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3.xml" ContentType="application/vnd.openxmlformats-officedocument.drawingml.chart+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5.xml" ContentType="application/vnd.openxmlformats-officedocument.drawingml.chart+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style2.xml" ContentType="application/vnd.ms-office.chartstyle+xml"/>
  <Override PartName="/ppt/charts/colors2.xml" ContentType="application/vnd.ms-office.chartcolorstyl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style3.xml" ContentType="application/vnd.ms-office.chartstyle+xml"/>
  <Override PartName="/ppt/charts/colors3.xml" ContentType="application/vnd.ms-office.chartcolorstyle+xml"/>
  <Override PartName="/ppt/charts/chart15.xml" ContentType="application/vnd.openxmlformats-officedocument.drawingml.chart+xml"/>
  <Override PartName="/ppt/charts/style4.xml" ContentType="application/vnd.ms-office.chartstyle+xml"/>
  <Override PartName="/ppt/charts/colors4.xml" ContentType="application/vnd.ms-office.chartcolorstyle+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33.xml" ContentType="application/vnd.openxmlformats-officedocument.presentationml.notesSlide+xml"/>
  <Override PartName="/ppt/charts/chart22.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8" r:id="rId1"/>
    <p:sldMasterId id="2147483976" r:id="rId2"/>
  </p:sldMasterIdLst>
  <p:notesMasterIdLst>
    <p:notesMasterId r:id="rId138"/>
  </p:notesMasterIdLst>
  <p:sldIdLst>
    <p:sldId id="1396" r:id="rId3"/>
    <p:sldId id="1397" r:id="rId4"/>
    <p:sldId id="1413" r:id="rId5"/>
    <p:sldId id="1398" r:id="rId6"/>
    <p:sldId id="1401" r:id="rId7"/>
    <p:sldId id="1400" r:id="rId8"/>
    <p:sldId id="1399" r:id="rId9"/>
    <p:sldId id="1402" r:id="rId10"/>
    <p:sldId id="1403" r:id="rId11"/>
    <p:sldId id="1404" r:id="rId12"/>
    <p:sldId id="1405" r:id="rId13"/>
    <p:sldId id="1406" r:id="rId14"/>
    <p:sldId id="1407" r:id="rId15"/>
    <p:sldId id="1408" r:id="rId16"/>
    <p:sldId id="1409" r:id="rId17"/>
    <p:sldId id="1410" r:id="rId18"/>
    <p:sldId id="1411" r:id="rId19"/>
    <p:sldId id="1412" r:id="rId20"/>
    <p:sldId id="1414" r:id="rId21"/>
    <p:sldId id="1415" r:id="rId22"/>
    <p:sldId id="1416" r:id="rId23"/>
    <p:sldId id="1417" r:id="rId24"/>
    <p:sldId id="1418" r:id="rId25"/>
    <p:sldId id="1419" r:id="rId26"/>
    <p:sldId id="1420" r:id="rId27"/>
    <p:sldId id="1421" r:id="rId28"/>
    <p:sldId id="1422" r:id="rId29"/>
    <p:sldId id="1423" r:id="rId30"/>
    <p:sldId id="1424" r:id="rId31"/>
    <p:sldId id="1430" r:id="rId32"/>
    <p:sldId id="1425" r:id="rId33"/>
    <p:sldId id="1426" r:id="rId34"/>
    <p:sldId id="1427" r:id="rId35"/>
    <p:sldId id="1428" r:id="rId36"/>
    <p:sldId id="1367" r:id="rId37"/>
    <p:sldId id="1363" r:id="rId38"/>
    <p:sldId id="1364" r:id="rId39"/>
    <p:sldId id="1365" r:id="rId40"/>
    <p:sldId id="1375" r:id="rId41"/>
    <p:sldId id="1376" r:id="rId42"/>
    <p:sldId id="1377" r:id="rId43"/>
    <p:sldId id="1378" r:id="rId44"/>
    <p:sldId id="1380" r:id="rId45"/>
    <p:sldId id="1383" r:id="rId46"/>
    <p:sldId id="1384" r:id="rId47"/>
    <p:sldId id="1385" r:id="rId48"/>
    <p:sldId id="1387" r:id="rId49"/>
    <p:sldId id="1388" r:id="rId50"/>
    <p:sldId id="1390" r:id="rId51"/>
    <p:sldId id="1393" r:id="rId52"/>
    <p:sldId id="1394" r:id="rId53"/>
    <p:sldId id="1395" r:id="rId54"/>
    <p:sldId id="918" r:id="rId55"/>
    <p:sldId id="260" r:id="rId56"/>
    <p:sldId id="490" r:id="rId57"/>
    <p:sldId id="921" r:id="rId58"/>
    <p:sldId id="926" r:id="rId59"/>
    <p:sldId id="619" r:id="rId60"/>
    <p:sldId id="606" r:id="rId61"/>
    <p:sldId id="607" r:id="rId62"/>
    <p:sldId id="614" r:id="rId63"/>
    <p:sldId id="611" r:id="rId64"/>
    <p:sldId id="1134" r:id="rId65"/>
    <p:sldId id="1313" r:id="rId66"/>
    <p:sldId id="724" r:id="rId67"/>
    <p:sldId id="726" r:id="rId68"/>
    <p:sldId id="752" r:id="rId69"/>
    <p:sldId id="728" r:id="rId70"/>
    <p:sldId id="730" r:id="rId71"/>
    <p:sldId id="734" r:id="rId72"/>
    <p:sldId id="764" r:id="rId73"/>
    <p:sldId id="766" r:id="rId74"/>
    <p:sldId id="1304" r:id="rId75"/>
    <p:sldId id="365" r:id="rId76"/>
    <p:sldId id="352" r:id="rId77"/>
    <p:sldId id="1331" r:id="rId78"/>
    <p:sldId id="1447" r:id="rId79"/>
    <p:sldId id="1448" r:id="rId80"/>
    <p:sldId id="504" r:id="rId81"/>
    <p:sldId id="1446" r:id="rId82"/>
    <p:sldId id="1443" r:id="rId83"/>
    <p:sldId id="1445" r:id="rId84"/>
    <p:sldId id="1444" r:id="rId85"/>
    <p:sldId id="1442" r:id="rId86"/>
    <p:sldId id="1441" r:id="rId87"/>
    <p:sldId id="1431" r:id="rId88"/>
    <p:sldId id="1440" r:id="rId89"/>
    <p:sldId id="1439" r:id="rId90"/>
    <p:sldId id="1432" r:id="rId91"/>
    <p:sldId id="1434" r:id="rId92"/>
    <p:sldId id="1438" r:id="rId93"/>
    <p:sldId id="1437" r:id="rId94"/>
    <p:sldId id="1436" r:id="rId95"/>
    <p:sldId id="1460" r:id="rId96"/>
    <p:sldId id="1461" r:id="rId97"/>
    <p:sldId id="1466" r:id="rId98"/>
    <p:sldId id="1465" r:id="rId99"/>
    <p:sldId id="1464" r:id="rId100"/>
    <p:sldId id="1463" r:id="rId101"/>
    <p:sldId id="1462" r:id="rId102"/>
    <p:sldId id="1455" r:id="rId103"/>
    <p:sldId id="1459" r:id="rId104"/>
    <p:sldId id="1457" r:id="rId105"/>
    <p:sldId id="1458" r:id="rId106"/>
    <p:sldId id="1456" r:id="rId107"/>
    <p:sldId id="1435" r:id="rId108"/>
    <p:sldId id="1454" r:id="rId109"/>
    <p:sldId id="1449" r:id="rId110"/>
    <p:sldId id="1453" r:id="rId111"/>
    <p:sldId id="1452" r:id="rId112"/>
    <p:sldId id="1450" r:id="rId113"/>
    <p:sldId id="1451" r:id="rId114"/>
    <p:sldId id="1433" r:id="rId115"/>
    <p:sldId id="815" r:id="rId116"/>
    <p:sldId id="1391" r:id="rId117"/>
    <p:sldId id="772" r:id="rId118"/>
    <p:sldId id="785" r:id="rId119"/>
    <p:sldId id="1219" r:id="rId120"/>
    <p:sldId id="1429" r:id="rId121"/>
    <p:sldId id="1099" r:id="rId122"/>
    <p:sldId id="1100" r:id="rId123"/>
    <p:sldId id="1101" r:id="rId124"/>
    <p:sldId id="1102" r:id="rId125"/>
    <p:sldId id="1103" r:id="rId126"/>
    <p:sldId id="1104" r:id="rId127"/>
    <p:sldId id="1105" r:id="rId128"/>
    <p:sldId id="1106" r:id="rId129"/>
    <p:sldId id="1107" r:id="rId130"/>
    <p:sldId id="1108" r:id="rId131"/>
    <p:sldId id="1109" r:id="rId132"/>
    <p:sldId id="1110" r:id="rId133"/>
    <p:sldId id="1111" r:id="rId134"/>
    <p:sldId id="1112" r:id="rId135"/>
    <p:sldId id="1113" r:id="rId136"/>
    <p:sldId id="1114" r:id="rId137"/>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0" userDrawn="1">
          <p15:clr>
            <a:srgbClr val="A4A3A4"/>
          </p15:clr>
        </p15:guide>
        <p15:guide id="2" pos="3984" userDrawn="1">
          <p15:clr>
            <a:srgbClr val="A4A3A4"/>
          </p15:clr>
        </p15:guide>
        <p15:guide id="3" orient="horz" pos="1094" userDrawn="1">
          <p15:clr>
            <a:srgbClr val="A4A3A4"/>
          </p15:clr>
        </p15:guide>
        <p15:guide id="4" pos="33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565A"/>
    <a:srgbClr val="2185C5"/>
    <a:srgbClr val="00CAC5"/>
    <a:srgbClr val="DDDDDD"/>
    <a:srgbClr val="B2B2B2"/>
    <a:srgbClr val="FFFFFF"/>
    <a:srgbClr val="808080"/>
    <a:srgbClr val="5F5F5F"/>
    <a:srgbClr val="000000"/>
    <a:srgbClr val="C0C0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75" autoAdjust="0"/>
    <p:restoredTop sz="95491" autoAdjust="0"/>
  </p:normalViewPr>
  <p:slideViewPr>
    <p:cSldViewPr snapToObjects="1">
      <p:cViewPr varScale="1">
        <p:scale>
          <a:sx n="109" d="100"/>
          <a:sy n="109" d="100"/>
        </p:scale>
        <p:origin x="126" y="102"/>
      </p:cViewPr>
      <p:guideLst>
        <p:guide orient="horz" pos="1570"/>
        <p:guide pos="3984"/>
        <p:guide orient="horz" pos="1094"/>
        <p:guide pos="3320"/>
      </p:guideLst>
    </p:cSldViewPr>
  </p:slideViewPr>
  <p:notesTextViewPr>
    <p:cViewPr>
      <p:scale>
        <a:sx n="1" d="1"/>
        <a:sy n="1" d="1"/>
      </p:scale>
      <p:origin x="0" y="0"/>
    </p:cViewPr>
  </p:notesTextViewPr>
  <p:sorterViewPr>
    <p:cViewPr varScale="1">
      <p:scale>
        <a:sx n="1" d="1"/>
        <a:sy n="1" d="1"/>
      </p:scale>
      <p:origin x="0" y="-200862"/>
    </p:cViewPr>
  </p:sorterViewPr>
  <p:notesViewPr>
    <p:cSldViewPr snapToObjects="1">
      <p:cViewPr varScale="1">
        <p:scale>
          <a:sx n="73" d="100"/>
          <a:sy n="73" d="100"/>
        </p:scale>
        <p:origin x="-3792" y="-11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notesMaster" Target="notesMasters/notesMaster1.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28" Type="http://schemas.openxmlformats.org/officeDocument/2006/relationships/slide" Target="slides/slide126.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presProps" Target="presProps.xml"/><Relationship Id="rId80" Type="http://schemas.openxmlformats.org/officeDocument/2006/relationships/slide" Target="slides/slide78.xml"/><Relationship Id="rId85" Type="http://schemas.openxmlformats.org/officeDocument/2006/relationships/slide" Target="slides/slide83.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tableStyles" Target="tableStyles.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6" Type="http://schemas.openxmlformats.org/officeDocument/2006/relationships/slide" Target="slides/slide1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2.xml"/><Relationship Id="rId1" Type="http://schemas.microsoft.com/office/2011/relationships/chartStyle" Target="style2.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3.xml"/><Relationship Id="rId1" Type="http://schemas.microsoft.com/office/2011/relationships/chartStyle" Target="style3.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4.xml"/><Relationship Id="rId1" Type="http://schemas.microsoft.com/office/2011/relationships/chartStyle" Target="style4.xml"/></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5.xml"/><Relationship Id="rId1" Type="http://schemas.microsoft.com/office/2011/relationships/chartStyle" Target="style5.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6.xml"/><Relationship Id="rId1" Type="http://schemas.microsoft.com/office/2011/relationships/chartStyle" Target="style6.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1.xml"/><Relationship Id="rId1" Type="http://schemas.microsoft.com/office/2011/relationships/chartStyle" Target="style1.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Series 1</c:v>
                </c:pt>
              </c:strCache>
            </c:strRef>
          </c:tx>
          <c:invertIfNegative val="0"/>
          <c:dPt>
            <c:idx val="0"/>
            <c:invertIfNegative val="0"/>
            <c:bubble3D val="0"/>
            <c:spPr>
              <a:solidFill>
                <a:srgbClr val="2185C5"/>
              </a:solidFill>
            </c:spPr>
            <c:extLst>
              <c:ext xmlns:c16="http://schemas.microsoft.com/office/drawing/2014/chart" uri="{C3380CC4-5D6E-409C-BE32-E72D297353CC}">
                <c16:uniqueId val="{0000000A-FF19-4AC8-80A0-DB023197857D}"/>
              </c:ext>
            </c:extLst>
          </c:dPt>
          <c:dPt>
            <c:idx val="1"/>
            <c:invertIfNegative val="0"/>
            <c:bubble3D val="0"/>
            <c:spPr>
              <a:solidFill>
                <a:srgbClr val="F20253"/>
              </a:solidFill>
            </c:spPr>
            <c:extLst>
              <c:ext xmlns:c16="http://schemas.microsoft.com/office/drawing/2014/chart" uri="{C3380CC4-5D6E-409C-BE32-E72D297353CC}">
                <c16:uniqueId val="{00000001-FF19-4AC8-80A0-DB023197857D}"/>
              </c:ext>
            </c:extLst>
          </c:dPt>
          <c:dPt>
            <c:idx val="2"/>
            <c:invertIfNegative val="0"/>
            <c:bubble3D val="0"/>
            <c:spPr>
              <a:solidFill>
                <a:srgbClr val="7ECEFD"/>
              </a:solidFill>
            </c:spPr>
            <c:extLst>
              <c:ext xmlns:c16="http://schemas.microsoft.com/office/drawing/2014/chart" uri="{C3380CC4-5D6E-409C-BE32-E72D297353CC}">
                <c16:uniqueId val="{00000003-FF19-4AC8-80A0-DB023197857D}"/>
              </c:ext>
            </c:extLst>
          </c:dPt>
          <c:dPt>
            <c:idx val="3"/>
            <c:invertIfNegative val="0"/>
            <c:bubble3D val="0"/>
            <c:spPr>
              <a:solidFill>
                <a:srgbClr val="FF9715"/>
              </a:solidFill>
            </c:spPr>
            <c:extLst>
              <c:ext xmlns:c16="http://schemas.microsoft.com/office/drawing/2014/chart" uri="{C3380CC4-5D6E-409C-BE32-E72D297353CC}">
                <c16:uniqueId val="{00000005-FF19-4AC8-80A0-DB023197857D}"/>
              </c:ext>
            </c:extLst>
          </c:dPt>
          <c:dLbls>
            <c:dLbl>
              <c:idx val="0"/>
              <c:tx>
                <c:rich>
                  <a:bodyPr/>
                  <a:lstStyle/>
                  <a:p>
                    <a:r>
                      <a:rPr lang="en-US" dirty="0"/>
                      <a:t>41%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F19-4AC8-80A0-DB023197857D}"/>
                </c:ext>
              </c:extLst>
            </c:dLbl>
            <c:dLbl>
              <c:idx val="1"/>
              <c:tx>
                <c:rich>
                  <a:bodyPr/>
                  <a:lstStyle/>
                  <a:p>
                    <a:r>
                      <a:rPr lang="en-US" dirty="0"/>
                      <a:t>12%</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FF19-4AC8-80A0-DB023197857D}"/>
                </c:ext>
              </c:extLst>
            </c:dLbl>
            <c:dLbl>
              <c:idx val="2"/>
              <c:tx>
                <c:rich>
                  <a:bodyPr/>
                  <a:lstStyle/>
                  <a:p>
                    <a:r>
                      <a:rPr lang="en-US"/>
                      <a:t>18%</a:t>
                    </a:r>
                    <a:endParaRPr lang="en-US" dirty="0"/>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FF19-4AC8-80A0-DB023197857D}"/>
                </c:ext>
              </c:extLst>
            </c:dLbl>
            <c:dLbl>
              <c:idx val="3"/>
              <c:tx>
                <c:rich>
                  <a:bodyPr/>
                  <a:lstStyle/>
                  <a:p>
                    <a:r>
                      <a:rPr lang="en-US"/>
                      <a:t>29%</a:t>
                    </a:r>
                    <a:endParaRPr lang="en-US" dirty="0"/>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F19-4AC8-80A0-DB023197857D}"/>
                </c:ext>
              </c:extLst>
            </c:dLbl>
            <c:spPr>
              <a:noFill/>
              <a:ln>
                <a:noFill/>
              </a:ln>
              <a:effectLst/>
            </c:spPr>
            <c:txPr>
              <a:bodyPr/>
              <a:lstStyle/>
              <a:p>
                <a:pPr>
                  <a:defRPr sz="2400">
                    <a:solidFill>
                      <a:schemeClr val="bg1"/>
                    </a:solidFill>
                  </a:defRPr>
                </a:pPr>
                <a:endParaRPr lang="fr-F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4"/>
                <c:pt idx="0">
                  <c:v>Category 1</c:v>
                </c:pt>
                <c:pt idx="1">
                  <c:v>Category 2</c:v>
                </c:pt>
                <c:pt idx="2">
                  <c:v>Category 3</c:v>
                </c:pt>
                <c:pt idx="3">
                  <c:v>Category 4</c:v>
                </c:pt>
              </c:strCache>
            </c:strRef>
          </c:cat>
          <c:val>
            <c:numRef>
              <c:f>Sheet1!$B$2:$B$6</c:f>
              <c:numCache>
                <c:formatCode>0%</c:formatCode>
                <c:ptCount val="4"/>
                <c:pt idx="0">
                  <c:v>0.41</c:v>
                </c:pt>
                <c:pt idx="1">
                  <c:v>0.12</c:v>
                </c:pt>
                <c:pt idx="2">
                  <c:v>0.18</c:v>
                </c:pt>
                <c:pt idx="3">
                  <c:v>0.28999999999999998</c:v>
                </c:pt>
              </c:numCache>
            </c:numRef>
          </c:val>
          <c:extLst>
            <c:ext xmlns:c16="http://schemas.microsoft.com/office/drawing/2014/chart" uri="{C3380CC4-5D6E-409C-BE32-E72D297353CC}">
              <c16:uniqueId val="{00000008-FF19-4AC8-80A0-DB023197857D}"/>
            </c:ext>
          </c:extLst>
        </c:ser>
        <c:ser>
          <c:idx val="1"/>
          <c:order val="1"/>
          <c:tx>
            <c:strRef>
              <c:f>Sheet1!$C$1</c:f>
              <c:strCache>
                <c:ptCount val="1"/>
                <c:pt idx="0">
                  <c:v>Series 2</c:v>
                </c:pt>
              </c:strCache>
            </c:strRef>
          </c:tx>
          <c:spPr>
            <a:solidFill>
              <a:schemeClr val="bg1">
                <a:lumMod val="50000"/>
                <a:alpha val="30000"/>
              </a:schemeClr>
            </a:solidFill>
          </c:spPr>
          <c:invertIfNegative val="0"/>
          <c:cat>
            <c:strRef>
              <c:f>Sheet1!$A$2:$A$6</c:f>
              <c:strCache>
                <c:ptCount val="4"/>
                <c:pt idx="0">
                  <c:v>Category 1</c:v>
                </c:pt>
                <c:pt idx="1">
                  <c:v>Category 2</c:v>
                </c:pt>
                <c:pt idx="2">
                  <c:v>Category 3</c:v>
                </c:pt>
                <c:pt idx="3">
                  <c:v>Category 4</c:v>
                </c:pt>
              </c:strCache>
            </c:strRef>
          </c:cat>
          <c:val>
            <c:numRef>
              <c:f>Sheet1!$C$2:$C$6</c:f>
              <c:numCache>
                <c:formatCode>0%</c:formatCode>
                <c:ptCount val="4"/>
                <c:pt idx="0">
                  <c:v>0.61</c:v>
                </c:pt>
                <c:pt idx="1">
                  <c:v>0.48</c:v>
                </c:pt>
                <c:pt idx="2">
                  <c:v>0.52</c:v>
                </c:pt>
                <c:pt idx="3">
                  <c:v>0.44</c:v>
                </c:pt>
              </c:numCache>
            </c:numRef>
          </c:val>
          <c:extLst>
            <c:ext xmlns:c16="http://schemas.microsoft.com/office/drawing/2014/chart" uri="{C3380CC4-5D6E-409C-BE32-E72D297353CC}">
              <c16:uniqueId val="{00000009-FF19-4AC8-80A0-DB023197857D}"/>
            </c:ext>
          </c:extLst>
        </c:ser>
        <c:dLbls>
          <c:showLegendKey val="0"/>
          <c:showVal val="0"/>
          <c:showCatName val="0"/>
          <c:showSerName val="0"/>
          <c:showPercent val="0"/>
          <c:showBubbleSize val="0"/>
        </c:dLbls>
        <c:gapWidth val="75"/>
        <c:overlap val="100"/>
        <c:axId val="1882270360"/>
        <c:axId val="1882273736"/>
      </c:barChart>
      <c:catAx>
        <c:axId val="1882270360"/>
        <c:scaling>
          <c:orientation val="maxMin"/>
        </c:scaling>
        <c:delete val="0"/>
        <c:axPos val="l"/>
        <c:numFmt formatCode="General" sourceLinked="0"/>
        <c:majorTickMark val="none"/>
        <c:minorTickMark val="none"/>
        <c:tickLblPos val="none"/>
        <c:spPr>
          <a:ln>
            <a:noFill/>
          </a:ln>
        </c:spPr>
        <c:crossAx val="1882273736"/>
        <c:crosses val="autoZero"/>
        <c:auto val="1"/>
        <c:lblAlgn val="ctr"/>
        <c:lblOffset val="100"/>
        <c:noMultiLvlLbl val="0"/>
      </c:catAx>
      <c:valAx>
        <c:axId val="1882273736"/>
        <c:scaling>
          <c:orientation val="minMax"/>
          <c:max val="1"/>
        </c:scaling>
        <c:delete val="0"/>
        <c:axPos val="t"/>
        <c:numFmt formatCode="0%" sourceLinked="1"/>
        <c:majorTickMark val="none"/>
        <c:minorTickMark val="none"/>
        <c:tickLblPos val="none"/>
        <c:spPr>
          <a:ln>
            <a:noFill/>
          </a:ln>
        </c:spPr>
        <c:crossAx val="1882270360"/>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8372596914873"/>
          <c:y val="0.12554194813321401"/>
          <c:w val="0.865829095228829"/>
          <c:h val="0.68623178278378505"/>
        </c:manualLayout>
      </c:layout>
      <c:barChart>
        <c:barDir val="bar"/>
        <c:grouping val="clustered"/>
        <c:varyColors val="0"/>
        <c:ser>
          <c:idx val="0"/>
          <c:order val="0"/>
          <c:tx>
            <c:strRef>
              <c:f>Sheet1!$B$1</c:f>
              <c:strCache>
                <c:ptCount val="1"/>
                <c:pt idx="0">
                  <c:v>Column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Sheet1!$B$2:$B$3</c:f>
              <c:numCache>
                <c:formatCode>General</c:formatCode>
                <c:ptCount val="2"/>
                <c:pt idx="0">
                  <c:v>40</c:v>
                </c:pt>
                <c:pt idx="1">
                  <c:v>80</c:v>
                </c:pt>
              </c:numCache>
            </c:numRef>
          </c:val>
          <c:extLst>
            <c:ext xmlns:c16="http://schemas.microsoft.com/office/drawing/2014/chart" uri="{C3380CC4-5D6E-409C-BE32-E72D297353CC}">
              <c16:uniqueId val="{00000000-7C14-43D7-9E73-69716CD9CC2D}"/>
            </c:ext>
          </c:extLst>
        </c:ser>
        <c:ser>
          <c:idx val="1"/>
          <c:order val="1"/>
          <c:tx>
            <c:strRef>
              <c:f>Sheet1!$C$1</c:f>
              <c:strCache>
                <c:ptCount val="1"/>
                <c:pt idx="0">
                  <c:v>Column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Sheet1!$C$2:$C$3</c:f>
              <c:numCache>
                <c:formatCode>General</c:formatCode>
                <c:ptCount val="2"/>
                <c:pt idx="0">
                  <c:v>50</c:v>
                </c:pt>
                <c:pt idx="1">
                  <c:v>40</c:v>
                </c:pt>
              </c:numCache>
            </c:numRef>
          </c:val>
          <c:extLst>
            <c:ext xmlns:c16="http://schemas.microsoft.com/office/drawing/2014/chart" uri="{C3380CC4-5D6E-409C-BE32-E72D297353CC}">
              <c16:uniqueId val="{00000001-7C14-43D7-9E73-69716CD9CC2D}"/>
            </c:ext>
          </c:extLst>
        </c:ser>
        <c:ser>
          <c:idx val="2"/>
          <c:order val="2"/>
          <c:tx>
            <c:strRef>
              <c:f>Sheet1!$D$1</c:f>
              <c:strCache>
                <c:ptCount val="1"/>
                <c:pt idx="0">
                  <c:v>Column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Sheet1!$D$2:$D$3</c:f>
              <c:numCache>
                <c:formatCode>General</c:formatCode>
                <c:ptCount val="2"/>
                <c:pt idx="0">
                  <c:v>145</c:v>
                </c:pt>
                <c:pt idx="1">
                  <c:v>195</c:v>
                </c:pt>
              </c:numCache>
            </c:numRef>
          </c:val>
          <c:extLst>
            <c:ext xmlns:c16="http://schemas.microsoft.com/office/drawing/2014/chart" uri="{C3380CC4-5D6E-409C-BE32-E72D297353CC}">
              <c16:uniqueId val="{00000002-7C14-43D7-9E73-69716CD9CC2D}"/>
            </c:ext>
          </c:extLst>
        </c:ser>
        <c:ser>
          <c:idx val="3"/>
          <c:order val="3"/>
          <c:tx>
            <c:strRef>
              <c:f>Sheet1!$E$1</c:f>
              <c:strCache>
                <c:ptCount val="1"/>
                <c:pt idx="0">
                  <c:v>Column 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Sheet1!$E$2:$E$3</c:f>
              <c:numCache>
                <c:formatCode>General</c:formatCode>
                <c:ptCount val="2"/>
                <c:pt idx="0">
                  <c:v>60</c:v>
                </c:pt>
                <c:pt idx="1">
                  <c:v>60</c:v>
                </c:pt>
              </c:numCache>
            </c:numRef>
          </c:val>
          <c:extLst>
            <c:ext xmlns:c16="http://schemas.microsoft.com/office/drawing/2014/chart" uri="{C3380CC4-5D6E-409C-BE32-E72D297353CC}">
              <c16:uniqueId val="{00000003-7C14-43D7-9E73-69716CD9CC2D}"/>
            </c:ext>
          </c:extLst>
        </c:ser>
        <c:ser>
          <c:idx val="4"/>
          <c:order val="4"/>
          <c:tx>
            <c:strRef>
              <c:f>Sheet1!$F$1</c:f>
              <c:strCache>
                <c:ptCount val="1"/>
                <c:pt idx="0">
                  <c:v>Column 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Sheet1!$F$2:$F$3</c:f>
              <c:numCache>
                <c:formatCode>General</c:formatCode>
                <c:ptCount val="2"/>
                <c:pt idx="0">
                  <c:v>85</c:v>
                </c:pt>
                <c:pt idx="1">
                  <c:v>160</c:v>
                </c:pt>
              </c:numCache>
            </c:numRef>
          </c:val>
          <c:extLst>
            <c:ext xmlns:c16="http://schemas.microsoft.com/office/drawing/2014/chart" uri="{C3380CC4-5D6E-409C-BE32-E72D297353CC}">
              <c16:uniqueId val="{00000004-7C14-43D7-9E73-69716CD9CC2D}"/>
            </c:ext>
          </c:extLst>
        </c:ser>
        <c:ser>
          <c:idx val="5"/>
          <c:order val="5"/>
          <c:tx>
            <c:strRef>
              <c:f>Sheet1!$G$1</c:f>
              <c:strCache>
                <c:ptCount val="1"/>
                <c:pt idx="0">
                  <c:v>Column 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Sheet1!$G$2:$G$3</c:f>
              <c:numCache>
                <c:formatCode>General</c:formatCode>
                <c:ptCount val="2"/>
                <c:pt idx="0">
                  <c:v>75</c:v>
                </c:pt>
                <c:pt idx="1">
                  <c:v>140</c:v>
                </c:pt>
              </c:numCache>
            </c:numRef>
          </c:val>
          <c:extLst>
            <c:ext xmlns:c16="http://schemas.microsoft.com/office/drawing/2014/chart" uri="{C3380CC4-5D6E-409C-BE32-E72D297353CC}">
              <c16:uniqueId val="{00000005-7C14-43D7-9E73-69716CD9CC2D}"/>
            </c:ext>
          </c:extLst>
        </c:ser>
        <c:dLbls>
          <c:dLblPos val="inEnd"/>
          <c:showLegendKey val="0"/>
          <c:showVal val="1"/>
          <c:showCatName val="0"/>
          <c:showSerName val="0"/>
          <c:showPercent val="0"/>
          <c:showBubbleSize val="0"/>
        </c:dLbls>
        <c:gapWidth val="182"/>
        <c:axId val="-2085176648"/>
        <c:axId val="-2085172856"/>
      </c:barChart>
      <c:catAx>
        <c:axId val="-2085176648"/>
        <c:scaling>
          <c:orientation val="maxMin"/>
        </c:scaling>
        <c:delete val="0"/>
        <c:axPos val="l"/>
        <c:majorGridlines>
          <c:spPr>
            <a:ln w="3175" cap="flat" cmpd="sng" algn="ctr">
              <a:solidFill>
                <a:schemeClr val="tx1">
                  <a:lumMod val="75000"/>
                  <a:alpha val="50000"/>
                </a:schemeClr>
              </a:solidFill>
              <a:round/>
            </a:ln>
            <a:effectLst/>
          </c:spPr>
        </c:majorGridlines>
        <c:numFmt formatCode="General" sourceLinked="0"/>
        <c:majorTickMark val="none"/>
        <c:minorTickMark val="none"/>
        <c:tickLblPos val="nextTo"/>
        <c:spPr>
          <a:noFill/>
          <a:ln w="12700"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2085172856"/>
        <c:crosses val="autoZero"/>
        <c:auto val="1"/>
        <c:lblAlgn val="ctr"/>
        <c:lblOffset val="100"/>
        <c:noMultiLvlLbl val="0"/>
      </c:catAx>
      <c:valAx>
        <c:axId val="-2085172856"/>
        <c:scaling>
          <c:orientation val="minMax"/>
        </c:scaling>
        <c:delete val="0"/>
        <c:axPos val="b"/>
        <c:majorGridlines>
          <c:spPr>
            <a:ln w="3175" cap="flat" cmpd="sng" algn="ctr">
              <a:solidFill>
                <a:schemeClr val="tx1">
                  <a:lumMod val="75000"/>
                  <a:alpha val="50000"/>
                </a:schemeClr>
              </a:solidFill>
              <a:round/>
            </a:ln>
            <a:effectLst/>
          </c:spPr>
        </c:majorGridlines>
        <c:minorGridlines>
          <c:spPr>
            <a:ln w="3175" cap="flat" cmpd="sng" algn="ctr">
              <a:solidFill>
                <a:schemeClr val="tx1">
                  <a:lumMod val="75000"/>
                  <a:alpha val="50000"/>
                </a:schemeClr>
              </a:solidFill>
              <a:round/>
            </a:ln>
            <a:effectLst/>
          </c:spPr>
        </c:min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2085176648"/>
        <c:crosses val="max"/>
        <c:crossBetween val="between"/>
      </c:valAx>
      <c:spPr>
        <a:noFill/>
        <a:ln w="3175">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c:spPr>
            <c:extLst>
              <c:ext xmlns:c16="http://schemas.microsoft.com/office/drawing/2014/chart" uri="{C3380CC4-5D6E-409C-BE32-E72D297353CC}">
                <c16:uniqueId val="{00000001-FFB3-4B4E-BB30-E8CD31469EE8}"/>
              </c:ext>
            </c:extLst>
          </c:dPt>
          <c:dPt>
            <c:idx val="1"/>
            <c:bubble3D val="0"/>
            <c:spPr>
              <a:solidFill>
                <a:schemeClr val="bg1">
                  <a:lumMod val="65000"/>
                  <a:alpha val="30000"/>
                </a:schemeClr>
              </a:solidFill>
            </c:spPr>
            <c:extLst>
              <c:ext xmlns:c16="http://schemas.microsoft.com/office/drawing/2014/chart" uri="{C3380CC4-5D6E-409C-BE32-E72D297353CC}">
                <c16:uniqueId val="{00000003-FFB3-4B4E-BB30-E8CD31469EE8}"/>
              </c:ext>
            </c:extLst>
          </c:dPt>
          <c:cat>
            <c:strRef>
              <c:f>Sheet1!$A$2:$A$3</c:f>
              <c:strCache>
                <c:ptCount val="2"/>
                <c:pt idx="0">
                  <c:v>1st Qtr</c:v>
                </c:pt>
                <c:pt idx="1">
                  <c:v>2nd Qtr</c:v>
                </c:pt>
              </c:strCache>
            </c:strRef>
          </c:cat>
          <c:val>
            <c:numRef>
              <c:f>Sheet1!$B$2:$B$3</c:f>
              <c:numCache>
                <c:formatCode>General</c:formatCode>
                <c:ptCount val="2"/>
                <c:pt idx="0">
                  <c:v>72</c:v>
                </c:pt>
                <c:pt idx="1">
                  <c:v>28</c:v>
                </c:pt>
              </c:numCache>
            </c:numRef>
          </c:val>
          <c:extLst>
            <c:ext xmlns:c16="http://schemas.microsoft.com/office/drawing/2014/chart" uri="{C3380CC4-5D6E-409C-BE32-E72D297353CC}">
              <c16:uniqueId val="{00000004-FFB3-4B4E-BB30-E8CD31469EE8}"/>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c:spPr>
            <c:extLst>
              <c:ext xmlns:c16="http://schemas.microsoft.com/office/drawing/2014/chart" uri="{C3380CC4-5D6E-409C-BE32-E72D297353CC}">
                <c16:uniqueId val="{00000001-528C-4E4C-A3CC-C7582FEF63CA}"/>
              </c:ext>
            </c:extLst>
          </c:dPt>
          <c:dPt>
            <c:idx val="1"/>
            <c:bubble3D val="0"/>
            <c:spPr>
              <a:solidFill>
                <a:schemeClr val="bg1">
                  <a:lumMod val="75000"/>
                  <a:alpha val="30000"/>
                </a:schemeClr>
              </a:solidFill>
            </c:spPr>
            <c:extLst>
              <c:ext xmlns:c16="http://schemas.microsoft.com/office/drawing/2014/chart" uri="{C3380CC4-5D6E-409C-BE32-E72D297353CC}">
                <c16:uniqueId val="{00000003-528C-4E4C-A3CC-C7582FEF63CA}"/>
              </c:ext>
            </c:extLst>
          </c:dPt>
          <c:cat>
            <c:strRef>
              <c:f>Sheet1!$A$2:$A$3</c:f>
              <c:strCache>
                <c:ptCount val="2"/>
                <c:pt idx="0">
                  <c:v>1st Qtr</c:v>
                </c:pt>
                <c:pt idx="1">
                  <c:v>2nd Qtr</c:v>
                </c:pt>
              </c:strCache>
            </c:strRef>
          </c:cat>
          <c:val>
            <c:numRef>
              <c:f>Sheet1!$B$2:$B$3</c:f>
              <c:numCache>
                <c:formatCode>General</c:formatCode>
                <c:ptCount val="2"/>
                <c:pt idx="0">
                  <c:v>85</c:v>
                </c:pt>
                <c:pt idx="1">
                  <c:v>15</c:v>
                </c:pt>
              </c:numCache>
            </c:numRef>
          </c:val>
          <c:extLst>
            <c:ext xmlns:c16="http://schemas.microsoft.com/office/drawing/2014/chart" uri="{C3380CC4-5D6E-409C-BE32-E72D297353CC}">
              <c16:uniqueId val="{00000004-528C-4E4C-A3CC-C7582FEF63CA}"/>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effectLst/>
          </c:spPr>
          <c:dPt>
            <c:idx val="0"/>
            <c:bubble3D val="0"/>
            <c:spPr>
              <a:solidFill>
                <a:schemeClr val="accent1"/>
              </a:solidFill>
              <a:effectLst/>
            </c:spPr>
            <c:extLst>
              <c:ext xmlns:c16="http://schemas.microsoft.com/office/drawing/2014/chart" uri="{C3380CC4-5D6E-409C-BE32-E72D297353CC}">
                <c16:uniqueId val="{00000001-0C52-4A75-8FD7-878CA185CFD5}"/>
              </c:ext>
            </c:extLst>
          </c:dPt>
          <c:dPt>
            <c:idx val="1"/>
            <c:bubble3D val="0"/>
            <c:spPr>
              <a:solidFill>
                <a:schemeClr val="bg1">
                  <a:lumMod val="50000"/>
                  <a:alpha val="20000"/>
                </a:schemeClr>
              </a:solidFill>
              <a:effectLst/>
            </c:spPr>
            <c:extLst>
              <c:ext xmlns:c16="http://schemas.microsoft.com/office/drawing/2014/chart" uri="{C3380CC4-5D6E-409C-BE32-E72D297353CC}">
                <c16:uniqueId val="{00000003-0C52-4A75-8FD7-878CA185CFD5}"/>
              </c:ext>
            </c:extLst>
          </c:dPt>
          <c:cat>
            <c:strRef>
              <c:f>Sheet1!$A$2:$A$3</c:f>
              <c:strCache>
                <c:ptCount val="2"/>
                <c:pt idx="0">
                  <c:v>1st Qtr</c:v>
                </c:pt>
                <c:pt idx="1">
                  <c:v>2nd Qtr</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0C52-4A75-8FD7-878CA185CFD5}"/>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2304716648857101E-2"/>
          <c:y val="0.12556223831458699"/>
          <c:w val="0.87929622767742299"/>
          <c:h val="0.717836632651906"/>
        </c:manualLayout>
      </c:layout>
      <c:areaChart>
        <c:grouping val="stacked"/>
        <c:varyColors val="0"/>
        <c:ser>
          <c:idx val="0"/>
          <c:order val="0"/>
          <c:tx>
            <c:strRef>
              <c:f>Sheet1!$B$1</c:f>
              <c:strCache>
                <c:ptCount val="1"/>
                <c:pt idx="0">
                  <c:v>Series 1</c:v>
                </c:pt>
              </c:strCache>
            </c:strRef>
          </c:tx>
          <c:spPr>
            <a:solidFill>
              <a:schemeClr val="accent1"/>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10</c:v>
                </c:pt>
                <c:pt idx="1">
                  <c:v>15</c:v>
                </c:pt>
                <c:pt idx="2">
                  <c:v>5</c:v>
                </c:pt>
                <c:pt idx="3">
                  <c:v>38</c:v>
                </c:pt>
                <c:pt idx="4">
                  <c:v>25</c:v>
                </c:pt>
                <c:pt idx="5">
                  <c:v>35</c:v>
                </c:pt>
                <c:pt idx="6">
                  <c:v>58</c:v>
                </c:pt>
                <c:pt idx="7">
                  <c:v>48.142857142857103</c:v>
                </c:pt>
                <c:pt idx="8">
                  <c:v>35</c:v>
                </c:pt>
                <c:pt idx="9">
                  <c:v>20</c:v>
                </c:pt>
                <c:pt idx="10">
                  <c:v>35</c:v>
                </c:pt>
                <c:pt idx="11">
                  <c:v>10</c:v>
                </c:pt>
              </c:numCache>
            </c:numRef>
          </c:val>
          <c:extLst>
            <c:ext xmlns:c16="http://schemas.microsoft.com/office/drawing/2014/chart" uri="{C3380CC4-5D6E-409C-BE32-E72D297353CC}">
              <c16:uniqueId val="{00000000-667D-43B4-A9D8-104940CD7A82}"/>
            </c:ext>
          </c:extLst>
        </c:ser>
        <c:ser>
          <c:idx val="1"/>
          <c:order val="1"/>
          <c:tx>
            <c:strRef>
              <c:f>Sheet1!$C$1</c:f>
              <c:strCache>
                <c:ptCount val="1"/>
                <c:pt idx="0">
                  <c:v>Series 2</c:v>
                </c:pt>
              </c:strCache>
            </c:strRef>
          </c:tx>
          <c:spPr>
            <a:solidFill>
              <a:schemeClr val="accent2"/>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c:v>
                </c:pt>
                <c:pt idx="1">
                  <c:v>8</c:v>
                </c:pt>
                <c:pt idx="2">
                  <c:v>9</c:v>
                </c:pt>
                <c:pt idx="3">
                  <c:v>10</c:v>
                </c:pt>
                <c:pt idx="4">
                  <c:v>15</c:v>
                </c:pt>
                <c:pt idx="5">
                  <c:v>12</c:v>
                </c:pt>
                <c:pt idx="6">
                  <c:v>8</c:v>
                </c:pt>
                <c:pt idx="7">
                  <c:v>70</c:v>
                </c:pt>
                <c:pt idx="8">
                  <c:v>51.535714285714299</c:v>
                </c:pt>
                <c:pt idx="9">
                  <c:v>65</c:v>
                </c:pt>
                <c:pt idx="10">
                  <c:v>75</c:v>
                </c:pt>
                <c:pt idx="11">
                  <c:v>69</c:v>
                </c:pt>
              </c:numCache>
            </c:numRef>
          </c:val>
          <c:extLst>
            <c:ext xmlns:c16="http://schemas.microsoft.com/office/drawing/2014/chart" uri="{C3380CC4-5D6E-409C-BE32-E72D297353CC}">
              <c16:uniqueId val="{00000001-667D-43B4-A9D8-104940CD7A82}"/>
            </c:ext>
          </c:extLst>
        </c:ser>
        <c:ser>
          <c:idx val="2"/>
          <c:order val="2"/>
          <c:tx>
            <c:strRef>
              <c:f>Sheet1!$D$1</c:f>
              <c:strCache>
                <c:ptCount val="1"/>
                <c:pt idx="0">
                  <c:v>Series 3</c:v>
                </c:pt>
              </c:strCache>
            </c:strRef>
          </c:tx>
          <c:spPr>
            <a:solidFill>
              <a:schemeClr val="accent3"/>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Sheet1!$D$2:$D$13</c:f>
              <c:numCache>
                <c:formatCode>General</c:formatCode>
                <c:ptCount val="12"/>
                <c:pt idx="0">
                  <c:v>3</c:v>
                </c:pt>
                <c:pt idx="1">
                  <c:v>5</c:v>
                </c:pt>
                <c:pt idx="2">
                  <c:v>6</c:v>
                </c:pt>
                <c:pt idx="3">
                  <c:v>8</c:v>
                </c:pt>
                <c:pt idx="4">
                  <c:v>10</c:v>
                </c:pt>
                <c:pt idx="5">
                  <c:v>8</c:v>
                </c:pt>
                <c:pt idx="6">
                  <c:v>15</c:v>
                </c:pt>
                <c:pt idx="7">
                  <c:v>60.714285714285701</c:v>
                </c:pt>
                <c:pt idx="8">
                  <c:v>80</c:v>
                </c:pt>
                <c:pt idx="9">
                  <c:v>80</c:v>
                </c:pt>
                <c:pt idx="10">
                  <c:v>85.999999999999901</c:v>
                </c:pt>
                <c:pt idx="11">
                  <c:v>94.42857142857136</c:v>
                </c:pt>
              </c:numCache>
            </c:numRef>
          </c:val>
          <c:extLst>
            <c:ext xmlns:c16="http://schemas.microsoft.com/office/drawing/2014/chart" uri="{C3380CC4-5D6E-409C-BE32-E72D297353CC}">
              <c16:uniqueId val="{00000002-667D-43B4-A9D8-104940CD7A82}"/>
            </c:ext>
          </c:extLst>
        </c:ser>
        <c:ser>
          <c:idx val="3"/>
          <c:order val="3"/>
          <c:tx>
            <c:strRef>
              <c:f>Sheet1!$E$1</c:f>
              <c:strCache>
                <c:ptCount val="1"/>
                <c:pt idx="0">
                  <c:v>Series 4</c:v>
                </c:pt>
              </c:strCache>
            </c:strRef>
          </c:tx>
          <c:spPr>
            <a:solidFill>
              <a:schemeClr val="accent4"/>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Sheet1!$E$2:$E$13</c:f>
              <c:numCache>
                <c:formatCode>General</c:formatCode>
                <c:ptCount val="12"/>
                <c:pt idx="0">
                  <c:v>10</c:v>
                </c:pt>
                <c:pt idx="1">
                  <c:v>15</c:v>
                </c:pt>
                <c:pt idx="2">
                  <c:v>5</c:v>
                </c:pt>
                <c:pt idx="3">
                  <c:v>38</c:v>
                </c:pt>
                <c:pt idx="4">
                  <c:v>25</c:v>
                </c:pt>
                <c:pt idx="5">
                  <c:v>35</c:v>
                </c:pt>
                <c:pt idx="6">
                  <c:v>58</c:v>
                </c:pt>
                <c:pt idx="7">
                  <c:v>48.142857142857103</c:v>
                </c:pt>
                <c:pt idx="8">
                  <c:v>35</c:v>
                </c:pt>
                <c:pt idx="9">
                  <c:v>20</c:v>
                </c:pt>
                <c:pt idx="10">
                  <c:v>35</c:v>
                </c:pt>
                <c:pt idx="11">
                  <c:v>10</c:v>
                </c:pt>
              </c:numCache>
            </c:numRef>
          </c:val>
          <c:extLst>
            <c:ext xmlns:c16="http://schemas.microsoft.com/office/drawing/2014/chart" uri="{C3380CC4-5D6E-409C-BE32-E72D297353CC}">
              <c16:uniqueId val="{00000003-667D-43B4-A9D8-104940CD7A82}"/>
            </c:ext>
          </c:extLst>
        </c:ser>
        <c:ser>
          <c:idx val="4"/>
          <c:order val="4"/>
          <c:tx>
            <c:strRef>
              <c:f>Sheet1!$F$1</c:f>
              <c:strCache>
                <c:ptCount val="1"/>
                <c:pt idx="0">
                  <c:v>Series 5</c:v>
                </c:pt>
              </c:strCache>
            </c:strRef>
          </c:tx>
          <c:spPr>
            <a:solidFill>
              <a:schemeClr val="accent5"/>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Sheet1!$F$2:$F$13</c:f>
              <c:numCache>
                <c:formatCode>General</c:formatCode>
                <c:ptCount val="12"/>
                <c:pt idx="0">
                  <c:v>4</c:v>
                </c:pt>
                <c:pt idx="1">
                  <c:v>8</c:v>
                </c:pt>
                <c:pt idx="2">
                  <c:v>9</c:v>
                </c:pt>
                <c:pt idx="3">
                  <c:v>10</c:v>
                </c:pt>
                <c:pt idx="4">
                  <c:v>15</c:v>
                </c:pt>
                <c:pt idx="5">
                  <c:v>12</c:v>
                </c:pt>
                <c:pt idx="6">
                  <c:v>8</c:v>
                </c:pt>
                <c:pt idx="7">
                  <c:v>70</c:v>
                </c:pt>
                <c:pt idx="8">
                  <c:v>51.535714285714299</c:v>
                </c:pt>
                <c:pt idx="9">
                  <c:v>65</c:v>
                </c:pt>
                <c:pt idx="10">
                  <c:v>75</c:v>
                </c:pt>
                <c:pt idx="11">
                  <c:v>69</c:v>
                </c:pt>
              </c:numCache>
            </c:numRef>
          </c:val>
          <c:extLst>
            <c:ext xmlns:c16="http://schemas.microsoft.com/office/drawing/2014/chart" uri="{C3380CC4-5D6E-409C-BE32-E72D297353CC}">
              <c16:uniqueId val="{00000004-667D-43B4-A9D8-104940CD7A82}"/>
            </c:ext>
          </c:extLst>
        </c:ser>
        <c:dLbls>
          <c:showLegendKey val="0"/>
          <c:showVal val="0"/>
          <c:showCatName val="0"/>
          <c:showSerName val="0"/>
          <c:showPercent val="0"/>
          <c:showBubbleSize val="0"/>
        </c:dLbls>
        <c:axId val="1881333464"/>
        <c:axId val="1881337352"/>
      </c:areaChart>
      <c:catAx>
        <c:axId val="1881333464"/>
        <c:scaling>
          <c:orientation val="minMax"/>
        </c:scaling>
        <c:delete val="0"/>
        <c:axPos val="b"/>
        <c:majorGridlines>
          <c:spPr>
            <a:ln w="3175" cap="flat" cmpd="sng" algn="ctr">
              <a:solidFill>
                <a:schemeClr val="tx1">
                  <a:lumMod val="60000"/>
                  <a:lumOff val="40000"/>
                  <a:alpha val="50000"/>
                </a:schemeClr>
              </a:solidFill>
              <a:round/>
            </a:ln>
            <a:effectLst/>
          </c:spPr>
        </c:majorGridlines>
        <c:numFmt formatCode="General" sourceLinked="1"/>
        <c:majorTickMark val="none"/>
        <c:minorTickMark val="none"/>
        <c:tickLblPos val="nextTo"/>
        <c:spPr>
          <a:noFill/>
          <a:ln w="12700"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337352"/>
        <c:crosses val="autoZero"/>
        <c:auto val="1"/>
        <c:lblAlgn val="ctr"/>
        <c:lblOffset val="100"/>
        <c:noMultiLvlLbl val="0"/>
      </c:catAx>
      <c:valAx>
        <c:axId val="1881337352"/>
        <c:scaling>
          <c:orientation val="minMax"/>
        </c:scaling>
        <c:delete val="0"/>
        <c:axPos val="l"/>
        <c:majorGridlines>
          <c:spPr>
            <a:ln w="3175" cap="flat" cmpd="sng" algn="ctr">
              <a:solidFill>
                <a:schemeClr val="tx1">
                  <a:lumMod val="60000"/>
                  <a:lumOff val="40000"/>
                  <a:alpha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333464"/>
        <c:crosses val="autoZero"/>
        <c:crossBetween val="midCat"/>
      </c:valAx>
      <c:spPr>
        <a:noFill/>
        <a:ln w="6350">
          <a:noFill/>
        </a:ln>
        <a:effectLst/>
      </c:spPr>
    </c:plotArea>
    <c:plotVisOnly val="1"/>
    <c:dispBlanksAs val="zero"/>
    <c:showDLblsOverMax val="0"/>
  </c:chart>
  <c:spPr>
    <a:noFill/>
    <a:ln>
      <a:noFill/>
    </a:ln>
    <a:effectLst/>
  </c:spPr>
  <c:txPr>
    <a:bodyPr/>
    <a:lstStyle/>
    <a:p>
      <a:pPr>
        <a:defRPr/>
      </a:pPr>
      <a:endParaRPr lang="fr-F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2304716648857101E-2"/>
          <c:y val="0.12554194813321401"/>
          <c:w val="0.92580888785960602"/>
          <c:h val="0.71916863510826201"/>
        </c:manualLayout>
      </c:layout>
      <c:barChart>
        <c:barDir val="col"/>
        <c:grouping val="clustered"/>
        <c:varyColors val="0"/>
        <c:ser>
          <c:idx val="0"/>
          <c:order val="0"/>
          <c:tx>
            <c:strRef>
              <c:f>Sheet1!$B$1</c:f>
              <c:strCache>
                <c:ptCount val="1"/>
                <c:pt idx="0">
                  <c:v>Column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Sheet1!$B$2:$B$3</c:f>
              <c:numCache>
                <c:formatCode>General</c:formatCode>
                <c:ptCount val="2"/>
                <c:pt idx="0">
                  <c:v>40</c:v>
                </c:pt>
                <c:pt idx="1">
                  <c:v>80</c:v>
                </c:pt>
              </c:numCache>
            </c:numRef>
          </c:val>
          <c:extLst>
            <c:ext xmlns:c16="http://schemas.microsoft.com/office/drawing/2014/chart" uri="{C3380CC4-5D6E-409C-BE32-E72D297353CC}">
              <c16:uniqueId val="{00000000-BEEF-4C2F-AD60-3D9A97148CB5}"/>
            </c:ext>
          </c:extLst>
        </c:ser>
        <c:ser>
          <c:idx val="1"/>
          <c:order val="1"/>
          <c:tx>
            <c:strRef>
              <c:f>Sheet1!$C$1</c:f>
              <c:strCache>
                <c:ptCount val="1"/>
                <c:pt idx="0">
                  <c:v>Column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Sheet1!$C$2:$C$3</c:f>
              <c:numCache>
                <c:formatCode>General</c:formatCode>
                <c:ptCount val="2"/>
                <c:pt idx="0">
                  <c:v>50</c:v>
                </c:pt>
                <c:pt idx="1">
                  <c:v>40</c:v>
                </c:pt>
              </c:numCache>
            </c:numRef>
          </c:val>
          <c:extLst>
            <c:ext xmlns:c16="http://schemas.microsoft.com/office/drawing/2014/chart" uri="{C3380CC4-5D6E-409C-BE32-E72D297353CC}">
              <c16:uniqueId val="{00000001-BEEF-4C2F-AD60-3D9A97148CB5}"/>
            </c:ext>
          </c:extLst>
        </c:ser>
        <c:ser>
          <c:idx val="2"/>
          <c:order val="2"/>
          <c:tx>
            <c:strRef>
              <c:f>Sheet1!$D$1</c:f>
              <c:strCache>
                <c:ptCount val="1"/>
                <c:pt idx="0">
                  <c:v>Column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Sheet1!$D$2:$D$3</c:f>
              <c:numCache>
                <c:formatCode>General</c:formatCode>
                <c:ptCount val="2"/>
                <c:pt idx="0">
                  <c:v>145</c:v>
                </c:pt>
                <c:pt idx="1">
                  <c:v>195</c:v>
                </c:pt>
              </c:numCache>
            </c:numRef>
          </c:val>
          <c:extLst>
            <c:ext xmlns:c16="http://schemas.microsoft.com/office/drawing/2014/chart" uri="{C3380CC4-5D6E-409C-BE32-E72D297353CC}">
              <c16:uniqueId val="{00000002-BEEF-4C2F-AD60-3D9A97148CB5}"/>
            </c:ext>
          </c:extLst>
        </c:ser>
        <c:ser>
          <c:idx val="3"/>
          <c:order val="3"/>
          <c:tx>
            <c:strRef>
              <c:f>Sheet1!$E$1</c:f>
              <c:strCache>
                <c:ptCount val="1"/>
                <c:pt idx="0">
                  <c:v>Column 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Sheet1!$E$2:$E$3</c:f>
              <c:numCache>
                <c:formatCode>General</c:formatCode>
                <c:ptCount val="2"/>
                <c:pt idx="0">
                  <c:v>60</c:v>
                </c:pt>
                <c:pt idx="1">
                  <c:v>60</c:v>
                </c:pt>
              </c:numCache>
            </c:numRef>
          </c:val>
          <c:extLst>
            <c:ext xmlns:c16="http://schemas.microsoft.com/office/drawing/2014/chart" uri="{C3380CC4-5D6E-409C-BE32-E72D297353CC}">
              <c16:uniqueId val="{00000003-BEEF-4C2F-AD60-3D9A97148CB5}"/>
            </c:ext>
          </c:extLst>
        </c:ser>
        <c:ser>
          <c:idx val="4"/>
          <c:order val="4"/>
          <c:tx>
            <c:strRef>
              <c:f>Sheet1!$F$1</c:f>
              <c:strCache>
                <c:ptCount val="1"/>
                <c:pt idx="0">
                  <c:v>Column 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Sheet1!$F$2:$F$3</c:f>
              <c:numCache>
                <c:formatCode>General</c:formatCode>
                <c:ptCount val="2"/>
                <c:pt idx="0">
                  <c:v>85</c:v>
                </c:pt>
                <c:pt idx="1">
                  <c:v>160</c:v>
                </c:pt>
              </c:numCache>
            </c:numRef>
          </c:val>
          <c:extLst>
            <c:ext xmlns:c16="http://schemas.microsoft.com/office/drawing/2014/chart" uri="{C3380CC4-5D6E-409C-BE32-E72D297353CC}">
              <c16:uniqueId val="{00000004-BEEF-4C2F-AD60-3D9A97148CB5}"/>
            </c:ext>
          </c:extLst>
        </c:ser>
        <c:ser>
          <c:idx val="5"/>
          <c:order val="5"/>
          <c:tx>
            <c:strRef>
              <c:f>Sheet1!$G$1</c:f>
              <c:strCache>
                <c:ptCount val="1"/>
                <c:pt idx="0">
                  <c:v>Column 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Sheet1!$G$2:$G$3</c:f>
              <c:numCache>
                <c:formatCode>General</c:formatCode>
                <c:ptCount val="2"/>
                <c:pt idx="0">
                  <c:v>75</c:v>
                </c:pt>
                <c:pt idx="1">
                  <c:v>140</c:v>
                </c:pt>
              </c:numCache>
            </c:numRef>
          </c:val>
          <c:extLst>
            <c:ext xmlns:c16="http://schemas.microsoft.com/office/drawing/2014/chart" uri="{C3380CC4-5D6E-409C-BE32-E72D297353CC}">
              <c16:uniqueId val="{00000005-BEEF-4C2F-AD60-3D9A97148CB5}"/>
            </c:ext>
          </c:extLst>
        </c:ser>
        <c:dLbls>
          <c:dLblPos val="inEnd"/>
          <c:showLegendKey val="0"/>
          <c:showVal val="1"/>
          <c:showCatName val="0"/>
          <c:showSerName val="0"/>
          <c:showPercent val="0"/>
          <c:showBubbleSize val="0"/>
        </c:dLbls>
        <c:gapWidth val="100"/>
        <c:overlap val="-5"/>
        <c:axId val="1881284072"/>
        <c:axId val="1881287864"/>
      </c:barChart>
      <c:catAx>
        <c:axId val="1881284072"/>
        <c:scaling>
          <c:orientation val="minMax"/>
        </c:scaling>
        <c:delete val="0"/>
        <c:axPos val="b"/>
        <c:majorGridlines>
          <c:spPr>
            <a:ln w="3175" cap="flat" cmpd="sng" algn="ctr">
              <a:solidFill>
                <a:schemeClr val="tx1">
                  <a:lumMod val="75000"/>
                  <a:alpha val="50000"/>
                </a:schemeClr>
              </a:solidFill>
              <a:round/>
            </a:ln>
            <a:effectLst/>
          </c:spPr>
        </c:majorGridlines>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287864"/>
        <c:crosses val="autoZero"/>
        <c:auto val="1"/>
        <c:lblAlgn val="ctr"/>
        <c:lblOffset val="100"/>
        <c:noMultiLvlLbl val="0"/>
      </c:catAx>
      <c:valAx>
        <c:axId val="1881287864"/>
        <c:scaling>
          <c:orientation val="minMax"/>
        </c:scaling>
        <c:delete val="0"/>
        <c:axPos val="l"/>
        <c:majorGridlines>
          <c:spPr>
            <a:ln w="3175" cap="flat" cmpd="sng" algn="ctr">
              <a:solidFill>
                <a:schemeClr val="tx1">
                  <a:lumMod val="60000"/>
                  <a:lumOff val="4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284072"/>
        <c:crosses val="autoZero"/>
        <c:crossBetween val="between"/>
      </c:valAx>
      <c:spPr>
        <a:noFill/>
        <a:ln>
          <a:noFill/>
        </a:ln>
        <a:effectLst/>
      </c:spPr>
    </c:plotArea>
    <c:legend>
      <c:legendPos val="b"/>
      <c:layout>
        <c:manualLayout>
          <c:xMode val="edge"/>
          <c:yMode val="edge"/>
          <c:x val="0.30546716586897199"/>
          <c:y val="1.53956098580084E-2"/>
          <c:w val="0.69298723688950703"/>
          <c:h val="7.335095921792940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Category A</c:v>
                </c:pt>
              </c:strCache>
            </c:strRef>
          </c:tx>
          <c:spPr>
            <a:gradFill flip="none" rotWithShape="1">
              <a:gsLst>
                <a:gs pos="0">
                  <a:schemeClr val="accent2">
                    <a:alpha val="0"/>
                  </a:schemeClr>
                </a:gs>
                <a:gs pos="100000">
                  <a:schemeClr val="accent2">
                    <a:alpha val="53000"/>
                  </a:schemeClr>
                </a:gs>
              </a:gsLst>
              <a:lin ang="16200000" scaled="0"/>
              <a:tileRect/>
            </a:gradFill>
          </c:spP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Sheet1!$B$2:$B$30</c:f>
              <c:numCache>
                <c:formatCode>General</c:formatCode>
                <c:ptCount val="29"/>
                <c:pt idx="0">
                  <c:v>5</c:v>
                </c:pt>
                <c:pt idx="1">
                  <c:v>5</c:v>
                </c:pt>
                <c:pt idx="2">
                  <c:v>8</c:v>
                </c:pt>
                <c:pt idx="3">
                  <c:v>5</c:v>
                </c:pt>
                <c:pt idx="4">
                  <c:v>9</c:v>
                </c:pt>
                <c:pt idx="5">
                  <c:v>14</c:v>
                </c:pt>
                <c:pt idx="6">
                  <c:v>11</c:v>
                </c:pt>
                <c:pt idx="7">
                  <c:v>16</c:v>
                </c:pt>
                <c:pt idx="8">
                  <c:v>14</c:v>
                </c:pt>
                <c:pt idx="9">
                  <c:v>11</c:v>
                </c:pt>
                <c:pt idx="10">
                  <c:v>7</c:v>
                </c:pt>
                <c:pt idx="11">
                  <c:v>14</c:v>
                </c:pt>
                <c:pt idx="12">
                  <c:v>20</c:v>
                </c:pt>
                <c:pt idx="13">
                  <c:v>22</c:v>
                </c:pt>
                <c:pt idx="14">
                  <c:v>28</c:v>
                </c:pt>
                <c:pt idx="15">
                  <c:v>33</c:v>
                </c:pt>
                <c:pt idx="16">
                  <c:v>56</c:v>
                </c:pt>
                <c:pt idx="17">
                  <c:v>144</c:v>
                </c:pt>
                <c:pt idx="18">
                  <c:v>134</c:v>
                </c:pt>
                <c:pt idx="19">
                  <c:v>104</c:v>
                </c:pt>
                <c:pt idx="20">
                  <c:v>110</c:v>
                </c:pt>
                <c:pt idx="21">
                  <c:v>60</c:v>
                </c:pt>
                <c:pt idx="22">
                  <c:v>45</c:v>
                </c:pt>
                <c:pt idx="23">
                  <c:v>50</c:v>
                </c:pt>
                <c:pt idx="24">
                  <c:v>40</c:v>
                </c:pt>
                <c:pt idx="25">
                  <c:v>22</c:v>
                </c:pt>
                <c:pt idx="26">
                  <c:v>12</c:v>
                </c:pt>
                <c:pt idx="27">
                  <c:v>8</c:v>
                </c:pt>
                <c:pt idx="28">
                  <c:v>10</c:v>
                </c:pt>
              </c:numCache>
            </c:numRef>
          </c:val>
          <c:extLst>
            <c:ext xmlns:c16="http://schemas.microsoft.com/office/drawing/2014/chart" uri="{C3380CC4-5D6E-409C-BE32-E72D297353CC}">
              <c16:uniqueId val="{00000000-F5D4-4DB2-A2F8-F2B7F82E1B6A}"/>
            </c:ext>
          </c:extLst>
        </c:ser>
        <c:ser>
          <c:idx val="3"/>
          <c:order val="3"/>
          <c:tx>
            <c:strRef>
              <c:f>Sheet1!$E$1</c:f>
              <c:strCache>
                <c:ptCount val="1"/>
                <c:pt idx="0">
                  <c:v>Category B Fill</c:v>
                </c:pt>
              </c:strCache>
            </c:strRef>
          </c:tx>
          <c:spPr>
            <a:gradFill flip="none" rotWithShape="1">
              <a:gsLst>
                <a:gs pos="0">
                  <a:schemeClr val="accent1">
                    <a:alpha val="0"/>
                  </a:schemeClr>
                </a:gs>
                <a:gs pos="100000">
                  <a:schemeClr val="accent1">
                    <a:alpha val="45000"/>
                  </a:schemeClr>
                </a:gs>
              </a:gsLst>
              <a:lin ang="16200000" scaled="0"/>
              <a:tileRect/>
            </a:gradFill>
          </c:spP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Sheet1!$E$2:$E$30</c:f>
              <c:numCache>
                <c:formatCode>General</c:formatCode>
                <c:ptCount val="29"/>
                <c:pt idx="0">
                  <c:v>10</c:v>
                </c:pt>
                <c:pt idx="1">
                  <c:v>2</c:v>
                </c:pt>
                <c:pt idx="2">
                  <c:v>2</c:v>
                </c:pt>
                <c:pt idx="3">
                  <c:v>8</c:v>
                </c:pt>
                <c:pt idx="4">
                  <c:v>13</c:v>
                </c:pt>
                <c:pt idx="5">
                  <c:v>20</c:v>
                </c:pt>
                <c:pt idx="6">
                  <c:v>19</c:v>
                </c:pt>
                <c:pt idx="7">
                  <c:v>34</c:v>
                </c:pt>
                <c:pt idx="8">
                  <c:v>12</c:v>
                </c:pt>
                <c:pt idx="9">
                  <c:v>40</c:v>
                </c:pt>
                <c:pt idx="10">
                  <c:v>22</c:v>
                </c:pt>
                <c:pt idx="11">
                  <c:v>35</c:v>
                </c:pt>
                <c:pt idx="12">
                  <c:v>35</c:v>
                </c:pt>
                <c:pt idx="13">
                  <c:v>30</c:v>
                </c:pt>
                <c:pt idx="14">
                  <c:v>33</c:v>
                </c:pt>
                <c:pt idx="15">
                  <c:v>40</c:v>
                </c:pt>
                <c:pt idx="16">
                  <c:v>80</c:v>
                </c:pt>
                <c:pt idx="17">
                  <c:v>105</c:v>
                </c:pt>
                <c:pt idx="18">
                  <c:v>80</c:v>
                </c:pt>
                <c:pt idx="19">
                  <c:v>70</c:v>
                </c:pt>
                <c:pt idx="20">
                  <c:v>40</c:v>
                </c:pt>
                <c:pt idx="21">
                  <c:v>30</c:v>
                </c:pt>
                <c:pt idx="22">
                  <c:v>35</c:v>
                </c:pt>
                <c:pt idx="23">
                  <c:v>39</c:v>
                </c:pt>
                <c:pt idx="24">
                  <c:v>37</c:v>
                </c:pt>
                <c:pt idx="25">
                  <c:v>45</c:v>
                </c:pt>
                <c:pt idx="26">
                  <c:v>30</c:v>
                </c:pt>
                <c:pt idx="27">
                  <c:v>25</c:v>
                </c:pt>
                <c:pt idx="28">
                  <c:v>20</c:v>
                </c:pt>
              </c:numCache>
            </c:numRef>
          </c:val>
          <c:extLst>
            <c:ext xmlns:c16="http://schemas.microsoft.com/office/drawing/2014/chart" uri="{C3380CC4-5D6E-409C-BE32-E72D297353CC}">
              <c16:uniqueId val="{00000001-F5D4-4DB2-A2F8-F2B7F82E1B6A}"/>
            </c:ext>
          </c:extLst>
        </c:ser>
        <c:dLbls>
          <c:showLegendKey val="0"/>
          <c:showVal val="0"/>
          <c:showCatName val="0"/>
          <c:showSerName val="0"/>
          <c:showPercent val="0"/>
          <c:showBubbleSize val="0"/>
        </c:dLbls>
        <c:axId val="-2084947272"/>
        <c:axId val="-2084943576"/>
      </c:areaChart>
      <c:lineChart>
        <c:grouping val="standard"/>
        <c:varyColors val="0"/>
        <c:ser>
          <c:idx val="1"/>
          <c:order val="1"/>
          <c:tx>
            <c:strRef>
              <c:f>Sheet1!$C$1</c:f>
              <c:strCache>
                <c:ptCount val="1"/>
                <c:pt idx="0">
                  <c:v>Category A Fill</c:v>
                </c:pt>
              </c:strCache>
            </c:strRef>
          </c:tx>
          <c:spPr>
            <a:ln w="6350">
              <a:solidFill>
                <a:schemeClr val="accent2"/>
              </a:solidFill>
            </a:ln>
          </c:spPr>
          <c:marker>
            <c:symbol val="circle"/>
            <c:size val="5"/>
            <c:spPr>
              <a:solidFill>
                <a:schemeClr val="accent2"/>
              </a:solidFill>
              <a:ln w="3175">
                <a:noFill/>
              </a:ln>
            </c:spPr>
          </c:marke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Sheet1!$C$2:$C$30</c:f>
              <c:numCache>
                <c:formatCode>General</c:formatCode>
                <c:ptCount val="29"/>
                <c:pt idx="0">
                  <c:v>5</c:v>
                </c:pt>
                <c:pt idx="1">
                  <c:v>5</c:v>
                </c:pt>
                <c:pt idx="2">
                  <c:v>8</c:v>
                </c:pt>
                <c:pt idx="3">
                  <c:v>5</c:v>
                </c:pt>
                <c:pt idx="4">
                  <c:v>9</c:v>
                </c:pt>
                <c:pt idx="5">
                  <c:v>14</c:v>
                </c:pt>
                <c:pt idx="6">
                  <c:v>11</c:v>
                </c:pt>
                <c:pt idx="7">
                  <c:v>16</c:v>
                </c:pt>
                <c:pt idx="8">
                  <c:v>14</c:v>
                </c:pt>
                <c:pt idx="9">
                  <c:v>11</c:v>
                </c:pt>
                <c:pt idx="10">
                  <c:v>7</c:v>
                </c:pt>
                <c:pt idx="11">
                  <c:v>14</c:v>
                </c:pt>
                <c:pt idx="12">
                  <c:v>20</c:v>
                </c:pt>
                <c:pt idx="13">
                  <c:v>22</c:v>
                </c:pt>
                <c:pt idx="14">
                  <c:v>28</c:v>
                </c:pt>
                <c:pt idx="15">
                  <c:v>33</c:v>
                </c:pt>
                <c:pt idx="16">
                  <c:v>56</c:v>
                </c:pt>
                <c:pt idx="17">
                  <c:v>144</c:v>
                </c:pt>
                <c:pt idx="18">
                  <c:v>134</c:v>
                </c:pt>
                <c:pt idx="19">
                  <c:v>104</c:v>
                </c:pt>
                <c:pt idx="20">
                  <c:v>110</c:v>
                </c:pt>
                <c:pt idx="21">
                  <c:v>60</c:v>
                </c:pt>
                <c:pt idx="22">
                  <c:v>45</c:v>
                </c:pt>
                <c:pt idx="23">
                  <c:v>50</c:v>
                </c:pt>
                <c:pt idx="24">
                  <c:v>40</c:v>
                </c:pt>
                <c:pt idx="25">
                  <c:v>22</c:v>
                </c:pt>
                <c:pt idx="26">
                  <c:v>12</c:v>
                </c:pt>
                <c:pt idx="27">
                  <c:v>8</c:v>
                </c:pt>
                <c:pt idx="28">
                  <c:v>10</c:v>
                </c:pt>
              </c:numCache>
            </c:numRef>
          </c:val>
          <c:smooth val="0"/>
          <c:extLst>
            <c:ext xmlns:c16="http://schemas.microsoft.com/office/drawing/2014/chart" uri="{C3380CC4-5D6E-409C-BE32-E72D297353CC}">
              <c16:uniqueId val="{00000002-F5D4-4DB2-A2F8-F2B7F82E1B6A}"/>
            </c:ext>
          </c:extLst>
        </c:ser>
        <c:ser>
          <c:idx val="2"/>
          <c:order val="2"/>
          <c:tx>
            <c:strRef>
              <c:f>Sheet1!$D$1</c:f>
              <c:strCache>
                <c:ptCount val="1"/>
                <c:pt idx="0">
                  <c:v>Category B</c:v>
                </c:pt>
              </c:strCache>
            </c:strRef>
          </c:tx>
          <c:spPr>
            <a:ln w="6350">
              <a:solidFill>
                <a:schemeClr val="accent1"/>
              </a:solidFill>
            </a:ln>
          </c:spPr>
          <c:marker>
            <c:symbol val="circle"/>
            <c:size val="4"/>
          </c:marke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Sheet1!$D$2:$D$30</c:f>
              <c:numCache>
                <c:formatCode>General</c:formatCode>
                <c:ptCount val="29"/>
                <c:pt idx="0">
                  <c:v>10</c:v>
                </c:pt>
                <c:pt idx="1">
                  <c:v>2</c:v>
                </c:pt>
                <c:pt idx="2">
                  <c:v>2</c:v>
                </c:pt>
                <c:pt idx="3">
                  <c:v>8</c:v>
                </c:pt>
                <c:pt idx="4">
                  <c:v>13</c:v>
                </c:pt>
                <c:pt idx="5">
                  <c:v>20</c:v>
                </c:pt>
                <c:pt idx="6">
                  <c:v>19</c:v>
                </c:pt>
                <c:pt idx="7">
                  <c:v>34</c:v>
                </c:pt>
                <c:pt idx="8">
                  <c:v>12</c:v>
                </c:pt>
                <c:pt idx="9">
                  <c:v>40</c:v>
                </c:pt>
                <c:pt idx="10">
                  <c:v>22</c:v>
                </c:pt>
                <c:pt idx="11">
                  <c:v>35</c:v>
                </c:pt>
                <c:pt idx="12">
                  <c:v>35</c:v>
                </c:pt>
                <c:pt idx="13">
                  <c:v>30</c:v>
                </c:pt>
                <c:pt idx="14">
                  <c:v>33</c:v>
                </c:pt>
                <c:pt idx="15">
                  <c:v>40</c:v>
                </c:pt>
                <c:pt idx="16">
                  <c:v>80</c:v>
                </c:pt>
                <c:pt idx="17">
                  <c:v>105</c:v>
                </c:pt>
                <c:pt idx="18">
                  <c:v>80</c:v>
                </c:pt>
                <c:pt idx="19">
                  <c:v>70</c:v>
                </c:pt>
                <c:pt idx="20">
                  <c:v>40</c:v>
                </c:pt>
                <c:pt idx="21">
                  <c:v>30</c:v>
                </c:pt>
                <c:pt idx="22">
                  <c:v>35</c:v>
                </c:pt>
                <c:pt idx="23">
                  <c:v>39</c:v>
                </c:pt>
                <c:pt idx="24">
                  <c:v>37</c:v>
                </c:pt>
                <c:pt idx="25">
                  <c:v>45</c:v>
                </c:pt>
                <c:pt idx="26">
                  <c:v>30</c:v>
                </c:pt>
                <c:pt idx="27">
                  <c:v>25</c:v>
                </c:pt>
                <c:pt idx="28">
                  <c:v>20</c:v>
                </c:pt>
              </c:numCache>
            </c:numRef>
          </c:val>
          <c:smooth val="0"/>
          <c:extLst>
            <c:ext xmlns:c16="http://schemas.microsoft.com/office/drawing/2014/chart" uri="{C3380CC4-5D6E-409C-BE32-E72D297353CC}">
              <c16:uniqueId val="{00000003-F5D4-4DB2-A2F8-F2B7F82E1B6A}"/>
            </c:ext>
          </c:extLst>
        </c:ser>
        <c:dLbls>
          <c:showLegendKey val="0"/>
          <c:showVal val="0"/>
          <c:showCatName val="0"/>
          <c:showSerName val="0"/>
          <c:showPercent val="0"/>
          <c:showBubbleSize val="0"/>
        </c:dLbls>
        <c:marker val="1"/>
        <c:smooth val="0"/>
        <c:axId val="-2084947272"/>
        <c:axId val="-2084943576"/>
      </c:lineChart>
      <c:dateAx>
        <c:axId val="-2084947272"/>
        <c:scaling>
          <c:orientation val="minMax"/>
        </c:scaling>
        <c:delete val="0"/>
        <c:axPos val="b"/>
        <c:majorGridlines>
          <c:spPr>
            <a:ln w="6350">
              <a:solidFill>
                <a:schemeClr val="tx1">
                  <a:lumMod val="60000"/>
                  <a:lumOff val="40000"/>
                  <a:alpha val="50000"/>
                </a:schemeClr>
              </a:solidFill>
            </a:ln>
          </c:spPr>
        </c:majorGridlines>
        <c:numFmt formatCode="m/d/yy" sourceLinked="1"/>
        <c:majorTickMark val="none"/>
        <c:minorTickMark val="none"/>
        <c:tickLblPos val="nextTo"/>
        <c:spPr>
          <a:ln>
            <a:noFill/>
          </a:ln>
        </c:spPr>
        <c:crossAx val="-2084943576"/>
        <c:crosses val="autoZero"/>
        <c:auto val="1"/>
        <c:lblOffset val="100"/>
        <c:baseTimeUnit val="days"/>
        <c:majorUnit val="7"/>
        <c:majorTimeUnit val="days"/>
      </c:dateAx>
      <c:valAx>
        <c:axId val="-2084943576"/>
        <c:scaling>
          <c:orientation val="minMax"/>
          <c:max val="160"/>
        </c:scaling>
        <c:delete val="0"/>
        <c:axPos val="l"/>
        <c:majorGridlines>
          <c:spPr>
            <a:ln w="6350">
              <a:solidFill>
                <a:schemeClr val="tx1">
                  <a:lumMod val="60000"/>
                  <a:lumOff val="40000"/>
                  <a:alpha val="50000"/>
                </a:schemeClr>
              </a:solidFill>
            </a:ln>
          </c:spPr>
        </c:majorGridlines>
        <c:numFmt formatCode="General" sourceLinked="1"/>
        <c:majorTickMark val="none"/>
        <c:minorTickMark val="none"/>
        <c:tickLblPos val="nextTo"/>
        <c:spPr>
          <a:ln>
            <a:noFill/>
          </a:ln>
        </c:spPr>
        <c:crossAx val="-2084947272"/>
        <c:crosses val="autoZero"/>
        <c:crossBetween val="midCat"/>
        <c:majorUnit val="40"/>
      </c:valAx>
      <c:spPr>
        <a:noFill/>
        <a:ln>
          <a:noFill/>
        </a:ln>
      </c:spPr>
    </c:plotArea>
    <c:plotVisOnly val="1"/>
    <c:dispBlanksAs val="zero"/>
    <c:showDLblsOverMax val="0"/>
  </c:chart>
  <c:txPr>
    <a:bodyPr/>
    <a:lstStyle/>
    <a:p>
      <a:pPr>
        <a:defRPr sz="1200"/>
      </a:pPr>
      <a:endParaRPr lang="fr-FR"/>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2"/>
                  </a:gs>
                  <a:gs pos="100000">
                    <a:schemeClr val="accent5"/>
                  </a:gs>
                </a:gsLst>
                <a:lin ang="5400000" scaled="0"/>
                <a:tileRect/>
              </a:gradFill>
              <a:effectLst/>
            </c:spPr>
            <c:extLst>
              <c:ext xmlns:c16="http://schemas.microsoft.com/office/drawing/2014/chart" uri="{C3380CC4-5D6E-409C-BE32-E72D297353CC}">
                <c16:uniqueId val="{00000001-F615-41AD-BAC9-D782BE9CFDF0}"/>
              </c:ext>
            </c:extLst>
          </c:dPt>
          <c:dPt>
            <c:idx val="1"/>
            <c:bubble3D val="0"/>
            <c:spPr>
              <a:solidFill>
                <a:srgbClr val="A6A6A6">
                  <a:alpha val="30000"/>
                </a:srgbClr>
              </a:solidFill>
              <a:effectLst/>
            </c:spPr>
            <c:extLst>
              <c:ext xmlns:c16="http://schemas.microsoft.com/office/drawing/2014/chart" uri="{C3380CC4-5D6E-409C-BE32-E72D297353CC}">
                <c16:uniqueId val="{00000003-F615-41AD-BAC9-D782BE9CFDF0}"/>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F615-41AD-BAC9-D782BE9CFDF0}"/>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5"/>
                  </a:gs>
                  <a:gs pos="100000">
                    <a:schemeClr val="tx2"/>
                  </a:gs>
                </a:gsLst>
                <a:lin ang="5400000" scaled="0"/>
                <a:tileRect/>
              </a:gradFill>
              <a:effectLst/>
            </c:spPr>
            <c:extLst>
              <c:ext xmlns:c16="http://schemas.microsoft.com/office/drawing/2014/chart" uri="{C3380CC4-5D6E-409C-BE32-E72D297353CC}">
                <c16:uniqueId val="{00000001-5AC8-4615-ABBC-4485D178E3FB}"/>
              </c:ext>
            </c:extLst>
          </c:dPt>
          <c:dPt>
            <c:idx val="1"/>
            <c:bubble3D val="0"/>
            <c:spPr>
              <a:solidFill>
                <a:srgbClr val="A6A6A6">
                  <a:alpha val="30000"/>
                </a:srgbClr>
              </a:solidFill>
              <a:effectLst/>
            </c:spPr>
            <c:extLst>
              <c:ext xmlns:c16="http://schemas.microsoft.com/office/drawing/2014/chart" uri="{C3380CC4-5D6E-409C-BE32-E72D297353CC}">
                <c16:uniqueId val="{00000003-5AC8-4615-ABBC-4485D178E3FB}"/>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5AC8-4615-ABBC-4485D178E3F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lineChart>
        <c:grouping val="standard"/>
        <c:varyColors val="0"/>
        <c:ser>
          <c:idx val="0"/>
          <c:order val="0"/>
          <c:tx>
            <c:strRef>
              <c:f>Sheet1!$B$1</c:f>
              <c:strCache>
                <c:ptCount val="1"/>
                <c:pt idx="0">
                  <c:v>Line 1 Line</c:v>
                </c:pt>
              </c:strCache>
            </c:strRef>
          </c:tx>
          <c:spPr>
            <a:ln w="12700" cmpd="sng">
              <a:solidFill>
                <a:schemeClr val="accent4"/>
              </a:solidFill>
            </a:ln>
            <a:effectLst/>
          </c:spPr>
          <c:marker>
            <c:symbol val="circle"/>
            <c:size val="5"/>
            <c:spPr>
              <a:solidFill>
                <a:schemeClr val="accent4"/>
              </a:solidFill>
              <a:ln w="12700" cmpd="sng">
                <a:solidFill>
                  <a:schemeClr val="accent4"/>
                </a:solidFill>
              </a:ln>
              <a:effectLst/>
            </c:spPr>
          </c:marker>
          <c:cat>
            <c:strRef>
              <c:f>Sheet1!$A$2:$A$6</c:f>
              <c:strCache>
                <c:ptCount val="5"/>
                <c:pt idx="0">
                  <c:v>Category 1</c:v>
                </c:pt>
                <c:pt idx="1">
                  <c:v>Category 2</c:v>
                </c:pt>
                <c:pt idx="2">
                  <c:v>Category 3</c:v>
                </c:pt>
                <c:pt idx="3">
                  <c:v>Category 4</c:v>
                </c:pt>
                <c:pt idx="4">
                  <c:v>Category 4</c:v>
                </c:pt>
              </c:strCache>
            </c:strRef>
          </c:cat>
          <c:val>
            <c:numRef>
              <c:f>Sheet1!$B$2:$B$6</c:f>
              <c:numCache>
                <c:formatCode>General</c:formatCode>
                <c:ptCount val="5"/>
                <c:pt idx="0">
                  <c:v>50</c:v>
                </c:pt>
                <c:pt idx="1">
                  <c:v>40</c:v>
                </c:pt>
                <c:pt idx="2">
                  <c:v>150</c:v>
                </c:pt>
                <c:pt idx="3">
                  <c:v>70</c:v>
                </c:pt>
                <c:pt idx="4">
                  <c:v>50</c:v>
                </c:pt>
              </c:numCache>
            </c:numRef>
          </c:val>
          <c:smooth val="1"/>
          <c:extLst>
            <c:ext xmlns:c16="http://schemas.microsoft.com/office/drawing/2014/chart" uri="{C3380CC4-5D6E-409C-BE32-E72D297353CC}">
              <c16:uniqueId val="{00000000-C885-4C1B-ADC4-A011F48FCDE6}"/>
            </c:ext>
          </c:extLst>
        </c:ser>
        <c:ser>
          <c:idx val="1"/>
          <c:order val="1"/>
          <c:tx>
            <c:strRef>
              <c:f>Sheet1!$C$1</c:f>
              <c:strCache>
                <c:ptCount val="1"/>
                <c:pt idx="0">
                  <c:v>Line 2 Line</c:v>
                </c:pt>
              </c:strCache>
            </c:strRef>
          </c:tx>
          <c:spPr>
            <a:ln w="12700" cmpd="sng">
              <a:solidFill>
                <a:schemeClr val="accent1"/>
              </a:solidFill>
            </a:ln>
            <a:effectLst/>
          </c:spPr>
          <c:marker>
            <c:symbol val="circle"/>
            <c:size val="5"/>
            <c:spPr>
              <a:solidFill>
                <a:schemeClr val="accent1"/>
              </a:solidFill>
              <a:ln w="12700" cmpd="sng">
                <a:solidFill>
                  <a:schemeClr val="accent1"/>
                </a:solidFill>
              </a:ln>
              <a:effectLst/>
            </c:spPr>
          </c:marker>
          <c:cat>
            <c:strRef>
              <c:f>Sheet1!$A$2:$A$6</c:f>
              <c:strCache>
                <c:ptCount val="5"/>
                <c:pt idx="0">
                  <c:v>Category 1</c:v>
                </c:pt>
                <c:pt idx="1">
                  <c:v>Category 2</c:v>
                </c:pt>
                <c:pt idx="2">
                  <c:v>Category 3</c:v>
                </c:pt>
                <c:pt idx="3">
                  <c:v>Category 4</c:v>
                </c:pt>
                <c:pt idx="4">
                  <c:v>Category 4</c:v>
                </c:pt>
              </c:strCache>
            </c:strRef>
          </c:cat>
          <c:val>
            <c:numRef>
              <c:f>Sheet1!$C$2:$C$6</c:f>
              <c:numCache>
                <c:formatCode>General</c:formatCode>
                <c:ptCount val="5"/>
                <c:pt idx="0">
                  <c:v>130</c:v>
                </c:pt>
                <c:pt idx="1">
                  <c:v>170</c:v>
                </c:pt>
                <c:pt idx="2">
                  <c:v>110</c:v>
                </c:pt>
                <c:pt idx="3">
                  <c:v>210</c:v>
                </c:pt>
                <c:pt idx="4">
                  <c:v>80</c:v>
                </c:pt>
              </c:numCache>
            </c:numRef>
          </c:val>
          <c:smooth val="1"/>
          <c:extLst>
            <c:ext xmlns:c16="http://schemas.microsoft.com/office/drawing/2014/chart" uri="{C3380CC4-5D6E-409C-BE32-E72D297353CC}">
              <c16:uniqueId val="{00000001-C885-4C1B-ADC4-A011F48FCDE6}"/>
            </c:ext>
          </c:extLst>
        </c:ser>
        <c:dLbls>
          <c:showLegendKey val="0"/>
          <c:showVal val="0"/>
          <c:showCatName val="0"/>
          <c:showSerName val="0"/>
          <c:showPercent val="0"/>
          <c:showBubbleSize val="0"/>
        </c:dLbls>
        <c:marker val="1"/>
        <c:smooth val="0"/>
        <c:axId val="1881876552"/>
        <c:axId val="1881881848"/>
      </c:lineChart>
      <c:catAx>
        <c:axId val="1881876552"/>
        <c:scaling>
          <c:orientation val="minMax"/>
        </c:scaling>
        <c:delete val="0"/>
        <c:axPos val="b"/>
        <c:majorGridlines>
          <c:spPr>
            <a:ln w="3175" cmpd="sng">
              <a:solidFill>
                <a:srgbClr val="7F7F7F">
                  <a:alpha val="50000"/>
                </a:srgbClr>
              </a:solidFill>
            </a:ln>
          </c:spPr>
        </c:majorGridlines>
        <c:numFmt formatCode="General" sourceLinked="0"/>
        <c:majorTickMark val="none"/>
        <c:minorTickMark val="none"/>
        <c:tickLblPos val="nextTo"/>
        <c:spPr>
          <a:ln>
            <a:noFill/>
          </a:ln>
        </c:spPr>
        <c:txPr>
          <a:bodyPr/>
          <a:lstStyle/>
          <a:p>
            <a:pPr algn="ctr">
              <a:defRPr/>
            </a:pPr>
            <a:endParaRPr lang="fr-FR"/>
          </a:p>
        </c:txPr>
        <c:crossAx val="1881881848"/>
        <c:crosses val="autoZero"/>
        <c:auto val="1"/>
        <c:lblAlgn val="ctr"/>
        <c:lblOffset val="100"/>
        <c:noMultiLvlLbl val="0"/>
      </c:catAx>
      <c:valAx>
        <c:axId val="1881881848"/>
        <c:scaling>
          <c:orientation val="minMax"/>
        </c:scaling>
        <c:delete val="0"/>
        <c:axPos val="l"/>
        <c:majorGridlines>
          <c:spPr>
            <a:ln w="3175" cmpd="sng">
              <a:solidFill>
                <a:srgbClr val="7F7F7F">
                  <a:alpha val="50000"/>
                </a:srgbClr>
              </a:solidFill>
            </a:ln>
          </c:spPr>
        </c:majorGridlines>
        <c:numFmt formatCode="General" sourceLinked="1"/>
        <c:majorTickMark val="none"/>
        <c:minorTickMark val="none"/>
        <c:tickLblPos val="nextTo"/>
        <c:spPr>
          <a:ln>
            <a:noFill/>
          </a:ln>
        </c:spPr>
        <c:crossAx val="1881876552"/>
        <c:crosses val="autoZero"/>
        <c:crossBetween val="midCat"/>
      </c:valAx>
      <c:spPr>
        <a:ln w="3175" cmpd="sng">
          <a:solidFill>
            <a:srgbClr val="7F7F7F">
              <a:alpha val="50000"/>
            </a:srgbClr>
          </a:solidFill>
        </a:ln>
      </c:spPr>
    </c:plotArea>
    <c:plotVisOnly val="1"/>
    <c:dispBlanksAs val="gap"/>
    <c:showDLblsOverMax val="0"/>
  </c:chart>
  <c:txPr>
    <a:bodyPr/>
    <a:lstStyle/>
    <a:p>
      <a:pPr>
        <a:defRPr sz="1100"/>
      </a:pPr>
      <a:endParaRPr lang="fr-F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Series 1</c:v>
                </c:pt>
              </c:strCache>
            </c:strRef>
          </c:tx>
          <c:invertIfNegative val="0"/>
          <c:dPt>
            <c:idx val="0"/>
            <c:invertIfNegative val="0"/>
            <c:bubble3D val="0"/>
            <c:spPr>
              <a:solidFill>
                <a:srgbClr val="2185C5"/>
              </a:solidFill>
            </c:spPr>
            <c:extLst>
              <c:ext xmlns:c16="http://schemas.microsoft.com/office/drawing/2014/chart" uri="{C3380CC4-5D6E-409C-BE32-E72D297353CC}">
                <c16:uniqueId val="{0000000A-5B8D-475D-98A6-212DB63E3B10}"/>
              </c:ext>
            </c:extLst>
          </c:dPt>
          <c:dPt>
            <c:idx val="1"/>
            <c:invertIfNegative val="0"/>
            <c:bubble3D val="0"/>
            <c:spPr>
              <a:solidFill>
                <a:srgbClr val="F20253"/>
              </a:solidFill>
            </c:spPr>
            <c:extLst>
              <c:ext xmlns:c16="http://schemas.microsoft.com/office/drawing/2014/chart" uri="{C3380CC4-5D6E-409C-BE32-E72D297353CC}">
                <c16:uniqueId val="{00000001-5B8D-475D-98A6-212DB63E3B10}"/>
              </c:ext>
            </c:extLst>
          </c:dPt>
          <c:dPt>
            <c:idx val="2"/>
            <c:invertIfNegative val="0"/>
            <c:bubble3D val="0"/>
            <c:spPr>
              <a:solidFill>
                <a:srgbClr val="7ECEFD"/>
              </a:solidFill>
            </c:spPr>
            <c:extLst>
              <c:ext xmlns:c16="http://schemas.microsoft.com/office/drawing/2014/chart" uri="{C3380CC4-5D6E-409C-BE32-E72D297353CC}">
                <c16:uniqueId val="{00000003-5B8D-475D-98A6-212DB63E3B10}"/>
              </c:ext>
            </c:extLst>
          </c:dPt>
          <c:dPt>
            <c:idx val="3"/>
            <c:invertIfNegative val="0"/>
            <c:bubble3D val="0"/>
            <c:spPr>
              <a:solidFill>
                <a:srgbClr val="FF9715"/>
              </a:solidFill>
            </c:spPr>
            <c:extLst>
              <c:ext xmlns:c16="http://schemas.microsoft.com/office/drawing/2014/chart" uri="{C3380CC4-5D6E-409C-BE32-E72D297353CC}">
                <c16:uniqueId val="{00000005-5B8D-475D-98A6-212DB63E3B10}"/>
              </c:ext>
            </c:extLst>
          </c:dPt>
          <c:dLbls>
            <c:dLbl>
              <c:idx val="0"/>
              <c:tx>
                <c:rich>
                  <a:bodyPr/>
                  <a:lstStyle/>
                  <a:p>
                    <a:r>
                      <a:rPr lang="en-US" dirty="0"/>
                      <a:t>61%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B8D-475D-98A6-212DB63E3B10}"/>
                </c:ext>
              </c:extLst>
            </c:dLbl>
            <c:dLbl>
              <c:idx val="1"/>
              <c:tx>
                <c:rich>
                  <a:bodyPr/>
                  <a:lstStyle/>
                  <a:p>
                    <a:r>
                      <a:rPr lang="en-US" dirty="0"/>
                      <a:t>48%</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5B8D-475D-98A6-212DB63E3B10}"/>
                </c:ext>
              </c:extLst>
            </c:dLbl>
            <c:dLbl>
              <c:idx val="2"/>
              <c:tx>
                <c:rich>
                  <a:bodyPr/>
                  <a:lstStyle/>
                  <a:p>
                    <a:r>
                      <a:rPr lang="en-US"/>
                      <a:t>52%</a:t>
                    </a:r>
                    <a:endParaRPr lang="en-US" dirty="0"/>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B8D-475D-98A6-212DB63E3B10}"/>
                </c:ext>
              </c:extLst>
            </c:dLbl>
            <c:dLbl>
              <c:idx val="3"/>
              <c:tx>
                <c:rich>
                  <a:bodyPr/>
                  <a:lstStyle/>
                  <a:p>
                    <a:r>
                      <a:rPr lang="en-US"/>
                      <a:t>44%</a:t>
                    </a:r>
                    <a:endParaRPr lang="en-US" dirty="0"/>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B8D-475D-98A6-212DB63E3B10}"/>
                </c:ext>
              </c:extLst>
            </c:dLbl>
            <c:spPr>
              <a:noFill/>
              <a:ln>
                <a:noFill/>
              </a:ln>
              <a:effectLst/>
            </c:spPr>
            <c:txPr>
              <a:bodyPr/>
              <a:lstStyle/>
              <a:p>
                <a:pPr>
                  <a:defRPr sz="2400">
                    <a:solidFill>
                      <a:schemeClr val="bg1"/>
                    </a:solidFill>
                  </a:defRPr>
                </a:pPr>
                <a:endParaRPr lang="fr-F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4"/>
                <c:pt idx="0">
                  <c:v>Category 1</c:v>
                </c:pt>
                <c:pt idx="1">
                  <c:v>Category 2</c:v>
                </c:pt>
                <c:pt idx="2">
                  <c:v>Category 3</c:v>
                </c:pt>
                <c:pt idx="3">
                  <c:v>Category 4</c:v>
                </c:pt>
              </c:strCache>
            </c:strRef>
          </c:cat>
          <c:val>
            <c:numRef>
              <c:f>Sheet1!$B$2:$B$6</c:f>
              <c:numCache>
                <c:formatCode>0%</c:formatCode>
                <c:ptCount val="4"/>
                <c:pt idx="0">
                  <c:v>0.7</c:v>
                </c:pt>
                <c:pt idx="1">
                  <c:v>0.56999999999999995</c:v>
                </c:pt>
                <c:pt idx="2">
                  <c:v>0.45</c:v>
                </c:pt>
                <c:pt idx="3">
                  <c:v>0.4</c:v>
                </c:pt>
              </c:numCache>
            </c:numRef>
          </c:val>
          <c:extLst>
            <c:ext xmlns:c16="http://schemas.microsoft.com/office/drawing/2014/chart" uri="{C3380CC4-5D6E-409C-BE32-E72D297353CC}">
              <c16:uniqueId val="{00000008-5B8D-475D-98A6-212DB63E3B10}"/>
            </c:ext>
          </c:extLst>
        </c:ser>
        <c:ser>
          <c:idx val="1"/>
          <c:order val="1"/>
          <c:tx>
            <c:strRef>
              <c:f>Sheet1!$C$1</c:f>
              <c:strCache>
                <c:ptCount val="1"/>
                <c:pt idx="0">
                  <c:v>Series 2</c:v>
                </c:pt>
              </c:strCache>
            </c:strRef>
          </c:tx>
          <c:spPr>
            <a:solidFill>
              <a:schemeClr val="bg1">
                <a:lumMod val="50000"/>
                <a:alpha val="30000"/>
              </a:schemeClr>
            </a:solidFill>
          </c:spPr>
          <c:invertIfNegative val="0"/>
          <c:cat>
            <c:strRef>
              <c:f>Sheet1!$A$2:$A$6</c:f>
              <c:strCache>
                <c:ptCount val="4"/>
                <c:pt idx="0">
                  <c:v>Category 1</c:v>
                </c:pt>
                <c:pt idx="1">
                  <c:v>Category 2</c:v>
                </c:pt>
                <c:pt idx="2">
                  <c:v>Category 3</c:v>
                </c:pt>
                <c:pt idx="3">
                  <c:v>Category 4</c:v>
                </c:pt>
              </c:strCache>
            </c:strRef>
          </c:cat>
          <c:val>
            <c:numRef>
              <c:f>Sheet1!$C$2:$C$6</c:f>
              <c:numCache>
                <c:formatCode>0%</c:formatCode>
                <c:ptCount val="4"/>
                <c:pt idx="0">
                  <c:v>0.30000000000000004</c:v>
                </c:pt>
                <c:pt idx="1">
                  <c:v>0.43000000000000005</c:v>
                </c:pt>
                <c:pt idx="2">
                  <c:v>0.55000000000000004</c:v>
                </c:pt>
                <c:pt idx="3">
                  <c:v>0.6</c:v>
                </c:pt>
              </c:numCache>
            </c:numRef>
          </c:val>
          <c:extLst>
            <c:ext xmlns:c16="http://schemas.microsoft.com/office/drawing/2014/chart" uri="{C3380CC4-5D6E-409C-BE32-E72D297353CC}">
              <c16:uniqueId val="{00000009-5B8D-475D-98A6-212DB63E3B10}"/>
            </c:ext>
          </c:extLst>
        </c:ser>
        <c:dLbls>
          <c:showLegendKey val="0"/>
          <c:showVal val="0"/>
          <c:showCatName val="0"/>
          <c:showSerName val="0"/>
          <c:showPercent val="0"/>
          <c:showBubbleSize val="0"/>
        </c:dLbls>
        <c:gapWidth val="75"/>
        <c:overlap val="100"/>
        <c:axId val="1881363544"/>
        <c:axId val="1881196152"/>
      </c:barChart>
      <c:catAx>
        <c:axId val="1881363544"/>
        <c:scaling>
          <c:orientation val="maxMin"/>
        </c:scaling>
        <c:delete val="0"/>
        <c:axPos val="l"/>
        <c:numFmt formatCode="General" sourceLinked="0"/>
        <c:majorTickMark val="none"/>
        <c:minorTickMark val="none"/>
        <c:tickLblPos val="none"/>
        <c:spPr>
          <a:ln>
            <a:noFill/>
          </a:ln>
        </c:spPr>
        <c:crossAx val="1881196152"/>
        <c:crosses val="autoZero"/>
        <c:auto val="1"/>
        <c:lblAlgn val="ctr"/>
        <c:lblOffset val="100"/>
        <c:noMultiLvlLbl val="0"/>
      </c:catAx>
      <c:valAx>
        <c:axId val="1881196152"/>
        <c:scaling>
          <c:orientation val="minMax"/>
          <c:max val="1"/>
        </c:scaling>
        <c:delete val="0"/>
        <c:axPos val="t"/>
        <c:numFmt formatCode="0%" sourceLinked="1"/>
        <c:majorTickMark val="none"/>
        <c:minorTickMark val="none"/>
        <c:tickLblPos val="none"/>
        <c:spPr>
          <a:ln>
            <a:noFill/>
          </a:ln>
        </c:spPr>
        <c:crossAx val="1881363544"/>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dPt>
            <c:idx val="0"/>
            <c:invertIfNegative val="0"/>
            <c:bubble3D val="0"/>
            <c:extLst>
              <c:ext xmlns:c16="http://schemas.microsoft.com/office/drawing/2014/chart" uri="{C3380CC4-5D6E-409C-BE32-E72D297353CC}">
                <c16:uniqueId val="{00000000-E121-4A23-844E-21D5AED66BAB}"/>
              </c:ext>
            </c:extLst>
          </c:dPt>
          <c:dPt>
            <c:idx val="1"/>
            <c:invertIfNegative val="0"/>
            <c:bubble3D val="0"/>
            <c:extLst>
              <c:ext xmlns:c16="http://schemas.microsoft.com/office/drawing/2014/chart" uri="{C3380CC4-5D6E-409C-BE32-E72D297353CC}">
                <c16:uniqueId val="{00000001-E121-4A23-844E-21D5AED66BAB}"/>
              </c:ext>
            </c:extLst>
          </c:dPt>
          <c:dPt>
            <c:idx val="2"/>
            <c:invertIfNegative val="0"/>
            <c:bubble3D val="0"/>
            <c:extLst>
              <c:ext xmlns:c16="http://schemas.microsoft.com/office/drawing/2014/chart" uri="{C3380CC4-5D6E-409C-BE32-E72D297353CC}">
                <c16:uniqueId val="{00000002-E121-4A23-844E-21D5AED66BAB}"/>
              </c:ext>
            </c:extLst>
          </c:dPt>
          <c:dPt>
            <c:idx val="3"/>
            <c:invertIfNegative val="0"/>
            <c:bubble3D val="0"/>
            <c:spPr>
              <a:solidFill>
                <a:schemeClr val="tx2"/>
              </a:solidFill>
            </c:spPr>
            <c:extLst>
              <c:ext xmlns:c16="http://schemas.microsoft.com/office/drawing/2014/chart" uri="{C3380CC4-5D6E-409C-BE32-E72D297353CC}">
                <c16:uniqueId val="{00000004-E121-4A23-844E-21D5AED66BAB}"/>
              </c:ext>
            </c:extLst>
          </c:dPt>
          <c:errBars>
            <c:errBarType val="plus"/>
            <c:errValType val="cust"/>
            <c:noEndCap val="1"/>
            <c:plus>
              <c:numRef>
                <c:f>Sheet1!$C$2:$C$5</c:f>
                <c:numCache>
                  <c:formatCode>General</c:formatCode>
                  <c:ptCount val="4"/>
                  <c:pt idx="0">
                    <c:v>1.7</c:v>
                  </c:pt>
                  <c:pt idx="1">
                    <c:v>3.5</c:v>
                  </c:pt>
                  <c:pt idx="2">
                    <c:v>2.5</c:v>
                  </c:pt>
                  <c:pt idx="3">
                    <c:v>1.5</c:v>
                  </c:pt>
                </c:numCache>
              </c:numRef>
            </c:plus>
            <c:minus>
              <c:numLit>
                <c:formatCode>General</c:formatCode>
                <c:ptCount val="1"/>
                <c:pt idx="0">
                  <c:v>1</c:v>
                </c:pt>
              </c:numLit>
            </c:minus>
            <c:spPr>
              <a:ln>
                <a:solidFill>
                  <a:srgbClr val="7F7F7F">
                    <a:alpha val="40000"/>
                  </a:srgbClr>
                </a:solidFill>
                <a:headEnd type="none" w="lg" len="lg"/>
                <a:tailEnd type="oval" w="lg" len="lg"/>
              </a:ln>
            </c:spPr>
          </c:errBar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5-E121-4A23-844E-21D5AED66BAB}"/>
            </c:ext>
          </c:extLst>
        </c:ser>
        <c:dLbls>
          <c:showLegendKey val="0"/>
          <c:showVal val="0"/>
          <c:showCatName val="0"/>
          <c:showSerName val="0"/>
          <c:showPercent val="0"/>
          <c:showBubbleSize val="0"/>
        </c:dLbls>
        <c:gapWidth val="150"/>
        <c:axId val="1882105896"/>
        <c:axId val="1882109256"/>
      </c:barChart>
      <c:catAx>
        <c:axId val="1882105896"/>
        <c:scaling>
          <c:orientation val="minMax"/>
        </c:scaling>
        <c:delete val="0"/>
        <c:axPos val="b"/>
        <c:numFmt formatCode="General" sourceLinked="0"/>
        <c:majorTickMark val="out"/>
        <c:minorTickMark val="none"/>
        <c:tickLblPos val="nextTo"/>
        <c:spPr>
          <a:ln>
            <a:noFill/>
          </a:ln>
        </c:spPr>
        <c:txPr>
          <a:bodyPr/>
          <a:lstStyle/>
          <a:p>
            <a:pPr>
              <a:defRPr sz="1600">
                <a:solidFill>
                  <a:schemeClr val="tx1"/>
                </a:solidFill>
              </a:defRPr>
            </a:pPr>
            <a:endParaRPr lang="fr-FR"/>
          </a:p>
        </c:txPr>
        <c:crossAx val="1882109256"/>
        <c:crosses val="autoZero"/>
        <c:auto val="1"/>
        <c:lblAlgn val="ctr"/>
        <c:lblOffset val="100"/>
        <c:noMultiLvlLbl val="0"/>
      </c:catAx>
      <c:valAx>
        <c:axId val="1882109256"/>
        <c:scaling>
          <c:orientation val="minMax"/>
        </c:scaling>
        <c:delete val="1"/>
        <c:axPos val="l"/>
        <c:numFmt formatCode="General" sourceLinked="1"/>
        <c:majorTickMark val="out"/>
        <c:minorTickMark val="none"/>
        <c:tickLblPos val="nextTo"/>
        <c:crossAx val="1882105896"/>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EFE-446C-B73B-BD228C457B66}"/>
              </c:ext>
            </c:extLst>
          </c:dPt>
          <c:dPt>
            <c:idx val="1"/>
            <c:bubble3D val="0"/>
            <c:spPr>
              <a:solidFill>
                <a:schemeClr val="accent4"/>
              </a:solidFill>
              <a:ln w="19050">
                <a:noFill/>
              </a:ln>
              <a:effectLst/>
            </c:spPr>
            <c:extLst>
              <c:ext xmlns:c16="http://schemas.microsoft.com/office/drawing/2014/chart" uri="{C3380CC4-5D6E-409C-BE32-E72D297353CC}">
                <c16:uniqueId val="{00000003-7EFE-446C-B73B-BD228C457B66}"/>
              </c:ext>
            </c:extLst>
          </c:dPt>
          <c:dPt>
            <c:idx val="2"/>
            <c:bubble3D val="0"/>
            <c:spPr>
              <a:solidFill>
                <a:schemeClr val="tx2"/>
              </a:solidFill>
              <a:ln w="19050">
                <a:noFill/>
              </a:ln>
              <a:effectLst/>
            </c:spPr>
            <c:extLst>
              <c:ext xmlns:c16="http://schemas.microsoft.com/office/drawing/2014/chart" uri="{C3380CC4-5D6E-409C-BE32-E72D297353CC}">
                <c16:uniqueId val="{00000005-7EFE-446C-B73B-BD228C457B66}"/>
              </c:ext>
            </c:extLst>
          </c:dPt>
          <c:cat>
            <c:strRef>
              <c:f>Sheet1!$A$2:$A$4</c:f>
              <c:strCache>
                <c:ptCount val="3"/>
                <c:pt idx="0">
                  <c:v>1st Qtr</c:v>
                </c:pt>
                <c:pt idx="1">
                  <c:v>2nd Qtr</c:v>
                </c:pt>
                <c:pt idx="2">
                  <c:v>3rd Qtr</c:v>
                </c:pt>
              </c:strCache>
            </c:strRef>
          </c:cat>
          <c:val>
            <c:numRef>
              <c:f>Sheet1!$B$2:$B$4</c:f>
              <c:numCache>
                <c:formatCode>General</c:formatCode>
                <c:ptCount val="3"/>
                <c:pt idx="0">
                  <c:v>8.2000000000000011</c:v>
                </c:pt>
                <c:pt idx="1">
                  <c:v>3.2</c:v>
                </c:pt>
                <c:pt idx="2">
                  <c:v>1.4</c:v>
                </c:pt>
              </c:numCache>
            </c:numRef>
          </c:val>
          <c:extLst>
            <c:ext xmlns:c16="http://schemas.microsoft.com/office/drawing/2014/chart" uri="{C3380CC4-5D6E-409C-BE32-E72D297353CC}">
              <c16:uniqueId val="{00000006-7EFE-446C-B73B-BD228C457B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Sheet1!$B$2:$B$5</c:f>
              <c:numCache>
                <c:formatCode>General</c:formatCode>
                <c:ptCount val="4"/>
                <c:pt idx="0">
                  <c:v>4.3</c:v>
                </c:pt>
                <c:pt idx="1">
                  <c:v>3.25</c:v>
                </c:pt>
                <c:pt idx="2">
                  <c:v>7.875</c:v>
                </c:pt>
                <c:pt idx="3">
                  <c:v>13.5</c:v>
                </c:pt>
              </c:numCache>
            </c:numRef>
          </c:val>
          <c:extLst>
            <c:ext xmlns:c16="http://schemas.microsoft.com/office/drawing/2014/chart" uri="{C3380CC4-5D6E-409C-BE32-E72D297353CC}">
              <c16:uniqueId val="{00000000-6CDB-4984-A238-7C2ADEC3D242}"/>
            </c:ext>
          </c:extLst>
        </c:ser>
        <c:ser>
          <c:idx val="1"/>
          <c:order val="1"/>
          <c:tx>
            <c:strRef>
              <c:f>Sheet1!$C$1</c:f>
              <c:strCache>
                <c:ptCount val="1"/>
                <c:pt idx="0">
                  <c:v>Series 2</c:v>
                </c:pt>
              </c:strCache>
            </c:strRef>
          </c:tx>
          <c:spPr>
            <a:solidFill>
              <a:schemeClr val="accent4"/>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Sheet1!$C$2:$C$5</c:f>
              <c:numCache>
                <c:formatCode>General</c:formatCode>
                <c:ptCount val="4"/>
                <c:pt idx="0">
                  <c:v>2.4</c:v>
                </c:pt>
                <c:pt idx="1">
                  <c:v>5.7200000000000006</c:v>
                </c:pt>
                <c:pt idx="2">
                  <c:v>4.0500000000000007</c:v>
                </c:pt>
                <c:pt idx="3">
                  <c:v>8.4000000000000021</c:v>
                </c:pt>
              </c:numCache>
            </c:numRef>
          </c:val>
          <c:extLst>
            <c:ext xmlns:c16="http://schemas.microsoft.com/office/drawing/2014/chart" uri="{C3380CC4-5D6E-409C-BE32-E72D297353CC}">
              <c16:uniqueId val="{00000001-6CDB-4984-A238-7C2ADEC3D242}"/>
            </c:ext>
          </c:extLst>
        </c:ser>
        <c:ser>
          <c:idx val="2"/>
          <c:order val="2"/>
          <c:tx>
            <c:strRef>
              <c:f>Sheet1!$D$1</c:f>
              <c:strCache>
                <c:ptCount val="1"/>
                <c:pt idx="0">
                  <c:v>Series 3</c:v>
                </c:pt>
              </c:strCache>
            </c:strRef>
          </c:tx>
          <c:spPr>
            <a:solidFill>
              <a:schemeClr val="tx2"/>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Sheet1!$D$2:$D$5</c:f>
              <c:numCache>
                <c:formatCode>General</c:formatCode>
                <c:ptCount val="4"/>
                <c:pt idx="0">
                  <c:v>2</c:v>
                </c:pt>
                <c:pt idx="1">
                  <c:v>2.6</c:v>
                </c:pt>
                <c:pt idx="2">
                  <c:v>6.75</c:v>
                </c:pt>
                <c:pt idx="3">
                  <c:v>15</c:v>
                </c:pt>
              </c:numCache>
            </c:numRef>
          </c:val>
          <c:extLst>
            <c:ext xmlns:c16="http://schemas.microsoft.com/office/drawing/2014/chart" uri="{C3380CC4-5D6E-409C-BE32-E72D297353CC}">
              <c16:uniqueId val="{00000002-6CDB-4984-A238-7C2ADEC3D242}"/>
            </c:ext>
          </c:extLst>
        </c:ser>
        <c:dLbls>
          <c:showLegendKey val="0"/>
          <c:showVal val="0"/>
          <c:showCatName val="0"/>
          <c:showSerName val="0"/>
          <c:showPercent val="0"/>
          <c:showBubbleSize val="0"/>
        </c:dLbls>
        <c:gapWidth val="219"/>
        <c:overlap val="-10"/>
        <c:axId val="1855566824"/>
        <c:axId val="1855570632"/>
      </c:barChart>
      <c:catAx>
        <c:axId val="1855566824"/>
        <c:scaling>
          <c:orientation val="minMax"/>
        </c:scaling>
        <c:delete val="0"/>
        <c:axPos val="b"/>
        <c:majorGridlines>
          <c:spPr>
            <a:ln w="3175" cap="flat" cmpd="sng" algn="ctr">
              <a:solidFill>
                <a:schemeClr val="tx1">
                  <a:alpha val="50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fr-FR"/>
          </a:p>
        </c:txPr>
        <c:crossAx val="1855570632"/>
        <c:crosses val="autoZero"/>
        <c:auto val="1"/>
        <c:lblAlgn val="ctr"/>
        <c:lblOffset val="100"/>
        <c:noMultiLvlLbl val="0"/>
      </c:catAx>
      <c:valAx>
        <c:axId val="1855570632"/>
        <c:scaling>
          <c:orientation val="minMax"/>
        </c:scaling>
        <c:delete val="0"/>
        <c:axPos val="l"/>
        <c:majorGridlines>
          <c:spPr>
            <a:ln w="3175" cap="flat" cmpd="sng" algn="ctr">
              <a:solidFill>
                <a:schemeClr val="tx1">
                  <a:alpha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fr-FR"/>
          </a:p>
        </c:txPr>
        <c:crossAx val="1855566824"/>
        <c:crosses val="autoZero"/>
        <c:crossBetween val="between"/>
      </c:valAx>
      <c:spPr>
        <a:noFill/>
        <a:ln w="3175">
          <a:solidFill>
            <a:schemeClr val="tx1">
              <a:alpha val="50000"/>
            </a:schemeClr>
          </a:solidFill>
        </a:ln>
        <a:effectLst/>
      </c:spPr>
    </c:plotArea>
    <c:plotVisOnly val="1"/>
    <c:dispBlanksAs val="gap"/>
    <c:showDLblsOverMax val="0"/>
  </c:chart>
  <c:spPr>
    <a:noFill/>
    <a:ln>
      <a:noFill/>
    </a:ln>
    <a:effectLst/>
  </c:spPr>
  <c:txPr>
    <a:bodyPr/>
    <a:lstStyle/>
    <a:p>
      <a:pPr>
        <a:defRPr sz="1100"/>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3.3909799932180401E-3"/>
          <c:y val="3.2423695810351823E-2"/>
          <c:w val="0.96269922007460151"/>
          <c:h val="0.8719427017717164"/>
        </c:manualLayout>
      </c:layout>
      <c:barChart>
        <c:barDir val="col"/>
        <c:grouping val="clustered"/>
        <c:varyColors val="0"/>
        <c:ser>
          <c:idx val="0"/>
          <c:order val="0"/>
          <c:tx>
            <c:strRef>
              <c:f>Sheet1!$B$1</c:f>
              <c:strCache>
                <c:ptCount val="1"/>
                <c:pt idx="0">
                  <c:v>Series 1</c:v>
                </c:pt>
              </c:strCache>
            </c:strRef>
          </c:tx>
          <c:spPr>
            <a:noFill/>
            <a:ln>
              <a:noFill/>
            </a:ln>
            <a:effectLst/>
          </c:spPr>
          <c:invertIfNegative val="0"/>
          <c:dLbls>
            <c:numFmt formatCode="General" sourceLinked="0"/>
            <c:spPr>
              <a:noFill/>
              <a:ln>
                <a:noFill/>
              </a:ln>
              <a:effectLst/>
            </c:spPr>
            <c:txPr>
              <a:bodyPr/>
              <a:lstStyle/>
              <a:p>
                <a:pPr>
                  <a:defRPr sz="1100">
                    <a:solidFill>
                      <a:srgbClr val="2A2A2A"/>
                    </a:solidFill>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Weight/Height</c:v>
                </c:pt>
                <c:pt idx="1">
                  <c:v>Logged face amount</c:v>
                </c:pt>
                <c:pt idx="2">
                  <c:v>Question 9</c:v>
                </c:pt>
                <c:pt idx="3">
                  <c:v>Sex</c:v>
                </c:pt>
                <c:pt idx="4">
                  <c:v>Question 4</c:v>
                </c:pt>
                <c:pt idx="5">
                  <c:v>Face amount</c:v>
                </c:pt>
                <c:pt idx="6">
                  <c:v>Question 8</c:v>
                </c:pt>
              </c:strCache>
            </c:strRef>
          </c:cat>
          <c:val>
            <c:numRef>
              <c:f>Sheet1!$B$2:$B$8</c:f>
              <c:numCache>
                <c:formatCode>General</c:formatCode>
                <c:ptCount val="7"/>
                <c:pt idx="0">
                  <c:v>625</c:v>
                </c:pt>
                <c:pt idx="1">
                  <c:v>898</c:v>
                </c:pt>
                <c:pt idx="2">
                  <c:v>2204</c:v>
                </c:pt>
                <c:pt idx="3">
                  <c:v>2436</c:v>
                </c:pt>
                <c:pt idx="4">
                  <c:v>2522</c:v>
                </c:pt>
                <c:pt idx="5">
                  <c:v>4509</c:v>
                </c:pt>
                <c:pt idx="6">
                  <c:v>12487</c:v>
                </c:pt>
              </c:numCache>
            </c:numRef>
          </c:val>
          <c:extLst>
            <c:ext xmlns:c16="http://schemas.microsoft.com/office/drawing/2014/chart" uri="{C3380CC4-5D6E-409C-BE32-E72D297353CC}">
              <c16:uniqueId val="{00000000-7738-4558-A56F-C18C4403FE73}"/>
            </c:ext>
          </c:extLst>
        </c:ser>
        <c:dLbls>
          <c:showLegendKey val="0"/>
          <c:showVal val="0"/>
          <c:showCatName val="0"/>
          <c:showSerName val="0"/>
          <c:showPercent val="0"/>
          <c:showBubbleSize val="0"/>
        </c:dLbls>
        <c:gapWidth val="170"/>
        <c:overlap val="-10"/>
        <c:axId val="1881966728"/>
        <c:axId val="1881970232"/>
      </c:barChart>
      <c:catAx>
        <c:axId val="1881966728"/>
        <c:scaling>
          <c:orientation val="minMax"/>
        </c:scaling>
        <c:delete val="0"/>
        <c:axPos val="b"/>
        <c:majorGridlines>
          <c:spPr>
            <a:ln w="3175" cmpd="sng">
              <a:noFill/>
            </a:ln>
          </c:spPr>
        </c:majorGridlines>
        <c:numFmt formatCode="General" sourceLinked="1"/>
        <c:majorTickMark val="none"/>
        <c:minorTickMark val="none"/>
        <c:tickLblPos val="nextTo"/>
        <c:spPr>
          <a:ln>
            <a:solidFill>
              <a:schemeClr val="tx1">
                <a:alpha val="30000"/>
              </a:schemeClr>
            </a:solidFill>
          </a:ln>
        </c:spPr>
        <c:txPr>
          <a:bodyPr/>
          <a:lstStyle/>
          <a:p>
            <a:pPr>
              <a:defRPr sz="1300">
                <a:solidFill>
                  <a:schemeClr val="tx1"/>
                </a:solidFill>
              </a:defRPr>
            </a:pPr>
            <a:endParaRPr lang="fr-FR"/>
          </a:p>
        </c:txPr>
        <c:crossAx val="1881970232"/>
        <c:crosses val="autoZero"/>
        <c:auto val="1"/>
        <c:lblAlgn val="ctr"/>
        <c:lblOffset val="100"/>
        <c:noMultiLvlLbl val="0"/>
      </c:catAx>
      <c:valAx>
        <c:axId val="1881970232"/>
        <c:scaling>
          <c:orientation val="minMax"/>
        </c:scaling>
        <c:delete val="1"/>
        <c:axPos val="l"/>
        <c:numFmt formatCode="General" sourceLinked="1"/>
        <c:majorTickMark val="none"/>
        <c:minorTickMark val="none"/>
        <c:tickLblPos val="nextTo"/>
        <c:crossAx val="1881966728"/>
        <c:crosses val="autoZero"/>
        <c:crossBetween val="between"/>
      </c:valAx>
      <c:spPr>
        <a:noFill/>
        <a:ln w="25400">
          <a:noFill/>
        </a:ln>
      </c:spPr>
    </c:plotArea>
    <c:plotVisOnly val="1"/>
    <c:dispBlanksAs val="gap"/>
    <c:showDLblsOverMax val="0"/>
  </c:chart>
  <c:txPr>
    <a:bodyPr/>
    <a:lstStyle/>
    <a:p>
      <a:pPr>
        <a:defRPr sz="1500">
          <a:solidFill>
            <a:schemeClr val="tx1">
              <a:lumMod val="50000"/>
              <a:lumOff val="50000"/>
            </a:schemeClr>
          </a:solidFill>
        </a:defRPr>
      </a:pPr>
      <a:endParaRPr lang="fr-F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rgbClr val="2185C5"/>
            </a:solidFill>
            <a:ln>
              <a:noFill/>
            </a:ln>
            <a:effectLst/>
          </c:spPr>
          <c:invertIfNegative val="0"/>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Sheet1!$B$2:$B$8</c:f>
              <c:numCache>
                <c:formatCode>General</c:formatCode>
                <c:ptCount val="7"/>
                <c:pt idx="0">
                  <c:v>50</c:v>
                </c:pt>
                <c:pt idx="1">
                  <c:v>53</c:v>
                </c:pt>
                <c:pt idx="2">
                  <c:v>56</c:v>
                </c:pt>
                <c:pt idx="3">
                  <c:v>60</c:v>
                </c:pt>
                <c:pt idx="4">
                  <c:v>74</c:v>
                </c:pt>
                <c:pt idx="5">
                  <c:v>84</c:v>
                </c:pt>
                <c:pt idx="6">
                  <c:v>87</c:v>
                </c:pt>
              </c:numCache>
            </c:numRef>
          </c:val>
          <c:extLst>
            <c:ext xmlns:c16="http://schemas.microsoft.com/office/drawing/2014/chart" uri="{C3380CC4-5D6E-409C-BE32-E72D297353CC}">
              <c16:uniqueId val="{00000000-7C9B-4E87-9B61-430887438094}"/>
            </c:ext>
          </c:extLst>
        </c:ser>
        <c:ser>
          <c:idx val="1"/>
          <c:order val="1"/>
          <c:tx>
            <c:strRef>
              <c:f>Sheet1!$C$1</c:f>
              <c:strCache>
                <c:ptCount val="1"/>
                <c:pt idx="0">
                  <c:v>Expenses</c:v>
                </c:pt>
              </c:strCache>
            </c:strRef>
          </c:tx>
          <c:spPr>
            <a:solidFill>
              <a:srgbClr val="FF9715"/>
            </a:solidFill>
            <a:ln>
              <a:noFill/>
            </a:ln>
            <a:effectLst/>
          </c:spPr>
          <c:invertIfNegative val="0"/>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Sheet1!$C$2:$C$8</c:f>
              <c:numCache>
                <c:formatCode>General</c:formatCode>
                <c:ptCount val="7"/>
                <c:pt idx="0">
                  <c:v>40</c:v>
                </c:pt>
                <c:pt idx="1">
                  <c:v>44</c:v>
                </c:pt>
                <c:pt idx="2">
                  <c:v>54</c:v>
                </c:pt>
                <c:pt idx="3">
                  <c:v>78</c:v>
                </c:pt>
                <c:pt idx="4">
                  <c:v>76</c:v>
                </c:pt>
                <c:pt idx="5">
                  <c:v>68</c:v>
                </c:pt>
                <c:pt idx="6">
                  <c:v>60</c:v>
                </c:pt>
              </c:numCache>
            </c:numRef>
          </c:val>
          <c:extLst>
            <c:ext xmlns:c16="http://schemas.microsoft.com/office/drawing/2014/chart" uri="{C3380CC4-5D6E-409C-BE32-E72D297353CC}">
              <c16:uniqueId val="{00000001-7C9B-4E87-9B61-430887438094}"/>
            </c:ext>
          </c:extLst>
        </c:ser>
        <c:ser>
          <c:idx val="2"/>
          <c:order val="2"/>
          <c:tx>
            <c:strRef>
              <c:f>Sheet1!$D$2</c:f>
              <c:strCache>
                <c:ptCount val="1"/>
                <c:pt idx="0">
                  <c:v>10</c:v>
                </c:pt>
              </c:strCache>
            </c:strRef>
          </c:tx>
          <c:spPr>
            <a:solidFill>
              <a:srgbClr val="92D050"/>
            </a:solidFill>
            <a:ln>
              <a:noFill/>
            </a:ln>
            <a:effectLst/>
          </c:spPr>
          <c:invertIfNegative val="1"/>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Sheet1!$D$2:$D$8</c:f>
              <c:numCache>
                <c:formatCode>General</c:formatCode>
                <c:ptCount val="7"/>
                <c:pt idx="0">
                  <c:v>10</c:v>
                </c:pt>
                <c:pt idx="1">
                  <c:v>9</c:v>
                </c:pt>
                <c:pt idx="2">
                  <c:v>2</c:v>
                </c:pt>
                <c:pt idx="3">
                  <c:v>-18</c:v>
                </c:pt>
                <c:pt idx="4">
                  <c:v>-2</c:v>
                </c:pt>
                <c:pt idx="5">
                  <c:v>16</c:v>
                </c:pt>
                <c:pt idx="6">
                  <c:v>27</c:v>
                </c:pt>
              </c:numCache>
            </c:numRef>
          </c:val>
          <c:extLst>
            <c:ext xmlns:c14="http://schemas.microsoft.com/office/drawing/2007/8/2/chart" uri="{6F2FDCE9-48DA-4B69-8628-5D25D57E5C99}">
              <c14:invertSolidFillFmt>
                <c14:spPr xmlns:c14="http://schemas.microsoft.com/office/drawing/2007/8/2/chart">
                  <a:solidFill>
                    <a:srgbClr val="FF6D6D"/>
                  </a:solidFill>
                  <a:ln>
                    <a:noFill/>
                  </a:ln>
                  <a:effectLst/>
                </c14:spPr>
              </c14:invertSolidFillFmt>
            </c:ext>
            <c:ext xmlns:c16="http://schemas.microsoft.com/office/drawing/2014/chart" uri="{C3380CC4-5D6E-409C-BE32-E72D297353CC}">
              <c16:uniqueId val="{00000002-7C9B-4E87-9B61-430887438094}"/>
            </c:ext>
          </c:extLst>
        </c:ser>
        <c:dLbls>
          <c:showLegendKey val="0"/>
          <c:showVal val="0"/>
          <c:showCatName val="0"/>
          <c:showSerName val="0"/>
          <c:showPercent val="0"/>
          <c:showBubbleSize val="0"/>
        </c:dLbls>
        <c:gapWidth val="219"/>
        <c:axId val="1855566824"/>
        <c:axId val="1855570632"/>
        <c:extLst>
          <c:ext xmlns:c15="http://schemas.microsoft.com/office/drawing/2012/chart" uri="{02D57815-91ED-43cb-92C2-25804820EDAC}">
            <c15:filteredBarSeries>
              <c15:ser>
                <c:idx val="3"/>
                <c:order val="3"/>
                <c:tx>
                  <c:strRef>
                    <c:extLst>
                      <c:ext uri="{02D57815-91ED-43cb-92C2-25804820EDAC}">
                        <c15:formulaRef>
                          <c15:sqref>Sheet1!$A$2:$A$8</c15:sqref>
                        </c15:formulaRef>
                      </c:ext>
                    </c:extLst>
                    <c:strCache>
                      <c:ptCount val="7"/>
                      <c:pt idx="0">
                        <c:v>2017</c:v>
                      </c:pt>
                      <c:pt idx="1">
                        <c:v>2018</c:v>
                      </c:pt>
                      <c:pt idx="2">
                        <c:v>2019</c:v>
                      </c:pt>
                      <c:pt idx="3">
                        <c:v>2020</c:v>
                      </c:pt>
                      <c:pt idx="4">
                        <c:v>2021</c:v>
                      </c:pt>
                      <c:pt idx="5">
                        <c:v>2022</c:v>
                      </c:pt>
                      <c:pt idx="6">
                        <c:v>2023</c:v>
                      </c:pt>
                    </c:strCache>
                  </c:strRef>
                </c:tx>
                <c:spPr>
                  <a:solidFill>
                    <a:schemeClr val="accent4"/>
                  </a:solidFill>
                  <a:ln>
                    <a:noFill/>
                  </a:ln>
                  <a:effectLst/>
                </c:spPr>
                <c:invertIfNegative val="0"/>
                <c:cat>
                  <c:numRef>
                    <c:extLst>
                      <c:ext uri="{02D57815-91ED-43cb-92C2-25804820EDAC}">
                        <c15:formulaRef>
                          <c15:sqref>Sheet1!$A$2:$A$8</c15:sqref>
                        </c15:formulaRef>
                      </c:ext>
                    </c:extLst>
                    <c:numCache>
                      <c:formatCode>General</c:formatCode>
                      <c:ptCount val="7"/>
                      <c:pt idx="0">
                        <c:v>2017</c:v>
                      </c:pt>
                      <c:pt idx="1">
                        <c:v>2018</c:v>
                      </c:pt>
                      <c:pt idx="2">
                        <c:v>2019</c:v>
                      </c:pt>
                      <c:pt idx="3">
                        <c:v>2020</c:v>
                      </c:pt>
                      <c:pt idx="4">
                        <c:v>2021</c:v>
                      </c:pt>
                      <c:pt idx="5">
                        <c:v>2022</c:v>
                      </c:pt>
                      <c:pt idx="6">
                        <c:v>2023</c:v>
                      </c:pt>
                    </c:numCache>
                  </c:numRef>
                </c:cat>
                <c:val>
                  <c:numLit>
                    <c:formatCode>General</c:formatCode>
                    <c:ptCount val="1"/>
                    <c:pt idx="0">
                      <c:v>1</c:v>
                    </c:pt>
                  </c:numLit>
                </c:val>
                <c:extLst>
                  <c:ext xmlns:c16="http://schemas.microsoft.com/office/drawing/2014/chart" uri="{C3380CC4-5D6E-409C-BE32-E72D297353CC}">
                    <c16:uniqueId val="{00000004-7C9B-4E87-9B61-430887438094}"/>
                  </c:ext>
                </c:extLst>
              </c15:ser>
            </c15:filteredBarSeries>
          </c:ext>
        </c:extLst>
      </c:barChart>
      <c:catAx>
        <c:axId val="1855566824"/>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fr-FR"/>
          </a:p>
        </c:txPr>
        <c:crossAx val="1855570632"/>
        <c:crosses val="autoZero"/>
        <c:auto val="1"/>
        <c:lblAlgn val="ctr"/>
        <c:lblOffset val="100"/>
        <c:noMultiLvlLbl val="0"/>
      </c:catAx>
      <c:valAx>
        <c:axId val="1855570632"/>
        <c:scaling>
          <c:orientation val="minMax"/>
        </c:scaling>
        <c:delete val="1"/>
        <c:axPos val="l"/>
        <c:majorGridlines>
          <c:spPr>
            <a:ln w="3175" cap="flat" cmpd="sng" algn="ctr">
              <a:solidFill>
                <a:schemeClr val="tx1">
                  <a:alpha val="50000"/>
                </a:schemeClr>
              </a:solidFill>
              <a:round/>
            </a:ln>
            <a:effectLst/>
          </c:spPr>
        </c:majorGridlines>
        <c:numFmt formatCode="General" sourceLinked="1"/>
        <c:majorTickMark val="out"/>
        <c:minorTickMark val="none"/>
        <c:tickLblPos val="nextTo"/>
        <c:crossAx val="1855566824"/>
        <c:crosses val="autoZero"/>
        <c:crossBetween val="between"/>
      </c:valAx>
      <c:spPr>
        <a:noFill/>
        <a:ln w="3175">
          <a:solidFill>
            <a:schemeClr val="tx1">
              <a:alpha val="50000"/>
            </a:schemeClr>
          </a:solidFill>
        </a:ln>
        <a:effectLst/>
      </c:spPr>
    </c:plotArea>
    <c:plotVisOnly val="1"/>
    <c:dispBlanksAs val="gap"/>
    <c:showDLblsOverMax val="0"/>
  </c:chart>
  <c:spPr>
    <a:noFill/>
    <a:ln>
      <a:noFill/>
    </a:ln>
    <a:effectLst/>
  </c:spPr>
  <c:txPr>
    <a:bodyPr/>
    <a:lstStyle/>
    <a:p>
      <a:pPr>
        <a:defRPr sz="1100"/>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6218018855198693E-2"/>
          <c:y val="0.12482208077704"/>
          <c:w val="0.923859652062895"/>
          <c:h val="0.71920169480066298"/>
        </c:manualLayout>
      </c:layout>
      <c:barChart>
        <c:barDir val="col"/>
        <c:grouping val="clustered"/>
        <c:varyColors val="0"/>
        <c:ser>
          <c:idx val="0"/>
          <c:order val="0"/>
          <c:tx>
            <c:strRef>
              <c:f>Sheet1!$B$1</c:f>
              <c:strCache>
                <c:ptCount val="1"/>
                <c:pt idx="0">
                  <c:v>Xxxxx</c:v>
                </c:pt>
              </c:strCache>
            </c:strRef>
          </c:tx>
          <c:spPr>
            <a:solidFill>
              <a:schemeClr val="accent1"/>
            </a:solidFill>
          </c:spPr>
          <c:invertIfNegative val="0"/>
          <c:dPt>
            <c:idx val="8"/>
            <c:invertIfNegative val="0"/>
            <c:bubble3D val="0"/>
            <c:spPr>
              <a:solidFill>
                <a:schemeClr val="accent3"/>
              </a:solidFill>
            </c:spPr>
            <c:extLst>
              <c:ext xmlns:c16="http://schemas.microsoft.com/office/drawing/2014/chart" uri="{C3380CC4-5D6E-409C-BE32-E72D297353CC}">
                <c16:uniqueId val="{00000001-DC7A-448E-9915-CDADE885B0BC}"/>
              </c:ext>
            </c:extLst>
          </c:dPt>
          <c:dPt>
            <c:idx val="9"/>
            <c:invertIfNegative val="0"/>
            <c:bubble3D val="0"/>
            <c:spPr>
              <a:solidFill>
                <a:schemeClr val="accent5"/>
              </a:solidFill>
            </c:spPr>
            <c:extLst>
              <c:ext xmlns:c16="http://schemas.microsoft.com/office/drawing/2014/chart" uri="{C3380CC4-5D6E-409C-BE32-E72D297353CC}">
                <c16:uniqueId val="{00000003-DC7A-448E-9915-CDADE885B0BC}"/>
              </c:ext>
            </c:extLst>
          </c:dPt>
          <c:dPt>
            <c:idx val="10"/>
            <c:invertIfNegative val="0"/>
            <c:bubble3D val="0"/>
            <c:spPr>
              <a:solidFill>
                <a:schemeClr val="accent6"/>
              </a:solidFill>
            </c:spPr>
            <c:extLst>
              <c:ext xmlns:c16="http://schemas.microsoft.com/office/drawing/2014/chart" uri="{C3380CC4-5D6E-409C-BE32-E72D297353CC}">
                <c16:uniqueId val="{00000005-DC7A-448E-9915-CDADE885B0BC}"/>
              </c:ext>
            </c:extLst>
          </c:dPt>
          <c:dPt>
            <c:idx val="11"/>
            <c:invertIfNegative val="0"/>
            <c:bubble3D val="0"/>
            <c:spPr>
              <a:solidFill>
                <a:schemeClr val="bg2"/>
              </a:solidFill>
            </c:spPr>
            <c:extLst>
              <c:ext xmlns:c16="http://schemas.microsoft.com/office/drawing/2014/chart" uri="{C3380CC4-5D6E-409C-BE32-E72D297353CC}">
                <c16:uniqueId val="{00000007-DC7A-448E-9915-CDADE885B0BC}"/>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30</c:v>
                </c:pt>
                <c:pt idx="1">
                  <c:v>80</c:v>
                </c:pt>
                <c:pt idx="2">
                  <c:v>51</c:v>
                </c:pt>
                <c:pt idx="3">
                  <c:v>75</c:v>
                </c:pt>
                <c:pt idx="4">
                  <c:v>190</c:v>
                </c:pt>
                <c:pt idx="5">
                  <c:v>150</c:v>
                </c:pt>
                <c:pt idx="6">
                  <c:v>163</c:v>
                </c:pt>
                <c:pt idx="7">
                  <c:v>250</c:v>
                </c:pt>
                <c:pt idx="8">
                  <c:v>290</c:v>
                </c:pt>
                <c:pt idx="9">
                  <c:v>300</c:v>
                </c:pt>
                <c:pt idx="10">
                  <c:v>321</c:v>
                </c:pt>
                <c:pt idx="11">
                  <c:v>340</c:v>
                </c:pt>
              </c:numCache>
            </c:numRef>
          </c:val>
          <c:extLst>
            <c:ext xmlns:c16="http://schemas.microsoft.com/office/drawing/2014/chart" uri="{C3380CC4-5D6E-409C-BE32-E72D297353CC}">
              <c16:uniqueId val="{00000008-DC7A-448E-9915-CDADE885B0BC}"/>
            </c:ext>
          </c:extLst>
        </c:ser>
        <c:ser>
          <c:idx val="1"/>
          <c:order val="1"/>
          <c:tx>
            <c:strRef>
              <c:f>Sheet1!$C$1</c:f>
              <c:strCache>
                <c:ptCount val="1"/>
                <c:pt idx="0">
                  <c:v>Xxxxxxx</c:v>
                </c:pt>
              </c:strCache>
            </c:strRef>
          </c:tx>
          <c:spPr>
            <a:solidFill>
              <a:schemeClr val="bg1">
                <a:lumMod val="75000"/>
              </a:schemeClr>
            </a:solidFill>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400</c:v>
                </c:pt>
                <c:pt idx="1">
                  <c:v>380</c:v>
                </c:pt>
                <c:pt idx="2">
                  <c:v>350</c:v>
                </c:pt>
                <c:pt idx="3">
                  <c:v>325</c:v>
                </c:pt>
                <c:pt idx="4">
                  <c:v>220</c:v>
                </c:pt>
                <c:pt idx="5">
                  <c:v>197</c:v>
                </c:pt>
                <c:pt idx="6">
                  <c:v>180</c:v>
                </c:pt>
                <c:pt idx="7">
                  <c:v>177</c:v>
                </c:pt>
                <c:pt idx="8">
                  <c:v>134</c:v>
                </c:pt>
                <c:pt idx="9">
                  <c:v>100</c:v>
                </c:pt>
                <c:pt idx="10">
                  <c:v>120</c:v>
                </c:pt>
                <c:pt idx="11">
                  <c:v>149</c:v>
                </c:pt>
              </c:numCache>
            </c:numRef>
          </c:val>
          <c:extLst>
            <c:ext xmlns:c16="http://schemas.microsoft.com/office/drawing/2014/chart" uri="{C3380CC4-5D6E-409C-BE32-E72D297353CC}">
              <c16:uniqueId val="{00000009-DC7A-448E-9915-CDADE885B0BC}"/>
            </c:ext>
          </c:extLst>
        </c:ser>
        <c:dLbls>
          <c:showLegendKey val="0"/>
          <c:showVal val="0"/>
          <c:showCatName val="0"/>
          <c:showSerName val="0"/>
          <c:showPercent val="0"/>
          <c:showBubbleSize val="0"/>
        </c:dLbls>
        <c:gapWidth val="85"/>
        <c:axId val="1888185304"/>
        <c:axId val="1888189032"/>
      </c:barChart>
      <c:catAx>
        <c:axId val="1888185304"/>
        <c:scaling>
          <c:orientation val="minMax"/>
        </c:scaling>
        <c:delete val="0"/>
        <c:axPos val="b"/>
        <c:majorGridlines>
          <c:spPr>
            <a:ln w="3175">
              <a:solidFill>
                <a:schemeClr val="tx1">
                  <a:lumMod val="60000"/>
                  <a:lumOff val="40000"/>
                  <a:alpha val="50000"/>
                </a:schemeClr>
              </a:solidFill>
            </a:ln>
          </c:spPr>
        </c:majorGridlines>
        <c:numFmt formatCode="General" sourceLinked="0"/>
        <c:majorTickMark val="none"/>
        <c:minorTickMark val="none"/>
        <c:tickLblPos val="nextTo"/>
        <c:spPr>
          <a:ln w="12700">
            <a:noFill/>
          </a:ln>
        </c:spPr>
        <c:crossAx val="1888189032"/>
        <c:crosses val="autoZero"/>
        <c:auto val="1"/>
        <c:lblAlgn val="ctr"/>
        <c:lblOffset val="100"/>
        <c:noMultiLvlLbl val="0"/>
      </c:catAx>
      <c:valAx>
        <c:axId val="1888189032"/>
        <c:scaling>
          <c:orientation val="minMax"/>
          <c:max val="600"/>
        </c:scaling>
        <c:delete val="0"/>
        <c:axPos val="l"/>
        <c:majorGridlines>
          <c:spPr>
            <a:ln w="3175">
              <a:solidFill>
                <a:schemeClr val="tx1">
                  <a:lumMod val="60000"/>
                  <a:lumOff val="40000"/>
                  <a:alpha val="50000"/>
                </a:schemeClr>
              </a:solidFill>
            </a:ln>
          </c:spPr>
        </c:majorGridlines>
        <c:numFmt formatCode="0&quot;%&quot;" sourceLinked="0"/>
        <c:majorTickMark val="none"/>
        <c:minorTickMark val="none"/>
        <c:tickLblPos val="nextTo"/>
        <c:spPr>
          <a:ln w="19050">
            <a:noFill/>
          </a:ln>
        </c:spPr>
        <c:crossAx val="1888185304"/>
        <c:crosses val="autoZero"/>
        <c:crossBetween val="between"/>
      </c:valAx>
      <c:spPr>
        <a:ln w="19050">
          <a:noFill/>
        </a:ln>
      </c:spPr>
    </c:plotArea>
    <c:legend>
      <c:legendPos val="l"/>
      <c:layout>
        <c:manualLayout>
          <c:xMode val="edge"/>
          <c:yMode val="edge"/>
          <c:x val="0.70336987288353703"/>
          <c:y val="3.7244275088806999E-3"/>
          <c:w val="0.29454582883022001"/>
          <c:h val="8.5262932130059907E-2"/>
        </c:manualLayout>
      </c:layout>
      <c:overlay val="1"/>
    </c:legend>
    <c:plotVisOnly val="1"/>
    <c:dispBlanksAs val="gap"/>
    <c:showDLblsOverMax val="0"/>
  </c:chart>
  <c:txPr>
    <a:bodyPr/>
    <a:lstStyle/>
    <a:p>
      <a:pPr>
        <a:defRPr sz="1200">
          <a:solidFill>
            <a:schemeClr val="tx1"/>
          </a:solidFill>
        </a:defRPr>
      </a:pPr>
      <a:endParaRPr lang="fr-F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005"/>
          <c:h val="0.61520867228554399"/>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c:ext xmlns:c16="http://schemas.microsoft.com/office/drawing/2014/chart" uri="{C3380CC4-5D6E-409C-BE32-E72D297353CC}">
                <c16:uniqueId val="{00000001-EAD0-4AA7-A3C7-69FD5305F234}"/>
              </c:ext>
            </c:extLst>
          </c:dPt>
          <c:dPt>
            <c:idx val="1"/>
            <c:bubble3D val="0"/>
            <c:spPr>
              <a:solidFill>
                <a:schemeClr val="accent2"/>
              </a:solidFill>
              <a:ln>
                <a:solidFill>
                  <a:schemeClr val="bg1"/>
                </a:solidFill>
              </a:ln>
              <a:effectLst/>
            </c:spPr>
            <c:extLst>
              <c:ext xmlns:c16="http://schemas.microsoft.com/office/drawing/2014/chart" uri="{C3380CC4-5D6E-409C-BE32-E72D297353CC}">
                <c16:uniqueId val="{00000003-EAD0-4AA7-A3C7-69FD5305F234}"/>
              </c:ext>
            </c:extLst>
          </c:dPt>
          <c:dPt>
            <c:idx val="2"/>
            <c:bubble3D val="0"/>
            <c:spPr>
              <a:solidFill>
                <a:schemeClr val="accent3"/>
              </a:solidFill>
              <a:ln>
                <a:solidFill>
                  <a:schemeClr val="bg1"/>
                </a:solidFill>
              </a:ln>
              <a:effectLst/>
            </c:spPr>
            <c:extLst>
              <c:ext xmlns:c16="http://schemas.microsoft.com/office/drawing/2014/chart" uri="{C3380CC4-5D6E-409C-BE32-E72D297353CC}">
                <c16:uniqueId val="{00000005-EAD0-4AA7-A3C7-69FD5305F234}"/>
              </c:ext>
            </c:extLst>
          </c:dPt>
          <c:dPt>
            <c:idx val="3"/>
            <c:bubble3D val="0"/>
            <c:spPr>
              <a:solidFill>
                <a:schemeClr val="accent4"/>
              </a:solidFill>
              <a:ln>
                <a:solidFill>
                  <a:schemeClr val="bg1"/>
                </a:solidFill>
              </a:ln>
              <a:effectLst/>
            </c:spPr>
            <c:extLst>
              <c:ext xmlns:c16="http://schemas.microsoft.com/office/drawing/2014/chart" uri="{C3380CC4-5D6E-409C-BE32-E72D297353CC}">
                <c16:uniqueId val="{00000007-EAD0-4AA7-A3C7-69FD5305F234}"/>
              </c:ext>
            </c:extLst>
          </c:dPt>
          <c:dPt>
            <c:idx val="4"/>
            <c:bubble3D val="0"/>
            <c:spPr>
              <a:solidFill>
                <a:schemeClr val="accent5"/>
              </a:solidFill>
              <a:ln>
                <a:solidFill>
                  <a:schemeClr val="bg1"/>
                </a:solidFill>
              </a:ln>
              <a:effectLst/>
            </c:spPr>
            <c:extLst>
              <c:ext xmlns:c16="http://schemas.microsoft.com/office/drawing/2014/chart" uri="{C3380CC4-5D6E-409C-BE32-E72D297353CC}">
                <c16:uniqueId val="{00000009-EAD0-4AA7-A3C7-69FD5305F234}"/>
              </c:ext>
            </c:extLst>
          </c:dPt>
          <c:dPt>
            <c:idx val="5"/>
            <c:bubble3D val="0"/>
            <c:spPr>
              <a:solidFill>
                <a:schemeClr val="accent6"/>
              </a:solidFill>
              <a:ln>
                <a:solidFill>
                  <a:schemeClr val="bg1"/>
                </a:solidFill>
              </a:ln>
              <a:effectLst/>
            </c:spPr>
            <c:extLst>
              <c:ext xmlns:c16="http://schemas.microsoft.com/office/drawing/2014/chart" uri="{C3380CC4-5D6E-409C-BE32-E72D297353CC}">
                <c16:uniqueId val="{0000000B-EAD0-4AA7-A3C7-69FD5305F234}"/>
              </c:ext>
            </c:extLst>
          </c:dPt>
          <c:dLbls>
            <c:delete val="1"/>
          </c:dLbls>
          <c:cat>
            <c:strRef>
              <c:f>Sheet1!$A$2:$A$6</c:f>
              <c:strCache>
                <c:ptCount val="4"/>
                <c:pt idx="0">
                  <c:v>1st Qtr</c:v>
                </c:pt>
                <c:pt idx="1">
                  <c:v>2nd Qtr</c:v>
                </c:pt>
                <c:pt idx="2">
                  <c:v>3rd Qtr</c:v>
                </c:pt>
                <c:pt idx="3">
                  <c:v>4th Qtr</c:v>
                </c:pt>
              </c:strCache>
            </c:strRef>
          </c:cat>
          <c:val>
            <c:numRef>
              <c:f>Sheet1!$B$2:$B$6</c:f>
              <c:numCache>
                <c:formatCode>0%</c:formatCode>
                <c:ptCount val="5"/>
                <c:pt idx="0">
                  <c:v>0.2</c:v>
                </c:pt>
                <c:pt idx="1">
                  <c:v>0.22</c:v>
                </c:pt>
                <c:pt idx="2">
                  <c:v>0.18</c:v>
                </c:pt>
                <c:pt idx="3">
                  <c:v>0.02</c:v>
                </c:pt>
                <c:pt idx="4">
                  <c:v>0.23</c:v>
                </c:pt>
              </c:numCache>
            </c:numRef>
          </c:val>
          <c:extLst>
            <c:ext xmlns:c16="http://schemas.microsoft.com/office/drawing/2014/chart" uri="{C3380CC4-5D6E-409C-BE32-E72D297353CC}">
              <c16:uniqueId val="{0000000C-EAD0-4AA7-A3C7-69FD5305F234}"/>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fr-F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005"/>
          <c:h val="0.61520867228554399"/>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c:ext xmlns:c16="http://schemas.microsoft.com/office/drawing/2014/chart" uri="{C3380CC4-5D6E-409C-BE32-E72D297353CC}">
                <c16:uniqueId val="{00000001-0A96-49D1-96EF-427A5E2A2F0E}"/>
              </c:ext>
            </c:extLst>
          </c:dPt>
          <c:dPt>
            <c:idx val="1"/>
            <c:bubble3D val="0"/>
            <c:spPr>
              <a:solidFill>
                <a:schemeClr val="accent2"/>
              </a:solidFill>
              <a:ln>
                <a:solidFill>
                  <a:schemeClr val="bg1"/>
                </a:solidFill>
              </a:ln>
              <a:effectLst/>
            </c:spPr>
            <c:extLst>
              <c:ext xmlns:c16="http://schemas.microsoft.com/office/drawing/2014/chart" uri="{C3380CC4-5D6E-409C-BE32-E72D297353CC}">
                <c16:uniqueId val="{00000003-0A96-49D1-96EF-427A5E2A2F0E}"/>
              </c:ext>
            </c:extLst>
          </c:dPt>
          <c:dPt>
            <c:idx val="2"/>
            <c:bubble3D val="0"/>
            <c:spPr>
              <a:solidFill>
                <a:schemeClr val="accent3"/>
              </a:solidFill>
              <a:ln>
                <a:solidFill>
                  <a:schemeClr val="bg1"/>
                </a:solidFill>
              </a:ln>
              <a:effectLst/>
            </c:spPr>
            <c:extLst>
              <c:ext xmlns:c16="http://schemas.microsoft.com/office/drawing/2014/chart" uri="{C3380CC4-5D6E-409C-BE32-E72D297353CC}">
                <c16:uniqueId val="{00000005-0A96-49D1-96EF-427A5E2A2F0E}"/>
              </c:ext>
            </c:extLst>
          </c:dPt>
          <c:dPt>
            <c:idx val="3"/>
            <c:bubble3D val="0"/>
            <c:spPr>
              <a:solidFill>
                <a:schemeClr val="accent4"/>
              </a:solidFill>
              <a:ln>
                <a:solidFill>
                  <a:schemeClr val="bg1"/>
                </a:solidFill>
              </a:ln>
              <a:effectLst/>
            </c:spPr>
            <c:extLst>
              <c:ext xmlns:c16="http://schemas.microsoft.com/office/drawing/2014/chart" uri="{C3380CC4-5D6E-409C-BE32-E72D297353CC}">
                <c16:uniqueId val="{00000007-0A96-49D1-96EF-427A5E2A2F0E}"/>
              </c:ext>
            </c:extLst>
          </c:dPt>
          <c:dPt>
            <c:idx val="4"/>
            <c:bubble3D val="0"/>
            <c:spPr>
              <a:solidFill>
                <a:schemeClr val="accent5"/>
              </a:solidFill>
              <a:ln>
                <a:solidFill>
                  <a:schemeClr val="bg1"/>
                </a:solidFill>
              </a:ln>
              <a:effectLst/>
            </c:spPr>
            <c:extLst>
              <c:ext xmlns:c16="http://schemas.microsoft.com/office/drawing/2014/chart" uri="{C3380CC4-5D6E-409C-BE32-E72D297353CC}">
                <c16:uniqueId val="{00000009-0A96-49D1-96EF-427A5E2A2F0E}"/>
              </c:ext>
            </c:extLst>
          </c:dPt>
          <c:dPt>
            <c:idx val="5"/>
            <c:bubble3D val="0"/>
            <c:spPr>
              <a:solidFill>
                <a:schemeClr val="accent6"/>
              </a:solidFill>
              <a:ln>
                <a:solidFill>
                  <a:schemeClr val="bg1"/>
                </a:solidFill>
              </a:ln>
              <a:effectLst/>
            </c:spPr>
            <c:extLst>
              <c:ext xmlns:c16="http://schemas.microsoft.com/office/drawing/2014/chart" uri="{C3380CC4-5D6E-409C-BE32-E72D297353CC}">
                <c16:uniqueId val="{0000000B-0A96-49D1-96EF-427A5E2A2F0E}"/>
              </c:ext>
            </c:extLst>
          </c:dPt>
          <c:dLbls>
            <c:delete val="1"/>
          </c:dLbls>
          <c:cat>
            <c:strRef>
              <c:f>Sheet1!$A$2:$A$7</c:f>
              <c:strCache>
                <c:ptCount val="6"/>
                <c:pt idx="0">
                  <c:v>1st Qtr</c:v>
                </c:pt>
                <c:pt idx="1">
                  <c:v>2nd Qtr</c:v>
                </c:pt>
                <c:pt idx="2">
                  <c:v>3rd Qtr</c:v>
                </c:pt>
                <c:pt idx="3">
                  <c:v>4th Qtr</c:v>
                </c:pt>
                <c:pt idx="4">
                  <c:v>1st Qtr</c:v>
                </c:pt>
                <c:pt idx="5">
                  <c:v>2nd Qtr</c:v>
                </c:pt>
              </c:strCache>
            </c:strRef>
          </c:cat>
          <c:val>
            <c:numRef>
              <c:f>Sheet1!$B$2:$B$7</c:f>
              <c:numCache>
                <c:formatCode>General</c:formatCode>
                <c:ptCount val="6"/>
                <c:pt idx="0">
                  <c:v>2</c:v>
                </c:pt>
                <c:pt idx="1">
                  <c:v>2</c:v>
                </c:pt>
                <c:pt idx="2">
                  <c:v>2</c:v>
                </c:pt>
                <c:pt idx="3">
                  <c:v>2</c:v>
                </c:pt>
                <c:pt idx="4">
                  <c:v>2</c:v>
                </c:pt>
                <c:pt idx="5">
                  <c:v>2</c:v>
                </c:pt>
              </c:numCache>
            </c:numRef>
          </c:val>
          <c:extLst>
            <c:ext xmlns:c16="http://schemas.microsoft.com/office/drawing/2014/chart" uri="{C3380CC4-5D6E-409C-BE32-E72D297353CC}">
              <c16:uniqueId val="{0000000C-0A96-49D1-96EF-427A5E2A2F0E}"/>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fr-F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2"/>
                  </a:gs>
                  <a:gs pos="100000">
                    <a:schemeClr val="accent5"/>
                  </a:gs>
                </a:gsLst>
                <a:lin ang="5400000" scaled="0"/>
                <a:tileRect/>
              </a:gradFill>
              <a:effectLst/>
            </c:spPr>
            <c:extLst>
              <c:ext xmlns:c16="http://schemas.microsoft.com/office/drawing/2014/chart" uri="{C3380CC4-5D6E-409C-BE32-E72D297353CC}">
                <c16:uniqueId val="{00000001-F615-41AD-BAC9-D782BE9CFDF0}"/>
              </c:ext>
            </c:extLst>
          </c:dPt>
          <c:dPt>
            <c:idx val="1"/>
            <c:bubble3D val="0"/>
            <c:spPr>
              <a:solidFill>
                <a:srgbClr val="A6A6A6">
                  <a:alpha val="30000"/>
                </a:srgbClr>
              </a:solidFill>
              <a:effectLst/>
            </c:spPr>
            <c:extLst>
              <c:ext xmlns:c16="http://schemas.microsoft.com/office/drawing/2014/chart" uri="{C3380CC4-5D6E-409C-BE32-E72D297353CC}">
                <c16:uniqueId val="{00000003-F615-41AD-BAC9-D782BE9CFDF0}"/>
              </c:ext>
            </c:extLst>
          </c:dPt>
          <c:cat>
            <c:strRef>
              <c:f>Sheet1!$A$2:$A$3</c:f>
              <c:strCache>
                <c:ptCount val="2"/>
                <c:pt idx="0">
                  <c:v>1st Qtr</c:v>
                </c:pt>
                <c:pt idx="1">
                  <c:v>2nd Qtr</c:v>
                </c:pt>
              </c:strCache>
            </c:strRef>
          </c:cat>
          <c:val>
            <c:numRef>
              <c:f>Sheet1!$B$2:$B$3</c:f>
              <c:numCache>
                <c:formatCode>General</c:formatCode>
                <c:ptCount val="2"/>
                <c:pt idx="0">
                  <c:v>34</c:v>
                </c:pt>
                <c:pt idx="1">
                  <c:v>50</c:v>
                </c:pt>
              </c:numCache>
            </c:numRef>
          </c:val>
          <c:extLst>
            <c:ext xmlns:c16="http://schemas.microsoft.com/office/drawing/2014/chart" uri="{C3380CC4-5D6E-409C-BE32-E72D297353CC}">
              <c16:uniqueId val="{00000004-F615-41AD-BAC9-D782BE9CFDF0}"/>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5"/>
                  </a:gs>
                  <a:gs pos="100000">
                    <a:schemeClr val="tx2"/>
                  </a:gs>
                </a:gsLst>
                <a:lin ang="5400000" scaled="0"/>
                <a:tileRect/>
              </a:gradFill>
              <a:effectLst/>
            </c:spPr>
            <c:extLst>
              <c:ext xmlns:c16="http://schemas.microsoft.com/office/drawing/2014/chart" uri="{C3380CC4-5D6E-409C-BE32-E72D297353CC}">
                <c16:uniqueId val="{00000001-5AC8-4615-ABBC-4485D178E3FB}"/>
              </c:ext>
            </c:extLst>
          </c:dPt>
          <c:dPt>
            <c:idx val="1"/>
            <c:bubble3D val="0"/>
            <c:spPr>
              <a:solidFill>
                <a:srgbClr val="A6A6A6">
                  <a:alpha val="30000"/>
                </a:srgbClr>
              </a:solidFill>
              <a:effectLst/>
            </c:spPr>
            <c:extLst>
              <c:ext xmlns:c16="http://schemas.microsoft.com/office/drawing/2014/chart" uri="{C3380CC4-5D6E-409C-BE32-E72D297353CC}">
                <c16:uniqueId val="{00000003-5AC8-4615-ABBC-4485D178E3FB}"/>
              </c:ext>
            </c:extLst>
          </c:dPt>
          <c:cat>
            <c:strRef>
              <c:f>Sheet1!$A$2:$A$3</c:f>
              <c:strCache>
                <c:ptCount val="2"/>
                <c:pt idx="0">
                  <c:v>1st Qtr</c:v>
                </c:pt>
                <c:pt idx="1">
                  <c:v>2nd Qtr</c:v>
                </c:pt>
              </c:strCache>
            </c:strRef>
          </c:cat>
          <c:val>
            <c:numRef>
              <c:f>Sheet1!$B$2:$B$3</c:f>
              <c:numCache>
                <c:formatCode>General</c:formatCode>
                <c:ptCount val="2"/>
                <c:pt idx="0">
                  <c:v>90</c:v>
                </c:pt>
                <c:pt idx="1">
                  <c:v>10</c:v>
                </c:pt>
              </c:numCache>
            </c:numRef>
          </c:val>
          <c:extLst>
            <c:ext xmlns:c16="http://schemas.microsoft.com/office/drawing/2014/chart" uri="{C3380CC4-5D6E-409C-BE32-E72D297353CC}">
              <c16:uniqueId val="{00000004-5AC8-4615-ABBC-4485D178E3F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B0AA77-1898-4FE9-8798-1C77B813386C}" type="doc">
      <dgm:prSet loTypeId="urn:microsoft.com/office/officeart/2005/8/layout/pyramid1" loCatId="pyramid" qsTypeId="urn:microsoft.com/office/officeart/2005/8/quickstyle/simple1" qsCatId="simple" csTypeId="urn:microsoft.com/office/officeart/2005/8/colors/accent0_3" csCatId="mainScheme" phldr="1"/>
      <dgm:spPr/>
    </dgm:pt>
    <dgm:pt modelId="{F5CF22CA-AA05-417F-8D89-5DC209A171EB}">
      <dgm:prSet phldrT="[Text]" custT="1"/>
      <dgm:spPr>
        <a:solidFill>
          <a:schemeClr val="tx2"/>
        </a:solidFill>
        <a:ln w="6350">
          <a:solidFill>
            <a:schemeClr val="bg1"/>
          </a:solidFill>
        </a:ln>
      </dgm:spPr>
      <dgm:t>
        <a:bodyPr tIns="457200" bIns="91440" anchor="b" anchorCtr="0"/>
        <a:lstStyle/>
        <a:p>
          <a:r>
            <a:rPr lang="en-US" sz="1200" dirty="0" err="1">
              <a:solidFill>
                <a:srgbClr val="FFFFFF"/>
              </a:solidFill>
            </a:rPr>
            <a:t>Xxxxx</a:t>
          </a:r>
          <a:r>
            <a:rPr lang="en-US" sz="1200" dirty="0">
              <a:solidFill>
                <a:srgbClr val="FFFFFF"/>
              </a:solidFill>
            </a:rPr>
            <a:t> </a:t>
          </a:r>
          <a:r>
            <a:rPr lang="en-US" sz="1200" dirty="0" err="1">
              <a:solidFill>
                <a:srgbClr val="FFFFFF"/>
              </a:solidFill>
            </a:rPr>
            <a:t>xxxx</a:t>
          </a:r>
          <a:endParaRPr lang="en-US" sz="1200" dirty="0">
            <a:solidFill>
              <a:srgbClr val="FFFFFF"/>
            </a:solidFill>
          </a:endParaRPr>
        </a:p>
      </dgm:t>
    </dgm:pt>
    <dgm:pt modelId="{B24D76BC-091D-46E3-95A6-27CDFDB64474}" type="parTrans" cxnId="{CDAF1BB5-5971-4149-9387-29FA98E64DF5}">
      <dgm:prSet/>
      <dgm:spPr/>
      <dgm:t>
        <a:bodyPr/>
        <a:lstStyle/>
        <a:p>
          <a:endParaRPr lang="en-US" sz="1200"/>
        </a:p>
      </dgm:t>
    </dgm:pt>
    <dgm:pt modelId="{B7816E19-641B-4521-9D4A-DD34E6715A9C}" type="sibTrans" cxnId="{CDAF1BB5-5971-4149-9387-29FA98E64DF5}">
      <dgm:prSet/>
      <dgm:spPr/>
      <dgm:t>
        <a:bodyPr/>
        <a:lstStyle/>
        <a:p>
          <a:endParaRPr lang="en-US" sz="1200"/>
        </a:p>
      </dgm:t>
    </dgm:pt>
    <dgm:pt modelId="{6ECAB874-4AEC-4976-BFEF-D2DDCFFB48DB}">
      <dgm:prSet phldrT="[Text]" custT="1"/>
      <dgm:spPr>
        <a:solidFill>
          <a:schemeClr val="accent5"/>
        </a:solidFill>
        <a:ln w="6350">
          <a:solidFill>
            <a:schemeClr val="bg1"/>
          </a:solidFill>
        </a:ln>
      </dgm:spPr>
      <dgm:t>
        <a:bodyPr bIns="91440" anchor="b" anchorCtr="0"/>
        <a:lstStyle/>
        <a:p>
          <a:r>
            <a:rPr lang="en-US" sz="1200" dirty="0" err="1">
              <a:solidFill>
                <a:srgbClr val="FFFFFF"/>
              </a:solidFill>
            </a:rPr>
            <a:t>Xxxxxxx</a:t>
          </a:r>
          <a:r>
            <a:rPr lang="en-US" sz="1200" dirty="0">
              <a:solidFill>
                <a:srgbClr val="FFFFFF"/>
              </a:solidFill>
            </a:rPr>
            <a:t> xxx</a:t>
          </a:r>
        </a:p>
      </dgm:t>
    </dgm:pt>
    <dgm:pt modelId="{B1A72E13-34A4-4607-8D21-4B325897B9DC}" type="parTrans" cxnId="{30624DFB-5691-4243-BD55-E76B5EFFF0F9}">
      <dgm:prSet/>
      <dgm:spPr/>
      <dgm:t>
        <a:bodyPr/>
        <a:lstStyle/>
        <a:p>
          <a:endParaRPr lang="en-US" sz="1200"/>
        </a:p>
      </dgm:t>
    </dgm:pt>
    <dgm:pt modelId="{F9439EDD-648E-484C-8334-B80F3B796436}" type="sibTrans" cxnId="{30624DFB-5691-4243-BD55-E76B5EFFF0F9}">
      <dgm:prSet/>
      <dgm:spPr/>
      <dgm:t>
        <a:bodyPr/>
        <a:lstStyle/>
        <a:p>
          <a:endParaRPr lang="en-US" sz="1200"/>
        </a:p>
      </dgm:t>
    </dgm:pt>
    <dgm:pt modelId="{FE5AEA80-EEA4-425C-A2BF-C2EC3DE82944}">
      <dgm:prSet phldrT="[Text]" custT="1"/>
      <dgm:spPr>
        <a:solidFill>
          <a:schemeClr val="accent3"/>
        </a:solidFill>
        <a:ln w="6350">
          <a:solidFill>
            <a:schemeClr val="bg1"/>
          </a:solidFill>
        </a:ln>
      </dgm:spPr>
      <dgm:t>
        <a:bodyPr bIns="91440" anchor="b" anchorCtr="0"/>
        <a:lstStyle/>
        <a:p>
          <a:r>
            <a:rPr lang="en-US" sz="1200" dirty="0" err="1">
              <a:solidFill>
                <a:srgbClr val="FFFFFF"/>
              </a:solidFill>
            </a:rPr>
            <a:t>Xxxxx</a:t>
          </a:r>
          <a:r>
            <a:rPr lang="en-US" sz="1200" dirty="0">
              <a:solidFill>
                <a:srgbClr val="FFFFFF"/>
              </a:solidFill>
            </a:rPr>
            <a:t> </a:t>
          </a:r>
          <a:r>
            <a:rPr lang="en-US" sz="1200" dirty="0" err="1">
              <a:solidFill>
                <a:srgbClr val="FFFFFF"/>
              </a:solidFill>
            </a:rPr>
            <a:t>xxxxx</a:t>
          </a:r>
          <a:r>
            <a:rPr lang="en-US" sz="1200" dirty="0">
              <a:solidFill>
                <a:srgbClr val="FFFFFF"/>
              </a:solidFill>
            </a:rPr>
            <a:t> </a:t>
          </a:r>
          <a:r>
            <a:rPr lang="en-US" sz="1200" dirty="0" err="1">
              <a:solidFill>
                <a:srgbClr val="FFFFFF"/>
              </a:solidFill>
            </a:rPr>
            <a:t>xxxxxx</a:t>
          </a:r>
          <a:r>
            <a:rPr lang="en-US" sz="1200" dirty="0">
              <a:solidFill>
                <a:srgbClr val="FFFFFF"/>
              </a:solidFill>
            </a:rPr>
            <a:t> xxx</a:t>
          </a:r>
        </a:p>
      </dgm:t>
    </dgm:pt>
    <dgm:pt modelId="{42608AFF-4881-4973-9004-680AD29B6B49}" type="sibTrans" cxnId="{FE65646B-64ED-45EC-A2C6-B4136DD21955}">
      <dgm:prSet/>
      <dgm:spPr/>
      <dgm:t>
        <a:bodyPr/>
        <a:lstStyle/>
        <a:p>
          <a:endParaRPr lang="en-US" sz="1200"/>
        </a:p>
      </dgm:t>
    </dgm:pt>
    <dgm:pt modelId="{6AD28A7E-6C93-4913-814B-476920260918}" type="parTrans" cxnId="{FE65646B-64ED-45EC-A2C6-B4136DD21955}">
      <dgm:prSet/>
      <dgm:spPr/>
      <dgm:t>
        <a:bodyPr/>
        <a:lstStyle/>
        <a:p>
          <a:endParaRPr lang="en-US" sz="1200"/>
        </a:p>
      </dgm:t>
    </dgm:pt>
    <dgm:pt modelId="{D4A936FC-2570-496B-AA38-40C3605001CC}">
      <dgm:prSet phldrT="[Text]" custT="1"/>
      <dgm:spPr>
        <a:solidFill>
          <a:schemeClr val="accent1"/>
        </a:solidFill>
        <a:ln w="6350">
          <a:solidFill>
            <a:schemeClr val="bg1"/>
          </a:solidFill>
        </a:ln>
      </dgm:spPr>
      <dgm:t>
        <a:bodyPr bIns="91440" anchor="b" anchorCtr="0"/>
        <a:lstStyle/>
        <a:p>
          <a:r>
            <a:rPr lang="en-US" sz="1200" dirty="0" err="1">
              <a:solidFill>
                <a:srgbClr val="FFFFFF"/>
              </a:solidFill>
            </a:rPr>
            <a:t>Xxxxxx</a:t>
          </a:r>
          <a:r>
            <a:rPr lang="en-US" sz="1200" dirty="0">
              <a:solidFill>
                <a:srgbClr val="FFFFFF"/>
              </a:solidFill>
            </a:rPr>
            <a:t> x </a:t>
          </a:r>
          <a:r>
            <a:rPr lang="en-US" sz="1200" dirty="0" err="1">
              <a:solidFill>
                <a:srgbClr val="FFFFFF"/>
              </a:solidFill>
            </a:rPr>
            <a:t>xxxxxx</a:t>
          </a:r>
          <a:r>
            <a:rPr lang="en-US" sz="1200" dirty="0">
              <a:solidFill>
                <a:srgbClr val="FFFFFF"/>
              </a:solidFill>
            </a:rPr>
            <a:t> xx </a:t>
          </a:r>
          <a:r>
            <a:rPr lang="en-US" sz="1200" dirty="0" err="1">
              <a:solidFill>
                <a:srgbClr val="FFFFFF"/>
              </a:solidFill>
            </a:rPr>
            <a:t>xxxxxxxxxxx</a:t>
          </a:r>
          <a:r>
            <a:rPr lang="en-US" sz="1200" dirty="0">
              <a:solidFill>
                <a:srgbClr val="FFFFFF"/>
              </a:solidFill>
            </a:rPr>
            <a:t> x</a:t>
          </a:r>
        </a:p>
      </dgm:t>
    </dgm:pt>
    <dgm:pt modelId="{D6CA8AD3-0894-4415-8ED3-9D332A1C3D92}" type="parTrans" cxnId="{CB4F2AAF-189D-4F68-AE26-45FA4483C9D3}">
      <dgm:prSet/>
      <dgm:spPr/>
      <dgm:t>
        <a:bodyPr/>
        <a:lstStyle/>
        <a:p>
          <a:endParaRPr lang="en-US"/>
        </a:p>
      </dgm:t>
    </dgm:pt>
    <dgm:pt modelId="{325EEFCF-A725-4020-88B3-C6B03DE1471B}" type="sibTrans" cxnId="{CB4F2AAF-189D-4F68-AE26-45FA4483C9D3}">
      <dgm:prSet/>
      <dgm:spPr/>
      <dgm:t>
        <a:bodyPr/>
        <a:lstStyle/>
        <a:p>
          <a:endParaRPr lang="en-US"/>
        </a:p>
      </dgm:t>
    </dgm:pt>
    <dgm:pt modelId="{B17C045F-CEDC-45E8-AF47-23396402DAE4}" type="pres">
      <dgm:prSet presAssocID="{9AB0AA77-1898-4FE9-8798-1C77B813386C}" presName="Name0" presStyleCnt="0">
        <dgm:presLayoutVars>
          <dgm:dir/>
          <dgm:animLvl val="lvl"/>
          <dgm:resizeHandles val="exact"/>
        </dgm:presLayoutVars>
      </dgm:prSet>
      <dgm:spPr/>
    </dgm:pt>
    <dgm:pt modelId="{B0677A24-2EDC-436B-9948-D349CFF942E2}" type="pres">
      <dgm:prSet presAssocID="{F5CF22CA-AA05-417F-8D89-5DC209A171EB}" presName="Name8" presStyleCnt="0"/>
      <dgm:spPr/>
    </dgm:pt>
    <dgm:pt modelId="{ECF623A0-DEA5-4327-AAA2-FE30DA796F53}" type="pres">
      <dgm:prSet presAssocID="{F5CF22CA-AA05-417F-8D89-5DC209A171EB}" presName="level" presStyleLbl="node1" presStyleIdx="0" presStyleCnt="4" custScaleY="157956">
        <dgm:presLayoutVars>
          <dgm:chMax val="1"/>
          <dgm:bulletEnabled val="1"/>
        </dgm:presLayoutVars>
      </dgm:prSet>
      <dgm:spPr/>
    </dgm:pt>
    <dgm:pt modelId="{05F7C707-B930-4D0F-AD40-422CC764CDB1}" type="pres">
      <dgm:prSet presAssocID="{F5CF22CA-AA05-417F-8D89-5DC209A171EB}" presName="levelTx" presStyleLbl="revTx" presStyleIdx="0" presStyleCnt="0">
        <dgm:presLayoutVars>
          <dgm:chMax val="1"/>
          <dgm:bulletEnabled val="1"/>
        </dgm:presLayoutVars>
      </dgm:prSet>
      <dgm:spPr/>
    </dgm:pt>
    <dgm:pt modelId="{C4AC7E4F-46D4-4EF1-AFBB-CA8402D668D6}" type="pres">
      <dgm:prSet presAssocID="{6ECAB874-4AEC-4976-BFEF-D2DDCFFB48DB}" presName="Name8" presStyleCnt="0"/>
      <dgm:spPr/>
    </dgm:pt>
    <dgm:pt modelId="{3B4D60DC-3880-4788-95C0-C5331C7B8E49}" type="pres">
      <dgm:prSet presAssocID="{6ECAB874-4AEC-4976-BFEF-D2DDCFFB48DB}" presName="level" presStyleLbl="node1" presStyleIdx="1" presStyleCnt="4">
        <dgm:presLayoutVars>
          <dgm:chMax val="1"/>
          <dgm:bulletEnabled val="1"/>
        </dgm:presLayoutVars>
      </dgm:prSet>
      <dgm:spPr/>
    </dgm:pt>
    <dgm:pt modelId="{A7EB5071-B632-476B-8029-40FE41DF5B7B}" type="pres">
      <dgm:prSet presAssocID="{6ECAB874-4AEC-4976-BFEF-D2DDCFFB48DB}" presName="levelTx" presStyleLbl="revTx" presStyleIdx="0" presStyleCnt="0">
        <dgm:presLayoutVars>
          <dgm:chMax val="1"/>
          <dgm:bulletEnabled val="1"/>
        </dgm:presLayoutVars>
      </dgm:prSet>
      <dgm:spPr/>
    </dgm:pt>
    <dgm:pt modelId="{9F6D63C1-9902-48DD-98BB-AC7100A56A48}" type="pres">
      <dgm:prSet presAssocID="{FE5AEA80-EEA4-425C-A2BF-C2EC3DE82944}" presName="Name8" presStyleCnt="0"/>
      <dgm:spPr/>
    </dgm:pt>
    <dgm:pt modelId="{58F179C7-16A8-432B-BA8B-1B820D98D9A2}" type="pres">
      <dgm:prSet presAssocID="{FE5AEA80-EEA4-425C-A2BF-C2EC3DE82944}" presName="level" presStyleLbl="node1" presStyleIdx="2" presStyleCnt="4">
        <dgm:presLayoutVars>
          <dgm:chMax val="1"/>
          <dgm:bulletEnabled val="1"/>
        </dgm:presLayoutVars>
      </dgm:prSet>
      <dgm:spPr/>
    </dgm:pt>
    <dgm:pt modelId="{A71E63FD-05AD-4CE9-8DA0-97D40EB93279}" type="pres">
      <dgm:prSet presAssocID="{FE5AEA80-EEA4-425C-A2BF-C2EC3DE82944}" presName="levelTx" presStyleLbl="revTx" presStyleIdx="0" presStyleCnt="0">
        <dgm:presLayoutVars>
          <dgm:chMax val="1"/>
          <dgm:bulletEnabled val="1"/>
        </dgm:presLayoutVars>
      </dgm:prSet>
      <dgm:spPr/>
    </dgm:pt>
    <dgm:pt modelId="{C8705749-BCA6-4C77-83F2-F7A74A93FFC6}" type="pres">
      <dgm:prSet presAssocID="{D4A936FC-2570-496B-AA38-40C3605001CC}" presName="Name8" presStyleCnt="0"/>
      <dgm:spPr/>
    </dgm:pt>
    <dgm:pt modelId="{4C93577F-86B3-4437-AC53-27DFCA2D946A}" type="pres">
      <dgm:prSet presAssocID="{D4A936FC-2570-496B-AA38-40C3605001CC}" presName="level" presStyleLbl="node1" presStyleIdx="3" presStyleCnt="4">
        <dgm:presLayoutVars>
          <dgm:chMax val="1"/>
          <dgm:bulletEnabled val="1"/>
        </dgm:presLayoutVars>
      </dgm:prSet>
      <dgm:spPr/>
    </dgm:pt>
    <dgm:pt modelId="{2BB7DDF4-8BB1-4DDF-90F3-9410843E50B9}" type="pres">
      <dgm:prSet presAssocID="{D4A936FC-2570-496B-AA38-40C3605001CC}" presName="levelTx" presStyleLbl="revTx" presStyleIdx="0" presStyleCnt="0">
        <dgm:presLayoutVars>
          <dgm:chMax val="1"/>
          <dgm:bulletEnabled val="1"/>
        </dgm:presLayoutVars>
      </dgm:prSet>
      <dgm:spPr/>
    </dgm:pt>
  </dgm:ptLst>
  <dgm:cxnLst>
    <dgm:cxn modelId="{EDF83232-070A-400A-B1BA-21CFBEE42034}" type="presOf" srcId="{D4A936FC-2570-496B-AA38-40C3605001CC}" destId="{2BB7DDF4-8BB1-4DDF-90F3-9410843E50B9}" srcOrd="1" destOrd="0" presId="urn:microsoft.com/office/officeart/2005/8/layout/pyramid1"/>
    <dgm:cxn modelId="{CBE54634-BB8B-41C6-B79B-D32986CB21B5}" type="presOf" srcId="{D4A936FC-2570-496B-AA38-40C3605001CC}" destId="{4C93577F-86B3-4437-AC53-27DFCA2D946A}" srcOrd="0" destOrd="0" presId="urn:microsoft.com/office/officeart/2005/8/layout/pyramid1"/>
    <dgm:cxn modelId="{518E8C3F-2893-46E4-B71E-F9EA8543F0A0}" type="presOf" srcId="{6ECAB874-4AEC-4976-BFEF-D2DDCFFB48DB}" destId="{3B4D60DC-3880-4788-95C0-C5331C7B8E49}" srcOrd="0" destOrd="0" presId="urn:microsoft.com/office/officeart/2005/8/layout/pyramid1"/>
    <dgm:cxn modelId="{4332105D-1574-4A11-A9F9-0E5811F94AEF}" type="presOf" srcId="{F5CF22CA-AA05-417F-8D89-5DC209A171EB}" destId="{ECF623A0-DEA5-4327-AAA2-FE30DA796F53}" srcOrd="0" destOrd="0" presId="urn:microsoft.com/office/officeart/2005/8/layout/pyramid1"/>
    <dgm:cxn modelId="{3B314D6A-72E2-49FC-B91F-4A20873D46FA}" type="presOf" srcId="{F5CF22CA-AA05-417F-8D89-5DC209A171EB}" destId="{05F7C707-B930-4D0F-AD40-422CC764CDB1}" srcOrd="1" destOrd="0" presId="urn:microsoft.com/office/officeart/2005/8/layout/pyramid1"/>
    <dgm:cxn modelId="{FE65646B-64ED-45EC-A2C6-B4136DD21955}" srcId="{9AB0AA77-1898-4FE9-8798-1C77B813386C}" destId="{FE5AEA80-EEA4-425C-A2BF-C2EC3DE82944}" srcOrd="2" destOrd="0" parTransId="{6AD28A7E-6C93-4913-814B-476920260918}" sibTransId="{42608AFF-4881-4973-9004-680AD29B6B49}"/>
    <dgm:cxn modelId="{7F1AF58A-DEEE-4AF2-8282-FD61378F244A}" type="presOf" srcId="{FE5AEA80-EEA4-425C-A2BF-C2EC3DE82944}" destId="{58F179C7-16A8-432B-BA8B-1B820D98D9A2}" srcOrd="0" destOrd="0" presId="urn:microsoft.com/office/officeart/2005/8/layout/pyramid1"/>
    <dgm:cxn modelId="{C762449F-37F4-4841-85B2-B728EABBF790}" type="presOf" srcId="{6ECAB874-4AEC-4976-BFEF-D2DDCFFB48DB}" destId="{A7EB5071-B632-476B-8029-40FE41DF5B7B}" srcOrd="1" destOrd="0" presId="urn:microsoft.com/office/officeart/2005/8/layout/pyramid1"/>
    <dgm:cxn modelId="{CB4F2AAF-189D-4F68-AE26-45FA4483C9D3}" srcId="{9AB0AA77-1898-4FE9-8798-1C77B813386C}" destId="{D4A936FC-2570-496B-AA38-40C3605001CC}" srcOrd="3" destOrd="0" parTransId="{D6CA8AD3-0894-4415-8ED3-9D332A1C3D92}" sibTransId="{325EEFCF-A725-4020-88B3-C6B03DE1471B}"/>
    <dgm:cxn modelId="{CDAF1BB5-5971-4149-9387-29FA98E64DF5}" srcId="{9AB0AA77-1898-4FE9-8798-1C77B813386C}" destId="{F5CF22CA-AA05-417F-8D89-5DC209A171EB}" srcOrd="0" destOrd="0" parTransId="{B24D76BC-091D-46E3-95A6-27CDFDB64474}" sibTransId="{B7816E19-641B-4521-9D4A-DD34E6715A9C}"/>
    <dgm:cxn modelId="{DF2B3CD3-1ED5-45C7-9312-1B93B0097836}" type="presOf" srcId="{FE5AEA80-EEA4-425C-A2BF-C2EC3DE82944}" destId="{A71E63FD-05AD-4CE9-8DA0-97D40EB93279}" srcOrd="1" destOrd="0" presId="urn:microsoft.com/office/officeart/2005/8/layout/pyramid1"/>
    <dgm:cxn modelId="{E1314EF2-5DA8-45BF-A821-DE0ABD589116}" type="presOf" srcId="{9AB0AA77-1898-4FE9-8798-1C77B813386C}" destId="{B17C045F-CEDC-45E8-AF47-23396402DAE4}" srcOrd="0" destOrd="0" presId="urn:microsoft.com/office/officeart/2005/8/layout/pyramid1"/>
    <dgm:cxn modelId="{30624DFB-5691-4243-BD55-E76B5EFFF0F9}" srcId="{9AB0AA77-1898-4FE9-8798-1C77B813386C}" destId="{6ECAB874-4AEC-4976-BFEF-D2DDCFFB48DB}" srcOrd="1" destOrd="0" parTransId="{B1A72E13-34A4-4607-8D21-4B325897B9DC}" sibTransId="{F9439EDD-648E-484C-8334-B80F3B796436}"/>
    <dgm:cxn modelId="{D25C64DF-29B5-4894-A988-1A26F37E76A6}" type="presParOf" srcId="{B17C045F-CEDC-45E8-AF47-23396402DAE4}" destId="{B0677A24-2EDC-436B-9948-D349CFF942E2}" srcOrd="0" destOrd="0" presId="urn:microsoft.com/office/officeart/2005/8/layout/pyramid1"/>
    <dgm:cxn modelId="{B49C1BC5-1AAC-4376-B79D-94E6C6C431C6}" type="presParOf" srcId="{B0677A24-2EDC-436B-9948-D349CFF942E2}" destId="{ECF623A0-DEA5-4327-AAA2-FE30DA796F53}" srcOrd="0" destOrd="0" presId="urn:microsoft.com/office/officeart/2005/8/layout/pyramid1"/>
    <dgm:cxn modelId="{B67EC853-41CC-4CA8-9159-5D1AB0FBD807}" type="presParOf" srcId="{B0677A24-2EDC-436B-9948-D349CFF942E2}" destId="{05F7C707-B930-4D0F-AD40-422CC764CDB1}" srcOrd="1" destOrd="0" presId="urn:microsoft.com/office/officeart/2005/8/layout/pyramid1"/>
    <dgm:cxn modelId="{8F2D7D99-7EE5-4CBE-9F65-F1A894C6C873}" type="presParOf" srcId="{B17C045F-CEDC-45E8-AF47-23396402DAE4}" destId="{C4AC7E4F-46D4-4EF1-AFBB-CA8402D668D6}" srcOrd="1" destOrd="0" presId="urn:microsoft.com/office/officeart/2005/8/layout/pyramid1"/>
    <dgm:cxn modelId="{99F08A3E-1217-4EEA-8936-D68FADB0F489}" type="presParOf" srcId="{C4AC7E4F-46D4-4EF1-AFBB-CA8402D668D6}" destId="{3B4D60DC-3880-4788-95C0-C5331C7B8E49}" srcOrd="0" destOrd="0" presId="urn:microsoft.com/office/officeart/2005/8/layout/pyramid1"/>
    <dgm:cxn modelId="{C6A189E2-89CC-4FD6-A19C-A5847DAEEB20}" type="presParOf" srcId="{C4AC7E4F-46D4-4EF1-AFBB-CA8402D668D6}" destId="{A7EB5071-B632-476B-8029-40FE41DF5B7B}" srcOrd="1" destOrd="0" presId="urn:microsoft.com/office/officeart/2005/8/layout/pyramid1"/>
    <dgm:cxn modelId="{C1F063B0-88A6-4FAE-A791-29D33776EFD9}" type="presParOf" srcId="{B17C045F-CEDC-45E8-AF47-23396402DAE4}" destId="{9F6D63C1-9902-48DD-98BB-AC7100A56A48}" srcOrd="2" destOrd="0" presId="urn:microsoft.com/office/officeart/2005/8/layout/pyramid1"/>
    <dgm:cxn modelId="{D7480C69-7FE4-476C-B51F-3ADB3AF1B6DA}" type="presParOf" srcId="{9F6D63C1-9902-48DD-98BB-AC7100A56A48}" destId="{58F179C7-16A8-432B-BA8B-1B820D98D9A2}" srcOrd="0" destOrd="0" presId="urn:microsoft.com/office/officeart/2005/8/layout/pyramid1"/>
    <dgm:cxn modelId="{42D4E1BE-481C-41F3-BC63-B2DCEE98C3A5}" type="presParOf" srcId="{9F6D63C1-9902-48DD-98BB-AC7100A56A48}" destId="{A71E63FD-05AD-4CE9-8DA0-97D40EB93279}" srcOrd="1" destOrd="0" presId="urn:microsoft.com/office/officeart/2005/8/layout/pyramid1"/>
    <dgm:cxn modelId="{04000FC1-743B-4699-BB03-6933E3FDEFE0}" type="presParOf" srcId="{B17C045F-CEDC-45E8-AF47-23396402DAE4}" destId="{C8705749-BCA6-4C77-83F2-F7A74A93FFC6}" srcOrd="3" destOrd="0" presId="urn:microsoft.com/office/officeart/2005/8/layout/pyramid1"/>
    <dgm:cxn modelId="{07815D78-7A3F-496A-8C5D-E312CDF20722}" type="presParOf" srcId="{C8705749-BCA6-4C77-83F2-F7A74A93FFC6}" destId="{4C93577F-86B3-4437-AC53-27DFCA2D946A}" srcOrd="0" destOrd="0" presId="urn:microsoft.com/office/officeart/2005/8/layout/pyramid1"/>
    <dgm:cxn modelId="{81B06E96-BC69-4109-B3D8-687EAADD6976}" type="presParOf" srcId="{C8705749-BCA6-4C77-83F2-F7A74A93FFC6}" destId="{2BB7DDF4-8BB1-4DDF-90F3-9410843E50B9}"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CD5FEC-63A2-9D4D-81EE-BFF0139871ED}" type="doc">
      <dgm:prSet loTypeId="urn:microsoft.com/office/officeart/2005/8/layout/matrix2" loCatId="" qsTypeId="urn:microsoft.com/office/officeart/2005/8/quickstyle/simple4" qsCatId="simple" csTypeId="urn:microsoft.com/office/officeart/2005/8/colors/accent1_2" csCatId="accent1" phldr="1"/>
      <dgm:spPr/>
      <dgm:t>
        <a:bodyPr/>
        <a:lstStyle/>
        <a:p>
          <a:endParaRPr lang="en-US"/>
        </a:p>
      </dgm:t>
    </dgm:pt>
    <dgm:pt modelId="{94E8BF00-AB4E-F948-9A47-993CC24BBA91}">
      <dgm:prSet phldrT="[Text]" custT="1"/>
      <dgm:spPr>
        <a:gradFill flip="none" rotWithShape="1">
          <a:gsLst>
            <a:gs pos="0">
              <a:schemeClr val="accent1"/>
            </a:gs>
            <a:gs pos="100000">
              <a:schemeClr val="accent3"/>
            </a:gs>
          </a:gsLst>
          <a:lin ang="5400000" scaled="0"/>
          <a:tileRect/>
        </a:gradFill>
        <a:effectLst/>
      </dgm:spPr>
      <dgm:t>
        <a:bodyPr/>
        <a:lstStyle/>
        <a:p>
          <a:br>
            <a:rPr lang="en-US" sz="1200" dirty="0">
              <a:solidFill>
                <a:srgbClr val="FFFFFF"/>
              </a:solidFill>
            </a:rPr>
          </a:br>
          <a:br>
            <a:rPr lang="en-US" sz="1200" dirty="0">
              <a:solidFill>
                <a:srgbClr val="FFFFFF"/>
              </a:solidFill>
            </a:rPr>
          </a:br>
          <a:br>
            <a:rPr lang="en-US" sz="1200" dirty="0">
              <a:solidFill>
                <a:srgbClr val="FFFFFF"/>
              </a:solidFill>
            </a:rPr>
          </a:br>
          <a:br>
            <a:rPr lang="en-US" sz="1200" dirty="0">
              <a:solidFill>
                <a:srgbClr val="FFFFFF"/>
              </a:solidFill>
            </a:rPr>
          </a:br>
          <a:r>
            <a:rPr lang="en-US" sz="1200" dirty="0">
              <a:solidFill>
                <a:srgbClr val="FFFFFF"/>
              </a:solidFill>
            </a:rPr>
            <a:t>Very practical</a:t>
          </a:r>
        </a:p>
      </dgm:t>
    </dgm:pt>
    <dgm:pt modelId="{90D791A2-C980-C748-BABC-B07CD36AD28B}" type="parTrans" cxnId="{6DFD6117-CFBB-D941-8E40-E9C2F9B78605}">
      <dgm:prSet/>
      <dgm:spPr/>
      <dgm:t>
        <a:bodyPr/>
        <a:lstStyle/>
        <a:p>
          <a:endParaRPr lang="en-US"/>
        </a:p>
      </dgm:t>
    </dgm:pt>
    <dgm:pt modelId="{1D18B10C-52CC-734A-BFAE-CDBA17B4215F}" type="sibTrans" cxnId="{6DFD6117-CFBB-D941-8E40-E9C2F9B78605}">
      <dgm:prSet/>
      <dgm:spPr/>
      <dgm:t>
        <a:bodyPr/>
        <a:lstStyle/>
        <a:p>
          <a:endParaRPr lang="en-US"/>
        </a:p>
      </dgm:t>
    </dgm:pt>
    <dgm:pt modelId="{67CF41B4-33FA-2047-BF0F-004FEC6D6678}">
      <dgm:prSet phldrT="[Text]" custT="1"/>
      <dgm:spPr>
        <a:gradFill flip="none" rotWithShape="1">
          <a:gsLst>
            <a:gs pos="0">
              <a:schemeClr val="accent1"/>
            </a:gs>
            <a:gs pos="100000">
              <a:schemeClr val="accent3"/>
            </a:gs>
          </a:gsLst>
          <a:lin ang="5400000" scaled="0"/>
          <a:tileRect/>
        </a:gradFill>
        <a:effectLst/>
      </dgm:spPr>
      <dgm:t>
        <a:bodyPr/>
        <a:lstStyle/>
        <a:p>
          <a:br>
            <a:rPr lang="en-US" sz="1200" dirty="0">
              <a:solidFill>
                <a:srgbClr val="FFFFFF"/>
              </a:solidFill>
            </a:rPr>
          </a:br>
          <a:br>
            <a:rPr lang="en-US" sz="1200" dirty="0">
              <a:solidFill>
                <a:srgbClr val="FFFFFF"/>
              </a:solidFill>
            </a:rPr>
          </a:br>
          <a:br>
            <a:rPr lang="en-US" sz="1200" dirty="0">
              <a:solidFill>
                <a:srgbClr val="FFFFFF"/>
              </a:solidFill>
            </a:rPr>
          </a:br>
          <a:br>
            <a:rPr lang="en-US" sz="1200" dirty="0">
              <a:solidFill>
                <a:srgbClr val="FFFFFF"/>
              </a:solidFill>
            </a:rPr>
          </a:br>
          <a:r>
            <a:rPr lang="en-US" sz="1200" dirty="0">
              <a:solidFill>
                <a:srgbClr val="FFFFFF"/>
              </a:solidFill>
            </a:rPr>
            <a:t>Best in class</a:t>
          </a:r>
        </a:p>
      </dgm:t>
    </dgm:pt>
    <dgm:pt modelId="{372E4411-D332-5549-8359-29D05D38B148}" type="parTrans" cxnId="{5DD034AB-69C6-B94A-934B-E2FD6823FFEA}">
      <dgm:prSet/>
      <dgm:spPr/>
      <dgm:t>
        <a:bodyPr/>
        <a:lstStyle/>
        <a:p>
          <a:endParaRPr lang="en-US"/>
        </a:p>
      </dgm:t>
    </dgm:pt>
    <dgm:pt modelId="{12BBBEC7-7988-0647-8698-0C338D0677E8}" type="sibTrans" cxnId="{5DD034AB-69C6-B94A-934B-E2FD6823FFEA}">
      <dgm:prSet/>
      <dgm:spPr/>
      <dgm:t>
        <a:bodyPr/>
        <a:lstStyle/>
        <a:p>
          <a:endParaRPr lang="en-US"/>
        </a:p>
      </dgm:t>
    </dgm:pt>
    <dgm:pt modelId="{B3878C2E-FC7B-8D4B-88BE-BA929347E9F7}">
      <dgm:prSet phldrT="[Text]" custT="1"/>
      <dgm:spPr>
        <a:gradFill flip="none" rotWithShape="1">
          <a:gsLst>
            <a:gs pos="0">
              <a:schemeClr val="accent4"/>
            </a:gs>
            <a:gs pos="100000">
              <a:schemeClr val="accent5"/>
            </a:gs>
          </a:gsLst>
          <a:lin ang="5400000" scaled="0"/>
          <a:tileRect/>
        </a:gradFill>
        <a:effectLst/>
      </dgm:spPr>
      <dgm:t>
        <a:bodyPr/>
        <a:lstStyle/>
        <a:p>
          <a:br>
            <a:rPr lang="en-US" sz="1200" dirty="0">
              <a:solidFill>
                <a:srgbClr val="FFFFFF"/>
              </a:solidFill>
            </a:rPr>
          </a:br>
          <a:br>
            <a:rPr lang="en-US" sz="1200" dirty="0">
              <a:solidFill>
                <a:srgbClr val="FFFFFF"/>
              </a:solidFill>
            </a:rPr>
          </a:br>
          <a:br>
            <a:rPr lang="en-US" sz="1200" dirty="0">
              <a:solidFill>
                <a:srgbClr val="FFFFFF"/>
              </a:solidFill>
            </a:rPr>
          </a:br>
          <a:br>
            <a:rPr lang="en-US" sz="1200" dirty="0">
              <a:solidFill>
                <a:srgbClr val="FFFFFF"/>
              </a:solidFill>
            </a:rPr>
          </a:br>
          <a:r>
            <a:rPr lang="en-US" sz="1200" dirty="0">
              <a:solidFill>
                <a:srgbClr val="FFFFFF"/>
              </a:solidFill>
            </a:rPr>
            <a:t>High-level</a:t>
          </a:r>
        </a:p>
      </dgm:t>
    </dgm:pt>
    <dgm:pt modelId="{654B6E24-65BD-7245-85A1-79E348C10C66}" type="parTrans" cxnId="{4B1639A1-CDFC-B64F-B42A-5909E50F967C}">
      <dgm:prSet/>
      <dgm:spPr/>
      <dgm:t>
        <a:bodyPr/>
        <a:lstStyle/>
        <a:p>
          <a:endParaRPr lang="en-US"/>
        </a:p>
      </dgm:t>
    </dgm:pt>
    <dgm:pt modelId="{E77E004E-453E-EF4E-A310-74A70CE32FD6}" type="sibTrans" cxnId="{4B1639A1-CDFC-B64F-B42A-5909E50F967C}">
      <dgm:prSet/>
      <dgm:spPr/>
      <dgm:t>
        <a:bodyPr/>
        <a:lstStyle/>
        <a:p>
          <a:endParaRPr lang="en-US"/>
        </a:p>
      </dgm:t>
    </dgm:pt>
    <dgm:pt modelId="{A011FD10-AB94-1D44-9D12-142619B2F0E5}">
      <dgm:prSet phldrT="[Text]" custT="1"/>
      <dgm:spPr>
        <a:gradFill flip="none" rotWithShape="1">
          <a:gsLst>
            <a:gs pos="0">
              <a:schemeClr val="accent4"/>
            </a:gs>
            <a:gs pos="100000">
              <a:schemeClr val="accent5"/>
            </a:gs>
          </a:gsLst>
          <a:lin ang="5400000" scaled="0"/>
          <a:tileRect/>
        </a:gradFill>
        <a:effectLst/>
      </dgm:spPr>
      <dgm:t>
        <a:bodyPr/>
        <a:lstStyle/>
        <a:p>
          <a:br>
            <a:rPr lang="en-US" sz="1200" dirty="0">
              <a:solidFill>
                <a:srgbClr val="FFFFFF"/>
              </a:solidFill>
            </a:rPr>
          </a:br>
          <a:br>
            <a:rPr lang="en-US" sz="1200" dirty="0">
              <a:solidFill>
                <a:srgbClr val="FFFFFF"/>
              </a:solidFill>
            </a:rPr>
          </a:br>
          <a:br>
            <a:rPr lang="en-US" sz="1200" dirty="0">
              <a:solidFill>
                <a:srgbClr val="FFFFFF"/>
              </a:solidFill>
            </a:rPr>
          </a:br>
          <a:br>
            <a:rPr lang="en-US" sz="1200" dirty="0">
              <a:solidFill>
                <a:srgbClr val="FFFFFF"/>
              </a:solidFill>
            </a:rPr>
          </a:br>
          <a:r>
            <a:rPr lang="en-US" sz="1200" dirty="0">
              <a:solidFill>
                <a:srgbClr val="FFFFFF"/>
              </a:solidFill>
            </a:rPr>
            <a:t>Spot on</a:t>
          </a:r>
        </a:p>
      </dgm:t>
    </dgm:pt>
    <dgm:pt modelId="{E38718DC-9268-2949-87E7-FABCF874360D}" type="parTrans" cxnId="{92C5084D-9DA2-9E48-AB55-4780F7435ECC}">
      <dgm:prSet/>
      <dgm:spPr/>
      <dgm:t>
        <a:bodyPr/>
        <a:lstStyle/>
        <a:p>
          <a:endParaRPr lang="en-US"/>
        </a:p>
      </dgm:t>
    </dgm:pt>
    <dgm:pt modelId="{0C61320D-F79A-6D4E-82C0-B1E94E5B3F46}" type="sibTrans" cxnId="{92C5084D-9DA2-9E48-AB55-4780F7435ECC}">
      <dgm:prSet/>
      <dgm:spPr/>
      <dgm:t>
        <a:bodyPr/>
        <a:lstStyle/>
        <a:p>
          <a:endParaRPr lang="en-US"/>
        </a:p>
      </dgm:t>
    </dgm:pt>
    <dgm:pt modelId="{DF15AC77-6654-8945-BE1C-91B52A045688}" type="pres">
      <dgm:prSet presAssocID="{44CD5FEC-63A2-9D4D-81EE-BFF0139871ED}" presName="matrix" presStyleCnt="0">
        <dgm:presLayoutVars>
          <dgm:chMax val="1"/>
          <dgm:dir/>
          <dgm:resizeHandles val="exact"/>
        </dgm:presLayoutVars>
      </dgm:prSet>
      <dgm:spPr/>
    </dgm:pt>
    <dgm:pt modelId="{CCF46950-3CC7-1647-8986-D66AF0C30036}" type="pres">
      <dgm:prSet presAssocID="{44CD5FEC-63A2-9D4D-81EE-BFF0139871ED}" presName="axisShape" presStyleLbl="bgShp" presStyleIdx="0" presStyleCnt="1"/>
      <dgm:spPr>
        <a:solidFill>
          <a:schemeClr val="bg1">
            <a:lumMod val="65000"/>
          </a:schemeClr>
        </a:solidFill>
        <a:ln>
          <a:noFill/>
        </a:ln>
        <a:effectLst/>
      </dgm:spPr>
    </dgm:pt>
    <dgm:pt modelId="{4869DAB9-E400-284B-BA17-D97171070EA6}" type="pres">
      <dgm:prSet presAssocID="{44CD5FEC-63A2-9D4D-81EE-BFF0139871ED}" presName="rect1" presStyleLbl="node1" presStyleIdx="0" presStyleCnt="4">
        <dgm:presLayoutVars>
          <dgm:chMax val="0"/>
          <dgm:chPref val="0"/>
          <dgm:bulletEnabled val="1"/>
        </dgm:presLayoutVars>
      </dgm:prSet>
      <dgm:spPr>
        <a:prstGeom prst="rect">
          <a:avLst/>
        </a:prstGeom>
      </dgm:spPr>
    </dgm:pt>
    <dgm:pt modelId="{02F97DDD-29D8-7341-870C-A0DFF4162F28}" type="pres">
      <dgm:prSet presAssocID="{44CD5FEC-63A2-9D4D-81EE-BFF0139871ED}" presName="rect2" presStyleLbl="node1" presStyleIdx="1" presStyleCnt="4">
        <dgm:presLayoutVars>
          <dgm:chMax val="0"/>
          <dgm:chPref val="0"/>
          <dgm:bulletEnabled val="1"/>
        </dgm:presLayoutVars>
      </dgm:prSet>
      <dgm:spPr>
        <a:prstGeom prst="rect">
          <a:avLst/>
        </a:prstGeom>
      </dgm:spPr>
    </dgm:pt>
    <dgm:pt modelId="{F28DA34A-3F78-2A49-9D10-DA63C4670857}" type="pres">
      <dgm:prSet presAssocID="{44CD5FEC-63A2-9D4D-81EE-BFF0139871ED}" presName="rect3" presStyleLbl="node1" presStyleIdx="2" presStyleCnt="4">
        <dgm:presLayoutVars>
          <dgm:chMax val="0"/>
          <dgm:chPref val="0"/>
          <dgm:bulletEnabled val="1"/>
        </dgm:presLayoutVars>
      </dgm:prSet>
      <dgm:spPr>
        <a:prstGeom prst="rect">
          <a:avLst/>
        </a:prstGeom>
      </dgm:spPr>
    </dgm:pt>
    <dgm:pt modelId="{B55C5231-3E17-204C-9BC9-20065CA52065}" type="pres">
      <dgm:prSet presAssocID="{44CD5FEC-63A2-9D4D-81EE-BFF0139871ED}" presName="rect4" presStyleLbl="node1" presStyleIdx="3" presStyleCnt="4">
        <dgm:presLayoutVars>
          <dgm:chMax val="0"/>
          <dgm:chPref val="0"/>
          <dgm:bulletEnabled val="1"/>
        </dgm:presLayoutVars>
      </dgm:prSet>
      <dgm:spPr>
        <a:prstGeom prst="rect">
          <a:avLst/>
        </a:prstGeom>
      </dgm:spPr>
    </dgm:pt>
  </dgm:ptLst>
  <dgm:cxnLst>
    <dgm:cxn modelId="{6DFD6117-CFBB-D941-8E40-E9C2F9B78605}" srcId="{44CD5FEC-63A2-9D4D-81EE-BFF0139871ED}" destId="{94E8BF00-AB4E-F948-9A47-993CC24BBA91}" srcOrd="1" destOrd="0" parTransId="{90D791A2-C980-C748-BABC-B07CD36AD28B}" sibTransId="{1D18B10C-52CC-734A-BFAE-CDBA17B4215F}"/>
    <dgm:cxn modelId="{263E4131-F219-C245-AE52-38FFEC640638}" type="presOf" srcId="{B3878C2E-FC7B-8D4B-88BE-BA929347E9F7}" destId="{F28DA34A-3F78-2A49-9D10-DA63C4670857}" srcOrd="0" destOrd="0" presId="urn:microsoft.com/office/officeart/2005/8/layout/matrix2"/>
    <dgm:cxn modelId="{5433B832-6162-9C43-AD15-88917ACA7D74}" type="presOf" srcId="{A011FD10-AB94-1D44-9D12-142619B2F0E5}" destId="{B55C5231-3E17-204C-9BC9-20065CA52065}" srcOrd="0" destOrd="0" presId="urn:microsoft.com/office/officeart/2005/8/layout/matrix2"/>
    <dgm:cxn modelId="{9E038C5F-3416-B543-A82E-909DD5D51A19}" type="presOf" srcId="{67CF41B4-33FA-2047-BF0F-004FEC6D6678}" destId="{4869DAB9-E400-284B-BA17-D97171070EA6}" srcOrd="0" destOrd="0" presId="urn:microsoft.com/office/officeart/2005/8/layout/matrix2"/>
    <dgm:cxn modelId="{92C5084D-9DA2-9E48-AB55-4780F7435ECC}" srcId="{44CD5FEC-63A2-9D4D-81EE-BFF0139871ED}" destId="{A011FD10-AB94-1D44-9D12-142619B2F0E5}" srcOrd="3" destOrd="0" parTransId="{E38718DC-9268-2949-87E7-FABCF874360D}" sibTransId="{0C61320D-F79A-6D4E-82C0-B1E94E5B3F46}"/>
    <dgm:cxn modelId="{377F6572-11D3-714D-A76F-F9B87225A8DA}" type="presOf" srcId="{44CD5FEC-63A2-9D4D-81EE-BFF0139871ED}" destId="{DF15AC77-6654-8945-BE1C-91B52A045688}" srcOrd="0" destOrd="0" presId="urn:microsoft.com/office/officeart/2005/8/layout/matrix2"/>
    <dgm:cxn modelId="{4B1639A1-CDFC-B64F-B42A-5909E50F967C}" srcId="{44CD5FEC-63A2-9D4D-81EE-BFF0139871ED}" destId="{B3878C2E-FC7B-8D4B-88BE-BA929347E9F7}" srcOrd="2" destOrd="0" parTransId="{654B6E24-65BD-7245-85A1-79E348C10C66}" sibTransId="{E77E004E-453E-EF4E-A310-74A70CE32FD6}"/>
    <dgm:cxn modelId="{5DD034AB-69C6-B94A-934B-E2FD6823FFEA}" srcId="{44CD5FEC-63A2-9D4D-81EE-BFF0139871ED}" destId="{67CF41B4-33FA-2047-BF0F-004FEC6D6678}" srcOrd="0" destOrd="0" parTransId="{372E4411-D332-5549-8359-29D05D38B148}" sibTransId="{12BBBEC7-7988-0647-8698-0C338D0677E8}"/>
    <dgm:cxn modelId="{177778E1-3158-2049-AD80-2162AB218363}" type="presOf" srcId="{94E8BF00-AB4E-F948-9A47-993CC24BBA91}" destId="{02F97DDD-29D8-7341-870C-A0DFF4162F28}" srcOrd="0" destOrd="0" presId="urn:microsoft.com/office/officeart/2005/8/layout/matrix2"/>
    <dgm:cxn modelId="{96C77AF3-E870-FC4B-A843-D317928843DF}" type="presParOf" srcId="{DF15AC77-6654-8945-BE1C-91B52A045688}" destId="{CCF46950-3CC7-1647-8986-D66AF0C30036}" srcOrd="0" destOrd="0" presId="urn:microsoft.com/office/officeart/2005/8/layout/matrix2"/>
    <dgm:cxn modelId="{4F2BD2CC-3398-9843-9300-8BAB9A4E36C0}" type="presParOf" srcId="{DF15AC77-6654-8945-BE1C-91B52A045688}" destId="{4869DAB9-E400-284B-BA17-D97171070EA6}" srcOrd="1" destOrd="0" presId="urn:microsoft.com/office/officeart/2005/8/layout/matrix2"/>
    <dgm:cxn modelId="{67A7734D-197A-F14B-92F3-98A1A3DD124E}" type="presParOf" srcId="{DF15AC77-6654-8945-BE1C-91B52A045688}" destId="{02F97DDD-29D8-7341-870C-A0DFF4162F28}" srcOrd="2" destOrd="0" presId="urn:microsoft.com/office/officeart/2005/8/layout/matrix2"/>
    <dgm:cxn modelId="{BC7D29B3-4575-0D49-8AB9-2B0D016DEA2F}" type="presParOf" srcId="{DF15AC77-6654-8945-BE1C-91B52A045688}" destId="{F28DA34A-3F78-2A49-9D10-DA63C4670857}" srcOrd="3" destOrd="0" presId="urn:microsoft.com/office/officeart/2005/8/layout/matrix2"/>
    <dgm:cxn modelId="{D9DB1819-79E3-4A47-BE32-4BD90F4E80C6}" type="presParOf" srcId="{DF15AC77-6654-8945-BE1C-91B52A045688}" destId="{B55C5231-3E17-204C-9BC9-20065CA5206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41AB54-1911-7A46-A2A7-94C0BFEB732C}" type="doc">
      <dgm:prSet loTypeId="urn:microsoft.com/office/officeart/2005/8/layout/venn2" loCatId="" qsTypeId="urn:microsoft.com/office/officeart/2005/8/quickstyle/simple4" qsCatId="simple" csTypeId="urn:microsoft.com/office/officeart/2005/8/colors/accent1_2" csCatId="accent1" phldr="1"/>
      <dgm:spPr/>
      <dgm:t>
        <a:bodyPr/>
        <a:lstStyle/>
        <a:p>
          <a:endParaRPr lang="en-US"/>
        </a:p>
      </dgm:t>
    </dgm:pt>
    <dgm:pt modelId="{21553131-6F1C-B547-94AF-9D3195A2AE0F}">
      <dgm:prSet phldrT="[Text]" custT="1"/>
      <dgm:spPr>
        <a:solidFill>
          <a:schemeClr val="bg2"/>
        </a:solidFill>
        <a:ln w="3175" cmpd="sng">
          <a:solidFill>
            <a:schemeClr val="bg1"/>
          </a:solidFill>
        </a:ln>
        <a:effectLst/>
      </dgm:spPr>
      <dgm:t>
        <a:bodyPr/>
        <a:lstStyle/>
        <a:p>
          <a:r>
            <a:rPr lang="en-US" sz="1200" baseline="0" dirty="0"/>
            <a:t> </a:t>
          </a:r>
          <a:endParaRPr lang="en-US" sz="1200" dirty="0"/>
        </a:p>
      </dgm:t>
    </dgm:pt>
    <dgm:pt modelId="{D03055C9-E660-E740-99C9-A198564D8F51}" type="parTrans" cxnId="{D3C811A2-8BF9-5F41-9EC6-AD4955D17B70}">
      <dgm:prSet/>
      <dgm:spPr/>
      <dgm:t>
        <a:bodyPr/>
        <a:lstStyle/>
        <a:p>
          <a:endParaRPr lang="en-US"/>
        </a:p>
      </dgm:t>
    </dgm:pt>
    <dgm:pt modelId="{7613DCF4-465B-564D-B029-FA0C175F6263}" type="sibTrans" cxnId="{D3C811A2-8BF9-5F41-9EC6-AD4955D17B70}">
      <dgm:prSet/>
      <dgm:spPr/>
      <dgm:t>
        <a:bodyPr/>
        <a:lstStyle/>
        <a:p>
          <a:endParaRPr lang="en-US"/>
        </a:p>
      </dgm:t>
    </dgm:pt>
    <dgm:pt modelId="{8299CB40-B120-1742-9B31-7AF4AFD2F243}">
      <dgm:prSet phldrT="[Text]" custT="1"/>
      <dgm:spPr>
        <a:solidFill>
          <a:schemeClr val="accent5"/>
        </a:solidFill>
        <a:ln w="3175" cmpd="sng">
          <a:solidFill>
            <a:schemeClr val="bg1"/>
          </a:solidFill>
        </a:ln>
        <a:effectLst/>
      </dgm:spPr>
      <dgm:t>
        <a:bodyPr/>
        <a:lstStyle/>
        <a:p>
          <a:r>
            <a:rPr lang="en-US" sz="1200" dirty="0"/>
            <a:t> </a:t>
          </a:r>
        </a:p>
      </dgm:t>
    </dgm:pt>
    <dgm:pt modelId="{409F2F6B-ACC9-C649-977B-2C6CF6065EB6}" type="parTrans" cxnId="{DC829EF0-8442-D142-9D98-3A21D5F00E44}">
      <dgm:prSet/>
      <dgm:spPr/>
      <dgm:t>
        <a:bodyPr/>
        <a:lstStyle/>
        <a:p>
          <a:endParaRPr lang="en-US"/>
        </a:p>
      </dgm:t>
    </dgm:pt>
    <dgm:pt modelId="{3F804525-870C-5D45-A354-739A7590E250}" type="sibTrans" cxnId="{DC829EF0-8442-D142-9D98-3A21D5F00E44}">
      <dgm:prSet/>
      <dgm:spPr/>
      <dgm:t>
        <a:bodyPr/>
        <a:lstStyle/>
        <a:p>
          <a:endParaRPr lang="en-US"/>
        </a:p>
      </dgm:t>
    </dgm:pt>
    <dgm:pt modelId="{1B2AC051-ADB6-864B-8EDF-F370BC852FC6}">
      <dgm:prSet phldrT="[Text]" custT="1"/>
      <dgm:spPr>
        <a:solidFill>
          <a:schemeClr val="accent3"/>
        </a:solidFill>
        <a:ln w="3175" cmpd="sng">
          <a:solidFill>
            <a:schemeClr val="bg1"/>
          </a:solidFill>
        </a:ln>
        <a:effectLst/>
      </dgm:spPr>
      <dgm:t>
        <a:bodyPr/>
        <a:lstStyle/>
        <a:p>
          <a:r>
            <a:rPr lang="en-US" sz="1200" dirty="0"/>
            <a:t> </a:t>
          </a:r>
        </a:p>
      </dgm:t>
    </dgm:pt>
    <dgm:pt modelId="{C256E36D-6CB5-EF4C-86E0-38254BD54EAD}" type="parTrans" cxnId="{55493D84-1222-C94A-8589-DC4E7E21B803}">
      <dgm:prSet/>
      <dgm:spPr/>
      <dgm:t>
        <a:bodyPr/>
        <a:lstStyle/>
        <a:p>
          <a:endParaRPr lang="en-US"/>
        </a:p>
      </dgm:t>
    </dgm:pt>
    <dgm:pt modelId="{9958A16C-E3B2-1243-AD6A-8939E2487436}" type="sibTrans" cxnId="{55493D84-1222-C94A-8589-DC4E7E21B803}">
      <dgm:prSet/>
      <dgm:spPr/>
      <dgm:t>
        <a:bodyPr/>
        <a:lstStyle/>
        <a:p>
          <a:endParaRPr lang="en-US"/>
        </a:p>
      </dgm:t>
    </dgm:pt>
    <dgm:pt modelId="{0838F22B-B89F-D34E-AA19-B204B0DD4249}">
      <dgm:prSet phldrT="[Text]" custT="1"/>
      <dgm:spPr>
        <a:solidFill>
          <a:schemeClr val="accent1"/>
        </a:solidFill>
        <a:ln w="3175" cmpd="sng">
          <a:solidFill>
            <a:schemeClr val="bg1"/>
          </a:solidFill>
        </a:ln>
        <a:effectLst/>
      </dgm:spPr>
      <dgm:t>
        <a:bodyPr/>
        <a:lstStyle/>
        <a:p>
          <a:r>
            <a:rPr lang="en-US" sz="1200" dirty="0"/>
            <a:t> </a:t>
          </a:r>
        </a:p>
      </dgm:t>
    </dgm:pt>
    <dgm:pt modelId="{BF22BA80-CCFB-0340-B330-71D8CD6FB972}" type="parTrans" cxnId="{FFB01ED5-D104-3743-A9F7-FDA0E0555006}">
      <dgm:prSet/>
      <dgm:spPr/>
      <dgm:t>
        <a:bodyPr/>
        <a:lstStyle/>
        <a:p>
          <a:endParaRPr lang="en-US"/>
        </a:p>
      </dgm:t>
    </dgm:pt>
    <dgm:pt modelId="{A742A116-2357-8840-B626-9E808A9CB902}" type="sibTrans" cxnId="{FFB01ED5-D104-3743-A9F7-FDA0E0555006}">
      <dgm:prSet/>
      <dgm:spPr/>
      <dgm:t>
        <a:bodyPr/>
        <a:lstStyle/>
        <a:p>
          <a:endParaRPr lang="en-US"/>
        </a:p>
      </dgm:t>
    </dgm:pt>
    <dgm:pt modelId="{BA78D310-9619-204F-91A4-21CE31FEDBBC}" type="pres">
      <dgm:prSet presAssocID="{3941AB54-1911-7A46-A2A7-94C0BFEB732C}" presName="Name0" presStyleCnt="0">
        <dgm:presLayoutVars>
          <dgm:chMax val="7"/>
          <dgm:resizeHandles val="exact"/>
        </dgm:presLayoutVars>
      </dgm:prSet>
      <dgm:spPr/>
    </dgm:pt>
    <dgm:pt modelId="{A62083B8-93AA-C64B-9AD5-546955DE2A3C}" type="pres">
      <dgm:prSet presAssocID="{3941AB54-1911-7A46-A2A7-94C0BFEB732C}" presName="comp1" presStyleCnt="0"/>
      <dgm:spPr/>
    </dgm:pt>
    <dgm:pt modelId="{CBDC1C1A-EBA1-C041-91B6-DB84A72A1EA4}" type="pres">
      <dgm:prSet presAssocID="{3941AB54-1911-7A46-A2A7-94C0BFEB732C}" presName="circle1" presStyleLbl="node1" presStyleIdx="0" presStyleCnt="4" custLinFactNeighborX="-4128"/>
      <dgm:spPr/>
    </dgm:pt>
    <dgm:pt modelId="{DF03A849-1D46-4745-9837-08F03C5DC6B0}" type="pres">
      <dgm:prSet presAssocID="{3941AB54-1911-7A46-A2A7-94C0BFEB732C}" presName="c1text" presStyleLbl="node1" presStyleIdx="0" presStyleCnt="4">
        <dgm:presLayoutVars>
          <dgm:bulletEnabled val="1"/>
        </dgm:presLayoutVars>
      </dgm:prSet>
      <dgm:spPr/>
    </dgm:pt>
    <dgm:pt modelId="{D77DED1B-5635-764D-8831-462975B037A8}" type="pres">
      <dgm:prSet presAssocID="{3941AB54-1911-7A46-A2A7-94C0BFEB732C}" presName="comp2" presStyleCnt="0"/>
      <dgm:spPr/>
    </dgm:pt>
    <dgm:pt modelId="{19D3CC6C-315D-6D46-A1D0-2DDEC1C7A2BA}" type="pres">
      <dgm:prSet presAssocID="{3941AB54-1911-7A46-A2A7-94C0BFEB732C}" presName="circle2" presStyleLbl="node1" presStyleIdx="1" presStyleCnt="4" custLinFactNeighborX="4460" custLinFactNeighborY="-12108"/>
      <dgm:spPr/>
    </dgm:pt>
    <dgm:pt modelId="{D105EAA0-84D8-D842-918D-571852F12DD0}" type="pres">
      <dgm:prSet presAssocID="{3941AB54-1911-7A46-A2A7-94C0BFEB732C}" presName="c2text" presStyleLbl="node1" presStyleIdx="1" presStyleCnt="4">
        <dgm:presLayoutVars>
          <dgm:bulletEnabled val="1"/>
        </dgm:presLayoutVars>
      </dgm:prSet>
      <dgm:spPr/>
    </dgm:pt>
    <dgm:pt modelId="{AA52D8A2-7DFE-5149-BA8B-72B1E7881D15}" type="pres">
      <dgm:prSet presAssocID="{3941AB54-1911-7A46-A2A7-94C0BFEB732C}" presName="comp3" presStyleCnt="0"/>
      <dgm:spPr/>
    </dgm:pt>
    <dgm:pt modelId="{87FD9542-8FD3-C842-BF99-47B1884B62F8}" type="pres">
      <dgm:prSet presAssocID="{3941AB54-1911-7A46-A2A7-94C0BFEB732C}" presName="circle3" presStyleLbl="node1" presStyleIdx="2" presStyleCnt="4" custLinFactNeighborX="18831" custLinFactNeighborY="-33256"/>
      <dgm:spPr/>
    </dgm:pt>
    <dgm:pt modelId="{C7D44A12-3EFE-4E4C-831D-020F89A9983E}" type="pres">
      <dgm:prSet presAssocID="{3941AB54-1911-7A46-A2A7-94C0BFEB732C}" presName="c3text" presStyleLbl="node1" presStyleIdx="2" presStyleCnt="4">
        <dgm:presLayoutVars>
          <dgm:bulletEnabled val="1"/>
        </dgm:presLayoutVars>
      </dgm:prSet>
      <dgm:spPr/>
    </dgm:pt>
    <dgm:pt modelId="{5988B638-B00F-0847-8A5F-8D9F2CC78924}" type="pres">
      <dgm:prSet presAssocID="{3941AB54-1911-7A46-A2A7-94C0BFEB732C}" presName="comp4" presStyleCnt="0"/>
      <dgm:spPr/>
    </dgm:pt>
    <dgm:pt modelId="{80C83430-0DBD-4F49-9E64-0C82594BD9F0}" type="pres">
      <dgm:prSet presAssocID="{3941AB54-1911-7A46-A2A7-94C0BFEB732C}" presName="circle4" presStyleLbl="node1" presStyleIdx="3" presStyleCnt="4" custLinFactNeighborX="47569" custLinFactNeighborY="-74690"/>
      <dgm:spPr/>
    </dgm:pt>
    <dgm:pt modelId="{0C21EA50-DE30-B440-B044-77530B27AB9B}" type="pres">
      <dgm:prSet presAssocID="{3941AB54-1911-7A46-A2A7-94C0BFEB732C}" presName="c4text" presStyleLbl="node1" presStyleIdx="3" presStyleCnt="4">
        <dgm:presLayoutVars>
          <dgm:bulletEnabled val="1"/>
        </dgm:presLayoutVars>
      </dgm:prSet>
      <dgm:spPr/>
    </dgm:pt>
  </dgm:ptLst>
  <dgm:cxnLst>
    <dgm:cxn modelId="{4E1D4316-4D02-D44F-83CB-4A38935B6F31}" type="presOf" srcId="{3941AB54-1911-7A46-A2A7-94C0BFEB732C}" destId="{BA78D310-9619-204F-91A4-21CE31FEDBBC}" srcOrd="0" destOrd="0" presId="urn:microsoft.com/office/officeart/2005/8/layout/venn2"/>
    <dgm:cxn modelId="{6AD7D421-19FA-A546-9F05-E2023FEAF26D}" type="presOf" srcId="{21553131-6F1C-B547-94AF-9D3195A2AE0F}" destId="{DF03A849-1D46-4745-9837-08F03C5DC6B0}" srcOrd="1" destOrd="0" presId="urn:microsoft.com/office/officeart/2005/8/layout/venn2"/>
    <dgm:cxn modelId="{798DA230-F30A-824C-82D7-9B87F7AD18B6}" type="presOf" srcId="{0838F22B-B89F-D34E-AA19-B204B0DD4249}" destId="{80C83430-0DBD-4F49-9E64-0C82594BD9F0}" srcOrd="0" destOrd="0" presId="urn:microsoft.com/office/officeart/2005/8/layout/venn2"/>
    <dgm:cxn modelId="{35D8B664-CFED-BB47-B260-C1B07231CA54}" type="presOf" srcId="{8299CB40-B120-1742-9B31-7AF4AFD2F243}" destId="{D105EAA0-84D8-D842-918D-571852F12DD0}" srcOrd="1" destOrd="0" presId="urn:microsoft.com/office/officeart/2005/8/layout/venn2"/>
    <dgm:cxn modelId="{DAA46168-A1E8-974D-8463-84B6139BCC9E}" type="presOf" srcId="{1B2AC051-ADB6-864B-8EDF-F370BC852FC6}" destId="{87FD9542-8FD3-C842-BF99-47B1884B62F8}" srcOrd="0" destOrd="0" presId="urn:microsoft.com/office/officeart/2005/8/layout/venn2"/>
    <dgm:cxn modelId="{AB006C7C-65F6-6A40-B465-AD5008491449}" type="presOf" srcId="{8299CB40-B120-1742-9B31-7AF4AFD2F243}" destId="{19D3CC6C-315D-6D46-A1D0-2DDEC1C7A2BA}" srcOrd="0" destOrd="0" presId="urn:microsoft.com/office/officeart/2005/8/layout/venn2"/>
    <dgm:cxn modelId="{CC43B880-840E-E04A-A1CA-FDCE57A83F5D}" type="presOf" srcId="{21553131-6F1C-B547-94AF-9D3195A2AE0F}" destId="{CBDC1C1A-EBA1-C041-91B6-DB84A72A1EA4}" srcOrd="0" destOrd="0" presId="urn:microsoft.com/office/officeart/2005/8/layout/venn2"/>
    <dgm:cxn modelId="{55493D84-1222-C94A-8589-DC4E7E21B803}" srcId="{3941AB54-1911-7A46-A2A7-94C0BFEB732C}" destId="{1B2AC051-ADB6-864B-8EDF-F370BC852FC6}" srcOrd="2" destOrd="0" parTransId="{C256E36D-6CB5-EF4C-86E0-38254BD54EAD}" sibTransId="{9958A16C-E3B2-1243-AD6A-8939E2487436}"/>
    <dgm:cxn modelId="{31AF9C88-3619-7745-96EC-7DED8396859E}" type="presOf" srcId="{1B2AC051-ADB6-864B-8EDF-F370BC852FC6}" destId="{C7D44A12-3EFE-4E4C-831D-020F89A9983E}" srcOrd="1" destOrd="0" presId="urn:microsoft.com/office/officeart/2005/8/layout/venn2"/>
    <dgm:cxn modelId="{D3C811A2-8BF9-5F41-9EC6-AD4955D17B70}" srcId="{3941AB54-1911-7A46-A2A7-94C0BFEB732C}" destId="{21553131-6F1C-B547-94AF-9D3195A2AE0F}" srcOrd="0" destOrd="0" parTransId="{D03055C9-E660-E740-99C9-A198564D8F51}" sibTransId="{7613DCF4-465B-564D-B029-FA0C175F6263}"/>
    <dgm:cxn modelId="{ED9D5FB7-E011-3A49-AB23-5E1833CF7B9D}" type="presOf" srcId="{0838F22B-B89F-D34E-AA19-B204B0DD4249}" destId="{0C21EA50-DE30-B440-B044-77530B27AB9B}" srcOrd="1" destOrd="0" presId="urn:microsoft.com/office/officeart/2005/8/layout/venn2"/>
    <dgm:cxn modelId="{FFB01ED5-D104-3743-A9F7-FDA0E0555006}" srcId="{3941AB54-1911-7A46-A2A7-94C0BFEB732C}" destId="{0838F22B-B89F-D34E-AA19-B204B0DD4249}" srcOrd="3" destOrd="0" parTransId="{BF22BA80-CCFB-0340-B330-71D8CD6FB972}" sibTransId="{A742A116-2357-8840-B626-9E808A9CB902}"/>
    <dgm:cxn modelId="{DC829EF0-8442-D142-9D98-3A21D5F00E44}" srcId="{3941AB54-1911-7A46-A2A7-94C0BFEB732C}" destId="{8299CB40-B120-1742-9B31-7AF4AFD2F243}" srcOrd="1" destOrd="0" parTransId="{409F2F6B-ACC9-C649-977B-2C6CF6065EB6}" sibTransId="{3F804525-870C-5D45-A354-739A7590E250}"/>
    <dgm:cxn modelId="{8EC82DDA-8381-064E-87F6-B93AD780C223}" type="presParOf" srcId="{BA78D310-9619-204F-91A4-21CE31FEDBBC}" destId="{A62083B8-93AA-C64B-9AD5-546955DE2A3C}" srcOrd="0" destOrd="0" presId="urn:microsoft.com/office/officeart/2005/8/layout/venn2"/>
    <dgm:cxn modelId="{D1EE4D9E-3654-624D-AEF7-2A79E400CEF0}" type="presParOf" srcId="{A62083B8-93AA-C64B-9AD5-546955DE2A3C}" destId="{CBDC1C1A-EBA1-C041-91B6-DB84A72A1EA4}" srcOrd="0" destOrd="0" presId="urn:microsoft.com/office/officeart/2005/8/layout/venn2"/>
    <dgm:cxn modelId="{C54FE242-AA40-4548-92D3-4B36B5ECA207}" type="presParOf" srcId="{A62083B8-93AA-C64B-9AD5-546955DE2A3C}" destId="{DF03A849-1D46-4745-9837-08F03C5DC6B0}" srcOrd="1" destOrd="0" presId="urn:microsoft.com/office/officeart/2005/8/layout/venn2"/>
    <dgm:cxn modelId="{7EF1588B-AD02-C94D-AF15-FD0C01B68675}" type="presParOf" srcId="{BA78D310-9619-204F-91A4-21CE31FEDBBC}" destId="{D77DED1B-5635-764D-8831-462975B037A8}" srcOrd="1" destOrd="0" presId="urn:microsoft.com/office/officeart/2005/8/layout/venn2"/>
    <dgm:cxn modelId="{721C83DA-DB90-954F-B18F-5BA0BC0CB822}" type="presParOf" srcId="{D77DED1B-5635-764D-8831-462975B037A8}" destId="{19D3CC6C-315D-6D46-A1D0-2DDEC1C7A2BA}" srcOrd="0" destOrd="0" presId="urn:microsoft.com/office/officeart/2005/8/layout/venn2"/>
    <dgm:cxn modelId="{F444E650-676F-8549-B8E9-7EFE933FDEFC}" type="presParOf" srcId="{D77DED1B-5635-764D-8831-462975B037A8}" destId="{D105EAA0-84D8-D842-918D-571852F12DD0}" srcOrd="1" destOrd="0" presId="urn:microsoft.com/office/officeart/2005/8/layout/venn2"/>
    <dgm:cxn modelId="{3AD98B08-F9EE-C341-A597-6328EF6C2A83}" type="presParOf" srcId="{BA78D310-9619-204F-91A4-21CE31FEDBBC}" destId="{AA52D8A2-7DFE-5149-BA8B-72B1E7881D15}" srcOrd="2" destOrd="0" presId="urn:microsoft.com/office/officeart/2005/8/layout/venn2"/>
    <dgm:cxn modelId="{7D24103B-3F07-4249-9C3F-E63AAE434E80}" type="presParOf" srcId="{AA52D8A2-7DFE-5149-BA8B-72B1E7881D15}" destId="{87FD9542-8FD3-C842-BF99-47B1884B62F8}" srcOrd="0" destOrd="0" presId="urn:microsoft.com/office/officeart/2005/8/layout/venn2"/>
    <dgm:cxn modelId="{69AFBCF1-7B51-F14D-81F9-4DE0D0F2510E}" type="presParOf" srcId="{AA52D8A2-7DFE-5149-BA8B-72B1E7881D15}" destId="{C7D44A12-3EFE-4E4C-831D-020F89A9983E}" srcOrd="1" destOrd="0" presId="urn:microsoft.com/office/officeart/2005/8/layout/venn2"/>
    <dgm:cxn modelId="{5A202787-9B96-E646-8A8C-8927D282379C}" type="presParOf" srcId="{BA78D310-9619-204F-91A4-21CE31FEDBBC}" destId="{5988B638-B00F-0847-8A5F-8D9F2CC78924}" srcOrd="3" destOrd="0" presId="urn:microsoft.com/office/officeart/2005/8/layout/venn2"/>
    <dgm:cxn modelId="{E5F47679-8FE5-3E43-B3E9-1D4FE851D2E1}" type="presParOf" srcId="{5988B638-B00F-0847-8A5F-8D9F2CC78924}" destId="{80C83430-0DBD-4F49-9E64-0C82594BD9F0}" srcOrd="0" destOrd="0" presId="urn:microsoft.com/office/officeart/2005/8/layout/venn2"/>
    <dgm:cxn modelId="{319CF923-AF70-184D-B15C-BAB6EAE7DC80}" type="presParOf" srcId="{5988B638-B00F-0847-8A5F-8D9F2CC78924}" destId="{0C21EA50-DE30-B440-B044-77530B27AB9B}"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F623A0-DEA5-4327-AAA2-FE30DA796F53}">
      <dsp:nvSpPr>
        <dsp:cNvPr id="0" name=""/>
        <dsp:cNvSpPr/>
      </dsp:nvSpPr>
      <dsp:spPr>
        <a:xfrm>
          <a:off x="1792511" y="0"/>
          <a:ext cx="1887585" cy="1359556"/>
        </a:xfrm>
        <a:prstGeom prst="trapezoid">
          <a:avLst>
            <a:gd name="adj" fmla="val 69419"/>
          </a:avLst>
        </a:prstGeom>
        <a:solidFill>
          <a:schemeClr val="tx2"/>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457200" rIns="15240" bIns="91440" numCol="1" spcCol="1270" anchor="b" anchorCtr="0">
          <a:noAutofit/>
        </a:bodyPr>
        <a:lstStyle/>
        <a:p>
          <a:pPr marL="0" lvl="0" indent="0" algn="ctr" defTabSz="533400">
            <a:lnSpc>
              <a:spcPct val="90000"/>
            </a:lnSpc>
            <a:spcBef>
              <a:spcPct val="0"/>
            </a:spcBef>
            <a:spcAft>
              <a:spcPct val="35000"/>
            </a:spcAft>
            <a:buNone/>
          </a:pP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a:t>
          </a:r>
          <a:endParaRPr lang="en-US" sz="1200" kern="1200" dirty="0">
            <a:solidFill>
              <a:srgbClr val="FFFFFF"/>
            </a:solidFill>
          </a:endParaRPr>
        </a:p>
      </dsp:txBody>
      <dsp:txXfrm>
        <a:off x="1792511" y="0"/>
        <a:ext cx="1887585" cy="1359556"/>
      </dsp:txXfrm>
    </dsp:sp>
    <dsp:sp modelId="{3B4D60DC-3880-4788-95C0-C5331C7B8E49}">
      <dsp:nvSpPr>
        <dsp:cNvPr id="0" name=""/>
        <dsp:cNvSpPr/>
      </dsp:nvSpPr>
      <dsp:spPr>
        <a:xfrm>
          <a:off x="1195007" y="1359556"/>
          <a:ext cx="3082593" cy="860718"/>
        </a:xfrm>
        <a:prstGeom prst="trapezoid">
          <a:avLst>
            <a:gd name="adj" fmla="val 69419"/>
          </a:avLst>
        </a:prstGeom>
        <a:solidFill>
          <a:schemeClr val="accent5"/>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dirty="0" err="1">
              <a:solidFill>
                <a:srgbClr val="FFFFFF"/>
              </a:solidFill>
            </a:rPr>
            <a:t>Xxxxxxx</a:t>
          </a:r>
          <a:r>
            <a:rPr lang="en-US" sz="1200" kern="1200" dirty="0">
              <a:solidFill>
                <a:srgbClr val="FFFFFF"/>
              </a:solidFill>
            </a:rPr>
            <a:t> xxx</a:t>
          </a:r>
        </a:p>
      </dsp:txBody>
      <dsp:txXfrm>
        <a:off x="1734461" y="1359556"/>
        <a:ext cx="2003685" cy="860718"/>
      </dsp:txXfrm>
    </dsp:sp>
    <dsp:sp modelId="{58F179C7-16A8-432B-BA8B-1B820D98D9A2}">
      <dsp:nvSpPr>
        <dsp:cNvPr id="0" name=""/>
        <dsp:cNvSpPr/>
      </dsp:nvSpPr>
      <dsp:spPr>
        <a:xfrm>
          <a:off x="597503" y="2220275"/>
          <a:ext cx="4277600" cy="860718"/>
        </a:xfrm>
        <a:prstGeom prst="trapezoid">
          <a:avLst>
            <a:gd name="adj" fmla="val 69419"/>
          </a:avLst>
        </a:prstGeom>
        <a:solidFill>
          <a:schemeClr val="accent3"/>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xxxxx</a:t>
          </a:r>
          <a:r>
            <a:rPr lang="en-US" sz="1200" kern="1200" dirty="0">
              <a:solidFill>
                <a:srgbClr val="FFFFFF"/>
              </a:solidFill>
            </a:rPr>
            <a:t> </a:t>
          </a:r>
          <a:r>
            <a:rPr lang="en-US" sz="1200" kern="1200" dirty="0" err="1">
              <a:solidFill>
                <a:srgbClr val="FFFFFF"/>
              </a:solidFill>
            </a:rPr>
            <a:t>xxxxxx</a:t>
          </a:r>
          <a:r>
            <a:rPr lang="en-US" sz="1200" kern="1200" dirty="0">
              <a:solidFill>
                <a:srgbClr val="FFFFFF"/>
              </a:solidFill>
            </a:rPr>
            <a:t> xxx</a:t>
          </a:r>
        </a:p>
      </dsp:txBody>
      <dsp:txXfrm>
        <a:off x="1346083" y="2220275"/>
        <a:ext cx="2780440" cy="860718"/>
      </dsp:txXfrm>
    </dsp:sp>
    <dsp:sp modelId="{4C93577F-86B3-4437-AC53-27DFCA2D946A}">
      <dsp:nvSpPr>
        <dsp:cNvPr id="0" name=""/>
        <dsp:cNvSpPr/>
      </dsp:nvSpPr>
      <dsp:spPr>
        <a:xfrm>
          <a:off x="0" y="3080993"/>
          <a:ext cx="5472608" cy="860718"/>
        </a:xfrm>
        <a:prstGeom prst="trapezoid">
          <a:avLst>
            <a:gd name="adj" fmla="val 69419"/>
          </a:avLst>
        </a:prstGeom>
        <a:solidFill>
          <a:schemeClr val="accent1"/>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dirty="0" err="1">
              <a:solidFill>
                <a:srgbClr val="FFFFFF"/>
              </a:solidFill>
            </a:rPr>
            <a:t>Xxxxxx</a:t>
          </a:r>
          <a:r>
            <a:rPr lang="en-US" sz="1200" kern="1200" dirty="0">
              <a:solidFill>
                <a:srgbClr val="FFFFFF"/>
              </a:solidFill>
            </a:rPr>
            <a:t> x </a:t>
          </a:r>
          <a:r>
            <a:rPr lang="en-US" sz="1200" kern="1200" dirty="0" err="1">
              <a:solidFill>
                <a:srgbClr val="FFFFFF"/>
              </a:solidFill>
            </a:rPr>
            <a:t>xxxxxx</a:t>
          </a:r>
          <a:r>
            <a:rPr lang="en-US" sz="1200" kern="1200" dirty="0">
              <a:solidFill>
                <a:srgbClr val="FFFFFF"/>
              </a:solidFill>
            </a:rPr>
            <a:t> xx </a:t>
          </a:r>
          <a:r>
            <a:rPr lang="en-US" sz="1200" kern="1200" dirty="0" err="1">
              <a:solidFill>
                <a:srgbClr val="FFFFFF"/>
              </a:solidFill>
            </a:rPr>
            <a:t>xxxxxxxxxxx</a:t>
          </a:r>
          <a:r>
            <a:rPr lang="en-US" sz="1200" kern="1200" dirty="0">
              <a:solidFill>
                <a:srgbClr val="FFFFFF"/>
              </a:solidFill>
            </a:rPr>
            <a:t> x</a:t>
          </a:r>
        </a:p>
      </dsp:txBody>
      <dsp:txXfrm>
        <a:off x="957706" y="3080993"/>
        <a:ext cx="3557195" cy="86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46950-3CC7-1647-8986-D66AF0C30036}">
      <dsp:nvSpPr>
        <dsp:cNvPr id="0" name=""/>
        <dsp:cNvSpPr/>
      </dsp:nvSpPr>
      <dsp:spPr>
        <a:xfrm>
          <a:off x="0" y="33866"/>
          <a:ext cx="4572000" cy="4572000"/>
        </a:xfrm>
        <a:prstGeom prst="quadArrow">
          <a:avLst>
            <a:gd name="adj1" fmla="val 2000"/>
            <a:gd name="adj2" fmla="val 4000"/>
            <a:gd name="adj3" fmla="val 5000"/>
          </a:avLst>
        </a:prstGeom>
        <a:solidFill>
          <a:schemeClr val="bg1">
            <a:lumMod val="65000"/>
          </a:schemeClr>
        </a:solidFill>
        <a:ln>
          <a:noFill/>
        </a:ln>
        <a:effectLst/>
      </dsp:spPr>
      <dsp:style>
        <a:lnRef idx="0">
          <a:scrgbClr r="0" g="0" b="0"/>
        </a:lnRef>
        <a:fillRef idx="1">
          <a:scrgbClr r="0" g="0" b="0"/>
        </a:fillRef>
        <a:effectRef idx="2">
          <a:scrgbClr r="0" g="0" b="0"/>
        </a:effectRef>
        <a:fontRef idx="minor"/>
      </dsp:style>
    </dsp:sp>
    <dsp:sp modelId="{4869DAB9-E400-284B-BA17-D97171070EA6}">
      <dsp:nvSpPr>
        <dsp:cNvPr id="0" name=""/>
        <dsp:cNvSpPr/>
      </dsp:nvSpPr>
      <dsp:spPr>
        <a:xfrm>
          <a:off x="297180"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Best in class</a:t>
          </a:r>
        </a:p>
      </dsp:txBody>
      <dsp:txXfrm>
        <a:off x="297180" y="331046"/>
        <a:ext cx="1828800" cy="1828800"/>
      </dsp:txXfrm>
    </dsp:sp>
    <dsp:sp modelId="{02F97DDD-29D8-7341-870C-A0DFF4162F28}">
      <dsp:nvSpPr>
        <dsp:cNvPr id="0" name=""/>
        <dsp:cNvSpPr/>
      </dsp:nvSpPr>
      <dsp:spPr>
        <a:xfrm>
          <a:off x="2446019"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Very practical</a:t>
          </a:r>
        </a:p>
      </dsp:txBody>
      <dsp:txXfrm>
        <a:off x="2446019" y="331046"/>
        <a:ext cx="1828800" cy="1828800"/>
      </dsp:txXfrm>
    </dsp:sp>
    <dsp:sp modelId="{F28DA34A-3F78-2A49-9D10-DA63C4670857}">
      <dsp:nvSpPr>
        <dsp:cNvPr id="0" name=""/>
        <dsp:cNvSpPr/>
      </dsp:nvSpPr>
      <dsp:spPr>
        <a:xfrm>
          <a:off x="297180"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High-level</a:t>
          </a:r>
        </a:p>
      </dsp:txBody>
      <dsp:txXfrm>
        <a:off x="297180" y="2479886"/>
        <a:ext cx="1828800" cy="1828800"/>
      </dsp:txXfrm>
    </dsp:sp>
    <dsp:sp modelId="{B55C5231-3E17-204C-9BC9-20065CA52065}">
      <dsp:nvSpPr>
        <dsp:cNvPr id="0" name=""/>
        <dsp:cNvSpPr/>
      </dsp:nvSpPr>
      <dsp:spPr>
        <a:xfrm>
          <a:off x="2446019"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Spot on</a:t>
          </a:r>
        </a:p>
      </dsp:txBody>
      <dsp:txXfrm>
        <a:off x="2446019" y="2479886"/>
        <a:ext cx="1828800" cy="1828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C1C1A-EBA1-C041-91B6-DB84A72A1EA4}">
      <dsp:nvSpPr>
        <dsp:cNvPr id="0" name=""/>
        <dsp:cNvSpPr/>
      </dsp:nvSpPr>
      <dsp:spPr>
        <a:xfrm>
          <a:off x="155872" y="0"/>
          <a:ext cx="4093507" cy="4093507"/>
        </a:xfrm>
        <a:prstGeom prst="ellipse">
          <a:avLst/>
        </a:prstGeom>
        <a:solidFill>
          <a:schemeClr val="bg2"/>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baseline="0" dirty="0"/>
            <a:t> </a:t>
          </a:r>
          <a:endParaRPr lang="en-US" sz="1200" kern="1200" dirty="0"/>
        </a:p>
      </dsp:txBody>
      <dsp:txXfrm>
        <a:off x="1630353" y="204675"/>
        <a:ext cx="1144544" cy="614026"/>
      </dsp:txXfrm>
    </dsp:sp>
    <dsp:sp modelId="{19D3CC6C-315D-6D46-A1D0-2DDEC1C7A2BA}">
      <dsp:nvSpPr>
        <dsp:cNvPr id="0" name=""/>
        <dsp:cNvSpPr/>
      </dsp:nvSpPr>
      <dsp:spPr>
        <a:xfrm>
          <a:off x="880259" y="422187"/>
          <a:ext cx="3274805" cy="3274805"/>
        </a:xfrm>
        <a:prstGeom prst="ellipse">
          <a:avLst/>
        </a:prstGeom>
        <a:solidFill>
          <a:schemeClr val="accent5"/>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1945389" y="618676"/>
        <a:ext cx="1144544" cy="589465"/>
      </dsp:txXfrm>
    </dsp:sp>
    <dsp:sp modelId="{87FD9542-8FD3-C842-BF99-47B1884B62F8}">
      <dsp:nvSpPr>
        <dsp:cNvPr id="0" name=""/>
        <dsp:cNvSpPr/>
      </dsp:nvSpPr>
      <dsp:spPr>
        <a:xfrm>
          <a:off x="1606062" y="820600"/>
          <a:ext cx="2456104" cy="2456104"/>
        </a:xfrm>
        <a:prstGeom prst="ellipse">
          <a:avLst/>
        </a:prstGeom>
        <a:solidFill>
          <a:schemeClr val="accent3"/>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2261842" y="1004808"/>
        <a:ext cx="1144544" cy="552623"/>
      </dsp:txXfrm>
    </dsp:sp>
    <dsp:sp modelId="{80C83430-0DBD-4F49-9E64-0C82594BD9F0}">
      <dsp:nvSpPr>
        <dsp:cNvPr id="0" name=""/>
        <dsp:cNvSpPr/>
      </dsp:nvSpPr>
      <dsp:spPr>
        <a:xfrm>
          <a:off x="2331800" y="1233128"/>
          <a:ext cx="1637402" cy="1637402"/>
        </a:xfrm>
        <a:prstGeom prst="ellipse">
          <a:avLst/>
        </a:prstGeom>
        <a:solidFill>
          <a:schemeClr val="accent1"/>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2571592" y="1642478"/>
        <a:ext cx="1157818" cy="81870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3A1D146-B4E0-1741-B9EE-9789392EFCC4}" type="datetimeFigureOut">
              <a:rPr lang="en-US" smtClean="0"/>
              <a:t>11/25/2021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863621-2E60-B848-8968-B0341E26A312}" type="slidenum">
              <a:rPr lang="en-US" smtClean="0"/>
              <a:t>‹#›</a:t>
            </a:fld>
            <a:endParaRPr lang="en-US"/>
          </a:p>
        </p:txBody>
      </p:sp>
    </p:spTree>
    <p:extLst>
      <p:ext uri="{BB962C8B-B14F-4D97-AF65-F5344CB8AC3E}">
        <p14:creationId xmlns:p14="http://schemas.microsoft.com/office/powerpoint/2010/main" val="1730024718"/>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Shape 117"/>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dirty="0">
                <a:solidFill>
                  <a:schemeClr val="dk1"/>
                </a:solidFill>
                <a:latin typeface="Arial"/>
                <a:ea typeface="Arial"/>
                <a:cs typeface="Arial"/>
                <a:sym typeface="Arial"/>
              </a:rPr>
              <a:t>Lise</a:t>
            </a:r>
          </a:p>
          <a:p>
            <a:pPr marL="0" marR="0" lvl="0" indent="0" algn="l" rtl="0">
              <a:spcBef>
                <a:spcPts val="0"/>
              </a:spcBef>
              <a:spcAft>
                <a:spcPts val="0"/>
              </a:spcAft>
              <a:buClr>
                <a:schemeClr val="dk1"/>
              </a:buClr>
              <a:buSzPts val="1100"/>
              <a:buFont typeface="Arial"/>
              <a:buNone/>
            </a:pPr>
            <a:endParaRPr lang="fr-CA" sz="11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Clr>
                <a:schemeClr val="dk1"/>
              </a:buClr>
              <a:buSzPts val="1100"/>
              <a:buFont typeface="Arial"/>
              <a:buNone/>
            </a:pPr>
            <a:r>
              <a:rPr lang="fr-CA" sz="1100" b="0" i="0" u="none" strike="noStrike" cap="none" dirty="0">
                <a:solidFill>
                  <a:schemeClr val="dk1"/>
                </a:solidFill>
                <a:latin typeface="Arial"/>
                <a:ea typeface="Arial"/>
                <a:cs typeface="Arial"/>
                <a:sym typeface="Arial"/>
              </a:rPr>
              <a:t>General </a:t>
            </a:r>
            <a:r>
              <a:rPr lang="fr-CA" sz="1100" b="0" i="0" u="none" strike="noStrike" cap="none" dirty="0" err="1">
                <a:solidFill>
                  <a:schemeClr val="dk1"/>
                </a:solidFill>
                <a:latin typeface="Arial"/>
                <a:ea typeface="Arial"/>
                <a:cs typeface="Arial"/>
                <a:sym typeface="Arial"/>
              </a:rPr>
              <a:t>presentation</a:t>
            </a:r>
            <a:r>
              <a:rPr lang="fr-CA" sz="1100" b="0" i="0" u="none" strike="noStrike" cap="none" dirty="0">
                <a:solidFill>
                  <a:schemeClr val="dk1"/>
                </a:solidFill>
                <a:latin typeface="Arial"/>
                <a:ea typeface="Arial"/>
                <a:cs typeface="Arial"/>
                <a:sym typeface="Arial"/>
              </a:rPr>
              <a:t> </a:t>
            </a:r>
          </a:p>
          <a:p>
            <a:pPr marL="0" marR="0" lvl="0" indent="0" algn="l" rtl="0">
              <a:spcBef>
                <a:spcPts val="0"/>
              </a:spcBef>
              <a:spcAft>
                <a:spcPts val="0"/>
              </a:spcAft>
              <a:buClr>
                <a:schemeClr val="dk1"/>
              </a:buClr>
              <a:buSzPts val="11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910916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2365327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15479570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23849968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16633433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MNO</a:t>
            </a:r>
          </a:p>
          <a:p>
            <a:pPr marL="0" marR="0" lvl="0" indent="0" algn="l" rtl="0">
              <a:spcBef>
                <a:spcPts val="0"/>
              </a:spcBef>
              <a:spcAft>
                <a:spcPts val="0"/>
              </a:spcAft>
              <a:buNone/>
            </a:pPr>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model is simple yet effective. These 7 variables are the ones that justify most of the variance. As you can see, the model does not use external data but only the existing one. The weight over height variable gives a good estimate the applicant’s health status. Furthermore, the face amount determines the loss risk. Regarding the application questions, 3 of the 10 are useful for modeling, especially question 8, which explains the majority of the model’s variance. By being able to remove the other 7 application questions, you’ll reduce the time your applicants spend filling out a quote</a:t>
            </a:r>
            <a:endParaRPr lang="fr-CA" sz="1200" kern="1200" dirty="0">
              <a:solidFill>
                <a:schemeClr val="tx1"/>
              </a:solidFill>
              <a:effectLst/>
              <a:latin typeface="+mn-lt"/>
              <a:ea typeface="+mn-ea"/>
              <a:cs typeface="+mn-cs"/>
            </a:endParaRP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5844465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MNO</a:t>
            </a:r>
          </a:p>
          <a:p>
            <a:pPr marL="0" marR="0" lvl="0" indent="0" algn="l" rtl="0">
              <a:spcBef>
                <a:spcPts val="0"/>
              </a:spcBef>
              <a:spcAft>
                <a:spcPts val="0"/>
              </a:spcAft>
              <a:buNone/>
            </a:pPr>
            <a:endParaRPr lang="fr-CA" dirty="0"/>
          </a:p>
          <a:p>
            <a:r>
              <a:rPr lang="en-US" sz="1200" kern="1200" dirty="0">
                <a:solidFill>
                  <a:schemeClr val="tx1"/>
                </a:solidFill>
                <a:effectLst/>
                <a:latin typeface="+mn-lt"/>
                <a:ea typeface="+mn-ea"/>
                <a:cs typeface="+mn-cs"/>
              </a:rPr>
              <a:t>The table shown indicates our model’s accuracy after testing the 9%. The green boxes representing accurate predictions, you’ll notice that the sum of these boxes nears 100%, precisely 98.4%.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Based on our testing, an interesting point worth noticing is that the model never predicts a tobacco user as a non-tobacco user, and vice-versa, meaning that no one telling the truth about not smoking will be predicted as a smoker.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Also, as shown on the first line of preferred non-tobacco users, our 2 largest inaccurate predictions, which happen less than half a percent of the time, take place when the model overestimates the risk, meaning that you may lose a potential sale but will not underestimate the risk.</a:t>
            </a:r>
            <a:endParaRPr lang="fr-CA" sz="1200" kern="1200" dirty="0">
              <a:solidFill>
                <a:schemeClr val="tx1"/>
              </a:solidFill>
              <a:effectLst/>
              <a:latin typeface="+mn-lt"/>
              <a:ea typeface="+mn-ea"/>
              <a:cs typeface="+mn-cs"/>
            </a:endParaRP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1111731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KC</a:t>
            </a:r>
          </a:p>
          <a:p>
            <a:pPr marL="0" marR="0" lvl="0" indent="0" algn="l" rtl="0">
              <a:spcBef>
                <a:spcPts val="0"/>
              </a:spcBef>
              <a:spcAft>
                <a:spcPts val="0"/>
              </a:spcAft>
              <a:buNone/>
            </a:pPr>
            <a:endParaRPr lang="en-US" sz="11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The reserve needs to be sufficient to</a:t>
            </a:r>
          </a:p>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ensure that the company can meet its engage-</a:t>
            </a:r>
          </a:p>
          <a:p>
            <a:pPr marL="0" marR="0" lvl="0" indent="0" algn="l" rtl="0">
              <a:spcBef>
                <a:spcPts val="0"/>
              </a:spcBef>
              <a:spcAft>
                <a:spcPts val="0"/>
              </a:spcAft>
              <a:buNone/>
            </a:pPr>
            <a:r>
              <a:rPr lang="en-US" sz="1100" b="0" i="0" u="none" strike="noStrike" cap="none" dirty="0" err="1">
                <a:solidFill>
                  <a:schemeClr val="dk1"/>
                </a:solidFill>
                <a:latin typeface="Arial"/>
                <a:ea typeface="Arial"/>
                <a:cs typeface="Arial"/>
                <a:sym typeface="Arial"/>
              </a:rPr>
              <a:t>ments</a:t>
            </a:r>
            <a:r>
              <a:rPr lang="en-US" sz="1100" b="0" i="0" u="none" strike="noStrike" cap="none" dirty="0">
                <a:solidFill>
                  <a:schemeClr val="dk1"/>
                </a:solidFill>
                <a:latin typeface="Arial"/>
                <a:ea typeface="Arial"/>
                <a:cs typeface="Arial"/>
                <a:sym typeface="Arial"/>
              </a:rPr>
              <a:t>, but not overstated, which would </a:t>
            </a:r>
            <a:r>
              <a:rPr lang="en-US" sz="1100" b="0" i="0" u="none" strike="noStrike" cap="none" dirty="0" err="1">
                <a:solidFill>
                  <a:schemeClr val="dk1"/>
                </a:solidFill>
                <a:latin typeface="Arial"/>
                <a:ea typeface="Arial"/>
                <a:cs typeface="Arial"/>
                <a:sym typeface="Arial"/>
              </a:rPr>
              <a:t>nega</a:t>
            </a:r>
            <a:r>
              <a:rPr lang="en-US" sz="1100" b="0" i="0" u="none" strike="noStrike" cap="none" dirty="0">
                <a:solidFill>
                  <a:schemeClr val="dk1"/>
                </a:solidFill>
                <a:latin typeface="Arial"/>
                <a:ea typeface="Arial"/>
                <a:cs typeface="Arial"/>
                <a:sym typeface="Arial"/>
              </a:rPr>
              <a:t>-</a:t>
            </a:r>
          </a:p>
          <a:p>
            <a:pPr marL="0" marR="0" lvl="0" indent="0" algn="l" rtl="0">
              <a:spcBef>
                <a:spcPts val="0"/>
              </a:spcBef>
              <a:spcAft>
                <a:spcPts val="0"/>
              </a:spcAft>
              <a:buNone/>
            </a:pPr>
            <a:r>
              <a:rPr lang="en-US" sz="1100" b="0" i="0" u="none" strike="noStrike" cap="none" dirty="0" err="1">
                <a:solidFill>
                  <a:schemeClr val="dk1"/>
                </a:solidFill>
                <a:latin typeface="Arial"/>
                <a:ea typeface="Arial"/>
                <a:cs typeface="Arial"/>
                <a:sym typeface="Arial"/>
              </a:rPr>
              <a:t>tively</a:t>
            </a:r>
            <a:r>
              <a:rPr lang="en-US" sz="1100" b="0" i="0" u="none" strike="noStrike" cap="none" dirty="0">
                <a:solidFill>
                  <a:schemeClr val="dk1"/>
                </a:solidFill>
                <a:latin typeface="Arial"/>
                <a:ea typeface="Arial"/>
                <a:cs typeface="Arial"/>
                <a:sym typeface="Arial"/>
              </a:rPr>
              <a:t> impact the results due to a decrease of</a:t>
            </a:r>
          </a:p>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the company’s capital.</a:t>
            </a:r>
          </a:p>
          <a:p>
            <a:pPr marL="0" marR="0" lvl="0" indent="0" algn="l" rtl="0">
              <a:spcBef>
                <a:spcPts val="0"/>
              </a:spcBef>
              <a:spcAft>
                <a:spcPts val="0"/>
              </a:spcAft>
              <a:buNone/>
            </a:pPr>
            <a:endParaRPr lang="en-US" sz="1100" b="0" i="0" u="none" strike="noStrike" cap="none" dirty="0">
              <a:solidFill>
                <a:schemeClr val="dk1"/>
              </a:solidFill>
              <a:latin typeface="Arial"/>
              <a:ea typeface="Arial"/>
              <a:cs typeface="Arial"/>
              <a:sym typeface="Arial"/>
            </a:endParaRPr>
          </a:p>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A below expected health</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status would indicate that the mortality used in</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the reserve calculation may be understated, resulting in an inadequate reserve. </a:t>
            </a:r>
          </a:p>
          <a:p>
            <a:pPr marL="0" marR="0" lvl="0" indent="0" algn="l" rtl="0">
              <a:spcBef>
                <a:spcPts val="0"/>
              </a:spcBef>
              <a:spcAft>
                <a:spcPts val="0"/>
              </a:spcAft>
              <a:buNone/>
            </a:pPr>
            <a:r>
              <a:rPr lang="en-US" sz="1100" b="0" i="0" u="none" strike="noStrike" cap="none" dirty="0">
                <a:solidFill>
                  <a:schemeClr val="dk1"/>
                </a:solidFill>
                <a:latin typeface="Arial"/>
                <a:ea typeface="Arial"/>
                <a:cs typeface="Arial"/>
                <a:sym typeface="Arial"/>
              </a:rPr>
              <a:t>A better than</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expected health status would indicate that the</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reserve can be reduced safely. A decrease in reserve means an increase in capital, generating</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more opportunities to diversify investments and</a:t>
            </a:r>
            <a:r>
              <a:rPr lang="en-US" sz="1100" b="0" i="0" u="none" strike="noStrike" cap="none" baseline="0" dirty="0">
                <a:solidFill>
                  <a:schemeClr val="dk1"/>
                </a:solidFill>
                <a:latin typeface="Arial"/>
                <a:ea typeface="Arial"/>
                <a:cs typeface="Arial"/>
                <a:sym typeface="Arial"/>
              </a:rPr>
              <a:t> </a:t>
            </a:r>
            <a:r>
              <a:rPr lang="en-US" sz="1100" b="0" i="0" u="none" strike="noStrike" cap="none" dirty="0">
                <a:solidFill>
                  <a:schemeClr val="dk1"/>
                </a:solidFill>
                <a:latin typeface="Arial"/>
                <a:ea typeface="Arial"/>
                <a:cs typeface="Arial"/>
                <a:sym typeface="Arial"/>
              </a:rPr>
              <a:t>increase investment income.</a:t>
            </a:r>
            <a:endParaRPr dirty="0"/>
          </a:p>
        </p:txBody>
      </p:sp>
    </p:spTree>
    <p:extLst>
      <p:ext uri="{BB962C8B-B14F-4D97-AF65-F5344CB8AC3E}">
        <p14:creationId xmlns:p14="http://schemas.microsoft.com/office/powerpoint/2010/main" val="3045896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Lise</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Investment to create more value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Considerable amount to invest</a:t>
            </a:r>
          </a:p>
          <a:p>
            <a:r>
              <a:rPr lang="en-US" dirty="0"/>
              <a:t>Most important class of liabilities for an insurer is the policyholder liabilities</a:t>
            </a:r>
          </a:p>
          <a:p>
            <a:r>
              <a:rPr lang="en-US" dirty="0"/>
              <a:t>Challenge of investing payments to ensure sufficient funds in a distant future</a:t>
            </a:r>
          </a:p>
          <a:p>
            <a:r>
              <a:rPr lang="en-US" dirty="0"/>
              <a:t>Insurance company : Capital growth, dividends, liquidity</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Liquidity: – Immediate assistance for many low probability/irregular occurrences + unusually large number</a:t>
            </a:r>
          </a:p>
          <a:p>
            <a:endParaRPr lang="en-US" dirty="0"/>
          </a:p>
        </p:txBody>
      </p:sp>
    </p:spTree>
    <p:extLst>
      <p:ext uri="{BB962C8B-B14F-4D97-AF65-F5344CB8AC3E}">
        <p14:creationId xmlns:p14="http://schemas.microsoft.com/office/powerpoint/2010/main" val="5140439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r>
              <a:rPr lang="en-US" dirty="0" err="1"/>
              <a:t>Lise</a:t>
            </a:r>
            <a:endParaRPr lang="en-US" dirty="0"/>
          </a:p>
          <a:p>
            <a:endParaRPr lang="en-US" dirty="0"/>
          </a:p>
          <a:p>
            <a:r>
              <a:rPr lang="en-US" dirty="0"/>
              <a:t>What is currently done in the Life Insurance industry:</a:t>
            </a:r>
          </a:p>
          <a:p>
            <a:r>
              <a:rPr lang="en-US" dirty="0"/>
              <a:t>70% : Bonds – (50%</a:t>
            </a:r>
            <a:r>
              <a:rPr lang="en-US" baseline="0" dirty="0"/>
              <a:t> </a:t>
            </a:r>
            <a:r>
              <a:rPr lang="en-US" dirty="0"/>
              <a:t>Corporate bonds, 15% Municipal bonds, U.S. Treasury bonds) - (US Corporate, US Financial) – Regular principal &amp; interest payments can be matched against expected claims </a:t>
            </a:r>
          </a:p>
          <a:p>
            <a:r>
              <a:rPr lang="en-US" dirty="0"/>
              <a:t>10%:</a:t>
            </a:r>
            <a:r>
              <a:rPr lang="en-US" baseline="0" dirty="0"/>
              <a:t> </a:t>
            </a:r>
            <a:r>
              <a:rPr lang="en-US" dirty="0" err="1"/>
              <a:t>Commun</a:t>
            </a:r>
            <a:r>
              <a:rPr lang="en-US" dirty="0"/>
              <a:t> stocks – Possibility of capital appreciation in addition to regular income (dividend &amp; opportunity for large gain). Small exposure since we want low risk of being forced to sell if markets are down.</a:t>
            </a:r>
          </a:p>
          <a:p>
            <a:r>
              <a:rPr lang="en-US" dirty="0" err="1"/>
              <a:t>Mortage</a:t>
            </a:r>
            <a:r>
              <a:rPr lang="en-US" dirty="0"/>
              <a:t>-related securities (first </a:t>
            </a:r>
            <a:r>
              <a:rPr lang="en-US" dirty="0" err="1"/>
              <a:t>mortage</a:t>
            </a:r>
            <a:r>
              <a:rPr lang="en-US" dirty="0"/>
              <a:t>)</a:t>
            </a:r>
          </a:p>
          <a:p>
            <a:r>
              <a:rPr lang="en-US" dirty="0"/>
              <a:t>Real estate (</a:t>
            </a:r>
            <a:r>
              <a:rPr lang="en-US" dirty="0" err="1"/>
              <a:t>Stable&amp;Frequent</a:t>
            </a:r>
            <a:r>
              <a:rPr lang="en-US" baseline="0" dirty="0"/>
              <a:t> income, </a:t>
            </a:r>
            <a:r>
              <a:rPr lang="en-US" baseline="0" dirty="0" err="1"/>
              <a:t>thouh</a:t>
            </a:r>
            <a:r>
              <a:rPr lang="en-US" baseline="0" dirty="0"/>
              <a:t> not much investment </a:t>
            </a:r>
            <a:r>
              <a:rPr lang="en-US" dirty="0"/>
              <a:t>since not liquid at all)</a:t>
            </a:r>
          </a:p>
          <a:p>
            <a:r>
              <a:rPr lang="en-US" dirty="0"/>
              <a:t>Others: Preferred stock, derivatives and contract loans</a:t>
            </a:r>
          </a:p>
          <a:p>
            <a:endParaRPr lang="en-US" dirty="0"/>
          </a:p>
          <a:p>
            <a:r>
              <a:rPr lang="en-US" dirty="0"/>
              <a:t>What you could do with less reserve:</a:t>
            </a:r>
          </a:p>
          <a:p>
            <a:r>
              <a:rPr lang="en-US" dirty="0"/>
              <a:t>Increase</a:t>
            </a:r>
            <a:r>
              <a:rPr lang="en-US" baseline="0" dirty="0"/>
              <a:t> investment in any of the </a:t>
            </a:r>
            <a:r>
              <a:rPr lang="en-US" baseline="0" dirty="0" err="1"/>
              <a:t>preceeding</a:t>
            </a:r>
            <a:r>
              <a:rPr lang="en-US" baseline="0" dirty="0"/>
              <a:t> sections</a:t>
            </a:r>
          </a:p>
          <a:p>
            <a:endParaRPr lang="en-US" baseline="0" dirty="0"/>
          </a:p>
          <a:p>
            <a:r>
              <a:rPr lang="en-US" baseline="0" dirty="0"/>
              <a:t>Possibility of investment income = Possibility to reduce price = Competitive pricing</a:t>
            </a:r>
          </a:p>
          <a:p>
            <a:r>
              <a:rPr lang="en-US" dirty="0"/>
              <a:t>Possibility</a:t>
            </a:r>
            <a:r>
              <a:rPr lang="en-US" baseline="0" dirty="0"/>
              <a:t> of investment income = Possibility to increase employee salary = More qualified employee, more productive employee</a:t>
            </a:r>
          </a:p>
          <a:p>
            <a:r>
              <a:rPr lang="en-US" baseline="0" dirty="0"/>
              <a:t>Any other ideas of your own</a:t>
            </a:r>
            <a:endParaRPr lang="en-US" dirty="0"/>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1317421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http://www.lifeant.com/life-insurance-surrender/</a:t>
            </a:r>
          </a:p>
          <a:p>
            <a:pPr marL="0" marR="0" lvl="0" indent="0" algn="l" rtl="0">
              <a:spcBef>
                <a:spcPts val="0"/>
              </a:spcBef>
              <a:spcAft>
                <a:spcPts val="0"/>
              </a:spcAft>
              <a:buNone/>
            </a:pPr>
            <a:endParaRPr lang="fr-CA" dirty="0"/>
          </a:p>
          <a:p>
            <a:pPr marL="0" marR="0" lvl="0" indent="0" algn="l" rtl="0">
              <a:spcBef>
                <a:spcPts val="0"/>
              </a:spcBef>
              <a:spcAft>
                <a:spcPts val="0"/>
              </a:spcAft>
              <a:buNone/>
            </a:pPr>
            <a:r>
              <a:rPr lang="en-US" sz="1200" b="0" i="0" kern="1200" dirty="0" err="1">
                <a:solidFill>
                  <a:schemeClr val="tx1"/>
                </a:solidFill>
                <a:effectLst/>
                <a:latin typeface="+mn-lt"/>
                <a:ea typeface="+mn-ea"/>
                <a:cs typeface="+mn-cs"/>
              </a:rPr>
              <a:t>Lise</a:t>
            </a:r>
            <a:endParaRPr lang="en-US" sz="1200" b="0" i="0" kern="1200" dirty="0">
              <a:solidFill>
                <a:schemeClr val="tx1"/>
              </a:solidFill>
              <a:effectLst/>
              <a:latin typeface="+mn-lt"/>
              <a:ea typeface="+mn-ea"/>
              <a:cs typeface="+mn-cs"/>
            </a:endParaRPr>
          </a:p>
          <a:p>
            <a:pPr marL="0" marR="0" lvl="0" indent="0" algn="l" rtl="0">
              <a:spcBef>
                <a:spcPts val="0"/>
              </a:spcBef>
              <a:spcAft>
                <a:spcPts val="0"/>
              </a:spcAft>
              <a:buNone/>
            </a:pPr>
            <a:endParaRPr lang="en-US" sz="1200" b="0" i="0" kern="1200" dirty="0">
              <a:solidFill>
                <a:schemeClr val="tx1"/>
              </a:solidFill>
              <a:effectLst/>
              <a:latin typeface="+mn-lt"/>
              <a:ea typeface="+mn-ea"/>
              <a:cs typeface="+mn-cs"/>
            </a:endParaRPr>
          </a:p>
          <a:p>
            <a:pPr marL="0" marR="0" lvl="0" indent="0" algn="l" rtl="0">
              <a:spcBef>
                <a:spcPts val="0"/>
              </a:spcBef>
              <a:spcAft>
                <a:spcPts val="0"/>
              </a:spcAft>
              <a:buNone/>
            </a:pPr>
            <a:r>
              <a:rPr lang="en-US" sz="1200" b="0" i="0" kern="1200" dirty="0">
                <a:solidFill>
                  <a:schemeClr val="tx1"/>
                </a:solidFill>
                <a:effectLst/>
                <a:latin typeface="+mn-lt"/>
                <a:ea typeface="+mn-ea"/>
                <a:cs typeface="+mn-cs"/>
              </a:rPr>
              <a:t>When going through tough economic times, people are in need for cash besides they feel that Premium payment is a burden that they will no longer be able to bear, people feel compelled to surrender their insurance policy. (Cash value is more important for a old policy)</a:t>
            </a:r>
          </a:p>
          <a:p>
            <a:pPr marL="0" marR="0" lvl="0" indent="0" algn="l" rtl="0">
              <a:spcBef>
                <a:spcPts val="0"/>
              </a:spcBef>
              <a:spcAft>
                <a:spcPts val="0"/>
              </a:spcAft>
              <a:buNone/>
            </a:pPr>
            <a:endParaRPr lang="en-US" sz="1200" b="0" i="0" kern="1200" dirty="0">
              <a:solidFill>
                <a:schemeClr val="tx1"/>
              </a:solidFill>
              <a:effectLst/>
              <a:latin typeface="+mn-lt"/>
              <a:ea typeface="+mn-ea"/>
              <a:cs typeface="+mn-cs"/>
            </a:endParaRPr>
          </a:p>
          <a:p>
            <a:pPr marL="0" marR="0" lvl="0" indent="0" algn="l" rtl="0">
              <a:spcBef>
                <a:spcPts val="0"/>
              </a:spcBef>
              <a:spcAft>
                <a:spcPts val="0"/>
              </a:spcAft>
              <a:buNone/>
            </a:pPr>
            <a:r>
              <a:rPr lang="en-US" sz="1200" b="0" i="0" kern="1200" dirty="0">
                <a:solidFill>
                  <a:schemeClr val="tx1"/>
                </a:solidFill>
                <a:effectLst/>
                <a:latin typeface="+mn-lt"/>
                <a:ea typeface="+mn-ea"/>
                <a:cs typeface="+mn-cs"/>
              </a:rPr>
              <a:t>Cash value: To pay unexpected expense –house repairs,</a:t>
            </a:r>
            <a:r>
              <a:rPr lang="en-US" sz="1200" b="0" i="0" kern="1200" baseline="0" dirty="0">
                <a:solidFill>
                  <a:schemeClr val="tx1"/>
                </a:solidFill>
                <a:effectLst/>
                <a:latin typeface="+mn-lt"/>
                <a:ea typeface="+mn-ea"/>
                <a:cs typeface="+mn-cs"/>
              </a:rPr>
              <a:t> unemployment</a:t>
            </a:r>
          </a:p>
          <a:p>
            <a:pPr marL="0" marR="0" lvl="0" indent="0" algn="l" rtl="0">
              <a:spcBef>
                <a:spcPts val="0"/>
              </a:spcBef>
              <a:spcAft>
                <a:spcPts val="0"/>
              </a:spcAft>
              <a:buNone/>
            </a:pPr>
            <a:r>
              <a:rPr lang="en-US" sz="1200" b="0" i="0" kern="1200" baseline="0" dirty="0">
                <a:solidFill>
                  <a:schemeClr val="tx1"/>
                </a:solidFill>
                <a:effectLst/>
                <a:latin typeface="+mn-lt"/>
                <a:ea typeface="+mn-ea"/>
                <a:cs typeface="+mn-cs"/>
              </a:rPr>
              <a:t>Superfluous coverage: change in life – children, marriages, predecease</a:t>
            </a:r>
          </a:p>
          <a:p>
            <a:pPr marL="0" marR="0" lvl="0" indent="0" algn="l" rtl="0">
              <a:spcBef>
                <a:spcPts val="0"/>
              </a:spcBef>
              <a:spcAft>
                <a:spcPts val="0"/>
              </a:spcAft>
              <a:buNone/>
            </a:pPr>
            <a:r>
              <a:rPr lang="en-US" sz="1200" b="0" i="0" kern="1200" baseline="0" dirty="0">
                <a:solidFill>
                  <a:schemeClr val="tx1"/>
                </a:solidFill>
                <a:effectLst/>
                <a:latin typeface="+mn-lt"/>
                <a:ea typeface="+mn-ea"/>
                <a:cs typeface="+mn-cs"/>
              </a:rPr>
              <a:t>Cheaper coverage: Change in health status (ex: weigh loss)</a:t>
            </a:r>
            <a:endParaRPr dirty="0"/>
          </a:p>
        </p:txBody>
      </p:sp>
    </p:spTree>
    <p:extLst>
      <p:ext uri="{BB962C8B-B14F-4D97-AF65-F5344CB8AC3E}">
        <p14:creationId xmlns:p14="http://schemas.microsoft.com/office/powerpoint/2010/main" val="2563586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Shape 129"/>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Lise</a:t>
            </a:r>
          </a:p>
          <a:p>
            <a:pPr marL="0" marR="0" lvl="0" indent="0" algn="l" rtl="0">
              <a:spcBef>
                <a:spcPts val="0"/>
              </a:spcBef>
              <a:spcAft>
                <a:spcPts val="0"/>
              </a:spcAft>
              <a:buNone/>
            </a:pPr>
            <a:endParaRPr lang="fr-CA" dirty="0"/>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4037465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p>
          <a:p>
            <a:pPr marL="0" marR="0" lvl="0" indent="0" algn="l" rtl="0">
              <a:spcBef>
                <a:spcPts val="0"/>
              </a:spcBef>
              <a:spcAft>
                <a:spcPts val="0"/>
              </a:spcAft>
              <a:buNone/>
            </a:pPr>
            <a:endParaRPr lang="fr-CA" dirty="0"/>
          </a:p>
          <a:p>
            <a:pPr marL="0" marR="0" lvl="0" indent="0" algn="l" rtl="0">
              <a:spcBef>
                <a:spcPts val="0"/>
              </a:spcBef>
              <a:spcAft>
                <a:spcPts val="0"/>
              </a:spcAft>
              <a:buNone/>
            </a:pPr>
            <a:r>
              <a:rPr lang="fr-CA" dirty="0" err="1"/>
              <a:t>Having</a:t>
            </a:r>
            <a:r>
              <a:rPr lang="fr-CA" baseline="0" dirty="0"/>
              <a:t> a good </a:t>
            </a:r>
            <a:r>
              <a:rPr lang="fr-CA" baseline="0" dirty="0" err="1"/>
              <a:t>idea</a:t>
            </a:r>
            <a:r>
              <a:rPr lang="fr-CA" baseline="0" dirty="0"/>
              <a:t> of </a:t>
            </a:r>
            <a:r>
              <a:rPr lang="fr-CA" baseline="0" dirty="0" err="1"/>
              <a:t>surrender</a:t>
            </a:r>
            <a:r>
              <a:rPr lang="fr-CA" baseline="0" dirty="0"/>
              <a:t> rates in </a:t>
            </a:r>
            <a:r>
              <a:rPr lang="fr-CA" baseline="0" dirty="0" err="1"/>
              <a:t>advance</a:t>
            </a:r>
            <a:r>
              <a:rPr lang="fr-CA" baseline="0" dirty="0"/>
              <a:t> </a:t>
            </a:r>
            <a:r>
              <a:rPr lang="fr-CA" baseline="0" dirty="0" err="1"/>
              <a:t>allows</a:t>
            </a:r>
            <a:r>
              <a:rPr lang="fr-CA" baseline="0" dirty="0"/>
              <a:t> to manage </a:t>
            </a:r>
            <a:r>
              <a:rPr lang="fr-CA" baseline="0" dirty="0" err="1"/>
              <a:t>company</a:t>
            </a:r>
            <a:r>
              <a:rPr lang="fr-CA" baseline="0" dirty="0"/>
              <a:t> capital in </a:t>
            </a:r>
            <a:r>
              <a:rPr lang="fr-CA" baseline="0" dirty="0" err="1"/>
              <a:t>consequence</a:t>
            </a:r>
            <a:r>
              <a:rPr lang="fr-CA" baseline="0" dirty="0"/>
              <a:t>. </a:t>
            </a:r>
            <a:r>
              <a:rPr lang="fr-CA" baseline="0" dirty="0" err="1"/>
              <a:t>Combined</a:t>
            </a:r>
            <a:r>
              <a:rPr lang="fr-CA" baseline="0" dirty="0"/>
              <a:t> </a:t>
            </a:r>
            <a:r>
              <a:rPr lang="fr-CA" baseline="0" dirty="0" err="1"/>
              <a:t>with</a:t>
            </a:r>
            <a:r>
              <a:rPr lang="fr-CA" baseline="0" dirty="0"/>
              <a:t> </a:t>
            </a:r>
            <a:r>
              <a:rPr lang="fr-CA" baseline="0" dirty="0" err="1"/>
              <a:t>continuous</a:t>
            </a:r>
            <a:r>
              <a:rPr lang="fr-CA" baseline="0" dirty="0"/>
              <a:t> </a:t>
            </a:r>
            <a:r>
              <a:rPr lang="fr-CA" baseline="0" dirty="0" err="1"/>
              <a:t>underwriting</a:t>
            </a:r>
            <a:r>
              <a:rPr lang="fr-CA" baseline="0" dirty="0"/>
              <a:t>, </a:t>
            </a:r>
            <a:r>
              <a:rPr lang="fr-CA" baseline="0" dirty="0" err="1"/>
              <a:t>we</a:t>
            </a:r>
            <a:r>
              <a:rPr lang="fr-CA" baseline="0" dirty="0"/>
              <a:t> </a:t>
            </a:r>
            <a:r>
              <a:rPr lang="fr-CA" baseline="0" dirty="0" err="1"/>
              <a:t>can</a:t>
            </a:r>
            <a:r>
              <a:rPr lang="fr-CA" baseline="0" dirty="0"/>
              <a:t> </a:t>
            </a:r>
            <a:r>
              <a:rPr lang="fr-CA" baseline="0" dirty="0" err="1"/>
              <a:t>take</a:t>
            </a:r>
            <a:r>
              <a:rPr lang="fr-CA" baseline="0" dirty="0"/>
              <a:t> </a:t>
            </a:r>
            <a:r>
              <a:rPr lang="fr-CA" baseline="0" dirty="0" err="1"/>
              <a:t>decisions</a:t>
            </a:r>
            <a:r>
              <a:rPr lang="fr-CA" baseline="0" dirty="0"/>
              <a:t> on </a:t>
            </a:r>
            <a:r>
              <a:rPr lang="fr-CA" baseline="0" dirty="0" err="1"/>
              <a:t>which</a:t>
            </a:r>
            <a:r>
              <a:rPr lang="fr-CA" baseline="0" dirty="0"/>
              <a:t> </a:t>
            </a:r>
            <a:r>
              <a:rPr lang="fr-CA" baseline="0" dirty="0" err="1"/>
              <a:t>customers</a:t>
            </a:r>
            <a:r>
              <a:rPr lang="fr-CA" baseline="0" dirty="0"/>
              <a:t> </a:t>
            </a:r>
            <a:r>
              <a:rPr lang="fr-CA" baseline="0" dirty="0" err="1"/>
              <a:t>we</a:t>
            </a:r>
            <a:r>
              <a:rPr lang="fr-CA" baseline="0" dirty="0"/>
              <a:t> </a:t>
            </a:r>
            <a:r>
              <a:rPr lang="fr-CA" baseline="0" dirty="0" err="1"/>
              <a:t>want</a:t>
            </a:r>
            <a:r>
              <a:rPr lang="fr-CA" baseline="0" dirty="0"/>
              <a:t> to </a:t>
            </a:r>
            <a:r>
              <a:rPr lang="fr-CA" baseline="0" dirty="0" err="1"/>
              <a:t>try</a:t>
            </a:r>
            <a:r>
              <a:rPr lang="fr-CA" baseline="0" dirty="0"/>
              <a:t> and </a:t>
            </a:r>
            <a:r>
              <a:rPr lang="fr-CA" baseline="0" dirty="0" err="1"/>
              <a:t>keep</a:t>
            </a:r>
            <a:r>
              <a:rPr lang="fr-CA" baseline="0" dirty="0"/>
              <a:t>. </a:t>
            </a:r>
            <a:r>
              <a:rPr lang="fr-CA" baseline="0" dirty="0" err="1"/>
              <a:t>We</a:t>
            </a:r>
            <a:r>
              <a:rPr lang="fr-CA" baseline="0" dirty="0"/>
              <a:t> </a:t>
            </a:r>
            <a:r>
              <a:rPr lang="fr-CA" baseline="0" dirty="0" err="1"/>
              <a:t>can</a:t>
            </a:r>
            <a:r>
              <a:rPr lang="fr-CA" baseline="0" dirty="0"/>
              <a:t> </a:t>
            </a:r>
            <a:r>
              <a:rPr lang="fr-CA" baseline="0" dirty="0" err="1"/>
              <a:t>also</a:t>
            </a:r>
            <a:r>
              <a:rPr lang="fr-CA" baseline="0" dirty="0"/>
              <a:t> use </a:t>
            </a:r>
            <a:r>
              <a:rPr lang="fr-CA" baseline="0" dirty="0" err="1"/>
              <a:t>this</a:t>
            </a:r>
            <a:r>
              <a:rPr lang="fr-CA" baseline="0" dirty="0"/>
              <a:t> information to contact </a:t>
            </a:r>
            <a:r>
              <a:rPr lang="fr-CA" baseline="0" dirty="0" err="1"/>
              <a:t>customers</a:t>
            </a:r>
            <a:r>
              <a:rPr lang="fr-CA" baseline="0" dirty="0"/>
              <a:t> </a:t>
            </a:r>
            <a:r>
              <a:rPr lang="fr-CA" baseline="0" dirty="0" err="1"/>
              <a:t>who</a:t>
            </a:r>
            <a:r>
              <a:rPr lang="fr-CA" baseline="0" dirty="0"/>
              <a:t> are </a:t>
            </a:r>
            <a:r>
              <a:rPr lang="fr-CA" baseline="0" dirty="0" err="1"/>
              <a:t>both</a:t>
            </a:r>
            <a:r>
              <a:rPr lang="fr-CA" baseline="0" dirty="0"/>
              <a:t> </a:t>
            </a:r>
            <a:r>
              <a:rPr lang="fr-CA" baseline="0" dirty="0" err="1"/>
              <a:t>healthy</a:t>
            </a:r>
            <a:r>
              <a:rPr lang="fr-CA" baseline="0" dirty="0"/>
              <a:t> and at </a:t>
            </a:r>
            <a:r>
              <a:rPr lang="fr-CA" baseline="0" dirty="0" err="1"/>
              <a:t>risk</a:t>
            </a:r>
            <a:r>
              <a:rPr lang="fr-CA" baseline="0" dirty="0"/>
              <a:t> of </a:t>
            </a:r>
            <a:r>
              <a:rPr lang="fr-CA" baseline="0" dirty="0" err="1"/>
              <a:t>leaving</a:t>
            </a:r>
            <a:r>
              <a:rPr lang="fr-CA" baseline="0" dirty="0"/>
              <a:t> to </a:t>
            </a:r>
            <a:r>
              <a:rPr lang="fr-CA" baseline="0" dirty="0" err="1"/>
              <a:t>offer</a:t>
            </a:r>
            <a:r>
              <a:rPr lang="fr-CA" baseline="0" dirty="0"/>
              <a:t> discounts etc. </a:t>
            </a:r>
            <a:r>
              <a:rPr lang="fr-CA" baseline="0" dirty="0" err="1"/>
              <a:t>before</a:t>
            </a:r>
            <a:r>
              <a:rPr lang="fr-CA" baseline="0" dirty="0"/>
              <a:t> </a:t>
            </a:r>
            <a:r>
              <a:rPr lang="fr-CA" baseline="0" dirty="0" err="1"/>
              <a:t>they</a:t>
            </a:r>
            <a:r>
              <a:rPr lang="fr-CA" baseline="0" dirty="0"/>
              <a:t> </a:t>
            </a:r>
            <a:r>
              <a:rPr lang="fr-CA" baseline="0" dirty="0" err="1"/>
              <a:t>decide</a:t>
            </a:r>
            <a:r>
              <a:rPr lang="fr-CA" baseline="0" dirty="0"/>
              <a:t> to shop </a:t>
            </a:r>
            <a:r>
              <a:rPr lang="fr-CA" baseline="0" dirty="0" err="1"/>
              <a:t>around</a:t>
            </a:r>
            <a:r>
              <a:rPr lang="fr-CA" baseline="0" dirty="0"/>
              <a:t>. </a:t>
            </a:r>
            <a:endParaRPr dirty="0"/>
          </a:p>
        </p:txBody>
      </p:sp>
    </p:spTree>
    <p:extLst>
      <p:ext uri="{BB962C8B-B14F-4D97-AF65-F5344CB8AC3E}">
        <p14:creationId xmlns:p14="http://schemas.microsoft.com/office/powerpoint/2010/main" val="41846927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p>
          <a:p>
            <a:pPr marL="0" marR="0" lvl="0" indent="0" algn="l" rtl="0">
              <a:spcBef>
                <a:spcPts val="0"/>
              </a:spcBef>
              <a:spcAft>
                <a:spcPts val="0"/>
              </a:spcAft>
              <a:buNone/>
            </a:pPr>
            <a:endParaRPr lang="fr-CA" dirty="0"/>
          </a:p>
          <a:p>
            <a:pPr marL="0" marR="0" lvl="0" indent="0" algn="l" rtl="0">
              <a:spcBef>
                <a:spcPts val="0"/>
              </a:spcBef>
              <a:spcAft>
                <a:spcPts val="0"/>
              </a:spcAft>
              <a:buNone/>
            </a:pPr>
            <a:r>
              <a:rPr lang="fr-CA" dirty="0" err="1"/>
              <a:t>Bassically</a:t>
            </a:r>
            <a:r>
              <a:rPr lang="fr-CA" dirty="0"/>
              <a:t> </a:t>
            </a:r>
            <a:r>
              <a:rPr lang="fr-CA" dirty="0" err="1"/>
              <a:t>what</a:t>
            </a:r>
            <a:r>
              <a:rPr lang="fr-CA" dirty="0"/>
              <a:t> </a:t>
            </a:r>
            <a:r>
              <a:rPr lang="fr-CA" dirty="0" err="1"/>
              <a:t>it</a:t>
            </a:r>
            <a:r>
              <a:rPr lang="fr-CA" dirty="0"/>
              <a:t> </a:t>
            </a:r>
            <a:r>
              <a:rPr lang="fr-CA" dirty="0" err="1"/>
              <a:t>does</a:t>
            </a:r>
            <a:r>
              <a:rPr lang="fr-CA" dirty="0"/>
              <a:t> </a:t>
            </a:r>
            <a:r>
              <a:rPr lang="fr-CA" dirty="0" err="1"/>
              <a:t>is</a:t>
            </a:r>
            <a:r>
              <a:rPr lang="fr-CA" dirty="0"/>
              <a:t> </a:t>
            </a:r>
            <a:r>
              <a:rPr lang="fr-CA" dirty="0" err="1"/>
              <a:t>create</a:t>
            </a:r>
            <a:r>
              <a:rPr lang="fr-CA" dirty="0"/>
              <a:t> a </a:t>
            </a:r>
            <a:r>
              <a:rPr lang="fr-CA" dirty="0" err="1"/>
              <a:t>bunch</a:t>
            </a:r>
            <a:r>
              <a:rPr lang="fr-CA" dirty="0"/>
              <a:t> of</a:t>
            </a:r>
            <a:r>
              <a:rPr lang="fr-CA" baseline="0" dirty="0"/>
              <a:t> </a:t>
            </a:r>
            <a:r>
              <a:rPr lang="fr-CA" dirty="0" err="1"/>
              <a:t>decision</a:t>
            </a:r>
            <a:r>
              <a:rPr lang="fr-CA" dirty="0"/>
              <a:t> </a:t>
            </a:r>
            <a:r>
              <a:rPr lang="fr-CA" dirty="0" err="1"/>
              <a:t>trees</a:t>
            </a:r>
            <a:r>
              <a:rPr lang="fr-CA" dirty="0"/>
              <a:t> </a:t>
            </a:r>
            <a:r>
              <a:rPr lang="fr-CA" dirty="0" err="1"/>
              <a:t>using</a:t>
            </a:r>
            <a:r>
              <a:rPr lang="fr-CA" dirty="0"/>
              <a:t> </a:t>
            </a:r>
            <a:r>
              <a:rPr lang="fr-CA" dirty="0" err="1"/>
              <a:t>random</a:t>
            </a:r>
            <a:r>
              <a:rPr lang="fr-CA" dirty="0"/>
              <a:t> variables </a:t>
            </a:r>
            <a:r>
              <a:rPr lang="fr-CA" dirty="0" err="1"/>
              <a:t>from</a:t>
            </a:r>
            <a:r>
              <a:rPr lang="fr-CA" dirty="0"/>
              <a:t> </a:t>
            </a:r>
            <a:r>
              <a:rPr lang="fr-CA" dirty="0" err="1"/>
              <a:t>random</a:t>
            </a:r>
            <a:r>
              <a:rPr lang="fr-CA" dirty="0"/>
              <a:t> </a:t>
            </a:r>
            <a:r>
              <a:rPr lang="fr-CA" dirty="0" err="1"/>
              <a:t>subsets</a:t>
            </a:r>
            <a:r>
              <a:rPr lang="fr-CA" dirty="0"/>
              <a:t> of data </a:t>
            </a:r>
            <a:r>
              <a:rPr lang="fr-CA" dirty="0" err="1"/>
              <a:t>with</a:t>
            </a:r>
            <a:r>
              <a:rPr lang="fr-CA" dirty="0"/>
              <a:t> a condition</a:t>
            </a:r>
            <a:r>
              <a:rPr lang="fr-CA" baseline="0" dirty="0"/>
              <a:t> at </a:t>
            </a:r>
            <a:r>
              <a:rPr lang="fr-CA" baseline="0" dirty="0" err="1"/>
              <a:t>each</a:t>
            </a:r>
            <a:r>
              <a:rPr lang="fr-CA" baseline="0" dirty="0"/>
              <a:t> </a:t>
            </a:r>
            <a:r>
              <a:rPr lang="fr-CA" baseline="0" dirty="0" err="1"/>
              <a:t>node</a:t>
            </a:r>
            <a:r>
              <a:rPr lang="fr-CA" baseline="0" dirty="0"/>
              <a:t>. </a:t>
            </a:r>
            <a:r>
              <a:rPr lang="fr-CA" baseline="0" dirty="0" err="1"/>
              <a:t>Each</a:t>
            </a:r>
            <a:r>
              <a:rPr lang="fr-CA" baseline="0" dirty="0"/>
              <a:t> </a:t>
            </a:r>
            <a:r>
              <a:rPr lang="fr-CA" baseline="0" dirty="0" err="1"/>
              <a:t>tree</a:t>
            </a:r>
            <a:r>
              <a:rPr lang="fr-CA" baseline="0" dirty="0"/>
              <a:t> </a:t>
            </a:r>
            <a:r>
              <a:rPr lang="fr-CA" baseline="0" dirty="0" err="1"/>
              <a:t>is</a:t>
            </a:r>
            <a:r>
              <a:rPr lang="fr-CA" baseline="0" dirty="0"/>
              <a:t> able to </a:t>
            </a:r>
            <a:r>
              <a:rPr lang="fr-CA" baseline="0" dirty="0" err="1"/>
              <a:t>make</a:t>
            </a:r>
            <a:r>
              <a:rPr lang="fr-CA" baseline="0" dirty="0"/>
              <a:t> a </a:t>
            </a:r>
            <a:r>
              <a:rPr lang="fr-CA" baseline="0" dirty="0" err="1"/>
              <a:t>prediction</a:t>
            </a:r>
            <a:r>
              <a:rPr lang="fr-CA" baseline="0" dirty="0"/>
              <a:t>. The </a:t>
            </a:r>
            <a:r>
              <a:rPr lang="fr-CA" baseline="0" dirty="0" err="1"/>
              <a:t>prediction</a:t>
            </a:r>
            <a:r>
              <a:rPr lang="fr-CA" baseline="0" dirty="0"/>
              <a:t> of the </a:t>
            </a:r>
            <a:r>
              <a:rPr lang="fr-CA" baseline="0" dirty="0" err="1"/>
              <a:t>forest</a:t>
            </a:r>
            <a:r>
              <a:rPr lang="fr-CA" baseline="0" dirty="0"/>
              <a:t> </a:t>
            </a:r>
            <a:r>
              <a:rPr lang="fr-CA" baseline="0" dirty="0" err="1"/>
              <a:t>is</a:t>
            </a:r>
            <a:r>
              <a:rPr lang="fr-CA" baseline="0" dirty="0"/>
              <a:t> the </a:t>
            </a:r>
            <a:r>
              <a:rPr lang="fr-CA" baseline="0" dirty="0" err="1"/>
              <a:t>prediction</a:t>
            </a:r>
            <a:r>
              <a:rPr lang="fr-CA" baseline="0" dirty="0"/>
              <a:t> </a:t>
            </a:r>
            <a:r>
              <a:rPr lang="fr-CA" baseline="0" dirty="0" err="1"/>
              <a:t>that</a:t>
            </a:r>
            <a:r>
              <a:rPr lang="fr-CA" baseline="0" dirty="0"/>
              <a:t> has votes </a:t>
            </a:r>
            <a:r>
              <a:rPr lang="fr-CA" baseline="0" dirty="0" err="1"/>
              <a:t>form</a:t>
            </a:r>
            <a:r>
              <a:rPr lang="fr-CA" baseline="0" dirty="0"/>
              <a:t> the </a:t>
            </a:r>
            <a:r>
              <a:rPr lang="fr-CA" baseline="0" dirty="0" err="1"/>
              <a:t>most</a:t>
            </a:r>
            <a:r>
              <a:rPr lang="fr-CA" baseline="0" dirty="0"/>
              <a:t> </a:t>
            </a:r>
            <a:r>
              <a:rPr lang="fr-CA" baseline="0" dirty="0" err="1"/>
              <a:t>trees</a:t>
            </a:r>
            <a:r>
              <a:rPr lang="fr-CA" baseline="0" dirty="0"/>
              <a:t>. Gradient </a:t>
            </a:r>
            <a:r>
              <a:rPr lang="fr-CA" baseline="0" dirty="0" err="1"/>
              <a:t>boosting</a:t>
            </a:r>
            <a:r>
              <a:rPr lang="fr-CA" baseline="0" dirty="0"/>
              <a:t> to </a:t>
            </a:r>
            <a:r>
              <a:rPr lang="fr-CA" baseline="0" dirty="0" err="1"/>
              <a:t>improve</a:t>
            </a:r>
            <a:r>
              <a:rPr lang="fr-CA" baseline="0" dirty="0"/>
              <a:t> performance.</a:t>
            </a:r>
            <a:endParaRPr dirty="0"/>
          </a:p>
        </p:txBody>
      </p:sp>
    </p:spTree>
    <p:extLst>
      <p:ext uri="{BB962C8B-B14F-4D97-AF65-F5344CB8AC3E}">
        <p14:creationId xmlns:p14="http://schemas.microsoft.com/office/powerpoint/2010/main" val="32404059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p>
          <a:p>
            <a:pPr marL="0" marR="0" lvl="0" indent="0" algn="l" rtl="0">
              <a:spcBef>
                <a:spcPts val="0"/>
              </a:spcBef>
              <a:spcAft>
                <a:spcPts val="0"/>
              </a:spcAft>
              <a:buNone/>
            </a:pPr>
            <a:endParaRPr lang="fr-CA" dirty="0"/>
          </a:p>
          <a:p>
            <a:pPr marL="0" marR="0" lvl="0" indent="0" algn="l" rtl="0">
              <a:spcBef>
                <a:spcPts val="0"/>
              </a:spcBef>
              <a:spcAft>
                <a:spcPts val="0"/>
              </a:spcAft>
              <a:buNone/>
            </a:pPr>
            <a:r>
              <a:rPr lang="fr-CA" dirty="0"/>
              <a:t>Relative influence of </a:t>
            </a:r>
            <a:r>
              <a:rPr lang="fr-CA" dirty="0" err="1"/>
              <a:t>each</a:t>
            </a:r>
            <a:r>
              <a:rPr lang="fr-CA" dirty="0"/>
              <a:t> variable</a:t>
            </a:r>
            <a:endParaRPr dirty="0"/>
          </a:p>
        </p:txBody>
      </p:sp>
    </p:spTree>
    <p:extLst>
      <p:ext uri="{BB962C8B-B14F-4D97-AF65-F5344CB8AC3E}">
        <p14:creationId xmlns:p14="http://schemas.microsoft.com/office/powerpoint/2010/main" val="27905316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Lise</a:t>
            </a:r>
            <a:endParaRPr dirty="0"/>
          </a:p>
        </p:txBody>
      </p:sp>
    </p:spTree>
    <p:extLst>
      <p:ext uri="{BB962C8B-B14F-4D97-AF65-F5344CB8AC3E}">
        <p14:creationId xmlns:p14="http://schemas.microsoft.com/office/powerpoint/2010/main" val="40085174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KC</a:t>
            </a:r>
            <a:endParaRPr dirty="0"/>
          </a:p>
        </p:txBody>
      </p:sp>
    </p:spTree>
    <p:extLst>
      <p:ext uri="{BB962C8B-B14F-4D97-AF65-F5344CB8AC3E}">
        <p14:creationId xmlns:p14="http://schemas.microsoft.com/office/powerpoint/2010/main" val="6530749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CA" sz="1100" b="0" i="0" u="none" strike="noStrike" cap="none" dirty="0">
                <a:solidFill>
                  <a:schemeClr val="dk1"/>
                </a:solidFill>
                <a:latin typeface="Arial"/>
                <a:ea typeface="Arial"/>
                <a:cs typeface="Arial"/>
                <a:sym typeface="Arial"/>
              </a:rPr>
              <a:t>KC</a:t>
            </a:r>
          </a:p>
          <a:p>
            <a:pPr marL="0" marR="0" lvl="0" indent="0" algn="l" rtl="0">
              <a:spcBef>
                <a:spcPts val="0"/>
              </a:spcBef>
              <a:spcAft>
                <a:spcPts val="0"/>
              </a:spcAft>
              <a:buNone/>
            </a:pPr>
            <a:endParaRPr lang="en-CA" sz="1100" b="0" i="0" u="none" strike="noStrike" cap="none" dirty="0">
              <a:solidFill>
                <a:schemeClr val="dk1"/>
              </a:solidFill>
              <a:latin typeface="Arial"/>
              <a:cs typeface="Arial"/>
              <a:sym typeface="Arial"/>
            </a:endParaRPr>
          </a:p>
          <a:p>
            <a:pPr marL="0" marR="0" lvl="0" indent="0" algn="l" rtl="0">
              <a:spcBef>
                <a:spcPts val="0"/>
              </a:spcBef>
              <a:spcAft>
                <a:spcPts val="0"/>
              </a:spcAft>
              <a:buNone/>
            </a:pPr>
            <a:r>
              <a:rPr lang="en-CA" sz="1100" b="0" i="0" u="none" strike="noStrike" cap="none" dirty="0">
                <a:solidFill>
                  <a:schemeClr val="dk1"/>
                </a:solidFill>
                <a:latin typeface="Arial"/>
                <a:cs typeface="Arial"/>
                <a:sym typeface="Arial"/>
              </a:rPr>
              <a:t>Talk about negative impression</a:t>
            </a:r>
            <a:endParaRPr dirty="0"/>
          </a:p>
        </p:txBody>
      </p:sp>
    </p:spTree>
    <p:extLst>
      <p:ext uri="{BB962C8B-B14F-4D97-AF65-F5344CB8AC3E}">
        <p14:creationId xmlns:p14="http://schemas.microsoft.com/office/powerpoint/2010/main" val="3539337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CA" sz="1100" b="0" i="0" u="none" strike="noStrike" cap="none" dirty="0">
                <a:solidFill>
                  <a:schemeClr val="dk1"/>
                </a:solidFill>
                <a:latin typeface="Arial"/>
                <a:ea typeface="Arial"/>
                <a:cs typeface="Arial"/>
                <a:sym typeface="Arial"/>
              </a:rPr>
              <a:t>MNO</a:t>
            </a:r>
          </a:p>
          <a:p>
            <a:pPr marL="0" marR="0" lvl="0" indent="0" algn="l" rtl="0">
              <a:spcBef>
                <a:spcPts val="0"/>
              </a:spcBef>
              <a:spcAft>
                <a:spcPts val="0"/>
              </a:spcAft>
              <a:buNone/>
            </a:pPr>
            <a:endParaRPr lang="en-CA" sz="1100" b="0" i="0" u="none" strike="noStrike" cap="none" dirty="0">
              <a:solidFill>
                <a:schemeClr val="dk1"/>
              </a:solidFill>
              <a:latin typeface="Arial"/>
              <a:cs typeface="Arial"/>
              <a:sym typeface="Arial"/>
            </a:endParaRPr>
          </a:p>
          <a:p>
            <a:r>
              <a:rPr lang="en-US" sz="1200" kern="1200" dirty="0">
                <a:solidFill>
                  <a:schemeClr val="tx1"/>
                </a:solidFill>
                <a:effectLst/>
                <a:latin typeface="+mn-lt"/>
                <a:ea typeface="+mn-ea"/>
                <a:cs typeface="+mn-cs"/>
              </a:rPr>
              <a:t>Our marketing strategy, which is based on 4 main points, will allow you to acquire millennials at a fast rate.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With one in two millennials having never been approached for life insurance, there are many of them that can be added to your portfolio.</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Millennials being a that is tech-minded generation that is all over social medias, online advertising, mainly using social networks, will allow you to be the first to introduce your life insurance products to them. Indeed, not knowing the other available products offered by your competition, these individuals will easily buy as they will see your product as the only one available. Furthermore, quick underwriting and fluid less offerings will be attractive to them.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all know that tuition fees are very high in the U.S. Sooner or later, most of the students take out a loan to cover these fees. What our marketing plan proposes is simple: target these young adults to sell them term insurance.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a student, the main concern is leaving debts to your close ones, which are debts mainly related to tuition fees.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For the students not interested in your life insurance products, due to any of the reasons such as costs or that they simply prefer to avoid thinking about death, term insurance is perfect for them as it will cover them during the period in which they repay their loans. Furthermore, being a term contract, premiums will be lower than a life contract, due to the smaller loss risk, and death will not be addressed.</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Our third point is simply promoting our exclusive customer experience. As mentioned during this presentation, implementing predictive analytics and machine learning greatly improves the customer service. By promoting this, you allow all people, including potential clients insured elsewhere, to see your one of a kind customer service.</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Finally, investing in an online application will upgrade the customer experience when filling out a quote. With nearly half of applicants preferring to avoid face to face conversation, online quotes will encourage them to shop with you. </a:t>
            </a:r>
            <a:endParaRPr lang="fr-CA" sz="1200" kern="1200" dirty="0">
              <a:solidFill>
                <a:schemeClr val="tx1"/>
              </a:solidFill>
              <a:effectLst/>
              <a:latin typeface="+mn-lt"/>
              <a:ea typeface="+mn-ea"/>
              <a:cs typeface="+mn-cs"/>
            </a:endParaRP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19085873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37028908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7677264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987148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939513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dirty="0"/>
              <a:t>KC</a:t>
            </a:r>
          </a:p>
        </p:txBody>
      </p:sp>
      <p:sp>
        <p:nvSpPr>
          <p:cNvPr id="4" name="Espace réservé du numéro de diapositive 3"/>
          <p:cNvSpPr>
            <a:spLocks noGrp="1"/>
          </p:cNvSpPr>
          <p:nvPr>
            <p:ph type="sldNum" sz="quarter" idx="10"/>
          </p:nvPr>
        </p:nvSpPr>
        <p:spPr/>
        <p:txBody>
          <a:bodyPr/>
          <a:lstStyle/>
          <a:p>
            <a:fld id="{6868F4B6-5FA5-4218-BF98-6AACA911D77E}" type="slidenum">
              <a:rPr lang="fr-CA" smtClean="0"/>
              <a:t>33</a:t>
            </a:fld>
            <a:endParaRPr lang="fr-CA"/>
          </a:p>
        </p:txBody>
      </p:sp>
    </p:spTree>
    <p:extLst>
      <p:ext uri="{BB962C8B-B14F-4D97-AF65-F5344CB8AC3E}">
        <p14:creationId xmlns:p14="http://schemas.microsoft.com/office/powerpoint/2010/main" val="14191750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dirty="0"/>
              <a:t> KC</a:t>
            </a:r>
          </a:p>
          <a:p>
            <a:pPr marL="0" marR="0" lvl="0" indent="0" algn="l" rtl="0">
              <a:spcBef>
                <a:spcPts val="0"/>
              </a:spcBef>
              <a:spcAft>
                <a:spcPts val="0"/>
              </a:spcAft>
              <a:buNone/>
            </a:pPr>
            <a:endParaRPr lang="en-US" dirty="0"/>
          </a:p>
          <a:p>
            <a:pPr marL="0" marR="0" lvl="0" indent="0" algn="l" rtl="0">
              <a:spcBef>
                <a:spcPts val="0"/>
              </a:spcBef>
              <a:spcAft>
                <a:spcPts val="0"/>
              </a:spcAft>
              <a:buNone/>
            </a:pPr>
            <a:r>
              <a:rPr lang="en-US" dirty="0"/>
              <a:t>Increased sales</a:t>
            </a:r>
          </a:p>
          <a:p>
            <a:pPr marL="0" marR="0" lvl="0" indent="0" algn="l" rtl="0">
              <a:spcBef>
                <a:spcPts val="0"/>
              </a:spcBef>
              <a:spcAft>
                <a:spcPts val="0"/>
              </a:spcAft>
              <a:buNone/>
            </a:pPr>
            <a:r>
              <a:rPr lang="en-US" dirty="0"/>
              <a:t> Higher rates of automation</a:t>
            </a:r>
          </a:p>
          <a:p>
            <a:pPr marL="0" marR="0" lvl="0" indent="0" algn="l" rtl="0">
              <a:spcBef>
                <a:spcPts val="0"/>
              </a:spcBef>
              <a:spcAft>
                <a:spcPts val="0"/>
              </a:spcAft>
              <a:buNone/>
            </a:pPr>
            <a:r>
              <a:rPr lang="en-US" dirty="0"/>
              <a:t> Improved customer experience</a:t>
            </a:r>
          </a:p>
          <a:p>
            <a:pPr marL="0" marR="0" lvl="0" indent="0" algn="l" rtl="0">
              <a:spcBef>
                <a:spcPts val="0"/>
              </a:spcBef>
              <a:spcAft>
                <a:spcPts val="0"/>
              </a:spcAft>
              <a:buNone/>
            </a:pPr>
            <a:r>
              <a:rPr lang="en-US" dirty="0"/>
              <a:t> Competitive pricing</a:t>
            </a:r>
          </a:p>
          <a:p>
            <a:pPr marL="0" marR="0" lvl="0" indent="0" algn="l" rtl="0">
              <a:spcBef>
                <a:spcPts val="0"/>
              </a:spcBef>
              <a:spcAft>
                <a:spcPts val="0"/>
              </a:spcAft>
              <a:buNone/>
            </a:pPr>
            <a:r>
              <a:rPr lang="en-US" dirty="0"/>
              <a:t> Lower expenses</a:t>
            </a:r>
          </a:p>
          <a:p>
            <a:pPr marL="0" marR="0" lvl="0" indent="0" algn="l" rtl="0">
              <a:spcBef>
                <a:spcPts val="0"/>
              </a:spcBef>
              <a:spcAft>
                <a:spcPts val="0"/>
              </a:spcAft>
              <a:buNone/>
            </a:pPr>
            <a:r>
              <a:rPr lang="en-US" dirty="0"/>
              <a:t> Increased customer engagement</a:t>
            </a:r>
          </a:p>
          <a:p>
            <a:pPr marL="0" marR="0" lvl="0" indent="0" algn="l" rtl="0">
              <a:spcBef>
                <a:spcPts val="0"/>
              </a:spcBef>
              <a:spcAft>
                <a:spcPts val="0"/>
              </a:spcAft>
              <a:buNone/>
            </a:pPr>
            <a:r>
              <a:rPr lang="fr-CA" dirty="0"/>
              <a:t> </a:t>
            </a:r>
            <a:r>
              <a:rPr lang="fr-CA" dirty="0" err="1"/>
              <a:t>Higher</a:t>
            </a:r>
            <a:r>
              <a:rPr lang="fr-CA" dirty="0"/>
              <a:t> </a:t>
            </a:r>
            <a:r>
              <a:rPr lang="fr-CA" dirty="0" err="1"/>
              <a:t>customer</a:t>
            </a:r>
            <a:r>
              <a:rPr lang="fr-CA" dirty="0"/>
              <a:t> </a:t>
            </a:r>
            <a:r>
              <a:rPr lang="fr-CA" dirty="0" err="1"/>
              <a:t>lifetime</a:t>
            </a:r>
            <a:r>
              <a:rPr lang="fr-CA" dirty="0"/>
              <a:t> value</a:t>
            </a:r>
            <a:endParaRPr dirty="0"/>
          </a:p>
        </p:txBody>
      </p:sp>
    </p:spTree>
    <p:extLst>
      <p:ext uri="{BB962C8B-B14F-4D97-AF65-F5344CB8AC3E}">
        <p14:creationId xmlns:p14="http://schemas.microsoft.com/office/powerpoint/2010/main" val="38927565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39</a:t>
            </a:fld>
            <a:endParaRPr lang="en-US"/>
          </a:p>
        </p:txBody>
      </p:sp>
    </p:spTree>
    <p:extLst>
      <p:ext uri="{BB962C8B-B14F-4D97-AF65-F5344CB8AC3E}">
        <p14:creationId xmlns:p14="http://schemas.microsoft.com/office/powerpoint/2010/main" val="40471938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107</a:t>
            </a:fld>
            <a:endParaRPr lang="en-US"/>
          </a:p>
        </p:txBody>
      </p:sp>
    </p:spTree>
    <p:extLst>
      <p:ext uri="{BB962C8B-B14F-4D97-AF65-F5344CB8AC3E}">
        <p14:creationId xmlns:p14="http://schemas.microsoft.com/office/powerpoint/2010/main" val="34091796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dirty="0"/>
              <a:t>Accelerated Underwriting and Simplified Issue/New Underwriting</a:t>
            </a:r>
            <a:endParaRPr dirty="0"/>
          </a:p>
        </p:txBody>
      </p:sp>
    </p:spTree>
    <p:extLst>
      <p:ext uri="{BB962C8B-B14F-4D97-AF65-F5344CB8AC3E}">
        <p14:creationId xmlns:p14="http://schemas.microsoft.com/office/powerpoint/2010/main" val="3103731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dirty="0">
                <a:solidFill>
                  <a:schemeClr val="dk1"/>
                </a:solidFill>
                <a:latin typeface="Arial"/>
                <a:ea typeface="Arial"/>
                <a:cs typeface="Arial"/>
                <a:sym typeface="Arial"/>
              </a:rPr>
              <a:t>Lise</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08349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MNO</a:t>
            </a:r>
          </a:p>
          <a:p>
            <a:pPr marL="0" marR="0" lvl="0" indent="0" algn="l" rtl="0">
              <a:spcBef>
                <a:spcPts val="0"/>
              </a:spcBef>
              <a:spcAft>
                <a:spcPts val="0"/>
              </a:spcAft>
              <a:buNone/>
            </a:pPr>
            <a:endParaRPr lang="fr-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main objectives of our proposition are simple yet effective. First, accelerated underwriting, possible with predictive analytics, intend to achieve quicker and cheaper underwritings. In addition, continuous underwriting with big data is designed to increase precision in your reserve calculations. Also, with machine learning, opportune communications are meant to increase customer engagement and finally, effective marketing is directed towards increasing sales.</a:t>
            </a:r>
            <a:endParaRPr lang="fr-CA" sz="1200" kern="1200" dirty="0">
              <a:solidFill>
                <a:schemeClr val="tx1"/>
              </a:solidFill>
              <a:effectLst/>
              <a:latin typeface="+mn-lt"/>
              <a:ea typeface="+mn-ea"/>
              <a:cs typeface="+mn-cs"/>
            </a:endParaRP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1289704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MNO</a:t>
            </a:r>
          </a:p>
          <a:p>
            <a:pPr marL="0" marR="0" lvl="0" indent="0" algn="l" rtl="0">
              <a:spcBef>
                <a:spcPts val="0"/>
              </a:spcBef>
              <a:spcAft>
                <a:spcPts val="0"/>
              </a:spcAft>
              <a:buNone/>
            </a:pPr>
            <a:endParaRPr lang="fr-CA" dirty="0"/>
          </a:p>
          <a:p>
            <a:r>
              <a:rPr lang="en-US" sz="1200" kern="1200" dirty="0">
                <a:solidFill>
                  <a:schemeClr val="tx1"/>
                </a:solidFill>
                <a:effectLst/>
                <a:latin typeface="+mn-lt"/>
                <a:ea typeface="+mn-ea"/>
                <a:cs typeface="+mn-cs"/>
              </a:rPr>
              <a:t>You might wonder why most companies are not already using predictive analytics if they enable endless possibilities. There are four main reasons for that.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Optimal usage of predictive analytics requires intensive amounts of quality data which isn’t free to acquire. Once this data is procured, what do we do with it?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lack of expertise is another barrier companies face right now as predictive analytics require data analysis, programming knowledge and statistical experience.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requirements can be performed by actuaries, which are not cheap of cost. Moreover, system changes needed to properly incorporate machine learning and modeling are considerably expensive. You may have noticed, all these barriers have one thing in common, costs. Costs that are so far from negligible that almost all companies don’t implement predictive analytics.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 my question to you is the following: Why implement predictive analytics if it seems so high of cost? The reasons are simple. First, your systems being outdated and needing to be changed, implementing predictive analytics will allow you to update your systems in the process. Secondly, all companies are evolving and slowly turning to machine learning. </a:t>
            </a:r>
            <a:endParaRPr lang="fr-CA"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stated earlier, 62% plan on using it soon. By implementing it right now, you will have the ability to move ahead of your competitors while it’s still new, rather than in 5-10 years where you won’t have a choice to use it, with everyone in the industry already using it.</a:t>
            </a:r>
            <a:endParaRPr lang="fr-CA" sz="1200" kern="1200" dirty="0">
              <a:solidFill>
                <a:schemeClr val="tx1"/>
              </a:solidFill>
              <a:effectLst/>
              <a:latin typeface="+mn-lt"/>
              <a:ea typeface="+mn-ea"/>
              <a:cs typeface="+mn-cs"/>
            </a:endParaRP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2161916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Lise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CA"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https://www.towerswatson.com/en/Insights/IC-Types/Survey-Research-Results/2016/04/infographic-how-life-insurers-are-using-or-plan-to-use-big-data-and-predictive-analytics</a:t>
            </a:r>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https://blog.willis.com/2016/12/how-are-life-insurers-planning-to-use-big-data-and-predictive-analytics/</a:t>
            </a:r>
          </a:p>
        </p:txBody>
      </p:sp>
    </p:spTree>
    <p:extLst>
      <p:ext uri="{BB962C8B-B14F-4D97-AF65-F5344CB8AC3E}">
        <p14:creationId xmlns:p14="http://schemas.microsoft.com/office/powerpoint/2010/main" val="4000413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rtl="0"/>
            <a:r>
              <a:rPr lang="en-US" sz="1200" b="0" i="0" u="none" strike="noStrike" kern="1200" dirty="0">
                <a:solidFill>
                  <a:schemeClr val="tx1"/>
                </a:solidFill>
                <a:effectLst/>
                <a:latin typeface="+mn-lt"/>
                <a:ea typeface="+mn-ea"/>
                <a:cs typeface="+mn-cs"/>
              </a:rPr>
              <a:t>MPB</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According to LIMRA, which is funded in part by the insurance industry, an estimated 50 million people in the U.S. want life insurance. But 19 million (see chart below) wind up being "stuck shoppers," meaning they start the process but never finish because it's too cumbersome.</a:t>
            </a:r>
            <a:endParaRPr lang="en-US" sz="1100" b="0" dirty="0">
              <a:effectLst/>
            </a:endParaRPr>
          </a:p>
          <a:p>
            <a:pPr rtl="0"/>
            <a:br>
              <a:rPr lang="en-US" sz="1100" b="0" dirty="0">
                <a:effectLst/>
              </a:rPr>
            </a:br>
            <a:r>
              <a:rPr lang="en-US" sz="1200" b="0" i="0" u="none" strike="noStrike" kern="1200" dirty="0">
                <a:solidFill>
                  <a:schemeClr val="tx1"/>
                </a:solidFill>
                <a:effectLst/>
                <a:latin typeface="+mn-lt"/>
                <a:ea typeface="+mn-ea"/>
                <a:cs typeface="+mn-cs"/>
              </a:rPr>
              <a:t>So would they do it without a medical exam? "Seven out of 10 said yes," according to </a:t>
            </a:r>
            <a:r>
              <a:rPr lang="en-US" sz="1200" b="0" i="0" u="none" strike="noStrike" kern="1200" dirty="0" err="1">
                <a:solidFill>
                  <a:schemeClr val="tx1"/>
                </a:solidFill>
                <a:effectLst/>
                <a:latin typeface="+mn-lt"/>
                <a:ea typeface="+mn-ea"/>
                <a:cs typeface="+mn-cs"/>
              </a:rPr>
              <a:t>Kerzner</a:t>
            </a:r>
            <a:r>
              <a:rPr lang="en-US" sz="1200" b="0" i="0" u="none" strike="noStrike" kern="1200" dirty="0">
                <a:solidFill>
                  <a:schemeClr val="tx1"/>
                </a:solidFill>
                <a:effectLst/>
                <a:latin typeface="+mn-lt"/>
                <a:ea typeface="+mn-ea"/>
                <a:cs typeface="+mn-cs"/>
              </a:rPr>
              <a:t>. In most instances, taking the physical is largely a waste of time because up to 95 percent of all candidates for a life insurance policy, either whole life or term, will qualify for at least a standard policy. </a:t>
            </a:r>
            <a:endParaRPr lang="en-US" sz="1100" b="0" dirty="0">
              <a:effectLst/>
            </a:endParaRPr>
          </a:p>
          <a:p>
            <a:br>
              <a:rPr lang="en-US" sz="1100" dirty="0"/>
            </a:br>
            <a:endParaRPr dirty="0"/>
          </a:p>
        </p:txBody>
      </p:sp>
    </p:spTree>
    <p:extLst>
      <p:ext uri="{BB962C8B-B14F-4D97-AF65-F5344CB8AC3E}">
        <p14:creationId xmlns:p14="http://schemas.microsoft.com/office/powerpoint/2010/main" val="818231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1045172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60446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8671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9772010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SzPct val="100000"/>
              <a:buFont typeface="Arial" panose="020B0604020202020204" pitchFamily="34" charset="0"/>
              <a:buChar char="•"/>
              <a:defRPr sz="1400"/>
            </a:lvl2pPr>
            <a:lvl3pPr marL="342900" indent="-171450">
              <a:buClr>
                <a:schemeClr val="accent2"/>
              </a:buClr>
              <a:buSzPct val="100000"/>
              <a:defRPr sz="1400"/>
            </a:lvl3pPr>
            <a:lvl4pPr marL="514350" indent="-171450">
              <a:buClr>
                <a:schemeClr val="accent2"/>
              </a:buClr>
              <a:buSzPct val="100000"/>
              <a:defRPr sz="1400"/>
            </a:lvl4pPr>
            <a:lvl5pPr>
              <a:buClr>
                <a:schemeClr val="accent2"/>
              </a:buClr>
              <a:buSzPct val="100000"/>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7451219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2050525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0837757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751305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16141382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8579840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353488927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33798291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284690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866403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3106583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43627621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83149526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410762877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35492051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7049575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528600861"/>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309791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12282183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99419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1_Title Slid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45037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0532732"/>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866086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30526152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0"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2"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4"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6"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7"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8"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9"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0"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1"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2"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3"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4"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5"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6"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7"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8"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9"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70"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1"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72"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4269394054"/>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50"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1"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2"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3"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4"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5"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6"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7"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8"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9"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0"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1"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2"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3"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4"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5"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6"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7"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8"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69"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0"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71"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2"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73"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838073415"/>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22"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3"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4"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5"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6"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1"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2"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9"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0"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7"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8"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0"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59957041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21"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2"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3"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4"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5"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6"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0"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2"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4"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72007160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9141812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6965999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03087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2_Title Slide">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147027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52641173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6482377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983971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40110761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59826330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5241442"/>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2_Title Slide">
    <p:bg>
      <p:bgPr>
        <a:gradFill>
          <a:gsLst>
            <a:gs pos="0">
              <a:schemeClr val="accent1"/>
            </a:gs>
            <a:gs pos="100000">
              <a:schemeClr val="accent5"/>
            </a:gs>
          </a:gsLst>
          <a:lin ang="54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099149"/>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961901" y="3785246"/>
            <a:ext cx="6955599" cy="1546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2185C5"/>
              </a:buClr>
              <a:buSzPts val="4800"/>
              <a:buFont typeface="Raleway"/>
              <a:buNone/>
              <a:defRPr sz="4800" b="0" i="0" u="none" strike="noStrike" cap="none">
                <a:solidFill>
                  <a:srgbClr val="2185C5"/>
                </a:solidFill>
                <a:latin typeface="Raleway"/>
                <a:ea typeface="Raleway"/>
                <a:cs typeface="Raleway"/>
                <a:sym typeface="Raleway"/>
              </a:defRPr>
            </a:lvl1pPr>
            <a:lvl2pPr lvl="1">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2pPr>
            <a:lvl3pPr lvl="2">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3pPr>
            <a:lvl4pPr lvl="3">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4pPr>
            <a:lvl5pPr lvl="4">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5pPr>
            <a:lvl6pPr lvl="5">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6pPr>
            <a:lvl7pPr lvl="6">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7pPr>
            <a:lvl8pPr lvl="7">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8pPr>
            <a:lvl9pPr lvl="8">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9pPr>
          </a:lstStyle>
          <a:p>
            <a:endParaRPr/>
          </a:p>
        </p:txBody>
      </p:sp>
      <p:sp>
        <p:nvSpPr>
          <p:cNvPr id="10" name="Shape 10"/>
          <p:cNvSpPr/>
          <p:nvPr/>
        </p:nvSpPr>
        <p:spPr>
          <a:xfrm>
            <a:off x="7917661" y="3377551"/>
            <a:ext cx="9624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Shape 11"/>
          <p:cNvSpPr/>
          <p:nvPr/>
        </p:nvSpPr>
        <p:spPr>
          <a:xfrm>
            <a:off x="8879813" y="3377551"/>
            <a:ext cx="9624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Shape 12"/>
          <p:cNvSpPr/>
          <p:nvPr/>
        </p:nvSpPr>
        <p:spPr>
          <a:xfrm>
            <a:off x="-1" y="3377551"/>
            <a:ext cx="9624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Shape 13"/>
          <p:cNvSpPr/>
          <p:nvPr/>
        </p:nvSpPr>
        <p:spPr>
          <a:xfrm>
            <a:off x="961899" y="3377551"/>
            <a:ext cx="6955599"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3120266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2280567" y="2882401"/>
            <a:ext cx="7631599" cy="1093199"/>
          </a:xfrm>
          <a:prstGeom prst="rect">
            <a:avLst/>
          </a:prstGeom>
          <a:noFill/>
          <a:ln>
            <a:noFill/>
          </a:ln>
        </p:spPr>
        <p:txBody>
          <a:bodyPr spcFirstLastPara="1" wrap="square" lIns="91425" tIns="91425" rIns="91425" bIns="91425" anchor="t" anchorCtr="0"/>
          <a:lstStyle>
            <a:lvl1pPr marL="457200" marR="0" lvl="0" indent="-419100" algn="ctr" rtl="0">
              <a:lnSpc>
                <a:spcPct val="100000"/>
              </a:lnSpc>
              <a:spcBef>
                <a:spcPts val="0"/>
              </a:spcBef>
              <a:spcAft>
                <a:spcPts val="0"/>
              </a:spcAft>
              <a:buClr>
                <a:srgbClr val="677480"/>
              </a:buClr>
              <a:buSzPts val="3000"/>
              <a:buFont typeface="Lato"/>
              <a:buChar char="▷"/>
              <a:defRPr sz="3000" b="0" i="1" u="none" strike="noStrike" cap="none">
                <a:solidFill>
                  <a:srgbClr val="677480"/>
                </a:solidFill>
                <a:latin typeface="Lato"/>
                <a:ea typeface="Lato"/>
                <a:cs typeface="Lato"/>
                <a:sym typeface="Lato"/>
              </a:defRPr>
            </a:lvl1pPr>
            <a:lvl2pPr marL="914400" marR="0" lvl="1" indent="-228600" algn="ctr" rtl="0">
              <a:lnSpc>
                <a:spcPct val="100000"/>
              </a:lnSpc>
              <a:spcBef>
                <a:spcPts val="0"/>
              </a:spcBef>
              <a:spcAft>
                <a:spcPts val="0"/>
              </a:spcAft>
              <a:buClr>
                <a:srgbClr val="677480"/>
              </a:buClr>
              <a:buSzPts val="2400"/>
              <a:buFont typeface="Lato"/>
              <a:buNone/>
              <a:defRPr sz="2400" b="0" i="1" u="none" strike="noStrike" cap="none">
                <a:solidFill>
                  <a:srgbClr val="677480"/>
                </a:solidFill>
                <a:latin typeface="Lato"/>
                <a:ea typeface="Lato"/>
                <a:cs typeface="Lato"/>
                <a:sym typeface="Lato"/>
              </a:defRPr>
            </a:lvl2pPr>
            <a:lvl3pPr marL="1371600" marR="0" lvl="2" indent="-228600" algn="ctr" rtl="0">
              <a:lnSpc>
                <a:spcPct val="100000"/>
              </a:lnSpc>
              <a:spcBef>
                <a:spcPts val="0"/>
              </a:spcBef>
              <a:spcAft>
                <a:spcPts val="0"/>
              </a:spcAft>
              <a:buClr>
                <a:srgbClr val="677480"/>
              </a:buClr>
              <a:buSzPts val="2400"/>
              <a:buFont typeface="Lato"/>
              <a:buNone/>
              <a:defRPr sz="2400" b="0" i="1" u="none" strike="noStrike" cap="none">
                <a:solidFill>
                  <a:srgbClr val="677480"/>
                </a:solidFill>
                <a:latin typeface="Lato"/>
                <a:ea typeface="Lato"/>
                <a:cs typeface="Lato"/>
                <a:sym typeface="Lato"/>
              </a:defRPr>
            </a:lvl3pPr>
            <a:lvl4pPr marL="1828800" marR="0" lvl="3"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4pPr>
            <a:lvl5pPr marL="2286000" marR="0" lvl="4"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5pPr>
            <a:lvl6pPr marL="2743200" marR="0" lvl="5"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6pPr>
            <a:lvl7pPr marL="3200400" marR="0" lvl="6"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7pPr>
            <a:lvl8pPr marL="3657600" marR="0" lvl="7"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8pPr>
            <a:lvl9pPr marL="4114800" marR="0" lvl="8"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9pPr>
          </a:lstStyle>
          <a:p>
            <a:endParaRPr/>
          </a:p>
        </p:txBody>
      </p:sp>
      <p:sp>
        <p:nvSpPr>
          <p:cNvPr id="23" name="Shape 23"/>
          <p:cNvSpPr txBox="1"/>
          <p:nvPr/>
        </p:nvSpPr>
        <p:spPr>
          <a:xfrm>
            <a:off x="4791200" y="1575226"/>
            <a:ext cx="2609600" cy="871499"/>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97ABBC"/>
              </a:buClr>
              <a:buSzPts val="9600"/>
              <a:buFont typeface="Arial"/>
              <a:buNone/>
            </a:pPr>
            <a:r>
              <a:rPr lang="en-CA" sz="9600" b="1" i="0" u="none" strike="noStrike" cap="none">
                <a:solidFill>
                  <a:srgbClr val="97ABBC"/>
                </a:solidFill>
                <a:latin typeface="Arial"/>
                <a:ea typeface="Arial"/>
                <a:cs typeface="Arial"/>
                <a:sym typeface="Arial"/>
              </a:rPr>
              <a:t>“</a:t>
            </a:r>
            <a:endParaRPr sz="1800"/>
          </a:p>
        </p:txBody>
      </p:sp>
      <p:sp>
        <p:nvSpPr>
          <p:cNvPr id="24" name="Shape 24"/>
          <p:cNvSpPr/>
          <p:nvPr/>
        </p:nvSpPr>
        <p:spPr>
          <a:xfrm>
            <a:off x="7631044" y="2132901"/>
            <a:ext cx="22804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Shape 25"/>
          <p:cNvSpPr/>
          <p:nvPr/>
        </p:nvSpPr>
        <p:spPr>
          <a:xfrm>
            <a:off x="9912235" y="2132901"/>
            <a:ext cx="22804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Shape 26"/>
          <p:cNvSpPr/>
          <p:nvPr/>
        </p:nvSpPr>
        <p:spPr>
          <a:xfrm>
            <a:off x="0" y="2132901"/>
            <a:ext cx="22804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Shape 27"/>
          <p:cNvSpPr/>
          <p:nvPr/>
        </p:nvSpPr>
        <p:spPr>
          <a:xfrm>
            <a:off x="2280565" y="2132901"/>
            <a:ext cx="2280400"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6171617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4"/>
        <p:cNvGrpSpPr/>
        <p:nvPr/>
      </p:nvGrpSpPr>
      <p:grpSpPr>
        <a:xfrm>
          <a:off x="0" y="0"/>
          <a:ext cx="0" cy="0"/>
          <a:chOff x="0" y="0"/>
          <a:chExt cx="0" cy="0"/>
        </a:xfrm>
      </p:grpSpPr>
      <p:sp>
        <p:nvSpPr>
          <p:cNvPr id="15" name="Shape 15"/>
          <p:cNvSpPr/>
          <p:nvPr/>
        </p:nvSpPr>
        <p:spPr>
          <a:xfrm>
            <a:off x="0" y="0"/>
            <a:ext cx="12192000" cy="5323800"/>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Shape 16"/>
          <p:cNvSpPr txBox="1">
            <a:spLocks noGrp="1"/>
          </p:cNvSpPr>
          <p:nvPr>
            <p:ph type="ctrTitle"/>
          </p:nvPr>
        </p:nvSpPr>
        <p:spPr>
          <a:xfrm>
            <a:off x="914400" y="2111123"/>
            <a:ext cx="10363200" cy="1546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FFFFFF"/>
              </a:buClr>
              <a:buSzPts val="4800"/>
              <a:buFont typeface="Raleway"/>
              <a:buNone/>
              <a:defRPr sz="4800" b="0" i="0" u="none" strike="noStrike" cap="none">
                <a:solidFill>
                  <a:srgbClr val="FFFFFF"/>
                </a:solidFill>
                <a:latin typeface="Raleway"/>
                <a:ea typeface="Raleway"/>
                <a:cs typeface="Raleway"/>
                <a:sym typeface="Raleway"/>
              </a:defRPr>
            </a:lvl1pPr>
            <a:lvl2pPr lvl="1"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2pPr>
            <a:lvl3pPr lvl="2"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3pPr>
            <a:lvl4pPr lvl="3"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4pPr>
            <a:lvl5pPr lvl="4"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5pPr>
            <a:lvl6pPr lvl="5"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6pPr>
            <a:lvl7pPr lvl="6"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7pPr>
            <a:lvl8pPr lvl="7"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8pPr>
            <a:lvl9pPr lvl="8"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9pPr>
          </a:lstStyle>
          <a:p>
            <a:endParaRPr/>
          </a:p>
        </p:txBody>
      </p:sp>
      <p:sp>
        <p:nvSpPr>
          <p:cNvPr id="17" name="Shape 17"/>
          <p:cNvSpPr txBox="1">
            <a:spLocks noGrp="1"/>
          </p:cNvSpPr>
          <p:nvPr>
            <p:ph type="subTitle" idx="1"/>
          </p:nvPr>
        </p:nvSpPr>
        <p:spPr>
          <a:xfrm>
            <a:off x="914400" y="3786737"/>
            <a:ext cx="10363200" cy="10464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1pPr>
            <a:lvl2pPr marR="0" lvl="1"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2pPr>
            <a:lvl3pPr marR="0" lvl="2"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3pPr>
            <a:lvl4pPr marR="0" lvl="3"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4pPr>
            <a:lvl5pPr marR="0" lvl="4"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5pPr>
            <a:lvl6pPr marR="0" lvl="5"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6pPr>
            <a:lvl7pPr marR="0" lvl="6"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7pPr>
            <a:lvl8pPr marR="0" lvl="7"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8pPr>
            <a:lvl9pPr marR="0" lvl="8"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9pPr>
          </a:lstStyle>
          <a:p>
            <a:endParaRPr/>
          </a:p>
        </p:txBody>
      </p:sp>
      <p:sp>
        <p:nvSpPr>
          <p:cNvPr id="18" name="Shape 18"/>
          <p:cNvSpPr/>
          <p:nvPr/>
        </p:nvSpPr>
        <p:spPr>
          <a:xfrm>
            <a:off x="4063604" y="5323801"/>
            <a:ext cx="40636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Shape 19"/>
          <p:cNvSpPr/>
          <p:nvPr/>
        </p:nvSpPr>
        <p:spPr>
          <a:xfrm>
            <a:off x="8128360" y="5323801"/>
            <a:ext cx="40636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Shape 20"/>
          <p:cNvSpPr/>
          <p:nvPr/>
        </p:nvSpPr>
        <p:spPr>
          <a:xfrm>
            <a:off x="1" y="5323801"/>
            <a:ext cx="40636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266069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3_Title Slide">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77880"/>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191600" y="274650"/>
            <a:ext cx="8616800" cy="11430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97ABBC"/>
              </a:buClr>
              <a:buSzPts val="3600"/>
              <a:buFont typeface="Raleway"/>
              <a:buNone/>
              <a:defRPr sz="3600" b="0" i="0" u="none" strike="noStrike"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endParaRPr/>
          </a:p>
        </p:txBody>
      </p:sp>
      <p:sp>
        <p:nvSpPr>
          <p:cNvPr id="30" name="Shape 30"/>
          <p:cNvSpPr txBox="1">
            <a:spLocks noGrp="1"/>
          </p:cNvSpPr>
          <p:nvPr>
            <p:ph type="body" idx="1"/>
          </p:nvPr>
        </p:nvSpPr>
        <p:spPr>
          <a:xfrm>
            <a:off x="1191600"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1" name="Shape 31"/>
          <p:cNvSpPr txBox="1">
            <a:spLocks noGrp="1"/>
          </p:cNvSpPr>
          <p:nvPr>
            <p:ph type="body" idx="2"/>
          </p:nvPr>
        </p:nvSpPr>
        <p:spPr>
          <a:xfrm>
            <a:off x="4515204"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2" name="Shape 32"/>
          <p:cNvSpPr txBox="1">
            <a:spLocks noGrp="1"/>
          </p:cNvSpPr>
          <p:nvPr>
            <p:ph type="body" idx="3"/>
          </p:nvPr>
        </p:nvSpPr>
        <p:spPr>
          <a:xfrm>
            <a:off x="7838809"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3" name="Shape 33"/>
          <p:cNvSpPr/>
          <p:nvPr/>
        </p:nvSpPr>
        <p:spPr>
          <a:xfrm>
            <a:off x="9808489" y="6755101"/>
            <a:ext cx="1191599"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Shape 34"/>
          <p:cNvSpPr/>
          <p:nvPr/>
        </p:nvSpPr>
        <p:spPr>
          <a:xfrm>
            <a:off x="11000415" y="6755101"/>
            <a:ext cx="1191599"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Shape 35"/>
          <p:cNvSpPr/>
          <p:nvPr/>
        </p:nvSpPr>
        <p:spPr>
          <a:xfrm>
            <a:off x="1" y="6755101"/>
            <a:ext cx="1191599"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Shape 36"/>
          <p:cNvSpPr/>
          <p:nvPr/>
        </p:nvSpPr>
        <p:spPr>
          <a:xfrm>
            <a:off x="1191612" y="6755101"/>
            <a:ext cx="8616800"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178621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4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3215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6_Title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8696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5_Title Slide">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8257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882011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689852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78925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6159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6821406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702759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0378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20582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40953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790004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286322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787690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7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507320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4_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5167518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8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46782"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84420"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22058"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6182294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9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30265525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63407301"/>
      </p:ext>
    </p:extLst>
  </p:cSld>
  <p:clrMapOvr>
    <a:masterClrMapping/>
  </p:clrMapOvr>
  <p:extLst>
    <p:ext uri="{DCECCB84-F9BA-43D5-87BE-67443E8EF086}">
      <p15:sldGuideLst xmlns:p15="http://schemas.microsoft.com/office/powerpoint/2012/main">
        <p15:guide id="3" orient="horz" pos="2160" userDrawn="1">
          <p15:clr>
            <a:srgbClr val="FBAE40"/>
          </p15:clr>
        </p15:guide>
        <p15:guide id="4"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8517757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250147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5992640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5752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367518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11"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12"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13"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16"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anchor="ctr">
            <a:normAutofit/>
          </a:bodyPr>
          <a:lstStyle>
            <a:lvl1pPr marL="0" indent="0" algn="ctr">
              <a:buNone/>
              <a:defRPr sz="1400"/>
            </a:lvl1pPr>
          </a:lstStyle>
          <a:p>
            <a:r>
              <a:rPr lang="en-US"/>
              <a:t>Click icon to add picture</a:t>
            </a:r>
          </a:p>
        </p:txBody>
      </p:sp>
      <p:sp>
        <p:nvSpPr>
          <p:cNvPr id="17"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0699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422741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5_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40247956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54224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037449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226241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175107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855598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018086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172323937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09831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9087664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495017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6_Title Slid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6077912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278255169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42693132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63429953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650166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03113348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51591610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5179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799786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2432214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endParaRPr lang="en-US" dirty="0"/>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451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7_Title Slid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37454508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455497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7199777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3609919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43076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2786577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21"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2"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3"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4"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5"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6"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2"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0"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4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0"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2"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54"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873447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88271410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64743963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924836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687036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8_Title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82879414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0807482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11886034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58647472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endParaRPr lang="en-US" dirty="0"/>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19805060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40536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endParaRPr lang="en-US"/>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385853586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endParaRPr lang="en-US"/>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endParaRPr lang="en-US"/>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endParaRPr lang="en-US"/>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endParaRPr lang="en-US"/>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endParaRPr lang="en-US"/>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endParaRPr lang="en-US"/>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160604382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endParaRPr lang="en-US"/>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endParaRPr lang="en-US"/>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endParaRPr lang="en-US"/>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endParaRPr lang="en-US"/>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endParaRPr lang="en-US"/>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endParaRPr lang="en-US"/>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endParaRPr lang="en-US"/>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endParaRPr lang="en-US"/>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endParaRPr lang="en-US"/>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endParaRPr lang="en-US"/>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endParaRPr lang="en-US"/>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endParaRPr lang="en-US"/>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endParaRPr lang="en-US"/>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endParaRPr lang="en-US"/>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endParaRPr lang="en-US"/>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endParaRPr lang="en-US"/>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endParaRPr lang="en-US"/>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endParaRPr lang="en-US"/>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endParaRPr lang="en-US"/>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19600229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24706924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7413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9_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35018716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16791506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1608237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418700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904371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26870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15168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5083865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745014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55565091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blank" preserve="1">
  <p:cSld name="Utter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704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10_Title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61486164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36477560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endParaRPr lang="en-US" dirty="0"/>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91474054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88614952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2538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4171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598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679641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98936004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0764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731562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endParaRPr lang="en-US" dirty="0"/>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5984716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slideLayout" Target="../slideLayouts/slideLayout103.xml"/><Relationship Id="rId39" Type="http://schemas.openxmlformats.org/officeDocument/2006/relationships/slideLayout" Target="../slideLayouts/slideLayout116.xml"/><Relationship Id="rId21" Type="http://schemas.openxmlformats.org/officeDocument/2006/relationships/slideLayout" Target="../slideLayouts/slideLayout98.xml"/><Relationship Id="rId34" Type="http://schemas.openxmlformats.org/officeDocument/2006/relationships/slideLayout" Target="../slideLayouts/slideLayout111.xml"/><Relationship Id="rId42" Type="http://schemas.openxmlformats.org/officeDocument/2006/relationships/slideLayout" Target="../slideLayouts/slideLayout119.xml"/><Relationship Id="rId47" Type="http://schemas.openxmlformats.org/officeDocument/2006/relationships/slideLayout" Target="../slideLayouts/slideLayout124.xml"/><Relationship Id="rId50" Type="http://schemas.openxmlformats.org/officeDocument/2006/relationships/slideLayout" Target="../slideLayouts/slideLayout127.xml"/><Relationship Id="rId55" Type="http://schemas.openxmlformats.org/officeDocument/2006/relationships/slideLayout" Target="../slideLayouts/slideLayout132.xml"/><Relationship Id="rId63" Type="http://schemas.openxmlformats.org/officeDocument/2006/relationships/slideLayout" Target="../slideLayouts/slideLayout140.xml"/><Relationship Id="rId7" Type="http://schemas.openxmlformats.org/officeDocument/2006/relationships/slideLayout" Target="../slideLayouts/slideLayout84.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9" Type="http://schemas.openxmlformats.org/officeDocument/2006/relationships/slideLayout" Target="../slideLayouts/slideLayout106.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32" Type="http://schemas.openxmlformats.org/officeDocument/2006/relationships/slideLayout" Target="../slideLayouts/slideLayout109.xml"/><Relationship Id="rId37" Type="http://schemas.openxmlformats.org/officeDocument/2006/relationships/slideLayout" Target="../slideLayouts/slideLayout114.xml"/><Relationship Id="rId40" Type="http://schemas.openxmlformats.org/officeDocument/2006/relationships/slideLayout" Target="../slideLayouts/slideLayout117.xml"/><Relationship Id="rId45" Type="http://schemas.openxmlformats.org/officeDocument/2006/relationships/slideLayout" Target="../slideLayouts/slideLayout122.xml"/><Relationship Id="rId53" Type="http://schemas.openxmlformats.org/officeDocument/2006/relationships/slideLayout" Target="../slideLayouts/slideLayout130.xml"/><Relationship Id="rId58" Type="http://schemas.openxmlformats.org/officeDocument/2006/relationships/slideLayout" Target="../slideLayouts/slideLayout135.xml"/><Relationship Id="rId5" Type="http://schemas.openxmlformats.org/officeDocument/2006/relationships/slideLayout" Target="../slideLayouts/slideLayout82.xml"/><Relationship Id="rId61" Type="http://schemas.openxmlformats.org/officeDocument/2006/relationships/slideLayout" Target="../slideLayouts/slideLayout138.xml"/><Relationship Id="rId19" Type="http://schemas.openxmlformats.org/officeDocument/2006/relationships/slideLayout" Target="../slideLayouts/slideLayout96.xml"/><Relationship Id="rId14" Type="http://schemas.openxmlformats.org/officeDocument/2006/relationships/slideLayout" Target="../slideLayouts/slideLayout91.xml"/><Relationship Id="rId22" Type="http://schemas.openxmlformats.org/officeDocument/2006/relationships/slideLayout" Target="../slideLayouts/slideLayout99.xml"/><Relationship Id="rId27" Type="http://schemas.openxmlformats.org/officeDocument/2006/relationships/slideLayout" Target="../slideLayouts/slideLayout104.xml"/><Relationship Id="rId30" Type="http://schemas.openxmlformats.org/officeDocument/2006/relationships/slideLayout" Target="../slideLayouts/slideLayout107.xml"/><Relationship Id="rId35" Type="http://schemas.openxmlformats.org/officeDocument/2006/relationships/slideLayout" Target="../slideLayouts/slideLayout112.xml"/><Relationship Id="rId43" Type="http://schemas.openxmlformats.org/officeDocument/2006/relationships/slideLayout" Target="../slideLayouts/slideLayout120.xml"/><Relationship Id="rId48" Type="http://schemas.openxmlformats.org/officeDocument/2006/relationships/slideLayout" Target="../slideLayouts/slideLayout125.xml"/><Relationship Id="rId56" Type="http://schemas.openxmlformats.org/officeDocument/2006/relationships/slideLayout" Target="../slideLayouts/slideLayout133.xml"/><Relationship Id="rId64" Type="http://schemas.openxmlformats.org/officeDocument/2006/relationships/theme" Target="../theme/theme2.xml"/><Relationship Id="rId8" Type="http://schemas.openxmlformats.org/officeDocument/2006/relationships/slideLayout" Target="../slideLayouts/slideLayout85.xml"/><Relationship Id="rId51" Type="http://schemas.openxmlformats.org/officeDocument/2006/relationships/slideLayout" Target="../slideLayouts/slideLayout128.xml"/><Relationship Id="rId3" Type="http://schemas.openxmlformats.org/officeDocument/2006/relationships/slideLayout" Target="../slideLayouts/slideLayout80.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33" Type="http://schemas.openxmlformats.org/officeDocument/2006/relationships/slideLayout" Target="../slideLayouts/slideLayout110.xml"/><Relationship Id="rId38" Type="http://schemas.openxmlformats.org/officeDocument/2006/relationships/slideLayout" Target="../slideLayouts/slideLayout115.xml"/><Relationship Id="rId46" Type="http://schemas.openxmlformats.org/officeDocument/2006/relationships/slideLayout" Target="../slideLayouts/slideLayout123.xml"/><Relationship Id="rId59" Type="http://schemas.openxmlformats.org/officeDocument/2006/relationships/slideLayout" Target="../slideLayouts/slideLayout136.xml"/><Relationship Id="rId20" Type="http://schemas.openxmlformats.org/officeDocument/2006/relationships/slideLayout" Target="../slideLayouts/slideLayout97.xml"/><Relationship Id="rId41" Type="http://schemas.openxmlformats.org/officeDocument/2006/relationships/slideLayout" Target="../slideLayouts/slideLayout118.xml"/><Relationship Id="rId54" Type="http://schemas.openxmlformats.org/officeDocument/2006/relationships/slideLayout" Target="../slideLayouts/slideLayout131.xml"/><Relationship Id="rId62" Type="http://schemas.openxmlformats.org/officeDocument/2006/relationships/slideLayout" Target="../slideLayouts/slideLayout13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28" Type="http://schemas.openxmlformats.org/officeDocument/2006/relationships/slideLayout" Target="../slideLayouts/slideLayout105.xml"/><Relationship Id="rId36" Type="http://schemas.openxmlformats.org/officeDocument/2006/relationships/slideLayout" Target="../slideLayouts/slideLayout113.xml"/><Relationship Id="rId49" Type="http://schemas.openxmlformats.org/officeDocument/2006/relationships/slideLayout" Target="../slideLayouts/slideLayout126.xml"/><Relationship Id="rId57" Type="http://schemas.openxmlformats.org/officeDocument/2006/relationships/slideLayout" Target="../slideLayouts/slideLayout134.xml"/><Relationship Id="rId10" Type="http://schemas.openxmlformats.org/officeDocument/2006/relationships/slideLayout" Target="../slideLayouts/slideLayout87.xml"/><Relationship Id="rId31" Type="http://schemas.openxmlformats.org/officeDocument/2006/relationships/slideLayout" Target="../slideLayouts/slideLayout108.xml"/><Relationship Id="rId44" Type="http://schemas.openxmlformats.org/officeDocument/2006/relationships/slideLayout" Target="../slideLayouts/slideLayout121.xml"/><Relationship Id="rId52" Type="http://schemas.openxmlformats.org/officeDocument/2006/relationships/slideLayout" Target="../slideLayouts/slideLayout129.xml"/><Relationship Id="rId60" Type="http://schemas.openxmlformats.org/officeDocument/2006/relationships/slideLayout" Target="../slideLayouts/slideLayout13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62561207"/>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 id="2147483917" r:id="rId19"/>
    <p:sldLayoutId id="2147483918" r:id="rId20"/>
    <p:sldLayoutId id="2147483919" r:id="rId21"/>
    <p:sldLayoutId id="2147483920" r:id="rId22"/>
    <p:sldLayoutId id="2147483921" r:id="rId23"/>
    <p:sldLayoutId id="2147483922" r:id="rId24"/>
    <p:sldLayoutId id="2147483923" r:id="rId25"/>
    <p:sldLayoutId id="2147483924" r:id="rId26"/>
    <p:sldLayoutId id="2147483925" r:id="rId27"/>
    <p:sldLayoutId id="2147483926" r:id="rId28"/>
    <p:sldLayoutId id="2147483927" r:id="rId29"/>
    <p:sldLayoutId id="2147483928" r:id="rId30"/>
    <p:sldLayoutId id="2147483929" r:id="rId31"/>
    <p:sldLayoutId id="2147483930" r:id="rId32"/>
    <p:sldLayoutId id="2147483931" r:id="rId33"/>
    <p:sldLayoutId id="2147483932" r:id="rId34"/>
    <p:sldLayoutId id="2147483933" r:id="rId35"/>
    <p:sldLayoutId id="2147483934" r:id="rId36"/>
    <p:sldLayoutId id="2147483935" r:id="rId37"/>
    <p:sldLayoutId id="2147483936" r:id="rId38"/>
    <p:sldLayoutId id="2147483937" r:id="rId39"/>
    <p:sldLayoutId id="2147483938" r:id="rId40"/>
    <p:sldLayoutId id="2147483939" r:id="rId41"/>
    <p:sldLayoutId id="2147483940" r:id="rId42"/>
    <p:sldLayoutId id="2147483941" r:id="rId43"/>
    <p:sldLayoutId id="2147483942" r:id="rId44"/>
    <p:sldLayoutId id="2147483943" r:id="rId45"/>
    <p:sldLayoutId id="2147483944" r:id="rId46"/>
    <p:sldLayoutId id="2147483945" r:id="rId47"/>
    <p:sldLayoutId id="2147483946" r:id="rId48"/>
    <p:sldLayoutId id="2147483947" r:id="rId49"/>
    <p:sldLayoutId id="2147483948" r:id="rId50"/>
    <p:sldLayoutId id="2147483949" r:id="rId51"/>
    <p:sldLayoutId id="2147483950" r:id="rId52"/>
    <p:sldLayoutId id="2147483951" r:id="rId53"/>
    <p:sldLayoutId id="2147483952" r:id="rId54"/>
    <p:sldLayoutId id="2147483953" r:id="rId55"/>
    <p:sldLayoutId id="2147483954" r:id="rId56"/>
    <p:sldLayoutId id="2147483955" r:id="rId57"/>
    <p:sldLayoutId id="2147483956" r:id="rId58"/>
    <p:sldLayoutId id="2147483957" r:id="rId59"/>
    <p:sldLayoutId id="2147483958" r:id="rId60"/>
    <p:sldLayoutId id="2147483959" r:id="rId61"/>
    <p:sldLayoutId id="2147483960" r:id="rId62"/>
    <p:sldLayoutId id="2147483961" r:id="rId63"/>
    <p:sldLayoutId id="2147483962" r:id="rId64"/>
    <p:sldLayoutId id="2147483963" r:id="rId65"/>
    <p:sldLayoutId id="2147483964" r:id="rId66"/>
    <p:sldLayoutId id="2147483965" r:id="rId67"/>
    <p:sldLayoutId id="2147483966" r:id="rId68"/>
    <p:sldLayoutId id="2147483967" r:id="rId69"/>
    <p:sldLayoutId id="2147483968" r:id="rId70"/>
    <p:sldLayoutId id="2147483969" r:id="rId71"/>
    <p:sldLayoutId id="2147483970" r:id="rId72"/>
    <p:sldLayoutId id="2147483971" r:id="rId73"/>
    <p:sldLayoutId id="2147483972" r:id="rId74"/>
    <p:sldLayoutId id="2147483973" r:id="rId75"/>
    <p:sldLayoutId id="2147483974" r:id="rId76"/>
    <p:sldLayoutId id="2147483975" r:id="rId77"/>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565727"/>
      </p:ext>
    </p:extLst>
  </p:cSld>
  <p:clrMap bg1="lt1" tx1="dk1" bg2="lt2" tx2="dk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 id="2147483994" r:id="rId18"/>
    <p:sldLayoutId id="2147483995" r:id="rId19"/>
    <p:sldLayoutId id="2147483996" r:id="rId20"/>
    <p:sldLayoutId id="2147483997" r:id="rId21"/>
    <p:sldLayoutId id="2147483998" r:id="rId22"/>
    <p:sldLayoutId id="2147483999" r:id="rId23"/>
    <p:sldLayoutId id="2147484000" r:id="rId24"/>
    <p:sldLayoutId id="2147484001" r:id="rId25"/>
    <p:sldLayoutId id="2147484002" r:id="rId26"/>
    <p:sldLayoutId id="2147484003" r:id="rId27"/>
    <p:sldLayoutId id="2147484004" r:id="rId28"/>
    <p:sldLayoutId id="2147484005" r:id="rId29"/>
    <p:sldLayoutId id="2147484006" r:id="rId30"/>
    <p:sldLayoutId id="2147484007" r:id="rId31"/>
    <p:sldLayoutId id="2147484008" r:id="rId32"/>
    <p:sldLayoutId id="2147484009" r:id="rId33"/>
    <p:sldLayoutId id="2147484010" r:id="rId34"/>
    <p:sldLayoutId id="2147484011" r:id="rId35"/>
    <p:sldLayoutId id="2147484012" r:id="rId36"/>
    <p:sldLayoutId id="2147484013" r:id="rId37"/>
    <p:sldLayoutId id="2147484014" r:id="rId38"/>
    <p:sldLayoutId id="2147484015" r:id="rId39"/>
    <p:sldLayoutId id="2147484016" r:id="rId40"/>
    <p:sldLayoutId id="2147484017" r:id="rId41"/>
    <p:sldLayoutId id="2147484018" r:id="rId42"/>
    <p:sldLayoutId id="2147484019" r:id="rId43"/>
    <p:sldLayoutId id="2147484020" r:id="rId44"/>
    <p:sldLayoutId id="2147484021" r:id="rId45"/>
    <p:sldLayoutId id="2147484022" r:id="rId46"/>
    <p:sldLayoutId id="2147484023" r:id="rId47"/>
    <p:sldLayoutId id="2147484024" r:id="rId48"/>
    <p:sldLayoutId id="2147484025" r:id="rId49"/>
    <p:sldLayoutId id="2147484026" r:id="rId50"/>
    <p:sldLayoutId id="2147484027" r:id="rId51"/>
    <p:sldLayoutId id="2147484028" r:id="rId52"/>
    <p:sldLayoutId id="2147484029" r:id="rId53"/>
    <p:sldLayoutId id="2147484030" r:id="rId54"/>
    <p:sldLayoutId id="2147484031" r:id="rId55"/>
    <p:sldLayoutId id="2147484032" r:id="rId56"/>
    <p:sldLayoutId id="2147484033" r:id="rId57"/>
    <p:sldLayoutId id="2147484034" r:id="rId58"/>
    <p:sldLayoutId id="2147484035" r:id="rId59"/>
    <p:sldLayoutId id="2147484036" r:id="rId60"/>
    <p:sldLayoutId id="2147484037" r:id="rId61"/>
    <p:sldLayoutId id="2147484038" r:id="rId62"/>
    <p:sldLayoutId id="2147484039" r:id="rId63"/>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7.emf"/><Relationship Id="rId1" Type="http://schemas.openxmlformats.org/officeDocument/2006/relationships/slideLayout" Target="../slideLayouts/slideLayout87.xml"/><Relationship Id="rId5" Type="http://schemas.openxmlformats.org/officeDocument/2006/relationships/image" Target="../media/image18.emf"/><Relationship Id="rId4" Type="http://schemas.openxmlformats.org/officeDocument/2006/relationships/image" Target="../media/image20.emf"/></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33.xml"/><Relationship Id="rId1" Type="http://schemas.openxmlformats.org/officeDocument/2006/relationships/slideLayout" Target="../slideLayouts/slideLayout87.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10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87.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17.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89.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0.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0.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14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0.xml"/></Relationships>
</file>

<file path=ppt/slides/_rels/slide2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3.xml"/><Relationship Id="rId1" Type="http://schemas.openxmlformats.org/officeDocument/2006/relationships/slideLayout" Target="../slideLayouts/slideLayout14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0.xml"/></Relationships>
</file>

<file path=ppt/slides/_rels/slide2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5.xml"/><Relationship Id="rId1" Type="http://schemas.openxmlformats.org/officeDocument/2006/relationships/slideLayout" Target="../slideLayouts/slideLayout14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0.xml"/></Relationships>
</file>

<file path=ppt/slides/_rels/slide3.xml.rels><?xml version="1.0" encoding="UTF-8" standalone="yes"?>
<Relationships xmlns="http://schemas.openxmlformats.org/package/2006/relationships"><Relationship Id="rId3" Type="http://schemas.openxmlformats.org/officeDocument/2006/relationships/hyperlink" Target="https://arxiv.org/abs/2011.08046" TargetMode="External"/><Relationship Id="rId2" Type="http://schemas.openxmlformats.org/officeDocument/2006/relationships/notesSlide" Target="../notesSlides/notesSlide3.xml"/><Relationship Id="rId1" Type="http://schemas.openxmlformats.org/officeDocument/2006/relationships/slideLayout" Target="../slideLayouts/slideLayout140.xml"/><Relationship Id="rId5" Type="http://schemas.openxmlformats.org/officeDocument/2006/relationships/hyperlink" Target="https://arxiv.org/abs/2006.09649" TargetMode="External"/><Relationship Id="rId4" Type="http://schemas.openxmlformats.org/officeDocument/2006/relationships/hyperlink" Target="https://arxiv.org/abs/1401.1123"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0.xml"/></Relationships>
</file>

<file path=ppt/slides/_rels/slide3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0.xml"/><Relationship Id="rId1" Type="http://schemas.openxmlformats.org/officeDocument/2006/relationships/slideLayout" Target="../slideLayouts/slideLayout14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0.xml"/></Relationships>
</file>

<file path=ppt/slides/_rels/slide3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hyperlink" Target="http://www.youexec.com/" TargetMode="External"/><Relationship Id="rId2" Type="http://schemas.openxmlformats.org/officeDocument/2006/relationships/diagramData" Target="../diagrams/data1.xml"/><Relationship Id="rId1" Type="http://schemas.openxmlformats.org/officeDocument/2006/relationships/slideLayout" Target="../slideLayouts/slideLayout8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hyperlink" Target="http://www.youexec.com/" TargetMode="External"/><Relationship Id="rId1" Type="http://schemas.openxmlformats.org/officeDocument/2006/relationships/slideLayout" Target="../slideLayouts/slideLayout88.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www.youexec.com/" TargetMode="External"/><Relationship Id="rId1" Type="http://schemas.openxmlformats.org/officeDocument/2006/relationships/slideLayout" Target="../slideLayouts/slideLayout88.xml"/></Relationships>
</file>

<file path=ppt/slides/_rels/slide38.xml.rels><?xml version="1.0" encoding="UTF-8" standalone="yes"?>
<Relationships xmlns="http://schemas.openxmlformats.org/package/2006/relationships"><Relationship Id="rId3" Type="http://schemas.openxmlformats.org/officeDocument/2006/relationships/hyperlink" Target="http://www.youexec.com/" TargetMode="External"/><Relationship Id="rId2" Type="http://schemas.openxmlformats.org/officeDocument/2006/relationships/chart" Target="../charts/chart5.xml"/><Relationship Id="rId1" Type="http://schemas.openxmlformats.org/officeDocument/2006/relationships/slideLayout" Target="../slideLayouts/slideLayout80.xml"/><Relationship Id="rId4" Type="http://schemas.openxmlformats.org/officeDocument/2006/relationships/image" Target="../media/image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8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0.xml"/></Relationships>
</file>

<file path=ppt/slides/_rels/slide5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83.xml"/></Relationships>
</file>

<file path=ppt/slides/_rels/slide51.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8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53.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80.xml"/></Relationships>
</file>

<file path=ppt/slides/_rels/slide54.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88.xml"/><Relationship Id="rId4" Type="http://schemas.openxmlformats.org/officeDocument/2006/relationships/chart" Target="../charts/chart13.xml"/></Relationships>
</file>

<file path=ppt/slides/_rels/slide55.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80.xml"/></Relationships>
</file>

<file path=ppt/slides/_rels/slide56.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80.xml"/></Relationships>
</file>

<file path=ppt/slides/_rels/slide57.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8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59.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8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60.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88.xml"/></Relationships>
</file>

<file path=ppt/slides/_rels/slide61.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88.xml"/></Relationships>
</file>

<file path=ppt/slides/_rels/slide6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88.xml"/></Relationships>
</file>

<file path=ppt/slides/_rels/slide63.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8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40.xml"/><Relationship Id="rId4" Type="http://schemas.openxmlformats.org/officeDocument/2006/relationships/chart" Target="../charts/char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0.xml"/></Relationships>
</file>

<file path=ppt/slides/_rels/slide8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87.xml"/><Relationship Id="rId5" Type="http://schemas.openxmlformats.org/officeDocument/2006/relationships/image" Target="../media/image11.emf"/><Relationship Id="rId4" Type="http://schemas.openxmlformats.org/officeDocument/2006/relationships/image" Target="../media/image10.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8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1.emf"/><Relationship Id="rId1" Type="http://schemas.openxmlformats.org/officeDocument/2006/relationships/slideLayout" Target="../slideLayouts/slideLayout88.xml"/><Relationship Id="rId5" Type="http://schemas.openxmlformats.org/officeDocument/2006/relationships/image" Target="../media/image10.emf"/><Relationship Id="rId4" Type="http://schemas.openxmlformats.org/officeDocument/2006/relationships/image" Target="../media/image9.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8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88.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8.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image" Target="../media/image7.emf"/><Relationship Id="rId1" Type="http://schemas.openxmlformats.org/officeDocument/2006/relationships/slideLayout" Target="../slideLayouts/slideLayout88.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0.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9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87.xml"/><Relationship Id="rId5" Type="http://schemas.openxmlformats.org/officeDocument/2006/relationships/image" Target="../media/image11.emf"/><Relationship Id="rId4" Type="http://schemas.openxmlformats.org/officeDocument/2006/relationships/image" Target="../media/image2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ctrTitle"/>
          </p:nvPr>
        </p:nvSpPr>
        <p:spPr>
          <a:xfrm>
            <a:off x="1055440" y="2060848"/>
            <a:ext cx="9314304" cy="1697454"/>
          </a:xfrm>
          <a:prstGeom prst="rect">
            <a:avLst/>
          </a:prstGeom>
          <a:noFill/>
          <a:ln>
            <a:noFill/>
          </a:ln>
        </p:spPr>
        <p:txBody>
          <a:bodyPr spcFirstLastPara="1" vert="horz" wrap="square" lIns="91425" tIns="91425" rIns="91425" bIns="91425" rtlCol="0" anchor="t" anchorCtr="0">
            <a:noAutofit/>
          </a:bodyPr>
          <a:lstStyle/>
          <a:p>
            <a:r>
              <a:rPr lang="en-CA" sz="3600" dirty="0"/>
              <a:t>Application des bandits </a:t>
            </a:r>
            <a:r>
              <a:rPr lang="en-CA" sz="3600" dirty="0" err="1"/>
              <a:t>stochastiques</a:t>
            </a:r>
            <a:r>
              <a:rPr lang="en-CA" sz="3600" dirty="0"/>
              <a:t> sur distributions de </a:t>
            </a:r>
            <a:r>
              <a:rPr lang="en-CA" sz="3600" dirty="0" err="1"/>
              <a:t>pertes</a:t>
            </a:r>
            <a:r>
              <a:rPr lang="en-CA" sz="3600" dirty="0"/>
              <a:t> à queue </a:t>
            </a:r>
            <a:r>
              <a:rPr lang="en-CA" sz="3600" dirty="0" err="1"/>
              <a:t>lourde</a:t>
            </a:r>
            <a:endParaRPr sz="3600" dirty="0"/>
          </a:p>
        </p:txBody>
      </p:sp>
      <p:sp>
        <p:nvSpPr>
          <p:cNvPr id="120" name="Shape 120"/>
          <p:cNvSpPr txBox="1"/>
          <p:nvPr/>
        </p:nvSpPr>
        <p:spPr>
          <a:xfrm>
            <a:off x="1379476" y="3657600"/>
            <a:ext cx="2710321" cy="1744462"/>
          </a:xfrm>
          <a:prstGeom prst="rect">
            <a:avLst/>
          </a:prstGeom>
          <a:noFill/>
          <a:ln>
            <a:noFill/>
          </a:ln>
        </p:spPr>
        <p:txBody>
          <a:bodyPr spcFirstLastPara="1" wrap="square" lIns="91425" tIns="91425" rIns="91425" bIns="91425" anchor="t" anchorCtr="0">
            <a:noAutofit/>
          </a:bodyPr>
          <a:lstStyle/>
          <a:p>
            <a:pPr>
              <a:buClr>
                <a:srgbClr val="FF9715"/>
              </a:buClr>
              <a:buSzPts val="1600"/>
            </a:pPr>
            <a:r>
              <a:rPr lang="en-CA" sz="1600" b="1" dirty="0">
                <a:solidFill>
                  <a:srgbClr val="FF9715"/>
                </a:solidFill>
                <a:latin typeface="Lato"/>
                <a:ea typeface="Lato"/>
                <a:cs typeface="Lato"/>
                <a:sym typeface="Lato"/>
              </a:rPr>
              <a:t>Université Laval</a:t>
            </a:r>
          </a:p>
          <a:p>
            <a:pPr>
              <a:spcBef>
                <a:spcPts val="600"/>
              </a:spcBef>
              <a:buClr>
                <a:srgbClr val="677480"/>
              </a:buClr>
              <a:buSzPts val="1600"/>
            </a:pPr>
            <a:r>
              <a:rPr lang="fr-CA" sz="1600" dirty="0">
                <a:solidFill>
                  <a:srgbClr val="677480"/>
                </a:solidFill>
                <a:latin typeface="Lato"/>
                <a:ea typeface="Lato"/>
                <a:cs typeface="Lato"/>
                <a:sym typeface="Lato"/>
              </a:rPr>
              <a:t>Alexandre Parent</a:t>
            </a:r>
          </a:p>
          <a:p>
            <a:pPr>
              <a:spcBef>
                <a:spcPts val="600"/>
              </a:spcBef>
              <a:buClr>
                <a:srgbClr val="677480"/>
              </a:buClr>
              <a:buSzPts val="1600"/>
            </a:pPr>
            <a:r>
              <a:rPr lang="fr-CA" sz="1600" dirty="0">
                <a:solidFill>
                  <a:srgbClr val="677480"/>
                </a:solidFill>
                <a:latin typeface="Lato"/>
                <a:ea typeface="Lato"/>
                <a:cs typeface="Lato"/>
                <a:sym typeface="Lato"/>
              </a:rPr>
              <a:t>Maxime Poulin-Bellisle</a:t>
            </a:r>
          </a:p>
        </p:txBody>
      </p:sp>
      <p:sp>
        <p:nvSpPr>
          <p:cNvPr id="121" name="Shape 121"/>
          <p:cNvSpPr txBox="1"/>
          <p:nvPr/>
        </p:nvSpPr>
        <p:spPr>
          <a:xfrm>
            <a:off x="7471003" y="6352155"/>
            <a:ext cx="3018971" cy="338554"/>
          </a:xfrm>
          <a:prstGeom prst="rect">
            <a:avLst/>
          </a:prstGeom>
          <a:noFill/>
          <a:ln>
            <a:noFill/>
          </a:ln>
        </p:spPr>
        <p:txBody>
          <a:bodyPr spcFirstLastPara="1" wrap="square" lIns="91425" tIns="45700" rIns="91425" bIns="45700" anchor="t" anchorCtr="0">
            <a:noAutofit/>
          </a:bodyPr>
          <a:lstStyle/>
          <a:p>
            <a:pPr>
              <a:buClr>
                <a:srgbClr val="677480"/>
              </a:buClr>
              <a:buSzPts val="1600"/>
            </a:pPr>
            <a:r>
              <a:rPr lang="en-CA" sz="1600" b="1" dirty="0">
                <a:solidFill>
                  <a:srgbClr val="677480"/>
                </a:solidFill>
                <a:latin typeface="Lato"/>
                <a:ea typeface="Lato"/>
                <a:cs typeface="Lato"/>
                <a:sym typeface="Lato"/>
              </a:rPr>
              <a:t>IFT-7202, 30 </a:t>
            </a:r>
            <a:r>
              <a:rPr lang="en-CA" sz="1600" b="1" dirty="0" err="1">
                <a:solidFill>
                  <a:srgbClr val="677480"/>
                </a:solidFill>
                <a:latin typeface="Lato"/>
                <a:ea typeface="Lato"/>
                <a:cs typeface="Lato"/>
                <a:sym typeface="Lato"/>
              </a:rPr>
              <a:t>novembre</a:t>
            </a:r>
            <a:r>
              <a:rPr lang="en-CA" sz="1600" b="1" dirty="0">
                <a:solidFill>
                  <a:srgbClr val="677480"/>
                </a:solidFill>
                <a:latin typeface="Lato"/>
                <a:ea typeface="Lato"/>
                <a:cs typeface="Lato"/>
                <a:sym typeface="Lato"/>
              </a:rPr>
              <a:t> 2021</a:t>
            </a:r>
            <a:endParaRPr sz="1600" b="1" dirty="0">
              <a:solidFill>
                <a:srgbClr val="677480"/>
              </a:solidFill>
              <a:latin typeface="Lato"/>
              <a:ea typeface="Lato"/>
              <a:cs typeface="Lato"/>
              <a:sym typeface="Lato"/>
            </a:endParaRPr>
          </a:p>
        </p:txBody>
      </p:sp>
    </p:spTree>
    <p:extLst>
      <p:ext uri="{BB962C8B-B14F-4D97-AF65-F5344CB8AC3E}">
        <p14:creationId xmlns:p14="http://schemas.microsoft.com/office/powerpoint/2010/main" val="1186583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382984" y="671739"/>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Multinomial Logistic Regression</a:t>
            </a:r>
            <a:endParaRPr dirty="0">
              <a:solidFill>
                <a:srgbClr val="2185C5"/>
              </a:solidFill>
            </a:endParaRPr>
          </a:p>
        </p:txBody>
      </p:sp>
      <p:sp>
        <p:nvSpPr>
          <p:cNvPr id="54" name="Rounded Rectangle 41"/>
          <p:cNvSpPr/>
          <p:nvPr/>
        </p:nvSpPr>
        <p:spPr>
          <a:xfrm>
            <a:off x="4610049" y="3428606"/>
            <a:ext cx="2848563" cy="2848563"/>
          </a:xfrm>
          <a:prstGeom prst="roundRect">
            <a:avLst/>
          </a:prstGeom>
          <a:solidFill>
            <a:srgbClr val="F20253"/>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5" name="Rounded Rectangle 42"/>
          <p:cNvSpPr/>
          <p:nvPr/>
        </p:nvSpPr>
        <p:spPr>
          <a:xfrm>
            <a:off x="4610049" y="2770087"/>
            <a:ext cx="2848563" cy="2848563"/>
          </a:xfrm>
          <a:prstGeom prst="roundRect">
            <a:avLst/>
          </a:prstGeom>
          <a:solidFill>
            <a:srgbClr val="FF971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6" name="Rounded Rectangle 43"/>
          <p:cNvSpPr>
            <a:spLocks noChangeAspect="1"/>
          </p:cNvSpPr>
          <p:nvPr/>
        </p:nvSpPr>
        <p:spPr>
          <a:xfrm>
            <a:off x="4610049" y="2111568"/>
            <a:ext cx="2848563" cy="2848563"/>
          </a:xfrm>
          <a:prstGeom prst="roundRect">
            <a:avLst/>
          </a:prstGeom>
          <a:solidFill>
            <a:srgbClr val="2185C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flatTx/>
          </a:bodyPr>
          <a:lstStyle/>
          <a:p>
            <a:pPr algn="ctr"/>
            <a:endParaRPr lang="en-US" sz="3200" dirty="0"/>
          </a:p>
        </p:txBody>
      </p:sp>
      <p:sp>
        <p:nvSpPr>
          <p:cNvPr id="57" name="Oval 12"/>
          <p:cNvSpPr>
            <a:spLocks noChangeArrowheads="1"/>
          </p:cNvSpPr>
          <p:nvPr/>
        </p:nvSpPr>
        <p:spPr bwMode="auto">
          <a:xfrm>
            <a:off x="3005785" y="3862530"/>
            <a:ext cx="791464" cy="791464"/>
          </a:xfrm>
          <a:prstGeom prst="ellipse">
            <a:avLst/>
          </a:prstGeom>
          <a:solidFill>
            <a:srgbClr val="FF971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58" name="Straight Connector 47"/>
          <p:cNvCxnSpPr/>
          <p:nvPr/>
        </p:nvCxnSpPr>
        <p:spPr>
          <a:xfrm flipH="1">
            <a:off x="6914476" y="2771171"/>
            <a:ext cx="1475859" cy="0"/>
          </a:xfrm>
          <a:prstGeom prst="line">
            <a:avLst/>
          </a:prstGeom>
          <a:ln w="6350" cmpd="sng"/>
          <a:effectLst/>
        </p:spPr>
        <p:style>
          <a:lnRef idx="2">
            <a:schemeClr val="accent1"/>
          </a:lnRef>
          <a:fillRef idx="0">
            <a:schemeClr val="accent1"/>
          </a:fillRef>
          <a:effectRef idx="1">
            <a:schemeClr val="accent1"/>
          </a:effectRef>
          <a:fontRef idx="minor">
            <a:schemeClr val="tx1"/>
          </a:fontRef>
        </p:style>
      </p:cxnSp>
      <p:cxnSp>
        <p:nvCxnSpPr>
          <p:cNvPr id="59" name="Straight Connector 48"/>
          <p:cNvCxnSpPr/>
          <p:nvPr/>
        </p:nvCxnSpPr>
        <p:spPr>
          <a:xfrm flipH="1">
            <a:off x="3797250" y="4258262"/>
            <a:ext cx="41619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596763" y="4084433"/>
            <a:ext cx="2402707" cy="436786"/>
          </a:xfrm>
          <a:prstGeom prst="rect">
            <a:avLst/>
          </a:prstGeom>
        </p:spPr>
        <p:txBody>
          <a:bodyPr wrap="square" lIns="243840" rIns="243840" bIns="97536">
            <a:spAutoFit/>
          </a:bodyPr>
          <a:lstStyle/>
          <a:p>
            <a:pPr algn="r">
              <a:lnSpc>
                <a:spcPct val="89000"/>
              </a:lnSpc>
            </a:pPr>
            <a:r>
              <a:rPr lang="en-US" sz="2133" dirty="0"/>
              <a:t>FLEXIBILITY</a:t>
            </a:r>
          </a:p>
        </p:txBody>
      </p:sp>
      <p:cxnSp>
        <p:nvCxnSpPr>
          <p:cNvPr id="61" name="Straight Connector 50"/>
          <p:cNvCxnSpPr/>
          <p:nvPr/>
        </p:nvCxnSpPr>
        <p:spPr>
          <a:xfrm flipH="1">
            <a:off x="7625676" y="5058911"/>
            <a:ext cx="764659" cy="0"/>
          </a:xfrm>
          <a:prstGeom prst="line">
            <a:avLst/>
          </a:prstGeom>
          <a:ln w="6350" cmpd="sng">
            <a:solidFill>
              <a:srgbClr val="F20253"/>
            </a:solidFill>
          </a:ln>
          <a:effectLst/>
        </p:spPr>
        <p:style>
          <a:lnRef idx="2">
            <a:schemeClr val="accent1"/>
          </a:lnRef>
          <a:fillRef idx="0">
            <a:schemeClr val="accent1"/>
          </a:fillRef>
          <a:effectRef idx="1">
            <a:schemeClr val="accent1"/>
          </a:effectRef>
          <a:fontRef idx="minor">
            <a:schemeClr val="tx1"/>
          </a:fontRef>
        </p:style>
      </p:cxnSp>
      <p:sp>
        <p:nvSpPr>
          <p:cNvPr id="62" name="Rectangle 61"/>
          <p:cNvSpPr/>
          <p:nvPr/>
        </p:nvSpPr>
        <p:spPr>
          <a:xfrm>
            <a:off x="8814772" y="2588096"/>
            <a:ext cx="2438400" cy="436786"/>
          </a:xfrm>
          <a:prstGeom prst="rect">
            <a:avLst/>
          </a:prstGeom>
        </p:spPr>
        <p:txBody>
          <a:bodyPr wrap="square" lIns="243840" rIns="243840" bIns="97536">
            <a:spAutoFit/>
          </a:bodyPr>
          <a:lstStyle/>
          <a:p>
            <a:pPr>
              <a:lnSpc>
                <a:spcPct val="89000"/>
              </a:lnSpc>
            </a:pPr>
            <a:r>
              <a:rPr lang="en-US" sz="2133" dirty="0"/>
              <a:t>ACCURACY</a:t>
            </a:r>
          </a:p>
        </p:txBody>
      </p:sp>
      <p:sp>
        <p:nvSpPr>
          <p:cNvPr id="63" name="Oval 12"/>
          <p:cNvSpPr>
            <a:spLocks noChangeArrowheads="1"/>
          </p:cNvSpPr>
          <p:nvPr/>
        </p:nvSpPr>
        <p:spPr bwMode="auto">
          <a:xfrm>
            <a:off x="8034347" y="2375439"/>
            <a:ext cx="791464" cy="791464"/>
          </a:xfrm>
          <a:prstGeom prst="ellipse">
            <a:avLst/>
          </a:prstGeom>
          <a:solidFill>
            <a:srgbClr val="2185C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4" name="Oval 12"/>
          <p:cNvSpPr>
            <a:spLocks noChangeArrowheads="1"/>
          </p:cNvSpPr>
          <p:nvPr/>
        </p:nvSpPr>
        <p:spPr bwMode="auto">
          <a:xfrm>
            <a:off x="8034347" y="4663179"/>
            <a:ext cx="791464" cy="791464"/>
          </a:xfrm>
          <a:prstGeom prst="ellipse">
            <a:avLst/>
          </a:prstGeom>
          <a:solidFill>
            <a:srgbClr val="F2025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Rectangle 64"/>
          <p:cNvSpPr/>
          <p:nvPr/>
        </p:nvSpPr>
        <p:spPr>
          <a:xfrm>
            <a:off x="8683828" y="4773247"/>
            <a:ext cx="2700287" cy="728917"/>
          </a:xfrm>
          <a:prstGeom prst="rect">
            <a:avLst/>
          </a:prstGeom>
        </p:spPr>
        <p:txBody>
          <a:bodyPr wrap="square" lIns="243840" rIns="243840" bIns="97536">
            <a:spAutoFit/>
          </a:bodyPr>
          <a:lstStyle/>
          <a:p>
            <a:pPr>
              <a:lnSpc>
                <a:spcPct val="89000"/>
              </a:lnSpc>
            </a:pPr>
            <a:r>
              <a:rPr lang="en-US" sz="2133" dirty="0"/>
              <a:t>CONFIDENCE MEASUREMENT</a:t>
            </a:r>
          </a:p>
        </p:txBody>
      </p:sp>
      <p:sp>
        <p:nvSpPr>
          <p:cNvPr id="74" name="Freeform 134"/>
          <p:cNvSpPr>
            <a:spLocks noEditPoints="1"/>
          </p:cNvSpPr>
          <p:nvPr/>
        </p:nvSpPr>
        <p:spPr bwMode="auto">
          <a:xfrm>
            <a:off x="3146395" y="3975557"/>
            <a:ext cx="537702" cy="565409"/>
          </a:xfrm>
          <a:custGeom>
            <a:avLst/>
            <a:gdLst>
              <a:gd name="T0" fmla="*/ 63 w 574"/>
              <a:gd name="T1" fmla="*/ 361 h 605"/>
              <a:gd name="T2" fmla="*/ 56 w 574"/>
              <a:gd name="T3" fmla="*/ 239 h 605"/>
              <a:gd name="T4" fmla="*/ 49 w 574"/>
              <a:gd name="T5" fmla="*/ 361 h 605"/>
              <a:gd name="T6" fmla="*/ 0 w 574"/>
              <a:gd name="T7" fmla="*/ 368 h 605"/>
              <a:gd name="T8" fmla="*/ 7 w 574"/>
              <a:gd name="T9" fmla="*/ 484 h 605"/>
              <a:gd name="T10" fmla="*/ 49 w 574"/>
              <a:gd name="T11" fmla="*/ 598 h 605"/>
              <a:gd name="T12" fmla="*/ 63 w 574"/>
              <a:gd name="T13" fmla="*/ 598 h 605"/>
              <a:gd name="T14" fmla="*/ 105 w 574"/>
              <a:gd name="T15" fmla="*/ 484 h 605"/>
              <a:gd name="T16" fmla="*/ 112 w 574"/>
              <a:gd name="T17" fmla="*/ 368 h 605"/>
              <a:gd name="T18" fmla="*/ 98 w 574"/>
              <a:gd name="T19" fmla="*/ 470 h 605"/>
              <a:gd name="T20" fmla="*/ 14 w 574"/>
              <a:gd name="T21" fmla="*/ 375 h 605"/>
              <a:gd name="T22" fmla="*/ 98 w 574"/>
              <a:gd name="T23" fmla="*/ 470 h 605"/>
              <a:gd name="T24" fmla="*/ 217 w 574"/>
              <a:gd name="T25" fmla="*/ 224 h 605"/>
              <a:gd name="T26" fmla="*/ 210 w 574"/>
              <a:gd name="T27" fmla="*/ 103 h 605"/>
              <a:gd name="T28" fmla="*/ 203 w 574"/>
              <a:gd name="T29" fmla="*/ 224 h 605"/>
              <a:gd name="T30" fmla="*/ 154 w 574"/>
              <a:gd name="T31" fmla="*/ 231 h 605"/>
              <a:gd name="T32" fmla="*/ 161 w 574"/>
              <a:gd name="T33" fmla="*/ 348 h 605"/>
              <a:gd name="T34" fmla="*/ 203 w 574"/>
              <a:gd name="T35" fmla="*/ 462 h 605"/>
              <a:gd name="T36" fmla="*/ 217 w 574"/>
              <a:gd name="T37" fmla="*/ 462 h 605"/>
              <a:gd name="T38" fmla="*/ 259 w 574"/>
              <a:gd name="T39" fmla="*/ 348 h 605"/>
              <a:gd name="T40" fmla="*/ 266 w 574"/>
              <a:gd name="T41" fmla="*/ 231 h 605"/>
              <a:gd name="T42" fmla="*/ 252 w 574"/>
              <a:gd name="T43" fmla="*/ 334 h 605"/>
              <a:gd name="T44" fmla="*/ 168 w 574"/>
              <a:gd name="T45" fmla="*/ 238 h 605"/>
              <a:gd name="T46" fmla="*/ 252 w 574"/>
              <a:gd name="T47" fmla="*/ 334 h 605"/>
              <a:gd name="T48" fmla="*/ 371 w 574"/>
              <a:gd name="T49" fmla="*/ 279 h 605"/>
              <a:gd name="T50" fmla="*/ 364 w 574"/>
              <a:gd name="T51" fmla="*/ 158 h 605"/>
              <a:gd name="T52" fmla="*/ 357 w 574"/>
              <a:gd name="T53" fmla="*/ 279 h 605"/>
              <a:gd name="T54" fmla="*/ 308 w 574"/>
              <a:gd name="T55" fmla="*/ 286 h 605"/>
              <a:gd name="T56" fmla="*/ 315 w 574"/>
              <a:gd name="T57" fmla="*/ 402 h 605"/>
              <a:gd name="T58" fmla="*/ 357 w 574"/>
              <a:gd name="T59" fmla="*/ 516 h 605"/>
              <a:gd name="T60" fmla="*/ 371 w 574"/>
              <a:gd name="T61" fmla="*/ 516 h 605"/>
              <a:gd name="T62" fmla="*/ 413 w 574"/>
              <a:gd name="T63" fmla="*/ 402 h 605"/>
              <a:gd name="T64" fmla="*/ 420 w 574"/>
              <a:gd name="T65" fmla="*/ 286 h 605"/>
              <a:gd name="T66" fmla="*/ 406 w 574"/>
              <a:gd name="T67" fmla="*/ 388 h 605"/>
              <a:gd name="T68" fmla="*/ 322 w 574"/>
              <a:gd name="T69" fmla="*/ 293 h 605"/>
              <a:gd name="T70" fmla="*/ 406 w 574"/>
              <a:gd name="T71" fmla="*/ 388 h 605"/>
              <a:gd name="T72" fmla="*/ 525 w 574"/>
              <a:gd name="T73" fmla="*/ 121 h 605"/>
              <a:gd name="T74" fmla="*/ 518 w 574"/>
              <a:gd name="T75" fmla="*/ 0 h 605"/>
              <a:gd name="T76" fmla="*/ 511 w 574"/>
              <a:gd name="T77" fmla="*/ 121 h 605"/>
              <a:gd name="T78" fmla="*/ 462 w 574"/>
              <a:gd name="T79" fmla="*/ 128 h 605"/>
              <a:gd name="T80" fmla="*/ 469 w 574"/>
              <a:gd name="T81" fmla="*/ 245 h 605"/>
              <a:gd name="T82" fmla="*/ 511 w 574"/>
              <a:gd name="T83" fmla="*/ 359 h 605"/>
              <a:gd name="T84" fmla="*/ 525 w 574"/>
              <a:gd name="T85" fmla="*/ 359 h 605"/>
              <a:gd name="T86" fmla="*/ 567 w 574"/>
              <a:gd name="T87" fmla="*/ 245 h 605"/>
              <a:gd name="T88" fmla="*/ 574 w 574"/>
              <a:gd name="T89" fmla="*/ 128 h 605"/>
              <a:gd name="T90" fmla="*/ 560 w 574"/>
              <a:gd name="T91" fmla="*/ 231 h 605"/>
              <a:gd name="T92" fmla="*/ 476 w 574"/>
              <a:gd name="T93" fmla="*/ 135 h 605"/>
              <a:gd name="T94" fmla="*/ 560 w 574"/>
              <a:gd name="T95" fmla="*/ 23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4" h="605">
                <a:moveTo>
                  <a:pt x="105" y="361"/>
                </a:moveTo>
                <a:cubicBezTo>
                  <a:pt x="63" y="361"/>
                  <a:pt x="63" y="361"/>
                  <a:pt x="63" y="361"/>
                </a:cubicBezTo>
                <a:cubicBezTo>
                  <a:pt x="63" y="246"/>
                  <a:pt x="63" y="246"/>
                  <a:pt x="63" y="246"/>
                </a:cubicBezTo>
                <a:cubicBezTo>
                  <a:pt x="63" y="243"/>
                  <a:pt x="60" y="239"/>
                  <a:pt x="56" y="239"/>
                </a:cubicBezTo>
                <a:cubicBezTo>
                  <a:pt x="52" y="239"/>
                  <a:pt x="49" y="243"/>
                  <a:pt x="49" y="246"/>
                </a:cubicBezTo>
                <a:cubicBezTo>
                  <a:pt x="49" y="361"/>
                  <a:pt x="49" y="361"/>
                  <a:pt x="49" y="361"/>
                </a:cubicBezTo>
                <a:cubicBezTo>
                  <a:pt x="7" y="361"/>
                  <a:pt x="7" y="361"/>
                  <a:pt x="7" y="361"/>
                </a:cubicBezTo>
                <a:cubicBezTo>
                  <a:pt x="3" y="361"/>
                  <a:pt x="0" y="364"/>
                  <a:pt x="0" y="368"/>
                </a:cubicBezTo>
                <a:cubicBezTo>
                  <a:pt x="0" y="477"/>
                  <a:pt x="0" y="477"/>
                  <a:pt x="0" y="477"/>
                </a:cubicBezTo>
                <a:cubicBezTo>
                  <a:pt x="0" y="481"/>
                  <a:pt x="3" y="484"/>
                  <a:pt x="7" y="484"/>
                </a:cubicBezTo>
                <a:cubicBezTo>
                  <a:pt x="49" y="484"/>
                  <a:pt x="49" y="484"/>
                  <a:pt x="49" y="484"/>
                </a:cubicBezTo>
                <a:cubicBezTo>
                  <a:pt x="49" y="598"/>
                  <a:pt x="49" y="598"/>
                  <a:pt x="49" y="598"/>
                </a:cubicBezTo>
                <a:cubicBezTo>
                  <a:pt x="49" y="602"/>
                  <a:pt x="52" y="605"/>
                  <a:pt x="56" y="605"/>
                </a:cubicBezTo>
                <a:cubicBezTo>
                  <a:pt x="60" y="605"/>
                  <a:pt x="63" y="602"/>
                  <a:pt x="63" y="598"/>
                </a:cubicBezTo>
                <a:cubicBezTo>
                  <a:pt x="63" y="484"/>
                  <a:pt x="63" y="484"/>
                  <a:pt x="63" y="484"/>
                </a:cubicBezTo>
                <a:cubicBezTo>
                  <a:pt x="105" y="484"/>
                  <a:pt x="105" y="484"/>
                  <a:pt x="105" y="484"/>
                </a:cubicBezTo>
                <a:cubicBezTo>
                  <a:pt x="109" y="484"/>
                  <a:pt x="112" y="481"/>
                  <a:pt x="112" y="477"/>
                </a:cubicBezTo>
                <a:cubicBezTo>
                  <a:pt x="112" y="368"/>
                  <a:pt x="112" y="368"/>
                  <a:pt x="112" y="368"/>
                </a:cubicBezTo>
                <a:cubicBezTo>
                  <a:pt x="112" y="364"/>
                  <a:pt x="109" y="361"/>
                  <a:pt x="105" y="361"/>
                </a:cubicBezTo>
                <a:close/>
                <a:moveTo>
                  <a:pt x="98" y="470"/>
                </a:moveTo>
                <a:cubicBezTo>
                  <a:pt x="14" y="470"/>
                  <a:pt x="14" y="470"/>
                  <a:pt x="14" y="470"/>
                </a:cubicBezTo>
                <a:cubicBezTo>
                  <a:pt x="14" y="375"/>
                  <a:pt x="14" y="375"/>
                  <a:pt x="14" y="375"/>
                </a:cubicBezTo>
                <a:cubicBezTo>
                  <a:pt x="98" y="375"/>
                  <a:pt x="98" y="375"/>
                  <a:pt x="98" y="375"/>
                </a:cubicBezTo>
                <a:lnTo>
                  <a:pt x="98" y="470"/>
                </a:lnTo>
                <a:close/>
                <a:moveTo>
                  <a:pt x="259" y="224"/>
                </a:moveTo>
                <a:cubicBezTo>
                  <a:pt x="217" y="224"/>
                  <a:pt x="217" y="224"/>
                  <a:pt x="217" y="224"/>
                </a:cubicBezTo>
                <a:cubicBezTo>
                  <a:pt x="217" y="110"/>
                  <a:pt x="217" y="110"/>
                  <a:pt x="217" y="110"/>
                </a:cubicBezTo>
                <a:cubicBezTo>
                  <a:pt x="217" y="106"/>
                  <a:pt x="214" y="103"/>
                  <a:pt x="210" y="103"/>
                </a:cubicBezTo>
                <a:cubicBezTo>
                  <a:pt x="206" y="103"/>
                  <a:pt x="203" y="106"/>
                  <a:pt x="203" y="110"/>
                </a:cubicBezTo>
                <a:cubicBezTo>
                  <a:pt x="203" y="224"/>
                  <a:pt x="203" y="224"/>
                  <a:pt x="203" y="224"/>
                </a:cubicBezTo>
                <a:cubicBezTo>
                  <a:pt x="161" y="224"/>
                  <a:pt x="161" y="224"/>
                  <a:pt x="161" y="224"/>
                </a:cubicBezTo>
                <a:cubicBezTo>
                  <a:pt x="157" y="224"/>
                  <a:pt x="154" y="227"/>
                  <a:pt x="154" y="231"/>
                </a:cubicBezTo>
                <a:cubicBezTo>
                  <a:pt x="154" y="341"/>
                  <a:pt x="154" y="341"/>
                  <a:pt x="154" y="341"/>
                </a:cubicBezTo>
                <a:cubicBezTo>
                  <a:pt x="154" y="344"/>
                  <a:pt x="157" y="348"/>
                  <a:pt x="161" y="348"/>
                </a:cubicBezTo>
                <a:cubicBezTo>
                  <a:pt x="203" y="348"/>
                  <a:pt x="203" y="348"/>
                  <a:pt x="203" y="348"/>
                </a:cubicBezTo>
                <a:cubicBezTo>
                  <a:pt x="203" y="462"/>
                  <a:pt x="203" y="462"/>
                  <a:pt x="203" y="462"/>
                </a:cubicBezTo>
                <a:cubicBezTo>
                  <a:pt x="203" y="466"/>
                  <a:pt x="206" y="469"/>
                  <a:pt x="210" y="469"/>
                </a:cubicBezTo>
                <a:cubicBezTo>
                  <a:pt x="214" y="469"/>
                  <a:pt x="217" y="466"/>
                  <a:pt x="217" y="462"/>
                </a:cubicBezTo>
                <a:cubicBezTo>
                  <a:pt x="217" y="348"/>
                  <a:pt x="217" y="348"/>
                  <a:pt x="217" y="348"/>
                </a:cubicBezTo>
                <a:cubicBezTo>
                  <a:pt x="259" y="348"/>
                  <a:pt x="259" y="348"/>
                  <a:pt x="259" y="348"/>
                </a:cubicBezTo>
                <a:cubicBezTo>
                  <a:pt x="263" y="348"/>
                  <a:pt x="266" y="344"/>
                  <a:pt x="266" y="341"/>
                </a:cubicBezTo>
                <a:cubicBezTo>
                  <a:pt x="266" y="231"/>
                  <a:pt x="266" y="231"/>
                  <a:pt x="266" y="231"/>
                </a:cubicBezTo>
                <a:cubicBezTo>
                  <a:pt x="266" y="227"/>
                  <a:pt x="263" y="224"/>
                  <a:pt x="259" y="224"/>
                </a:cubicBezTo>
                <a:close/>
                <a:moveTo>
                  <a:pt x="252" y="334"/>
                </a:moveTo>
                <a:cubicBezTo>
                  <a:pt x="168" y="334"/>
                  <a:pt x="168" y="334"/>
                  <a:pt x="168" y="334"/>
                </a:cubicBezTo>
                <a:cubicBezTo>
                  <a:pt x="168" y="238"/>
                  <a:pt x="168" y="238"/>
                  <a:pt x="168" y="238"/>
                </a:cubicBezTo>
                <a:cubicBezTo>
                  <a:pt x="252" y="238"/>
                  <a:pt x="252" y="238"/>
                  <a:pt x="252" y="238"/>
                </a:cubicBezTo>
                <a:lnTo>
                  <a:pt x="252" y="334"/>
                </a:lnTo>
                <a:close/>
                <a:moveTo>
                  <a:pt x="413" y="279"/>
                </a:moveTo>
                <a:cubicBezTo>
                  <a:pt x="371" y="279"/>
                  <a:pt x="371" y="279"/>
                  <a:pt x="371" y="279"/>
                </a:cubicBezTo>
                <a:cubicBezTo>
                  <a:pt x="371" y="165"/>
                  <a:pt x="371" y="165"/>
                  <a:pt x="371" y="165"/>
                </a:cubicBezTo>
                <a:cubicBezTo>
                  <a:pt x="371" y="161"/>
                  <a:pt x="368" y="158"/>
                  <a:pt x="364" y="158"/>
                </a:cubicBezTo>
                <a:cubicBezTo>
                  <a:pt x="360" y="158"/>
                  <a:pt x="357" y="161"/>
                  <a:pt x="357" y="165"/>
                </a:cubicBezTo>
                <a:cubicBezTo>
                  <a:pt x="357" y="279"/>
                  <a:pt x="357" y="279"/>
                  <a:pt x="357" y="279"/>
                </a:cubicBezTo>
                <a:cubicBezTo>
                  <a:pt x="315" y="279"/>
                  <a:pt x="315" y="279"/>
                  <a:pt x="315" y="279"/>
                </a:cubicBezTo>
                <a:cubicBezTo>
                  <a:pt x="311" y="279"/>
                  <a:pt x="308" y="282"/>
                  <a:pt x="308" y="286"/>
                </a:cubicBezTo>
                <a:cubicBezTo>
                  <a:pt x="308" y="395"/>
                  <a:pt x="308" y="395"/>
                  <a:pt x="308" y="395"/>
                </a:cubicBezTo>
                <a:cubicBezTo>
                  <a:pt x="308" y="399"/>
                  <a:pt x="311" y="402"/>
                  <a:pt x="315" y="402"/>
                </a:cubicBezTo>
                <a:cubicBezTo>
                  <a:pt x="357" y="402"/>
                  <a:pt x="357" y="402"/>
                  <a:pt x="357" y="402"/>
                </a:cubicBezTo>
                <a:cubicBezTo>
                  <a:pt x="357" y="516"/>
                  <a:pt x="357" y="516"/>
                  <a:pt x="357" y="516"/>
                </a:cubicBezTo>
                <a:cubicBezTo>
                  <a:pt x="357" y="520"/>
                  <a:pt x="360" y="523"/>
                  <a:pt x="364" y="523"/>
                </a:cubicBezTo>
                <a:cubicBezTo>
                  <a:pt x="368" y="523"/>
                  <a:pt x="371" y="520"/>
                  <a:pt x="371" y="516"/>
                </a:cubicBezTo>
                <a:cubicBezTo>
                  <a:pt x="371" y="402"/>
                  <a:pt x="371" y="402"/>
                  <a:pt x="371" y="402"/>
                </a:cubicBezTo>
                <a:cubicBezTo>
                  <a:pt x="413" y="402"/>
                  <a:pt x="413" y="402"/>
                  <a:pt x="413" y="402"/>
                </a:cubicBezTo>
                <a:cubicBezTo>
                  <a:pt x="417" y="402"/>
                  <a:pt x="420" y="399"/>
                  <a:pt x="420" y="395"/>
                </a:cubicBezTo>
                <a:cubicBezTo>
                  <a:pt x="420" y="286"/>
                  <a:pt x="420" y="286"/>
                  <a:pt x="420" y="286"/>
                </a:cubicBezTo>
                <a:cubicBezTo>
                  <a:pt x="420" y="282"/>
                  <a:pt x="417" y="279"/>
                  <a:pt x="413" y="279"/>
                </a:cubicBezTo>
                <a:close/>
                <a:moveTo>
                  <a:pt x="406" y="388"/>
                </a:moveTo>
                <a:cubicBezTo>
                  <a:pt x="322" y="388"/>
                  <a:pt x="322" y="388"/>
                  <a:pt x="322" y="388"/>
                </a:cubicBezTo>
                <a:cubicBezTo>
                  <a:pt x="322" y="293"/>
                  <a:pt x="322" y="293"/>
                  <a:pt x="322" y="293"/>
                </a:cubicBezTo>
                <a:cubicBezTo>
                  <a:pt x="406" y="293"/>
                  <a:pt x="406" y="293"/>
                  <a:pt x="406" y="293"/>
                </a:cubicBezTo>
                <a:lnTo>
                  <a:pt x="406" y="388"/>
                </a:lnTo>
                <a:close/>
                <a:moveTo>
                  <a:pt x="567" y="121"/>
                </a:moveTo>
                <a:cubicBezTo>
                  <a:pt x="525" y="121"/>
                  <a:pt x="525" y="121"/>
                  <a:pt x="525" y="121"/>
                </a:cubicBezTo>
                <a:cubicBezTo>
                  <a:pt x="525" y="7"/>
                  <a:pt x="525" y="7"/>
                  <a:pt x="525" y="7"/>
                </a:cubicBezTo>
                <a:cubicBezTo>
                  <a:pt x="525" y="3"/>
                  <a:pt x="522" y="0"/>
                  <a:pt x="518" y="0"/>
                </a:cubicBezTo>
                <a:cubicBezTo>
                  <a:pt x="514" y="0"/>
                  <a:pt x="511" y="3"/>
                  <a:pt x="511" y="7"/>
                </a:cubicBezTo>
                <a:cubicBezTo>
                  <a:pt x="511" y="121"/>
                  <a:pt x="511" y="121"/>
                  <a:pt x="511" y="121"/>
                </a:cubicBezTo>
                <a:cubicBezTo>
                  <a:pt x="469" y="121"/>
                  <a:pt x="469" y="121"/>
                  <a:pt x="469" y="121"/>
                </a:cubicBezTo>
                <a:cubicBezTo>
                  <a:pt x="465" y="121"/>
                  <a:pt x="462" y="125"/>
                  <a:pt x="462" y="128"/>
                </a:cubicBezTo>
                <a:cubicBezTo>
                  <a:pt x="462" y="238"/>
                  <a:pt x="462" y="238"/>
                  <a:pt x="462" y="238"/>
                </a:cubicBezTo>
                <a:cubicBezTo>
                  <a:pt x="462" y="241"/>
                  <a:pt x="465" y="245"/>
                  <a:pt x="469" y="245"/>
                </a:cubicBezTo>
                <a:cubicBezTo>
                  <a:pt x="511" y="245"/>
                  <a:pt x="511" y="245"/>
                  <a:pt x="511" y="245"/>
                </a:cubicBezTo>
                <a:cubicBezTo>
                  <a:pt x="511" y="359"/>
                  <a:pt x="511" y="359"/>
                  <a:pt x="511" y="359"/>
                </a:cubicBezTo>
                <a:cubicBezTo>
                  <a:pt x="511" y="363"/>
                  <a:pt x="514" y="366"/>
                  <a:pt x="518" y="366"/>
                </a:cubicBezTo>
                <a:cubicBezTo>
                  <a:pt x="522" y="366"/>
                  <a:pt x="525" y="363"/>
                  <a:pt x="525" y="359"/>
                </a:cubicBezTo>
                <a:cubicBezTo>
                  <a:pt x="525" y="245"/>
                  <a:pt x="525" y="245"/>
                  <a:pt x="525" y="245"/>
                </a:cubicBezTo>
                <a:cubicBezTo>
                  <a:pt x="567" y="245"/>
                  <a:pt x="567" y="245"/>
                  <a:pt x="567" y="245"/>
                </a:cubicBezTo>
                <a:cubicBezTo>
                  <a:pt x="571" y="245"/>
                  <a:pt x="574" y="241"/>
                  <a:pt x="574" y="238"/>
                </a:cubicBezTo>
                <a:cubicBezTo>
                  <a:pt x="574" y="128"/>
                  <a:pt x="574" y="128"/>
                  <a:pt x="574" y="128"/>
                </a:cubicBezTo>
                <a:cubicBezTo>
                  <a:pt x="574" y="125"/>
                  <a:pt x="571" y="121"/>
                  <a:pt x="567" y="121"/>
                </a:cubicBezTo>
                <a:close/>
                <a:moveTo>
                  <a:pt x="560" y="231"/>
                </a:moveTo>
                <a:cubicBezTo>
                  <a:pt x="476" y="231"/>
                  <a:pt x="476" y="231"/>
                  <a:pt x="476" y="231"/>
                </a:cubicBezTo>
                <a:cubicBezTo>
                  <a:pt x="476" y="135"/>
                  <a:pt x="476" y="135"/>
                  <a:pt x="476" y="135"/>
                </a:cubicBezTo>
                <a:cubicBezTo>
                  <a:pt x="560" y="135"/>
                  <a:pt x="560" y="135"/>
                  <a:pt x="560" y="135"/>
                </a:cubicBezTo>
                <a:lnTo>
                  <a:pt x="560" y="23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109"/>
          <p:cNvSpPr>
            <a:spLocks noEditPoints="1"/>
          </p:cNvSpPr>
          <p:nvPr/>
        </p:nvSpPr>
        <p:spPr bwMode="auto">
          <a:xfrm>
            <a:off x="8079761" y="2420104"/>
            <a:ext cx="715366" cy="714615"/>
          </a:xfrm>
          <a:custGeom>
            <a:avLst/>
            <a:gdLst>
              <a:gd name="T0" fmla="*/ 431 w 692"/>
              <a:gd name="T1" fmla="*/ 165 h 693"/>
              <a:gd name="T2" fmla="*/ 350 w 692"/>
              <a:gd name="T3" fmla="*/ 245 h 693"/>
              <a:gd name="T4" fmla="*/ 349 w 692"/>
              <a:gd name="T5" fmla="*/ 246 h 693"/>
              <a:gd name="T6" fmla="*/ 348 w 692"/>
              <a:gd name="T7" fmla="*/ 246 h 693"/>
              <a:gd name="T8" fmla="*/ 345 w 692"/>
              <a:gd name="T9" fmla="*/ 246 h 693"/>
              <a:gd name="T10" fmla="*/ 343 w 692"/>
              <a:gd name="T11" fmla="*/ 246 h 693"/>
              <a:gd name="T12" fmla="*/ 342 w 692"/>
              <a:gd name="T13" fmla="*/ 245 h 693"/>
              <a:gd name="T14" fmla="*/ 262 w 692"/>
              <a:gd name="T15" fmla="*/ 165 h 693"/>
              <a:gd name="T16" fmla="*/ 272 w 692"/>
              <a:gd name="T17" fmla="*/ 155 h 693"/>
              <a:gd name="T18" fmla="*/ 339 w 692"/>
              <a:gd name="T19" fmla="*/ 7 h 693"/>
              <a:gd name="T20" fmla="*/ 353 w 692"/>
              <a:gd name="T21" fmla="*/ 7 h 693"/>
              <a:gd name="T22" fmla="*/ 421 w 692"/>
              <a:gd name="T23" fmla="*/ 155 h 693"/>
              <a:gd name="T24" fmla="*/ 351 w 692"/>
              <a:gd name="T25" fmla="*/ 449 h 693"/>
              <a:gd name="T26" fmla="*/ 341 w 692"/>
              <a:gd name="T27" fmla="*/ 449 h 693"/>
              <a:gd name="T28" fmla="*/ 262 w 692"/>
              <a:gd name="T29" fmla="*/ 539 h 693"/>
              <a:gd name="T30" fmla="*/ 339 w 692"/>
              <a:gd name="T31" fmla="*/ 471 h 693"/>
              <a:gd name="T32" fmla="*/ 346 w 692"/>
              <a:gd name="T33" fmla="*/ 693 h 693"/>
              <a:gd name="T34" fmla="*/ 353 w 692"/>
              <a:gd name="T35" fmla="*/ 471 h 693"/>
              <a:gd name="T36" fmla="*/ 426 w 692"/>
              <a:gd name="T37" fmla="*/ 541 h 693"/>
              <a:gd name="T38" fmla="*/ 431 w 692"/>
              <a:gd name="T39" fmla="*/ 529 h 693"/>
              <a:gd name="T40" fmla="*/ 685 w 692"/>
              <a:gd name="T41" fmla="*/ 340 h 693"/>
              <a:gd name="T42" fmla="*/ 538 w 692"/>
              <a:gd name="T43" fmla="*/ 272 h 693"/>
              <a:gd name="T44" fmla="*/ 528 w 692"/>
              <a:gd name="T45" fmla="*/ 262 h 693"/>
              <a:gd name="T46" fmla="*/ 448 w 692"/>
              <a:gd name="T47" fmla="*/ 343 h 693"/>
              <a:gd name="T48" fmla="*/ 447 w 692"/>
              <a:gd name="T49" fmla="*/ 344 h 693"/>
              <a:gd name="T50" fmla="*/ 447 w 692"/>
              <a:gd name="T51" fmla="*/ 345 h 693"/>
              <a:gd name="T52" fmla="*/ 447 w 692"/>
              <a:gd name="T53" fmla="*/ 348 h 693"/>
              <a:gd name="T54" fmla="*/ 447 w 692"/>
              <a:gd name="T55" fmla="*/ 349 h 693"/>
              <a:gd name="T56" fmla="*/ 448 w 692"/>
              <a:gd name="T57" fmla="*/ 351 h 693"/>
              <a:gd name="T58" fmla="*/ 528 w 692"/>
              <a:gd name="T59" fmla="*/ 431 h 693"/>
              <a:gd name="T60" fmla="*/ 538 w 692"/>
              <a:gd name="T61" fmla="*/ 431 h 693"/>
              <a:gd name="T62" fmla="*/ 471 w 692"/>
              <a:gd name="T63" fmla="*/ 354 h 693"/>
              <a:gd name="T64" fmla="*/ 692 w 692"/>
              <a:gd name="T65" fmla="*/ 347 h 693"/>
              <a:gd name="T66" fmla="*/ 245 w 692"/>
              <a:gd name="T67" fmla="*/ 349 h 693"/>
              <a:gd name="T68" fmla="*/ 246 w 692"/>
              <a:gd name="T69" fmla="*/ 348 h 693"/>
              <a:gd name="T70" fmla="*/ 246 w 692"/>
              <a:gd name="T71" fmla="*/ 345 h 693"/>
              <a:gd name="T72" fmla="*/ 245 w 692"/>
              <a:gd name="T73" fmla="*/ 344 h 693"/>
              <a:gd name="T74" fmla="*/ 244 w 692"/>
              <a:gd name="T75" fmla="*/ 343 h 693"/>
              <a:gd name="T76" fmla="*/ 164 w 692"/>
              <a:gd name="T77" fmla="*/ 262 h 693"/>
              <a:gd name="T78" fmla="*/ 154 w 692"/>
              <a:gd name="T79" fmla="*/ 272 h 693"/>
              <a:gd name="T80" fmla="*/ 7 w 692"/>
              <a:gd name="T81" fmla="*/ 340 h 693"/>
              <a:gd name="T82" fmla="*/ 7 w 692"/>
              <a:gd name="T83" fmla="*/ 354 h 693"/>
              <a:gd name="T84" fmla="*/ 154 w 692"/>
              <a:gd name="T85" fmla="*/ 421 h 693"/>
              <a:gd name="T86" fmla="*/ 159 w 692"/>
              <a:gd name="T87" fmla="*/ 433 h 693"/>
              <a:gd name="T88" fmla="*/ 244 w 692"/>
              <a:gd name="T89" fmla="*/ 352 h 693"/>
              <a:gd name="T90" fmla="*/ 245 w 692"/>
              <a:gd name="T91" fmla="*/ 350 h 693"/>
              <a:gd name="T92" fmla="*/ 346 w 692"/>
              <a:gd name="T93" fmla="*/ 371 h 693"/>
              <a:gd name="T94" fmla="*/ 346 w 692"/>
              <a:gd name="T95" fmla="*/ 323 h 693"/>
              <a:gd name="T96" fmla="*/ 346 w 692"/>
              <a:gd name="T97" fmla="*/ 371 h 693"/>
              <a:gd name="T98" fmla="*/ 356 w 692"/>
              <a:gd name="T99" fmla="*/ 347 h 693"/>
              <a:gd name="T100" fmla="*/ 336 w 692"/>
              <a:gd name="T101" fmla="*/ 34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2" h="693">
                <a:moveTo>
                  <a:pt x="431" y="155"/>
                </a:moveTo>
                <a:cubicBezTo>
                  <a:pt x="433" y="158"/>
                  <a:pt x="433" y="162"/>
                  <a:pt x="431" y="165"/>
                </a:cubicBezTo>
                <a:cubicBezTo>
                  <a:pt x="351" y="244"/>
                  <a:pt x="351" y="244"/>
                  <a:pt x="351" y="244"/>
                </a:cubicBezTo>
                <a:cubicBezTo>
                  <a:pt x="351" y="245"/>
                  <a:pt x="350" y="245"/>
                  <a:pt x="350" y="245"/>
                </a:cubicBezTo>
                <a:cubicBezTo>
                  <a:pt x="350" y="245"/>
                  <a:pt x="350" y="245"/>
                  <a:pt x="350" y="245"/>
                </a:cubicBezTo>
                <a:cubicBezTo>
                  <a:pt x="349" y="246"/>
                  <a:pt x="349" y="246"/>
                  <a:pt x="349" y="246"/>
                </a:cubicBezTo>
                <a:cubicBezTo>
                  <a:pt x="349" y="246"/>
                  <a:pt x="348" y="246"/>
                  <a:pt x="348" y="246"/>
                </a:cubicBezTo>
                <a:cubicBezTo>
                  <a:pt x="348" y="246"/>
                  <a:pt x="348" y="246"/>
                  <a:pt x="348" y="246"/>
                </a:cubicBezTo>
                <a:cubicBezTo>
                  <a:pt x="347" y="246"/>
                  <a:pt x="347" y="246"/>
                  <a:pt x="346" y="246"/>
                </a:cubicBezTo>
                <a:cubicBezTo>
                  <a:pt x="346" y="246"/>
                  <a:pt x="345" y="246"/>
                  <a:pt x="345" y="246"/>
                </a:cubicBezTo>
                <a:cubicBezTo>
                  <a:pt x="345" y="246"/>
                  <a:pt x="344" y="246"/>
                  <a:pt x="344" y="246"/>
                </a:cubicBezTo>
                <a:cubicBezTo>
                  <a:pt x="344" y="246"/>
                  <a:pt x="344" y="246"/>
                  <a:pt x="343" y="246"/>
                </a:cubicBezTo>
                <a:cubicBezTo>
                  <a:pt x="343" y="246"/>
                  <a:pt x="343" y="246"/>
                  <a:pt x="343" y="245"/>
                </a:cubicBezTo>
                <a:cubicBezTo>
                  <a:pt x="343" y="245"/>
                  <a:pt x="342" y="245"/>
                  <a:pt x="342" y="245"/>
                </a:cubicBezTo>
                <a:cubicBezTo>
                  <a:pt x="342" y="245"/>
                  <a:pt x="342" y="245"/>
                  <a:pt x="341" y="244"/>
                </a:cubicBezTo>
                <a:cubicBezTo>
                  <a:pt x="262" y="165"/>
                  <a:pt x="262" y="165"/>
                  <a:pt x="262" y="165"/>
                </a:cubicBezTo>
                <a:cubicBezTo>
                  <a:pt x="259" y="162"/>
                  <a:pt x="259" y="158"/>
                  <a:pt x="262" y="155"/>
                </a:cubicBezTo>
                <a:cubicBezTo>
                  <a:pt x="264" y="152"/>
                  <a:pt x="269" y="152"/>
                  <a:pt x="272" y="155"/>
                </a:cubicBezTo>
                <a:cubicBezTo>
                  <a:pt x="339" y="222"/>
                  <a:pt x="339" y="222"/>
                  <a:pt x="339" y="222"/>
                </a:cubicBezTo>
                <a:cubicBezTo>
                  <a:pt x="339" y="7"/>
                  <a:pt x="339" y="7"/>
                  <a:pt x="339" y="7"/>
                </a:cubicBezTo>
                <a:cubicBezTo>
                  <a:pt x="339" y="4"/>
                  <a:pt x="342" y="0"/>
                  <a:pt x="346" y="0"/>
                </a:cubicBezTo>
                <a:cubicBezTo>
                  <a:pt x="350" y="0"/>
                  <a:pt x="353" y="4"/>
                  <a:pt x="353" y="7"/>
                </a:cubicBezTo>
                <a:cubicBezTo>
                  <a:pt x="353" y="222"/>
                  <a:pt x="353" y="222"/>
                  <a:pt x="353" y="222"/>
                </a:cubicBezTo>
                <a:cubicBezTo>
                  <a:pt x="421" y="155"/>
                  <a:pt x="421" y="155"/>
                  <a:pt x="421" y="155"/>
                </a:cubicBezTo>
                <a:cubicBezTo>
                  <a:pt x="423" y="152"/>
                  <a:pt x="428" y="152"/>
                  <a:pt x="431" y="155"/>
                </a:cubicBezTo>
                <a:close/>
                <a:moveTo>
                  <a:pt x="351" y="449"/>
                </a:moveTo>
                <a:cubicBezTo>
                  <a:pt x="350" y="448"/>
                  <a:pt x="348" y="447"/>
                  <a:pt x="346" y="447"/>
                </a:cubicBezTo>
                <a:cubicBezTo>
                  <a:pt x="344" y="447"/>
                  <a:pt x="342" y="448"/>
                  <a:pt x="341" y="449"/>
                </a:cubicBezTo>
                <a:cubicBezTo>
                  <a:pt x="262" y="529"/>
                  <a:pt x="262" y="529"/>
                  <a:pt x="262" y="529"/>
                </a:cubicBezTo>
                <a:cubicBezTo>
                  <a:pt x="259" y="532"/>
                  <a:pt x="259" y="536"/>
                  <a:pt x="262" y="539"/>
                </a:cubicBezTo>
                <a:cubicBezTo>
                  <a:pt x="264" y="542"/>
                  <a:pt x="269" y="542"/>
                  <a:pt x="272" y="539"/>
                </a:cubicBezTo>
                <a:cubicBezTo>
                  <a:pt x="339" y="471"/>
                  <a:pt x="339" y="471"/>
                  <a:pt x="339" y="471"/>
                </a:cubicBezTo>
                <a:cubicBezTo>
                  <a:pt x="339" y="686"/>
                  <a:pt x="339" y="686"/>
                  <a:pt x="339" y="686"/>
                </a:cubicBezTo>
                <a:cubicBezTo>
                  <a:pt x="339" y="690"/>
                  <a:pt x="342" y="693"/>
                  <a:pt x="346" y="693"/>
                </a:cubicBezTo>
                <a:cubicBezTo>
                  <a:pt x="350" y="693"/>
                  <a:pt x="353" y="690"/>
                  <a:pt x="353" y="686"/>
                </a:cubicBezTo>
                <a:cubicBezTo>
                  <a:pt x="353" y="471"/>
                  <a:pt x="353" y="471"/>
                  <a:pt x="353" y="471"/>
                </a:cubicBezTo>
                <a:cubicBezTo>
                  <a:pt x="421" y="539"/>
                  <a:pt x="421" y="539"/>
                  <a:pt x="421" y="539"/>
                </a:cubicBezTo>
                <a:cubicBezTo>
                  <a:pt x="422" y="540"/>
                  <a:pt x="424" y="541"/>
                  <a:pt x="426" y="541"/>
                </a:cubicBezTo>
                <a:cubicBezTo>
                  <a:pt x="427" y="541"/>
                  <a:pt x="429" y="540"/>
                  <a:pt x="431" y="539"/>
                </a:cubicBezTo>
                <a:cubicBezTo>
                  <a:pt x="433" y="536"/>
                  <a:pt x="433" y="532"/>
                  <a:pt x="431" y="529"/>
                </a:cubicBezTo>
                <a:lnTo>
                  <a:pt x="351" y="449"/>
                </a:lnTo>
                <a:close/>
                <a:moveTo>
                  <a:pt x="685" y="340"/>
                </a:moveTo>
                <a:cubicBezTo>
                  <a:pt x="471" y="340"/>
                  <a:pt x="471" y="340"/>
                  <a:pt x="471" y="340"/>
                </a:cubicBezTo>
                <a:cubicBezTo>
                  <a:pt x="538" y="272"/>
                  <a:pt x="538" y="272"/>
                  <a:pt x="538" y="272"/>
                </a:cubicBezTo>
                <a:cubicBezTo>
                  <a:pt x="541" y="269"/>
                  <a:pt x="541" y="265"/>
                  <a:pt x="538" y="262"/>
                </a:cubicBezTo>
                <a:cubicBezTo>
                  <a:pt x="535" y="260"/>
                  <a:pt x="531" y="260"/>
                  <a:pt x="528" y="262"/>
                </a:cubicBezTo>
                <a:cubicBezTo>
                  <a:pt x="449" y="342"/>
                  <a:pt x="449" y="342"/>
                  <a:pt x="449" y="342"/>
                </a:cubicBezTo>
                <a:cubicBezTo>
                  <a:pt x="448" y="342"/>
                  <a:pt x="448" y="343"/>
                  <a:pt x="448" y="343"/>
                </a:cubicBezTo>
                <a:cubicBezTo>
                  <a:pt x="448" y="343"/>
                  <a:pt x="448" y="343"/>
                  <a:pt x="448" y="343"/>
                </a:cubicBezTo>
                <a:cubicBezTo>
                  <a:pt x="448" y="343"/>
                  <a:pt x="447" y="344"/>
                  <a:pt x="447" y="344"/>
                </a:cubicBezTo>
                <a:cubicBezTo>
                  <a:pt x="447" y="344"/>
                  <a:pt x="447" y="344"/>
                  <a:pt x="447" y="344"/>
                </a:cubicBezTo>
                <a:cubicBezTo>
                  <a:pt x="447" y="345"/>
                  <a:pt x="447" y="345"/>
                  <a:pt x="447" y="345"/>
                </a:cubicBezTo>
                <a:cubicBezTo>
                  <a:pt x="447" y="346"/>
                  <a:pt x="447" y="346"/>
                  <a:pt x="447" y="347"/>
                </a:cubicBezTo>
                <a:cubicBezTo>
                  <a:pt x="447" y="347"/>
                  <a:pt x="447" y="348"/>
                  <a:pt x="447" y="348"/>
                </a:cubicBezTo>
                <a:cubicBezTo>
                  <a:pt x="447" y="349"/>
                  <a:pt x="447" y="349"/>
                  <a:pt x="447" y="349"/>
                </a:cubicBezTo>
                <a:cubicBezTo>
                  <a:pt x="447" y="349"/>
                  <a:pt x="447" y="349"/>
                  <a:pt x="447" y="349"/>
                </a:cubicBezTo>
                <a:cubicBezTo>
                  <a:pt x="447" y="350"/>
                  <a:pt x="448" y="350"/>
                  <a:pt x="448" y="351"/>
                </a:cubicBezTo>
                <a:cubicBezTo>
                  <a:pt x="448" y="351"/>
                  <a:pt x="448" y="351"/>
                  <a:pt x="448" y="351"/>
                </a:cubicBezTo>
                <a:cubicBezTo>
                  <a:pt x="448" y="351"/>
                  <a:pt x="448" y="351"/>
                  <a:pt x="449" y="352"/>
                </a:cubicBezTo>
                <a:cubicBezTo>
                  <a:pt x="528" y="431"/>
                  <a:pt x="528" y="431"/>
                  <a:pt x="528" y="431"/>
                </a:cubicBezTo>
                <a:cubicBezTo>
                  <a:pt x="530" y="433"/>
                  <a:pt x="531" y="433"/>
                  <a:pt x="533" y="433"/>
                </a:cubicBezTo>
                <a:cubicBezTo>
                  <a:pt x="535" y="433"/>
                  <a:pt x="537" y="433"/>
                  <a:pt x="538" y="431"/>
                </a:cubicBezTo>
                <a:cubicBezTo>
                  <a:pt x="541" y="429"/>
                  <a:pt x="541" y="424"/>
                  <a:pt x="538" y="421"/>
                </a:cubicBezTo>
                <a:cubicBezTo>
                  <a:pt x="471" y="354"/>
                  <a:pt x="471" y="354"/>
                  <a:pt x="471" y="354"/>
                </a:cubicBezTo>
                <a:cubicBezTo>
                  <a:pt x="685" y="354"/>
                  <a:pt x="685" y="354"/>
                  <a:pt x="685" y="354"/>
                </a:cubicBezTo>
                <a:cubicBezTo>
                  <a:pt x="689" y="354"/>
                  <a:pt x="692" y="351"/>
                  <a:pt x="692" y="347"/>
                </a:cubicBezTo>
                <a:cubicBezTo>
                  <a:pt x="692" y="343"/>
                  <a:pt x="689" y="340"/>
                  <a:pt x="685" y="340"/>
                </a:cubicBezTo>
                <a:close/>
                <a:moveTo>
                  <a:pt x="245" y="349"/>
                </a:moveTo>
                <a:cubicBezTo>
                  <a:pt x="245" y="349"/>
                  <a:pt x="245" y="349"/>
                  <a:pt x="245" y="349"/>
                </a:cubicBezTo>
                <a:cubicBezTo>
                  <a:pt x="245" y="349"/>
                  <a:pt x="245" y="349"/>
                  <a:pt x="246" y="348"/>
                </a:cubicBezTo>
                <a:cubicBezTo>
                  <a:pt x="246" y="348"/>
                  <a:pt x="246" y="347"/>
                  <a:pt x="246" y="347"/>
                </a:cubicBezTo>
                <a:cubicBezTo>
                  <a:pt x="246" y="346"/>
                  <a:pt x="246" y="346"/>
                  <a:pt x="246" y="345"/>
                </a:cubicBezTo>
                <a:cubicBezTo>
                  <a:pt x="245" y="345"/>
                  <a:pt x="245" y="345"/>
                  <a:pt x="245" y="344"/>
                </a:cubicBezTo>
                <a:cubicBezTo>
                  <a:pt x="245" y="344"/>
                  <a:pt x="245" y="344"/>
                  <a:pt x="245" y="344"/>
                </a:cubicBezTo>
                <a:cubicBezTo>
                  <a:pt x="245" y="344"/>
                  <a:pt x="245" y="343"/>
                  <a:pt x="245" y="343"/>
                </a:cubicBezTo>
                <a:cubicBezTo>
                  <a:pt x="245" y="343"/>
                  <a:pt x="245" y="343"/>
                  <a:pt x="244" y="343"/>
                </a:cubicBezTo>
                <a:cubicBezTo>
                  <a:pt x="244" y="343"/>
                  <a:pt x="244" y="342"/>
                  <a:pt x="244" y="342"/>
                </a:cubicBezTo>
                <a:cubicBezTo>
                  <a:pt x="164" y="262"/>
                  <a:pt x="164" y="262"/>
                  <a:pt x="164" y="262"/>
                </a:cubicBezTo>
                <a:cubicBezTo>
                  <a:pt x="161" y="260"/>
                  <a:pt x="157" y="260"/>
                  <a:pt x="154" y="262"/>
                </a:cubicBezTo>
                <a:cubicBezTo>
                  <a:pt x="151" y="265"/>
                  <a:pt x="151" y="269"/>
                  <a:pt x="154" y="272"/>
                </a:cubicBezTo>
                <a:cubicBezTo>
                  <a:pt x="222" y="340"/>
                  <a:pt x="222" y="340"/>
                  <a:pt x="222" y="340"/>
                </a:cubicBezTo>
                <a:cubicBezTo>
                  <a:pt x="7" y="340"/>
                  <a:pt x="7" y="340"/>
                  <a:pt x="7" y="340"/>
                </a:cubicBezTo>
                <a:cubicBezTo>
                  <a:pt x="3" y="340"/>
                  <a:pt x="0" y="343"/>
                  <a:pt x="0" y="347"/>
                </a:cubicBezTo>
                <a:cubicBezTo>
                  <a:pt x="0" y="351"/>
                  <a:pt x="3" y="354"/>
                  <a:pt x="7" y="354"/>
                </a:cubicBezTo>
                <a:cubicBezTo>
                  <a:pt x="222" y="354"/>
                  <a:pt x="222" y="354"/>
                  <a:pt x="222" y="354"/>
                </a:cubicBezTo>
                <a:cubicBezTo>
                  <a:pt x="154" y="421"/>
                  <a:pt x="154" y="421"/>
                  <a:pt x="154" y="421"/>
                </a:cubicBezTo>
                <a:cubicBezTo>
                  <a:pt x="151" y="424"/>
                  <a:pt x="151" y="429"/>
                  <a:pt x="154" y="431"/>
                </a:cubicBezTo>
                <a:cubicBezTo>
                  <a:pt x="156" y="433"/>
                  <a:pt x="157" y="433"/>
                  <a:pt x="159" y="433"/>
                </a:cubicBezTo>
                <a:cubicBezTo>
                  <a:pt x="161" y="433"/>
                  <a:pt x="163" y="433"/>
                  <a:pt x="164" y="431"/>
                </a:cubicBezTo>
                <a:cubicBezTo>
                  <a:pt x="244" y="352"/>
                  <a:pt x="244" y="352"/>
                  <a:pt x="244" y="352"/>
                </a:cubicBezTo>
                <a:cubicBezTo>
                  <a:pt x="244" y="351"/>
                  <a:pt x="244" y="351"/>
                  <a:pt x="244" y="351"/>
                </a:cubicBezTo>
                <a:cubicBezTo>
                  <a:pt x="245" y="351"/>
                  <a:pt x="245" y="351"/>
                  <a:pt x="245" y="350"/>
                </a:cubicBezTo>
                <a:cubicBezTo>
                  <a:pt x="245" y="350"/>
                  <a:pt x="245" y="350"/>
                  <a:pt x="245" y="349"/>
                </a:cubicBezTo>
                <a:close/>
                <a:moveTo>
                  <a:pt x="346" y="371"/>
                </a:moveTo>
                <a:cubicBezTo>
                  <a:pt x="333" y="371"/>
                  <a:pt x="322" y="360"/>
                  <a:pt x="322" y="347"/>
                </a:cubicBezTo>
                <a:cubicBezTo>
                  <a:pt x="322" y="333"/>
                  <a:pt x="333" y="323"/>
                  <a:pt x="346" y="323"/>
                </a:cubicBezTo>
                <a:cubicBezTo>
                  <a:pt x="359" y="323"/>
                  <a:pt x="370" y="333"/>
                  <a:pt x="370" y="347"/>
                </a:cubicBezTo>
                <a:cubicBezTo>
                  <a:pt x="370" y="360"/>
                  <a:pt x="359" y="371"/>
                  <a:pt x="346" y="371"/>
                </a:cubicBezTo>
                <a:close/>
                <a:moveTo>
                  <a:pt x="346" y="357"/>
                </a:moveTo>
                <a:cubicBezTo>
                  <a:pt x="352" y="357"/>
                  <a:pt x="356" y="352"/>
                  <a:pt x="356" y="347"/>
                </a:cubicBezTo>
                <a:cubicBezTo>
                  <a:pt x="356"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85"/>
          <p:cNvSpPr>
            <a:spLocks noEditPoints="1"/>
          </p:cNvSpPr>
          <p:nvPr/>
        </p:nvSpPr>
        <p:spPr bwMode="auto">
          <a:xfrm>
            <a:off x="8263594" y="4792710"/>
            <a:ext cx="347699" cy="532401"/>
          </a:xfrm>
          <a:custGeom>
            <a:avLst/>
            <a:gdLst>
              <a:gd name="T0" fmla="*/ 151 w 426"/>
              <a:gd name="T1" fmla="*/ 519 h 658"/>
              <a:gd name="T2" fmla="*/ 110 w 426"/>
              <a:gd name="T3" fmla="*/ 0 h 658"/>
              <a:gd name="T4" fmla="*/ 0 w 426"/>
              <a:gd name="T5" fmla="*/ 41 h 658"/>
              <a:gd name="T6" fmla="*/ 0 w 426"/>
              <a:gd name="T7" fmla="*/ 519 h 658"/>
              <a:gd name="T8" fmla="*/ 0 w 426"/>
              <a:gd name="T9" fmla="*/ 520 h 658"/>
              <a:gd name="T10" fmla="*/ 0 w 426"/>
              <a:gd name="T11" fmla="*/ 521 h 658"/>
              <a:gd name="T12" fmla="*/ 0 w 426"/>
              <a:gd name="T13" fmla="*/ 523 h 658"/>
              <a:gd name="T14" fmla="*/ 75 w 426"/>
              <a:gd name="T15" fmla="*/ 658 h 658"/>
              <a:gd name="T16" fmla="*/ 150 w 426"/>
              <a:gd name="T17" fmla="*/ 523 h 658"/>
              <a:gd name="T18" fmla="*/ 150 w 426"/>
              <a:gd name="T19" fmla="*/ 522 h 658"/>
              <a:gd name="T20" fmla="*/ 151 w 426"/>
              <a:gd name="T21" fmla="*/ 521 h 658"/>
              <a:gd name="T22" fmla="*/ 93 w 426"/>
              <a:gd name="T23" fmla="*/ 603 h 658"/>
              <a:gd name="T24" fmla="*/ 20 w 426"/>
              <a:gd name="T25" fmla="*/ 531 h 658"/>
              <a:gd name="T26" fmla="*/ 49 w 426"/>
              <a:gd name="T27" fmla="*/ 531 h 658"/>
              <a:gd name="T28" fmla="*/ 53 w 426"/>
              <a:gd name="T29" fmla="*/ 530 h 658"/>
              <a:gd name="T30" fmla="*/ 134 w 426"/>
              <a:gd name="T31" fmla="*/ 523 h 658"/>
              <a:gd name="T32" fmla="*/ 137 w 426"/>
              <a:gd name="T33" fmla="*/ 158 h 658"/>
              <a:gd name="T34" fmla="*/ 14 w 426"/>
              <a:gd name="T35" fmla="*/ 100 h 658"/>
              <a:gd name="T36" fmla="*/ 137 w 426"/>
              <a:gd name="T37" fmla="*/ 158 h 658"/>
              <a:gd name="T38" fmla="*/ 57 w 426"/>
              <a:gd name="T39" fmla="*/ 515 h 658"/>
              <a:gd name="T40" fmla="*/ 94 w 426"/>
              <a:gd name="T41" fmla="*/ 172 h 658"/>
              <a:gd name="T42" fmla="*/ 71 w 426"/>
              <a:gd name="T43" fmla="*/ 512 h 658"/>
              <a:gd name="T44" fmla="*/ 14 w 426"/>
              <a:gd name="T45" fmla="*/ 172 h 658"/>
              <a:gd name="T46" fmla="*/ 43 w 426"/>
              <a:gd name="T47" fmla="*/ 517 h 658"/>
              <a:gd name="T48" fmla="*/ 108 w 426"/>
              <a:gd name="T49" fmla="*/ 506 h 658"/>
              <a:gd name="T50" fmla="*/ 137 w 426"/>
              <a:gd name="T51" fmla="*/ 172 h 658"/>
              <a:gd name="T52" fmla="*/ 108 w 426"/>
              <a:gd name="T53" fmla="*/ 506 h 658"/>
              <a:gd name="T54" fmla="*/ 110 w 426"/>
              <a:gd name="T55" fmla="*/ 14 h 658"/>
              <a:gd name="T56" fmla="*/ 137 w 426"/>
              <a:gd name="T57" fmla="*/ 86 h 658"/>
              <a:gd name="T58" fmla="*/ 14 w 426"/>
              <a:gd name="T59" fmla="*/ 41 h 658"/>
              <a:gd name="T60" fmla="*/ 65 w 426"/>
              <a:gd name="T61" fmla="*/ 617 h 658"/>
              <a:gd name="T62" fmla="*/ 75 w 426"/>
              <a:gd name="T63" fmla="*/ 636 h 658"/>
              <a:gd name="T64" fmla="*/ 419 w 426"/>
              <a:gd name="T65" fmla="*/ 0 h 658"/>
              <a:gd name="T66" fmla="*/ 236 w 426"/>
              <a:gd name="T67" fmla="*/ 7 h 658"/>
              <a:gd name="T68" fmla="*/ 243 w 426"/>
              <a:gd name="T69" fmla="*/ 658 h 658"/>
              <a:gd name="T70" fmla="*/ 426 w 426"/>
              <a:gd name="T71" fmla="*/ 651 h 658"/>
              <a:gd name="T72" fmla="*/ 419 w 426"/>
              <a:gd name="T73" fmla="*/ 0 h 658"/>
              <a:gd name="T74" fmla="*/ 250 w 426"/>
              <a:gd name="T75" fmla="*/ 14 h 658"/>
              <a:gd name="T76" fmla="*/ 412 w 426"/>
              <a:gd name="T77" fmla="*/ 67 h 658"/>
              <a:gd name="T78" fmla="*/ 345 w 426"/>
              <a:gd name="T79" fmla="*/ 74 h 658"/>
              <a:gd name="T80" fmla="*/ 412 w 426"/>
              <a:gd name="T81" fmla="*/ 81 h 658"/>
              <a:gd name="T82" fmla="*/ 331 w 426"/>
              <a:gd name="T83" fmla="*/ 139 h 658"/>
              <a:gd name="T84" fmla="*/ 331 w 426"/>
              <a:gd name="T85" fmla="*/ 153 h 658"/>
              <a:gd name="T86" fmla="*/ 412 w 426"/>
              <a:gd name="T87" fmla="*/ 212 h 658"/>
              <a:gd name="T88" fmla="*/ 345 w 426"/>
              <a:gd name="T89" fmla="*/ 219 h 658"/>
              <a:gd name="T90" fmla="*/ 412 w 426"/>
              <a:gd name="T91" fmla="*/ 226 h 658"/>
              <a:gd name="T92" fmla="*/ 331 w 426"/>
              <a:gd name="T93" fmla="*/ 285 h 658"/>
              <a:gd name="T94" fmla="*/ 331 w 426"/>
              <a:gd name="T95" fmla="*/ 299 h 658"/>
              <a:gd name="T96" fmla="*/ 412 w 426"/>
              <a:gd name="T97" fmla="*/ 357 h 658"/>
              <a:gd name="T98" fmla="*/ 345 w 426"/>
              <a:gd name="T99" fmla="*/ 364 h 658"/>
              <a:gd name="T100" fmla="*/ 412 w 426"/>
              <a:gd name="T101" fmla="*/ 371 h 658"/>
              <a:gd name="T102" fmla="*/ 331 w 426"/>
              <a:gd name="T103" fmla="*/ 430 h 658"/>
              <a:gd name="T104" fmla="*/ 331 w 426"/>
              <a:gd name="T105" fmla="*/ 444 h 658"/>
              <a:gd name="T106" fmla="*/ 412 w 426"/>
              <a:gd name="T107" fmla="*/ 502 h 658"/>
              <a:gd name="T108" fmla="*/ 345 w 426"/>
              <a:gd name="T109" fmla="*/ 509 h 658"/>
              <a:gd name="T110" fmla="*/ 412 w 426"/>
              <a:gd name="T111" fmla="*/ 516 h 658"/>
              <a:gd name="T112" fmla="*/ 331 w 426"/>
              <a:gd name="T113" fmla="*/ 575 h 658"/>
              <a:gd name="T114" fmla="*/ 331 w 426"/>
              <a:gd name="T115" fmla="*/ 589 h 658"/>
              <a:gd name="T116" fmla="*/ 412 w 426"/>
              <a:gd name="T11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6" h="658">
                <a:moveTo>
                  <a:pt x="151" y="519"/>
                </a:moveTo>
                <a:cubicBezTo>
                  <a:pt x="151" y="519"/>
                  <a:pt x="151" y="519"/>
                  <a:pt x="151" y="519"/>
                </a:cubicBezTo>
                <a:cubicBezTo>
                  <a:pt x="151" y="41"/>
                  <a:pt x="151" y="41"/>
                  <a:pt x="151" y="41"/>
                </a:cubicBezTo>
                <a:cubicBezTo>
                  <a:pt x="151" y="19"/>
                  <a:pt x="132" y="0"/>
                  <a:pt x="110" y="0"/>
                </a:cubicBezTo>
                <a:cubicBezTo>
                  <a:pt x="41" y="0"/>
                  <a:pt x="41" y="0"/>
                  <a:pt x="41" y="0"/>
                </a:cubicBezTo>
                <a:cubicBezTo>
                  <a:pt x="18" y="0"/>
                  <a:pt x="0" y="19"/>
                  <a:pt x="0" y="41"/>
                </a:cubicBezTo>
                <a:cubicBezTo>
                  <a:pt x="0" y="519"/>
                  <a:pt x="0" y="519"/>
                  <a:pt x="0" y="519"/>
                </a:cubicBezTo>
                <a:cubicBezTo>
                  <a:pt x="0" y="519"/>
                  <a:pt x="0" y="519"/>
                  <a:pt x="0" y="519"/>
                </a:cubicBezTo>
                <a:cubicBezTo>
                  <a:pt x="0" y="519"/>
                  <a:pt x="0" y="519"/>
                  <a:pt x="0" y="519"/>
                </a:cubicBezTo>
                <a:cubicBezTo>
                  <a:pt x="0" y="519"/>
                  <a:pt x="0" y="520"/>
                  <a:pt x="0" y="520"/>
                </a:cubicBezTo>
                <a:cubicBezTo>
                  <a:pt x="0" y="520"/>
                  <a:pt x="0" y="520"/>
                  <a:pt x="0" y="521"/>
                </a:cubicBezTo>
                <a:cubicBezTo>
                  <a:pt x="0" y="521"/>
                  <a:pt x="0" y="521"/>
                  <a:pt x="0" y="521"/>
                </a:cubicBezTo>
                <a:cubicBezTo>
                  <a:pt x="0" y="522"/>
                  <a:pt x="0" y="522"/>
                  <a:pt x="0" y="522"/>
                </a:cubicBezTo>
                <a:cubicBezTo>
                  <a:pt x="0" y="522"/>
                  <a:pt x="0" y="523"/>
                  <a:pt x="0" y="523"/>
                </a:cubicBezTo>
                <a:cubicBezTo>
                  <a:pt x="69" y="654"/>
                  <a:pt x="69" y="654"/>
                  <a:pt x="69" y="654"/>
                </a:cubicBezTo>
                <a:cubicBezTo>
                  <a:pt x="70" y="657"/>
                  <a:pt x="73" y="658"/>
                  <a:pt x="75" y="658"/>
                </a:cubicBezTo>
                <a:cubicBezTo>
                  <a:pt x="78" y="658"/>
                  <a:pt x="80" y="657"/>
                  <a:pt x="81" y="654"/>
                </a:cubicBezTo>
                <a:cubicBezTo>
                  <a:pt x="150" y="523"/>
                  <a:pt x="150" y="523"/>
                  <a:pt x="150" y="523"/>
                </a:cubicBezTo>
                <a:cubicBezTo>
                  <a:pt x="150" y="523"/>
                  <a:pt x="150" y="523"/>
                  <a:pt x="150" y="522"/>
                </a:cubicBezTo>
                <a:cubicBezTo>
                  <a:pt x="150" y="522"/>
                  <a:pt x="150" y="522"/>
                  <a:pt x="150" y="522"/>
                </a:cubicBezTo>
                <a:cubicBezTo>
                  <a:pt x="151" y="522"/>
                  <a:pt x="151" y="522"/>
                  <a:pt x="151" y="521"/>
                </a:cubicBezTo>
                <a:cubicBezTo>
                  <a:pt x="151" y="521"/>
                  <a:pt x="151" y="521"/>
                  <a:pt x="151" y="521"/>
                </a:cubicBezTo>
                <a:cubicBezTo>
                  <a:pt x="151" y="520"/>
                  <a:pt x="151" y="520"/>
                  <a:pt x="151" y="519"/>
                </a:cubicBezTo>
                <a:close/>
                <a:moveTo>
                  <a:pt x="93" y="603"/>
                </a:moveTo>
                <a:cubicBezTo>
                  <a:pt x="58" y="603"/>
                  <a:pt x="58" y="603"/>
                  <a:pt x="58" y="603"/>
                </a:cubicBezTo>
                <a:cubicBezTo>
                  <a:pt x="20" y="531"/>
                  <a:pt x="20" y="531"/>
                  <a:pt x="20" y="531"/>
                </a:cubicBezTo>
                <a:cubicBezTo>
                  <a:pt x="25" y="531"/>
                  <a:pt x="29" y="532"/>
                  <a:pt x="34" y="532"/>
                </a:cubicBezTo>
                <a:cubicBezTo>
                  <a:pt x="39" y="532"/>
                  <a:pt x="44" y="531"/>
                  <a:pt x="49" y="531"/>
                </a:cubicBezTo>
                <a:cubicBezTo>
                  <a:pt x="49" y="531"/>
                  <a:pt x="50" y="531"/>
                  <a:pt x="50" y="531"/>
                </a:cubicBezTo>
                <a:cubicBezTo>
                  <a:pt x="51" y="531"/>
                  <a:pt x="53" y="530"/>
                  <a:pt x="53" y="530"/>
                </a:cubicBezTo>
                <a:cubicBezTo>
                  <a:pt x="60" y="529"/>
                  <a:pt x="67" y="527"/>
                  <a:pt x="74" y="526"/>
                </a:cubicBezTo>
                <a:cubicBezTo>
                  <a:pt x="94"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7" y="515"/>
                </a:cubicBezTo>
                <a:cubicBezTo>
                  <a:pt x="57" y="172"/>
                  <a:pt x="57" y="172"/>
                  <a:pt x="57" y="172"/>
                </a:cubicBezTo>
                <a:cubicBezTo>
                  <a:pt x="94" y="172"/>
                  <a:pt x="94" y="172"/>
                  <a:pt x="94" y="172"/>
                </a:cubicBezTo>
                <a:cubicBezTo>
                  <a:pt x="94" y="508"/>
                  <a:pt x="94" y="508"/>
                  <a:pt x="94" y="508"/>
                </a:cubicBezTo>
                <a:cubicBezTo>
                  <a:pt x="86" y="509"/>
                  <a:pt x="78" y="511"/>
                  <a:pt x="71" y="512"/>
                </a:cubicBezTo>
                <a:close/>
                <a:moveTo>
                  <a:pt x="14" y="515"/>
                </a:moveTo>
                <a:cubicBezTo>
                  <a:pt x="14" y="172"/>
                  <a:pt x="14" y="172"/>
                  <a:pt x="14" y="172"/>
                </a:cubicBezTo>
                <a:cubicBezTo>
                  <a:pt x="43" y="172"/>
                  <a:pt x="43" y="172"/>
                  <a:pt x="43" y="172"/>
                </a:cubicBezTo>
                <a:cubicBezTo>
                  <a:pt x="43" y="517"/>
                  <a:pt x="43" y="517"/>
                  <a:pt x="43" y="517"/>
                </a:cubicBezTo>
                <a:cubicBezTo>
                  <a:pt x="33" y="518"/>
                  <a:pt x="23" y="518"/>
                  <a:pt x="14" y="515"/>
                </a:cubicBezTo>
                <a:close/>
                <a:moveTo>
                  <a:pt x="108" y="506"/>
                </a:moveTo>
                <a:cubicBezTo>
                  <a:pt x="108" y="172"/>
                  <a:pt x="108" y="172"/>
                  <a:pt x="108" y="172"/>
                </a:cubicBezTo>
                <a:cubicBezTo>
                  <a:pt x="137" y="172"/>
                  <a:pt x="137" y="172"/>
                  <a:pt x="137" y="172"/>
                </a:cubicBezTo>
                <a:cubicBezTo>
                  <a:pt x="137" y="510"/>
                  <a:pt x="137" y="510"/>
                  <a:pt x="137" y="510"/>
                </a:cubicBezTo>
                <a:cubicBezTo>
                  <a:pt x="127" y="507"/>
                  <a:pt x="117" y="506"/>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5" y="617"/>
                </a:moveTo>
                <a:cubicBezTo>
                  <a:pt x="85" y="617"/>
                  <a:pt x="85" y="617"/>
                  <a:pt x="85" y="617"/>
                </a:cubicBezTo>
                <a:cubicBezTo>
                  <a:pt x="75" y="636"/>
                  <a:pt x="75" y="636"/>
                  <a:pt x="75" y="636"/>
                </a:cubicBezTo>
                <a:lnTo>
                  <a:pt x="65" y="617"/>
                </a:lnTo>
                <a:close/>
                <a:moveTo>
                  <a:pt x="419" y="0"/>
                </a:moveTo>
                <a:cubicBezTo>
                  <a:pt x="243" y="0"/>
                  <a:pt x="243" y="0"/>
                  <a:pt x="243" y="0"/>
                </a:cubicBezTo>
                <a:cubicBezTo>
                  <a:pt x="239" y="0"/>
                  <a:pt x="236" y="3"/>
                  <a:pt x="236" y="7"/>
                </a:cubicBezTo>
                <a:cubicBezTo>
                  <a:pt x="236" y="651"/>
                  <a:pt x="236" y="651"/>
                  <a:pt x="236" y="651"/>
                </a:cubicBezTo>
                <a:cubicBezTo>
                  <a:pt x="236" y="655"/>
                  <a:pt x="239" y="658"/>
                  <a:pt x="243" y="658"/>
                </a:cubicBezTo>
                <a:cubicBezTo>
                  <a:pt x="419" y="658"/>
                  <a:pt x="419" y="658"/>
                  <a:pt x="419" y="658"/>
                </a:cubicBezTo>
                <a:cubicBezTo>
                  <a:pt x="423" y="658"/>
                  <a:pt x="426" y="655"/>
                  <a:pt x="426" y="651"/>
                </a:cubicBezTo>
                <a:cubicBezTo>
                  <a:pt x="426" y="7"/>
                  <a:pt x="426" y="7"/>
                  <a:pt x="426" y="7"/>
                </a:cubicBezTo>
                <a:cubicBezTo>
                  <a:pt x="426" y="3"/>
                  <a:pt x="423" y="0"/>
                  <a:pt x="419" y="0"/>
                </a:cubicBezTo>
                <a:close/>
                <a:moveTo>
                  <a:pt x="250" y="644"/>
                </a:moveTo>
                <a:cubicBezTo>
                  <a:pt x="250" y="14"/>
                  <a:pt x="250" y="14"/>
                  <a:pt x="250" y="14"/>
                </a:cubicBezTo>
                <a:cubicBezTo>
                  <a:pt x="412" y="14"/>
                  <a:pt x="412" y="14"/>
                  <a:pt x="412" y="14"/>
                </a:cubicBezTo>
                <a:cubicBezTo>
                  <a:pt x="412" y="67"/>
                  <a:pt x="412" y="67"/>
                  <a:pt x="412" y="67"/>
                </a:cubicBezTo>
                <a:cubicBezTo>
                  <a:pt x="352" y="67"/>
                  <a:pt x="352" y="67"/>
                  <a:pt x="352" y="67"/>
                </a:cubicBezTo>
                <a:cubicBezTo>
                  <a:pt x="348" y="67"/>
                  <a:pt x="345" y="70"/>
                  <a:pt x="345" y="74"/>
                </a:cubicBezTo>
                <a:cubicBezTo>
                  <a:pt x="345" y="78"/>
                  <a:pt x="348" y="81"/>
                  <a:pt x="352" y="81"/>
                </a:cubicBezTo>
                <a:cubicBezTo>
                  <a:pt x="412" y="81"/>
                  <a:pt x="412" y="81"/>
                  <a:pt x="412" y="81"/>
                </a:cubicBezTo>
                <a:cubicBezTo>
                  <a:pt x="412" y="139"/>
                  <a:pt x="412" y="139"/>
                  <a:pt x="412" y="139"/>
                </a:cubicBezTo>
                <a:cubicBezTo>
                  <a:pt x="331" y="139"/>
                  <a:pt x="331" y="139"/>
                  <a:pt x="331" y="139"/>
                </a:cubicBezTo>
                <a:cubicBezTo>
                  <a:pt x="327" y="139"/>
                  <a:pt x="324" y="143"/>
                  <a:pt x="324" y="146"/>
                </a:cubicBezTo>
                <a:cubicBezTo>
                  <a:pt x="324" y="150"/>
                  <a:pt x="327" y="153"/>
                  <a:pt x="331" y="153"/>
                </a:cubicBezTo>
                <a:cubicBezTo>
                  <a:pt x="412" y="153"/>
                  <a:pt x="412" y="153"/>
                  <a:pt x="412" y="153"/>
                </a:cubicBezTo>
                <a:cubicBezTo>
                  <a:pt x="412" y="212"/>
                  <a:pt x="412" y="212"/>
                  <a:pt x="412" y="212"/>
                </a:cubicBezTo>
                <a:cubicBezTo>
                  <a:pt x="352" y="212"/>
                  <a:pt x="352" y="212"/>
                  <a:pt x="352" y="212"/>
                </a:cubicBezTo>
                <a:cubicBezTo>
                  <a:pt x="348" y="212"/>
                  <a:pt x="345" y="215"/>
                  <a:pt x="345" y="219"/>
                </a:cubicBezTo>
                <a:cubicBezTo>
                  <a:pt x="345" y="223"/>
                  <a:pt x="348" y="226"/>
                  <a:pt x="352" y="226"/>
                </a:cubicBezTo>
                <a:cubicBezTo>
                  <a:pt x="412" y="226"/>
                  <a:pt x="412" y="226"/>
                  <a:pt x="412" y="226"/>
                </a:cubicBezTo>
                <a:cubicBezTo>
                  <a:pt x="412" y="285"/>
                  <a:pt x="412" y="285"/>
                  <a:pt x="412" y="285"/>
                </a:cubicBezTo>
                <a:cubicBezTo>
                  <a:pt x="331" y="285"/>
                  <a:pt x="331" y="285"/>
                  <a:pt x="331" y="285"/>
                </a:cubicBezTo>
                <a:cubicBezTo>
                  <a:pt x="327" y="285"/>
                  <a:pt x="324" y="288"/>
                  <a:pt x="324" y="292"/>
                </a:cubicBezTo>
                <a:cubicBezTo>
                  <a:pt x="324" y="295"/>
                  <a:pt x="327" y="299"/>
                  <a:pt x="331" y="299"/>
                </a:cubicBezTo>
                <a:cubicBezTo>
                  <a:pt x="412" y="299"/>
                  <a:pt x="412" y="299"/>
                  <a:pt x="412" y="299"/>
                </a:cubicBezTo>
                <a:cubicBezTo>
                  <a:pt x="412" y="357"/>
                  <a:pt x="412" y="357"/>
                  <a:pt x="412" y="357"/>
                </a:cubicBezTo>
                <a:cubicBezTo>
                  <a:pt x="352" y="357"/>
                  <a:pt x="352" y="357"/>
                  <a:pt x="352" y="357"/>
                </a:cubicBezTo>
                <a:cubicBezTo>
                  <a:pt x="348" y="357"/>
                  <a:pt x="345" y="360"/>
                  <a:pt x="345" y="364"/>
                </a:cubicBezTo>
                <a:cubicBezTo>
                  <a:pt x="345" y="368"/>
                  <a:pt x="348" y="371"/>
                  <a:pt x="352" y="371"/>
                </a:cubicBezTo>
                <a:cubicBezTo>
                  <a:pt x="412" y="371"/>
                  <a:pt x="412" y="371"/>
                  <a:pt x="412" y="371"/>
                </a:cubicBezTo>
                <a:cubicBezTo>
                  <a:pt x="412" y="430"/>
                  <a:pt x="412" y="430"/>
                  <a:pt x="412" y="430"/>
                </a:cubicBezTo>
                <a:cubicBezTo>
                  <a:pt x="331" y="430"/>
                  <a:pt x="331" y="430"/>
                  <a:pt x="331" y="430"/>
                </a:cubicBezTo>
                <a:cubicBezTo>
                  <a:pt x="327" y="430"/>
                  <a:pt x="324" y="433"/>
                  <a:pt x="324" y="437"/>
                </a:cubicBezTo>
                <a:cubicBezTo>
                  <a:pt x="324" y="441"/>
                  <a:pt x="327" y="444"/>
                  <a:pt x="331" y="444"/>
                </a:cubicBezTo>
                <a:cubicBezTo>
                  <a:pt x="412" y="444"/>
                  <a:pt x="412" y="444"/>
                  <a:pt x="412" y="444"/>
                </a:cubicBezTo>
                <a:cubicBezTo>
                  <a:pt x="412" y="502"/>
                  <a:pt x="412" y="502"/>
                  <a:pt x="412" y="502"/>
                </a:cubicBezTo>
                <a:cubicBezTo>
                  <a:pt x="352" y="502"/>
                  <a:pt x="352" y="502"/>
                  <a:pt x="352" y="502"/>
                </a:cubicBezTo>
                <a:cubicBezTo>
                  <a:pt x="348" y="502"/>
                  <a:pt x="345" y="505"/>
                  <a:pt x="345" y="509"/>
                </a:cubicBezTo>
                <a:cubicBezTo>
                  <a:pt x="345" y="513"/>
                  <a:pt x="348" y="516"/>
                  <a:pt x="352" y="516"/>
                </a:cubicBezTo>
                <a:cubicBezTo>
                  <a:pt x="412" y="516"/>
                  <a:pt x="412" y="516"/>
                  <a:pt x="412" y="516"/>
                </a:cubicBezTo>
                <a:cubicBezTo>
                  <a:pt x="412" y="575"/>
                  <a:pt x="412" y="575"/>
                  <a:pt x="412" y="575"/>
                </a:cubicBezTo>
                <a:cubicBezTo>
                  <a:pt x="331" y="575"/>
                  <a:pt x="331" y="575"/>
                  <a:pt x="331" y="575"/>
                </a:cubicBezTo>
                <a:cubicBezTo>
                  <a:pt x="327" y="575"/>
                  <a:pt x="324" y="578"/>
                  <a:pt x="324" y="582"/>
                </a:cubicBezTo>
                <a:cubicBezTo>
                  <a:pt x="324" y="586"/>
                  <a:pt x="327" y="589"/>
                  <a:pt x="331" y="589"/>
                </a:cubicBezTo>
                <a:cubicBezTo>
                  <a:pt x="412" y="589"/>
                  <a:pt x="412" y="589"/>
                  <a:pt x="412" y="589"/>
                </a:cubicBezTo>
                <a:cubicBezTo>
                  <a:pt x="412" y="644"/>
                  <a:pt x="412" y="644"/>
                  <a:pt x="412" y="644"/>
                </a:cubicBezTo>
                <a:lnTo>
                  <a:pt x="250" y="64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30">
            <a:extLst>
              <a:ext uri="{FF2B5EF4-FFF2-40B4-BE49-F238E27FC236}">
                <a16:creationId xmlns:a16="http://schemas.microsoft.com/office/drawing/2014/main" id="{39406BB8-62FC-4C16-98CA-873995377828}"/>
              </a:ext>
            </a:extLst>
          </p:cNvPr>
          <p:cNvSpPr>
            <a:spLocks noEditPoints="1"/>
          </p:cNvSpPr>
          <p:nvPr/>
        </p:nvSpPr>
        <p:spPr bwMode="auto">
          <a:xfrm>
            <a:off x="5407534" y="2821389"/>
            <a:ext cx="1306285" cy="1286041"/>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chemeClr val="bg1"/>
          </a:solidFill>
          <a:ln>
            <a:noFill/>
          </a:ln>
          <a:scene3d>
            <a:camera prst="perspectiveContrastingLeftFacing" fov="2400000">
              <a:rot lat="19620000" lon="960000" rev="19080000"/>
            </a:camera>
            <a:lightRig rig="threePt" dir="t"/>
          </a:scene3d>
          <a:sp3d/>
        </p:spPr>
        <p:txBody>
          <a:bodyPr vert="horz" wrap="square" lIns="91440" tIns="45720" rIns="91440" bIns="45720" numCol="1" anchor="t" anchorCtr="0" compatLnSpc="1">
            <a:prstTxWarp prst="textNoShape">
              <a:avLst/>
            </a:prstTxWarp>
            <a:flatTx/>
          </a:bodyPr>
          <a:lstStyle/>
          <a:p>
            <a:endParaRPr lang="en-US"/>
          </a:p>
        </p:txBody>
      </p:sp>
    </p:spTree>
    <p:extLst>
      <p:ext uri="{BB962C8B-B14F-4D97-AF65-F5344CB8AC3E}">
        <p14:creationId xmlns:p14="http://schemas.microsoft.com/office/powerpoint/2010/main" val="1098931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400"/>
                                        <p:tgtEl>
                                          <p:spTgt spid="55"/>
                                        </p:tgtEl>
                                      </p:cBhvr>
                                    </p:animEffect>
                                  </p:childTnLst>
                                </p:cTn>
                              </p:par>
                              <p:par>
                                <p:cTn id="8" presetID="42" presetClass="path" presetSubtype="0" accel="50000" decel="50000" fill="hold" grpId="1" nodeType="withEffect">
                                  <p:stCondLst>
                                    <p:cond delay="0"/>
                                  </p:stCondLst>
                                  <p:childTnLst>
                                    <p:animMotion origin="layout" path="M -1.875E-6 -4.07407E-6 L -1.875E-6 0.08426 " pathEditMode="relative" rAng="0" ptsTypes="AA">
                                      <p:cBhvr>
                                        <p:cTn id="9" dur="800" spd="-100000" fill="hold"/>
                                        <p:tgtEl>
                                          <p:spTgt spid="55"/>
                                        </p:tgtEl>
                                        <p:attrNameLst>
                                          <p:attrName>ppt_x</p:attrName>
                                          <p:attrName>ppt_y</p:attrName>
                                        </p:attrNameLst>
                                      </p:cBhvr>
                                      <p:rCtr x="0" y="4213"/>
                                    </p:animMotion>
                                  </p:childTnLst>
                                </p:cTn>
                              </p:par>
                              <p:par>
                                <p:cTn id="10" presetID="10" presetClass="entr" presetSubtype="0" fill="hold" grpId="0" nodeType="withEffect">
                                  <p:stCondLst>
                                    <p:cond delay="60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400"/>
                                        <p:tgtEl>
                                          <p:spTgt spid="56"/>
                                        </p:tgtEl>
                                      </p:cBhvr>
                                    </p:animEffect>
                                  </p:childTnLst>
                                </p:cTn>
                              </p:par>
                              <p:par>
                                <p:cTn id="13" presetID="42" presetClass="path" presetSubtype="0" accel="50000" decel="50000" fill="hold" grpId="1" nodeType="withEffect">
                                  <p:stCondLst>
                                    <p:cond delay="600"/>
                                  </p:stCondLst>
                                  <p:childTnLst>
                                    <p:animMotion origin="layout" path="M -1.875E-6 7.40741E-7 L -1.875E-6 0.08426 " pathEditMode="relative" rAng="0" ptsTypes="AA">
                                      <p:cBhvr>
                                        <p:cTn id="14" dur="800" spd="-100000" fill="hold"/>
                                        <p:tgtEl>
                                          <p:spTgt spid="56"/>
                                        </p:tgtEl>
                                        <p:attrNameLst>
                                          <p:attrName>ppt_x</p:attrName>
                                          <p:attrName>ppt_y</p:attrName>
                                        </p:attrNameLst>
                                      </p:cBhvr>
                                      <p:rCtr x="0" y="4213"/>
                                    </p:animMotion>
                                  </p:childTnLst>
                                </p:cTn>
                              </p:par>
                              <p:par>
                                <p:cTn id="15" presetID="10" presetClass="entr" presetSubtype="0" fill="hold" nodeType="withEffect">
                                  <p:stCondLst>
                                    <p:cond delay="30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200"/>
                                        <p:tgtEl>
                                          <p:spTgt spid="61"/>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200"/>
                                        <p:tgtEl>
                                          <p:spTgt spid="64"/>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00"/>
                                        <p:tgtEl>
                                          <p:spTgt spid="65"/>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200"/>
                                        <p:tgtEl>
                                          <p:spTgt spid="57"/>
                                        </p:tgtEl>
                                      </p:cBhvr>
                                    </p:animEffect>
                                  </p:childTnLst>
                                </p:cTn>
                              </p:par>
                              <p:par>
                                <p:cTn id="27" presetID="10" presetClass="entr" presetSubtype="0" fill="hold" nodeType="withEffect">
                                  <p:stCondLst>
                                    <p:cond delay="900"/>
                                  </p:stCondLst>
                                  <p:childTnLst>
                                    <p:set>
                                      <p:cBhvr>
                                        <p:cTn id="28" dur="1" fill="hold">
                                          <p:stCondLst>
                                            <p:cond delay="0"/>
                                          </p:stCondLst>
                                        </p:cTn>
                                        <p:tgtEl>
                                          <p:spTgt spid="59"/>
                                        </p:tgtEl>
                                        <p:attrNameLst>
                                          <p:attrName>style.visibility</p:attrName>
                                        </p:attrNameLst>
                                      </p:cBhvr>
                                      <p:to>
                                        <p:strVal val="visible"/>
                                      </p:to>
                                    </p:set>
                                    <p:animEffect transition="in" filter="fade">
                                      <p:cBhvr>
                                        <p:cTn id="29" dur="200"/>
                                        <p:tgtEl>
                                          <p:spTgt spid="59"/>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60"/>
                                        </p:tgtEl>
                                        <p:attrNameLst>
                                          <p:attrName>style.visibility</p:attrName>
                                        </p:attrNameLst>
                                      </p:cBhvr>
                                      <p:to>
                                        <p:strVal val="visible"/>
                                      </p:to>
                                    </p:set>
                                    <p:animEffect transition="in" filter="fade">
                                      <p:cBhvr>
                                        <p:cTn id="32" dur="200"/>
                                        <p:tgtEl>
                                          <p:spTgt spid="60"/>
                                        </p:tgtEl>
                                      </p:cBhvr>
                                    </p:animEffect>
                                  </p:childTnLst>
                                </p:cTn>
                              </p:par>
                              <p:par>
                                <p:cTn id="33" presetID="10" presetClass="entr" presetSubtype="0" fill="hold" nodeType="withEffect">
                                  <p:stCondLst>
                                    <p:cond delay="11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200"/>
                                        <p:tgtEl>
                                          <p:spTgt spid="58"/>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200"/>
                                        <p:tgtEl>
                                          <p:spTgt spid="62"/>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63"/>
                                        </p:tgtEl>
                                        <p:attrNameLst>
                                          <p:attrName>style.visibility</p:attrName>
                                        </p:attrNameLst>
                                      </p:cBhvr>
                                      <p:to>
                                        <p:strVal val="visible"/>
                                      </p:to>
                                    </p:set>
                                    <p:animEffect transition="in" filter="fade">
                                      <p:cBhvr>
                                        <p:cTn id="41" dur="200"/>
                                        <p:tgtEl>
                                          <p:spTgt spid="63"/>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6" grpId="0" animBg="1"/>
      <p:bldP spid="56" grpId="1" animBg="1"/>
      <p:bldP spid="57" grpId="0" animBg="1"/>
      <p:bldP spid="60" grpId="0"/>
      <p:bldP spid="62" grpId="0"/>
      <p:bldP spid="63" grpId="0" animBg="1"/>
      <p:bldP spid="64" grpId="0" animBg="1"/>
      <p:bldP spid="65" grpId="0"/>
      <p:bldP spid="21" grpId="0" animBg="1"/>
    </p:bld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a:xfrm rot="10800000">
            <a:off x="2721863" y="3454082"/>
            <a:ext cx="2034920" cy="1190391"/>
            <a:chOff x="5889822" y="1186327"/>
            <a:chExt cx="2583577" cy="1511345"/>
          </a:xfrm>
          <a:solidFill>
            <a:schemeClr val="tx1">
              <a:lumMod val="65000"/>
              <a:alpha val="20000"/>
            </a:schemeClr>
          </a:solidFill>
        </p:grpSpPr>
        <p:grpSp>
          <p:nvGrpSpPr>
            <p:cNvPr id="47" name="Group 46"/>
            <p:cNvGrpSpPr/>
            <p:nvPr/>
          </p:nvGrpSpPr>
          <p:grpSpPr>
            <a:xfrm rot="10800000">
              <a:off x="5889822" y="1186327"/>
              <a:ext cx="1321806" cy="1511345"/>
              <a:chOff x="6971420" y="948999"/>
              <a:chExt cx="1321806" cy="1511345"/>
            </a:xfrm>
            <a:grpFill/>
          </p:grpSpPr>
          <p:sp>
            <p:nvSpPr>
              <p:cNvPr id="49" name="Rounded Rectangle 4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0" name="Rounded Rectangle 4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48" name="Rounded Rectangle 4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51" name="Group 50"/>
          <p:cNvGrpSpPr/>
          <p:nvPr/>
        </p:nvGrpSpPr>
        <p:grpSpPr>
          <a:xfrm>
            <a:off x="5584847" y="1645118"/>
            <a:ext cx="2034920" cy="1190391"/>
            <a:chOff x="5889822" y="1186327"/>
            <a:chExt cx="2583577" cy="1511345"/>
          </a:xfrm>
          <a:solidFill>
            <a:schemeClr val="tx1">
              <a:lumMod val="65000"/>
              <a:alpha val="20000"/>
            </a:schemeClr>
          </a:solidFill>
        </p:grpSpPr>
        <p:grpSp>
          <p:nvGrpSpPr>
            <p:cNvPr id="52" name="Group 51"/>
            <p:cNvGrpSpPr/>
            <p:nvPr/>
          </p:nvGrpSpPr>
          <p:grpSpPr>
            <a:xfrm rot="10800000">
              <a:off x="5889822" y="1186327"/>
              <a:ext cx="1321806" cy="1511345"/>
              <a:chOff x="6971420" y="948999"/>
              <a:chExt cx="1321806" cy="1511345"/>
            </a:xfrm>
            <a:grpFill/>
          </p:grpSpPr>
          <p:sp>
            <p:nvSpPr>
              <p:cNvPr id="54" name="Rounded Rectangle 5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5" name="Rounded Rectangle 54"/>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3" name="Rounded Rectangle 5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56" name="Group 55"/>
          <p:cNvGrpSpPr/>
          <p:nvPr/>
        </p:nvGrpSpPr>
        <p:grpSpPr>
          <a:xfrm>
            <a:off x="9565767" y="3547173"/>
            <a:ext cx="2034920" cy="1190391"/>
            <a:chOff x="5889822" y="1186327"/>
            <a:chExt cx="2583577" cy="1511345"/>
          </a:xfrm>
          <a:solidFill>
            <a:schemeClr val="tx1">
              <a:lumMod val="65000"/>
              <a:alpha val="20000"/>
            </a:schemeClr>
          </a:solidFill>
        </p:grpSpPr>
        <p:grpSp>
          <p:nvGrpSpPr>
            <p:cNvPr id="57" name="Group 56"/>
            <p:cNvGrpSpPr/>
            <p:nvPr/>
          </p:nvGrpSpPr>
          <p:grpSpPr>
            <a:xfrm rot="10800000">
              <a:off x="5889822" y="1186327"/>
              <a:ext cx="1321806" cy="1511345"/>
              <a:chOff x="6971420" y="948999"/>
              <a:chExt cx="1321806" cy="1511345"/>
            </a:xfrm>
            <a:grpFill/>
          </p:grpSpPr>
          <p:sp>
            <p:nvSpPr>
              <p:cNvPr id="59" name="Rounded Rectangle 5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0" name="Rounded Rectangle 5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8" name="Rounded Rectangle 5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grpSp>
        <p:nvGrpSpPr>
          <p:cNvPr id="61" name="Group 60"/>
          <p:cNvGrpSpPr/>
          <p:nvPr/>
        </p:nvGrpSpPr>
        <p:grpSpPr>
          <a:xfrm rot="10800000">
            <a:off x="491033" y="1099447"/>
            <a:ext cx="2034920" cy="1190391"/>
            <a:chOff x="5889822" y="1186327"/>
            <a:chExt cx="2583577" cy="1511345"/>
          </a:xfrm>
          <a:solidFill>
            <a:schemeClr val="tx1">
              <a:lumMod val="65000"/>
              <a:alpha val="20000"/>
            </a:schemeClr>
          </a:solidFill>
        </p:grpSpPr>
        <p:grpSp>
          <p:nvGrpSpPr>
            <p:cNvPr id="62" name="Group 61"/>
            <p:cNvGrpSpPr/>
            <p:nvPr/>
          </p:nvGrpSpPr>
          <p:grpSpPr>
            <a:xfrm rot="10800000">
              <a:off x="5889822" y="1186327"/>
              <a:ext cx="1321806" cy="1511345"/>
              <a:chOff x="6971420" y="948999"/>
              <a:chExt cx="1321806" cy="1511345"/>
            </a:xfrm>
            <a:grpFill/>
          </p:grpSpPr>
          <p:sp>
            <p:nvSpPr>
              <p:cNvPr id="74" name="Rounded Rectangle 7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93" name="Rounded Rectangle 92"/>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63" name="Rounded Rectangle 6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dirty="0">
                <a:solidFill>
                  <a:srgbClr val="FFFFFF"/>
                </a:solidFill>
              </a:endParaRPr>
            </a:p>
          </p:txBody>
        </p:sp>
      </p:grpSp>
      <p:sp>
        <p:nvSpPr>
          <p:cNvPr id="2" name="Title 1"/>
          <p:cNvSpPr>
            <a:spLocks noGrp="1"/>
          </p:cNvSpPr>
          <p:nvPr>
            <p:ph type="title"/>
          </p:nvPr>
        </p:nvSpPr>
        <p:spPr/>
        <p:txBody>
          <a:bodyPr/>
          <a:lstStyle/>
          <a:p>
            <a:r>
              <a:rPr lang="en-US" dirty="0" err="1"/>
              <a:t>Xxxxxx</a:t>
            </a:r>
            <a:r>
              <a:rPr lang="en-US" dirty="0"/>
              <a:t> </a:t>
            </a:r>
            <a:r>
              <a:rPr lang="en-US" dirty="0" err="1"/>
              <a:t>xxxxxx</a:t>
            </a:r>
            <a:r>
              <a:rPr lang="en-US" dirty="0"/>
              <a:t> </a:t>
            </a:r>
            <a:r>
              <a:rPr lang="en-US" dirty="0" err="1"/>
              <a:t>xxxx</a:t>
            </a:r>
            <a:r>
              <a:rPr lang="en-US" dirty="0"/>
              <a:t> </a:t>
            </a:r>
            <a:r>
              <a:rPr lang="en-US" dirty="0" err="1"/>
              <a:t>xxxx</a:t>
            </a:r>
            <a:endParaRPr lang="en-US" dirty="0"/>
          </a:p>
        </p:txBody>
      </p:sp>
      <p:grpSp>
        <p:nvGrpSpPr>
          <p:cNvPr id="4" name="Group 3"/>
          <p:cNvGrpSpPr/>
          <p:nvPr/>
        </p:nvGrpSpPr>
        <p:grpSpPr>
          <a:xfrm>
            <a:off x="857466" y="1325189"/>
            <a:ext cx="3414492" cy="2015127"/>
            <a:chOff x="640449" y="313260"/>
            <a:chExt cx="2560869" cy="1511345"/>
          </a:xfrm>
        </p:grpSpPr>
        <p:sp>
          <p:nvSpPr>
            <p:cNvPr id="5" name="Rounded Rectangle 4"/>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6" name="Rounded Rectangle 5"/>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7" name="Rounded Rectangle 6"/>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8" name="Oval 7"/>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01</a:t>
              </a:r>
            </a:p>
          </p:txBody>
        </p:sp>
      </p:grpSp>
      <p:grpSp>
        <p:nvGrpSpPr>
          <p:cNvPr id="10" name="Group 9"/>
          <p:cNvGrpSpPr/>
          <p:nvPr/>
        </p:nvGrpSpPr>
        <p:grpSpPr>
          <a:xfrm>
            <a:off x="2697613" y="2179677"/>
            <a:ext cx="3414492" cy="2015127"/>
            <a:chOff x="2020559" y="954126"/>
            <a:chExt cx="2560869" cy="1511345"/>
          </a:xfrm>
        </p:grpSpPr>
        <p:sp>
          <p:nvSpPr>
            <p:cNvPr id="11" name="Rounded Rectangle 10"/>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2" name="Rounded Rectangle 11"/>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3" name="Rounded Rectangle 12"/>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14" name="Oval 13"/>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02</a:t>
              </a:r>
            </a:p>
          </p:txBody>
        </p:sp>
      </p:grpSp>
      <p:grpSp>
        <p:nvGrpSpPr>
          <p:cNvPr id="70" name="Group 69"/>
          <p:cNvGrpSpPr/>
          <p:nvPr/>
        </p:nvGrpSpPr>
        <p:grpSpPr>
          <a:xfrm>
            <a:off x="7738933" y="2061815"/>
            <a:ext cx="3444769" cy="2015127"/>
            <a:chOff x="5889822" y="1186327"/>
            <a:chExt cx="2583577" cy="1511345"/>
          </a:xfrm>
        </p:grpSpPr>
        <p:grpSp>
          <p:nvGrpSpPr>
            <p:cNvPr id="69" name="Group 68"/>
            <p:cNvGrpSpPr/>
            <p:nvPr/>
          </p:nvGrpSpPr>
          <p:grpSpPr>
            <a:xfrm rot="10800000">
              <a:off x="5889822" y="1186327"/>
              <a:ext cx="1321806" cy="1511345"/>
              <a:chOff x="6971420" y="948999"/>
              <a:chExt cx="1321806" cy="1511345"/>
            </a:xfrm>
          </p:grpSpPr>
          <p:sp>
            <p:nvSpPr>
              <p:cNvPr id="21" name="Rounded Rectangle 20"/>
              <p:cNvSpPr/>
              <p:nvPr/>
            </p:nvSpPr>
            <p:spPr>
              <a:xfrm rot="2700000">
                <a:off x="6966752" y="1406199"/>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22" name="Rounded Rectangle 21"/>
              <p:cNvSpPr/>
              <p:nvPr/>
            </p:nvSpPr>
            <p:spPr>
              <a:xfrm rot="8100000">
                <a:off x="6971420" y="2048864"/>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23" name="Rounded Rectangle 22"/>
            <p:cNvSpPr/>
            <p:nvPr/>
          </p:nvSpPr>
          <p:spPr>
            <a:xfrm>
              <a:off x="6046497" y="1507243"/>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24" name="Oval 23"/>
            <p:cNvSpPr/>
            <p:nvPr/>
          </p:nvSpPr>
          <p:spPr>
            <a:xfrm>
              <a:off x="6046497" y="1524219"/>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04</a:t>
              </a:r>
            </a:p>
          </p:txBody>
        </p:sp>
      </p:grpSp>
      <p:grpSp>
        <p:nvGrpSpPr>
          <p:cNvPr id="64" name="Group 63"/>
          <p:cNvGrpSpPr/>
          <p:nvPr/>
        </p:nvGrpSpPr>
        <p:grpSpPr>
          <a:xfrm>
            <a:off x="4524170" y="3038993"/>
            <a:ext cx="3414492" cy="2015127"/>
            <a:chOff x="2020559" y="954126"/>
            <a:chExt cx="2560869" cy="1511345"/>
          </a:xfrm>
        </p:grpSpPr>
        <p:sp>
          <p:nvSpPr>
            <p:cNvPr id="65" name="Rounded Rectangle 64"/>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6" name="Rounded Rectangle 65"/>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7" name="Rounded Rectangle 66"/>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solidFill>
                    <a:srgbClr val="FFFFFF"/>
                  </a:solidFill>
                </a:rPr>
                <a:t>Xxxxx</a:t>
              </a:r>
              <a:r>
                <a:rPr lang="en-US" sz="1867" dirty="0">
                  <a:solidFill>
                    <a:srgbClr val="FFFFFF"/>
                  </a:solidFill>
                </a:rPr>
                <a:t> </a:t>
              </a:r>
              <a:r>
                <a:rPr lang="en-US" sz="1867" dirty="0" err="1">
                  <a:solidFill>
                    <a:srgbClr val="FFFFFF"/>
                  </a:solidFill>
                </a:rPr>
                <a:t>xxxxx</a:t>
              </a:r>
              <a:endParaRPr lang="en-US" sz="1867" dirty="0">
                <a:solidFill>
                  <a:srgbClr val="FFFFFF"/>
                </a:solidFill>
              </a:endParaRPr>
            </a:p>
          </p:txBody>
        </p:sp>
        <p:sp useBgFill="1">
          <p:nvSpPr>
            <p:cNvPr id="68" name="Oval 67"/>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03</a:t>
              </a:r>
            </a:p>
          </p:txBody>
        </p:sp>
      </p:grpSp>
      <p:sp>
        <p:nvSpPr>
          <p:cNvPr id="92" name="Rectangle 91"/>
          <p:cNvSpPr/>
          <p:nvPr/>
        </p:nvSpPr>
        <p:spPr>
          <a:xfrm>
            <a:off x="1360036" y="5136846"/>
            <a:ext cx="3064717" cy="801758"/>
          </a:xfrm>
          <a:prstGeom prst="rect">
            <a:avLst/>
          </a:prstGeom>
        </p:spPr>
        <p:txBody>
          <a:bodyPr wrap="square" lIns="121920" rIns="121920" bIns="60960">
            <a:spAutoFit/>
          </a:bodyPr>
          <a:lstStyle/>
          <a:p>
            <a:pPr>
              <a:lnSpc>
                <a:spcPct val="89000"/>
              </a:lnSpc>
            </a:pPr>
            <a:r>
              <a:rPr lang="en-US" sz="2133" dirty="0" err="1"/>
              <a:t>Xxxxxx</a:t>
            </a:r>
            <a:r>
              <a:rPr lang="en-US" sz="2133" dirty="0"/>
              <a:t> </a:t>
            </a:r>
            <a:r>
              <a:rPr lang="en-US" sz="2133" dirty="0" err="1"/>
              <a:t>Xxxxxx</a:t>
            </a:r>
            <a:endParaRPr lang="en-US" sz="2133" dirty="0"/>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94" name="Rectangle 93"/>
          <p:cNvSpPr/>
          <p:nvPr/>
        </p:nvSpPr>
        <p:spPr>
          <a:xfrm>
            <a:off x="8047790" y="5136846"/>
            <a:ext cx="3064717" cy="801758"/>
          </a:xfrm>
          <a:prstGeom prst="rect">
            <a:avLst/>
          </a:prstGeom>
        </p:spPr>
        <p:txBody>
          <a:bodyPr wrap="square" lIns="121920" rIns="121920" bIns="60960">
            <a:spAutoFit/>
          </a:bodyPr>
          <a:lstStyle/>
          <a:p>
            <a:pPr>
              <a:lnSpc>
                <a:spcPct val="89000"/>
              </a:lnSpc>
            </a:pPr>
            <a:r>
              <a:rPr lang="en-US" sz="2133" dirty="0" err="1"/>
              <a:t>Xxxxxx</a:t>
            </a:r>
            <a:r>
              <a:rPr lang="en-US" sz="2133" dirty="0"/>
              <a:t> </a:t>
            </a:r>
            <a:r>
              <a:rPr lang="en-US" sz="2133" dirty="0" err="1"/>
              <a:t>Xxxxx</a:t>
            </a:r>
            <a:r>
              <a:rPr lang="en-US" sz="2133" dirty="0"/>
              <a:t> #4</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414380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0-#ppt_w/2"/>
                                          </p:val>
                                        </p:tav>
                                        <p:tav tm="100000">
                                          <p:val>
                                            <p:strVal val="#ppt_x"/>
                                          </p:val>
                                        </p:tav>
                                      </p:tavLst>
                                    </p:anim>
                                    <p:anim calcmode="lin" valueType="num">
                                      <p:cBhvr additive="base">
                                        <p:cTn id="8" dur="8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900" fill="hold"/>
                                        <p:tgtEl>
                                          <p:spTgt spid="10"/>
                                        </p:tgtEl>
                                        <p:attrNameLst>
                                          <p:attrName>ppt_x</p:attrName>
                                        </p:attrNameLst>
                                      </p:cBhvr>
                                      <p:tavLst>
                                        <p:tav tm="0">
                                          <p:val>
                                            <p:strVal val="0-#ppt_w/2"/>
                                          </p:val>
                                        </p:tav>
                                        <p:tav tm="100000">
                                          <p:val>
                                            <p:strVal val="#ppt_x"/>
                                          </p:val>
                                        </p:tav>
                                      </p:tavLst>
                                    </p:anim>
                                    <p:anim calcmode="lin" valueType="num">
                                      <p:cBhvr additive="base">
                                        <p:cTn id="12" dur="9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200"/>
                                  </p:stCondLst>
                                  <p:childTnLst>
                                    <p:set>
                                      <p:cBhvr>
                                        <p:cTn id="14" dur="1" fill="hold">
                                          <p:stCondLst>
                                            <p:cond delay="0"/>
                                          </p:stCondLst>
                                        </p:cTn>
                                        <p:tgtEl>
                                          <p:spTgt spid="64"/>
                                        </p:tgtEl>
                                        <p:attrNameLst>
                                          <p:attrName>style.visibility</p:attrName>
                                        </p:attrNameLst>
                                      </p:cBhvr>
                                      <p:to>
                                        <p:strVal val="visible"/>
                                      </p:to>
                                    </p:set>
                                    <p:anim calcmode="lin" valueType="num">
                                      <p:cBhvr additive="base">
                                        <p:cTn id="15" dur="900" fill="hold"/>
                                        <p:tgtEl>
                                          <p:spTgt spid="64"/>
                                        </p:tgtEl>
                                        <p:attrNameLst>
                                          <p:attrName>ppt_x</p:attrName>
                                        </p:attrNameLst>
                                      </p:cBhvr>
                                      <p:tavLst>
                                        <p:tav tm="0">
                                          <p:val>
                                            <p:strVal val="0-#ppt_w/2"/>
                                          </p:val>
                                        </p:tav>
                                        <p:tav tm="100000">
                                          <p:val>
                                            <p:strVal val="#ppt_x"/>
                                          </p:val>
                                        </p:tav>
                                      </p:tavLst>
                                    </p:anim>
                                    <p:anim calcmode="lin" valueType="num">
                                      <p:cBhvr additive="base">
                                        <p:cTn id="16" dur="900" fill="hold"/>
                                        <p:tgtEl>
                                          <p:spTgt spid="64"/>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500"/>
                                        <p:tgtEl>
                                          <p:spTgt spid="92"/>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94"/>
                                        </p:tgtEl>
                                        <p:attrNameLst>
                                          <p:attrName>style.visibility</p:attrName>
                                        </p:attrNameLst>
                                      </p:cBhvr>
                                      <p:to>
                                        <p:strVal val="visible"/>
                                      </p:to>
                                    </p:set>
                                    <p:animEffect transition="in" filter="fade">
                                      <p:cBhvr>
                                        <p:cTn id="22" dur="500"/>
                                        <p:tgtEl>
                                          <p:spTgt spid="94"/>
                                        </p:tgtEl>
                                      </p:cBhvr>
                                    </p:animEffect>
                                  </p:childTnLst>
                                </p:cTn>
                              </p:par>
                              <p:par>
                                <p:cTn id="23" presetID="2" presetClass="entr" presetSubtype="2" decel="62500" fill="hold" nodeType="withEffect">
                                  <p:stCondLst>
                                    <p:cond delay="200"/>
                                  </p:stCondLst>
                                  <p:childTnLst>
                                    <p:set>
                                      <p:cBhvr>
                                        <p:cTn id="24" dur="1" fill="hold">
                                          <p:stCondLst>
                                            <p:cond delay="0"/>
                                          </p:stCondLst>
                                        </p:cTn>
                                        <p:tgtEl>
                                          <p:spTgt spid="70"/>
                                        </p:tgtEl>
                                        <p:attrNameLst>
                                          <p:attrName>style.visibility</p:attrName>
                                        </p:attrNameLst>
                                      </p:cBhvr>
                                      <p:to>
                                        <p:strVal val="visible"/>
                                      </p:to>
                                    </p:set>
                                    <p:anim calcmode="lin" valueType="num">
                                      <p:cBhvr additive="base">
                                        <p:cTn id="25" dur="900" fill="hold"/>
                                        <p:tgtEl>
                                          <p:spTgt spid="70"/>
                                        </p:tgtEl>
                                        <p:attrNameLst>
                                          <p:attrName>ppt_x</p:attrName>
                                        </p:attrNameLst>
                                      </p:cBhvr>
                                      <p:tavLst>
                                        <p:tav tm="0">
                                          <p:val>
                                            <p:strVal val="1+#ppt_w/2"/>
                                          </p:val>
                                        </p:tav>
                                        <p:tav tm="100000">
                                          <p:val>
                                            <p:strVal val="#ppt_x"/>
                                          </p:val>
                                        </p:tav>
                                      </p:tavLst>
                                    </p:anim>
                                    <p:anim calcmode="lin" valueType="num">
                                      <p:cBhvr additive="base">
                                        <p:cTn id="26" dur="900" fill="hold"/>
                                        <p:tgtEl>
                                          <p:spTgt spid="70"/>
                                        </p:tgtEl>
                                        <p:attrNameLst>
                                          <p:attrName>ppt_y</p:attrName>
                                        </p:attrNameLst>
                                      </p:cBhvr>
                                      <p:tavLst>
                                        <p:tav tm="0">
                                          <p:val>
                                            <p:strVal val="#ppt_y"/>
                                          </p:val>
                                        </p:tav>
                                        <p:tav tm="100000">
                                          <p:val>
                                            <p:strVal val="#ppt_y"/>
                                          </p:val>
                                        </p:tav>
                                      </p:tavLst>
                                    </p:anim>
                                  </p:childTnLst>
                                </p:cTn>
                              </p:par>
                              <p:par>
                                <p:cTn id="27" presetID="2" presetClass="entr" presetSubtype="2" decel="6250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additive="base">
                                        <p:cTn id="29" dur="1400" fill="hold"/>
                                        <p:tgtEl>
                                          <p:spTgt spid="51"/>
                                        </p:tgtEl>
                                        <p:attrNameLst>
                                          <p:attrName>ppt_x</p:attrName>
                                        </p:attrNameLst>
                                      </p:cBhvr>
                                      <p:tavLst>
                                        <p:tav tm="0">
                                          <p:val>
                                            <p:strVal val="1+#ppt_w/2"/>
                                          </p:val>
                                        </p:tav>
                                        <p:tav tm="100000">
                                          <p:val>
                                            <p:strVal val="#ppt_x"/>
                                          </p:val>
                                        </p:tav>
                                      </p:tavLst>
                                    </p:anim>
                                    <p:anim calcmode="lin" valueType="num">
                                      <p:cBhvr additive="base">
                                        <p:cTn id="30" dur="1400" fill="hold"/>
                                        <p:tgtEl>
                                          <p:spTgt spid="51"/>
                                        </p:tgtEl>
                                        <p:attrNameLst>
                                          <p:attrName>ppt_y</p:attrName>
                                        </p:attrNameLst>
                                      </p:cBhvr>
                                      <p:tavLst>
                                        <p:tav tm="0">
                                          <p:val>
                                            <p:strVal val="#ppt_y"/>
                                          </p:val>
                                        </p:tav>
                                        <p:tav tm="100000">
                                          <p:val>
                                            <p:strVal val="#ppt_y"/>
                                          </p:val>
                                        </p:tav>
                                      </p:tavLst>
                                    </p:anim>
                                  </p:childTnLst>
                                </p:cTn>
                              </p:par>
                              <p:par>
                                <p:cTn id="31" presetID="2" presetClass="entr" presetSubtype="8" decel="62500" fill="hold" nodeType="withEffect">
                                  <p:stCondLst>
                                    <p:cond delay="300"/>
                                  </p:stCondLst>
                                  <p:childTnLst>
                                    <p:set>
                                      <p:cBhvr>
                                        <p:cTn id="32" dur="1" fill="hold">
                                          <p:stCondLst>
                                            <p:cond delay="0"/>
                                          </p:stCondLst>
                                        </p:cTn>
                                        <p:tgtEl>
                                          <p:spTgt spid="61"/>
                                        </p:tgtEl>
                                        <p:attrNameLst>
                                          <p:attrName>style.visibility</p:attrName>
                                        </p:attrNameLst>
                                      </p:cBhvr>
                                      <p:to>
                                        <p:strVal val="visible"/>
                                      </p:to>
                                    </p:set>
                                    <p:anim calcmode="lin" valueType="num">
                                      <p:cBhvr additive="base">
                                        <p:cTn id="33" dur="1400" fill="hold"/>
                                        <p:tgtEl>
                                          <p:spTgt spid="61"/>
                                        </p:tgtEl>
                                        <p:attrNameLst>
                                          <p:attrName>ppt_x</p:attrName>
                                        </p:attrNameLst>
                                      </p:cBhvr>
                                      <p:tavLst>
                                        <p:tav tm="0">
                                          <p:val>
                                            <p:strVal val="0-#ppt_w/2"/>
                                          </p:val>
                                        </p:tav>
                                        <p:tav tm="100000">
                                          <p:val>
                                            <p:strVal val="#ppt_x"/>
                                          </p:val>
                                        </p:tav>
                                      </p:tavLst>
                                    </p:anim>
                                    <p:anim calcmode="lin" valueType="num">
                                      <p:cBhvr additive="base">
                                        <p:cTn id="34" dur="1400" fill="hold"/>
                                        <p:tgtEl>
                                          <p:spTgt spid="61"/>
                                        </p:tgtEl>
                                        <p:attrNameLst>
                                          <p:attrName>ppt_y</p:attrName>
                                        </p:attrNameLst>
                                      </p:cBhvr>
                                      <p:tavLst>
                                        <p:tav tm="0">
                                          <p:val>
                                            <p:strVal val="#ppt_y"/>
                                          </p:val>
                                        </p:tav>
                                        <p:tav tm="100000">
                                          <p:val>
                                            <p:strVal val="#ppt_y"/>
                                          </p:val>
                                        </p:tav>
                                      </p:tavLst>
                                    </p:anim>
                                  </p:childTnLst>
                                </p:cTn>
                              </p:par>
                              <p:par>
                                <p:cTn id="35" presetID="2" presetClass="entr" presetSubtype="8" decel="62500" fill="hold" nodeType="with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2000" fill="hold"/>
                                        <p:tgtEl>
                                          <p:spTgt spid="46"/>
                                        </p:tgtEl>
                                        <p:attrNameLst>
                                          <p:attrName>ppt_x</p:attrName>
                                        </p:attrNameLst>
                                      </p:cBhvr>
                                      <p:tavLst>
                                        <p:tav tm="0">
                                          <p:val>
                                            <p:strVal val="0-#ppt_w/2"/>
                                          </p:val>
                                        </p:tav>
                                        <p:tav tm="100000">
                                          <p:val>
                                            <p:strVal val="#ppt_x"/>
                                          </p:val>
                                        </p:tav>
                                      </p:tavLst>
                                    </p:anim>
                                    <p:anim calcmode="lin" valueType="num">
                                      <p:cBhvr additive="base">
                                        <p:cTn id="38" dur="2000" fill="hold"/>
                                        <p:tgtEl>
                                          <p:spTgt spid="46"/>
                                        </p:tgtEl>
                                        <p:attrNameLst>
                                          <p:attrName>ppt_y</p:attrName>
                                        </p:attrNameLst>
                                      </p:cBhvr>
                                      <p:tavLst>
                                        <p:tav tm="0">
                                          <p:val>
                                            <p:strVal val="#ppt_y"/>
                                          </p:val>
                                        </p:tav>
                                        <p:tav tm="100000">
                                          <p:val>
                                            <p:strVal val="#ppt_y"/>
                                          </p:val>
                                        </p:tav>
                                      </p:tavLst>
                                    </p:anim>
                                  </p:childTnLst>
                                </p:cTn>
                              </p:par>
                              <p:par>
                                <p:cTn id="39" presetID="2" presetClass="entr" presetSubtype="2" decel="62500" fill="hold" nodeType="withEffect">
                                  <p:stCondLst>
                                    <p:cond delay="800"/>
                                  </p:stCondLst>
                                  <p:childTnLst>
                                    <p:set>
                                      <p:cBhvr>
                                        <p:cTn id="40" dur="1" fill="hold">
                                          <p:stCondLst>
                                            <p:cond delay="0"/>
                                          </p:stCondLst>
                                        </p:cTn>
                                        <p:tgtEl>
                                          <p:spTgt spid="56"/>
                                        </p:tgtEl>
                                        <p:attrNameLst>
                                          <p:attrName>style.visibility</p:attrName>
                                        </p:attrNameLst>
                                      </p:cBhvr>
                                      <p:to>
                                        <p:strVal val="visible"/>
                                      </p:to>
                                    </p:set>
                                    <p:anim calcmode="lin" valueType="num">
                                      <p:cBhvr additive="base">
                                        <p:cTn id="41" dur="1400" fill="hold"/>
                                        <p:tgtEl>
                                          <p:spTgt spid="56"/>
                                        </p:tgtEl>
                                        <p:attrNameLst>
                                          <p:attrName>ppt_x</p:attrName>
                                        </p:attrNameLst>
                                      </p:cBhvr>
                                      <p:tavLst>
                                        <p:tav tm="0">
                                          <p:val>
                                            <p:strVal val="1+#ppt_w/2"/>
                                          </p:val>
                                        </p:tav>
                                        <p:tav tm="100000">
                                          <p:val>
                                            <p:strVal val="#ppt_x"/>
                                          </p:val>
                                        </p:tav>
                                      </p:tavLst>
                                    </p:anim>
                                    <p:anim calcmode="lin" valueType="num">
                                      <p:cBhvr additive="base">
                                        <p:cTn id="42" dur="14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4" grpId="0"/>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Xxxxxxxx</a:t>
            </a:r>
            <a:r>
              <a:rPr lang="en-US" dirty="0"/>
              <a:t> </a:t>
            </a:r>
            <a:r>
              <a:rPr lang="en-US" dirty="0" err="1"/>
              <a:t>xxxx</a:t>
            </a:r>
            <a:endParaRPr lang="en-US" dirty="0"/>
          </a:p>
        </p:txBody>
      </p:sp>
      <p:sp>
        <p:nvSpPr>
          <p:cNvPr id="3" name="Text Placeholder 2"/>
          <p:cNvSpPr>
            <a:spLocks noGrp="1"/>
          </p:cNvSpPr>
          <p:nvPr>
            <p:ph type="body" sz="quarter" idx="10"/>
          </p:nvPr>
        </p:nvSpPr>
        <p:spPr/>
        <p:txBody>
          <a:bodyPr/>
          <a:lstStyle/>
          <a:p>
            <a:r>
              <a:rPr lang="en-US" dirty="0"/>
              <a:t>Xxx </a:t>
            </a:r>
            <a:r>
              <a:rPr lang="en-US" dirty="0" err="1"/>
              <a:t>xxxx</a:t>
            </a:r>
            <a:r>
              <a:rPr lang="en-US" dirty="0"/>
              <a:t> </a:t>
            </a:r>
            <a:r>
              <a:rPr lang="en-US" dirty="0" err="1"/>
              <a:t>xxxxxxxxxxxxxxxxxx</a:t>
            </a:r>
            <a:r>
              <a:rPr lang="en-US" dirty="0"/>
              <a:t> x </a:t>
            </a:r>
            <a:r>
              <a:rPr lang="en-US" dirty="0" err="1"/>
              <a:t>xxxx</a:t>
            </a:r>
            <a:endParaRPr lang="en-US" dirty="0"/>
          </a:p>
        </p:txBody>
      </p:sp>
      <p:sp>
        <p:nvSpPr>
          <p:cNvPr id="9" name="Freeform 5"/>
          <p:cNvSpPr>
            <a:spLocks/>
          </p:cNvSpPr>
          <p:nvPr/>
        </p:nvSpPr>
        <p:spPr bwMode="auto">
          <a:xfrm>
            <a:off x="5825068" y="3632533"/>
            <a:ext cx="541867" cy="2169584"/>
          </a:xfrm>
          <a:custGeom>
            <a:avLst/>
            <a:gdLst>
              <a:gd name="T0" fmla="*/ 0 w 62"/>
              <a:gd name="T1" fmla="*/ 0 h 250"/>
              <a:gd name="T2" fmla="*/ 0 w 62"/>
              <a:gd name="T3" fmla="*/ 250 h 250"/>
              <a:gd name="T4" fmla="*/ 29 w 62"/>
              <a:gd name="T5" fmla="*/ 242 h 250"/>
              <a:gd name="T6" fmla="*/ 62 w 62"/>
              <a:gd name="T7" fmla="*/ 250 h 250"/>
              <a:gd name="T8" fmla="*/ 62 w 62"/>
              <a:gd name="T9" fmla="*/ 0 h 250"/>
              <a:gd name="T10" fmla="*/ 0 w 62"/>
              <a:gd name="T11" fmla="*/ 0 h 250"/>
            </a:gdLst>
            <a:ahLst/>
            <a:cxnLst>
              <a:cxn ang="0">
                <a:pos x="T0" y="T1"/>
              </a:cxn>
              <a:cxn ang="0">
                <a:pos x="T2" y="T3"/>
              </a:cxn>
              <a:cxn ang="0">
                <a:pos x="T4" y="T5"/>
              </a:cxn>
              <a:cxn ang="0">
                <a:pos x="T6" y="T7"/>
              </a:cxn>
              <a:cxn ang="0">
                <a:pos x="T8" y="T9"/>
              </a:cxn>
              <a:cxn ang="0">
                <a:pos x="T10" y="T11"/>
              </a:cxn>
            </a:cxnLst>
            <a:rect l="0" t="0" r="r" b="b"/>
            <a:pathLst>
              <a:path w="62" h="250">
                <a:moveTo>
                  <a:pt x="0" y="0"/>
                </a:moveTo>
                <a:cubicBezTo>
                  <a:pt x="0" y="250"/>
                  <a:pt x="0" y="250"/>
                  <a:pt x="0" y="250"/>
                </a:cubicBezTo>
                <a:cubicBezTo>
                  <a:pt x="13" y="250"/>
                  <a:pt x="17" y="242"/>
                  <a:pt x="29" y="242"/>
                </a:cubicBezTo>
                <a:cubicBezTo>
                  <a:pt x="41" y="242"/>
                  <a:pt x="48" y="250"/>
                  <a:pt x="62" y="250"/>
                </a:cubicBezTo>
                <a:cubicBezTo>
                  <a:pt x="62" y="0"/>
                  <a:pt x="62" y="0"/>
                  <a:pt x="62" y="0"/>
                </a:cubicBezTo>
                <a:lnTo>
                  <a:pt x="0" y="0"/>
                </a:lnTo>
                <a:close/>
              </a:path>
            </a:pathLst>
          </a:cu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Freeform 6"/>
          <p:cNvSpPr>
            <a:spLocks/>
          </p:cNvSpPr>
          <p:nvPr/>
        </p:nvSpPr>
        <p:spPr bwMode="auto">
          <a:xfrm>
            <a:off x="5598585" y="3632533"/>
            <a:ext cx="226484" cy="2169584"/>
          </a:xfrm>
          <a:custGeom>
            <a:avLst/>
            <a:gdLst>
              <a:gd name="T0" fmla="*/ 0 w 26"/>
              <a:gd name="T1" fmla="*/ 0 h 250"/>
              <a:gd name="T2" fmla="*/ 0 w 26"/>
              <a:gd name="T3" fmla="*/ 242 h 250"/>
              <a:gd name="T4" fmla="*/ 0 w 26"/>
              <a:gd name="T5" fmla="*/ 243 h 250"/>
              <a:gd name="T6" fmla="*/ 26 w 26"/>
              <a:gd name="T7" fmla="*/ 250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42"/>
                  <a:pt x="0" y="242"/>
                  <a:pt x="0" y="242"/>
                </a:cubicBezTo>
                <a:cubicBezTo>
                  <a:pt x="0" y="243"/>
                  <a:pt x="0" y="243"/>
                  <a:pt x="0" y="243"/>
                </a:cubicBezTo>
                <a:cubicBezTo>
                  <a:pt x="9" y="244"/>
                  <a:pt x="15" y="250"/>
                  <a:pt x="26" y="250"/>
                </a:cubicBezTo>
                <a:cubicBezTo>
                  <a:pt x="26" y="0"/>
                  <a:pt x="26" y="0"/>
                  <a:pt x="26" y="0"/>
                </a:cubicBezTo>
                <a:lnTo>
                  <a:pt x="0" y="0"/>
                </a:lnTo>
                <a:close/>
              </a:path>
            </a:pathLst>
          </a:custGeom>
          <a:solidFill>
            <a:schemeClr val="accent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 name="Freeform 7"/>
          <p:cNvSpPr>
            <a:spLocks/>
          </p:cNvSpPr>
          <p:nvPr/>
        </p:nvSpPr>
        <p:spPr bwMode="auto">
          <a:xfrm>
            <a:off x="6366935" y="3632533"/>
            <a:ext cx="226484" cy="2169584"/>
          </a:xfrm>
          <a:custGeom>
            <a:avLst/>
            <a:gdLst>
              <a:gd name="T0" fmla="*/ 0 w 26"/>
              <a:gd name="T1" fmla="*/ 0 h 250"/>
              <a:gd name="T2" fmla="*/ 0 w 26"/>
              <a:gd name="T3" fmla="*/ 250 h 250"/>
              <a:gd name="T4" fmla="*/ 26 w 26"/>
              <a:gd name="T5" fmla="*/ 243 h 250"/>
              <a:gd name="T6" fmla="*/ 26 w 26"/>
              <a:gd name="T7" fmla="*/ 242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50"/>
                  <a:pt x="0" y="250"/>
                  <a:pt x="0" y="250"/>
                </a:cubicBezTo>
                <a:cubicBezTo>
                  <a:pt x="12" y="250"/>
                  <a:pt x="15" y="243"/>
                  <a:pt x="26" y="243"/>
                </a:cubicBezTo>
                <a:cubicBezTo>
                  <a:pt x="26" y="242"/>
                  <a:pt x="26" y="242"/>
                  <a:pt x="26" y="242"/>
                </a:cubicBezTo>
                <a:cubicBezTo>
                  <a:pt x="26" y="0"/>
                  <a:pt x="26" y="0"/>
                  <a:pt x="26" y="0"/>
                </a:cubicBezTo>
                <a:lnTo>
                  <a:pt x="0" y="0"/>
                </a:lnTo>
                <a:close/>
              </a:path>
            </a:pathLst>
          </a:custGeom>
          <a:solidFill>
            <a:schemeClr val="accent5"/>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 name="Rectangle 8"/>
          <p:cNvSpPr>
            <a:spLocks noChangeArrowheads="1"/>
          </p:cNvSpPr>
          <p:nvPr/>
        </p:nvSpPr>
        <p:spPr bwMode="auto">
          <a:xfrm>
            <a:off x="5825068" y="1460782"/>
            <a:ext cx="541867" cy="2442733"/>
          </a:xfrm>
          <a:prstGeom prst="rect">
            <a:avLst/>
          </a:pr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Freeform 11"/>
          <p:cNvSpPr>
            <a:spLocks/>
          </p:cNvSpPr>
          <p:nvPr/>
        </p:nvSpPr>
        <p:spPr bwMode="auto">
          <a:xfrm>
            <a:off x="5598585" y="5732267"/>
            <a:ext cx="994833" cy="755651"/>
          </a:xfrm>
          <a:custGeom>
            <a:avLst/>
            <a:gdLst>
              <a:gd name="T0" fmla="*/ 114 w 114"/>
              <a:gd name="T1" fmla="*/ 1 h 87"/>
              <a:gd name="T2" fmla="*/ 88 w 114"/>
              <a:gd name="T3" fmla="*/ 8 h 87"/>
              <a:gd name="T4" fmla="*/ 55 w 114"/>
              <a:gd name="T5" fmla="*/ 0 h 87"/>
              <a:gd name="T6" fmla="*/ 26 w 114"/>
              <a:gd name="T7" fmla="*/ 8 h 87"/>
              <a:gd name="T8" fmla="*/ 0 w 114"/>
              <a:gd name="T9" fmla="*/ 1 h 87"/>
              <a:gd name="T10" fmla="*/ 53 w 114"/>
              <a:gd name="T11" fmla="*/ 83 h 87"/>
              <a:gd name="T12" fmla="*/ 61 w 114"/>
              <a:gd name="T13" fmla="*/ 83 h 87"/>
              <a:gd name="T14" fmla="*/ 114 w 114"/>
              <a:gd name="T15" fmla="*/ 1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7">
                <a:moveTo>
                  <a:pt x="114" y="1"/>
                </a:moveTo>
                <a:cubicBezTo>
                  <a:pt x="103" y="1"/>
                  <a:pt x="100" y="8"/>
                  <a:pt x="88" y="8"/>
                </a:cubicBezTo>
                <a:cubicBezTo>
                  <a:pt x="74" y="8"/>
                  <a:pt x="67" y="0"/>
                  <a:pt x="55" y="0"/>
                </a:cubicBezTo>
                <a:cubicBezTo>
                  <a:pt x="43" y="0"/>
                  <a:pt x="39" y="8"/>
                  <a:pt x="26" y="8"/>
                </a:cubicBezTo>
                <a:cubicBezTo>
                  <a:pt x="15" y="8"/>
                  <a:pt x="9" y="2"/>
                  <a:pt x="0" y="1"/>
                </a:cubicBezTo>
                <a:cubicBezTo>
                  <a:pt x="53" y="83"/>
                  <a:pt x="53" y="83"/>
                  <a:pt x="53" y="83"/>
                </a:cubicBezTo>
                <a:cubicBezTo>
                  <a:pt x="55" y="87"/>
                  <a:pt x="59" y="87"/>
                  <a:pt x="61" y="83"/>
                </a:cubicBezTo>
                <a:lnTo>
                  <a:pt x="114" y="1"/>
                </a:lnTo>
                <a:close/>
              </a:path>
            </a:pathLst>
          </a:custGeom>
          <a:solidFill>
            <a:srgbClr val="DCC9A4"/>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Freeform 12"/>
          <p:cNvSpPr>
            <a:spLocks/>
          </p:cNvSpPr>
          <p:nvPr/>
        </p:nvSpPr>
        <p:spPr bwMode="auto">
          <a:xfrm>
            <a:off x="5973235" y="6322817"/>
            <a:ext cx="226484" cy="165100"/>
          </a:xfrm>
          <a:custGeom>
            <a:avLst/>
            <a:gdLst>
              <a:gd name="T0" fmla="*/ 0 w 26"/>
              <a:gd name="T1" fmla="*/ 0 h 19"/>
              <a:gd name="T2" fmla="*/ 10 w 26"/>
              <a:gd name="T3" fmla="*/ 15 h 19"/>
              <a:gd name="T4" fmla="*/ 18 w 26"/>
              <a:gd name="T5" fmla="*/ 15 h 19"/>
              <a:gd name="T6" fmla="*/ 26 w 26"/>
              <a:gd name="T7" fmla="*/ 4 h 19"/>
              <a:gd name="T8" fmla="*/ 3 w 26"/>
              <a:gd name="T9" fmla="*/ 0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10" y="15"/>
                  <a:pt x="10" y="15"/>
                  <a:pt x="10" y="15"/>
                </a:cubicBezTo>
                <a:cubicBezTo>
                  <a:pt x="12" y="19"/>
                  <a:pt x="16" y="19"/>
                  <a:pt x="18" y="15"/>
                </a:cubicBezTo>
                <a:cubicBezTo>
                  <a:pt x="26" y="4"/>
                  <a:pt x="26" y="4"/>
                  <a:pt x="26" y="4"/>
                </a:cubicBezTo>
                <a:cubicBezTo>
                  <a:pt x="17" y="3"/>
                  <a:pt x="11" y="0"/>
                  <a:pt x="3" y="0"/>
                </a:cubicBezTo>
                <a:cubicBezTo>
                  <a:pt x="2" y="0"/>
                  <a:pt x="1" y="0"/>
                  <a:pt x="0" y="0"/>
                </a:cubicBezTo>
                <a:close/>
              </a:path>
            </a:pathLst>
          </a:custGeom>
          <a:solidFill>
            <a:schemeClr val="tx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9"/>
          <p:cNvSpPr>
            <a:spLocks/>
          </p:cNvSpPr>
          <p:nvPr/>
        </p:nvSpPr>
        <p:spPr bwMode="auto">
          <a:xfrm>
            <a:off x="1391478" y="2276873"/>
            <a:ext cx="4433591" cy="1766612"/>
          </a:xfrm>
          <a:custGeom>
            <a:avLst/>
            <a:gdLst>
              <a:gd name="T0" fmla="*/ 0 w 26"/>
              <a:gd name="T1" fmla="*/ 0 h 84"/>
              <a:gd name="T2" fmla="*/ 0 w 26"/>
              <a:gd name="T3" fmla="*/ 84 h 84"/>
              <a:gd name="T4" fmla="*/ 0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0" y="84"/>
                  <a:pt x="0" y="84"/>
                </a:cubicBezTo>
                <a:cubicBezTo>
                  <a:pt x="0" y="84"/>
                  <a:pt x="26" y="84"/>
                  <a:pt x="26" y="84"/>
                </a:cubicBezTo>
                <a:cubicBezTo>
                  <a:pt x="26" y="0"/>
                  <a:pt x="26" y="0"/>
                  <a:pt x="26" y="0"/>
                </a:cubicBezTo>
                <a:lnTo>
                  <a:pt x="0" y="0"/>
                </a:lnTo>
                <a:close/>
              </a:path>
            </a:pathLst>
          </a:custGeom>
          <a:solidFill>
            <a:schemeClr val="accent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10"/>
          <p:cNvSpPr>
            <a:spLocks/>
          </p:cNvSpPr>
          <p:nvPr/>
        </p:nvSpPr>
        <p:spPr bwMode="auto">
          <a:xfrm>
            <a:off x="6366935" y="3041694"/>
            <a:ext cx="4437888" cy="1622021"/>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accent5"/>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Freeform 10"/>
          <p:cNvSpPr>
            <a:spLocks/>
          </p:cNvSpPr>
          <p:nvPr/>
        </p:nvSpPr>
        <p:spPr bwMode="auto">
          <a:xfrm>
            <a:off x="5825069" y="1460781"/>
            <a:ext cx="4399391" cy="1584176"/>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 name="Rectangle 19"/>
          <p:cNvSpPr/>
          <p:nvPr/>
        </p:nvSpPr>
        <p:spPr>
          <a:xfrm>
            <a:off x="7094501" y="1649335"/>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133" dirty="0"/>
              <a:t>Xx x </a:t>
            </a:r>
            <a:r>
              <a:rPr lang="en-US" sz="2133" dirty="0" err="1"/>
              <a:t>xxxx</a:t>
            </a:r>
            <a:endParaRPr lang="en-US" sz="2133" dirty="0"/>
          </a:p>
          <a:p>
            <a:r>
              <a:rPr lang="da-DK" sz="1467" dirty="0"/>
              <a:t>Xxxxx xxxxx xxxxxx xxxxxxxxxxxxx</a:t>
            </a:r>
            <a:endParaRPr lang="en-US" sz="2133" dirty="0"/>
          </a:p>
        </p:txBody>
      </p:sp>
      <p:sp>
        <p:nvSpPr>
          <p:cNvPr id="21" name="Rectangle 20"/>
          <p:cNvSpPr/>
          <p:nvPr/>
        </p:nvSpPr>
        <p:spPr>
          <a:xfrm>
            <a:off x="6037325" y="1556792"/>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7200" dirty="0"/>
              <a:t>02</a:t>
            </a:r>
          </a:p>
        </p:txBody>
      </p:sp>
      <p:sp>
        <p:nvSpPr>
          <p:cNvPr id="22" name="Rectangle 21"/>
          <p:cNvSpPr/>
          <p:nvPr/>
        </p:nvSpPr>
        <p:spPr>
          <a:xfrm>
            <a:off x="3877085" y="2370239"/>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pPr algn="r"/>
            <a:r>
              <a:rPr lang="en-US" sz="7200" dirty="0"/>
              <a:t>01</a:t>
            </a:r>
          </a:p>
        </p:txBody>
      </p:sp>
      <p:sp>
        <p:nvSpPr>
          <p:cNvPr id="23" name="Rectangle 22"/>
          <p:cNvSpPr/>
          <p:nvPr/>
        </p:nvSpPr>
        <p:spPr>
          <a:xfrm>
            <a:off x="6584353" y="3181128"/>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7200" dirty="0"/>
              <a:t>03</a:t>
            </a:r>
          </a:p>
        </p:txBody>
      </p:sp>
      <p:sp>
        <p:nvSpPr>
          <p:cNvPr id="24" name="Rectangle 23"/>
          <p:cNvSpPr/>
          <p:nvPr/>
        </p:nvSpPr>
        <p:spPr>
          <a:xfrm>
            <a:off x="7614761" y="3267263"/>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133" dirty="0"/>
              <a:t>Xx x </a:t>
            </a:r>
            <a:r>
              <a:rPr lang="en-US" sz="2133" dirty="0" err="1"/>
              <a:t>xxxx</a:t>
            </a:r>
            <a:endParaRPr lang="en-US" sz="2133" dirty="0"/>
          </a:p>
          <a:p>
            <a:r>
              <a:rPr lang="da-DK" sz="1467" dirty="0"/>
              <a:t>Xxxxx xxxxx xxxxxx xxxxxxxxxxxxx</a:t>
            </a:r>
            <a:endParaRPr lang="en-US" sz="2133" dirty="0"/>
          </a:p>
        </p:txBody>
      </p:sp>
      <p:sp>
        <p:nvSpPr>
          <p:cNvPr id="25" name="Rectangle 24"/>
          <p:cNvSpPr/>
          <p:nvPr/>
        </p:nvSpPr>
        <p:spPr>
          <a:xfrm>
            <a:off x="2159563" y="2436155"/>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sz="2133" dirty="0"/>
              <a:t>Xx x </a:t>
            </a:r>
            <a:r>
              <a:rPr lang="en-US" sz="2133" dirty="0" err="1"/>
              <a:t>xxxx</a:t>
            </a:r>
            <a:endParaRPr lang="en-US" sz="2133" dirty="0"/>
          </a:p>
          <a:p>
            <a:pPr algn="r"/>
            <a:r>
              <a:rPr lang="da-DK" sz="1467" dirty="0"/>
              <a:t>Xxxxx xxxxx xxxxxx xxxxxxxxxxxxx</a:t>
            </a:r>
            <a:endParaRPr lang="en-US" sz="2133" dirty="0"/>
          </a:p>
        </p:txBody>
      </p:sp>
      <p:sp>
        <p:nvSpPr>
          <p:cNvPr id="26" name="Freeform 147"/>
          <p:cNvSpPr>
            <a:spLocks noEditPoints="1"/>
          </p:cNvSpPr>
          <p:nvPr/>
        </p:nvSpPr>
        <p:spPr bwMode="auto">
          <a:xfrm>
            <a:off x="9446861" y="2178336"/>
            <a:ext cx="517039" cy="653097"/>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7" name="Freeform 41"/>
          <p:cNvSpPr>
            <a:spLocks noEditPoints="1"/>
          </p:cNvSpPr>
          <p:nvPr/>
        </p:nvSpPr>
        <p:spPr bwMode="auto">
          <a:xfrm>
            <a:off x="10056183" y="3765038"/>
            <a:ext cx="552319" cy="66930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8" name="Freeform 17"/>
          <p:cNvSpPr>
            <a:spLocks noEditPoints="1"/>
          </p:cNvSpPr>
          <p:nvPr/>
        </p:nvSpPr>
        <p:spPr bwMode="auto">
          <a:xfrm>
            <a:off x="1611228" y="3175569"/>
            <a:ext cx="707464" cy="692728"/>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742151974"/>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66304" y="2984421"/>
            <a:ext cx="2304632" cy="1991956"/>
          </a:xfrm>
          <a:prstGeom prst="rect">
            <a:avLst/>
          </a:prstGeom>
          <a:solidFill>
            <a:schemeClr val="accent1">
              <a:alpha val="20000"/>
            </a:schemeClr>
          </a:solidFill>
        </p:spPr>
        <p:txBody>
          <a:bodyPr wrap="square" lIns="182880" tIns="182880" rIns="182880" bIns="182880">
            <a:spAutoFit/>
          </a:bodyPr>
          <a:lstStyle/>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1"/>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1"/>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2" name="Rectangle 11"/>
          <p:cNvSpPr/>
          <p:nvPr/>
        </p:nvSpPr>
        <p:spPr>
          <a:xfrm>
            <a:off x="3665755" y="2984421"/>
            <a:ext cx="2304632" cy="1991956"/>
          </a:xfrm>
          <a:prstGeom prst="rect">
            <a:avLst/>
          </a:prstGeom>
          <a:solidFill>
            <a:schemeClr val="accent3">
              <a:alpha val="20000"/>
            </a:schemeClr>
          </a:solidFill>
        </p:spPr>
        <p:txBody>
          <a:bodyPr wrap="square" lIns="182880" tIns="182880" rIns="182880" bIns="182880">
            <a:spAutoFit/>
          </a:bodyPr>
          <a:lstStyle/>
          <a:p>
            <a:pPr marL="171450" indent="-171450">
              <a:lnSpc>
                <a:spcPct val="94000"/>
              </a:lnSpc>
              <a:spcAft>
                <a:spcPts val="800"/>
              </a:spcAft>
              <a:buClr>
                <a:schemeClr val="accent3"/>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3"/>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3"/>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3" name="Rectangle 12"/>
          <p:cNvSpPr/>
          <p:nvPr/>
        </p:nvSpPr>
        <p:spPr>
          <a:xfrm>
            <a:off x="6365206" y="2984421"/>
            <a:ext cx="2304632" cy="1991956"/>
          </a:xfrm>
          <a:prstGeom prst="rect">
            <a:avLst/>
          </a:prstGeom>
          <a:solidFill>
            <a:schemeClr val="accent5">
              <a:alpha val="20000"/>
            </a:schemeClr>
          </a:solidFill>
        </p:spPr>
        <p:txBody>
          <a:bodyPr wrap="square" lIns="182880" tIns="182880" rIns="182880" bIns="182880">
            <a:spAutoFit/>
          </a:bodyPr>
          <a:lstStyle/>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accent5"/>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accent5"/>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14" name="Rectangle 13"/>
          <p:cNvSpPr/>
          <p:nvPr/>
        </p:nvSpPr>
        <p:spPr>
          <a:xfrm>
            <a:off x="9064656" y="2984421"/>
            <a:ext cx="2304632" cy="1991956"/>
          </a:xfrm>
          <a:prstGeom prst="rect">
            <a:avLst/>
          </a:prstGeom>
          <a:solidFill>
            <a:schemeClr val="bg2">
              <a:alpha val="20000"/>
            </a:schemeClr>
          </a:solidFill>
        </p:spPr>
        <p:txBody>
          <a:bodyPr wrap="square" lIns="182880" tIns="182880" rIns="182880" bIns="182880">
            <a:spAutoFit/>
          </a:bodyPr>
          <a:lstStyle/>
          <a:p>
            <a:pPr marL="171450" indent="-171450">
              <a:lnSpc>
                <a:spcPct val="94000"/>
              </a:lnSpc>
              <a:spcAft>
                <a:spcPts val="800"/>
              </a:spcAft>
              <a:buClr>
                <a:schemeClr val="bg2"/>
              </a:buClr>
              <a:buFont typeface="Arial" panose="020B0604020202020204" pitchFamily="34" charset="0"/>
              <a:buChar char="•"/>
            </a:pPr>
            <a:r>
              <a:rPr lang="en-US" sz="1400" dirty="0" err="1"/>
              <a:t>Xxxxx</a:t>
            </a:r>
            <a:r>
              <a:rPr lang="en-US" sz="1400" dirty="0"/>
              <a:t> </a:t>
            </a:r>
            <a:r>
              <a:rPr lang="en-US" sz="1400" dirty="0" err="1"/>
              <a:t>xxxxx</a:t>
            </a:r>
            <a:r>
              <a:rPr lang="en-US" sz="1400" dirty="0"/>
              <a:t> </a:t>
            </a:r>
            <a:r>
              <a:rPr lang="en-US" sz="1400" dirty="0" err="1"/>
              <a:t>xxxxxx</a:t>
            </a:r>
            <a:r>
              <a:rPr lang="en-US" sz="1400" dirty="0"/>
              <a:t> xxx xx </a:t>
            </a:r>
            <a:r>
              <a:rPr lang="en-US" sz="1400" dirty="0" err="1"/>
              <a:t>xxxxxxxx</a:t>
            </a:r>
            <a:r>
              <a:rPr lang="en-US" sz="1400" dirty="0"/>
              <a:t> </a:t>
            </a:r>
            <a:r>
              <a:rPr lang="en-US" sz="1400" dirty="0" err="1"/>
              <a:t>xxxxxx</a:t>
            </a:r>
            <a:r>
              <a:rPr lang="en-US" sz="1400" dirty="0"/>
              <a:t> x xx </a:t>
            </a:r>
          </a:p>
          <a:p>
            <a:pPr marL="171450" indent="-171450">
              <a:lnSpc>
                <a:spcPct val="94000"/>
              </a:lnSpc>
              <a:spcAft>
                <a:spcPts val="800"/>
              </a:spcAft>
              <a:buClr>
                <a:schemeClr val="bg2"/>
              </a:buClr>
              <a:buFont typeface="Arial" panose="020B0604020202020204" pitchFamily="34" charset="0"/>
              <a:buChar char="•"/>
            </a:pPr>
            <a:r>
              <a:rPr lang="en-US" sz="1400" dirty="0"/>
              <a:t>Xx xxx </a:t>
            </a:r>
            <a:r>
              <a:rPr lang="en-US" sz="1400" dirty="0" err="1"/>
              <a:t>xxxxx</a:t>
            </a:r>
            <a:r>
              <a:rPr lang="en-US" sz="1400" dirty="0"/>
              <a:t> x xxx </a:t>
            </a:r>
            <a:r>
              <a:rPr lang="en-US" sz="1400" dirty="0" err="1"/>
              <a:t>xxxxxxxxxxx</a:t>
            </a:r>
            <a:r>
              <a:rPr lang="en-US" sz="1400" dirty="0"/>
              <a:t> xx </a:t>
            </a:r>
            <a:r>
              <a:rPr lang="en-US" sz="1400" dirty="0" err="1"/>
              <a:t>xxxxxxxx</a:t>
            </a:r>
            <a:r>
              <a:rPr lang="en-US" sz="1400" dirty="0"/>
              <a:t> </a:t>
            </a:r>
            <a:r>
              <a:rPr lang="en-US" sz="1400" dirty="0" err="1"/>
              <a:t>xxxxxxxx</a:t>
            </a:r>
            <a:r>
              <a:rPr lang="en-US" sz="1400" dirty="0"/>
              <a:t> </a:t>
            </a:r>
          </a:p>
          <a:p>
            <a:pPr marL="171450" indent="-171450">
              <a:lnSpc>
                <a:spcPct val="94000"/>
              </a:lnSpc>
              <a:spcAft>
                <a:spcPts val="800"/>
              </a:spcAft>
              <a:buClr>
                <a:schemeClr val="bg2"/>
              </a:buClr>
              <a:buFont typeface="Arial" panose="020B0604020202020204" pitchFamily="34" charset="0"/>
              <a:buChar char="•"/>
            </a:pPr>
            <a:r>
              <a:rPr lang="en-US" sz="1400" dirty="0" err="1"/>
              <a:t>Xxxxx</a:t>
            </a:r>
            <a:r>
              <a:rPr lang="en-US" sz="1400" dirty="0"/>
              <a:t> x xxx x </a:t>
            </a:r>
            <a:r>
              <a:rPr lang="en-US" sz="1400" dirty="0" err="1"/>
              <a:t>xxxxxx</a:t>
            </a:r>
            <a:r>
              <a:rPr lang="en-US" sz="1400" dirty="0"/>
              <a:t> xx </a:t>
            </a:r>
            <a:r>
              <a:rPr lang="en-US" sz="1400" dirty="0" err="1"/>
              <a:t>xx</a:t>
            </a:r>
            <a:r>
              <a:rPr lang="en-US" sz="1400" dirty="0"/>
              <a:t> </a:t>
            </a:r>
            <a:r>
              <a:rPr lang="en-US" sz="1400" dirty="0" err="1"/>
              <a:t>xxxxxxx</a:t>
            </a:r>
            <a:r>
              <a:rPr lang="en-US" sz="1400" dirty="0"/>
              <a:t> xx </a:t>
            </a:r>
          </a:p>
        </p:txBody>
      </p:sp>
      <p:sp>
        <p:nvSpPr>
          <p:cNvPr id="2" name="Title 1"/>
          <p:cNvSpPr>
            <a:spLocks noGrp="1"/>
          </p:cNvSpPr>
          <p:nvPr>
            <p:ph type="title"/>
          </p:nvPr>
        </p:nvSpPr>
        <p:spPr/>
        <p:txBody>
          <a:bodyPr/>
          <a:lstStyle/>
          <a:p>
            <a:r>
              <a:rPr lang="en-US" dirty="0" err="1"/>
              <a:t>Xxxxxxxxxxx</a:t>
            </a:r>
            <a:r>
              <a:rPr lang="en-US" dirty="0"/>
              <a:t> </a:t>
            </a:r>
            <a:r>
              <a:rPr lang="en-US" dirty="0" err="1"/>
              <a:t>xxxx</a:t>
            </a:r>
            <a:r>
              <a:rPr lang="en-US" dirty="0"/>
              <a:t> </a:t>
            </a:r>
            <a:r>
              <a:rPr lang="en-US" dirty="0" err="1"/>
              <a:t>xxxxxxxxx</a:t>
            </a:r>
            <a:endParaRPr lang="en-US" dirty="0"/>
          </a:p>
        </p:txBody>
      </p:sp>
      <p:sp>
        <p:nvSpPr>
          <p:cNvPr id="3" name="TextBox 2"/>
          <p:cNvSpPr txBox="1"/>
          <p:nvPr/>
        </p:nvSpPr>
        <p:spPr>
          <a:xfrm>
            <a:off x="966304" y="1612041"/>
            <a:ext cx="2304632" cy="1107996"/>
          </a:xfrm>
          <a:prstGeom prst="rect">
            <a:avLst/>
          </a:prstGeom>
          <a:solidFill>
            <a:schemeClr val="accent1"/>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4" name="TextBox 3"/>
          <p:cNvSpPr txBox="1"/>
          <p:nvPr/>
        </p:nvSpPr>
        <p:spPr>
          <a:xfrm>
            <a:off x="3665755" y="1612041"/>
            <a:ext cx="2304632" cy="1107996"/>
          </a:xfrm>
          <a:prstGeom prst="rect">
            <a:avLst/>
          </a:prstGeom>
          <a:solidFill>
            <a:schemeClr val="accent3"/>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5" name="TextBox 4"/>
          <p:cNvSpPr txBox="1"/>
          <p:nvPr/>
        </p:nvSpPr>
        <p:spPr>
          <a:xfrm>
            <a:off x="6365206" y="1612041"/>
            <a:ext cx="2304632" cy="1107996"/>
          </a:xfrm>
          <a:prstGeom prst="rect">
            <a:avLst/>
          </a:prstGeom>
          <a:solidFill>
            <a:schemeClr val="accent5"/>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p:nvSpPr>
          <p:cNvPr id="6" name="TextBox 5"/>
          <p:cNvSpPr txBox="1"/>
          <p:nvPr/>
        </p:nvSpPr>
        <p:spPr>
          <a:xfrm>
            <a:off x="9064656" y="1612041"/>
            <a:ext cx="2304632" cy="1107996"/>
          </a:xfrm>
          <a:prstGeom prst="rect">
            <a:avLst/>
          </a:prstGeom>
          <a:solidFill>
            <a:schemeClr val="bg2"/>
          </a:solidFill>
        </p:spPr>
        <p:txBody>
          <a:bodyPr wrap="square" lIns="243840" tIns="121920" rIns="243840" bIns="121920" rtlCol="0">
            <a:spAutoFit/>
          </a:bodyPr>
          <a:lstStyle/>
          <a:p>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xxxxxx</a:t>
            </a:r>
            <a:r>
              <a:rPr lang="en-US" sz="1400" dirty="0">
                <a:solidFill>
                  <a:srgbClr val="FFFFFF"/>
                </a:solidFill>
              </a:rPr>
              <a:t> xxx xx </a:t>
            </a:r>
            <a:r>
              <a:rPr lang="en-US" sz="1400" dirty="0" err="1">
                <a:solidFill>
                  <a:srgbClr val="FFFFFF"/>
                </a:solidFill>
              </a:rPr>
              <a:t>xxxxxxxx</a:t>
            </a:r>
            <a:r>
              <a:rPr lang="en-US" sz="1400" dirty="0">
                <a:solidFill>
                  <a:srgbClr val="FFFFFF"/>
                </a:solidFill>
              </a:rPr>
              <a:t> </a:t>
            </a:r>
            <a:r>
              <a:rPr lang="en-US" sz="1400" dirty="0" err="1">
                <a:solidFill>
                  <a:srgbClr val="FFFFFF"/>
                </a:solidFill>
              </a:rPr>
              <a:t>xxxxxx</a:t>
            </a:r>
            <a:r>
              <a:rPr lang="en-US" sz="1400" dirty="0">
                <a:solidFill>
                  <a:srgbClr val="FFFFFF"/>
                </a:solidFill>
              </a:rPr>
              <a:t> x xx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xxxxx</a:t>
            </a:r>
            <a:r>
              <a:rPr lang="en-US" sz="1400" dirty="0">
                <a:solidFill>
                  <a:srgbClr val="FFFFFF"/>
                </a:solidFill>
              </a:rPr>
              <a:t> </a:t>
            </a:r>
            <a:r>
              <a:rPr lang="en-US" sz="1400" dirty="0" err="1">
                <a:solidFill>
                  <a:srgbClr val="FFFFFF"/>
                </a:solidFill>
              </a:rPr>
              <a:t>xxxx</a:t>
            </a:r>
            <a:r>
              <a:rPr lang="en-US" sz="1400" dirty="0">
                <a:solidFill>
                  <a:srgbClr val="FFFFFF"/>
                </a:solidFill>
              </a:rPr>
              <a:t> </a:t>
            </a:r>
            <a:r>
              <a:rPr lang="en-US" sz="1400" dirty="0" err="1">
                <a:solidFill>
                  <a:srgbClr val="FFFFFF"/>
                </a:solidFill>
              </a:rPr>
              <a:t>xxxxx</a:t>
            </a:r>
            <a:r>
              <a:rPr lang="en-US" sz="1400" dirty="0">
                <a:solidFill>
                  <a:srgbClr val="FFFFFF"/>
                </a:solidFill>
              </a:rPr>
              <a:t> x xx</a:t>
            </a:r>
          </a:p>
        </p:txBody>
      </p:sp>
      <p:sp useBgFill="1">
        <p:nvSpPr>
          <p:cNvPr id="8" name="Oval 7"/>
          <p:cNvSpPr/>
          <p:nvPr/>
        </p:nvSpPr>
        <p:spPr>
          <a:xfrm>
            <a:off x="677115" y="1377030"/>
            <a:ext cx="537557" cy="537557"/>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01</a:t>
            </a:r>
          </a:p>
        </p:txBody>
      </p:sp>
      <p:sp useBgFill="1">
        <p:nvSpPr>
          <p:cNvPr id="9" name="Oval 8"/>
          <p:cNvSpPr/>
          <p:nvPr/>
        </p:nvSpPr>
        <p:spPr>
          <a:xfrm>
            <a:off x="3387154" y="1377030"/>
            <a:ext cx="537557" cy="537557"/>
          </a:xfrm>
          <a:prstGeom prst="ellipse">
            <a:avLst/>
          </a:prstGeom>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02</a:t>
            </a:r>
          </a:p>
        </p:txBody>
      </p:sp>
      <p:sp useBgFill="1">
        <p:nvSpPr>
          <p:cNvPr id="10" name="Oval 9"/>
          <p:cNvSpPr/>
          <p:nvPr/>
        </p:nvSpPr>
        <p:spPr>
          <a:xfrm>
            <a:off x="6097193" y="1377030"/>
            <a:ext cx="537557" cy="537557"/>
          </a:xfrm>
          <a:prstGeom prst="ellipse">
            <a:avLst/>
          </a:prstGeom>
          <a:ln w="1270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03</a:t>
            </a:r>
          </a:p>
        </p:txBody>
      </p:sp>
      <p:sp useBgFill="1">
        <p:nvSpPr>
          <p:cNvPr id="11" name="Oval 10"/>
          <p:cNvSpPr/>
          <p:nvPr/>
        </p:nvSpPr>
        <p:spPr>
          <a:xfrm>
            <a:off x="8807232" y="1377030"/>
            <a:ext cx="537557" cy="537557"/>
          </a:xfrm>
          <a:prstGeom prst="ellipse">
            <a:avLst/>
          </a:prstGeom>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dirty="0">
                <a:solidFill>
                  <a:schemeClr val="tx1"/>
                </a:solidFill>
              </a:rPr>
              <a:t>04</a:t>
            </a:r>
          </a:p>
        </p:txBody>
      </p:sp>
    </p:spTree>
    <p:extLst>
      <p:ext uri="{BB962C8B-B14F-4D97-AF65-F5344CB8AC3E}">
        <p14:creationId xmlns:p14="http://schemas.microsoft.com/office/powerpoint/2010/main" val="97985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2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2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2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200"/>
                                        <p:tgtEl>
                                          <p:spTgt spid="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200"/>
                                        <p:tgtEl>
                                          <p:spTgt spid="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200"/>
                                        <p:tgtEl>
                                          <p:spTgt spid="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2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P spid="14" grpId="0" animBg="1"/>
      <p:bldP spid="3" grpId="0" animBg="1"/>
      <p:bldP spid="4" grpId="0" animBg="1"/>
      <p:bldP spid="5" grpId="0" animBg="1"/>
      <p:bldP spid="6" grpId="0" animBg="1"/>
      <p:bldP spid="8" grpId="0" animBg="1"/>
      <p:bldP spid="9" grpId="0" animBg="1"/>
      <p:bldP spid="10" grpId="0" animBg="1"/>
      <p:bldP spid="11"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373718" y="4246034"/>
            <a:ext cx="2563284" cy="1087967"/>
            <a:chOff x="1030288" y="3184525"/>
            <a:chExt cx="1922463" cy="815975"/>
          </a:xfrm>
        </p:grpSpPr>
        <p:sp>
          <p:nvSpPr>
            <p:cNvPr id="5" name="Freeform 5"/>
            <p:cNvSpPr>
              <a:spLocks/>
            </p:cNvSpPr>
            <p:nvPr/>
          </p:nvSpPr>
          <p:spPr bwMode="auto">
            <a:xfrm>
              <a:off x="1030288" y="3184525"/>
              <a:ext cx="1922463" cy="650875"/>
            </a:xfrm>
            <a:custGeom>
              <a:avLst/>
              <a:gdLst>
                <a:gd name="T0" fmla="*/ 1211 w 1211"/>
                <a:gd name="T1" fmla="*/ 0 h 410"/>
                <a:gd name="T2" fmla="*/ 1035 w 1211"/>
                <a:gd name="T3" fmla="*/ 410 h 410"/>
                <a:gd name="T4" fmla="*/ 0 w 1211"/>
                <a:gd name="T5" fmla="*/ 410 h 410"/>
                <a:gd name="T6" fmla="*/ 329 w 1211"/>
                <a:gd name="T7" fmla="*/ 0 h 410"/>
                <a:gd name="T8" fmla="*/ 1211 w 1211"/>
                <a:gd name="T9" fmla="*/ 0 h 410"/>
              </a:gdLst>
              <a:ahLst/>
              <a:cxnLst>
                <a:cxn ang="0">
                  <a:pos x="T0" y="T1"/>
                </a:cxn>
                <a:cxn ang="0">
                  <a:pos x="T2" y="T3"/>
                </a:cxn>
                <a:cxn ang="0">
                  <a:pos x="T4" y="T5"/>
                </a:cxn>
                <a:cxn ang="0">
                  <a:pos x="T6" y="T7"/>
                </a:cxn>
                <a:cxn ang="0">
                  <a:pos x="T8" y="T9"/>
                </a:cxn>
              </a:cxnLst>
              <a:rect l="0" t="0" r="r" b="b"/>
              <a:pathLst>
                <a:path w="1211" h="410">
                  <a:moveTo>
                    <a:pt x="1211" y="0"/>
                  </a:moveTo>
                  <a:lnTo>
                    <a:pt x="1035" y="410"/>
                  </a:lnTo>
                  <a:lnTo>
                    <a:pt x="0" y="410"/>
                  </a:lnTo>
                  <a:lnTo>
                    <a:pt x="329" y="0"/>
                  </a:lnTo>
                  <a:lnTo>
                    <a:pt x="1211" y="0"/>
                  </a:lnTo>
                  <a:close/>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 name="Rectangle 6"/>
            <p:cNvSpPr>
              <a:spLocks noChangeArrowheads="1"/>
            </p:cNvSpPr>
            <p:nvPr/>
          </p:nvSpPr>
          <p:spPr bwMode="auto">
            <a:xfrm>
              <a:off x="1030288" y="3835400"/>
              <a:ext cx="1643063" cy="165100"/>
            </a:xfrm>
            <a:prstGeom prst="rect">
              <a:avLst/>
            </a:prstGeom>
            <a:solidFill>
              <a:schemeClr val="accent1">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7"/>
            <p:cNvSpPr>
              <a:spLocks/>
            </p:cNvSpPr>
            <p:nvPr/>
          </p:nvSpPr>
          <p:spPr bwMode="auto">
            <a:xfrm>
              <a:off x="2673351" y="3184525"/>
              <a:ext cx="279400" cy="815975"/>
            </a:xfrm>
            <a:custGeom>
              <a:avLst/>
              <a:gdLst>
                <a:gd name="T0" fmla="*/ 0 w 176"/>
                <a:gd name="T1" fmla="*/ 410 h 514"/>
                <a:gd name="T2" fmla="*/ 0 w 176"/>
                <a:gd name="T3" fmla="*/ 514 h 514"/>
                <a:gd name="T4" fmla="*/ 176 w 176"/>
                <a:gd name="T5" fmla="*/ 99 h 514"/>
                <a:gd name="T6" fmla="*/ 176 w 176"/>
                <a:gd name="T7" fmla="*/ 0 h 514"/>
                <a:gd name="T8" fmla="*/ 0 w 176"/>
                <a:gd name="T9" fmla="*/ 410 h 514"/>
              </a:gdLst>
              <a:ahLst/>
              <a:cxnLst>
                <a:cxn ang="0">
                  <a:pos x="T0" y="T1"/>
                </a:cxn>
                <a:cxn ang="0">
                  <a:pos x="T2" y="T3"/>
                </a:cxn>
                <a:cxn ang="0">
                  <a:pos x="T4" y="T5"/>
                </a:cxn>
                <a:cxn ang="0">
                  <a:pos x="T6" y="T7"/>
                </a:cxn>
                <a:cxn ang="0">
                  <a:pos x="T8" y="T9"/>
                </a:cxn>
              </a:cxnLst>
              <a:rect l="0" t="0" r="r" b="b"/>
              <a:pathLst>
                <a:path w="176" h="514">
                  <a:moveTo>
                    <a:pt x="0" y="410"/>
                  </a:moveTo>
                  <a:lnTo>
                    <a:pt x="0" y="514"/>
                  </a:lnTo>
                  <a:lnTo>
                    <a:pt x="176" y="99"/>
                  </a:lnTo>
                  <a:lnTo>
                    <a:pt x="176" y="0"/>
                  </a:lnTo>
                  <a:lnTo>
                    <a:pt x="0" y="410"/>
                  </a:lnTo>
                  <a:close/>
                </a:path>
              </a:pathLst>
            </a:custGeom>
            <a:solidFill>
              <a:schemeClr val="accent1">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8" name="Group 17"/>
          <p:cNvGrpSpPr/>
          <p:nvPr/>
        </p:nvGrpSpPr>
        <p:grpSpPr>
          <a:xfrm>
            <a:off x="3822702" y="3443818"/>
            <a:ext cx="2171700" cy="973665"/>
            <a:chOff x="2867026" y="2582863"/>
            <a:chExt cx="1628775" cy="730249"/>
          </a:xfrm>
        </p:grpSpPr>
        <p:sp>
          <p:nvSpPr>
            <p:cNvPr id="8" name="Freeform 8"/>
            <p:cNvSpPr>
              <a:spLocks/>
            </p:cNvSpPr>
            <p:nvPr/>
          </p:nvSpPr>
          <p:spPr bwMode="auto">
            <a:xfrm>
              <a:off x="2867026" y="2582863"/>
              <a:ext cx="1628775" cy="579437"/>
            </a:xfrm>
            <a:custGeom>
              <a:avLst/>
              <a:gdLst>
                <a:gd name="T0" fmla="*/ 1026 w 1026"/>
                <a:gd name="T1" fmla="*/ 0 h 365"/>
                <a:gd name="T2" fmla="*/ 1026 w 1026"/>
                <a:gd name="T3" fmla="*/ 365 h 365"/>
                <a:gd name="T4" fmla="*/ 0 w 1026"/>
                <a:gd name="T5" fmla="*/ 365 h 365"/>
                <a:gd name="T6" fmla="*/ 153 w 1026"/>
                <a:gd name="T7" fmla="*/ 0 h 365"/>
                <a:gd name="T8" fmla="*/ 1026 w 1026"/>
                <a:gd name="T9" fmla="*/ 0 h 365"/>
              </a:gdLst>
              <a:ahLst/>
              <a:cxnLst>
                <a:cxn ang="0">
                  <a:pos x="T0" y="T1"/>
                </a:cxn>
                <a:cxn ang="0">
                  <a:pos x="T2" y="T3"/>
                </a:cxn>
                <a:cxn ang="0">
                  <a:pos x="T4" y="T5"/>
                </a:cxn>
                <a:cxn ang="0">
                  <a:pos x="T6" y="T7"/>
                </a:cxn>
                <a:cxn ang="0">
                  <a:pos x="T8" y="T9"/>
                </a:cxn>
              </a:cxnLst>
              <a:rect l="0" t="0" r="r" b="b"/>
              <a:pathLst>
                <a:path w="1026" h="365">
                  <a:moveTo>
                    <a:pt x="1026" y="0"/>
                  </a:moveTo>
                  <a:lnTo>
                    <a:pt x="1026" y="365"/>
                  </a:lnTo>
                  <a:lnTo>
                    <a:pt x="0" y="365"/>
                  </a:lnTo>
                  <a:lnTo>
                    <a:pt x="153" y="0"/>
                  </a:lnTo>
                  <a:lnTo>
                    <a:pt x="1026" y="0"/>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Rectangle 9"/>
            <p:cNvSpPr>
              <a:spLocks noChangeArrowheads="1"/>
            </p:cNvSpPr>
            <p:nvPr/>
          </p:nvSpPr>
          <p:spPr bwMode="auto">
            <a:xfrm>
              <a:off x="2867026" y="3162300"/>
              <a:ext cx="1628775" cy="150812"/>
            </a:xfrm>
            <a:prstGeom prst="rect">
              <a:avLst/>
            </a:prstGeom>
            <a:solidFill>
              <a:schemeClr val="accent3">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0" name="Group 19"/>
          <p:cNvGrpSpPr/>
          <p:nvPr/>
        </p:nvGrpSpPr>
        <p:grpSpPr>
          <a:xfrm>
            <a:off x="8263468" y="2250018"/>
            <a:ext cx="2533651" cy="850900"/>
            <a:chOff x="6197601" y="1687513"/>
            <a:chExt cx="1900238" cy="638175"/>
          </a:xfrm>
        </p:grpSpPr>
        <p:sp>
          <p:nvSpPr>
            <p:cNvPr id="12" name="Freeform 12"/>
            <p:cNvSpPr>
              <a:spLocks/>
            </p:cNvSpPr>
            <p:nvPr/>
          </p:nvSpPr>
          <p:spPr bwMode="auto">
            <a:xfrm>
              <a:off x="6197601" y="1687513"/>
              <a:ext cx="268849" cy="638175"/>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 name="connsiteX0" fmla="*/ 12779 w 12779"/>
                <a:gd name="connsiteY0" fmla="*/ 7564 h 10000"/>
                <a:gd name="connsiteX1" fmla="*/ 10000 w 12779"/>
                <a:gd name="connsiteY1" fmla="*/ 10000 h 10000"/>
                <a:gd name="connsiteX2" fmla="*/ 0 w 12779"/>
                <a:gd name="connsiteY2" fmla="*/ 1915 h 10000"/>
                <a:gd name="connsiteX3" fmla="*/ 0 w 12779"/>
                <a:gd name="connsiteY3" fmla="*/ 0 h 10000"/>
                <a:gd name="connsiteX4" fmla="*/ 12779 w 12779"/>
                <a:gd name="connsiteY4" fmla="*/ 7564 h 10000"/>
                <a:gd name="connsiteX0" fmla="*/ 10151 w 10151"/>
                <a:gd name="connsiteY0" fmla="*/ 8086 h 10000"/>
                <a:gd name="connsiteX1" fmla="*/ 10000 w 10151"/>
                <a:gd name="connsiteY1" fmla="*/ 10000 h 10000"/>
                <a:gd name="connsiteX2" fmla="*/ 0 w 10151"/>
                <a:gd name="connsiteY2" fmla="*/ 1915 h 10000"/>
                <a:gd name="connsiteX3" fmla="*/ 0 w 10151"/>
                <a:gd name="connsiteY3" fmla="*/ 0 h 10000"/>
                <a:gd name="connsiteX4" fmla="*/ 10151 w 10151"/>
                <a:gd name="connsiteY4" fmla="*/ 8086 h 10000"/>
                <a:gd name="connsiteX0" fmla="*/ 10202 w 10202"/>
                <a:gd name="connsiteY0" fmla="*/ 7919 h 10000"/>
                <a:gd name="connsiteX1" fmla="*/ 10000 w 10202"/>
                <a:gd name="connsiteY1" fmla="*/ 10000 h 10000"/>
                <a:gd name="connsiteX2" fmla="*/ 0 w 10202"/>
                <a:gd name="connsiteY2" fmla="*/ 1915 h 10000"/>
                <a:gd name="connsiteX3" fmla="*/ 0 w 10202"/>
                <a:gd name="connsiteY3" fmla="*/ 0 h 10000"/>
                <a:gd name="connsiteX4" fmla="*/ 10202 w 10202"/>
                <a:gd name="connsiteY4" fmla="*/ 791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2" h="10000">
                  <a:moveTo>
                    <a:pt x="10202" y="7919"/>
                  </a:moveTo>
                  <a:cubicBezTo>
                    <a:pt x="10152" y="8557"/>
                    <a:pt x="10050" y="9362"/>
                    <a:pt x="10000" y="10000"/>
                  </a:cubicBezTo>
                  <a:lnTo>
                    <a:pt x="0" y="1915"/>
                  </a:lnTo>
                  <a:lnTo>
                    <a:pt x="0" y="0"/>
                  </a:lnTo>
                  <a:lnTo>
                    <a:pt x="10202" y="7919"/>
                  </a:lnTo>
                  <a:close/>
                </a:path>
              </a:pathLst>
            </a:custGeom>
            <a:solidFill>
              <a:schemeClr val="tx2">
                <a:lumMod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10"/>
            <p:cNvSpPr>
              <a:spLocks/>
            </p:cNvSpPr>
            <p:nvPr/>
          </p:nvSpPr>
          <p:spPr bwMode="auto">
            <a:xfrm>
              <a:off x="6197601" y="1687513"/>
              <a:ext cx="1900238" cy="508000"/>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Rectangle 11"/>
            <p:cNvSpPr>
              <a:spLocks noChangeArrowheads="1"/>
            </p:cNvSpPr>
            <p:nvPr/>
          </p:nvSpPr>
          <p:spPr bwMode="auto">
            <a:xfrm>
              <a:off x="6461126" y="2195513"/>
              <a:ext cx="1636713" cy="130175"/>
            </a:xfrm>
            <a:prstGeom prst="rect">
              <a:avLst/>
            </a:prstGeom>
            <a:solidFill>
              <a:schemeClr val="tx2">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9" name="Group 18"/>
          <p:cNvGrpSpPr/>
          <p:nvPr/>
        </p:nvGrpSpPr>
        <p:grpSpPr>
          <a:xfrm>
            <a:off x="6184902" y="2831208"/>
            <a:ext cx="2173817" cy="927992"/>
            <a:chOff x="4638676" y="2123406"/>
            <a:chExt cx="1630363" cy="695994"/>
          </a:xfrm>
        </p:grpSpPr>
        <p:sp>
          <p:nvSpPr>
            <p:cNvPr id="13" name="Freeform 13"/>
            <p:cNvSpPr>
              <a:spLocks/>
            </p:cNvSpPr>
            <p:nvPr/>
          </p:nvSpPr>
          <p:spPr bwMode="auto">
            <a:xfrm>
              <a:off x="4638676" y="2123406"/>
              <a:ext cx="1630363" cy="550862"/>
            </a:xfrm>
            <a:custGeom>
              <a:avLst/>
              <a:gdLst>
                <a:gd name="T0" fmla="*/ 0 w 1027"/>
                <a:gd name="T1" fmla="*/ 0 h 347"/>
                <a:gd name="T2" fmla="*/ 0 w 1027"/>
                <a:gd name="T3" fmla="*/ 347 h 347"/>
                <a:gd name="T4" fmla="*/ 1027 w 1027"/>
                <a:gd name="T5" fmla="*/ 347 h 347"/>
                <a:gd name="T6" fmla="*/ 869 w 1027"/>
                <a:gd name="T7" fmla="*/ 0 h 347"/>
                <a:gd name="T8" fmla="*/ 0 w 1027"/>
                <a:gd name="T9" fmla="*/ 0 h 347"/>
              </a:gdLst>
              <a:ahLst/>
              <a:cxnLst>
                <a:cxn ang="0">
                  <a:pos x="T0" y="T1"/>
                </a:cxn>
                <a:cxn ang="0">
                  <a:pos x="T2" y="T3"/>
                </a:cxn>
                <a:cxn ang="0">
                  <a:pos x="T4" y="T5"/>
                </a:cxn>
                <a:cxn ang="0">
                  <a:pos x="T6" y="T7"/>
                </a:cxn>
                <a:cxn ang="0">
                  <a:pos x="T8" y="T9"/>
                </a:cxn>
              </a:cxnLst>
              <a:rect l="0" t="0" r="r" b="b"/>
              <a:pathLst>
                <a:path w="1027" h="347">
                  <a:moveTo>
                    <a:pt x="0" y="0"/>
                  </a:moveTo>
                  <a:lnTo>
                    <a:pt x="0" y="347"/>
                  </a:lnTo>
                  <a:lnTo>
                    <a:pt x="1027" y="347"/>
                  </a:lnTo>
                  <a:lnTo>
                    <a:pt x="869" y="0"/>
                  </a:lnTo>
                  <a:lnTo>
                    <a:pt x="0" y="0"/>
                  </a:lnTo>
                  <a:close/>
                </a:path>
              </a:pathLst>
            </a:custGeom>
            <a:solidFill>
              <a:schemeClr val="accent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Rectangle 14"/>
            <p:cNvSpPr>
              <a:spLocks noChangeArrowheads="1"/>
            </p:cNvSpPr>
            <p:nvPr/>
          </p:nvSpPr>
          <p:spPr bwMode="auto">
            <a:xfrm>
              <a:off x="4638676" y="2668588"/>
              <a:ext cx="1630363" cy="150812"/>
            </a:xfrm>
            <a:prstGeom prst="rect">
              <a:avLst/>
            </a:prstGeom>
            <a:solidFill>
              <a:schemeClr val="accent5">
                <a:lumMod val="7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5" name="Title 14"/>
          <p:cNvSpPr>
            <a:spLocks noGrp="1"/>
          </p:cNvSpPr>
          <p:nvPr>
            <p:ph type="title"/>
          </p:nvPr>
        </p:nvSpPr>
        <p:spPr/>
        <p:txBody>
          <a:bodyPr/>
          <a:lstStyle/>
          <a:p>
            <a:r>
              <a:rPr lang="en-US" dirty="0" err="1"/>
              <a:t>Xxxxxxx</a:t>
            </a:r>
            <a:r>
              <a:rPr lang="en-US" dirty="0"/>
              <a:t> </a:t>
            </a:r>
            <a:r>
              <a:rPr lang="en-US" dirty="0" err="1"/>
              <a:t>xxxxx</a:t>
            </a:r>
            <a:endParaRPr lang="en-US" dirty="0"/>
          </a:p>
        </p:txBody>
      </p:sp>
      <p:sp>
        <p:nvSpPr>
          <p:cNvPr id="72" name="Rectangle 71"/>
          <p:cNvSpPr/>
          <p:nvPr/>
        </p:nvSpPr>
        <p:spPr>
          <a:xfrm>
            <a:off x="1256534" y="5458748"/>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3" name="Rectangle 72"/>
          <p:cNvSpPr/>
          <p:nvPr/>
        </p:nvSpPr>
        <p:spPr>
          <a:xfrm>
            <a:off x="3781139" y="4642873"/>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4" name="Rectangle 73"/>
          <p:cNvSpPr/>
          <p:nvPr/>
        </p:nvSpPr>
        <p:spPr>
          <a:xfrm>
            <a:off x="6059447" y="3950145"/>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75" name="Rectangle 74"/>
          <p:cNvSpPr/>
          <p:nvPr/>
        </p:nvSpPr>
        <p:spPr>
          <a:xfrm>
            <a:off x="8476299" y="3195843"/>
            <a:ext cx="3064717" cy="509627"/>
          </a:xfrm>
          <a:prstGeom prst="rect">
            <a:avLst/>
          </a:prstGeom>
        </p:spPr>
        <p:txBody>
          <a:bodyPr wrap="square" lIns="121920" rIns="12192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cxnSp>
        <p:nvCxnSpPr>
          <p:cNvPr id="78" name="Straight Arrow Connector 77"/>
          <p:cNvCxnSpPr/>
          <p:nvPr/>
        </p:nvCxnSpPr>
        <p:spPr>
          <a:xfrm>
            <a:off x="5038455" y="3078023"/>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67905" y="3893905"/>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2425052" y="3008180"/>
            <a:ext cx="885712" cy="885712"/>
            <a:chOff x="1721162" y="1842168"/>
            <a:chExt cx="859538" cy="859538"/>
          </a:xfrm>
        </p:grpSpPr>
        <p:sp>
          <p:nvSpPr>
            <p:cNvPr id="66" name="Oval 12"/>
            <p:cNvSpPr>
              <a:spLocks noChangeArrowheads="1"/>
            </p:cNvSpPr>
            <p:nvPr/>
          </p:nvSpPr>
          <p:spPr bwMode="auto">
            <a:xfrm>
              <a:off x="1721162" y="1842168"/>
              <a:ext cx="859538" cy="859538"/>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1928383" y="2049721"/>
              <a:ext cx="445098" cy="444432"/>
              <a:chOff x="6131296" y="4321478"/>
              <a:chExt cx="387563" cy="386984"/>
            </a:xfrm>
          </p:grpSpPr>
          <p:sp>
            <p:nvSpPr>
              <p:cNvPr id="37" name="Freeform 126"/>
              <p:cNvSpPr>
                <a:spLocks/>
              </p:cNvSpPr>
              <p:nvPr/>
            </p:nvSpPr>
            <p:spPr bwMode="auto">
              <a:xfrm>
                <a:off x="6218258" y="4321478"/>
                <a:ext cx="300601" cy="300021"/>
              </a:xfrm>
              <a:custGeom>
                <a:avLst/>
                <a:gdLst>
                  <a:gd name="T0" fmla="*/ 205 w 439"/>
                  <a:gd name="T1" fmla="*/ 96 h 438"/>
                  <a:gd name="T2" fmla="*/ 422 w 439"/>
                  <a:gd name="T3" fmla="*/ 16 h 438"/>
                  <a:gd name="T4" fmla="*/ 342 w 439"/>
                  <a:gd name="T5" fmla="*/ 233 h 438"/>
                  <a:gd name="T6" fmla="*/ 126 w 439"/>
                  <a:gd name="T7" fmla="*/ 429 h 438"/>
                  <a:gd name="T8" fmla="*/ 51 w 439"/>
                  <a:gd name="T9" fmla="*/ 387 h 438"/>
                  <a:gd name="T10" fmla="*/ 9 w 439"/>
                  <a:gd name="T11" fmla="*/ 312 h 438"/>
                  <a:gd name="T12" fmla="*/ 205 w 439"/>
                  <a:gd name="T13" fmla="*/ 96 h 438"/>
                </a:gdLst>
                <a:ahLst/>
                <a:cxnLst>
                  <a:cxn ang="0">
                    <a:pos x="T0" y="T1"/>
                  </a:cxn>
                  <a:cxn ang="0">
                    <a:pos x="T2" y="T3"/>
                  </a:cxn>
                  <a:cxn ang="0">
                    <a:pos x="T4" y="T5"/>
                  </a:cxn>
                  <a:cxn ang="0">
                    <a:pos x="T6" y="T7"/>
                  </a:cxn>
                  <a:cxn ang="0">
                    <a:pos x="T8" y="T9"/>
                  </a:cxn>
                  <a:cxn ang="0">
                    <a:pos x="T10" y="T11"/>
                  </a:cxn>
                  <a:cxn ang="0">
                    <a:pos x="T12" y="T13"/>
                  </a:cxn>
                </a:cxnLst>
                <a:rect l="0" t="0" r="r" b="b"/>
                <a:pathLst>
                  <a:path w="439" h="438">
                    <a:moveTo>
                      <a:pt x="205" y="96"/>
                    </a:moveTo>
                    <a:cubicBezTo>
                      <a:pt x="287" y="14"/>
                      <a:pt x="405" y="0"/>
                      <a:pt x="422" y="16"/>
                    </a:cubicBezTo>
                    <a:cubicBezTo>
                      <a:pt x="439" y="33"/>
                      <a:pt x="424" y="151"/>
                      <a:pt x="342" y="233"/>
                    </a:cubicBezTo>
                    <a:cubicBezTo>
                      <a:pt x="126" y="429"/>
                      <a:pt x="126" y="429"/>
                      <a:pt x="126" y="429"/>
                    </a:cubicBezTo>
                    <a:cubicBezTo>
                      <a:pt x="117" y="438"/>
                      <a:pt x="83" y="419"/>
                      <a:pt x="51" y="387"/>
                    </a:cubicBezTo>
                    <a:cubicBezTo>
                      <a:pt x="19" y="355"/>
                      <a:pt x="0" y="322"/>
                      <a:pt x="9" y="312"/>
                    </a:cubicBezTo>
                    <a:lnTo>
                      <a:pt x="205" y="96"/>
                    </a:ln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27"/>
              <p:cNvSpPr>
                <a:spLocks/>
              </p:cNvSpPr>
              <p:nvPr/>
            </p:nvSpPr>
            <p:spPr bwMode="auto">
              <a:xfrm>
                <a:off x="6198257" y="4551639"/>
                <a:ext cx="89572" cy="89572"/>
              </a:xfrm>
              <a:custGeom>
                <a:avLst/>
                <a:gdLst>
                  <a:gd name="T0" fmla="*/ 41 w 131"/>
                  <a:gd name="T1" fmla="*/ 0 h 131"/>
                  <a:gd name="T2" fmla="*/ 8 w 131"/>
                  <a:gd name="T3" fmla="*/ 34 h 131"/>
                  <a:gd name="T4" fmla="*/ 38 w 131"/>
                  <a:gd name="T5" fmla="*/ 93 h 131"/>
                  <a:gd name="T6" fmla="*/ 97 w 131"/>
                  <a:gd name="T7" fmla="*/ 123 h 131"/>
                  <a:gd name="T8" fmla="*/ 131 w 131"/>
                  <a:gd name="T9" fmla="*/ 90 h 131"/>
                </a:gdLst>
                <a:ahLst/>
                <a:cxnLst>
                  <a:cxn ang="0">
                    <a:pos x="T0" y="T1"/>
                  </a:cxn>
                  <a:cxn ang="0">
                    <a:pos x="T2" y="T3"/>
                  </a:cxn>
                  <a:cxn ang="0">
                    <a:pos x="T4" y="T5"/>
                  </a:cxn>
                  <a:cxn ang="0">
                    <a:pos x="T6" y="T7"/>
                  </a:cxn>
                  <a:cxn ang="0">
                    <a:pos x="T8" y="T9"/>
                  </a:cxn>
                </a:cxnLst>
                <a:rect l="0" t="0" r="r" b="b"/>
                <a:pathLst>
                  <a:path w="131" h="131">
                    <a:moveTo>
                      <a:pt x="41" y="0"/>
                    </a:moveTo>
                    <a:cubicBezTo>
                      <a:pt x="8" y="34"/>
                      <a:pt x="8" y="34"/>
                      <a:pt x="8" y="34"/>
                    </a:cubicBezTo>
                    <a:cubicBezTo>
                      <a:pt x="0" y="42"/>
                      <a:pt x="14" y="68"/>
                      <a:pt x="38" y="93"/>
                    </a:cubicBezTo>
                    <a:cubicBezTo>
                      <a:pt x="63" y="117"/>
                      <a:pt x="89" y="131"/>
                      <a:pt x="97" y="123"/>
                    </a:cubicBezTo>
                    <a:cubicBezTo>
                      <a:pt x="131" y="90"/>
                      <a:pt x="131" y="90"/>
                      <a:pt x="131" y="9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128"/>
              <p:cNvSpPr>
                <a:spLocks/>
              </p:cNvSpPr>
              <p:nvPr/>
            </p:nvSpPr>
            <p:spPr bwMode="auto">
              <a:xfrm>
                <a:off x="6315367" y="4549610"/>
                <a:ext cx="66382" cy="129864"/>
              </a:xfrm>
              <a:custGeom>
                <a:avLst/>
                <a:gdLst>
                  <a:gd name="T0" fmla="*/ 90 w 97"/>
                  <a:gd name="T1" fmla="*/ 0 h 190"/>
                  <a:gd name="T2" fmla="*/ 82 w 97"/>
                  <a:gd name="T3" fmla="*/ 121 h 190"/>
                  <a:gd name="T4" fmla="*/ 5 w 97"/>
                  <a:gd name="T5" fmla="*/ 190 h 190"/>
                  <a:gd name="T6" fmla="*/ 0 w 97"/>
                  <a:gd name="T7" fmla="*/ 82 h 190"/>
                </a:gdLst>
                <a:ahLst/>
                <a:cxnLst>
                  <a:cxn ang="0">
                    <a:pos x="T0" y="T1"/>
                  </a:cxn>
                  <a:cxn ang="0">
                    <a:pos x="T2" y="T3"/>
                  </a:cxn>
                  <a:cxn ang="0">
                    <a:pos x="T4" y="T5"/>
                  </a:cxn>
                  <a:cxn ang="0">
                    <a:pos x="T6" y="T7"/>
                  </a:cxn>
                </a:cxnLst>
                <a:rect l="0" t="0" r="r" b="b"/>
                <a:pathLst>
                  <a:path w="97" h="190">
                    <a:moveTo>
                      <a:pt x="90" y="0"/>
                    </a:moveTo>
                    <a:cubicBezTo>
                      <a:pt x="90" y="0"/>
                      <a:pt x="97" y="81"/>
                      <a:pt x="82" y="121"/>
                    </a:cubicBezTo>
                    <a:cubicBezTo>
                      <a:pt x="68" y="161"/>
                      <a:pt x="5" y="190"/>
                      <a:pt x="5" y="190"/>
                    </a:cubicBezTo>
                    <a:cubicBezTo>
                      <a:pt x="22" y="136"/>
                      <a:pt x="0" y="82"/>
                      <a:pt x="0" y="82"/>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129"/>
              <p:cNvSpPr>
                <a:spLocks/>
              </p:cNvSpPr>
              <p:nvPr/>
            </p:nvSpPr>
            <p:spPr bwMode="auto">
              <a:xfrm>
                <a:off x="6159993" y="4457720"/>
                <a:ext cx="130154" cy="66961"/>
              </a:xfrm>
              <a:custGeom>
                <a:avLst/>
                <a:gdLst>
                  <a:gd name="T0" fmla="*/ 190 w 190"/>
                  <a:gd name="T1" fmla="*/ 7 h 98"/>
                  <a:gd name="T2" fmla="*/ 69 w 190"/>
                  <a:gd name="T3" fmla="*/ 15 h 98"/>
                  <a:gd name="T4" fmla="*/ 0 w 190"/>
                  <a:gd name="T5" fmla="*/ 92 h 98"/>
                  <a:gd name="T6" fmla="*/ 108 w 190"/>
                  <a:gd name="T7" fmla="*/ 98 h 98"/>
                </a:gdLst>
                <a:ahLst/>
                <a:cxnLst>
                  <a:cxn ang="0">
                    <a:pos x="T0" y="T1"/>
                  </a:cxn>
                  <a:cxn ang="0">
                    <a:pos x="T2" y="T3"/>
                  </a:cxn>
                  <a:cxn ang="0">
                    <a:pos x="T4" y="T5"/>
                  </a:cxn>
                  <a:cxn ang="0">
                    <a:pos x="T6" y="T7"/>
                  </a:cxn>
                </a:cxnLst>
                <a:rect l="0" t="0" r="r" b="b"/>
                <a:pathLst>
                  <a:path w="190" h="98">
                    <a:moveTo>
                      <a:pt x="190" y="7"/>
                    </a:moveTo>
                    <a:cubicBezTo>
                      <a:pt x="190" y="7"/>
                      <a:pt x="109" y="0"/>
                      <a:pt x="69" y="15"/>
                    </a:cubicBezTo>
                    <a:cubicBezTo>
                      <a:pt x="29" y="30"/>
                      <a:pt x="0" y="92"/>
                      <a:pt x="0" y="92"/>
                    </a:cubicBezTo>
                    <a:cubicBezTo>
                      <a:pt x="54" y="75"/>
                      <a:pt x="108" y="98"/>
                      <a:pt x="108" y="98"/>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30"/>
              <p:cNvSpPr>
                <a:spLocks/>
              </p:cNvSpPr>
              <p:nvPr/>
            </p:nvSpPr>
            <p:spPr bwMode="auto">
              <a:xfrm>
                <a:off x="6366675" y="4411919"/>
                <a:ext cx="60874" cy="60874"/>
              </a:xfrm>
              <a:custGeom>
                <a:avLst/>
                <a:gdLst>
                  <a:gd name="T0" fmla="*/ 73 w 89"/>
                  <a:gd name="T1" fmla="*/ 73 h 89"/>
                  <a:gd name="T2" fmla="*/ 16 w 89"/>
                  <a:gd name="T3" fmla="*/ 73 h 89"/>
                  <a:gd name="T4" fmla="*/ 16 w 89"/>
                  <a:gd name="T5" fmla="*/ 16 h 89"/>
                  <a:gd name="T6" fmla="*/ 73 w 89"/>
                  <a:gd name="T7" fmla="*/ 16 h 89"/>
                  <a:gd name="T8" fmla="*/ 73 w 89"/>
                  <a:gd name="T9" fmla="*/ 73 h 89"/>
                </a:gdLst>
                <a:ahLst/>
                <a:cxnLst>
                  <a:cxn ang="0">
                    <a:pos x="T0" y="T1"/>
                  </a:cxn>
                  <a:cxn ang="0">
                    <a:pos x="T2" y="T3"/>
                  </a:cxn>
                  <a:cxn ang="0">
                    <a:pos x="T4" y="T5"/>
                  </a:cxn>
                  <a:cxn ang="0">
                    <a:pos x="T6" y="T7"/>
                  </a:cxn>
                  <a:cxn ang="0">
                    <a:pos x="T8" y="T9"/>
                  </a:cxn>
                </a:cxnLst>
                <a:rect l="0" t="0" r="r" b="b"/>
                <a:pathLst>
                  <a:path w="89" h="89">
                    <a:moveTo>
                      <a:pt x="73" y="73"/>
                    </a:moveTo>
                    <a:cubicBezTo>
                      <a:pt x="57" y="89"/>
                      <a:pt x="32" y="89"/>
                      <a:pt x="16" y="73"/>
                    </a:cubicBezTo>
                    <a:cubicBezTo>
                      <a:pt x="0" y="57"/>
                      <a:pt x="0" y="32"/>
                      <a:pt x="16" y="16"/>
                    </a:cubicBezTo>
                    <a:cubicBezTo>
                      <a:pt x="32" y="0"/>
                      <a:pt x="57" y="0"/>
                      <a:pt x="73" y="16"/>
                    </a:cubicBezTo>
                    <a:cubicBezTo>
                      <a:pt x="89" y="32"/>
                      <a:pt x="89" y="57"/>
                      <a:pt x="73" y="73"/>
                    </a:cubicBez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31"/>
              <p:cNvSpPr>
                <a:spLocks/>
              </p:cNvSpPr>
              <p:nvPr/>
            </p:nvSpPr>
            <p:spPr bwMode="auto">
              <a:xfrm>
                <a:off x="6131296" y="4613093"/>
                <a:ext cx="95079" cy="95369"/>
              </a:xfrm>
              <a:custGeom>
                <a:avLst/>
                <a:gdLst>
                  <a:gd name="T0" fmla="*/ 92 w 139"/>
                  <a:gd name="T1" fmla="*/ 5 h 139"/>
                  <a:gd name="T2" fmla="*/ 35 w 139"/>
                  <a:gd name="T3" fmla="*/ 24 h 139"/>
                  <a:gd name="T4" fmla="*/ 0 w 139"/>
                  <a:gd name="T5" fmla="*/ 139 h 139"/>
                  <a:gd name="T6" fmla="*/ 115 w 139"/>
                  <a:gd name="T7" fmla="*/ 104 h 139"/>
                  <a:gd name="T8" fmla="*/ 134 w 139"/>
                  <a:gd name="T9" fmla="*/ 47 h 139"/>
                </a:gdLst>
                <a:ahLst/>
                <a:cxnLst>
                  <a:cxn ang="0">
                    <a:pos x="T0" y="T1"/>
                  </a:cxn>
                  <a:cxn ang="0">
                    <a:pos x="T2" y="T3"/>
                  </a:cxn>
                  <a:cxn ang="0">
                    <a:pos x="T4" y="T5"/>
                  </a:cxn>
                  <a:cxn ang="0">
                    <a:pos x="T6" y="T7"/>
                  </a:cxn>
                  <a:cxn ang="0">
                    <a:pos x="T8" y="T9"/>
                  </a:cxn>
                </a:cxnLst>
                <a:rect l="0" t="0" r="r" b="b"/>
                <a:pathLst>
                  <a:path w="139" h="139">
                    <a:moveTo>
                      <a:pt x="92" y="5"/>
                    </a:moveTo>
                    <a:cubicBezTo>
                      <a:pt x="74" y="0"/>
                      <a:pt x="54" y="5"/>
                      <a:pt x="35" y="24"/>
                    </a:cubicBezTo>
                    <a:cubicBezTo>
                      <a:pt x="7" y="53"/>
                      <a:pt x="11" y="103"/>
                      <a:pt x="0" y="139"/>
                    </a:cubicBezTo>
                    <a:cubicBezTo>
                      <a:pt x="37" y="125"/>
                      <a:pt x="86" y="132"/>
                      <a:pt x="115" y="104"/>
                    </a:cubicBezTo>
                    <a:cubicBezTo>
                      <a:pt x="134" y="85"/>
                      <a:pt x="139" y="65"/>
                      <a:pt x="134" y="47"/>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0" name="Group 69"/>
          <p:cNvGrpSpPr/>
          <p:nvPr/>
        </p:nvGrpSpPr>
        <p:grpSpPr>
          <a:xfrm>
            <a:off x="4588376" y="2232332"/>
            <a:ext cx="885712" cy="885712"/>
            <a:chOff x="3309018" y="1537368"/>
            <a:chExt cx="859538" cy="859538"/>
          </a:xfrm>
        </p:grpSpPr>
        <p:sp>
          <p:nvSpPr>
            <p:cNvPr id="63" name="Oval 12"/>
            <p:cNvSpPr>
              <a:spLocks noChangeArrowheads="1"/>
            </p:cNvSpPr>
            <p:nvPr/>
          </p:nvSpPr>
          <p:spPr bwMode="auto">
            <a:xfrm>
              <a:off x="3309018" y="1537368"/>
              <a:ext cx="859538" cy="859538"/>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43" name="Group 42"/>
            <p:cNvGrpSpPr/>
            <p:nvPr/>
          </p:nvGrpSpPr>
          <p:grpSpPr>
            <a:xfrm>
              <a:off x="3574863" y="1751180"/>
              <a:ext cx="327849" cy="431914"/>
              <a:chOff x="1214719" y="1763038"/>
              <a:chExt cx="327849" cy="431914"/>
            </a:xfrm>
          </p:grpSpPr>
          <p:sp>
            <p:nvSpPr>
              <p:cNvPr id="44" name="Freeform 262"/>
              <p:cNvSpPr>
                <a:spLocks/>
              </p:cNvSpPr>
              <p:nvPr/>
            </p:nvSpPr>
            <p:spPr bwMode="auto">
              <a:xfrm>
                <a:off x="1399370" y="1799272"/>
                <a:ext cx="116530" cy="360025"/>
              </a:xfrm>
              <a:custGeom>
                <a:avLst/>
                <a:gdLst>
                  <a:gd name="T0" fmla="*/ 168 w 170"/>
                  <a:gd name="T1" fmla="*/ 526 h 526"/>
                  <a:gd name="T2" fmla="*/ 0 w 170"/>
                  <a:gd name="T3" fmla="*/ 276 h 526"/>
                  <a:gd name="T4" fmla="*/ 0 w 170"/>
                  <a:gd name="T5" fmla="*/ 253 h 526"/>
                  <a:gd name="T6" fmla="*/ 170 w 170"/>
                  <a:gd name="T7" fmla="*/ 0 h 526"/>
                </a:gdLst>
                <a:ahLst/>
                <a:cxnLst>
                  <a:cxn ang="0">
                    <a:pos x="T0" y="T1"/>
                  </a:cxn>
                  <a:cxn ang="0">
                    <a:pos x="T2" y="T3"/>
                  </a:cxn>
                  <a:cxn ang="0">
                    <a:pos x="T4" y="T5"/>
                  </a:cxn>
                  <a:cxn ang="0">
                    <a:pos x="T6" y="T7"/>
                  </a:cxn>
                </a:cxnLst>
                <a:rect l="0" t="0" r="r" b="b"/>
                <a:pathLst>
                  <a:path w="170" h="526">
                    <a:moveTo>
                      <a:pt x="168" y="526"/>
                    </a:moveTo>
                    <a:cubicBezTo>
                      <a:pt x="153" y="407"/>
                      <a:pt x="73" y="314"/>
                      <a:pt x="0" y="276"/>
                    </a:cubicBezTo>
                    <a:cubicBezTo>
                      <a:pt x="0" y="253"/>
                      <a:pt x="0" y="253"/>
                      <a:pt x="0" y="253"/>
                    </a:cubicBezTo>
                    <a:cubicBezTo>
                      <a:pt x="74" y="215"/>
                      <a:pt x="155" y="120"/>
                      <a:pt x="170"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263"/>
              <p:cNvSpPr>
                <a:spLocks/>
              </p:cNvSpPr>
              <p:nvPr/>
            </p:nvSpPr>
            <p:spPr bwMode="auto">
              <a:xfrm>
                <a:off x="1214719" y="2159297"/>
                <a:ext cx="327849" cy="35655"/>
              </a:xfrm>
              <a:custGeom>
                <a:avLst/>
                <a:gdLst>
                  <a:gd name="T0" fmla="*/ 27 w 479"/>
                  <a:gd name="T1" fmla="*/ 0 h 52"/>
                  <a:gd name="T2" fmla="*/ 0 w 479"/>
                  <a:gd name="T3" fmla="*/ 26 h 52"/>
                  <a:gd name="T4" fmla="*/ 27 w 479"/>
                  <a:gd name="T5" fmla="*/ 52 h 52"/>
                  <a:gd name="T6" fmla="*/ 453 w 479"/>
                  <a:gd name="T7" fmla="*/ 52 h 52"/>
                  <a:gd name="T8" fmla="*/ 479 w 479"/>
                  <a:gd name="T9" fmla="*/ 26 h 52"/>
                  <a:gd name="T10" fmla="*/ 453 w 479"/>
                  <a:gd name="T11" fmla="*/ 0 h 52"/>
                  <a:gd name="T12" fmla="*/ 27 w 47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479" h="52">
                    <a:moveTo>
                      <a:pt x="27" y="0"/>
                    </a:moveTo>
                    <a:cubicBezTo>
                      <a:pt x="12" y="0"/>
                      <a:pt x="0" y="11"/>
                      <a:pt x="0" y="26"/>
                    </a:cubicBezTo>
                    <a:cubicBezTo>
                      <a:pt x="0" y="41"/>
                      <a:pt x="12" y="52"/>
                      <a:pt x="27" y="52"/>
                    </a:cubicBezTo>
                    <a:cubicBezTo>
                      <a:pt x="453" y="52"/>
                      <a:pt x="453" y="52"/>
                      <a:pt x="453" y="52"/>
                    </a:cubicBezTo>
                    <a:cubicBezTo>
                      <a:pt x="467" y="52"/>
                      <a:pt x="479" y="41"/>
                      <a:pt x="479" y="26"/>
                    </a:cubicBezTo>
                    <a:cubicBezTo>
                      <a:pt x="479" y="11"/>
                      <a:pt x="467" y="0"/>
                      <a:pt x="453" y="0"/>
                    </a:cubicBezTo>
                    <a:lnTo>
                      <a:pt x="27" y="0"/>
                    </a:ln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64"/>
              <p:cNvSpPr>
                <a:spLocks/>
              </p:cNvSpPr>
              <p:nvPr/>
            </p:nvSpPr>
            <p:spPr bwMode="auto">
              <a:xfrm>
                <a:off x="1243996" y="1799272"/>
                <a:ext cx="115081" cy="360025"/>
              </a:xfrm>
              <a:custGeom>
                <a:avLst/>
                <a:gdLst>
                  <a:gd name="T0" fmla="*/ 0 w 168"/>
                  <a:gd name="T1" fmla="*/ 0 h 526"/>
                  <a:gd name="T2" fmla="*/ 168 w 168"/>
                  <a:gd name="T3" fmla="*/ 253 h 526"/>
                  <a:gd name="T4" fmla="*/ 168 w 168"/>
                  <a:gd name="T5" fmla="*/ 276 h 526"/>
                  <a:gd name="T6" fmla="*/ 0 w 168"/>
                  <a:gd name="T7" fmla="*/ 526 h 526"/>
                </a:gdLst>
                <a:ahLst/>
                <a:cxnLst>
                  <a:cxn ang="0">
                    <a:pos x="T0" y="T1"/>
                  </a:cxn>
                  <a:cxn ang="0">
                    <a:pos x="T2" y="T3"/>
                  </a:cxn>
                  <a:cxn ang="0">
                    <a:pos x="T4" y="T5"/>
                  </a:cxn>
                  <a:cxn ang="0">
                    <a:pos x="T6" y="T7"/>
                  </a:cxn>
                </a:cxnLst>
                <a:rect l="0" t="0" r="r" b="b"/>
                <a:pathLst>
                  <a:path w="168" h="526">
                    <a:moveTo>
                      <a:pt x="0" y="0"/>
                    </a:moveTo>
                    <a:cubicBezTo>
                      <a:pt x="14" y="120"/>
                      <a:pt x="95" y="215"/>
                      <a:pt x="168" y="253"/>
                    </a:cubicBezTo>
                    <a:cubicBezTo>
                      <a:pt x="168" y="276"/>
                      <a:pt x="168" y="276"/>
                      <a:pt x="168" y="276"/>
                    </a:cubicBezTo>
                    <a:cubicBezTo>
                      <a:pt x="96" y="314"/>
                      <a:pt x="16" y="407"/>
                      <a:pt x="0" y="526"/>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265"/>
              <p:cNvSpPr>
                <a:spLocks/>
              </p:cNvSpPr>
              <p:nvPr/>
            </p:nvSpPr>
            <p:spPr bwMode="auto">
              <a:xfrm>
                <a:off x="1214719" y="1763038"/>
                <a:ext cx="327849" cy="36234"/>
              </a:xfrm>
              <a:custGeom>
                <a:avLst/>
                <a:gdLst>
                  <a:gd name="T0" fmla="*/ 453 w 479"/>
                  <a:gd name="T1" fmla="*/ 53 h 53"/>
                  <a:gd name="T2" fmla="*/ 479 w 479"/>
                  <a:gd name="T3" fmla="*/ 26 h 53"/>
                  <a:gd name="T4" fmla="*/ 453 w 479"/>
                  <a:gd name="T5" fmla="*/ 0 h 53"/>
                  <a:gd name="T6" fmla="*/ 27 w 479"/>
                  <a:gd name="T7" fmla="*/ 0 h 53"/>
                  <a:gd name="T8" fmla="*/ 0 w 479"/>
                  <a:gd name="T9" fmla="*/ 26 h 53"/>
                  <a:gd name="T10" fmla="*/ 27 w 479"/>
                  <a:gd name="T11" fmla="*/ 53 h 53"/>
                  <a:gd name="T12" fmla="*/ 453 w 479"/>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479" h="53">
                    <a:moveTo>
                      <a:pt x="453" y="53"/>
                    </a:moveTo>
                    <a:cubicBezTo>
                      <a:pt x="467" y="53"/>
                      <a:pt x="479" y="41"/>
                      <a:pt x="479" y="26"/>
                    </a:cubicBezTo>
                    <a:cubicBezTo>
                      <a:pt x="479" y="12"/>
                      <a:pt x="467" y="0"/>
                      <a:pt x="453" y="0"/>
                    </a:cubicBezTo>
                    <a:cubicBezTo>
                      <a:pt x="27" y="0"/>
                      <a:pt x="27" y="0"/>
                      <a:pt x="27" y="0"/>
                    </a:cubicBezTo>
                    <a:cubicBezTo>
                      <a:pt x="12" y="0"/>
                      <a:pt x="0" y="12"/>
                      <a:pt x="0" y="26"/>
                    </a:cubicBezTo>
                    <a:cubicBezTo>
                      <a:pt x="0" y="41"/>
                      <a:pt x="12" y="53"/>
                      <a:pt x="27" y="53"/>
                    </a:cubicBezTo>
                    <a:lnTo>
                      <a:pt x="453" y="53"/>
                    </a:ln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266"/>
              <p:cNvSpPr>
                <a:spLocks/>
              </p:cNvSpPr>
              <p:nvPr/>
            </p:nvSpPr>
            <p:spPr bwMode="auto">
              <a:xfrm>
                <a:off x="1261969" y="1834927"/>
                <a:ext cx="233350" cy="68411"/>
              </a:xfrm>
              <a:custGeom>
                <a:avLst/>
                <a:gdLst>
                  <a:gd name="T0" fmla="*/ 341 w 341"/>
                  <a:gd name="T1" fmla="*/ 55 h 100"/>
                  <a:gd name="T2" fmla="*/ 0 w 341"/>
                  <a:gd name="T3" fmla="*/ 48 h 100"/>
                </a:gdLst>
                <a:ahLst/>
                <a:cxnLst>
                  <a:cxn ang="0">
                    <a:pos x="T0" y="T1"/>
                  </a:cxn>
                  <a:cxn ang="0">
                    <a:pos x="T2" y="T3"/>
                  </a:cxn>
                </a:cxnLst>
                <a:rect l="0" t="0" r="r" b="b"/>
                <a:pathLst>
                  <a:path w="341" h="100">
                    <a:moveTo>
                      <a:pt x="341" y="55"/>
                    </a:moveTo>
                    <a:cubicBezTo>
                      <a:pt x="264" y="0"/>
                      <a:pt x="103" y="100"/>
                      <a:pt x="0" y="48"/>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267"/>
              <p:cNvSpPr>
                <a:spLocks/>
              </p:cNvSpPr>
              <p:nvPr/>
            </p:nvSpPr>
            <p:spPr bwMode="auto">
              <a:xfrm>
                <a:off x="1264577" y="2090886"/>
                <a:ext cx="94499" cy="13624"/>
              </a:xfrm>
              <a:custGeom>
                <a:avLst/>
                <a:gdLst>
                  <a:gd name="T0" fmla="*/ 138 w 138"/>
                  <a:gd name="T1" fmla="*/ 10 h 20"/>
                  <a:gd name="T2" fmla="*/ 0 w 138"/>
                  <a:gd name="T3" fmla="*/ 0 h 20"/>
                </a:gdLst>
                <a:ahLst/>
                <a:cxnLst>
                  <a:cxn ang="0">
                    <a:pos x="T0" y="T1"/>
                  </a:cxn>
                  <a:cxn ang="0">
                    <a:pos x="T2" y="T3"/>
                  </a:cxn>
                </a:cxnLst>
                <a:rect l="0" t="0" r="r" b="b"/>
                <a:pathLst>
                  <a:path w="138" h="20">
                    <a:moveTo>
                      <a:pt x="138" y="10"/>
                    </a:moveTo>
                    <a:cubicBezTo>
                      <a:pt x="89" y="18"/>
                      <a:pt x="41" y="20"/>
                      <a:pt x="0"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268"/>
              <p:cNvSpPr>
                <a:spLocks/>
              </p:cNvSpPr>
              <p:nvPr/>
            </p:nvSpPr>
            <p:spPr bwMode="auto">
              <a:xfrm>
                <a:off x="1399370" y="2079291"/>
                <a:ext cx="97398" cy="17103"/>
              </a:xfrm>
              <a:custGeom>
                <a:avLst/>
                <a:gdLst>
                  <a:gd name="T0" fmla="*/ 142 w 142"/>
                  <a:gd name="T1" fmla="*/ 25 h 25"/>
                  <a:gd name="T2" fmla="*/ 0 w 142"/>
                  <a:gd name="T3" fmla="*/ 17 h 25"/>
                </a:gdLst>
                <a:ahLst/>
                <a:cxnLst>
                  <a:cxn ang="0">
                    <a:pos x="T0" y="T1"/>
                  </a:cxn>
                  <a:cxn ang="0">
                    <a:pos x="T2" y="T3"/>
                  </a:cxn>
                </a:cxnLst>
                <a:rect l="0" t="0" r="r" b="b"/>
                <a:pathLst>
                  <a:path w="142" h="25">
                    <a:moveTo>
                      <a:pt x="142" y="25"/>
                    </a:moveTo>
                    <a:cubicBezTo>
                      <a:pt x="107" y="0"/>
                      <a:pt x="56" y="7"/>
                      <a:pt x="0" y="17"/>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1" name="Line 269"/>
              <p:cNvSpPr>
                <a:spLocks noChangeShapeType="1"/>
              </p:cNvSpPr>
              <p:nvPr/>
            </p:nvSpPr>
            <p:spPr bwMode="auto">
              <a:xfrm flipV="1">
                <a:off x="1359077" y="1984212"/>
                <a:ext cx="0" cy="113631"/>
              </a:xfrm>
              <a:prstGeom prst="line">
                <a:avLst/>
              </a:prstGeom>
              <a:noFill/>
              <a:ln w="12700"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2" name="Line 270"/>
              <p:cNvSpPr>
                <a:spLocks noChangeShapeType="1"/>
              </p:cNvSpPr>
              <p:nvPr/>
            </p:nvSpPr>
            <p:spPr bwMode="auto">
              <a:xfrm flipV="1">
                <a:off x="1399370" y="1977255"/>
                <a:ext cx="0" cy="113631"/>
              </a:xfrm>
              <a:prstGeom prst="line">
                <a:avLst/>
              </a:prstGeom>
              <a:noFill/>
              <a:ln w="12700"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1" name="Straight Arrow Connector 80"/>
          <p:cNvCxnSpPr/>
          <p:nvPr/>
        </p:nvCxnSpPr>
        <p:spPr>
          <a:xfrm>
            <a:off x="7162817" y="2462266"/>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9" name="Group 68"/>
          <p:cNvGrpSpPr/>
          <p:nvPr/>
        </p:nvGrpSpPr>
        <p:grpSpPr>
          <a:xfrm>
            <a:off x="6718892" y="1607339"/>
            <a:ext cx="885709" cy="885712"/>
            <a:chOff x="4756818" y="1095106"/>
            <a:chExt cx="859536" cy="859538"/>
          </a:xfrm>
        </p:grpSpPr>
        <p:sp>
          <p:nvSpPr>
            <p:cNvPr id="57" name="Oval 12"/>
            <p:cNvSpPr>
              <a:spLocks noChangeArrowheads="1"/>
            </p:cNvSpPr>
            <p:nvPr/>
          </p:nvSpPr>
          <p:spPr bwMode="auto">
            <a:xfrm>
              <a:off x="4756818" y="1095106"/>
              <a:ext cx="859536" cy="859538"/>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53" name="Group 52"/>
            <p:cNvGrpSpPr/>
            <p:nvPr/>
          </p:nvGrpSpPr>
          <p:grpSpPr>
            <a:xfrm>
              <a:off x="4993105" y="1255861"/>
              <a:ext cx="403217" cy="508152"/>
              <a:chOff x="7602413" y="4427138"/>
              <a:chExt cx="403217" cy="508152"/>
            </a:xfrm>
          </p:grpSpPr>
          <p:sp>
            <p:nvSpPr>
              <p:cNvPr id="54" name="Freeform 32"/>
              <p:cNvSpPr>
                <a:spLocks/>
              </p:cNvSpPr>
              <p:nvPr/>
            </p:nvSpPr>
            <p:spPr bwMode="auto">
              <a:xfrm>
                <a:off x="7602413" y="4427138"/>
                <a:ext cx="403217" cy="508152"/>
              </a:xfrm>
              <a:custGeom>
                <a:avLst/>
                <a:gdLst>
                  <a:gd name="T0" fmla="*/ 1320 w 1391"/>
                  <a:gd name="T1" fmla="*/ 744 h 1753"/>
                  <a:gd name="T2" fmla="*/ 1391 w 1391"/>
                  <a:gd name="T3" fmla="*/ 678 h 1753"/>
                  <a:gd name="T4" fmla="*/ 1320 w 1391"/>
                  <a:gd name="T5" fmla="*/ 614 h 1753"/>
                  <a:gd name="T6" fmla="*/ 1377 w 1391"/>
                  <a:gd name="T7" fmla="*/ 536 h 1753"/>
                  <a:gd name="T8" fmla="*/ 1294 w 1391"/>
                  <a:gd name="T9" fmla="*/ 489 h 1753"/>
                  <a:gd name="T10" fmla="*/ 1332 w 1391"/>
                  <a:gd name="T11" fmla="*/ 402 h 1753"/>
                  <a:gd name="T12" fmla="*/ 1242 w 1391"/>
                  <a:gd name="T13" fmla="*/ 371 h 1753"/>
                  <a:gd name="T14" fmla="*/ 1261 w 1391"/>
                  <a:gd name="T15" fmla="*/ 276 h 1753"/>
                  <a:gd name="T16" fmla="*/ 1167 w 1391"/>
                  <a:gd name="T17" fmla="*/ 267 h 1753"/>
                  <a:gd name="T18" fmla="*/ 1164 w 1391"/>
                  <a:gd name="T19" fmla="*/ 170 h 1753"/>
                  <a:gd name="T20" fmla="*/ 1070 w 1391"/>
                  <a:gd name="T21" fmla="*/ 180 h 1753"/>
                  <a:gd name="T22" fmla="*/ 1049 w 1391"/>
                  <a:gd name="T23" fmla="*/ 88 h 1753"/>
                  <a:gd name="T24" fmla="*/ 959 w 1391"/>
                  <a:gd name="T25" fmla="*/ 116 h 1753"/>
                  <a:gd name="T26" fmla="*/ 919 w 1391"/>
                  <a:gd name="T27" fmla="*/ 28 h 1753"/>
                  <a:gd name="T28" fmla="*/ 836 w 1391"/>
                  <a:gd name="T29" fmla="*/ 76 h 1753"/>
                  <a:gd name="T30" fmla="*/ 779 w 1391"/>
                  <a:gd name="T31" fmla="*/ 0 h 1753"/>
                  <a:gd name="T32" fmla="*/ 709 w 1391"/>
                  <a:gd name="T33" fmla="*/ 62 h 1753"/>
                  <a:gd name="T34" fmla="*/ 635 w 1391"/>
                  <a:gd name="T35" fmla="*/ 0 h 1753"/>
                  <a:gd name="T36" fmla="*/ 579 w 1391"/>
                  <a:gd name="T37" fmla="*/ 76 h 1753"/>
                  <a:gd name="T38" fmla="*/ 496 w 1391"/>
                  <a:gd name="T39" fmla="*/ 28 h 1753"/>
                  <a:gd name="T40" fmla="*/ 456 w 1391"/>
                  <a:gd name="T41" fmla="*/ 116 h 1753"/>
                  <a:gd name="T42" fmla="*/ 366 w 1391"/>
                  <a:gd name="T43" fmla="*/ 88 h 1753"/>
                  <a:gd name="T44" fmla="*/ 345 w 1391"/>
                  <a:gd name="T45" fmla="*/ 180 h 1753"/>
                  <a:gd name="T46" fmla="*/ 250 w 1391"/>
                  <a:gd name="T47" fmla="*/ 170 h 1753"/>
                  <a:gd name="T48" fmla="*/ 248 w 1391"/>
                  <a:gd name="T49" fmla="*/ 267 h 1753"/>
                  <a:gd name="T50" fmla="*/ 153 w 1391"/>
                  <a:gd name="T51" fmla="*/ 276 h 1753"/>
                  <a:gd name="T52" fmla="*/ 172 w 1391"/>
                  <a:gd name="T53" fmla="*/ 371 h 1753"/>
                  <a:gd name="T54" fmla="*/ 83 w 1391"/>
                  <a:gd name="T55" fmla="*/ 402 h 1753"/>
                  <a:gd name="T56" fmla="*/ 120 w 1391"/>
                  <a:gd name="T57" fmla="*/ 489 h 1753"/>
                  <a:gd name="T58" fmla="*/ 38 w 1391"/>
                  <a:gd name="T59" fmla="*/ 536 h 1753"/>
                  <a:gd name="T60" fmla="*/ 94 w 1391"/>
                  <a:gd name="T61" fmla="*/ 614 h 1753"/>
                  <a:gd name="T62" fmla="*/ 24 w 1391"/>
                  <a:gd name="T63" fmla="*/ 678 h 1753"/>
                  <a:gd name="T64" fmla="*/ 94 w 1391"/>
                  <a:gd name="T65" fmla="*/ 744 h 1753"/>
                  <a:gd name="T66" fmla="*/ 38 w 1391"/>
                  <a:gd name="T67" fmla="*/ 822 h 1753"/>
                  <a:gd name="T68" fmla="*/ 120 w 1391"/>
                  <a:gd name="T69" fmla="*/ 869 h 1753"/>
                  <a:gd name="T70" fmla="*/ 83 w 1391"/>
                  <a:gd name="T71" fmla="*/ 957 h 1753"/>
                  <a:gd name="T72" fmla="*/ 172 w 1391"/>
                  <a:gd name="T73" fmla="*/ 988 h 1753"/>
                  <a:gd name="T74" fmla="*/ 153 w 1391"/>
                  <a:gd name="T75" fmla="*/ 1082 h 1753"/>
                  <a:gd name="T76" fmla="*/ 212 w 1391"/>
                  <a:gd name="T77" fmla="*/ 1087 h 1753"/>
                  <a:gd name="T78" fmla="*/ 0 w 1391"/>
                  <a:gd name="T79" fmla="*/ 1524 h 1753"/>
                  <a:gd name="T80" fmla="*/ 283 w 1391"/>
                  <a:gd name="T81" fmla="*/ 1538 h 1753"/>
                  <a:gd name="T82" fmla="*/ 472 w 1391"/>
                  <a:gd name="T83" fmla="*/ 1753 h 1753"/>
                  <a:gd name="T84" fmla="*/ 685 w 1391"/>
                  <a:gd name="T85" fmla="*/ 1316 h 1753"/>
                  <a:gd name="T86" fmla="*/ 709 w 1391"/>
                  <a:gd name="T87" fmla="*/ 1297 h 1753"/>
                  <a:gd name="T88" fmla="*/ 737 w 1391"/>
                  <a:gd name="T89" fmla="*/ 1323 h 1753"/>
                  <a:gd name="T90" fmla="*/ 883 w 1391"/>
                  <a:gd name="T91" fmla="*/ 1647 h 1753"/>
                  <a:gd name="T92" fmla="*/ 1061 w 1391"/>
                  <a:gd name="T93" fmla="*/ 1443 h 1753"/>
                  <a:gd name="T94" fmla="*/ 1335 w 1391"/>
                  <a:gd name="T95" fmla="*/ 1441 h 1753"/>
                  <a:gd name="T96" fmla="*/ 1174 w 1391"/>
                  <a:gd name="T97" fmla="*/ 1091 h 1753"/>
                  <a:gd name="T98" fmla="*/ 1261 w 1391"/>
                  <a:gd name="T99" fmla="*/ 1082 h 1753"/>
                  <a:gd name="T100" fmla="*/ 1242 w 1391"/>
                  <a:gd name="T101" fmla="*/ 988 h 1753"/>
                  <a:gd name="T102" fmla="*/ 1332 w 1391"/>
                  <a:gd name="T103" fmla="*/ 957 h 1753"/>
                  <a:gd name="T104" fmla="*/ 1294 w 1391"/>
                  <a:gd name="T105" fmla="*/ 869 h 1753"/>
                  <a:gd name="T106" fmla="*/ 1377 w 1391"/>
                  <a:gd name="T107" fmla="*/ 822 h 1753"/>
                  <a:gd name="T108" fmla="*/ 1320 w 1391"/>
                  <a:gd name="T109" fmla="*/ 744 h 1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91" h="1753">
                    <a:moveTo>
                      <a:pt x="1320" y="744"/>
                    </a:moveTo>
                    <a:lnTo>
                      <a:pt x="1391" y="678"/>
                    </a:lnTo>
                    <a:lnTo>
                      <a:pt x="1320" y="614"/>
                    </a:lnTo>
                    <a:lnTo>
                      <a:pt x="1377" y="536"/>
                    </a:lnTo>
                    <a:lnTo>
                      <a:pt x="1294" y="489"/>
                    </a:lnTo>
                    <a:lnTo>
                      <a:pt x="1332" y="402"/>
                    </a:lnTo>
                    <a:lnTo>
                      <a:pt x="1242" y="371"/>
                    </a:lnTo>
                    <a:lnTo>
                      <a:pt x="1261" y="276"/>
                    </a:lnTo>
                    <a:lnTo>
                      <a:pt x="1167" y="267"/>
                    </a:lnTo>
                    <a:lnTo>
                      <a:pt x="1164" y="170"/>
                    </a:lnTo>
                    <a:lnTo>
                      <a:pt x="1070" y="180"/>
                    </a:lnTo>
                    <a:lnTo>
                      <a:pt x="1049" y="88"/>
                    </a:lnTo>
                    <a:lnTo>
                      <a:pt x="959" y="116"/>
                    </a:lnTo>
                    <a:lnTo>
                      <a:pt x="919" y="28"/>
                    </a:lnTo>
                    <a:lnTo>
                      <a:pt x="836" y="76"/>
                    </a:lnTo>
                    <a:lnTo>
                      <a:pt x="779" y="0"/>
                    </a:lnTo>
                    <a:lnTo>
                      <a:pt x="709" y="62"/>
                    </a:lnTo>
                    <a:lnTo>
                      <a:pt x="635" y="0"/>
                    </a:lnTo>
                    <a:lnTo>
                      <a:pt x="579" y="76"/>
                    </a:lnTo>
                    <a:lnTo>
                      <a:pt x="496" y="28"/>
                    </a:lnTo>
                    <a:lnTo>
                      <a:pt x="456" y="116"/>
                    </a:lnTo>
                    <a:lnTo>
                      <a:pt x="366" y="88"/>
                    </a:lnTo>
                    <a:lnTo>
                      <a:pt x="345" y="180"/>
                    </a:lnTo>
                    <a:lnTo>
                      <a:pt x="250" y="170"/>
                    </a:lnTo>
                    <a:lnTo>
                      <a:pt x="248" y="267"/>
                    </a:lnTo>
                    <a:lnTo>
                      <a:pt x="153" y="276"/>
                    </a:lnTo>
                    <a:lnTo>
                      <a:pt x="172" y="371"/>
                    </a:lnTo>
                    <a:lnTo>
                      <a:pt x="83" y="402"/>
                    </a:lnTo>
                    <a:lnTo>
                      <a:pt x="120" y="489"/>
                    </a:lnTo>
                    <a:lnTo>
                      <a:pt x="38" y="536"/>
                    </a:lnTo>
                    <a:lnTo>
                      <a:pt x="94" y="614"/>
                    </a:lnTo>
                    <a:lnTo>
                      <a:pt x="24" y="678"/>
                    </a:lnTo>
                    <a:lnTo>
                      <a:pt x="94" y="744"/>
                    </a:lnTo>
                    <a:lnTo>
                      <a:pt x="38" y="822"/>
                    </a:lnTo>
                    <a:lnTo>
                      <a:pt x="120" y="869"/>
                    </a:lnTo>
                    <a:lnTo>
                      <a:pt x="83" y="957"/>
                    </a:lnTo>
                    <a:lnTo>
                      <a:pt x="172" y="988"/>
                    </a:lnTo>
                    <a:lnTo>
                      <a:pt x="153" y="1082"/>
                    </a:lnTo>
                    <a:lnTo>
                      <a:pt x="212" y="1087"/>
                    </a:lnTo>
                    <a:lnTo>
                      <a:pt x="0" y="1524"/>
                    </a:lnTo>
                    <a:lnTo>
                      <a:pt x="283" y="1538"/>
                    </a:lnTo>
                    <a:lnTo>
                      <a:pt x="472" y="1753"/>
                    </a:lnTo>
                    <a:lnTo>
                      <a:pt x="685" y="1316"/>
                    </a:lnTo>
                    <a:lnTo>
                      <a:pt x="709" y="1297"/>
                    </a:lnTo>
                    <a:lnTo>
                      <a:pt x="737" y="1323"/>
                    </a:lnTo>
                    <a:lnTo>
                      <a:pt x="883" y="1647"/>
                    </a:lnTo>
                    <a:lnTo>
                      <a:pt x="1061" y="1443"/>
                    </a:lnTo>
                    <a:lnTo>
                      <a:pt x="1335" y="1441"/>
                    </a:lnTo>
                    <a:lnTo>
                      <a:pt x="1174" y="1091"/>
                    </a:lnTo>
                    <a:lnTo>
                      <a:pt x="1261" y="1082"/>
                    </a:lnTo>
                    <a:lnTo>
                      <a:pt x="1242" y="988"/>
                    </a:lnTo>
                    <a:lnTo>
                      <a:pt x="1332" y="957"/>
                    </a:lnTo>
                    <a:lnTo>
                      <a:pt x="1294" y="869"/>
                    </a:lnTo>
                    <a:lnTo>
                      <a:pt x="1377" y="822"/>
                    </a:lnTo>
                    <a:lnTo>
                      <a:pt x="1320" y="744"/>
                    </a:ln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5" name="Oval 33"/>
              <p:cNvSpPr>
                <a:spLocks noChangeArrowheads="1"/>
              </p:cNvSpPr>
              <p:nvPr/>
            </p:nvSpPr>
            <p:spPr bwMode="auto">
              <a:xfrm>
                <a:off x="7693434" y="4505984"/>
                <a:ext cx="228132" cy="227842"/>
              </a:xfrm>
              <a:prstGeom prst="ellipse">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2" name="Straight Arrow Connector 81"/>
          <p:cNvCxnSpPr/>
          <p:nvPr/>
        </p:nvCxnSpPr>
        <p:spPr>
          <a:xfrm>
            <a:off x="9410332" y="1861902"/>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8" name="Group 67"/>
          <p:cNvGrpSpPr/>
          <p:nvPr/>
        </p:nvGrpSpPr>
        <p:grpSpPr>
          <a:xfrm>
            <a:off x="8962352" y="999836"/>
            <a:ext cx="885709" cy="885712"/>
            <a:chOff x="6280818" y="775368"/>
            <a:chExt cx="859536" cy="859538"/>
          </a:xfrm>
        </p:grpSpPr>
        <p:sp>
          <p:nvSpPr>
            <p:cNvPr id="60" name="Oval 12"/>
            <p:cNvSpPr>
              <a:spLocks noChangeArrowheads="1"/>
            </p:cNvSpPr>
            <p:nvPr/>
          </p:nvSpPr>
          <p:spPr bwMode="auto">
            <a:xfrm>
              <a:off x="6280818" y="775368"/>
              <a:ext cx="859536" cy="859538"/>
            </a:xfrm>
            <a:prstGeom prst="ellipse">
              <a:avLst/>
            </a:prstGeom>
            <a:solidFill>
              <a:schemeClr val="tx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0" name="Group 29"/>
            <p:cNvGrpSpPr/>
            <p:nvPr/>
          </p:nvGrpSpPr>
          <p:grpSpPr>
            <a:xfrm>
              <a:off x="6433610" y="1016863"/>
              <a:ext cx="553952" cy="376548"/>
              <a:chOff x="4232322" y="3438808"/>
              <a:chExt cx="553952" cy="376548"/>
            </a:xfrm>
          </p:grpSpPr>
          <p:sp>
            <p:nvSpPr>
              <p:cNvPr id="31" name="Freeform 96"/>
              <p:cNvSpPr>
                <a:spLocks/>
              </p:cNvSpPr>
              <p:nvPr/>
            </p:nvSpPr>
            <p:spPr bwMode="auto">
              <a:xfrm>
                <a:off x="4237829" y="3564034"/>
                <a:ext cx="521196" cy="209000"/>
              </a:xfrm>
              <a:custGeom>
                <a:avLst/>
                <a:gdLst>
                  <a:gd name="T0" fmla="*/ 580 w 761"/>
                  <a:gd name="T1" fmla="*/ 305 h 305"/>
                  <a:gd name="T2" fmla="*/ 694 w 761"/>
                  <a:gd name="T3" fmla="*/ 185 h 305"/>
                  <a:gd name="T4" fmla="*/ 733 w 761"/>
                  <a:gd name="T5" fmla="*/ 0 h 305"/>
                  <a:gd name="T6" fmla="*/ 509 w 761"/>
                  <a:gd name="T7" fmla="*/ 0 h 305"/>
                  <a:gd name="T8" fmla="*/ 443 w 761"/>
                  <a:gd name="T9" fmla="*/ 81 h 305"/>
                  <a:gd name="T10" fmla="*/ 40 w 761"/>
                  <a:gd name="T11" fmla="*/ 81 h 305"/>
                  <a:gd name="T12" fmla="*/ 9 w 761"/>
                  <a:gd name="T13" fmla="*/ 165 h 305"/>
                  <a:gd name="T14" fmla="*/ 106 w 761"/>
                  <a:gd name="T15" fmla="*/ 303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1" h="305">
                    <a:moveTo>
                      <a:pt x="580" y="305"/>
                    </a:moveTo>
                    <a:cubicBezTo>
                      <a:pt x="616" y="281"/>
                      <a:pt x="667" y="239"/>
                      <a:pt x="694" y="185"/>
                    </a:cubicBezTo>
                    <a:cubicBezTo>
                      <a:pt x="749" y="73"/>
                      <a:pt x="761" y="0"/>
                      <a:pt x="733" y="0"/>
                    </a:cubicBezTo>
                    <a:cubicBezTo>
                      <a:pt x="705" y="0"/>
                      <a:pt x="548" y="0"/>
                      <a:pt x="509" y="0"/>
                    </a:cubicBezTo>
                    <a:cubicBezTo>
                      <a:pt x="471" y="0"/>
                      <a:pt x="473" y="81"/>
                      <a:pt x="443" y="81"/>
                    </a:cubicBezTo>
                    <a:cubicBezTo>
                      <a:pt x="414" y="81"/>
                      <a:pt x="80" y="81"/>
                      <a:pt x="40" y="81"/>
                    </a:cubicBezTo>
                    <a:cubicBezTo>
                      <a:pt x="0" y="81"/>
                      <a:pt x="2" y="138"/>
                      <a:pt x="9" y="165"/>
                    </a:cubicBezTo>
                    <a:cubicBezTo>
                      <a:pt x="16" y="190"/>
                      <a:pt x="48" y="263"/>
                      <a:pt x="106" y="303"/>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97"/>
              <p:cNvSpPr>
                <a:spLocks/>
              </p:cNvSpPr>
              <p:nvPr/>
            </p:nvSpPr>
            <p:spPr bwMode="auto">
              <a:xfrm>
                <a:off x="4287978" y="3803181"/>
                <a:ext cx="442930" cy="12175"/>
              </a:xfrm>
              <a:custGeom>
                <a:avLst/>
                <a:gdLst>
                  <a:gd name="T0" fmla="*/ 647 w 647"/>
                  <a:gd name="T1" fmla="*/ 18 h 18"/>
                  <a:gd name="T2" fmla="*/ 566 w 647"/>
                  <a:gd name="T3" fmla="*/ 0 h 18"/>
                  <a:gd name="T4" fmla="*/ 485 w 647"/>
                  <a:gd name="T5" fmla="*/ 18 h 18"/>
                  <a:gd name="T6" fmla="*/ 404 w 647"/>
                  <a:gd name="T7" fmla="*/ 0 h 18"/>
                  <a:gd name="T8" fmla="*/ 323 w 647"/>
                  <a:gd name="T9" fmla="*/ 18 h 18"/>
                  <a:gd name="T10" fmla="*/ 243 w 647"/>
                  <a:gd name="T11" fmla="*/ 0 h 18"/>
                  <a:gd name="T12" fmla="*/ 162 w 647"/>
                  <a:gd name="T13" fmla="*/ 18 h 18"/>
                  <a:gd name="T14" fmla="*/ 81 w 647"/>
                  <a:gd name="T15" fmla="*/ 0 h 18"/>
                  <a:gd name="T16" fmla="*/ 0 w 647"/>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7" h="18">
                    <a:moveTo>
                      <a:pt x="647" y="18"/>
                    </a:moveTo>
                    <a:cubicBezTo>
                      <a:pt x="618" y="18"/>
                      <a:pt x="590" y="12"/>
                      <a:pt x="566" y="0"/>
                    </a:cubicBezTo>
                    <a:cubicBezTo>
                      <a:pt x="542" y="12"/>
                      <a:pt x="514" y="18"/>
                      <a:pt x="485" y="18"/>
                    </a:cubicBezTo>
                    <a:cubicBezTo>
                      <a:pt x="456" y="18"/>
                      <a:pt x="429" y="12"/>
                      <a:pt x="404" y="0"/>
                    </a:cubicBezTo>
                    <a:cubicBezTo>
                      <a:pt x="380" y="12"/>
                      <a:pt x="353" y="18"/>
                      <a:pt x="323" y="18"/>
                    </a:cubicBezTo>
                    <a:cubicBezTo>
                      <a:pt x="294" y="18"/>
                      <a:pt x="267" y="12"/>
                      <a:pt x="243" y="0"/>
                    </a:cubicBezTo>
                    <a:cubicBezTo>
                      <a:pt x="218" y="12"/>
                      <a:pt x="191" y="18"/>
                      <a:pt x="162" y="18"/>
                    </a:cubicBezTo>
                    <a:cubicBezTo>
                      <a:pt x="133" y="18"/>
                      <a:pt x="105" y="12"/>
                      <a:pt x="81" y="0"/>
                    </a:cubicBezTo>
                    <a:cubicBezTo>
                      <a:pt x="57" y="12"/>
                      <a:pt x="29" y="18"/>
                      <a:pt x="0" y="18"/>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98"/>
              <p:cNvSpPr>
                <a:spLocks/>
              </p:cNvSpPr>
              <p:nvPr/>
            </p:nvSpPr>
            <p:spPr bwMode="auto">
              <a:xfrm>
                <a:off x="4232322" y="3753902"/>
                <a:ext cx="553952" cy="20291"/>
              </a:xfrm>
              <a:custGeom>
                <a:avLst/>
                <a:gdLst>
                  <a:gd name="T0" fmla="*/ 0 w 809"/>
                  <a:gd name="T1" fmla="*/ 0 h 30"/>
                  <a:gd name="T2" fmla="*/ 81 w 809"/>
                  <a:gd name="T3" fmla="*/ 30 h 30"/>
                  <a:gd name="T4" fmla="*/ 162 w 809"/>
                  <a:gd name="T5" fmla="*/ 0 h 30"/>
                  <a:gd name="T6" fmla="*/ 243 w 809"/>
                  <a:gd name="T7" fmla="*/ 30 h 30"/>
                  <a:gd name="T8" fmla="*/ 324 w 809"/>
                  <a:gd name="T9" fmla="*/ 0 h 30"/>
                  <a:gd name="T10" fmla="*/ 404 w 809"/>
                  <a:gd name="T11" fmla="*/ 30 h 30"/>
                  <a:gd name="T12" fmla="*/ 485 w 809"/>
                  <a:gd name="T13" fmla="*/ 0 h 30"/>
                  <a:gd name="T14" fmla="*/ 566 w 809"/>
                  <a:gd name="T15" fmla="*/ 30 h 30"/>
                  <a:gd name="T16" fmla="*/ 647 w 809"/>
                  <a:gd name="T17" fmla="*/ 0 h 30"/>
                  <a:gd name="T18" fmla="*/ 728 w 809"/>
                  <a:gd name="T19" fmla="*/ 30 h 30"/>
                  <a:gd name="T20" fmla="*/ 809 w 809"/>
                  <a:gd name="T2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30">
                    <a:moveTo>
                      <a:pt x="0" y="0"/>
                    </a:moveTo>
                    <a:cubicBezTo>
                      <a:pt x="18" y="18"/>
                      <a:pt x="47" y="30"/>
                      <a:pt x="81" y="30"/>
                    </a:cubicBezTo>
                    <a:cubicBezTo>
                      <a:pt x="114" y="30"/>
                      <a:pt x="144" y="18"/>
                      <a:pt x="162" y="0"/>
                    </a:cubicBezTo>
                    <a:cubicBezTo>
                      <a:pt x="180" y="18"/>
                      <a:pt x="209" y="30"/>
                      <a:pt x="243" y="30"/>
                    </a:cubicBezTo>
                    <a:cubicBezTo>
                      <a:pt x="276" y="30"/>
                      <a:pt x="306" y="18"/>
                      <a:pt x="324" y="0"/>
                    </a:cubicBezTo>
                    <a:cubicBezTo>
                      <a:pt x="342" y="18"/>
                      <a:pt x="371" y="30"/>
                      <a:pt x="404" y="30"/>
                    </a:cubicBezTo>
                    <a:cubicBezTo>
                      <a:pt x="438" y="30"/>
                      <a:pt x="467" y="18"/>
                      <a:pt x="485" y="0"/>
                    </a:cubicBezTo>
                    <a:cubicBezTo>
                      <a:pt x="503" y="18"/>
                      <a:pt x="533" y="30"/>
                      <a:pt x="566" y="30"/>
                    </a:cubicBezTo>
                    <a:cubicBezTo>
                      <a:pt x="600" y="30"/>
                      <a:pt x="629" y="18"/>
                      <a:pt x="647" y="0"/>
                    </a:cubicBezTo>
                    <a:cubicBezTo>
                      <a:pt x="665" y="18"/>
                      <a:pt x="695" y="30"/>
                      <a:pt x="728" y="30"/>
                    </a:cubicBezTo>
                    <a:cubicBezTo>
                      <a:pt x="762" y="30"/>
                      <a:pt x="791" y="18"/>
                      <a:pt x="809"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99"/>
              <p:cNvSpPr>
                <a:spLocks/>
              </p:cNvSpPr>
              <p:nvPr/>
            </p:nvSpPr>
            <p:spPr bwMode="auto">
              <a:xfrm>
                <a:off x="4279572" y="3487507"/>
                <a:ext cx="151315" cy="132183"/>
              </a:xfrm>
              <a:custGeom>
                <a:avLst/>
                <a:gdLst>
                  <a:gd name="T0" fmla="*/ 57 w 522"/>
                  <a:gd name="T1" fmla="*/ 456 h 456"/>
                  <a:gd name="T2" fmla="*/ 57 w 522"/>
                  <a:gd name="T3" fmla="*/ 248 h 456"/>
                  <a:gd name="T4" fmla="*/ 0 w 522"/>
                  <a:gd name="T5" fmla="*/ 248 h 456"/>
                  <a:gd name="T6" fmla="*/ 0 w 522"/>
                  <a:gd name="T7" fmla="*/ 0 h 456"/>
                  <a:gd name="T8" fmla="*/ 522 w 522"/>
                  <a:gd name="T9" fmla="*/ 0 h 456"/>
                  <a:gd name="T10" fmla="*/ 466 w 522"/>
                  <a:gd name="T11" fmla="*/ 241 h 456"/>
                  <a:gd name="T12" fmla="*/ 385 w 522"/>
                  <a:gd name="T13" fmla="*/ 241 h 456"/>
                  <a:gd name="T14" fmla="*/ 385 w 522"/>
                  <a:gd name="T15" fmla="*/ 456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456">
                    <a:moveTo>
                      <a:pt x="57" y="456"/>
                    </a:moveTo>
                    <a:lnTo>
                      <a:pt x="57" y="248"/>
                    </a:lnTo>
                    <a:lnTo>
                      <a:pt x="0" y="248"/>
                    </a:lnTo>
                    <a:lnTo>
                      <a:pt x="0" y="0"/>
                    </a:lnTo>
                    <a:lnTo>
                      <a:pt x="522" y="0"/>
                    </a:lnTo>
                    <a:lnTo>
                      <a:pt x="466" y="241"/>
                    </a:lnTo>
                    <a:lnTo>
                      <a:pt x="385" y="241"/>
                    </a:lnTo>
                    <a:lnTo>
                      <a:pt x="385" y="456"/>
                    </a:ln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100"/>
              <p:cNvSpPr>
                <a:spLocks noChangeShapeType="1"/>
              </p:cNvSpPr>
              <p:nvPr/>
            </p:nvSpPr>
            <p:spPr bwMode="auto">
              <a:xfrm flipV="1">
                <a:off x="4390014" y="3438808"/>
                <a:ext cx="0" cy="48699"/>
              </a:xfrm>
              <a:prstGeom prst="line">
                <a:avLst/>
              </a:prstGeom>
              <a:noFill/>
              <a:ln w="12700"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389168505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61111">
                                          <p:cBhvr additive="base">
                                            <p:cTn id="7" dur="900" fill="hold"/>
                                            <p:tgtEl>
                                              <p:spTgt spid="17"/>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1111">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14:bounceEnd="61111">
                                          <p:cBhvr additive="base">
                                            <p:cTn id="11" dur="1000" fill="hold"/>
                                            <p:tgtEl>
                                              <p:spTgt spid="18"/>
                                            </p:tgtEl>
                                            <p:attrNameLst>
                                              <p:attrName>ppt_x</p:attrName>
                                            </p:attrNameLst>
                                          </p:cBhvr>
                                          <p:tavLst>
                                            <p:tav tm="0">
                                              <p:val>
                                                <p:strVal val="#ppt_x"/>
                                              </p:val>
                                            </p:tav>
                                            <p:tav tm="100000">
                                              <p:val>
                                                <p:strVal val="#ppt_x"/>
                                              </p:val>
                                            </p:tav>
                                          </p:tavLst>
                                        </p:anim>
                                        <p:anim calcmode="lin" valueType="num" p14:bounceEnd="61111">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1111">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14:bounceEnd="61111">
                                          <p:cBhvr additive="base">
                                            <p:cTn id="15" dur="1100" fill="hold"/>
                                            <p:tgtEl>
                                              <p:spTgt spid="19"/>
                                            </p:tgtEl>
                                            <p:attrNameLst>
                                              <p:attrName>ppt_x</p:attrName>
                                            </p:attrNameLst>
                                          </p:cBhvr>
                                          <p:tavLst>
                                            <p:tav tm="0">
                                              <p:val>
                                                <p:strVal val="#ppt_x"/>
                                              </p:val>
                                            </p:tav>
                                            <p:tav tm="100000">
                                              <p:val>
                                                <p:strVal val="#ppt_x"/>
                                              </p:val>
                                            </p:tav>
                                          </p:tavLst>
                                        </p:anim>
                                        <p:anim calcmode="lin" valueType="num" p14:bounceEnd="61111">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14:presetBounceEnd="61111">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14:bounceEnd="61111">
                                          <p:cBhvr additive="base">
                                            <p:cTn id="19" dur="1200" fill="hold"/>
                                            <p:tgtEl>
                                              <p:spTgt spid="20"/>
                                            </p:tgtEl>
                                            <p:attrNameLst>
                                              <p:attrName>ppt_x</p:attrName>
                                            </p:attrNameLst>
                                          </p:cBhvr>
                                          <p:tavLst>
                                            <p:tav tm="0">
                                              <p:val>
                                                <p:strVal val="#ppt_x"/>
                                              </p:val>
                                            </p:tav>
                                            <p:tav tm="100000">
                                              <p:val>
                                                <p:strVal val="#ppt_x"/>
                                              </p:val>
                                            </p:tav>
                                          </p:tavLst>
                                        </p:anim>
                                        <p:anim calcmode="lin" valueType="num" p14:bounceEnd="61111">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900" fill="hold"/>
                                            <p:tgtEl>
                                              <p:spTgt spid="17"/>
                                            </p:tgtEl>
                                            <p:attrNameLst>
                                              <p:attrName>ppt_x</p:attrName>
                                            </p:attrNameLst>
                                          </p:cBhvr>
                                          <p:tavLst>
                                            <p:tav tm="0">
                                              <p:val>
                                                <p:strVal val="#ppt_x"/>
                                              </p:val>
                                            </p:tav>
                                            <p:tav tm="100000">
                                              <p:val>
                                                <p:strVal val="#ppt_x"/>
                                              </p:val>
                                            </p:tav>
                                          </p:tavLst>
                                        </p:anim>
                                        <p:anim calcmode="lin" valueType="num">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000" fill="hold"/>
                                            <p:tgtEl>
                                              <p:spTgt spid="18"/>
                                            </p:tgtEl>
                                            <p:attrNameLst>
                                              <p:attrName>ppt_x</p:attrName>
                                            </p:attrNameLst>
                                          </p:cBhvr>
                                          <p:tavLst>
                                            <p:tav tm="0">
                                              <p:val>
                                                <p:strVal val="#ppt_x"/>
                                              </p:val>
                                            </p:tav>
                                            <p:tav tm="100000">
                                              <p:val>
                                                <p:strVal val="#ppt_x"/>
                                              </p:val>
                                            </p:tav>
                                          </p:tavLst>
                                        </p:anim>
                                        <p:anim calcmode="lin" valueType="num">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100" fill="hold"/>
                                            <p:tgtEl>
                                              <p:spTgt spid="19"/>
                                            </p:tgtEl>
                                            <p:attrNameLst>
                                              <p:attrName>ppt_x</p:attrName>
                                            </p:attrNameLst>
                                          </p:cBhvr>
                                          <p:tavLst>
                                            <p:tav tm="0">
                                              <p:val>
                                                <p:strVal val="#ppt_x"/>
                                              </p:val>
                                            </p:tav>
                                            <p:tav tm="100000">
                                              <p:val>
                                                <p:strVal val="#ppt_x"/>
                                              </p:val>
                                            </p:tav>
                                          </p:tavLst>
                                        </p:anim>
                                        <p:anim calcmode="lin" valueType="num">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200" fill="hold"/>
                                            <p:tgtEl>
                                              <p:spTgt spid="20"/>
                                            </p:tgtEl>
                                            <p:attrNameLst>
                                              <p:attrName>ppt_x</p:attrName>
                                            </p:attrNameLst>
                                          </p:cBhvr>
                                          <p:tavLst>
                                            <p:tav tm="0">
                                              <p:val>
                                                <p:strVal val="#ppt_x"/>
                                              </p:val>
                                            </p:tav>
                                            <p:tav tm="100000">
                                              <p:val>
                                                <p:strVal val="#ppt_x"/>
                                              </p:val>
                                            </p:tav>
                                          </p:tavLst>
                                        </p:anim>
                                        <p:anim calcmode="lin" valueType="num">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dirty="0" err="1"/>
              <a:t>Xxxxx</a:t>
            </a:r>
            <a:r>
              <a:rPr lang="en-US" dirty="0"/>
              <a:t> xx </a:t>
            </a:r>
            <a:r>
              <a:rPr lang="en-US" dirty="0" err="1"/>
              <a:t>xxxx</a:t>
            </a:r>
            <a:r>
              <a:rPr lang="en-US" dirty="0"/>
              <a:t> </a:t>
            </a:r>
            <a:r>
              <a:rPr lang="en-US" dirty="0" err="1"/>
              <a:t>xxxx</a:t>
            </a:r>
            <a:endParaRPr lang="en-US" dirty="0"/>
          </a:p>
        </p:txBody>
      </p:sp>
      <p:sp>
        <p:nvSpPr>
          <p:cNvPr id="161" name="Text Placeholder 160"/>
          <p:cNvSpPr>
            <a:spLocks noGrp="1"/>
          </p:cNvSpPr>
          <p:nvPr>
            <p:ph type="body" sz="quarter" idx="10"/>
          </p:nvPr>
        </p:nvSpPr>
        <p:spPr/>
        <p:txBody>
          <a:bodyPr/>
          <a:lstStyle/>
          <a:p>
            <a:pPr algn="r"/>
            <a:r>
              <a:rPr lang="en-US" dirty="0" err="1"/>
              <a:t>Xxxx</a:t>
            </a:r>
            <a:r>
              <a:rPr lang="en-US" dirty="0"/>
              <a:t> </a:t>
            </a:r>
            <a:r>
              <a:rPr lang="en-US" dirty="0" err="1"/>
              <a:t>xxxxxxxxxxx</a:t>
            </a:r>
            <a:r>
              <a:rPr lang="en-US" dirty="0"/>
              <a:t> </a:t>
            </a:r>
            <a:r>
              <a:rPr lang="en-US" dirty="0" err="1"/>
              <a:t>xxxx</a:t>
            </a:r>
            <a:r>
              <a:rPr lang="en-US" dirty="0"/>
              <a:t> </a:t>
            </a:r>
            <a:r>
              <a:rPr lang="en-US" dirty="0" err="1"/>
              <a:t>xxxxxxx</a:t>
            </a:r>
            <a:r>
              <a:rPr lang="en-US" dirty="0"/>
              <a:t> </a:t>
            </a:r>
            <a:r>
              <a:rPr lang="en-US" dirty="0" err="1"/>
              <a:t>xxxxx</a:t>
            </a:r>
            <a:endParaRPr lang="en-US" dirty="0"/>
          </a:p>
        </p:txBody>
      </p:sp>
      <p:grpSp>
        <p:nvGrpSpPr>
          <p:cNvPr id="157" name="Group 156"/>
          <p:cNvGrpSpPr/>
          <p:nvPr/>
        </p:nvGrpSpPr>
        <p:grpSpPr>
          <a:xfrm>
            <a:off x="853933" y="417681"/>
            <a:ext cx="3414492" cy="2015127"/>
            <a:chOff x="640449" y="313260"/>
            <a:chExt cx="2560869" cy="1511345"/>
          </a:xfrm>
        </p:grpSpPr>
        <p:sp>
          <p:nvSpPr>
            <p:cNvPr id="6" name="Rounded Rectangle 5"/>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7" name="Rounded Rectangle 6"/>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8" name="Rounded Rectangle 7"/>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12" name="Oval 11"/>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01</a:t>
              </a:r>
            </a:p>
          </p:txBody>
        </p:sp>
      </p:grpSp>
      <p:sp>
        <p:nvSpPr>
          <p:cNvPr id="46" name="Rectangle 45"/>
          <p:cNvSpPr/>
          <p:nvPr/>
        </p:nvSpPr>
        <p:spPr>
          <a:xfrm>
            <a:off x="853933" y="3372501"/>
            <a:ext cx="1432068" cy="803810"/>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grpSp>
        <p:nvGrpSpPr>
          <p:cNvPr id="158" name="Group 157"/>
          <p:cNvGrpSpPr/>
          <p:nvPr/>
        </p:nvGrpSpPr>
        <p:grpSpPr>
          <a:xfrm>
            <a:off x="2694079" y="1272169"/>
            <a:ext cx="3414492" cy="2015127"/>
            <a:chOff x="2020559" y="954126"/>
            <a:chExt cx="2560869" cy="1511345"/>
          </a:xfrm>
        </p:grpSpPr>
        <p:sp>
          <p:nvSpPr>
            <p:cNvPr id="69" name="Rounded Rectangle 68"/>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0" name="Rounded Rectangle 69"/>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1" name="Rounded Rectangle 70"/>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72" name="Oval 71"/>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02</a:t>
              </a:r>
            </a:p>
          </p:txBody>
        </p:sp>
      </p:grpSp>
      <p:grpSp>
        <p:nvGrpSpPr>
          <p:cNvPr id="159" name="Group 158"/>
          <p:cNvGrpSpPr/>
          <p:nvPr/>
        </p:nvGrpSpPr>
        <p:grpSpPr>
          <a:xfrm>
            <a:off x="4529667" y="2136414"/>
            <a:ext cx="4896379" cy="2015127"/>
            <a:chOff x="3397250" y="1602310"/>
            <a:chExt cx="3672284" cy="1511345"/>
          </a:xfrm>
        </p:grpSpPr>
        <p:sp>
          <p:nvSpPr>
            <p:cNvPr id="73" name="Rounded Rectangle 72"/>
            <p:cNvSpPr/>
            <p:nvPr/>
          </p:nvSpPr>
          <p:spPr>
            <a:xfrm rot="2700000">
              <a:off x="5743060" y="2059510"/>
              <a:ext cx="1325880"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4" name="Rounded Rectangle 73"/>
            <p:cNvSpPr/>
            <p:nvPr/>
          </p:nvSpPr>
          <p:spPr>
            <a:xfrm rot="8100000">
              <a:off x="5747728" y="2702175"/>
              <a:ext cx="1321806"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5" name="Rounded Rectangle 74"/>
            <p:cNvSpPr/>
            <p:nvPr/>
          </p:nvSpPr>
          <p:spPr>
            <a:xfrm>
              <a:off x="3397250" y="2380772"/>
              <a:ext cx="3538317"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76" name="Oval 75"/>
            <p:cNvSpPr/>
            <p:nvPr/>
          </p:nvSpPr>
          <p:spPr>
            <a:xfrm>
              <a:off x="6538584" y="239774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03</a:t>
              </a:r>
            </a:p>
          </p:txBody>
        </p:sp>
      </p:grpSp>
      <p:grpSp>
        <p:nvGrpSpPr>
          <p:cNvPr id="160" name="Group 159"/>
          <p:cNvGrpSpPr/>
          <p:nvPr/>
        </p:nvGrpSpPr>
        <p:grpSpPr>
          <a:xfrm>
            <a:off x="7851701" y="2990902"/>
            <a:ext cx="3414492" cy="2015127"/>
            <a:chOff x="5888775" y="2243176"/>
            <a:chExt cx="2560869" cy="1511345"/>
          </a:xfrm>
        </p:grpSpPr>
        <p:sp>
          <p:nvSpPr>
            <p:cNvPr id="77" name="Rounded Rectangle 76"/>
            <p:cNvSpPr/>
            <p:nvPr/>
          </p:nvSpPr>
          <p:spPr>
            <a:xfrm rot="2700000">
              <a:off x="7123170" y="2700376"/>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8" name="Rounded Rectangle 77"/>
            <p:cNvSpPr/>
            <p:nvPr/>
          </p:nvSpPr>
          <p:spPr>
            <a:xfrm rot="8100000">
              <a:off x="7127838" y="3343041"/>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9" name="Rounded Rectangle 78"/>
            <p:cNvSpPr/>
            <p:nvPr/>
          </p:nvSpPr>
          <p:spPr>
            <a:xfrm>
              <a:off x="5888775" y="3021638"/>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dirty="0" err="1"/>
                <a:t>Xxxxx</a:t>
              </a:r>
              <a:r>
                <a:rPr lang="en-US" sz="1867" dirty="0"/>
                <a:t> </a:t>
              </a:r>
              <a:r>
                <a:rPr lang="en-US" sz="1867" dirty="0" err="1"/>
                <a:t>xxxxx</a:t>
              </a:r>
              <a:endParaRPr lang="en-US" sz="1867" dirty="0"/>
            </a:p>
          </p:txBody>
        </p:sp>
        <p:sp useBgFill="1">
          <p:nvSpPr>
            <p:cNvPr id="80" name="Oval 79"/>
            <p:cNvSpPr/>
            <p:nvPr/>
          </p:nvSpPr>
          <p:spPr>
            <a:xfrm>
              <a:off x="7918694" y="303861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dirty="0">
                  <a:solidFill>
                    <a:schemeClr val="tx1"/>
                  </a:solidFill>
                </a:rPr>
                <a:t>04</a:t>
              </a:r>
            </a:p>
          </p:txBody>
        </p:sp>
      </p:grpSp>
      <p:grpSp>
        <p:nvGrpSpPr>
          <p:cNvPr id="150" name="Group 149"/>
          <p:cNvGrpSpPr/>
          <p:nvPr/>
        </p:nvGrpSpPr>
        <p:grpSpPr>
          <a:xfrm>
            <a:off x="7851700" y="4773149"/>
            <a:ext cx="969171" cy="968376"/>
            <a:chOff x="0" y="-1971675"/>
            <a:chExt cx="1939925" cy="1938338"/>
          </a:xfrm>
        </p:grpSpPr>
        <p:sp>
          <p:nvSpPr>
            <p:cNvPr id="125"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7" name="Group 146"/>
            <p:cNvGrpSpPr/>
            <p:nvPr/>
          </p:nvGrpSpPr>
          <p:grpSpPr>
            <a:xfrm>
              <a:off x="279400" y="-1397000"/>
              <a:ext cx="1387475" cy="788988"/>
              <a:chOff x="279400" y="-1397000"/>
              <a:chExt cx="1387475" cy="788988"/>
            </a:xfrm>
          </p:grpSpPr>
          <p:sp>
            <p:nvSpPr>
              <p:cNvPr id="127"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8"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9"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0"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3" name="Group 152"/>
          <p:cNvGrpSpPr/>
          <p:nvPr/>
        </p:nvGrpSpPr>
        <p:grpSpPr>
          <a:xfrm>
            <a:off x="4495800" y="3957059"/>
            <a:ext cx="969171" cy="971549"/>
            <a:chOff x="7204075" y="-1846263"/>
            <a:chExt cx="1939925" cy="1944688"/>
          </a:xfrm>
        </p:grpSpPr>
        <p:sp>
          <p:nvSpPr>
            <p:cNvPr id="123" name="Oval 59"/>
            <p:cNvSpPr>
              <a:spLocks noChangeArrowheads="1"/>
            </p:cNvSpPr>
            <p:nvPr/>
          </p:nvSpPr>
          <p:spPr bwMode="auto">
            <a:xfrm>
              <a:off x="7204075" y="-1846263"/>
              <a:ext cx="1939925"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9" name="Group 148"/>
            <p:cNvGrpSpPr/>
            <p:nvPr/>
          </p:nvGrpSpPr>
          <p:grpSpPr>
            <a:xfrm>
              <a:off x="7519988" y="-1506538"/>
              <a:ext cx="1312862" cy="1265238"/>
              <a:chOff x="7519988" y="-1506538"/>
              <a:chExt cx="1312862" cy="1265238"/>
            </a:xfrm>
          </p:grpSpPr>
          <p:sp>
            <p:nvSpPr>
              <p:cNvPr id="131"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2"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3"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4"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5"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2" name="Group 151"/>
          <p:cNvGrpSpPr/>
          <p:nvPr/>
        </p:nvGrpSpPr>
        <p:grpSpPr>
          <a:xfrm>
            <a:off x="2591611" y="3090334"/>
            <a:ext cx="966792" cy="971549"/>
            <a:chOff x="5137150" y="-1846263"/>
            <a:chExt cx="1935163" cy="1944688"/>
          </a:xfrm>
        </p:grpSpPr>
        <p:sp>
          <p:nvSpPr>
            <p:cNvPr id="124" name="Oval 60"/>
            <p:cNvSpPr>
              <a:spLocks noChangeArrowheads="1"/>
            </p:cNvSpPr>
            <p:nvPr/>
          </p:nvSpPr>
          <p:spPr bwMode="auto">
            <a:xfrm>
              <a:off x="5137150" y="-1846263"/>
              <a:ext cx="1935163" cy="194468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8" name="Group 147"/>
            <p:cNvGrpSpPr/>
            <p:nvPr/>
          </p:nvGrpSpPr>
          <p:grpSpPr>
            <a:xfrm>
              <a:off x="5526088" y="-1517650"/>
              <a:ext cx="1158875" cy="1292225"/>
              <a:chOff x="5526088" y="-1517650"/>
              <a:chExt cx="1158875" cy="1292225"/>
            </a:xfrm>
          </p:grpSpPr>
          <p:sp>
            <p:nvSpPr>
              <p:cNvPr id="136"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7"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8"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9"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0"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1"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2"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1" name="Group 150"/>
          <p:cNvGrpSpPr/>
          <p:nvPr/>
        </p:nvGrpSpPr>
        <p:grpSpPr>
          <a:xfrm>
            <a:off x="853932" y="2246947"/>
            <a:ext cx="966789" cy="968376"/>
            <a:chOff x="2552700" y="-1971675"/>
            <a:chExt cx="1935163" cy="1938338"/>
          </a:xfrm>
        </p:grpSpPr>
        <p:sp>
          <p:nvSpPr>
            <p:cNvPr id="126"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6" name="Group 145"/>
            <p:cNvGrpSpPr/>
            <p:nvPr/>
          </p:nvGrpSpPr>
          <p:grpSpPr>
            <a:xfrm>
              <a:off x="2908300" y="-1620838"/>
              <a:ext cx="1228725" cy="1236663"/>
              <a:chOff x="2908300" y="-1620838"/>
              <a:chExt cx="1228725" cy="1236663"/>
            </a:xfrm>
          </p:grpSpPr>
          <p:sp>
            <p:nvSpPr>
              <p:cNvPr id="143"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4"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5"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54" name="Rectangle 153"/>
          <p:cNvSpPr/>
          <p:nvPr/>
        </p:nvSpPr>
        <p:spPr>
          <a:xfrm>
            <a:off x="2591612" y="4201679"/>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55" name="Rectangle 154"/>
          <p:cNvSpPr/>
          <p:nvPr/>
        </p:nvSpPr>
        <p:spPr>
          <a:xfrm>
            <a:off x="4495800" y="5070618"/>
            <a:ext cx="2766467"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56" name="Rectangle 155"/>
          <p:cNvSpPr/>
          <p:nvPr/>
        </p:nvSpPr>
        <p:spPr>
          <a:xfrm>
            <a:off x="7851701" y="5829268"/>
            <a:ext cx="2706559"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388952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157"/>
                                        </p:tgtEl>
                                        <p:attrNameLst>
                                          <p:attrName>style.visibility</p:attrName>
                                        </p:attrNameLst>
                                      </p:cBhvr>
                                      <p:to>
                                        <p:strVal val="visible"/>
                                      </p:to>
                                    </p:set>
                                    <p:anim calcmode="lin" valueType="num">
                                      <p:cBhvr additive="base">
                                        <p:cTn id="7" dur="800" fill="hold"/>
                                        <p:tgtEl>
                                          <p:spTgt spid="157"/>
                                        </p:tgtEl>
                                        <p:attrNameLst>
                                          <p:attrName>ppt_x</p:attrName>
                                        </p:attrNameLst>
                                      </p:cBhvr>
                                      <p:tavLst>
                                        <p:tav tm="0">
                                          <p:val>
                                            <p:strVal val="0-#ppt_w/2"/>
                                          </p:val>
                                        </p:tav>
                                        <p:tav tm="100000">
                                          <p:val>
                                            <p:strVal val="#ppt_x"/>
                                          </p:val>
                                        </p:tav>
                                      </p:tavLst>
                                    </p:anim>
                                    <p:anim calcmode="lin" valueType="num">
                                      <p:cBhvr additive="base">
                                        <p:cTn id="8" dur="800" fill="hold"/>
                                        <p:tgtEl>
                                          <p:spTgt spid="157"/>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58"/>
                                        </p:tgtEl>
                                        <p:attrNameLst>
                                          <p:attrName>style.visibility</p:attrName>
                                        </p:attrNameLst>
                                      </p:cBhvr>
                                      <p:to>
                                        <p:strVal val="visible"/>
                                      </p:to>
                                    </p:set>
                                    <p:anim calcmode="lin" valueType="num">
                                      <p:cBhvr additive="base">
                                        <p:cTn id="11" dur="900" fill="hold"/>
                                        <p:tgtEl>
                                          <p:spTgt spid="158"/>
                                        </p:tgtEl>
                                        <p:attrNameLst>
                                          <p:attrName>ppt_x</p:attrName>
                                        </p:attrNameLst>
                                      </p:cBhvr>
                                      <p:tavLst>
                                        <p:tav tm="0">
                                          <p:val>
                                            <p:strVal val="0-#ppt_w/2"/>
                                          </p:val>
                                        </p:tav>
                                        <p:tav tm="100000">
                                          <p:val>
                                            <p:strVal val="#ppt_x"/>
                                          </p:val>
                                        </p:tav>
                                      </p:tavLst>
                                    </p:anim>
                                    <p:anim calcmode="lin" valueType="num">
                                      <p:cBhvr additive="base">
                                        <p:cTn id="12" dur="900" fill="hold"/>
                                        <p:tgtEl>
                                          <p:spTgt spid="158"/>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400"/>
                                  </p:stCondLst>
                                  <p:childTnLst>
                                    <p:set>
                                      <p:cBhvr>
                                        <p:cTn id="14" dur="1" fill="hold">
                                          <p:stCondLst>
                                            <p:cond delay="0"/>
                                          </p:stCondLst>
                                        </p:cTn>
                                        <p:tgtEl>
                                          <p:spTgt spid="159"/>
                                        </p:tgtEl>
                                        <p:attrNameLst>
                                          <p:attrName>style.visibility</p:attrName>
                                        </p:attrNameLst>
                                      </p:cBhvr>
                                      <p:to>
                                        <p:strVal val="visible"/>
                                      </p:to>
                                    </p:set>
                                    <p:anim calcmode="lin" valueType="num">
                                      <p:cBhvr additive="base">
                                        <p:cTn id="15" dur="1000" fill="hold"/>
                                        <p:tgtEl>
                                          <p:spTgt spid="159"/>
                                        </p:tgtEl>
                                        <p:attrNameLst>
                                          <p:attrName>ppt_x</p:attrName>
                                        </p:attrNameLst>
                                      </p:cBhvr>
                                      <p:tavLst>
                                        <p:tav tm="0">
                                          <p:val>
                                            <p:strVal val="0-#ppt_w/2"/>
                                          </p:val>
                                        </p:tav>
                                        <p:tav tm="100000">
                                          <p:val>
                                            <p:strVal val="#ppt_x"/>
                                          </p:val>
                                        </p:tav>
                                      </p:tavLst>
                                    </p:anim>
                                    <p:anim calcmode="lin" valueType="num">
                                      <p:cBhvr additive="base">
                                        <p:cTn id="16" dur="1000" fill="hold"/>
                                        <p:tgtEl>
                                          <p:spTgt spid="159"/>
                                        </p:tgtEl>
                                        <p:attrNameLst>
                                          <p:attrName>ppt_y</p:attrName>
                                        </p:attrNameLst>
                                      </p:cBhvr>
                                      <p:tavLst>
                                        <p:tav tm="0">
                                          <p:val>
                                            <p:strVal val="#ppt_y"/>
                                          </p:val>
                                        </p:tav>
                                        <p:tav tm="100000">
                                          <p:val>
                                            <p:strVal val="#ppt_y"/>
                                          </p:val>
                                        </p:tav>
                                      </p:tavLst>
                                    </p:anim>
                                  </p:childTnLst>
                                </p:cTn>
                              </p:par>
                              <p:par>
                                <p:cTn id="17" presetID="2" presetClass="entr" presetSubtype="8" decel="81818" fill="hold" nodeType="withEffect">
                                  <p:stCondLst>
                                    <p:cond delay="600"/>
                                  </p:stCondLst>
                                  <p:childTnLst>
                                    <p:set>
                                      <p:cBhvr>
                                        <p:cTn id="18" dur="1" fill="hold">
                                          <p:stCondLst>
                                            <p:cond delay="0"/>
                                          </p:stCondLst>
                                        </p:cTn>
                                        <p:tgtEl>
                                          <p:spTgt spid="160"/>
                                        </p:tgtEl>
                                        <p:attrNameLst>
                                          <p:attrName>style.visibility</p:attrName>
                                        </p:attrNameLst>
                                      </p:cBhvr>
                                      <p:to>
                                        <p:strVal val="visible"/>
                                      </p:to>
                                    </p:set>
                                    <p:anim calcmode="lin" valueType="num">
                                      <p:cBhvr additive="base">
                                        <p:cTn id="19" dur="1100" fill="hold"/>
                                        <p:tgtEl>
                                          <p:spTgt spid="160"/>
                                        </p:tgtEl>
                                        <p:attrNameLst>
                                          <p:attrName>ppt_x</p:attrName>
                                        </p:attrNameLst>
                                      </p:cBhvr>
                                      <p:tavLst>
                                        <p:tav tm="0">
                                          <p:val>
                                            <p:strVal val="0-#ppt_w/2"/>
                                          </p:val>
                                        </p:tav>
                                        <p:tav tm="100000">
                                          <p:val>
                                            <p:strVal val="#ppt_x"/>
                                          </p:val>
                                        </p:tav>
                                      </p:tavLst>
                                    </p:anim>
                                    <p:anim calcmode="lin" valueType="num">
                                      <p:cBhvr additive="base">
                                        <p:cTn id="20" dur="1100" fill="hold"/>
                                        <p:tgtEl>
                                          <p:spTgt spid="160"/>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700"/>
                                  </p:stCondLst>
                                  <p:childTnLst>
                                    <p:set>
                                      <p:cBhvr>
                                        <p:cTn id="22" dur="1" fill="hold">
                                          <p:stCondLst>
                                            <p:cond delay="0"/>
                                          </p:stCondLst>
                                        </p:cTn>
                                        <p:tgtEl>
                                          <p:spTgt spid="151"/>
                                        </p:tgtEl>
                                        <p:attrNameLst>
                                          <p:attrName>style.visibility</p:attrName>
                                        </p:attrNameLst>
                                      </p:cBhvr>
                                      <p:to>
                                        <p:strVal val="visible"/>
                                      </p:to>
                                    </p:set>
                                    <p:animEffect transition="in" filter="fade">
                                      <p:cBhvr>
                                        <p:cTn id="23" dur="500"/>
                                        <p:tgtEl>
                                          <p:spTgt spid="151"/>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par>
                                <p:cTn id="27" presetID="10" presetClass="entr" presetSubtype="0" fill="hold" nodeType="withEffect">
                                  <p:stCondLst>
                                    <p:cond delay="900"/>
                                  </p:stCondLst>
                                  <p:childTnLst>
                                    <p:set>
                                      <p:cBhvr>
                                        <p:cTn id="28" dur="1" fill="hold">
                                          <p:stCondLst>
                                            <p:cond delay="0"/>
                                          </p:stCondLst>
                                        </p:cTn>
                                        <p:tgtEl>
                                          <p:spTgt spid="152"/>
                                        </p:tgtEl>
                                        <p:attrNameLst>
                                          <p:attrName>style.visibility</p:attrName>
                                        </p:attrNameLst>
                                      </p:cBhvr>
                                      <p:to>
                                        <p:strVal val="visible"/>
                                      </p:to>
                                    </p:set>
                                    <p:animEffect transition="in" filter="fade">
                                      <p:cBhvr>
                                        <p:cTn id="29" dur="500"/>
                                        <p:tgtEl>
                                          <p:spTgt spid="152"/>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54"/>
                                        </p:tgtEl>
                                        <p:attrNameLst>
                                          <p:attrName>style.visibility</p:attrName>
                                        </p:attrNameLst>
                                      </p:cBhvr>
                                      <p:to>
                                        <p:strVal val="visible"/>
                                      </p:to>
                                    </p:set>
                                    <p:animEffect transition="in" filter="fade">
                                      <p:cBhvr>
                                        <p:cTn id="32" dur="500"/>
                                        <p:tgtEl>
                                          <p:spTgt spid="154"/>
                                        </p:tgtEl>
                                      </p:cBhvr>
                                    </p:animEffect>
                                  </p:childTnLst>
                                </p:cTn>
                              </p:par>
                              <p:par>
                                <p:cTn id="33" presetID="10" presetClass="entr" presetSubtype="0" fill="hold" nodeType="withEffect">
                                  <p:stCondLst>
                                    <p:cond delay="1100"/>
                                  </p:stCondLst>
                                  <p:childTnLst>
                                    <p:set>
                                      <p:cBhvr>
                                        <p:cTn id="34" dur="1" fill="hold">
                                          <p:stCondLst>
                                            <p:cond delay="0"/>
                                          </p:stCondLst>
                                        </p:cTn>
                                        <p:tgtEl>
                                          <p:spTgt spid="153"/>
                                        </p:tgtEl>
                                        <p:attrNameLst>
                                          <p:attrName>style.visibility</p:attrName>
                                        </p:attrNameLst>
                                      </p:cBhvr>
                                      <p:to>
                                        <p:strVal val="visible"/>
                                      </p:to>
                                    </p:set>
                                    <p:animEffect transition="in" filter="fade">
                                      <p:cBhvr>
                                        <p:cTn id="35" dur="500"/>
                                        <p:tgtEl>
                                          <p:spTgt spid="153"/>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155"/>
                                        </p:tgtEl>
                                        <p:attrNameLst>
                                          <p:attrName>style.visibility</p:attrName>
                                        </p:attrNameLst>
                                      </p:cBhvr>
                                      <p:to>
                                        <p:strVal val="visible"/>
                                      </p:to>
                                    </p:set>
                                    <p:animEffect transition="in" filter="fade">
                                      <p:cBhvr>
                                        <p:cTn id="38" dur="500"/>
                                        <p:tgtEl>
                                          <p:spTgt spid="155"/>
                                        </p:tgtEl>
                                      </p:cBhvr>
                                    </p:animEffect>
                                  </p:childTnLst>
                                </p:cTn>
                              </p:par>
                              <p:par>
                                <p:cTn id="39" presetID="10" presetClass="entr" presetSubtype="0" fill="hold" nodeType="withEffect">
                                  <p:stCondLst>
                                    <p:cond delay="1300"/>
                                  </p:stCondLst>
                                  <p:childTnLst>
                                    <p:set>
                                      <p:cBhvr>
                                        <p:cTn id="40" dur="1" fill="hold">
                                          <p:stCondLst>
                                            <p:cond delay="0"/>
                                          </p:stCondLst>
                                        </p:cTn>
                                        <p:tgtEl>
                                          <p:spTgt spid="150"/>
                                        </p:tgtEl>
                                        <p:attrNameLst>
                                          <p:attrName>style.visibility</p:attrName>
                                        </p:attrNameLst>
                                      </p:cBhvr>
                                      <p:to>
                                        <p:strVal val="visible"/>
                                      </p:to>
                                    </p:set>
                                    <p:animEffect transition="in" filter="fade">
                                      <p:cBhvr>
                                        <p:cTn id="41" dur="500"/>
                                        <p:tgtEl>
                                          <p:spTgt spid="150"/>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56"/>
                                        </p:tgtEl>
                                        <p:attrNameLst>
                                          <p:attrName>style.visibility</p:attrName>
                                        </p:attrNameLst>
                                      </p:cBhvr>
                                      <p:to>
                                        <p:strVal val="visible"/>
                                      </p:to>
                                    </p:set>
                                    <p:animEffect transition="in" filter="fade">
                                      <p:cBhvr>
                                        <p:cTn id="44"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154" grpId="0"/>
      <p:bldP spid="155" grpId="0"/>
      <p:bldP spid="156"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dirty="0" err="1"/>
              <a:t>Xxxx</a:t>
            </a:r>
            <a:r>
              <a:rPr lang="en-US" dirty="0"/>
              <a:t> </a:t>
            </a:r>
            <a:r>
              <a:rPr lang="en-US" dirty="0" err="1"/>
              <a:t>xxxxxxx</a:t>
            </a:r>
            <a:r>
              <a:rPr lang="en-US" dirty="0"/>
              <a:t> x </a:t>
            </a:r>
            <a:r>
              <a:rPr lang="en-US" dirty="0" err="1"/>
              <a:t>xxxx</a:t>
            </a:r>
            <a:r>
              <a:rPr lang="en-US" dirty="0"/>
              <a:t> </a:t>
            </a:r>
            <a:r>
              <a:rPr lang="en-US" dirty="0" err="1"/>
              <a:t>xxxx</a:t>
            </a:r>
            <a:r>
              <a:rPr lang="en-US" dirty="0"/>
              <a:t> x </a:t>
            </a:r>
            <a:r>
              <a:rPr lang="en-US" dirty="0" err="1"/>
              <a:t>x</a:t>
            </a:r>
            <a:endParaRPr lang="en-US" dirty="0"/>
          </a:p>
        </p:txBody>
      </p:sp>
      <p:grpSp>
        <p:nvGrpSpPr>
          <p:cNvPr id="21" name="Group 20"/>
          <p:cNvGrpSpPr/>
          <p:nvPr/>
        </p:nvGrpSpPr>
        <p:grpSpPr>
          <a:xfrm>
            <a:off x="3899756" y="1124744"/>
            <a:ext cx="4392488" cy="4392486"/>
            <a:chOff x="3899756" y="1592796"/>
            <a:chExt cx="4392488" cy="4392486"/>
          </a:xfrm>
          <a:scene3d>
            <a:camera prst="perspectiveRelaxed" fov="3000000">
              <a:rot lat="19200000" lon="0" rev="0"/>
            </a:camera>
            <a:lightRig rig="threePt" dir="t"/>
          </a:scene3d>
        </p:grpSpPr>
        <p:sp>
          <p:nvSpPr>
            <p:cNvPr id="8" name="Freeform 6"/>
            <p:cNvSpPr>
              <a:spLocks/>
            </p:cNvSpPr>
            <p:nvPr/>
          </p:nvSpPr>
          <p:spPr bwMode="auto">
            <a:xfrm>
              <a:off x="3899756" y="3349310"/>
              <a:ext cx="2183028" cy="2635972"/>
            </a:xfrm>
            <a:custGeom>
              <a:avLst/>
              <a:gdLst>
                <a:gd name="T0" fmla="*/ 248 w 256"/>
                <a:gd name="T1" fmla="*/ 247 h 309"/>
                <a:gd name="T2" fmla="*/ 224 w 256"/>
                <a:gd name="T3" fmla="*/ 260 h 309"/>
                <a:gd name="T4" fmla="*/ 204 w 256"/>
                <a:gd name="T5" fmla="*/ 234 h 309"/>
                <a:gd name="T6" fmla="*/ 224 w 256"/>
                <a:gd name="T7" fmla="*/ 209 h 309"/>
                <a:gd name="T8" fmla="*/ 248 w 256"/>
                <a:gd name="T9" fmla="*/ 221 h 309"/>
                <a:gd name="T10" fmla="*/ 256 w 256"/>
                <a:gd name="T11" fmla="*/ 202 h 309"/>
                <a:gd name="T12" fmla="*/ 256 w 256"/>
                <a:gd name="T13" fmla="*/ 154 h 309"/>
                <a:gd name="T14" fmla="*/ 155 w 256"/>
                <a:gd name="T15" fmla="*/ 51 h 309"/>
                <a:gd name="T16" fmla="*/ 105 w 256"/>
                <a:gd name="T17" fmla="*/ 51 h 309"/>
                <a:gd name="T18" fmla="*/ 86 w 256"/>
                <a:gd name="T19" fmla="*/ 44 h 309"/>
                <a:gd name="T20" fmla="*/ 99 w 256"/>
                <a:gd name="T21" fmla="*/ 20 h 309"/>
                <a:gd name="T22" fmla="*/ 73 w 256"/>
                <a:gd name="T23" fmla="*/ 0 h 309"/>
                <a:gd name="T24" fmla="*/ 47 w 256"/>
                <a:gd name="T25" fmla="*/ 20 h 309"/>
                <a:gd name="T26" fmla="*/ 60 w 256"/>
                <a:gd name="T27" fmla="*/ 44 h 309"/>
                <a:gd name="T28" fmla="*/ 41 w 256"/>
                <a:gd name="T29" fmla="*/ 51 h 309"/>
                <a:gd name="T30" fmla="*/ 0 w 256"/>
                <a:gd name="T31" fmla="*/ 51 h 309"/>
                <a:gd name="T32" fmla="*/ 256 w 256"/>
                <a:gd name="T33" fmla="*/ 309 h 309"/>
                <a:gd name="T34" fmla="*/ 256 w 256"/>
                <a:gd name="T35" fmla="*/ 266 h 309"/>
                <a:gd name="T36" fmla="*/ 248 w 256"/>
                <a:gd name="T37" fmla="*/ 24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309">
                  <a:moveTo>
                    <a:pt x="248" y="247"/>
                  </a:moveTo>
                  <a:cubicBezTo>
                    <a:pt x="238" y="247"/>
                    <a:pt x="234" y="260"/>
                    <a:pt x="224" y="260"/>
                  </a:cubicBezTo>
                  <a:cubicBezTo>
                    <a:pt x="213" y="260"/>
                    <a:pt x="204" y="251"/>
                    <a:pt x="204" y="234"/>
                  </a:cubicBezTo>
                  <a:cubicBezTo>
                    <a:pt x="204" y="218"/>
                    <a:pt x="213" y="209"/>
                    <a:pt x="224" y="209"/>
                  </a:cubicBezTo>
                  <a:cubicBezTo>
                    <a:pt x="234" y="209"/>
                    <a:pt x="238" y="221"/>
                    <a:pt x="248" y="221"/>
                  </a:cubicBezTo>
                  <a:cubicBezTo>
                    <a:pt x="255" y="221"/>
                    <a:pt x="256" y="210"/>
                    <a:pt x="256" y="202"/>
                  </a:cubicBezTo>
                  <a:cubicBezTo>
                    <a:pt x="256" y="191"/>
                    <a:pt x="256" y="174"/>
                    <a:pt x="256" y="154"/>
                  </a:cubicBezTo>
                  <a:cubicBezTo>
                    <a:pt x="200" y="153"/>
                    <a:pt x="155" y="108"/>
                    <a:pt x="155" y="51"/>
                  </a:cubicBezTo>
                  <a:cubicBezTo>
                    <a:pt x="135" y="51"/>
                    <a:pt x="116" y="51"/>
                    <a:pt x="105" y="51"/>
                  </a:cubicBezTo>
                  <a:cubicBezTo>
                    <a:pt x="97" y="51"/>
                    <a:pt x="86" y="51"/>
                    <a:pt x="86" y="44"/>
                  </a:cubicBezTo>
                  <a:cubicBezTo>
                    <a:pt x="86" y="34"/>
                    <a:pt x="99" y="30"/>
                    <a:pt x="99" y="20"/>
                  </a:cubicBezTo>
                  <a:cubicBezTo>
                    <a:pt x="99" y="9"/>
                    <a:pt x="89" y="0"/>
                    <a:pt x="73" y="0"/>
                  </a:cubicBezTo>
                  <a:cubicBezTo>
                    <a:pt x="57" y="0"/>
                    <a:pt x="47" y="9"/>
                    <a:pt x="47" y="20"/>
                  </a:cubicBezTo>
                  <a:cubicBezTo>
                    <a:pt x="47" y="30"/>
                    <a:pt x="60" y="34"/>
                    <a:pt x="60" y="44"/>
                  </a:cubicBezTo>
                  <a:cubicBezTo>
                    <a:pt x="60" y="51"/>
                    <a:pt x="49" y="51"/>
                    <a:pt x="41" y="51"/>
                  </a:cubicBezTo>
                  <a:cubicBezTo>
                    <a:pt x="31" y="51"/>
                    <a:pt x="17" y="51"/>
                    <a:pt x="0" y="51"/>
                  </a:cubicBezTo>
                  <a:cubicBezTo>
                    <a:pt x="0" y="193"/>
                    <a:pt x="114" y="308"/>
                    <a:pt x="256" y="309"/>
                  </a:cubicBezTo>
                  <a:cubicBezTo>
                    <a:pt x="256" y="292"/>
                    <a:pt x="256" y="276"/>
                    <a:pt x="256" y="266"/>
                  </a:cubicBezTo>
                  <a:cubicBezTo>
                    <a:pt x="256" y="258"/>
                    <a:pt x="255" y="247"/>
                    <a:pt x="248" y="247"/>
                  </a:cubicBezTo>
                  <a:close/>
                </a:path>
              </a:pathLst>
            </a:custGeom>
            <a:solidFill>
              <a:schemeClr val="accent5"/>
            </a:solidFill>
            <a:ln w="12700">
              <a:solidFill>
                <a:schemeClr val="accent5">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9" name="Freeform 7"/>
            <p:cNvSpPr>
              <a:spLocks/>
            </p:cNvSpPr>
            <p:nvPr/>
          </p:nvSpPr>
          <p:spPr bwMode="auto">
            <a:xfrm>
              <a:off x="3899756" y="1592796"/>
              <a:ext cx="2626361" cy="2191437"/>
            </a:xfrm>
            <a:custGeom>
              <a:avLst/>
              <a:gdLst>
                <a:gd name="T0" fmla="*/ 60 w 308"/>
                <a:gd name="T1" fmla="*/ 250 h 257"/>
                <a:gd name="T2" fmla="*/ 47 w 308"/>
                <a:gd name="T3" fmla="*/ 226 h 257"/>
                <a:gd name="T4" fmla="*/ 73 w 308"/>
                <a:gd name="T5" fmla="*/ 206 h 257"/>
                <a:gd name="T6" fmla="*/ 99 w 308"/>
                <a:gd name="T7" fmla="*/ 226 h 257"/>
                <a:gd name="T8" fmla="*/ 86 w 308"/>
                <a:gd name="T9" fmla="*/ 250 h 257"/>
                <a:gd name="T10" fmla="*/ 105 w 308"/>
                <a:gd name="T11" fmla="*/ 257 h 257"/>
                <a:gd name="T12" fmla="*/ 155 w 308"/>
                <a:gd name="T13" fmla="*/ 257 h 257"/>
                <a:gd name="T14" fmla="*/ 155 w 308"/>
                <a:gd name="T15" fmla="*/ 257 h 257"/>
                <a:gd name="T16" fmla="*/ 256 w 308"/>
                <a:gd name="T17" fmla="*/ 155 h 257"/>
                <a:gd name="T18" fmla="*/ 256 w 308"/>
                <a:gd name="T19" fmla="*/ 107 h 257"/>
                <a:gd name="T20" fmla="*/ 264 w 308"/>
                <a:gd name="T21" fmla="*/ 88 h 257"/>
                <a:gd name="T22" fmla="*/ 287 w 308"/>
                <a:gd name="T23" fmla="*/ 100 h 257"/>
                <a:gd name="T24" fmla="*/ 308 w 308"/>
                <a:gd name="T25" fmla="*/ 75 h 257"/>
                <a:gd name="T26" fmla="*/ 287 w 308"/>
                <a:gd name="T27" fmla="*/ 49 h 257"/>
                <a:gd name="T28" fmla="*/ 264 w 308"/>
                <a:gd name="T29" fmla="*/ 62 h 257"/>
                <a:gd name="T30" fmla="*/ 256 w 308"/>
                <a:gd name="T31" fmla="*/ 43 h 257"/>
                <a:gd name="T32" fmla="*/ 256 w 308"/>
                <a:gd name="T33" fmla="*/ 0 h 257"/>
                <a:gd name="T34" fmla="*/ 0 w 308"/>
                <a:gd name="T35" fmla="*/ 257 h 257"/>
                <a:gd name="T36" fmla="*/ 0 w 308"/>
                <a:gd name="T37" fmla="*/ 257 h 257"/>
                <a:gd name="T38" fmla="*/ 41 w 308"/>
                <a:gd name="T39" fmla="*/ 257 h 257"/>
                <a:gd name="T40" fmla="*/ 60 w 308"/>
                <a:gd name="T41" fmla="*/ 25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8" h="257">
                  <a:moveTo>
                    <a:pt x="60" y="250"/>
                  </a:moveTo>
                  <a:cubicBezTo>
                    <a:pt x="60" y="240"/>
                    <a:pt x="47" y="236"/>
                    <a:pt x="47" y="226"/>
                  </a:cubicBezTo>
                  <a:cubicBezTo>
                    <a:pt x="47" y="215"/>
                    <a:pt x="57" y="206"/>
                    <a:pt x="73" y="206"/>
                  </a:cubicBezTo>
                  <a:cubicBezTo>
                    <a:pt x="89" y="206"/>
                    <a:pt x="99" y="215"/>
                    <a:pt x="99" y="226"/>
                  </a:cubicBezTo>
                  <a:cubicBezTo>
                    <a:pt x="99" y="236"/>
                    <a:pt x="86" y="240"/>
                    <a:pt x="86" y="250"/>
                  </a:cubicBezTo>
                  <a:cubicBezTo>
                    <a:pt x="86" y="257"/>
                    <a:pt x="97" y="257"/>
                    <a:pt x="105" y="257"/>
                  </a:cubicBezTo>
                  <a:cubicBezTo>
                    <a:pt x="116" y="257"/>
                    <a:pt x="135" y="257"/>
                    <a:pt x="155" y="257"/>
                  </a:cubicBezTo>
                  <a:cubicBezTo>
                    <a:pt x="155" y="257"/>
                    <a:pt x="155" y="257"/>
                    <a:pt x="155" y="257"/>
                  </a:cubicBezTo>
                  <a:cubicBezTo>
                    <a:pt x="155" y="201"/>
                    <a:pt x="200" y="156"/>
                    <a:pt x="256" y="155"/>
                  </a:cubicBezTo>
                  <a:cubicBezTo>
                    <a:pt x="256" y="135"/>
                    <a:pt x="256" y="118"/>
                    <a:pt x="256" y="107"/>
                  </a:cubicBezTo>
                  <a:cubicBezTo>
                    <a:pt x="256" y="99"/>
                    <a:pt x="257" y="88"/>
                    <a:pt x="264" y="88"/>
                  </a:cubicBezTo>
                  <a:cubicBezTo>
                    <a:pt x="274" y="88"/>
                    <a:pt x="277" y="100"/>
                    <a:pt x="287" y="100"/>
                  </a:cubicBezTo>
                  <a:cubicBezTo>
                    <a:pt x="298" y="100"/>
                    <a:pt x="308" y="91"/>
                    <a:pt x="308" y="75"/>
                  </a:cubicBezTo>
                  <a:cubicBezTo>
                    <a:pt x="308" y="58"/>
                    <a:pt x="298" y="49"/>
                    <a:pt x="287" y="49"/>
                  </a:cubicBezTo>
                  <a:cubicBezTo>
                    <a:pt x="277" y="49"/>
                    <a:pt x="274" y="62"/>
                    <a:pt x="264" y="62"/>
                  </a:cubicBezTo>
                  <a:cubicBezTo>
                    <a:pt x="257" y="62"/>
                    <a:pt x="256" y="51"/>
                    <a:pt x="256" y="43"/>
                  </a:cubicBezTo>
                  <a:cubicBezTo>
                    <a:pt x="256" y="33"/>
                    <a:pt x="256" y="17"/>
                    <a:pt x="256" y="0"/>
                  </a:cubicBezTo>
                  <a:cubicBezTo>
                    <a:pt x="114" y="1"/>
                    <a:pt x="0" y="116"/>
                    <a:pt x="0" y="257"/>
                  </a:cubicBezTo>
                  <a:cubicBezTo>
                    <a:pt x="0" y="257"/>
                    <a:pt x="0" y="257"/>
                    <a:pt x="0" y="257"/>
                  </a:cubicBezTo>
                  <a:cubicBezTo>
                    <a:pt x="17" y="257"/>
                    <a:pt x="31" y="257"/>
                    <a:pt x="41" y="257"/>
                  </a:cubicBezTo>
                  <a:cubicBezTo>
                    <a:pt x="49" y="257"/>
                    <a:pt x="60" y="257"/>
                    <a:pt x="60" y="250"/>
                  </a:cubicBezTo>
                  <a:close/>
                </a:path>
              </a:pathLst>
            </a:custGeom>
            <a:solidFill>
              <a:schemeClr val="bg2"/>
            </a:solidFill>
            <a:ln w="12700">
              <a:solidFill>
                <a:schemeClr val="bg2">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6082784" y="1592796"/>
              <a:ext cx="2209460" cy="2635972"/>
            </a:xfrm>
            <a:custGeom>
              <a:avLst/>
              <a:gdLst>
                <a:gd name="T0" fmla="*/ 2 w 259"/>
                <a:gd name="T1" fmla="*/ 0 h 309"/>
                <a:gd name="T2" fmla="*/ 0 w 259"/>
                <a:gd name="T3" fmla="*/ 0 h 309"/>
                <a:gd name="T4" fmla="*/ 0 w 259"/>
                <a:gd name="T5" fmla="*/ 43 h 309"/>
                <a:gd name="T6" fmla="*/ 8 w 259"/>
                <a:gd name="T7" fmla="*/ 62 h 309"/>
                <a:gd name="T8" fmla="*/ 31 w 259"/>
                <a:gd name="T9" fmla="*/ 49 h 309"/>
                <a:gd name="T10" fmla="*/ 52 w 259"/>
                <a:gd name="T11" fmla="*/ 75 h 309"/>
                <a:gd name="T12" fmla="*/ 31 w 259"/>
                <a:gd name="T13" fmla="*/ 100 h 309"/>
                <a:gd name="T14" fmla="*/ 8 w 259"/>
                <a:gd name="T15" fmla="*/ 88 h 309"/>
                <a:gd name="T16" fmla="*/ 0 w 259"/>
                <a:gd name="T17" fmla="*/ 107 h 309"/>
                <a:gd name="T18" fmla="*/ 0 w 259"/>
                <a:gd name="T19" fmla="*/ 155 h 309"/>
                <a:gd name="T20" fmla="*/ 2 w 259"/>
                <a:gd name="T21" fmla="*/ 155 h 309"/>
                <a:gd name="T22" fmla="*/ 104 w 259"/>
                <a:gd name="T23" fmla="*/ 257 h 309"/>
                <a:gd name="T24" fmla="*/ 151 w 259"/>
                <a:gd name="T25" fmla="*/ 257 h 309"/>
                <a:gd name="T26" fmla="*/ 169 w 259"/>
                <a:gd name="T27" fmla="*/ 265 h 309"/>
                <a:gd name="T28" fmla="*/ 157 w 259"/>
                <a:gd name="T29" fmla="*/ 289 h 309"/>
                <a:gd name="T30" fmla="*/ 183 w 259"/>
                <a:gd name="T31" fmla="*/ 309 h 309"/>
                <a:gd name="T32" fmla="*/ 208 w 259"/>
                <a:gd name="T33" fmla="*/ 289 h 309"/>
                <a:gd name="T34" fmla="*/ 196 w 259"/>
                <a:gd name="T35" fmla="*/ 265 h 309"/>
                <a:gd name="T36" fmla="*/ 215 w 259"/>
                <a:gd name="T37" fmla="*/ 257 h 309"/>
                <a:gd name="T38" fmla="*/ 259 w 259"/>
                <a:gd name="T39" fmla="*/ 257 h 309"/>
                <a:gd name="T40" fmla="*/ 2 w 259"/>
                <a:gd name="T41"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309">
                  <a:moveTo>
                    <a:pt x="2" y="0"/>
                  </a:moveTo>
                  <a:cubicBezTo>
                    <a:pt x="1" y="0"/>
                    <a:pt x="0" y="0"/>
                    <a:pt x="0" y="0"/>
                  </a:cubicBezTo>
                  <a:cubicBezTo>
                    <a:pt x="0" y="17"/>
                    <a:pt x="0" y="33"/>
                    <a:pt x="0" y="43"/>
                  </a:cubicBezTo>
                  <a:cubicBezTo>
                    <a:pt x="0" y="51"/>
                    <a:pt x="1" y="62"/>
                    <a:pt x="8" y="62"/>
                  </a:cubicBezTo>
                  <a:cubicBezTo>
                    <a:pt x="18" y="62"/>
                    <a:pt x="21" y="49"/>
                    <a:pt x="31" y="49"/>
                  </a:cubicBezTo>
                  <a:cubicBezTo>
                    <a:pt x="42" y="49"/>
                    <a:pt x="52" y="58"/>
                    <a:pt x="52" y="75"/>
                  </a:cubicBezTo>
                  <a:cubicBezTo>
                    <a:pt x="52" y="91"/>
                    <a:pt x="42" y="100"/>
                    <a:pt x="31" y="100"/>
                  </a:cubicBezTo>
                  <a:cubicBezTo>
                    <a:pt x="21" y="100"/>
                    <a:pt x="18" y="88"/>
                    <a:pt x="8" y="88"/>
                  </a:cubicBezTo>
                  <a:cubicBezTo>
                    <a:pt x="1" y="88"/>
                    <a:pt x="0" y="99"/>
                    <a:pt x="0" y="107"/>
                  </a:cubicBezTo>
                  <a:cubicBezTo>
                    <a:pt x="0" y="118"/>
                    <a:pt x="0" y="135"/>
                    <a:pt x="0" y="155"/>
                  </a:cubicBezTo>
                  <a:cubicBezTo>
                    <a:pt x="0" y="155"/>
                    <a:pt x="1" y="155"/>
                    <a:pt x="2" y="155"/>
                  </a:cubicBezTo>
                  <a:cubicBezTo>
                    <a:pt x="58" y="155"/>
                    <a:pt x="104" y="201"/>
                    <a:pt x="104" y="257"/>
                  </a:cubicBezTo>
                  <a:cubicBezTo>
                    <a:pt x="123" y="257"/>
                    <a:pt x="140" y="257"/>
                    <a:pt x="151" y="257"/>
                  </a:cubicBezTo>
                  <a:cubicBezTo>
                    <a:pt x="159" y="257"/>
                    <a:pt x="169" y="258"/>
                    <a:pt x="169" y="265"/>
                  </a:cubicBezTo>
                  <a:cubicBezTo>
                    <a:pt x="169" y="275"/>
                    <a:pt x="157" y="279"/>
                    <a:pt x="157" y="289"/>
                  </a:cubicBezTo>
                  <a:cubicBezTo>
                    <a:pt x="157" y="300"/>
                    <a:pt x="166" y="309"/>
                    <a:pt x="183" y="309"/>
                  </a:cubicBezTo>
                  <a:cubicBezTo>
                    <a:pt x="199" y="309"/>
                    <a:pt x="208" y="300"/>
                    <a:pt x="208" y="289"/>
                  </a:cubicBezTo>
                  <a:cubicBezTo>
                    <a:pt x="208" y="279"/>
                    <a:pt x="196" y="275"/>
                    <a:pt x="196" y="265"/>
                  </a:cubicBezTo>
                  <a:cubicBezTo>
                    <a:pt x="196" y="258"/>
                    <a:pt x="207" y="257"/>
                    <a:pt x="215" y="257"/>
                  </a:cubicBezTo>
                  <a:cubicBezTo>
                    <a:pt x="225" y="257"/>
                    <a:pt x="241" y="257"/>
                    <a:pt x="259" y="257"/>
                  </a:cubicBezTo>
                  <a:cubicBezTo>
                    <a:pt x="259" y="115"/>
                    <a:pt x="144" y="0"/>
                    <a:pt x="2" y="0"/>
                  </a:cubicBezTo>
                  <a:close/>
                </a:path>
              </a:pathLst>
            </a:custGeom>
            <a:solidFill>
              <a:schemeClr val="accent1"/>
            </a:solidFill>
            <a:ln w="12700">
              <a:solidFill>
                <a:schemeClr val="accent1">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5639450" y="3784233"/>
              <a:ext cx="2652793" cy="2201049"/>
            </a:xfrm>
            <a:custGeom>
              <a:avLst/>
              <a:gdLst>
                <a:gd name="T0" fmla="*/ 248 w 311"/>
                <a:gd name="T1" fmla="*/ 8 h 258"/>
                <a:gd name="T2" fmla="*/ 260 w 311"/>
                <a:gd name="T3" fmla="*/ 32 h 258"/>
                <a:gd name="T4" fmla="*/ 235 w 311"/>
                <a:gd name="T5" fmla="*/ 52 h 258"/>
                <a:gd name="T6" fmla="*/ 209 w 311"/>
                <a:gd name="T7" fmla="*/ 32 h 258"/>
                <a:gd name="T8" fmla="*/ 221 w 311"/>
                <a:gd name="T9" fmla="*/ 8 h 258"/>
                <a:gd name="T10" fmla="*/ 203 w 311"/>
                <a:gd name="T11" fmla="*/ 0 h 258"/>
                <a:gd name="T12" fmla="*/ 156 w 311"/>
                <a:gd name="T13" fmla="*/ 0 h 258"/>
                <a:gd name="T14" fmla="*/ 156 w 311"/>
                <a:gd name="T15" fmla="*/ 0 h 258"/>
                <a:gd name="T16" fmla="*/ 54 w 311"/>
                <a:gd name="T17" fmla="*/ 103 h 258"/>
                <a:gd name="T18" fmla="*/ 52 w 311"/>
                <a:gd name="T19" fmla="*/ 103 h 258"/>
                <a:gd name="T20" fmla="*/ 52 w 311"/>
                <a:gd name="T21" fmla="*/ 151 h 258"/>
                <a:gd name="T22" fmla="*/ 44 w 311"/>
                <a:gd name="T23" fmla="*/ 170 h 258"/>
                <a:gd name="T24" fmla="*/ 20 w 311"/>
                <a:gd name="T25" fmla="*/ 158 h 258"/>
                <a:gd name="T26" fmla="*/ 0 w 311"/>
                <a:gd name="T27" fmla="*/ 183 h 258"/>
                <a:gd name="T28" fmla="*/ 20 w 311"/>
                <a:gd name="T29" fmla="*/ 209 h 258"/>
                <a:gd name="T30" fmla="*/ 44 w 311"/>
                <a:gd name="T31" fmla="*/ 196 h 258"/>
                <a:gd name="T32" fmla="*/ 52 w 311"/>
                <a:gd name="T33" fmla="*/ 215 h 258"/>
                <a:gd name="T34" fmla="*/ 52 w 311"/>
                <a:gd name="T35" fmla="*/ 258 h 258"/>
                <a:gd name="T36" fmla="*/ 54 w 311"/>
                <a:gd name="T37" fmla="*/ 258 h 258"/>
                <a:gd name="T38" fmla="*/ 311 w 311"/>
                <a:gd name="T39" fmla="*/ 0 h 258"/>
                <a:gd name="T40" fmla="*/ 311 w 311"/>
                <a:gd name="T41" fmla="*/ 0 h 258"/>
                <a:gd name="T42" fmla="*/ 267 w 311"/>
                <a:gd name="T43" fmla="*/ 0 h 258"/>
                <a:gd name="T44" fmla="*/ 248 w 311"/>
                <a:gd name="T45" fmla="*/ 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1" h="258">
                  <a:moveTo>
                    <a:pt x="248" y="8"/>
                  </a:moveTo>
                  <a:cubicBezTo>
                    <a:pt x="248" y="18"/>
                    <a:pt x="260" y="22"/>
                    <a:pt x="260" y="32"/>
                  </a:cubicBezTo>
                  <a:cubicBezTo>
                    <a:pt x="260" y="43"/>
                    <a:pt x="251" y="52"/>
                    <a:pt x="235" y="52"/>
                  </a:cubicBezTo>
                  <a:cubicBezTo>
                    <a:pt x="218" y="52"/>
                    <a:pt x="209" y="43"/>
                    <a:pt x="209" y="32"/>
                  </a:cubicBezTo>
                  <a:cubicBezTo>
                    <a:pt x="209" y="22"/>
                    <a:pt x="221" y="18"/>
                    <a:pt x="221" y="8"/>
                  </a:cubicBezTo>
                  <a:cubicBezTo>
                    <a:pt x="221" y="1"/>
                    <a:pt x="211" y="0"/>
                    <a:pt x="203" y="0"/>
                  </a:cubicBezTo>
                  <a:cubicBezTo>
                    <a:pt x="192" y="0"/>
                    <a:pt x="175" y="0"/>
                    <a:pt x="156" y="0"/>
                  </a:cubicBezTo>
                  <a:cubicBezTo>
                    <a:pt x="156" y="0"/>
                    <a:pt x="156" y="0"/>
                    <a:pt x="156" y="0"/>
                  </a:cubicBezTo>
                  <a:cubicBezTo>
                    <a:pt x="156" y="57"/>
                    <a:pt x="110" y="103"/>
                    <a:pt x="54" y="103"/>
                  </a:cubicBezTo>
                  <a:cubicBezTo>
                    <a:pt x="53" y="103"/>
                    <a:pt x="52" y="103"/>
                    <a:pt x="52" y="103"/>
                  </a:cubicBezTo>
                  <a:cubicBezTo>
                    <a:pt x="52" y="123"/>
                    <a:pt x="52" y="140"/>
                    <a:pt x="52" y="151"/>
                  </a:cubicBezTo>
                  <a:cubicBezTo>
                    <a:pt x="52" y="159"/>
                    <a:pt x="51" y="170"/>
                    <a:pt x="44" y="170"/>
                  </a:cubicBezTo>
                  <a:cubicBezTo>
                    <a:pt x="34" y="170"/>
                    <a:pt x="30" y="158"/>
                    <a:pt x="20" y="158"/>
                  </a:cubicBezTo>
                  <a:cubicBezTo>
                    <a:pt x="9" y="158"/>
                    <a:pt x="0" y="167"/>
                    <a:pt x="0" y="183"/>
                  </a:cubicBezTo>
                  <a:cubicBezTo>
                    <a:pt x="0" y="200"/>
                    <a:pt x="9" y="209"/>
                    <a:pt x="20" y="209"/>
                  </a:cubicBezTo>
                  <a:cubicBezTo>
                    <a:pt x="30" y="209"/>
                    <a:pt x="34" y="196"/>
                    <a:pt x="44" y="196"/>
                  </a:cubicBezTo>
                  <a:cubicBezTo>
                    <a:pt x="51" y="196"/>
                    <a:pt x="52" y="207"/>
                    <a:pt x="52" y="215"/>
                  </a:cubicBezTo>
                  <a:cubicBezTo>
                    <a:pt x="52" y="225"/>
                    <a:pt x="52" y="241"/>
                    <a:pt x="52" y="258"/>
                  </a:cubicBezTo>
                  <a:cubicBezTo>
                    <a:pt x="52" y="258"/>
                    <a:pt x="53" y="258"/>
                    <a:pt x="54" y="258"/>
                  </a:cubicBezTo>
                  <a:cubicBezTo>
                    <a:pt x="196" y="258"/>
                    <a:pt x="311" y="143"/>
                    <a:pt x="311" y="0"/>
                  </a:cubicBezTo>
                  <a:cubicBezTo>
                    <a:pt x="311" y="0"/>
                    <a:pt x="311" y="0"/>
                    <a:pt x="311" y="0"/>
                  </a:cubicBezTo>
                  <a:cubicBezTo>
                    <a:pt x="293" y="0"/>
                    <a:pt x="277" y="0"/>
                    <a:pt x="267" y="0"/>
                  </a:cubicBezTo>
                  <a:cubicBezTo>
                    <a:pt x="259" y="0"/>
                    <a:pt x="248" y="1"/>
                    <a:pt x="248" y="8"/>
                  </a:cubicBezTo>
                  <a:close/>
                </a:path>
              </a:pathLst>
            </a:custGeom>
            <a:solidFill>
              <a:schemeClr val="accent3"/>
            </a:solidFill>
            <a:ln w="12700">
              <a:solidFill>
                <a:schemeClr val="accent3">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3" name="TextBox 12"/>
            <p:cNvSpPr txBox="1"/>
            <p:nvPr/>
          </p:nvSpPr>
          <p:spPr>
            <a:xfrm>
              <a:off x="6564052" y="2242265"/>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01</a:t>
              </a:r>
            </a:p>
          </p:txBody>
        </p:sp>
        <p:sp>
          <p:nvSpPr>
            <p:cNvPr id="14" name="TextBox 13"/>
            <p:cNvSpPr txBox="1"/>
            <p:nvPr/>
          </p:nvSpPr>
          <p:spPr>
            <a:xfrm>
              <a:off x="4331804" y="2242265"/>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04</a:t>
              </a:r>
            </a:p>
          </p:txBody>
        </p:sp>
        <p:sp>
          <p:nvSpPr>
            <p:cNvPr id="15" name="TextBox 14"/>
            <p:cNvSpPr txBox="1"/>
            <p:nvPr/>
          </p:nvSpPr>
          <p:spPr>
            <a:xfrm>
              <a:off x="6564052" y="4412067"/>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02</a:t>
              </a:r>
            </a:p>
          </p:txBody>
        </p:sp>
        <p:sp>
          <p:nvSpPr>
            <p:cNvPr id="16" name="TextBox 15"/>
            <p:cNvSpPr txBox="1"/>
            <p:nvPr/>
          </p:nvSpPr>
          <p:spPr>
            <a:xfrm>
              <a:off x="4331804" y="4412067"/>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03</a:t>
              </a:r>
            </a:p>
          </p:txBody>
        </p:sp>
      </p:grpSp>
      <p:sp>
        <p:nvSpPr>
          <p:cNvPr id="18" name="Rectangle 17"/>
          <p:cNvSpPr/>
          <p:nvPr/>
        </p:nvSpPr>
        <p:spPr>
          <a:xfrm>
            <a:off x="9049615" y="4743003"/>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dirty="0">
                <a:solidFill>
                  <a:schemeClr val="tx1"/>
                </a:solidFill>
              </a:rPr>
              <a:t>Xx x </a:t>
            </a:r>
            <a:r>
              <a:rPr lang="en-US" dirty="0" err="1">
                <a:solidFill>
                  <a:schemeClr val="tx1"/>
                </a:solidFill>
              </a:rPr>
              <a:t>xxxx</a:t>
            </a:r>
            <a:endParaRPr lang="en-US" dirty="0">
              <a:solidFill>
                <a:schemeClr val="tx1"/>
              </a:solidFill>
            </a:endParaRPr>
          </a:p>
          <a:p>
            <a:r>
              <a:rPr lang="da-DK" sz="1400" dirty="0">
                <a:solidFill>
                  <a:schemeClr val="tx1"/>
                </a:solidFill>
              </a:rPr>
              <a:t>Xxxxx xxxxx xxxxxx xxxxxxxxxxxxx</a:t>
            </a:r>
            <a:endParaRPr lang="en-US" sz="2000" dirty="0">
              <a:solidFill>
                <a:schemeClr val="tx1"/>
              </a:solidFill>
            </a:endParaRPr>
          </a:p>
        </p:txBody>
      </p:sp>
      <p:sp>
        <p:nvSpPr>
          <p:cNvPr id="19" name="Rectangle 18"/>
          <p:cNvSpPr/>
          <p:nvPr/>
        </p:nvSpPr>
        <p:spPr>
          <a:xfrm>
            <a:off x="678889" y="1431759"/>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dirty="0">
                <a:solidFill>
                  <a:schemeClr val="tx1"/>
                </a:solidFill>
              </a:rPr>
              <a:t>Xx x </a:t>
            </a:r>
            <a:r>
              <a:rPr lang="en-US" dirty="0" err="1">
                <a:solidFill>
                  <a:schemeClr val="tx1"/>
                </a:solidFill>
              </a:rPr>
              <a:t>xxxx</a:t>
            </a:r>
            <a:endParaRPr lang="en-US" dirty="0">
              <a:solidFill>
                <a:schemeClr val="tx1"/>
              </a:solidFill>
            </a:endParaRPr>
          </a:p>
          <a:p>
            <a:pPr algn="r"/>
            <a:r>
              <a:rPr lang="da-DK" sz="1400" dirty="0">
                <a:solidFill>
                  <a:schemeClr val="tx1"/>
                </a:solidFill>
              </a:rPr>
              <a:t>Xxxxx xxxxx xxxxxx xxxxxxxxxxxxx</a:t>
            </a:r>
            <a:endParaRPr lang="en-US" sz="2000" dirty="0">
              <a:solidFill>
                <a:schemeClr val="tx1"/>
              </a:solidFill>
            </a:endParaRPr>
          </a:p>
        </p:txBody>
      </p:sp>
      <p:sp>
        <p:nvSpPr>
          <p:cNvPr id="20" name="Rectangle 19"/>
          <p:cNvSpPr/>
          <p:nvPr/>
        </p:nvSpPr>
        <p:spPr>
          <a:xfrm>
            <a:off x="678889" y="4743003"/>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dirty="0">
                <a:solidFill>
                  <a:schemeClr val="tx1"/>
                </a:solidFill>
              </a:rPr>
              <a:t>Xx x </a:t>
            </a:r>
            <a:r>
              <a:rPr lang="en-US" dirty="0" err="1">
                <a:solidFill>
                  <a:schemeClr val="tx1"/>
                </a:solidFill>
              </a:rPr>
              <a:t>xxxx</a:t>
            </a:r>
            <a:endParaRPr lang="en-US" dirty="0">
              <a:solidFill>
                <a:schemeClr val="tx1"/>
              </a:solidFill>
            </a:endParaRPr>
          </a:p>
          <a:p>
            <a:pPr algn="r"/>
            <a:r>
              <a:rPr lang="da-DK" sz="1400" dirty="0">
                <a:solidFill>
                  <a:schemeClr val="tx1"/>
                </a:solidFill>
              </a:rPr>
              <a:t>Xxxxx xxxxx xxxxxx xxxxxxxxxxxxx</a:t>
            </a:r>
            <a:endParaRPr lang="en-US" sz="2000" dirty="0">
              <a:solidFill>
                <a:schemeClr val="tx1"/>
              </a:solidFill>
            </a:endParaRPr>
          </a:p>
        </p:txBody>
      </p:sp>
      <p:grpSp>
        <p:nvGrpSpPr>
          <p:cNvPr id="22" name="Group 21"/>
          <p:cNvGrpSpPr/>
          <p:nvPr/>
        </p:nvGrpSpPr>
        <p:grpSpPr>
          <a:xfrm>
            <a:off x="3275061" y="1496783"/>
            <a:ext cx="788196" cy="788196"/>
            <a:chOff x="718408" y="3247559"/>
            <a:chExt cx="623050" cy="623050"/>
          </a:xfrm>
        </p:grpSpPr>
        <p:sp>
          <p:nvSpPr>
            <p:cNvPr id="23" name="Oval 22"/>
            <p:cNvSpPr/>
            <p:nvPr/>
          </p:nvSpPr>
          <p:spPr>
            <a:xfrm>
              <a:off x="718408" y="3247559"/>
              <a:ext cx="623050" cy="62305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4" name="Picture 2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4598" y="3368602"/>
              <a:ext cx="390670" cy="380964"/>
            </a:xfrm>
            <a:prstGeom prst="rect">
              <a:avLst/>
            </a:prstGeom>
          </p:spPr>
        </p:pic>
      </p:grpSp>
      <p:grpSp>
        <p:nvGrpSpPr>
          <p:cNvPr id="28" name="Group 27"/>
          <p:cNvGrpSpPr/>
          <p:nvPr/>
        </p:nvGrpSpPr>
        <p:grpSpPr>
          <a:xfrm>
            <a:off x="8225415" y="4808027"/>
            <a:ext cx="788196" cy="788196"/>
            <a:chOff x="718408" y="2370734"/>
            <a:chExt cx="623050" cy="623050"/>
          </a:xfrm>
        </p:grpSpPr>
        <p:sp>
          <p:nvSpPr>
            <p:cNvPr id="29" name="Oval 28"/>
            <p:cNvSpPr/>
            <p:nvPr/>
          </p:nvSpPr>
          <p:spPr>
            <a:xfrm>
              <a:off x="718408" y="2370734"/>
              <a:ext cx="623050" cy="62305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24174" y="2476500"/>
              <a:ext cx="411518" cy="411518"/>
            </a:xfrm>
            <a:prstGeom prst="rect">
              <a:avLst/>
            </a:prstGeom>
          </p:spPr>
        </p:pic>
      </p:grpSp>
      <p:grpSp>
        <p:nvGrpSpPr>
          <p:cNvPr id="31" name="Group 30"/>
          <p:cNvGrpSpPr/>
          <p:nvPr/>
        </p:nvGrpSpPr>
        <p:grpSpPr>
          <a:xfrm>
            <a:off x="3275061" y="4808027"/>
            <a:ext cx="788196" cy="788196"/>
            <a:chOff x="718408" y="4229838"/>
            <a:chExt cx="623050" cy="623050"/>
          </a:xfrm>
        </p:grpSpPr>
        <p:sp>
          <p:nvSpPr>
            <p:cNvPr id="32" name="Oval 31"/>
            <p:cNvSpPr/>
            <p:nvPr/>
          </p:nvSpPr>
          <p:spPr>
            <a:xfrm>
              <a:off x="718408" y="4229838"/>
              <a:ext cx="623050" cy="62305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3" name="Picture 3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96288" y="4419203"/>
              <a:ext cx="467290" cy="244320"/>
            </a:xfrm>
            <a:prstGeom prst="rect">
              <a:avLst/>
            </a:prstGeom>
          </p:spPr>
        </p:pic>
      </p:grpSp>
      <p:sp>
        <p:nvSpPr>
          <p:cNvPr id="34" name="Freeform 33"/>
          <p:cNvSpPr/>
          <p:nvPr/>
        </p:nvSpPr>
        <p:spPr>
          <a:xfrm>
            <a:off x="7386110" y="1887793"/>
            <a:ext cx="871417" cy="25704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9072475" y="1431759"/>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dirty="0">
                <a:solidFill>
                  <a:schemeClr val="tx1"/>
                </a:solidFill>
              </a:rPr>
              <a:t>Xx x </a:t>
            </a:r>
            <a:r>
              <a:rPr lang="en-US" dirty="0" err="1">
                <a:solidFill>
                  <a:schemeClr val="tx1"/>
                </a:solidFill>
              </a:rPr>
              <a:t>xxxx</a:t>
            </a:r>
            <a:endParaRPr lang="en-US" dirty="0">
              <a:solidFill>
                <a:schemeClr val="tx1"/>
              </a:solidFill>
            </a:endParaRPr>
          </a:p>
          <a:p>
            <a:r>
              <a:rPr lang="da-DK" sz="1400" dirty="0">
                <a:solidFill>
                  <a:schemeClr val="tx1"/>
                </a:solidFill>
              </a:rPr>
              <a:t>Xxxxx xxxxx xxxxxx xxxxxxxxxxxxx</a:t>
            </a:r>
            <a:endParaRPr lang="en-US" sz="2000" dirty="0">
              <a:solidFill>
                <a:schemeClr val="tx1"/>
              </a:solidFill>
            </a:endParaRPr>
          </a:p>
        </p:txBody>
      </p:sp>
      <p:grpSp>
        <p:nvGrpSpPr>
          <p:cNvPr id="25" name="Group 24"/>
          <p:cNvGrpSpPr/>
          <p:nvPr/>
        </p:nvGrpSpPr>
        <p:grpSpPr>
          <a:xfrm>
            <a:off x="8248275" y="1496783"/>
            <a:ext cx="788196" cy="788196"/>
            <a:chOff x="718408" y="1484685"/>
            <a:chExt cx="623050" cy="623050"/>
          </a:xfrm>
        </p:grpSpPr>
        <p:sp>
          <p:nvSpPr>
            <p:cNvPr id="26" name="Oval 25"/>
            <p:cNvSpPr/>
            <p:nvPr/>
          </p:nvSpPr>
          <p:spPr>
            <a:xfrm>
              <a:off x="718408" y="1484685"/>
              <a:ext cx="623050" cy="62305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7" name="Picture 2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46806" y="1641500"/>
              <a:ext cx="366254" cy="309420"/>
            </a:xfrm>
            <a:prstGeom prst="rect">
              <a:avLst/>
            </a:prstGeom>
          </p:spPr>
        </p:pic>
      </p:grpSp>
      <p:sp>
        <p:nvSpPr>
          <p:cNvPr id="35" name="Freeform 34"/>
          <p:cNvSpPr/>
          <p:nvPr/>
        </p:nvSpPr>
        <p:spPr>
          <a:xfrm flipV="1">
            <a:off x="7314741" y="4941826"/>
            <a:ext cx="942786"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Freeform 35"/>
          <p:cNvSpPr/>
          <p:nvPr/>
        </p:nvSpPr>
        <p:spPr>
          <a:xfrm flipH="1">
            <a:off x="4063266" y="1887793"/>
            <a:ext cx="780222" cy="24406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Freeform 36"/>
          <p:cNvSpPr/>
          <p:nvPr/>
        </p:nvSpPr>
        <p:spPr>
          <a:xfrm flipH="1" flipV="1">
            <a:off x="4063265" y="4941826"/>
            <a:ext cx="829011"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71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00"/>
                                        <p:tgtEl>
                                          <p:spTgt spid="25"/>
                                        </p:tgtEl>
                                      </p:cBhvr>
                                    </p:animEffect>
                                  </p:childTnLst>
                                </p:cTn>
                              </p:par>
                              <p:par>
                                <p:cTn id="8" presetID="10" presetClass="entr" presetSubtype="0" fill="hold" nodeType="withEffect">
                                  <p:stCondLst>
                                    <p:cond delay="220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200"/>
                                        <p:tgtEl>
                                          <p:spTgt spid="28"/>
                                        </p:tgtEl>
                                      </p:cBhvr>
                                    </p:animEffect>
                                  </p:childTnLst>
                                </p:cTn>
                              </p:par>
                              <p:par>
                                <p:cTn id="11" presetID="10" presetClass="entr" presetSubtype="0" fill="hold" nodeType="withEffect">
                                  <p:stCondLst>
                                    <p:cond delay="24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200"/>
                                        <p:tgtEl>
                                          <p:spTgt spid="22"/>
                                        </p:tgtEl>
                                      </p:cBhvr>
                                    </p:animEffect>
                                  </p:childTnLst>
                                </p:cTn>
                              </p:par>
                              <p:par>
                                <p:cTn id="14" presetID="10" presetClass="entr" presetSubtype="0" fill="hold" nodeType="withEffect">
                                  <p:stCondLst>
                                    <p:cond delay="26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a:t>
            </a:r>
            <a:r>
              <a:rPr lang="en-US" dirty="0"/>
              <a:t> x </a:t>
            </a:r>
            <a:r>
              <a:rPr lang="en-US" dirty="0" err="1"/>
              <a:t>xxxxxxx</a:t>
            </a:r>
            <a:r>
              <a:rPr lang="en-US" dirty="0"/>
              <a:t> x xxx </a:t>
            </a:r>
            <a:r>
              <a:rPr lang="en-US" dirty="0" err="1"/>
              <a:t>xxxxxxx</a:t>
            </a:r>
            <a:r>
              <a:rPr lang="en-US" dirty="0"/>
              <a:t> </a:t>
            </a:r>
            <a:r>
              <a:rPr lang="en-US" dirty="0" err="1"/>
              <a:t>xxxxxx</a:t>
            </a:r>
            <a:r>
              <a:rPr lang="en-US" dirty="0"/>
              <a:t> xx</a:t>
            </a:r>
          </a:p>
        </p:txBody>
      </p:sp>
      <p:sp>
        <p:nvSpPr>
          <p:cNvPr id="3" name="Text Placeholder 2"/>
          <p:cNvSpPr>
            <a:spLocks noGrp="1"/>
          </p:cNvSpPr>
          <p:nvPr>
            <p:ph type="body" sz="quarter" idx="10"/>
          </p:nvPr>
        </p:nvSpPr>
        <p:spPr/>
        <p:txBody>
          <a:bodyPr/>
          <a:lstStyle/>
          <a:p>
            <a:r>
              <a:rPr lang="en-US" dirty="0"/>
              <a:t> </a:t>
            </a:r>
            <a:r>
              <a:rPr lang="en-US" dirty="0" err="1"/>
              <a:t>xxxxx</a:t>
            </a:r>
            <a:r>
              <a:rPr lang="en-US" dirty="0"/>
              <a:t> xx ’x </a:t>
            </a:r>
            <a:r>
              <a:rPr lang="en-US" dirty="0" err="1"/>
              <a:t>x</a:t>
            </a:r>
            <a:r>
              <a:rPr lang="en-US" dirty="0"/>
              <a:t> </a:t>
            </a:r>
            <a:r>
              <a:rPr lang="en-US" dirty="0" err="1"/>
              <a:t>xxxxxxxxxxx</a:t>
            </a:r>
            <a:r>
              <a:rPr lang="en-US" dirty="0"/>
              <a:t> </a:t>
            </a:r>
            <a:r>
              <a:rPr lang="en-US" dirty="0" err="1"/>
              <a:t>xxxxxxx</a:t>
            </a:r>
            <a:r>
              <a:rPr lang="en-US" dirty="0"/>
              <a:t> x</a:t>
            </a:r>
          </a:p>
        </p:txBody>
      </p:sp>
      <p:sp>
        <p:nvSpPr>
          <p:cNvPr id="5" name="Oval 4"/>
          <p:cNvSpPr>
            <a:spLocks noChangeAspect="1"/>
          </p:cNvSpPr>
          <p:nvPr/>
        </p:nvSpPr>
        <p:spPr>
          <a:xfrm>
            <a:off x="1077020" y="2302695"/>
            <a:ext cx="1639155" cy="1639155"/>
          </a:xfrm>
          <a:prstGeom prst="ellipse">
            <a:avLst/>
          </a:prstGeom>
          <a:solidFill>
            <a:schemeClr val="accent1">
              <a:alpha val="91000"/>
            </a:schemeClr>
          </a:solidFill>
          <a:ln w="952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Oval 5"/>
          <p:cNvSpPr>
            <a:spLocks noChangeAspect="1"/>
          </p:cNvSpPr>
          <p:nvPr/>
        </p:nvSpPr>
        <p:spPr>
          <a:xfrm>
            <a:off x="2391856" y="2127072"/>
            <a:ext cx="1990403" cy="1990401"/>
          </a:xfrm>
          <a:prstGeom prst="ellipse">
            <a:avLst/>
          </a:prstGeom>
          <a:solidFill>
            <a:schemeClr val="accent2">
              <a:alpha val="91000"/>
            </a:schemeClr>
          </a:solidFill>
          <a:ln w="952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6"/>
          <p:cNvSpPr>
            <a:spLocks noChangeAspect="1"/>
          </p:cNvSpPr>
          <p:nvPr/>
        </p:nvSpPr>
        <p:spPr>
          <a:xfrm>
            <a:off x="4007458" y="1951449"/>
            <a:ext cx="2341649" cy="2341649"/>
          </a:xfrm>
          <a:prstGeom prst="ellipse">
            <a:avLst/>
          </a:prstGeom>
          <a:solidFill>
            <a:schemeClr val="accent3">
              <a:alpha val="91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7"/>
          <p:cNvSpPr>
            <a:spLocks noChangeAspect="1"/>
          </p:cNvSpPr>
          <p:nvPr/>
        </p:nvSpPr>
        <p:spPr>
          <a:xfrm>
            <a:off x="5863524" y="1775824"/>
            <a:ext cx="2692897" cy="2692896"/>
          </a:xfrm>
          <a:prstGeom prst="ellipse">
            <a:avLst/>
          </a:prstGeom>
          <a:solidFill>
            <a:schemeClr val="accent4">
              <a:alpha val="91000"/>
            </a:schemeClr>
          </a:solidFill>
          <a:ln w="952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8"/>
          <p:cNvSpPr>
            <a:spLocks noChangeAspect="1"/>
          </p:cNvSpPr>
          <p:nvPr/>
        </p:nvSpPr>
        <p:spPr>
          <a:xfrm>
            <a:off x="8070836" y="1600200"/>
            <a:ext cx="3044145" cy="3044144"/>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5" name="Group 14"/>
          <p:cNvGrpSpPr/>
          <p:nvPr/>
        </p:nvGrpSpPr>
        <p:grpSpPr>
          <a:xfrm>
            <a:off x="6900584" y="2635538"/>
            <a:ext cx="618773" cy="973469"/>
            <a:chOff x="6507864" y="4896553"/>
            <a:chExt cx="501120" cy="788374"/>
          </a:xfrm>
        </p:grpSpPr>
        <p:sp>
          <p:nvSpPr>
            <p:cNvPr id="16"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8" name="Group 17"/>
          <p:cNvGrpSpPr/>
          <p:nvPr/>
        </p:nvGrpSpPr>
        <p:grpSpPr>
          <a:xfrm>
            <a:off x="4806138" y="2745629"/>
            <a:ext cx="744289" cy="753289"/>
            <a:chOff x="4525886" y="4183659"/>
            <a:chExt cx="558217" cy="564967"/>
          </a:xfrm>
        </p:grpSpPr>
        <p:sp>
          <p:nvSpPr>
            <p:cNvPr id="19" name="Oval 55"/>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3" name="Oval 59"/>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Line 60"/>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9" name="Group 28"/>
          <p:cNvGrpSpPr/>
          <p:nvPr/>
        </p:nvGrpSpPr>
        <p:grpSpPr>
          <a:xfrm>
            <a:off x="3079328" y="2661804"/>
            <a:ext cx="615459" cy="920937"/>
            <a:chOff x="1068574" y="2664703"/>
            <a:chExt cx="461594" cy="690703"/>
          </a:xfrm>
        </p:grpSpPr>
        <p:sp>
          <p:nvSpPr>
            <p:cNvPr id="30"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34" name="Freeform 29"/>
          <p:cNvSpPr>
            <a:spLocks/>
          </p:cNvSpPr>
          <p:nvPr/>
        </p:nvSpPr>
        <p:spPr bwMode="auto">
          <a:xfrm>
            <a:off x="8939611" y="2660731"/>
            <a:ext cx="1306592" cy="826323"/>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35" name="Group 34"/>
          <p:cNvGrpSpPr/>
          <p:nvPr/>
        </p:nvGrpSpPr>
        <p:grpSpPr>
          <a:xfrm>
            <a:off x="1538680" y="2752931"/>
            <a:ext cx="715835" cy="738683"/>
            <a:chOff x="4224785" y="1773473"/>
            <a:chExt cx="381476" cy="393651"/>
          </a:xfrm>
        </p:grpSpPr>
        <p:sp>
          <p:nvSpPr>
            <p:cNvPr id="36" name="Rectangle 49"/>
            <p:cNvSpPr>
              <a:spLocks noChangeArrowheads="1"/>
            </p:cNvSpPr>
            <p:nvPr/>
          </p:nvSpPr>
          <p:spPr bwMode="auto">
            <a:xfrm>
              <a:off x="4333778" y="1773473"/>
              <a:ext cx="158852" cy="38264"/>
            </a:xfrm>
            <a:prstGeom prst="rect">
              <a:avLst/>
            </a:pr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44" name="Rectangle 43"/>
          <p:cNvSpPr/>
          <p:nvPr/>
        </p:nvSpPr>
        <p:spPr>
          <a:xfrm>
            <a:off x="3387058" y="5037565"/>
            <a:ext cx="1935237" cy="765338"/>
          </a:xfrm>
          <a:prstGeom prst="rect">
            <a:avLst/>
          </a:prstGeom>
        </p:spPr>
        <p:txBody>
          <a:bodyPr wrap="square" lIns="243840" rIns="243840" bIns="60960">
            <a:spAutoFit/>
          </a:bodyPr>
          <a:lstStyle/>
          <a:p>
            <a:pPr>
              <a:lnSpc>
                <a:spcPct val="89000"/>
              </a:lnSpc>
            </a:pPr>
            <a:r>
              <a:rPr lang="en-US" sz="1867" dirty="0"/>
              <a:t>Xxx 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cxnSp>
        <p:nvCxnSpPr>
          <p:cNvPr id="46" name="Straight Arrow Connector 45"/>
          <p:cNvCxnSpPr/>
          <p:nvPr/>
        </p:nvCxnSpPr>
        <p:spPr>
          <a:xfrm>
            <a:off x="3387057" y="4117473"/>
            <a:ext cx="0" cy="1082943"/>
          </a:xfrm>
          <a:prstGeom prst="straightConnector1">
            <a:avLst/>
          </a:prstGeom>
          <a:ln w="9525" cmpd="sng">
            <a:tailEnd type="oval" w="lg" len="lg"/>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887246" y="5037565"/>
            <a:ext cx="1935237" cy="765338"/>
          </a:xfrm>
          <a:prstGeom prst="rect">
            <a:avLst/>
          </a:prstGeom>
        </p:spPr>
        <p:txBody>
          <a:bodyPr wrap="square" lIns="243840" rIns="243840" bIns="60960">
            <a:spAutoFit/>
          </a:bodyPr>
          <a:lstStyle/>
          <a:p>
            <a:pPr>
              <a:lnSpc>
                <a:spcPct val="89000"/>
              </a:lnSpc>
            </a:pPr>
            <a:r>
              <a:rPr lang="en-US" sz="1867" dirty="0"/>
              <a:t>Xxx 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cxnSp>
        <p:nvCxnSpPr>
          <p:cNvPr id="48" name="Straight Arrow Connector 47"/>
          <p:cNvCxnSpPr/>
          <p:nvPr/>
        </p:nvCxnSpPr>
        <p:spPr>
          <a:xfrm flipH="1">
            <a:off x="1887245" y="3941850"/>
            <a:ext cx="9352" cy="1258565"/>
          </a:xfrm>
          <a:prstGeom prst="straightConnector1">
            <a:avLst/>
          </a:prstGeom>
          <a:ln w="9525" cmpd="sng">
            <a:solidFill>
              <a:schemeClr val="accent1"/>
            </a:solidFill>
            <a:tailEnd type="oval"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flipH="1">
            <a:off x="5178282" y="4293098"/>
            <a:ext cx="1" cy="907317"/>
          </a:xfrm>
          <a:prstGeom prst="straightConnector1">
            <a:avLst/>
          </a:prstGeom>
          <a:ln w="9525" cmpd="sng">
            <a:solidFill>
              <a:schemeClr val="accent3"/>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5178282" y="5037565"/>
            <a:ext cx="1935237" cy="765338"/>
          </a:xfrm>
          <a:prstGeom prst="rect">
            <a:avLst/>
          </a:prstGeom>
        </p:spPr>
        <p:txBody>
          <a:bodyPr wrap="square" lIns="243840" rIns="243840" bIns="60960">
            <a:spAutoFit/>
          </a:bodyPr>
          <a:lstStyle/>
          <a:p>
            <a:pPr>
              <a:lnSpc>
                <a:spcPct val="89000"/>
              </a:lnSpc>
            </a:pPr>
            <a:r>
              <a:rPr lang="en-US" sz="1867" dirty="0"/>
              <a:t>Xxx 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cxnSp>
        <p:nvCxnSpPr>
          <p:cNvPr id="53" name="Straight Arrow Connector 52"/>
          <p:cNvCxnSpPr/>
          <p:nvPr/>
        </p:nvCxnSpPr>
        <p:spPr>
          <a:xfrm flipH="1">
            <a:off x="7209972" y="4468721"/>
            <a:ext cx="1" cy="731695"/>
          </a:xfrm>
          <a:prstGeom prst="straightConnector1">
            <a:avLst/>
          </a:prstGeom>
          <a:ln w="9525" cmpd="sng">
            <a:solidFill>
              <a:schemeClr val="accent4"/>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4" name="Rectangle 53"/>
          <p:cNvSpPr/>
          <p:nvPr/>
        </p:nvSpPr>
        <p:spPr>
          <a:xfrm>
            <a:off x="7226408" y="5037565"/>
            <a:ext cx="1935237" cy="765338"/>
          </a:xfrm>
          <a:prstGeom prst="rect">
            <a:avLst/>
          </a:prstGeom>
        </p:spPr>
        <p:txBody>
          <a:bodyPr wrap="square" lIns="243840" rIns="243840" bIns="60960">
            <a:spAutoFit/>
          </a:bodyPr>
          <a:lstStyle/>
          <a:p>
            <a:pPr>
              <a:lnSpc>
                <a:spcPct val="89000"/>
              </a:lnSpc>
            </a:pPr>
            <a:r>
              <a:rPr lang="en-US" sz="1867" dirty="0"/>
              <a:t>Xxx 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cxnSp>
        <p:nvCxnSpPr>
          <p:cNvPr id="55" name="Straight Arrow Connector 54"/>
          <p:cNvCxnSpPr/>
          <p:nvPr/>
        </p:nvCxnSpPr>
        <p:spPr>
          <a:xfrm flipH="1">
            <a:off x="9592908" y="4644345"/>
            <a:ext cx="1" cy="556071"/>
          </a:xfrm>
          <a:prstGeom prst="straightConnector1">
            <a:avLst/>
          </a:prstGeom>
          <a:ln w="9525" cmpd="sng">
            <a:solidFill>
              <a:schemeClr val="accent5"/>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9592907" y="5037565"/>
            <a:ext cx="1935237" cy="765338"/>
          </a:xfrm>
          <a:prstGeom prst="rect">
            <a:avLst/>
          </a:prstGeom>
        </p:spPr>
        <p:txBody>
          <a:bodyPr wrap="square" lIns="243840" rIns="243840" bIns="60960">
            <a:spAutoFit/>
          </a:bodyPr>
          <a:lstStyle/>
          <a:p>
            <a:pPr>
              <a:lnSpc>
                <a:spcPct val="89000"/>
              </a:lnSpc>
            </a:pPr>
            <a:r>
              <a:rPr lang="en-US" sz="1867" dirty="0"/>
              <a:t>Xxx xx </a:t>
            </a:r>
          </a:p>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p>
        </p:txBody>
      </p:sp>
    </p:spTree>
    <p:extLst>
      <p:ext uri="{BB962C8B-B14F-4D97-AF65-F5344CB8AC3E}">
        <p14:creationId xmlns:p14="http://schemas.microsoft.com/office/powerpoint/2010/main" val="29399009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6667">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6667">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66667">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0000">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14:bounceEnd="60000">
                                          <p:cBhvr additive="base">
                                            <p:cTn id="11" dur="500" fill="hold"/>
                                            <p:tgtEl>
                                              <p:spTgt spid="6"/>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4545">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14:bounceEnd="54545">
                                          <p:cBhvr additive="base">
                                            <p:cTn id="15" dur="600" fill="hold"/>
                                            <p:tgtEl>
                                              <p:spTgt spid="7"/>
                                            </p:tgtEl>
                                            <p:attrNameLst>
                                              <p:attrName>ppt_x</p:attrName>
                                            </p:attrNameLst>
                                          </p:cBhvr>
                                          <p:tavLst>
                                            <p:tav tm="0">
                                              <p:val>
                                                <p:strVal val="0-#ppt_w/2"/>
                                              </p:val>
                                            </p:tav>
                                            <p:tav tm="100000">
                                              <p:val>
                                                <p:strVal val="#ppt_x"/>
                                              </p:val>
                                            </p:tav>
                                          </p:tavLst>
                                        </p:anim>
                                        <p:anim calcmode="lin" valueType="num" p14:bounceEnd="54545">
                                          <p:cBhvr additive="base">
                                            <p:cTn id="16" dur="6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50000">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14:bounceEnd="50000">
                                          <p:cBhvr additive="base">
                                            <p:cTn id="19" dur="7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0" dur="7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6154">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14:bounceEnd="46154">
                                          <p:cBhvr additive="base">
                                            <p:cTn id="23" dur="800" fill="hold"/>
                                            <p:tgtEl>
                                              <p:spTgt spid="9"/>
                                            </p:tgtEl>
                                            <p:attrNameLst>
                                              <p:attrName>ppt_x</p:attrName>
                                            </p:attrNameLst>
                                          </p:cBhvr>
                                          <p:tavLst>
                                            <p:tav tm="0">
                                              <p:val>
                                                <p:strVal val="0-#ppt_w/2"/>
                                              </p:val>
                                            </p:tav>
                                            <p:tav tm="100000">
                                              <p:val>
                                                <p:strVal val="#ppt_x"/>
                                              </p:val>
                                            </p:tav>
                                          </p:tavLst>
                                        </p:anim>
                                        <p:anim calcmode="lin" valueType="num" p14:bounceEnd="46154">
                                          <p:cBhvr additive="base">
                                            <p:cTn id="24" dur="8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nodeType="withEffect">
                                      <p:stCondLst>
                                        <p:cond delay="7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nodeType="withEffect">
                                      <p:stCondLst>
                                        <p:cond delay="90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nodeType="withEffect">
                                      <p:stCondLst>
                                        <p:cond delay="11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30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22" presetClass="entr" presetSubtype="1" fill="hold" nodeType="withEffect">
                                      <p:stCondLst>
                                        <p:cond delay="800"/>
                                      </p:stCondLst>
                                      <p:childTnLst>
                                        <p:set>
                                          <p:cBhvr>
                                            <p:cTn id="41" dur="1" fill="hold">
                                              <p:stCondLst>
                                                <p:cond delay="0"/>
                                              </p:stCondLst>
                                            </p:cTn>
                                            <p:tgtEl>
                                              <p:spTgt spid="48"/>
                                            </p:tgtEl>
                                            <p:attrNameLst>
                                              <p:attrName>style.visibility</p:attrName>
                                            </p:attrNameLst>
                                          </p:cBhvr>
                                          <p:to>
                                            <p:strVal val="visible"/>
                                          </p:to>
                                        </p:set>
                                        <p:animEffect transition="in" filter="wipe(up)">
                                          <p:cBhvr>
                                            <p:cTn id="42" dur="500"/>
                                            <p:tgtEl>
                                              <p:spTgt spid="48"/>
                                            </p:tgtEl>
                                          </p:cBhvr>
                                        </p:animEffect>
                                      </p:childTnLst>
                                    </p:cTn>
                                  </p:par>
                                  <p:par>
                                    <p:cTn id="43" presetID="22" presetClass="entr" presetSubtype="1" fill="hold" nodeType="withEffect">
                                      <p:stCondLst>
                                        <p:cond delay="1000"/>
                                      </p:stCondLst>
                                      <p:childTnLst>
                                        <p:set>
                                          <p:cBhvr>
                                            <p:cTn id="44" dur="1" fill="hold">
                                              <p:stCondLst>
                                                <p:cond delay="0"/>
                                              </p:stCondLst>
                                            </p:cTn>
                                            <p:tgtEl>
                                              <p:spTgt spid="46"/>
                                            </p:tgtEl>
                                            <p:attrNameLst>
                                              <p:attrName>style.visibility</p:attrName>
                                            </p:attrNameLst>
                                          </p:cBhvr>
                                          <p:to>
                                            <p:strVal val="visible"/>
                                          </p:to>
                                        </p:set>
                                        <p:animEffect transition="in" filter="wipe(up)">
                                          <p:cBhvr>
                                            <p:cTn id="45" dur="500"/>
                                            <p:tgtEl>
                                              <p:spTgt spid="46"/>
                                            </p:tgtEl>
                                          </p:cBhvr>
                                        </p:animEffect>
                                      </p:childTnLst>
                                    </p:cTn>
                                  </p:par>
                                  <p:par>
                                    <p:cTn id="46" presetID="22" presetClass="entr" presetSubtype="1" fill="hold" nodeType="withEffect">
                                      <p:stCondLst>
                                        <p:cond delay="1200"/>
                                      </p:stCondLst>
                                      <p:childTnLst>
                                        <p:set>
                                          <p:cBhvr>
                                            <p:cTn id="47" dur="1" fill="hold">
                                              <p:stCondLst>
                                                <p:cond delay="0"/>
                                              </p:stCondLst>
                                            </p:cTn>
                                            <p:tgtEl>
                                              <p:spTgt spid="50"/>
                                            </p:tgtEl>
                                            <p:attrNameLst>
                                              <p:attrName>style.visibility</p:attrName>
                                            </p:attrNameLst>
                                          </p:cBhvr>
                                          <p:to>
                                            <p:strVal val="visible"/>
                                          </p:to>
                                        </p:set>
                                        <p:animEffect transition="in" filter="wipe(up)">
                                          <p:cBhvr>
                                            <p:cTn id="48" dur="500"/>
                                            <p:tgtEl>
                                              <p:spTgt spid="50"/>
                                            </p:tgtEl>
                                          </p:cBhvr>
                                        </p:animEffect>
                                      </p:childTnLst>
                                    </p:cTn>
                                  </p:par>
                                  <p:par>
                                    <p:cTn id="49" presetID="22" presetClass="entr" presetSubtype="1" fill="hold" nodeType="withEffect">
                                      <p:stCondLst>
                                        <p:cond delay="1400"/>
                                      </p:stCondLst>
                                      <p:childTnLst>
                                        <p:set>
                                          <p:cBhvr>
                                            <p:cTn id="50" dur="1" fill="hold">
                                              <p:stCondLst>
                                                <p:cond delay="0"/>
                                              </p:stCondLst>
                                            </p:cTn>
                                            <p:tgtEl>
                                              <p:spTgt spid="53"/>
                                            </p:tgtEl>
                                            <p:attrNameLst>
                                              <p:attrName>style.visibility</p:attrName>
                                            </p:attrNameLst>
                                          </p:cBhvr>
                                          <p:to>
                                            <p:strVal val="visible"/>
                                          </p:to>
                                        </p:set>
                                        <p:animEffect transition="in" filter="wipe(up)">
                                          <p:cBhvr>
                                            <p:cTn id="51" dur="500"/>
                                            <p:tgtEl>
                                              <p:spTgt spid="53"/>
                                            </p:tgtEl>
                                          </p:cBhvr>
                                        </p:animEffect>
                                      </p:childTnLst>
                                    </p:cTn>
                                  </p:par>
                                  <p:par>
                                    <p:cTn id="52" presetID="22" presetClass="entr" presetSubtype="1" fill="hold" nodeType="withEffect">
                                      <p:stCondLst>
                                        <p:cond delay="1600"/>
                                      </p:stCondLst>
                                      <p:childTnLst>
                                        <p:set>
                                          <p:cBhvr>
                                            <p:cTn id="53" dur="1" fill="hold">
                                              <p:stCondLst>
                                                <p:cond delay="0"/>
                                              </p:stCondLst>
                                            </p:cTn>
                                            <p:tgtEl>
                                              <p:spTgt spid="55"/>
                                            </p:tgtEl>
                                            <p:attrNameLst>
                                              <p:attrName>style.visibility</p:attrName>
                                            </p:attrNameLst>
                                          </p:cBhvr>
                                          <p:to>
                                            <p:strVal val="visible"/>
                                          </p:to>
                                        </p:set>
                                        <p:animEffect transition="in" filter="wipe(up)">
                                          <p:cBhvr>
                                            <p:cTn id="54" dur="500"/>
                                            <p:tgtEl>
                                              <p:spTgt spid="55"/>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4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160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grpId="0" nodeType="withEffect">
                                      <p:stCondLst>
                                        <p:cond delay="180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34" grpId="0" animBg="1"/>
          <p:bldP spid="44" grpId="0"/>
          <p:bldP spid="47" grpId="0"/>
          <p:bldP spid="51" grpId="0"/>
          <p:bldP spid="54"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600" fill="hold"/>
                                            <p:tgtEl>
                                              <p:spTgt spid="7"/>
                                            </p:tgtEl>
                                            <p:attrNameLst>
                                              <p:attrName>ppt_x</p:attrName>
                                            </p:attrNameLst>
                                          </p:cBhvr>
                                          <p:tavLst>
                                            <p:tav tm="0">
                                              <p:val>
                                                <p:strVal val="0-#ppt_w/2"/>
                                              </p:val>
                                            </p:tav>
                                            <p:tav tm="100000">
                                              <p:val>
                                                <p:strVal val="#ppt_x"/>
                                              </p:val>
                                            </p:tav>
                                          </p:tavLst>
                                        </p:anim>
                                        <p:anim calcmode="lin" valueType="num">
                                          <p:cBhvr additive="base">
                                            <p:cTn id="16" dur="6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700" fill="hold"/>
                                            <p:tgtEl>
                                              <p:spTgt spid="8"/>
                                            </p:tgtEl>
                                            <p:attrNameLst>
                                              <p:attrName>ppt_x</p:attrName>
                                            </p:attrNameLst>
                                          </p:cBhvr>
                                          <p:tavLst>
                                            <p:tav tm="0">
                                              <p:val>
                                                <p:strVal val="0-#ppt_w/2"/>
                                              </p:val>
                                            </p:tav>
                                            <p:tav tm="100000">
                                              <p:val>
                                                <p:strVal val="#ppt_x"/>
                                              </p:val>
                                            </p:tav>
                                          </p:tavLst>
                                        </p:anim>
                                        <p:anim calcmode="lin" valueType="num">
                                          <p:cBhvr additive="base">
                                            <p:cTn id="20" dur="7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800" fill="hold"/>
                                            <p:tgtEl>
                                              <p:spTgt spid="9"/>
                                            </p:tgtEl>
                                            <p:attrNameLst>
                                              <p:attrName>ppt_x</p:attrName>
                                            </p:attrNameLst>
                                          </p:cBhvr>
                                          <p:tavLst>
                                            <p:tav tm="0">
                                              <p:val>
                                                <p:strVal val="0-#ppt_w/2"/>
                                              </p:val>
                                            </p:tav>
                                            <p:tav tm="100000">
                                              <p:val>
                                                <p:strVal val="#ppt_x"/>
                                              </p:val>
                                            </p:tav>
                                          </p:tavLst>
                                        </p:anim>
                                        <p:anim calcmode="lin" valueType="num">
                                          <p:cBhvr additive="base">
                                            <p:cTn id="24" dur="8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nodeType="withEffect">
                                      <p:stCondLst>
                                        <p:cond delay="7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nodeType="withEffect">
                                      <p:stCondLst>
                                        <p:cond delay="90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nodeType="withEffect">
                                      <p:stCondLst>
                                        <p:cond delay="11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30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22" presetClass="entr" presetSubtype="1" fill="hold" nodeType="withEffect">
                                      <p:stCondLst>
                                        <p:cond delay="800"/>
                                      </p:stCondLst>
                                      <p:childTnLst>
                                        <p:set>
                                          <p:cBhvr>
                                            <p:cTn id="41" dur="1" fill="hold">
                                              <p:stCondLst>
                                                <p:cond delay="0"/>
                                              </p:stCondLst>
                                            </p:cTn>
                                            <p:tgtEl>
                                              <p:spTgt spid="48"/>
                                            </p:tgtEl>
                                            <p:attrNameLst>
                                              <p:attrName>style.visibility</p:attrName>
                                            </p:attrNameLst>
                                          </p:cBhvr>
                                          <p:to>
                                            <p:strVal val="visible"/>
                                          </p:to>
                                        </p:set>
                                        <p:animEffect transition="in" filter="wipe(up)">
                                          <p:cBhvr>
                                            <p:cTn id="42" dur="500"/>
                                            <p:tgtEl>
                                              <p:spTgt spid="48"/>
                                            </p:tgtEl>
                                          </p:cBhvr>
                                        </p:animEffect>
                                      </p:childTnLst>
                                    </p:cTn>
                                  </p:par>
                                  <p:par>
                                    <p:cTn id="43" presetID="22" presetClass="entr" presetSubtype="1" fill="hold" nodeType="withEffect">
                                      <p:stCondLst>
                                        <p:cond delay="1000"/>
                                      </p:stCondLst>
                                      <p:childTnLst>
                                        <p:set>
                                          <p:cBhvr>
                                            <p:cTn id="44" dur="1" fill="hold">
                                              <p:stCondLst>
                                                <p:cond delay="0"/>
                                              </p:stCondLst>
                                            </p:cTn>
                                            <p:tgtEl>
                                              <p:spTgt spid="46"/>
                                            </p:tgtEl>
                                            <p:attrNameLst>
                                              <p:attrName>style.visibility</p:attrName>
                                            </p:attrNameLst>
                                          </p:cBhvr>
                                          <p:to>
                                            <p:strVal val="visible"/>
                                          </p:to>
                                        </p:set>
                                        <p:animEffect transition="in" filter="wipe(up)">
                                          <p:cBhvr>
                                            <p:cTn id="45" dur="500"/>
                                            <p:tgtEl>
                                              <p:spTgt spid="46"/>
                                            </p:tgtEl>
                                          </p:cBhvr>
                                        </p:animEffect>
                                      </p:childTnLst>
                                    </p:cTn>
                                  </p:par>
                                  <p:par>
                                    <p:cTn id="46" presetID="22" presetClass="entr" presetSubtype="1" fill="hold" nodeType="withEffect">
                                      <p:stCondLst>
                                        <p:cond delay="1200"/>
                                      </p:stCondLst>
                                      <p:childTnLst>
                                        <p:set>
                                          <p:cBhvr>
                                            <p:cTn id="47" dur="1" fill="hold">
                                              <p:stCondLst>
                                                <p:cond delay="0"/>
                                              </p:stCondLst>
                                            </p:cTn>
                                            <p:tgtEl>
                                              <p:spTgt spid="50"/>
                                            </p:tgtEl>
                                            <p:attrNameLst>
                                              <p:attrName>style.visibility</p:attrName>
                                            </p:attrNameLst>
                                          </p:cBhvr>
                                          <p:to>
                                            <p:strVal val="visible"/>
                                          </p:to>
                                        </p:set>
                                        <p:animEffect transition="in" filter="wipe(up)">
                                          <p:cBhvr>
                                            <p:cTn id="48" dur="500"/>
                                            <p:tgtEl>
                                              <p:spTgt spid="50"/>
                                            </p:tgtEl>
                                          </p:cBhvr>
                                        </p:animEffect>
                                      </p:childTnLst>
                                    </p:cTn>
                                  </p:par>
                                  <p:par>
                                    <p:cTn id="49" presetID="22" presetClass="entr" presetSubtype="1" fill="hold" nodeType="withEffect">
                                      <p:stCondLst>
                                        <p:cond delay="1400"/>
                                      </p:stCondLst>
                                      <p:childTnLst>
                                        <p:set>
                                          <p:cBhvr>
                                            <p:cTn id="50" dur="1" fill="hold">
                                              <p:stCondLst>
                                                <p:cond delay="0"/>
                                              </p:stCondLst>
                                            </p:cTn>
                                            <p:tgtEl>
                                              <p:spTgt spid="53"/>
                                            </p:tgtEl>
                                            <p:attrNameLst>
                                              <p:attrName>style.visibility</p:attrName>
                                            </p:attrNameLst>
                                          </p:cBhvr>
                                          <p:to>
                                            <p:strVal val="visible"/>
                                          </p:to>
                                        </p:set>
                                        <p:animEffect transition="in" filter="wipe(up)">
                                          <p:cBhvr>
                                            <p:cTn id="51" dur="500"/>
                                            <p:tgtEl>
                                              <p:spTgt spid="53"/>
                                            </p:tgtEl>
                                          </p:cBhvr>
                                        </p:animEffect>
                                      </p:childTnLst>
                                    </p:cTn>
                                  </p:par>
                                  <p:par>
                                    <p:cTn id="52" presetID="22" presetClass="entr" presetSubtype="1" fill="hold" nodeType="withEffect">
                                      <p:stCondLst>
                                        <p:cond delay="1600"/>
                                      </p:stCondLst>
                                      <p:childTnLst>
                                        <p:set>
                                          <p:cBhvr>
                                            <p:cTn id="53" dur="1" fill="hold">
                                              <p:stCondLst>
                                                <p:cond delay="0"/>
                                              </p:stCondLst>
                                            </p:cTn>
                                            <p:tgtEl>
                                              <p:spTgt spid="55"/>
                                            </p:tgtEl>
                                            <p:attrNameLst>
                                              <p:attrName>style.visibility</p:attrName>
                                            </p:attrNameLst>
                                          </p:cBhvr>
                                          <p:to>
                                            <p:strVal val="visible"/>
                                          </p:to>
                                        </p:set>
                                        <p:animEffect transition="in" filter="wipe(up)">
                                          <p:cBhvr>
                                            <p:cTn id="54" dur="500"/>
                                            <p:tgtEl>
                                              <p:spTgt spid="55"/>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4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160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grpId="0" nodeType="withEffect">
                                      <p:stCondLst>
                                        <p:cond delay="180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34" grpId="0" animBg="1"/>
          <p:bldP spid="44" grpId="0"/>
          <p:bldP spid="47" grpId="0"/>
          <p:bldP spid="51" grpId="0"/>
          <p:bldP spid="54" grpId="0"/>
          <p:bldP spid="56" grpId="0"/>
        </p:bldLst>
      </p:timing>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117601" y="1803401"/>
            <a:ext cx="4583289" cy="4433711"/>
          </a:xfrm>
          <a:prstGeom prst="rect">
            <a:avLst/>
          </a:prstGeom>
          <a:gradFill flip="none" rotWithShape="1">
            <a:gsLst>
              <a:gs pos="0">
                <a:schemeClr val="accent1"/>
              </a:gs>
              <a:gs pos="100000">
                <a:schemeClr val="bg2"/>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31" name="Freeform 35"/>
          <p:cNvSpPr>
            <a:spLocks/>
          </p:cNvSpPr>
          <p:nvPr/>
        </p:nvSpPr>
        <p:spPr bwMode="auto">
          <a:xfrm flipH="1">
            <a:off x="4267200" y="1206489"/>
            <a:ext cx="3068891"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7879 w 10000"/>
              <a:gd name="connsiteY5" fmla="*/ 392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7879 w 10000"/>
              <a:gd name="connsiteY5" fmla="*/ 3928 h 10067"/>
              <a:gd name="connsiteX6" fmla="*/ 8918 w 10000"/>
              <a:gd name="connsiteY6" fmla="*/ 4669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7680" y="491"/>
                  <a:pt x="6278" y="786"/>
                </a:cubicBezTo>
                <a:lnTo>
                  <a:pt x="5435" y="1707"/>
                </a:lnTo>
                <a:cubicBezTo>
                  <a:pt x="5450" y="1987"/>
                  <a:pt x="5466" y="2267"/>
                  <a:pt x="5481" y="2547"/>
                </a:cubicBezTo>
                <a:lnTo>
                  <a:pt x="6326" y="3174"/>
                </a:lnTo>
                <a:lnTo>
                  <a:pt x="7879" y="3928"/>
                </a:lnTo>
                <a:lnTo>
                  <a:pt x="8918" y="4669"/>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useBgFill="1">
        <p:nvSpPr>
          <p:cNvPr id="8" name="Freeform 35"/>
          <p:cNvSpPr>
            <a:spLocks/>
          </p:cNvSpPr>
          <p:nvPr/>
        </p:nvSpPr>
        <p:spPr bwMode="auto">
          <a:xfrm>
            <a:off x="0" y="1206489"/>
            <a:ext cx="3068891"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163" y="600"/>
                  <a:pt x="4485" y="895"/>
                </a:cubicBezTo>
                <a:lnTo>
                  <a:pt x="3412" y="1551"/>
                </a:lnTo>
                <a:lnTo>
                  <a:pt x="3412" y="2375"/>
                </a:lnTo>
                <a:lnTo>
                  <a:pt x="4349" y="3174"/>
                </a:lnTo>
                <a:lnTo>
                  <a:pt x="4936" y="4568"/>
                </a:ln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16" name="Title 15"/>
          <p:cNvSpPr>
            <a:spLocks noGrp="1"/>
          </p:cNvSpPr>
          <p:nvPr>
            <p:ph type="title"/>
          </p:nvPr>
        </p:nvSpPr>
        <p:spPr/>
        <p:txBody>
          <a:bodyPr/>
          <a:lstStyle/>
          <a:p>
            <a:r>
              <a:rPr lang="en-US" dirty="0" err="1"/>
              <a:t>Xxxxxx</a:t>
            </a:r>
            <a:r>
              <a:rPr lang="en-US" dirty="0"/>
              <a:t> </a:t>
            </a:r>
            <a:r>
              <a:rPr lang="en-US" dirty="0" err="1"/>
              <a:t>xxxx</a:t>
            </a:r>
            <a:r>
              <a:rPr lang="en-US" dirty="0"/>
              <a:t> </a:t>
            </a:r>
            <a:r>
              <a:rPr lang="en-US" dirty="0" err="1"/>
              <a:t>xxxx</a:t>
            </a:r>
            <a:r>
              <a:rPr lang="en-US" dirty="0"/>
              <a:t> </a:t>
            </a:r>
            <a:r>
              <a:rPr lang="en-US" dirty="0" err="1"/>
              <a:t>xxxxxxxxxxxx</a:t>
            </a:r>
            <a:r>
              <a:rPr lang="en-US" dirty="0"/>
              <a:t> </a:t>
            </a:r>
            <a:r>
              <a:rPr lang="en-US" dirty="0" err="1"/>
              <a:t>xxxx</a:t>
            </a:r>
            <a:r>
              <a:rPr lang="en-US" dirty="0"/>
              <a:t> </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 name="Oval 1"/>
          <p:cNvSpPr/>
          <p:nvPr/>
        </p:nvSpPr>
        <p:spPr>
          <a:xfrm>
            <a:off x="6502400" y="1600200"/>
            <a:ext cx="993421" cy="993421"/>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7721600" y="1702677"/>
            <a:ext cx="3454400" cy="563231"/>
          </a:xfrm>
          <a:prstGeom prst="rect">
            <a:avLst/>
          </a:prstGeom>
        </p:spPr>
        <p:txBody>
          <a:bodyPr wrap="square" lIns="0" rIns="0">
            <a:spAutoFit/>
          </a:bodyPr>
          <a:lstStyle/>
          <a:p>
            <a:pPr>
              <a:lnSpc>
                <a:spcPct val="85000"/>
              </a:lnSpc>
            </a:pPr>
            <a:r>
              <a:rPr lang="en-US" sz="2133" dirty="0">
                <a:solidFill>
                  <a:srgbClr val="373737"/>
                </a:solidFill>
              </a:rPr>
              <a:t> </a:t>
            </a:r>
            <a:r>
              <a:rPr lang="en-US" sz="2133" dirty="0" err="1">
                <a:solidFill>
                  <a:srgbClr val="373737"/>
                </a:solidFill>
              </a:rPr>
              <a:t>xxxxxxx</a:t>
            </a:r>
            <a:r>
              <a:rPr lang="en-US" sz="2133" dirty="0">
                <a:solidFill>
                  <a:srgbClr val="373737"/>
                </a:solidFill>
              </a:rPr>
              <a:t> x</a:t>
            </a:r>
          </a:p>
          <a:p>
            <a:pPr>
              <a:lnSpc>
                <a:spcPct val="85000"/>
              </a:lnSpc>
            </a:pPr>
            <a:r>
              <a:rPr lang="en-US" sz="1467" dirty="0" err="1">
                <a:solidFill>
                  <a:srgbClr val="373737"/>
                </a:solidFill>
              </a:rPr>
              <a:t>Xxxxx</a:t>
            </a:r>
            <a:r>
              <a:rPr lang="en-US" sz="1467" dirty="0">
                <a:solidFill>
                  <a:srgbClr val="373737"/>
                </a:solidFill>
              </a:rPr>
              <a:t> </a:t>
            </a:r>
            <a:r>
              <a:rPr lang="en-US" sz="1467" dirty="0" err="1">
                <a:solidFill>
                  <a:srgbClr val="373737"/>
                </a:solidFill>
              </a:rPr>
              <a:t>xxxxx</a:t>
            </a:r>
            <a:r>
              <a:rPr lang="en-US" sz="1467" dirty="0">
                <a:solidFill>
                  <a:srgbClr val="373737"/>
                </a:solidFill>
              </a:rPr>
              <a:t> </a:t>
            </a:r>
            <a:r>
              <a:rPr lang="en-US" sz="1467" dirty="0" err="1">
                <a:solidFill>
                  <a:srgbClr val="373737"/>
                </a:solidFill>
              </a:rPr>
              <a:t>xxxxxx</a:t>
            </a:r>
            <a:r>
              <a:rPr lang="en-US" sz="1467" dirty="0">
                <a:solidFill>
                  <a:srgbClr val="373737"/>
                </a:solidFill>
              </a:rPr>
              <a:t> xxx</a:t>
            </a:r>
          </a:p>
        </p:txBody>
      </p:sp>
      <p:pic>
        <p:nvPicPr>
          <p:cNvPr id="64" name="Picture 6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99818" y="1918987"/>
            <a:ext cx="798588" cy="355848"/>
          </a:xfrm>
          <a:prstGeom prst="rect">
            <a:avLst/>
          </a:prstGeom>
          <a:ln>
            <a:noFill/>
          </a:ln>
        </p:spPr>
      </p:pic>
      <p:cxnSp>
        <p:nvCxnSpPr>
          <p:cNvPr id="4" name="Straight Connector 3"/>
          <p:cNvCxnSpPr/>
          <p:nvPr/>
        </p:nvCxnSpPr>
        <p:spPr>
          <a:xfrm flipH="1">
            <a:off x="5384800" y="2114651"/>
            <a:ext cx="1196624" cy="0"/>
          </a:xfrm>
          <a:prstGeom prst="line">
            <a:avLst/>
          </a:prstGeom>
          <a:ln w="19050" cmpd="sng"/>
          <a:effectLst/>
        </p:spPr>
        <p:style>
          <a:lnRef idx="2">
            <a:schemeClr val="accent1"/>
          </a:lnRef>
          <a:fillRef idx="0">
            <a:schemeClr val="accent1"/>
          </a:fillRef>
          <a:effectRef idx="1">
            <a:schemeClr val="accent1"/>
          </a:effectRef>
          <a:fontRef idx="minor">
            <a:schemeClr val="tx1"/>
          </a:fontRef>
        </p:style>
      </p:cxnSp>
      <p:sp>
        <p:nvSpPr>
          <p:cNvPr id="83" name="Oval 82"/>
          <p:cNvSpPr/>
          <p:nvPr/>
        </p:nvSpPr>
        <p:spPr>
          <a:xfrm>
            <a:off x="6502400" y="2717800"/>
            <a:ext cx="993421" cy="993421"/>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7721600" y="2878981"/>
            <a:ext cx="3454400" cy="563231"/>
          </a:xfrm>
          <a:prstGeom prst="rect">
            <a:avLst/>
          </a:prstGeom>
        </p:spPr>
        <p:txBody>
          <a:bodyPr wrap="square" lIns="0" rIns="0">
            <a:spAutoFit/>
          </a:bodyPr>
          <a:lstStyle/>
          <a:p>
            <a:pPr>
              <a:lnSpc>
                <a:spcPct val="85000"/>
              </a:lnSpc>
            </a:pPr>
            <a:r>
              <a:rPr lang="en-US" sz="2133" dirty="0" err="1">
                <a:solidFill>
                  <a:srgbClr val="373737"/>
                </a:solidFill>
              </a:rPr>
              <a:t>Xxxxxx</a:t>
            </a:r>
            <a:endParaRPr lang="en-US" sz="2133" dirty="0">
              <a:solidFill>
                <a:srgbClr val="373737"/>
              </a:solidFill>
            </a:endParaRPr>
          </a:p>
          <a:p>
            <a:pPr>
              <a:lnSpc>
                <a:spcPct val="85000"/>
              </a:lnSpc>
            </a:pPr>
            <a:r>
              <a:rPr lang="en-US" sz="1467" dirty="0" err="1">
                <a:solidFill>
                  <a:srgbClr val="373737"/>
                </a:solidFill>
              </a:rPr>
              <a:t>Xxxxx</a:t>
            </a:r>
            <a:r>
              <a:rPr lang="en-US" sz="1467" dirty="0">
                <a:solidFill>
                  <a:srgbClr val="373737"/>
                </a:solidFill>
              </a:rPr>
              <a:t> </a:t>
            </a:r>
            <a:r>
              <a:rPr lang="en-US" sz="1467" dirty="0" err="1">
                <a:solidFill>
                  <a:srgbClr val="373737"/>
                </a:solidFill>
              </a:rPr>
              <a:t>xxxxx</a:t>
            </a:r>
            <a:r>
              <a:rPr lang="en-US" sz="1467" dirty="0">
                <a:solidFill>
                  <a:srgbClr val="373737"/>
                </a:solidFill>
              </a:rPr>
              <a:t> </a:t>
            </a:r>
            <a:r>
              <a:rPr lang="en-US" sz="1467" dirty="0" err="1">
                <a:solidFill>
                  <a:srgbClr val="373737"/>
                </a:solidFill>
              </a:rPr>
              <a:t>xxxxxx</a:t>
            </a:r>
            <a:r>
              <a:rPr lang="en-US" sz="1467" dirty="0">
                <a:solidFill>
                  <a:srgbClr val="373737"/>
                </a:solidFill>
              </a:rPr>
              <a:t> xxx</a:t>
            </a:r>
          </a:p>
        </p:txBody>
      </p:sp>
      <p:pic>
        <p:nvPicPr>
          <p:cNvPr id="60" name="Picture 5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49452" y="2897638"/>
            <a:ext cx="499317" cy="633748"/>
          </a:xfrm>
          <a:prstGeom prst="rect">
            <a:avLst/>
          </a:prstGeom>
          <a:ln>
            <a:noFill/>
          </a:ln>
        </p:spPr>
      </p:pic>
      <p:cxnSp>
        <p:nvCxnSpPr>
          <p:cNvPr id="86" name="Straight Connector 85"/>
          <p:cNvCxnSpPr/>
          <p:nvPr/>
        </p:nvCxnSpPr>
        <p:spPr>
          <a:xfrm flipH="1">
            <a:off x="5725080" y="3223291"/>
            <a:ext cx="856344" cy="0"/>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84" name="Oval 83"/>
          <p:cNvSpPr/>
          <p:nvPr/>
        </p:nvSpPr>
        <p:spPr>
          <a:xfrm>
            <a:off x="6502400" y="3835400"/>
            <a:ext cx="993421" cy="993421"/>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7721600" y="4041173"/>
            <a:ext cx="3454400" cy="563231"/>
          </a:xfrm>
          <a:prstGeom prst="rect">
            <a:avLst/>
          </a:prstGeom>
        </p:spPr>
        <p:txBody>
          <a:bodyPr wrap="square" lIns="0" rIns="0">
            <a:spAutoFit/>
          </a:bodyPr>
          <a:lstStyle/>
          <a:p>
            <a:pPr>
              <a:lnSpc>
                <a:spcPct val="85000"/>
              </a:lnSpc>
            </a:pPr>
            <a:r>
              <a:rPr lang="en-US" sz="2133" dirty="0" err="1">
                <a:solidFill>
                  <a:srgbClr val="373737"/>
                </a:solidFill>
              </a:rPr>
              <a:t>Xxxx</a:t>
            </a:r>
            <a:r>
              <a:rPr lang="en-US" sz="2133" dirty="0">
                <a:solidFill>
                  <a:srgbClr val="373737"/>
                </a:solidFill>
              </a:rPr>
              <a:t> xx </a:t>
            </a:r>
          </a:p>
          <a:p>
            <a:pPr>
              <a:lnSpc>
                <a:spcPct val="85000"/>
              </a:lnSpc>
            </a:pPr>
            <a:r>
              <a:rPr lang="en-US" sz="1467" dirty="0" err="1">
                <a:solidFill>
                  <a:srgbClr val="373737"/>
                </a:solidFill>
              </a:rPr>
              <a:t>Xxxxx</a:t>
            </a:r>
            <a:r>
              <a:rPr lang="en-US" sz="1467" dirty="0">
                <a:solidFill>
                  <a:srgbClr val="373737"/>
                </a:solidFill>
              </a:rPr>
              <a:t> </a:t>
            </a:r>
            <a:r>
              <a:rPr lang="en-US" sz="1467" dirty="0" err="1">
                <a:solidFill>
                  <a:srgbClr val="373737"/>
                </a:solidFill>
              </a:rPr>
              <a:t>xxxxx</a:t>
            </a:r>
            <a:r>
              <a:rPr lang="en-US" sz="1467" dirty="0">
                <a:solidFill>
                  <a:srgbClr val="373737"/>
                </a:solidFill>
              </a:rPr>
              <a:t> </a:t>
            </a:r>
            <a:r>
              <a:rPr lang="en-US" sz="1467" dirty="0" err="1">
                <a:solidFill>
                  <a:srgbClr val="373737"/>
                </a:solidFill>
              </a:rPr>
              <a:t>xxxxxx</a:t>
            </a:r>
            <a:r>
              <a:rPr lang="en-US" sz="1467" dirty="0">
                <a:solidFill>
                  <a:srgbClr val="373737"/>
                </a:solidFill>
              </a:rPr>
              <a:t> xxx</a:t>
            </a:r>
          </a:p>
        </p:txBody>
      </p:sp>
      <p:pic>
        <p:nvPicPr>
          <p:cNvPr id="61" name="Picture 60"/>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678157" y="4088424"/>
            <a:ext cx="641907" cy="487373"/>
          </a:xfrm>
          <a:prstGeom prst="rect">
            <a:avLst/>
          </a:prstGeom>
          <a:ln>
            <a:noFill/>
          </a:ln>
        </p:spPr>
      </p:pic>
      <p:cxnSp>
        <p:nvCxnSpPr>
          <p:cNvPr id="87" name="Straight Connector 86"/>
          <p:cNvCxnSpPr/>
          <p:nvPr/>
        </p:nvCxnSpPr>
        <p:spPr>
          <a:xfrm flipH="1">
            <a:off x="5181600" y="4315804"/>
            <a:ext cx="1399824" cy="0"/>
          </a:xfrm>
          <a:prstGeom prst="line">
            <a:avLst/>
          </a:prstGeom>
          <a:ln w="19050" cmpd="sng">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85" name="Oval 84"/>
          <p:cNvSpPr/>
          <p:nvPr/>
        </p:nvSpPr>
        <p:spPr>
          <a:xfrm>
            <a:off x="6502400" y="4953000"/>
            <a:ext cx="993421" cy="993421"/>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7721600" y="5232462"/>
            <a:ext cx="3454400" cy="563231"/>
          </a:xfrm>
          <a:prstGeom prst="rect">
            <a:avLst/>
          </a:prstGeom>
        </p:spPr>
        <p:txBody>
          <a:bodyPr wrap="square" lIns="0" rIns="0">
            <a:spAutoFit/>
          </a:bodyPr>
          <a:lstStyle/>
          <a:p>
            <a:pPr>
              <a:lnSpc>
                <a:spcPct val="85000"/>
              </a:lnSpc>
            </a:pPr>
            <a:r>
              <a:rPr lang="en-US" sz="2133" dirty="0" err="1">
                <a:solidFill>
                  <a:srgbClr val="373737"/>
                </a:solidFill>
              </a:rPr>
              <a:t>Xxxxxxxx</a:t>
            </a:r>
            <a:endParaRPr lang="en-US" sz="2133" dirty="0">
              <a:solidFill>
                <a:srgbClr val="373737"/>
              </a:solidFill>
            </a:endParaRPr>
          </a:p>
          <a:p>
            <a:pPr>
              <a:lnSpc>
                <a:spcPct val="85000"/>
              </a:lnSpc>
            </a:pPr>
            <a:r>
              <a:rPr lang="en-US" sz="1467" dirty="0" err="1">
                <a:solidFill>
                  <a:srgbClr val="373737"/>
                </a:solidFill>
              </a:rPr>
              <a:t>Xxxxx</a:t>
            </a:r>
            <a:r>
              <a:rPr lang="en-US" sz="1467" dirty="0">
                <a:solidFill>
                  <a:srgbClr val="373737"/>
                </a:solidFill>
              </a:rPr>
              <a:t> </a:t>
            </a:r>
            <a:r>
              <a:rPr lang="en-US" sz="1467" dirty="0" err="1">
                <a:solidFill>
                  <a:srgbClr val="373737"/>
                </a:solidFill>
              </a:rPr>
              <a:t>xxxxx</a:t>
            </a:r>
            <a:r>
              <a:rPr lang="en-US" sz="1467" dirty="0">
                <a:solidFill>
                  <a:srgbClr val="373737"/>
                </a:solidFill>
              </a:rPr>
              <a:t> </a:t>
            </a:r>
            <a:r>
              <a:rPr lang="en-US" sz="1467" dirty="0" err="1">
                <a:solidFill>
                  <a:srgbClr val="373737"/>
                </a:solidFill>
              </a:rPr>
              <a:t>xxxxxx</a:t>
            </a:r>
            <a:r>
              <a:rPr lang="en-US" sz="1467" dirty="0">
                <a:solidFill>
                  <a:srgbClr val="373737"/>
                </a:solidFill>
              </a:rPr>
              <a:t> xxx</a:t>
            </a:r>
          </a:p>
        </p:txBody>
      </p:sp>
      <p:pic>
        <p:nvPicPr>
          <p:cNvPr id="63" name="Picture 6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684000" y="5227280"/>
            <a:ext cx="630225" cy="444865"/>
          </a:xfrm>
          <a:prstGeom prst="rect">
            <a:avLst/>
          </a:prstGeom>
          <a:ln>
            <a:noFill/>
          </a:ln>
        </p:spPr>
      </p:pic>
      <p:cxnSp>
        <p:nvCxnSpPr>
          <p:cNvPr id="88" name="Straight Connector 87"/>
          <p:cNvCxnSpPr/>
          <p:nvPr/>
        </p:nvCxnSpPr>
        <p:spPr>
          <a:xfrm flipH="1">
            <a:off x="4673600" y="5456697"/>
            <a:ext cx="1907824" cy="0"/>
          </a:xfrm>
          <a:prstGeom prst="line">
            <a:avLst/>
          </a:prstGeom>
          <a:ln w="190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grpSp>
        <p:nvGrpSpPr>
          <p:cNvPr id="65" name="Group 64"/>
          <p:cNvGrpSpPr/>
          <p:nvPr/>
        </p:nvGrpSpPr>
        <p:grpSpPr>
          <a:xfrm>
            <a:off x="3186752" y="2278079"/>
            <a:ext cx="801989" cy="1323021"/>
            <a:chOff x="6531329" y="2691707"/>
            <a:chExt cx="444716" cy="733318"/>
          </a:xfrm>
        </p:grpSpPr>
        <p:sp>
          <p:nvSpPr>
            <p:cNvPr id="66" name="Freeform 95"/>
            <p:cNvSpPr>
              <a:spLocks/>
            </p:cNvSpPr>
            <p:nvPr/>
          </p:nvSpPr>
          <p:spPr bwMode="auto">
            <a:xfrm>
              <a:off x="6652002" y="3283678"/>
              <a:ext cx="203371" cy="52742"/>
            </a:xfrm>
            <a:custGeom>
              <a:avLst/>
              <a:gdLst>
                <a:gd name="T0" fmla="*/ 177 w 204"/>
                <a:gd name="T1" fmla="*/ 0 h 53"/>
                <a:gd name="T2" fmla="*/ 26 w 204"/>
                <a:gd name="T3" fmla="*/ 0 h 53"/>
                <a:gd name="T4" fmla="*/ 0 w 204"/>
                <a:gd name="T5" fmla="*/ 26 h 53"/>
                <a:gd name="T6" fmla="*/ 26 w 204"/>
                <a:gd name="T7" fmla="*/ 53 h 53"/>
                <a:gd name="T8" fmla="*/ 177 w 204"/>
                <a:gd name="T9" fmla="*/ 53 h 53"/>
                <a:gd name="T10" fmla="*/ 204 w 204"/>
                <a:gd name="T11" fmla="*/ 26 h 53"/>
                <a:gd name="T12" fmla="*/ 177 w 204"/>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204" h="53">
                  <a:moveTo>
                    <a:pt x="177" y="0"/>
                  </a:moveTo>
                  <a:cubicBezTo>
                    <a:pt x="26" y="0"/>
                    <a:pt x="26" y="0"/>
                    <a:pt x="26" y="0"/>
                  </a:cubicBezTo>
                  <a:cubicBezTo>
                    <a:pt x="12" y="0"/>
                    <a:pt x="0" y="12"/>
                    <a:pt x="0" y="26"/>
                  </a:cubicBezTo>
                  <a:cubicBezTo>
                    <a:pt x="0" y="41"/>
                    <a:pt x="12" y="53"/>
                    <a:pt x="26" y="53"/>
                  </a:cubicBezTo>
                  <a:cubicBezTo>
                    <a:pt x="177" y="53"/>
                    <a:pt x="177" y="53"/>
                    <a:pt x="177" y="53"/>
                  </a:cubicBezTo>
                  <a:cubicBezTo>
                    <a:pt x="192" y="53"/>
                    <a:pt x="204" y="41"/>
                    <a:pt x="204" y="26"/>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7" name="Freeform 96"/>
            <p:cNvSpPr>
              <a:spLocks/>
            </p:cNvSpPr>
            <p:nvPr/>
          </p:nvSpPr>
          <p:spPr bwMode="auto">
            <a:xfrm>
              <a:off x="6652002" y="3336419"/>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8" name="Freeform 97"/>
            <p:cNvSpPr>
              <a:spLocks/>
            </p:cNvSpPr>
            <p:nvPr/>
          </p:nvSpPr>
          <p:spPr bwMode="auto">
            <a:xfrm>
              <a:off x="6687866" y="3390427"/>
              <a:ext cx="131643" cy="34598"/>
            </a:xfrm>
            <a:custGeom>
              <a:avLst/>
              <a:gdLst>
                <a:gd name="T0" fmla="*/ 0 w 132"/>
                <a:gd name="T1" fmla="*/ 0 h 35"/>
                <a:gd name="T2" fmla="*/ 66 w 132"/>
                <a:gd name="T3" fmla="*/ 35 h 35"/>
                <a:gd name="T4" fmla="*/ 132 w 132"/>
                <a:gd name="T5" fmla="*/ 0 h 35"/>
              </a:gdLst>
              <a:ahLst/>
              <a:cxnLst>
                <a:cxn ang="0">
                  <a:pos x="T0" y="T1"/>
                </a:cxn>
                <a:cxn ang="0">
                  <a:pos x="T2" y="T3"/>
                </a:cxn>
                <a:cxn ang="0">
                  <a:pos x="T4" y="T5"/>
                </a:cxn>
              </a:cxnLst>
              <a:rect l="0" t="0" r="r" b="b"/>
              <a:pathLst>
                <a:path w="132" h="35">
                  <a:moveTo>
                    <a:pt x="0" y="0"/>
                  </a:moveTo>
                  <a:cubicBezTo>
                    <a:pt x="0" y="19"/>
                    <a:pt x="29" y="35"/>
                    <a:pt x="66" y="35"/>
                  </a:cubicBezTo>
                  <a:cubicBezTo>
                    <a:pt x="102" y="35"/>
                    <a:pt x="132" y="19"/>
                    <a:pt x="132" y="0"/>
                  </a:cubicBezTo>
                </a:path>
              </a:pathLst>
            </a:custGeom>
            <a:noFill/>
            <a:ln w="19050" cap="rnd">
              <a:solidFill>
                <a:schemeClr val="bg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9" name="Freeform 98"/>
            <p:cNvSpPr>
              <a:spLocks/>
            </p:cNvSpPr>
            <p:nvPr/>
          </p:nvSpPr>
          <p:spPr bwMode="auto">
            <a:xfrm>
              <a:off x="6531329" y="2691707"/>
              <a:ext cx="444716" cy="537964"/>
            </a:xfrm>
            <a:custGeom>
              <a:avLst/>
              <a:gdLst>
                <a:gd name="T0" fmla="*/ 223 w 446"/>
                <a:gd name="T1" fmla="*/ 0 h 540"/>
                <a:gd name="T2" fmla="*/ 0 w 446"/>
                <a:gd name="T3" fmla="*/ 223 h 540"/>
                <a:gd name="T4" fmla="*/ 62 w 446"/>
                <a:gd name="T5" fmla="*/ 379 h 540"/>
                <a:gd name="T6" fmla="*/ 94 w 446"/>
                <a:gd name="T7" fmla="*/ 440 h 540"/>
                <a:gd name="T8" fmla="*/ 94 w 446"/>
                <a:gd name="T9" fmla="*/ 484 h 540"/>
                <a:gd name="T10" fmla="*/ 150 w 446"/>
                <a:gd name="T11" fmla="*/ 540 h 540"/>
                <a:gd name="T12" fmla="*/ 296 w 446"/>
                <a:gd name="T13" fmla="*/ 540 h 540"/>
                <a:gd name="T14" fmla="*/ 352 w 446"/>
                <a:gd name="T15" fmla="*/ 484 h 540"/>
                <a:gd name="T16" fmla="*/ 352 w 446"/>
                <a:gd name="T17" fmla="*/ 440 h 540"/>
                <a:gd name="T18" fmla="*/ 383 w 446"/>
                <a:gd name="T19" fmla="*/ 379 h 540"/>
                <a:gd name="T20" fmla="*/ 446 w 446"/>
                <a:gd name="T21" fmla="*/ 223 h 540"/>
                <a:gd name="T22" fmla="*/ 223 w 44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0">
                  <a:moveTo>
                    <a:pt x="223" y="0"/>
                  </a:moveTo>
                  <a:cubicBezTo>
                    <a:pt x="99" y="0"/>
                    <a:pt x="0" y="100"/>
                    <a:pt x="0" y="223"/>
                  </a:cubicBezTo>
                  <a:cubicBezTo>
                    <a:pt x="0" y="284"/>
                    <a:pt x="22" y="339"/>
                    <a:pt x="62" y="379"/>
                  </a:cubicBezTo>
                  <a:cubicBezTo>
                    <a:pt x="83" y="399"/>
                    <a:pt x="94" y="415"/>
                    <a:pt x="94" y="440"/>
                  </a:cubicBezTo>
                  <a:cubicBezTo>
                    <a:pt x="94" y="466"/>
                    <a:pt x="94" y="484"/>
                    <a:pt x="94" y="484"/>
                  </a:cubicBezTo>
                  <a:cubicBezTo>
                    <a:pt x="94" y="515"/>
                    <a:pt x="119" y="540"/>
                    <a:pt x="150" y="540"/>
                  </a:cubicBezTo>
                  <a:cubicBezTo>
                    <a:pt x="296" y="540"/>
                    <a:pt x="296" y="540"/>
                    <a:pt x="296" y="540"/>
                  </a:cubicBezTo>
                  <a:cubicBezTo>
                    <a:pt x="327" y="540"/>
                    <a:pt x="352" y="515"/>
                    <a:pt x="352" y="484"/>
                  </a:cubicBezTo>
                  <a:cubicBezTo>
                    <a:pt x="352" y="484"/>
                    <a:pt x="352" y="466"/>
                    <a:pt x="352" y="440"/>
                  </a:cubicBezTo>
                  <a:cubicBezTo>
                    <a:pt x="352" y="415"/>
                    <a:pt x="362" y="399"/>
                    <a:pt x="383" y="379"/>
                  </a:cubicBezTo>
                  <a:cubicBezTo>
                    <a:pt x="423" y="339"/>
                    <a:pt x="446" y="284"/>
                    <a:pt x="446" y="223"/>
                  </a:cubicBezTo>
                  <a:cubicBezTo>
                    <a:pt x="446" y="100"/>
                    <a:pt x="347" y="0"/>
                    <a:pt x="223" y="0"/>
                  </a:cubicBezTo>
                  <a:close/>
                </a:path>
              </a:pathLst>
            </a:custGeom>
            <a:noFill/>
            <a:ln w="19050" cap="rnd">
              <a:solidFill>
                <a:schemeClr val="bg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70" name="Freeform 99"/>
            <p:cNvSpPr>
              <a:spLocks/>
            </p:cNvSpPr>
            <p:nvPr/>
          </p:nvSpPr>
          <p:spPr bwMode="auto">
            <a:xfrm>
              <a:off x="6652002" y="3229670"/>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grpSp>
    </p:spTree>
    <p:extLst>
      <p:ext uri="{BB962C8B-B14F-4D97-AF65-F5344CB8AC3E}">
        <p14:creationId xmlns:p14="http://schemas.microsoft.com/office/powerpoint/2010/main" val="148181721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0000">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14:bounceEnd="60000">
                                          <p:cBhvr additive="base">
                                            <p:cTn id="7" dur="1000" fill="hold"/>
                                            <p:tgtEl>
                                              <p:spTgt spid="20"/>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200"/>
                                            <p:tgtEl>
                                              <p:spTgt spid="6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200"/>
                                            <p:tgtEl>
                                              <p:spTgt spid="33"/>
                                            </p:tgtEl>
                                          </p:cBhvr>
                                        </p:animEffect>
                                      </p:childTnLst>
                                    </p:cTn>
                                  </p:par>
                                </p:childTnLst>
                              </p:cTn>
                            </p:par>
                            <p:par>
                              <p:cTn id="23" fill="hold">
                                <p:stCondLst>
                                  <p:cond delay="1400"/>
                                </p:stCondLst>
                                <p:childTnLst>
                                  <p:par>
                                    <p:cTn id="24" presetID="22" presetClass="entr" presetSubtype="8" fill="hold" nodeType="after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wipe(left)">
                                          <p:cBhvr>
                                            <p:cTn id="26" dur="200"/>
                                            <p:tgtEl>
                                              <p:spTgt spid="86"/>
                                            </p:tgtEl>
                                          </p:cBhvr>
                                        </p:animEffect>
                                      </p:childTnLst>
                                    </p:cTn>
                                  </p:par>
                                </p:childTnLst>
                              </p:cTn>
                            </p:par>
                            <p:par>
                              <p:cTn id="27" fill="hold">
                                <p:stCondLst>
                                  <p:cond delay="1600"/>
                                </p:stCondLst>
                                <p:childTnLst>
                                  <p:par>
                                    <p:cTn id="28" presetID="10" presetClass="entr" presetSubtype="0" fill="hold" grpId="0" nodeType="afterEffect">
                                      <p:stCondLst>
                                        <p:cond delay="0"/>
                                      </p:stCondLst>
                                      <p:childTnLst>
                                        <p:set>
                                          <p:cBhvr>
                                            <p:cTn id="29" dur="1" fill="hold">
                                              <p:stCondLst>
                                                <p:cond delay="0"/>
                                              </p:stCondLst>
                                            </p:cTn>
                                            <p:tgtEl>
                                              <p:spTgt spid="83"/>
                                            </p:tgtEl>
                                            <p:attrNameLst>
                                              <p:attrName>style.visibility</p:attrName>
                                            </p:attrNameLst>
                                          </p:cBhvr>
                                          <p:to>
                                            <p:strVal val="visible"/>
                                          </p:to>
                                        </p:set>
                                        <p:animEffect transition="in" filter="fade">
                                          <p:cBhvr>
                                            <p:cTn id="30" dur="2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200"/>
                                            <p:tgtEl>
                                              <p:spTgt spid="34"/>
                                            </p:tgtEl>
                                          </p:cBhvr>
                                        </p:animEffect>
                                      </p:childTnLst>
                                    </p:cTn>
                                  </p:par>
                                  <p:par>
                                    <p:cTn id="34" presetID="10"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200"/>
                                            <p:tgtEl>
                                              <p:spTgt spid="60"/>
                                            </p:tgtEl>
                                          </p:cBhvr>
                                        </p:animEffect>
                                      </p:childTnLst>
                                    </p:cTn>
                                  </p:par>
                                </p:childTnLst>
                              </p:cTn>
                            </p:par>
                            <p:par>
                              <p:cTn id="37" fill="hold">
                                <p:stCondLst>
                                  <p:cond delay="1800"/>
                                </p:stCondLst>
                                <p:childTnLst>
                                  <p:par>
                                    <p:cTn id="38" presetID="22" presetClass="entr" presetSubtype="8" fill="hold" nodeType="afterEffect">
                                      <p:stCondLst>
                                        <p:cond delay="0"/>
                                      </p:stCondLst>
                                      <p:childTnLst>
                                        <p:set>
                                          <p:cBhvr>
                                            <p:cTn id="39" dur="1" fill="hold">
                                              <p:stCondLst>
                                                <p:cond delay="0"/>
                                              </p:stCondLst>
                                            </p:cTn>
                                            <p:tgtEl>
                                              <p:spTgt spid="87"/>
                                            </p:tgtEl>
                                            <p:attrNameLst>
                                              <p:attrName>style.visibility</p:attrName>
                                            </p:attrNameLst>
                                          </p:cBhvr>
                                          <p:to>
                                            <p:strVal val="visible"/>
                                          </p:to>
                                        </p:set>
                                        <p:animEffect transition="in" filter="wipe(left)">
                                          <p:cBhvr>
                                            <p:cTn id="40" dur="200"/>
                                            <p:tgtEl>
                                              <p:spTgt spid="87"/>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200"/>
                                            <p:tgtEl>
                                              <p:spTgt spid="8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200"/>
                                            <p:tgtEl>
                                              <p:spTgt spid="39"/>
                                            </p:tgtEl>
                                          </p:cBhvr>
                                        </p:animEffect>
                                      </p:childTnLst>
                                    </p:cTn>
                                  </p:par>
                                  <p:par>
                                    <p:cTn id="48" presetID="10" presetClass="entr" presetSubtype="0" fill="hold"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200"/>
                                            <p:tgtEl>
                                              <p:spTgt spid="61"/>
                                            </p:tgtEl>
                                          </p:cBhvr>
                                        </p:animEffect>
                                      </p:childTnLst>
                                    </p:cTn>
                                  </p:par>
                                </p:childTnLst>
                              </p:cTn>
                            </p:par>
                            <p:par>
                              <p:cTn id="51" fill="hold">
                                <p:stCondLst>
                                  <p:cond delay="2200"/>
                                </p:stCondLst>
                                <p:childTnLst>
                                  <p:par>
                                    <p:cTn id="52" presetID="22" presetClass="entr" presetSubtype="8" fill="hold" nodeType="after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wipe(left)">
                                          <p:cBhvr>
                                            <p:cTn id="54" dur="200"/>
                                            <p:tgtEl>
                                              <p:spTgt spid="88"/>
                                            </p:tgtEl>
                                          </p:cBhvr>
                                        </p:animEffect>
                                      </p:childTnLst>
                                    </p:cTn>
                                  </p:par>
                                </p:childTnLst>
                              </p:cTn>
                            </p:par>
                            <p:par>
                              <p:cTn id="55" fill="hold">
                                <p:stCondLst>
                                  <p:cond delay="2400"/>
                                </p:stCondLst>
                                <p:childTnLst>
                                  <p:par>
                                    <p:cTn id="56" presetID="10" presetClass="entr" presetSubtype="0" fill="hold" grpId="0" nodeType="after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200"/>
                                            <p:tgtEl>
                                              <p:spTgt spid="8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200"/>
                                            <p:tgtEl>
                                              <p:spTgt spid="42"/>
                                            </p:tgtEl>
                                          </p:cBhvr>
                                        </p:animEffect>
                                      </p:childTnLst>
                                    </p:cTn>
                                  </p:par>
                                  <p:par>
                                    <p:cTn id="62" presetID="10" presetClass="entr" presetSubtype="0" fill="hold" nodeType="withEffect">
                                      <p:stCondLst>
                                        <p:cond delay="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2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33" grpId="0"/>
          <p:bldP spid="83" grpId="0" animBg="1"/>
          <p:bldP spid="34" grpId="0"/>
          <p:bldP spid="84" grpId="0" animBg="1"/>
          <p:bldP spid="39" grpId="0"/>
          <p:bldP spid="85" grpId="0" animBg="1"/>
          <p:bldP spid="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200"/>
                                            <p:tgtEl>
                                              <p:spTgt spid="6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200"/>
                                            <p:tgtEl>
                                              <p:spTgt spid="33"/>
                                            </p:tgtEl>
                                          </p:cBhvr>
                                        </p:animEffect>
                                      </p:childTnLst>
                                    </p:cTn>
                                  </p:par>
                                </p:childTnLst>
                              </p:cTn>
                            </p:par>
                            <p:par>
                              <p:cTn id="23" fill="hold">
                                <p:stCondLst>
                                  <p:cond delay="1400"/>
                                </p:stCondLst>
                                <p:childTnLst>
                                  <p:par>
                                    <p:cTn id="24" presetID="22" presetClass="entr" presetSubtype="8" fill="hold" nodeType="after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wipe(left)">
                                          <p:cBhvr>
                                            <p:cTn id="26" dur="200"/>
                                            <p:tgtEl>
                                              <p:spTgt spid="86"/>
                                            </p:tgtEl>
                                          </p:cBhvr>
                                        </p:animEffect>
                                      </p:childTnLst>
                                    </p:cTn>
                                  </p:par>
                                </p:childTnLst>
                              </p:cTn>
                            </p:par>
                            <p:par>
                              <p:cTn id="27" fill="hold">
                                <p:stCondLst>
                                  <p:cond delay="1600"/>
                                </p:stCondLst>
                                <p:childTnLst>
                                  <p:par>
                                    <p:cTn id="28" presetID="10" presetClass="entr" presetSubtype="0" fill="hold" grpId="0" nodeType="afterEffect">
                                      <p:stCondLst>
                                        <p:cond delay="0"/>
                                      </p:stCondLst>
                                      <p:childTnLst>
                                        <p:set>
                                          <p:cBhvr>
                                            <p:cTn id="29" dur="1" fill="hold">
                                              <p:stCondLst>
                                                <p:cond delay="0"/>
                                              </p:stCondLst>
                                            </p:cTn>
                                            <p:tgtEl>
                                              <p:spTgt spid="83"/>
                                            </p:tgtEl>
                                            <p:attrNameLst>
                                              <p:attrName>style.visibility</p:attrName>
                                            </p:attrNameLst>
                                          </p:cBhvr>
                                          <p:to>
                                            <p:strVal val="visible"/>
                                          </p:to>
                                        </p:set>
                                        <p:animEffect transition="in" filter="fade">
                                          <p:cBhvr>
                                            <p:cTn id="30" dur="2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200"/>
                                            <p:tgtEl>
                                              <p:spTgt spid="34"/>
                                            </p:tgtEl>
                                          </p:cBhvr>
                                        </p:animEffect>
                                      </p:childTnLst>
                                    </p:cTn>
                                  </p:par>
                                  <p:par>
                                    <p:cTn id="34" presetID="10"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200"/>
                                            <p:tgtEl>
                                              <p:spTgt spid="60"/>
                                            </p:tgtEl>
                                          </p:cBhvr>
                                        </p:animEffect>
                                      </p:childTnLst>
                                    </p:cTn>
                                  </p:par>
                                </p:childTnLst>
                              </p:cTn>
                            </p:par>
                            <p:par>
                              <p:cTn id="37" fill="hold">
                                <p:stCondLst>
                                  <p:cond delay="1800"/>
                                </p:stCondLst>
                                <p:childTnLst>
                                  <p:par>
                                    <p:cTn id="38" presetID="22" presetClass="entr" presetSubtype="8" fill="hold" nodeType="afterEffect">
                                      <p:stCondLst>
                                        <p:cond delay="0"/>
                                      </p:stCondLst>
                                      <p:childTnLst>
                                        <p:set>
                                          <p:cBhvr>
                                            <p:cTn id="39" dur="1" fill="hold">
                                              <p:stCondLst>
                                                <p:cond delay="0"/>
                                              </p:stCondLst>
                                            </p:cTn>
                                            <p:tgtEl>
                                              <p:spTgt spid="87"/>
                                            </p:tgtEl>
                                            <p:attrNameLst>
                                              <p:attrName>style.visibility</p:attrName>
                                            </p:attrNameLst>
                                          </p:cBhvr>
                                          <p:to>
                                            <p:strVal val="visible"/>
                                          </p:to>
                                        </p:set>
                                        <p:animEffect transition="in" filter="wipe(left)">
                                          <p:cBhvr>
                                            <p:cTn id="40" dur="200"/>
                                            <p:tgtEl>
                                              <p:spTgt spid="87"/>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200"/>
                                            <p:tgtEl>
                                              <p:spTgt spid="8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200"/>
                                            <p:tgtEl>
                                              <p:spTgt spid="39"/>
                                            </p:tgtEl>
                                          </p:cBhvr>
                                        </p:animEffect>
                                      </p:childTnLst>
                                    </p:cTn>
                                  </p:par>
                                  <p:par>
                                    <p:cTn id="48" presetID="10" presetClass="entr" presetSubtype="0" fill="hold"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200"/>
                                            <p:tgtEl>
                                              <p:spTgt spid="61"/>
                                            </p:tgtEl>
                                          </p:cBhvr>
                                        </p:animEffect>
                                      </p:childTnLst>
                                    </p:cTn>
                                  </p:par>
                                </p:childTnLst>
                              </p:cTn>
                            </p:par>
                            <p:par>
                              <p:cTn id="51" fill="hold">
                                <p:stCondLst>
                                  <p:cond delay="2200"/>
                                </p:stCondLst>
                                <p:childTnLst>
                                  <p:par>
                                    <p:cTn id="52" presetID="22" presetClass="entr" presetSubtype="8" fill="hold" nodeType="after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wipe(left)">
                                          <p:cBhvr>
                                            <p:cTn id="54" dur="200"/>
                                            <p:tgtEl>
                                              <p:spTgt spid="88"/>
                                            </p:tgtEl>
                                          </p:cBhvr>
                                        </p:animEffect>
                                      </p:childTnLst>
                                    </p:cTn>
                                  </p:par>
                                </p:childTnLst>
                              </p:cTn>
                            </p:par>
                            <p:par>
                              <p:cTn id="55" fill="hold">
                                <p:stCondLst>
                                  <p:cond delay="2400"/>
                                </p:stCondLst>
                                <p:childTnLst>
                                  <p:par>
                                    <p:cTn id="56" presetID="10" presetClass="entr" presetSubtype="0" fill="hold" grpId="0" nodeType="after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200"/>
                                            <p:tgtEl>
                                              <p:spTgt spid="8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200"/>
                                            <p:tgtEl>
                                              <p:spTgt spid="42"/>
                                            </p:tgtEl>
                                          </p:cBhvr>
                                        </p:animEffect>
                                      </p:childTnLst>
                                    </p:cTn>
                                  </p:par>
                                  <p:par>
                                    <p:cTn id="62" presetID="10" presetClass="entr" presetSubtype="0" fill="hold" nodeType="withEffect">
                                      <p:stCondLst>
                                        <p:cond delay="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2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33" grpId="0"/>
          <p:bldP spid="83" grpId="0" animBg="1"/>
          <p:bldP spid="34" grpId="0"/>
          <p:bldP spid="84" grpId="0" animBg="1"/>
          <p:bldP spid="39" grpId="0"/>
          <p:bldP spid="85" grpId="0" animBg="1"/>
          <p:bldP spid="42" grpId="0"/>
        </p:bldLst>
      </p:timing>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ounded Rectangle 56"/>
          <p:cNvSpPr/>
          <p:nvPr/>
        </p:nvSpPr>
        <p:spPr>
          <a:xfrm>
            <a:off x="5349459" y="2024212"/>
            <a:ext cx="2314658" cy="387121"/>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15 xx </a:t>
            </a:r>
          </a:p>
        </p:txBody>
      </p:sp>
      <p:sp>
        <p:nvSpPr>
          <p:cNvPr id="58" name="Rounded Rectangle 57"/>
          <p:cNvSpPr/>
          <p:nvPr/>
        </p:nvSpPr>
        <p:spPr>
          <a:xfrm>
            <a:off x="5349459" y="2409532"/>
            <a:ext cx="3493752" cy="387121"/>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25 xx </a:t>
            </a:r>
          </a:p>
        </p:txBody>
      </p:sp>
      <p:sp>
        <p:nvSpPr>
          <p:cNvPr id="59" name="Rounded Rectangle 58"/>
          <p:cNvSpPr/>
          <p:nvPr/>
        </p:nvSpPr>
        <p:spPr>
          <a:xfrm>
            <a:off x="5349459" y="2794852"/>
            <a:ext cx="5793686" cy="387121"/>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45 xx </a:t>
            </a:r>
          </a:p>
        </p:txBody>
      </p:sp>
      <p:sp>
        <p:nvSpPr>
          <p:cNvPr id="40" name="Rounded Rectangle 39"/>
          <p:cNvSpPr/>
          <p:nvPr/>
        </p:nvSpPr>
        <p:spPr>
          <a:xfrm>
            <a:off x="5349459" y="4656398"/>
            <a:ext cx="3073279" cy="387121"/>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22 xx </a:t>
            </a:r>
          </a:p>
        </p:txBody>
      </p:sp>
      <p:sp>
        <p:nvSpPr>
          <p:cNvPr id="41" name="Rounded Rectangle 40"/>
          <p:cNvSpPr/>
          <p:nvPr/>
        </p:nvSpPr>
        <p:spPr>
          <a:xfrm>
            <a:off x="5349459" y="5041718"/>
            <a:ext cx="5196220" cy="387121"/>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36 xx </a:t>
            </a:r>
          </a:p>
        </p:txBody>
      </p:sp>
      <p:sp>
        <p:nvSpPr>
          <p:cNvPr id="42" name="Rounded Rectangle 41"/>
          <p:cNvSpPr/>
          <p:nvPr/>
        </p:nvSpPr>
        <p:spPr>
          <a:xfrm>
            <a:off x="5349459" y="5427038"/>
            <a:ext cx="3872745" cy="387121"/>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dirty="0">
                <a:solidFill>
                  <a:srgbClr val="FFFFFF"/>
                </a:solidFill>
              </a:rPr>
              <a:t>31 xx </a:t>
            </a:r>
          </a:p>
        </p:txBody>
      </p:sp>
      <p:sp useBgFill="1">
        <p:nvSpPr>
          <p:cNvPr id="61" name="Rectangle 60"/>
          <p:cNvSpPr/>
          <p:nvPr/>
        </p:nvSpPr>
        <p:spPr bwMode="hidden">
          <a:xfrm>
            <a:off x="-150395" y="1631940"/>
            <a:ext cx="5739063" cy="4510181"/>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X xx xxx </a:t>
            </a:r>
            <a:r>
              <a:rPr lang="en-US" dirty="0" err="1"/>
              <a:t>xxxxx</a:t>
            </a:r>
            <a:r>
              <a:rPr lang="en-US" dirty="0"/>
              <a:t> xxx </a:t>
            </a:r>
            <a:r>
              <a:rPr lang="en-US" dirty="0" err="1"/>
              <a:t>xxxx</a:t>
            </a:r>
            <a:r>
              <a:rPr lang="en-US" dirty="0"/>
              <a:t> </a:t>
            </a:r>
            <a:r>
              <a:rPr lang="en-US" dirty="0" err="1"/>
              <a:t>xxxx</a:t>
            </a:r>
            <a:endParaRPr lang="en-US" dirty="0"/>
          </a:p>
        </p:txBody>
      </p:sp>
      <p:grpSp>
        <p:nvGrpSpPr>
          <p:cNvPr id="24" name="Group 23"/>
          <p:cNvGrpSpPr/>
          <p:nvPr/>
        </p:nvGrpSpPr>
        <p:grpSpPr>
          <a:xfrm>
            <a:off x="4493373" y="1186108"/>
            <a:ext cx="2188824" cy="2455170"/>
            <a:chOff x="812424" y="1494618"/>
            <a:chExt cx="3873875" cy="4163359"/>
          </a:xfrm>
        </p:grpSpPr>
        <p:sp>
          <p:nvSpPr>
            <p:cNvPr id="3" name="Oval 2"/>
            <p:cNvSpPr/>
            <p:nvPr/>
          </p:nvSpPr>
          <p:spPr>
            <a:xfrm>
              <a:off x="812424" y="1969150"/>
              <a:ext cx="3873875" cy="3688827"/>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p:nvGrpSpPr>
          <p:grpSpPr>
            <a:xfrm>
              <a:off x="2327562" y="1494618"/>
              <a:ext cx="843600" cy="644497"/>
              <a:chOff x="4988865" y="-1121022"/>
              <a:chExt cx="561534" cy="451088"/>
            </a:xfrm>
            <a:solidFill>
              <a:schemeClr val="bg1">
                <a:lumMod val="85000"/>
              </a:schemeClr>
            </a:solidFill>
          </p:grpSpPr>
          <p:sp>
            <p:nvSpPr>
              <p:cNvPr id="5" name="Rounded Rectangle 4"/>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7" name="Group 6"/>
            <p:cNvGrpSpPr/>
            <p:nvPr/>
          </p:nvGrpSpPr>
          <p:grpSpPr>
            <a:xfrm rot="2540731">
              <a:off x="3798330" y="2025364"/>
              <a:ext cx="843600" cy="644497"/>
              <a:chOff x="4988865" y="-1121022"/>
              <a:chExt cx="561534" cy="451088"/>
            </a:xfrm>
            <a:solidFill>
              <a:schemeClr val="bg1">
                <a:lumMod val="85000"/>
              </a:schemeClr>
            </a:solidFill>
          </p:grpSpPr>
          <p:sp>
            <p:nvSpPr>
              <p:cNvPr id="8" name="Rounded Rectangle 7"/>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10" name="Oval 9"/>
            <p:cNvSpPr/>
            <p:nvPr/>
          </p:nvSpPr>
          <p:spPr>
            <a:xfrm>
              <a:off x="1030402" y="2176717"/>
              <a:ext cx="3437920" cy="327369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Arc 14"/>
            <p:cNvSpPr/>
            <p:nvPr/>
          </p:nvSpPr>
          <p:spPr>
            <a:xfrm>
              <a:off x="1952896" y="3053882"/>
              <a:ext cx="1597576" cy="1519362"/>
            </a:xfrm>
            <a:prstGeom prst="arc">
              <a:avLst>
                <a:gd name="adj1" fmla="val 16200000"/>
                <a:gd name="adj2" fmla="val 11705187"/>
              </a:avLst>
            </a:prstGeom>
            <a:ln w="139700" cap="rnd">
              <a:solidFill>
                <a:schemeClr val="tx2"/>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Arc 13"/>
            <p:cNvSpPr/>
            <p:nvPr/>
          </p:nvSpPr>
          <p:spPr>
            <a:xfrm>
              <a:off x="1629868" y="2746669"/>
              <a:ext cx="2243632" cy="2133788"/>
            </a:xfrm>
            <a:prstGeom prst="arc">
              <a:avLst>
                <a:gd name="adj1" fmla="val 16200000"/>
                <a:gd name="adj2" fmla="val 3439859"/>
              </a:avLst>
            </a:prstGeom>
            <a:ln w="139700" cap="rnd">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a:off x="1314072" y="2448543"/>
              <a:ext cx="2870578" cy="2730040"/>
            </a:xfrm>
            <a:prstGeom prst="arc">
              <a:avLst>
                <a:gd name="adj1" fmla="val 16200000"/>
                <a:gd name="adj2" fmla="val 533991"/>
              </a:avLst>
            </a:prstGeom>
            <a:ln w="139700" cap="rnd">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8" name="Rectangle 27"/>
          <p:cNvSpPr/>
          <p:nvPr/>
        </p:nvSpPr>
        <p:spPr>
          <a:xfrm>
            <a:off x="1457455" y="3348405"/>
            <a:ext cx="2624399" cy="674031"/>
          </a:xfrm>
          <a:prstGeom prst="rect">
            <a:avLst/>
          </a:prstGeom>
        </p:spPr>
        <p:txBody>
          <a:bodyPr wrap="square">
            <a:spAutoFit/>
          </a:bodyPr>
          <a:lstStyle/>
          <a:p>
            <a:pPr>
              <a:lnSpc>
                <a:spcPct val="90000"/>
              </a:lnSpc>
            </a:pPr>
            <a:r>
              <a:rPr lang="en-US" sz="1800" dirty="0"/>
              <a:t>Xx x </a:t>
            </a:r>
            <a:r>
              <a:rPr lang="en-US" sz="1800" dirty="0" err="1"/>
              <a:t>xxxxx</a:t>
            </a:r>
            <a:r>
              <a:rPr lang="en-US" sz="1800" dirty="0"/>
              <a:t> </a:t>
            </a:r>
          </a:p>
          <a:p>
            <a:pPr>
              <a:lnSpc>
                <a:spcPct val="90000"/>
              </a:lnSpc>
            </a:pPr>
            <a:r>
              <a:rPr lang="en-US" sz="1200" dirty="0"/>
              <a:t>X </a:t>
            </a:r>
            <a:r>
              <a:rPr lang="en-US" sz="1200" dirty="0" err="1"/>
              <a:t>x</a:t>
            </a:r>
            <a:r>
              <a:rPr lang="en-US" sz="1200" dirty="0"/>
              <a:t> </a:t>
            </a:r>
            <a:r>
              <a:rPr lang="en-US" sz="1200" dirty="0" err="1"/>
              <a:t>xxxx</a:t>
            </a:r>
            <a:r>
              <a:rPr lang="en-US" sz="1200" dirty="0"/>
              <a:t> x </a:t>
            </a:r>
            <a:r>
              <a:rPr lang="en-US" sz="1200" dirty="0" err="1"/>
              <a:t>xxxxxx</a:t>
            </a:r>
            <a:r>
              <a:rPr lang="en-US" sz="1200" dirty="0"/>
              <a:t> xxx </a:t>
            </a:r>
            <a:r>
              <a:rPr lang="en-US" sz="1200" dirty="0" err="1"/>
              <a:t>xxxxxxx</a:t>
            </a:r>
            <a:r>
              <a:rPr lang="en-US" sz="1200" dirty="0"/>
              <a:t> xxx </a:t>
            </a:r>
            <a:r>
              <a:rPr lang="en-US" sz="1200" dirty="0" err="1"/>
              <a:t>xxxx</a:t>
            </a:r>
            <a:r>
              <a:rPr lang="en-US" sz="1200" dirty="0"/>
              <a:t> x </a:t>
            </a:r>
            <a:r>
              <a:rPr lang="en-US" sz="1200" dirty="0" err="1"/>
              <a:t>x</a:t>
            </a:r>
            <a:endParaRPr lang="en-US" sz="1200" dirty="0"/>
          </a:p>
        </p:txBody>
      </p:sp>
      <p:sp>
        <p:nvSpPr>
          <p:cNvPr id="29" name="Rectangle 28"/>
          <p:cNvSpPr/>
          <p:nvPr/>
        </p:nvSpPr>
        <p:spPr>
          <a:xfrm>
            <a:off x="8586658" y="4119367"/>
            <a:ext cx="2650564" cy="480131"/>
          </a:xfrm>
          <a:prstGeom prst="rect">
            <a:avLst/>
          </a:prstGeom>
        </p:spPr>
        <p:txBody>
          <a:bodyPr wrap="square">
            <a:spAutoFit/>
          </a:bodyPr>
          <a:lstStyle/>
          <a:p>
            <a:pPr algn="r">
              <a:lnSpc>
                <a:spcPct val="90000"/>
              </a:lnSpc>
            </a:pPr>
            <a:r>
              <a:rPr lang="en-US" sz="1400" dirty="0" err="1"/>
              <a:t>xxxxxx</a:t>
            </a:r>
            <a:r>
              <a:rPr lang="en-US" sz="1400" dirty="0"/>
              <a:t> x </a:t>
            </a:r>
            <a:r>
              <a:rPr lang="en-US" sz="1400" dirty="0" err="1"/>
              <a:t>xxxxxxxxxxxxxxx</a:t>
            </a:r>
            <a:r>
              <a:rPr lang="en-US" sz="1400" dirty="0"/>
              <a:t> x </a:t>
            </a:r>
            <a:r>
              <a:rPr lang="en-US" sz="1400" dirty="0" err="1"/>
              <a:t>xxxxxx</a:t>
            </a:r>
            <a:r>
              <a:rPr lang="en-US" sz="1400" dirty="0"/>
              <a:t> x xxx x xxx xx xxx x</a:t>
            </a:r>
          </a:p>
        </p:txBody>
      </p:sp>
      <p:sp>
        <p:nvSpPr>
          <p:cNvPr id="30" name="Rectangle 29"/>
          <p:cNvSpPr/>
          <p:nvPr/>
        </p:nvSpPr>
        <p:spPr>
          <a:xfrm>
            <a:off x="1457455" y="4330684"/>
            <a:ext cx="2624399" cy="674031"/>
          </a:xfrm>
          <a:prstGeom prst="rect">
            <a:avLst/>
          </a:prstGeom>
        </p:spPr>
        <p:txBody>
          <a:bodyPr wrap="square">
            <a:spAutoFit/>
          </a:bodyPr>
          <a:lstStyle/>
          <a:p>
            <a:pPr>
              <a:lnSpc>
                <a:spcPct val="90000"/>
              </a:lnSpc>
            </a:pPr>
            <a:r>
              <a:rPr lang="en-US" sz="1800" dirty="0"/>
              <a:t>Xx </a:t>
            </a:r>
            <a:r>
              <a:rPr lang="en-US" sz="1800" dirty="0" err="1"/>
              <a:t>xxxxx</a:t>
            </a:r>
            <a:r>
              <a:rPr lang="en-US" sz="1800" dirty="0"/>
              <a:t> x </a:t>
            </a:r>
            <a:r>
              <a:rPr lang="en-US" sz="1800" dirty="0" err="1"/>
              <a:t>xxxxx</a:t>
            </a:r>
            <a:endParaRPr lang="en-US" sz="1800" dirty="0"/>
          </a:p>
          <a:p>
            <a:pPr>
              <a:lnSpc>
                <a:spcPct val="90000"/>
              </a:lnSpc>
            </a:pPr>
            <a:r>
              <a:rPr lang="en-US" sz="1200" dirty="0" err="1"/>
              <a:t>Xxxxx</a:t>
            </a:r>
            <a:r>
              <a:rPr lang="en-US" sz="1200" dirty="0"/>
              <a:t> xxx </a:t>
            </a:r>
            <a:r>
              <a:rPr lang="en-US" sz="1200" dirty="0" err="1"/>
              <a:t>xxxx</a:t>
            </a:r>
            <a:r>
              <a:rPr lang="en-US" sz="1200" dirty="0"/>
              <a:t> </a:t>
            </a:r>
            <a:r>
              <a:rPr lang="en-US" sz="1200" dirty="0" err="1"/>
              <a:t>xxxxx</a:t>
            </a:r>
            <a:r>
              <a:rPr lang="en-US" sz="1200" dirty="0"/>
              <a:t> xx </a:t>
            </a:r>
            <a:r>
              <a:rPr lang="en-US" sz="1200" dirty="0" err="1"/>
              <a:t>xxxx</a:t>
            </a:r>
            <a:r>
              <a:rPr lang="en-US" sz="1200" dirty="0"/>
              <a:t> </a:t>
            </a:r>
            <a:r>
              <a:rPr lang="en-US" sz="1200" dirty="0" err="1"/>
              <a:t>xxxx</a:t>
            </a:r>
            <a:r>
              <a:rPr lang="en-US" sz="1200" dirty="0"/>
              <a:t> </a:t>
            </a:r>
            <a:r>
              <a:rPr lang="en-US" sz="1200" dirty="0" err="1"/>
              <a:t>xxxxxx</a:t>
            </a:r>
            <a:r>
              <a:rPr lang="en-US" sz="1200" dirty="0"/>
              <a:t> </a:t>
            </a:r>
            <a:r>
              <a:rPr lang="en-US" sz="1200" dirty="0" err="1"/>
              <a:t>xxxxxx</a:t>
            </a:r>
            <a:endParaRPr lang="en-US" sz="1200" dirty="0"/>
          </a:p>
        </p:txBody>
      </p:sp>
      <p:sp>
        <p:nvSpPr>
          <p:cNvPr id="31" name="Rectangle 30"/>
          <p:cNvSpPr/>
          <p:nvPr/>
        </p:nvSpPr>
        <p:spPr>
          <a:xfrm>
            <a:off x="1457455" y="5270158"/>
            <a:ext cx="2624399" cy="674031"/>
          </a:xfrm>
          <a:prstGeom prst="rect">
            <a:avLst/>
          </a:prstGeom>
        </p:spPr>
        <p:txBody>
          <a:bodyPr wrap="square">
            <a:spAutoFit/>
          </a:bodyPr>
          <a:lstStyle/>
          <a:p>
            <a:pPr>
              <a:lnSpc>
                <a:spcPct val="90000"/>
              </a:lnSpc>
            </a:pPr>
            <a:r>
              <a:rPr lang="en-US" sz="1800" dirty="0"/>
              <a:t>Xx xxx </a:t>
            </a:r>
            <a:r>
              <a:rPr lang="en-US" sz="1800" dirty="0" err="1"/>
              <a:t>xxxxxxxx</a:t>
            </a:r>
            <a:r>
              <a:rPr lang="en-US" sz="1800" dirty="0"/>
              <a:t> </a:t>
            </a:r>
          </a:p>
          <a:p>
            <a:pPr>
              <a:lnSpc>
                <a:spcPct val="90000"/>
              </a:lnSpc>
            </a:pPr>
            <a:r>
              <a:rPr lang="en-US" sz="1200" dirty="0"/>
              <a:t>Xx </a:t>
            </a:r>
            <a:r>
              <a:rPr lang="en-US" sz="1200" dirty="0" err="1"/>
              <a:t>xx</a:t>
            </a:r>
            <a:r>
              <a:rPr lang="en-US" sz="1200" dirty="0"/>
              <a:t> </a:t>
            </a:r>
            <a:r>
              <a:rPr lang="en-US" sz="1200" dirty="0" err="1"/>
              <a:t>xxxx</a:t>
            </a:r>
            <a:r>
              <a:rPr lang="en-US" sz="1200" dirty="0"/>
              <a:t> </a:t>
            </a:r>
            <a:r>
              <a:rPr lang="en-US" sz="1200" dirty="0" err="1"/>
              <a:t>xxxxxxxxx</a:t>
            </a:r>
            <a:r>
              <a:rPr lang="en-US" sz="1200" dirty="0"/>
              <a:t> </a:t>
            </a:r>
            <a:r>
              <a:rPr lang="en-US" sz="1200" dirty="0" err="1"/>
              <a:t>xxxxx</a:t>
            </a:r>
            <a:r>
              <a:rPr lang="en-US" sz="1200" dirty="0"/>
              <a:t> </a:t>
            </a:r>
            <a:r>
              <a:rPr lang="en-US" sz="1200" dirty="0" err="1"/>
              <a:t>xxxxxxxxxx</a:t>
            </a:r>
            <a:r>
              <a:rPr lang="en-US" sz="1200" dirty="0"/>
              <a:t> x</a:t>
            </a:r>
          </a:p>
        </p:txBody>
      </p:sp>
      <p:sp>
        <p:nvSpPr>
          <p:cNvPr id="32" name="Rectangle 31"/>
          <p:cNvSpPr/>
          <p:nvPr/>
        </p:nvSpPr>
        <p:spPr>
          <a:xfrm>
            <a:off x="1457455" y="2471580"/>
            <a:ext cx="2624399" cy="674031"/>
          </a:xfrm>
          <a:prstGeom prst="rect">
            <a:avLst/>
          </a:prstGeom>
        </p:spPr>
        <p:txBody>
          <a:bodyPr wrap="square">
            <a:spAutoFit/>
          </a:bodyPr>
          <a:lstStyle/>
          <a:p>
            <a:pPr>
              <a:lnSpc>
                <a:spcPct val="90000"/>
              </a:lnSpc>
            </a:pPr>
            <a:r>
              <a:rPr lang="en-US" sz="1800" dirty="0" err="1"/>
              <a:t>Xxxxxx</a:t>
            </a:r>
            <a:endParaRPr lang="en-US" sz="1800" dirty="0"/>
          </a:p>
          <a:p>
            <a:pPr>
              <a:lnSpc>
                <a:spcPct val="90000"/>
              </a:lnSpc>
            </a:pPr>
            <a:r>
              <a:rPr lang="en-US" sz="1200" dirty="0"/>
              <a:t>Xx </a:t>
            </a:r>
            <a:r>
              <a:rPr lang="en-US" sz="1200" dirty="0" err="1"/>
              <a:t>xx</a:t>
            </a:r>
            <a:r>
              <a:rPr lang="en-US" sz="1200" dirty="0"/>
              <a:t> xxx </a:t>
            </a:r>
            <a:r>
              <a:rPr lang="en-US" sz="1200" dirty="0" err="1"/>
              <a:t>xxxxxxxx</a:t>
            </a:r>
            <a:r>
              <a:rPr lang="en-US" sz="1200" dirty="0"/>
              <a:t> xxx </a:t>
            </a:r>
            <a:r>
              <a:rPr lang="en-US" sz="1200" dirty="0" err="1"/>
              <a:t>xxx</a:t>
            </a:r>
            <a:r>
              <a:rPr lang="en-US" sz="1200" dirty="0"/>
              <a:t> xx xxx </a:t>
            </a:r>
            <a:r>
              <a:rPr lang="en-US" sz="1200" dirty="0" err="1"/>
              <a:t>xxxx</a:t>
            </a:r>
            <a:r>
              <a:rPr lang="en-US" sz="1200" dirty="0"/>
              <a:t> xx </a:t>
            </a:r>
            <a:r>
              <a:rPr lang="en-US" sz="1200" dirty="0" err="1"/>
              <a:t>xxxxx</a:t>
            </a:r>
            <a:endParaRPr lang="en-US" sz="1200" dirty="0"/>
          </a:p>
        </p:txBody>
      </p:sp>
      <p:sp>
        <p:nvSpPr>
          <p:cNvPr id="33" name="Rectangle 32"/>
          <p:cNvSpPr/>
          <p:nvPr/>
        </p:nvSpPr>
        <p:spPr>
          <a:xfrm>
            <a:off x="1457455" y="1585531"/>
            <a:ext cx="2624399" cy="674031"/>
          </a:xfrm>
          <a:prstGeom prst="rect">
            <a:avLst/>
          </a:prstGeom>
        </p:spPr>
        <p:txBody>
          <a:bodyPr wrap="square">
            <a:spAutoFit/>
          </a:bodyPr>
          <a:lstStyle/>
          <a:p>
            <a:pPr>
              <a:lnSpc>
                <a:spcPct val="90000"/>
              </a:lnSpc>
            </a:pPr>
            <a:r>
              <a:rPr lang="en-US" sz="1800" dirty="0" err="1"/>
              <a:t>Xxxxxxxx</a:t>
            </a:r>
            <a:r>
              <a:rPr lang="en-US" sz="1800" dirty="0"/>
              <a:t> xx</a:t>
            </a:r>
          </a:p>
          <a:p>
            <a:pPr>
              <a:lnSpc>
                <a:spcPct val="90000"/>
              </a:lnSpc>
            </a:pPr>
            <a:r>
              <a:rPr lang="en-US" sz="1200" dirty="0" err="1"/>
              <a:t>Xxxxx</a:t>
            </a:r>
            <a:r>
              <a:rPr lang="en-US" sz="1200" dirty="0"/>
              <a:t> </a:t>
            </a:r>
            <a:r>
              <a:rPr lang="en-US" sz="1200" dirty="0" err="1"/>
              <a:t>xxxx</a:t>
            </a:r>
            <a:r>
              <a:rPr lang="en-US" sz="1200" dirty="0"/>
              <a:t> </a:t>
            </a:r>
            <a:r>
              <a:rPr lang="en-US" sz="1200" dirty="0" err="1"/>
              <a:t>xxxx</a:t>
            </a:r>
            <a:r>
              <a:rPr lang="en-US" sz="1200" dirty="0"/>
              <a:t> xx </a:t>
            </a:r>
            <a:r>
              <a:rPr lang="en-US" sz="1200" dirty="0" err="1"/>
              <a:t>Xx</a:t>
            </a:r>
            <a:r>
              <a:rPr lang="en-US" sz="1200" dirty="0"/>
              <a:t> x </a:t>
            </a:r>
            <a:r>
              <a:rPr lang="en-US" sz="1200" dirty="0" err="1"/>
              <a:t>xxxxx</a:t>
            </a:r>
            <a:r>
              <a:rPr lang="en-US" sz="1200" dirty="0"/>
              <a:t> </a:t>
            </a:r>
            <a:r>
              <a:rPr lang="en-US" sz="1200" dirty="0" err="1"/>
              <a:t>xxxx</a:t>
            </a:r>
            <a:r>
              <a:rPr lang="en-US" sz="1200" dirty="0"/>
              <a:t> </a:t>
            </a:r>
            <a:r>
              <a:rPr lang="en-US" sz="1200" dirty="0" err="1"/>
              <a:t>xxxxxxx</a:t>
            </a:r>
            <a:r>
              <a:rPr lang="en-US" sz="1200" dirty="0"/>
              <a:t> Xx x </a:t>
            </a:r>
            <a:r>
              <a:rPr lang="en-US" sz="1200" dirty="0" err="1"/>
              <a:t>xxxxxxxx</a:t>
            </a:r>
            <a:r>
              <a:rPr lang="en-US" sz="1200" dirty="0"/>
              <a:t> xx</a:t>
            </a:r>
          </a:p>
        </p:txBody>
      </p:sp>
      <p:grpSp>
        <p:nvGrpSpPr>
          <p:cNvPr id="16" name="Group 15"/>
          <p:cNvGrpSpPr/>
          <p:nvPr/>
        </p:nvGrpSpPr>
        <p:grpSpPr>
          <a:xfrm>
            <a:off x="718408" y="3373895"/>
            <a:ext cx="623050" cy="623050"/>
            <a:chOff x="718408" y="3247559"/>
            <a:chExt cx="623050" cy="623050"/>
          </a:xfrm>
        </p:grpSpPr>
        <p:sp>
          <p:nvSpPr>
            <p:cNvPr id="25" name="Oval 24"/>
            <p:cNvSpPr/>
            <p:nvPr/>
          </p:nvSpPr>
          <p:spPr>
            <a:xfrm>
              <a:off x="718408" y="3247559"/>
              <a:ext cx="623050" cy="62305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5" name="Picture 3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4598" y="3368602"/>
              <a:ext cx="390670" cy="380964"/>
            </a:xfrm>
            <a:prstGeom prst="rect">
              <a:avLst/>
            </a:prstGeom>
          </p:spPr>
        </p:pic>
      </p:grpSp>
      <p:grpSp>
        <p:nvGrpSpPr>
          <p:cNvPr id="11" name="Group 10"/>
          <p:cNvGrpSpPr/>
          <p:nvPr/>
        </p:nvGrpSpPr>
        <p:grpSpPr>
          <a:xfrm>
            <a:off x="718408" y="1611021"/>
            <a:ext cx="623050" cy="623050"/>
            <a:chOff x="718408" y="1484685"/>
            <a:chExt cx="623050" cy="623050"/>
          </a:xfrm>
        </p:grpSpPr>
        <p:sp>
          <p:nvSpPr>
            <p:cNvPr id="20" name="Oval 19"/>
            <p:cNvSpPr/>
            <p:nvPr/>
          </p:nvSpPr>
          <p:spPr>
            <a:xfrm>
              <a:off x="718408" y="1484685"/>
              <a:ext cx="623050" cy="62305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6" name="Picture 3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6806" y="1641500"/>
              <a:ext cx="366254" cy="309420"/>
            </a:xfrm>
            <a:prstGeom prst="rect">
              <a:avLst/>
            </a:prstGeom>
          </p:spPr>
        </p:pic>
      </p:grpSp>
      <p:grpSp>
        <p:nvGrpSpPr>
          <p:cNvPr id="13" name="Group 12"/>
          <p:cNvGrpSpPr/>
          <p:nvPr/>
        </p:nvGrpSpPr>
        <p:grpSpPr>
          <a:xfrm>
            <a:off x="718408" y="2497070"/>
            <a:ext cx="623050" cy="623050"/>
            <a:chOff x="718408" y="2370734"/>
            <a:chExt cx="623050" cy="623050"/>
          </a:xfrm>
        </p:grpSpPr>
        <p:sp>
          <p:nvSpPr>
            <p:cNvPr id="23" name="Oval 22"/>
            <p:cNvSpPr/>
            <p:nvPr/>
          </p:nvSpPr>
          <p:spPr>
            <a:xfrm>
              <a:off x="718408" y="2370734"/>
              <a:ext cx="623050" cy="62305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7" name="Picture 3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24174" y="2476500"/>
              <a:ext cx="411518" cy="411518"/>
            </a:xfrm>
            <a:prstGeom prst="rect">
              <a:avLst/>
            </a:prstGeom>
          </p:spPr>
        </p:pic>
      </p:grpSp>
      <p:grpSp>
        <p:nvGrpSpPr>
          <p:cNvPr id="17" name="Group 16"/>
          <p:cNvGrpSpPr/>
          <p:nvPr/>
        </p:nvGrpSpPr>
        <p:grpSpPr>
          <a:xfrm>
            <a:off x="718408" y="4356174"/>
            <a:ext cx="623050" cy="623050"/>
            <a:chOff x="718408" y="4229838"/>
            <a:chExt cx="623050" cy="623050"/>
          </a:xfrm>
        </p:grpSpPr>
        <p:sp>
          <p:nvSpPr>
            <p:cNvPr id="26" name="Oval 25"/>
            <p:cNvSpPr/>
            <p:nvPr/>
          </p:nvSpPr>
          <p:spPr>
            <a:xfrm>
              <a:off x="718408" y="4229838"/>
              <a:ext cx="623050" cy="62305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8" name="Picture 3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96288" y="4419203"/>
              <a:ext cx="467290" cy="244320"/>
            </a:xfrm>
            <a:prstGeom prst="rect">
              <a:avLst/>
            </a:prstGeom>
          </p:spPr>
        </p:pic>
      </p:grpSp>
      <p:grpSp>
        <p:nvGrpSpPr>
          <p:cNvPr id="60" name="Group 59"/>
          <p:cNvGrpSpPr/>
          <p:nvPr/>
        </p:nvGrpSpPr>
        <p:grpSpPr>
          <a:xfrm>
            <a:off x="718408" y="5295648"/>
            <a:ext cx="623050" cy="623050"/>
            <a:chOff x="718408" y="5169312"/>
            <a:chExt cx="623050" cy="623050"/>
          </a:xfrm>
        </p:grpSpPr>
        <p:sp>
          <p:nvSpPr>
            <p:cNvPr id="27" name="Oval 26"/>
            <p:cNvSpPr/>
            <p:nvPr/>
          </p:nvSpPr>
          <p:spPr>
            <a:xfrm>
              <a:off x="718408" y="5169312"/>
              <a:ext cx="623050" cy="62305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9" name="Picture 3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84821" y="5306902"/>
              <a:ext cx="290224" cy="347870"/>
            </a:xfrm>
            <a:prstGeom prst="rect">
              <a:avLst/>
            </a:prstGeom>
          </p:spPr>
        </p:pic>
      </p:grpSp>
      <p:grpSp>
        <p:nvGrpSpPr>
          <p:cNvPr id="43" name="Group 42"/>
          <p:cNvGrpSpPr/>
          <p:nvPr/>
        </p:nvGrpSpPr>
        <p:grpSpPr>
          <a:xfrm>
            <a:off x="4493373" y="3839113"/>
            <a:ext cx="2188824" cy="2455170"/>
            <a:chOff x="812424" y="1494618"/>
            <a:chExt cx="3873875" cy="4163359"/>
          </a:xfrm>
        </p:grpSpPr>
        <p:sp>
          <p:nvSpPr>
            <p:cNvPr id="44" name="Oval 43"/>
            <p:cNvSpPr/>
            <p:nvPr/>
          </p:nvSpPr>
          <p:spPr>
            <a:xfrm>
              <a:off x="812424" y="1969150"/>
              <a:ext cx="3873875" cy="3688827"/>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 name="Group 44"/>
            <p:cNvGrpSpPr/>
            <p:nvPr/>
          </p:nvGrpSpPr>
          <p:grpSpPr>
            <a:xfrm>
              <a:off x="2327562" y="1494618"/>
              <a:ext cx="843600" cy="644497"/>
              <a:chOff x="4988865" y="-1121022"/>
              <a:chExt cx="561534" cy="451088"/>
            </a:xfrm>
            <a:solidFill>
              <a:schemeClr val="bg1">
                <a:lumMod val="85000"/>
              </a:schemeClr>
            </a:solidFill>
          </p:grpSpPr>
          <p:sp>
            <p:nvSpPr>
              <p:cNvPr id="53" name="Rounded Rectangle 52"/>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6" name="Group 45"/>
            <p:cNvGrpSpPr/>
            <p:nvPr/>
          </p:nvGrpSpPr>
          <p:grpSpPr>
            <a:xfrm rot="2540731">
              <a:off x="3798330" y="2025364"/>
              <a:ext cx="843600" cy="644497"/>
              <a:chOff x="4988865" y="-1121022"/>
              <a:chExt cx="561534" cy="451088"/>
            </a:xfrm>
            <a:solidFill>
              <a:schemeClr val="bg1">
                <a:lumMod val="85000"/>
              </a:schemeClr>
            </a:solidFill>
          </p:grpSpPr>
          <p:sp>
            <p:nvSpPr>
              <p:cNvPr id="51" name="Rounded Rectangle 5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47" name="Oval 46"/>
            <p:cNvSpPr/>
            <p:nvPr/>
          </p:nvSpPr>
          <p:spPr>
            <a:xfrm>
              <a:off x="1030402" y="2176717"/>
              <a:ext cx="3437920" cy="327369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Arc 47"/>
            <p:cNvSpPr/>
            <p:nvPr/>
          </p:nvSpPr>
          <p:spPr>
            <a:xfrm>
              <a:off x="1952897" y="3053882"/>
              <a:ext cx="1597575" cy="1519361"/>
            </a:xfrm>
            <a:prstGeom prst="arc">
              <a:avLst>
                <a:gd name="adj1" fmla="val 16200000"/>
                <a:gd name="adj2" fmla="val 6763314"/>
              </a:avLst>
            </a:prstGeom>
            <a:ln w="139700" cap="rnd">
              <a:solidFill>
                <a:schemeClr val="tx2"/>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Arc 48"/>
            <p:cNvSpPr/>
            <p:nvPr/>
          </p:nvSpPr>
          <p:spPr>
            <a:xfrm>
              <a:off x="1629869" y="2746670"/>
              <a:ext cx="2243632" cy="2133788"/>
            </a:xfrm>
            <a:prstGeom prst="arc">
              <a:avLst>
                <a:gd name="adj1" fmla="val 16200000"/>
                <a:gd name="adj2" fmla="val 8614748"/>
              </a:avLst>
            </a:prstGeom>
            <a:ln w="139700" cap="rnd">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Arc 49"/>
            <p:cNvSpPr/>
            <p:nvPr/>
          </p:nvSpPr>
          <p:spPr>
            <a:xfrm>
              <a:off x="1314072" y="2448543"/>
              <a:ext cx="2870578" cy="2730040"/>
            </a:xfrm>
            <a:prstGeom prst="arc">
              <a:avLst>
                <a:gd name="adj1" fmla="val 16200000"/>
                <a:gd name="adj2" fmla="val 1994397"/>
              </a:avLst>
            </a:prstGeom>
            <a:ln w="139700" cap="rnd">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6" name="Rectangle 55"/>
          <p:cNvSpPr/>
          <p:nvPr/>
        </p:nvSpPr>
        <p:spPr>
          <a:xfrm>
            <a:off x="8586658" y="1199798"/>
            <a:ext cx="2650564" cy="480131"/>
          </a:xfrm>
          <a:prstGeom prst="rect">
            <a:avLst/>
          </a:prstGeom>
        </p:spPr>
        <p:txBody>
          <a:bodyPr wrap="square">
            <a:spAutoFit/>
          </a:bodyPr>
          <a:lstStyle/>
          <a:p>
            <a:pPr algn="r">
              <a:lnSpc>
                <a:spcPct val="90000"/>
              </a:lnSpc>
            </a:pPr>
            <a:r>
              <a:rPr lang="en-US" sz="1400" dirty="0" err="1"/>
              <a:t>xxxxxx</a:t>
            </a:r>
            <a:r>
              <a:rPr lang="en-US" sz="1400" dirty="0"/>
              <a:t> x </a:t>
            </a:r>
            <a:r>
              <a:rPr lang="en-US" sz="1400" dirty="0" err="1"/>
              <a:t>xxxxxxxxxxxxxxx</a:t>
            </a:r>
            <a:r>
              <a:rPr lang="en-US" sz="1400" dirty="0"/>
              <a:t> x </a:t>
            </a:r>
            <a:r>
              <a:rPr lang="en-US" sz="1400" dirty="0" err="1"/>
              <a:t>xxxxxx</a:t>
            </a:r>
            <a:r>
              <a:rPr lang="en-US" sz="1400" dirty="0"/>
              <a:t> x xxx x xxx xx xxx x</a:t>
            </a:r>
          </a:p>
        </p:txBody>
      </p:sp>
    </p:spTree>
    <p:extLst>
      <p:ext uri="{BB962C8B-B14F-4D97-AF65-F5344CB8AC3E}">
        <p14:creationId xmlns:p14="http://schemas.microsoft.com/office/powerpoint/2010/main" val="6229811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2" presetClass="entr" presetSubtype="8" fill="hold" grpId="0" nodeType="withEffect" p14:presetBounceEnd="68750">
                                      <p:stCondLst>
                                        <p:cond delay="500"/>
                                      </p:stCondLst>
                                      <p:childTnLst>
                                        <p:set>
                                          <p:cBhvr>
                                            <p:cTn id="12" dur="1" fill="hold">
                                              <p:stCondLst>
                                                <p:cond delay="0"/>
                                              </p:stCondLst>
                                            </p:cTn>
                                            <p:tgtEl>
                                              <p:spTgt spid="57"/>
                                            </p:tgtEl>
                                            <p:attrNameLst>
                                              <p:attrName>style.visibility</p:attrName>
                                            </p:attrNameLst>
                                          </p:cBhvr>
                                          <p:to>
                                            <p:strVal val="visible"/>
                                          </p:to>
                                        </p:set>
                                        <p:anim calcmode="lin" valueType="num" p14:bounceEnd="68750">
                                          <p:cBhvr additive="base">
                                            <p:cTn id="13" dur="1000" fill="hold"/>
                                            <p:tgtEl>
                                              <p:spTgt spid="57"/>
                                            </p:tgtEl>
                                            <p:attrNameLst>
                                              <p:attrName>ppt_x</p:attrName>
                                            </p:attrNameLst>
                                          </p:cBhvr>
                                          <p:tavLst>
                                            <p:tav tm="0">
                                              <p:val>
                                                <p:strVal val="0-#ppt_w/2"/>
                                              </p:val>
                                            </p:tav>
                                            <p:tav tm="100000">
                                              <p:val>
                                                <p:strVal val="#ppt_x"/>
                                              </p:val>
                                            </p:tav>
                                          </p:tavLst>
                                        </p:anim>
                                        <p:anim calcmode="lin" valueType="num" p14:bounceEnd="68750">
                                          <p:cBhvr additive="base">
                                            <p:cTn id="14" dur="1000" fill="hold"/>
                                            <p:tgtEl>
                                              <p:spTgt spid="5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14:presetBounceEnd="68750">
                                      <p:stCondLst>
                                        <p:cond delay="700"/>
                                      </p:stCondLst>
                                      <p:childTnLst>
                                        <p:set>
                                          <p:cBhvr>
                                            <p:cTn id="16" dur="1" fill="hold">
                                              <p:stCondLst>
                                                <p:cond delay="0"/>
                                              </p:stCondLst>
                                            </p:cTn>
                                            <p:tgtEl>
                                              <p:spTgt spid="58"/>
                                            </p:tgtEl>
                                            <p:attrNameLst>
                                              <p:attrName>style.visibility</p:attrName>
                                            </p:attrNameLst>
                                          </p:cBhvr>
                                          <p:to>
                                            <p:strVal val="visible"/>
                                          </p:to>
                                        </p:set>
                                        <p:anim calcmode="lin" valueType="num" p14:bounceEnd="68750">
                                          <p:cBhvr additive="base">
                                            <p:cTn id="17" dur="1100" fill="hold"/>
                                            <p:tgtEl>
                                              <p:spTgt spid="58"/>
                                            </p:tgtEl>
                                            <p:attrNameLst>
                                              <p:attrName>ppt_x</p:attrName>
                                            </p:attrNameLst>
                                          </p:cBhvr>
                                          <p:tavLst>
                                            <p:tav tm="0">
                                              <p:val>
                                                <p:strVal val="0-#ppt_w/2"/>
                                              </p:val>
                                            </p:tav>
                                            <p:tav tm="100000">
                                              <p:val>
                                                <p:strVal val="#ppt_x"/>
                                              </p:val>
                                            </p:tav>
                                          </p:tavLst>
                                        </p:anim>
                                        <p:anim calcmode="lin" valueType="num" p14:bounceEnd="68750">
                                          <p:cBhvr additive="base">
                                            <p:cTn id="18" dur="1100" fill="hold"/>
                                            <p:tgtEl>
                                              <p:spTgt spid="5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14:presetBounceEnd="68750">
                                      <p:stCondLst>
                                        <p:cond delay="900"/>
                                      </p:stCondLst>
                                      <p:childTnLst>
                                        <p:set>
                                          <p:cBhvr>
                                            <p:cTn id="20" dur="1" fill="hold">
                                              <p:stCondLst>
                                                <p:cond delay="0"/>
                                              </p:stCondLst>
                                            </p:cTn>
                                            <p:tgtEl>
                                              <p:spTgt spid="59"/>
                                            </p:tgtEl>
                                            <p:attrNameLst>
                                              <p:attrName>style.visibility</p:attrName>
                                            </p:attrNameLst>
                                          </p:cBhvr>
                                          <p:to>
                                            <p:strVal val="visible"/>
                                          </p:to>
                                        </p:set>
                                        <p:anim calcmode="lin" valueType="num" p14:bounceEnd="68750">
                                          <p:cBhvr additive="base">
                                            <p:cTn id="21" dur="1300" fill="hold"/>
                                            <p:tgtEl>
                                              <p:spTgt spid="59"/>
                                            </p:tgtEl>
                                            <p:attrNameLst>
                                              <p:attrName>ppt_x</p:attrName>
                                            </p:attrNameLst>
                                          </p:cBhvr>
                                          <p:tavLst>
                                            <p:tav tm="0">
                                              <p:val>
                                                <p:strVal val="0-#ppt_w/2"/>
                                              </p:val>
                                            </p:tav>
                                            <p:tav tm="100000">
                                              <p:val>
                                                <p:strVal val="#ppt_x"/>
                                              </p:val>
                                            </p:tav>
                                          </p:tavLst>
                                        </p:anim>
                                        <p:anim calcmode="lin" valueType="num" p14:bounceEnd="68750">
                                          <p:cBhvr additive="base">
                                            <p:cTn id="22" dur="13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14:presetBounceEnd="68750">
                                      <p:stCondLst>
                                        <p:cond delay="1300"/>
                                      </p:stCondLst>
                                      <p:childTnLst>
                                        <p:set>
                                          <p:cBhvr>
                                            <p:cTn id="24" dur="1" fill="hold">
                                              <p:stCondLst>
                                                <p:cond delay="0"/>
                                              </p:stCondLst>
                                            </p:cTn>
                                            <p:tgtEl>
                                              <p:spTgt spid="40"/>
                                            </p:tgtEl>
                                            <p:attrNameLst>
                                              <p:attrName>style.visibility</p:attrName>
                                            </p:attrNameLst>
                                          </p:cBhvr>
                                          <p:to>
                                            <p:strVal val="visible"/>
                                          </p:to>
                                        </p:set>
                                        <p:anim calcmode="lin" valueType="num" p14:bounceEnd="68750">
                                          <p:cBhvr additive="base">
                                            <p:cTn id="25" dur="1000" fill="hold"/>
                                            <p:tgtEl>
                                              <p:spTgt spid="40"/>
                                            </p:tgtEl>
                                            <p:attrNameLst>
                                              <p:attrName>ppt_x</p:attrName>
                                            </p:attrNameLst>
                                          </p:cBhvr>
                                          <p:tavLst>
                                            <p:tav tm="0">
                                              <p:val>
                                                <p:strVal val="0-#ppt_w/2"/>
                                              </p:val>
                                            </p:tav>
                                            <p:tav tm="100000">
                                              <p:val>
                                                <p:strVal val="#ppt_x"/>
                                              </p:val>
                                            </p:tav>
                                          </p:tavLst>
                                        </p:anim>
                                        <p:anim calcmode="lin" valueType="num" p14:bounceEnd="68750">
                                          <p:cBhvr additive="base">
                                            <p:cTn id="26" dur="1000" fill="hold"/>
                                            <p:tgtEl>
                                              <p:spTgt spid="4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14:presetBounceEnd="68750">
                                      <p:stCondLst>
                                        <p:cond delay="1500"/>
                                      </p:stCondLst>
                                      <p:childTnLst>
                                        <p:set>
                                          <p:cBhvr>
                                            <p:cTn id="28" dur="1" fill="hold">
                                              <p:stCondLst>
                                                <p:cond delay="0"/>
                                              </p:stCondLst>
                                            </p:cTn>
                                            <p:tgtEl>
                                              <p:spTgt spid="41"/>
                                            </p:tgtEl>
                                            <p:attrNameLst>
                                              <p:attrName>style.visibility</p:attrName>
                                            </p:attrNameLst>
                                          </p:cBhvr>
                                          <p:to>
                                            <p:strVal val="visible"/>
                                          </p:to>
                                        </p:set>
                                        <p:anim calcmode="lin" valueType="num" p14:bounceEnd="68750">
                                          <p:cBhvr additive="base">
                                            <p:cTn id="29" dur="1100" fill="hold"/>
                                            <p:tgtEl>
                                              <p:spTgt spid="41"/>
                                            </p:tgtEl>
                                            <p:attrNameLst>
                                              <p:attrName>ppt_x</p:attrName>
                                            </p:attrNameLst>
                                          </p:cBhvr>
                                          <p:tavLst>
                                            <p:tav tm="0">
                                              <p:val>
                                                <p:strVal val="0-#ppt_w/2"/>
                                              </p:val>
                                            </p:tav>
                                            <p:tav tm="100000">
                                              <p:val>
                                                <p:strVal val="#ppt_x"/>
                                              </p:val>
                                            </p:tav>
                                          </p:tavLst>
                                        </p:anim>
                                        <p:anim calcmode="lin" valueType="num" p14:bounceEnd="68750">
                                          <p:cBhvr additive="base">
                                            <p:cTn id="30" dur="1100" fill="hold"/>
                                            <p:tgtEl>
                                              <p:spTgt spid="41"/>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14:presetBounceEnd="68750">
                                      <p:stCondLst>
                                        <p:cond delay="1800"/>
                                      </p:stCondLst>
                                      <p:childTnLst>
                                        <p:set>
                                          <p:cBhvr>
                                            <p:cTn id="32" dur="1" fill="hold">
                                              <p:stCondLst>
                                                <p:cond delay="0"/>
                                              </p:stCondLst>
                                            </p:cTn>
                                            <p:tgtEl>
                                              <p:spTgt spid="42"/>
                                            </p:tgtEl>
                                            <p:attrNameLst>
                                              <p:attrName>style.visibility</p:attrName>
                                            </p:attrNameLst>
                                          </p:cBhvr>
                                          <p:to>
                                            <p:strVal val="visible"/>
                                          </p:to>
                                        </p:set>
                                        <p:anim calcmode="lin" valueType="num" p14:bounceEnd="68750">
                                          <p:cBhvr additive="base">
                                            <p:cTn id="33" dur="1300" fill="hold"/>
                                            <p:tgtEl>
                                              <p:spTgt spid="42"/>
                                            </p:tgtEl>
                                            <p:attrNameLst>
                                              <p:attrName>ppt_x</p:attrName>
                                            </p:attrNameLst>
                                          </p:cBhvr>
                                          <p:tavLst>
                                            <p:tav tm="0">
                                              <p:val>
                                                <p:strVal val="0-#ppt_w/2"/>
                                              </p:val>
                                            </p:tav>
                                            <p:tav tm="100000">
                                              <p:val>
                                                <p:strVal val="#ppt_x"/>
                                              </p:val>
                                            </p:tav>
                                          </p:tavLst>
                                        </p:anim>
                                        <p:anim calcmode="lin" valueType="num" p14:bounceEnd="68750">
                                          <p:cBhvr additive="base">
                                            <p:cTn id="34" dur="1300" fill="hold"/>
                                            <p:tgtEl>
                                              <p:spTgt spid="42"/>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20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00"/>
                                            <p:tgtEl>
                                              <p:spTgt spid="11"/>
                                            </p:tgtEl>
                                          </p:cBhvr>
                                        </p:animEffect>
                                      </p:childTnLst>
                                    </p:cTn>
                                  </p:par>
                                  <p:par>
                                    <p:cTn id="44" presetID="10" presetClass="entr" presetSubtype="0" fill="hold" grpId="0" nodeType="withEffect">
                                      <p:stCondLst>
                                        <p:cond delay="210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200"/>
                                            <p:tgtEl>
                                              <p:spTgt spid="33"/>
                                            </p:tgtEl>
                                          </p:cBhvr>
                                        </p:animEffect>
                                      </p:childTnLst>
                                    </p:cTn>
                                  </p:par>
                                  <p:par>
                                    <p:cTn id="47" presetID="10" presetClass="entr" presetSubtype="0" fill="hold" nodeType="withEffect">
                                      <p:stCondLst>
                                        <p:cond delay="220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00"/>
                                            <p:tgtEl>
                                              <p:spTgt spid="13"/>
                                            </p:tgtEl>
                                          </p:cBhvr>
                                        </p:animEffect>
                                      </p:childTnLst>
                                    </p:cTn>
                                  </p:par>
                                  <p:par>
                                    <p:cTn id="50" presetID="10" presetClass="entr" presetSubtype="0" fill="hold" grpId="0" nodeType="withEffect">
                                      <p:stCondLst>
                                        <p:cond delay="230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200"/>
                                            <p:tgtEl>
                                              <p:spTgt spid="32"/>
                                            </p:tgtEl>
                                          </p:cBhvr>
                                        </p:animEffect>
                                      </p:childTnLst>
                                    </p:cTn>
                                  </p:par>
                                  <p:par>
                                    <p:cTn id="53" presetID="10" presetClass="entr" presetSubtype="0" fill="hold" nodeType="withEffect">
                                      <p:stCondLst>
                                        <p:cond delay="2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00"/>
                                            <p:tgtEl>
                                              <p:spTgt spid="16"/>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200"/>
                                            <p:tgtEl>
                                              <p:spTgt spid="28"/>
                                            </p:tgtEl>
                                          </p:cBhvr>
                                        </p:animEffect>
                                      </p:childTnLst>
                                    </p:cTn>
                                  </p:par>
                                  <p:par>
                                    <p:cTn id="59" presetID="10" presetClass="entr" presetSubtype="0" fill="hold" nodeType="withEffect">
                                      <p:stCondLst>
                                        <p:cond delay="260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200"/>
                                            <p:tgtEl>
                                              <p:spTgt spid="17"/>
                                            </p:tgtEl>
                                          </p:cBhvr>
                                        </p:animEffect>
                                      </p:childTnLst>
                                    </p:cTn>
                                  </p:par>
                                  <p:par>
                                    <p:cTn id="62" presetID="10" presetClass="entr" presetSubtype="0" fill="hold" grpId="0" nodeType="withEffect">
                                      <p:stCondLst>
                                        <p:cond delay="270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200"/>
                                            <p:tgtEl>
                                              <p:spTgt spid="30"/>
                                            </p:tgtEl>
                                          </p:cBhvr>
                                        </p:animEffect>
                                      </p:childTnLst>
                                    </p:cTn>
                                  </p:par>
                                  <p:par>
                                    <p:cTn id="65" presetID="10" presetClass="entr" presetSubtype="0" fill="hold" nodeType="withEffect">
                                      <p:stCondLst>
                                        <p:cond delay="280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200"/>
                                            <p:tgtEl>
                                              <p:spTgt spid="60"/>
                                            </p:tgtEl>
                                          </p:cBhvr>
                                        </p:animEffect>
                                      </p:childTnLst>
                                    </p:cTn>
                                  </p:par>
                                  <p:par>
                                    <p:cTn id="68" presetID="10" presetClass="entr" presetSubtype="0" fill="hold" grpId="0" nodeType="withEffect">
                                      <p:stCondLst>
                                        <p:cond delay="290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40" grpId="0" animBg="1"/>
          <p:bldP spid="41" grpId="0" animBg="1"/>
          <p:bldP spid="42" grpId="0" animBg="1"/>
          <p:bldP spid="28" grpId="0"/>
          <p:bldP spid="29" grpId="0"/>
          <p:bldP spid="30" grpId="0"/>
          <p:bldP spid="31" grpId="0"/>
          <p:bldP spid="32" grpId="0"/>
          <p:bldP spid="33"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2" presetClass="entr" presetSubtype="8" fill="hold" grpId="0" nodeType="withEffect">
                                      <p:stCondLst>
                                        <p:cond delay="50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1000" fill="hold"/>
                                            <p:tgtEl>
                                              <p:spTgt spid="57"/>
                                            </p:tgtEl>
                                            <p:attrNameLst>
                                              <p:attrName>ppt_x</p:attrName>
                                            </p:attrNameLst>
                                          </p:cBhvr>
                                          <p:tavLst>
                                            <p:tav tm="0">
                                              <p:val>
                                                <p:strVal val="0-#ppt_w/2"/>
                                              </p:val>
                                            </p:tav>
                                            <p:tav tm="100000">
                                              <p:val>
                                                <p:strVal val="#ppt_x"/>
                                              </p:val>
                                            </p:tav>
                                          </p:tavLst>
                                        </p:anim>
                                        <p:anim calcmode="lin" valueType="num">
                                          <p:cBhvr additive="base">
                                            <p:cTn id="14" dur="1000" fill="hold"/>
                                            <p:tgtEl>
                                              <p:spTgt spid="5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700"/>
                                      </p:stCondLst>
                                      <p:childTnLst>
                                        <p:set>
                                          <p:cBhvr>
                                            <p:cTn id="16" dur="1" fill="hold">
                                              <p:stCondLst>
                                                <p:cond delay="0"/>
                                              </p:stCondLst>
                                            </p:cTn>
                                            <p:tgtEl>
                                              <p:spTgt spid="58"/>
                                            </p:tgtEl>
                                            <p:attrNameLst>
                                              <p:attrName>style.visibility</p:attrName>
                                            </p:attrNameLst>
                                          </p:cBhvr>
                                          <p:to>
                                            <p:strVal val="visible"/>
                                          </p:to>
                                        </p:set>
                                        <p:anim calcmode="lin" valueType="num">
                                          <p:cBhvr additive="base">
                                            <p:cTn id="17" dur="1100" fill="hold"/>
                                            <p:tgtEl>
                                              <p:spTgt spid="58"/>
                                            </p:tgtEl>
                                            <p:attrNameLst>
                                              <p:attrName>ppt_x</p:attrName>
                                            </p:attrNameLst>
                                          </p:cBhvr>
                                          <p:tavLst>
                                            <p:tav tm="0">
                                              <p:val>
                                                <p:strVal val="0-#ppt_w/2"/>
                                              </p:val>
                                            </p:tav>
                                            <p:tav tm="100000">
                                              <p:val>
                                                <p:strVal val="#ppt_x"/>
                                              </p:val>
                                            </p:tav>
                                          </p:tavLst>
                                        </p:anim>
                                        <p:anim calcmode="lin" valueType="num">
                                          <p:cBhvr additive="base">
                                            <p:cTn id="18" dur="1100" fill="hold"/>
                                            <p:tgtEl>
                                              <p:spTgt spid="5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90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1300" fill="hold"/>
                                            <p:tgtEl>
                                              <p:spTgt spid="59"/>
                                            </p:tgtEl>
                                            <p:attrNameLst>
                                              <p:attrName>ppt_x</p:attrName>
                                            </p:attrNameLst>
                                          </p:cBhvr>
                                          <p:tavLst>
                                            <p:tav tm="0">
                                              <p:val>
                                                <p:strVal val="0-#ppt_w/2"/>
                                              </p:val>
                                            </p:tav>
                                            <p:tav tm="100000">
                                              <p:val>
                                                <p:strVal val="#ppt_x"/>
                                              </p:val>
                                            </p:tav>
                                          </p:tavLst>
                                        </p:anim>
                                        <p:anim calcmode="lin" valueType="num">
                                          <p:cBhvr additive="base">
                                            <p:cTn id="22" dur="13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1300"/>
                                      </p:stCondLst>
                                      <p:childTnLst>
                                        <p:set>
                                          <p:cBhvr>
                                            <p:cTn id="24" dur="1" fill="hold">
                                              <p:stCondLst>
                                                <p:cond delay="0"/>
                                              </p:stCondLst>
                                            </p:cTn>
                                            <p:tgtEl>
                                              <p:spTgt spid="40"/>
                                            </p:tgtEl>
                                            <p:attrNameLst>
                                              <p:attrName>style.visibility</p:attrName>
                                            </p:attrNameLst>
                                          </p:cBhvr>
                                          <p:to>
                                            <p:strVal val="visible"/>
                                          </p:to>
                                        </p:set>
                                        <p:anim calcmode="lin" valueType="num">
                                          <p:cBhvr additive="base">
                                            <p:cTn id="25" dur="1000" fill="hold"/>
                                            <p:tgtEl>
                                              <p:spTgt spid="40"/>
                                            </p:tgtEl>
                                            <p:attrNameLst>
                                              <p:attrName>ppt_x</p:attrName>
                                            </p:attrNameLst>
                                          </p:cBhvr>
                                          <p:tavLst>
                                            <p:tav tm="0">
                                              <p:val>
                                                <p:strVal val="0-#ppt_w/2"/>
                                              </p:val>
                                            </p:tav>
                                            <p:tav tm="100000">
                                              <p:val>
                                                <p:strVal val="#ppt_x"/>
                                              </p:val>
                                            </p:tav>
                                          </p:tavLst>
                                        </p:anim>
                                        <p:anim calcmode="lin" valueType="num">
                                          <p:cBhvr additive="base">
                                            <p:cTn id="26" dur="1000" fill="hold"/>
                                            <p:tgtEl>
                                              <p:spTgt spid="4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150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1100" fill="hold"/>
                                            <p:tgtEl>
                                              <p:spTgt spid="41"/>
                                            </p:tgtEl>
                                            <p:attrNameLst>
                                              <p:attrName>ppt_x</p:attrName>
                                            </p:attrNameLst>
                                          </p:cBhvr>
                                          <p:tavLst>
                                            <p:tav tm="0">
                                              <p:val>
                                                <p:strVal val="0-#ppt_w/2"/>
                                              </p:val>
                                            </p:tav>
                                            <p:tav tm="100000">
                                              <p:val>
                                                <p:strVal val="#ppt_x"/>
                                              </p:val>
                                            </p:tav>
                                          </p:tavLst>
                                        </p:anim>
                                        <p:anim calcmode="lin" valueType="num">
                                          <p:cBhvr additive="base">
                                            <p:cTn id="30" dur="1100" fill="hold"/>
                                            <p:tgtEl>
                                              <p:spTgt spid="41"/>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180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1300" fill="hold"/>
                                            <p:tgtEl>
                                              <p:spTgt spid="42"/>
                                            </p:tgtEl>
                                            <p:attrNameLst>
                                              <p:attrName>ppt_x</p:attrName>
                                            </p:attrNameLst>
                                          </p:cBhvr>
                                          <p:tavLst>
                                            <p:tav tm="0">
                                              <p:val>
                                                <p:strVal val="0-#ppt_w/2"/>
                                              </p:val>
                                            </p:tav>
                                            <p:tav tm="100000">
                                              <p:val>
                                                <p:strVal val="#ppt_x"/>
                                              </p:val>
                                            </p:tav>
                                          </p:tavLst>
                                        </p:anim>
                                        <p:anim calcmode="lin" valueType="num">
                                          <p:cBhvr additive="base">
                                            <p:cTn id="34" dur="1300" fill="hold"/>
                                            <p:tgtEl>
                                              <p:spTgt spid="42"/>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20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00"/>
                                            <p:tgtEl>
                                              <p:spTgt spid="11"/>
                                            </p:tgtEl>
                                          </p:cBhvr>
                                        </p:animEffect>
                                      </p:childTnLst>
                                    </p:cTn>
                                  </p:par>
                                  <p:par>
                                    <p:cTn id="44" presetID="10" presetClass="entr" presetSubtype="0" fill="hold" grpId="0" nodeType="withEffect">
                                      <p:stCondLst>
                                        <p:cond delay="210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200"/>
                                            <p:tgtEl>
                                              <p:spTgt spid="33"/>
                                            </p:tgtEl>
                                          </p:cBhvr>
                                        </p:animEffect>
                                      </p:childTnLst>
                                    </p:cTn>
                                  </p:par>
                                  <p:par>
                                    <p:cTn id="47" presetID="10" presetClass="entr" presetSubtype="0" fill="hold" nodeType="withEffect">
                                      <p:stCondLst>
                                        <p:cond delay="220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00"/>
                                            <p:tgtEl>
                                              <p:spTgt spid="13"/>
                                            </p:tgtEl>
                                          </p:cBhvr>
                                        </p:animEffect>
                                      </p:childTnLst>
                                    </p:cTn>
                                  </p:par>
                                  <p:par>
                                    <p:cTn id="50" presetID="10" presetClass="entr" presetSubtype="0" fill="hold" grpId="0" nodeType="withEffect">
                                      <p:stCondLst>
                                        <p:cond delay="230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200"/>
                                            <p:tgtEl>
                                              <p:spTgt spid="32"/>
                                            </p:tgtEl>
                                          </p:cBhvr>
                                        </p:animEffect>
                                      </p:childTnLst>
                                    </p:cTn>
                                  </p:par>
                                  <p:par>
                                    <p:cTn id="53" presetID="10" presetClass="entr" presetSubtype="0" fill="hold" nodeType="withEffect">
                                      <p:stCondLst>
                                        <p:cond delay="2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00"/>
                                            <p:tgtEl>
                                              <p:spTgt spid="16"/>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200"/>
                                            <p:tgtEl>
                                              <p:spTgt spid="28"/>
                                            </p:tgtEl>
                                          </p:cBhvr>
                                        </p:animEffect>
                                      </p:childTnLst>
                                    </p:cTn>
                                  </p:par>
                                  <p:par>
                                    <p:cTn id="59" presetID="10" presetClass="entr" presetSubtype="0" fill="hold" nodeType="withEffect">
                                      <p:stCondLst>
                                        <p:cond delay="260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200"/>
                                            <p:tgtEl>
                                              <p:spTgt spid="17"/>
                                            </p:tgtEl>
                                          </p:cBhvr>
                                        </p:animEffect>
                                      </p:childTnLst>
                                    </p:cTn>
                                  </p:par>
                                  <p:par>
                                    <p:cTn id="62" presetID="10" presetClass="entr" presetSubtype="0" fill="hold" grpId="0" nodeType="withEffect">
                                      <p:stCondLst>
                                        <p:cond delay="270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200"/>
                                            <p:tgtEl>
                                              <p:spTgt spid="30"/>
                                            </p:tgtEl>
                                          </p:cBhvr>
                                        </p:animEffect>
                                      </p:childTnLst>
                                    </p:cTn>
                                  </p:par>
                                  <p:par>
                                    <p:cTn id="65" presetID="10" presetClass="entr" presetSubtype="0" fill="hold" nodeType="withEffect">
                                      <p:stCondLst>
                                        <p:cond delay="280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200"/>
                                            <p:tgtEl>
                                              <p:spTgt spid="60"/>
                                            </p:tgtEl>
                                          </p:cBhvr>
                                        </p:animEffect>
                                      </p:childTnLst>
                                    </p:cTn>
                                  </p:par>
                                  <p:par>
                                    <p:cTn id="68" presetID="10" presetClass="entr" presetSubtype="0" fill="hold" grpId="0" nodeType="withEffect">
                                      <p:stCondLst>
                                        <p:cond delay="290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40" grpId="0" animBg="1"/>
          <p:bldP spid="41" grpId="0" animBg="1"/>
          <p:bldP spid="42" grpId="0" animBg="1"/>
          <p:bldP spid="28" grpId="0"/>
          <p:bldP spid="29" grpId="0"/>
          <p:bldP spid="30" grpId="0"/>
          <p:bldP spid="31" grpId="0"/>
          <p:bldP spid="32" grpId="0"/>
          <p:bldP spid="33" grpId="0"/>
          <p:bldP spid="56" grpId="0"/>
        </p:bldLst>
      </p:timing>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2688828" y="3166129"/>
            <a:ext cx="2896875" cy="4014239"/>
          </a:xfrm>
          <a:custGeom>
            <a:avLst/>
            <a:gdLst>
              <a:gd name="T0" fmla="*/ 399 w 532"/>
              <a:gd name="T1" fmla="*/ 737 h 737"/>
              <a:gd name="T2" fmla="*/ 399 w 532"/>
              <a:gd name="T3" fmla="*/ 515 h 737"/>
              <a:gd name="T4" fmla="*/ 429 w 532"/>
              <a:gd name="T5" fmla="*/ 450 h 737"/>
              <a:gd name="T6" fmla="*/ 443 w 532"/>
              <a:gd name="T7" fmla="*/ 292 h 737"/>
              <a:gd name="T8" fmla="*/ 517 w 532"/>
              <a:gd name="T9" fmla="*/ 170 h 737"/>
              <a:gd name="T10" fmla="*/ 481 w 532"/>
              <a:gd name="T11" fmla="*/ 147 h 737"/>
              <a:gd name="T12" fmla="*/ 391 w 532"/>
              <a:gd name="T13" fmla="*/ 255 h 737"/>
              <a:gd name="T14" fmla="*/ 438 w 532"/>
              <a:gd name="T15" fmla="*/ 78 h 737"/>
              <a:gd name="T16" fmla="*/ 391 w 532"/>
              <a:gd name="T17" fmla="*/ 63 h 737"/>
              <a:gd name="T18" fmla="*/ 332 w 532"/>
              <a:gd name="T19" fmla="*/ 230 h 737"/>
              <a:gd name="T20" fmla="*/ 317 w 532"/>
              <a:gd name="T21" fmla="*/ 32 h 737"/>
              <a:gd name="T22" fmla="*/ 266 w 532"/>
              <a:gd name="T23" fmla="*/ 35 h 737"/>
              <a:gd name="T24" fmla="*/ 258 w 532"/>
              <a:gd name="T25" fmla="*/ 228 h 737"/>
              <a:gd name="T26" fmla="*/ 191 w 532"/>
              <a:gd name="T27" fmla="*/ 63 h 737"/>
              <a:gd name="T28" fmla="*/ 141 w 532"/>
              <a:gd name="T29" fmla="*/ 76 h 737"/>
              <a:gd name="T30" fmla="*/ 198 w 532"/>
              <a:gd name="T31" fmla="*/ 331 h 737"/>
              <a:gd name="T32" fmla="*/ 84 w 532"/>
              <a:gd name="T33" fmla="*/ 309 h 737"/>
              <a:gd name="T34" fmla="*/ 0 w 532"/>
              <a:gd name="T35" fmla="*/ 327 h 737"/>
              <a:gd name="T36" fmla="*/ 47 w 532"/>
              <a:gd name="T37" fmla="*/ 349 h 737"/>
              <a:gd name="T38" fmla="*/ 137 w 532"/>
              <a:gd name="T39" fmla="*/ 420 h 737"/>
              <a:gd name="T40" fmla="*/ 160 w 532"/>
              <a:gd name="T41" fmla="*/ 449 h 737"/>
              <a:gd name="T42" fmla="*/ 223 w 532"/>
              <a:gd name="T43" fmla="*/ 517 h 737"/>
              <a:gd name="T44" fmla="*/ 223 w 532"/>
              <a:gd name="T45"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2" h="737">
                <a:moveTo>
                  <a:pt x="399" y="737"/>
                </a:moveTo>
                <a:cubicBezTo>
                  <a:pt x="391" y="639"/>
                  <a:pt x="393" y="544"/>
                  <a:pt x="399" y="515"/>
                </a:cubicBezTo>
                <a:cubicBezTo>
                  <a:pt x="402" y="501"/>
                  <a:pt x="421" y="484"/>
                  <a:pt x="429" y="450"/>
                </a:cubicBezTo>
                <a:cubicBezTo>
                  <a:pt x="446" y="379"/>
                  <a:pt x="435" y="314"/>
                  <a:pt x="443" y="292"/>
                </a:cubicBezTo>
                <a:cubicBezTo>
                  <a:pt x="453" y="264"/>
                  <a:pt x="510" y="179"/>
                  <a:pt x="517" y="170"/>
                </a:cubicBezTo>
                <a:cubicBezTo>
                  <a:pt x="532" y="149"/>
                  <a:pt x="502" y="119"/>
                  <a:pt x="481" y="147"/>
                </a:cubicBezTo>
                <a:cubicBezTo>
                  <a:pt x="461" y="175"/>
                  <a:pt x="397" y="258"/>
                  <a:pt x="391" y="255"/>
                </a:cubicBezTo>
                <a:cubicBezTo>
                  <a:pt x="385" y="252"/>
                  <a:pt x="430" y="102"/>
                  <a:pt x="438" y="78"/>
                </a:cubicBezTo>
                <a:cubicBezTo>
                  <a:pt x="451" y="42"/>
                  <a:pt x="399" y="28"/>
                  <a:pt x="391" y="63"/>
                </a:cubicBezTo>
                <a:cubicBezTo>
                  <a:pt x="385" y="91"/>
                  <a:pt x="341" y="231"/>
                  <a:pt x="332" y="230"/>
                </a:cubicBezTo>
                <a:cubicBezTo>
                  <a:pt x="323" y="228"/>
                  <a:pt x="317" y="46"/>
                  <a:pt x="317" y="32"/>
                </a:cubicBezTo>
                <a:cubicBezTo>
                  <a:pt x="315" y="0"/>
                  <a:pt x="264" y="2"/>
                  <a:pt x="266" y="35"/>
                </a:cubicBezTo>
                <a:cubicBezTo>
                  <a:pt x="267" y="52"/>
                  <a:pt x="274" y="227"/>
                  <a:pt x="258" y="228"/>
                </a:cubicBezTo>
                <a:cubicBezTo>
                  <a:pt x="239" y="228"/>
                  <a:pt x="208" y="109"/>
                  <a:pt x="191" y="63"/>
                </a:cubicBezTo>
                <a:cubicBezTo>
                  <a:pt x="178" y="30"/>
                  <a:pt x="131" y="49"/>
                  <a:pt x="141" y="76"/>
                </a:cubicBezTo>
                <a:cubicBezTo>
                  <a:pt x="174" y="171"/>
                  <a:pt x="210" y="308"/>
                  <a:pt x="198" y="331"/>
                </a:cubicBezTo>
                <a:cubicBezTo>
                  <a:pt x="171" y="380"/>
                  <a:pt x="110" y="319"/>
                  <a:pt x="84" y="309"/>
                </a:cubicBezTo>
                <a:cubicBezTo>
                  <a:pt x="57" y="299"/>
                  <a:pt x="0" y="303"/>
                  <a:pt x="0" y="327"/>
                </a:cubicBezTo>
                <a:cubicBezTo>
                  <a:pt x="0" y="337"/>
                  <a:pt x="31" y="341"/>
                  <a:pt x="47" y="349"/>
                </a:cubicBezTo>
                <a:cubicBezTo>
                  <a:pt x="76" y="363"/>
                  <a:pt x="109" y="374"/>
                  <a:pt x="137" y="420"/>
                </a:cubicBezTo>
                <a:cubicBezTo>
                  <a:pt x="143" y="431"/>
                  <a:pt x="152" y="441"/>
                  <a:pt x="160" y="449"/>
                </a:cubicBezTo>
                <a:cubicBezTo>
                  <a:pt x="187" y="479"/>
                  <a:pt x="221" y="503"/>
                  <a:pt x="223" y="517"/>
                </a:cubicBezTo>
                <a:cubicBezTo>
                  <a:pt x="226" y="541"/>
                  <a:pt x="232" y="682"/>
                  <a:pt x="223" y="737"/>
                </a:cubicBezTo>
              </a:path>
            </a:pathLst>
          </a:custGeom>
          <a:solidFill>
            <a:srgbClr val="878787">
              <a:alpha val="40000"/>
            </a:srgb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rot="21236989">
            <a:off x="425264" y="2940503"/>
            <a:ext cx="2483520" cy="2072115"/>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chemeClr val="accent1">
                  <a:alpha val="75000"/>
                </a:schemeClr>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9" name="Freeform 7"/>
          <p:cNvSpPr>
            <a:spLocks/>
          </p:cNvSpPr>
          <p:nvPr/>
        </p:nvSpPr>
        <p:spPr bwMode="auto">
          <a:xfrm rot="21427214">
            <a:off x="1148813" y="1416568"/>
            <a:ext cx="2422755" cy="2065853"/>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chemeClr val="accent3">
                  <a:alpha val="75000"/>
                </a:schemeClr>
              </a:gs>
              <a:gs pos="100000">
                <a:schemeClr val="accent3">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 name="Freeform 8"/>
          <p:cNvSpPr>
            <a:spLocks/>
          </p:cNvSpPr>
          <p:nvPr/>
        </p:nvSpPr>
        <p:spPr bwMode="auto">
          <a:xfrm rot="229172">
            <a:off x="2838768" y="752860"/>
            <a:ext cx="2279881" cy="2445233"/>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chemeClr val="accent5">
                  <a:alpha val="75000"/>
                </a:schemeClr>
              </a:gs>
              <a:gs pos="100000">
                <a:schemeClr val="accent5"/>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dirty="0"/>
          </a:p>
        </p:txBody>
      </p:sp>
      <p:sp>
        <p:nvSpPr>
          <p:cNvPr id="11" name="Freeform 9"/>
          <p:cNvSpPr>
            <a:spLocks/>
          </p:cNvSpPr>
          <p:nvPr/>
        </p:nvSpPr>
        <p:spPr bwMode="auto">
          <a:xfrm rot="774088">
            <a:off x="5620724" y="2512377"/>
            <a:ext cx="2210749" cy="1866688"/>
          </a:xfrm>
          <a:custGeom>
            <a:avLst/>
            <a:gdLst>
              <a:gd name="T0" fmla="*/ 232 w 458"/>
              <a:gd name="T1" fmla="*/ 0 h 408"/>
              <a:gd name="T2" fmla="*/ 15 w 458"/>
              <a:gd name="T3" fmla="*/ 178 h 408"/>
              <a:gd name="T4" fmla="*/ 62 w 458"/>
              <a:gd name="T5" fmla="*/ 315 h 408"/>
              <a:gd name="T6" fmla="*/ 0 w 458"/>
              <a:gd name="T7" fmla="*/ 377 h 408"/>
              <a:gd name="T8" fmla="*/ 113 w 458"/>
              <a:gd name="T9" fmla="*/ 367 h 408"/>
              <a:gd name="T10" fmla="*/ 232 w 458"/>
              <a:gd name="T11" fmla="*/ 408 h 408"/>
              <a:gd name="T12" fmla="*/ 458 w 458"/>
              <a:gd name="T13" fmla="*/ 225 h 408"/>
              <a:gd name="T14" fmla="*/ 232 w 458"/>
              <a:gd name="T15" fmla="*/ 0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408">
                <a:moveTo>
                  <a:pt x="232" y="0"/>
                </a:moveTo>
                <a:cubicBezTo>
                  <a:pt x="111" y="0"/>
                  <a:pt x="15" y="65"/>
                  <a:pt x="15" y="178"/>
                </a:cubicBezTo>
                <a:cubicBezTo>
                  <a:pt x="15" y="226"/>
                  <a:pt x="33" y="275"/>
                  <a:pt x="62" y="315"/>
                </a:cubicBezTo>
                <a:cubicBezTo>
                  <a:pt x="45" y="340"/>
                  <a:pt x="22" y="363"/>
                  <a:pt x="0" y="377"/>
                </a:cubicBezTo>
                <a:cubicBezTo>
                  <a:pt x="31" y="382"/>
                  <a:pt x="77" y="375"/>
                  <a:pt x="113" y="367"/>
                </a:cubicBezTo>
                <a:cubicBezTo>
                  <a:pt x="147" y="392"/>
                  <a:pt x="188" y="408"/>
                  <a:pt x="232" y="408"/>
                </a:cubicBezTo>
                <a:cubicBezTo>
                  <a:pt x="353" y="408"/>
                  <a:pt x="458" y="337"/>
                  <a:pt x="458" y="225"/>
                </a:cubicBezTo>
                <a:cubicBezTo>
                  <a:pt x="458" y="112"/>
                  <a:pt x="353" y="0"/>
                  <a:pt x="232" y="0"/>
                </a:cubicBezTo>
                <a:close/>
              </a:path>
            </a:pathLst>
          </a:custGeom>
          <a:gradFill flip="none" rotWithShape="1">
            <a:gsLst>
              <a:gs pos="0">
                <a:schemeClr val="bg2">
                  <a:alpha val="75000"/>
                </a:schemeClr>
              </a:gs>
              <a:gs pos="100000">
                <a:schemeClr val="bg2">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2" name="Freeform 10"/>
          <p:cNvSpPr>
            <a:spLocks/>
          </p:cNvSpPr>
          <p:nvPr/>
        </p:nvSpPr>
        <p:spPr bwMode="auto">
          <a:xfrm rot="373509">
            <a:off x="4614254" y="1173875"/>
            <a:ext cx="2156877" cy="2278699"/>
          </a:xfrm>
          <a:custGeom>
            <a:avLst/>
            <a:gdLst>
              <a:gd name="T0" fmla="*/ 203 w 405"/>
              <a:gd name="T1" fmla="*/ 0 h 461"/>
              <a:gd name="T2" fmla="*/ 0 w 405"/>
              <a:gd name="T3" fmla="*/ 189 h 461"/>
              <a:gd name="T4" fmla="*/ 118 w 405"/>
              <a:gd name="T5" fmla="*/ 361 h 461"/>
              <a:gd name="T6" fmla="*/ 108 w 405"/>
              <a:gd name="T7" fmla="*/ 461 h 461"/>
              <a:gd name="T8" fmla="*/ 197 w 405"/>
              <a:gd name="T9" fmla="*/ 378 h 461"/>
              <a:gd name="T10" fmla="*/ 203 w 405"/>
              <a:gd name="T11" fmla="*/ 378 h 461"/>
              <a:gd name="T12" fmla="*/ 405 w 405"/>
              <a:gd name="T13" fmla="*/ 189 h 461"/>
              <a:gd name="T14" fmla="*/ 203 w 405"/>
              <a:gd name="T15" fmla="*/ 0 h 4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5" h="461">
                <a:moveTo>
                  <a:pt x="203" y="0"/>
                </a:moveTo>
                <a:cubicBezTo>
                  <a:pt x="91" y="0"/>
                  <a:pt x="0" y="85"/>
                  <a:pt x="0" y="189"/>
                </a:cubicBezTo>
                <a:cubicBezTo>
                  <a:pt x="0" y="265"/>
                  <a:pt x="49" y="331"/>
                  <a:pt x="118" y="361"/>
                </a:cubicBezTo>
                <a:cubicBezTo>
                  <a:pt x="121" y="394"/>
                  <a:pt x="117" y="431"/>
                  <a:pt x="108" y="461"/>
                </a:cubicBezTo>
                <a:cubicBezTo>
                  <a:pt x="137" y="445"/>
                  <a:pt x="172" y="407"/>
                  <a:pt x="197" y="378"/>
                </a:cubicBezTo>
                <a:cubicBezTo>
                  <a:pt x="199" y="378"/>
                  <a:pt x="201" y="378"/>
                  <a:pt x="203" y="378"/>
                </a:cubicBezTo>
                <a:cubicBezTo>
                  <a:pt x="314" y="378"/>
                  <a:pt x="405" y="293"/>
                  <a:pt x="405" y="189"/>
                </a:cubicBezTo>
                <a:cubicBezTo>
                  <a:pt x="405" y="85"/>
                  <a:pt x="314" y="0"/>
                  <a:pt x="203" y="0"/>
                </a:cubicBezTo>
                <a:close/>
              </a:path>
            </a:pathLst>
          </a:custGeom>
          <a:gradFill flip="none" rotWithShape="1">
            <a:gsLst>
              <a:gs pos="0">
                <a:schemeClr val="accent6">
                  <a:alpha val="75000"/>
                </a:schemeClr>
              </a:gs>
              <a:gs pos="100000">
                <a:schemeClr val="accent6">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4" name="TextBox 13"/>
          <p:cNvSpPr txBox="1"/>
          <p:nvPr/>
        </p:nvSpPr>
        <p:spPr>
          <a:xfrm>
            <a:off x="1585399" y="1807688"/>
            <a:ext cx="809837" cy="748988"/>
          </a:xfrm>
          <a:prstGeom prst="rect">
            <a:avLst/>
          </a:prstGeom>
          <a:noFill/>
        </p:spPr>
        <p:txBody>
          <a:bodyPr wrap="none" rtlCol="0">
            <a:spAutoFit/>
          </a:bodyPr>
          <a:lstStyle/>
          <a:p>
            <a:pPr algn="ctr"/>
            <a:r>
              <a:rPr lang="en-US" sz="4267" dirty="0">
                <a:solidFill>
                  <a:schemeClr val="bg1"/>
                </a:solidFill>
              </a:rPr>
              <a:t>02</a:t>
            </a:r>
          </a:p>
        </p:txBody>
      </p:sp>
      <p:sp>
        <p:nvSpPr>
          <p:cNvPr id="15" name="TextBox 14"/>
          <p:cNvSpPr txBox="1"/>
          <p:nvPr/>
        </p:nvSpPr>
        <p:spPr>
          <a:xfrm>
            <a:off x="1569138" y="1589145"/>
            <a:ext cx="832280" cy="420564"/>
          </a:xfrm>
          <a:prstGeom prst="rect">
            <a:avLst/>
          </a:prstGeom>
          <a:noFill/>
        </p:spPr>
        <p:txBody>
          <a:bodyPr wrap="none" rtlCol="0">
            <a:spAutoFit/>
          </a:bodyPr>
          <a:lstStyle/>
          <a:p>
            <a:pPr algn="ctr"/>
            <a:r>
              <a:rPr lang="en-US" sz="2133" dirty="0">
                <a:solidFill>
                  <a:schemeClr val="bg1"/>
                </a:solidFill>
              </a:rPr>
              <a:t>XXXX</a:t>
            </a:r>
          </a:p>
        </p:txBody>
      </p:sp>
      <p:sp>
        <p:nvSpPr>
          <p:cNvPr id="16" name="TextBox 15"/>
          <p:cNvSpPr txBox="1"/>
          <p:nvPr/>
        </p:nvSpPr>
        <p:spPr>
          <a:xfrm>
            <a:off x="1654821" y="2414344"/>
            <a:ext cx="1414487" cy="543867"/>
          </a:xfrm>
          <a:prstGeom prst="rect">
            <a:avLst/>
          </a:prstGeom>
          <a:noFill/>
        </p:spPr>
        <p:txBody>
          <a:bodyPr wrap="square" rtlCol="0">
            <a:spAutoFit/>
          </a:bodyPr>
          <a:lstStyle/>
          <a:p>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a:t>
            </a:r>
          </a:p>
        </p:txBody>
      </p:sp>
      <p:sp>
        <p:nvSpPr>
          <p:cNvPr id="17" name="TextBox 16"/>
          <p:cNvSpPr txBox="1"/>
          <p:nvPr/>
        </p:nvSpPr>
        <p:spPr>
          <a:xfrm>
            <a:off x="920115" y="3399649"/>
            <a:ext cx="809837" cy="748988"/>
          </a:xfrm>
          <a:prstGeom prst="rect">
            <a:avLst/>
          </a:prstGeom>
          <a:noFill/>
        </p:spPr>
        <p:txBody>
          <a:bodyPr wrap="none" rtlCol="0">
            <a:spAutoFit/>
          </a:bodyPr>
          <a:lstStyle/>
          <a:p>
            <a:pPr algn="ctr"/>
            <a:r>
              <a:rPr lang="en-US" sz="4267" dirty="0">
                <a:solidFill>
                  <a:schemeClr val="bg1"/>
                </a:solidFill>
              </a:rPr>
              <a:t>01</a:t>
            </a:r>
          </a:p>
        </p:txBody>
      </p:sp>
      <p:sp>
        <p:nvSpPr>
          <p:cNvPr id="18" name="TextBox 17"/>
          <p:cNvSpPr txBox="1"/>
          <p:nvPr/>
        </p:nvSpPr>
        <p:spPr>
          <a:xfrm>
            <a:off x="931791" y="3213111"/>
            <a:ext cx="832280" cy="420564"/>
          </a:xfrm>
          <a:prstGeom prst="rect">
            <a:avLst/>
          </a:prstGeom>
          <a:noFill/>
        </p:spPr>
        <p:txBody>
          <a:bodyPr wrap="none" rtlCol="0">
            <a:spAutoFit/>
          </a:bodyPr>
          <a:lstStyle/>
          <a:p>
            <a:pPr algn="ctr"/>
            <a:r>
              <a:rPr lang="en-US" sz="2133" dirty="0">
                <a:solidFill>
                  <a:schemeClr val="bg1"/>
                </a:solidFill>
              </a:rPr>
              <a:t>XXXX</a:t>
            </a:r>
          </a:p>
        </p:txBody>
      </p:sp>
      <p:sp>
        <p:nvSpPr>
          <p:cNvPr id="19" name="TextBox 18"/>
          <p:cNvSpPr txBox="1"/>
          <p:nvPr/>
        </p:nvSpPr>
        <p:spPr>
          <a:xfrm>
            <a:off x="989537" y="4006305"/>
            <a:ext cx="1414487" cy="543867"/>
          </a:xfrm>
          <a:prstGeom prst="rect">
            <a:avLst/>
          </a:prstGeom>
          <a:noFill/>
        </p:spPr>
        <p:txBody>
          <a:bodyPr wrap="square" rtlCol="0">
            <a:spAutoFit/>
          </a:bodyPr>
          <a:lstStyle/>
          <a:p>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a:t>
            </a:r>
          </a:p>
        </p:txBody>
      </p:sp>
      <p:sp>
        <p:nvSpPr>
          <p:cNvPr id="20" name="TextBox 19"/>
          <p:cNvSpPr txBox="1"/>
          <p:nvPr/>
        </p:nvSpPr>
        <p:spPr>
          <a:xfrm>
            <a:off x="3140659" y="1251768"/>
            <a:ext cx="809837" cy="748988"/>
          </a:xfrm>
          <a:prstGeom prst="rect">
            <a:avLst/>
          </a:prstGeom>
          <a:noFill/>
        </p:spPr>
        <p:txBody>
          <a:bodyPr wrap="none" rtlCol="0">
            <a:spAutoFit/>
          </a:bodyPr>
          <a:lstStyle/>
          <a:p>
            <a:pPr algn="ctr"/>
            <a:r>
              <a:rPr lang="en-US" sz="4267" dirty="0">
                <a:solidFill>
                  <a:schemeClr val="bg1"/>
                </a:solidFill>
              </a:rPr>
              <a:t>03</a:t>
            </a:r>
          </a:p>
        </p:txBody>
      </p:sp>
      <p:sp>
        <p:nvSpPr>
          <p:cNvPr id="21" name="TextBox 20"/>
          <p:cNvSpPr txBox="1"/>
          <p:nvPr/>
        </p:nvSpPr>
        <p:spPr>
          <a:xfrm>
            <a:off x="3124398" y="1033225"/>
            <a:ext cx="832280" cy="420564"/>
          </a:xfrm>
          <a:prstGeom prst="rect">
            <a:avLst/>
          </a:prstGeom>
          <a:noFill/>
        </p:spPr>
        <p:txBody>
          <a:bodyPr wrap="none" rtlCol="0">
            <a:spAutoFit/>
          </a:bodyPr>
          <a:lstStyle/>
          <a:p>
            <a:pPr algn="ctr"/>
            <a:r>
              <a:rPr lang="en-US" sz="2133" dirty="0">
                <a:solidFill>
                  <a:schemeClr val="bg1"/>
                </a:solidFill>
              </a:rPr>
              <a:t>XXXX</a:t>
            </a:r>
          </a:p>
        </p:txBody>
      </p:sp>
      <p:sp>
        <p:nvSpPr>
          <p:cNvPr id="22" name="TextBox 21"/>
          <p:cNvSpPr txBox="1"/>
          <p:nvPr/>
        </p:nvSpPr>
        <p:spPr>
          <a:xfrm>
            <a:off x="3210081" y="1858424"/>
            <a:ext cx="1414487" cy="543867"/>
          </a:xfrm>
          <a:prstGeom prst="rect">
            <a:avLst/>
          </a:prstGeom>
          <a:noFill/>
        </p:spPr>
        <p:txBody>
          <a:bodyPr wrap="square" rtlCol="0">
            <a:spAutoFit/>
          </a:bodyPr>
          <a:lstStyle/>
          <a:p>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a:t>
            </a:r>
          </a:p>
        </p:txBody>
      </p:sp>
      <p:sp>
        <p:nvSpPr>
          <p:cNvPr id="23" name="TextBox 22"/>
          <p:cNvSpPr txBox="1"/>
          <p:nvPr/>
        </p:nvSpPr>
        <p:spPr>
          <a:xfrm>
            <a:off x="5065179" y="1551879"/>
            <a:ext cx="809837" cy="748988"/>
          </a:xfrm>
          <a:prstGeom prst="rect">
            <a:avLst/>
          </a:prstGeom>
          <a:noFill/>
        </p:spPr>
        <p:txBody>
          <a:bodyPr wrap="none" rtlCol="0">
            <a:spAutoFit/>
          </a:bodyPr>
          <a:lstStyle/>
          <a:p>
            <a:pPr algn="ctr"/>
            <a:r>
              <a:rPr lang="en-US" sz="4267" dirty="0">
                <a:solidFill>
                  <a:schemeClr val="bg1"/>
                </a:solidFill>
              </a:rPr>
              <a:t>04</a:t>
            </a:r>
          </a:p>
        </p:txBody>
      </p:sp>
      <p:sp>
        <p:nvSpPr>
          <p:cNvPr id="24" name="TextBox 23"/>
          <p:cNvSpPr txBox="1"/>
          <p:nvPr/>
        </p:nvSpPr>
        <p:spPr>
          <a:xfrm>
            <a:off x="5048918" y="1333336"/>
            <a:ext cx="832280" cy="420564"/>
          </a:xfrm>
          <a:prstGeom prst="rect">
            <a:avLst/>
          </a:prstGeom>
          <a:noFill/>
        </p:spPr>
        <p:txBody>
          <a:bodyPr wrap="none" rtlCol="0">
            <a:spAutoFit/>
          </a:bodyPr>
          <a:lstStyle/>
          <a:p>
            <a:pPr algn="ctr"/>
            <a:r>
              <a:rPr lang="en-US" sz="2133" dirty="0">
                <a:solidFill>
                  <a:schemeClr val="bg1"/>
                </a:solidFill>
              </a:rPr>
              <a:t>XXXX</a:t>
            </a:r>
          </a:p>
        </p:txBody>
      </p:sp>
      <p:sp>
        <p:nvSpPr>
          <p:cNvPr id="25" name="TextBox 24"/>
          <p:cNvSpPr txBox="1"/>
          <p:nvPr/>
        </p:nvSpPr>
        <p:spPr>
          <a:xfrm>
            <a:off x="5134601" y="2158534"/>
            <a:ext cx="1414487" cy="543867"/>
          </a:xfrm>
          <a:prstGeom prst="rect">
            <a:avLst/>
          </a:prstGeom>
          <a:noFill/>
        </p:spPr>
        <p:txBody>
          <a:bodyPr wrap="square" rtlCol="0">
            <a:spAutoFit/>
          </a:bodyPr>
          <a:lstStyle/>
          <a:p>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a:t>
            </a:r>
          </a:p>
        </p:txBody>
      </p:sp>
      <p:sp>
        <p:nvSpPr>
          <p:cNvPr id="26" name="TextBox 25"/>
          <p:cNvSpPr txBox="1"/>
          <p:nvPr/>
        </p:nvSpPr>
        <p:spPr>
          <a:xfrm>
            <a:off x="6123934" y="2930040"/>
            <a:ext cx="809837" cy="748988"/>
          </a:xfrm>
          <a:prstGeom prst="rect">
            <a:avLst/>
          </a:prstGeom>
          <a:noFill/>
        </p:spPr>
        <p:txBody>
          <a:bodyPr wrap="none" rtlCol="0">
            <a:spAutoFit/>
          </a:bodyPr>
          <a:lstStyle/>
          <a:p>
            <a:pPr algn="ctr"/>
            <a:r>
              <a:rPr lang="en-US" sz="4267" dirty="0">
                <a:solidFill>
                  <a:schemeClr val="bg1"/>
                </a:solidFill>
              </a:rPr>
              <a:t>05</a:t>
            </a:r>
          </a:p>
        </p:txBody>
      </p:sp>
      <p:sp>
        <p:nvSpPr>
          <p:cNvPr id="27" name="TextBox 26"/>
          <p:cNvSpPr txBox="1"/>
          <p:nvPr/>
        </p:nvSpPr>
        <p:spPr>
          <a:xfrm>
            <a:off x="6107673" y="2717473"/>
            <a:ext cx="832280" cy="420564"/>
          </a:xfrm>
          <a:prstGeom prst="rect">
            <a:avLst/>
          </a:prstGeom>
          <a:noFill/>
        </p:spPr>
        <p:txBody>
          <a:bodyPr wrap="none" rtlCol="0">
            <a:spAutoFit/>
          </a:bodyPr>
          <a:lstStyle/>
          <a:p>
            <a:pPr algn="ctr"/>
            <a:r>
              <a:rPr lang="en-US" sz="2133" dirty="0">
                <a:solidFill>
                  <a:schemeClr val="bg1"/>
                </a:solidFill>
              </a:rPr>
              <a:t>XXXX</a:t>
            </a:r>
          </a:p>
        </p:txBody>
      </p:sp>
      <p:sp>
        <p:nvSpPr>
          <p:cNvPr id="28" name="TextBox 27"/>
          <p:cNvSpPr txBox="1"/>
          <p:nvPr/>
        </p:nvSpPr>
        <p:spPr>
          <a:xfrm>
            <a:off x="6193355" y="3536696"/>
            <a:ext cx="1414487" cy="543867"/>
          </a:xfrm>
          <a:prstGeom prst="rect">
            <a:avLst/>
          </a:prstGeom>
          <a:noFill/>
        </p:spPr>
        <p:txBody>
          <a:bodyPr wrap="square" rtlCol="0">
            <a:spAutoFit/>
          </a:bodyPr>
          <a:lstStyle/>
          <a:p>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a:t>
            </a:r>
          </a:p>
        </p:txBody>
      </p:sp>
      <p:sp>
        <p:nvSpPr>
          <p:cNvPr id="29" name="TextBox 28"/>
          <p:cNvSpPr txBox="1"/>
          <p:nvPr/>
        </p:nvSpPr>
        <p:spPr>
          <a:xfrm>
            <a:off x="6327548" y="4816063"/>
            <a:ext cx="5347616" cy="1097865"/>
          </a:xfrm>
          <a:prstGeom prst="rect">
            <a:avLst/>
          </a:prstGeom>
          <a:noFill/>
        </p:spPr>
        <p:txBody>
          <a:bodyPr wrap="square" rtlCol="0">
            <a:spAutoFit/>
          </a:bodyPr>
          <a:lstStyle/>
          <a:p>
            <a:r>
              <a:rPr lang="en-US" sz="2133" dirty="0" err="1"/>
              <a:t>Xxxxx</a:t>
            </a:r>
            <a:r>
              <a:rPr lang="en-US" sz="2133" dirty="0"/>
              <a:t> </a:t>
            </a:r>
            <a:r>
              <a:rPr lang="en-US" sz="2133" dirty="0" err="1"/>
              <a:t>xxxxx</a:t>
            </a:r>
            <a:r>
              <a:rPr lang="en-US" sz="2133" dirty="0"/>
              <a:t> </a:t>
            </a:r>
            <a:br>
              <a:rPr lang="en-US" sz="2133" dirty="0"/>
            </a:b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Xxxxxxxxxxxxxxx</a:t>
            </a:r>
            <a:r>
              <a:rPr lang="en-US" sz="1467" dirty="0"/>
              <a:t> </a:t>
            </a:r>
            <a:r>
              <a:rPr lang="en-US" sz="1467" dirty="0" err="1"/>
              <a:t>xxxxxx</a:t>
            </a:r>
            <a:r>
              <a:rPr lang="en-US" sz="1467" dirty="0"/>
              <a:t> xx </a:t>
            </a:r>
            <a:r>
              <a:rPr lang="en-US" sz="1467" dirty="0" err="1"/>
              <a:t>xxxxx</a:t>
            </a:r>
            <a:r>
              <a:rPr lang="en-US" sz="1467" dirty="0"/>
              <a:t> xxx x xx </a:t>
            </a:r>
            <a:r>
              <a:rPr lang="en-US" sz="1467" dirty="0" err="1"/>
              <a:t>Xx</a:t>
            </a:r>
            <a:r>
              <a:rPr lang="en-US" sz="1467" dirty="0"/>
              <a:t> </a:t>
            </a:r>
            <a:r>
              <a:rPr lang="en-US" sz="1467" dirty="0" err="1"/>
              <a:t>xxxxxxxxx</a:t>
            </a:r>
            <a:r>
              <a:rPr lang="en-US" sz="1467" dirty="0"/>
              <a:t> </a:t>
            </a:r>
            <a:r>
              <a:rPr lang="en-US" sz="1467" dirty="0" err="1"/>
              <a:t>xxxxx</a:t>
            </a:r>
            <a:r>
              <a:rPr lang="en-US" sz="1467" dirty="0"/>
              <a:t> x </a:t>
            </a:r>
            <a:r>
              <a:rPr lang="en-US" sz="1467" dirty="0" err="1"/>
              <a:t>xxxxx</a:t>
            </a:r>
            <a:r>
              <a:rPr lang="en-US" sz="1467" dirty="0"/>
              <a:t> </a:t>
            </a:r>
            <a:r>
              <a:rPr lang="en-US" sz="1467" dirty="0" err="1"/>
              <a:t>xxxx</a:t>
            </a:r>
            <a:r>
              <a:rPr lang="en-US" sz="1467" dirty="0"/>
              <a:t> </a:t>
            </a:r>
            <a:r>
              <a:rPr lang="en-US" sz="1467" dirty="0" err="1"/>
              <a:t>xxxxxxxxxxxx</a:t>
            </a:r>
            <a:r>
              <a:rPr lang="en-US" sz="1467" dirty="0"/>
              <a:t> </a:t>
            </a:r>
            <a:r>
              <a:rPr lang="en-US" sz="1467" dirty="0" err="1"/>
              <a:t>xxxxxx</a:t>
            </a:r>
            <a:r>
              <a:rPr lang="en-US" sz="1467" dirty="0"/>
              <a:t> x </a:t>
            </a:r>
            <a:r>
              <a:rPr lang="en-US" sz="1467" dirty="0" err="1"/>
              <a:t>xxxxx</a:t>
            </a:r>
            <a:r>
              <a:rPr lang="en-US" sz="1467" dirty="0"/>
              <a:t> </a:t>
            </a:r>
            <a:r>
              <a:rPr lang="en-US" sz="1467" dirty="0" err="1"/>
              <a:t>xxxx</a:t>
            </a:r>
            <a:endParaRPr lang="en-US" sz="1467" dirty="0"/>
          </a:p>
        </p:txBody>
      </p:sp>
      <p:grpSp>
        <p:nvGrpSpPr>
          <p:cNvPr id="44" name="Group 43"/>
          <p:cNvGrpSpPr/>
          <p:nvPr/>
        </p:nvGrpSpPr>
        <p:grpSpPr>
          <a:xfrm>
            <a:off x="8036375" y="1764600"/>
            <a:ext cx="759335" cy="760192"/>
            <a:chOff x="1476376" y="-2227262"/>
            <a:chExt cx="1406525" cy="1408112"/>
          </a:xfrm>
        </p:grpSpPr>
        <p:sp>
          <p:nvSpPr>
            <p:cNvPr id="35" name="Oval 16"/>
            <p:cNvSpPr>
              <a:spLocks noChangeArrowheads="1"/>
            </p:cNvSpPr>
            <p:nvPr/>
          </p:nvSpPr>
          <p:spPr bwMode="auto">
            <a:xfrm>
              <a:off x="1476376" y="-2227262"/>
              <a:ext cx="1406525" cy="1408112"/>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7"/>
            <p:cNvSpPr>
              <a:spLocks noEditPoints="1"/>
            </p:cNvSpPr>
            <p:nvPr/>
          </p:nvSpPr>
          <p:spPr bwMode="auto">
            <a:xfrm>
              <a:off x="1931988" y="-1836737"/>
              <a:ext cx="436562" cy="357187"/>
            </a:xfrm>
            <a:custGeom>
              <a:avLst/>
              <a:gdLst>
                <a:gd name="T0" fmla="*/ 317 w 330"/>
                <a:gd name="T1" fmla="*/ 93 h 270"/>
                <a:gd name="T2" fmla="*/ 206 w 330"/>
                <a:gd name="T3" fmla="*/ 208 h 270"/>
                <a:gd name="T4" fmla="*/ 188 w 330"/>
                <a:gd name="T5" fmla="*/ 203 h 270"/>
                <a:gd name="T6" fmla="*/ 173 w 330"/>
                <a:gd name="T7" fmla="*/ 206 h 270"/>
                <a:gd name="T8" fmla="*/ 14 w 330"/>
                <a:gd name="T9" fmla="*/ 3 h 270"/>
                <a:gd name="T10" fmla="*/ 4 w 330"/>
                <a:gd name="T11" fmla="*/ 2 h 270"/>
                <a:gd name="T12" fmla="*/ 3 w 330"/>
                <a:gd name="T13" fmla="*/ 12 h 270"/>
                <a:gd name="T14" fmla="*/ 162 w 330"/>
                <a:gd name="T15" fmla="*/ 215 h 270"/>
                <a:gd name="T16" fmla="*/ 154 w 330"/>
                <a:gd name="T17" fmla="*/ 237 h 270"/>
                <a:gd name="T18" fmla="*/ 188 w 330"/>
                <a:gd name="T19" fmla="*/ 270 h 270"/>
                <a:gd name="T20" fmla="*/ 221 w 330"/>
                <a:gd name="T21" fmla="*/ 237 h 270"/>
                <a:gd name="T22" fmla="*/ 216 w 330"/>
                <a:gd name="T23" fmla="*/ 218 h 270"/>
                <a:gd name="T24" fmla="*/ 327 w 330"/>
                <a:gd name="T25" fmla="*/ 102 h 270"/>
                <a:gd name="T26" fmla="*/ 327 w 330"/>
                <a:gd name="T27" fmla="*/ 92 h 270"/>
                <a:gd name="T28" fmla="*/ 317 w 330"/>
                <a:gd name="T29" fmla="*/ 93 h 270"/>
                <a:gd name="T30" fmla="*/ 188 w 330"/>
                <a:gd name="T31" fmla="*/ 256 h 270"/>
                <a:gd name="T32" fmla="*/ 168 w 330"/>
                <a:gd name="T33" fmla="*/ 237 h 270"/>
                <a:gd name="T34" fmla="*/ 188 w 330"/>
                <a:gd name="T35" fmla="*/ 217 h 270"/>
                <a:gd name="T36" fmla="*/ 207 w 330"/>
                <a:gd name="T37" fmla="*/ 237 h 270"/>
                <a:gd name="T38" fmla="*/ 188 w 330"/>
                <a:gd name="T39"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0" h="270">
                  <a:moveTo>
                    <a:pt x="317" y="93"/>
                  </a:moveTo>
                  <a:cubicBezTo>
                    <a:pt x="206" y="208"/>
                    <a:pt x="206" y="208"/>
                    <a:pt x="206" y="208"/>
                  </a:cubicBezTo>
                  <a:cubicBezTo>
                    <a:pt x="200" y="205"/>
                    <a:pt x="194" y="203"/>
                    <a:pt x="188" y="203"/>
                  </a:cubicBezTo>
                  <a:cubicBezTo>
                    <a:pt x="182" y="203"/>
                    <a:pt x="177" y="204"/>
                    <a:pt x="173" y="206"/>
                  </a:cubicBezTo>
                  <a:cubicBezTo>
                    <a:pt x="14" y="3"/>
                    <a:pt x="14" y="3"/>
                    <a:pt x="14" y="3"/>
                  </a:cubicBezTo>
                  <a:cubicBezTo>
                    <a:pt x="11" y="0"/>
                    <a:pt x="7" y="0"/>
                    <a:pt x="4" y="2"/>
                  </a:cubicBezTo>
                  <a:cubicBezTo>
                    <a:pt x="1" y="5"/>
                    <a:pt x="0" y="9"/>
                    <a:pt x="3" y="12"/>
                  </a:cubicBezTo>
                  <a:cubicBezTo>
                    <a:pt x="162" y="215"/>
                    <a:pt x="162" y="215"/>
                    <a:pt x="162" y="215"/>
                  </a:cubicBezTo>
                  <a:cubicBezTo>
                    <a:pt x="157" y="221"/>
                    <a:pt x="154" y="228"/>
                    <a:pt x="154" y="237"/>
                  </a:cubicBezTo>
                  <a:cubicBezTo>
                    <a:pt x="154" y="255"/>
                    <a:pt x="169" y="270"/>
                    <a:pt x="188" y="270"/>
                  </a:cubicBezTo>
                  <a:cubicBezTo>
                    <a:pt x="206" y="270"/>
                    <a:pt x="221" y="255"/>
                    <a:pt x="221" y="237"/>
                  </a:cubicBezTo>
                  <a:cubicBezTo>
                    <a:pt x="221" y="230"/>
                    <a:pt x="219" y="223"/>
                    <a:pt x="216" y="218"/>
                  </a:cubicBezTo>
                  <a:cubicBezTo>
                    <a:pt x="327" y="102"/>
                    <a:pt x="327" y="102"/>
                    <a:pt x="327" y="102"/>
                  </a:cubicBezTo>
                  <a:cubicBezTo>
                    <a:pt x="330" y="99"/>
                    <a:pt x="330" y="95"/>
                    <a:pt x="327" y="92"/>
                  </a:cubicBezTo>
                  <a:cubicBezTo>
                    <a:pt x="324" y="90"/>
                    <a:pt x="320" y="90"/>
                    <a:pt x="317" y="93"/>
                  </a:cubicBezTo>
                  <a:close/>
                  <a:moveTo>
                    <a:pt x="188" y="256"/>
                  </a:moveTo>
                  <a:cubicBezTo>
                    <a:pt x="177" y="256"/>
                    <a:pt x="168" y="247"/>
                    <a:pt x="168" y="237"/>
                  </a:cubicBezTo>
                  <a:cubicBezTo>
                    <a:pt x="168" y="226"/>
                    <a:pt x="177" y="217"/>
                    <a:pt x="188" y="217"/>
                  </a:cubicBezTo>
                  <a:cubicBezTo>
                    <a:pt x="199" y="217"/>
                    <a:pt x="207" y="226"/>
                    <a:pt x="207" y="237"/>
                  </a:cubicBezTo>
                  <a:cubicBezTo>
                    <a:pt x="207" y="247"/>
                    <a:pt x="199" y="256"/>
                    <a:pt x="188" y="25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8"/>
            <p:cNvSpPr>
              <a:spLocks noEditPoints="1"/>
            </p:cNvSpPr>
            <p:nvPr/>
          </p:nvSpPr>
          <p:spPr bwMode="auto">
            <a:xfrm>
              <a:off x="1708151" y="-1997075"/>
              <a:ext cx="944562" cy="947737"/>
            </a:xfrm>
            <a:custGeom>
              <a:avLst/>
              <a:gdLst>
                <a:gd name="T0" fmla="*/ 714 w 714"/>
                <a:gd name="T1" fmla="*/ 358 h 715"/>
                <a:gd name="T2" fmla="*/ 714 w 714"/>
                <a:gd name="T3" fmla="*/ 358 h 715"/>
                <a:gd name="T4" fmla="*/ 357 w 714"/>
                <a:gd name="T5" fmla="*/ 0 h 715"/>
                <a:gd name="T6" fmla="*/ 357 w 714"/>
                <a:gd name="T7" fmla="*/ 0 h 715"/>
                <a:gd name="T8" fmla="*/ 357 w 714"/>
                <a:gd name="T9" fmla="*/ 0 h 715"/>
                <a:gd name="T10" fmla="*/ 357 w 714"/>
                <a:gd name="T11" fmla="*/ 0 h 715"/>
                <a:gd name="T12" fmla="*/ 0 w 714"/>
                <a:gd name="T13" fmla="*/ 358 h 715"/>
                <a:gd name="T14" fmla="*/ 0 w 714"/>
                <a:gd name="T15" fmla="*/ 358 h 715"/>
                <a:gd name="T16" fmla="*/ 0 w 714"/>
                <a:gd name="T17" fmla="*/ 358 h 715"/>
                <a:gd name="T18" fmla="*/ 0 w 714"/>
                <a:gd name="T19" fmla="*/ 358 h 715"/>
                <a:gd name="T20" fmla="*/ 357 w 714"/>
                <a:gd name="T21" fmla="*/ 715 h 715"/>
                <a:gd name="T22" fmla="*/ 357 w 714"/>
                <a:gd name="T23" fmla="*/ 715 h 715"/>
                <a:gd name="T24" fmla="*/ 357 w 714"/>
                <a:gd name="T25" fmla="*/ 715 h 715"/>
                <a:gd name="T26" fmla="*/ 357 w 714"/>
                <a:gd name="T27" fmla="*/ 715 h 715"/>
                <a:gd name="T28" fmla="*/ 714 w 714"/>
                <a:gd name="T29" fmla="*/ 358 h 715"/>
                <a:gd name="T30" fmla="*/ 714 w 714"/>
                <a:gd name="T31" fmla="*/ 358 h 715"/>
                <a:gd name="T32" fmla="*/ 364 w 714"/>
                <a:gd name="T33" fmla="*/ 700 h 715"/>
                <a:gd name="T34" fmla="*/ 364 w 714"/>
                <a:gd name="T35" fmla="*/ 662 h 715"/>
                <a:gd name="T36" fmla="*/ 357 w 714"/>
                <a:gd name="T37" fmla="*/ 655 h 715"/>
                <a:gd name="T38" fmla="*/ 350 w 714"/>
                <a:gd name="T39" fmla="*/ 662 h 715"/>
                <a:gd name="T40" fmla="*/ 350 w 714"/>
                <a:gd name="T41" fmla="*/ 700 h 715"/>
                <a:gd name="T42" fmla="*/ 14 w 714"/>
                <a:gd name="T43" fmla="*/ 365 h 715"/>
                <a:gd name="T44" fmla="*/ 52 w 714"/>
                <a:gd name="T45" fmla="*/ 365 h 715"/>
                <a:gd name="T46" fmla="*/ 59 w 714"/>
                <a:gd name="T47" fmla="*/ 358 h 715"/>
                <a:gd name="T48" fmla="*/ 52 w 714"/>
                <a:gd name="T49" fmla="*/ 351 h 715"/>
                <a:gd name="T50" fmla="*/ 14 w 714"/>
                <a:gd name="T51" fmla="*/ 351 h 715"/>
                <a:gd name="T52" fmla="*/ 350 w 714"/>
                <a:gd name="T53" fmla="*/ 15 h 715"/>
                <a:gd name="T54" fmla="*/ 350 w 714"/>
                <a:gd name="T55" fmla="*/ 53 h 715"/>
                <a:gd name="T56" fmla="*/ 357 w 714"/>
                <a:gd name="T57" fmla="*/ 60 h 715"/>
                <a:gd name="T58" fmla="*/ 364 w 714"/>
                <a:gd name="T59" fmla="*/ 53 h 715"/>
                <a:gd name="T60" fmla="*/ 364 w 714"/>
                <a:gd name="T61" fmla="*/ 15 h 715"/>
                <a:gd name="T62" fmla="*/ 699 w 714"/>
                <a:gd name="T63" fmla="*/ 351 h 715"/>
                <a:gd name="T64" fmla="*/ 661 w 714"/>
                <a:gd name="T65" fmla="*/ 351 h 715"/>
                <a:gd name="T66" fmla="*/ 654 w 714"/>
                <a:gd name="T67" fmla="*/ 358 h 715"/>
                <a:gd name="T68" fmla="*/ 661 w 714"/>
                <a:gd name="T69" fmla="*/ 365 h 715"/>
                <a:gd name="T70" fmla="*/ 699 w 714"/>
                <a:gd name="T71" fmla="*/ 365 h 715"/>
                <a:gd name="T72" fmla="*/ 364 w 714"/>
                <a:gd name="T7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14" h="715">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3" name="Group 42"/>
          <p:cNvGrpSpPr/>
          <p:nvPr/>
        </p:nvGrpSpPr>
        <p:grpSpPr>
          <a:xfrm>
            <a:off x="8043697" y="2680792"/>
            <a:ext cx="759335" cy="760192"/>
            <a:chOff x="2979738" y="-2227262"/>
            <a:chExt cx="1406525" cy="1408112"/>
          </a:xfrm>
        </p:grpSpPr>
        <p:sp>
          <p:nvSpPr>
            <p:cNvPr id="34" name="Oval 15"/>
            <p:cNvSpPr>
              <a:spLocks noChangeArrowheads="1"/>
            </p:cNvSpPr>
            <p:nvPr/>
          </p:nvSpPr>
          <p:spPr bwMode="auto">
            <a:xfrm>
              <a:off x="2979738" y="-2227262"/>
              <a:ext cx="1406525" cy="1408112"/>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9"/>
            <p:cNvSpPr>
              <a:spLocks noEditPoints="1"/>
            </p:cNvSpPr>
            <p:nvPr/>
          </p:nvSpPr>
          <p:spPr bwMode="auto">
            <a:xfrm>
              <a:off x="3181351" y="-1990725"/>
              <a:ext cx="1004887" cy="935037"/>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1"/>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2" name="Group 41"/>
          <p:cNvGrpSpPr/>
          <p:nvPr/>
        </p:nvGrpSpPr>
        <p:grpSpPr>
          <a:xfrm>
            <a:off x="8016214" y="3628915"/>
            <a:ext cx="759335" cy="760192"/>
            <a:chOff x="4513263" y="-2227262"/>
            <a:chExt cx="1406525" cy="1408112"/>
          </a:xfrm>
        </p:grpSpPr>
        <p:sp>
          <p:nvSpPr>
            <p:cNvPr id="33" name="Oval 14"/>
            <p:cNvSpPr>
              <a:spLocks noChangeArrowheads="1"/>
            </p:cNvSpPr>
            <p:nvPr/>
          </p:nvSpPr>
          <p:spPr bwMode="auto">
            <a:xfrm>
              <a:off x="4513263" y="-2227262"/>
              <a:ext cx="1406525" cy="1408112"/>
            </a:xfrm>
            <a:prstGeom prst="ellipse">
              <a:avLst/>
            </a:prstGeom>
            <a:solidFill>
              <a:schemeClr val="bg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20"/>
            <p:cNvSpPr>
              <a:spLocks noEditPoints="1"/>
            </p:cNvSpPr>
            <p:nvPr/>
          </p:nvSpPr>
          <p:spPr bwMode="auto">
            <a:xfrm>
              <a:off x="4710113" y="-1747837"/>
              <a:ext cx="1012825" cy="449262"/>
            </a:xfrm>
            <a:custGeom>
              <a:avLst/>
              <a:gdLst>
                <a:gd name="T0" fmla="*/ 596 w 765"/>
                <a:gd name="T1" fmla="*/ 0 h 339"/>
                <a:gd name="T2" fmla="*/ 443 w 765"/>
                <a:gd name="T3" fmla="*/ 97 h 339"/>
                <a:gd name="T4" fmla="*/ 415 w 765"/>
                <a:gd name="T5" fmla="*/ 88 h 339"/>
                <a:gd name="T6" fmla="*/ 382 w 765"/>
                <a:gd name="T7" fmla="*/ 58 h 339"/>
                <a:gd name="T8" fmla="*/ 349 w 765"/>
                <a:gd name="T9" fmla="*/ 88 h 339"/>
                <a:gd name="T10" fmla="*/ 321 w 765"/>
                <a:gd name="T11" fmla="*/ 97 h 339"/>
                <a:gd name="T12" fmla="*/ 169 w 765"/>
                <a:gd name="T13" fmla="*/ 0 h 339"/>
                <a:gd name="T14" fmla="*/ 0 w 765"/>
                <a:gd name="T15" fmla="*/ 170 h 339"/>
                <a:gd name="T16" fmla="*/ 169 w 765"/>
                <a:gd name="T17" fmla="*/ 339 h 339"/>
                <a:gd name="T18" fmla="*/ 338 w 765"/>
                <a:gd name="T19" fmla="*/ 170 h 339"/>
                <a:gd name="T20" fmla="*/ 327 w 765"/>
                <a:gd name="T21" fmla="*/ 109 h 339"/>
                <a:gd name="T22" fmla="*/ 351 w 765"/>
                <a:gd name="T23" fmla="*/ 102 h 339"/>
                <a:gd name="T24" fmla="*/ 382 w 765"/>
                <a:gd name="T25" fmla="*/ 124 h 339"/>
                <a:gd name="T26" fmla="*/ 414 w 765"/>
                <a:gd name="T27" fmla="*/ 102 h 339"/>
                <a:gd name="T28" fmla="*/ 438 w 765"/>
                <a:gd name="T29" fmla="*/ 109 h 339"/>
                <a:gd name="T30" fmla="*/ 427 w 765"/>
                <a:gd name="T31" fmla="*/ 170 h 339"/>
                <a:gd name="T32" fmla="*/ 596 w 765"/>
                <a:gd name="T33" fmla="*/ 339 h 339"/>
                <a:gd name="T34" fmla="*/ 765 w 765"/>
                <a:gd name="T35" fmla="*/ 170 h 339"/>
                <a:gd name="T36" fmla="*/ 596 w 765"/>
                <a:gd name="T37" fmla="*/ 0 h 339"/>
                <a:gd name="T38" fmla="*/ 169 w 765"/>
                <a:gd name="T39" fmla="*/ 325 h 339"/>
                <a:gd name="T40" fmla="*/ 14 w 765"/>
                <a:gd name="T41" fmla="*/ 170 h 339"/>
                <a:gd name="T42" fmla="*/ 169 w 765"/>
                <a:gd name="T43" fmla="*/ 14 h 339"/>
                <a:gd name="T44" fmla="*/ 324 w 765"/>
                <a:gd name="T45" fmla="*/ 170 h 339"/>
                <a:gd name="T46" fmla="*/ 169 w 765"/>
                <a:gd name="T47" fmla="*/ 325 h 339"/>
                <a:gd name="T48" fmla="*/ 382 w 765"/>
                <a:gd name="T49" fmla="*/ 110 h 339"/>
                <a:gd name="T50" fmla="*/ 363 w 765"/>
                <a:gd name="T51" fmla="*/ 91 h 339"/>
                <a:gd name="T52" fmla="*/ 382 w 765"/>
                <a:gd name="T53" fmla="*/ 72 h 339"/>
                <a:gd name="T54" fmla="*/ 401 w 765"/>
                <a:gd name="T55" fmla="*/ 91 h 339"/>
                <a:gd name="T56" fmla="*/ 382 w 765"/>
                <a:gd name="T57" fmla="*/ 110 h 339"/>
                <a:gd name="T58" fmla="*/ 596 w 765"/>
                <a:gd name="T59" fmla="*/ 325 h 339"/>
                <a:gd name="T60" fmla="*/ 441 w 765"/>
                <a:gd name="T61" fmla="*/ 170 h 339"/>
                <a:gd name="T62" fmla="*/ 596 w 765"/>
                <a:gd name="T63" fmla="*/ 14 h 339"/>
                <a:gd name="T64" fmla="*/ 751 w 765"/>
                <a:gd name="T65" fmla="*/ 170 h 339"/>
                <a:gd name="T66" fmla="*/ 596 w 765"/>
                <a:gd name="T67" fmla="*/ 32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5" h="339">
                  <a:moveTo>
                    <a:pt x="596" y="0"/>
                  </a:moveTo>
                  <a:cubicBezTo>
                    <a:pt x="529" y="0"/>
                    <a:pt x="471" y="40"/>
                    <a:pt x="443" y="97"/>
                  </a:cubicBezTo>
                  <a:cubicBezTo>
                    <a:pt x="434" y="93"/>
                    <a:pt x="425" y="90"/>
                    <a:pt x="415" y="88"/>
                  </a:cubicBezTo>
                  <a:cubicBezTo>
                    <a:pt x="414" y="71"/>
                    <a:pt x="399" y="58"/>
                    <a:pt x="382" y="58"/>
                  </a:cubicBezTo>
                  <a:cubicBezTo>
                    <a:pt x="365" y="58"/>
                    <a:pt x="351" y="71"/>
                    <a:pt x="349" y="88"/>
                  </a:cubicBezTo>
                  <a:cubicBezTo>
                    <a:pt x="340" y="90"/>
                    <a:pt x="330" y="93"/>
                    <a:pt x="321" y="97"/>
                  </a:cubicBezTo>
                  <a:cubicBezTo>
                    <a:pt x="294" y="40"/>
                    <a:pt x="236" y="0"/>
                    <a:pt x="169" y="0"/>
                  </a:cubicBezTo>
                  <a:cubicBezTo>
                    <a:pt x="76" y="0"/>
                    <a:pt x="0" y="76"/>
                    <a:pt x="0" y="170"/>
                  </a:cubicBezTo>
                  <a:cubicBezTo>
                    <a:pt x="0" y="263"/>
                    <a:pt x="76" y="339"/>
                    <a:pt x="169" y="339"/>
                  </a:cubicBezTo>
                  <a:cubicBezTo>
                    <a:pt x="262" y="339"/>
                    <a:pt x="338" y="263"/>
                    <a:pt x="338" y="170"/>
                  </a:cubicBezTo>
                  <a:cubicBezTo>
                    <a:pt x="338" y="148"/>
                    <a:pt x="334" y="128"/>
                    <a:pt x="327" y="109"/>
                  </a:cubicBezTo>
                  <a:cubicBezTo>
                    <a:pt x="335" y="106"/>
                    <a:pt x="343" y="103"/>
                    <a:pt x="351" y="102"/>
                  </a:cubicBezTo>
                  <a:cubicBezTo>
                    <a:pt x="355" y="115"/>
                    <a:pt x="368" y="124"/>
                    <a:pt x="382" y="124"/>
                  </a:cubicBezTo>
                  <a:cubicBezTo>
                    <a:pt x="397" y="124"/>
                    <a:pt x="409" y="115"/>
                    <a:pt x="414" y="102"/>
                  </a:cubicBezTo>
                  <a:cubicBezTo>
                    <a:pt x="422" y="103"/>
                    <a:pt x="430" y="106"/>
                    <a:pt x="438" y="109"/>
                  </a:cubicBezTo>
                  <a:cubicBezTo>
                    <a:pt x="431" y="128"/>
                    <a:pt x="427" y="148"/>
                    <a:pt x="427" y="170"/>
                  </a:cubicBezTo>
                  <a:cubicBezTo>
                    <a:pt x="427" y="263"/>
                    <a:pt x="502" y="339"/>
                    <a:pt x="596" y="339"/>
                  </a:cubicBezTo>
                  <a:cubicBezTo>
                    <a:pt x="689" y="339"/>
                    <a:pt x="765" y="263"/>
                    <a:pt x="765" y="170"/>
                  </a:cubicBezTo>
                  <a:cubicBezTo>
                    <a:pt x="765" y="76"/>
                    <a:pt x="689" y="0"/>
                    <a:pt x="596" y="0"/>
                  </a:cubicBezTo>
                  <a:close/>
                  <a:moveTo>
                    <a:pt x="169" y="325"/>
                  </a:moveTo>
                  <a:cubicBezTo>
                    <a:pt x="83" y="325"/>
                    <a:pt x="14" y="255"/>
                    <a:pt x="14" y="170"/>
                  </a:cubicBezTo>
                  <a:cubicBezTo>
                    <a:pt x="14" y="84"/>
                    <a:pt x="83" y="14"/>
                    <a:pt x="169" y="14"/>
                  </a:cubicBezTo>
                  <a:cubicBezTo>
                    <a:pt x="254" y="14"/>
                    <a:pt x="324" y="84"/>
                    <a:pt x="324" y="170"/>
                  </a:cubicBezTo>
                  <a:cubicBezTo>
                    <a:pt x="324" y="255"/>
                    <a:pt x="254" y="325"/>
                    <a:pt x="169" y="325"/>
                  </a:cubicBezTo>
                  <a:close/>
                  <a:moveTo>
                    <a:pt x="382" y="110"/>
                  </a:moveTo>
                  <a:cubicBezTo>
                    <a:pt x="372" y="110"/>
                    <a:pt x="363" y="102"/>
                    <a:pt x="363" y="91"/>
                  </a:cubicBezTo>
                  <a:cubicBezTo>
                    <a:pt x="363" y="80"/>
                    <a:pt x="372" y="72"/>
                    <a:pt x="382" y="72"/>
                  </a:cubicBezTo>
                  <a:cubicBezTo>
                    <a:pt x="393" y="72"/>
                    <a:pt x="401" y="80"/>
                    <a:pt x="401" y="91"/>
                  </a:cubicBezTo>
                  <a:cubicBezTo>
                    <a:pt x="401" y="102"/>
                    <a:pt x="393" y="110"/>
                    <a:pt x="382" y="110"/>
                  </a:cubicBezTo>
                  <a:close/>
                  <a:moveTo>
                    <a:pt x="596" y="325"/>
                  </a:moveTo>
                  <a:cubicBezTo>
                    <a:pt x="510" y="325"/>
                    <a:pt x="441" y="255"/>
                    <a:pt x="441" y="170"/>
                  </a:cubicBezTo>
                  <a:cubicBezTo>
                    <a:pt x="441" y="84"/>
                    <a:pt x="510" y="14"/>
                    <a:pt x="596" y="14"/>
                  </a:cubicBezTo>
                  <a:cubicBezTo>
                    <a:pt x="681" y="14"/>
                    <a:pt x="751" y="84"/>
                    <a:pt x="751" y="170"/>
                  </a:cubicBezTo>
                  <a:cubicBezTo>
                    <a:pt x="751" y="255"/>
                    <a:pt x="681" y="325"/>
                    <a:pt x="596" y="32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21"/>
            <p:cNvSpPr>
              <a:spLocks/>
            </p:cNvSpPr>
            <p:nvPr/>
          </p:nvSpPr>
          <p:spPr bwMode="auto">
            <a:xfrm>
              <a:off x="4767263" y="-1731962"/>
              <a:ext cx="252412" cy="141287"/>
            </a:xfrm>
            <a:custGeom>
              <a:avLst/>
              <a:gdLst>
                <a:gd name="T0" fmla="*/ 186 w 191"/>
                <a:gd name="T1" fmla="*/ 33 h 107"/>
                <a:gd name="T2" fmla="*/ 2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2"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22"/>
            <p:cNvSpPr>
              <a:spLocks/>
            </p:cNvSpPr>
            <p:nvPr/>
          </p:nvSpPr>
          <p:spPr bwMode="auto">
            <a:xfrm>
              <a:off x="5332413" y="-1731962"/>
              <a:ext cx="252412" cy="141287"/>
            </a:xfrm>
            <a:custGeom>
              <a:avLst/>
              <a:gdLst>
                <a:gd name="T0" fmla="*/ 186 w 191"/>
                <a:gd name="T1" fmla="*/ 33 h 107"/>
                <a:gd name="T2" fmla="*/ 1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1"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5" name="TextBox 44"/>
          <p:cNvSpPr txBox="1"/>
          <p:nvPr/>
        </p:nvSpPr>
        <p:spPr>
          <a:xfrm>
            <a:off x="8916552" y="1861168"/>
            <a:ext cx="2715689" cy="420564"/>
          </a:xfrm>
          <a:prstGeom prst="rect">
            <a:avLst/>
          </a:prstGeom>
          <a:noFill/>
        </p:spPr>
        <p:txBody>
          <a:bodyPr wrap="square" rtlCol="0">
            <a:spAutoFit/>
          </a:bodyPr>
          <a:lstStyle/>
          <a:p>
            <a:r>
              <a:rPr lang="en-US" sz="2133" dirty="0" err="1"/>
              <a:t>Xxxxx</a:t>
            </a:r>
            <a:r>
              <a:rPr lang="en-US" sz="2133" dirty="0"/>
              <a:t> </a:t>
            </a:r>
            <a:r>
              <a:rPr lang="en-US" sz="2133" dirty="0" err="1"/>
              <a:t>xxxxx</a:t>
            </a:r>
            <a:endParaRPr lang="en-US" sz="2133" dirty="0"/>
          </a:p>
        </p:txBody>
      </p:sp>
      <p:sp>
        <p:nvSpPr>
          <p:cNvPr id="46" name="TextBox 45"/>
          <p:cNvSpPr txBox="1"/>
          <p:nvPr/>
        </p:nvSpPr>
        <p:spPr>
          <a:xfrm>
            <a:off x="8916552" y="2812784"/>
            <a:ext cx="2715689" cy="420564"/>
          </a:xfrm>
          <a:prstGeom prst="rect">
            <a:avLst/>
          </a:prstGeom>
          <a:noFill/>
        </p:spPr>
        <p:txBody>
          <a:bodyPr wrap="square" rtlCol="0">
            <a:spAutoFit/>
          </a:bodyPr>
          <a:lstStyle/>
          <a:p>
            <a:r>
              <a:rPr lang="en-US" sz="2133" dirty="0" err="1"/>
              <a:t>Xxxxx</a:t>
            </a:r>
            <a:r>
              <a:rPr lang="en-US" sz="2133" dirty="0"/>
              <a:t> </a:t>
            </a:r>
            <a:r>
              <a:rPr lang="en-US" sz="2133" dirty="0" err="1"/>
              <a:t>xxxxx</a:t>
            </a:r>
            <a:endParaRPr lang="en-US" sz="2133" dirty="0"/>
          </a:p>
        </p:txBody>
      </p:sp>
      <p:sp>
        <p:nvSpPr>
          <p:cNvPr id="47" name="TextBox 46"/>
          <p:cNvSpPr txBox="1"/>
          <p:nvPr/>
        </p:nvSpPr>
        <p:spPr>
          <a:xfrm>
            <a:off x="8916552" y="3787091"/>
            <a:ext cx="2715689" cy="420564"/>
          </a:xfrm>
          <a:prstGeom prst="rect">
            <a:avLst/>
          </a:prstGeom>
          <a:noFill/>
        </p:spPr>
        <p:txBody>
          <a:bodyPr wrap="square" rtlCol="0">
            <a:spAutoFit/>
          </a:bodyPr>
          <a:lstStyle/>
          <a:p>
            <a:r>
              <a:rPr lang="en-US" sz="2133" dirty="0" err="1"/>
              <a:t>Xxxxx</a:t>
            </a:r>
            <a:r>
              <a:rPr lang="en-US" sz="2133" dirty="0"/>
              <a:t> </a:t>
            </a:r>
            <a:r>
              <a:rPr lang="en-US" sz="2133" dirty="0" err="1"/>
              <a:t>xxxxx</a:t>
            </a:r>
            <a:endParaRPr lang="en-US" sz="2133" dirty="0"/>
          </a:p>
        </p:txBody>
      </p:sp>
      <p:sp>
        <p:nvSpPr>
          <p:cNvPr id="2" name="Title 1"/>
          <p:cNvSpPr>
            <a:spLocks noGrp="1"/>
          </p:cNvSpPr>
          <p:nvPr>
            <p:ph type="title"/>
          </p:nvPr>
        </p:nvSpPr>
        <p:spPr/>
        <p:txBody>
          <a:bodyPr/>
          <a:lstStyle/>
          <a:p>
            <a:pPr algn="r"/>
            <a:r>
              <a:rPr lang="en-US" dirty="0" err="1"/>
              <a:t>Xxxxx</a:t>
            </a:r>
            <a:r>
              <a:rPr lang="en-US" dirty="0"/>
              <a:t> </a:t>
            </a:r>
            <a:r>
              <a:rPr lang="en-US" dirty="0" err="1"/>
              <a:t>xxxx</a:t>
            </a:r>
            <a:r>
              <a:rPr lang="en-US" dirty="0"/>
              <a:t> </a:t>
            </a:r>
            <a:r>
              <a:rPr lang="en-US" dirty="0" err="1"/>
              <a:t>xxxx</a:t>
            </a:r>
            <a:endParaRPr lang="en-US" dirty="0"/>
          </a:p>
        </p:txBody>
      </p:sp>
      <p:sp>
        <p:nvSpPr>
          <p:cNvPr id="3" name="Text Placeholder 2"/>
          <p:cNvSpPr>
            <a:spLocks noGrp="1"/>
          </p:cNvSpPr>
          <p:nvPr>
            <p:ph type="body" sz="quarter" idx="10"/>
          </p:nvPr>
        </p:nvSpPr>
        <p:spPr/>
        <p:txBody>
          <a:bodyPr/>
          <a:lstStyle/>
          <a:p>
            <a:pPr algn="r"/>
            <a:r>
              <a:rPr lang="en-US" dirty="0"/>
              <a:t>Xxx </a:t>
            </a:r>
            <a:r>
              <a:rPr lang="en-US" dirty="0" err="1"/>
              <a:t>xxxx</a:t>
            </a:r>
            <a:r>
              <a:rPr lang="en-US" dirty="0"/>
              <a:t> </a:t>
            </a:r>
            <a:r>
              <a:rPr lang="en-US" dirty="0" err="1"/>
              <a:t>xxxxxxxxxxxxxxxxxx</a:t>
            </a:r>
            <a:r>
              <a:rPr lang="en-US" dirty="0"/>
              <a:t> x </a:t>
            </a:r>
            <a:r>
              <a:rPr lang="en-US" dirty="0" err="1"/>
              <a:t>xxxx</a:t>
            </a:r>
            <a:endParaRPr lang="en-US" dirty="0"/>
          </a:p>
        </p:txBody>
      </p:sp>
    </p:spTree>
    <p:extLst>
      <p:ext uri="{BB962C8B-B14F-4D97-AF65-F5344CB8AC3E}">
        <p14:creationId xmlns:p14="http://schemas.microsoft.com/office/powerpoint/2010/main" val="141174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3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3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3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3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3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30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3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3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300"/>
                                        <p:tgtEl>
                                          <p:spTgt spid="2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300"/>
                                        <p:tgtEl>
                                          <p:spTgt spid="2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300"/>
                                        <p:tgtEl>
                                          <p:spTgt spid="2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300"/>
                                        <p:tgtEl>
                                          <p:spTgt spid="1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300"/>
                                        <p:tgtEl>
                                          <p:spTgt spid="2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300"/>
                                        <p:tgtEl>
                                          <p:spTgt spid="2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300"/>
                                        <p:tgtEl>
                                          <p:spTgt spid="2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300"/>
                                        <p:tgtEl>
                                          <p:spTgt spid="1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300"/>
                                        <p:tgtEl>
                                          <p:spTgt spid="2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Effect transition="in" filter="fade">
                                      <p:cBhvr>
                                        <p:cTn id="66" dur="300"/>
                                        <p:tgtEl>
                                          <p:spTgt spid="27"/>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fade">
                                      <p:cBhvr>
                                        <p:cTn id="69" dur="300"/>
                                        <p:tgtEl>
                                          <p:spTgt spid="2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300"/>
                                        <p:tgtEl>
                                          <p:spTgt spid="1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fade">
                                      <p:cBhvr>
                                        <p:cTn id="77" dur="300"/>
                                        <p:tgtEl>
                                          <p:spTgt spid="4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5"/>
                                        </p:tgtEl>
                                        <p:attrNameLst>
                                          <p:attrName>style.visibility</p:attrName>
                                        </p:attrNameLst>
                                      </p:cBhvr>
                                      <p:to>
                                        <p:strVal val="visible"/>
                                      </p:to>
                                    </p:set>
                                    <p:animEffect transition="in" filter="fade">
                                      <p:cBhvr>
                                        <p:cTn id="80" dur="300"/>
                                        <p:tgtEl>
                                          <p:spTgt spid="45"/>
                                        </p:tgtEl>
                                      </p:cBhvr>
                                    </p:animEffect>
                                  </p:childTnLst>
                                </p:cTn>
                              </p:par>
                              <p:par>
                                <p:cTn id="81" presetID="10" presetClass="entr" presetSubtype="0" fill="hold" nodeType="withEffect">
                                  <p:stCondLst>
                                    <p:cond delay="100"/>
                                  </p:stCondLst>
                                  <p:childTnLst>
                                    <p:set>
                                      <p:cBhvr>
                                        <p:cTn id="82" dur="1" fill="hold">
                                          <p:stCondLst>
                                            <p:cond delay="0"/>
                                          </p:stCondLst>
                                        </p:cTn>
                                        <p:tgtEl>
                                          <p:spTgt spid="43"/>
                                        </p:tgtEl>
                                        <p:attrNameLst>
                                          <p:attrName>style.visibility</p:attrName>
                                        </p:attrNameLst>
                                      </p:cBhvr>
                                      <p:to>
                                        <p:strVal val="visible"/>
                                      </p:to>
                                    </p:set>
                                    <p:animEffect transition="in" filter="fade">
                                      <p:cBhvr>
                                        <p:cTn id="83" dur="300"/>
                                        <p:tgtEl>
                                          <p:spTgt spid="43"/>
                                        </p:tgtEl>
                                      </p:cBhvr>
                                    </p:animEffect>
                                  </p:childTnLst>
                                </p:cTn>
                              </p:par>
                              <p:par>
                                <p:cTn id="84" presetID="10" presetClass="entr" presetSubtype="0" fill="hold" grpId="0" nodeType="withEffect">
                                  <p:stCondLst>
                                    <p:cond delay="200"/>
                                  </p:stCondLst>
                                  <p:childTnLst>
                                    <p:set>
                                      <p:cBhvr>
                                        <p:cTn id="85" dur="1" fill="hold">
                                          <p:stCondLst>
                                            <p:cond delay="0"/>
                                          </p:stCondLst>
                                        </p:cTn>
                                        <p:tgtEl>
                                          <p:spTgt spid="46"/>
                                        </p:tgtEl>
                                        <p:attrNameLst>
                                          <p:attrName>style.visibility</p:attrName>
                                        </p:attrNameLst>
                                      </p:cBhvr>
                                      <p:to>
                                        <p:strVal val="visible"/>
                                      </p:to>
                                    </p:set>
                                    <p:animEffect transition="in" filter="fade">
                                      <p:cBhvr>
                                        <p:cTn id="86" dur="300"/>
                                        <p:tgtEl>
                                          <p:spTgt spid="46"/>
                                        </p:tgtEl>
                                      </p:cBhvr>
                                    </p:animEffect>
                                  </p:childTnLst>
                                </p:cTn>
                              </p:par>
                              <p:par>
                                <p:cTn id="87" presetID="10" presetClass="entr" presetSubtype="0" fill="hold" nodeType="withEffect">
                                  <p:stCondLst>
                                    <p:cond delay="300"/>
                                  </p:stCondLst>
                                  <p:childTnLst>
                                    <p:set>
                                      <p:cBhvr>
                                        <p:cTn id="88" dur="1" fill="hold">
                                          <p:stCondLst>
                                            <p:cond delay="0"/>
                                          </p:stCondLst>
                                        </p:cTn>
                                        <p:tgtEl>
                                          <p:spTgt spid="42"/>
                                        </p:tgtEl>
                                        <p:attrNameLst>
                                          <p:attrName>style.visibility</p:attrName>
                                        </p:attrNameLst>
                                      </p:cBhvr>
                                      <p:to>
                                        <p:strVal val="visible"/>
                                      </p:to>
                                    </p:set>
                                    <p:animEffect transition="in" filter="fade">
                                      <p:cBhvr>
                                        <p:cTn id="89" dur="300"/>
                                        <p:tgtEl>
                                          <p:spTgt spid="42"/>
                                        </p:tgtEl>
                                      </p:cBhvr>
                                    </p:animEffect>
                                  </p:childTnLst>
                                </p:cTn>
                              </p:par>
                              <p:par>
                                <p:cTn id="90" presetID="10" presetClass="entr" presetSubtype="0" fill="hold" grpId="0" nodeType="withEffect">
                                  <p:stCondLst>
                                    <p:cond delay="400"/>
                                  </p:stCondLst>
                                  <p:childTnLst>
                                    <p:set>
                                      <p:cBhvr>
                                        <p:cTn id="91" dur="1" fill="hold">
                                          <p:stCondLst>
                                            <p:cond delay="0"/>
                                          </p:stCondLst>
                                        </p:cTn>
                                        <p:tgtEl>
                                          <p:spTgt spid="47"/>
                                        </p:tgtEl>
                                        <p:attrNameLst>
                                          <p:attrName>style.visibility</p:attrName>
                                        </p:attrNameLst>
                                      </p:cBhvr>
                                      <p:to>
                                        <p:strVal val="visible"/>
                                      </p:to>
                                    </p:set>
                                    <p:animEffect transition="in" filter="fade">
                                      <p:cBhvr>
                                        <p:cTn id="92" dur="300"/>
                                        <p:tgtEl>
                                          <p:spTgt spid="47"/>
                                        </p:tgtEl>
                                      </p:cBhvr>
                                    </p:animEffect>
                                  </p:childTnLst>
                                </p:cTn>
                              </p:par>
                              <p:par>
                                <p:cTn id="93" presetID="10" presetClass="entr" presetSubtype="0" fill="hold" grpId="0" nodeType="withEffect">
                                  <p:stCondLst>
                                    <p:cond delay="50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3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P spid="45" grpId="0"/>
      <p:bldP spid="46" grpId="0"/>
      <p:bldP spid="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382984" y="671739"/>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Multinomial Logistic Regression (cont.)</a:t>
            </a:r>
            <a:endParaRPr dirty="0">
              <a:solidFill>
                <a:srgbClr val="2185C5"/>
              </a:solidFill>
            </a:endParaRPr>
          </a:p>
        </p:txBody>
      </p:sp>
      <p:sp>
        <p:nvSpPr>
          <p:cNvPr id="26" name="Freeform 18">
            <a:extLst>
              <a:ext uri="{FF2B5EF4-FFF2-40B4-BE49-F238E27FC236}">
                <a16:creationId xmlns:a16="http://schemas.microsoft.com/office/drawing/2014/main" id="{C620BCC8-D32E-47D7-B656-1DF2DAD30937}"/>
              </a:ext>
            </a:extLst>
          </p:cNvPr>
          <p:cNvSpPr/>
          <p:nvPr/>
        </p:nvSpPr>
        <p:spPr>
          <a:xfrm flipV="1">
            <a:off x="2929852" y="4052156"/>
            <a:ext cx="2750493" cy="74454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33" name="Rectangle 78">
            <a:extLst>
              <a:ext uri="{FF2B5EF4-FFF2-40B4-BE49-F238E27FC236}">
                <a16:creationId xmlns:a16="http://schemas.microsoft.com/office/drawing/2014/main" id="{E13E7E3E-F6FC-4944-90FE-50CE5B3CAFA5}"/>
              </a:ext>
            </a:extLst>
          </p:cNvPr>
          <p:cNvSpPr/>
          <p:nvPr/>
        </p:nvSpPr>
        <p:spPr>
          <a:xfrm>
            <a:off x="1382984" y="2023314"/>
            <a:ext cx="300850" cy="4162947"/>
          </a:xfrm>
          <a:custGeom>
            <a:avLst/>
            <a:gdLst>
              <a:gd name="connsiteX0" fmla="*/ 0 w 1476164"/>
              <a:gd name="connsiteY0" fmla="*/ 0 h 2568646"/>
              <a:gd name="connsiteX1" fmla="*/ 1476164 w 1476164"/>
              <a:gd name="connsiteY1" fmla="*/ 0 h 2568646"/>
              <a:gd name="connsiteX2" fmla="*/ 1476164 w 1476164"/>
              <a:gd name="connsiteY2" fmla="*/ 2568646 h 2568646"/>
              <a:gd name="connsiteX3" fmla="*/ 0 w 1476164"/>
              <a:gd name="connsiteY3" fmla="*/ 2568646 h 2568646"/>
              <a:gd name="connsiteX4" fmla="*/ 0 w 1476164"/>
              <a:gd name="connsiteY4" fmla="*/ 0 h 2568646"/>
              <a:gd name="connsiteX0" fmla="*/ 0 w 1476164"/>
              <a:gd name="connsiteY0" fmla="*/ 0 h 2568646"/>
              <a:gd name="connsiteX1" fmla="*/ 1476164 w 1476164"/>
              <a:gd name="connsiteY1" fmla="*/ 0 h 2568646"/>
              <a:gd name="connsiteX2" fmla="*/ 1471488 w 1476164"/>
              <a:gd name="connsiteY2" fmla="*/ 930376 h 2568646"/>
              <a:gd name="connsiteX3" fmla="*/ 1476164 w 1476164"/>
              <a:gd name="connsiteY3" fmla="*/ 2568646 h 2568646"/>
              <a:gd name="connsiteX4" fmla="*/ 0 w 1476164"/>
              <a:gd name="connsiteY4" fmla="*/ 2568646 h 2568646"/>
              <a:gd name="connsiteX5" fmla="*/ 0 w 1476164"/>
              <a:gd name="connsiteY5" fmla="*/ 0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6164 w 1562928"/>
              <a:gd name="connsiteY0" fmla="*/ 2568646 h 2568646"/>
              <a:gd name="connsiteX1" fmla="*/ 0 w 1562928"/>
              <a:gd name="connsiteY1" fmla="*/ 2568646 h 2568646"/>
              <a:gd name="connsiteX2" fmla="*/ 0 w 1562928"/>
              <a:gd name="connsiteY2" fmla="*/ 0 h 2568646"/>
              <a:gd name="connsiteX3" fmla="*/ 1476164 w 1562928"/>
              <a:gd name="connsiteY3" fmla="*/ 0 h 2568646"/>
              <a:gd name="connsiteX4" fmla="*/ 1562928 w 1562928"/>
              <a:gd name="connsiteY4" fmla="*/ 1021816 h 2568646"/>
              <a:gd name="connsiteX0" fmla="*/ 1476164 w 1476164"/>
              <a:gd name="connsiteY0" fmla="*/ 2568646 h 2568646"/>
              <a:gd name="connsiteX1" fmla="*/ 0 w 1476164"/>
              <a:gd name="connsiteY1" fmla="*/ 2568646 h 2568646"/>
              <a:gd name="connsiteX2" fmla="*/ 0 w 1476164"/>
              <a:gd name="connsiteY2" fmla="*/ 0 h 2568646"/>
              <a:gd name="connsiteX3" fmla="*/ 1476164 w 1476164"/>
              <a:gd name="connsiteY3" fmla="*/ 0 h 2568646"/>
            </a:gdLst>
            <a:ahLst/>
            <a:cxnLst>
              <a:cxn ang="0">
                <a:pos x="connsiteX0" y="connsiteY0"/>
              </a:cxn>
              <a:cxn ang="0">
                <a:pos x="connsiteX1" y="connsiteY1"/>
              </a:cxn>
              <a:cxn ang="0">
                <a:pos x="connsiteX2" y="connsiteY2"/>
              </a:cxn>
              <a:cxn ang="0">
                <a:pos x="connsiteX3" y="connsiteY3"/>
              </a:cxn>
            </a:cxnLst>
            <a:rect l="l" t="t" r="r" b="b"/>
            <a:pathLst>
              <a:path w="1476164" h="2568646">
                <a:moveTo>
                  <a:pt x="1476164" y="2568646"/>
                </a:moveTo>
                <a:lnTo>
                  <a:pt x="0" y="2568646"/>
                </a:lnTo>
                <a:lnTo>
                  <a:pt x="0" y="0"/>
                </a:lnTo>
                <a:lnTo>
                  <a:pt x="1476164" y="0"/>
                </a:lnTo>
              </a:path>
            </a:pathLst>
          </a:custGeom>
          <a:no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TextBox 79">
            <a:extLst>
              <a:ext uri="{FF2B5EF4-FFF2-40B4-BE49-F238E27FC236}">
                <a16:creationId xmlns:a16="http://schemas.microsoft.com/office/drawing/2014/main" id="{8E168819-434A-48B5-924A-41D355AB0D92}"/>
              </a:ext>
            </a:extLst>
          </p:cNvPr>
          <p:cNvSpPr txBox="1"/>
          <p:nvPr/>
        </p:nvSpPr>
        <p:spPr>
          <a:xfrm rot="16200000">
            <a:off x="-5963" y="3693933"/>
            <a:ext cx="2100479" cy="523220"/>
          </a:xfrm>
          <a:prstGeom prst="rect">
            <a:avLst/>
          </a:prstGeom>
          <a:noFill/>
        </p:spPr>
        <p:txBody>
          <a:bodyPr wrap="square" rtlCol="0">
            <a:spAutoFit/>
          </a:bodyPr>
          <a:lstStyle/>
          <a:p>
            <a:pPr algn="ctr"/>
            <a:r>
              <a:rPr lang="en-US" sz="2800" dirty="0"/>
              <a:t>Variables</a:t>
            </a:r>
          </a:p>
        </p:txBody>
      </p:sp>
      <p:grpSp>
        <p:nvGrpSpPr>
          <p:cNvPr id="4" name="Groupe 3">
            <a:extLst>
              <a:ext uri="{FF2B5EF4-FFF2-40B4-BE49-F238E27FC236}">
                <a16:creationId xmlns:a16="http://schemas.microsoft.com/office/drawing/2014/main" id="{60991703-84E9-4C4A-AD25-B330922F1436}"/>
              </a:ext>
            </a:extLst>
          </p:cNvPr>
          <p:cNvGrpSpPr/>
          <p:nvPr/>
        </p:nvGrpSpPr>
        <p:grpSpPr>
          <a:xfrm>
            <a:off x="9201600" y="1810800"/>
            <a:ext cx="1044000" cy="4628427"/>
            <a:chOff x="9149763" y="1759943"/>
            <a:chExt cx="1044000" cy="4628427"/>
          </a:xfrm>
        </p:grpSpPr>
        <p:sp>
          <p:nvSpPr>
            <p:cNvPr id="41" name="Freeform 44">
              <a:extLst>
                <a:ext uri="{FF2B5EF4-FFF2-40B4-BE49-F238E27FC236}">
                  <a16:creationId xmlns:a16="http://schemas.microsoft.com/office/drawing/2014/main" id="{22D28444-3292-4965-8BA1-59ADA0222A10}"/>
                </a:ext>
              </a:extLst>
            </p:cNvPr>
            <p:cNvSpPr/>
            <p:nvPr/>
          </p:nvSpPr>
          <p:spPr>
            <a:xfrm rot="10800000" flipV="1">
              <a:off x="9149763" y="1759943"/>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ECEFD"/>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Y</a:t>
              </a:r>
            </a:p>
          </p:txBody>
        </p:sp>
        <p:sp>
          <p:nvSpPr>
            <p:cNvPr id="43" name="Freeform 45">
              <a:extLst>
                <a:ext uri="{FF2B5EF4-FFF2-40B4-BE49-F238E27FC236}">
                  <a16:creationId xmlns:a16="http://schemas.microsoft.com/office/drawing/2014/main" id="{7E112494-8402-4FCD-A3BF-A17E2DA7C96C}"/>
                </a:ext>
              </a:extLst>
            </p:cNvPr>
            <p:cNvSpPr/>
            <p:nvPr/>
          </p:nvSpPr>
          <p:spPr>
            <a:xfrm rot="10800000" flipV="1">
              <a:off x="9149763" y="5344370"/>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Y</a:t>
              </a:r>
            </a:p>
          </p:txBody>
        </p:sp>
        <p:sp>
          <p:nvSpPr>
            <p:cNvPr id="44" name="Freeform 44">
              <a:extLst>
                <a:ext uri="{FF2B5EF4-FFF2-40B4-BE49-F238E27FC236}">
                  <a16:creationId xmlns:a16="http://schemas.microsoft.com/office/drawing/2014/main" id="{21C9D22F-D43E-4D99-B0DC-D31F65DBD2FE}"/>
                </a:ext>
              </a:extLst>
            </p:cNvPr>
            <p:cNvSpPr/>
            <p:nvPr/>
          </p:nvSpPr>
          <p:spPr>
            <a:xfrm rot="10800000" flipV="1">
              <a:off x="9149763" y="2947959"/>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2185C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Y</a:t>
              </a:r>
            </a:p>
          </p:txBody>
        </p:sp>
        <p:sp>
          <p:nvSpPr>
            <p:cNvPr id="45" name="Freeform 45">
              <a:extLst>
                <a:ext uri="{FF2B5EF4-FFF2-40B4-BE49-F238E27FC236}">
                  <a16:creationId xmlns:a16="http://schemas.microsoft.com/office/drawing/2014/main" id="{7A29603E-01EE-4DDF-9ABB-F813FFF92F3B}"/>
                </a:ext>
              </a:extLst>
            </p:cNvPr>
            <p:cNvSpPr/>
            <p:nvPr/>
          </p:nvSpPr>
          <p:spPr>
            <a:xfrm rot="10800000" flipV="1">
              <a:off x="9149763" y="4146164"/>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Y</a:t>
              </a:r>
            </a:p>
          </p:txBody>
        </p:sp>
      </p:grpSp>
      <p:sp>
        <p:nvSpPr>
          <p:cNvPr id="50" name="Freeform 44">
            <a:extLst>
              <a:ext uri="{FF2B5EF4-FFF2-40B4-BE49-F238E27FC236}">
                <a16:creationId xmlns:a16="http://schemas.microsoft.com/office/drawing/2014/main" id="{20EB4FE5-0B1C-4979-989A-B940B322D8E6}"/>
              </a:ext>
            </a:extLst>
          </p:cNvPr>
          <p:cNvSpPr/>
          <p:nvPr/>
        </p:nvSpPr>
        <p:spPr>
          <a:xfrm rot="10800000" flipV="1">
            <a:off x="1971293" y="1809446"/>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X</a:t>
            </a:r>
          </a:p>
        </p:txBody>
      </p:sp>
      <p:sp>
        <p:nvSpPr>
          <p:cNvPr id="51" name="Freeform 45">
            <a:extLst>
              <a:ext uri="{FF2B5EF4-FFF2-40B4-BE49-F238E27FC236}">
                <a16:creationId xmlns:a16="http://schemas.microsoft.com/office/drawing/2014/main" id="{B0C3C96F-C71A-422E-8237-BDB8654133F3}"/>
              </a:ext>
            </a:extLst>
          </p:cNvPr>
          <p:cNvSpPr/>
          <p:nvPr/>
        </p:nvSpPr>
        <p:spPr>
          <a:xfrm rot="10800000" flipV="1">
            <a:off x="1971293" y="5393873"/>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X</a:t>
            </a:r>
          </a:p>
        </p:txBody>
      </p:sp>
      <p:sp>
        <p:nvSpPr>
          <p:cNvPr id="52" name="Freeform 44">
            <a:extLst>
              <a:ext uri="{FF2B5EF4-FFF2-40B4-BE49-F238E27FC236}">
                <a16:creationId xmlns:a16="http://schemas.microsoft.com/office/drawing/2014/main" id="{82A8B655-04EA-43DA-8678-383CE8A43E26}"/>
              </a:ext>
            </a:extLst>
          </p:cNvPr>
          <p:cNvSpPr/>
          <p:nvPr/>
        </p:nvSpPr>
        <p:spPr>
          <a:xfrm rot="10800000" flipV="1">
            <a:off x="1971293" y="2997462"/>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X</a:t>
            </a:r>
          </a:p>
        </p:txBody>
      </p:sp>
      <p:sp>
        <p:nvSpPr>
          <p:cNvPr id="53" name="Freeform 45">
            <a:extLst>
              <a:ext uri="{FF2B5EF4-FFF2-40B4-BE49-F238E27FC236}">
                <a16:creationId xmlns:a16="http://schemas.microsoft.com/office/drawing/2014/main" id="{B2B7D1DA-56E5-4E0E-972F-0716DDA9C9B6}"/>
              </a:ext>
            </a:extLst>
          </p:cNvPr>
          <p:cNvSpPr/>
          <p:nvPr/>
        </p:nvSpPr>
        <p:spPr>
          <a:xfrm rot="10800000" flipV="1">
            <a:off x="1971293" y="4195667"/>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dirty="0">
                <a:solidFill>
                  <a:srgbClr val="FFFFFF"/>
                </a:solidFill>
              </a:rPr>
              <a:t>X</a:t>
            </a:r>
          </a:p>
        </p:txBody>
      </p:sp>
      <p:sp>
        <p:nvSpPr>
          <p:cNvPr id="66" name="Freeform 18">
            <a:extLst>
              <a:ext uri="{FF2B5EF4-FFF2-40B4-BE49-F238E27FC236}">
                <a16:creationId xmlns:a16="http://schemas.microsoft.com/office/drawing/2014/main" id="{704C97D9-06C9-484B-84DA-249F4A1A2BBD}"/>
              </a:ext>
            </a:extLst>
          </p:cNvPr>
          <p:cNvSpPr/>
          <p:nvPr/>
        </p:nvSpPr>
        <p:spPr>
          <a:xfrm flipV="1">
            <a:off x="2775659" y="4096418"/>
            <a:ext cx="2904686" cy="1888295"/>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18">
            <a:extLst>
              <a:ext uri="{FF2B5EF4-FFF2-40B4-BE49-F238E27FC236}">
                <a16:creationId xmlns:a16="http://schemas.microsoft.com/office/drawing/2014/main" id="{13E6AFA6-19E1-4DBC-A364-87FDBA975A7A}"/>
              </a:ext>
            </a:extLst>
          </p:cNvPr>
          <p:cNvSpPr/>
          <p:nvPr/>
        </p:nvSpPr>
        <p:spPr>
          <a:xfrm>
            <a:off x="2974412" y="2278701"/>
            <a:ext cx="2705933" cy="1807023"/>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Freeform 18">
            <a:extLst>
              <a:ext uri="{FF2B5EF4-FFF2-40B4-BE49-F238E27FC236}">
                <a16:creationId xmlns:a16="http://schemas.microsoft.com/office/drawing/2014/main" id="{199278B5-4415-4410-83DC-65331C093F06}"/>
              </a:ext>
            </a:extLst>
          </p:cNvPr>
          <p:cNvSpPr/>
          <p:nvPr/>
        </p:nvSpPr>
        <p:spPr>
          <a:xfrm>
            <a:off x="2875035" y="3552621"/>
            <a:ext cx="2750493" cy="499536"/>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Freeform 18">
            <a:extLst>
              <a:ext uri="{FF2B5EF4-FFF2-40B4-BE49-F238E27FC236}">
                <a16:creationId xmlns:a16="http://schemas.microsoft.com/office/drawing/2014/main" id="{457C2EF2-6B2C-47F3-8015-0ACC3B3CCEDE}"/>
              </a:ext>
            </a:extLst>
          </p:cNvPr>
          <p:cNvSpPr/>
          <p:nvPr/>
        </p:nvSpPr>
        <p:spPr>
          <a:xfrm rot="10800000" flipV="1">
            <a:off x="6484711" y="3396139"/>
            <a:ext cx="2750493" cy="74454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2185C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75" name="Freeform 18">
            <a:extLst>
              <a:ext uri="{FF2B5EF4-FFF2-40B4-BE49-F238E27FC236}">
                <a16:creationId xmlns:a16="http://schemas.microsoft.com/office/drawing/2014/main" id="{9DBB85C8-4667-47E2-818A-0E8F4EFCEEA0}"/>
              </a:ext>
            </a:extLst>
          </p:cNvPr>
          <p:cNvSpPr/>
          <p:nvPr/>
        </p:nvSpPr>
        <p:spPr>
          <a:xfrm rot="10800000" flipV="1">
            <a:off x="6484711" y="2208123"/>
            <a:ext cx="2904686" cy="1888295"/>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ECEF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Freeform 18">
            <a:extLst>
              <a:ext uri="{FF2B5EF4-FFF2-40B4-BE49-F238E27FC236}">
                <a16:creationId xmlns:a16="http://schemas.microsoft.com/office/drawing/2014/main" id="{1D64C532-6C74-44FA-893D-CAA3F02168CE}"/>
              </a:ext>
            </a:extLst>
          </p:cNvPr>
          <p:cNvSpPr/>
          <p:nvPr/>
        </p:nvSpPr>
        <p:spPr>
          <a:xfrm rot="10800000">
            <a:off x="6484711" y="4107112"/>
            <a:ext cx="2705933" cy="1807023"/>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F2025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Freeform 18">
            <a:extLst>
              <a:ext uri="{FF2B5EF4-FFF2-40B4-BE49-F238E27FC236}">
                <a16:creationId xmlns:a16="http://schemas.microsoft.com/office/drawing/2014/main" id="{726B3FAD-AA9F-4D41-8254-B4DC2C6A3B29}"/>
              </a:ext>
            </a:extLst>
          </p:cNvPr>
          <p:cNvSpPr/>
          <p:nvPr/>
        </p:nvSpPr>
        <p:spPr>
          <a:xfrm rot="10800000">
            <a:off x="6511657" y="4140679"/>
            <a:ext cx="2778363" cy="499536"/>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FF971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Rectangle 78">
            <a:extLst>
              <a:ext uri="{FF2B5EF4-FFF2-40B4-BE49-F238E27FC236}">
                <a16:creationId xmlns:a16="http://schemas.microsoft.com/office/drawing/2014/main" id="{A72CA912-C938-4212-B00E-57EB0992FDD2}"/>
              </a:ext>
            </a:extLst>
          </p:cNvPr>
          <p:cNvSpPr/>
          <p:nvPr/>
        </p:nvSpPr>
        <p:spPr>
          <a:xfrm rot="10800000">
            <a:off x="10518627" y="2014944"/>
            <a:ext cx="300850" cy="4162947"/>
          </a:xfrm>
          <a:custGeom>
            <a:avLst/>
            <a:gdLst>
              <a:gd name="connsiteX0" fmla="*/ 0 w 1476164"/>
              <a:gd name="connsiteY0" fmla="*/ 0 h 2568646"/>
              <a:gd name="connsiteX1" fmla="*/ 1476164 w 1476164"/>
              <a:gd name="connsiteY1" fmla="*/ 0 h 2568646"/>
              <a:gd name="connsiteX2" fmla="*/ 1476164 w 1476164"/>
              <a:gd name="connsiteY2" fmla="*/ 2568646 h 2568646"/>
              <a:gd name="connsiteX3" fmla="*/ 0 w 1476164"/>
              <a:gd name="connsiteY3" fmla="*/ 2568646 h 2568646"/>
              <a:gd name="connsiteX4" fmla="*/ 0 w 1476164"/>
              <a:gd name="connsiteY4" fmla="*/ 0 h 2568646"/>
              <a:gd name="connsiteX0" fmla="*/ 0 w 1476164"/>
              <a:gd name="connsiteY0" fmla="*/ 0 h 2568646"/>
              <a:gd name="connsiteX1" fmla="*/ 1476164 w 1476164"/>
              <a:gd name="connsiteY1" fmla="*/ 0 h 2568646"/>
              <a:gd name="connsiteX2" fmla="*/ 1471488 w 1476164"/>
              <a:gd name="connsiteY2" fmla="*/ 930376 h 2568646"/>
              <a:gd name="connsiteX3" fmla="*/ 1476164 w 1476164"/>
              <a:gd name="connsiteY3" fmla="*/ 2568646 h 2568646"/>
              <a:gd name="connsiteX4" fmla="*/ 0 w 1476164"/>
              <a:gd name="connsiteY4" fmla="*/ 2568646 h 2568646"/>
              <a:gd name="connsiteX5" fmla="*/ 0 w 1476164"/>
              <a:gd name="connsiteY5" fmla="*/ 0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6164 w 1562928"/>
              <a:gd name="connsiteY0" fmla="*/ 2568646 h 2568646"/>
              <a:gd name="connsiteX1" fmla="*/ 0 w 1562928"/>
              <a:gd name="connsiteY1" fmla="*/ 2568646 h 2568646"/>
              <a:gd name="connsiteX2" fmla="*/ 0 w 1562928"/>
              <a:gd name="connsiteY2" fmla="*/ 0 h 2568646"/>
              <a:gd name="connsiteX3" fmla="*/ 1476164 w 1562928"/>
              <a:gd name="connsiteY3" fmla="*/ 0 h 2568646"/>
              <a:gd name="connsiteX4" fmla="*/ 1562928 w 1562928"/>
              <a:gd name="connsiteY4" fmla="*/ 1021816 h 2568646"/>
              <a:gd name="connsiteX0" fmla="*/ 1476164 w 1476164"/>
              <a:gd name="connsiteY0" fmla="*/ 2568646 h 2568646"/>
              <a:gd name="connsiteX1" fmla="*/ 0 w 1476164"/>
              <a:gd name="connsiteY1" fmla="*/ 2568646 h 2568646"/>
              <a:gd name="connsiteX2" fmla="*/ 0 w 1476164"/>
              <a:gd name="connsiteY2" fmla="*/ 0 h 2568646"/>
              <a:gd name="connsiteX3" fmla="*/ 1476164 w 1476164"/>
              <a:gd name="connsiteY3" fmla="*/ 0 h 2568646"/>
            </a:gdLst>
            <a:ahLst/>
            <a:cxnLst>
              <a:cxn ang="0">
                <a:pos x="connsiteX0" y="connsiteY0"/>
              </a:cxn>
              <a:cxn ang="0">
                <a:pos x="connsiteX1" y="connsiteY1"/>
              </a:cxn>
              <a:cxn ang="0">
                <a:pos x="connsiteX2" y="connsiteY2"/>
              </a:cxn>
              <a:cxn ang="0">
                <a:pos x="connsiteX3" y="connsiteY3"/>
              </a:cxn>
            </a:cxnLst>
            <a:rect l="l" t="t" r="r" b="b"/>
            <a:pathLst>
              <a:path w="1476164" h="2568646">
                <a:moveTo>
                  <a:pt x="1476164" y="2568646"/>
                </a:moveTo>
                <a:lnTo>
                  <a:pt x="0" y="2568646"/>
                </a:lnTo>
                <a:lnTo>
                  <a:pt x="0" y="0"/>
                </a:lnTo>
                <a:lnTo>
                  <a:pt x="1476164" y="0"/>
                </a:lnTo>
              </a:path>
            </a:pathLst>
          </a:custGeom>
          <a:no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TextBox 79">
            <a:extLst>
              <a:ext uri="{FF2B5EF4-FFF2-40B4-BE49-F238E27FC236}">
                <a16:creationId xmlns:a16="http://schemas.microsoft.com/office/drawing/2014/main" id="{F1689296-5B56-4532-BB2D-B7E016183179}"/>
              </a:ext>
            </a:extLst>
          </p:cNvPr>
          <p:cNvSpPr txBox="1"/>
          <p:nvPr/>
        </p:nvSpPr>
        <p:spPr>
          <a:xfrm rot="5400000">
            <a:off x="10097484" y="3642077"/>
            <a:ext cx="2100479" cy="523220"/>
          </a:xfrm>
          <a:prstGeom prst="rect">
            <a:avLst/>
          </a:prstGeom>
          <a:noFill/>
        </p:spPr>
        <p:txBody>
          <a:bodyPr wrap="square" rtlCol="0">
            <a:spAutoFit/>
          </a:bodyPr>
          <a:lstStyle/>
          <a:p>
            <a:pPr algn="ctr"/>
            <a:r>
              <a:rPr lang="en-US" sz="2800" dirty="0"/>
              <a:t>Response</a:t>
            </a:r>
          </a:p>
        </p:txBody>
      </p:sp>
      <p:grpSp>
        <p:nvGrpSpPr>
          <p:cNvPr id="2" name="Groupe 1">
            <a:extLst>
              <a:ext uri="{FF2B5EF4-FFF2-40B4-BE49-F238E27FC236}">
                <a16:creationId xmlns:a16="http://schemas.microsoft.com/office/drawing/2014/main" id="{CF65A2E1-CFC3-45CD-8665-64A7F26E6912}"/>
              </a:ext>
            </a:extLst>
          </p:cNvPr>
          <p:cNvGrpSpPr/>
          <p:nvPr/>
        </p:nvGrpSpPr>
        <p:grpSpPr>
          <a:xfrm>
            <a:off x="5674062" y="3372418"/>
            <a:ext cx="841287" cy="1375619"/>
            <a:chOff x="5962786" y="3421078"/>
            <a:chExt cx="521925" cy="846581"/>
          </a:xfrm>
        </p:grpSpPr>
        <p:sp>
          <p:nvSpPr>
            <p:cNvPr id="70" name="Oval 12">
              <a:extLst>
                <a:ext uri="{FF2B5EF4-FFF2-40B4-BE49-F238E27FC236}">
                  <a16:creationId xmlns:a16="http://schemas.microsoft.com/office/drawing/2014/main" id="{9BEB4CAE-F403-4063-B5F1-58E9558F8433}"/>
                </a:ext>
              </a:extLst>
            </p:cNvPr>
            <p:cNvSpPr>
              <a:spLocks noChangeArrowheads="1"/>
            </p:cNvSpPr>
            <p:nvPr/>
          </p:nvSpPr>
          <p:spPr bwMode="auto">
            <a:xfrm>
              <a:off x="5962786" y="3421078"/>
              <a:ext cx="51963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endParaRPr>
            </a:p>
          </p:txBody>
        </p:sp>
        <p:sp>
          <p:nvSpPr>
            <p:cNvPr id="71" name="Freeform 30">
              <a:extLst>
                <a:ext uri="{FF2B5EF4-FFF2-40B4-BE49-F238E27FC236}">
                  <a16:creationId xmlns:a16="http://schemas.microsoft.com/office/drawing/2014/main" id="{D4803FDE-258B-471B-9914-9F7546C8AB47}"/>
                </a:ext>
              </a:extLst>
            </p:cNvPr>
            <p:cNvSpPr>
              <a:spLocks noEditPoints="1"/>
            </p:cNvSpPr>
            <p:nvPr/>
          </p:nvSpPr>
          <p:spPr bwMode="auto">
            <a:xfrm>
              <a:off x="5962786" y="3552621"/>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09208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6" name="Straight Connector 85"/>
          <p:cNvCxnSpPr>
            <a:stCxn id="83" idx="4"/>
            <a:endCxn id="84" idx="0"/>
          </p:cNvCxnSpPr>
          <p:nvPr/>
        </p:nvCxnSpPr>
        <p:spPr>
          <a:xfrm>
            <a:off x="10893956" y="2778528"/>
            <a:ext cx="0" cy="1956057"/>
          </a:xfrm>
          <a:prstGeom prst="line">
            <a:avLst/>
          </a:prstGeom>
          <a:ln>
            <a:solidFill>
              <a:srgbClr val="BFBFBF"/>
            </a:solidFill>
          </a:ln>
          <a:effectLst/>
        </p:spPr>
        <p:style>
          <a:lnRef idx="2">
            <a:schemeClr val="accent1"/>
          </a:lnRef>
          <a:fillRef idx="0">
            <a:schemeClr val="accent1"/>
          </a:fillRef>
          <a:effectRef idx="1">
            <a:schemeClr val="accent1"/>
          </a:effectRef>
          <a:fontRef idx="minor">
            <a:schemeClr val="tx1"/>
          </a:fontRef>
        </p:style>
      </p:cxnSp>
      <p:sp>
        <p:nvSpPr>
          <p:cNvPr id="5" name="Oval 4"/>
          <p:cNvSpPr/>
          <p:nvPr/>
        </p:nvSpPr>
        <p:spPr>
          <a:xfrm>
            <a:off x="4970653" y="4346892"/>
            <a:ext cx="968160" cy="96816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Oval 5"/>
          <p:cNvSpPr/>
          <p:nvPr/>
        </p:nvSpPr>
        <p:spPr>
          <a:xfrm>
            <a:off x="5543339" y="3346918"/>
            <a:ext cx="1046623" cy="1046623"/>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6"/>
          <p:cNvSpPr/>
          <p:nvPr/>
        </p:nvSpPr>
        <p:spPr>
          <a:xfrm>
            <a:off x="4882967" y="2901611"/>
            <a:ext cx="612471" cy="612471"/>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7"/>
          <p:cNvSpPr/>
          <p:nvPr/>
        </p:nvSpPr>
        <p:spPr>
          <a:xfrm>
            <a:off x="4696548" y="1989755"/>
            <a:ext cx="725128" cy="72512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8"/>
          <p:cNvSpPr/>
          <p:nvPr/>
        </p:nvSpPr>
        <p:spPr>
          <a:xfrm>
            <a:off x="5483991" y="1971952"/>
            <a:ext cx="1261093" cy="1261093"/>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Oval 11"/>
          <p:cNvSpPr/>
          <p:nvPr/>
        </p:nvSpPr>
        <p:spPr>
          <a:xfrm>
            <a:off x="1245312" y="1756756"/>
            <a:ext cx="1261093" cy="126109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2117705" y="664579"/>
            <a:ext cx="1163172" cy="116317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Oval 13"/>
          <p:cNvSpPr/>
          <p:nvPr/>
        </p:nvSpPr>
        <p:spPr>
          <a:xfrm>
            <a:off x="3976124" y="641810"/>
            <a:ext cx="1261093" cy="126109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Oval 14"/>
          <p:cNvSpPr/>
          <p:nvPr/>
        </p:nvSpPr>
        <p:spPr>
          <a:xfrm>
            <a:off x="3649823" y="2275916"/>
            <a:ext cx="717069" cy="71706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Oval 16"/>
          <p:cNvSpPr/>
          <p:nvPr/>
        </p:nvSpPr>
        <p:spPr>
          <a:xfrm>
            <a:off x="1228978" y="4025581"/>
            <a:ext cx="1163172" cy="1163172"/>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Oval 17"/>
          <p:cNvSpPr/>
          <p:nvPr/>
        </p:nvSpPr>
        <p:spPr>
          <a:xfrm>
            <a:off x="1219200" y="3109240"/>
            <a:ext cx="846336" cy="84633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Oval 18"/>
          <p:cNvSpPr/>
          <p:nvPr/>
        </p:nvSpPr>
        <p:spPr>
          <a:xfrm>
            <a:off x="2563015" y="4621591"/>
            <a:ext cx="845675" cy="845675"/>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Oval 19"/>
          <p:cNvSpPr/>
          <p:nvPr/>
        </p:nvSpPr>
        <p:spPr>
          <a:xfrm>
            <a:off x="2431099" y="3836380"/>
            <a:ext cx="554880" cy="55488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Oval 20"/>
          <p:cNvSpPr/>
          <p:nvPr/>
        </p:nvSpPr>
        <p:spPr>
          <a:xfrm>
            <a:off x="5339657" y="1412581"/>
            <a:ext cx="554880" cy="55488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Oval 21"/>
          <p:cNvSpPr/>
          <p:nvPr/>
        </p:nvSpPr>
        <p:spPr>
          <a:xfrm>
            <a:off x="3061640" y="3276773"/>
            <a:ext cx="554880" cy="55488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Oval 22"/>
          <p:cNvSpPr/>
          <p:nvPr/>
        </p:nvSpPr>
        <p:spPr>
          <a:xfrm>
            <a:off x="3384459" y="733919"/>
            <a:ext cx="554880" cy="55488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3"/>
          <p:cNvSpPr/>
          <p:nvPr/>
        </p:nvSpPr>
        <p:spPr>
          <a:xfrm>
            <a:off x="4369129" y="3381893"/>
            <a:ext cx="554880" cy="55488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Freeform 82"/>
          <p:cNvSpPr>
            <a:spLocks/>
          </p:cNvSpPr>
          <p:nvPr/>
        </p:nvSpPr>
        <p:spPr bwMode="invGray">
          <a:xfrm>
            <a:off x="4462296" y="963568"/>
            <a:ext cx="288752" cy="617576"/>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8" name="Group 27"/>
          <p:cNvGrpSpPr/>
          <p:nvPr/>
        </p:nvGrpSpPr>
        <p:grpSpPr>
          <a:xfrm>
            <a:off x="1433066" y="3309307"/>
            <a:ext cx="454969" cy="434085"/>
            <a:chOff x="2118665" y="1750614"/>
            <a:chExt cx="499807" cy="476865"/>
          </a:xfrm>
        </p:grpSpPr>
        <p:sp>
          <p:nvSpPr>
            <p:cNvPr id="29"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1" name="Group 30"/>
          <p:cNvGrpSpPr/>
          <p:nvPr/>
        </p:nvGrpSpPr>
        <p:grpSpPr>
          <a:xfrm>
            <a:off x="2748137" y="4893896"/>
            <a:ext cx="475431" cy="301061"/>
            <a:chOff x="8047383" y="1827632"/>
            <a:chExt cx="571910" cy="362155"/>
          </a:xfrm>
        </p:grpSpPr>
        <p:sp>
          <p:nvSpPr>
            <p:cNvPr id="32" name="Freeform 144"/>
            <p:cNvSpPr>
              <a:spLocks noEditPoints="1"/>
            </p:cNvSpPr>
            <p:nvPr/>
          </p:nvSpPr>
          <p:spPr bwMode="invGray">
            <a:xfrm>
              <a:off x="8047383" y="1827632"/>
              <a:ext cx="288413" cy="353961"/>
            </a:xfrm>
            <a:custGeom>
              <a:avLst/>
              <a:gdLst>
                <a:gd name="T0" fmla="*/ 111 w 122"/>
                <a:gd name="T1" fmla="*/ 16 h 149"/>
                <a:gd name="T2" fmla="*/ 118 w 122"/>
                <a:gd name="T3" fmla="*/ 38 h 149"/>
                <a:gd name="T4" fmla="*/ 111 w 122"/>
                <a:gd name="T5" fmla="*/ 60 h 149"/>
                <a:gd name="T6" fmla="*/ 99 w 122"/>
                <a:gd name="T7" fmla="*/ 69 h 149"/>
                <a:gd name="T8" fmla="*/ 117 w 122"/>
                <a:gd name="T9" fmla="*/ 82 h 149"/>
                <a:gd name="T10" fmla="*/ 122 w 122"/>
                <a:gd name="T11" fmla="*/ 104 h 149"/>
                <a:gd name="T12" fmla="*/ 116 w 122"/>
                <a:gd name="T13" fmla="*/ 128 h 149"/>
                <a:gd name="T14" fmla="*/ 105 w 122"/>
                <a:gd name="T15" fmla="*/ 139 h 149"/>
                <a:gd name="T16" fmla="*/ 88 w 122"/>
                <a:gd name="T17" fmla="*/ 147 h 149"/>
                <a:gd name="T18" fmla="*/ 67 w 122"/>
                <a:gd name="T19" fmla="*/ 149 h 149"/>
                <a:gd name="T20" fmla="*/ 0 w 122"/>
                <a:gd name="T21" fmla="*/ 149 h 149"/>
                <a:gd name="T22" fmla="*/ 0 w 122"/>
                <a:gd name="T23" fmla="*/ 0 h 149"/>
                <a:gd name="T24" fmla="*/ 72 w 122"/>
                <a:gd name="T25" fmla="*/ 0 h 149"/>
                <a:gd name="T26" fmla="*/ 111 w 122"/>
                <a:gd name="T27" fmla="*/ 16 h 149"/>
                <a:gd name="T28" fmla="*/ 30 w 122"/>
                <a:gd name="T29" fmla="*/ 26 h 149"/>
                <a:gd name="T30" fmla="*/ 30 w 122"/>
                <a:gd name="T31" fmla="*/ 58 h 149"/>
                <a:gd name="T32" fmla="*/ 66 w 122"/>
                <a:gd name="T33" fmla="*/ 58 h 149"/>
                <a:gd name="T34" fmla="*/ 82 w 122"/>
                <a:gd name="T35" fmla="*/ 55 h 149"/>
                <a:gd name="T36" fmla="*/ 88 w 122"/>
                <a:gd name="T37" fmla="*/ 42 h 149"/>
                <a:gd name="T38" fmla="*/ 80 w 122"/>
                <a:gd name="T39" fmla="*/ 28 h 149"/>
                <a:gd name="T40" fmla="*/ 62 w 122"/>
                <a:gd name="T41" fmla="*/ 26 h 149"/>
                <a:gd name="T42" fmla="*/ 30 w 122"/>
                <a:gd name="T43" fmla="*/ 26 h 149"/>
                <a:gd name="T44" fmla="*/ 30 w 122"/>
                <a:gd name="T45" fmla="*/ 83 h 149"/>
                <a:gd name="T46" fmla="*/ 30 w 122"/>
                <a:gd name="T47" fmla="*/ 123 h 149"/>
                <a:gd name="T48" fmla="*/ 66 w 122"/>
                <a:gd name="T49" fmla="*/ 123 h 149"/>
                <a:gd name="T50" fmla="*/ 81 w 122"/>
                <a:gd name="T51" fmla="*/ 120 h 149"/>
                <a:gd name="T52" fmla="*/ 91 w 122"/>
                <a:gd name="T53" fmla="*/ 102 h 149"/>
                <a:gd name="T54" fmla="*/ 81 w 122"/>
                <a:gd name="T55" fmla="*/ 86 h 149"/>
                <a:gd name="T56" fmla="*/ 66 w 122"/>
                <a:gd name="T57" fmla="*/ 83 h 149"/>
                <a:gd name="T58" fmla="*/ 30 w 122"/>
                <a:gd name="T59" fmla="*/ 8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 h="149">
                  <a:moveTo>
                    <a:pt x="111" y="16"/>
                  </a:moveTo>
                  <a:cubicBezTo>
                    <a:pt x="115" y="22"/>
                    <a:pt x="118" y="29"/>
                    <a:pt x="118" y="38"/>
                  </a:cubicBezTo>
                  <a:cubicBezTo>
                    <a:pt x="118" y="47"/>
                    <a:pt x="115" y="55"/>
                    <a:pt x="111" y="60"/>
                  </a:cubicBezTo>
                  <a:cubicBezTo>
                    <a:pt x="108" y="63"/>
                    <a:pt x="104" y="66"/>
                    <a:pt x="99" y="69"/>
                  </a:cubicBezTo>
                  <a:cubicBezTo>
                    <a:pt x="107" y="72"/>
                    <a:pt x="113" y="76"/>
                    <a:pt x="117" y="82"/>
                  </a:cubicBezTo>
                  <a:cubicBezTo>
                    <a:pt x="120" y="88"/>
                    <a:pt x="122" y="95"/>
                    <a:pt x="122" y="104"/>
                  </a:cubicBezTo>
                  <a:cubicBezTo>
                    <a:pt x="122" y="113"/>
                    <a:pt x="120" y="121"/>
                    <a:pt x="116" y="128"/>
                  </a:cubicBezTo>
                  <a:cubicBezTo>
                    <a:pt x="113" y="132"/>
                    <a:pt x="109" y="136"/>
                    <a:pt x="105" y="139"/>
                  </a:cubicBezTo>
                  <a:cubicBezTo>
                    <a:pt x="100" y="143"/>
                    <a:pt x="95" y="145"/>
                    <a:pt x="88" y="147"/>
                  </a:cubicBezTo>
                  <a:cubicBezTo>
                    <a:pt x="82" y="148"/>
                    <a:pt x="75" y="149"/>
                    <a:pt x="67" y="149"/>
                  </a:cubicBezTo>
                  <a:cubicBezTo>
                    <a:pt x="0" y="149"/>
                    <a:pt x="0" y="149"/>
                    <a:pt x="0" y="149"/>
                  </a:cubicBezTo>
                  <a:cubicBezTo>
                    <a:pt x="0" y="0"/>
                    <a:pt x="0" y="0"/>
                    <a:pt x="0" y="0"/>
                  </a:cubicBezTo>
                  <a:cubicBezTo>
                    <a:pt x="72" y="0"/>
                    <a:pt x="72" y="0"/>
                    <a:pt x="72" y="0"/>
                  </a:cubicBezTo>
                  <a:cubicBezTo>
                    <a:pt x="90" y="0"/>
                    <a:pt x="103" y="5"/>
                    <a:pt x="111" y="16"/>
                  </a:cubicBezTo>
                  <a:close/>
                  <a:moveTo>
                    <a:pt x="30" y="26"/>
                  </a:moveTo>
                  <a:cubicBezTo>
                    <a:pt x="30" y="58"/>
                    <a:pt x="30" y="58"/>
                    <a:pt x="30" y="58"/>
                  </a:cubicBezTo>
                  <a:cubicBezTo>
                    <a:pt x="66" y="58"/>
                    <a:pt x="66" y="58"/>
                    <a:pt x="66" y="58"/>
                  </a:cubicBezTo>
                  <a:cubicBezTo>
                    <a:pt x="72" y="58"/>
                    <a:pt x="78" y="57"/>
                    <a:pt x="82" y="55"/>
                  </a:cubicBezTo>
                  <a:cubicBezTo>
                    <a:pt x="86" y="52"/>
                    <a:pt x="88" y="48"/>
                    <a:pt x="88" y="42"/>
                  </a:cubicBezTo>
                  <a:cubicBezTo>
                    <a:pt x="88" y="35"/>
                    <a:pt x="85" y="30"/>
                    <a:pt x="80" y="28"/>
                  </a:cubicBezTo>
                  <a:cubicBezTo>
                    <a:pt x="75" y="26"/>
                    <a:pt x="69" y="26"/>
                    <a:pt x="62" y="26"/>
                  </a:cubicBezTo>
                  <a:lnTo>
                    <a:pt x="30" y="26"/>
                  </a:lnTo>
                  <a:close/>
                  <a:moveTo>
                    <a:pt x="30" y="83"/>
                  </a:moveTo>
                  <a:cubicBezTo>
                    <a:pt x="30" y="123"/>
                    <a:pt x="30" y="123"/>
                    <a:pt x="30" y="123"/>
                  </a:cubicBezTo>
                  <a:cubicBezTo>
                    <a:pt x="66" y="123"/>
                    <a:pt x="66" y="123"/>
                    <a:pt x="66" y="123"/>
                  </a:cubicBezTo>
                  <a:cubicBezTo>
                    <a:pt x="72" y="123"/>
                    <a:pt x="77" y="122"/>
                    <a:pt x="81" y="120"/>
                  </a:cubicBezTo>
                  <a:cubicBezTo>
                    <a:pt x="88" y="117"/>
                    <a:pt x="91" y="111"/>
                    <a:pt x="91" y="102"/>
                  </a:cubicBezTo>
                  <a:cubicBezTo>
                    <a:pt x="91" y="94"/>
                    <a:pt x="88" y="89"/>
                    <a:pt x="81" y="86"/>
                  </a:cubicBezTo>
                  <a:cubicBezTo>
                    <a:pt x="78" y="84"/>
                    <a:pt x="73" y="83"/>
                    <a:pt x="66" y="83"/>
                  </a:cubicBezTo>
                  <a:lnTo>
                    <a:pt x="30" y="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45"/>
            <p:cNvSpPr>
              <a:spLocks noEditPoints="1"/>
            </p:cNvSpPr>
            <p:nvPr/>
          </p:nvSpPr>
          <p:spPr bwMode="invGray">
            <a:xfrm>
              <a:off x="8358738" y="1912845"/>
              <a:ext cx="260555" cy="276942"/>
            </a:xfrm>
            <a:custGeom>
              <a:avLst/>
              <a:gdLst>
                <a:gd name="T0" fmla="*/ 81 w 110"/>
                <a:gd name="T1" fmla="*/ 5 h 117"/>
                <a:gd name="T2" fmla="*/ 100 w 110"/>
                <a:gd name="T3" fmla="*/ 21 h 117"/>
                <a:gd name="T4" fmla="*/ 108 w 110"/>
                <a:gd name="T5" fmla="*/ 44 h 117"/>
                <a:gd name="T6" fmla="*/ 109 w 110"/>
                <a:gd name="T7" fmla="*/ 66 h 117"/>
                <a:gd name="T8" fmla="*/ 29 w 110"/>
                <a:gd name="T9" fmla="*/ 66 h 117"/>
                <a:gd name="T10" fmla="*/ 41 w 110"/>
                <a:gd name="T11" fmla="*/ 89 h 117"/>
                <a:gd name="T12" fmla="*/ 56 w 110"/>
                <a:gd name="T13" fmla="*/ 93 h 117"/>
                <a:gd name="T14" fmla="*/ 73 w 110"/>
                <a:gd name="T15" fmla="*/ 88 h 117"/>
                <a:gd name="T16" fmla="*/ 78 w 110"/>
                <a:gd name="T17" fmla="*/ 81 h 117"/>
                <a:gd name="T18" fmla="*/ 108 w 110"/>
                <a:gd name="T19" fmla="*/ 81 h 117"/>
                <a:gd name="T20" fmla="*/ 97 w 110"/>
                <a:gd name="T21" fmla="*/ 101 h 117"/>
                <a:gd name="T22" fmla="*/ 56 w 110"/>
                <a:gd name="T23" fmla="*/ 117 h 117"/>
                <a:gd name="T24" fmla="*/ 17 w 110"/>
                <a:gd name="T25" fmla="*/ 103 h 117"/>
                <a:gd name="T26" fmla="*/ 0 w 110"/>
                <a:gd name="T27" fmla="*/ 59 h 117"/>
                <a:gd name="T28" fmla="*/ 15 w 110"/>
                <a:gd name="T29" fmla="*/ 15 h 117"/>
                <a:gd name="T30" fmla="*/ 55 w 110"/>
                <a:gd name="T31" fmla="*/ 0 h 117"/>
                <a:gd name="T32" fmla="*/ 81 w 110"/>
                <a:gd name="T33" fmla="*/ 5 h 117"/>
                <a:gd name="T34" fmla="*/ 37 w 110"/>
                <a:gd name="T35" fmla="*/ 30 h 117"/>
                <a:gd name="T36" fmla="*/ 30 w 110"/>
                <a:gd name="T37" fmla="*/ 47 h 117"/>
                <a:gd name="T38" fmla="*/ 79 w 110"/>
                <a:gd name="T39" fmla="*/ 47 h 117"/>
                <a:gd name="T40" fmla="*/ 72 w 110"/>
                <a:gd name="T41" fmla="*/ 29 h 117"/>
                <a:gd name="T42" fmla="*/ 55 w 110"/>
                <a:gd name="T43" fmla="*/ 23 h 117"/>
                <a:gd name="T44" fmla="*/ 37 w 110"/>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7">
                  <a:moveTo>
                    <a:pt x="81" y="5"/>
                  </a:moveTo>
                  <a:cubicBezTo>
                    <a:pt x="88" y="8"/>
                    <a:pt x="95" y="14"/>
                    <a:pt x="100" y="21"/>
                  </a:cubicBezTo>
                  <a:cubicBezTo>
                    <a:pt x="104" y="28"/>
                    <a:pt x="107" y="35"/>
                    <a:pt x="108" y="44"/>
                  </a:cubicBezTo>
                  <a:cubicBezTo>
                    <a:pt x="109" y="49"/>
                    <a:pt x="110" y="56"/>
                    <a:pt x="109" y="66"/>
                  </a:cubicBezTo>
                  <a:cubicBezTo>
                    <a:pt x="29" y="66"/>
                    <a:pt x="29" y="66"/>
                    <a:pt x="29" y="66"/>
                  </a:cubicBezTo>
                  <a:cubicBezTo>
                    <a:pt x="29" y="77"/>
                    <a:pt x="33" y="85"/>
                    <a:pt x="41" y="89"/>
                  </a:cubicBezTo>
                  <a:cubicBezTo>
                    <a:pt x="45" y="92"/>
                    <a:pt x="50" y="93"/>
                    <a:pt x="56" y="93"/>
                  </a:cubicBezTo>
                  <a:cubicBezTo>
                    <a:pt x="63" y="93"/>
                    <a:pt x="68" y="92"/>
                    <a:pt x="73" y="88"/>
                  </a:cubicBezTo>
                  <a:cubicBezTo>
                    <a:pt x="75" y="86"/>
                    <a:pt x="77" y="84"/>
                    <a:pt x="78" y="81"/>
                  </a:cubicBezTo>
                  <a:cubicBezTo>
                    <a:pt x="108" y="81"/>
                    <a:pt x="108" y="81"/>
                    <a:pt x="108" y="81"/>
                  </a:cubicBezTo>
                  <a:cubicBezTo>
                    <a:pt x="107" y="87"/>
                    <a:pt x="104" y="94"/>
                    <a:pt x="97" y="101"/>
                  </a:cubicBezTo>
                  <a:cubicBezTo>
                    <a:pt x="87" y="111"/>
                    <a:pt x="73" y="117"/>
                    <a:pt x="56" y="117"/>
                  </a:cubicBezTo>
                  <a:cubicBezTo>
                    <a:pt x="41" y="117"/>
                    <a:pt x="28" y="112"/>
                    <a:pt x="17" y="103"/>
                  </a:cubicBezTo>
                  <a:cubicBezTo>
                    <a:pt x="6" y="94"/>
                    <a:pt x="0" y="79"/>
                    <a:pt x="0" y="59"/>
                  </a:cubicBezTo>
                  <a:cubicBezTo>
                    <a:pt x="0" y="40"/>
                    <a:pt x="5" y="25"/>
                    <a:pt x="15" y="15"/>
                  </a:cubicBezTo>
                  <a:cubicBezTo>
                    <a:pt x="25" y="5"/>
                    <a:pt x="38" y="0"/>
                    <a:pt x="55" y="0"/>
                  </a:cubicBezTo>
                  <a:cubicBezTo>
                    <a:pt x="64" y="0"/>
                    <a:pt x="73" y="1"/>
                    <a:pt x="81" y="5"/>
                  </a:cubicBezTo>
                  <a:close/>
                  <a:moveTo>
                    <a:pt x="37" y="30"/>
                  </a:moveTo>
                  <a:cubicBezTo>
                    <a:pt x="33" y="34"/>
                    <a:pt x="31" y="40"/>
                    <a:pt x="30" y="47"/>
                  </a:cubicBezTo>
                  <a:cubicBezTo>
                    <a:pt x="79" y="47"/>
                    <a:pt x="79" y="47"/>
                    <a:pt x="79" y="47"/>
                  </a:cubicBezTo>
                  <a:cubicBezTo>
                    <a:pt x="79" y="39"/>
                    <a:pt x="76" y="33"/>
                    <a:pt x="72" y="29"/>
                  </a:cubicBezTo>
                  <a:cubicBezTo>
                    <a:pt x="67" y="25"/>
                    <a:pt x="61" y="23"/>
                    <a:pt x="55" y="23"/>
                  </a:cubicBezTo>
                  <a:cubicBezTo>
                    <a:pt x="47" y="23"/>
                    <a:pt x="42" y="25"/>
                    <a:pt x="37" y="3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Rectangle 146"/>
            <p:cNvSpPr>
              <a:spLocks noChangeArrowheads="1"/>
            </p:cNvSpPr>
            <p:nvPr/>
          </p:nvSpPr>
          <p:spPr bwMode="invGray">
            <a:xfrm>
              <a:off x="8411177" y="1845659"/>
              <a:ext cx="152401" cy="4260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5" name="Freeform 8"/>
          <p:cNvSpPr>
            <a:spLocks/>
          </p:cNvSpPr>
          <p:nvPr/>
        </p:nvSpPr>
        <p:spPr bwMode="auto">
          <a:xfrm>
            <a:off x="5239402" y="4543836"/>
            <a:ext cx="470509" cy="594195"/>
          </a:xfrm>
          <a:custGeom>
            <a:avLst/>
            <a:gdLst>
              <a:gd name="T0" fmla="*/ 347 w 866"/>
              <a:gd name="T1" fmla="*/ 731 h 1094"/>
              <a:gd name="T2" fmla="*/ 182 w 866"/>
              <a:gd name="T3" fmla="*/ 1094 h 1094"/>
              <a:gd name="T4" fmla="*/ 265 w 866"/>
              <a:gd name="T5" fmla="*/ 526 h 1094"/>
              <a:gd name="T6" fmla="*/ 402 w 866"/>
              <a:gd name="T7" fmla="*/ 265 h 1094"/>
              <a:gd name="T8" fmla="*/ 463 w 866"/>
              <a:gd name="T9" fmla="*/ 690 h 1094"/>
              <a:gd name="T10" fmla="*/ 628 w 866"/>
              <a:gd name="T11" fmla="*/ 197 h 1094"/>
              <a:gd name="T12" fmla="*/ 128 w 866"/>
              <a:gd name="T13" fmla="*/ 464 h 1094"/>
              <a:gd name="T14" fmla="*/ 155 w 866"/>
              <a:gd name="T15" fmla="*/ 642 h 1094"/>
              <a:gd name="T16" fmla="*/ 4 w 866"/>
              <a:gd name="T17" fmla="*/ 395 h 1094"/>
              <a:gd name="T18" fmla="*/ 367 w 866"/>
              <a:gd name="T19" fmla="*/ 26 h 1094"/>
              <a:gd name="T20" fmla="*/ 833 w 866"/>
              <a:gd name="T21" fmla="*/ 320 h 1094"/>
              <a:gd name="T22" fmla="*/ 491 w 866"/>
              <a:gd name="T23" fmla="*/ 800 h 1094"/>
              <a:gd name="T24" fmla="*/ 347 w 866"/>
              <a:gd name="T25" fmla="*/ 731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6" h="1094">
                <a:moveTo>
                  <a:pt x="347" y="731"/>
                </a:moveTo>
                <a:cubicBezTo>
                  <a:pt x="319" y="879"/>
                  <a:pt x="284" y="1020"/>
                  <a:pt x="182" y="1094"/>
                </a:cubicBezTo>
                <a:cubicBezTo>
                  <a:pt x="151" y="871"/>
                  <a:pt x="229" y="703"/>
                  <a:pt x="265" y="526"/>
                </a:cubicBezTo>
                <a:cubicBezTo>
                  <a:pt x="203" y="422"/>
                  <a:pt x="272" y="214"/>
                  <a:pt x="402" y="265"/>
                </a:cubicBezTo>
                <a:cubicBezTo>
                  <a:pt x="561" y="328"/>
                  <a:pt x="264" y="650"/>
                  <a:pt x="463" y="690"/>
                </a:cubicBezTo>
                <a:cubicBezTo>
                  <a:pt x="672" y="732"/>
                  <a:pt x="757" y="328"/>
                  <a:pt x="628" y="197"/>
                </a:cubicBezTo>
                <a:cubicBezTo>
                  <a:pt x="441" y="7"/>
                  <a:pt x="84" y="192"/>
                  <a:pt x="128" y="464"/>
                </a:cubicBezTo>
                <a:cubicBezTo>
                  <a:pt x="138" y="530"/>
                  <a:pt x="207" y="550"/>
                  <a:pt x="155" y="642"/>
                </a:cubicBezTo>
                <a:cubicBezTo>
                  <a:pt x="35" y="616"/>
                  <a:pt x="0" y="521"/>
                  <a:pt x="4" y="395"/>
                </a:cubicBezTo>
                <a:cubicBezTo>
                  <a:pt x="12" y="190"/>
                  <a:pt x="189" y="46"/>
                  <a:pt x="367" y="26"/>
                </a:cubicBezTo>
                <a:cubicBezTo>
                  <a:pt x="593" y="0"/>
                  <a:pt x="804" y="108"/>
                  <a:pt x="833" y="320"/>
                </a:cubicBezTo>
                <a:cubicBezTo>
                  <a:pt x="866" y="559"/>
                  <a:pt x="731" y="818"/>
                  <a:pt x="491" y="800"/>
                </a:cubicBezTo>
                <a:cubicBezTo>
                  <a:pt x="425" y="795"/>
                  <a:pt x="398" y="762"/>
                  <a:pt x="347" y="73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80"/>
          <p:cNvSpPr>
            <a:spLocks/>
          </p:cNvSpPr>
          <p:nvPr/>
        </p:nvSpPr>
        <p:spPr bwMode="invGray">
          <a:xfrm>
            <a:off x="2489973" y="966576"/>
            <a:ext cx="418639" cy="559181"/>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37" name="Group 36"/>
          <p:cNvGrpSpPr/>
          <p:nvPr/>
        </p:nvGrpSpPr>
        <p:grpSpPr>
          <a:xfrm>
            <a:off x="5824065" y="2206219"/>
            <a:ext cx="635888" cy="762631"/>
            <a:chOff x="8071963" y="3061130"/>
            <a:chExt cx="476865" cy="571910"/>
          </a:xfrm>
        </p:grpSpPr>
        <p:sp>
          <p:nvSpPr>
            <p:cNvPr id="38" name="Freeform 37"/>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8"/>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39"/>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0"/>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2"/>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5" name="Freeform 115"/>
          <p:cNvSpPr>
            <a:spLocks noEditPoints="1"/>
          </p:cNvSpPr>
          <p:nvPr/>
        </p:nvSpPr>
        <p:spPr bwMode="invGray">
          <a:xfrm>
            <a:off x="1619285" y="2126534"/>
            <a:ext cx="513147" cy="521540"/>
          </a:xfrm>
          <a:custGeom>
            <a:avLst/>
            <a:gdLst>
              <a:gd name="T0" fmla="*/ 231 w 238"/>
              <a:gd name="T1" fmla="*/ 146 h 242"/>
              <a:gd name="T2" fmla="*/ 234 w 238"/>
              <a:gd name="T3" fmla="*/ 122 h 242"/>
              <a:gd name="T4" fmla="*/ 120 w 238"/>
              <a:gd name="T5" fmla="*/ 9 h 242"/>
              <a:gd name="T6" fmla="*/ 101 w 238"/>
              <a:gd name="T7" fmla="*/ 10 h 242"/>
              <a:gd name="T8" fmla="*/ 66 w 238"/>
              <a:gd name="T9" fmla="*/ 0 h 242"/>
              <a:gd name="T10" fmla="*/ 0 w 238"/>
              <a:gd name="T11" fmla="*/ 66 h 242"/>
              <a:gd name="T12" fmla="*/ 9 w 238"/>
              <a:gd name="T13" fmla="*/ 99 h 242"/>
              <a:gd name="T14" fmla="*/ 7 w 238"/>
              <a:gd name="T15" fmla="*/ 122 h 242"/>
              <a:gd name="T16" fmla="*/ 120 w 238"/>
              <a:gd name="T17" fmla="*/ 236 h 242"/>
              <a:gd name="T18" fmla="*/ 141 w 238"/>
              <a:gd name="T19" fmla="*/ 234 h 242"/>
              <a:gd name="T20" fmla="*/ 172 w 238"/>
              <a:gd name="T21" fmla="*/ 242 h 242"/>
              <a:gd name="T22" fmla="*/ 238 w 238"/>
              <a:gd name="T23" fmla="*/ 176 h 242"/>
              <a:gd name="T24" fmla="*/ 231 w 238"/>
              <a:gd name="T25" fmla="*/ 146 h 242"/>
              <a:gd name="T26" fmla="*/ 179 w 238"/>
              <a:gd name="T27" fmla="*/ 176 h 242"/>
              <a:gd name="T28" fmla="*/ 156 w 238"/>
              <a:gd name="T29" fmla="*/ 194 h 242"/>
              <a:gd name="T30" fmla="*/ 120 w 238"/>
              <a:gd name="T31" fmla="*/ 200 h 242"/>
              <a:gd name="T32" fmla="*/ 80 w 238"/>
              <a:gd name="T33" fmla="*/ 192 h 242"/>
              <a:gd name="T34" fmla="*/ 61 w 238"/>
              <a:gd name="T35" fmla="*/ 175 h 242"/>
              <a:gd name="T36" fmla="*/ 54 w 238"/>
              <a:gd name="T37" fmla="*/ 155 h 242"/>
              <a:gd name="T38" fmla="*/ 58 w 238"/>
              <a:gd name="T39" fmla="*/ 144 h 242"/>
              <a:gd name="T40" fmla="*/ 70 w 238"/>
              <a:gd name="T41" fmla="*/ 139 h 242"/>
              <a:gd name="T42" fmla="*/ 80 w 238"/>
              <a:gd name="T43" fmla="*/ 143 h 242"/>
              <a:gd name="T44" fmla="*/ 87 w 238"/>
              <a:gd name="T45" fmla="*/ 153 h 242"/>
              <a:gd name="T46" fmla="*/ 93 w 238"/>
              <a:gd name="T47" fmla="*/ 164 h 242"/>
              <a:gd name="T48" fmla="*/ 103 w 238"/>
              <a:gd name="T49" fmla="*/ 172 h 242"/>
              <a:gd name="T50" fmla="*/ 119 w 238"/>
              <a:gd name="T51" fmla="*/ 174 h 242"/>
              <a:gd name="T52" fmla="*/ 142 w 238"/>
              <a:gd name="T53" fmla="*/ 168 h 242"/>
              <a:gd name="T54" fmla="*/ 151 w 238"/>
              <a:gd name="T55" fmla="*/ 154 h 242"/>
              <a:gd name="T56" fmla="*/ 146 w 238"/>
              <a:gd name="T57" fmla="*/ 144 h 242"/>
              <a:gd name="T58" fmla="*/ 134 w 238"/>
              <a:gd name="T59" fmla="*/ 137 h 242"/>
              <a:gd name="T60" fmla="*/ 113 w 238"/>
              <a:gd name="T61" fmla="*/ 132 h 242"/>
              <a:gd name="T62" fmla="*/ 84 w 238"/>
              <a:gd name="T63" fmla="*/ 123 h 242"/>
              <a:gd name="T64" fmla="*/ 64 w 238"/>
              <a:gd name="T65" fmla="*/ 109 h 242"/>
              <a:gd name="T66" fmla="*/ 57 w 238"/>
              <a:gd name="T67" fmla="*/ 86 h 242"/>
              <a:gd name="T68" fmla="*/ 64 w 238"/>
              <a:gd name="T69" fmla="*/ 63 h 242"/>
              <a:gd name="T70" fmla="*/ 86 w 238"/>
              <a:gd name="T71" fmla="*/ 47 h 242"/>
              <a:gd name="T72" fmla="*/ 120 w 238"/>
              <a:gd name="T73" fmla="*/ 42 h 242"/>
              <a:gd name="T74" fmla="*/ 146 w 238"/>
              <a:gd name="T75" fmla="*/ 46 h 242"/>
              <a:gd name="T76" fmla="*/ 165 w 238"/>
              <a:gd name="T77" fmla="*/ 55 h 242"/>
              <a:gd name="T78" fmla="*/ 176 w 238"/>
              <a:gd name="T79" fmla="*/ 67 h 242"/>
              <a:gd name="T80" fmla="*/ 180 w 238"/>
              <a:gd name="T81" fmla="*/ 80 h 242"/>
              <a:gd name="T82" fmla="*/ 175 w 238"/>
              <a:gd name="T83" fmla="*/ 91 h 242"/>
              <a:gd name="T84" fmla="*/ 163 w 238"/>
              <a:gd name="T85" fmla="*/ 96 h 242"/>
              <a:gd name="T86" fmla="*/ 153 w 238"/>
              <a:gd name="T87" fmla="*/ 93 h 242"/>
              <a:gd name="T88" fmla="*/ 147 w 238"/>
              <a:gd name="T89" fmla="*/ 84 h 242"/>
              <a:gd name="T90" fmla="*/ 137 w 238"/>
              <a:gd name="T91" fmla="*/ 72 h 242"/>
              <a:gd name="T92" fmla="*/ 118 w 238"/>
              <a:gd name="T93" fmla="*/ 67 h 242"/>
              <a:gd name="T94" fmla="*/ 98 w 238"/>
              <a:gd name="T95" fmla="*/ 72 h 242"/>
              <a:gd name="T96" fmla="*/ 91 w 238"/>
              <a:gd name="T97" fmla="*/ 83 h 242"/>
              <a:gd name="T98" fmla="*/ 93 w 238"/>
              <a:gd name="T99" fmla="*/ 90 h 242"/>
              <a:gd name="T100" fmla="*/ 100 w 238"/>
              <a:gd name="T101" fmla="*/ 95 h 242"/>
              <a:gd name="T102" fmla="*/ 109 w 238"/>
              <a:gd name="T103" fmla="*/ 98 h 242"/>
              <a:gd name="T104" fmla="*/ 125 w 238"/>
              <a:gd name="T105" fmla="*/ 102 h 242"/>
              <a:gd name="T106" fmla="*/ 150 w 238"/>
              <a:gd name="T107" fmla="*/ 109 h 242"/>
              <a:gd name="T108" fmla="*/ 169 w 238"/>
              <a:gd name="T109" fmla="*/ 118 h 242"/>
              <a:gd name="T110" fmla="*/ 182 w 238"/>
              <a:gd name="T111" fmla="*/ 131 h 242"/>
              <a:gd name="T112" fmla="*/ 187 w 238"/>
              <a:gd name="T113" fmla="*/ 151 h 242"/>
              <a:gd name="T114" fmla="*/ 179 w 238"/>
              <a:gd name="T115" fmla="*/ 17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242">
                <a:moveTo>
                  <a:pt x="231" y="146"/>
                </a:moveTo>
                <a:cubicBezTo>
                  <a:pt x="233" y="139"/>
                  <a:pt x="234" y="131"/>
                  <a:pt x="234" y="122"/>
                </a:cubicBezTo>
                <a:cubicBezTo>
                  <a:pt x="234" y="59"/>
                  <a:pt x="183" y="9"/>
                  <a:pt x="120" y="9"/>
                </a:cubicBezTo>
                <a:cubicBezTo>
                  <a:pt x="114" y="9"/>
                  <a:pt x="107" y="9"/>
                  <a:pt x="101" y="10"/>
                </a:cubicBezTo>
                <a:cubicBezTo>
                  <a:pt x="91" y="4"/>
                  <a:pt x="79" y="0"/>
                  <a:pt x="66" y="0"/>
                </a:cubicBezTo>
                <a:cubicBezTo>
                  <a:pt x="30" y="0"/>
                  <a:pt x="0" y="30"/>
                  <a:pt x="0" y="66"/>
                </a:cubicBezTo>
                <a:cubicBezTo>
                  <a:pt x="0" y="78"/>
                  <a:pt x="3" y="90"/>
                  <a:pt x="9" y="99"/>
                </a:cubicBezTo>
                <a:cubicBezTo>
                  <a:pt x="8" y="107"/>
                  <a:pt x="7" y="114"/>
                  <a:pt x="7" y="122"/>
                </a:cubicBezTo>
                <a:cubicBezTo>
                  <a:pt x="7" y="185"/>
                  <a:pt x="58" y="236"/>
                  <a:pt x="120" y="236"/>
                </a:cubicBezTo>
                <a:cubicBezTo>
                  <a:pt x="128" y="236"/>
                  <a:pt x="135" y="235"/>
                  <a:pt x="141" y="234"/>
                </a:cubicBezTo>
                <a:cubicBezTo>
                  <a:pt x="151" y="239"/>
                  <a:pt x="161" y="242"/>
                  <a:pt x="172" y="242"/>
                </a:cubicBezTo>
                <a:cubicBezTo>
                  <a:pt x="209" y="242"/>
                  <a:pt x="238" y="212"/>
                  <a:pt x="238" y="176"/>
                </a:cubicBezTo>
                <a:cubicBezTo>
                  <a:pt x="238" y="165"/>
                  <a:pt x="236" y="155"/>
                  <a:pt x="231" y="146"/>
                </a:cubicBezTo>
                <a:close/>
                <a:moveTo>
                  <a:pt x="179" y="176"/>
                </a:moveTo>
                <a:cubicBezTo>
                  <a:pt x="173" y="184"/>
                  <a:pt x="166" y="190"/>
                  <a:pt x="156" y="194"/>
                </a:cubicBezTo>
                <a:cubicBezTo>
                  <a:pt x="146" y="198"/>
                  <a:pt x="134" y="200"/>
                  <a:pt x="120" y="200"/>
                </a:cubicBezTo>
                <a:cubicBezTo>
                  <a:pt x="104" y="200"/>
                  <a:pt x="90" y="197"/>
                  <a:pt x="80" y="192"/>
                </a:cubicBezTo>
                <a:cubicBezTo>
                  <a:pt x="72" y="187"/>
                  <a:pt x="66" y="182"/>
                  <a:pt x="61" y="175"/>
                </a:cubicBezTo>
                <a:cubicBezTo>
                  <a:pt x="56" y="168"/>
                  <a:pt x="54" y="161"/>
                  <a:pt x="54" y="155"/>
                </a:cubicBezTo>
                <a:cubicBezTo>
                  <a:pt x="54" y="150"/>
                  <a:pt x="55" y="147"/>
                  <a:pt x="58" y="144"/>
                </a:cubicBezTo>
                <a:cubicBezTo>
                  <a:pt x="61" y="141"/>
                  <a:pt x="65" y="139"/>
                  <a:pt x="70" y="139"/>
                </a:cubicBezTo>
                <a:cubicBezTo>
                  <a:pt x="74" y="139"/>
                  <a:pt x="77" y="141"/>
                  <a:pt x="80" y="143"/>
                </a:cubicBezTo>
                <a:cubicBezTo>
                  <a:pt x="83" y="145"/>
                  <a:pt x="85" y="148"/>
                  <a:pt x="87" y="153"/>
                </a:cubicBezTo>
                <a:cubicBezTo>
                  <a:pt x="89" y="157"/>
                  <a:pt x="91" y="161"/>
                  <a:pt x="93" y="164"/>
                </a:cubicBezTo>
                <a:cubicBezTo>
                  <a:pt x="96" y="167"/>
                  <a:pt x="99" y="170"/>
                  <a:pt x="103" y="172"/>
                </a:cubicBezTo>
                <a:cubicBezTo>
                  <a:pt x="107" y="173"/>
                  <a:pt x="113" y="174"/>
                  <a:pt x="119" y="174"/>
                </a:cubicBezTo>
                <a:cubicBezTo>
                  <a:pt x="129" y="174"/>
                  <a:pt x="136" y="172"/>
                  <a:pt x="142" y="168"/>
                </a:cubicBezTo>
                <a:cubicBezTo>
                  <a:pt x="148" y="165"/>
                  <a:pt x="151" y="160"/>
                  <a:pt x="151" y="154"/>
                </a:cubicBezTo>
                <a:cubicBezTo>
                  <a:pt x="151" y="150"/>
                  <a:pt x="149" y="146"/>
                  <a:pt x="146" y="144"/>
                </a:cubicBezTo>
                <a:cubicBezTo>
                  <a:pt x="143" y="141"/>
                  <a:pt x="139" y="138"/>
                  <a:pt x="134" y="137"/>
                </a:cubicBezTo>
                <a:cubicBezTo>
                  <a:pt x="129" y="135"/>
                  <a:pt x="122" y="134"/>
                  <a:pt x="113" y="132"/>
                </a:cubicBezTo>
                <a:cubicBezTo>
                  <a:pt x="101" y="129"/>
                  <a:pt x="91" y="126"/>
                  <a:pt x="84" y="123"/>
                </a:cubicBezTo>
                <a:cubicBezTo>
                  <a:pt x="75" y="119"/>
                  <a:pt x="69" y="115"/>
                  <a:pt x="64" y="109"/>
                </a:cubicBezTo>
                <a:cubicBezTo>
                  <a:pt x="59" y="102"/>
                  <a:pt x="57" y="95"/>
                  <a:pt x="57" y="86"/>
                </a:cubicBezTo>
                <a:cubicBezTo>
                  <a:pt x="57" y="77"/>
                  <a:pt x="59" y="69"/>
                  <a:pt x="64" y="63"/>
                </a:cubicBezTo>
                <a:cubicBezTo>
                  <a:pt x="69" y="56"/>
                  <a:pt x="77" y="51"/>
                  <a:pt x="86" y="47"/>
                </a:cubicBezTo>
                <a:cubicBezTo>
                  <a:pt x="96" y="44"/>
                  <a:pt x="107" y="42"/>
                  <a:pt x="120" y="42"/>
                </a:cubicBezTo>
                <a:cubicBezTo>
                  <a:pt x="130" y="42"/>
                  <a:pt x="139" y="43"/>
                  <a:pt x="146" y="46"/>
                </a:cubicBezTo>
                <a:cubicBezTo>
                  <a:pt x="154" y="48"/>
                  <a:pt x="160" y="51"/>
                  <a:pt x="165" y="55"/>
                </a:cubicBezTo>
                <a:cubicBezTo>
                  <a:pt x="170" y="59"/>
                  <a:pt x="174" y="63"/>
                  <a:pt x="176" y="67"/>
                </a:cubicBezTo>
                <a:cubicBezTo>
                  <a:pt x="178" y="72"/>
                  <a:pt x="180" y="76"/>
                  <a:pt x="180" y="80"/>
                </a:cubicBezTo>
                <a:cubicBezTo>
                  <a:pt x="180" y="85"/>
                  <a:pt x="178" y="88"/>
                  <a:pt x="175" y="91"/>
                </a:cubicBezTo>
                <a:cubicBezTo>
                  <a:pt x="172" y="95"/>
                  <a:pt x="168" y="96"/>
                  <a:pt x="163" y="96"/>
                </a:cubicBezTo>
                <a:cubicBezTo>
                  <a:pt x="159" y="96"/>
                  <a:pt x="156" y="95"/>
                  <a:pt x="153" y="93"/>
                </a:cubicBezTo>
                <a:cubicBezTo>
                  <a:pt x="151" y="91"/>
                  <a:pt x="149" y="88"/>
                  <a:pt x="147" y="84"/>
                </a:cubicBezTo>
                <a:cubicBezTo>
                  <a:pt x="144" y="79"/>
                  <a:pt x="140" y="75"/>
                  <a:pt x="137" y="72"/>
                </a:cubicBezTo>
                <a:cubicBezTo>
                  <a:pt x="133" y="69"/>
                  <a:pt x="126" y="67"/>
                  <a:pt x="118" y="67"/>
                </a:cubicBezTo>
                <a:cubicBezTo>
                  <a:pt x="109" y="67"/>
                  <a:pt x="103" y="69"/>
                  <a:pt x="98" y="72"/>
                </a:cubicBezTo>
                <a:cubicBezTo>
                  <a:pt x="93" y="75"/>
                  <a:pt x="91" y="79"/>
                  <a:pt x="91" y="83"/>
                </a:cubicBezTo>
                <a:cubicBezTo>
                  <a:pt x="91" y="86"/>
                  <a:pt x="92" y="88"/>
                  <a:pt x="93" y="90"/>
                </a:cubicBezTo>
                <a:cubicBezTo>
                  <a:pt x="95" y="92"/>
                  <a:pt x="97" y="93"/>
                  <a:pt x="100" y="95"/>
                </a:cubicBezTo>
                <a:cubicBezTo>
                  <a:pt x="103" y="96"/>
                  <a:pt x="106" y="97"/>
                  <a:pt x="109" y="98"/>
                </a:cubicBezTo>
                <a:cubicBezTo>
                  <a:pt x="112" y="99"/>
                  <a:pt x="117" y="100"/>
                  <a:pt x="125" y="102"/>
                </a:cubicBezTo>
                <a:cubicBezTo>
                  <a:pt x="134" y="104"/>
                  <a:pt x="142" y="106"/>
                  <a:pt x="150" y="109"/>
                </a:cubicBezTo>
                <a:cubicBezTo>
                  <a:pt x="157" y="111"/>
                  <a:pt x="164" y="114"/>
                  <a:pt x="169" y="118"/>
                </a:cubicBezTo>
                <a:cubicBezTo>
                  <a:pt x="175" y="121"/>
                  <a:pt x="179" y="126"/>
                  <a:pt x="182" y="131"/>
                </a:cubicBezTo>
                <a:cubicBezTo>
                  <a:pt x="185" y="137"/>
                  <a:pt x="187" y="143"/>
                  <a:pt x="187" y="151"/>
                </a:cubicBezTo>
                <a:cubicBezTo>
                  <a:pt x="187" y="160"/>
                  <a:pt x="184" y="169"/>
                  <a:pt x="179" y="17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00"/>
          <p:cNvSpPr>
            <a:spLocks/>
          </p:cNvSpPr>
          <p:nvPr/>
        </p:nvSpPr>
        <p:spPr bwMode="auto">
          <a:xfrm>
            <a:off x="5808894" y="3665557"/>
            <a:ext cx="515513" cy="447284"/>
          </a:xfrm>
          <a:custGeom>
            <a:avLst/>
            <a:gdLst>
              <a:gd name="T0" fmla="*/ 241 w 243"/>
              <a:gd name="T1" fmla="*/ 50 h 210"/>
              <a:gd name="T2" fmla="*/ 192 w 243"/>
              <a:gd name="T3" fmla="*/ 146 h 210"/>
              <a:gd name="T4" fmla="*/ 109 w 243"/>
              <a:gd name="T5" fmla="*/ 210 h 210"/>
              <a:gd name="T6" fmla="*/ 73 w 243"/>
              <a:gd name="T7" fmla="*/ 171 h 210"/>
              <a:gd name="T8" fmla="*/ 53 w 243"/>
              <a:gd name="T9" fmla="*/ 99 h 210"/>
              <a:gd name="T10" fmla="*/ 30 w 243"/>
              <a:gd name="T11" fmla="*/ 60 h 210"/>
              <a:gd name="T12" fmla="*/ 11 w 243"/>
              <a:gd name="T13" fmla="*/ 72 h 210"/>
              <a:gd name="T14" fmla="*/ 0 w 243"/>
              <a:gd name="T15" fmla="*/ 57 h 210"/>
              <a:gd name="T16" fmla="*/ 35 w 243"/>
              <a:gd name="T17" fmla="*/ 26 h 210"/>
              <a:gd name="T18" fmla="*/ 71 w 243"/>
              <a:gd name="T19" fmla="*/ 4 h 210"/>
              <a:gd name="T20" fmla="*/ 105 w 243"/>
              <a:gd name="T21" fmla="*/ 43 h 210"/>
              <a:gd name="T22" fmla="*/ 115 w 243"/>
              <a:gd name="T23" fmla="*/ 98 h 210"/>
              <a:gd name="T24" fmla="*/ 133 w 243"/>
              <a:gd name="T25" fmla="*/ 135 h 210"/>
              <a:gd name="T26" fmla="*/ 156 w 243"/>
              <a:gd name="T27" fmla="*/ 111 h 210"/>
              <a:gd name="T28" fmla="*/ 172 w 243"/>
              <a:gd name="T29" fmla="*/ 74 h 210"/>
              <a:gd name="T30" fmla="*/ 156 w 243"/>
              <a:gd name="T31" fmla="*/ 54 h 210"/>
              <a:gd name="T32" fmla="*/ 138 w 243"/>
              <a:gd name="T33" fmla="*/ 58 h 210"/>
              <a:gd name="T34" fmla="*/ 206 w 243"/>
              <a:gd name="T35" fmla="*/ 1 h 210"/>
              <a:gd name="T36" fmla="*/ 241 w 243"/>
              <a:gd name="T37" fmla="*/ 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3" h="210">
                <a:moveTo>
                  <a:pt x="241" y="50"/>
                </a:moveTo>
                <a:cubicBezTo>
                  <a:pt x="240" y="73"/>
                  <a:pt x="224" y="105"/>
                  <a:pt x="192" y="146"/>
                </a:cubicBezTo>
                <a:cubicBezTo>
                  <a:pt x="159" y="188"/>
                  <a:pt x="131" y="210"/>
                  <a:pt x="109" y="210"/>
                </a:cubicBezTo>
                <a:cubicBezTo>
                  <a:pt x="95" y="210"/>
                  <a:pt x="83" y="197"/>
                  <a:pt x="73" y="171"/>
                </a:cubicBezTo>
                <a:cubicBezTo>
                  <a:pt x="66" y="147"/>
                  <a:pt x="60" y="123"/>
                  <a:pt x="53" y="99"/>
                </a:cubicBezTo>
                <a:cubicBezTo>
                  <a:pt x="46" y="73"/>
                  <a:pt x="39" y="60"/>
                  <a:pt x="30" y="60"/>
                </a:cubicBezTo>
                <a:cubicBezTo>
                  <a:pt x="28" y="60"/>
                  <a:pt x="22" y="64"/>
                  <a:pt x="11" y="72"/>
                </a:cubicBezTo>
                <a:cubicBezTo>
                  <a:pt x="0" y="57"/>
                  <a:pt x="0" y="57"/>
                  <a:pt x="0" y="57"/>
                </a:cubicBezTo>
                <a:cubicBezTo>
                  <a:pt x="12" y="47"/>
                  <a:pt x="24" y="36"/>
                  <a:pt x="35" y="26"/>
                </a:cubicBezTo>
                <a:cubicBezTo>
                  <a:pt x="51" y="12"/>
                  <a:pt x="63" y="5"/>
                  <a:pt x="71" y="4"/>
                </a:cubicBezTo>
                <a:cubicBezTo>
                  <a:pt x="90" y="2"/>
                  <a:pt x="101" y="15"/>
                  <a:pt x="105" y="43"/>
                </a:cubicBezTo>
                <a:cubicBezTo>
                  <a:pt x="110" y="72"/>
                  <a:pt x="113" y="91"/>
                  <a:pt x="115" y="98"/>
                </a:cubicBezTo>
                <a:cubicBezTo>
                  <a:pt x="121" y="122"/>
                  <a:pt x="127" y="135"/>
                  <a:pt x="133" y="135"/>
                </a:cubicBezTo>
                <a:cubicBezTo>
                  <a:pt x="138" y="135"/>
                  <a:pt x="146" y="127"/>
                  <a:pt x="156" y="111"/>
                </a:cubicBezTo>
                <a:cubicBezTo>
                  <a:pt x="166" y="95"/>
                  <a:pt x="171" y="83"/>
                  <a:pt x="172" y="74"/>
                </a:cubicBezTo>
                <a:cubicBezTo>
                  <a:pt x="173" y="61"/>
                  <a:pt x="168" y="54"/>
                  <a:pt x="156" y="54"/>
                </a:cubicBezTo>
                <a:cubicBezTo>
                  <a:pt x="150" y="54"/>
                  <a:pt x="144" y="55"/>
                  <a:pt x="138" y="58"/>
                </a:cubicBezTo>
                <a:cubicBezTo>
                  <a:pt x="150" y="19"/>
                  <a:pt x="173" y="0"/>
                  <a:pt x="206" y="1"/>
                </a:cubicBezTo>
                <a:cubicBezTo>
                  <a:pt x="231" y="2"/>
                  <a:pt x="243" y="18"/>
                  <a:pt x="241" y="5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64" name="Group 63"/>
          <p:cNvGrpSpPr/>
          <p:nvPr/>
        </p:nvGrpSpPr>
        <p:grpSpPr>
          <a:xfrm>
            <a:off x="3216007" y="1412394"/>
            <a:ext cx="876253" cy="876253"/>
            <a:chOff x="2660103" y="1169576"/>
            <a:chExt cx="574440" cy="574440"/>
          </a:xfrm>
        </p:grpSpPr>
        <p:sp>
          <p:nvSpPr>
            <p:cNvPr id="10" name="Oval 9"/>
            <p:cNvSpPr/>
            <p:nvPr/>
          </p:nvSpPr>
          <p:spPr>
            <a:xfrm>
              <a:off x="2660103" y="1169576"/>
              <a:ext cx="574440" cy="574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Freeform 148"/>
            <p:cNvSpPr>
              <a:spLocks noEditPoints="1"/>
            </p:cNvSpPr>
            <p:nvPr/>
          </p:nvSpPr>
          <p:spPr bwMode="auto">
            <a:xfrm>
              <a:off x="2812429" y="1298456"/>
              <a:ext cx="269786" cy="316680"/>
            </a:xfrm>
            <a:custGeom>
              <a:avLst/>
              <a:gdLst>
                <a:gd name="T0" fmla="*/ 84 w 205"/>
                <a:gd name="T1" fmla="*/ 165 h 241"/>
                <a:gd name="T2" fmla="*/ 84 w 205"/>
                <a:gd name="T3" fmla="*/ 138 h 241"/>
                <a:gd name="T4" fmla="*/ 116 w 205"/>
                <a:gd name="T5" fmla="*/ 138 h 241"/>
                <a:gd name="T6" fmla="*/ 205 w 205"/>
                <a:gd name="T7" fmla="*/ 69 h 241"/>
                <a:gd name="T8" fmla="*/ 116 w 205"/>
                <a:gd name="T9" fmla="*/ 0 h 241"/>
                <a:gd name="T10" fmla="*/ 0 w 205"/>
                <a:gd name="T11" fmla="*/ 0 h 241"/>
                <a:gd name="T12" fmla="*/ 0 w 205"/>
                <a:gd name="T13" fmla="*/ 11 h 241"/>
                <a:gd name="T14" fmla="*/ 44 w 205"/>
                <a:gd name="T15" fmla="*/ 76 h 241"/>
                <a:gd name="T16" fmla="*/ 44 w 205"/>
                <a:gd name="T17" fmla="*/ 165 h 241"/>
                <a:gd name="T18" fmla="*/ 0 w 205"/>
                <a:gd name="T19" fmla="*/ 230 h 241"/>
                <a:gd name="T20" fmla="*/ 0 w 205"/>
                <a:gd name="T21" fmla="*/ 241 h 241"/>
                <a:gd name="T22" fmla="*/ 128 w 205"/>
                <a:gd name="T23" fmla="*/ 241 h 241"/>
                <a:gd name="T24" fmla="*/ 128 w 205"/>
                <a:gd name="T25" fmla="*/ 230 h 241"/>
                <a:gd name="T26" fmla="*/ 84 w 205"/>
                <a:gd name="T27" fmla="*/ 165 h 241"/>
                <a:gd name="T28" fmla="*/ 161 w 205"/>
                <a:gd name="T29" fmla="*/ 69 h 241"/>
                <a:gd name="T30" fmla="*/ 116 w 205"/>
                <a:gd name="T31" fmla="*/ 117 h 241"/>
                <a:gd name="T32" fmla="*/ 84 w 205"/>
                <a:gd name="T33" fmla="*/ 117 h 241"/>
                <a:gd name="T34" fmla="*/ 84 w 205"/>
                <a:gd name="T35" fmla="*/ 20 h 241"/>
                <a:gd name="T36" fmla="*/ 116 w 205"/>
                <a:gd name="T37" fmla="*/ 20 h 241"/>
                <a:gd name="T38" fmla="*/ 161 w 205"/>
                <a:gd name="T39" fmla="*/ 6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241">
                  <a:moveTo>
                    <a:pt x="84" y="165"/>
                  </a:moveTo>
                  <a:cubicBezTo>
                    <a:pt x="84" y="138"/>
                    <a:pt x="84" y="138"/>
                    <a:pt x="84" y="138"/>
                  </a:cubicBezTo>
                  <a:cubicBezTo>
                    <a:pt x="116" y="138"/>
                    <a:pt x="116" y="138"/>
                    <a:pt x="116" y="138"/>
                  </a:cubicBezTo>
                  <a:cubicBezTo>
                    <a:pt x="173" y="138"/>
                    <a:pt x="205" y="108"/>
                    <a:pt x="205" y="69"/>
                  </a:cubicBezTo>
                  <a:cubicBezTo>
                    <a:pt x="205" y="29"/>
                    <a:pt x="173" y="0"/>
                    <a:pt x="116" y="0"/>
                  </a:cubicBezTo>
                  <a:cubicBezTo>
                    <a:pt x="0" y="0"/>
                    <a:pt x="0" y="0"/>
                    <a:pt x="0" y="0"/>
                  </a:cubicBezTo>
                  <a:cubicBezTo>
                    <a:pt x="0" y="11"/>
                    <a:pt x="0" y="11"/>
                    <a:pt x="0" y="11"/>
                  </a:cubicBezTo>
                  <a:cubicBezTo>
                    <a:pt x="38" y="11"/>
                    <a:pt x="44" y="20"/>
                    <a:pt x="44" y="76"/>
                  </a:cubicBezTo>
                  <a:cubicBezTo>
                    <a:pt x="44" y="165"/>
                    <a:pt x="44" y="165"/>
                    <a:pt x="44" y="165"/>
                  </a:cubicBezTo>
                  <a:cubicBezTo>
                    <a:pt x="44" y="221"/>
                    <a:pt x="38" y="230"/>
                    <a:pt x="0" y="230"/>
                  </a:cubicBezTo>
                  <a:cubicBezTo>
                    <a:pt x="0" y="241"/>
                    <a:pt x="0" y="241"/>
                    <a:pt x="0" y="241"/>
                  </a:cubicBezTo>
                  <a:cubicBezTo>
                    <a:pt x="128" y="241"/>
                    <a:pt x="128" y="241"/>
                    <a:pt x="128" y="241"/>
                  </a:cubicBezTo>
                  <a:cubicBezTo>
                    <a:pt x="128" y="230"/>
                    <a:pt x="128" y="230"/>
                    <a:pt x="128" y="230"/>
                  </a:cubicBezTo>
                  <a:cubicBezTo>
                    <a:pt x="91" y="230"/>
                    <a:pt x="84" y="221"/>
                    <a:pt x="84" y="165"/>
                  </a:cubicBezTo>
                  <a:close/>
                  <a:moveTo>
                    <a:pt x="161" y="69"/>
                  </a:moveTo>
                  <a:cubicBezTo>
                    <a:pt x="161" y="95"/>
                    <a:pt x="147" y="117"/>
                    <a:pt x="116" y="117"/>
                  </a:cubicBezTo>
                  <a:cubicBezTo>
                    <a:pt x="84" y="117"/>
                    <a:pt x="84" y="117"/>
                    <a:pt x="84" y="117"/>
                  </a:cubicBezTo>
                  <a:cubicBezTo>
                    <a:pt x="84" y="20"/>
                    <a:pt x="84" y="20"/>
                    <a:pt x="84" y="20"/>
                  </a:cubicBezTo>
                  <a:cubicBezTo>
                    <a:pt x="116" y="20"/>
                    <a:pt x="116" y="20"/>
                    <a:pt x="116" y="20"/>
                  </a:cubicBezTo>
                  <a:cubicBezTo>
                    <a:pt x="147" y="20"/>
                    <a:pt x="161" y="42"/>
                    <a:pt x="161" y="6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8" name="Freeform 153"/>
          <p:cNvSpPr>
            <a:spLocks/>
          </p:cNvSpPr>
          <p:nvPr/>
        </p:nvSpPr>
        <p:spPr bwMode="auto">
          <a:xfrm>
            <a:off x="3876387" y="2382800"/>
            <a:ext cx="263940" cy="503301"/>
          </a:xfrm>
          <a:custGeom>
            <a:avLst/>
            <a:gdLst>
              <a:gd name="T0" fmla="*/ 125 w 171"/>
              <a:gd name="T1" fmla="*/ 261 h 326"/>
              <a:gd name="T2" fmla="*/ 125 w 171"/>
              <a:gd name="T3" fmla="*/ 257 h 326"/>
              <a:gd name="T4" fmla="*/ 143 w 171"/>
              <a:gd name="T5" fmla="*/ 235 h 326"/>
              <a:gd name="T6" fmla="*/ 160 w 171"/>
              <a:gd name="T7" fmla="*/ 239 h 326"/>
              <a:gd name="T8" fmla="*/ 169 w 171"/>
              <a:gd name="T9" fmla="*/ 253 h 326"/>
              <a:gd name="T10" fmla="*/ 151 w 171"/>
              <a:gd name="T11" fmla="*/ 279 h 326"/>
              <a:gd name="T12" fmla="*/ 136 w 171"/>
              <a:gd name="T13" fmla="*/ 276 h 326"/>
              <a:gd name="T14" fmla="*/ 96 w 171"/>
              <a:gd name="T15" fmla="*/ 305 h 326"/>
              <a:gd name="T16" fmla="*/ 96 w 171"/>
              <a:gd name="T17" fmla="*/ 326 h 326"/>
              <a:gd name="T18" fmla="*/ 76 w 171"/>
              <a:gd name="T19" fmla="*/ 326 h 326"/>
              <a:gd name="T20" fmla="*/ 76 w 171"/>
              <a:gd name="T21" fmla="*/ 260 h 326"/>
              <a:gd name="T22" fmla="*/ 35 w 171"/>
              <a:gd name="T23" fmla="*/ 231 h 326"/>
              <a:gd name="T24" fmla="*/ 20 w 171"/>
              <a:gd name="T25" fmla="*/ 234 h 326"/>
              <a:gd name="T26" fmla="*/ 6 w 171"/>
              <a:gd name="T27" fmla="*/ 225 h 326"/>
              <a:gd name="T28" fmla="*/ 2 w 171"/>
              <a:gd name="T29" fmla="*/ 208 h 326"/>
              <a:gd name="T30" fmla="*/ 12 w 171"/>
              <a:gd name="T31" fmla="*/ 193 h 326"/>
              <a:gd name="T32" fmla="*/ 28 w 171"/>
              <a:gd name="T33" fmla="*/ 190 h 326"/>
              <a:gd name="T34" fmla="*/ 43 w 171"/>
              <a:gd name="T35" fmla="*/ 199 h 326"/>
              <a:gd name="T36" fmla="*/ 47 w 171"/>
              <a:gd name="T37" fmla="*/ 212 h 326"/>
              <a:gd name="T38" fmla="*/ 46 w 171"/>
              <a:gd name="T39" fmla="*/ 215 h 326"/>
              <a:gd name="T40" fmla="*/ 76 w 171"/>
              <a:gd name="T41" fmla="*/ 236 h 326"/>
              <a:gd name="T42" fmla="*/ 76 w 171"/>
              <a:gd name="T43" fmla="*/ 169 h 326"/>
              <a:gd name="T44" fmla="*/ 35 w 171"/>
              <a:gd name="T45" fmla="*/ 140 h 326"/>
              <a:gd name="T46" fmla="*/ 20 w 171"/>
              <a:gd name="T47" fmla="*/ 143 h 326"/>
              <a:gd name="T48" fmla="*/ 6 w 171"/>
              <a:gd name="T49" fmla="*/ 134 h 326"/>
              <a:gd name="T50" fmla="*/ 2 w 171"/>
              <a:gd name="T51" fmla="*/ 117 h 326"/>
              <a:gd name="T52" fmla="*/ 28 w 171"/>
              <a:gd name="T53" fmla="*/ 99 h 326"/>
              <a:gd name="T54" fmla="*/ 46 w 171"/>
              <a:gd name="T55" fmla="*/ 124 h 326"/>
              <a:gd name="T56" fmla="*/ 76 w 171"/>
              <a:gd name="T57" fmla="*/ 145 h 326"/>
              <a:gd name="T58" fmla="*/ 76 w 171"/>
              <a:gd name="T59" fmla="*/ 82 h 326"/>
              <a:gd name="T60" fmla="*/ 35 w 171"/>
              <a:gd name="T61" fmla="*/ 54 h 326"/>
              <a:gd name="T62" fmla="*/ 20 w 171"/>
              <a:gd name="T63" fmla="*/ 56 h 326"/>
              <a:gd name="T64" fmla="*/ 2 w 171"/>
              <a:gd name="T65" fmla="*/ 30 h 326"/>
              <a:gd name="T66" fmla="*/ 28 w 171"/>
              <a:gd name="T67" fmla="*/ 12 h 326"/>
              <a:gd name="T68" fmla="*/ 43 w 171"/>
              <a:gd name="T69" fmla="*/ 21 h 326"/>
              <a:gd name="T70" fmla="*/ 47 w 171"/>
              <a:gd name="T71" fmla="*/ 34 h 326"/>
              <a:gd name="T72" fmla="*/ 46 w 171"/>
              <a:gd name="T73" fmla="*/ 38 h 326"/>
              <a:gd name="T74" fmla="*/ 76 w 171"/>
              <a:gd name="T75" fmla="*/ 59 h 326"/>
              <a:gd name="T76" fmla="*/ 76 w 171"/>
              <a:gd name="T77" fmla="*/ 0 h 326"/>
              <a:gd name="T78" fmla="*/ 96 w 171"/>
              <a:gd name="T79" fmla="*/ 0 h 326"/>
              <a:gd name="T80" fmla="*/ 96 w 171"/>
              <a:gd name="T81" fmla="*/ 104 h 326"/>
              <a:gd name="T82" fmla="*/ 125 w 171"/>
              <a:gd name="T83" fmla="*/ 83 h 326"/>
              <a:gd name="T84" fmla="*/ 129 w 171"/>
              <a:gd name="T85" fmla="*/ 67 h 326"/>
              <a:gd name="T86" fmla="*/ 143 w 171"/>
              <a:gd name="T87" fmla="*/ 57 h 326"/>
              <a:gd name="T88" fmla="*/ 169 w 171"/>
              <a:gd name="T89" fmla="*/ 75 h 326"/>
              <a:gd name="T90" fmla="*/ 151 w 171"/>
              <a:gd name="T91" fmla="*/ 101 h 326"/>
              <a:gd name="T92" fmla="*/ 136 w 171"/>
              <a:gd name="T93" fmla="*/ 99 h 326"/>
              <a:gd name="T94" fmla="*/ 96 w 171"/>
              <a:gd name="T95" fmla="*/ 127 h 326"/>
              <a:gd name="T96" fmla="*/ 96 w 171"/>
              <a:gd name="T97" fmla="*/ 190 h 326"/>
              <a:gd name="T98" fmla="*/ 125 w 171"/>
              <a:gd name="T99" fmla="*/ 170 h 326"/>
              <a:gd name="T100" fmla="*/ 143 w 171"/>
              <a:gd name="T101" fmla="*/ 144 h 326"/>
              <a:gd name="T102" fmla="*/ 143 w 171"/>
              <a:gd name="T103" fmla="*/ 144 h 326"/>
              <a:gd name="T104" fmla="*/ 169 w 171"/>
              <a:gd name="T105" fmla="*/ 162 h 326"/>
              <a:gd name="T106" fmla="*/ 165 w 171"/>
              <a:gd name="T107" fmla="*/ 179 h 326"/>
              <a:gd name="T108" fmla="*/ 151 w 171"/>
              <a:gd name="T109" fmla="*/ 188 h 326"/>
              <a:gd name="T110" fmla="*/ 136 w 171"/>
              <a:gd name="T111" fmla="*/ 186 h 326"/>
              <a:gd name="T112" fmla="*/ 96 w 171"/>
              <a:gd name="T113" fmla="*/ 214 h 326"/>
              <a:gd name="T114" fmla="*/ 96 w 171"/>
              <a:gd name="T115" fmla="*/ 281 h 326"/>
              <a:gd name="T116" fmla="*/ 125 w 171"/>
              <a:gd name="T117" fmla="*/ 26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1" h="326">
                <a:moveTo>
                  <a:pt x="125" y="261"/>
                </a:moveTo>
                <a:cubicBezTo>
                  <a:pt x="125" y="260"/>
                  <a:pt x="125" y="258"/>
                  <a:pt x="125" y="257"/>
                </a:cubicBezTo>
                <a:cubicBezTo>
                  <a:pt x="125" y="246"/>
                  <a:pt x="132" y="237"/>
                  <a:pt x="143" y="235"/>
                </a:cubicBezTo>
                <a:cubicBezTo>
                  <a:pt x="149" y="234"/>
                  <a:pt x="155" y="235"/>
                  <a:pt x="160" y="239"/>
                </a:cubicBezTo>
                <a:cubicBezTo>
                  <a:pt x="165" y="242"/>
                  <a:pt x="168" y="247"/>
                  <a:pt x="169" y="253"/>
                </a:cubicBezTo>
                <a:cubicBezTo>
                  <a:pt x="171" y="265"/>
                  <a:pt x="163" y="277"/>
                  <a:pt x="151" y="279"/>
                </a:cubicBezTo>
                <a:cubicBezTo>
                  <a:pt x="146" y="280"/>
                  <a:pt x="141" y="279"/>
                  <a:pt x="136" y="276"/>
                </a:cubicBezTo>
                <a:cubicBezTo>
                  <a:pt x="96" y="305"/>
                  <a:pt x="96" y="305"/>
                  <a:pt x="96" y="305"/>
                </a:cubicBezTo>
                <a:cubicBezTo>
                  <a:pt x="96" y="326"/>
                  <a:pt x="96" y="326"/>
                  <a:pt x="96" y="326"/>
                </a:cubicBezTo>
                <a:cubicBezTo>
                  <a:pt x="76" y="326"/>
                  <a:pt x="76" y="326"/>
                  <a:pt x="76" y="326"/>
                </a:cubicBezTo>
                <a:cubicBezTo>
                  <a:pt x="76" y="260"/>
                  <a:pt x="76" y="260"/>
                  <a:pt x="76" y="260"/>
                </a:cubicBezTo>
                <a:cubicBezTo>
                  <a:pt x="35" y="231"/>
                  <a:pt x="35" y="231"/>
                  <a:pt x="35" y="231"/>
                </a:cubicBezTo>
                <a:cubicBezTo>
                  <a:pt x="31" y="234"/>
                  <a:pt x="26" y="235"/>
                  <a:pt x="20" y="234"/>
                </a:cubicBezTo>
                <a:cubicBezTo>
                  <a:pt x="15" y="233"/>
                  <a:pt x="9" y="229"/>
                  <a:pt x="6" y="225"/>
                </a:cubicBezTo>
                <a:cubicBezTo>
                  <a:pt x="3" y="220"/>
                  <a:pt x="1" y="214"/>
                  <a:pt x="2" y="208"/>
                </a:cubicBezTo>
                <a:cubicBezTo>
                  <a:pt x="3" y="202"/>
                  <a:pt x="7" y="197"/>
                  <a:pt x="12" y="193"/>
                </a:cubicBezTo>
                <a:cubicBezTo>
                  <a:pt x="17" y="190"/>
                  <a:pt x="23" y="189"/>
                  <a:pt x="28" y="190"/>
                </a:cubicBezTo>
                <a:cubicBezTo>
                  <a:pt x="34" y="191"/>
                  <a:pt x="39" y="194"/>
                  <a:pt x="43" y="199"/>
                </a:cubicBezTo>
                <a:cubicBezTo>
                  <a:pt x="45" y="203"/>
                  <a:pt x="47" y="207"/>
                  <a:pt x="47" y="212"/>
                </a:cubicBezTo>
                <a:cubicBezTo>
                  <a:pt x="47" y="213"/>
                  <a:pt x="47" y="214"/>
                  <a:pt x="46" y="215"/>
                </a:cubicBezTo>
                <a:cubicBezTo>
                  <a:pt x="76" y="236"/>
                  <a:pt x="76" y="236"/>
                  <a:pt x="76" y="236"/>
                </a:cubicBezTo>
                <a:cubicBezTo>
                  <a:pt x="76" y="169"/>
                  <a:pt x="76" y="169"/>
                  <a:pt x="76" y="169"/>
                </a:cubicBezTo>
                <a:cubicBezTo>
                  <a:pt x="35" y="140"/>
                  <a:pt x="35" y="140"/>
                  <a:pt x="35" y="140"/>
                </a:cubicBezTo>
                <a:cubicBezTo>
                  <a:pt x="31" y="143"/>
                  <a:pt x="26" y="144"/>
                  <a:pt x="20" y="143"/>
                </a:cubicBezTo>
                <a:cubicBezTo>
                  <a:pt x="15" y="142"/>
                  <a:pt x="9" y="138"/>
                  <a:pt x="6" y="134"/>
                </a:cubicBezTo>
                <a:cubicBezTo>
                  <a:pt x="3" y="129"/>
                  <a:pt x="1" y="123"/>
                  <a:pt x="2" y="117"/>
                </a:cubicBezTo>
                <a:cubicBezTo>
                  <a:pt x="5" y="105"/>
                  <a:pt x="16" y="97"/>
                  <a:pt x="28" y="99"/>
                </a:cubicBezTo>
                <a:cubicBezTo>
                  <a:pt x="40" y="101"/>
                  <a:pt x="48" y="112"/>
                  <a:pt x="46" y="124"/>
                </a:cubicBezTo>
                <a:cubicBezTo>
                  <a:pt x="76" y="145"/>
                  <a:pt x="76" y="145"/>
                  <a:pt x="76" y="145"/>
                </a:cubicBezTo>
                <a:cubicBezTo>
                  <a:pt x="76" y="82"/>
                  <a:pt x="76" y="82"/>
                  <a:pt x="76" y="82"/>
                </a:cubicBezTo>
                <a:cubicBezTo>
                  <a:pt x="35" y="54"/>
                  <a:pt x="35" y="54"/>
                  <a:pt x="35" y="54"/>
                </a:cubicBezTo>
                <a:cubicBezTo>
                  <a:pt x="31" y="56"/>
                  <a:pt x="26" y="57"/>
                  <a:pt x="20" y="56"/>
                </a:cubicBezTo>
                <a:cubicBezTo>
                  <a:pt x="8" y="54"/>
                  <a:pt x="0" y="42"/>
                  <a:pt x="2" y="30"/>
                </a:cubicBezTo>
                <a:cubicBezTo>
                  <a:pt x="5" y="18"/>
                  <a:pt x="16" y="10"/>
                  <a:pt x="28" y="12"/>
                </a:cubicBezTo>
                <a:cubicBezTo>
                  <a:pt x="34" y="13"/>
                  <a:pt x="39" y="16"/>
                  <a:pt x="43" y="21"/>
                </a:cubicBezTo>
                <a:cubicBezTo>
                  <a:pt x="45" y="25"/>
                  <a:pt x="47" y="30"/>
                  <a:pt x="47" y="34"/>
                </a:cubicBezTo>
                <a:cubicBezTo>
                  <a:pt x="47" y="35"/>
                  <a:pt x="47" y="37"/>
                  <a:pt x="46" y="38"/>
                </a:cubicBezTo>
                <a:cubicBezTo>
                  <a:pt x="76" y="59"/>
                  <a:pt x="76" y="59"/>
                  <a:pt x="76" y="59"/>
                </a:cubicBezTo>
                <a:cubicBezTo>
                  <a:pt x="76" y="0"/>
                  <a:pt x="76" y="0"/>
                  <a:pt x="76" y="0"/>
                </a:cubicBezTo>
                <a:cubicBezTo>
                  <a:pt x="96" y="0"/>
                  <a:pt x="96" y="0"/>
                  <a:pt x="96" y="0"/>
                </a:cubicBezTo>
                <a:cubicBezTo>
                  <a:pt x="96" y="104"/>
                  <a:pt x="96" y="104"/>
                  <a:pt x="96" y="104"/>
                </a:cubicBezTo>
                <a:cubicBezTo>
                  <a:pt x="125" y="83"/>
                  <a:pt x="125" y="83"/>
                  <a:pt x="125" y="83"/>
                </a:cubicBezTo>
                <a:cubicBezTo>
                  <a:pt x="124" y="77"/>
                  <a:pt x="125" y="72"/>
                  <a:pt x="129" y="67"/>
                </a:cubicBezTo>
                <a:cubicBezTo>
                  <a:pt x="132" y="62"/>
                  <a:pt x="137" y="59"/>
                  <a:pt x="143" y="57"/>
                </a:cubicBezTo>
                <a:cubicBezTo>
                  <a:pt x="155" y="55"/>
                  <a:pt x="167" y="63"/>
                  <a:pt x="169" y="75"/>
                </a:cubicBezTo>
                <a:cubicBezTo>
                  <a:pt x="171" y="88"/>
                  <a:pt x="163" y="99"/>
                  <a:pt x="151" y="101"/>
                </a:cubicBezTo>
                <a:cubicBezTo>
                  <a:pt x="146" y="102"/>
                  <a:pt x="141" y="101"/>
                  <a:pt x="136" y="99"/>
                </a:cubicBezTo>
                <a:cubicBezTo>
                  <a:pt x="96" y="127"/>
                  <a:pt x="96" y="127"/>
                  <a:pt x="96" y="127"/>
                </a:cubicBezTo>
                <a:cubicBezTo>
                  <a:pt x="96" y="190"/>
                  <a:pt x="96" y="190"/>
                  <a:pt x="96" y="190"/>
                </a:cubicBezTo>
                <a:cubicBezTo>
                  <a:pt x="125" y="170"/>
                  <a:pt x="125" y="170"/>
                  <a:pt x="125" y="170"/>
                </a:cubicBezTo>
                <a:cubicBezTo>
                  <a:pt x="123" y="158"/>
                  <a:pt x="131" y="146"/>
                  <a:pt x="143" y="144"/>
                </a:cubicBezTo>
                <a:cubicBezTo>
                  <a:pt x="143" y="144"/>
                  <a:pt x="143" y="144"/>
                  <a:pt x="143" y="144"/>
                </a:cubicBezTo>
                <a:cubicBezTo>
                  <a:pt x="155" y="142"/>
                  <a:pt x="167" y="150"/>
                  <a:pt x="169" y="162"/>
                </a:cubicBezTo>
                <a:cubicBezTo>
                  <a:pt x="170" y="168"/>
                  <a:pt x="169" y="174"/>
                  <a:pt x="165" y="179"/>
                </a:cubicBezTo>
                <a:cubicBezTo>
                  <a:pt x="162" y="184"/>
                  <a:pt x="157" y="187"/>
                  <a:pt x="151" y="188"/>
                </a:cubicBezTo>
                <a:cubicBezTo>
                  <a:pt x="146" y="189"/>
                  <a:pt x="140" y="188"/>
                  <a:pt x="136" y="186"/>
                </a:cubicBezTo>
                <a:cubicBezTo>
                  <a:pt x="96" y="214"/>
                  <a:pt x="96" y="214"/>
                  <a:pt x="96" y="214"/>
                </a:cubicBezTo>
                <a:cubicBezTo>
                  <a:pt x="96" y="281"/>
                  <a:pt x="96" y="281"/>
                  <a:pt x="96" y="281"/>
                </a:cubicBezTo>
                <a:lnTo>
                  <a:pt x="125" y="26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170"/>
          <p:cNvSpPr>
            <a:spLocks/>
          </p:cNvSpPr>
          <p:nvPr/>
        </p:nvSpPr>
        <p:spPr bwMode="auto">
          <a:xfrm>
            <a:off x="3562667" y="851484"/>
            <a:ext cx="198464" cy="319747"/>
          </a:xfrm>
          <a:custGeom>
            <a:avLst/>
            <a:gdLst>
              <a:gd name="T0" fmla="*/ 83 w 149"/>
              <a:gd name="T1" fmla="*/ 0 h 241"/>
              <a:gd name="T2" fmla="*/ 83 w 149"/>
              <a:gd name="T3" fmla="*/ 61 h 241"/>
              <a:gd name="T4" fmla="*/ 140 w 149"/>
              <a:gd name="T5" fmla="*/ 61 h 241"/>
              <a:gd name="T6" fmla="*/ 140 w 149"/>
              <a:gd name="T7" fmla="*/ 99 h 241"/>
              <a:gd name="T8" fmla="*/ 83 w 149"/>
              <a:gd name="T9" fmla="*/ 99 h 241"/>
              <a:gd name="T10" fmla="*/ 83 w 149"/>
              <a:gd name="T11" fmla="*/ 161 h 241"/>
              <a:gd name="T12" fmla="*/ 85 w 149"/>
              <a:gd name="T13" fmla="*/ 188 h 241"/>
              <a:gd name="T14" fmla="*/ 94 w 149"/>
              <a:gd name="T15" fmla="*/ 197 h 241"/>
              <a:gd name="T16" fmla="*/ 112 w 149"/>
              <a:gd name="T17" fmla="*/ 202 h 241"/>
              <a:gd name="T18" fmla="*/ 149 w 149"/>
              <a:gd name="T19" fmla="*/ 190 h 241"/>
              <a:gd name="T20" fmla="*/ 149 w 149"/>
              <a:gd name="T21" fmla="*/ 228 h 241"/>
              <a:gd name="T22" fmla="*/ 120 w 149"/>
              <a:gd name="T23" fmla="*/ 238 h 241"/>
              <a:gd name="T24" fmla="*/ 93 w 149"/>
              <a:gd name="T25" fmla="*/ 241 h 241"/>
              <a:gd name="T26" fmla="*/ 64 w 149"/>
              <a:gd name="T27" fmla="*/ 237 h 241"/>
              <a:gd name="T28" fmla="*/ 42 w 149"/>
              <a:gd name="T29" fmla="*/ 225 h 241"/>
              <a:gd name="T30" fmla="*/ 30 w 149"/>
              <a:gd name="T31" fmla="*/ 209 h 241"/>
              <a:gd name="T32" fmla="*/ 26 w 149"/>
              <a:gd name="T33" fmla="*/ 183 h 241"/>
              <a:gd name="T34" fmla="*/ 26 w 149"/>
              <a:gd name="T35" fmla="*/ 99 h 241"/>
              <a:gd name="T36" fmla="*/ 0 w 149"/>
              <a:gd name="T37" fmla="*/ 99 h 241"/>
              <a:gd name="T38" fmla="*/ 0 w 149"/>
              <a:gd name="T39" fmla="*/ 65 h 241"/>
              <a:gd name="T40" fmla="*/ 24 w 149"/>
              <a:gd name="T41" fmla="*/ 51 h 241"/>
              <a:gd name="T42" fmla="*/ 40 w 149"/>
              <a:gd name="T43" fmla="*/ 31 h 241"/>
              <a:gd name="T44" fmla="*/ 49 w 149"/>
              <a:gd name="T45" fmla="*/ 0 h 241"/>
              <a:gd name="T46" fmla="*/ 83 w 149"/>
              <a:gd name="T4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9" h="241">
                <a:moveTo>
                  <a:pt x="83" y="0"/>
                </a:moveTo>
                <a:cubicBezTo>
                  <a:pt x="83" y="61"/>
                  <a:pt x="83" y="61"/>
                  <a:pt x="83" y="61"/>
                </a:cubicBezTo>
                <a:cubicBezTo>
                  <a:pt x="140" y="61"/>
                  <a:pt x="140" y="61"/>
                  <a:pt x="140" y="61"/>
                </a:cubicBezTo>
                <a:cubicBezTo>
                  <a:pt x="140" y="99"/>
                  <a:pt x="140" y="99"/>
                  <a:pt x="140" y="99"/>
                </a:cubicBezTo>
                <a:cubicBezTo>
                  <a:pt x="83" y="99"/>
                  <a:pt x="83" y="99"/>
                  <a:pt x="83" y="99"/>
                </a:cubicBezTo>
                <a:cubicBezTo>
                  <a:pt x="83" y="161"/>
                  <a:pt x="83" y="161"/>
                  <a:pt x="83" y="161"/>
                </a:cubicBezTo>
                <a:cubicBezTo>
                  <a:pt x="83" y="175"/>
                  <a:pt x="84" y="184"/>
                  <a:pt x="85" y="188"/>
                </a:cubicBezTo>
                <a:cubicBezTo>
                  <a:pt x="87" y="192"/>
                  <a:pt x="90" y="195"/>
                  <a:pt x="94" y="197"/>
                </a:cubicBezTo>
                <a:cubicBezTo>
                  <a:pt x="99" y="200"/>
                  <a:pt x="105" y="202"/>
                  <a:pt x="112" y="202"/>
                </a:cubicBezTo>
                <a:cubicBezTo>
                  <a:pt x="124" y="202"/>
                  <a:pt x="136" y="198"/>
                  <a:pt x="149" y="190"/>
                </a:cubicBezTo>
                <a:cubicBezTo>
                  <a:pt x="149" y="228"/>
                  <a:pt x="149" y="228"/>
                  <a:pt x="149" y="228"/>
                </a:cubicBezTo>
                <a:cubicBezTo>
                  <a:pt x="138" y="233"/>
                  <a:pt x="129" y="236"/>
                  <a:pt x="120" y="238"/>
                </a:cubicBezTo>
                <a:cubicBezTo>
                  <a:pt x="112" y="240"/>
                  <a:pt x="103" y="241"/>
                  <a:pt x="93" y="241"/>
                </a:cubicBezTo>
                <a:cubicBezTo>
                  <a:pt x="82" y="241"/>
                  <a:pt x="73" y="240"/>
                  <a:pt x="64" y="237"/>
                </a:cubicBezTo>
                <a:cubicBezTo>
                  <a:pt x="56" y="234"/>
                  <a:pt x="48" y="230"/>
                  <a:pt x="42" y="225"/>
                </a:cubicBezTo>
                <a:cubicBezTo>
                  <a:pt x="36" y="220"/>
                  <a:pt x="32" y="214"/>
                  <a:pt x="30" y="209"/>
                </a:cubicBezTo>
                <a:cubicBezTo>
                  <a:pt x="28" y="203"/>
                  <a:pt x="26" y="194"/>
                  <a:pt x="26" y="183"/>
                </a:cubicBezTo>
                <a:cubicBezTo>
                  <a:pt x="26" y="99"/>
                  <a:pt x="26" y="99"/>
                  <a:pt x="26" y="99"/>
                </a:cubicBezTo>
                <a:cubicBezTo>
                  <a:pt x="0" y="99"/>
                  <a:pt x="0" y="99"/>
                  <a:pt x="0" y="99"/>
                </a:cubicBezTo>
                <a:cubicBezTo>
                  <a:pt x="0" y="65"/>
                  <a:pt x="0" y="65"/>
                  <a:pt x="0" y="65"/>
                </a:cubicBezTo>
                <a:cubicBezTo>
                  <a:pt x="9" y="61"/>
                  <a:pt x="17" y="57"/>
                  <a:pt x="24" y="51"/>
                </a:cubicBezTo>
                <a:cubicBezTo>
                  <a:pt x="31" y="45"/>
                  <a:pt x="36" y="39"/>
                  <a:pt x="40" y="31"/>
                </a:cubicBezTo>
                <a:cubicBezTo>
                  <a:pt x="44" y="22"/>
                  <a:pt x="47" y="12"/>
                  <a:pt x="49" y="0"/>
                </a:cubicBezTo>
                <a:lnTo>
                  <a:pt x="8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68"/>
          <p:cNvSpPr>
            <a:spLocks/>
          </p:cNvSpPr>
          <p:nvPr/>
        </p:nvSpPr>
        <p:spPr bwMode="invGray">
          <a:xfrm>
            <a:off x="3191174" y="3442428"/>
            <a:ext cx="295813" cy="223568"/>
          </a:xfrm>
          <a:custGeom>
            <a:avLst/>
            <a:gdLst>
              <a:gd name="T0" fmla="*/ 303 w 303"/>
              <a:gd name="T1" fmla="*/ 73 h 229"/>
              <a:gd name="T2" fmla="*/ 303 w 303"/>
              <a:gd name="T3" fmla="*/ 0 h 229"/>
              <a:gd name="T4" fmla="*/ 0 w 303"/>
              <a:gd name="T5" fmla="*/ 0 h 229"/>
              <a:gd name="T6" fmla="*/ 0 w 303"/>
              <a:gd name="T7" fmla="*/ 73 h 229"/>
              <a:gd name="T8" fmla="*/ 0 w 303"/>
              <a:gd name="T9" fmla="*/ 73 h 229"/>
              <a:gd name="T10" fmla="*/ 0 w 303"/>
              <a:gd name="T11" fmla="*/ 229 h 229"/>
              <a:gd name="T12" fmla="*/ 74 w 303"/>
              <a:gd name="T13" fmla="*/ 229 h 229"/>
              <a:gd name="T14" fmla="*/ 74 w 303"/>
              <a:gd name="T15" fmla="*/ 73 h 229"/>
              <a:gd name="T16" fmla="*/ 115 w 303"/>
              <a:gd name="T17" fmla="*/ 73 h 229"/>
              <a:gd name="T18" fmla="*/ 115 w 303"/>
              <a:gd name="T19" fmla="*/ 229 h 229"/>
              <a:gd name="T20" fmla="*/ 189 w 303"/>
              <a:gd name="T21" fmla="*/ 229 h 229"/>
              <a:gd name="T22" fmla="*/ 189 w 303"/>
              <a:gd name="T23" fmla="*/ 73 h 229"/>
              <a:gd name="T24" fmla="*/ 231 w 303"/>
              <a:gd name="T25" fmla="*/ 73 h 229"/>
              <a:gd name="T26" fmla="*/ 231 w 303"/>
              <a:gd name="T27" fmla="*/ 229 h 229"/>
              <a:gd name="T28" fmla="*/ 303 w 303"/>
              <a:gd name="T29" fmla="*/ 229 h 229"/>
              <a:gd name="T30" fmla="*/ 303 w 303"/>
              <a:gd name="T31" fmla="*/ 73 h 229"/>
              <a:gd name="T32" fmla="*/ 303 w 303"/>
              <a:gd name="T33" fmla="*/ 7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3" h="229">
                <a:moveTo>
                  <a:pt x="303" y="73"/>
                </a:moveTo>
                <a:lnTo>
                  <a:pt x="303" y="0"/>
                </a:lnTo>
                <a:lnTo>
                  <a:pt x="0" y="0"/>
                </a:lnTo>
                <a:lnTo>
                  <a:pt x="0" y="73"/>
                </a:lnTo>
                <a:lnTo>
                  <a:pt x="0" y="73"/>
                </a:lnTo>
                <a:lnTo>
                  <a:pt x="0" y="229"/>
                </a:lnTo>
                <a:lnTo>
                  <a:pt x="74" y="229"/>
                </a:lnTo>
                <a:lnTo>
                  <a:pt x="74" y="73"/>
                </a:lnTo>
                <a:lnTo>
                  <a:pt x="115" y="73"/>
                </a:lnTo>
                <a:lnTo>
                  <a:pt x="115" y="229"/>
                </a:lnTo>
                <a:lnTo>
                  <a:pt x="189" y="229"/>
                </a:lnTo>
                <a:lnTo>
                  <a:pt x="189" y="73"/>
                </a:lnTo>
                <a:lnTo>
                  <a:pt x="231" y="73"/>
                </a:lnTo>
                <a:lnTo>
                  <a:pt x="231" y="229"/>
                </a:lnTo>
                <a:lnTo>
                  <a:pt x="303" y="229"/>
                </a:lnTo>
                <a:lnTo>
                  <a:pt x="303" y="73"/>
                </a:lnTo>
                <a:lnTo>
                  <a:pt x="303" y="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Oval 15"/>
          <p:cNvSpPr/>
          <p:nvPr/>
        </p:nvSpPr>
        <p:spPr>
          <a:xfrm>
            <a:off x="2223441" y="2722857"/>
            <a:ext cx="908567" cy="90856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Freeform 128"/>
          <p:cNvSpPr>
            <a:spLocks noEditPoints="1"/>
          </p:cNvSpPr>
          <p:nvPr/>
        </p:nvSpPr>
        <p:spPr bwMode="invGray">
          <a:xfrm>
            <a:off x="2381563" y="2904815"/>
            <a:ext cx="562963" cy="547579"/>
          </a:xfrm>
          <a:custGeom>
            <a:avLst/>
            <a:gdLst>
              <a:gd name="T0" fmla="*/ 224 w 238"/>
              <a:gd name="T1" fmla="*/ 50 h 231"/>
              <a:gd name="T2" fmla="*/ 180 w 238"/>
              <a:gd name="T3" fmla="*/ 69 h 231"/>
              <a:gd name="T4" fmla="*/ 217 w 238"/>
              <a:gd name="T5" fmla="*/ 88 h 231"/>
              <a:gd name="T6" fmla="*/ 180 w 238"/>
              <a:gd name="T7" fmla="*/ 125 h 231"/>
              <a:gd name="T8" fmla="*/ 143 w 238"/>
              <a:gd name="T9" fmla="*/ 217 h 231"/>
              <a:gd name="T10" fmla="*/ 125 w 238"/>
              <a:gd name="T11" fmla="*/ 125 h 231"/>
              <a:gd name="T12" fmla="*/ 88 w 238"/>
              <a:gd name="T13" fmla="*/ 125 h 231"/>
              <a:gd name="T14" fmla="*/ 51 w 238"/>
              <a:gd name="T15" fmla="*/ 217 h 231"/>
              <a:gd name="T16" fmla="*/ 14 w 238"/>
              <a:gd name="T17" fmla="*/ 125 h 231"/>
              <a:gd name="T18" fmla="*/ 51 w 238"/>
              <a:gd name="T19" fmla="*/ 88 h 231"/>
              <a:gd name="T20" fmla="*/ 101 w 238"/>
              <a:gd name="T21" fmla="*/ 14 h 231"/>
              <a:gd name="T22" fmla="*/ 132 w 238"/>
              <a:gd name="T23" fmla="*/ 50 h 231"/>
              <a:gd name="T24" fmla="*/ 88 w 238"/>
              <a:gd name="T25" fmla="*/ 69 h 231"/>
              <a:gd name="T26" fmla="*/ 106 w 238"/>
              <a:gd name="T27" fmla="*/ 88 h 231"/>
              <a:gd name="T28" fmla="*/ 143 w 238"/>
              <a:gd name="T29" fmla="*/ 88 h 231"/>
              <a:gd name="T30" fmla="*/ 193 w 238"/>
              <a:gd name="T31" fmla="*/ 14 h 231"/>
              <a:gd name="T32" fmla="*/ 224 w 238"/>
              <a:gd name="T33" fmla="*/ 0 h 231"/>
              <a:gd name="T34" fmla="*/ 146 w 238"/>
              <a:gd name="T35" fmla="*/ 22 h 231"/>
              <a:gd name="T36" fmla="*/ 132 w 238"/>
              <a:gd name="T37" fmla="*/ 0 h 231"/>
              <a:gd name="T38" fmla="*/ 37 w 238"/>
              <a:gd name="T39" fmla="*/ 69 h 231"/>
              <a:gd name="T40" fmla="*/ 14 w 238"/>
              <a:gd name="T41" fmla="*/ 74 h 231"/>
              <a:gd name="T42" fmla="*/ 0 w 238"/>
              <a:gd name="T43" fmla="*/ 125 h 231"/>
              <a:gd name="T44" fmla="*/ 37 w 238"/>
              <a:gd name="T45" fmla="*/ 139 h 231"/>
              <a:gd name="T46" fmla="*/ 51 w 238"/>
              <a:gd name="T47" fmla="*/ 231 h 231"/>
              <a:gd name="T48" fmla="*/ 102 w 238"/>
              <a:gd name="T49" fmla="*/ 217 h 231"/>
              <a:gd name="T50" fmla="*/ 106 w 238"/>
              <a:gd name="T51" fmla="*/ 139 h 231"/>
              <a:gd name="T52" fmla="*/ 129 w 238"/>
              <a:gd name="T53" fmla="*/ 139 h 231"/>
              <a:gd name="T54" fmla="*/ 143 w 238"/>
              <a:gd name="T55" fmla="*/ 231 h 231"/>
              <a:gd name="T56" fmla="*/ 194 w 238"/>
              <a:gd name="T57" fmla="*/ 217 h 231"/>
              <a:gd name="T58" fmla="*/ 217 w 238"/>
              <a:gd name="T59" fmla="*/ 139 h 231"/>
              <a:gd name="T60" fmla="*/ 231 w 238"/>
              <a:gd name="T61" fmla="*/ 88 h 231"/>
              <a:gd name="T62" fmla="*/ 194 w 238"/>
              <a:gd name="T63" fmla="*/ 74 h 231"/>
              <a:gd name="T64" fmla="*/ 195 w 238"/>
              <a:gd name="T65" fmla="*/ 65 h 231"/>
              <a:gd name="T66" fmla="*/ 238 w 238"/>
              <a:gd name="T67" fmla="*/ 50 h 231"/>
              <a:gd name="T68" fmla="*/ 224 w 238"/>
              <a:gd name="T69" fmla="*/ 0 h 231"/>
              <a:gd name="T70" fmla="*/ 129 w 238"/>
              <a:gd name="T71" fmla="*/ 65 h 231"/>
              <a:gd name="T72" fmla="*/ 129 w 238"/>
              <a:gd name="T73" fmla="*/ 74 h 231"/>
              <a:gd name="T74" fmla="*/ 106 w 238"/>
              <a:gd name="T75" fmla="*/ 74 h 231"/>
              <a:gd name="T76" fmla="*/ 102 w 238"/>
              <a:gd name="T77" fmla="*/ 6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8" h="231">
                <a:moveTo>
                  <a:pt x="224" y="14"/>
                </a:moveTo>
                <a:cubicBezTo>
                  <a:pt x="224" y="50"/>
                  <a:pt x="224" y="50"/>
                  <a:pt x="224" y="50"/>
                </a:cubicBezTo>
                <a:cubicBezTo>
                  <a:pt x="193" y="50"/>
                  <a:pt x="193" y="50"/>
                  <a:pt x="193" y="50"/>
                </a:cubicBezTo>
                <a:cubicBezTo>
                  <a:pt x="187" y="50"/>
                  <a:pt x="180" y="58"/>
                  <a:pt x="180" y="69"/>
                </a:cubicBezTo>
                <a:cubicBezTo>
                  <a:pt x="180" y="88"/>
                  <a:pt x="180" y="88"/>
                  <a:pt x="180" y="88"/>
                </a:cubicBezTo>
                <a:cubicBezTo>
                  <a:pt x="217" y="88"/>
                  <a:pt x="217" y="88"/>
                  <a:pt x="217" y="88"/>
                </a:cubicBezTo>
                <a:cubicBezTo>
                  <a:pt x="217" y="125"/>
                  <a:pt x="217" y="125"/>
                  <a:pt x="217" y="125"/>
                </a:cubicBezTo>
                <a:cubicBezTo>
                  <a:pt x="180" y="125"/>
                  <a:pt x="180" y="125"/>
                  <a:pt x="180" y="125"/>
                </a:cubicBezTo>
                <a:cubicBezTo>
                  <a:pt x="180" y="217"/>
                  <a:pt x="180" y="217"/>
                  <a:pt x="180" y="217"/>
                </a:cubicBezTo>
                <a:cubicBezTo>
                  <a:pt x="143" y="217"/>
                  <a:pt x="143" y="217"/>
                  <a:pt x="143" y="217"/>
                </a:cubicBezTo>
                <a:cubicBezTo>
                  <a:pt x="143" y="125"/>
                  <a:pt x="143" y="125"/>
                  <a:pt x="143" y="125"/>
                </a:cubicBezTo>
                <a:cubicBezTo>
                  <a:pt x="125" y="125"/>
                  <a:pt x="125" y="125"/>
                  <a:pt x="125" y="125"/>
                </a:cubicBezTo>
                <a:cubicBezTo>
                  <a:pt x="106" y="125"/>
                  <a:pt x="106" y="125"/>
                  <a:pt x="106" y="125"/>
                </a:cubicBezTo>
                <a:cubicBezTo>
                  <a:pt x="88" y="125"/>
                  <a:pt x="88" y="125"/>
                  <a:pt x="88" y="125"/>
                </a:cubicBezTo>
                <a:cubicBezTo>
                  <a:pt x="88" y="217"/>
                  <a:pt x="88" y="217"/>
                  <a:pt x="88" y="217"/>
                </a:cubicBezTo>
                <a:cubicBezTo>
                  <a:pt x="51" y="217"/>
                  <a:pt x="51" y="217"/>
                  <a:pt x="51" y="217"/>
                </a:cubicBezTo>
                <a:cubicBezTo>
                  <a:pt x="51" y="125"/>
                  <a:pt x="51" y="125"/>
                  <a:pt x="51" y="125"/>
                </a:cubicBezTo>
                <a:cubicBezTo>
                  <a:pt x="14" y="125"/>
                  <a:pt x="14" y="125"/>
                  <a:pt x="14" y="125"/>
                </a:cubicBezTo>
                <a:cubicBezTo>
                  <a:pt x="14" y="88"/>
                  <a:pt x="14" y="88"/>
                  <a:pt x="14" y="88"/>
                </a:cubicBezTo>
                <a:cubicBezTo>
                  <a:pt x="51" y="88"/>
                  <a:pt x="51" y="88"/>
                  <a:pt x="51" y="88"/>
                </a:cubicBezTo>
                <a:cubicBezTo>
                  <a:pt x="51" y="69"/>
                  <a:pt x="51" y="69"/>
                  <a:pt x="51" y="69"/>
                </a:cubicBezTo>
                <a:cubicBezTo>
                  <a:pt x="51" y="39"/>
                  <a:pt x="73" y="14"/>
                  <a:pt x="101" y="14"/>
                </a:cubicBezTo>
                <a:cubicBezTo>
                  <a:pt x="132" y="14"/>
                  <a:pt x="132" y="14"/>
                  <a:pt x="132" y="14"/>
                </a:cubicBezTo>
                <a:cubicBezTo>
                  <a:pt x="132" y="50"/>
                  <a:pt x="132" y="50"/>
                  <a:pt x="132" y="50"/>
                </a:cubicBezTo>
                <a:cubicBezTo>
                  <a:pt x="101" y="50"/>
                  <a:pt x="101" y="50"/>
                  <a:pt x="101" y="50"/>
                </a:cubicBezTo>
                <a:cubicBezTo>
                  <a:pt x="95" y="50"/>
                  <a:pt x="88" y="58"/>
                  <a:pt x="88" y="69"/>
                </a:cubicBezTo>
                <a:cubicBezTo>
                  <a:pt x="88" y="88"/>
                  <a:pt x="88" y="88"/>
                  <a:pt x="88" y="88"/>
                </a:cubicBezTo>
                <a:cubicBezTo>
                  <a:pt x="106" y="88"/>
                  <a:pt x="106" y="88"/>
                  <a:pt x="106" y="88"/>
                </a:cubicBezTo>
                <a:cubicBezTo>
                  <a:pt x="125" y="88"/>
                  <a:pt x="125" y="88"/>
                  <a:pt x="125" y="88"/>
                </a:cubicBezTo>
                <a:cubicBezTo>
                  <a:pt x="143" y="88"/>
                  <a:pt x="143" y="88"/>
                  <a:pt x="143" y="88"/>
                </a:cubicBezTo>
                <a:cubicBezTo>
                  <a:pt x="143" y="69"/>
                  <a:pt x="143" y="69"/>
                  <a:pt x="143" y="69"/>
                </a:cubicBezTo>
                <a:cubicBezTo>
                  <a:pt x="143" y="39"/>
                  <a:pt x="166" y="14"/>
                  <a:pt x="193" y="14"/>
                </a:cubicBezTo>
                <a:cubicBezTo>
                  <a:pt x="224" y="14"/>
                  <a:pt x="224" y="14"/>
                  <a:pt x="224" y="14"/>
                </a:cubicBezTo>
                <a:moveTo>
                  <a:pt x="224" y="0"/>
                </a:moveTo>
                <a:cubicBezTo>
                  <a:pt x="193" y="0"/>
                  <a:pt x="193" y="0"/>
                  <a:pt x="193" y="0"/>
                </a:cubicBezTo>
                <a:cubicBezTo>
                  <a:pt x="174" y="0"/>
                  <a:pt x="158" y="8"/>
                  <a:pt x="146" y="22"/>
                </a:cubicBezTo>
                <a:cubicBezTo>
                  <a:pt x="146" y="14"/>
                  <a:pt x="146" y="14"/>
                  <a:pt x="146" y="14"/>
                </a:cubicBezTo>
                <a:cubicBezTo>
                  <a:pt x="146" y="6"/>
                  <a:pt x="140" y="0"/>
                  <a:pt x="132" y="0"/>
                </a:cubicBezTo>
                <a:cubicBezTo>
                  <a:pt x="101" y="0"/>
                  <a:pt x="101" y="0"/>
                  <a:pt x="101" y="0"/>
                </a:cubicBezTo>
                <a:cubicBezTo>
                  <a:pt x="65" y="0"/>
                  <a:pt x="37" y="31"/>
                  <a:pt x="37" y="69"/>
                </a:cubicBezTo>
                <a:cubicBezTo>
                  <a:pt x="37" y="74"/>
                  <a:pt x="37" y="74"/>
                  <a:pt x="37" y="74"/>
                </a:cubicBezTo>
                <a:cubicBezTo>
                  <a:pt x="14" y="74"/>
                  <a:pt x="14" y="74"/>
                  <a:pt x="14" y="74"/>
                </a:cubicBezTo>
                <a:cubicBezTo>
                  <a:pt x="6" y="74"/>
                  <a:pt x="0" y="80"/>
                  <a:pt x="0" y="88"/>
                </a:cubicBezTo>
                <a:cubicBezTo>
                  <a:pt x="0" y="125"/>
                  <a:pt x="0" y="125"/>
                  <a:pt x="0" y="125"/>
                </a:cubicBezTo>
                <a:cubicBezTo>
                  <a:pt x="0" y="133"/>
                  <a:pt x="6" y="139"/>
                  <a:pt x="14" y="139"/>
                </a:cubicBezTo>
                <a:cubicBezTo>
                  <a:pt x="37" y="139"/>
                  <a:pt x="37" y="139"/>
                  <a:pt x="37" y="139"/>
                </a:cubicBezTo>
                <a:cubicBezTo>
                  <a:pt x="37" y="217"/>
                  <a:pt x="37" y="217"/>
                  <a:pt x="37" y="217"/>
                </a:cubicBezTo>
                <a:cubicBezTo>
                  <a:pt x="37" y="225"/>
                  <a:pt x="43" y="231"/>
                  <a:pt x="51" y="231"/>
                </a:cubicBezTo>
                <a:cubicBezTo>
                  <a:pt x="88" y="231"/>
                  <a:pt x="88" y="231"/>
                  <a:pt x="88" y="231"/>
                </a:cubicBezTo>
                <a:cubicBezTo>
                  <a:pt x="96" y="231"/>
                  <a:pt x="102" y="225"/>
                  <a:pt x="102" y="217"/>
                </a:cubicBezTo>
                <a:cubicBezTo>
                  <a:pt x="102" y="139"/>
                  <a:pt x="102" y="139"/>
                  <a:pt x="102" y="139"/>
                </a:cubicBezTo>
                <a:cubicBezTo>
                  <a:pt x="106" y="139"/>
                  <a:pt x="106" y="139"/>
                  <a:pt x="106" y="139"/>
                </a:cubicBezTo>
                <a:cubicBezTo>
                  <a:pt x="125" y="139"/>
                  <a:pt x="125" y="139"/>
                  <a:pt x="125" y="139"/>
                </a:cubicBezTo>
                <a:cubicBezTo>
                  <a:pt x="129" y="139"/>
                  <a:pt x="129" y="139"/>
                  <a:pt x="129" y="139"/>
                </a:cubicBezTo>
                <a:cubicBezTo>
                  <a:pt x="129" y="217"/>
                  <a:pt x="129" y="217"/>
                  <a:pt x="129" y="217"/>
                </a:cubicBezTo>
                <a:cubicBezTo>
                  <a:pt x="129" y="225"/>
                  <a:pt x="135" y="231"/>
                  <a:pt x="143" y="231"/>
                </a:cubicBezTo>
                <a:cubicBezTo>
                  <a:pt x="180" y="231"/>
                  <a:pt x="180" y="231"/>
                  <a:pt x="180" y="231"/>
                </a:cubicBezTo>
                <a:cubicBezTo>
                  <a:pt x="188" y="231"/>
                  <a:pt x="194" y="225"/>
                  <a:pt x="194" y="217"/>
                </a:cubicBezTo>
                <a:cubicBezTo>
                  <a:pt x="194" y="139"/>
                  <a:pt x="194" y="139"/>
                  <a:pt x="194" y="139"/>
                </a:cubicBezTo>
                <a:cubicBezTo>
                  <a:pt x="217" y="139"/>
                  <a:pt x="217" y="139"/>
                  <a:pt x="217" y="139"/>
                </a:cubicBezTo>
                <a:cubicBezTo>
                  <a:pt x="225" y="139"/>
                  <a:pt x="231" y="133"/>
                  <a:pt x="231" y="125"/>
                </a:cubicBezTo>
                <a:cubicBezTo>
                  <a:pt x="231" y="88"/>
                  <a:pt x="231" y="88"/>
                  <a:pt x="231" y="88"/>
                </a:cubicBezTo>
                <a:cubicBezTo>
                  <a:pt x="231" y="80"/>
                  <a:pt x="225" y="74"/>
                  <a:pt x="217" y="74"/>
                </a:cubicBezTo>
                <a:cubicBezTo>
                  <a:pt x="194" y="74"/>
                  <a:pt x="194" y="74"/>
                  <a:pt x="194" y="74"/>
                </a:cubicBezTo>
                <a:cubicBezTo>
                  <a:pt x="194" y="69"/>
                  <a:pt x="194" y="69"/>
                  <a:pt x="194" y="69"/>
                </a:cubicBezTo>
                <a:cubicBezTo>
                  <a:pt x="194" y="67"/>
                  <a:pt x="195" y="65"/>
                  <a:pt x="195" y="65"/>
                </a:cubicBezTo>
                <a:cubicBezTo>
                  <a:pt x="224" y="65"/>
                  <a:pt x="224" y="65"/>
                  <a:pt x="224" y="65"/>
                </a:cubicBezTo>
                <a:cubicBezTo>
                  <a:pt x="232" y="65"/>
                  <a:pt x="238" y="58"/>
                  <a:pt x="238" y="50"/>
                </a:cubicBezTo>
                <a:cubicBezTo>
                  <a:pt x="238" y="14"/>
                  <a:pt x="238" y="14"/>
                  <a:pt x="238" y="14"/>
                </a:cubicBezTo>
                <a:cubicBezTo>
                  <a:pt x="238" y="6"/>
                  <a:pt x="232" y="0"/>
                  <a:pt x="224" y="0"/>
                </a:cubicBezTo>
                <a:close/>
                <a:moveTo>
                  <a:pt x="103" y="65"/>
                </a:moveTo>
                <a:cubicBezTo>
                  <a:pt x="129" y="65"/>
                  <a:pt x="129" y="65"/>
                  <a:pt x="129" y="65"/>
                </a:cubicBezTo>
                <a:cubicBezTo>
                  <a:pt x="129" y="66"/>
                  <a:pt x="129" y="68"/>
                  <a:pt x="129" y="69"/>
                </a:cubicBezTo>
                <a:cubicBezTo>
                  <a:pt x="129" y="74"/>
                  <a:pt x="129" y="74"/>
                  <a:pt x="129" y="74"/>
                </a:cubicBezTo>
                <a:cubicBezTo>
                  <a:pt x="125" y="74"/>
                  <a:pt x="125" y="74"/>
                  <a:pt x="125" y="74"/>
                </a:cubicBezTo>
                <a:cubicBezTo>
                  <a:pt x="106" y="74"/>
                  <a:pt x="106" y="74"/>
                  <a:pt x="106" y="74"/>
                </a:cubicBezTo>
                <a:cubicBezTo>
                  <a:pt x="102" y="74"/>
                  <a:pt x="102" y="74"/>
                  <a:pt x="102" y="74"/>
                </a:cubicBezTo>
                <a:cubicBezTo>
                  <a:pt x="102" y="69"/>
                  <a:pt x="102" y="69"/>
                  <a:pt x="102" y="69"/>
                </a:cubicBezTo>
                <a:cubicBezTo>
                  <a:pt x="102" y="67"/>
                  <a:pt x="103" y="65"/>
                  <a:pt x="103" y="6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40"/>
          <p:cNvSpPr>
            <a:spLocks noEditPoints="1"/>
          </p:cNvSpPr>
          <p:nvPr/>
        </p:nvSpPr>
        <p:spPr bwMode="invGray">
          <a:xfrm>
            <a:off x="2602843" y="3948668"/>
            <a:ext cx="211392" cy="330301"/>
          </a:xfrm>
          <a:custGeom>
            <a:avLst/>
            <a:gdLst>
              <a:gd name="T0" fmla="*/ 155 w 155"/>
              <a:gd name="T1" fmla="*/ 76 h 242"/>
              <a:gd name="T2" fmla="*/ 155 w 155"/>
              <a:gd name="T3" fmla="*/ 76 h 242"/>
              <a:gd name="T4" fmla="*/ 78 w 155"/>
              <a:gd name="T5" fmla="*/ 0 h 242"/>
              <a:gd name="T6" fmla="*/ 0 w 155"/>
              <a:gd name="T7" fmla="*/ 76 h 242"/>
              <a:gd name="T8" fmla="*/ 0 w 155"/>
              <a:gd name="T9" fmla="*/ 76 h 242"/>
              <a:gd name="T10" fmla="*/ 0 w 155"/>
              <a:gd name="T11" fmla="*/ 79 h 242"/>
              <a:gd name="T12" fmla="*/ 46 w 155"/>
              <a:gd name="T13" fmla="*/ 156 h 242"/>
              <a:gd name="T14" fmla="*/ 78 w 155"/>
              <a:gd name="T15" fmla="*/ 242 h 242"/>
              <a:gd name="T16" fmla="*/ 109 w 155"/>
              <a:gd name="T17" fmla="*/ 156 h 242"/>
              <a:gd name="T18" fmla="*/ 155 w 155"/>
              <a:gd name="T19" fmla="*/ 79 h 242"/>
              <a:gd name="T20" fmla="*/ 155 w 155"/>
              <a:gd name="T21" fmla="*/ 76 h 242"/>
              <a:gd name="T22" fmla="*/ 78 w 155"/>
              <a:gd name="T23" fmla="*/ 100 h 242"/>
              <a:gd name="T24" fmla="*/ 54 w 155"/>
              <a:gd name="T25" fmla="*/ 76 h 242"/>
              <a:gd name="T26" fmla="*/ 78 w 155"/>
              <a:gd name="T27" fmla="*/ 53 h 242"/>
              <a:gd name="T28" fmla="*/ 101 w 155"/>
              <a:gd name="T29" fmla="*/ 76 h 242"/>
              <a:gd name="T30" fmla="*/ 78 w 155"/>
              <a:gd name="T31" fmla="*/ 10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 h="242">
                <a:moveTo>
                  <a:pt x="155" y="76"/>
                </a:moveTo>
                <a:cubicBezTo>
                  <a:pt x="155" y="76"/>
                  <a:pt x="155" y="76"/>
                  <a:pt x="155" y="76"/>
                </a:cubicBezTo>
                <a:cubicBezTo>
                  <a:pt x="153" y="34"/>
                  <a:pt x="119" y="1"/>
                  <a:pt x="78" y="0"/>
                </a:cubicBezTo>
                <a:cubicBezTo>
                  <a:pt x="36" y="1"/>
                  <a:pt x="2" y="34"/>
                  <a:pt x="0" y="76"/>
                </a:cubicBezTo>
                <a:cubicBezTo>
                  <a:pt x="0" y="76"/>
                  <a:pt x="0" y="76"/>
                  <a:pt x="0" y="76"/>
                </a:cubicBezTo>
                <a:cubicBezTo>
                  <a:pt x="0" y="77"/>
                  <a:pt x="0" y="78"/>
                  <a:pt x="0" y="79"/>
                </a:cubicBezTo>
                <a:cubicBezTo>
                  <a:pt x="0" y="111"/>
                  <a:pt x="26" y="130"/>
                  <a:pt x="46" y="156"/>
                </a:cubicBezTo>
                <a:cubicBezTo>
                  <a:pt x="70" y="186"/>
                  <a:pt x="78" y="242"/>
                  <a:pt x="78" y="242"/>
                </a:cubicBezTo>
                <a:cubicBezTo>
                  <a:pt x="78" y="242"/>
                  <a:pt x="86" y="186"/>
                  <a:pt x="109" y="156"/>
                </a:cubicBezTo>
                <a:cubicBezTo>
                  <a:pt x="129" y="130"/>
                  <a:pt x="155" y="111"/>
                  <a:pt x="155" y="79"/>
                </a:cubicBezTo>
                <a:cubicBezTo>
                  <a:pt x="155" y="78"/>
                  <a:pt x="155" y="77"/>
                  <a:pt x="155" y="76"/>
                </a:cubicBezTo>
                <a:close/>
                <a:moveTo>
                  <a:pt x="78" y="100"/>
                </a:moveTo>
                <a:cubicBezTo>
                  <a:pt x="65" y="100"/>
                  <a:pt x="54" y="89"/>
                  <a:pt x="54" y="76"/>
                </a:cubicBezTo>
                <a:cubicBezTo>
                  <a:pt x="54" y="63"/>
                  <a:pt x="65" y="53"/>
                  <a:pt x="78" y="53"/>
                </a:cubicBezTo>
                <a:cubicBezTo>
                  <a:pt x="91" y="53"/>
                  <a:pt x="101" y="63"/>
                  <a:pt x="101" y="76"/>
                </a:cubicBezTo>
                <a:cubicBezTo>
                  <a:pt x="101" y="89"/>
                  <a:pt x="91" y="100"/>
                  <a:pt x="78" y="10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142"/>
          <p:cNvSpPr>
            <a:spLocks noEditPoints="1"/>
          </p:cNvSpPr>
          <p:nvPr/>
        </p:nvSpPr>
        <p:spPr bwMode="invGray">
          <a:xfrm>
            <a:off x="4880290" y="2136171"/>
            <a:ext cx="357647" cy="432295"/>
          </a:xfrm>
          <a:custGeom>
            <a:avLst/>
            <a:gdLst>
              <a:gd name="T0" fmla="*/ 195 w 211"/>
              <a:gd name="T1" fmla="*/ 145 h 255"/>
              <a:gd name="T2" fmla="*/ 193 w 211"/>
              <a:gd name="T3" fmla="*/ 142 h 255"/>
              <a:gd name="T4" fmla="*/ 95 w 211"/>
              <a:gd name="T5" fmla="*/ 12 h 255"/>
              <a:gd name="T6" fmla="*/ 72 w 211"/>
              <a:gd name="T7" fmla="*/ 0 h 255"/>
              <a:gd name="T8" fmla="*/ 9 w 211"/>
              <a:gd name="T9" fmla="*/ 41 h 255"/>
              <a:gd name="T10" fmla="*/ 7 w 211"/>
              <a:gd name="T11" fmla="*/ 83 h 255"/>
              <a:gd name="T12" fmla="*/ 105 w 211"/>
              <a:gd name="T13" fmla="*/ 214 h 255"/>
              <a:gd name="T14" fmla="*/ 108 w 211"/>
              <a:gd name="T15" fmla="*/ 216 h 255"/>
              <a:gd name="T16" fmla="*/ 202 w 211"/>
              <a:gd name="T17" fmla="*/ 255 h 255"/>
              <a:gd name="T18" fmla="*/ 204 w 211"/>
              <a:gd name="T19" fmla="*/ 255 h 255"/>
              <a:gd name="T20" fmla="*/ 208 w 211"/>
              <a:gd name="T21" fmla="*/ 254 h 255"/>
              <a:gd name="T22" fmla="*/ 211 w 211"/>
              <a:gd name="T23" fmla="*/ 247 h 255"/>
              <a:gd name="T24" fmla="*/ 195 w 211"/>
              <a:gd name="T25" fmla="*/ 145 h 255"/>
              <a:gd name="T26" fmla="*/ 136 w 211"/>
              <a:gd name="T27" fmla="*/ 173 h 255"/>
              <a:gd name="T28" fmla="*/ 135 w 211"/>
              <a:gd name="T29" fmla="*/ 162 h 255"/>
              <a:gd name="T30" fmla="*/ 184 w 211"/>
              <a:gd name="T31" fmla="*/ 161 h 255"/>
              <a:gd name="T32" fmla="*/ 192 w 211"/>
              <a:gd name="T33" fmla="*/ 215 h 255"/>
              <a:gd name="T34" fmla="*/ 177 w 211"/>
              <a:gd name="T35" fmla="*/ 230 h 255"/>
              <a:gd name="T36" fmla="*/ 124 w 211"/>
              <a:gd name="T37" fmla="*/ 208 h 255"/>
              <a:gd name="T38" fmla="*/ 136 w 211"/>
              <a:gd name="T39" fmla="*/ 173 h 255"/>
              <a:gd name="T40" fmla="*/ 183 w 211"/>
              <a:gd name="T41" fmla="*/ 155 h 255"/>
              <a:gd name="T42" fmla="*/ 133 w 211"/>
              <a:gd name="T43" fmla="*/ 153 h 255"/>
              <a:gd name="T44" fmla="*/ 68 w 211"/>
              <a:gd name="T45" fmla="*/ 66 h 255"/>
              <a:gd name="T46" fmla="*/ 108 w 211"/>
              <a:gd name="T47" fmla="*/ 51 h 255"/>
              <a:gd name="T48" fmla="*/ 182 w 211"/>
              <a:gd name="T49" fmla="*/ 149 h 255"/>
              <a:gd name="T50" fmla="*/ 183 w 211"/>
              <a:gd name="T51" fmla="*/ 155 h 255"/>
              <a:gd name="T52" fmla="*/ 45 w 211"/>
              <a:gd name="T53" fmla="*/ 37 h 255"/>
              <a:gd name="T54" fmla="*/ 18 w 211"/>
              <a:gd name="T55" fmla="*/ 75 h 255"/>
              <a:gd name="T56" fmla="*/ 21 w 211"/>
              <a:gd name="T57" fmla="*/ 48 h 255"/>
              <a:gd name="T58" fmla="*/ 72 w 211"/>
              <a:gd name="T59" fmla="*/ 14 h 255"/>
              <a:gd name="T60" fmla="*/ 84 w 211"/>
              <a:gd name="T61" fmla="*/ 20 h 255"/>
              <a:gd name="T62" fmla="*/ 45 w 211"/>
              <a:gd name="T63" fmla="*/ 37 h 255"/>
              <a:gd name="T64" fmla="*/ 50 w 211"/>
              <a:gd name="T65" fmla="*/ 43 h 255"/>
              <a:gd name="T66" fmla="*/ 89 w 211"/>
              <a:gd name="T67" fmla="*/ 27 h 255"/>
              <a:gd name="T68" fmla="*/ 103 w 211"/>
              <a:gd name="T69" fmla="*/ 45 h 255"/>
              <a:gd name="T70" fmla="*/ 63 w 211"/>
              <a:gd name="T71" fmla="*/ 62 h 255"/>
              <a:gd name="T72" fmla="*/ 36 w 211"/>
              <a:gd name="T73" fmla="*/ 99 h 255"/>
              <a:gd name="T74" fmla="*/ 23 w 211"/>
              <a:gd name="T75" fmla="*/ 82 h 255"/>
              <a:gd name="T76" fmla="*/ 50 w 211"/>
              <a:gd name="T77" fmla="*/ 43 h 255"/>
              <a:gd name="T78" fmla="*/ 41 w 211"/>
              <a:gd name="T79" fmla="*/ 106 h 255"/>
              <a:gd name="T80" fmla="*/ 63 w 211"/>
              <a:gd name="T81" fmla="*/ 71 h 255"/>
              <a:gd name="T82" fmla="*/ 126 w 211"/>
              <a:gd name="T83" fmla="*/ 156 h 255"/>
              <a:gd name="T84" fmla="*/ 126 w 211"/>
              <a:gd name="T85" fmla="*/ 156 h 255"/>
              <a:gd name="T86" fmla="*/ 129 w 211"/>
              <a:gd name="T87" fmla="*/ 173 h 255"/>
              <a:gd name="T88" fmla="*/ 118 w 211"/>
              <a:gd name="T89" fmla="*/ 205 h 255"/>
              <a:gd name="T90" fmla="*/ 115 w 211"/>
              <a:gd name="T91" fmla="*/ 204 h 255"/>
              <a:gd name="T92" fmla="*/ 41 w 211"/>
              <a:gd name="T93" fmla="*/ 10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55">
                <a:moveTo>
                  <a:pt x="195" y="145"/>
                </a:moveTo>
                <a:cubicBezTo>
                  <a:pt x="195" y="144"/>
                  <a:pt x="194" y="143"/>
                  <a:pt x="193" y="142"/>
                </a:cubicBezTo>
                <a:cubicBezTo>
                  <a:pt x="95" y="12"/>
                  <a:pt x="95" y="12"/>
                  <a:pt x="95" y="12"/>
                </a:cubicBezTo>
                <a:cubicBezTo>
                  <a:pt x="90" y="5"/>
                  <a:pt x="82" y="0"/>
                  <a:pt x="72" y="0"/>
                </a:cubicBezTo>
                <a:cubicBezTo>
                  <a:pt x="50" y="0"/>
                  <a:pt x="22" y="19"/>
                  <a:pt x="9" y="41"/>
                </a:cubicBezTo>
                <a:cubicBezTo>
                  <a:pt x="1" y="56"/>
                  <a:pt x="0" y="70"/>
                  <a:pt x="7" y="83"/>
                </a:cubicBezTo>
                <a:cubicBezTo>
                  <a:pt x="105" y="214"/>
                  <a:pt x="105" y="214"/>
                  <a:pt x="105" y="214"/>
                </a:cubicBezTo>
                <a:cubicBezTo>
                  <a:pt x="106" y="214"/>
                  <a:pt x="107" y="215"/>
                  <a:pt x="108" y="216"/>
                </a:cubicBezTo>
                <a:cubicBezTo>
                  <a:pt x="202" y="255"/>
                  <a:pt x="202" y="255"/>
                  <a:pt x="202" y="255"/>
                </a:cubicBezTo>
                <a:cubicBezTo>
                  <a:pt x="202" y="255"/>
                  <a:pt x="203" y="255"/>
                  <a:pt x="204" y="255"/>
                </a:cubicBezTo>
                <a:cubicBezTo>
                  <a:pt x="206" y="255"/>
                  <a:pt x="207" y="255"/>
                  <a:pt x="208" y="254"/>
                </a:cubicBezTo>
                <a:cubicBezTo>
                  <a:pt x="210" y="252"/>
                  <a:pt x="211" y="250"/>
                  <a:pt x="211" y="247"/>
                </a:cubicBezTo>
                <a:lnTo>
                  <a:pt x="195" y="145"/>
                </a:lnTo>
                <a:close/>
                <a:moveTo>
                  <a:pt x="136" y="173"/>
                </a:moveTo>
                <a:cubicBezTo>
                  <a:pt x="136" y="169"/>
                  <a:pt x="136" y="166"/>
                  <a:pt x="135" y="162"/>
                </a:cubicBezTo>
                <a:cubicBezTo>
                  <a:pt x="150" y="169"/>
                  <a:pt x="169" y="169"/>
                  <a:pt x="184" y="161"/>
                </a:cubicBezTo>
                <a:cubicBezTo>
                  <a:pt x="192" y="215"/>
                  <a:pt x="192" y="215"/>
                  <a:pt x="192" y="215"/>
                </a:cubicBezTo>
                <a:cubicBezTo>
                  <a:pt x="186" y="218"/>
                  <a:pt x="180" y="223"/>
                  <a:pt x="177" y="230"/>
                </a:cubicBezTo>
                <a:cubicBezTo>
                  <a:pt x="124" y="208"/>
                  <a:pt x="124" y="208"/>
                  <a:pt x="124" y="208"/>
                </a:cubicBezTo>
                <a:cubicBezTo>
                  <a:pt x="132" y="198"/>
                  <a:pt x="136" y="186"/>
                  <a:pt x="136" y="173"/>
                </a:cubicBezTo>
                <a:close/>
                <a:moveTo>
                  <a:pt x="183" y="155"/>
                </a:moveTo>
                <a:cubicBezTo>
                  <a:pt x="167" y="163"/>
                  <a:pt x="148" y="162"/>
                  <a:pt x="133" y="153"/>
                </a:cubicBezTo>
                <a:cubicBezTo>
                  <a:pt x="68" y="66"/>
                  <a:pt x="68" y="66"/>
                  <a:pt x="68" y="66"/>
                </a:cubicBezTo>
                <a:cubicBezTo>
                  <a:pt x="82" y="56"/>
                  <a:pt x="97" y="50"/>
                  <a:pt x="108" y="51"/>
                </a:cubicBezTo>
                <a:cubicBezTo>
                  <a:pt x="182" y="149"/>
                  <a:pt x="182" y="149"/>
                  <a:pt x="182" y="149"/>
                </a:cubicBezTo>
                <a:lnTo>
                  <a:pt x="183" y="155"/>
                </a:lnTo>
                <a:close/>
                <a:moveTo>
                  <a:pt x="45" y="37"/>
                </a:moveTo>
                <a:cubicBezTo>
                  <a:pt x="34" y="46"/>
                  <a:pt x="22" y="60"/>
                  <a:pt x="18" y="75"/>
                </a:cubicBezTo>
                <a:cubicBezTo>
                  <a:pt x="13" y="65"/>
                  <a:pt x="17" y="55"/>
                  <a:pt x="21" y="48"/>
                </a:cubicBezTo>
                <a:cubicBezTo>
                  <a:pt x="31" y="30"/>
                  <a:pt x="55" y="14"/>
                  <a:pt x="72" y="14"/>
                </a:cubicBezTo>
                <a:cubicBezTo>
                  <a:pt x="77" y="14"/>
                  <a:pt x="81" y="16"/>
                  <a:pt x="84" y="20"/>
                </a:cubicBezTo>
                <a:cubicBezTo>
                  <a:pt x="72" y="21"/>
                  <a:pt x="59" y="27"/>
                  <a:pt x="45" y="37"/>
                </a:cubicBezTo>
                <a:close/>
                <a:moveTo>
                  <a:pt x="50" y="43"/>
                </a:moveTo>
                <a:cubicBezTo>
                  <a:pt x="63" y="32"/>
                  <a:pt x="78" y="26"/>
                  <a:pt x="89" y="27"/>
                </a:cubicBezTo>
                <a:cubicBezTo>
                  <a:pt x="103" y="45"/>
                  <a:pt x="103" y="45"/>
                  <a:pt x="103" y="45"/>
                </a:cubicBezTo>
                <a:cubicBezTo>
                  <a:pt x="91" y="45"/>
                  <a:pt x="76" y="51"/>
                  <a:pt x="63" y="62"/>
                </a:cubicBezTo>
                <a:cubicBezTo>
                  <a:pt x="52" y="71"/>
                  <a:pt x="40" y="84"/>
                  <a:pt x="36" y="99"/>
                </a:cubicBezTo>
                <a:cubicBezTo>
                  <a:pt x="23" y="82"/>
                  <a:pt x="23" y="82"/>
                  <a:pt x="23" y="82"/>
                </a:cubicBezTo>
                <a:cubicBezTo>
                  <a:pt x="25" y="69"/>
                  <a:pt x="34" y="54"/>
                  <a:pt x="50" y="43"/>
                </a:cubicBezTo>
                <a:close/>
                <a:moveTo>
                  <a:pt x="41" y="106"/>
                </a:moveTo>
                <a:cubicBezTo>
                  <a:pt x="43" y="94"/>
                  <a:pt x="51" y="82"/>
                  <a:pt x="63" y="71"/>
                </a:cubicBezTo>
                <a:cubicBezTo>
                  <a:pt x="126" y="156"/>
                  <a:pt x="126" y="156"/>
                  <a:pt x="126" y="156"/>
                </a:cubicBezTo>
                <a:cubicBezTo>
                  <a:pt x="126" y="156"/>
                  <a:pt x="126" y="156"/>
                  <a:pt x="126" y="156"/>
                </a:cubicBezTo>
                <a:cubicBezTo>
                  <a:pt x="128" y="162"/>
                  <a:pt x="129" y="167"/>
                  <a:pt x="129" y="173"/>
                </a:cubicBezTo>
                <a:cubicBezTo>
                  <a:pt x="129" y="185"/>
                  <a:pt x="125" y="196"/>
                  <a:pt x="118" y="205"/>
                </a:cubicBezTo>
                <a:cubicBezTo>
                  <a:pt x="115" y="204"/>
                  <a:pt x="115" y="204"/>
                  <a:pt x="115" y="204"/>
                </a:cubicBezTo>
                <a:lnTo>
                  <a:pt x="41" y="1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93"/>
          <p:cNvSpPr>
            <a:spLocks noEditPoints="1"/>
          </p:cNvSpPr>
          <p:nvPr/>
        </p:nvSpPr>
        <p:spPr bwMode="invGray">
          <a:xfrm>
            <a:off x="5062580" y="2986491"/>
            <a:ext cx="303064" cy="402215"/>
          </a:xfrm>
          <a:custGeom>
            <a:avLst/>
            <a:gdLst>
              <a:gd name="T0" fmla="*/ 22 w 183"/>
              <a:gd name="T1" fmla="*/ 27 h 243"/>
              <a:gd name="T2" fmla="*/ 31 w 183"/>
              <a:gd name="T3" fmla="*/ 12 h 243"/>
              <a:gd name="T4" fmla="*/ 73 w 183"/>
              <a:gd name="T5" fmla="*/ 1 h 243"/>
              <a:gd name="T6" fmla="*/ 86 w 183"/>
              <a:gd name="T7" fmla="*/ 10 h 243"/>
              <a:gd name="T8" fmla="*/ 92 w 183"/>
              <a:gd name="T9" fmla="*/ 104 h 243"/>
              <a:gd name="T10" fmla="*/ 74 w 183"/>
              <a:gd name="T11" fmla="*/ 110 h 243"/>
              <a:gd name="T12" fmla="*/ 22 w 183"/>
              <a:gd name="T13" fmla="*/ 27 h 243"/>
              <a:gd name="T14" fmla="*/ 14 w 183"/>
              <a:gd name="T15" fmla="*/ 112 h 243"/>
              <a:gd name="T16" fmla="*/ 3 w 183"/>
              <a:gd name="T17" fmla="*/ 122 h 243"/>
              <a:gd name="T18" fmla="*/ 2 w 183"/>
              <a:gd name="T19" fmla="*/ 163 h 243"/>
              <a:gd name="T20" fmla="*/ 14 w 183"/>
              <a:gd name="T21" fmla="*/ 170 h 243"/>
              <a:gd name="T22" fmla="*/ 64 w 183"/>
              <a:gd name="T23" fmla="*/ 154 h 243"/>
              <a:gd name="T24" fmla="*/ 63 w 183"/>
              <a:gd name="T25" fmla="*/ 132 h 243"/>
              <a:gd name="T26" fmla="*/ 14 w 183"/>
              <a:gd name="T27" fmla="*/ 112 h 243"/>
              <a:gd name="T28" fmla="*/ 92 w 183"/>
              <a:gd name="T29" fmla="*/ 236 h 243"/>
              <a:gd name="T30" fmla="*/ 79 w 183"/>
              <a:gd name="T31" fmla="*/ 241 h 243"/>
              <a:gd name="T32" fmla="*/ 41 w 183"/>
              <a:gd name="T33" fmla="*/ 226 h 243"/>
              <a:gd name="T34" fmla="*/ 39 w 183"/>
              <a:gd name="T35" fmla="*/ 213 h 243"/>
              <a:gd name="T36" fmla="*/ 73 w 183"/>
              <a:gd name="T37" fmla="*/ 173 h 243"/>
              <a:gd name="T38" fmla="*/ 92 w 183"/>
              <a:gd name="T39" fmla="*/ 182 h 243"/>
              <a:gd name="T40" fmla="*/ 92 w 183"/>
              <a:gd name="T41" fmla="*/ 236 h 243"/>
              <a:gd name="T42" fmla="*/ 142 w 183"/>
              <a:gd name="T43" fmla="*/ 221 h 243"/>
              <a:gd name="T44" fmla="*/ 157 w 183"/>
              <a:gd name="T45" fmla="*/ 220 h 243"/>
              <a:gd name="T46" fmla="*/ 180 w 183"/>
              <a:gd name="T47" fmla="*/ 188 h 243"/>
              <a:gd name="T48" fmla="*/ 176 w 183"/>
              <a:gd name="T49" fmla="*/ 175 h 243"/>
              <a:gd name="T50" fmla="*/ 126 w 183"/>
              <a:gd name="T51" fmla="*/ 158 h 243"/>
              <a:gd name="T52" fmla="*/ 114 w 183"/>
              <a:gd name="T53" fmla="*/ 175 h 243"/>
              <a:gd name="T54" fmla="*/ 142 w 183"/>
              <a:gd name="T55" fmla="*/ 221 h 243"/>
              <a:gd name="T56" fmla="*/ 144 w 183"/>
              <a:gd name="T57" fmla="*/ 74 h 243"/>
              <a:gd name="T58" fmla="*/ 158 w 183"/>
              <a:gd name="T59" fmla="*/ 76 h 243"/>
              <a:gd name="T60" fmla="*/ 180 w 183"/>
              <a:gd name="T61" fmla="*/ 111 h 243"/>
              <a:gd name="T62" fmla="*/ 174 w 183"/>
              <a:gd name="T63" fmla="*/ 123 h 243"/>
              <a:gd name="T64" fmla="*/ 123 w 183"/>
              <a:gd name="T65" fmla="*/ 136 h 243"/>
              <a:gd name="T66" fmla="*/ 113 w 183"/>
              <a:gd name="T67" fmla="*/ 117 h 243"/>
              <a:gd name="T68" fmla="*/ 144 w 183"/>
              <a:gd name="T69" fmla="*/ 74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3" h="243">
                <a:moveTo>
                  <a:pt x="22" y="27"/>
                </a:moveTo>
                <a:cubicBezTo>
                  <a:pt x="19" y="21"/>
                  <a:pt x="23" y="15"/>
                  <a:pt x="31" y="12"/>
                </a:cubicBezTo>
                <a:cubicBezTo>
                  <a:pt x="46" y="6"/>
                  <a:pt x="58" y="3"/>
                  <a:pt x="73" y="1"/>
                </a:cubicBezTo>
                <a:cubicBezTo>
                  <a:pt x="83" y="0"/>
                  <a:pt x="86" y="5"/>
                  <a:pt x="86" y="10"/>
                </a:cubicBezTo>
                <a:cubicBezTo>
                  <a:pt x="89" y="41"/>
                  <a:pt x="91" y="73"/>
                  <a:pt x="92" y="104"/>
                </a:cubicBezTo>
                <a:cubicBezTo>
                  <a:pt x="93" y="117"/>
                  <a:pt x="81" y="120"/>
                  <a:pt x="74" y="110"/>
                </a:cubicBezTo>
                <a:cubicBezTo>
                  <a:pt x="56" y="82"/>
                  <a:pt x="38" y="55"/>
                  <a:pt x="22" y="27"/>
                </a:cubicBezTo>
                <a:close/>
                <a:moveTo>
                  <a:pt x="14" y="112"/>
                </a:moveTo>
                <a:cubicBezTo>
                  <a:pt x="9" y="111"/>
                  <a:pt x="4" y="115"/>
                  <a:pt x="3" y="122"/>
                </a:cubicBezTo>
                <a:cubicBezTo>
                  <a:pt x="0" y="133"/>
                  <a:pt x="0" y="153"/>
                  <a:pt x="2" y="163"/>
                </a:cubicBezTo>
                <a:cubicBezTo>
                  <a:pt x="4" y="169"/>
                  <a:pt x="9" y="171"/>
                  <a:pt x="14" y="170"/>
                </a:cubicBezTo>
                <a:cubicBezTo>
                  <a:pt x="64" y="154"/>
                  <a:pt x="64" y="154"/>
                  <a:pt x="64" y="154"/>
                </a:cubicBezTo>
                <a:cubicBezTo>
                  <a:pt x="75" y="151"/>
                  <a:pt x="75" y="136"/>
                  <a:pt x="63" y="132"/>
                </a:cubicBezTo>
                <a:cubicBezTo>
                  <a:pt x="14" y="112"/>
                  <a:pt x="14" y="112"/>
                  <a:pt x="14" y="112"/>
                </a:cubicBezTo>
                <a:close/>
                <a:moveTo>
                  <a:pt x="92" y="236"/>
                </a:moveTo>
                <a:cubicBezTo>
                  <a:pt x="91" y="240"/>
                  <a:pt x="86" y="243"/>
                  <a:pt x="79" y="241"/>
                </a:cubicBezTo>
                <a:cubicBezTo>
                  <a:pt x="67" y="240"/>
                  <a:pt x="48" y="232"/>
                  <a:pt x="41" y="226"/>
                </a:cubicBezTo>
                <a:cubicBezTo>
                  <a:pt x="35" y="222"/>
                  <a:pt x="35" y="217"/>
                  <a:pt x="39" y="213"/>
                </a:cubicBezTo>
                <a:cubicBezTo>
                  <a:pt x="73" y="173"/>
                  <a:pt x="73" y="173"/>
                  <a:pt x="73" y="173"/>
                </a:cubicBezTo>
                <a:cubicBezTo>
                  <a:pt x="81" y="163"/>
                  <a:pt x="93" y="168"/>
                  <a:pt x="92" y="182"/>
                </a:cubicBezTo>
                <a:cubicBezTo>
                  <a:pt x="92" y="236"/>
                  <a:pt x="92" y="236"/>
                  <a:pt x="92" y="236"/>
                </a:cubicBezTo>
                <a:close/>
                <a:moveTo>
                  <a:pt x="142" y="221"/>
                </a:moveTo>
                <a:cubicBezTo>
                  <a:pt x="145" y="225"/>
                  <a:pt x="152" y="225"/>
                  <a:pt x="157" y="220"/>
                </a:cubicBezTo>
                <a:cubicBezTo>
                  <a:pt x="166" y="212"/>
                  <a:pt x="176" y="198"/>
                  <a:pt x="180" y="188"/>
                </a:cubicBezTo>
                <a:cubicBezTo>
                  <a:pt x="183" y="182"/>
                  <a:pt x="180" y="176"/>
                  <a:pt x="176" y="175"/>
                </a:cubicBezTo>
                <a:cubicBezTo>
                  <a:pt x="126" y="158"/>
                  <a:pt x="126" y="158"/>
                  <a:pt x="126" y="158"/>
                </a:cubicBezTo>
                <a:cubicBezTo>
                  <a:pt x="115" y="154"/>
                  <a:pt x="107" y="166"/>
                  <a:pt x="114" y="175"/>
                </a:cubicBezTo>
                <a:cubicBezTo>
                  <a:pt x="142" y="221"/>
                  <a:pt x="142" y="221"/>
                  <a:pt x="142" y="221"/>
                </a:cubicBezTo>
                <a:close/>
                <a:moveTo>
                  <a:pt x="144" y="74"/>
                </a:moveTo>
                <a:cubicBezTo>
                  <a:pt x="147" y="71"/>
                  <a:pt x="154" y="71"/>
                  <a:pt x="158" y="76"/>
                </a:cubicBezTo>
                <a:cubicBezTo>
                  <a:pt x="166" y="85"/>
                  <a:pt x="177" y="102"/>
                  <a:pt x="180" y="111"/>
                </a:cubicBezTo>
                <a:cubicBezTo>
                  <a:pt x="182" y="118"/>
                  <a:pt x="179" y="122"/>
                  <a:pt x="174" y="123"/>
                </a:cubicBezTo>
                <a:cubicBezTo>
                  <a:pt x="123" y="136"/>
                  <a:pt x="123" y="136"/>
                  <a:pt x="123" y="136"/>
                </a:cubicBezTo>
                <a:cubicBezTo>
                  <a:pt x="112" y="139"/>
                  <a:pt x="104" y="126"/>
                  <a:pt x="113" y="117"/>
                </a:cubicBezTo>
                <a:cubicBezTo>
                  <a:pt x="144" y="74"/>
                  <a:pt x="144" y="74"/>
                  <a:pt x="144" y="7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55" name="Group 54"/>
          <p:cNvGrpSpPr/>
          <p:nvPr/>
        </p:nvGrpSpPr>
        <p:grpSpPr>
          <a:xfrm>
            <a:off x="1486622" y="4299025"/>
            <a:ext cx="696365" cy="616283"/>
            <a:chOff x="3537345" y="3113568"/>
            <a:chExt cx="655484" cy="580103"/>
          </a:xfrm>
        </p:grpSpPr>
        <p:sp>
          <p:nvSpPr>
            <p:cNvPr id="56"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8" name="Freeform 124"/>
          <p:cNvSpPr>
            <a:spLocks/>
          </p:cNvSpPr>
          <p:nvPr/>
        </p:nvSpPr>
        <p:spPr bwMode="invGray">
          <a:xfrm>
            <a:off x="5464085" y="1537335"/>
            <a:ext cx="306028" cy="305373"/>
          </a:xfrm>
          <a:custGeom>
            <a:avLst/>
            <a:gdLst>
              <a:gd name="T0" fmla="*/ 148 w 242"/>
              <a:gd name="T1" fmla="*/ 53 h 241"/>
              <a:gd name="T2" fmla="*/ 242 w 242"/>
              <a:gd name="T3" fmla="*/ 147 h 241"/>
              <a:gd name="T4" fmla="*/ 148 w 242"/>
              <a:gd name="T5" fmla="*/ 241 h 241"/>
              <a:gd name="T6" fmla="*/ 94 w 242"/>
              <a:gd name="T7" fmla="*/ 241 h 241"/>
              <a:gd name="T8" fmla="*/ 0 w 242"/>
              <a:gd name="T9" fmla="*/ 147 h 241"/>
              <a:gd name="T10" fmla="*/ 0 w 242"/>
              <a:gd name="T11" fmla="*/ 22 h 241"/>
              <a:gd name="T12" fmla="*/ 22 w 242"/>
              <a:gd name="T13" fmla="*/ 0 h 241"/>
              <a:gd name="T14" fmla="*/ 44 w 242"/>
              <a:gd name="T15" fmla="*/ 22 h 241"/>
              <a:gd name="T16" fmla="*/ 44 w 242"/>
              <a:gd name="T17" fmla="*/ 147 h 241"/>
              <a:gd name="T18" fmla="*/ 94 w 242"/>
              <a:gd name="T19" fmla="*/ 198 h 241"/>
              <a:gd name="T20" fmla="*/ 148 w 242"/>
              <a:gd name="T21" fmla="*/ 198 h 241"/>
              <a:gd name="T22" fmla="*/ 198 w 242"/>
              <a:gd name="T23" fmla="*/ 147 h 241"/>
              <a:gd name="T24" fmla="*/ 148 w 242"/>
              <a:gd name="T25" fmla="*/ 97 h 241"/>
              <a:gd name="T26" fmla="*/ 90 w 242"/>
              <a:gd name="T27" fmla="*/ 97 h 241"/>
              <a:gd name="T28" fmla="*/ 68 w 242"/>
              <a:gd name="T29" fmla="*/ 75 h 241"/>
              <a:gd name="T30" fmla="*/ 90 w 242"/>
              <a:gd name="T31" fmla="*/ 53 h 241"/>
              <a:gd name="T32" fmla="*/ 148 w 242"/>
              <a:gd name="T33" fmla="*/ 5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2" h="241">
                <a:moveTo>
                  <a:pt x="148" y="53"/>
                </a:moveTo>
                <a:cubicBezTo>
                  <a:pt x="199" y="53"/>
                  <a:pt x="242" y="96"/>
                  <a:pt x="242" y="147"/>
                </a:cubicBezTo>
                <a:cubicBezTo>
                  <a:pt x="242" y="199"/>
                  <a:pt x="199" y="241"/>
                  <a:pt x="148" y="241"/>
                </a:cubicBezTo>
                <a:cubicBezTo>
                  <a:pt x="94" y="241"/>
                  <a:pt x="94" y="241"/>
                  <a:pt x="94" y="241"/>
                </a:cubicBezTo>
                <a:cubicBezTo>
                  <a:pt x="43" y="241"/>
                  <a:pt x="0" y="199"/>
                  <a:pt x="0" y="147"/>
                </a:cubicBezTo>
                <a:cubicBezTo>
                  <a:pt x="0" y="22"/>
                  <a:pt x="0" y="22"/>
                  <a:pt x="0" y="22"/>
                </a:cubicBezTo>
                <a:cubicBezTo>
                  <a:pt x="0" y="10"/>
                  <a:pt x="10" y="0"/>
                  <a:pt x="22" y="0"/>
                </a:cubicBezTo>
                <a:cubicBezTo>
                  <a:pt x="34" y="0"/>
                  <a:pt x="44" y="10"/>
                  <a:pt x="44" y="22"/>
                </a:cubicBezTo>
                <a:cubicBezTo>
                  <a:pt x="44" y="64"/>
                  <a:pt x="44" y="106"/>
                  <a:pt x="44" y="147"/>
                </a:cubicBezTo>
                <a:cubicBezTo>
                  <a:pt x="44" y="175"/>
                  <a:pt x="67" y="198"/>
                  <a:pt x="94" y="198"/>
                </a:cubicBezTo>
                <a:cubicBezTo>
                  <a:pt x="148" y="198"/>
                  <a:pt x="148" y="198"/>
                  <a:pt x="148" y="198"/>
                </a:cubicBezTo>
                <a:cubicBezTo>
                  <a:pt x="175" y="198"/>
                  <a:pt x="198" y="175"/>
                  <a:pt x="198" y="147"/>
                </a:cubicBezTo>
                <a:cubicBezTo>
                  <a:pt x="198" y="120"/>
                  <a:pt x="175" y="97"/>
                  <a:pt x="148" y="97"/>
                </a:cubicBezTo>
                <a:cubicBezTo>
                  <a:pt x="90" y="97"/>
                  <a:pt x="90" y="97"/>
                  <a:pt x="90" y="97"/>
                </a:cubicBezTo>
                <a:cubicBezTo>
                  <a:pt x="78" y="97"/>
                  <a:pt x="68" y="87"/>
                  <a:pt x="68" y="75"/>
                </a:cubicBezTo>
                <a:cubicBezTo>
                  <a:pt x="68" y="63"/>
                  <a:pt x="78" y="53"/>
                  <a:pt x="90" y="53"/>
                </a:cubicBezTo>
                <a:cubicBezTo>
                  <a:pt x="148" y="53"/>
                  <a:pt x="148" y="53"/>
                  <a:pt x="148" y="5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91"/>
          <p:cNvSpPr>
            <a:spLocks/>
          </p:cNvSpPr>
          <p:nvPr/>
        </p:nvSpPr>
        <p:spPr bwMode="auto">
          <a:xfrm>
            <a:off x="4492507" y="3530600"/>
            <a:ext cx="256731" cy="257467"/>
          </a:xfrm>
          <a:custGeom>
            <a:avLst/>
            <a:gdLst>
              <a:gd name="T0" fmla="*/ 39 w 241"/>
              <a:gd name="T1" fmla="*/ 159 h 241"/>
              <a:gd name="T2" fmla="*/ 66 w 241"/>
              <a:gd name="T3" fmla="*/ 148 h 241"/>
              <a:gd name="T4" fmla="*/ 164 w 241"/>
              <a:gd name="T5" fmla="*/ 197 h 241"/>
              <a:gd name="T6" fmla="*/ 164 w 241"/>
              <a:gd name="T7" fmla="*/ 203 h 241"/>
              <a:gd name="T8" fmla="*/ 203 w 241"/>
              <a:gd name="T9" fmla="*/ 241 h 241"/>
              <a:gd name="T10" fmla="*/ 241 w 241"/>
              <a:gd name="T11" fmla="*/ 203 h 241"/>
              <a:gd name="T12" fmla="*/ 203 w 241"/>
              <a:gd name="T13" fmla="*/ 164 h 241"/>
              <a:gd name="T14" fmla="*/ 175 w 241"/>
              <a:gd name="T15" fmla="*/ 176 h 241"/>
              <a:gd name="T16" fmla="*/ 77 w 241"/>
              <a:gd name="T17" fmla="*/ 126 h 241"/>
              <a:gd name="T18" fmla="*/ 77 w 241"/>
              <a:gd name="T19" fmla="*/ 121 h 241"/>
              <a:gd name="T20" fmla="*/ 77 w 241"/>
              <a:gd name="T21" fmla="*/ 114 h 241"/>
              <a:gd name="T22" fmla="*/ 174 w 241"/>
              <a:gd name="T23" fmla="*/ 65 h 241"/>
              <a:gd name="T24" fmla="*/ 203 w 241"/>
              <a:gd name="T25" fmla="*/ 78 h 241"/>
              <a:gd name="T26" fmla="*/ 241 w 241"/>
              <a:gd name="T27" fmla="*/ 39 h 241"/>
              <a:gd name="T28" fmla="*/ 203 w 241"/>
              <a:gd name="T29" fmla="*/ 0 h 241"/>
              <a:gd name="T30" fmla="*/ 164 w 241"/>
              <a:gd name="T31" fmla="*/ 39 h 241"/>
              <a:gd name="T32" fmla="*/ 164 w 241"/>
              <a:gd name="T33" fmla="*/ 44 h 241"/>
              <a:gd name="T34" fmla="*/ 66 w 241"/>
              <a:gd name="T35" fmla="*/ 93 h 241"/>
              <a:gd name="T36" fmla="*/ 39 w 241"/>
              <a:gd name="T37" fmla="*/ 82 h 241"/>
              <a:gd name="T38" fmla="*/ 0 w 241"/>
              <a:gd name="T39" fmla="*/ 121 h 241"/>
              <a:gd name="T40" fmla="*/ 39 w 241"/>
              <a:gd name="T41" fmla="*/ 15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1" h="241">
                <a:moveTo>
                  <a:pt x="39" y="159"/>
                </a:moveTo>
                <a:cubicBezTo>
                  <a:pt x="50" y="159"/>
                  <a:pt x="59" y="155"/>
                  <a:pt x="66" y="148"/>
                </a:cubicBezTo>
                <a:cubicBezTo>
                  <a:pt x="164" y="197"/>
                  <a:pt x="164" y="197"/>
                  <a:pt x="164" y="197"/>
                </a:cubicBezTo>
                <a:cubicBezTo>
                  <a:pt x="164" y="199"/>
                  <a:pt x="164" y="201"/>
                  <a:pt x="164" y="203"/>
                </a:cubicBezTo>
                <a:cubicBezTo>
                  <a:pt x="164" y="224"/>
                  <a:pt x="181" y="241"/>
                  <a:pt x="203" y="241"/>
                </a:cubicBezTo>
                <a:cubicBezTo>
                  <a:pt x="224" y="241"/>
                  <a:pt x="241" y="224"/>
                  <a:pt x="241" y="203"/>
                </a:cubicBezTo>
                <a:cubicBezTo>
                  <a:pt x="241" y="181"/>
                  <a:pt x="224" y="164"/>
                  <a:pt x="203" y="164"/>
                </a:cubicBezTo>
                <a:cubicBezTo>
                  <a:pt x="192" y="164"/>
                  <a:pt x="182" y="168"/>
                  <a:pt x="175" y="176"/>
                </a:cubicBezTo>
                <a:cubicBezTo>
                  <a:pt x="77" y="126"/>
                  <a:pt x="77" y="126"/>
                  <a:pt x="77" y="126"/>
                </a:cubicBezTo>
                <a:cubicBezTo>
                  <a:pt x="77" y="124"/>
                  <a:pt x="77" y="123"/>
                  <a:pt x="77" y="121"/>
                </a:cubicBezTo>
                <a:cubicBezTo>
                  <a:pt x="77" y="119"/>
                  <a:pt x="77" y="117"/>
                  <a:pt x="77" y="114"/>
                </a:cubicBezTo>
                <a:cubicBezTo>
                  <a:pt x="174" y="65"/>
                  <a:pt x="174" y="65"/>
                  <a:pt x="174" y="65"/>
                </a:cubicBezTo>
                <a:cubicBezTo>
                  <a:pt x="182" y="73"/>
                  <a:pt x="191" y="78"/>
                  <a:pt x="203" y="78"/>
                </a:cubicBezTo>
                <a:cubicBezTo>
                  <a:pt x="224" y="78"/>
                  <a:pt x="241" y="60"/>
                  <a:pt x="241" y="39"/>
                </a:cubicBezTo>
                <a:cubicBezTo>
                  <a:pt x="241" y="17"/>
                  <a:pt x="224" y="0"/>
                  <a:pt x="203" y="0"/>
                </a:cubicBezTo>
                <a:cubicBezTo>
                  <a:pt x="181" y="0"/>
                  <a:pt x="164" y="17"/>
                  <a:pt x="164" y="39"/>
                </a:cubicBezTo>
                <a:cubicBezTo>
                  <a:pt x="164" y="40"/>
                  <a:pt x="164" y="42"/>
                  <a:pt x="164" y="44"/>
                </a:cubicBezTo>
                <a:cubicBezTo>
                  <a:pt x="66" y="93"/>
                  <a:pt x="66" y="93"/>
                  <a:pt x="66" y="93"/>
                </a:cubicBezTo>
                <a:cubicBezTo>
                  <a:pt x="59" y="86"/>
                  <a:pt x="49" y="82"/>
                  <a:pt x="39" y="82"/>
                </a:cubicBezTo>
                <a:cubicBezTo>
                  <a:pt x="17" y="82"/>
                  <a:pt x="0" y="99"/>
                  <a:pt x="0" y="121"/>
                </a:cubicBezTo>
                <a:cubicBezTo>
                  <a:pt x="0" y="142"/>
                  <a:pt x="17" y="159"/>
                  <a:pt x="39" y="15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r>
              <a:rPr lang="en-US" sz="3200" dirty="0"/>
              <a:t> </a:t>
            </a:r>
          </a:p>
        </p:txBody>
      </p:sp>
      <p:sp>
        <p:nvSpPr>
          <p:cNvPr id="60" name="Rectangle 59"/>
          <p:cNvSpPr/>
          <p:nvPr/>
        </p:nvSpPr>
        <p:spPr>
          <a:xfrm>
            <a:off x="7676347" y="1788777"/>
            <a:ext cx="2627587" cy="954300"/>
          </a:xfrm>
          <a:prstGeom prst="rect">
            <a:avLst/>
          </a:prstGeom>
        </p:spPr>
        <p:txBody>
          <a:bodyPr wrap="square">
            <a:spAutoFit/>
          </a:bodyPr>
          <a:lstStyle/>
          <a:p>
            <a:pPr algn="r"/>
            <a:r>
              <a:rPr lang="en-US" sz="2667" dirty="0"/>
              <a:t>100 xx </a:t>
            </a:r>
            <a:r>
              <a:rPr lang="en-US" sz="2667" dirty="0" err="1"/>
              <a:t>xx</a:t>
            </a:r>
            <a:r>
              <a:rPr lang="en-US" sz="2667" dirty="0"/>
              <a:t> </a:t>
            </a:r>
          </a:p>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61" name="Rectangle 60"/>
          <p:cNvSpPr/>
          <p:nvPr/>
        </p:nvSpPr>
        <p:spPr>
          <a:xfrm>
            <a:off x="7462901" y="3252741"/>
            <a:ext cx="2841033" cy="954300"/>
          </a:xfrm>
          <a:prstGeom prst="rect">
            <a:avLst/>
          </a:prstGeom>
        </p:spPr>
        <p:txBody>
          <a:bodyPr wrap="square">
            <a:spAutoFit/>
          </a:bodyPr>
          <a:lstStyle/>
          <a:p>
            <a:pPr algn="r"/>
            <a:r>
              <a:rPr lang="en-US" sz="2667" dirty="0"/>
              <a:t>45 xx </a:t>
            </a:r>
            <a:r>
              <a:rPr lang="en-US" sz="2667" dirty="0" err="1"/>
              <a:t>xx</a:t>
            </a:r>
            <a:r>
              <a:rPr lang="en-US" sz="2667" dirty="0"/>
              <a:t> </a:t>
            </a:r>
          </a:p>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grpSp>
        <p:nvGrpSpPr>
          <p:cNvPr id="85" name="Group 84"/>
          <p:cNvGrpSpPr/>
          <p:nvPr/>
        </p:nvGrpSpPr>
        <p:grpSpPr>
          <a:xfrm>
            <a:off x="10408022" y="3270622"/>
            <a:ext cx="971869" cy="971869"/>
            <a:chOff x="7806016" y="2452966"/>
            <a:chExt cx="728902" cy="728902"/>
          </a:xfrm>
        </p:grpSpPr>
        <p:sp>
          <p:nvSpPr>
            <p:cNvPr id="82" name="Oval 81"/>
            <p:cNvSpPr/>
            <p:nvPr/>
          </p:nvSpPr>
          <p:spPr>
            <a:xfrm>
              <a:off x="7806016" y="2452966"/>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Oval 67"/>
            <p:cNvSpPr/>
            <p:nvPr/>
          </p:nvSpPr>
          <p:spPr>
            <a:xfrm>
              <a:off x="7848600" y="2495550"/>
              <a:ext cx="643734" cy="64373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9" name="Freeform 82"/>
          <p:cNvSpPr>
            <a:spLocks/>
          </p:cNvSpPr>
          <p:nvPr/>
        </p:nvSpPr>
        <p:spPr bwMode="invGray">
          <a:xfrm>
            <a:off x="10795694" y="3546392"/>
            <a:ext cx="196527" cy="420328"/>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80" name="Group 79"/>
          <p:cNvGrpSpPr/>
          <p:nvPr/>
        </p:nvGrpSpPr>
        <p:grpSpPr>
          <a:xfrm>
            <a:off x="10408022" y="1806658"/>
            <a:ext cx="971869" cy="971869"/>
            <a:chOff x="7806016" y="1354993"/>
            <a:chExt cx="728902" cy="728902"/>
          </a:xfrm>
        </p:grpSpPr>
        <p:sp>
          <p:nvSpPr>
            <p:cNvPr id="83" name="Oval 82"/>
            <p:cNvSpPr/>
            <p:nvPr/>
          </p:nvSpPr>
          <p:spPr>
            <a:xfrm>
              <a:off x="7806016" y="1354993"/>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Oval 66"/>
            <p:cNvSpPr/>
            <p:nvPr/>
          </p:nvSpPr>
          <p:spPr>
            <a:xfrm>
              <a:off x="7848600" y="1397577"/>
              <a:ext cx="643734" cy="64373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70" name="Freeform 80"/>
          <p:cNvSpPr>
            <a:spLocks/>
          </p:cNvSpPr>
          <p:nvPr/>
        </p:nvSpPr>
        <p:spPr bwMode="invGray">
          <a:xfrm>
            <a:off x="10739499" y="2086280"/>
            <a:ext cx="308916" cy="412624"/>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88" name="Group 87"/>
          <p:cNvGrpSpPr/>
          <p:nvPr/>
        </p:nvGrpSpPr>
        <p:grpSpPr>
          <a:xfrm>
            <a:off x="10408022" y="4734584"/>
            <a:ext cx="971869" cy="971869"/>
            <a:chOff x="7806016" y="3550938"/>
            <a:chExt cx="728902" cy="728902"/>
          </a:xfrm>
        </p:grpSpPr>
        <p:sp>
          <p:nvSpPr>
            <p:cNvPr id="84" name="Oval 83"/>
            <p:cNvSpPr/>
            <p:nvPr/>
          </p:nvSpPr>
          <p:spPr>
            <a:xfrm>
              <a:off x="7806016" y="3550938"/>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Oval 65"/>
            <p:cNvSpPr/>
            <p:nvPr/>
          </p:nvSpPr>
          <p:spPr>
            <a:xfrm>
              <a:off x="7848600" y="3593522"/>
              <a:ext cx="643734" cy="64373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71" name="Group 70"/>
          <p:cNvGrpSpPr/>
          <p:nvPr/>
        </p:nvGrpSpPr>
        <p:grpSpPr>
          <a:xfrm>
            <a:off x="10677560" y="4960992"/>
            <a:ext cx="432792" cy="519053"/>
            <a:chOff x="8071963" y="3061130"/>
            <a:chExt cx="476865" cy="571910"/>
          </a:xfrm>
        </p:grpSpPr>
        <p:sp>
          <p:nvSpPr>
            <p:cNvPr id="72" name="Freeform 71"/>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72"/>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73"/>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74"/>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75"/>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76"/>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81" name="Rectangle 80"/>
          <p:cNvSpPr/>
          <p:nvPr/>
        </p:nvSpPr>
        <p:spPr>
          <a:xfrm>
            <a:off x="7462901" y="4716703"/>
            <a:ext cx="2841033" cy="954300"/>
          </a:xfrm>
          <a:prstGeom prst="rect">
            <a:avLst/>
          </a:prstGeom>
        </p:spPr>
        <p:txBody>
          <a:bodyPr wrap="square">
            <a:spAutoFit/>
          </a:bodyPr>
          <a:lstStyle/>
          <a:p>
            <a:pPr algn="r"/>
            <a:r>
              <a:rPr lang="en-US" sz="2667" dirty="0"/>
              <a:t>70 xx </a:t>
            </a:r>
            <a:r>
              <a:rPr lang="en-US" sz="2667" dirty="0" err="1"/>
              <a:t>xx</a:t>
            </a:r>
            <a:r>
              <a:rPr lang="en-US" sz="2667" dirty="0"/>
              <a:t> </a:t>
            </a:r>
          </a:p>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87" name="Title 86"/>
          <p:cNvSpPr>
            <a:spLocks noGrp="1"/>
          </p:cNvSpPr>
          <p:nvPr>
            <p:ph type="title"/>
          </p:nvPr>
        </p:nvSpPr>
        <p:spPr/>
        <p:txBody>
          <a:bodyPr/>
          <a:lstStyle/>
          <a:p>
            <a:pPr algn="r"/>
            <a:r>
              <a:rPr lang="en-US" dirty="0" err="1"/>
              <a:t>Xxxx</a:t>
            </a:r>
            <a:r>
              <a:rPr lang="en-US" dirty="0"/>
              <a:t> </a:t>
            </a:r>
            <a:r>
              <a:rPr lang="en-US" dirty="0" err="1"/>
              <a:t>xxxx</a:t>
            </a:r>
            <a:r>
              <a:rPr lang="en-US" dirty="0"/>
              <a:t> </a:t>
            </a:r>
            <a:r>
              <a:rPr lang="en-US" dirty="0" err="1"/>
              <a:t>xxxxxxxxxx</a:t>
            </a:r>
            <a:r>
              <a:rPr lang="en-US" dirty="0"/>
              <a:t> x xxx </a:t>
            </a:r>
          </a:p>
        </p:txBody>
      </p:sp>
      <p:sp>
        <p:nvSpPr>
          <p:cNvPr id="11" name="Freeform 5"/>
          <p:cNvSpPr>
            <a:spLocks/>
          </p:cNvSpPr>
          <p:nvPr/>
        </p:nvSpPr>
        <p:spPr bwMode="auto">
          <a:xfrm>
            <a:off x="4072467" y="1966385"/>
            <a:ext cx="656167" cy="4965700"/>
          </a:xfrm>
          <a:custGeom>
            <a:avLst/>
            <a:gdLst>
              <a:gd name="T0" fmla="*/ 620 w 620"/>
              <a:gd name="T1" fmla="*/ 12 h 4683"/>
              <a:gd name="T2" fmla="*/ 620 w 620"/>
              <a:gd name="T3" fmla="*/ 12 h 4683"/>
              <a:gd name="T4" fmla="*/ 605 w 620"/>
              <a:gd name="T5" fmla="*/ 0 h 4683"/>
              <a:gd name="T6" fmla="*/ 28 w 620"/>
              <a:gd name="T7" fmla="*/ 2566 h 4683"/>
              <a:gd name="T8" fmla="*/ 0 w 620"/>
              <a:gd name="T9" fmla="*/ 4683 h 4683"/>
              <a:gd name="T10" fmla="*/ 307 w 620"/>
              <a:gd name="T11" fmla="*/ 4683 h 4683"/>
              <a:gd name="T12" fmla="*/ 620 w 620"/>
              <a:gd name="T13" fmla="*/ 12 h 4683"/>
            </a:gdLst>
            <a:ahLst/>
            <a:cxnLst>
              <a:cxn ang="0">
                <a:pos x="T0" y="T1"/>
              </a:cxn>
              <a:cxn ang="0">
                <a:pos x="T2" y="T3"/>
              </a:cxn>
              <a:cxn ang="0">
                <a:pos x="T4" y="T5"/>
              </a:cxn>
              <a:cxn ang="0">
                <a:pos x="T6" y="T7"/>
              </a:cxn>
              <a:cxn ang="0">
                <a:pos x="T8" y="T9"/>
              </a:cxn>
              <a:cxn ang="0">
                <a:pos x="T10" y="T11"/>
              </a:cxn>
              <a:cxn ang="0">
                <a:pos x="T12" y="T13"/>
              </a:cxn>
            </a:cxnLst>
            <a:rect l="0" t="0" r="r" b="b"/>
            <a:pathLst>
              <a:path w="620" h="4683">
                <a:moveTo>
                  <a:pt x="620" y="12"/>
                </a:moveTo>
                <a:lnTo>
                  <a:pt x="620" y="12"/>
                </a:lnTo>
                <a:lnTo>
                  <a:pt x="605" y="0"/>
                </a:lnTo>
                <a:cubicBezTo>
                  <a:pt x="300" y="526"/>
                  <a:pt x="116" y="1285"/>
                  <a:pt x="28" y="2566"/>
                </a:cubicBezTo>
                <a:cubicBezTo>
                  <a:pt x="28" y="2567"/>
                  <a:pt x="62" y="3512"/>
                  <a:pt x="0" y="4683"/>
                </a:cubicBezTo>
                <a:lnTo>
                  <a:pt x="307" y="4683"/>
                </a:lnTo>
                <a:cubicBezTo>
                  <a:pt x="127" y="1603"/>
                  <a:pt x="291" y="730"/>
                  <a:pt x="620" y="12"/>
                </a:cubicBez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6"/>
          <p:cNvSpPr>
            <a:spLocks/>
          </p:cNvSpPr>
          <p:nvPr/>
        </p:nvSpPr>
        <p:spPr bwMode="auto">
          <a:xfrm>
            <a:off x="2832101" y="4406901"/>
            <a:ext cx="884767" cy="556684"/>
          </a:xfrm>
          <a:custGeom>
            <a:avLst/>
            <a:gdLst>
              <a:gd name="T0" fmla="*/ 809 w 834"/>
              <a:gd name="T1" fmla="*/ 308 h 524"/>
              <a:gd name="T2" fmla="*/ 809 w 834"/>
              <a:gd name="T3" fmla="*/ 308 h 524"/>
              <a:gd name="T4" fmla="*/ 0 w 834"/>
              <a:gd name="T5" fmla="*/ 46 h 524"/>
              <a:gd name="T6" fmla="*/ 0 w 834"/>
              <a:gd name="T7" fmla="*/ 61 h 524"/>
              <a:gd name="T8" fmla="*/ 834 w 834"/>
              <a:gd name="T9" fmla="*/ 524 h 524"/>
              <a:gd name="T10" fmla="*/ 809 w 834"/>
              <a:gd name="T11" fmla="*/ 308 h 524"/>
            </a:gdLst>
            <a:ahLst/>
            <a:cxnLst>
              <a:cxn ang="0">
                <a:pos x="T0" y="T1"/>
              </a:cxn>
              <a:cxn ang="0">
                <a:pos x="T2" y="T3"/>
              </a:cxn>
              <a:cxn ang="0">
                <a:pos x="T4" y="T5"/>
              </a:cxn>
              <a:cxn ang="0">
                <a:pos x="T6" y="T7"/>
              </a:cxn>
              <a:cxn ang="0">
                <a:pos x="T8" y="T9"/>
              </a:cxn>
              <a:cxn ang="0">
                <a:pos x="T10" y="T11"/>
              </a:cxn>
            </a:cxnLst>
            <a:rect l="0" t="0" r="r" b="b"/>
            <a:pathLst>
              <a:path w="834" h="524">
                <a:moveTo>
                  <a:pt x="809" y="308"/>
                </a:moveTo>
                <a:lnTo>
                  <a:pt x="809" y="308"/>
                </a:lnTo>
                <a:cubicBezTo>
                  <a:pt x="614" y="70"/>
                  <a:pt x="222" y="0"/>
                  <a:pt x="0" y="46"/>
                </a:cubicBezTo>
                <a:lnTo>
                  <a:pt x="0" y="61"/>
                </a:lnTo>
                <a:cubicBezTo>
                  <a:pt x="222" y="16"/>
                  <a:pt x="779" y="168"/>
                  <a:pt x="834" y="524"/>
                </a:cubicBezTo>
                <a:lnTo>
                  <a:pt x="809" y="308"/>
                </a:lnTo>
                <a:close/>
              </a:path>
            </a:pathLst>
          </a:custGeom>
          <a:solidFill>
            <a:srgbClr val="A1A1A0"/>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 name="Freeform 7"/>
          <p:cNvSpPr>
            <a:spLocks/>
          </p:cNvSpPr>
          <p:nvPr/>
        </p:nvSpPr>
        <p:spPr bwMode="auto">
          <a:xfrm>
            <a:off x="4629150" y="4174067"/>
            <a:ext cx="946149" cy="546100"/>
          </a:xfrm>
          <a:custGeom>
            <a:avLst/>
            <a:gdLst>
              <a:gd name="T0" fmla="*/ 56 w 893"/>
              <a:gd name="T1" fmla="*/ 277 h 515"/>
              <a:gd name="T2" fmla="*/ 56 w 893"/>
              <a:gd name="T3" fmla="*/ 277 h 515"/>
              <a:gd name="T4" fmla="*/ 893 w 893"/>
              <a:gd name="T5" fmla="*/ 29 h 515"/>
              <a:gd name="T6" fmla="*/ 893 w 893"/>
              <a:gd name="T7" fmla="*/ 46 h 515"/>
              <a:gd name="T8" fmla="*/ 0 w 893"/>
              <a:gd name="T9" fmla="*/ 515 h 515"/>
              <a:gd name="T10" fmla="*/ 56 w 893"/>
              <a:gd name="T11" fmla="*/ 277 h 515"/>
            </a:gdLst>
            <a:ahLst/>
            <a:cxnLst>
              <a:cxn ang="0">
                <a:pos x="T0" y="T1"/>
              </a:cxn>
              <a:cxn ang="0">
                <a:pos x="T2" y="T3"/>
              </a:cxn>
              <a:cxn ang="0">
                <a:pos x="T4" y="T5"/>
              </a:cxn>
              <a:cxn ang="0">
                <a:pos x="T6" y="T7"/>
              </a:cxn>
              <a:cxn ang="0">
                <a:pos x="T8" y="T9"/>
              </a:cxn>
              <a:cxn ang="0">
                <a:pos x="T10" y="T11"/>
              </a:cxn>
            </a:cxnLst>
            <a:rect l="0" t="0" r="r" b="b"/>
            <a:pathLst>
              <a:path w="893" h="515">
                <a:moveTo>
                  <a:pt x="56" y="277"/>
                </a:moveTo>
                <a:lnTo>
                  <a:pt x="56" y="277"/>
                </a:lnTo>
                <a:cubicBezTo>
                  <a:pt x="302" y="59"/>
                  <a:pt x="641" y="1"/>
                  <a:pt x="893" y="29"/>
                </a:cubicBezTo>
                <a:lnTo>
                  <a:pt x="893" y="46"/>
                </a:lnTo>
                <a:cubicBezTo>
                  <a:pt x="671" y="0"/>
                  <a:pt x="56" y="159"/>
                  <a:pt x="0" y="515"/>
                </a:cubicBezTo>
                <a:lnTo>
                  <a:pt x="56" y="277"/>
                </a:lnTo>
                <a:close/>
              </a:path>
            </a:pathLst>
          </a:custGeom>
          <a:solidFill>
            <a:srgbClr val="C0BFBD"/>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8"/>
          <p:cNvSpPr>
            <a:spLocks/>
          </p:cNvSpPr>
          <p:nvPr/>
        </p:nvSpPr>
        <p:spPr bwMode="auto">
          <a:xfrm>
            <a:off x="4337050" y="2859618"/>
            <a:ext cx="753533" cy="742951"/>
          </a:xfrm>
          <a:custGeom>
            <a:avLst/>
            <a:gdLst>
              <a:gd name="T0" fmla="*/ 22 w 711"/>
              <a:gd name="T1" fmla="*/ 480 h 700"/>
              <a:gd name="T2" fmla="*/ 22 w 711"/>
              <a:gd name="T3" fmla="*/ 480 h 700"/>
              <a:gd name="T4" fmla="*/ 711 w 711"/>
              <a:gd name="T5" fmla="*/ 0 h 700"/>
              <a:gd name="T6" fmla="*/ 711 w 711"/>
              <a:gd name="T7" fmla="*/ 16 h 700"/>
              <a:gd name="T8" fmla="*/ 0 w 711"/>
              <a:gd name="T9" fmla="*/ 700 h 700"/>
              <a:gd name="T10" fmla="*/ 22 w 711"/>
              <a:gd name="T11" fmla="*/ 480 h 700"/>
            </a:gdLst>
            <a:ahLst/>
            <a:cxnLst>
              <a:cxn ang="0">
                <a:pos x="T0" y="T1"/>
              </a:cxn>
              <a:cxn ang="0">
                <a:pos x="T2" y="T3"/>
              </a:cxn>
              <a:cxn ang="0">
                <a:pos x="T4" y="T5"/>
              </a:cxn>
              <a:cxn ang="0">
                <a:pos x="T6" y="T7"/>
              </a:cxn>
              <a:cxn ang="0">
                <a:pos x="T8" y="T9"/>
              </a:cxn>
              <a:cxn ang="0">
                <a:pos x="T10" y="T11"/>
              </a:cxn>
            </a:cxnLst>
            <a:rect l="0" t="0" r="r" b="b"/>
            <a:pathLst>
              <a:path w="711" h="700">
                <a:moveTo>
                  <a:pt x="22" y="480"/>
                </a:moveTo>
                <a:lnTo>
                  <a:pt x="22" y="480"/>
                </a:lnTo>
                <a:cubicBezTo>
                  <a:pt x="122" y="259"/>
                  <a:pt x="454" y="71"/>
                  <a:pt x="711" y="0"/>
                </a:cubicBezTo>
                <a:lnTo>
                  <a:pt x="711" y="16"/>
                </a:lnTo>
                <a:cubicBezTo>
                  <a:pt x="454" y="86"/>
                  <a:pt x="55" y="345"/>
                  <a:pt x="0" y="700"/>
                </a:cubicBezTo>
                <a:lnTo>
                  <a:pt x="22" y="480"/>
                </a:ln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2" name="Freeform 9"/>
          <p:cNvSpPr>
            <a:spLocks/>
          </p:cNvSpPr>
          <p:nvPr/>
        </p:nvSpPr>
        <p:spPr bwMode="auto">
          <a:xfrm>
            <a:off x="2694518" y="2495552"/>
            <a:ext cx="603249" cy="359833"/>
          </a:xfrm>
          <a:custGeom>
            <a:avLst/>
            <a:gdLst>
              <a:gd name="T0" fmla="*/ 569 w 569"/>
              <a:gd name="T1" fmla="*/ 340 h 340"/>
              <a:gd name="T2" fmla="*/ 569 w 569"/>
              <a:gd name="T3" fmla="*/ 340 h 340"/>
              <a:gd name="T4" fmla="*/ 0 w 569"/>
              <a:gd name="T5" fmla="*/ 16 h 340"/>
              <a:gd name="T6" fmla="*/ 4 w 569"/>
              <a:gd name="T7" fmla="*/ 0 h 340"/>
              <a:gd name="T8" fmla="*/ 504 w 569"/>
              <a:gd name="T9" fmla="*/ 227 h 340"/>
              <a:gd name="T10" fmla="*/ 569 w 569"/>
              <a:gd name="T11" fmla="*/ 340 h 340"/>
            </a:gdLst>
            <a:ahLst/>
            <a:cxnLst>
              <a:cxn ang="0">
                <a:pos x="T0" y="T1"/>
              </a:cxn>
              <a:cxn ang="0">
                <a:pos x="T2" y="T3"/>
              </a:cxn>
              <a:cxn ang="0">
                <a:pos x="T4" y="T5"/>
              </a:cxn>
              <a:cxn ang="0">
                <a:pos x="T6" y="T7"/>
              </a:cxn>
              <a:cxn ang="0">
                <a:pos x="T8" y="T9"/>
              </a:cxn>
              <a:cxn ang="0">
                <a:pos x="T10" y="T11"/>
              </a:cxn>
            </a:cxnLst>
            <a:rect l="0" t="0" r="r" b="b"/>
            <a:pathLst>
              <a:path w="569" h="340">
                <a:moveTo>
                  <a:pt x="569" y="340"/>
                </a:moveTo>
                <a:lnTo>
                  <a:pt x="569" y="340"/>
                </a:lnTo>
                <a:cubicBezTo>
                  <a:pt x="395" y="146"/>
                  <a:pt x="164" y="49"/>
                  <a:pt x="0" y="16"/>
                </a:cubicBezTo>
                <a:lnTo>
                  <a:pt x="4" y="0"/>
                </a:lnTo>
                <a:cubicBezTo>
                  <a:pt x="168" y="34"/>
                  <a:pt x="385" y="113"/>
                  <a:pt x="504" y="227"/>
                </a:cubicBezTo>
                <a:lnTo>
                  <a:pt x="569" y="340"/>
                </a:lnTo>
                <a:close/>
              </a:path>
            </a:pathLst>
          </a:custGeom>
          <a:solidFill>
            <a:srgbClr val="BEBDBB"/>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3" name="Freeform 10"/>
          <p:cNvSpPr>
            <a:spLocks/>
          </p:cNvSpPr>
          <p:nvPr/>
        </p:nvSpPr>
        <p:spPr bwMode="auto">
          <a:xfrm>
            <a:off x="3907367" y="3041651"/>
            <a:ext cx="315383" cy="781051"/>
          </a:xfrm>
          <a:custGeom>
            <a:avLst/>
            <a:gdLst>
              <a:gd name="T0" fmla="*/ 271 w 297"/>
              <a:gd name="T1" fmla="*/ 737 h 737"/>
              <a:gd name="T2" fmla="*/ 271 w 297"/>
              <a:gd name="T3" fmla="*/ 737 h 737"/>
              <a:gd name="T4" fmla="*/ 0 w 297"/>
              <a:gd name="T5" fmla="*/ 7 h 737"/>
              <a:gd name="T6" fmla="*/ 16 w 297"/>
              <a:gd name="T7" fmla="*/ 0 h 737"/>
              <a:gd name="T8" fmla="*/ 297 w 297"/>
              <a:gd name="T9" fmla="*/ 549 h 737"/>
              <a:gd name="T10" fmla="*/ 271 w 297"/>
              <a:gd name="T11" fmla="*/ 737 h 737"/>
            </a:gdLst>
            <a:ahLst/>
            <a:cxnLst>
              <a:cxn ang="0">
                <a:pos x="T0" y="T1"/>
              </a:cxn>
              <a:cxn ang="0">
                <a:pos x="T2" y="T3"/>
              </a:cxn>
              <a:cxn ang="0">
                <a:pos x="T4" y="T5"/>
              </a:cxn>
              <a:cxn ang="0">
                <a:pos x="T6" y="T7"/>
              </a:cxn>
              <a:cxn ang="0">
                <a:pos x="T8" y="T9"/>
              </a:cxn>
              <a:cxn ang="0">
                <a:pos x="T10" y="T11"/>
              </a:cxn>
            </a:cxnLst>
            <a:rect l="0" t="0" r="r" b="b"/>
            <a:pathLst>
              <a:path w="297" h="737">
                <a:moveTo>
                  <a:pt x="271" y="737"/>
                </a:moveTo>
                <a:lnTo>
                  <a:pt x="271" y="737"/>
                </a:lnTo>
                <a:cubicBezTo>
                  <a:pt x="289" y="476"/>
                  <a:pt x="90" y="149"/>
                  <a:pt x="0" y="7"/>
                </a:cubicBezTo>
                <a:lnTo>
                  <a:pt x="16" y="0"/>
                </a:lnTo>
                <a:cubicBezTo>
                  <a:pt x="95" y="96"/>
                  <a:pt x="256" y="350"/>
                  <a:pt x="297" y="549"/>
                </a:cubicBezTo>
                <a:lnTo>
                  <a:pt x="271" y="737"/>
                </a:ln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Freeform 11"/>
          <p:cNvSpPr>
            <a:spLocks/>
          </p:cNvSpPr>
          <p:nvPr/>
        </p:nvSpPr>
        <p:spPr bwMode="auto">
          <a:xfrm>
            <a:off x="4328583" y="3321051"/>
            <a:ext cx="1515533" cy="3608917"/>
          </a:xfrm>
          <a:custGeom>
            <a:avLst/>
            <a:gdLst>
              <a:gd name="T0" fmla="*/ 1428 w 1428"/>
              <a:gd name="T1" fmla="*/ 20 h 3404"/>
              <a:gd name="T2" fmla="*/ 1428 w 1428"/>
              <a:gd name="T3" fmla="*/ 20 h 3404"/>
              <a:gd name="T4" fmla="*/ 1424 w 1428"/>
              <a:gd name="T5" fmla="*/ 0 h 3404"/>
              <a:gd name="T6" fmla="*/ 5 w 1428"/>
              <a:gd name="T7" fmla="*/ 2133 h 3404"/>
              <a:gd name="T8" fmla="*/ 27 w 1428"/>
              <a:gd name="T9" fmla="*/ 3404 h 3404"/>
              <a:gd name="T10" fmla="*/ 439 w 1428"/>
              <a:gd name="T11" fmla="*/ 3404 h 3404"/>
              <a:gd name="T12" fmla="*/ 1428 w 1428"/>
              <a:gd name="T13" fmla="*/ 20 h 3404"/>
            </a:gdLst>
            <a:ahLst/>
            <a:cxnLst>
              <a:cxn ang="0">
                <a:pos x="T0" y="T1"/>
              </a:cxn>
              <a:cxn ang="0">
                <a:pos x="T2" y="T3"/>
              </a:cxn>
              <a:cxn ang="0">
                <a:pos x="T4" y="T5"/>
              </a:cxn>
              <a:cxn ang="0">
                <a:pos x="T6" y="T7"/>
              </a:cxn>
              <a:cxn ang="0">
                <a:pos x="T8" y="T9"/>
              </a:cxn>
              <a:cxn ang="0">
                <a:pos x="T10" y="T11"/>
              </a:cxn>
              <a:cxn ang="0">
                <a:pos x="T12" y="T13"/>
              </a:cxn>
            </a:cxnLst>
            <a:rect l="0" t="0" r="r" b="b"/>
            <a:pathLst>
              <a:path w="1428" h="3404">
                <a:moveTo>
                  <a:pt x="1428" y="20"/>
                </a:moveTo>
                <a:lnTo>
                  <a:pt x="1428" y="20"/>
                </a:lnTo>
                <a:lnTo>
                  <a:pt x="1424" y="0"/>
                </a:lnTo>
                <a:cubicBezTo>
                  <a:pt x="689" y="317"/>
                  <a:pt x="108" y="609"/>
                  <a:pt x="5" y="2133"/>
                </a:cubicBezTo>
                <a:cubicBezTo>
                  <a:pt x="17" y="2509"/>
                  <a:pt x="4" y="2931"/>
                  <a:pt x="27" y="3404"/>
                </a:cubicBezTo>
                <a:lnTo>
                  <a:pt x="439" y="3404"/>
                </a:lnTo>
                <a:cubicBezTo>
                  <a:pt x="0" y="1015"/>
                  <a:pt x="391" y="555"/>
                  <a:pt x="1428" y="20"/>
                </a:cubicBezTo>
                <a:close/>
              </a:path>
            </a:pathLst>
          </a:custGeom>
          <a:solidFill>
            <a:srgbClr val="C0BFBD"/>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8" name="Freeform 12"/>
          <p:cNvSpPr>
            <a:spLocks/>
          </p:cNvSpPr>
          <p:nvPr/>
        </p:nvSpPr>
        <p:spPr bwMode="auto">
          <a:xfrm>
            <a:off x="2535767" y="1862667"/>
            <a:ext cx="1701800" cy="5067300"/>
          </a:xfrm>
          <a:custGeom>
            <a:avLst/>
            <a:gdLst>
              <a:gd name="T0" fmla="*/ 1476 w 1605"/>
              <a:gd name="T1" fmla="*/ 2663 h 4779"/>
              <a:gd name="T2" fmla="*/ 1476 w 1605"/>
              <a:gd name="T3" fmla="*/ 2663 h 4779"/>
              <a:gd name="T4" fmla="*/ 11 w 1605"/>
              <a:gd name="T5" fmla="*/ 0 h 4779"/>
              <a:gd name="T6" fmla="*/ 0 w 1605"/>
              <a:gd name="T7" fmla="*/ 23 h 4779"/>
              <a:gd name="T8" fmla="*/ 1155 w 1605"/>
              <a:gd name="T9" fmla="*/ 4779 h 4779"/>
              <a:gd name="T10" fmla="*/ 1485 w 1605"/>
              <a:gd name="T11" fmla="*/ 4779 h 4779"/>
              <a:gd name="T12" fmla="*/ 1476 w 1605"/>
              <a:gd name="T13" fmla="*/ 2663 h 4779"/>
            </a:gdLst>
            <a:ahLst/>
            <a:cxnLst>
              <a:cxn ang="0">
                <a:pos x="T0" y="T1"/>
              </a:cxn>
              <a:cxn ang="0">
                <a:pos x="T2" y="T3"/>
              </a:cxn>
              <a:cxn ang="0">
                <a:pos x="T4" y="T5"/>
              </a:cxn>
              <a:cxn ang="0">
                <a:pos x="T6" y="T7"/>
              </a:cxn>
              <a:cxn ang="0">
                <a:pos x="T8" y="T9"/>
              </a:cxn>
              <a:cxn ang="0">
                <a:pos x="T10" y="T11"/>
              </a:cxn>
              <a:cxn ang="0">
                <a:pos x="T12" y="T13"/>
              </a:cxn>
            </a:cxnLst>
            <a:rect l="0" t="0" r="r" b="b"/>
            <a:pathLst>
              <a:path w="1605" h="4779">
                <a:moveTo>
                  <a:pt x="1476" y="2663"/>
                </a:moveTo>
                <a:lnTo>
                  <a:pt x="1476" y="2663"/>
                </a:lnTo>
                <a:cubicBezTo>
                  <a:pt x="1240" y="1368"/>
                  <a:pt x="634" y="584"/>
                  <a:pt x="11" y="0"/>
                </a:cubicBezTo>
                <a:lnTo>
                  <a:pt x="0" y="23"/>
                </a:lnTo>
                <a:cubicBezTo>
                  <a:pt x="796" y="759"/>
                  <a:pt x="1605" y="2256"/>
                  <a:pt x="1155" y="4779"/>
                </a:cubicBezTo>
                <a:lnTo>
                  <a:pt x="1485" y="4779"/>
                </a:lnTo>
                <a:cubicBezTo>
                  <a:pt x="1543" y="3622"/>
                  <a:pt x="1478" y="2686"/>
                  <a:pt x="1476" y="2663"/>
                </a:cubicBezTo>
                <a:close/>
              </a:path>
            </a:pathLst>
          </a:custGeom>
          <a:solidFill>
            <a:srgbClr val="BEBDBB"/>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9" name="Freeform 13"/>
          <p:cNvSpPr>
            <a:spLocks/>
          </p:cNvSpPr>
          <p:nvPr/>
        </p:nvSpPr>
        <p:spPr bwMode="auto">
          <a:xfrm>
            <a:off x="2139951" y="3632201"/>
            <a:ext cx="2087032" cy="3299884"/>
          </a:xfrm>
          <a:custGeom>
            <a:avLst/>
            <a:gdLst>
              <a:gd name="T0" fmla="*/ 0 w 1968"/>
              <a:gd name="T1" fmla="*/ 0 h 3111"/>
              <a:gd name="T2" fmla="*/ 0 w 1968"/>
              <a:gd name="T3" fmla="*/ 0 h 3111"/>
              <a:gd name="T4" fmla="*/ 0 w 1968"/>
              <a:gd name="T5" fmla="*/ 19 h 3111"/>
              <a:gd name="T6" fmla="*/ 1200 w 1968"/>
              <a:gd name="T7" fmla="*/ 3111 h 3111"/>
              <a:gd name="T8" fmla="*/ 1564 w 1968"/>
              <a:gd name="T9" fmla="*/ 3111 h 3111"/>
              <a:gd name="T10" fmla="*/ 0 w 1968"/>
              <a:gd name="T11" fmla="*/ 0 h 3111"/>
            </a:gdLst>
            <a:ahLst/>
            <a:cxnLst>
              <a:cxn ang="0">
                <a:pos x="T0" y="T1"/>
              </a:cxn>
              <a:cxn ang="0">
                <a:pos x="T2" y="T3"/>
              </a:cxn>
              <a:cxn ang="0">
                <a:pos x="T4" y="T5"/>
              </a:cxn>
              <a:cxn ang="0">
                <a:pos x="T6" y="T7"/>
              </a:cxn>
              <a:cxn ang="0">
                <a:pos x="T8" y="T9"/>
              </a:cxn>
              <a:cxn ang="0">
                <a:pos x="T10" y="T11"/>
              </a:cxn>
            </a:cxnLst>
            <a:rect l="0" t="0" r="r" b="b"/>
            <a:pathLst>
              <a:path w="1968" h="3111">
                <a:moveTo>
                  <a:pt x="0" y="0"/>
                </a:moveTo>
                <a:lnTo>
                  <a:pt x="0" y="0"/>
                </a:lnTo>
                <a:lnTo>
                  <a:pt x="0" y="19"/>
                </a:lnTo>
                <a:cubicBezTo>
                  <a:pt x="1295" y="108"/>
                  <a:pt x="1861" y="645"/>
                  <a:pt x="1200" y="3111"/>
                </a:cubicBezTo>
                <a:lnTo>
                  <a:pt x="1564" y="3111"/>
                </a:lnTo>
                <a:cubicBezTo>
                  <a:pt x="1968" y="558"/>
                  <a:pt x="1356" y="27"/>
                  <a:pt x="0" y="0"/>
                </a:cubicBezTo>
                <a:close/>
              </a:path>
            </a:pathLst>
          </a:custGeom>
          <a:solidFill>
            <a:srgbClr val="A1A1A0"/>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42799050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down)">
                                          <p:cBhvr>
                                            <p:cTn id="7" dur="500"/>
                                            <p:tgtEl>
                                              <p:spTgt spid="79"/>
                                            </p:tgtEl>
                                          </p:cBhvr>
                                        </p:animEffect>
                                      </p:childTnLst>
                                    </p:cTn>
                                  </p:par>
                                  <p:par>
                                    <p:cTn id="8" presetID="22" presetClass="entr" presetSubtype="4" fill="hold" grpId="0" nodeType="withEffect">
                                      <p:stCondLst>
                                        <p:cond delay="30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3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wipe(down)">
                                          <p:cBhvr>
                                            <p:cTn id="13" dur="700"/>
                                            <p:tgtEl>
                                              <p:spTgt spid="78"/>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700"/>
                                            <p:tgtEl>
                                              <p:spTgt spid="1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par>
                                    <p:cTn id="20" presetID="22" presetClass="entr" presetSubtype="4"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300"/>
                                            <p:tgtEl>
                                              <p:spTgt spid="26"/>
                                            </p:tgtEl>
                                          </p:cBhvr>
                                        </p:animEffect>
                                      </p:childTnLst>
                                    </p:cTn>
                                  </p:par>
                                  <p:par>
                                    <p:cTn id="23" presetID="22" presetClass="entr" presetSubtype="4" fill="hold" grpId="0" nodeType="withEffect">
                                      <p:stCondLst>
                                        <p:cond delay="4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wipe(down)">
                                          <p:cBhvr>
                                            <p:cTn id="28" dur="300"/>
                                            <p:tgtEl>
                                              <p:spTgt spid="63"/>
                                            </p:tgtEl>
                                          </p:cBhvr>
                                        </p:animEffect>
                                      </p:childTnLst>
                                    </p:cTn>
                                  </p:par>
                                  <p:par>
                                    <p:cTn id="29" presetID="22" presetClass="entr" presetSubtype="4" fill="hold" grpId="0" nodeType="withEffect">
                                      <p:stCondLst>
                                        <p:cond delay="500"/>
                                      </p:stCondLst>
                                      <p:childTnLst>
                                        <p:set>
                                          <p:cBhvr>
                                            <p:cTn id="30" dur="1" fill="hold">
                                              <p:stCondLst>
                                                <p:cond delay="0"/>
                                              </p:stCondLst>
                                            </p:cTn>
                                            <p:tgtEl>
                                              <p:spTgt spid="44"/>
                                            </p:tgtEl>
                                            <p:attrNameLst>
                                              <p:attrName>style.visibility</p:attrName>
                                            </p:attrNameLst>
                                          </p:cBhvr>
                                          <p:to>
                                            <p:strVal val="visible"/>
                                          </p:to>
                                        </p:set>
                                        <p:animEffect transition="in" filter="wipe(down)">
                                          <p:cBhvr>
                                            <p:cTn id="31" dur="300"/>
                                            <p:tgtEl>
                                              <p:spTgt spid="44"/>
                                            </p:tgtEl>
                                          </p:cBhvr>
                                        </p:animEffect>
                                      </p:childTnLst>
                                    </p:cTn>
                                  </p:par>
                                  <p:par>
                                    <p:cTn id="32" presetID="10" presetClass="entr" presetSubtype="0" fill="hold" grpId="0" nodeType="withEffect">
                                      <p:stCondLst>
                                        <p:cond delay="3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80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100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par>
                                    <p:cTn id="56" presetID="10" presetClass="entr" presetSubtype="0" fill="hold" grpId="0" nodeType="withEffect">
                                      <p:stCondLst>
                                        <p:cond delay="80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par>
                                    <p:cTn id="59" presetID="10" presetClass="entr" presetSubtype="0" fill="hold" grpId="0" nodeType="withEffect">
                                      <p:stCondLst>
                                        <p:cond delay="110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childTnLst>
                                    </p:cTn>
                                  </p:par>
                                  <p:par>
                                    <p:cTn id="62" presetID="10" presetClass="entr" presetSubtype="0" fill="hold" nodeType="withEffect">
                                      <p:stCondLst>
                                        <p:cond delay="1200"/>
                                      </p:stCondLst>
                                      <p:childTnLst>
                                        <p:set>
                                          <p:cBhvr>
                                            <p:cTn id="63" dur="1" fill="hold">
                                              <p:stCondLst>
                                                <p:cond delay="0"/>
                                              </p:stCondLst>
                                            </p:cTn>
                                            <p:tgtEl>
                                              <p:spTgt spid="64"/>
                                            </p:tgtEl>
                                            <p:attrNameLst>
                                              <p:attrName>style.visibility</p:attrName>
                                            </p:attrNameLst>
                                          </p:cBhvr>
                                          <p:to>
                                            <p:strVal val="visible"/>
                                          </p:to>
                                        </p:set>
                                        <p:animEffect transition="in" filter="fade">
                                          <p:cBhvr>
                                            <p:cTn id="64" dur="500"/>
                                            <p:tgtEl>
                                              <p:spTgt spid="64"/>
                                            </p:tgtEl>
                                          </p:cBhvr>
                                        </p:animEffect>
                                      </p:childTnLst>
                                    </p:cTn>
                                  </p:par>
                                  <p:par>
                                    <p:cTn id="65" presetID="10" presetClass="entr" presetSubtype="0" fill="hold" grpId="0" nodeType="withEffect">
                                      <p:stCondLst>
                                        <p:cond delay="140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13"/>
                                            </p:tgtEl>
                                            <p:attrNameLst>
                                              <p:attrName>style.visibility</p:attrName>
                                            </p:attrNameLst>
                                          </p:cBhvr>
                                          <p:to>
                                            <p:strVal val="visible"/>
                                          </p:to>
                                        </p:set>
                                        <p:animEffect transition="in" filter="fade">
                                          <p:cBhvr>
                                            <p:cTn id="70" dur="500"/>
                                            <p:tgtEl>
                                              <p:spTgt spid="13"/>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par>
                                    <p:cTn id="74" presetID="10" presetClass="entr" presetSubtype="0" fill="hold" grpId="0" nodeType="withEffect">
                                      <p:stCondLst>
                                        <p:cond delay="50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500"/>
                                            <p:tgtEl>
                                              <p:spTgt spid="9"/>
                                            </p:tgtEl>
                                          </p:cBhvr>
                                        </p:animEffect>
                                      </p:childTnLst>
                                    </p:cTn>
                                  </p:par>
                                  <p:par>
                                    <p:cTn id="77" presetID="10" presetClass="entr" presetSubtype="0" fill="hold" grpId="0" nodeType="withEffect">
                                      <p:stCondLst>
                                        <p:cond delay="900"/>
                                      </p:stCondLst>
                                      <p:childTnLst>
                                        <p:set>
                                          <p:cBhvr>
                                            <p:cTn id="78" dur="1" fill="hold">
                                              <p:stCondLst>
                                                <p:cond delay="0"/>
                                              </p:stCondLst>
                                            </p:cTn>
                                            <p:tgtEl>
                                              <p:spTgt spid="7"/>
                                            </p:tgtEl>
                                            <p:attrNameLst>
                                              <p:attrName>style.visibility</p:attrName>
                                            </p:attrNameLst>
                                          </p:cBhvr>
                                          <p:to>
                                            <p:strVal val="visible"/>
                                          </p:to>
                                        </p:set>
                                        <p:animEffect transition="in" filter="fade">
                                          <p:cBhvr>
                                            <p:cTn id="79" dur="500"/>
                                            <p:tgtEl>
                                              <p:spTgt spid="7"/>
                                            </p:tgtEl>
                                          </p:cBhvr>
                                        </p:animEffect>
                                      </p:childTnLst>
                                    </p:cTn>
                                  </p:par>
                                  <p:par>
                                    <p:cTn id="80" presetID="10" presetClass="entr" presetSubtype="0" fill="hold" grpId="0" nodeType="withEffect">
                                      <p:stCondLst>
                                        <p:cond delay="110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500"/>
                                            <p:tgtEl>
                                              <p:spTgt spid="8"/>
                                            </p:tgtEl>
                                          </p:cBhvr>
                                        </p:animEffect>
                                      </p:childTnLst>
                                    </p:cTn>
                                  </p:par>
                                  <p:par>
                                    <p:cTn id="83" presetID="10" presetClass="entr" presetSubtype="0" fill="hold" grpId="0" nodeType="withEffect">
                                      <p:stCondLst>
                                        <p:cond delay="130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500"/>
                                            <p:tgtEl>
                                              <p:spTgt spid="21"/>
                                            </p:tgtEl>
                                          </p:cBhvr>
                                        </p:animEffect>
                                      </p:childTnLst>
                                    </p:cTn>
                                  </p:par>
                                  <p:par>
                                    <p:cTn id="86" presetID="10" presetClass="entr" presetSubtype="0" fill="hold" grpId="0" nodeType="withEffect">
                                      <p:stCondLst>
                                        <p:cond delay="160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par>
                                    <p:cTn id="89" presetID="2" presetClass="entr" presetSubtype="1" fill="hold" nodeType="withEffect" p14:presetBounceEnd="70588">
                                      <p:stCondLst>
                                        <p:cond delay="1000"/>
                                      </p:stCondLst>
                                      <p:childTnLst>
                                        <p:set>
                                          <p:cBhvr>
                                            <p:cTn id="90" dur="1" fill="hold">
                                              <p:stCondLst>
                                                <p:cond delay="0"/>
                                              </p:stCondLst>
                                            </p:cTn>
                                            <p:tgtEl>
                                              <p:spTgt spid="80"/>
                                            </p:tgtEl>
                                            <p:attrNameLst>
                                              <p:attrName>style.visibility</p:attrName>
                                            </p:attrNameLst>
                                          </p:cBhvr>
                                          <p:to>
                                            <p:strVal val="visible"/>
                                          </p:to>
                                        </p:set>
                                        <p:anim calcmode="lin" valueType="num" p14:bounceEnd="70588">
                                          <p:cBhvr additive="base">
                                            <p:cTn id="91" dur="1000" fill="hold"/>
                                            <p:tgtEl>
                                              <p:spTgt spid="80"/>
                                            </p:tgtEl>
                                            <p:attrNameLst>
                                              <p:attrName>ppt_x</p:attrName>
                                            </p:attrNameLst>
                                          </p:cBhvr>
                                          <p:tavLst>
                                            <p:tav tm="0">
                                              <p:val>
                                                <p:strVal val="#ppt_x"/>
                                              </p:val>
                                            </p:tav>
                                            <p:tav tm="100000">
                                              <p:val>
                                                <p:strVal val="#ppt_x"/>
                                              </p:val>
                                            </p:tav>
                                          </p:tavLst>
                                        </p:anim>
                                        <p:anim calcmode="lin" valueType="num" p14:bounceEnd="70588">
                                          <p:cBhvr additive="base">
                                            <p:cTn id="92" dur="1000" fill="hold"/>
                                            <p:tgtEl>
                                              <p:spTgt spid="80"/>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14:presetBounceEnd="70588">
                                      <p:stCondLst>
                                        <p:cond delay="1200"/>
                                      </p:stCondLst>
                                      <p:childTnLst>
                                        <p:set>
                                          <p:cBhvr>
                                            <p:cTn id="94" dur="1" fill="hold">
                                              <p:stCondLst>
                                                <p:cond delay="0"/>
                                              </p:stCondLst>
                                            </p:cTn>
                                            <p:tgtEl>
                                              <p:spTgt spid="85"/>
                                            </p:tgtEl>
                                            <p:attrNameLst>
                                              <p:attrName>style.visibility</p:attrName>
                                            </p:attrNameLst>
                                          </p:cBhvr>
                                          <p:to>
                                            <p:strVal val="visible"/>
                                          </p:to>
                                        </p:set>
                                        <p:anim calcmode="lin" valueType="num" p14:bounceEnd="70588">
                                          <p:cBhvr additive="base">
                                            <p:cTn id="95" dur="1100" fill="hold"/>
                                            <p:tgtEl>
                                              <p:spTgt spid="85"/>
                                            </p:tgtEl>
                                            <p:attrNameLst>
                                              <p:attrName>ppt_x</p:attrName>
                                            </p:attrNameLst>
                                          </p:cBhvr>
                                          <p:tavLst>
                                            <p:tav tm="0">
                                              <p:val>
                                                <p:strVal val="#ppt_x"/>
                                              </p:val>
                                            </p:tav>
                                            <p:tav tm="100000">
                                              <p:val>
                                                <p:strVal val="#ppt_x"/>
                                              </p:val>
                                            </p:tav>
                                          </p:tavLst>
                                        </p:anim>
                                        <p:anim calcmode="lin" valueType="num" p14:bounceEnd="70588">
                                          <p:cBhvr additive="base">
                                            <p:cTn id="96" dur="1100" fill="hold"/>
                                            <p:tgtEl>
                                              <p:spTgt spid="85"/>
                                            </p:tgtEl>
                                            <p:attrNameLst>
                                              <p:attrName>ppt_y</p:attrName>
                                            </p:attrNameLst>
                                          </p:cBhvr>
                                          <p:tavLst>
                                            <p:tav tm="0">
                                              <p:val>
                                                <p:strVal val="0-#ppt_h/2"/>
                                              </p:val>
                                            </p:tav>
                                            <p:tav tm="100000">
                                              <p:val>
                                                <p:strVal val="#ppt_y"/>
                                              </p:val>
                                            </p:tav>
                                          </p:tavLst>
                                        </p:anim>
                                      </p:childTnLst>
                                    </p:cTn>
                                  </p:par>
                                  <p:par>
                                    <p:cTn id="97" presetID="2" presetClass="entr" presetSubtype="1" fill="hold" nodeType="withEffect" p14:presetBounceEnd="70588">
                                      <p:stCondLst>
                                        <p:cond delay="1400"/>
                                      </p:stCondLst>
                                      <p:childTnLst>
                                        <p:set>
                                          <p:cBhvr>
                                            <p:cTn id="98" dur="1" fill="hold">
                                              <p:stCondLst>
                                                <p:cond delay="0"/>
                                              </p:stCondLst>
                                            </p:cTn>
                                            <p:tgtEl>
                                              <p:spTgt spid="88"/>
                                            </p:tgtEl>
                                            <p:attrNameLst>
                                              <p:attrName>style.visibility</p:attrName>
                                            </p:attrNameLst>
                                          </p:cBhvr>
                                          <p:to>
                                            <p:strVal val="visible"/>
                                          </p:to>
                                        </p:set>
                                        <p:anim calcmode="lin" valueType="num" p14:bounceEnd="70588">
                                          <p:cBhvr additive="base">
                                            <p:cTn id="99" dur="1200" fill="hold"/>
                                            <p:tgtEl>
                                              <p:spTgt spid="88"/>
                                            </p:tgtEl>
                                            <p:attrNameLst>
                                              <p:attrName>ppt_x</p:attrName>
                                            </p:attrNameLst>
                                          </p:cBhvr>
                                          <p:tavLst>
                                            <p:tav tm="0">
                                              <p:val>
                                                <p:strVal val="#ppt_x"/>
                                              </p:val>
                                            </p:tav>
                                            <p:tav tm="100000">
                                              <p:val>
                                                <p:strVal val="#ppt_x"/>
                                              </p:val>
                                            </p:tav>
                                          </p:tavLst>
                                        </p:anim>
                                        <p:anim calcmode="lin" valueType="num" p14:bounceEnd="70588">
                                          <p:cBhvr additive="base">
                                            <p:cTn id="100" dur="1200" fill="hold"/>
                                            <p:tgtEl>
                                              <p:spTgt spid="88"/>
                                            </p:tgtEl>
                                            <p:attrNameLst>
                                              <p:attrName>ppt_y</p:attrName>
                                            </p:attrNameLst>
                                          </p:cBhvr>
                                          <p:tavLst>
                                            <p:tav tm="0">
                                              <p:val>
                                                <p:strVal val="0-#ppt_h/2"/>
                                              </p:val>
                                            </p:tav>
                                            <p:tav tm="100000">
                                              <p:val>
                                                <p:strVal val="#ppt_y"/>
                                              </p:val>
                                            </p:tav>
                                          </p:tavLst>
                                        </p:anim>
                                      </p:childTnLst>
                                    </p:cTn>
                                  </p:par>
                                  <p:par>
                                    <p:cTn id="101" presetID="22" presetClass="entr" presetSubtype="1" fill="hold" nodeType="withEffect">
                                      <p:stCondLst>
                                        <p:cond delay="1400"/>
                                      </p:stCondLst>
                                      <p:childTnLst>
                                        <p:set>
                                          <p:cBhvr>
                                            <p:cTn id="102" dur="1" fill="hold">
                                              <p:stCondLst>
                                                <p:cond delay="0"/>
                                              </p:stCondLst>
                                            </p:cTn>
                                            <p:tgtEl>
                                              <p:spTgt spid="86"/>
                                            </p:tgtEl>
                                            <p:attrNameLst>
                                              <p:attrName>style.visibility</p:attrName>
                                            </p:attrNameLst>
                                          </p:cBhvr>
                                          <p:to>
                                            <p:strVal val="visible"/>
                                          </p:to>
                                        </p:set>
                                        <p:animEffect transition="in" filter="wipe(up)">
                                          <p:cBhvr>
                                            <p:cTn id="103" dur="500"/>
                                            <p:tgtEl>
                                              <p:spTgt spid="86"/>
                                            </p:tgtEl>
                                          </p:cBhvr>
                                        </p:animEffect>
                                      </p:childTnLst>
                                    </p:cTn>
                                  </p:par>
                                  <p:par>
                                    <p:cTn id="104" presetID="10" presetClass="entr" presetSubtype="0" fill="hold" grpId="0" nodeType="withEffect">
                                      <p:stCondLst>
                                        <p:cond delay="160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par>
                                    <p:cTn id="107" presetID="10" presetClass="entr" presetSubtype="0" fill="hold" grpId="0" nodeType="withEffect">
                                      <p:stCondLst>
                                        <p:cond delay="1800"/>
                                      </p:stCondLst>
                                      <p:childTnLst>
                                        <p:set>
                                          <p:cBhvr>
                                            <p:cTn id="108" dur="1" fill="hold">
                                              <p:stCondLst>
                                                <p:cond delay="0"/>
                                              </p:stCondLst>
                                            </p:cTn>
                                            <p:tgtEl>
                                              <p:spTgt spid="61"/>
                                            </p:tgtEl>
                                            <p:attrNameLst>
                                              <p:attrName>style.visibility</p:attrName>
                                            </p:attrNameLst>
                                          </p:cBhvr>
                                          <p:to>
                                            <p:strVal val="visible"/>
                                          </p:to>
                                        </p:set>
                                        <p:animEffect transition="in" filter="fade">
                                          <p:cBhvr>
                                            <p:cTn id="109" dur="500"/>
                                            <p:tgtEl>
                                              <p:spTgt spid="61"/>
                                            </p:tgtEl>
                                          </p:cBhvr>
                                        </p:animEffect>
                                      </p:childTnLst>
                                    </p:cTn>
                                  </p:par>
                                  <p:par>
                                    <p:cTn id="110" presetID="10" presetClass="entr" presetSubtype="0" fill="hold" grpId="0" nodeType="withEffect">
                                      <p:stCondLst>
                                        <p:cond delay="2100"/>
                                      </p:stCondLst>
                                      <p:childTnLst>
                                        <p:set>
                                          <p:cBhvr>
                                            <p:cTn id="111" dur="1" fill="hold">
                                              <p:stCondLst>
                                                <p:cond delay="0"/>
                                              </p:stCondLst>
                                            </p:cTn>
                                            <p:tgtEl>
                                              <p:spTgt spid="81"/>
                                            </p:tgtEl>
                                            <p:attrNameLst>
                                              <p:attrName>style.visibility</p:attrName>
                                            </p:attrNameLst>
                                          </p:cBhvr>
                                          <p:to>
                                            <p:strVal val="visible"/>
                                          </p:to>
                                        </p:set>
                                        <p:animEffect transition="in" filter="fade">
                                          <p:cBhvr>
                                            <p:cTn id="11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2" grpId="0" animBg="1"/>
          <p:bldP spid="13" grpId="0" animBg="1"/>
          <p:bldP spid="14" grpId="0" animBg="1"/>
          <p:bldP spid="15" grpId="0" animBg="1"/>
          <p:bldP spid="17" grpId="0" animBg="1"/>
          <p:bldP spid="18" grpId="0" animBg="1"/>
          <p:bldP spid="19" grpId="0" animBg="1"/>
          <p:bldP spid="20" grpId="0" animBg="1"/>
          <p:bldP spid="21" grpId="0" animBg="1"/>
          <p:bldP spid="22" grpId="0" animBg="1"/>
          <p:bldP spid="23" grpId="0" animBg="1"/>
          <p:bldP spid="24" grpId="0" animBg="1"/>
          <p:bldP spid="16" grpId="0" animBg="1"/>
          <p:bldP spid="60" grpId="0"/>
          <p:bldP spid="61" grpId="0"/>
          <p:bldP spid="81" grpId="0"/>
          <p:bldP spid="11" grpId="0" animBg="1"/>
          <p:bldP spid="25" grpId="0" animBg="1"/>
          <p:bldP spid="26" grpId="0" animBg="1"/>
          <p:bldP spid="44" grpId="0" animBg="1"/>
          <p:bldP spid="62" grpId="0" animBg="1"/>
          <p:bldP spid="63" grpId="0" animBg="1"/>
          <p:bldP spid="65" grpId="0" animBg="1"/>
          <p:bldP spid="78" grpId="0" animBg="1"/>
          <p:bldP spid="7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down)">
                                          <p:cBhvr>
                                            <p:cTn id="7" dur="500"/>
                                            <p:tgtEl>
                                              <p:spTgt spid="79"/>
                                            </p:tgtEl>
                                          </p:cBhvr>
                                        </p:animEffect>
                                      </p:childTnLst>
                                    </p:cTn>
                                  </p:par>
                                  <p:par>
                                    <p:cTn id="8" presetID="22" presetClass="entr" presetSubtype="4" fill="hold" grpId="0" nodeType="withEffect">
                                      <p:stCondLst>
                                        <p:cond delay="30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3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wipe(down)">
                                          <p:cBhvr>
                                            <p:cTn id="13" dur="700"/>
                                            <p:tgtEl>
                                              <p:spTgt spid="78"/>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700"/>
                                            <p:tgtEl>
                                              <p:spTgt spid="1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par>
                                    <p:cTn id="20" presetID="22" presetClass="entr" presetSubtype="4"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300"/>
                                            <p:tgtEl>
                                              <p:spTgt spid="26"/>
                                            </p:tgtEl>
                                          </p:cBhvr>
                                        </p:animEffect>
                                      </p:childTnLst>
                                    </p:cTn>
                                  </p:par>
                                  <p:par>
                                    <p:cTn id="23" presetID="22" presetClass="entr" presetSubtype="4" fill="hold" grpId="0" nodeType="withEffect">
                                      <p:stCondLst>
                                        <p:cond delay="4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wipe(down)">
                                          <p:cBhvr>
                                            <p:cTn id="28" dur="300"/>
                                            <p:tgtEl>
                                              <p:spTgt spid="63"/>
                                            </p:tgtEl>
                                          </p:cBhvr>
                                        </p:animEffect>
                                      </p:childTnLst>
                                    </p:cTn>
                                  </p:par>
                                  <p:par>
                                    <p:cTn id="29" presetID="22" presetClass="entr" presetSubtype="4" fill="hold" grpId="0" nodeType="withEffect">
                                      <p:stCondLst>
                                        <p:cond delay="500"/>
                                      </p:stCondLst>
                                      <p:childTnLst>
                                        <p:set>
                                          <p:cBhvr>
                                            <p:cTn id="30" dur="1" fill="hold">
                                              <p:stCondLst>
                                                <p:cond delay="0"/>
                                              </p:stCondLst>
                                            </p:cTn>
                                            <p:tgtEl>
                                              <p:spTgt spid="44"/>
                                            </p:tgtEl>
                                            <p:attrNameLst>
                                              <p:attrName>style.visibility</p:attrName>
                                            </p:attrNameLst>
                                          </p:cBhvr>
                                          <p:to>
                                            <p:strVal val="visible"/>
                                          </p:to>
                                        </p:set>
                                        <p:animEffect transition="in" filter="wipe(down)">
                                          <p:cBhvr>
                                            <p:cTn id="31" dur="300"/>
                                            <p:tgtEl>
                                              <p:spTgt spid="44"/>
                                            </p:tgtEl>
                                          </p:cBhvr>
                                        </p:animEffect>
                                      </p:childTnLst>
                                    </p:cTn>
                                  </p:par>
                                  <p:par>
                                    <p:cTn id="32" presetID="10" presetClass="entr" presetSubtype="0" fill="hold" grpId="0" nodeType="withEffect">
                                      <p:stCondLst>
                                        <p:cond delay="3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80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100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par>
                                    <p:cTn id="56" presetID="10" presetClass="entr" presetSubtype="0" fill="hold" grpId="0" nodeType="withEffect">
                                      <p:stCondLst>
                                        <p:cond delay="80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par>
                                    <p:cTn id="59" presetID="10" presetClass="entr" presetSubtype="0" fill="hold" grpId="0" nodeType="withEffect">
                                      <p:stCondLst>
                                        <p:cond delay="110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childTnLst>
                                    </p:cTn>
                                  </p:par>
                                  <p:par>
                                    <p:cTn id="62" presetID="10" presetClass="entr" presetSubtype="0" fill="hold" nodeType="withEffect">
                                      <p:stCondLst>
                                        <p:cond delay="1200"/>
                                      </p:stCondLst>
                                      <p:childTnLst>
                                        <p:set>
                                          <p:cBhvr>
                                            <p:cTn id="63" dur="1" fill="hold">
                                              <p:stCondLst>
                                                <p:cond delay="0"/>
                                              </p:stCondLst>
                                            </p:cTn>
                                            <p:tgtEl>
                                              <p:spTgt spid="64"/>
                                            </p:tgtEl>
                                            <p:attrNameLst>
                                              <p:attrName>style.visibility</p:attrName>
                                            </p:attrNameLst>
                                          </p:cBhvr>
                                          <p:to>
                                            <p:strVal val="visible"/>
                                          </p:to>
                                        </p:set>
                                        <p:animEffect transition="in" filter="fade">
                                          <p:cBhvr>
                                            <p:cTn id="64" dur="500"/>
                                            <p:tgtEl>
                                              <p:spTgt spid="64"/>
                                            </p:tgtEl>
                                          </p:cBhvr>
                                        </p:animEffect>
                                      </p:childTnLst>
                                    </p:cTn>
                                  </p:par>
                                  <p:par>
                                    <p:cTn id="65" presetID="10" presetClass="entr" presetSubtype="0" fill="hold" grpId="0" nodeType="withEffect">
                                      <p:stCondLst>
                                        <p:cond delay="140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13"/>
                                            </p:tgtEl>
                                            <p:attrNameLst>
                                              <p:attrName>style.visibility</p:attrName>
                                            </p:attrNameLst>
                                          </p:cBhvr>
                                          <p:to>
                                            <p:strVal val="visible"/>
                                          </p:to>
                                        </p:set>
                                        <p:animEffect transition="in" filter="fade">
                                          <p:cBhvr>
                                            <p:cTn id="70" dur="500"/>
                                            <p:tgtEl>
                                              <p:spTgt spid="13"/>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par>
                                    <p:cTn id="74" presetID="10" presetClass="entr" presetSubtype="0" fill="hold" grpId="0" nodeType="withEffect">
                                      <p:stCondLst>
                                        <p:cond delay="50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500"/>
                                            <p:tgtEl>
                                              <p:spTgt spid="9"/>
                                            </p:tgtEl>
                                          </p:cBhvr>
                                        </p:animEffect>
                                      </p:childTnLst>
                                    </p:cTn>
                                  </p:par>
                                  <p:par>
                                    <p:cTn id="77" presetID="10" presetClass="entr" presetSubtype="0" fill="hold" grpId="0" nodeType="withEffect">
                                      <p:stCondLst>
                                        <p:cond delay="900"/>
                                      </p:stCondLst>
                                      <p:childTnLst>
                                        <p:set>
                                          <p:cBhvr>
                                            <p:cTn id="78" dur="1" fill="hold">
                                              <p:stCondLst>
                                                <p:cond delay="0"/>
                                              </p:stCondLst>
                                            </p:cTn>
                                            <p:tgtEl>
                                              <p:spTgt spid="7"/>
                                            </p:tgtEl>
                                            <p:attrNameLst>
                                              <p:attrName>style.visibility</p:attrName>
                                            </p:attrNameLst>
                                          </p:cBhvr>
                                          <p:to>
                                            <p:strVal val="visible"/>
                                          </p:to>
                                        </p:set>
                                        <p:animEffect transition="in" filter="fade">
                                          <p:cBhvr>
                                            <p:cTn id="79" dur="500"/>
                                            <p:tgtEl>
                                              <p:spTgt spid="7"/>
                                            </p:tgtEl>
                                          </p:cBhvr>
                                        </p:animEffect>
                                      </p:childTnLst>
                                    </p:cTn>
                                  </p:par>
                                  <p:par>
                                    <p:cTn id="80" presetID="10" presetClass="entr" presetSubtype="0" fill="hold" grpId="0" nodeType="withEffect">
                                      <p:stCondLst>
                                        <p:cond delay="110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500"/>
                                            <p:tgtEl>
                                              <p:spTgt spid="8"/>
                                            </p:tgtEl>
                                          </p:cBhvr>
                                        </p:animEffect>
                                      </p:childTnLst>
                                    </p:cTn>
                                  </p:par>
                                  <p:par>
                                    <p:cTn id="83" presetID="10" presetClass="entr" presetSubtype="0" fill="hold" grpId="0" nodeType="withEffect">
                                      <p:stCondLst>
                                        <p:cond delay="130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500"/>
                                            <p:tgtEl>
                                              <p:spTgt spid="21"/>
                                            </p:tgtEl>
                                          </p:cBhvr>
                                        </p:animEffect>
                                      </p:childTnLst>
                                    </p:cTn>
                                  </p:par>
                                  <p:par>
                                    <p:cTn id="86" presetID="10" presetClass="entr" presetSubtype="0" fill="hold" grpId="0" nodeType="withEffect">
                                      <p:stCondLst>
                                        <p:cond delay="160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par>
                                    <p:cTn id="89" presetID="2" presetClass="entr" presetSubtype="1" fill="hold" nodeType="withEffect">
                                      <p:stCondLst>
                                        <p:cond delay="1000"/>
                                      </p:stCondLst>
                                      <p:childTnLst>
                                        <p:set>
                                          <p:cBhvr>
                                            <p:cTn id="90" dur="1" fill="hold">
                                              <p:stCondLst>
                                                <p:cond delay="0"/>
                                              </p:stCondLst>
                                            </p:cTn>
                                            <p:tgtEl>
                                              <p:spTgt spid="80"/>
                                            </p:tgtEl>
                                            <p:attrNameLst>
                                              <p:attrName>style.visibility</p:attrName>
                                            </p:attrNameLst>
                                          </p:cBhvr>
                                          <p:to>
                                            <p:strVal val="visible"/>
                                          </p:to>
                                        </p:set>
                                        <p:anim calcmode="lin" valueType="num">
                                          <p:cBhvr additive="base">
                                            <p:cTn id="91" dur="1000" fill="hold"/>
                                            <p:tgtEl>
                                              <p:spTgt spid="80"/>
                                            </p:tgtEl>
                                            <p:attrNameLst>
                                              <p:attrName>ppt_x</p:attrName>
                                            </p:attrNameLst>
                                          </p:cBhvr>
                                          <p:tavLst>
                                            <p:tav tm="0">
                                              <p:val>
                                                <p:strVal val="#ppt_x"/>
                                              </p:val>
                                            </p:tav>
                                            <p:tav tm="100000">
                                              <p:val>
                                                <p:strVal val="#ppt_x"/>
                                              </p:val>
                                            </p:tav>
                                          </p:tavLst>
                                        </p:anim>
                                        <p:anim calcmode="lin" valueType="num">
                                          <p:cBhvr additive="base">
                                            <p:cTn id="92" dur="1000" fill="hold"/>
                                            <p:tgtEl>
                                              <p:spTgt spid="80"/>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stCondLst>
                                        <p:cond delay="1200"/>
                                      </p:stCondLst>
                                      <p:childTnLst>
                                        <p:set>
                                          <p:cBhvr>
                                            <p:cTn id="94" dur="1" fill="hold">
                                              <p:stCondLst>
                                                <p:cond delay="0"/>
                                              </p:stCondLst>
                                            </p:cTn>
                                            <p:tgtEl>
                                              <p:spTgt spid="85"/>
                                            </p:tgtEl>
                                            <p:attrNameLst>
                                              <p:attrName>style.visibility</p:attrName>
                                            </p:attrNameLst>
                                          </p:cBhvr>
                                          <p:to>
                                            <p:strVal val="visible"/>
                                          </p:to>
                                        </p:set>
                                        <p:anim calcmode="lin" valueType="num">
                                          <p:cBhvr additive="base">
                                            <p:cTn id="95" dur="1100" fill="hold"/>
                                            <p:tgtEl>
                                              <p:spTgt spid="85"/>
                                            </p:tgtEl>
                                            <p:attrNameLst>
                                              <p:attrName>ppt_x</p:attrName>
                                            </p:attrNameLst>
                                          </p:cBhvr>
                                          <p:tavLst>
                                            <p:tav tm="0">
                                              <p:val>
                                                <p:strVal val="#ppt_x"/>
                                              </p:val>
                                            </p:tav>
                                            <p:tav tm="100000">
                                              <p:val>
                                                <p:strVal val="#ppt_x"/>
                                              </p:val>
                                            </p:tav>
                                          </p:tavLst>
                                        </p:anim>
                                        <p:anim calcmode="lin" valueType="num">
                                          <p:cBhvr additive="base">
                                            <p:cTn id="96" dur="1100" fill="hold"/>
                                            <p:tgtEl>
                                              <p:spTgt spid="85"/>
                                            </p:tgtEl>
                                            <p:attrNameLst>
                                              <p:attrName>ppt_y</p:attrName>
                                            </p:attrNameLst>
                                          </p:cBhvr>
                                          <p:tavLst>
                                            <p:tav tm="0">
                                              <p:val>
                                                <p:strVal val="0-#ppt_h/2"/>
                                              </p:val>
                                            </p:tav>
                                            <p:tav tm="100000">
                                              <p:val>
                                                <p:strVal val="#ppt_y"/>
                                              </p:val>
                                            </p:tav>
                                          </p:tavLst>
                                        </p:anim>
                                      </p:childTnLst>
                                    </p:cTn>
                                  </p:par>
                                  <p:par>
                                    <p:cTn id="97" presetID="2" presetClass="entr" presetSubtype="1" fill="hold" nodeType="withEffect">
                                      <p:stCondLst>
                                        <p:cond delay="1400"/>
                                      </p:stCondLst>
                                      <p:childTnLst>
                                        <p:set>
                                          <p:cBhvr>
                                            <p:cTn id="98" dur="1" fill="hold">
                                              <p:stCondLst>
                                                <p:cond delay="0"/>
                                              </p:stCondLst>
                                            </p:cTn>
                                            <p:tgtEl>
                                              <p:spTgt spid="88"/>
                                            </p:tgtEl>
                                            <p:attrNameLst>
                                              <p:attrName>style.visibility</p:attrName>
                                            </p:attrNameLst>
                                          </p:cBhvr>
                                          <p:to>
                                            <p:strVal val="visible"/>
                                          </p:to>
                                        </p:set>
                                        <p:anim calcmode="lin" valueType="num">
                                          <p:cBhvr additive="base">
                                            <p:cTn id="99" dur="1200" fill="hold"/>
                                            <p:tgtEl>
                                              <p:spTgt spid="88"/>
                                            </p:tgtEl>
                                            <p:attrNameLst>
                                              <p:attrName>ppt_x</p:attrName>
                                            </p:attrNameLst>
                                          </p:cBhvr>
                                          <p:tavLst>
                                            <p:tav tm="0">
                                              <p:val>
                                                <p:strVal val="#ppt_x"/>
                                              </p:val>
                                            </p:tav>
                                            <p:tav tm="100000">
                                              <p:val>
                                                <p:strVal val="#ppt_x"/>
                                              </p:val>
                                            </p:tav>
                                          </p:tavLst>
                                        </p:anim>
                                        <p:anim calcmode="lin" valueType="num">
                                          <p:cBhvr additive="base">
                                            <p:cTn id="100" dur="1200" fill="hold"/>
                                            <p:tgtEl>
                                              <p:spTgt spid="88"/>
                                            </p:tgtEl>
                                            <p:attrNameLst>
                                              <p:attrName>ppt_y</p:attrName>
                                            </p:attrNameLst>
                                          </p:cBhvr>
                                          <p:tavLst>
                                            <p:tav tm="0">
                                              <p:val>
                                                <p:strVal val="0-#ppt_h/2"/>
                                              </p:val>
                                            </p:tav>
                                            <p:tav tm="100000">
                                              <p:val>
                                                <p:strVal val="#ppt_y"/>
                                              </p:val>
                                            </p:tav>
                                          </p:tavLst>
                                        </p:anim>
                                      </p:childTnLst>
                                    </p:cTn>
                                  </p:par>
                                  <p:par>
                                    <p:cTn id="101" presetID="22" presetClass="entr" presetSubtype="1" fill="hold" nodeType="withEffect">
                                      <p:stCondLst>
                                        <p:cond delay="1400"/>
                                      </p:stCondLst>
                                      <p:childTnLst>
                                        <p:set>
                                          <p:cBhvr>
                                            <p:cTn id="102" dur="1" fill="hold">
                                              <p:stCondLst>
                                                <p:cond delay="0"/>
                                              </p:stCondLst>
                                            </p:cTn>
                                            <p:tgtEl>
                                              <p:spTgt spid="86"/>
                                            </p:tgtEl>
                                            <p:attrNameLst>
                                              <p:attrName>style.visibility</p:attrName>
                                            </p:attrNameLst>
                                          </p:cBhvr>
                                          <p:to>
                                            <p:strVal val="visible"/>
                                          </p:to>
                                        </p:set>
                                        <p:animEffect transition="in" filter="wipe(up)">
                                          <p:cBhvr>
                                            <p:cTn id="103" dur="500"/>
                                            <p:tgtEl>
                                              <p:spTgt spid="86"/>
                                            </p:tgtEl>
                                          </p:cBhvr>
                                        </p:animEffect>
                                      </p:childTnLst>
                                    </p:cTn>
                                  </p:par>
                                  <p:par>
                                    <p:cTn id="104" presetID="10" presetClass="entr" presetSubtype="0" fill="hold" grpId="0" nodeType="withEffect">
                                      <p:stCondLst>
                                        <p:cond delay="160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par>
                                    <p:cTn id="107" presetID="10" presetClass="entr" presetSubtype="0" fill="hold" grpId="0" nodeType="withEffect">
                                      <p:stCondLst>
                                        <p:cond delay="1800"/>
                                      </p:stCondLst>
                                      <p:childTnLst>
                                        <p:set>
                                          <p:cBhvr>
                                            <p:cTn id="108" dur="1" fill="hold">
                                              <p:stCondLst>
                                                <p:cond delay="0"/>
                                              </p:stCondLst>
                                            </p:cTn>
                                            <p:tgtEl>
                                              <p:spTgt spid="61"/>
                                            </p:tgtEl>
                                            <p:attrNameLst>
                                              <p:attrName>style.visibility</p:attrName>
                                            </p:attrNameLst>
                                          </p:cBhvr>
                                          <p:to>
                                            <p:strVal val="visible"/>
                                          </p:to>
                                        </p:set>
                                        <p:animEffect transition="in" filter="fade">
                                          <p:cBhvr>
                                            <p:cTn id="109" dur="500"/>
                                            <p:tgtEl>
                                              <p:spTgt spid="61"/>
                                            </p:tgtEl>
                                          </p:cBhvr>
                                        </p:animEffect>
                                      </p:childTnLst>
                                    </p:cTn>
                                  </p:par>
                                  <p:par>
                                    <p:cTn id="110" presetID="10" presetClass="entr" presetSubtype="0" fill="hold" grpId="0" nodeType="withEffect">
                                      <p:stCondLst>
                                        <p:cond delay="2100"/>
                                      </p:stCondLst>
                                      <p:childTnLst>
                                        <p:set>
                                          <p:cBhvr>
                                            <p:cTn id="111" dur="1" fill="hold">
                                              <p:stCondLst>
                                                <p:cond delay="0"/>
                                              </p:stCondLst>
                                            </p:cTn>
                                            <p:tgtEl>
                                              <p:spTgt spid="81"/>
                                            </p:tgtEl>
                                            <p:attrNameLst>
                                              <p:attrName>style.visibility</p:attrName>
                                            </p:attrNameLst>
                                          </p:cBhvr>
                                          <p:to>
                                            <p:strVal val="visible"/>
                                          </p:to>
                                        </p:set>
                                        <p:animEffect transition="in" filter="fade">
                                          <p:cBhvr>
                                            <p:cTn id="11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2" grpId="0" animBg="1"/>
          <p:bldP spid="13" grpId="0" animBg="1"/>
          <p:bldP spid="14" grpId="0" animBg="1"/>
          <p:bldP spid="15" grpId="0" animBg="1"/>
          <p:bldP spid="17" grpId="0" animBg="1"/>
          <p:bldP spid="18" grpId="0" animBg="1"/>
          <p:bldP spid="19" grpId="0" animBg="1"/>
          <p:bldP spid="20" grpId="0" animBg="1"/>
          <p:bldP spid="21" grpId="0" animBg="1"/>
          <p:bldP spid="22" grpId="0" animBg="1"/>
          <p:bldP spid="23" grpId="0" animBg="1"/>
          <p:bldP spid="24" grpId="0" animBg="1"/>
          <p:bldP spid="16" grpId="0" animBg="1"/>
          <p:bldP spid="60" grpId="0"/>
          <p:bldP spid="61" grpId="0"/>
          <p:bldP spid="81" grpId="0"/>
          <p:bldP spid="11" grpId="0" animBg="1"/>
          <p:bldP spid="25" grpId="0" animBg="1"/>
          <p:bldP spid="26" grpId="0" animBg="1"/>
          <p:bldP spid="44" grpId="0" animBg="1"/>
          <p:bldP spid="62" grpId="0" animBg="1"/>
          <p:bldP spid="63" grpId="0" animBg="1"/>
          <p:bldP spid="65" grpId="0" animBg="1"/>
          <p:bldP spid="78" grpId="0" animBg="1"/>
          <p:bldP spid="79" grpId="0" animBg="1"/>
        </p:bldLst>
      </p:timing>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5"/>
          <p:cNvSpPr>
            <a:spLocks/>
          </p:cNvSpPr>
          <p:nvPr/>
        </p:nvSpPr>
        <p:spPr bwMode="auto">
          <a:xfrm>
            <a:off x="2700785" y="4429474"/>
            <a:ext cx="497417" cy="876300"/>
          </a:xfrm>
          <a:custGeom>
            <a:avLst/>
            <a:gdLst>
              <a:gd name="T0" fmla="*/ 442 w 466"/>
              <a:gd name="T1" fmla="*/ 108 h 820"/>
              <a:gd name="T2" fmla="*/ 336 w 466"/>
              <a:gd name="T3" fmla="*/ 129 h 820"/>
              <a:gd name="T4" fmla="*/ 286 w 466"/>
              <a:gd name="T5" fmla="*/ 160 h 820"/>
              <a:gd name="T6" fmla="*/ 252 w 466"/>
              <a:gd name="T7" fmla="*/ 201 h 820"/>
              <a:gd name="T8" fmla="*/ 217 w 466"/>
              <a:gd name="T9" fmla="*/ 268 h 820"/>
              <a:gd name="T10" fmla="*/ 212 w 466"/>
              <a:gd name="T11" fmla="*/ 232 h 820"/>
              <a:gd name="T12" fmla="*/ 243 w 466"/>
              <a:gd name="T13" fmla="*/ 149 h 820"/>
              <a:gd name="T14" fmla="*/ 283 w 466"/>
              <a:gd name="T15" fmla="*/ 93 h 820"/>
              <a:gd name="T16" fmla="*/ 318 w 466"/>
              <a:gd name="T17" fmla="*/ 25 h 820"/>
              <a:gd name="T18" fmla="*/ 317 w 466"/>
              <a:gd name="T19" fmla="*/ 11 h 820"/>
              <a:gd name="T20" fmla="*/ 290 w 466"/>
              <a:gd name="T21" fmla="*/ 1 h 820"/>
              <a:gd name="T22" fmla="*/ 261 w 466"/>
              <a:gd name="T23" fmla="*/ 13 h 820"/>
              <a:gd name="T24" fmla="*/ 211 w 466"/>
              <a:gd name="T25" fmla="*/ 36 h 820"/>
              <a:gd name="T26" fmla="*/ 184 w 466"/>
              <a:gd name="T27" fmla="*/ 74 h 820"/>
              <a:gd name="T28" fmla="*/ 161 w 466"/>
              <a:gd name="T29" fmla="*/ 109 h 820"/>
              <a:gd name="T30" fmla="*/ 189 w 466"/>
              <a:gd name="T31" fmla="*/ 201 h 820"/>
              <a:gd name="T32" fmla="*/ 167 w 466"/>
              <a:gd name="T33" fmla="*/ 214 h 820"/>
              <a:gd name="T34" fmla="*/ 92 w 466"/>
              <a:gd name="T35" fmla="*/ 224 h 820"/>
              <a:gd name="T36" fmla="*/ 64 w 466"/>
              <a:gd name="T37" fmla="*/ 279 h 820"/>
              <a:gd name="T38" fmla="*/ 59 w 466"/>
              <a:gd name="T39" fmla="*/ 328 h 820"/>
              <a:gd name="T40" fmla="*/ 98 w 466"/>
              <a:gd name="T41" fmla="*/ 366 h 820"/>
              <a:gd name="T42" fmla="*/ 115 w 466"/>
              <a:gd name="T43" fmla="*/ 352 h 820"/>
              <a:gd name="T44" fmla="*/ 119 w 466"/>
              <a:gd name="T45" fmla="*/ 304 h 820"/>
              <a:gd name="T46" fmla="*/ 138 w 466"/>
              <a:gd name="T47" fmla="*/ 294 h 820"/>
              <a:gd name="T48" fmla="*/ 150 w 466"/>
              <a:gd name="T49" fmla="*/ 251 h 820"/>
              <a:gd name="T50" fmla="*/ 187 w 466"/>
              <a:gd name="T51" fmla="*/ 234 h 820"/>
              <a:gd name="T52" fmla="*/ 208 w 466"/>
              <a:gd name="T53" fmla="*/ 464 h 820"/>
              <a:gd name="T54" fmla="*/ 207 w 466"/>
              <a:gd name="T55" fmla="*/ 482 h 820"/>
              <a:gd name="T56" fmla="*/ 158 w 466"/>
              <a:gd name="T57" fmla="*/ 461 h 820"/>
              <a:gd name="T58" fmla="*/ 58 w 466"/>
              <a:gd name="T59" fmla="*/ 469 h 820"/>
              <a:gd name="T60" fmla="*/ 1 w 466"/>
              <a:gd name="T61" fmla="*/ 519 h 820"/>
              <a:gd name="T62" fmla="*/ 70 w 466"/>
              <a:gd name="T63" fmla="*/ 492 h 820"/>
              <a:gd name="T64" fmla="*/ 129 w 466"/>
              <a:gd name="T65" fmla="*/ 474 h 820"/>
              <a:gd name="T66" fmla="*/ 197 w 466"/>
              <a:gd name="T67" fmla="*/ 494 h 820"/>
              <a:gd name="T68" fmla="*/ 210 w 466"/>
              <a:gd name="T69" fmla="*/ 718 h 820"/>
              <a:gd name="T70" fmla="*/ 202 w 466"/>
              <a:gd name="T71" fmla="*/ 750 h 820"/>
              <a:gd name="T72" fmla="*/ 194 w 466"/>
              <a:gd name="T73" fmla="*/ 780 h 820"/>
              <a:gd name="T74" fmla="*/ 176 w 466"/>
              <a:gd name="T75" fmla="*/ 805 h 820"/>
              <a:gd name="T76" fmla="*/ 264 w 466"/>
              <a:gd name="T77" fmla="*/ 811 h 820"/>
              <a:gd name="T78" fmla="*/ 250 w 466"/>
              <a:gd name="T79" fmla="*/ 795 h 820"/>
              <a:gd name="T80" fmla="*/ 232 w 466"/>
              <a:gd name="T81" fmla="*/ 803 h 820"/>
              <a:gd name="T82" fmla="*/ 221 w 466"/>
              <a:gd name="T83" fmla="*/ 727 h 820"/>
              <a:gd name="T84" fmla="*/ 217 w 466"/>
              <a:gd name="T85" fmla="*/ 538 h 820"/>
              <a:gd name="T86" fmla="*/ 231 w 466"/>
              <a:gd name="T87" fmla="*/ 487 h 820"/>
              <a:gd name="T88" fmla="*/ 321 w 466"/>
              <a:gd name="T89" fmla="*/ 527 h 820"/>
              <a:gd name="T90" fmla="*/ 403 w 466"/>
              <a:gd name="T91" fmla="*/ 508 h 820"/>
              <a:gd name="T92" fmla="*/ 390 w 466"/>
              <a:gd name="T93" fmla="*/ 463 h 820"/>
              <a:gd name="T94" fmla="*/ 347 w 466"/>
              <a:gd name="T95" fmla="*/ 419 h 820"/>
              <a:gd name="T96" fmla="*/ 241 w 466"/>
              <a:gd name="T97" fmla="*/ 460 h 820"/>
              <a:gd name="T98" fmla="*/ 217 w 466"/>
              <a:gd name="T99" fmla="*/ 344 h 820"/>
              <a:gd name="T100" fmla="*/ 267 w 466"/>
              <a:gd name="T101" fmla="*/ 240 h 820"/>
              <a:gd name="T102" fmla="*/ 369 w 466"/>
              <a:gd name="T103" fmla="*/ 178 h 820"/>
              <a:gd name="T104" fmla="*/ 447 w 466"/>
              <a:gd name="T105" fmla="*/ 134 h 820"/>
              <a:gd name="T106" fmla="*/ 466 w 466"/>
              <a:gd name="T107" fmla="*/ 116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6" h="820">
                <a:moveTo>
                  <a:pt x="464" y="114"/>
                </a:moveTo>
                <a:cubicBezTo>
                  <a:pt x="460" y="113"/>
                  <a:pt x="456" y="111"/>
                  <a:pt x="451" y="111"/>
                </a:cubicBezTo>
                <a:cubicBezTo>
                  <a:pt x="450" y="111"/>
                  <a:pt x="448" y="112"/>
                  <a:pt x="449" y="109"/>
                </a:cubicBezTo>
                <a:cubicBezTo>
                  <a:pt x="449" y="107"/>
                  <a:pt x="448" y="107"/>
                  <a:pt x="446" y="107"/>
                </a:cubicBezTo>
                <a:cubicBezTo>
                  <a:pt x="445" y="108"/>
                  <a:pt x="443" y="108"/>
                  <a:pt x="442" y="108"/>
                </a:cubicBezTo>
                <a:cubicBezTo>
                  <a:pt x="425" y="111"/>
                  <a:pt x="409" y="113"/>
                  <a:pt x="392" y="113"/>
                </a:cubicBezTo>
                <a:cubicBezTo>
                  <a:pt x="388" y="113"/>
                  <a:pt x="384" y="114"/>
                  <a:pt x="380" y="116"/>
                </a:cubicBezTo>
                <a:cubicBezTo>
                  <a:pt x="375" y="118"/>
                  <a:pt x="371" y="119"/>
                  <a:pt x="366" y="120"/>
                </a:cubicBezTo>
                <a:cubicBezTo>
                  <a:pt x="357" y="121"/>
                  <a:pt x="349" y="123"/>
                  <a:pt x="342" y="129"/>
                </a:cubicBezTo>
                <a:cubicBezTo>
                  <a:pt x="340" y="130"/>
                  <a:pt x="338" y="130"/>
                  <a:pt x="336" y="129"/>
                </a:cubicBezTo>
                <a:cubicBezTo>
                  <a:pt x="328" y="127"/>
                  <a:pt x="322" y="128"/>
                  <a:pt x="318" y="135"/>
                </a:cubicBezTo>
                <a:cubicBezTo>
                  <a:pt x="314" y="139"/>
                  <a:pt x="310" y="144"/>
                  <a:pt x="312" y="150"/>
                </a:cubicBezTo>
                <a:cubicBezTo>
                  <a:pt x="313" y="153"/>
                  <a:pt x="311" y="155"/>
                  <a:pt x="308" y="153"/>
                </a:cubicBezTo>
                <a:cubicBezTo>
                  <a:pt x="304" y="151"/>
                  <a:pt x="299" y="152"/>
                  <a:pt x="296" y="154"/>
                </a:cubicBezTo>
                <a:cubicBezTo>
                  <a:pt x="293" y="157"/>
                  <a:pt x="290" y="159"/>
                  <a:pt x="286" y="160"/>
                </a:cubicBezTo>
                <a:cubicBezTo>
                  <a:pt x="283" y="162"/>
                  <a:pt x="281" y="164"/>
                  <a:pt x="280" y="168"/>
                </a:cubicBezTo>
                <a:cubicBezTo>
                  <a:pt x="279" y="173"/>
                  <a:pt x="277" y="176"/>
                  <a:pt x="272" y="177"/>
                </a:cubicBezTo>
                <a:cubicBezTo>
                  <a:pt x="271" y="177"/>
                  <a:pt x="270" y="179"/>
                  <a:pt x="270" y="179"/>
                </a:cubicBezTo>
                <a:cubicBezTo>
                  <a:pt x="267" y="183"/>
                  <a:pt x="264" y="186"/>
                  <a:pt x="261" y="189"/>
                </a:cubicBezTo>
                <a:cubicBezTo>
                  <a:pt x="257" y="193"/>
                  <a:pt x="254" y="196"/>
                  <a:pt x="252" y="201"/>
                </a:cubicBezTo>
                <a:cubicBezTo>
                  <a:pt x="250" y="205"/>
                  <a:pt x="249" y="210"/>
                  <a:pt x="248" y="216"/>
                </a:cubicBezTo>
                <a:cubicBezTo>
                  <a:pt x="247" y="219"/>
                  <a:pt x="245" y="223"/>
                  <a:pt x="241" y="225"/>
                </a:cubicBezTo>
                <a:cubicBezTo>
                  <a:pt x="238" y="226"/>
                  <a:pt x="236" y="229"/>
                  <a:pt x="235" y="232"/>
                </a:cubicBezTo>
                <a:cubicBezTo>
                  <a:pt x="232" y="237"/>
                  <a:pt x="228" y="243"/>
                  <a:pt x="225" y="248"/>
                </a:cubicBezTo>
                <a:cubicBezTo>
                  <a:pt x="222" y="255"/>
                  <a:pt x="220" y="262"/>
                  <a:pt x="217" y="268"/>
                </a:cubicBezTo>
                <a:cubicBezTo>
                  <a:pt x="217" y="270"/>
                  <a:pt x="217" y="271"/>
                  <a:pt x="215" y="271"/>
                </a:cubicBezTo>
                <a:cubicBezTo>
                  <a:pt x="214" y="271"/>
                  <a:pt x="214" y="269"/>
                  <a:pt x="214" y="268"/>
                </a:cubicBezTo>
                <a:cubicBezTo>
                  <a:pt x="214" y="262"/>
                  <a:pt x="214" y="255"/>
                  <a:pt x="211" y="249"/>
                </a:cubicBezTo>
                <a:cubicBezTo>
                  <a:pt x="211" y="248"/>
                  <a:pt x="211" y="248"/>
                  <a:pt x="211" y="247"/>
                </a:cubicBezTo>
                <a:cubicBezTo>
                  <a:pt x="213" y="242"/>
                  <a:pt x="213" y="237"/>
                  <a:pt x="212" y="232"/>
                </a:cubicBezTo>
                <a:cubicBezTo>
                  <a:pt x="212" y="230"/>
                  <a:pt x="213" y="227"/>
                  <a:pt x="214" y="225"/>
                </a:cubicBezTo>
                <a:cubicBezTo>
                  <a:pt x="216" y="223"/>
                  <a:pt x="217" y="221"/>
                  <a:pt x="217" y="218"/>
                </a:cubicBezTo>
                <a:cubicBezTo>
                  <a:pt x="218" y="214"/>
                  <a:pt x="220" y="210"/>
                  <a:pt x="221" y="206"/>
                </a:cubicBezTo>
                <a:cubicBezTo>
                  <a:pt x="225" y="195"/>
                  <a:pt x="227" y="183"/>
                  <a:pt x="228" y="172"/>
                </a:cubicBezTo>
                <a:cubicBezTo>
                  <a:pt x="229" y="161"/>
                  <a:pt x="234" y="154"/>
                  <a:pt x="243" y="149"/>
                </a:cubicBezTo>
                <a:cubicBezTo>
                  <a:pt x="251" y="146"/>
                  <a:pt x="258" y="142"/>
                  <a:pt x="263" y="134"/>
                </a:cubicBezTo>
                <a:cubicBezTo>
                  <a:pt x="266" y="129"/>
                  <a:pt x="269" y="123"/>
                  <a:pt x="273" y="118"/>
                </a:cubicBezTo>
                <a:cubicBezTo>
                  <a:pt x="278" y="114"/>
                  <a:pt x="282" y="109"/>
                  <a:pt x="285" y="103"/>
                </a:cubicBezTo>
                <a:cubicBezTo>
                  <a:pt x="285" y="101"/>
                  <a:pt x="287" y="100"/>
                  <a:pt x="284" y="98"/>
                </a:cubicBezTo>
                <a:cubicBezTo>
                  <a:pt x="283" y="97"/>
                  <a:pt x="283" y="95"/>
                  <a:pt x="283" y="93"/>
                </a:cubicBezTo>
                <a:cubicBezTo>
                  <a:pt x="287" y="87"/>
                  <a:pt x="289" y="80"/>
                  <a:pt x="295" y="75"/>
                </a:cubicBezTo>
                <a:cubicBezTo>
                  <a:pt x="297" y="73"/>
                  <a:pt x="300" y="71"/>
                  <a:pt x="303" y="69"/>
                </a:cubicBezTo>
                <a:cubicBezTo>
                  <a:pt x="321" y="59"/>
                  <a:pt x="328" y="41"/>
                  <a:pt x="333" y="23"/>
                </a:cubicBezTo>
                <a:cubicBezTo>
                  <a:pt x="334" y="21"/>
                  <a:pt x="333" y="20"/>
                  <a:pt x="331" y="20"/>
                </a:cubicBezTo>
                <a:cubicBezTo>
                  <a:pt x="326" y="21"/>
                  <a:pt x="322" y="23"/>
                  <a:pt x="318" y="25"/>
                </a:cubicBezTo>
                <a:cubicBezTo>
                  <a:pt x="317" y="26"/>
                  <a:pt x="315" y="27"/>
                  <a:pt x="314" y="25"/>
                </a:cubicBezTo>
                <a:cubicBezTo>
                  <a:pt x="313" y="24"/>
                  <a:pt x="314" y="23"/>
                  <a:pt x="315" y="22"/>
                </a:cubicBezTo>
                <a:cubicBezTo>
                  <a:pt x="317" y="19"/>
                  <a:pt x="319" y="17"/>
                  <a:pt x="321" y="14"/>
                </a:cubicBezTo>
                <a:cubicBezTo>
                  <a:pt x="322" y="13"/>
                  <a:pt x="325" y="11"/>
                  <a:pt x="323" y="10"/>
                </a:cubicBezTo>
                <a:cubicBezTo>
                  <a:pt x="322" y="8"/>
                  <a:pt x="319" y="10"/>
                  <a:pt x="317" y="11"/>
                </a:cubicBezTo>
                <a:cubicBezTo>
                  <a:pt x="317" y="12"/>
                  <a:pt x="317" y="12"/>
                  <a:pt x="316" y="13"/>
                </a:cubicBezTo>
                <a:cubicBezTo>
                  <a:pt x="314" y="14"/>
                  <a:pt x="312" y="16"/>
                  <a:pt x="309" y="18"/>
                </a:cubicBezTo>
                <a:cubicBezTo>
                  <a:pt x="310" y="10"/>
                  <a:pt x="310" y="10"/>
                  <a:pt x="302" y="11"/>
                </a:cubicBezTo>
                <a:cubicBezTo>
                  <a:pt x="301" y="11"/>
                  <a:pt x="300" y="12"/>
                  <a:pt x="299" y="10"/>
                </a:cubicBezTo>
                <a:cubicBezTo>
                  <a:pt x="297" y="6"/>
                  <a:pt x="293" y="4"/>
                  <a:pt x="290" y="1"/>
                </a:cubicBezTo>
                <a:cubicBezTo>
                  <a:pt x="290" y="0"/>
                  <a:pt x="289" y="1"/>
                  <a:pt x="288" y="1"/>
                </a:cubicBezTo>
                <a:cubicBezTo>
                  <a:pt x="284" y="4"/>
                  <a:pt x="280" y="7"/>
                  <a:pt x="277" y="11"/>
                </a:cubicBezTo>
                <a:cubicBezTo>
                  <a:pt x="274" y="14"/>
                  <a:pt x="272" y="14"/>
                  <a:pt x="269" y="13"/>
                </a:cubicBezTo>
                <a:cubicBezTo>
                  <a:pt x="267" y="13"/>
                  <a:pt x="266" y="13"/>
                  <a:pt x="265" y="12"/>
                </a:cubicBezTo>
                <a:cubicBezTo>
                  <a:pt x="263" y="11"/>
                  <a:pt x="262" y="12"/>
                  <a:pt x="261" y="13"/>
                </a:cubicBezTo>
                <a:cubicBezTo>
                  <a:pt x="257" y="15"/>
                  <a:pt x="255" y="19"/>
                  <a:pt x="252" y="22"/>
                </a:cubicBezTo>
                <a:cubicBezTo>
                  <a:pt x="250" y="25"/>
                  <a:pt x="248" y="25"/>
                  <a:pt x="245" y="24"/>
                </a:cubicBezTo>
                <a:cubicBezTo>
                  <a:pt x="243" y="24"/>
                  <a:pt x="242" y="23"/>
                  <a:pt x="241" y="23"/>
                </a:cubicBezTo>
                <a:cubicBezTo>
                  <a:pt x="231" y="19"/>
                  <a:pt x="222" y="23"/>
                  <a:pt x="220" y="31"/>
                </a:cubicBezTo>
                <a:cubicBezTo>
                  <a:pt x="218" y="39"/>
                  <a:pt x="218" y="39"/>
                  <a:pt x="211" y="36"/>
                </a:cubicBezTo>
                <a:cubicBezTo>
                  <a:pt x="210" y="35"/>
                  <a:pt x="209" y="35"/>
                  <a:pt x="208" y="34"/>
                </a:cubicBezTo>
                <a:cubicBezTo>
                  <a:pt x="203" y="33"/>
                  <a:pt x="198" y="31"/>
                  <a:pt x="195" y="37"/>
                </a:cubicBezTo>
                <a:cubicBezTo>
                  <a:pt x="194" y="38"/>
                  <a:pt x="194" y="38"/>
                  <a:pt x="193" y="39"/>
                </a:cubicBezTo>
                <a:cubicBezTo>
                  <a:pt x="189" y="42"/>
                  <a:pt x="186" y="47"/>
                  <a:pt x="186" y="51"/>
                </a:cubicBezTo>
                <a:cubicBezTo>
                  <a:pt x="185" y="59"/>
                  <a:pt x="184" y="66"/>
                  <a:pt x="184" y="74"/>
                </a:cubicBezTo>
                <a:cubicBezTo>
                  <a:pt x="184" y="81"/>
                  <a:pt x="182" y="83"/>
                  <a:pt x="175" y="82"/>
                </a:cubicBezTo>
                <a:cubicBezTo>
                  <a:pt x="171" y="80"/>
                  <a:pt x="167" y="83"/>
                  <a:pt x="163" y="83"/>
                </a:cubicBezTo>
                <a:cubicBezTo>
                  <a:pt x="162" y="83"/>
                  <a:pt x="162" y="83"/>
                  <a:pt x="162" y="84"/>
                </a:cubicBezTo>
                <a:cubicBezTo>
                  <a:pt x="163" y="87"/>
                  <a:pt x="161" y="89"/>
                  <a:pt x="160" y="91"/>
                </a:cubicBezTo>
                <a:cubicBezTo>
                  <a:pt x="159" y="97"/>
                  <a:pt x="158" y="103"/>
                  <a:pt x="161" y="109"/>
                </a:cubicBezTo>
                <a:cubicBezTo>
                  <a:pt x="164" y="113"/>
                  <a:pt x="166" y="117"/>
                  <a:pt x="168" y="122"/>
                </a:cubicBezTo>
                <a:cubicBezTo>
                  <a:pt x="171" y="129"/>
                  <a:pt x="174" y="136"/>
                  <a:pt x="174" y="144"/>
                </a:cubicBezTo>
                <a:cubicBezTo>
                  <a:pt x="174" y="146"/>
                  <a:pt x="173" y="148"/>
                  <a:pt x="173" y="150"/>
                </a:cubicBezTo>
                <a:cubicBezTo>
                  <a:pt x="173" y="157"/>
                  <a:pt x="176" y="162"/>
                  <a:pt x="178" y="168"/>
                </a:cubicBezTo>
                <a:cubicBezTo>
                  <a:pt x="181" y="179"/>
                  <a:pt x="185" y="190"/>
                  <a:pt x="189" y="201"/>
                </a:cubicBezTo>
                <a:cubicBezTo>
                  <a:pt x="192" y="207"/>
                  <a:pt x="192" y="207"/>
                  <a:pt x="186" y="210"/>
                </a:cubicBezTo>
                <a:cubicBezTo>
                  <a:pt x="185" y="210"/>
                  <a:pt x="184" y="211"/>
                  <a:pt x="182" y="211"/>
                </a:cubicBezTo>
                <a:cubicBezTo>
                  <a:pt x="180" y="212"/>
                  <a:pt x="178" y="213"/>
                  <a:pt x="176" y="211"/>
                </a:cubicBezTo>
                <a:cubicBezTo>
                  <a:pt x="175" y="210"/>
                  <a:pt x="173" y="211"/>
                  <a:pt x="172" y="212"/>
                </a:cubicBezTo>
                <a:cubicBezTo>
                  <a:pt x="171" y="214"/>
                  <a:pt x="169" y="214"/>
                  <a:pt x="167" y="214"/>
                </a:cubicBezTo>
                <a:cubicBezTo>
                  <a:pt x="162" y="216"/>
                  <a:pt x="158" y="214"/>
                  <a:pt x="153" y="215"/>
                </a:cubicBezTo>
                <a:cubicBezTo>
                  <a:pt x="150" y="216"/>
                  <a:pt x="148" y="215"/>
                  <a:pt x="145" y="214"/>
                </a:cubicBezTo>
                <a:cubicBezTo>
                  <a:pt x="138" y="211"/>
                  <a:pt x="132" y="210"/>
                  <a:pt x="124" y="211"/>
                </a:cubicBezTo>
                <a:cubicBezTo>
                  <a:pt x="120" y="212"/>
                  <a:pt x="116" y="214"/>
                  <a:pt x="112" y="215"/>
                </a:cubicBezTo>
                <a:cubicBezTo>
                  <a:pt x="105" y="217"/>
                  <a:pt x="98" y="219"/>
                  <a:pt x="92" y="224"/>
                </a:cubicBezTo>
                <a:cubicBezTo>
                  <a:pt x="90" y="226"/>
                  <a:pt x="89" y="229"/>
                  <a:pt x="86" y="229"/>
                </a:cubicBezTo>
                <a:cubicBezTo>
                  <a:pt x="81" y="231"/>
                  <a:pt x="78" y="234"/>
                  <a:pt x="76" y="238"/>
                </a:cubicBezTo>
                <a:cubicBezTo>
                  <a:pt x="72" y="246"/>
                  <a:pt x="68" y="255"/>
                  <a:pt x="64" y="263"/>
                </a:cubicBezTo>
                <a:cubicBezTo>
                  <a:pt x="62" y="267"/>
                  <a:pt x="61" y="271"/>
                  <a:pt x="64" y="275"/>
                </a:cubicBezTo>
                <a:cubicBezTo>
                  <a:pt x="65" y="277"/>
                  <a:pt x="65" y="278"/>
                  <a:pt x="64" y="279"/>
                </a:cubicBezTo>
                <a:cubicBezTo>
                  <a:pt x="60" y="283"/>
                  <a:pt x="56" y="287"/>
                  <a:pt x="51" y="288"/>
                </a:cubicBezTo>
                <a:cubicBezTo>
                  <a:pt x="47" y="289"/>
                  <a:pt x="46" y="291"/>
                  <a:pt x="45" y="295"/>
                </a:cubicBezTo>
                <a:cubicBezTo>
                  <a:pt x="42" y="303"/>
                  <a:pt x="42" y="312"/>
                  <a:pt x="48" y="320"/>
                </a:cubicBezTo>
                <a:cubicBezTo>
                  <a:pt x="49" y="321"/>
                  <a:pt x="50" y="323"/>
                  <a:pt x="51" y="324"/>
                </a:cubicBezTo>
                <a:cubicBezTo>
                  <a:pt x="52" y="328"/>
                  <a:pt x="55" y="329"/>
                  <a:pt x="59" y="328"/>
                </a:cubicBezTo>
                <a:cubicBezTo>
                  <a:pt x="63" y="327"/>
                  <a:pt x="66" y="329"/>
                  <a:pt x="68" y="333"/>
                </a:cubicBezTo>
                <a:cubicBezTo>
                  <a:pt x="69" y="338"/>
                  <a:pt x="71" y="342"/>
                  <a:pt x="73" y="346"/>
                </a:cubicBezTo>
                <a:cubicBezTo>
                  <a:pt x="74" y="348"/>
                  <a:pt x="75" y="349"/>
                  <a:pt x="77" y="348"/>
                </a:cubicBezTo>
                <a:cubicBezTo>
                  <a:pt x="78" y="348"/>
                  <a:pt x="80" y="348"/>
                  <a:pt x="82" y="350"/>
                </a:cubicBezTo>
                <a:cubicBezTo>
                  <a:pt x="86" y="357"/>
                  <a:pt x="92" y="361"/>
                  <a:pt x="98" y="366"/>
                </a:cubicBezTo>
                <a:cubicBezTo>
                  <a:pt x="101" y="369"/>
                  <a:pt x="103" y="368"/>
                  <a:pt x="105" y="365"/>
                </a:cubicBezTo>
                <a:cubicBezTo>
                  <a:pt x="106" y="362"/>
                  <a:pt x="106" y="359"/>
                  <a:pt x="105" y="357"/>
                </a:cubicBezTo>
                <a:cubicBezTo>
                  <a:pt x="104" y="353"/>
                  <a:pt x="106" y="351"/>
                  <a:pt x="110" y="352"/>
                </a:cubicBezTo>
                <a:cubicBezTo>
                  <a:pt x="112" y="352"/>
                  <a:pt x="113" y="353"/>
                  <a:pt x="114" y="354"/>
                </a:cubicBezTo>
                <a:cubicBezTo>
                  <a:pt x="115" y="353"/>
                  <a:pt x="115" y="353"/>
                  <a:pt x="115" y="352"/>
                </a:cubicBezTo>
                <a:cubicBezTo>
                  <a:pt x="114" y="347"/>
                  <a:pt x="112" y="342"/>
                  <a:pt x="111" y="337"/>
                </a:cubicBezTo>
                <a:cubicBezTo>
                  <a:pt x="110" y="333"/>
                  <a:pt x="112" y="331"/>
                  <a:pt x="116" y="332"/>
                </a:cubicBezTo>
                <a:cubicBezTo>
                  <a:pt x="118" y="333"/>
                  <a:pt x="121" y="334"/>
                  <a:pt x="124" y="334"/>
                </a:cubicBezTo>
                <a:cubicBezTo>
                  <a:pt x="124" y="330"/>
                  <a:pt x="124" y="326"/>
                  <a:pt x="123" y="322"/>
                </a:cubicBezTo>
                <a:cubicBezTo>
                  <a:pt x="122" y="316"/>
                  <a:pt x="119" y="311"/>
                  <a:pt x="119" y="304"/>
                </a:cubicBezTo>
                <a:cubicBezTo>
                  <a:pt x="119" y="302"/>
                  <a:pt x="118" y="298"/>
                  <a:pt x="120" y="296"/>
                </a:cubicBezTo>
                <a:cubicBezTo>
                  <a:pt x="123" y="294"/>
                  <a:pt x="125" y="298"/>
                  <a:pt x="128" y="298"/>
                </a:cubicBezTo>
                <a:cubicBezTo>
                  <a:pt x="130" y="299"/>
                  <a:pt x="131" y="303"/>
                  <a:pt x="134" y="301"/>
                </a:cubicBezTo>
                <a:cubicBezTo>
                  <a:pt x="136" y="300"/>
                  <a:pt x="137" y="297"/>
                  <a:pt x="138" y="294"/>
                </a:cubicBezTo>
                <a:cubicBezTo>
                  <a:pt x="138" y="294"/>
                  <a:pt x="138" y="294"/>
                  <a:pt x="138" y="294"/>
                </a:cubicBezTo>
                <a:cubicBezTo>
                  <a:pt x="142" y="280"/>
                  <a:pt x="145" y="267"/>
                  <a:pt x="142" y="253"/>
                </a:cubicBezTo>
                <a:cubicBezTo>
                  <a:pt x="141" y="252"/>
                  <a:pt x="142" y="249"/>
                  <a:pt x="142" y="247"/>
                </a:cubicBezTo>
                <a:cubicBezTo>
                  <a:pt x="142" y="245"/>
                  <a:pt x="143" y="244"/>
                  <a:pt x="145" y="244"/>
                </a:cubicBezTo>
                <a:cubicBezTo>
                  <a:pt x="147" y="243"/>
                  <a:pt x="147" y="245"/>
                  <a:pt x="147" y="246"/>
                </a:cubicBezTo>
                <a:cubicBezTo>
                  <a:pt x="148" y="247"/>
                  <a:pt x="149" y="249"/>
                  <a:pt x="150" y="251"/>
                </a:cubicBezTo>
                <a:cubicBezTo>
                  <a:pt x="151" y="252"/>
                  <a:pt x="152" y="252"/>
                  <a:pt x="154" y="251"/>
                </a:cubicBezTo>
                <a:cubicBezTo>
                  <a:pt x="160" y="248"/>
                  <a:pt x="164" y="244"/>
                  <a:pt x="164" y="236"/>
                </a:cubicBezTo>
                <a:cubicBezTo>
                  <a:pt x="164" y="233"/>
                  <a:pt x="163" y="230"/>
                  <a:pt x="165" y="227"/>
                </a:cubicBezTo>
                <a:cubicBezTo>
                  <a:pt x="165" y="225"/>
                  <a:pt x="166" y="224"/>
                  <a:pt x="168" y="224"/>
                </a:cubicBezTo>
                <a:cubicBezTo>
                  <a:pt x="175" y="227"/>
                  <a:pt x="181" y="229"/>
                  <a:pt x="187" y="234"/>
                </a:cubicBezTo>
                <a:cubicBezTo>
                  <a:pt x="193" y="239"/>
                  <a:pt x="199" y="243"/>
                  <a:pt x="202" y="251"/>
                </a:cubicBezTo>
                <a:cubicBezTo>
                  <a:pt x="206" y="265"/>
                  <a:pt x="207" y="280"/>
                  <a:pt x="208" y="294"/>
                </a:cubicBezTo>
                <a:cubicBezTo>
                  <a:pt x="208" y="310"/>
                  <a:pt x="209" y="326"/>
                  <a:pt x="209" y="341"/>
                </a:cubicBezTo>
                <a:cubicBezTo>
                  <a:pt x="208" y="350"/>
                  <a:pt x="208" y="359"/>
                  <a:pt x="209" y="368"/>
                </a:cubicBezTo>
                <a:cubicBezTo>
                  <a:pt x="209" y="400"/>
                  <a:pt x="208" y="432"/>
                  <a:pt x="208" y="464"/>
                </a:cubicBezTo>
                <a:cubicBezTo>
                  <a:pt x="208" y="465"/>
                  <a:pt x="208" y="466"/>
                  <a:pt x="207" y="468"/>
                </a:cubicBezTo>
                <a:cubicBezTo>
                  <a:pt x="207" y="469"/>
                  <a:pt x="207" y="470"/>
                  <a:pt x="205" y="470"/>
                </a:cubicBezTo>
                <a:cubicBezTo>
                  <a:pt x="203" y="470"/>
                  <a:pt x="201" y="471"/>
                  <a:pt x="202" y="472"/>
                </a:cubicBezTo>
                <a:cubicBezTo>
                  <a:pt x="203" y="475"/>
                  <a:pt x="200" y="479"/>
                  <a:pt x="205" y="480"/>
                </a:cubicBezTo>
                <a:cubicBezTo>
                  <a:pt x="206" y="480"/>
                  <a:pt x="207" y="480"/>
                  <a:pt x="207" y="482"/>
                </a:cubicBezTo>
                <a:cubicBezTo>
                  <a:pt x="207" y="485"/>
                  <a:pt x="207" y="489"/>
                  <a:pt x="207" y="492"/>
                </a:cubicBezTo>
                <a:cubicBezTo>
                  <a:pt x="207" y="493"/>
                  <a:pt x="207" y="494"/>
                  <a:pt x="206" y="494"/>
                </a:cubicBezTo>
                <a:cubicBezTo>
                  <a:pt x="200" y="490"/>
                  <a:pt x="195" y="487"/>
                  <a:pt x="190" y="484"/>
                </a:cubicBezTo>
                <a:cubicBezTo>
                  <a:pt x="187" y="481"/>
                  <a:pt x="185" y="478"/>
                  <a:pt x="182" y="475"/>
                </a:cubicBezTo>
                <a:cubicBezTo>
                  <a:pt x="176" y="468"/>
                  <a:pt x="168" y="463"/>
                  <a:pt x="158" y="461"/>
                </a:cubicBezTo>
                <a:cubicBezTo>
                  <a:pt x="152" y="460"/>
                  <a:pt x="147" y="458"/>
                  <a:pt x="141" y="457"/>
                </a:cubicBezTo>
                <a:cubicBezTo>
                  <a:pt x="135" y="455"/>
                  <a:pt x="129" y="453"/>
                  <a:pt x="123" y="453"/>
                </a:cubicBezTo>
                <a:cubicBezTo>
                  <a:pt x="119" y="453"/>
                  <a:pt x="116" y="454"/>
                  <a:pt x="113" y="454"/>
                </a:cubicBezTo>
                <a:cubicBezTo>
                  <a:pt x="100" y="455"/>
                  <a:pt x="87" y="458"/>
                  <a:pt x="75" y="463"/>
                </a:cubicBezTo>
                <a:cubicBezTo>
                  <a:pt x="69" y="465"/>
                  <a:pt x="64" y="468"/>
                  <a:pt x="58" y="469"/>
                </a:cubicBezTo>
                <a:cubicBezTo>
                  <a:pt x="53" y="470"/>
                  <a:pt x="49" y="473"/>
                  <a:pt x="45" y="475"/>
                </a:cubicBezTo>
                <a:cubicBezTo>
                  <a:pt x="37" y="482"/>
                  <a:pt x="29" y="489"/>
                  <a:pt x="21" y="494"/>
                </a:cubicBezTo>
                <a:cubicBezTo>
                  <a:pt x="19" y="495"/>
                  <a:pt x="18" y="496"/>
                  <a:pt x="17" y="497"/>
                </a:cubicBezTo>
                <a:cubicBezTo>
                  <a:pt x="11" y="502"/>
                  <a:pt x="8" y="509"/>
                  <a:pt x="2" y="514"/>
                </a:cubicBezTo>
                <a:cubicBezTo>
                  <a:pt x="1" y="515"/>
                  <a:pt x="0" y="517"/>
                  <a:pt x="1" y="519"/>
                </a:cubicBezTo>
                <a:cubicBezTo>
                  <a:pt x="8" y="517"/>
                  <a:pt x="14" y="513"/>
                  <a:pt x="20" y="509"/>
                </a:cubicBezTo>
                <a:cubicBezTo>
                  <a:pt x="21" y="507"/>
                  <a:pt x="24" y="505"/>
                  <a:pt x="26" y="506"/>
                </a:cubicBezTo>
                <a:cubicBezTo>
                  <a:pt x="27" y="507"/>
                  <a:pt x="28" y="507"/>
                  <a:pt x="30" y="506"/>
                </a:cubicBezTo>
                <a:cubicBezTo>
                  <a:pt x="41" y="501"/>
                  <a:pt x="52" y="496"/>
                  <a:pt x="64" y="492"/>
                </a:cubicBezTo>
                <a:cubicBezTo>
                  <a:pt x="66" y="491"/>
                  <a:pt x="68" y="490"/>
                  <a:pt x="70" y="492"/>
                </a:cubicBezTo>
                <a:cubicBezTo>
                  <a:pt x="71" y="493"/>
                  <a:pt x="72" y="493"/>
                  <a:pt x="74" y="493"/>
                </a:cubicBezTo>
                <a:cubicBezTo>
                  <a:pt x="76" y="491"/>
                  <a:pt x="79" y="491"/>
                  <a:pt x="82" y="490"/>
                </a:cubicBezTo>
                <a:cubicBezTo>
                  <a:pt x="88" y="487"/>
                  <a:pt x="95" y="485"/>
                  <a:pt x="102" y="486"/>
                </a:cubicBezTo>
                <a:cubicBezTo>
                  <a:pt x="107" y="486"/>
                  <a:pt x="111" y="484"/>
                  <a:pt x="115" y="482"/>
                </a:cubicBezTo>
                <a:cubicBezTo>
                  <a:pt x="119" y="479"/>
                  <a:pt x="124" y="477"/>
                  <a:pt x="129" y="474"/>
                </a:cubicBezTo>
                <a:cubicBezTo>
                  <a:pt x="133" y="472"/>
                  <a:pt x="137" y="471"/>
                  <a:pt x="142" y="473"/>
                </a:cubicBezTo>
                <a:cubicBezTo>
                  <a:pt x="147" y="475"/>
                  <a:pt x="153" y="476"/>
                  <a:pt x="158" y="475"/>
                </a:cubicBezTo>
                <a:cubicBezTo>
                  <a:pt x="163" y="474"/>
                  <a:pt x="167" y="476"/>
                  <a:pt x="172" y="477"/>
                </a:cubicBezTo>
                <a:cubicBezTo>
                  <a:pt x="174" y="478"/>
                  <a:pt x="176" y="480"/>
                  <a:pt x="178" y="481"/>
                </a:cubicBezTo>
                <a:cubicBezTo>
                  <a:pt x="184" y="485"/>
                  <a:pt x="191" y="489"/>
                  <a:pt x="197" y="494"/>
                </a:cubicBezTo>
                <a:cubicBezTo>
                  <a:pt x="204" y="502"/>
                  <a:pt x="206" y="512"/>
                  <a:pt x="206" y="523"/>
                </a:cubicBezTo>
                <a:cubicBezTo>
                  <a:pt x="207" y="550"/>
                  <a:pt x="206" y="578"/>
                  <a:pt x="207" y="606"/>
                </a:cubicBezTo>
                <a:cubicBezTo>
                  <a:pt x="208" y="624"/>
                  <a:pt x="207" y="643"/>
                  <a:pt x="208" y="661"/>
                </a:cubicBezTo>
                <a:cubicBezTo>
                  <a:pt x="208" y="670"/>
                  <a:pt x="208" y="679"/>
                  <a:pt x="208" y="688"/>
                </a:cubicBezTo>
                <a:cubicBezTo>
                  <a:pt x="209" y="698"/>
                  <a:pt x="209" y="708"/>
                  <a:pt x="210" y="718"/>
                </a:cubicBezTo>
                <a:cubicBezTo>
                  <a:pt x="211" y="727"/>
                  <a:pt x="211" y="736"/>
                  <a:pt x="211" y="745"/>
                </a:cubicBezTo>
                <a:cubicBezTo>
                  <a:pt x="211" y="746"/>
                  <a:pt x="212" y="748"/>
                  <a:pt x="210" y="749"/>
                </a:cubicBezTo>
                <a:cubicBezTo>
                  <a:pt x="208" y="749"/>
                  <a:pt x="207" y="750"/>
                  <a:pt x="205" y="748"/>
                </a:cubicBezTo>
                <a:cubicBezTo>
                  <a:pt x="205" y="747"/>
                  <a:pt x="204" y="747"/>
                  <a:pt x="203" y="747"/>
                </a:cubicBezTo>
                <a:cubicBezTo>
                  <a:pt x="202" y="747"/>
                  <a:pt x="201" y="749"/>
                  <a:pt x="202" y="750"/>
                </a:cubicBezTo>
                <a:cubicBezTo>
                  <a:pt x="203" y="753"/>
                  <a:pt x="200" y="755"/>
                  <a:pt x="199" y="757"/>
                </a:cubicBezTo>
                <a:cubicBezTo>
                  <a:pt x="199" y="759"/>
                  <a:pt x="198" y="760"/>
                  <a:pt x="198" y="761"/>
                </a:cubicBezTo>
                <a:cubicBezTo>
                  <a:pt x="199" y="765"/>
                  <a:pt x="197" y="769"/>
                  <a:pt x="197" y="773"/>
                </a:cubicBezTo>
                <a:cubicBezTo>
                  <a:pt x="198" y="775"/>
                  <a:pt x="196" y="777"/>
                  <a:pt x="195" y="777"/>
                </a:cubicBezTo>
                <a:cubicBezTo>
                  <a:pt x="193" y="778"/>
                  <a:pt x="193" y="779"/>
                  <a:pt x="194" y="780"/>
                </a:cubicBezTo>
                <a:cubicBezTo>
                  <a:pt x="197" y="786"/>
                  <a:pt x="197" y="793"/>
                  <a:pt x="197" y="800"/>
                </a:cubicBezTo>
                <a:cubicBezTo>
                  <a:pt x="197" y="803"/>
                  <a:pt x="196" y="804"/>
                  <a:pt x="193" y="805"/>
                </a:cubicBezTo>
                <a:cubicBezTo>
                  <a:pt x="194" y="802"/>
                  <a:pt x="194" y="802"/>
                  <a:pt x="191" y="802"/>
                </a:cubicBezTo>
                <a:cubicBezTo>
                  <a:pt x="188" y="802"/>
                  <a:pt x="187" y="803"/>
                  <a:pt x="185" y="804"/>
                </a:cubicBezTo>
                <a:cubicBezTo>
                  <a:pt x="182" y="806"/>
                  <a:pt x="179" y="807"/>
                  <a:pt x="176" y="805"/>
                </a:cubicBezTo>
                <a:cubicBezTo>
                  <a:pt x="175" y="805"/>
                  <a:pt x="173" y="806"/>
                  <a:pt x="172" y="807"/>
                </a:cubicBezTo>
                <a:cubicBezTo>
                  <a:pt x="171" y="808"/>
                  <a:pt x="173" y="808"/>
                  <a:pt x="173" y="809"/>
                </a:cubicBezTo>
                <a:cubicBezTo>
                  <a:pt x="174" y="811"/>
                  <a:pt x="163" y="818"/>
                  <a:pt x="154" y="820"/>
                </a:cubicBezTo>
                <a:cubicBezTo>
                  <a:pt x="291" y="820"/>
                  <a:pt x="291" y="820"/>
                  <a:pt x="291" y="820"/>
                </a:cubicBezTo>
                <a:cubicBezTo>
                  <a:pt x="278" y="818"/>
                  <a:pt x="266" y="808"/>
                  <a:pt x="264" y="811"/>
                </a:cubicBezTo>
                <a:cubicBezTo>
                  <a:pt x="263" y="812"/>
                  <a:pt x="261" y="813"/>
                  <a:pt x="259" y="811"/>
                </a:cubicBezTo>
                <a:cubicBezTo>
                  <a:pt x="258" y="809"/>
                  <a:pt x="255" y="809"/>
                  <a:pt x="254" y="810"/>
                </a:cubicBezTo>
                <a:cubicBezTo>
                  <a:pt x="252" y="811"/>
                  <a:pt x="250" y="812"/>
                  <a:pt x="249" y="811"/>
                </a:cubicBezTo>
                <a:cubicBezTo>
                  <a:pt x="247" y="810"/>
                  <a:pt x="248" y="807"/>
                  <a:pt x="248" y="806"/>
                </a:cubicBezTo>
                <a:cubicBezTo>
                  <a:pt x="249" y="802"/>
                  <a:pt x="250" y="799"/>
                  <a:pt x="250" y="795"/>
                </a:cubicBezTo>
                <a:cubicBezTo>
                  <a:pt x="250" y="792"/>
                  <a:pt x="250" y="790"/>
                  <a:pt x="246" y="790"/>
                </a:cubicBezTo>
                <a:cubicBezTo>
                  <a:pt x="245" y="790"/>
                  <a:pt x="244" y="789"/>
                  <a:pt x="243" y="788"/>
                </a:cubicBezTo>
                <a:cubicBezTo>
                  <a:pt x="241" y="786"/>
                  <a:pt x="239" y="787"/>
                  <a:pt x="237" y="787"/>
                </a:cubicBezTo>
                <a:cubicBezTo>
                  <a:pt x="235" y="788"/>
                  <a:pt x="233" y="790"/>
                  <a:pt x="234" y="792"/>
                </a:cubicBezTo>
                <a:cubicBezTo>
                  <a:pt x="235" y="796"/>
                  <a:pt x="233" y="799"/>
                  <a:pt x="232" y="803"/>
                </a:cubicBezTo>
                <a:cubicBezTo>
                  <a:pt x="232" y="804"/>
                  <a:pt x="232" y="806"/>
                  <a:pt x="231" y="806"/>
                </a:cubicBezTo>
                <a:cubicBezTo>
                  <a:pt x="230" y="805"/>
                  <a:pt x="229" y="805"/>
                  <a:pt x="229" y="803"/>
                </a:cubicBezTo>
                <a:cubicBezTo>
                  <a:pt x="229" y="801"/>
                  <a:pt x="228" y="799"/>
                  <a:pt x="228" y="796"/>
                </a:cubicBezTo>
                <a:cubicBezTo>
                  <a:pt x="226" y="786"/>
                  <a:pt x="224" y="777"/>
                  <a:pt x="223" y="767"/>
                </a:cubicBezTo>
                <a:cubicBezTo>
                  <a:pt x="222" y="754"/>
                  <a:pt x="222" y="741"/>
                  <a:pt x="221" y="727"/>
                </a:cubicBezTo>
                <a:cubicBezTo>
                  <a:pt x="219" y="715"/>
                  <a:pt x="219" y="702"/>
                  <a:pt x="218" y="690"/>
                </a:cubicBezTo>
                <a:cubicBezTo>
                  <a:pt x="218" y="676"/>
                  <a:pt x="217" y="662"/>
                  <a:pt x="217" y="648"/>
                </a:cubicBezTo>
                <a:cubicBezTo>
                  <a:pt x="217" y="639"/>
                  <a:pt x="217" y="630"/>
                  <a:pt x="217" y="620"/>
                </a:cubicBezTo>
                <a:cubicBezTo>
                  <a:pt x="216" y="612"/>
                  <a:pt x="217" y="604"/>
                  <a:pt x="217" y="596"/>
                </a:cubicBezTo>
                <a:cubicBezTo>
                  <a:pt x="217" y="577"/>
                  <a:pt x="216" y="558"/>
                  <a:pt x="217" y="538"/>
                </a:cubicBezTo>
                <a:cubicBezTo>
                  <a:pt x="218" y="529"/>
                  <a:pt x="217" y="519"/>
                  <a:pt x="220" y="509"/>
                </a:cubicBezTo>
                <a:cubicBezTo>
                  <a:pt x="221" y="505"/>
                  <a:pt x="219" y="502"/>
                  <a:pt x="220" y="498"/>
                </a:cubicBezTo>
                <a:cubicBezTo>
                  <a:pt x="221" y="493"/>
                  <a:pt x="224" y="489"/>
                  <a:pt x="226" y="485"/>
                </a:cubicBezTo>
                <a:cubicBezTo>
                  <a:pt x="228" y="482"/>
                  <a:pt x="229" y="482"/>
                  <a:pt x="230" y="484"/>
                </a:cubicBezTo>
                <a:cubicBezTo>
                  <a:pt x="231" y="485"/>
                  <a:pt x="231" y="486"/>
                  <a:pt x="231" y="487"/>
                </a:cubicBezTo>
                <a:cubicBezTo>
                  <a:pt x="234" y="495"/>
                  <a:pt x="240" y="500"/>
                  <a:pt x="246" y="506"/>
                </a:cubicBezTo>
                <a:cubicBezTo>
                  <a:pt x="255" y="515"/>
                  <a:pt x="267" y="514"/>
                  <a:pt x="278" y="517"/>
                </a:cubicBezTo>
                <a:cubicBezTo>
                  <a:pt x="283" y="518"/>
                  <a:pt x="287" y="515"/>
                  <a:pt x="292" y="513"/>
                </a:cubicBezTo>
                <a:cubicBezTo>
                  <a:pt x="297" y="511"/>
                  <a:pt x="302" y="511"/>
                  <a:pt x="305" y="516"/>
                </a:cubicBezTo>
                <a:cubicBezTo>
                  <a:pt x="309" y="522"/>
                  <a:pt x="314" y="525"/>
                  <a:pt x="321" y="527"/>
                </a:cubicBezTo>
                <a:cubicBezTo>
                  <a:pt x="326" y="529"/>
                  <a:pt x="331" y="529"/>
                  <a:pt x="335" y="526"/>
                </a:cubicBezTo>
                <a:cubicBezTo>
                  <a:pt x="342" y="522"/>
                  <a:pt x="348" y="522"/>
                  <a:pt x="354" y="527"/>
                </a:cubicBezTo>
                <a:cubicBezTo>
                  <a:pt x="359" y="531"/>
                  <a:pt x="364" y="533"/>
                  <a:pt x="370" y="535"/>
                </a:cubicBezTo>
                <a:cubicBezTo>
                  <a:pt x="381" y="537"/>
                  <a:pt x="390" y="533"/>
                  <a:pt x="398" y="526"/>
                </a:cubicBezTo>
                <a:cubicBezTo>
                  <a:pt x="403" y="521"/>
                  <a:pt x="406" y="515"/>
                  <a:pt x="403" y="508"/>
                </a:cubicBezTo>
                <a:cubicBezTo>
                  <a:pt x="402" y="502"/>
                  <a:pt x="402" y="498"/>
                  <a:pt x="405" y="493"/>
                </a:cubicBezTo>
                <a:cubicBezTo>
                  <a:pt x="406" y="492"/>
                  <a:pt x="406" y="490"/>
                  <a:pt x="406" y="489"/>
                </a:cubicBezTo>
                <a:cubicBezTo>
                  <a:pt x="404" y="485"/>
                  <a:pt x="402" y="481"/>
                  <a:pt x="398" y="478"/>
                </a:cubicBezTo>
                <a:cubicBezTo>
                  <a:pt x="396" y="476"/>
                  <a:pt x="393" y="474"/>
                  <a:pt x="391" y="472"/>
                </a:cubicBezTo>
                <a:cubicBezTo>
                  <a:pt x="387" y="468"/>
                  <a:pt x="387" y="467"/>
                  <a:pt x="390" y="463"/>
                </a:cubicBezTo>
                <a:cubicBezTo>
                  <a:pt x="395" y="457"/>
                  <a:pt x="394" y="453"/>
                  <a:pt x="388" y="447"/>
                </a:cubicBezTo>
                <a:cubicBezTo>
                  <a:pt x="382" y="443"/>
                  <a:pt x="375" y="440"/>
                  <a:pt x="369" y="438"/>
                </a:cubicBezTo>
                <a:cubicBezTo>
                  <a:pt x="362" y="436"/>
                  <a:pt x="356" y="435"/>
                  <a:pt x="349" y="433"/>
                </a:cubicBezTo>
                <a:cubicBezTo>
                  <a:pt x="347" y="432"/>
                  <a:pt x="346" y="431"/>
                  <a:pt x="348" y="429"/>
                </a:cubicBezTo>
                <a:cubicBezTo>
                  <a:pt x="352" y="425"/>
                  <a:pt x="351" y="422"/>
                  <a:pt x="347" y="419"/>
                </a:cubicBezTo>
                <a:cubicBezTo>
                  <a:pt x="346" y="418"/>
                  <a:pt x="345" y="418"/>
                  <a:pt x="343" y="418"/>
                </a:cubicBezTo>
                <a:cubicBezTo>
                  <a:pt x="336" y="416"/>
                  <a:pt x="329" y="417"/>
                  <a:pt x="322" y="418"/>
                </a:cubicBezTo>
                <a:cubicBezTo>
                  <a:pt x="310" y="419"/>
                  <a:pt x="298" y="423"/>
                  <a:pt x="287" y="427"/>
                </a:cubicBezTo>
                <a:cubicBezTo>
                  <a:pt x="281" y="430"/>
                  <a:pt x="275" y="435"/>
                  <a:pt x="269" y="437"/>
                </a:cubicBezTo>
                <a:cubicBezTo>
                  <a:pt x="257" y="441"/>
                  <a:pt x="248" y="449"/>
                  <a:pt x="241" y="460"/>
                </a:cubicBezTo>
                <a:cubicBezTo>
                  <a:pt x="240" y="461"/>
                  <a:pt x="240" y="462"/>
                  <a:pt x="239" y="462"/>
                </a:cubicBezTo>
                <a:cubicBezTo>
                  <a:pt x="233" y="467"/>
                  <a:pt x="227" y="468"/>
                  <a:pt x="220" y="469"/>
                </a:cubicBezTo>
                <a:cubicBezTo>
                  <a:pt x="216" y="469"/>
                  <a:pt x="216" y="468"/>
                  <a:pt x="216" y="465"/>
                </a:cubicBezTo>
                <a:cubicBezTo>
                  <a:pt x="216" y="441"/>
                  <a:pt x="217" y="418"/>
                  <a:pt x="217" y="394"/>
                </a:cubicBezTo>
                <a:cubicBezTo>
                  <a:pt x="217" y="378"/>
                  <a:pt x="217" y="361"/>
                  <a:pt x="217" y="344"/>
                </a:cubicBezTo>
                <a:cubicBezTo>
                  <a:pt x="217" y="329"/>
                  <a:pt x="216" y="314"/>
                  <a:pt x="217" y="299"/>
                </a:cubicBezTo>
                <a:cubicBezTo>
                  <a:pt x="217" y="286"/>
                  <a:pt x="219" y="274"/>
                  <a:pt x="227" y="264"/>
                </a:cubicBezTo>
                <a:cubicBezTo>
                  <a:pt x="232" y="257"/>
                  <a:pt x="238" y="252"/>
                  <a:pt x="244" y="246"/>
                </a:cubicBezTo>
                <a:cubicBezTo>
                  <a:pt x="247" y="244"/>
                  <a:pt x="249" y="242"/>
                  <a:pt x="253" y="244"/>
                </a:cubicBezTo>
                <a:cubicBezTo>
                  <a:pt x="258" y="246"/>
                  <a:pt x="263" y="245"/>
                  <a:pt x="267" y="240"/>
                </a:cubicBezTo>
                <a:cubicBezTo>
                  <a:pt x="274" y="231"/>
                  <a:pt x="283" y="228"/>
                  <a:pt x="294" y="228"/>
                </a:cubicBezTo>
                <a:cubicBezTo>
                  <a:pt x="298" y="228"/>
                  <a:pt x="302" y="228"/>
                  <a:pt x="307" y="227"/>
                </a:cubicBezTo>
                <a:cubicBezTo>
                  <a:pt x="314" y="226"/>
                  <a:pt x="319" y="221"/>
                  <a:pt x="324" y="217"/>
                </a:cubicBezTo>
                <a:cubicBezTo>
                  <a:pt x="334" y="209"/>
                  <a:pt x="343" y="199"/>
                  <a:pt x="353" y="191"/>
                </a:cubicBezTo>
                <a:cubicBezTo>
                  <a:pt x="359" y="187"/>
                  <a:pt x="364" y="182"/>
                  <a:pt x="369" y="178"/>
                </a:cubicBezTo>
                <a:cubicBezTo>
                  <a:pt x="372" y="176"/>
                  <a:pt x="376" y="173"/>
                  <a:pt x="377" y="170"/>
                </a:cubicBezTo>
                <a:cubicBezTo>
                  <a:pt x="378" y="165"/>
                  <a:pt x="381" y="165"/>
                  <a:pt x="384" y="165"/>
                </a:cubicBezTo>
                <a:cubicBezTo>
                  <a:pt x="387" y="164"/>
                  <a:pt x="390" y="163"/>
                  <a:pt x="393" y="162"/>
                </a:cubicBezTo>
                <a:cubicBezTo>
                  <a:pt x="406" y="156"/>
                  <a:pt x="420" y="153"/>
                  <a:pt x="433" y="146"/>
                </a:cubicBezTo>
                <a:cubicBezTo>
                  <a:pt x="438" y="143"/>
                  <a:pt x="443" y="139"/>
                  <a:pt x="447" y="134"/>
                </a:cubicBezTo>
                <a:cubicBezTo>
                  <a:pt x="448" y="133"/>
                  <a:pt x="448" y="131"/>
                  <a:pt x="445" y="130"/>
                </a:cubicBezTo>
                <a:cubicBezTo>
                  <a:pt x="443" y="129"/>
                  <a:pt x="441" y="128"/>
                  <a:pt x="439" y="127"/>
                </a:cubicBezTo>
                <a:cubicBezTo>
                  <a:pt x="443" y="126"/>
                  <a:pt x="446" y="124"/>
                  <a:pt x="449" y="122"/>
                </a:cubicBezTo>
                <a:cubicBezTo>
                  <a:pt x="454" y="119"/>
                  <a:pt x="459" y="120"/>
                  <a:pt x="464" y="118"/>
                </a:cubicBezTo>
                <a:cubicBezTo>
                  <a:pt x="465" y="118"/>
                  <a:pt x="466" y="117"/>
                  <a:pt x="466" y="116"/>
                </a:cubicBezTo>
                <a:cubicBezTo>
                  <a:pt x="466" y="115"/>
                  <a:pt x="465" y="114"/>
                  <a:pt x="464" y="114"/>
                </a:cubicBezTo>
                <a:close/>
              </a:path>
            </a:pathLst>
          </a:custGeom>
          <a:gradFill>
            <a:gsLst>
              <a:gs pos="0">
                <a:schemeClr val="accent4"/>
              </a:gs>
              <a:gs pos="100000">
                <a:schemeClr val="accent1"/>
              </a:gs>
            </a:gsLst>
            <a:lin ang="16200000" scaled="1"/>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4" name="Freeform 6"/>
          <p:cNvSpPr>
            <a:spLocks noEditPoints="1"/>
          </p:cNvSpPr>
          <p:nvPr/>
        </p:nvSpPr>
        <p:spPr bwMode="auto">
          <a:xfrm>
            <a:off x="6192011" y="-1419539"/>
            <a:ext cx="6320672" cy="6725312"/>
          </a:xfrm>
          <a:custGeom>
            <a:avLst/>
            <a:gdLst>
              <a:gd name="T0" fmla="*/ 1460 w 6034"/>
              <a:gd name="T1" fmla="*/ 5112 h 6420"/>
              <a:gd name="T2" fmla="*/ 5676 w 6034"/>
              <a:gd name="T3" fmla="*/ 2123 h 6420"/>
              <a:gd name="T4" fmla="*/ 5697 w 6034"/>
              <a:gd name="T5" fmla="*/ 1655 h 6420"/>
              <a:gd name="T6" fmla="*/ 5487 w 6034"/>
              <a:gd name="T7" fmla="*/ 1086 h 6420"/>
              <a:gd name="T8" fmla="*/ 5071 w 6034"/>
              <a:gd name="T9" fmla="*/ 751 h 6420"/>
              <a:gd name="T10" fmla="*/ 4663 w 6034"/>
              <a:gd name="T11" fmla="*/ 884 h 6420"/>
              <a:gd name="T12" fmla="*/ 4284 w 6034"/>
              <a:gd name="T13" fmla="*/ 465 h 6420"/>
              <a:gd name="T14" fmla="*/ 4151 w 6034"/>
              <a:gd name="T15" fmla="*/ 715 h 6420"/>
              <a:gd name="T16" fmla="*/ 3564 w 6034"/>
              <a:gd name="T17" fmla="*/ 699 h 6420"/>
              <a:gd name="T18" fmla="*/ 3218 w 6034"/>
              <a:gd name="T19" fmla="*/ 398 h 6420"/>
              <a:gd name="T20" fmla="*/ 2700 w 6034"/>
              <a:gd name="T21" fmla="*/ 177 h 6420"/>
              <a:gd name="T22" fmla="*/ 2329 w 6034"/>
              <a:gd name="T23" fmla="*/ 70 h 6420"/>
              <a:gd name="T24" fmla="*/ 2024 w 6034"/>
              <a:gd name="T25" fmla="*/ 315 h 6420"/>
              <a:gd name="T26" fmla="*/ 1647 w 6034"/>
              <a:gd name="T27" fmla="*/ 744 h 6420"/>
              <a:gd name="T28" fmla="*/ 1365 w 6034"/>
              <a:gd name="T29" fmla="*/ 1143 h 6420"/>
              <a:gd name="T30" fmla="*/ 1077 w 6034"/>
              <a:gd name="T31" fmla="*/ 1163 h 6420"/>
              <a:gd name="T32" fmla="*/ 851 w 6034"/>
              <a:gd name="T33" fmla="*/ 1332 h 6420"/>
              <a:gd name="T34" fmla="*/ 813 w 6034"/>
              <a:gd name="T35" fmla="*/ 1709 h 6420"/>
              <a:gd name="T36" fmla="*/ 655 w 6034"/>
              <a:gd name="T37" fmla="*/ 2096 h 6420"/>
              <a:gd name="T38" fmla="*/ 144 w 6034"/>
              <a:gd name="T39" fmla="*/ 2438 h 6420"/>
              <a:gd name="T40" fmla="*/ 35 w 6034"/>
              <a:gd name="T41" fmla="*/ 2830 h 6420"/>
              <a:gd name="T42" fmla="*/ 134 w 6034"/>
              <a:gd name="T43" fmla="*/ 3368 h 6420"/>
              <a:gd name="T44" fmla="*/ 335 w 6034"/>
              <a:gd name="T45" fmla="*/ 3645 h 6420"/>
              <a:gd name="T46" fmla="*/ 183 w 6034"/>
              <a:gd name="T47" fmla="*/ 3901 h 6420"/>
              <a:gd name="T48" fmla="*/ 73 w 6034"/>
              <a:gd name="T49" fmla="*/ 4371 h 6420"/>
              <a:gd name="T50" fmla="*/ 228 w 6034"/>
              <a:gd name="T51" fmla="*/ 4867 h 6420"/>
              <a:gd name="T52" fmla="*/ 865 w 6034"/>
              <a:gd name="T53" fmla="*/ 4677 h 6420"/>
              <a:gd name="T54" fmla="*/ 1237 w 6034"/>
              <a:gd name="T55" fmla="*/ 4597 h 6420"/>
              <a:gd name="T56" fmla="*/ 1493 w 6034"/>
              <a:gd name="T57" fmla="*/ 4481 h 6420"/>
              <a:gd name="T58" fmla="*/ 1599 w 6034"/>
              <a:gd name="T59" fmla="*/ 4860 h 6420"/>
              <a:gd name="T60" fmla="*/ 1649 w 6034"/>
              <a:gd name="T61" fmla="*/ 5268 h 6420"/>
              <a:gd name="T62" fmla="*/ 1937 w 6034"/>
              <a:gd name="T63" fmla="*/ 5279 h 6420"/>
              <a:gd name="T64" fmla="*/ 2313 w 6034"/>
              <a:gd name="T65" fmla="*/ 5205 h 6420"/>
              <a:gd name="T66" fmla="*/ 2689 w 6034"/>
              <a:gd name="T67" fmla="*/ 5201 h 6420"/>
              <a:gd name="T68" fmla="*/ 2999 w 6034"/>
              <a:gd name="T69" fmla="*/ 5539 h 6420"/>
              <a:gd name="T70" fmla="*/ 3555 w 6034"/>
              <a:gd name="T71" fmla="*/ 5102 h 6420"/>
              <a:gd name="T72" fmla="*/ 3904 w 6034"/>
              <a:gd name="T73" fmla="*/ 5310 h 6420"/>
              <a:gd name="T74" fmla="*/ 4068 w 6034"/>
              <a:gd name="T75" fmla="*/ 5037 h 6420"/>
              <a:gd name="T76" fmla="*/ 3995 w 6034"/>
              <a:gd name="T77" fmla="*/ 4435 h 6420"/>
              <a:gd name="T78" fmla="*/ 4065 w 6034"/>
              <a:gd name="T79" fmla="*/ 4338 h 6420"/>
              <a:gd name="T80" fmla="*/ 4257 w 6034"/>
              <a:gd name="T81" fmla="*/ 4360 h 6420"/>
              <a:gd name="T82" fmla="*/ 4474 w 6034"/>
              <a:gd name="T83" fmla="*/ 4564 h 6420"/>
              <a:gd name="T84" fmla="*/ 4670 w 6034"/>
              <a:gd name="T85" fmla="*/ 4635 h 6420"/>
              <a:gd name="T86" fmla="*/ 5072 w 6034"/>
              <a:gd name="T87" fmla="*/ 4629 h 6420"/>
              <a:gd name="T88" fmla="*/ 5281 w 6034"/>
              <a:gd name="T89" fmla="*/ 4467 h 6420"/>
              <a:gd name="T90" fmla="*/ 5586 w 6034"/>
              <a:gd name="T91" fmla="*/ 4433 h 6420"/>
              <a:gd name="T92" fmla="*/ 5628 w 6034"/>
              <a:gd name="T93" fmla="*/ 4195 h 6420"/>
              <a:gd name="T94" fmla="*/ 5484 w 6034"/>
              <a:gd name="T95" fmla="*/ 3906 h 6420"/>
              <a:gd name="T96" fmla="*/ 5798 w 6034"/>
              <a:gd name="T97" fmla="*/ 3818 h 6420"/>
              <a:gd name="T98" fmla="*/ 5700 w 6034"/>
              <a:gd name="T99" fmla="*/ 3222 h 6420"/>
              <a:gd name="T100" fmla="*/ 5824 w 6034"/>
              <a:gd name="T101" fmla="*/ 2923 h 6420"/>
              <a:gd name="T102" fmla="*/ 6015 w 6034"/>
              <a:gd name="T103" fmla="*/ 2524 h 6420"/>
              <a:gd name="T104" fmla="*/ 389 w 6034"/>
              <a:gd name="T105" fmla="*/ 2634 h 6420"/>
              <a:gd name="T106" fmla="*/ 446 w 6034"/>
              <a:gd name="T107" fmla="*/ 3926 h 6420"/>
              <a:gd name="T108" fmla="*/ 1745 w 6034"/>
              <a:gd name="T109" fmla="*/ 4893 h 6420"/>
              <a:gd name="T110" fmla="*/ 2087 w 6034"/>
              <a:gd name="T111" fmla="*/ 442 h 6420"/>
              <a:gd name="T112" fmla="*/ 2917 w 6034"/>
              <a:gd name="T113" fmla="*/ 4634 h 6420"/>
              <a:gd name="T114" fmla="*/ 3826 w 6034"/>
              <a:gd name="T115" fmla="*/ 783 h 6420"/>
              <a:gd name="T116" fmla="*/ 3925 w 6034"/>
              <a:gd name="T117" fmla="*/ 742 h 6420"/>
              <a:gd name="T118" fmla="*/ 4075 w 6034"/>
              <a:gd name="T119" fmla="*/ 4179 h 6420"/>
              <a:gd name="T120" fmla="*/ 4700 w 6034"/>
              <a:gd name="T121" fmla="*/ 4143 h 6420"/>
              <a:gd name="T122" fmla="*/ 5358 w 6034"/>
              <a:gd name="T123" fmla="*/ 4240 h 6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34" h="6420">
                <a:moveTo>
                  <a:pt x="1424" y="4936"/>
                </a:moveTo>
                <a:cubicBezTo>
                  <a:pt x="1438" y="4937"/>
                  <a:pt x="1442" y="4960"/>
                  <a:pt x="1457" y="4949"/>
                </a:cubicBezTo>
                <a:cubicBezTo>
                  <a:pt x="1486" y="4926"/>
                  <a:pt x="1509" y="4895"/>
                  <a:pt x="1550" y="4889"/>
                </a:cubicBezTo>
                <a:cubicBezTo>
                  <a:pt x="1550" y="4889"/>
                  <a:pt x="1550" y="4886"/>
                  <a:pt x="1550" y="4885"/>
                </a:cubicBezTo>
                <a:cubicBezTo>
                  <a:pt x="1545" y="4878"/>
                  <a:pt x="1538" y="4886"/>
                  <a:pt x="1532" y="4883"/>
                </a:cubicBezTo>
                <a:cubicBezTo>
                  <a:pt x="1541" y="4850"/>
                  <a:pt x="1539" y="4847"/>
                  <a:pt x="1505" y="4828"/>
                </a:cubicBezTo>
                <a:cubicBezTo>
                  <a:pt x="1493" y="4821"/>
                  <a:pt x="1483" y="4820"/>
                  <a:pt x="1472" y="4828"/>
                </a:cubicBezTo>
                <a:cubicBezTo>
                  <a:pt x="1461" y="4835"/>
                  <a:pt x="1462" y="4845"/>
                  <a:pt x="1467" y="4856"/>
                </a:cubicBezTo>
                <a:cubicBezTo>
                  <a:pt x="1471" y="4866"/>
                  <a:pt x="1474" y="4876"/>
                  <a:pt x="1455" y="4872"/>
                </a:cubicBezTo>
                <a:cubicBezTo>
                  <a:pt x="1449" y="4870"/>
                  <a:pt x="1441" y="4874"/>
                  <a:pt x="1431" y="4875"/>
                </a:cubicBezTo>
                <a:cubicBezTo>
                  <a:pt x="1434" y="4867"/>
                  <a:pt x="1436" y="4861"/>
                  <a:pt x="1439" y="4855"/>
                </a:cubicBezTo>
                <a:cubicBezTo>
                  <a:pt x="1442" y="4850"/>
                  <a:pt x="1448" y="4845"/>
                  <a:pt x="1441" y="4840"/>
                </a:cubicBezTo>
                <a:cubicBezTo>
                  <a:pt x="1433" y="4834"/>
                  <a:pt x="1427" y="4842"/>
                  <a:pt x="1425" y="4847"/>
                </a:cubicBezTo>
                <a:cubicBezTo>
                  <a:pt x="1412" y="4878"/>
                  <a:pt x="1380" y="4887"/>
                  <a:pt x="1356" y="4906"/>
                </a:cubicBezTo>
                <a:cubicBezTo>
                  <a:pt x="1343" y="4917"/>
                  <a:pt x="1340" y="4971"/>
                  <a:pt x="1347" y="4967"/>
                </a:cubicBezTo>
                <a:cubicBezTo>
                  <a:pt x="1368" y="4955"/>
                  <a:pt x="1389" y="4960"/>
                  <a:pt x="1411" y="4961"/>
                </a:cubicBezTo>
                <a:cubicBezTo>
                  <a:pt x="1415" y="4961"/>
                  <a:pt x="1420" y="4944"/>
                  <a:pt x="1424" y="4936"/>
                </a:cubicBezTo>
                <a:close/>
                <a:moveTo>
                  <a:pt x="1506" y="5070"/>
                </a:moveTo>
                <a:cubicBezTo>
                  <a:pt x="1493" y="5064"/>
                  <a:pt x="1475" y="5051"/>
                  <a:pt x="1467" y="5056"/>
                </a:cubicBezTo>
                <a:cubicBezTo>
                  <a:pt x="1452" y="5064"/>
                  <a:pt x="1440" y="5063"/>
                  <a:pt x="1427" y="5058"/>
                </a:cubicBezTo>
                <a:cubicBezTo>
                  <a:pt x="1414" y="5055"/>
                  <a:pt x="1403" y="5061"/>
                  <a:pt x="1401" y="5072"/>
                </a:cubicBezTo>
                <a:cubicBezTo>
                  <a:pt x="1398" y="5089"/>
                  <a:pt x="1413" y="5078"/>
                  <a:pt x="1419" y="5080"/>
                </a:cubicBezTo>
                <a:cubicBezTo>
                  <a:pt x="1425" y="5082"/>
                  <a:pt x="1430" y="5086"/>
                  <a:pt x="1430" y="5092"/>
                </a:cubicBezTo>
                <a:cubicBezTo>
                  <a:pt x="1431" y="5113"/>
                  <a:pt x="1445" y="5112"/>
                  <a:pt x="1460" y="5112"/>
                </a:cubicBezTo>
                <a:cubicBezTo>
                  <a:pt x="1471" y="5112"/>
                  <a:pt x="1484" y="5104"/>
                  <a:pt x="1491" y="5123"/>
                </a:cubicBezTo>
                <a:cubicBezTo>
                  <a:pt x="1494" y="5131"/>
                  <a:pt x="1509" y="5135"/>
                  <a:pt x="1518" y="5123"/>
                </a:cubicBezTo>
                <a:cubicBezTo>
                  <a:pt x="1526" y="5112"/>
                  <a:pt x="1527" y="5097"/>
                  <a:pt x="1531" y="5084"/>
                </a:cubicBezTo>
                <a:cubicBezTo>
                  <a:pt x="1534" y="5074"/>
                  <a:pt x="1515" y="5075"/>
                  <a:pt x="1506" y="5070"/>
                </a:cubicBezTo>
                <a:close/>
                <a:moveTo>
                  <a:pt x="6015" y="2524"/>
                </a:moveTo>
                <a:cubicBezTo>
                  <a:pt x="6005" y="2506"/>
                  <a:pt x="6005" y="2481"/>
                  <a:pt x="5980" y="2474"/>
                </a:cubicBezTo>
                <a:cubicBezTo>
                  <a:pt x="5979" y="2474"/>
                  <a:pt x="5979" y="2472"/>
                  <a:pt x="5979" y="2471"/>
                </a:cubicBezTo>
                <a:cubicBezTo>
                  <a:pt x="5994" y="2453"/>
                  <a:pt x="5977" y="2440"/>
                  <a:pt x="5973" y="2424"/>
                </a:cubicBezTo>
                <a:cubicBezTo>
                  <a:pt x="5965" y="2394"/>
                  <a:pt x="5954" y="2366"/>
                  <a:pt x="5922" y="2352"/>
                </a:cubicBezTo>
                <a:cubicBezTo>
                  <a:pt x="5913" y="2349"/>
                  <a:pt x="5901" y="2344"/>
                  <a:pt x="5898" y="2336"/>
                </a:cubicBezTo>
                <a:cubicBezTo>
                  <a:pt x="5886" y="2304"/>
                  <a:pt x="5862" y="2293"/>
                  <a:pt x="5830" y="2297"/>
                </a:cubicBezTo>
                <a:cubicBezTo>
                  <a:pt x="5806" y="2299"/>
                  <a:pt x="5788" y="2279"/>
                  <a:pt x="5763" y="2280"/>
                </a:cubicBezTo>
                <a:cubicBezTo>
                  <a:pt x="5756" y="2281"/>
                  <a:pt x="5740" y="2265"/>
                  <a:pt x="5755" y="2259"/>
                </a:cubicBezTo>
                <a:cubicBezTo>
                  <a:pt x="5781" y="2247"/>
                  <a:pt x="5765" y="2239"/>
                  <a:pt x="5757" y="2230"/>
                </a:cubicBezTo>
                <a:cubicBezTo>
                  <a:pt x="5750" y="2222"/>
                  <a:pt x="5745" y="2215"/>
                  <a:pt x="5742" y="2205"/>
                </a:cubicBezTo>
                <a:cubicBezTo>
                  <a:pt x="5740" y="2195"/>
                  <a:pt x="5733" y="2189"/>
                  <a:pt x="5723" y="2193"/>
                </a:cubicBezTo>
                <a:cubicBezTo>
                  <a:pt x="5710" y="2198"/>
                  <a:pt x="5708" y="2193"/>
                  <a:pt x="5706" y="2183"/>
                </a:cubicBezTo>
                <a:cubicBezTo>
                  <a:pt x="5704" y="2176"/>
                  <a:pt x="5701" y="2166"/>
                  <a:pt x="5691" y="2167"/>
                </a:cubicBezTo>
                <a:cubicBezTo>
                  <a:pt x="5683" y="2169"/>
                  <a:pt x="5686" y="2178"/>
                  <a:pt x="5686" y="2185"/>
                </a:cubicBezTo>
                <a:cubicBezTo>
                  <a:pt x="5686" y="2191"/>
                  <a:pt x="5652" y="2215"/>
                  <a:pt x="5646" y="2214"/>
                </a:cubicBezTo>
                <a:cubicBezTo>
                  <a:pt x="5635" y="2210"/>
                  <a:pt x="5638" y="2204"/>
                  <a:pt x="5643" y="2198"/>
                </a:cubicBezTo>
                <a:cubicBezTo>
                  <a:pt x="5651" y="2189"/>
                  <a:pt x="5650" y="2178"/>
                  <a:pt x="5646" y="2168"/>
                </a:cubicBezTo>
                <a:cubicBezTo>
                  <a:pt x="5641" y="2157"/>
                  <a:pt x="5642" y="2153"/>
                  <a:pt x="5656" y="2148"/>
                </a:cubicBezTo>
                <a:cubicBezTo>
                  <a:pt x="5664" y="2146"/>
                  <a:pt x="5685" y="2141"/>
                  <a:pt x="5676" y="2123"/>
                </a:cubicBezTo>
                <a:cubicBezTo>
                  <a:pt x="5664" y="2099"/>
                  <a:pt x="5659" y="2065"/>
                  <a:pt x="5620" y="2067"/>
                </a:cubicBezTo>
                <a:cubicBezTo>
                  <a:pt x="5629" y="2056"/>
                  <a:pt x="5644" y="2079"/>
                  <a:pt x="5647" y="2061"/>
                </a:cubicBezTo>
                <a:cubicBezTo>
                  <a:pt x="5650" y="2046"/>
                  <a:pt x="5634" y="2042"/>
                  <a:pt x="5623" y="2043"/>
                </a:cubicBezTo>
                <a:cubicBezTo>
                  <a:pt x="5604" y="2044"/>
                  <a:pt x="5593" y="2006"/>
                  <a:pt x="5570" y="2034"/>
                </a:cubicBezTo>
                <a:cubicBezTo>
                  <a:pt x="5568" y="2031"/>
                  <a:pt x="5567" y="2029"/>
                  <a:pt x="5565" y="2027"/>
                </a:cubicBezTo>
                <a:cubicBezTo>
                  <a:pt x="5558" y="2018"/>
                  <a:pt x="5551" y="2011"/>
                  <a:pt x="5541" y="2006"/>
                </a:cubicBezTo>
                <a:cubicBezTo>
                  <a:pt x="5525" y="1998"/>
                  <a:pt x="5521" y="1987"/>
                  <a:pt x="5531" y="1971"/>
                </a:cubicBezTo>
                <a:cubicBezTo>
                  <a:pt x="5543" y="1951"/>
                  <a:pt x="5565" y="1929"/>
                  <a:pt x="5562" y="1911"/>
                </a:cubicBezTo>
                <a:cubicBezTo>
                  <a:pt x="5559" y="1888"/>
                  <a:pt x="5566" y="1877"/>
                  <a:pt x="5583" y="1867"/>
                </a:cubicBezTo>
                <a:cubicBezTo>
                  <a:pt x="5580" y="1865"/>
                  <a:pt x="5579" y="1863"/>
                  <a:pt x="5577" y="1862"/>
                </a:cubicBezTo>
                <a:cubicBezTo>
                  <a:pt x="5542" y="1851"/>
                  <a:pt x="5489" y="1865"/>
                  <a:pt x="5487" y="1803"/>
                </a:cubicBezTo>
                <a:cubicBezTo>
                  <a:pt x="5487" y="1798"/>
                  <a:pt x="5478" y="1794"/>
                  <a:pt x="5473" y="1789"/>
                </a:cubicBezTo>
                <a:cubicBezTo>
                  <a:pt x="5469" y="1784"/>
                  <a:pt x="5454" y="1786"/>
                  <a:pt x="5461" y="1774"/>
                </a:cubicBezTo>
                <a:cubicBezTo>
                  <a:pt x="5467" y="1765"/>
                  <a:pt x="5477" y="1762"/>
                  <a:pt x="5486" y="1772"/>
                </a:cubicBezTo>
                <a:cubicBezTo>
                  <a:pt x="5492" y="1778"/>
                  <a:pt x="5497" y="1783"/>
                  <a:pt x="5506" y="1777"/>
                </a:cubicBezTo>
                <a:cubicBezTo>
                  <a:pt x="5527" y="1761"/>
                  <a:pt x="5524" y="1776"/>
                  <a:pt x="5523" y="1791"/>
                </a:cubicBezTo>
                <a:cubicBezTo>
                  <a:pt x="5522" y="1807"/>
                  <a:pt x="5528" y="1813"/>
                  <a:pt x="5533" y="1807"/>
                </a:cubicBezTo>
                <a:cubicBezTo>
                  <a:pt x="5541" y="1796"/>
                  <a:pt x="5561" y="1798"/>
                  <a:pt x="5558" y="1779"/>
                </a:cubicBezTo>
                <a:cubicBezTo>
                  <a:pt x="5569" y="1784"/>
                  <a:pt x="5561" y="1814"/>
                  <a:pt x="5576" y="1799"/>
                </a:cubicBezTo>
                <a:cubicBezTo>
                  <a:pt x="5590" y="1783"/>
                  <a:pt x="5605" y="1765"/>
                  <a:pt x="5620" y="1749"/>
                </a:cubicBezTo>
                <a:cubicBezTo>
                  <a:pt x="5635" y="1733"/>
                  <a:pt x="5646" y="1698"/>
                  <a:pt x="5679" y="1727"/>
                </a:cubicBezTo>
                <a:cubicBezTo>
                  <a:pt x="5683" y="1731"/>
                  <a:pt x="5687" y="1726"/>
                  <a:pt x="5691" y="1723"/>
                </a:cubicBezTo>
                <a:cubicBezTo>
                  <a:pt x="5712" y="1710"/>
                  <a:pt x="5713" y="1698"/>
                  <a:pt x="5692" y="1676"/>
                </a:cubicBezTo>
                <a:cubicBezTo>
                  <a:pt x="5680" y="1664"/>
                  <a:pt x="5682" y="1659"/>
                  <a:pt x="5697" y="1655"/>
                </a:cubicBezTo>
                <a:cubicBezTo>
                  <a:pt x="5718" y="1649"/>
                  <a:pt x="5720" y="1637"/>
                  <a:pt x="5715" y="1617"/>
                </a:cubicBezTo>
                <a:cubicBezTo>
                  <a:pt x="5711" y="1601"/>
                  <a:pt x="5705" y="1585"/>
                  <a:pt x="5716" y="1566"/>
                </a:cubicBezTo>
                <a:cubicBezTo>
                  <a:pt x="5733" y="1535"/>
                  <a:pt x="5728" y="1497"/>
                  <a:pt x="5726" y="1465"/>
                </a:cubicBezTo>
                <a:cubicBezTo>
                  <a:pt x="5724" y="1444"/>
                  <a:pt x="5703" y="1422"/>
                  <a:pt x="5695" y="1395"/>
                </a:cubicBezTo>
                <a:cubicBezTo>
                  <a:pt x="5686" y="1360"/>
                  <a:pt x="5650" y="1352"/>
                  <a:pt x="5616" y="1359"/>
                </a:cubicBezTo>
                <a:cubicBezTo>
                  <a:pt x="5588" y="1366"/>
                  <a:pt x="5588" y="1346"/>
                  <a:pt x="5585" y="1329"/>
                </a:cubicBezTo>
                <a:cubicBezTo>
                  <a:pt x="5581" y="1307"/>
                  <a:pt x="5601" y="1300"/>
                  <a:pt x="5616" y="1286"/>
                </a:cubicBezTo>
                <a:cubicBezTo>
                  <a:pt x="5597" y="1279"/>
                  <a:pt x="5580" y="1272"/>
                  <a:pt x="5565" y="1268"/>
                </a:cubicBezTo>
                <a:cubicBezTo>
                  <a:pt x="5537" y="1260"/>
                  <a:pt x="5550" y="1299"/>
                  <a:pt x="5531" y="1307"/>
                </a:cubicBezTo>
                <a:cubicBezTo>
                  <a:pt x="5527" y="1309"/>
                  <a:pt x="5525" y="1316"/>
                  <a:pt x="5519" y="1319"/>
                </a:cubicBezTo>
                <a:cubicBezTo>
                  <a:pt x="5503" y="1327"/>
                  <a:pt x="5489" y="1328"/>
                  <a:pt x="5482" y="1308"/>
                </a:cubicBezTo>
                <a:cubicBezTo>
                  <a:pt x="5476" y="1291"/>
                  <a:pt x="5464" y="1284"/>
                  <a:pt x="5447" y="1281"/>
                </a:cubicBezTo>
                <a:cubicBezTo>
                  <a:pt x="5437" y="1279"/>
                  <a:pt x="5421" y="1276"/>
                  <a:pt x="5423" y="1265"/>
                </a:cubicBezTo>
                <a:cubicBezTo>
                  <a:pt x="5428" y="1226"/>
                  <a:pt x="5403" y="1237"/>
                  <a:pt x="5383" y="1237"/>
                </a:cubicBezTo>
                <a:cubicBezTo>
                  <a:pt x="5375" y="1238"/>
                  <a:pt x="5367" y="1238"/>
                  <a:pt x="5360" y="1236"/>
                </a:cubicBezTo>
                <a:cubicBezTo>
                  <a:pt x="5346" y="1234"/>
                  <a:pt x="5344" y="1223"/>
                  <a:pt x="5346" y="1212"/>
                </a:cubicBezTo>
                <a:cubicBezTo>
                  <a:pt x="5348" y="1200"/>
                  <a:pt x="5352" y="1194"/>
                  <a:pt x="5366" y="1198"/>
                </a:cubicBezTo>
                <a:cubicBezTo>
                  <a:pt x="5376" y="1201"/>
                  <a:pt x="5387" y="1199"/>
                  <a:pt x="5398" y="1199"/>
                </a:cubicBezTo>
                <a:cubicBezTo>
                  <a:pt x="5403" y="1199"/>
                  <a:pt x="5412" y="1199"/>
                  <a:pt x="5409" y="1191"/>
                </a:cubicBezTo>
                <a:cubicBezTo>
                  <a:pt x="5401" y="1169"/>
                  <a:pt x="5423" y="1159"/>
                  <a:pt x="5424" y="1142"/>
                </a:cubicBezTo>
                <a:cubicBezTo>
                  <a:pt x="5435" y="1147"/>
                  <a:pt x="5431" y="1165"/>
                  <a:pt x="5444" y="1161"/>
                </a:cubicBezTo>
                <a:cubicBezTo>
                  <a:pt x="5454" y="1159"/>
                  <a:pt x="5448" y="1146"/>
                  <a:pt x="5453" y="1136"/>
                </a:cubicBezTo>
                <a:cubicBezTo>
                  <a:pt x="5460" y="1162"/>
                  <a:pt x="5481" y="1148"/>
                  <a:pt x="5488" y="1144"/>
                </a:cubicBezTo>
                <a:cubicBezTo>
                  <a:pt x="5515" y="1128"/>
                  <a:pt x="5479" y="1108"/>
                  <a:pt x="5487" y="1086"/>
                </a:cubicBezTo>
                <a:cubicBezTo>
                  <a:pt x="5496" y="1097"/>
                  <a:pt x="5503" y="1106"/>
                  <a:pt x="5510" y="1114"/>
                </a:cubicBezTo>
                <a:cubicBezTo>
                  <a:pt x="5516" y="1121"/>
                  <a:pt x="5523" y="1130"/>
                  <a:pt x="5532" y="1125"/>
                </a:cubicBezTo>
                <a:cubicBezTo>
                  <a:pt x="5543" y="1118"/>
                  <a:pt x="5536" y="1107"/>
                  <a:pt x="5532" y="1099"/>
                </a:cubicBezTo>
                <a:cubicBezTo>
                  <a:pt x="5530" y="1094"/>
                  <a:pt x="5527" y="1090"/>
                  <a:pt x="5524" y="1086"/>
                </a:cubicBezTo>
                <a:cubicBezTo>
                  <a:pt x="5513" y="1073"/>
                  <a:pt x="5509" y="1061"/>
                  <a:pt x="5528" y="1056"/>
                </a:cubicBezTo>
                <a:cubicBezTo>
                  <a:pt x="5504" y="1025"/>
                  <a:pt x="5472" y="1000"/>
                  <a:pt x="5460" y="961"/>
                </a:cubicBezTo>
                <a:cubicBezTo>
                  <a:pt x="5452" y="937"/>
                  <a:pt x="5432" y="934"/>
                  <a:pt x="5413" y="937"/>
                </a:cubicBezTo>
                <a:cubicBezTo>
                  <a:pt x="5399" y="939"/>
                  <a:pt x="5389" y="952"/>
                  <a:pt x="5393" y="972"/>
                </a:cubicBezTo>
                <a:cubicBezTo>
                  <a:pt x="5397" y="989"/>
                  <a:pt x="5358" y="1034"/>
                  <a:pt x="5335" y="1042"/>
                </a:cubicBezTo>
                <a:cubicBezTo>
                  <a:pt x="5343" y="1033"/>
                  <a:pt x="5350" y="1025"/>
                  <a:pt x="5357" y="1017"/>
                </a:cubicBezTo>
                <a:cubicBezTo>
                  <a:pt x="5361" y="1013"/>
                  <a:pt x="5367" y="1010"/>
                  <a:pt x="5363" y="1003"/>
                </a:cubicBezTo>
                <a:cubicBezTo>
                  <a:pt x="5359" y="997"/>
                  <a:pt x="5353" y="996"/>
                  <a:pt x="5348" y="1000"/>
                </a:cubicBezTo>
                <a:cubicBezTo>
                  <a:pt x="5335" y="1008"/>
                  <a:pt x="5324" y="1015"/>
                  <a:pt x="5316" y="995"/>
                </a:cubicBezTo>
                <a:cubicBezTo>
                  <a:pt x="5314" y="990"/>
                  <a:pt x="5305" y="990"/>
                  <a:pt x="5300" y="992"/>
                </a:cubicBezTo>
                <a:cubicBezTo>
                  <a:pt x="5288" y="997"/>
                  <a:pt x="5283" y="992"/>
                  <a:pt x="5279" y="980"/>
                </a:cubicBezTo>
                <a:cubicBezTo>
                  <a:pt x="5274" y="960"/>
                  <a:pt x="5260" y="956"/>
                  <a:pt x="5244" y="970"/>
                </a:cubicBezTo>
                <a:cubicBezTo>
                  <a:pt x="5224" y="988"/>
                  <a:pt x="5216" y="977"/>
                  <a:pt x="5211" y="958"/>
                </a:cubicBezTo>
                <a:cubicBezTo>
                  <a:pt x="5209" y="950"/>
                  <a:pt x="5210" y="942"/>
                  <a:pt x="5210" y="936"/>
                </a:cubicBezTo>
                <a:cubicBezTo>
                  <a:pt x="5208" y="920"/>
                  <a:pt x="5226" y="895"/>
                  <a:pt x="5193" y="889"/>
                </a:cubicBezTo>
                <a:cubicBezTo>
                  <a:pt x="5189" y="888"/>
                  <a:pt x="5185" y="883"/>
                  <a:pt x="5189" y="878"/>
                </a:cubicBezTo>
                <a:cubicBezTo>
                  <a:pt x="5195" y="870"/>
                  <a:pt x="5200" y="862"/>
                  <a:pt x="5191" y="855"/>
                </a:cubicBezTo>
                <a:cubicBezTo>
                  <a:pt x="5182" y="848"/>
                  <a:pt x="5173" y="851"/>
                  <a:pt x="5164" y="856"/>
                </a:cubicBezTo>
                <a:cubicBezTo>
                  <a:pt x="5152" y="863"/>
                  <a:pt x="5105" y="849"/>
                  <a:pt x="5104" y="838"/>
                </a:cubicBezTo>
                <a:cubicBezTo>
                  <a:pt x="5099" y="806"/>
                  <a:pt x="5087" y="778"/>
                  <a:pt x="5071" y="751"/>
                </a:cubicBezTo>
                <a:cubicBezTo>
                  <a:pt x="5071" y="751"/>
                  <a:pt x="5073" y="748"/>
                  <a:pt x="5075" y="746"/>
                </a:cubicBezTo>
                <a:cubicBezTo>
                  <a:pt x="5087" y="750"/>
                  <a:pt x="5110" y="783"/>
                  <a:pt x="5107" y="736"/>
                </a:cubicBezTo>
                <a:cubicBezTo>
                  <a:pt x="5106" y="730"/>
                  <a:pt x="5116" y="732"/>
                  <a:pt x="5122" y="733"/>
                </a:cubicBezTo>
                <a:cubicBezTo>
                  <a:pt x="5127" y="733"/>
                  <a:pt x="5134" y="738"/>
                  <a:pt x="5136" y="730"/>
                </a:cubicBezTo>
                <a:cubicBezTo>
                  <a:pt x="5138" y="724"/>
                  <a:pt x="5133" y="719"/>
                  <a:pt x="5129" y="715"/>
                </a:cubicBezTo>
                <a:cubicBezTo>
                  <a:pt x="5118" y="703"/>
                  <a:pt x="5102" y="699"/>
                  <a:pt x="5085" y="696"/>
                </a:cubicBezTo>
                <a:cubicBezTo>
                  <a:pt x="5106" y="663"/>
                  <a:pt x="5105" y="663"/>
                  <a:pt x="5068" y="649"/>
                </a:cubicBezTo>
                <a:cubicBezTo>
                  <a:pt x="5050" y="642"/>
                  <a:pt x="5038" y="644"/>
                  <a:pt x="5030" y="662"/>
                </a:cubicBezTo>
                <a:cubicBezTo>
                  <a:pt x="5021" y="684"/>
                  <a:pt x="5051" y="666"/>
                  <a:pt x="5049" y="684"/>
                </a:cubicBezTo>
                <a:cubicBezTo>
                  <a:pt x="5033" y="695"/>
                  <a:pt x="5019" y="687"/>
                  <a:pt x="5004" y="677"/>
                </a:cubicBezTo>
                <a:cubicBezTo>
                  <a:pt x="4978" y="661"/>
                  <a:pt x="4964" y="668"/>
                  <a:pt x="4961" y="697"/>
                </a:cubicBezTo>
                <a:cubicBezTo>
                  <a:pt x="4960" y="704"/>
                  <a:pt x="4957" y="711"/>
                  <a:pt x="4956" y="717"/>
                </a:cubicBezTo>
                <a:cubicBezTo>
                  <a:pt x="4953" y="737"/>
                  <a:pt x="4929" y="762"/>
                  <a:pt x="4968" y="774"/>
                </a:cubicBezTo>
                <a:cubicBezTo>
                  <a:pt x="4974" y="776"/>
                  <a:pt x="4986" y="785"/>
                  <a:pt x="4979" y="794"/>
                </a:cubicBezTo>
                <a:cubicBezTo>
                  <a:pt x="4974" y="802"/>
                  <a:pt x="4962" y="802"/>
                  <a:pt x="4952" y="802"/>
                </a:cubicBezTo>
                <a:cubicBezTo>
                  <a:pt x="4944" y="803"/>
                  <a:pt x="4936" y="800"/>
                  <a:pt x="4932" y="790"/>
                </a:cubicBezTo>
                <a:cubicBezTo>
                  <a:pt x="4915" y="756"/>
                  <a:pt x="4868" y="749"/>
                  <a:pt x="4839" y="775"/>
                </a:cubicBezTo>
                <a:cubicBezTo>
                  <a:pt x="4829" y="784"/>
                  <a:pt x="4819" y="793"/>
                  <a:pt x="4803" y="789"/>
                </a:cubicBezTo>
                <a:cubicBezTo>
                  <a:pt x="4788" y="785"/>
                  <a:pt x="4772" y="781"/>
                  <a:pt x="4783" y="808"/>
                </a:cubicBezTo>
                <a:cubicBezTo>
                  <a:pt x="4786" y="816"/>
                  <a:pt x="4776" y="818"/>
                  <a:pt x="4766" y="818"/>
                </a:cubicBezTo>
                <a:cubicBezTo>
                  <a:pt x="4747" y="816"/>
                  <a:pt x="4722" y="820"/>
                  <a:pt x="4719" y="837"/>
                </a:cubicBezTo>
                <a:cubicBezTo>
                  <a:pt x="4712" y="871"/>
                  <a:pt x="4700" y="862"/>
                  <a:pt x="4681" y="850"/>
                </a:cubicBezTo>
                <a:cubicBezTo>
                  <a:pt x="4669" y="843"/>
                  <a:pt x="4655" y="847"/>
                  <a:pt x="4648" y="860"/>
                </a:cubicBezTo>
                <a:cubicBezTo>
                  <a:pt x="4641" y="874"/>
                  <a:pt x="4655" y="878"/>
                  <a:pt x="4663" y="884"/>
                </a:cubicBezTo>
                <a:cubicBezTo>
                  <a:pt x="4675" y="892"/>
                  <a:pt x="4688" y="899"/>
                  <a:pt x="4704" y="894"/>
                </a:cubicBezTo>
                <a:cubicBezTo>
                  <a:pt x="4714" y="892"/>
                  <a:pt x="4725" y="893"/>
                  <a:pt x="4728" y="908"/>
                </a:cubicBezTo>
                <a:cubicBezTo>
                  <a:pt x="4701" y="898"/>
                  <a:pt x="4676" y="896"/>
                  <a:pt x="4653" y="910"/>
                </a:cubicBezTo>
                <a:cubicBezTo>
                  <a:pt x="4626" y="926"/>
                  <a:pt x="4615" y="912"/>
                  <a:pt x="4604" y="891"/>
                </a:cubicBezTo>
                <a:cubicBezTo>
                  <a:pt x="4615" y="885"/>
                  <a:pt x="4629" y="903"/>
                  <a:pt x="4634" y="888"/>
                </a:cubicBezTo>
                <a:cubicBezTo>
                  <a:pt x="4638" y="876"/>
                  <a:pt x="4626" y="865"/>
                  <a:pt x="4616" y="857"/>
                </a:cubicBezTo>
                <a:cubicBezTo>
                  <a:pt x="4607" y="851"/>
                  <a:pt x="4594" y="849"/>
                  <a:pt x="4588" y="837"/>
                </a:cubicBezTo>
                <a:cubicBezTo>
                  <a:pt x="4591" y="829"/>
                  <a:pt x="4609" y="829"/>
                  <a:pt x="4604" y="817"/>
                </a:cubicBezTo>
                <a:cubicBezTo>
                  <a:pt x="4600" y="805"/>
                  <a:pt x="4588" y="809"/>
                  <a:pt x="4579" y="810"/>
                </a:cubicBezTo>
                <a:cubicBezTo>
                  <a:pt x="4570" y="811"/>
                  <a:pt x="4566" y="810"/>
                  <a:pt x="4561" y="801"/>
                </a:cubicBezTo>
                <a:cubicBezTo>
                  <a:pt x="4553" y="789"/>
                  <a:pt x="4541" y="776"/>
                  <a:pt x="4535" y="804"/>
                </a:cubicBezTo>
                <a:cubicBezTo>
                  <a:pt x="4534" y="813"/>
                  <a:pt x="4531" y="817"/>
                  <a:pt x="4523" y="810"/>
                </a:cubicBezTo>
                <a:cubicBezTo>
                  <a:pt x="4515" y="802"/>
                  <a:pt x="4504" y="805"/>
                  <a:pt x="4494" y="800"/>
                </a:cubicBezTo>
                <a:cubicBezTo>
                  <a:pt x="4463" y="785"/>
                  <a:pt x="4442" y="795"/>
                  <a:pt x="4435" y="824"/>
                </a:cubicBezTo>
                <a:cubicBezTo>
                  <a:pt x="4428" y="820"/>
                  <a:pt x="4431" y="811"/>
                  <a:pt x="4428" y="806"/>
                </a:cubicBezTo>
                <a:cubicBezTo>
                  <a:pt x="4412" y="786"/>
                  <a:pt x="4430" y="750"/>
                  <a:pt x="4399" y="737"/>
                </a:cubicBezTo>
                <a:cubicBezTo>
                  <a:pt x="4379" y="730"/>
                  <a:pt x="4378" y="714"/>
                  <a:pt x="4384" y="700"/>
                </a:cubicBezTo>
                <a:cubicBezTo>
                  <a:pt x="4393" y="682"/>
                  <a:pt x="4381" y="676"/>
                  <a:pt x="4371" y="676"/>
                </a:cubicBezTo>
                <a:cubicBezTo>
                  <a:pt x="4344" y="677"/>
                  <a:pt x="4342" y="657"/>
                  <a:pt x="4345" y="642"/>
                </a:cubicBezTo>
                <a:cubicBezTo>
                  <a:pt x="4348" y="622"/>
                  <a:pt x="4341" y="608"/>
                  <a:pt x="4331" y="592"/>
                </a:cubicBezTo>
                <a:cubicBezTo>
                  <a:pt x="4342" y="591"/>
                  <a:pt x="4357" y="607"/>
                  <a:pt x="4361" y="590"/>
                </a:cubicBezTo>
                <a:cubicBezTo>
                  <a:pt x="4364" y="578"/>
                  <a:pt x="4352" y="570"/>
                  <a:pt x="4341" y="565"/>
                </a:cubicBezTo>
                <a:cubicBezTo>
                  <a:pt x="4328" y="559"/>
                  <a:pt x="4316" y="558"/>
                  <a:pt x="4301" y="569"/>
                </a:cubicBezTo>
                <a:cubicBezTo>
                  <a:pt x="4323" y="526"/>
                  <a:pt x="4314" y="480"/>
                  <a:pt x="4284" y="465"/>
                </a:cubicBezTo>
                <a:cubicBezTo>
                  <a:pt x="4270" y="457"/>
                  <a:pt x="4254" y="453"/>
                  <a:pt x="4244" y="472"/>
                </a:cubicBezTo>
                <a:cubicBezTo>
                  <a:pt x="4237" y="487"/>
                  <a:pt x="4231" y="489"/>
                  <a:pt x="4225" y="475"/>
                </a:cubicBezTo>
                <a:cubicBezTo>
                  <a:pt x="4218" y="458"/>
                  <a:pt x="4196" y="456"/>
                  <a:pt x="4193" y="434"/>
                </a:cubicBezTo>
                <a:cubicBezTo>
                  <a:pt x="4193" y="427"/>
                  <a:pt x="4173" y="417"/>
                  <a:pt x="4163" y="434"/>
                </a:cubicBezTo>
                <a:cubicBezTo>
                  <a:pt x="4158" y="443"/>
                  <a:pt x="4149" y="446"/>
                  <a:pt x="4141" y="450"/>
                </a:cubicBezTo>
                <a:cubicBezTo>
                  <a:pt x="4124" y="458"/>
                  <a:pt x="4113" y="475"/>
                  <a:pt x="4123" y="490"/>
                </a:cubicBezTo>
                <a:cubicBezTo>
                  <a:pt x="4134" y="507"/>
                  <a:pt x="4145" y="487"/>
                  <a:pt x="4155" y="481"/>
                </a:cubicBezTo>
                <a:cubicBezTo>
                  <a:pt x="4159" y="478"/>
                  <a:pt x="4161" y="472"/>
                  <a:pt x="4167" y="476"/>
                </a:cubicBezTo>
                <a:cubicBezTo>
                  <a:pt x="4172" y="481"/>
                  <a:pt x="4174" y="487"/>
                  <a:pt x="4169" y="492"/>
                </a:cubicBezTo>
                <a:cubicBezTo>
                  <a:pt x="4159" y="502"/>
                  <a:pt x="4155" y="515"/>
                  <a:pt x="4152" y="529"/>
                </a:cubicBezTo>
                <a:cubicBezTo>
                  <a:pt x="4149" y="541"/>
                  <a:pt x="4144" y="559"/>
                  <a:pt x="4157" y="562"/>
                </a:cubicBezTo>
                <a:cubicBezTo>
                  <a:pt x="4171" y="566"/>
                  <a:pt x="4170" y="547"/>
                  <a:pt x="4172" y="537"/>
                </a:cubicBezTo>
                <a:cubicBezTo>
                  <a:pt x="4175" y="518"/>
                  <a:pt x="4191" y="518"/>
                  <a:pt x="4203" y="520"/>
                </a:cubicBezTo>
                <a:cubicBezTo>
                  <a:pt x="4217" y="522"/>
                  <a:pt x="4215" y="538"/>
                  <a:pt x="4212" y="547"/>
                </a:cubicBezTo>
                <a:cubicBezTo>
                  <a:pt x="4207" y="561"/>
                  <a:pt x="4203" y="580"/>
                  <a:pt x="4188" y="585"/>
                </a:cubicBezTo>
                <a:cubicBezTo>
                  <a:pt x="4159" y="593"/>
                  <a:pt x="4161" y="615"/>
                  <a:pt x="4162" y="636"/>
                </a:cubicBezTo>
                <a:cubicBezTo>
                  <a:pt x="4162" y="642"/>
                  <a:pt x="4160" y="651"/>
                  <a:pt x="4169" y="652"/>
                </a:cubicBezTo>
                <a:cubicBezTo>
                  <a:pt x="4177" y="653"/>
                  <a:pt x="4187" y="650"/>
                  <a:pt x="4188" y="642"/>
                </a:cubicBezTo>
                <a:cubicBezTo>
                  <a:pt x="4190" y="630"/>
                  <a:pt x="4192" y="620"/>
                  <a:pt x="4206" y="620"/>
                </a:cubicBezTo>
                <a:cubicBezTo>
                  <a:pt x="4222" y="620"/>
                  <a:pt x="4216" y="635"/>
                  <a:pt x="4220" y="644"/>
                </a:cubicBezTo>
                <a:cubicBezTo>
                  <a:pt x="4222" y="647"/>
                  <a:pt x="4229" y="650"/>
                  <a:pt x="4225" y="656"/>
                </a:cubicBezTo>
                <a:cubicBezTo>
                  <a:pt x="4188" y="657"/>
                  <a:pt x="4174" y="669"/>
                  <a:pt x="4169" y="713"/>
                </a:cubicBezTo>
                <a:cubicBezTo>
                  <a:pt x="4168" y="723"/>
                  <a:pt x="4166" y="721"/>
                  <a:pt x="4162" y="720"/>
                </a:cubicBezTo>
                <a:cubicBezTo>
                  <a:pt x="4159" y="718"/>
                  <a:pt x="4152" y="728"/>
                  <a:pt x="4151" y="715"/>
                </a:cubicBezTo>
                <a:cubicBezTo>
                  <a:pt x="4149" y="687"/>
                  <a:pt x="4131" y="666"/>
                  <a:pt x="4119" y="642"/>
                </a:cubicBezTo>
                <a:cubicBezTo>
                  <a:pt x="4108" y="620"/>
                  <a:pt x="4087" y="613"/>
                  <a:pt x="4065" y="620"/>
                </a:cubicBezTo>
                <a:cubicBezTo>
                  <a:pt x="4042" y="626"/>
                  <a:pt x="4030" y="631"/>
                  <a:pt x="4013" y="603"/>
                </a:cubicBezTo>
                <a:cubicBezTo>
                  <a:pt x="4000" y="581"/>
                  <a:pt x="4001" y="579"/>
                  <a:pt x="4026" y="573"/>
                </a:cubicBezTo>
                <a:cubicBezTo>
                  <a:pt x="3999" y="566"/>
                  <a:pt x="3979" y="554"/>
                  <a:pt x="3963" y="536"/>
                </a:cubicBezTo>
                <a:cubicBezTo>
                  <a:pt x="3962" y="535"/>
                  <a:pt x="3959" y="535"/>
                  <a:pt x="3957" y="534"/>
                </a:cubicBezTo>
                <a:cubicBezTo>
                  <a:pt x="3951" y="531"/>
                  <a:pt x="3943" y="530"/>
                  <a:pt x="3939" y="537"/>
                </a:cubicBezTo>
                <a:cubicBezTo>
                  <a:pt x="3935" y="544"/>
                  <a:pt x="3941" y="547"/>
                  <a:pt x="3946" y="550"/>
                </a:cubicBezTo>
                <a:cubicBezTo>
                  <a:pt x="3951" y="553"/>
                  <a:pt x="3952" y="556"/>
                  <a:pt x="3950" y="562"/>
                </a:cubicBezTo>
                <a:cubicBezTo>
                  <a:pt x="3948" y="569"/>
                  <a:pt x="3942" y="569"/>
                  <a:pt x="3936" y="569"/>
                </a:cubicBezTo>
                <a:cubicBezTo>
                  <a:pt x="3912" y="568"/>
                  <a:pt x="3926" y="552"/>
                  <a:pt x="3926" y="542"/>
                </a:cubicBezTo>
                <a:cubicBezTo>
                  <a:pt x="3927" y="534"/>
                  <a:pt x="3938" y="519"/>
                  <a:pt x="3925" y="520"/>
                </a:cubicBezTo>
                <a:cubicBezTo>
                  <a:pt x="3909" y="521"/>
                  <a:pt x="3893" y="514"/>
                  <a:pt x="3879" y="522"/>
                </a:cubicBezTo>
                <a:cubicBezTo>
                  <a:pt x="3853" y="537"/>
                  <a:pt x="3824" y="509"/>
                  <a:pt x="3799" y="530"/>
                </a:cubicBezTo>
                <a:cubicBezTo>
                  <a:pt x="3798" y="531"/>
                  <a:pt x="3790" y="526"/>
                  <a:pt x="3788" y="522"/>
                </a:cubicBezTo>
                <a:cubicBezTo>
                  <a:pt x="3772" y="499"/>
                  <a:pt x="3758" y="504"/>
                  <a:pt x="3746" y="525"/>
                </a:cubicBezTo>
                <a:cubicBezTo>
                  <a:pt x="3739" y="539"/>
                  <a:pt x="3713" y="545"/>
                  <a:pt x="3728" y="569"/>
                </a:cubicBezTo>
                <a:cubicBezTo>
                  <a:pt x="3731" y="573"/>
                  <a:pt x="3726" y="576"/>
                  <a:pt x="3722" y="577"/>
                </a:cubicBezTo>
                <a:cubicBezTo>
                  <a:pt x="3695" y="584"/>
                  <a:pt x="3699" y="607"/>
                  <a:pt x="3697" y="628"/>
                </a:cubicBezTo>
                <a:cubicBezTo>
                  <a:pt x="3696" y="637"/>
                  <a:pt x="3698" y="652"/>
                  <a:pt x="3688" y="652"/>
                </a:cubicBezTo>
                <a:cubicBezTo>
                  <a:pt x="3678" y="652"/>
                  <a:pt x="3667" y="666"/>
                  <a:pt x="3655" y="650"/>
                </a:cubicBezTo>
                <a:cubicBezTo>
                  <a:pt x="3646" y="638"/>
                  <a:pt x="3631" y="635"/>
                  <a:pt x="3627" y="658"/>
                </a:cubicBezTo>
                <a:cubicBezTo>
                  <a:pt x="3626" y="666"/>
                  <a:pt x="3623" y="676"/>
                  <a:pt x="3613" y="674"/>
                </a:cubicBezTo>
                <a:cubicBezTo>
                  <a:pt x="3590" y="669"/>
                  <a:pt x="3577" y="688"/>
                  <a:pt x="3564" y="699"/>
                </a:cubicBezTo>
                <a:cubicBezTo>
                  <a:pt x="3534" y="725"/>
                  <a:pt x="3534" y="755"/>
                  <a:pt x="3562" y="766"/>
                </a:cubicBezTo>
                <a:cubicBezTo>
                  <a:pt x="3558" y="771"/>
                  <a:pt x="3553" y="770"/>
                  <a:pt x="3549" y="768"/>
                </a:cubicBezTo>
                <a:cubicBezTo>
                  <a:pt x="3514" y="755"/>
                  <a:pt x="3480" y="745"/>
                  <a:pt x="3442" y="749"/>
                </a:cubicBezTo>
                <a:cubicBezTo>
                  <a:pt x="3429" y="750"/>
                  <a:pt x="3408" y="751"/>
                  <a:pt x="3401" y="738"/>
                </a:cubicBezTo>
                <a:cubicBezTo>
                  <a:pt x="3382" y="700"/>
                  <a:pt x="3355" y="719"/>
                  <a:pt x="3333" y="729"/>
                </a:cubicBezTo>
                <a:cubicBezTo>
                  <a:pt x="3319" y="736"/>
                  <a:pt x="3295" y="743"/>
                  <a:pt x="3298" y="766"/>
                </a:cubicBezTo>
                <a:cubicBezTo>
                  <a:pt x="3300" y="785"/>
                  <a:pt x="3301" y="797"/>
                  <a:pt x="3279" y="804"/>
                </a:cubicBezTo>
                <a:cubicBezTo>
                  <a:pt x="3272" y="807"/>
                  <a:pt x="3267" y="818"/>
                  <a:pt x="3257" y="811"/>
                </a:cubicBezTo>
                <a:cubicBezTo>
                  <a:pt x="3240" y="798"/>
                  <a:pt x="3257" y="778"/>
                  <a:pt x="3249" y="762"/>
                </a:cubicBezTo>
                <a:cubicBezTo>
                  <a:pt x="3245" y="754"/>
                  <a:pt x="3259" y="757"/>
                  <a:pt x="3264" y="755"/>
                </a:cubicBezTo>
                <a:cubicBezTo>
                  <a:pt x="3271" y="753"/>
                  <a:pt x="3282" y="758"/>
                  <a:pt x="3282" y="746"/>
                </a:cubicBezTo>
                <a:cubicBezTo>
                  <a:pt x="3282" y="722"/>
                  <a:pt x="3254" y="702"/>
                  <a:pt x="3227" y="703"/>
                </a:cubicBezTo>
                <a:cubicBezTo>
                  <a:pt x="3245" y="701"/>
                  <a:pt x="3248" y="687"/>
                  <a:pt x="3246" y="675"/>
                </a:cubicBezTo>
                <a:cubicBezTo>
                  <a:pt x="3242" y="649"/>
                  <a:pt x="3266" y="629"/>
                  <a:pt x="3259" y="604"/>
                </a:cubicBezTo>
                <a:cubicBezTo>
                  <a:pt x="3258" y="599"/>
                  <a:pt x="3262" y="595"/>
                  <a:pt x="3267" y="592"/>
                </a:cubicBezTo>
                <a:cubicBezTo>
                  <a:pt x="3287" y="579"/>
                  <a:pt x="3286" y="566"/>
                  <a:pt x="3265" y="551"/>
                </a:cubicBezTo>
                <a:cubicBezTo>
                  <a:pt x="3257" y="547"/>
                  <a:pt x="3242" y="547"/>
                  <a:pt x="3243" y="539"/>
                </a:cubicBezTo>
                <a:cubicBezTo>
                  <a:pt x="3246" y="510"/>
                  <a:pt x="3225" y="513"/>
                  <a:pt x="3208" y="509"/>
                </a:cubicBezTo>
                <a:cubicBezTo>
                  <a:pt x="3191" y="504"/>
                  <a:pt x="3182" y="494"/>
                  <a:pt x="3195" y="477"/>
                </a:cubicBezTo>
                <a:cubicBezTo>
                  <a:pt x="3200" y="471"/>
                  <a:pt x="3202" y="466"/>
                  <a:pt x="3202" y="459"/>
                </a:cubicBezTo>
                <a:cubicBezTo>
                  <a:pt x="3202" y="452"/>
                  <a:pt x="3204" y="450"/>
                  <a:pt x="3210" y="455"/>
                </a:cubicBezTo>
                <a:cubicBezTo>
                  <a:pt x="3215" y="460"/>
                  <a:pt x="3220" y="466"/>
                  <a:pt x="3227" y="459"/>
                </a:cubicBezTo>
                <a:cubicBezTo>
                  <a:pt x="3233" y="453"/>
                  <a:pt x="3231" y="444"/>
                  <a:pt x="3229" y="437"/>
                </a:cubicBezTo>
                <a:cubicBezTo>
                  <a:pt x="3223" y="424"/>
                  <a:pt x="3214" y="412"/>
                  <a:pt x="3218" y="398"/>
                </a:cubicBezTo>
                <a:cubicBezTo>
                  <a:pt x="3227" y="364"/>
                  <a:pt x="3198" y="360"/>
                  <a:pt x="3179" y="352"/>
                </a:cubicBezTo>
                <a:cubicBezTo>
                  <a:pt x="3159" y="343"/>
                  <a:pt x="3139" y="343"/>
                  <a:pt x="3126" y="365"/>
                </a:cubicBezTo>
                <a:cubicBezTo>
                  <a:pt x="3123" y="369"/>
                  <a:pt x="3122" y="376"/>
                  <a:pt x="3114" y="377"/>
                </a:cubicBezTo>
                <a:cubicBezTo>
                  <a:pt x="3094" y="378"/>
                  <a:pt x="3057" y="335"/>
                  <a:pt x="3057" y="313"/>
                </a:cubicBezTo>
                <a:cubicBezTo>
                  <a:pt x="3058" y="277"/>
                  <a:pt x="3081" y="231"/>
                  <a:pt x="3021" y="218"/>
                </a:cubicBezTo>
                <a:cubicBezTo>
                  <a:pt x="3017" y="217"/>
                  <a:pt x="3014" y="211"/>
                  <a:pt x="3010" y="208"/>
                </a:cubicBezTo>
                <a:cubicBezTo>
                  <a:pt x="3005" y="205"/>
                  <a:pt x="2999" y="201"/>
                  <a:pt x="2994" y="206"/>
                </a:cubicBezTo>
                <a:cubicBezTo>
                  <a:pt x="2977" y="221"/>
                  <a:pt x="2968" y="204"/>
                  <a:pt x="2959" y="196"/>
                </a:cubicBezTo>
                <a:cubicBezTo>
                  <a:pt x="2954" y="191"/>
                  <a:pt x="2952" y="184"/>
                  <a:pt x="2943" y="186"/>
                </a:cubicBezTo>
                <a:cubicBezTo>
                  <a:pt x="2939" y="187"/>
                  <a:pt x="2936" y="189"/>
                  <a:pt x="2932" y="189"/>
                </a:cubicBezTo>
                <a:cubicBezTo>
                  <a:pt x="2923" y="189"/>
                  <a:pt x="2910" y="188"/>
                  <a:pt x="2917" y="177"/>
                </a:cubicBezTo>
                <a:cubicBezTo>
                  <a:pt x="2923" y="166"/>
                  <a:pt x="2936" y="177"/>
                  <a:pt x="2946" y="179"/>
                </a:cubicBezTo>
                <a:cubicBezTo>
                  <a:pt x="2948" y="179"/>
                  <a:pt x="2949" y="181"/>
                  <a:pt x="2951" y="181"/>
                </a:cubicBezTo>
                <a:cubicBezTo>
                  <a:pt x="2960" y="181"/>
                  <a:pt x="2972" y="193"/>
                  <a:pt x="2977" y="180"/>
                </a:cubicBezTo>
                <a:cubicBezTo>
                  <a:pt x="2980" y="170"/>
                  <a:pt x="2970" y="160"/>
                  <a:pt x="2960" y="156"/>
                </a:cubicBezTo>
                <a:cubicBezTo>
                  <a:pt x="2947" y="150"/>
                  <a:pt x="2934" y="144"/>
                  <a:pt x="2919" y="141"/>
                </a:cubicBezTo>
                <a:cubicBezTo>
                  <a:pt x="2905" y="139"/>
                  <a:pt x="2896" y="132"/>
                  <a:pt x="2890" y="120"/>
                </a:cubicBezTo>
                <a:cubicBezTo>
                  <a:pt x="2881" y="101"/>
                  <a:pt x="2862" y="98"/>
                  <a:pt x="2844" y="96"/>
                </a:cubicBezTo>
                <a:cubicBezTo>
                  <a:pt x="2824" y="94"/>
                  <a:pt x="2821" y="109"/>
                  <a:pt x="2816" y="124"/>
                </a:cubicBezTo>
                <a:cubicBezTo>
                  <a:pt x="2813" y="133"/>
                  <a:pt x="2808" y="136"/>
                  <a:pt x="2800" y="124"/>
                </a:cubicBezTo>
                <a:cubicBezTo>
                  <a:pt x="2790" y="108"/>
                  <a:pt x="2777" y="114"/>
                  <a:pt x="2767" y="125"/>
                </a:cubicBezTo>
                <a:cubicBezTo>
                  <a:pt x="2763" y="129"/>
                  <a:pt x="2766" y="144"/>
                  <a:pt x="2755" y="133"/>
                </a:cubicBezTo>
                <a:cubicBezTo>
                  <a:pt x="2732" y="112"/>
                  <a:pt x="2719" y="132"/>
                  <a:pt x="2702" y="142"/>
                </a:cubicBezTo>
                <a:cubicBezTo>
                  <a:pt x="2683" y="154"/>
                  <a:pt x="2699" y="165"/>
                  <a:pt x="2700" y="177"/>
                </a:cubicBezTo>
                <a:cubicBezTo>
                  <a:pt x="2701" y="184"/>
                  <a:pt x="2701" y="190"/>
                  <a:pt x="2702" y="202"/>
                </a:cubicBezTo>
                <a:cubicBezTo>
                  <a:pt x="2686" y="183"/>
                  <a:pt x="2671" y="189"/>
                  <a:pt x="2661" y="202"/>
                </a:cubicBezTo>
                <a:cubicBezTo>
                  <a:pt x="2645" y="224"/>
                  <a:pt x="2621" y="239"/>
                  <a:pt x="2604" y="260"/>
                </a:cubicBezTo>
                <a:cubicBezTo>
                  <a:pt x="2598" y="266"/>
                  <a:pt x="2596" y="277"/>
                  <a:pt x="2585" y="274"/>
                </a:cubicBezTo>
                <a:cubicBezTo>
                  <a:pt x="2575" y="271"/>
                  <a:pt x="2577" y="262"/>
                  <a:pt x="2575" y="254"/>
                </a:cubicBezTo>
                <a:cubicBezTo>
                  <a:pt x="2573" y="245"/>
                  <a:pt x="2570" y="236"/>
                  <a:pt x="2559" y="238"/>
                </a:cubicBezTo>
                <a:cubicBezTo>
                  <a:pt x="2549" y="240"/>
                  <a:pt x="2546" y="249"/>
                  <a:pt x="2548" y="259"/>
                </a:cubicBezTo>
                <a:cubicBezTo>
                  <a:pt x="2549" y="265"/>
                  <a:pt x="2550" y="271"/>
                  <a:pt x="2552" y="277"/>
                </a:cubicBezTo>
                <a:cubicBezTo>
                  <a:pt x="2538" y="255"/>
                  <a:pt x="2508" y="248"/>
                  <a:pt x="2503" y="218"/>
                </a:cubicBezTo>
                <a:cubicBezTo>
                  <a:pt x="2502" y="211"/>
                  <a:pt x="2483" y="176"/>
                  <a:pt x="2469" y="217"/>
                </a:cubicBezTo>
                <a:cubicBezTo>
                  <a:pt x="2466" y="228"/>
                  <a:pt x="2451" y="221"/>
                  <a:pt x="2447" y="217"/>
                </a:cubicBezTo>
                <a:cubicBezTo>
                  <a:pt x="2430" y="203"/>
                  <a:pt x="2412" y="191"/>
                  <a:pt x="2389" y="185"/>
                </a:cubicBezTo>
                <a:cubicBezTo>
                  <a:pt x="2407" y="167"/>
                  <a:pt x="2420" y="167"/>
                  <a:pt x="2433" y="185"/>
                </a:cubicBezTo>
                <a:cubicBezTo>
                  <a:pt x="2438" y="192"/>
                  <a:pt x="2446" y="197"/>
                  <a:pt x="2454" y="201"/>
                </a:cubicBezTo>
                <a:cubicBezTo>
                  <a:pt x="2460" y="205"/>
                  <a:pt x="2468" y="201"/>
                  <a:pt x="2467" y="196"/>
                </a:cubicBezTo>
                <a:cubicBezTo>
                  <a:pt x="2459" y="170"/>
                  <a:pt x="2479" y="150"/>
                  <a:pt x="2477" y="125"/>
                </a:cubicBezTo>
                <a:cubicBezTo>
                  <a:pt x="2474" y="101"/>
                  <a:pt x="2453" y="81"/>
                  <a:pt x="2440" y="93"/>
                </a:cubicBezTo>
                <a:cubicBezTo>
                  <a:pt x="2428" y="104"/>
                  <a:pt x="2427" y="102"/>
                  <a:pt x="2421" y="90"/>
                </a:cubicBezTo>
                <a:cubicBezTo>
                  <a:pt x="2414" y="77"/>
                  <a:pt x="2418" y="72"/>
                  <a:pt x="2430" y="68"/>
                </a:cubicBezTo>
                <a:cubicBezTo>
                  <a:pt x="2440" y="65"/>
                  <a:pt x="2446" y="59"/>
                  <a:pt x="2439" y="50"/>
                </a:cubicBezTo>
                <a:cubicBezTo>
                  <a:pt x="2427" y="34"/>
                  <a:pt x="2414" y="20"/>
                  <a:pt x="2401" y="7"/>
                </a:cubicBezTo>
                <a:cubicBezTo>
                  <a:pt x="2394" y="0"/>
                  <a:pt x="2383" y="4"/>
                  <a:pt x="2379" y="9"/>
                </a:cubicBezTo>
                <a:cubicBezTo>
                  <a:pt x="2367" y="26"/>
                  <a:pt x="2351" y="38"/>
                  <a:pt x="2333" y="47"/>
                </a:cubicBezTo>
                <a:cubicBezTo>
                  <a:pt x="2323" y="51"/>
                  <a:pt x="2326" y="62"/>
                  <a:pt x="2329" y="70"/>
                </a:cubicBezTo>
                <a:cubicBezTo>
                  <a:pt x="2332" y="79"/>
                  <a:pt x="2340" y="84"/>
                  <a:pt x="2349" y="84"/>
                </a:cubicBezTo>
                <a:cubicBezTo>
                  <a:pt x="2355" y="83"/>
                  <a:pt x="2360" y="76"/>
                  <a:pt x="2358" y="71"/>
                </a:cubicBezTo>
                <a:cubicBezTo>
                  <a:pt x="2348" y="47"/>
                  <a:pt x="2372" y="57"/>
                  <a:pt x="2378" y="51"/>
                </a:cubicBezTo>
                <a:cubicBezTo>
                  <a:pt x="2384" y="45"/>
                  <a:pt x="2385" y="53"/>
                  <a:pt x="2383" y="58"/>
                </a:cubicBezTo>
                <a:cubicBezTo>
                  <a:pt x="2380" y="66"/>
                  <a:pt x="2405" y="77"/>
                  <a:pt x="2378" y="85"/>
                </a:cubicBezTo>
                <a:cubicBezTo>
                  <a:pt x="2363" y="90"/>
                  <a:pt x="2356" y="112"/>
                  <a:pt x="2332" y="104"/>
                </a:cubicBezTo>
                <a:cubicBezTo>
                  <a:pt x="2326" y="102"/>
                  <a:pt x="2310" y="116"/>
                  <a:pt x="2312" y="132"/>
                </a:cubicBezTo>
                <a:cubicBezTo>
                  <a:pt x="2315" y="148"/>
                  <a:pt x="2309" y="152"/>
                  <a:pt x="2295" y="142"/>
                </a:cubicBezTo>
                <a:cubicBezTo>
                  <a:pt x="2288" y="137"/>
                  <a:pt x="2281" y="136"/>
                  <a:pt x="2274" y="143"/>
                </a:cubicBezTo>
                <a:cubicBezTo>
                  <a:pt x="2268" y="150"/>
                  <a:pt x="2270" y="160"/>
                  <a:pt x="2271" y="168"/>
                </a:cubicBezTo>
                <a:cubicBezTo>
                  <a:pt x="2274" y="180"/>
                  <a:pt x="2285" y="165"/>
                  <a:pt x="2291" y="171"/>
                </a:cubicBezTo>
                <a:cubicBezTo>
                  <a:pt x="2277" y="185"/>
                  <a:pt x="2264" y="202"/>
                  <a:pt x="2258" y="166"/>
                </a:cubicBezTo>
                <a:cubicBezTo>
                  <a:pt x="2255" y="152"/>
                  <a:pt x="2243" y="155"/>
                  <a:pt x="2234" y="160"/>
                </a:cubicBezTo>
                <a:cubicBezTo>
                  <a:pt x="2227" y="163"/>
                  <a:pt x="2215" y="170"/>
                  <a:pt x="2213" y="167"/>
                </a:cubicBezTo>
                <a:cubicBezTo>
                  <a:pt x="2203" y="129"/>
                  <a:pt x="2185" y="151"/>
                  <a:pt x="2169" y="160"/>
                </a:cubicBezTo>
                <a:cubicBezTo>
                  <a:pt x="2167" y="161"/>
                  <a:pt x="2163" y="160"/>
                  <a:pt x="2161" y="159"/>
                </a:cubicBezTo>
                <a:cubicBezTo>
                  <a:pt x="2150" y="154"/>
                  <a:pt x="2145" y="158"/>
                  <a:pt x="2137" y="167"/>
                </a:cubicBezTo>
                <a:cubicBezTo>
                  <a:pt x="2127" y="177"/>
                  <a:pt x="2112" y="183"/>
                  <a:pt x="2095" y="180"/>
                </a:cubicBezTo>
                <a:cubicBezTo>
                  <a:pt x="2080" y="178"/>
                  <a:pt x="2059" y="177"/>
                  <a:pt x="2076" y="204"/>
                </a:cubicBezTo>
                <a:cubicBezTo>
                  <a:pt x="2083" y="214"/>
                  <a:pt x="2077" y="222"/>
                  <a:pt x="2065" y="218"/>
                </a:cubicBezTo>
                <a:cubicBezTo>
                  <a:pt x="2041" y="211"/>
                  <a:pt x="2048" y="224"/>
                  <a:pt x="2054" y="235"/>
                </a:cubicBezTo>
                <a:cubicBezTo>
                  <a:pt x="2067" y="260"/>
                  <a:pt x="2083" y="282"/>
                  <a:pt x="2083" y="312"/>
                </a:cubicBezTo>
                <a:cubicBezTo>
                  <a:pt x="2067" y="303"/>
                  <a:pt x="2051" y="295"/>
                  <a:pt x="2036" y="314"/>
                </a:cubicBezTo>
                <a:cubicBezTo>
                  <a:pt x="2033" y="318"/>
                  <a:pt x="2029" y="319"/>
                  <a:pt x="2024" y="315"/>
                </a:cubicBezTo>
                <a:cubicBezTo>
                  <a:pt x="2009" y="304"/>
                  <a:pt x="1999" y="315"/>
                  <a:pt x="1989" y="325"/>
                </a:cubicBezTo>
                <a:cubicBezTo>
                  <a:pt x="1976" y="338"/>
                  <a:pt x="1964" y="355"/>
                  <a:pt x="1944" y="359"/>
                </a:cubicBezTo>
                <a:cubicBezTo>
                  <a:pt x="1929" y="362"/>
                  <a:pt x="1923" y="366"/>
                  <a:pt x="1935" y="381"/>
                </a:cubicBezTo>
                <a:cubicBezTo>
                  <a:pt x="1944" y="393"/>
                  <a:pt x="1949" y="407"/>
                  <a:pt x="1923" y="410"/>
                </a:cubicBezTo>
                <a:cubicBezTo>
                  <a:pt x="1903" y="413"/>
                  <a:pt x="1900" y="432"/>
                  <a:pt x="1899" y="449"/>
                </a:cubicBezTo>
                <a:cubicBezTo>
                  <a:pt x="1897" y="469"/>
                  <a:pt x="1911" y="464"/>
                  <a:pt x="1923" y="466"/>
                </a:cubicBezTo>
                <a:cubicBezTo>
                  <a:pt x="1936" y="468"/>
                  <a:pt x="1943" y="480"/>
                  <a:pt x="1934" y="493"/>
                </a:cubicBezTo>
                <a:cubicBezTo>
                  <a:pt x="1923" y="487"/>
                  <a:pt x="1910" y="475"/>
                  <a:pt x="1900" y="486"/>
                </a:cubicBezTo>
                <a:cubicBezTo>
                  <a:pt x="1888" y="498"/>
                  <a:pt x="1915" y="498"/>
                  <a:pt x="1912" y="512"/>
                </a:cubicBezTo>
                <a:cubicBezTo>
                  <a:pt x="1896" y="507"/>
                  <a:pt x="1893" y="518"/>
                  <a:pt x="1891" y="534"/>
                </a:cubicBezTo>
                <a:cubicBezTo>
                  <a:pt x="1884" y="520"/>
                  <a:pt x="1873" y="500"/>
                  <a:pt x="1868" y="504"/>
                </a:cubicBezTo>
                <a:cubicBezTo>
                  <a:pt x="1845" y="518"/>
                  <a:pt x="1814" y="510"/>
                  <a:pt x="1800" y="523"/>
                </a:cubicBezTo>
                <a:cubicBezTo>
                  <a:pt x="1786" y="536"/>
                  <a:pt x="1770" y="539"/>
                  <a:pt x="1757" y="549"/>
                </a:cubicBezTo>
                <a:cubicBezTo>
                  <a:pt x="1751" y="553"/>
                  <a:pt x="1744" y="553"/>
                  <a:pt x="1738" y="557"/>
                </a:cubicBezTo>
                <a:cubicBezTo>
                  <a:pt x="1731" y="560"/>
                  <a:pt x="1729" y="567"/>
                  <a:pt x="1732" y="575"/>
                </a:cubicBezTo>
                <a:cubicBezTo>
                  <a:pt x="1734" y="582"/>
                  <a:pt x="1741" y="580"/>
                  <a:pt x="1747" y="579"/>
                </a:cubicBezTo>
                <a:cubicBezTo>
                  <a:pt x="1772" y="571"/>
                  <a:pt x="1765" y="584"/>
                  <a:pt x="1759" y="597"/>
                </a:cubicBezTo>
                <a:cubicBezTo>
                  <a:pt x="1755" y="605"/>
                  <a:pt x="1752" y="613"/>
                  <a:pt x="1747" y="621"/>
                </a:cubicBezTo>
                <a:cubicBezTo>
                  <a:pt x="1735" y="642"/>
                  <a:pt x="1714" y="646"/>
                  <a:pt x="1694" y="632"/>
                </a:cubicBezTo>
                <a:cubicBezTo>
                  <a:pt x="1688" y="628"/>
                  <a:pt x="1679" y="621"/>
                  <a:pt x="1674" y="630"/>
                </a:cubicBezTo>
                <a:cubicBezTo>
                  <a:pt x="1668" y="644"/>
                  <a:pt x="1645" y="642"/>
                  <a:pt x="1647" y="661"/>
                </a:cubicBezTo>
                <a:cubicBezTo>
                  <a:pt x="1647" y="666"/>
                  <a:pt x="1650" y="670"/>
                  <a:pt x="1655" y="671"/>
                </a:cubicBezTo>
                <a:cubicBezTo>
                  <a:pt x="1671" y="676"/>
                  <a:pt x="1681" y="710"/>
                  <a:pt x="1671" y="722"/>
                </a:cubicBezTo>
                <a:cubicBezTo>
                  <a:pt x="1663" y="730"/>
                  <a:pt x="1656" y="738"/>
                  <a:pt x="1647" y="744"/>
                </a:cubicBezTo>
                <a:cubicBezTo>
                  <a:pt x="1636" y="753"/>
                  <a:pt x="1633" y="761"/>
                  <a:pt x="1642" y="773"/>
                </a:cubicBezTo>
                <a:cubicBezTo>
                  <a:pt x="1662" y="799"/>
                  <a:pt x="1626" y="786"/>
                  <a:pt x="1623" y="799"/>
                </a:cubicBezTo>
                <a:cubicBezTo>
                  <a:pt x="1620" y="811"/>
                  <a:pt x="1617" y="797"/>
                  <a:pt x="1615" y="795"/>
                </a:cubicBezTo>
                <a:cubicBezTo>
                  <a:pt x="1607" y="788"/>
                  <a:pt x="1599" y="790"/>
                  <a:pt x="1591" y="795"/>
                </a:cubicBezTo>
                <a:cubicBezTo>
                  <a:pt x="1587" y="798"/>
                  <a:pt x="1580" y="804"/>
                  <a:pt x="1587" y="808"/>
                </a:cubicBezTo>
                <a:cubicBezTo>
                  <a:pt x="1608" y="821"/>
                  <a:pt x="1584" y="816"/>
                  <a:pt x="1583" y="817"/>
                </a:cubicBezTo>
                <a:cubicBezTo>
                  <a:pt x="1575" y="826"/>
                  <a:pt x="1548" y="820"/>
                  <a:pt x="1561" y="843"/>
                </a:cubicBezTo>
                <a:cubicBezTo>
                  <a:pt x="1565" y="852"/>
                  <a:pt x="1570" y="862"/>
                  <a:pt x="1564" y="865"/>
                </a:cubicBezTo>
                <a:cubicBezTo>
                  <a:pt x="1554" y="870"/>
                  <a:pt x="1543" y="878"/>
                  <a:pt x="1529" y="875"/>
                </a:cubicBezTo>
                <a:cubicBezTo>
                  <a:pt x="1524" y="873"/>
                  <a:pt x="1522" y="859"/>
                  <a:pt x="1514" y="868"/>
                </a:cubicBezTo>
                <a:cubicBezTo>
                  <a:pt x="1506" y="877"/>
                  <a:pt x="1518" y="881"/>
                  <a:pt x="1522" y="887"/>
                </a:cubicBezTo>
                <a:cubicBezTo>
                  <a:pt x="1525" y="893"/>
                  <a:pt x="1528" y="899"/>
                  <a:pt x="1531" y="904"/>
                </a:cubicBezTo>
                <a:cubicBezTo>
                  <a:pt x="1515" y="910"/>
                  <a:pt x="1490" y="902"/>
                  <a:pt x="1490" y="925"/>
                </a:cubicBezTo>
                <a:cubicBezTo>
                  <a:pt x="1490" y="941"/>
                  <a:pt x="1509" y="950"/>
                  <a:pt x="1529" y="942"/>
                </a:cubicBezTo>
                <a:cubicBezTo>
                  <a:pt x="1528" y="952"/>
                  <a:pt x="1524" y="956"/>
                  <a:pt x="1519" y="959"/>
                </a:cubicBezTo>
                <a:cubicBezTo>
                  <a:pt x="1495" y="973"/>
                  <a:pt x="1481" y="1021"/>
                  <a:pt x="1501" y="1033"/>
                </a:cubicBezTo>
                <a:cubicBezTo>
                  <a:pt x="1524" y="1047"/>
                  <a:pt x="1526" y="1070"/>
                  <a:pt x="1541" y="1086"/>
                </a:cubicBezTo>
                <a:cubicBezTo>
                  <a:pt x="1552" y="1097"/>
                  <a:pt x="1551" y="1108"/>
                  <a:pt x="1540" y="1118"/>
                </a:cubicBezTo>
                <a:cubicBezTo>
                  <a:pt x="1527" y="1115"/>
                  <a:pt x="1534" y="1098"/>
                  <a:pt x="1525" y="1094"/>
                </a:cubicBezTo>
                <a:cubicBezTo>
                  <a:pt x="1514" y="1097"/>
                  <a:pt x="1518" y="1107"/>
                  <a:pt x="1512" y="1111"/>
                </a:cubicBezTo>
                <a:cubicBezTo>
                  <a:pt x="1496" y="1081"/>
                  <a:pt x="1486" y="1107"/>
                  <a:pt x="1476" y="1115"/>
                </a:cubicBezTo>
                <a:cubicBezTo>
                  <a:pt x="1465" y="1123"/>
                  <a:pt x="1458" y="1130"/>
                  <a:pt x="1448" y="1112"/>
                </a:cubicBezTo>
                <a:cubicBezTo>
                  <a:pt x="1439" y="1097"/>
                  <a:pt x="1423" y="1097"/>
                  <a:pt x="1408" y="1109"/>
                </a:cubicBezTo>
                <a:cubicBezTo>
                  <a:pt x="1394" y="1121"/>
                  <a:pt x="1379" y="1132"/>
                  <a:pt x="1365" y="1143"/>
                </a:cubicBezTo>
                <a:cubicBezTo>
                  <a:pt x="1360" y="1130"/>
                  <a:pt x="1379" y="1120"/>
                  <a:pt x="1365" y="1110"/>
                </a:cubicBezTo>
                <a:cubicBezTo>
                  <a:pt x="1357" y="1104"/>
                  <a:pt x="1346" y="1108"/>
                  <a:pt x="1342" y="1116"/>
                </a:cubicBezTo>
                <a:cubicBezTo>
                  <a:pt x="1331" y="1143"/>
                  <a:pt x="1320" y="1122"/>
                  <a:pt x="1306" y="1113"/>
                </a:cubicBezTo>
                <a:cubicBezTo>
                  <a:pt x="1308" y="1149"/>
                  <a:pt x="1281" y="1149"/>
                  <a:pt x="1261" y="1160"/>
                </a:cubicBezTo>
                <a:cubicBezTo>
                  <a:pt x="1278" y="1146"/>
                  <a:pt x="1255" y="1132"/>
                  <a:pt x="1254" y="1119"/>
                </a:cubicBezTo>
                <a:cubicBezTo>
                  <a:pt x="1253" y="1111"/>
                  <a:pt x="1245" y="1107"/>
                  <a:pt x="1236" y="1110"/>
                </a:cubicBezTo>
                <a:cubicBezTo>
                  <a:pt x="1220" y="1117"/>
                  <a:pt x="1222" y="1129"/>
                  <a:pt x="1226" y="1142"/>
                </a:cubicBezTo>
                <a:cubicBezTo>
                  <a:pt x="1228" y="1147"/>
                  <a:pt x="1226" y="1152"/>
                  <a:pt x="1220" y="1153"/>
                </a:cubicBezTo>
                <a:cubicBezTo>
                  <a:pt x="1214" y="1154"/>
                  <a:pt x="1212" y="1150"/>
                  <a:pt x="1212" y="1144"/>
                </a:cubicBezTo>
                <a:cubicBezTo>
                  <a:pt x="1212" y="1130"/>
                  <a:pt x="1201" y="1130"/>
                  <a:pt x="1191" y="1130"/>
                </a:cubicBezTo>
                <a:cubicBezTo>
                  <a:pt x="1191" y="1146"/>
                  <a:pt x="1165" y="1149"/>
                  <a:pt x="1171" y="1171"/>
                </a:cubicBezTo>
                <a:cubicBezTo>
                  <a:pt x="1173" y="1179"/>
                  <a:pt x="1181" y="1193"/>
                  <a:pt x="1161" y="1199"/>
                </a:cubicBezTo>
                <a:cubicBezTo>
                  <a:pt x="1149" y="1202"/>
                  <a:pt x="1150" y="1214"/>
                  <a:pt x="1163" y="1219"/>
                </a:cubicBezTo>
                <a:cubicBezTo>
                  <a:pt x="1169" y="1222"/>
                  <a:pt x="1177" y="1228"/>
                  <a:pt x="1184" y="1222"/>
                </a:cubicBezTo>
                <a:cubicBezTo>
                  <a:pt x="1195" y="1213"/>
                  <a:pt x="1200" y="1200"/>
                  <a:pt x="1202" y="1186"/>
                </a:cubicBezTo>
                <a:cubicBezTo>
                  <a:pt x="1201" y="1213"/>
                  <a:pt x="1197" y="1238"/>
                  <a:pt x="1193" y="1264"/>
                </a:cubicBezTo>
                <a:cubicBezTo>
                  <a:pt x="1191" y="1271"/>
                  <a:pt x="1183" y="1270"/>
                  <a:pt x="1178" y="1273"/>
                </a:cubicBezTo>
                <a:cubicBezTo>
                  <a:pt x="1173" y="1275"/>
                  <a:pt x="1164" y="1276"/>
                  <a:pt x="1163" y="1279"/>
                </a:cubicBezTo>
                <a:cubicBezTo>
                  <a:pt x="1161" y="1294"/>
                  <a:pt x="1155" y="1304"/>
                  <a:pt x="1139" y="1298"/>
                </a:cubicBezTo>
                <a:cubicBezTo>
                  <a:pt x="1126" y="1294"/>
                  <a:pt x="1113" y="1289"/>
                  <a:pt x="1102" y="1281"/>
                </a:cubicBezTo>
                <a:cubicBezTo>
                  <a:pt x="1093" y="1275"/>
                  <a:pt x="1089" y="1230"/>
                  <a:pt x="1096" y="1228"/>
                </a:cubicBezTo>
                <a:cubicBezTo>
                  <a:pt x="1130" y="1221"/>
                  <a:pt x="1117" y="1214"/>
                  <a:pt x="1098" y="1203"/>
                </a:cubicBezTo>
                <a:cubicBezTo>
                  <a:pt x="1091" y="1198"/>
                  <a:pt x="1094" y="1187"/>
                  <a:pt x="1096" y="1178"/>
                </a:cubicBezTo>
                <a:cubicBezTo>
                  <a:pt x="1099" y="1162"/>
                  <a:pt x="1096" y="1152"/>
                  <a:pt x="1077" y="1163"/>
                </a:cubicBezTo>
                <a:cubicBezTo>
                  <a:pt x="1069" y="1168"/>
                  <a:pt x="1060" y="1169"/>
                  <a:pt x="1056" y="1157"/>
                </a:cubicBezTo>
                <a:cubicBezTo>
                  <a:pt x="1053" y="1150"/>
                  <a:pt x="1074" y="1140"/>
                  <a:pt x="1055" y="1136"/>
                </a:cubicBezTo>
                <a:cubicBezTo>
                  <a:pt x="1043" y="1133"/>
                  <a:pt x="1030" y="1136"/>
                  <a:pt x="1023" y="1151"/>
                </a:cubicBezTo>
                <a:cubicBezTo>
                  <a:pt x="1020" y="1157"/>
                  <a:pt x="1009" y="1160"/>
                  <a:pt x="1002" y="1164"/>
                </a:cubicBezTo>
                <a:cubicBezTo>
                  <a:pt x="995" y="1168"/>
                  <a:pt x="980" y="1161"/>
                  <a:pt x="982" y="1175"/>
                </a:cubicBezTo>
                <a:cubicBezTo>
                  <a:pt x="984" y="1183"/>
                  <a:pt x="988" y="1196"/>
                  <a:pt x="1002" y="1197"/>
                </a:cubicBezTo>
                <a:cubicBezTo>
                  <a:pt x="1010" y="1197"/>
                  <a:pt x="1012" y="1202"/>
                  <a:pt x="1011" y="1208"/>
                </a:cubicBezTo>
                <a:cubicBezTo>
                  <a:pt x="1010" y="1216"/>
                  <a:pt x="1005" y="1218"/>
                  <a:pt x="999" y="1216"/>
                </a:cubicBezTo>
                <a:cubicBezTo>
                  <a:pt x="979" y="1210"/>
                  <a:pt x="968" y="1225"/>
                  <a:pt x="955" y="1234"/>
                </a:cubicBezTo>
                <a:cubicBezTo>
                  <a:pt x="946" y="1240"/>
                  <a:pt x="945" y="1251"/>
                  <a:pt x="949" y="1260"/>
                </a:cubicBezTo>
                <a:cubicBezTo>
                  <a:pt x="954" y="1272"/>
                  <a:pt x="964" y="1266"/>
                  <a:pt x="972" y="1263"/>
                </a:cubicBezTo>
                <a:cubicBezTo>
                  <a:pt x="984" y="1260"/>
                  <a:pt x="997" y="1249"/>
                  <a:pt x="1013" y="1268"/>
                </a:cubicBezTo>
                <a:cubicBezTo>
                  <a:pt x="991" y="1268"/>
                  <a:pt x="968" y="1262"/>
                  <a:pt x="959" y="1279"/>
                </a:cubicBezTo>
                <a:cubicBezTo>
                  <a:pt x="950" y="1294"/>
                  <a:pt x="977" y="1289"/>
                  <a:pt x="984" y="1310"/>
                </a:cubicBezTo>
                <a:cubicBezTo>
                  <a:pt x="945" y="1292"/>
                  <a:pt x="913" y="1277"/>
                  <a:pt x="880" y="1263"/>
                </a:cubicBezTo>
                <a:cubicBezTo>
                  <a:pt x="882" y="1255"/>
                  <a:pt x="897" y="1253"/>
                  <a:pt x="889" y="1241"/>
                </a:cubicBezTo>
                <a:cubicBezTo>
                  <a:pt x="884" y="1233"/>
                  <a:pt x="874" y="1236"/>
                  <a:pt x="867" y="1236"/>
                </a:cubicBezTo>
                <a:cubicBezTo>
                  <a:pt x="849" y="1235"/>
                  <a:pt x="868" y="1254"/>
                  <a:pt x="861" y="1253"/>
                </a:cubicBezTo>
                <a:cubicBezTo>
                  <a:pt x="835" y="1246"/>
                  <a:pt x="836" y="1275"/>
                  <a:pt x="820" y="1282"/>
                </a:cubicBezTo>
                <a:cubicBezTo>
                  <a:pt x="804" y="1289"/>
                  <a:pt x="800" y="1311"/>
                  <a:pt x="811" y="1322"/>
                </a:cubicBezTo>
                <a:cubicBezTo>
                  <a:pt x="824" y="1333"/>
                  <a:pt x="828" y="1312"/>
                  <a:pt x="835" y="1305"/>
                </a:cubicBezTo>
                <a:cubicBezTo>
                  <a:pt x="839" y="1300"/>
                  <a:pt x="842" y="1295"/>
                  <a:pt x="849" y="1298"/>
                </a:cubicBezTo>
                <a:cubicBezTo>
                  <a:pt x="857" y="1301"/>
                  <a:pt x="857" y="1307"/>
                  <a:pt x="855" y="1315"/>
                </a:cubicBezTo>
                <a:cubicBezTo>
                  <a:pt x="854" y="1320"/>
                  <a:pt x="853" y="1326"/>
                  <a:pt x="851" y="1332"/>
                </a:cubicBezTo>
                <a:cubicBezTo>
                  <a:pt x="848" y="1343"/>
                  <a:pt x="849" y="1356"/>
                  <a:pt x="859" y="1360"/>
                </a:cubicBezTo>
                <a:cubicBezTo>
                  <a:pt x="869" y="1364"/>
                  <a:pt x="884" y="1365"/>
                  <a:pt x="893" y="1352"/>
                </a:cubicBezTo>
                <a:cubicBezTo>
                  <a:pt x="896" y="1346"/>
                  <a:pt x="897" y="1339"/>
                  <a:pt x="906" y="1337"/>
                </a:cubicBezTo>
                <a:cubicBezTo>
                  <a:pt x="916" y="1344"/>
                  <a:pt x="912" y="1363"/>
                  <a:pt x="925" y="1364"/>
                </a:cubicBezTo>
                <a:cubicBezTo>
                  <a:pt x="943" y="1365"/>
                  <a:pt x="948" y="1385"/>
                  <a:pt x="965" y="1386"/>
                </a:cubicBezTo>
                <a:cubicBezTo>
                  <a:pt x="969" y="1386"/>
                  <a:pt x="975" y="1395"/>
                  <a:pt x="970" y="1401"/>
                </a:cubicBezTo>
                <a:cubicBezTo>
                  <a:pt x="939" y="1437"/>
                  <a:pt x="976" y="1421"/>
                  <a:pt x="988" y="1425"/>
                </a:cubicBezTo>
                <a:cubicBezTo>
                  <a:pt x="985" y="1439"/>
                  <a:pt x="975" y="1441"/>
                  <a:pt x="962" y="1442"/>
                </a:cubicBezTo>
                <a:cubicBezTo>
                  <a:pt x="949" y="1442"/>
                  <a:pt x="943" y="1454"/>
                  <a:pt x="942" y="1467"/>
                </a:cubicBezTo>
                <a:cubicBezTo>
                  <a:pt x="942" y="1476"/>
                  <a:pt x="939" y="1488"/>
                  <a:pt x="948" y="1494"/>
                </a:cubicBezTo>
                <a:cubicBezTo>
                  <a:pt x="961" y="1503"/>
                  <a:pt x="967" y="1489"/>
                  <a:pt x="976" y="1484"/>
                </a:cubicBezTo>
                <a:cubicBezTo>
                  <a:pt x="977" y="1484"/>
                  <a:pt x="979" y="1485"/>
                  <a:pt x="984" y="1486"/>
                </a:cubicBezTo>
                <a:cubicBezTo>
                  <a:pt x="979" y="1499"/>
                  <a:pt x="987" y="1512"/>
                  <a:pt x="977" y="1527"/>
                </a:cubicBezTo>
                <a:cubicBezTo>
                  <a:pt x="960" y="1552"/>
                  <a:pt x="939" y="1577"/>
                  <a:pt x="955" y="1614"/>
                </a:cubicBezTo>
                <a:cubicBezTo>
                  <a:pt x="939" y="1606"/>
                  <a:pt x="927" y="1603"/>
                  <a:pt x="913" y="1611"/>
                </a:cubicBezTo>
                <a:cubicBezTo>
                  <a:pt x="896" y="1620"/>
                  <a:pt x="912" y="1636"/>
                  <a:pt x="905" y="1646"/>
                </a:cubicBezTo>
                <a:cubicBezTo>
                  <a:pt x="894" y="1642"/>
                  <a:pt x="885" y="1640"/>
                  <a:pt x="874" y="1644"/>
                </a:cubicBezTo>
                <a:cubicBezTo>
                  <a:pt x="838" y="1659"/>
                  <a:pt x="823" y="1649"/>
                  <a:pt x="822" y="1610"/>
                </a:cubicBezTo>
                <a:cubicBezTo>
                  <a:pt x="822" y="1602"/>
                  <a:pt x="819" y="1597"/>
                  <a:pt x="813" y="1592"/>
                </a:cubicBezTo>
                <a:cubicBezTo>
                  <a:pt x="809" y="1589"/>
                  <a:pt x="803" y="1588"/>
                  <a:pt x="800" y="1593"/>
                </a:cubicBezTo>
                <a:cubicBezTo>
                  <a:pt x="792" y="1608"/>
                  <a:pt x="776" y="1623"/>
                  <a:pt x="780" y="1642"/>
                </a:cubicBezTo>
                <a:cubicBezTo>
                  <a:pt x="786" y="1666"/>
                  <a:pt x="782" y="1684"/>
                  <a:pt x="763" y="1700"/>
                </a:cubicBezTo>
                <a:cubicBezTo>
                  <a:pt x="747" y="1714"/>
                  <a:pt x="753" y="1724"/>
                  <a:pt x="773" y="1730"/>
                </a:cubicBezTo>
                <a:cubicBezTo>
                  <a:pt x="792" y="1736"/>
                  <a:pt x="800" y="1721"/>
                  <a:pt x="813" y="1709"/>
                </a:cubicBezTo>
                <a:cubicBezTo>
                  <a:pt x="807" y="1724"/>
                  <a:pt x="806" y="1735"/>
                  <a:pt x="811" y="1746"/>
                </a:cubicBezTo>
                <a:cubicBezTo>
                  <a:pt x="813" y="1753"/>
                  <a:pt x="819" y="1760"/>
                  <a:pt x="826" y="1752"/>
                </a:cubicBezTo>
                <a:cubicBezTo>
                  <a:pt x="838" y="1737"/>
                  <a:pt x="843" y="1747"/>
                  <a:pt x="850" y="1757"/>
                </a:cubicBezTo>
                <a:cubicBezTo>
                  <a:pt x="854" y="1764"/>
                  <a:pt x="861" y="1766"/>
                  <a:pt x="867" y="1762"/>
                </a:cubicBezTo>
                <a:cubicBezTo>
                  <a:pt x="890" y="1748"/>
                  <a:pt x="896" y="1764"/>
                  <a:pt x="897" y="1780"/>
                </a:cubicBezTo>
                <a:cubicBezTo>
                  <a:pt x="898" y="1800"/>
                  <a:pt x="903" y="1798"/>
                  <a:pt x="920" y="1795"/>
                </a:cubicBezTo>
                <a:cubicBezTo>
                  <a:pt x="938" y="1791"/>
                  <a:pt x="960" y="1796"/>
                  <a:pt x="977" y="1803"/>
                </a:cubicBezTo>
                <a:cubicBezTo>
                  <a:pt x="995" y="1811"/>
                  <a:pt x="994" y="1839"/>
                  <a:pt x="979" y="1853"/>
                </a:cubicBezTo>
                <a:cubicBezTo>
                  <a:pt x="975" y="1857"/>
                  <a:pt x="968" y="1861"/>
                  <a:pt x="967" y="1865"/>
                </a:cubicBezTo>
                <a:cubicBezTo>
                  <a:pt x="960" y="1911"/>
                  <a:pt x="931" y="1914"/>
                  <a:pt x="894" y="1908"/>
                </a:cubicBezTo>
                <a:cubicBezTo>
                  <a:pt x="877" y="1906"/>
                  <a:pt x="868" y="1909"/>
                  <a:pt x="875" y="1931"/>
                </a:cubicBezTo>
                <a:cubicBezTo>
                  <a:pt x="886" y="1964"/>
                  <a:pt x="868" y="1992"/>
                  <a:pt x="837" y="2001"/>
                </a:cubicBezTo>
                <a:cubicBezTo>
                  <a:pt x="824" y="2004"/>
                  <a:pt x="816" y="1997"/>
                  <a:pt x="807" y="1993"/>
                </a:cubicBezTo>
                <a:cubicBezTo>
                  <a:pt x="779" y="1978"/>
                  <a:pt x="750" y="1963"/>
                  <a:pt x="734" y="1932"/>
                </a:cubicBezTo>
                <a:cubicBezTo>
                  <a:pt x="732" y="1927"/>
                  <a:pt x="724" y="1927"/>
                  <a:pt x="721" y="1930"/>
                </a:cubicBezTo>
                <a:cubicBezTo>
                  <a:pt x="714" y="1937"/>
                  <a:pt x="683" y="1932"/>
                  <a:pt x="706" y="1959"/>
                </a:cubicBezTo>
                <a:cubicBezTo>
                  <a:pt x="708" y="1962"/>
                  <a:pt x="701" y="1995"/>
                  <a:pt x="688" y="2011"/>
                </a:cubicBezTo>
                <a:cubicBezTo>
                  <a:pt x="685" y="2016"/>
                  <a:pt x="683" y="2022"/>
                  <a:pt x="687" y="2027"/>
                </a:cubicBezTo>
                <a:cubicBezTo>
                  <a:pt x="691" y="2030"/>
                  <a:pt x="695" y="2029"/>
                  <a:pt x="698" y="2026"/>
                </a:cubicBezTo>
                <a:cubicBezTo>
                  <a:pt x="706" y="2021"/>
                  <a:pt x="715" y="2010"/>
                  <a:pt x="722" y="2023"/>
                </a:cubicBezTo>
                <a:cubicBezTo>
                  <a:pt x="729" y="2039"/>
                  <a:pt x="710" y="2033"/>
                  <a:pt x="704" y="2038"/>
                </a:cubicBezTo>
                <a:cubicBezTo>
                  <a:pt x="698" y="2043"/>
                  <a:pt x="688" y="2044"/>
                  <a:pt x="688" y="2054"/>
                </a:cubicBezTo>
                <a:cubicBezTo>
                  <a:pt x="689" y="2067"/>
                  <a:pt x="680" y="2065"/>
                  <a:pt x="673" y="2064"/>
                </a:cubicBezTo>
                <a:cubicBezTo>
                  <a:pt x="648" y="2064"/>
                  <a:pt x="641" y="2074"/>
                  <a:pt x="655" y="2096"/>
                </a:cubicBezTo>
                <a:cubicBezTo>
                  <a:pt x="643" y="2095"/>
                  <a:pt x="631" y="2094"/>
                  <a:pt x="618" y="2093"/>
                </a:cubicBezTo>
                <a:cubicBezTo>
                  <a:pt x="625" y="2087"/>
                  <a:pt x="638" y="2098"/>
                  <a:pt x="638" y="2085"/>
                </a:cubicBezTo>
                <a:cubicBezTo>
                  <a:pt x="638" y="2078"/>
                  <a:pt x="630" y="2074"/>
                  <a:pt x="622" y="2074"/>
                </a:cubicBezTo>
                <a:cubicBezTo>
                  <a:pt x="603" y="2075"/>
                  <a:pt x="579" y="2037"/>
                  <a:pt x="566" y="2082"/>
                </a:cubicBezTo>
                <a:cubicBezTo>
                  <a:pt x="565" y="2082"/>
                  <a:pt x="563" y="2083"/>
                  <a:pt x="563" y="2082"/>
                </a:cubicBezTo>
                <a:cubicBezTo>
                  <a:pt x="542" y="2065"/>
                  <a:pt x="528" y="2092"/>
                  <a:pt x="512" y="2091"/>
                </a:cubicBezTo>
                <a:cubicBezTo>
                  <a:pt x="469" y="2089"/>
                  <a:pt x="449" y="2121"/>
                  <a:pt x="421" y="2141"/>
                </a:cubicBezTo>
                <a:cubicBezTo>
                  <a:pt x="402" y="2154"/>
                  <a:pt x="408" y="2171"/>
                  <a:pt x="425" y="2181"/>
                </a:cubicBezTo>
                <a:cubicBezTo>
                  <a:pt x="432" y="2185"/>
                  <a:pt x="442" y="2186"/>
                  <a:pt x="448" y="2201"/>
                </a:cubicBezTo>
                <a:cubicBezTo>
                  <a:pt x="426" y="2190"/>
                  <a:pt x="405" y="2209"/>
                  <a:pt x="404" y="2215"/>
                </a:cubicBezTo>
                <a:cubicBezTo>
                  <a:pt x="401" y="2239"/>
                  <a:pt x="379" y="2233"/>
                  <a:pt x="368" y="2248"/>
                </a:cubicBezTo>
                <a:cubicBezTo>
                  <a:pt x="372" y="2221"/>
                  <a:pt x="336" y="2211"/>
                  <a:pt x="351" y="2186"/>
                </a:cubicBezTo>
                <a:cubicBezTo>
                  <a:pt x="347" y="2185"/>
                  <a:pt x="344" y="2183"/>
                  <a:pt x="340" y="2183"/>
                </a:cubicBezTo>
                <a:cubicBezTo>
                  <a:pt x="319" y="2180"/>
                  <a:pt x="298" y="2178"/>
                  <a:pt x="276" y="2177"/>
                </a:cubicBezTo>
                <a:cubicBezTo>
                  <a:pt x="259" y="2175"/>
                  <a:pt x="247" y="2177"/>
                  <a:pt x="256" y="2201"/>
                </a:cubicBezTo>
                <a:cubicBezTo>
                  <a:pt x="260" y="2212"/>
                  <a:pt x="271" y="2231"/>
                  <a:pt x="253" y="2240"/>
                </a:cubicBezTo>
                <a:cubicBezTo>
                  <a:pt x="230" y="2251"/>
                  <a:pt x="216" y="2263"/>
                  <a:pt x="229" y="2291"/>
                </a:cubicBezTo>
                <a:cubicBezTo>
                  <a:pt x="230" y="2295"/>
                  <a:pt x="225" y="2303"/>
                  <a:pt x="222" y="2309"/>
                </a:cubicBezTo>
                <a:cubicBezTo>
                  <a:pt x="217" y="2322"/>
                  <a:pt x="212" y="2339"/>
                  <a:pt x="223" y="2347"/>
                </a:cubicBezTo>
                <a:cubicBezTo>
                  <a:pt x="234" y="2355"/>
                  <a:pt x="236" y="2332"/>
                  <a:pt x="249" y="2329"/>
                </a:cubicBezTo>
                <a:cubicBezTo>
                  <a:pt x="256" y="2358"/>
                  <a:pt x="237" y="2367"/>
                  <a:pt x="217" y="2374"/>
                </a:cubicBezTo>
                <a:cubicBezTo>
                  <a:pt x="205" y="2378"/>
                  <a:pt x="198" y="2383"/>
                  <a:pt x="190" y="2394"/>
                </a:cubicBezTo>
                <a:cubicBezTo>
                  <a:pt x="177" y="2410"/>
                  <a:pt x="174" y="2438"/>
                  <a:pt x="147" y="2441"/>
                </a:cubicBezTo>
                <a:cubicBezTo>
                  <a:pt x="146" y="2441"/>
                  <a:pt x="145" y="2439"/>
                  <a:pt x="144" y="2438"/>
                </a:cubicBezTo>
                <a:cubicBezTo>
                  <a:pt x="147" y="2428"/>
                  <a:pt x="162" y="2436"/>
                  <a:pt x="164" y="2423"/>
                </a:cubicBezTo>
                <a:cubicBezTo>
                  <a:pt x="145" y="2407"/>
                  <a:pt x="118" y="2410"/>
                  <a:pt x="97" y="2400"/>
                </a:cubicBezTo>
                <a:cubicBezTo>
                  <a:pt x="94" y="2399"/>
                  <a:pt x="89" y="2400"/>
                  <a:pt x="89" y="2401"/>
                </a:cubicBezTo>
                <a:cubicBezTo>
                  <a:pt x="78" y="2430"/>
                  <a:pt x="40" y="2434"/>
                  <a:pt x="30" y="2468"/>
                </a:cubicBezTo>
                <a:cubicBezTo>
                  <a:pt x="23" y="2489"/>
                  <a:pt x="18" y="2495"/>
                  <a:pt x="41" y="2502"/>
                </a:cubicBezTo>
                <a:cubicBezTo>
                  <a:pt x="59" y="2506"/>
                  <a:pt x="78" y="2560"/>
                  <a:pt x="64" y="2567"/>
                </a:cubicBezTo>
                <a:cubicBezTo>
                  <a:pt x="37" y="2581"/>
                  <a:pt x="50" y="2589"/>
                  <a:pt x="65" y="2600"/>
                </a:cubicBezTo>
                <a:cubicBezTo>
                  <a:pt x="56" y="2610"/>
                  <a:pt x="33" y="2595"/>
                  <a:pt x="35" y="2619"/>
                </a:cubicBezTo>
                <a:cubicBezTo>
                  <a:pt x="37" y="2633"/>
                  <a:pt x="25" y="2644"/>
                  <a:pt x="26" y="2658"/>
                </a:cubicBezTo>
                <a:cubicBezTo>
                  <a:pt x="26" y="2663"/>
                  <a:pt x="29" y="2669"/>
                  <a:pt x="35" y="2668"/>
                </a:cubicBezTo>
                <a:cubicBezTo>
                  <a:pt x="67" y="2661"/>
                  <a:pt x="77" y="2689"/>
                  <a:pt x="94" y="2705"/>
                </a:cubicBezTo>
                <a:cubicBezTo>
                  <a:pt x="105" y="2716"/>
                  <a:pt x="117" y="2733"/>
                  <a:pt x="131" y="2716"/>
                </a:cubicBezTo>
                <a:cubicBezTo>
                  <a:pt x="141" y="2702"/>
                  <a:pt x="148" y="2689"/>
                  <a:pt x="165" y="2684"/>
                </a:cubicBezTo>
                <a:cubicBezTo>
                  <a:pt x="172" y="2682"/>
                  <a:pt x="179" y="2663"/>
                  <a:pt x="186" y="2675"/>
                </a:cubicBezTo>
                <a:cubicBezTo>
                  <a:pt x="194" y="2689"/>
                  <a:pt x="221" y="2691"/>
                  <a:pt x="212" y="2715"/>
                </a:cubicBezTo>
                <a:cubicBezTo>
                  <a:pt x="210" y="2720"/>
                  <a:pt x="210" y="2725"/>
                  <a:pt x="202" y="2727"/>
                </a:cubicBezTo>
                <a:cubicBezTo>
                  <a:pt x="173" y="2734"/>
                  <a:pt x="145" y="2770"/>
                  <a:pt x="142" y="2800"/>
                </a:cubicBezTo>
                <a:cubicBezTo>
                  <a:pt x="138" y="2781"/>
                  <a:pt x="126" y="2772"/>
                  <a:pt x="108" y="2763"/>
                </a:cubicBezTo>
                <a:cubicBezTo>
                  <a:pt x="76" y="2747"/>
                  <a:pt x="71" y="2783"/>
                  <a:pt x="51" y="2788"/>
                </a:cubicBezTo>
                <a:cubicBezTo>
                  <a:pt x="49" y="2778"/>
                  <a:pt x="68" y="2776"/>
                  <a:pt x="62" y="2764"/>
                </a:cubicBezTo>
                <a:cubicBezTo>
                  <a:pt x="59" y="2758"/>
                  <a:pt x="52" y="2759"/>
                  <a:pt x="46" y="2760"/>
                </a:cubicBezTo>
                <a:cubicBezTo>
                  <a:pt x="31" y="2765"/>
                  <a:pt x="22" y="2777"/>
                  <a:pt x="17" y="2791"/>
                </a:cubicBezTo>
                <a:cubicBezTo>
                  <a:pt x="14" y="2797"/>
                  <a:pt x="20" y="2804"/>
                  <a:pt x="25" y="2803"/>
                </a:cubicBezTo>
                <a:cubicBezTo>
                  <a:pt x="67" y="2797"/>
                  <a:pt x="36" y="2821"/>
                  <a:pt x="35" y="2830"/>
                </a:cubicBezTo>
                <a:cubicBezTo>
                  <a:pt x="35" y="2837"/>
                  <a:pt x="26" y="2844"/>
                  <a:pt x="33" y="2851"/>
                </a:cubicBezTo>
                <a:cubicBezTo>
                  <a:pt x="39" y="2858"/>
                  <a:pt x="45" y="2841"/>
                  <a:pt x="52" y="2847"/>
                </a:cubicBezTo>
                <a:cubicBezTo>
                  <a:pt x="55" y="2857"/>
                  <a:pt x="41" y="2871"/>
                  <a:pt x="55" y="2876"/>
                </a:cubicBezTo>
                <a:cubicBezTo>
                  <a:pt x="68" y="2881"/>
                  <a:pt x="69" y="2864"/>
                  <a:pt x="76" y="2857"/>
                </a:cubicBezTo>
                <a:cubicBezTo>
                  <a:pt x="82" y="2849"/>
                  <a:pt x="89" y="2842"/>
                  <a:pt x="96" y="2835"/>
                </a:cubicBezTo>
                <a:cubicBezTo>
                  <a:pt x="83" y="2862"/>
                  <a:pt x="109" y="2877"/>
                  <a:pt x="115" y="2898"/>
                </a:cubicBezTo>
                <a:cubicBezTo>
                  <a:pt x="124" y="2934"/>
                  <a:pt x="140" y="2936"/>
                  <a:pt x="167" y="2906"/>
                </a:cubicBezTo>
                <a:cubicBezTo>
                  <a:pt x="166" y="2923"/>
                  <a:pt x="190" y="2931"/>
                  <a:pt x="173" y="2949"/>
                </a:cubicBezTo>
                <a:cubicBezTo>
                  <a:pt x="144" y="2980"/>
                  <a:pt x="128" y="3023"/>
                  <a:pt x="90" y="3047"/>
                </a:cubicBezTo>
                <a:cubicBezTo>
                  <a:pt x="75" y="3056"/>
                  <a:pt x="78" y="3086"/>
                  <a:pt x="94" y="3101"/>
                </a:cubicBezTo>
                <a:cubicBezTo>
                  <a:pt x="111" y="3116"/>
                  <a:pt x="117" y="3100"/>
                  <a:pt x="126" y="3091"/>
                </a:cubicBezTo>
                <a:cubicBezTo>
                  <a:pt x="139" y="3078"/>
                  <a:pt x="176" y="3085"/>
                  <a:pt x="179" y="3102"/>
                </a:cubicBezTo>
                <a:cubicBezTo>
                  <a:pt x="181" y="3109"/>
                  <a:pt x="192" y="3131"/>
                  <a:pt x="165" y="3124"/>
                </a:cubicBezTo>
                <a:cubicBezTo>
                  <a:pt x="159" y="3123"/>
                  <a:pt x="150" y="3123"/>
                  <a:pt x="145" y="3131"/>
                </a:cubicBezTo>
                <a:cubicBezTo>
                  <a:pt x="168" y="3156"/>
                  <a:pt x="207" y="3149"/>
                  <a:pt x="230" y="3173"/>
                </a:cubicBezTo>
                <a:cubicBezTo>
                  <a:pt x="221" y="3182"/>
                  <a:pt x="203" y="3193"/>
                  <a:pt x="212" y="3205"/>
                </a:cubicBezTo>
                <a:cubicBezTo>
                  <a:pt x="225" y="3222"/>
                  <a:pt x="218" y="3230"/>
                  <a:pt x="208" y="3242"/>
                </a:cubicBezTo>
                <a:cubicBezTo>
                  <a:pt x="205" y="3246"/>
                  <a:pt x="203" y="3251"/>
                  <a:pt x="207" y="3255"/>
                </a:cubicBezTo>
                <a:cubicBezTo>
                  <a:pt x="211" y="3259"/>
                  <a:pt x="215" y="3257"/>
                  <a:pt x="217" y="3254"/>
                </a:cubicBezTo>
                <a:cubicBezTo>
                  <a:pt x="228" y="3234"/>
                  <a:pt x="238" y="3251"/>
                  <a:pt x="256" y="3254"/>
                </a:cubicBezTo>
                <a:cubicBezTo>
                  <a:pt x="228" y="3263"/>
                  <a:pt x="217" y="3292"/>
                  <a:pt x="194" y="3291"/>
                </a:cubicBezTo>
                <a:cubicBezTo>
                  <a:pt x="159" y="3288"/>
                  <a:pt x="165" y="3313"/>
                  <a:pt x="158" y="3331"/>
                </a:cubicBezTo>
                <a:cubicBezTo>
                  <a:pt x="158" y="3332"/>
                  <a:pt x="157" y="3332"/>
                  <a:pt x="156" y="3333"/>
                </a:cubicBezTo>
                <a:cubicBezTo>
                  <a:pt x="143" y="3341"/>
                  <a:pt x="125" y="3354"/>
                  <a:pt x="134" y="3368"/>
                </a:cubicBezTo>
                <a:cubicBezTo>
                  <a:pt x="145" y="3386"/>
                  <a:pt x="161" y="3364"/>
                  <a:pt x="175" y="3362"/>
                </a:cubicBezTo>
                <a:cubicBezTo>
                  <a:pt x="159" y="3381"/>
                  <a:pt x="159" y="3382"/>
                  <a:pt x="174" y="3393"/>
                </a:cubicBezTo>
                <a:cubicBezTo>
                  <a:pt x="182" y="3399"/>
                  <a:pt x="189" y="3401"/>
                  <a:pt x="190" y="3414"/>
                </a:cubicBezTo>
                <a:cubicBezTo>
                  <a:pt x="191" y="3427"/>
                  <a:pt x="210" y="3423"/>
                  <a:pt x="219" y="3431"/>
                </a:cubicBezTo>
                <a:cubicBezTo>
                  <a:pt x="222" y="3434"/>
                  <a:pt x="232" y="3423"/>
                  <a:pt x="232" y="3415"/>
                </a:cubicBezTo>
                <a:cubicBezTo>
                  <a:pt x="233" y="3408"/>
                  <a:pt x="237" y="3404"/>
                  <a:pt x="242" y="3399"/>
                </a:cubicBezTo>
                <a:cubicBezTo>
                  <a:pt x="260" y="3379"/>
                  <a:pt x="254" y="3357"/>
                  <a:pt x="228" y="3346"/>
                </a:cubicBezTo>
                <a:cubicBezTo>
                  <a:pt x="270" y="3348"/>
                  <a:pt x="246" y="3309"/>
                  <a:pt x="262" y="3294"/>
                </a:cubicBezTo>
                <a:cubicBezTo>
                  <a:pt x="284" y="3310"/>
                  <a:pt x="277" y="3332"/>
                  <a:pt x="274" y="3352"/>
                </a:cubicBezTo>
                <a:cubicBezTo>
                  <a:pt x="271" y="3366"/>
                  <a:pt x="264" y="3378"/>
                  <a:pt x="290" y="3376"/>
                </a:cubicBezTo>
                <a:cubicBezTo>
                  <a:pt x="312" y="3374"/>
                  <a:pt x="322" y="3413"/>
                  <a:pt x="351" y="3398"/>
                </a:cubicBezTo>
                <a:cubicBezTo>
                  <a:pt x="353" y="3421"/>
                  <a:pt x="379" y="3421"/>
                  <a:pt x="386" y="3438"/>
                </a:cubicBezTo>
                <a:cubicBezTo>
                  <a:pt x="391" y="3449"/>
                  <a:pt x="392" y="3463"/>
                  <a:pt x="411" y="3455"/>
                </a:cubicBezTo>
                <a:cubicBezTo>
                  <a:pt x="415" y="3453"/>
                  <a:pt x="416" y="3459"/>
                  <a:pt x="416" y="3463"/>
                </a:cubicBezTo>
                <a:cubicBezTo>
                  <a:pt x="417" y="3491"/>
                  <a:pt x="391" y="3503"/>
                  <a:pt x="381" y="3524"/>
                </a:cubicBezTo>
                <a:cubicBezTo>
                  <a:pt x="374" y="3536"/>
                  <a:pt x="362" y="3521"/>
                  <a:pt x="353" y="3518"/>
                </a:cubicBezTo>
                <a:cubicBezTo>
                  <a:pt x="328" y="3509"/>
                  <a:pt x="320" y="3514"/>
                  <a:pt x="324" y="3540"/>
                </a:cubicBezTo>
                <a:cubicBezTo>
                  <a:pt x="325" y="3550"/>
                  <a:pt x="320" y="3554"/>
                  <a:pt x="314" y="3559"/>
                </a:cubicBezTo>
                <a:cubicBezTo>
                  <a:pt x="308" y="3564"/>
                  <a:pt x="299" y="3566"/>
                  <a:pt x="295" y="3572"/>
                </a:cubicBezTo>
                <a:cubicBezTo>
                  <a:pt x="286" y="3582"/>
                  <a:pt x="282" y="3598"/>
                  <a:pt x="292" y="3606"/>
                </a:cubicBezTo>
                <a:cubicBezTo>
                  <a:pt x="302" y="3616"/>
                  <a:pt x="305" y="3597"/>
                  <a:pt x="312" y="3593"/>
                </a:cubicBezTo>
                <a:cubicBezTo>
                  <a:pt x="316" y="3591"/>
                  <a:pt x="319" y="3588"/>
                  <a:pt x="324" y="3592"/>
                </a:cubicBezTo>
                <a:cubicBezTo>
                  <a:pt x="323" y="3595"/>
                  <a:pt x="323" y="3599"/>
                  <a:pt x="321" y="3603"/>
                </a:cubicBezTo>
                <a:cubicBezTo>
                  <a:pt x="316" y="3620"/>
                  <a:pt x="319" y="3638"/>
                  <a:pt x="335" y="3645"/>
                </a:cubicBezTo>
                <a:cubicBezTo>
                  <a:pt x="354" y="3655"/>
                  <a:pt x="354" y="3632"/>
                  <a:pt x="362" y="3623"/>
                </a:cubicBezTo>
                <a:cubicBezTo>
                  <a:pt x="364" y="3621"/>
                  <a:pt x="365" y="3618"/>
                  <a:pt x="367" y="3616"/>
                </a:cubicBezTo>
                <a:cubicBezTo>
                  <a:pt x="371" y="3611"/>
                  <a:pt x="374" y="3605"/>
                  <a:pt x="380" y="3606"/>
                </a:cubicBezTo>
                <a:cubicBezTo>
                  <a:pt x="388" y="3607"/>
                  <a:pt x="387" y="3614"/>
                  <a:pt x="387" y="3620"/>
                </a:cubicBezTo>
                <a:cubicBezTo>
                  <a:pt x="388" y="3630"/>
                  <a:pt x="386" y="3640"/>
                  <a:pt x="398" y="3645"/>
                </a:cubicBezTo>
                <a:cubicBezTo>
                  <a:pt x="410" y="3649"/>
                  <a:pt x="413" y="3637"/>
                  <a:pt x="421" y="3632"/>
                </a:cubicBezTo>
                <a:cubicBezTo>
                  <a:pt x="420" y="3644"/>
                  <a:pt x="404" y="3663"/>
                  <a:pt x="429" y="3663"/>
                </a:cubicBezTo>
                <a:cubicBezTo>
                  <a:pt x="450" y="3662"/>
                  <a:pt x="446" y="3671"/>
                  <a:pt x="442" y="3682"/>
                </a:cubicBezTo>
                <a:cubicBezTo>
                  <a:pt x="430" y="3716"/>
                  <a:pt x="414" y="3750"/>
                  <a:pt x="425" y="3792"/>
                </a:cubicBezTo>
                <a:cubicBezTo>
                  <a:pt x="404" y="3780"/>
                  <a:pt x="387" y="3775"/>
                  <a:pt x="373" y="3791"/>
                </a:cubicBezTo>
                <a:cubicBezTo>
                  <a:pt x="369" y="3795"/>
                  <a:pt x="366" y="3796"/>
                  <a:pt x="360" y="3793"/>
                </a:cubicBezTo>
                <a:cubicBezTo>
                  <a:pt x="337" y="3782"/>
                  <a:pt x="325" y="3796"/>
                  <a:pt x="319" y="3816"/>
                </a:cubicBezTo>
                <a:cubicBezTo>
                  <a:pt x="314" y="3836"/>
                  <a:pt x="306" y="3838"/>
                  <a:pt x="293" y="3823"/>
                </a:cubicBezTo>
                <a:cubicBezTo>
                  <a:pt x="284" y="3814"/>
                  <a:pt x="275" y="3811"/>
                  <a:pt x="266" y="3822"/>
                </a:cubicBezTo>
                <a:cubicBezTo>
                  <a:pt x="257" y="3833"/>
                  <a:pt x="257" y="3843"/>
                  <a:pt x="271" y="3850"/>
                </a:cubicBezTo>
                <a:cubicBezTo>
                  <a:pt x="285" y="3858"/>
                  <a:pt x="285" y="3870"/>
                  <a:pt x="272" y="3877"/>
                </a:cubicBezTo>
                <a:cubicBezTo>
                  <a:pt x="254" y="3888"/>
                  <a:pt x="243" y="3901"/>
                  <a:pt x="243" y="3923"/>
                </a:cubicBezTo>
                <a:cubicBezTo>
                  <a:pt x="235" y="3905"/>
                  <a:pt x="204" y="3892"/>
                  <a:pt x="234" y="3868"/>
                </a:cubicBezTo>
                <a:cubicBezTo>
                  <a:pt x="239" y="3864"/>
                  <a:pt x="248" y="3861"/>
                  <a:pt x="243" y="3853"/>
                </a:cubicBezTo>
                <a:cubicBezTo>
                  <a:pt x="238" y="3845"/>
                  <a:pt x="228" y="3849"/>
                  <a:pt x="221" y="3849"/>
                </a:cubicBezTo>
                <a:cubicBezTo>
                  <a:pt x="214" y="3850"/>
                  <a:pt x="201" y="3853"/>
                  <a:pt x="205" y="3861"/>
                </a:cubicBezTo>
                <a:cubicBezTo>
                  <a:pt x="217" y="3889"/>
                  <a:pt x="205" y="3889"/>
                  <a:pt x="183" y="3884"/>
                </a:cubicBezTo>
                <a:cubicBezTo>
                  <a:pt x="176" y="3882"/>
                  <a:pt x="169" y="3886"/>
                  <a:pt x="168" y="3894"/>
                </a:cubicBezTo>
                <a:cubicBezTo>
                  <a:pt x="168" y="3904"/>
                  <a:pt x="176" y="3902"/>
                  <a:pt x="183" y="3901"/>
                </a:cubicBezTo>
                <a:cubicBezTo>
                  <a:pt x="194" y="3898"/>
                  <a:pt x="203" y="3903"/>
                  <a:pt x="215" y="3907"/>
                </a:cubicBezTo>
                <a:cubicBezTo>
                  <a:pt x="196" y="3924"/>
                  <a:pt x="190" y="3938"/>
                  <a:pt x="214" y="3954"/>
                </a:cubicBezTo>
                <a:cubicBezTo>
                  <a:pt x="223" y="3960"/>
                  <a:pt x="230" y="3972"/>
                  <a:pt x="223" y="3990"/>
                </a:cubicBezTo>
                <a:cubicBezTo>
                  <a:pt x="217" y="4007"/>
                  <a:pt x="218" y="4030"/>
                  <a:pt x="234" y="4050"/>
                </a:cubicBezTo>
                <a:cubicBezTo>
                  <a:pt x="219" y="4043"/>
                  <a:pt x="214" y="4053"/>
                  <a:pt x="207" y="4060"/>
                </a:cubicBezTo>
                <a:cubicBezTo>
                  <a:pt x="201" y="4067"/>
                  <a:pt x="191" y="4074"/>
                  <a:pt x="197" y="4085"/>
                </a:cubicBezTo>
                <a:cubicBezTo>
                  <a:pt x="204" y="4094"/>
                  <a:pt x="214" y="4091"/>
                  <a:pt x="223" y="4084"/>
                </a:cubicBezTo>
                <a:cubicBezTo>
                  <a:pt x="234" y="4075"/>
                  <a:pt x="234" y="4088"/>
                  <a:pt x="241" y="4094"/>
                </a:cubicBezTo>
                <a:cubicBezTo>
                  <a:pt x="211" y="4094"/>
                  <a:pt x="198" y="4122"/>
                  <a:pt x="173" y="4131"/>
                </a:cubicBezTo>
                <a:cubicBezTo>
                  <a:pt x="160" y="4135"/>
                  <a:pt x="155" y="4137"/>
                  <a:pt x="159" y="4122"/>
                </a:cubicBezTo>
                <a:cubicBezTo>
                  <a:pt x="161" y="4112"/>
                  <a:pt x="159" y="4106"/>
                  <a:pt x="151" y="4102"/>
                </a:cubicBezTo>
                <a:cubicBezTo>
                  <a:pt x="143" y="4099"/>
                  <a:pt x="139" y="4106"/>
                  <a:pt x="134" y="4110"/>
                </a:cubicBezTo>
                <a:cubicBezTo>
                  <a:pt x="125" y="4116"/>
                  <a:pt x="123" y="4130"/>
                  <a:pt x="109" y="4128"/>
                </a:cubicBezTo>
                <a:cubicBezTo>
                  <a:pt x="98" y="4127"/>
                  <a:pt x="86" y="4127"/>
                  <a:pt x="86" y="4143"/>
                </a:cubicBezTo>
                <a:cubicBezTo>
                  <a:pt x="87" y="4155"/>
                  <a:pt x="89" y="4168"/>
                  <a:pt x="107" y="4168"/>
                </a:cubicBezTo>
                <a:cubicBezTo>
                  <a:pt x="122" y="4168"/>
                  <a:pt x="119" y="4173"/>
                  <a:pt x="112" y="4185"/>
                </a:cubicBezTo>
                <a:cubicBezTo>
                  <a:pt x="106" y="4195"/>
                  <a:pt x="87" y="4219"/>
                  <a:pt x="121" y="4227"/>
                </a:cubicBezTo>
                <a:cubicBezTo>
                  <a:pt x="108" y="4235"/>
                  <a:pt x="100" y="4246"/>
                  <a:pt x="87" y="4254"/>
                </a:cubicBezTo>
                <a:cubicBezTo>
                  <a:pt x="76" y="4261"/>
                  <a:pt x="75" y="4276"/>
                  <a:pt x="78" y="4289"/>
                </a:cubicBezTo>
                <a:cubicBezTo>
                  <a:pt x="81" y="4304"/>
                  <a:pt x="92" y="4296"/>
                  <a:pt x="101" y="4294"/>
                </a:cubicBezTo>
                <a:cubicBezTo>
                  <a:pt x="107" y="4293"/>
                  <a:pt x="115" y="4294"/>
                  <a:pt x="115" y="4301"/>
                </a:cubicBezTo>
                <a:cubicBezTo>
                  <a:pt x="114" y="4318"/>
                  <a:pt x="113" y="4336"/>
                  <a:pt x="108" y="4352"/>
                </a:cubicBezTo>
                <a:cubicBezTo>
                  <a:pt x="106" y="4361"/>
                  <a:pt x="94" y="4360"/>
                  <a:pt x="85" y="4361"/>
                </a:cubicBezTo>
                <a:cubicBezTo>
                  <a:pt x="79" y="4361"/>
                  <a:pt x="71" y="4364"/>
                  <a:pt x="73" y="4371"/>
                </a:cubicBezTo>
                <a:cubicBezTo>
                  <a:pt x="79" y="4400"/>
                  <a:pt x="60" y="4408"/>
                  <a:pt x="39" y="4414"/>
                </a:cubicBezTo>
                <a:cubicBezTo>
                  <a:pt x="33" y="4416"/>
                  <a:pt x="29" y="4420"/>
                  <a:pt x="28" y="4426"/>
                </a:cubicBezTo>
                <a:cubicBezTo>
                  <a:pt x="27" y="4437"/>
                  <a:pt x="36" y="4434"/>
                  <a:pt x="41" y="4437"/>
                </a:cubicBezTo>
                <a:cubicBezTo>
                  <a:pt x="64" y="4451"/>
                  <a:pt x="83" y="4437"/>
                  <a:pt x="98" y="4426"/>
                </a:cubicBezTo>
                <a:cubicBezTo>
                  <a:pt x="111" y="4415"/>
                  <a:pt x="112" y="4421"/>
                  <a:pt x="122" y="4429"/>
                </a:cubicBezTo>
                <a:cubicBezTo>
                  <a:pt x="144" y="4448"/>
                  <a:pt x="126" y="4467"/>
                  <a:pt x="125" y="4485"/>
                </a:cubicBezTo>
                <a:cubicBezTo>
                  <a:pt x="123" y="4506"/>
                  <a:pt x="116" y="4524"/>
                  <a:pt x="85" y="4520"/>
                </a:cubicBezTo>
                <a:cubicBezTo>
                  <a:pt x="52" y="4516"/>
                  <a:pt x="47" y="4528"/>
                  <a:pt x="57" y="4559"/>
                </a:cubicBezTo>
                <a:cubicBezTo>
                  <a:pt x="61" y="4569"/>
                  <a:pt x="63" y="4579"/>
                  <a:pt x="65" y="4590"/>
                </a:cubicBezTo>
                <a:cubicBezTo>
                  <a:pt x="66" y="4596"/>
                  <a:pt x="65" y="4605"/>
                  <a:pt x="59" y="4604"/>
                </a:cubicBezTo>
                <a:cubicBezTo>
                  <a:pt x="32" y="4596"/>
                  <a:pt x="32" y="4620"/>
                  <a:pt x="21" y="4631"/>
                </a:cubicBezTo>
                <a:cubicBezTo>
                  <a:pt x="10" y="4642"/>
                  <a:pt x="0" y="4655"/>
                  <a:pt x="18" y="4667"/>
                </a:cubicBezTo>
                <a:cubicBezTo>
                  <a:pt x="32" y="4677"/>
                  <a:pt x="47" y="4686"/>
                  <a:pt x="64" y="4668"/>
                </a:cubicBezTo>
                <a:cubicBezTo>
                  <a:pt x="70" y="4661"/>
                  <a:pt x="79" y="4652"/>
                  <a:pt x="91" y="4653"/>
                </a:cubicBezTo>
                <a:cubicBezTo>
                  <a:pt x="103" y="4653"/>
                  <a:pt x="118" y="4650"/>
                  <a:pt x="107" y="4671"/>
                </a:cubicBezTo>
                <a:cubicBezTo>
                  <a:pt x="102" y="4679"/>
                  <a:pt x="109" y="4689"/>
                  <a:pt x="116" y="4694"/>
                </a:cubicBezTo>
                <a:cubicBezTo>
                  <a:pt x="121" y="4699"/>
                  <a:pt x="129" y="4699"/>
                  <a:pt x="134" y="4692"/>
                </a:cubicBezTo>
                <a:cubicBezTo>
                  <a:pt x="149" y="4666"/>
                  <a:pt x="172" y="4677"/>
                  <a:pt x="194" y="4676"/>
                </a:cubicBezTo>
                <a:cubicBezTo>
                  <a:pt x="192" y="4688"/>
                  <a:pt x="178" y="4703"/>
                  <a:pt x="194" y="4707"/>
                </a:cubicBezTo>
                <a:cubicBezTo>
                  <a:pt x="227" y="4715"/>
                  <a:pt x="204" y="4728"/>
                  <a:pt x="199" y="4739"/>
                </a:cubicBezTo>
                <a:cubicBezTo>
                  <a:pt x="196" y="4747"/>
                  <a:pt x="180" y="4751"/>
                  <a:pt x="187" y="4762"/>
                </a:cubicBezTo>
                <a:cubicBezTo>
                  <a:pt x="198" y="4782"/>
                  <a:pt x="193" y="4805"/>
                  <a:pt x="185" y="4818"/>
                </a:cubicBezTo>
                <a:cubicBezTo>
                  <a:pt x="165" y="4852"/>
                  <a:pt x="199" y="4855"/>
                  <a:pt x="210" y="4870"/>
                </a:cubicBezTo>
                <a:cubicBezTo>
                  <a:pt x="214" y="4876"/>
                  <a:pt x="224" y="4873"/>
                  <a:pt x="228" y="4867"/>
                </a:cubicBezTo>
                <a:cubicBezTo>
                  <a:pt x="254" y="4832"/>
                  <a:pt x="285" y="4831"/>
                  <a:pt x="320" y="4849"/>
                </a:cubicBezTo>
                <a:cubicBezTo>
                  <a:pt x="334" y="4856"/>
                  <a:pt x="345" y="4860"/>
                  <a:pt x="344" y="4838"/>
                </a:cubicBezTo>
                <a:cubicBezTo>
                  <a:pt x="344" y="4833"/>
                  <a:pt x="345" y="4828"/>
                  <a:pt x="351" y="4827"/>
                </a:cubicBezTo>
                <a:cubicBezTo>
                  <a:pt x="358" y="4825"/>
                  <a:pt x="358" y="4832"/>
                  <a:pt x="361" y="4836"/>
                </a:cubicBezTo>
                <a:cubicBezTo>
                  <a:pt x="365" y="4843"/>
                  <a:pt x="370" y="4852"/>
                  <a:pt x="381" y="4848"/>
                </a:cubicBezTo>
                <a:cubicBezTo>
                  <a:pt x="408" y="4836"/>
                  <a:pt x="448" y="4850"/>
                  <a:pt x="461" y="4808"/>
                </a:cubicBezTo>
                <a:cubicBezTo>
                  <a:pt x="462" y="4805"/>
                  <a:pt x="467" y="4803"/>
                  <a:pt x="469" y="4801"/>
                </a:cubicBezTo>
                <a:cubicBezTo>
                  <a:pt x="462" y="4824"/>
                  <a:pt x="461" y="4849"/>
                  <a:pt x="444" y="4868"/>
                </a:cubicBezTo>
                <a:cubicBezTo>
                  <a:pt x="439" y="4873"/>
                  <a:pt x="433" y="4879"/>
                  <a:pt x="442" y="4885"/>
                </a:cubicBezTo>
                <a:cubicBezTo>
                  <a:pt x="448" y="4889"/>
                  <a:pt x="455" y="4884"/>
                  <a:pt x="459" y="4879"/>
                </a:cubicBezTo>
                <a:cubicBezTo>
                  <a:pt x="464" y="4872"/>
                  <a:pt x="471" y="4858"/>
                  <a:pt x="473" y="4858"/>
                </a:cubicBezTo>
                <a:cubicBezTo>
                  <a:pt x="503" y="4869"/>
                  <a:pt x="534" y="4847"/>
                  <a:pt x="561" y="4859"/>
                </a:cubicBezTo>
                <a:cubicBezTo>
                  <a:pt x="571" y="4864"/>
                  <a:pt x="577" y="4867"/>
                  <a:pt x="586" y="4862"/>
                </a:cubicBezTo>
                <a:cubicBezTo>
                  <a:pt x="595" y="4858"/>
                  <a:pt x="604" y="4858"/>
                  <a:pt x="614" y="4860"/>
                </a:cubicBezTo>
                <a:cubicBezTo>
                  <a:pt x="633" y="4862"/>
                  <a:pt x="656" y="4866"/>
                  <a:pt x="670" y="4857"/>
                </a:cubicBezTo>
                <a:cubicBezTo>
                  <a:pt x="691" y="4843"/>
                  <a:pt x="714" y="4827"/>
                  <a:pt x="721" y="4802"/>
                </a:cubicBezTo>
                <a:cubicBezTo>
                  <a:pt x="748" y="4848"/>
                  <a:pt x="690" y="4876"/>
                  <a:pt x="692" y="4923"/>
                </a:cubicBezTo>
                <a:cubicBezTo>
                  <a:pt x="710" y="4912"/>
                  <a:pt x="709" y="4896"/>
                  <a:pt x="721" y="4888"/>
                </a:cubicBezTo>
                <a:cubicBezTo>
                  <a:pt x="742" y="4872"/>
                  <a:pt x="753" y="4853"/>
                  <a:pt x="737" y="4825"/>
                </a:cubicBezTo>
                <a:cubicBezTo>
                  <a:pt x="733" y="4819"/>
                  <a:pt x="736" y="4808"/>
                  <a:pt x="737" y="4800"/>
                </a:cubicBezTo>
                <a:cubicBezTo>
                  <a:pt x="743" y="4758"/>
                  <a:pt x="763" y="4721"/>
                  <a:pt x="783" y="4685"/>
                </a:cubicBezTo>
                <a:cubicBezTo>
                  <a:pt x="791" y="4669"/>
                  <a:pt x="803" y="4661"/>
                  <a:pt x="820" y="4657"/>
                </a:cubicBezTo>
                <a:cubicBezTo>
                  <a:pt x="825" y="4669"/>
                  <a:pt x="811" y="4684"/>
                  <a:pt x="827" y="4690"/>
                </a:cubicBezTo>
                <a:cubicBezTo>
                  <a:pt x="841" y="4695"/>
                  <a:pt x="854" y="4689"/>
                  <a:pt x="865" y="4677"/>
                </a:cubicBezTo>
                <a:cubicBezTo>
                  <a:pt x="873" y="4711"/>
                  <a:pt x="860" y="4733"/>
                  <a:pt x="830" y="4740"/>
                </a:cubicBezTo>
                <a:cubicBezTo>
                  <a:pt x="820" y="4742"/>
                  <a:pt x="810" y="4742"/>
                  <a:pt x="804" y="4750"/>
                </a:cubicBezTo>
                <a:cubicBezTo>
                  <a:pt x="801" y="4754"/>
                  <a:pt x="796" y="4758"/>
                  <a:pt x="799" y="4763"/>
                </a:cubicBezTo>
                <a:cubicBezTo>
                  <a:pt x="802" y="4770"/>
                  <a:pt x="809" y="4769"/>
                  <a:pt x="814" y="4766"/>
                </a:cubicBezTo>
                <a:cubicBezTo>
                  <a:pt x="845" y="4744"/>
                  <a:pt x="859" y="4771"/>
                  <a:pt x="877" y="4787"/>
                </a:cubicBezTo>
                <a:cubicBezTo>
                  <a:pt x="886" y="4794"/>
                  <a:pt x="879" y="4797"/>
                  <a:pt x="874" y="4802"/>
                </a:cubicBezTo>
                <a:cubicBezTo>
                  <a:pt x="851" y="4827"/>
                  <a:pt x="852" y="4828"/>
                  <a:pt x="875" y="4855"/>
                </a:cubicBezTo>
                <a:cubicBezTo>
                  <a:pt x="878" y="4845"/>
                  <a:pt x="880" y="4836"/>
                  <a:pt x="883" y="4827"/>
                </a:cubicBezTo>
                <a:cubicBezTo>
                  <a:pt x="889" y="4810"/>
                  <a:pt x="933" y="4796"/>
                  <a:pt x="946" y="4807"/>
                </a:cubicBezTo>
                <a:cubicBezTo>
                  <a:pt x="957" y="4818"/>
                  <a:pt x="962" y="4831"/>
                  <a:pt x="982" y="4814"/>
                </a:cubicBezTo>
                <a:cubicBezTo>
                  <a:pt x="993" y="4804"/>
                  <a:pt x="1006" y="4800"/>
                  <a:pt x="1010" y="4783"/>
                </a:cubicBezTo>
                <a:cubicBezTo>
                  <a:pt x="1018" y="4749"/>
                  <a:pt x="1028" y="4716"/>
                  <a:pt x="1060" y="4695"/>
                </a:cubicBezTo>
                <a:cubicBezTo>
                  <a:pt x="1067" y="4690"/>
                  <a:pt x="1083" y="4685"/>
                  <a:pt x="1080" y="4673"/>
                </a:cubicBezTo>
                <a:cubicBezTo>
                  <a:pt x="1076" y="4654"/>
                  <a:pt x="1091" y="4646"/>
                  <a:pt x="1099" y="4628"/>
                </a:cubicBezTo>
                <a:cubicBezTo>
                  <a:pt x="1105" y="4643"/>
                  <a:pt x="1108" y="4653"/>
                  <a:pt x="1112" y="4662"/>
                </a:cubicBezTo>
                <a:cubicBezTo>
                  <a:pt x="1115" y="4668"/>
                  <a:pt x="1120" y="4676"/>
                  <a:pt x="1127" y="4674"/>
                </a:cubicBezTo>
                <a:cubicBezTo>
                  <a:pt x="1136" y="4670"/>
                  <a:pt x="1130" y="4663"/>
                  <a:pt x="1128" y="4656"/>
                </a:cubicBezTo>
                <a:cubicBezTo>
                  <a:pt x="1124" y="4640"/>
                  <a:pt x="1120" y="4625"/>
                  <a:pt x="1117" y="4608"/>
                </a:cubicBezTo>
                <a:cubicBezTo>
                  <a:pt x="1115" y="4601"/>
                  <a:pt x="1119" y="4593"/>
                  <a:pt x="1127" y="4593"/>
                </a:cubicBezTo>
                <a:cubicBezTo>
                  <a:pt x="1134" y="4593"/>
                  <a:pt x="1135" y="4601"/>
                  <a:pt x="1133" y="4607"/>
                </a:cubicBezTo>
                <a:cubicBezTo>
                  <a:pt x="1127" y="4626"/>
                  <a:pt x="1139" y="4622"/>
                  <a:pt x="1148" y="4617"/>
                </a:cubicBezTo>
                <a:cubicBezTo>
                  <a:pt x="1171" y="4606"/>
                  <a:pt x="1194" y="4594"/>
                  <a:pt x="1216" y="4581"/>
                </a:cubicBezTo>
                <a:cubicBezTo>
                  <a:pt x="1224" y="4576"/>
                  <a:pt x="1230" y="4565"/>
                  <a:pt x="1241" y="4573"/>
                </a:cubicBezTo>
                <a:cubicBezTo>
                  <a:pt x="1250" y="4581"/>
                  <a:pt x="1240" y="4589"/>
                  <a:pt x="1237" y="4597"/>
                </a:cubicBezTo>
                <a:cubicBezTo>
                  <a:pt x="1235" y="4601"/>
                  <a:pt x="1233" y="4606"/>
                  <a:pt x="1238" y="4609"/>
                </a:cubicBezTo>
                <a:cubicBezTo>
                  <a:pt x="1244" y="4612"/>
                  <a:pt x="1247" y="4608"/>
                  <a:pt x="1250" y="4603"/>
                </a:cubicBezTo>
                <a:cubicBezTo>
                  <a:pt x="1252" y="4599"/>
                  <a:pt x="1255" y="4595"/>
                  <a:pt x="1259" y="4589"/>
                </a:cubicBezTo>
                <a:cubicBezTo>
                  <a:pt x="1274" y="4619"/>
                  <a:pt x="1287" y="4648"/>
                  <a:pt x="1319" y="4663"/>
                </a:cubicBezTo>
                <a:cubicBezTo>
                  <a:pt x="1305" y="4667"/>
                  <a:pt x="1293" y="4664"/>
                  <a:pt x="1285" y="4675"/>
                </a:cubicBezTo>
                <a:cubicBezTo>
                  <a:pt x="1279" y="4684"/>
                  <a:pt x="1276" y="4695"/>
                  <a:pt x="1288" y="4696"/>
                </a:cubicBezTo>
                <a:cubicBezTo>
                  <a:pt x="1314" y="4700"/>
                  <a:pt x="1321" y="4714"/>
                  <a:pt x="1317" y="4738"/>
                </a:cubicBezTo>
                <a:cubicBezTo>
                  <a:pt x="1315" y="4744"/>
                  <a:pt x="1319" y="4750"/>
                  <a:pt x="1327" y="4751"/>
                </a:cubicBezTo>
                <a:cubicBezTo>
                  <a:pt x="1334" y="4738"/>
                  <a:pt x="1338" y="4724"/>
                  <a:pt x="1337" y="4708"/>
                </a:cubicBezTo>
                <a:cubicBezTo>
                  <a:pt x="1339" y="4724"/>
                  <a:pt x="1343" y="4736"/>
                  <a:pt x="1362" y="4742"/>
                </a:cubicBezTo>
                <a:cubicBezTo>
                  <a:pt x="1392" y="4751"/>
                  <a:pt x="1402" y="4731"/>
                  <a:pt x="1412" y="4710"/>
                </a:cubicBezTo>
                <a:cubicBezTo>
                  <a:pt x="1421" y="4715"/>
                  <a:pt x="1420" y="4721"/>
                  <a:pt x="1421" y="4727"/>
                </a:cubicBezTo>
                <a:cubicBezTo>
                  <a:pt x="1424" y="4744"/>
                  <a:pt x="1437" y="4740"/>
                  <a:pt x="1441" y="4732"/>
                </a:cubicBezTo>
                <a:cubicBezTo>
                  <a:pt x="1448" y="4715"/>
                  <a:pt x="1470" y="4695"/>
                  <a:pt x="1442" y="4678"/>
                </a:cubicBezTo>
                <a:cubicBezTo>
                  <a:pt x="1434" y="4673"/>
                  <a:pt x="1439" y="4673"/>
                  <a:pt x="1441" y="4669"/>
                </a:cubicBezTo>
                <a:cubicBezTo>
                  <a:pt x="1453" y="4649"/>
                  <a:pt x="1437" y="4648"/>
                  <a:pt x="1425" y="4646"/>
                </a:cubicBezTo>
                <a:cubicBezTo>
                  <a:pt x="1417" y="4645"/>
                  <a:pt x="1405" y="4651"/>
                  <a:pt x="1403" y="4639"/>
                </a:cubicBezTo>
                <a:cubicBezTo>
                  <a:pt x="1401" y="4630"/>
                  <a:pt x="1399" y="4617"/>
                  <a:pt x="1410" y="4610"/>
                </a:cubicBezTo>
                <a:cubicBezTo>
                  <a:pt x="1421" y="4604"/>
                  <a:pt x="1421" y="4597"/>
                  <a:pt x="1413" y="4589"/>
                </a:cubicBezTo>
                <a:cubicBezTo>
                  <a:pt x="1400" y="4578"/>
                  <a:pt x="1417" y="4572"/>
                  <a:pt x="1418" y="4562"/>
                </a:cubicBezTo>
                <a:cubicBezTo>
                  <a:pt x="1418" y="4556"/>
                  <a:pt x="1426" y="4554"/>
                  <a:pt x="1434" y="4556"/>
                </a:cubicBezTo>
                <a:cubicBezTo>
                  <a:pt x="1466" y="4561"/>
                  <a:pt x="1474" y="4555"/>
                  <a:pt x="1473" y="4523"/>
                </a:cubicBezTo>
                <a:cubicBezTo>
                  <a:pt x="1472" y="4516"/>
                  <a:pt x="1471" y="4508"/>
                  <a:pt x="1473" y="4502"/>
                </a:cubicBezTo>
                <a:cubicBezTo>
                  <a:pt x="1477" y="4493"/>
                  <a:pt x="1475" y="4475"/>
                  <a:pt x="1493" y="4481"/>
                </a:cubicBezTo>
                <a:cubicBezTo>
                  <a:pt x="1505" y="4485"/>
                  <a:pt x="1514" y="4492"/>
                  <a:pt x="1507" y="4511"/>
                </a:cubicBezTo>
                <a:cubicBezTo>
                  <a:pt x="1496" y="4540"/>
                  <a:pt x="1508" y="4566"/>
                  <a:pt x="1536" y="4578"/>
                </a:cubicBezTo>
                <a:cubicBezTo>
                  <a:pt x="1553" y="4586"/>
                  <a:pt x="1552" y="4597"/>
                  <a:pt x="1547" y="4611"/>
                </a:cubicBezTo>
                <a:cubicBezTo>
                  <a:pt x="1541" y="4625"/>
                  <a:pt x="1539" y="4639"/>
                  <a:pt x="1555" y="4647"/>
                </a:cubicBezTo>
                <a:cubicBezTo>
                  <a:pt x="1584" y="4660"/>
                  <a:pt x="1581" y="4682"/>
                  <a:pt x="1571" y="4705"/>
                </a:cubicBezTo>
                <a:cubicBezTo>
                  <a:pt x="1561" y="4727"/>
                  <a:pt x="1561" y="4750"/>
                  <a:pt x="1564" y="4773"/>
                </a:cubicBezTo>
                <a:cubicBezTo>
                  <a:pt x="1573" y="4763"/>
                  <a:pt x="1568" y="4751"/>
                  <a:pt x="1570" y="4741"/>
                </a:cubicBezTo>
                <a:cubicBezTo>
                  <a:pt x="1574" y="4723"/>
                  <a:pt x="1579" y="4704"/>
                  <a:pt x="1600" y="4699"/>
                </a:cubicBezTo>
                <a:cubicBezTo>
                  <a:pt x="1608" y="4697"/>
                  <a:pt x="1621" y="4710"/>
                  <a:pt x="1622" y="4692"/>
                </a:cubicBezTo>
                <a:cubicBezTo>
                  <a:pt x="1622" y="4682"/>
                  <a:pt x="1623" y="4671"/>
                  <a:pt x="1604" y="4669"/>
                </a:cubicBezTo>
                <a:cubicBezTo>
                  <a:pt x="1588" y="4667"/>
                  <a:pt x="1578" y="4649"/>
                  <a:pt x="1572" y="4634"/>
                </a:cubicBezTo>
                <a:cubicBezTo>
                  <a:pt x="1568" y="4627"/>
                  <a:pt x="1576" y="4617"/>
                  <a:pt x="1587" y="4614"/>
                </a:cubicBezTo>
                <a:cubicBezTo>
                  <a:pt x="1595" y="4647"/>
                  <a:pt x="1595" y="4647"/>
                  <a:pt x="1652" y="4635"/>
                </a:cubicBezTo>
                <a:cubicBezTo>
                  <a:pt x="1646" y="4650"/>
                  <a:pt x="1653" y="4666"/>
                  <a:pt x="1646" y="4680"/>
                </a:cubicBezTo>
                <a:cubicBezTo>
                  <a:pt x="1642" y="4688"/>
                  <a:pt x="1636" y="4697"/>
                  <a:pt x="1648" y="4703"/>
                </a:cubicBezTo>
                <a:cubicBezTo>
                  <a:pt x="1658" y="4707"/>
                  <a:pt x="1668" y="4710"/>
                  <a:pt x="1673" y="4695"/>
                </a:cubicBezTo>
                <a:cubicBezTo>
                  <a:pt x="1674" y="4690"/>
                  <a:pt x="1680" y="4686"/>
                  <a:pt x="1685" y="4689"/>
                </a:cubicBezTo>
                <a:cubicBezTo>
                  <a:pt x="1692" y="4694"/>
                  <a:pt x="1687" y="4699"/>
                  <a:pt x="1684" y="4704"/>
                </a:cubicBezTo>
                <a:cubicBezTo>
                  <a:pt x="1681" y="4709"/>
                  <a:pt x="1678" y="4716"/>
                  <a:pt x="1674" y="4717"/>
                </a:cubicBezTo>
                <a:cubicBezTo>
                  <a:pt x="1631" y="4729"/>
                  <a:pt x="1633" y="4766"/>
                  <a:pt x="1628" y="4799"/>
                </a:cubicBezTo>
                <a:cubicBezTo>
                  <a:pt x="1627" y="4806"/>
                  <a:pt x="1628" y="4812"/>
                  <a:pt x="1634" y="4813"/>
                </a:cubicBezTo>
                <a:cubicBezTo>
                  <a:pt x="1648" y="4814"/>
                  <a:pt x="1646" y="4821"/>
                  <a:pt x="1641" y="4829"/>
                </a:cubicBezTo>
                <a:cubicBezTo>
                  <a:pt x="1636" y="4837"/>
                  <a:pt x="1637" y="4852"/>
                  <a:pt x="1619" y="4842"/>
                </a:cubicBezTo>
                <a:cubicBezTo>
                  <a:pt x="1607" y="4836"/>
                  <a:pt x="1591" y="4848"/>
                  <a:pt x="1599" y="4860"/>
                </a:cubicBezTo>
                <a:cubicBezTo>
                  <a:pt x="1615" y="4883"/>
                  <a:pt x="1594" y="4903"/>
                  <a:pt x="1605" y="4927"/>
                </a:cubicBezTo>
                <a:cubicBezTo>
                  <a:pt x="1590" y="4916"/>
                  <a:pt x="1590" y="4916"/>
                  <a:pt x="1587" y="4919"/>
                </a:cubicBezTo>
                <a:cubicBezTo>
                  <a:pt x="1554" y="4945"/>
                  <a:pt x="1538" y="4982"/>
                  <a:pt x="1521" y="5019"/>
                </a:cubicBezTo>
                <a:cubicBezTo>
                  <a:pt x="1519" y="5025"/>
                  <a:pt x="1519" y="5035"/>
                  <a:pt x="1525" y="5037"/>
                </a:cubicBezTo>
                <a:cubicBezTo>
                  <a:pt x="1534" y="5041"/>
                  <a:pt x="1538" y="5032"/>
                  <a:pt x="1543" y="5026"/>
                </a:cubicBezTo>
                <a:cubicBezTo>
                  <a:pt x="1553" y="5011"/>
                  <a:pt x="1552" y="5011"/>
                  <a:pt x="1561" y="5008"/>
                </a:cubicBezTo>
                <a:cubicBezTo>
                  <a:pt x="1541" y="5045"/>
                  <a:pt x="1539" y="5054"/>
                  <a:pt x="1545" y="5075"/>
                </a:cubicBezTo>
                <a:cubicBezTo>
                  <a:pt x="1547" y="5080"/>
                  <a:pt x="1540" y="5091"/>
                  <a:pt x="1553" y="5090"/>
                </a:cubicBezTo>
                <a:cubicBezTo>
                  <a:pt x="1561" y="5089"/>
                  <a:pt x="1568" y="5089"/>
                  <a:pt x="1563" y="5076"/>
                </a:cubicBezTo>
                <a:cubicBezTo>
                  <a:pt x="1561" y="5070"/>
                  <a:pt x="1569" y="5059"/>
                  <a:pt x="1578" y="5054"/>
                </a:cubicBezTo>
                <a:cubicBezTo>
                  <a:pt x="1583" y="5059"/>
                  <a:pt x="1584" y="5063"/>
                  <a:pt x="1582" y="5068"/>
                </a:cubicBezTo>
                <a:cubicBezTo>
                  <a:pt x="1578" y="5074"/>
                  <a:pt x="1574" y="5079"/>
                  <a:pt x="1580" y="5086"/>
                </a:cubicBezTo>
                <a:cubicBezTo>
                  <a:pt x="1588" y="5094"/>
                  <a:pt x="1593" y="5087"/>
                  <a:pt x="1600" y="5085"/>
                </a:cubicBezTo>
                <a:cubicBezTo>
                  <a:pt x="1619" y="5081"/>
                  <a:pt x="1639" y="5080"/>
                  <a:pt x="1658" y="5077"/>
                </a:cubicBezTo>
                <a:cubicBezTo>
                  <a:pt x="1663" y="5076"/>
                  <a:pt x="1670" y="5070"/>
                  <a:pt x="1673" y="5078"/>
                </a:cubicBezTo>
                <a:cubicBezTo>
                  <a:pt x="1675" y="5085"/>
                  <a:pt x="1672" y="5094"/>
                  <a:pt x="1665" y="5095"/>
                </a:cubicBezTo>
                <a:cubicBezTo>
                  <a:pt x="1654" y="5096"/>
                  <a:pt x="1649" y="5112"/>
                  <a:pt x="1635" y="5107"/>
                </a:cubicBezTo>
                <a:cubicBezTo>
                  <a:pt x="1630" y="5106"/>
                  <a:pt x="1620" y="5110"/>
                  <a:pt x="1622" y="5119"/>
                </a:cubicBezTo>
                <a:cubicBezTo>
                  <a:pt x="1625" y="5136"/>
                  <a:pt x="1613" y="5140"/>
                  <a:pt x="1603" y="5148"/>
                </a:cubicBezTo>
                <a:cubicBezTo>
                  <a:pt x="1565" y="5176"/>
                  <a:pt x="1565" y="5177"/>
                  <a:pt x="1590" y="5217"/>
                </a:cubicBezTo>
                <a:cubicBezTo>
                  <a:pt x="1601" y="5235"/>
                  <a:pt x="1611" y="5240"/>
                  <a:pt x="1622" y="5217"/>
                </a:cubicBezTo>
                <a:cubicBezTo>
                  <a:pt x="1624" y="5212"/>
                  <a:pt x="1627" y="5208"/>
                  <a:pt x="1631" y="5203"/>
                </a:cubicBezTo>
                <a:cubicBezTo>
                  <a:pt x="1633" y="5222"/>
                  <a:pt x="1653" y="5236"/>
                  <a:pt x="1643" y="5256"/>
                </a:cubicBezTo>
                <a:cubicBezTo>
                  <a:pt x="1641" y="5260"/>
                  <a:pt x="1643" y="5266"/>
                  <a:pt x="1649" y="5268"/>
                </a:cubicBezTo>
                <a:cubicBezTo>
                  <a:pt x="1654" y="5270"/>
                  <a:pt x="1659" y="5266"/>
                  <a:pt x="1661" y="5262"/>
                </a:cubicBezTo>
                <a:cubicBezTo>
                  <a:pt x="1670" y="5242"/>
                  <a:pt x="1690" y="5246"/>
                  <a:pt x="1703" y="5249"/>
                </a:cubicBezTo>
                <a:cubicBezTo>
                  <a:pt x="1713" y="5252"/>
                  <a:pt x="1711" y="5271"/>
                  <a:pt x="1711" y="5283"/>
                </a:cubicBezTo>
                <a:cubicBezTo>
                  <a:pt x="1711" y="5292"/>
                  <a:pt x="1709" y="5302"/>
                  <a:pt x="1722" y="5303"/>
                </a:cubicBezTo>
                <a:cubicBezTo>
                  <a:pt x="1724" y="5304"/>
                  <a:pt x="1728" y="5298"/>
                  <a:pt x="1731" y="5301"/>
                </a:cubicBezTo>
                <a:cubicBezTo>
                  <a:pt x="1733" y="5303"/>
                  <a:pt x="1732" y="5308"/>
                  <a:pt x="1731" y="5312"/>
                </a:cubicBezTo>
                <a:cubicBezTo>
                  <a:pt x="1728" y="5328"/>
                  <a:pt x="1736" y="5326"/>
                  <a:pt x="1749" y="5322"/>
                </a:cubicBezTo>
                <a:cubicBezTo>
                  <a:pt x="1742" y="5330"/>
                  <a:pt x="1735" y="5335"/>
                  <a:pt x="1729" y="5341"/>
                </a:cubicBezTo>
                <a:cubicBezTo>
                  <a:pt x="1723" y="5348"/>
                  <a:pt x="1722" y="5362"/>
                  <a:pt x="1709" y="5358"/>
                </a:cubicBezTo>
                <a:cubicBezTo>
                  <a:pt x="1698" y="5355"/>
                  <a:pt x="1706" y="5343"/>
                  <a:pt x="1701" y="5336"/>
                </a:cubicBezTo>
                <a:cubicBezTo>
                  <a:pt x="1696" y="5328"/>
                  <a:pt x="1697" y="5315"/>
                  <a:pt x="1684" y="5316"/>
                </a:cubicBezTo>
                <a:cubicBezTo>
                  <a:pt x="1673" y="5317"/>
                  <a:pt x="1667" y="5324"/>
                  <a:pt x="1666" y="5336"/>
                </a:cubicBezTo>
                <a:cubicBezTo>
                  <a:pt x="1663" y="5368"/>
                  <a:pt x="1671" y="5400"/>
                  <a:pt x="1658" y="5432"/>
                </a:cubicBezTo>
                <a:cubicBezTo>
                  <a:pt x="1656" y="5439"/>
                  <a:pt x="1670" y="5452"/>
                  <a:pt x="1682" y="5455"/>
                </a:cubicBezTo>
                <a:cubicBezTo>
                  <a:pt x="1693" y="5458"/>
                  <a:pt x="1699" y="5447"/>
                  <a:pt x="1704" y="5439"/>
                </a:cubicBezTo>
                <a:cubicBezTo>
                  <a:pt x="1709" y="5431"/>
                  <a:pt x="1711" y="5420"/>
                  <a:pt x="1714" y="5411"/>
                </a:cubicBezTo>
                <a:cubicBezTo>
                  <a:pt x="1730" y="5417"/>
                  <a:pt x="1744" y="5429"/>
                  <a:pt x="1760" y="5421"/>
                </a:cubicBezTo>
                <a:cubicBezTo>
                  <a:pt x="1786" y="5409"/>
                  <a:pt x="1766" y="5378"/>
                  <a:pt x="1784" y="5361"/>
                </a:cubicBezTo>
                <a:cubicBezTo>
                  <a:pt x="1786" y="5364"/>
                  <a:pt x="1789" y="5366"/>
                  <a:pt x="1792" y="5368"/>
                </a:cubicBezTo>
                <a:cubicBezTo>
                  <a:pt x="1824" y="5394"/>
                  <a:pt x="1825" y="5394"/>
                  <a:pt x="1840" y="5357"/>
                </a:cubicBezTo>
                <a:cubicBezTo>
                  <a:pt x="1845" y="5343"/>
                  <a:pt x="1859" y="5343"/>
                  <a:pt x="1866" y="5346"/>
                </a:cubicBezTo>
                <a:cubicBezTo>
                  <a:pt x="1890" y="5359"/>
                  <a:pt x="1910" y="5338"/>
                  <a:pt x="1932" y="5338"/>
                </a:cubicBezTo>
                <a:cubicBezTo>
                  <a:pt x="1947" y="5338"/>
                  <a:pt x="1952" y="5318"/>
                  <a:pt x="1948" y="5303"/>
                </a:cubicBezTo>
                <a:cubicBezTo>
                  <a:pt x="1945" y="5294"/>
                  <a:pt x="1940" y="5287"/>
                  <a:pt x="1937" y="5279"/>
                </a:cubicBezTo>
                <a:cubicBezTo>
                  <a:pt x="1918" y="5234"/>
                  <a:pt x="1933" y="5208"/>
                  <a:pt x="1979" y="5208"/>
                </a:cubicBezTo>
                <a:cubicBezTo>
                  <a:pt x="1972" y="5222"/>
                  <a:pt x="1968" y="5236"/>
                  <a:pt x="1970" y="5251"/>
                </a:cubicBezTo>
                <a:cubicBezTo>
                  <a:pt x="1970" y="5259"/>
                  <a:pt x="1969" y="5273"/>
                  <a:pt x="1979" y="5273"/>
                </a:cubicBezTo>
                <a:cubicBezTo>
                  <a:pt x="2013" y="5271"/>
                  <a:pt x="1998" y="5289"/>
                  <a:pt x="1996" y="5306"/>
                </a:cubicBezTo>
                <a:cubicBezTo>
                  <a:pt x="1992" y="5332"/>
                  <a:pt x="1980" y="5360"/>
                  <a:pt x="2004" y="5383"/>
                </a:cubicBezTo>
                <a:cubicBezTo>
                  <a:pt x="2013" y="5392"/>
                  <a:pt x="2027" y="5399"/>
                  <a:pt x="2039" y="5402"/>
                </a:cubicBezTo>
                <a:cubicBezTo>
                  <a:pt x="2057" y="5407"/>
                  <a:pt x="2053" y="5382"/>
                  <a:pt x="2065" y="5377"/>
                </a:cubicBezTo>
                <a:cubicBezTo>
                  <a:pt x="2078" y="5389"/>
                  <a:pt x="2075" y="5421"/>
                  <a:pt x="2106" y="5406"/>
                </a:cubicBezTo>
                <a:cubicBezTo>
                  <a:pt x="2138" y="5391"/>
                  <a:pt x="2125" y="5372"/>
                  <a:pt x="2112" y="5351"/>
                </a:cubicBezTo>
                <a:cubicBezTo>
                  <a:pt x="2117" y="5352"/>
                  <a:pt x="2119" y="5352"/>
                  <a:pt x="2121" y="5352"/>
                </a:cubicBezTo>
                <a:cubicBezTo>
                  <a:pt x="2136" y="5356"/>
                  <a:pt x="2138" y="5382"/>
                  <a:pt x="2153" y="5378"/>
                </a:cubicBezTo>
                <a:cubicBezTo>
                  <a:pt x="2166" y="5373"/>
                  <a:pt x="2151" y="5353"/>
                  <a:pt x="2161" y="5340"/>
                </a:cubicBezTo>
                <a:cubicBezTo>
                  <a:pt x="2174" y="5322"/>
                  <a:pt x="2159" y="5310"/>
                  <a:pt x="2142" y="5307"/>
                </a:cubicBezTo>
                <a:cubicBezTo>
                  <a:pt x="2131" y="5305"/>
                  <a:pt x="2124" y="5303"/>
                  <a:pt x="2125" y="5290"/>
                </a:cubicBezTo>
                <a:cubicBezTo>
                  <a:pt x="2126" y="5279"/>
                  <a:pt x="2131" y="5270"/>
                  <a:pt x="2144" y="5267"/>
                </a:cubicBezTo>
                <a:cubicBezTo>
                  <a:pt x="2163" y="5263"/>
                  <a:pt x="2180" y="5264"/>
                  <a:pt x="2187" y="5287"/>
                </a:cubicBezTo>
                <a:cubicBezTo>
                  <a:pt x="2189" y="5294"/>
                  <a:pt x="2195" y="5303"/>
                  <a:pt x="2204" y="5297"/>
                </a:cubicBezTo>
                <a:cubicBezTo>
                  <a:pt x="2211" y="5291"/>
                  <a:pt x="2204" y="5285"/>
                  <a:pt x="2200" y="5279"/>
                </a:cubicBezTo>
                <a:cubicBezTo>
                  <a:pt x="2191" y="5267"/>
                  <a:pt x="2184" y="5255"/>
                  <a:pt x="2181" y="5233"/>
                </a:cubicBezTo>
                <a:cubicBezTo>
                  <a:pt x="2203" y="5255"/>
                  <a:pt x="2219" y="5254"/>
                  <a:pt x="2233" y="5232"/>
                </a:cubicBezTo>
                <a:cubicBezTo>
                  <a:pt x="2242" y="5219"/>
                  <a:pt x="2248" y="5225"/>
                  <a:pt x="2254" y="5238"/>
                </a:cubicBezTo>
                <a:cubicBezTo>
                  <a:pt x="2260" y="5251"/>
                  <a:pt x="2275" y="5254"/>
                  <a:pt x="2279" y="5237"/>
                </a:cubicBezTo>
                <a:cubicBezTo>
                  <a:pt x="2282" y="5223"/>
                  <a:pt x="2288" y="5220"/>
                  <a:pt x="2299" y="5218"/>
                </a:cubicBezTo>
                <a:cubicBezTo>
                  <a:pt x="2306" y="5217"/>
                  <a:pt x="2312" y="5213"/>
                  <a:pt x="2313" y="5205"/>
                </a:cubicBezTo>
                <a:cubicBezTo>
                  <a:pt x="2318" y="5182"/>
                  <a:pt x="2330" y="5187"/>
                  <a:pt x="2345" y="5196"/>
                </a:cubicBezTo>
                <a:cubicBezTo>
                  <a:pt x="2358" y="5204"/>
                  <a:pt x="2372" y="5208"/>
                  <a:pt x="2386" y="5201"/>
                </a:cubicBezTo>
                <a:cubicBezTo>
                  <a:pt x="2406" y="5190"/>
                  <a:pt x="2416" y="5197"/>
                  <a:pt x="2427" y="5215"/>
                </a:cubicBezTo>
                <a:cubicBezTo>
                  <a:pt x="2443" y="5239"/>
                  <a:pt x="2474" y="5248"/>
                  <a:pt x="2491" y="5233"/>
                </a:cubicBezTo>
                <a:cubicBezTo>
                  <a:pt x="2500" y="5225"/>
                  <a:pt x="2506" y="5214"/>
                  <a:pt x="2517" y="5232"/>
                </a:cubicBezTo>
                <a:cubicBezTo>
                  <a:pt x="2521" y="5238"/>
                  <a:pt x="2529" y="5231"/>
                  <a:pt x="2533" y="5226"/>
                </a:cubicBezTo>
                <a:cubicBezTo>
                  <a:pt x="2547" y="5208"/>
                  <a:pt x="2544" y="5173"/>
                  <a:pt x="2525" y="5161"/>
                </a:cubicBezTo>
                <a:cubicBezTo>
                  <a:pt x="2501" y="5146"/>
                  <a:pt x="2504" y="5131"/>
                  <a:pt x="2518" y="5113"/>
                </a:cubicBezTo>
                <a:cubicBezTo>
                  <a:pt x="2525" y="5103"/>
                  <a:pt x="2530" y="5094"/>
                  <a:pt x="2524" y="5082"/>
                </a:cubicBezTo>
                <a:cubicBezTo>
                  <a:pt x="2510" y="5056"/>
                  <a:pt x="2499" y="5030"/>
                  <a:pt x="2486" y="5004"/>
                </a:cubicBezTo>
                <a:cubicBezTo>
                  <a:pt x="2480" y="4993"/>
                  <a:pt x="2481" y="4990"/>
                  <a:pt x="2494" y="4983"/>
                </a:cubicBezTo>
                <a:cubicBezTo>
                  <a:pt x="2511" y="4974"/>
                  <a:pt x="2508" y="4990"/>
                  <a:pt x="2512" y="4994"/>
                </a:cubicBezTo>
                <a:cubicBezTo>
                  <a:pt x="2524" y="5009"/>
                  <a:pt x="2525" y="5036"/>
                  <a:pt x="2551" y="5034"/>
                </a:cubicBezTo>
                <a:cubicBezTo>
                  <a:pt x="2568" y="5032"/>
                  <a:pt x="2587" y="5031"/>
                  <a:pt x="2601" y="5016"/>
                </a:cubicBezTo>
                <a:cubicBezTo>
                  <a:pt x="2604" y="5034"/>
                  <a:pt x="2601" y="5044"/>
                  <a:pt x="2584" y="5046"/>
                </a:cubicBezTo>
                <a:cubicBezTo>
                  <a:pt x="2577" y="5047"/>
                  <a:pt x="2569" y="5053"/>
                  <a:pt x="2570" y="5062"/>
                </a:cubicBezTo>
                <a:cubicBezTo>
                  <a:pt x="2572" y="5070"/>
                  <a:pt x="2579" y="5072"/>
                  <a:pt x="2587" y="5071"/>
                </a:cubicBezTo>
                <a:cubicBezTo>
                  <a:pt x="2600" y="5070"/>
                  <a:pt x="2599" y="5078"/>
                  <a:pt x="2602" y="5087"/>
                </a:cubicBezTo>
                <a:cubicBezTo>
                  <a:pt x="2607" y="5105"/>
                  <a:pt x="2596" y="5122"/>
                  <a:pt x="2600" y="5140"/>
                </a:cubicBezTo>
                <a:cubicBezTo>
                  <a:pt x="2617" y="5136"/>
                  <a:pt x="2608" y="5117"/>
                  <a:pt x="2621" y="5112"/>
                </a:cubicBezTo>
                <a:cubicBezTo>
                  <a:pt x="2637" y="5124"/>
                  <a:pt x="2618" y="5134"/>
                  <a:pt x="2617" y="5145"/>
                </a:cubicBezTo>
                <a:cubicBezTo>
                  <a:pt x="2615" y="5164"/>
                  <a:pt x="2608" y="5182"/>
                  <a:pt x="2640" y="5173"/>
                </a:cubicBezTo>
                <a:cubicBezTo>
                  <a:pt x="2649" y="5170"/>
                  <a:pt x="2653" y="5177"/>
                  <a:pt x="2656" y="5183"/>
                </a:cubicBezTo>
                <a:cubicBezTo>
                  <a:pt x="2663" y="5196"/>
                  <a:pt x="2674" y="5201"/>
                  <a:pt x="2689" y="5201"/>
                </a:cubicBezTo>
                <a:cubicBezTo>
                  <a:pt x="2703" y="5201"/>
                  <a:pt x="2713" y="5205"/>
                  <a:pt x="2703" y="5222"/>
                </a:cubicBezTo>
                <a:cubicBezTo>
                  <a:pt x="2691" y="5244"/>
                  <a:pt x="2714" y="5248"/>
                  <a:pt x="2723" y="5258"/>
                </a:cubicBezTo>
                <a:cubicBezTo>
                  <a:pt x="2735" y="5272"/>
                  <a:pt x="2740" y="5254"/>
                  <a:pt x="2749" y="5251"/>
                </a:cubicBezTo>
                <a:cubicBezTo>
                  <a:pt x="2756" y="5249"/>
                  <a:pt x="2757" y="5237"/>
                  <a:pt x="2769" y="5241"/>
                </a:cubicBezTo>
                <a:cubicBezTo>
                  <a:pt x="2765" y="5248"/>
                  <a:pt x="2759" y="5255"/>
                  <a:pt x="2759" y="5262"/>
                </a:cubicBezTo>
                <a:cubicBezTo>
                  <a:pt x="2757" y="5276"/>
                  <a:pt x="2778" y="5264"/>
                  <a:pt x="2780" y="5279"/>
                </a:cubicBezTo>
                <a:cubicBezTo>
                  <a:pt x="2782" y="5298"/>
                  <a:pt x="2756" y="5268"/>
                  <a:pt x="2762" y="5291"/>
                </a:cubicBezTo>
                <a:cubicBezTo>
                  <a:pt x="2766" y="5309"/>
                  <a:pt x="2767" y="5327"/>
                  <a:pt x="2770" y="5345"/>
                </a:cubicBezTo>
                <a:cubicBezTo>
                  <a:pt x="2773" y="5360"/>
                  <a:pt x="2779" y="5363"/>
                  <a:pt x="2792" y="5353"/>
                </a:cubicBezTo>
                <a:cubicBezTo>
                  <a:pt x="2801" y="5346"/>
                  <a:pt x="2814" y="5332"/>
                  <a:pt x="2815" y="5360"/>
                </a:cubicBezTo>
                <a:cubicBezTo>
                  <a:pt x="2815" y="5366"/>
                  <a:pt x="2825" y="5363"/>
                  <a:pt x="2830" y="5364"/>
                </a:cubicBezTo>
                <a:cubicBezTo>
                  <a:pt x="2850" y="5368"/>
                  <a:pt x="2860" y="5342"/>
                  <a:pt x="2866" y="5344"/>
                </a:cubicBezTo>
                <a:cubicBezTo>
                  <a:pt x="2890" y="5350"/>
                  <a:pt x="2893" y="5335"/>
                  <a:pt x="2899" y="5317"/>
                </a:cubicBezTo>
                <a:cubicBezTo>
                  <a:pt x="2906" y="5328"/>
                  <a:pt x="2911" y="5334"/>
                  <a:pt x="2916" y="5341"/>
                </a:cubicBezTo>
                <a:cubicBezTo>
                  <a:pt x="2934" y="5330"/>
                  <a:pt x="2920" y="5314"/>
                  <a:pt x="2924" y="5301"/>
                </a:cubicBezTo>
                <a:cubicBezTo>
                  <a:pt x="2928" y="5282"/>
                  <a:pt x="2918" y="5269"/>
                  <a:pt x="2898" y="5277"/>
                </a:cubicBezTo>
                <a:cubicBezTo>
                  <a:pt x="2876" y="5286"/>
                  <a:pt x="2866" y="5268"/>
                  <a:pt x="2855" y="5258"/>
                </a:cubicBezTo>
                <a:cubicBezTo>
                  <a:pt x="2844" y="5248"/>
                  <a:pt x="2856" y="5237"/>
                  <a:pt x="2867" y="5230"/>
                </a:cubicBezTo>
                <a:cubicBezTo>
                  <a:pt x="2873" y="5225"/>
                  <a:pt x="2872" y="5216"/>
                  <a:pt x="2875" y="5209"/>
                </a:cubicBezTo>
                <a:cubicBezTo>
                  <a:pt x="2879" y="5193"/>
                  <a:pt x="2890" y="5183"/>
                  <a:pt x="2905" y="5198"/>
                </a:cubicBezTo>
                <a:cubicBezTo>
                  <a:pt x="2910" y="5203"/>
                  <a:pt x="2918" y="5204"/>
                  <a:pt x="2921" y="5209"/>
                </a:cubicBezTo>
                <a:cubicBezTo>
                  <a:pt x="2944" y="5237"/>
                  <a:pt x="2986" y="5253"/>
                  <a:pt x="2990" y="5292"/>
                </a:cubicBezTo>
                <a:cubicBezTo>
                  <a:pt x="2996" y="5349"/>
                  <a:pt x="3011" y="5406"/>
                  <a:pt x="3004" y="5463"/>
                </a:cubicBezTo>
                <a:cubicBezTo>
                  <a:pt x="3001" y="5488"/>
                  <a:pt x="2994" y="5514"/>
                  <a:pt x="2999" y="5539"/>
                </a:cubicBezTo>
                <a:cubicBezTo>
                  <a:pt x="3009" y="5589"/>
                  <a:pt x="3001" y="5640"/>
                  <a:pt x="2997" y="5689"/>
                </a:cubicBezTo>
                <a:cubicBezTo>
                  <a:pt x="2987" y="5798"/>
                  <a:pt x="2984" y="5906"/>
                  <a:pt x="2980" y="6015"/>
                </a:cubicBezTo>
                <a:cubicBezTo>
                  <a:pt x="2978" y="6115"/>
                  <a:pt x="2972" y="6214"/>
                  <a:pt x="2958" y="6313"/>
                </a:cubicBezTo>
                <a:cubicBezTo>
                  <a:pt x="2954" y="6341"/>
                  <a:pt x="2893" y="6411"/>
                  <a:pt x="2853" y="6420"/>
                </a:cubicBezTo>
                <a:cubicBezTo>
                  <a:pt x="3524" y="6420"/>
                  <a:pt x="3524" y="6420"/>
                  <a:pt x="3524" y="6420"/>
                </a:cubicBezTo>
                <a:cubicBezTo>
                  <a:pt x="3431" y="6387"/>
                  <a:pt x="3385" y="6345"/>
                  <a:pt x="3382" y="6322"/>
                </a:cubicBezTo>
                <a:cubicBezTo>
                  <a:pt x="3372" y="6258"/>
                  <a:pt x="3365" y="6194"/>
                  <a:pt x="3364" y="6129"/>
                </a:cubicBezTo>
                <a:cubicBezTo>
                  <a:pt x="3364" y="6011"/>
                  <a:pt x="3368" y="5893"/>
                  <a:pt x="3363" y="5775"/>
                </a:cubicBezTo>
                <a:cubicBezTo>
                  <a:pt x="3361" y="5723"/>
                  <a:pt x="3371" y="5672"/>
                  <a:pt x="3370" y="5620"/>
                </a:cubicBezTo>
                <a:cubicBezTo>
                  <a:pt x="3369" y="5530"/>
                  <a:pt x="3375" y="5440"/>
                  <a:pt x="3380" y="5350"/>
                </a:cubicBezTo>
                <a:cubicBezTo>
                  <a:pt x="3384" y="5288"/>
                  <a:pt x="3374" y="5226"/>
                  <a:pt x="3370" y="5163"/>
                </a:cubicBezTo>
                <a:cubicBezTo>
                  <a:pt x="3366" y="5091"/>
                  <a:pt x="3366" y="5020"/>
                  <a:pt x="3407" y="4956"/>
                </a:cubicBezTo>
                <a:cubicBezTo>
                  <a:pt x="3410" y="4952"/>
                  <a:pt x="3414" y="4945"/>
                  <a:pt x="3413" y="4940"/>
                </a:cubicBezTo>
                <a:cubicBezTo>
                  <a:pt x="3409" y="4922"/>
                  <a:pt x="3424" y="4914"/>
                  <a:pt x="3433" y="4904"/>
                </a:cubicBezTo>
                <a:cubicBezTo>
                  <a:pt x="3444" y="4891"/>
                  <a:pt x="3454" y="4897"/>
                  <a:pt x="3455" y="4911"/>
                </a:cubicBezTo>
                <a:cubicBezTo>
                  <a:pt x="3458" y="4943"/>
                  <a:pt x="3481" y="4949"/>
                  <a:pt x="3504" y="4948"/>
                </a:cubicBezTo>
                <a:cubicBezTo>
                  <a:pt x="3522" y="4947"/>
                  <a:pt x="3526" y="4952"/>
                  <a:pt x="3530" y="4966"/>
                </a:cubicBezTo>
                <a:cubicBezTo>
                  <a:pt x="3535" y="4981"/>
                  <a:pt x="3531" y="5000"/>
                  <a:pt x="3545" y="5012"/>
                </a:cubicBezTo>
                <a:cubicBezTo>
                  <a:pt x="3551" y="5016"/>
                  <a:pt x="3560" y="5016"/>
                  <a:pt x="3556" y="5028"/>
                </a:cubicBezTo>
                <a:cubicBezTo>
                  <a:pt x="3550" y="5042"/>
                  <a:pt x="3542" y="5033"/>
                  <a:pt x="3535" y="5032"/>
                </a:cubicBezTo>
                <a:cubicBezTo>
                  <a:pt x="3498" y="5025"/>
                  <a:pt x="3477" y="5040"/>
                  <a:pt x="3473" y="5077"/>
                </a:cubicBezTo>
                <a:cubicBezTo>
                  <a:pt x="3471" y="5097"/>
                  <a:pt x="3482" y="5104"/>
                  <a:pt x="3499" y="5101"/>
                </a:cubicBezTo>
                <a:cubicBezTo>
                  <a:pt x="3505" y="5100"/>
                  <a:pt x="3510" y="5091"/>
                  <a:pt x="3515" y="5101"/>
                </a:cubicBezTo>
                <a:cubicBezTo>
                  <a:pt x="3526" y="5123"/>
                  <a:pt x="3538" y="5127"/>
                  <a:pt x="3555" y="5102"/>
                </a:cubicBezTo>
                <a:cubicBezTo>
                  <a:pt x="3559" y="5116"/>
                  <a:pt x="3562" y="5125"/>
                  <a:pt x="3564" y="5134"/>
                </a:cubicBezTo>
                <a:cubicBezTo>
                  <a:pt x="3568" y="5159"/>
                  <a:pt x="3577" y="5162"/>
                  <a:pt x="3599" y="5148"/>
                </a:cubicBezTo>
                <a:cubicBezTo>
                  <a:pt x="3619" y="5137"/>
                  <a:pt x="3634" y="5121"/>
                  <a:pt x="3645" y="5102"/>
                </a:cubicBezTo>
                <a:cubicBezTo>
                  <a:pt x="3649" y="5096"/>
                  <a:pt x="3658" y="5091"/>
                  <a:pt x="3665" y="5090"/>
                </a:cubicBezTo>
                <a:cubicBezTo>
                  <a:pt x="3671" y="5090"/>
                  <a:pt x="3675" y="5098"/>
                  <a:pt x="3676" y="5105"/>
                </a:cubicBezTo>
                <a:cubicBezTo>
                  <a:pt x="3678" y="5114"/>
                  <a:pt x="3677" y="5128"/>
                  <a:pt x="3691" y="5124"/>
                </a:cubicBezTo>
                <a:cubicBezTo>
                  <a:pt x="3705" y="5119"/>
                  <a:pt x="3713" y="5097"/>
                  <a:pt x="3706" y="5091"/>
                </a:cubicBezTo>
                <a:cubicBezTo>
                  <a:pt x="3685" y="5071"/>
                  <a:pt x="3698" y="5055"/>
                  <a:pt x="3704" y="5035"/>
                </a:cubicBezTo>
                <a:cubicBezTo>
                  <a:pt x="3708" y="5024"/>
                  <a:pt x="3717" y="5024"/>
                  <a:pt x="3724" y="5020"/>
                </a:cubicBezTo>
                <a:cubicBezTo>
                  <a:pt x="3732" y="5016"/>
                  <a:pt x="3735" y="5026"/>
                  <a:pt x="3738" y="5032"/>
                </a:cubicBezTo>
                <a:cubicBezTo>
                  <a:pt x="3748" y="5049"/>
                  <a:pt x="3762" y="5063"/>
                  <a:pt x="3783" y="5065"/>
                </a:cubicBezTo>
                <a:cubicBezTo>
                  <a:pt x="3821" y="5069"/>
                  <a:pt x="3821" y="5068"/>
                  <a:pt x="3812" y="5109"/>
                </a:cubicBezTo>
                <a:cubicBezTo>
                  <a:pt x="3807" y="5100"/>
                  <a:pt x="3807" y="5083"/>
                  <a:pt x="3794" y="5087"/>
                </a:cubicBezTo>
                <a:cubicBezTo>
                  <a:pt x="3784" y="5090"/>
                  <a:pt x="3768" y="5092"/>
                  <a:pt x="3766" y="5105"/>
                </a:cubicBezTo>
                <a:cubicBezTo>
                  <a:pt x="3764" y="5118"/>
                  <a:pt x="3780" y="5119"/>
                  <a:pt x="3788" y="5125"/>
                </a:cubicBezTo>
                <a:cubicBezTo>
                  <a:pt x="3797" y="5133"/>
                  <a:pt x="3815" y="5133"/>
                  <a:pt x="3805" y="5152"/>
                </a:cubicBezTo>
                <a:cubicBezTo>
                  <a:pt x="3789" y="5185"/>
                  <a:pt x="3807" y="5216"/>
                  <a:pt x="3810" y="5248"/>
                </a:cubicBezTo>
                <a:cubicBezTo>
                  <a:pt x="3810" y="5257"/>
                  <a:pt x="3817" y="5265"/>
                  <a:pt x="3826" y="5266"/>
                </a:cubicBezTo>
                <a:cubicBezTo>
                  <a:pt x="3835" y="5268"/>
                  <a:pt x="3839" y="5260"/>
                  <a:pt x="3842" y="5252"/>
                </a:cubicBezTo>
                <a:cubicBezTo>
                  <a:pt x="3844" y="5247"/>
                  <a:pt x="3844" y="5242"/>
                  <a:pt x="3853" y="5242"/>
                </a:cubicBezTo>
                <a:cubicBezTo>
                  <a:pt x="3889" y="5242"/>
                  <a:pt x="3900" y="5224"/>
                  <a:pt x="3889" y="5190"/>
                </a:cubicBezTo>
                <a:cubicBezTo>
                  <a:pt x="3909" y="5198"/>
                  <a:pt x="3926" y="5205"/>
                  <a:pt x="3944" y="5212"/>
                </a:cubicBezTo>
                <a:cubicBezTo>
                  <a:pt x="3949" y="5221"/>
                  <a:pt x="3948" y="5225"/>
                  <a:pt x="3937" y="5229"/>
                </a:cubicBezTo>
                <a:cubicBezTo>
                  <a:pt x="3910" y="5238"/>
                  <a:pt x="3892" y="5284"/>
                  <a:pt x="3904" y="5310"/>
                </a:cubicBezTo>
                <a:cubicBezTo>
                  <a:pt x="3908" y="5318"/>
                  <a:pt x="3910" y="5329"/>
                  <a:pt x="3923" y="5327"/>
                </a:cubicBezTo>
                <a:cubicBezTo>
                  <a:pt x="3934" y="5326"/>
                  <a:pt x="3935" y="5316"/>
                  <a:pt x="3938" y="5308"/>
                </a:cubicBezTo>
                <a:cubicBezTo>
                  <a:pt x="3942" y="5297"/>
                  <a:pt x="3941" y="5283"/>
                  <a:pt x="3954" y="5275"/>
                </a:cubicBezTo>
                <a:cubicBezTo>
                  <a:pt x="3958" y="5285"/>
                  <a:pt x="3961" y="5294"/>
                  <a:pt x="3965" y="5303"/>
                </a:cubicBezTo>
                <a:cubicBezTo>
                  <a:pt x="3970" y="5313"/>
                  <a:pt x="3972" y="5326"/>
                  <a:pt x="3986" y="5328"/>
                </a:cubicBezTo>
                <a:cubicBezTo>
                  <a:pt x="4000" y="5330"/>
                  <a:pt x="4010" y="5323"/>
                  <a:pt x="4016" y="5311"/>
                </a:cubicBezTo>
                <a:cubicBezTo>
                  <a:pt x="4020" y="5303"/>
                  <a:pt x="4023" y="5296"/>
                  <a:pt x="4032" y="5306"/>
                </a:cubicBezTo>
                <a:cubicBezTo>
                  <a:pt x="4038" y="5312"/>
                  <a:pt x="4046" y="5313"/>
                  <a:pt x="4053" y="5307"/>
                </a:cubicBezTo>
                <a:cubicBezTo>
                  <a:pt x="4060" y="5301"/>
                  <a:pt x="4060" y="5293"/>
                  <a:pt x="4057" y="5286"/>
                </a:cubicBezTo>
                <a:cubicBezTo>
                  <a:pt x="4050" y="5273"/>
                  <a:pt x="4051" y="5262"/>
                  <a:pt x="4061" y="5251"/>
                </a:cubicBezTo>
                <a:cubicBezTo>
                  <a:pt x="4066" y="5246"/>
                  <a:pt x="4080" y="5247"/>
                  <a:pt x="4075" y="5237"/>
                </a:cubicBezTo>
                <a:cubicBezTo>
                  <a:pt x="4070" y="5228"/>
                  <a:pt x="4058" y="5225"/>
                  <a:pt x="4049" y="5227"/>
                </a:cubicBezTo>
                <a:cubicBezTo>
                  <a:pt x="4032" y="5232"/>
                  <a:pt x="4015" y="5234"/>
                  <a:pt x="3995" y="5229"/>
                </a:cubicBezTo>
                <a:cubicBezTo>
                  <a:pt x="4013" y="5219"/>
                  <a:pt x="4022" y="5207"/>
                  <a:pt x="4014" y="5189"/>
                </a:cubicBezTo>
                <a:cubicBezTo>
                  <a:pt x="4030" y="5175"/>
                  <a:pt x="4028" y="5156"/>
                  <a:pt x="4026" y="5133"/>
                </a:cubicBezTo>
                <a:cubicBezTo>
                  <a:pt x="4043" y="5147"/>
                  <a:pt x="4037" y="5162"/>
                  <a:pt x="4039" y="5174"/>
                </a:cubicBezTo>
                <a:cubicBezTo>
                  <a:pt x="4040" y="5180"/>
                  <a:pt x="4041" y="5186"/>
                  <a:pt x="4048" y="5187"/>
                </a:cubicBezTo>
                <a:cubicBezTo>
                  <a:pt x="4056" y="5188"/>
                  <a:pt x="4062" y="5185"/>
                  <a:pt x="4064" y="5177"/>
                </a:cubicBezTo>
                <a:cubicBezTo>
                  <a:pt x="4066" y="5171"/>
                  <a:pt x="4066" y="5165"/>
                  <a:pt x="4067" y="5158"/>
                </a:cubicBezTo>
                <a:cubicBezTo>
                  <a:pt x="4078" y="5161"/>
                  <a:pt x="4087" y="5195"/>
                  <a:pt x="4097" y="5165"/>
                </a:cubicBezTo>
                <a:cubicBezTo>
                  <a:pt x="4103" y="5147"/>
                  <a:pt x="4107" y="5123"/>
                  <a:pt x="4093" y="5100"/>
                </a:cubicBezTo>
                <a:cubicBezTo>
                  <a:pt x="4085" y="5087"/>
                  <a:pt x="4073" y="5069"/>
                  <a:pt x="4090" y="5051"/>
                </a:cubicBezTo>
                <a:cubicBezTo>
                  <a:pt x="4095" y="5045"/>
                  <a:pt x="4091" y="5039"/>
                  <a:pt x="4086" y="5036"/>
                </a:cubicBezTo>
                <a:cubicBezTo>
                  <a:pt x="4080" y="5032"/>
                  <a:pt x="4072" y="5031"/>
                  <a:pt x="4068" y="5037"/>
                </a:cubicBezTo>
                <a:cubicBezTo>
                  <a:pt x="4062" y="5043"/>
                  <a:pt x="4059" y="5051"/>
                  <a:pt x="4055" y="5059"/>
                </a:cubicBezTo>
                <a:cubicBezTo>
                  <a:pt x="4052" y="5047"/>
                  <a:pt x="4040" y="5034"/>
                  <a:pt x="4050" y="5024"/>
                </a:cubicBezTo>
                <a:cubicBezTo>
                  <a:pt x="4064" y="5010"/>
                  <a:pt x="4064" y="5013"/>
                  <a:pt x="4053" y="4996"/>
                </a:cubicBezTo>
                <a:cubicBezTo>
                  <a:pt x="4027" y="4958"/>
                  <a:pt x="3992" y="4929"/>
                  <a:pt x="3961" y="4896"/>
                </a:cubicBezTo>
                <a:cubicBezTo>
                  <a:pt x="3945" y="4880"/>
                  <a:pt x="3940" y="4851"/>
                  <a:pt x="3912" y="4845"/>
                </a:cubicBezTo>
                <a:cubicBezTo>
                  <a:pt x="3933" y="4844"/>
                  <a:pt x="3960" y="4842"/>
                  <a:pt x="3957" y="4817"/>
                </a:cubicBezTo>
                <a:cubicBezTo>
                  <a:pt x="3956" y="4798"/>
                  <a:pt x="3966" y="4802"/>
                  <a:pt x="3973" y="4798"/>
                </a:cubicBezTo>
                <a:cubicBezTo>
                  <a:pt x="3982" y="4793"/>
                  <a:pt x="3991" y="4788"/>
                  <a:pt x="3999" y="4803"/>
                </a:cubicBezTo>
                <a:cubicBezTo>
                  <a:pt x="4007" y="4819"/>
                  <a:pt x="4016" y="4811"/>
                  <a:pt x="4020" y="4799"/>
                </a:cubicBezTo>
                <a:cubicBezTo>
                  <a:pt x="4023" y="4788"/>
                  <a:pt x="4025" y="4776"/>
                  <a:pt x="4024" y="4765"/>
                </a:cubicBezTo>
                <a:cubicBezTo>
                  <a:pt x="4024" y="4757"/>
                  <a:pt x="4011" y="4746"/>
                  <a:pt x="4021" y="4740"/>
                </a:cubicBezTo>
                <a:cubicBezTo>
                  <a:pt x="4034" y="4731"/>
                  <a:pt x="4034" y="4750"/>
                  <a:pt x="4041" y="4755"/>
                </a:cubicBezTo>
                <a:cubicBezTo>
                  <a:pt x="4046" y="4758"/>
                  <a:pt x="4050" y="4763"/>
                  <a:pt x="4057" y="4760"/>
                </a:cubicBezTo>
                <a:cubicBezTo>
                  <a:pt x="4064" y="4757"/>
                  <a:pt x="4065" y="4749"/>
                  <a:pt x="4064" y="4743"/>
                </a:cubicBezTo>
                <a:cubicBezTo>
                  <a:pt x="4062" y="4734"/>
                  <a:pt x="4058" y="4727"/>
                  <a:pt x="4051" y="4721"/>
                </a:cubicBezTo>
                <a:cubicBezTo>
                  <a:pt x="4037" y="4710"/>
                  <a:pt x="4043" y="4688"/>
                  <a:pt x="4059" y="4680"/>
                </a:cubicBezTo>
                <a:cubicBezTo>
                  <a:pt x="4080" y="4670"/>
                  <a:pt x="4099" y="4659"/>
                  <a:pt x="4101" y="4632"/>
                </a:cubicBezTo>
                <a:cubicBezTo>
                  <a:pt x="4104" y="4598"/>
                  <a:pt x="4085" y="4571"/>
                  <a:pt x="4051" y="4564"/>
                </a:cubicBezTo>
                <a:cubicBezTo>
                  <a:pt x="4044" y="4562"/>
                  <a:pt x="4037" y="4558"/>
                  <a:pt x="4030" y="4555"/>
                </a:cubicBezTo>
                <a:cubicBezTo>
                  <a:pt x="4024" y="4553"/>
                  <a:pt x="4017" y="4553"/>
                  <a:pt x="4020" y="4544"/>
                </a:cubicBezTo>
                <a:cubicBezTo>
                  <a:pt x="4021" y="4539"/>
                  <a:pt x="4024" y="4533"/>
                  <a:pt x="4030" y="4532"/>
                </a:cubicBezTo>
                <a:cubicBezTo>
                  <a:pt x="4065" y="4528"/>
                  <a:pt x="4070" y="4512"/>
                  <a:pt x="4065" y="4478"/>
                </a:cubicBezTo>
                <a:cubicBezTo>
                  <a:pt x="4061" y="4452"/>
                  <a:pt x="4055" y="4450"/>
                  <a:pt x="4036" y="4460"/>
                </a:cubicBezTo>
                <a:cubicBezTo>
                  <a:pt x="4007" y="4476"/>
                  <a:pt x="4019" y="4427"/>
                  <a:pt x="3995" y="4435"/>
                </a:cubicBezTo>
                <a:cubicBezTo>
                  <a:pt x="3994" y="4435"/>
                  <a:pt x="3992" y="4431"/>
                  <a:pt x="3990" y="4429"/>
                </a:cubicBezTo>
                <a:cubicBezTo>
                  <a:pt x="3990" y="4428"/>
                  <a:pt x="3991" y="4427"/>
                  <a:pt x="3991" y="4427"/>
                </a:cubicBezTo>
                <a:cubicBezTo>
                  <a:pt x="4004" y="4396"/>
                  <a:pt x="4003" y="4391"/>
                  <a:pt x="3975" y="4373"/>
                </a:cubicBezTo>
                <a:cubicBezTo>
                  <a:pt x="3964" y="4366"/>
                  <a:pt x="3956" y="4357"/>
                  <a:pt x="3966" y="4345"/>
                </a:cubicBezTo>
                <a:cubicBezTo>
                  <a:pt x="3979" y="4328"/>
                  <a:pt x="3982" y="4310"/>
                  <a:pt x="3981" y="4289"/>
                </a:cubicBezTo>
                <a:cubicBezTo>
                  <a:pt x="3980" y="4261"/>
                  <a:pt x="3962" y="4240"/>
                  <a:pt x="3935" y="4245"/>
                </a:cubicBezTo>
                <a:cubicBezTo>
                  <a:pt x="3905" y="4249"/>
                  <a:pt x="3899" y="4245"/>
                  <a:pt x="3895" y="4213"/>
                </a:cubicBezTo>
                <a:cubicBezTo>
                  <a:pt x="3900" y="4225"/>
                  <a:pt x="3910" y="4231"/>
                  <a:pt x="3921" y="4235"/>
                </a:cubicBezTo>
                <a:cubicBezTo>
                  <a:pt x="3929" y="4238"/>
                  <a:pt x="3936" y="4234"/>
                  <a:pt x="3932" y="4226"/>
                </a:cubicBezTo>
                <a:cubicBezTo>
                  <a:pt x="3923" y="4206"/>
                  <a:pt x="3932" y="4194"/>
                  <a:pt x="3946" y="4182"/>
                </a:cubicBezTo>
                <a:cubicBezTo>
                  <a:pt x="3952" y="4177"/>
                  <a:pt x="3947" y="4162"/>
                  <a:pt x="3959" y="4162"/>
                </a:cubicBezTo>
                <a:cubicBezTo>
                  <a:pt x="3971" y="4162"/>
                  <a:pt x="3971" y="4173"/>
                  <a:pt x="3974" y="4181"/>
                </a:cubicBezTo>
                <a:cubicBezTo>
                  <a:pt x="3981" y="4201"/>
                  <a:pt x="3999" y="4196"/>
                  <a:pt x="4011" y="4193"/>
                </a:cubicBezTo>
                <a:cubicBezTo>
                  <a:pt x="4026" y="4188"/>
                  <a:pt x="4010" y="4177"/>
                  <a:pt x="4009" y="4169"/>
                </a:cubicBezTo>
                <a:cubicBezTo>
                  <a:pt x="4009" y="4160"/>
                  <a:pt x="4003" y="4151"/>
                  <a:pt x="4002" y="4141"/>
                </a:cubicBezTo>
                <a:cubicBezTo>
                  <a:pt x="4002" y="4126"/>
                  <a:pt x="3998" y="4107"/>
                  <a:pt x="4023" y="4105"/>
                </a:cubicBezTo>
                <a:cubicBezTo>
                  <a:pt x="4046" y="4104"/>
                  <a:pt x="4046" y="4122"/>
                  <a:pt x="4049" y="4136"/>
                </a:cubicBezTo>
                <a:cubicBezTo>
                  <a:pt x="4051" y="4147"/>
                  <a:pt x="4049" y="4160"/>
                  <a:pt x="4056" y="4170"/>
                </a:cubicBezTo>
                <a:cubicBezTo>
                  <a:pt x="4072" y="4197"/>
                  <a:pt x="4060" y="4212"/>
                  <a:pt x="4035" y="4223"/>
                </a:cubicBezTo>
                <a:cubicBezTo>
                  <a:pt x="4027" y="4227"/>
                  <a:pt x="4009" y="4224"/>
                  <a:pt x="4013" y="4237"/>
                </a:cubicBezTo>
                <a:cubicBezTo>
                  <a:pt x="4017" y="4249"/>
                  <a:pt x="4020" y="4262"/>
                  <a:pt x="4032" y="4274"/>
                </a:cubicBezTo>
                <a:cubicBezTo>
                  <a:pt x="4048" y="4288"/>
                  <a:pt x="4059" y="4268"/>
                  <a:pt x="4073" y="4274"/>
                </a:cubicBezTo>
                <a:cubicBezTo>
                  <a:pt x="4066" y="4279"/>
                  <a:pt x="4057" y="4287"/>
                  <a:pt x="4065" y="4291"/>
                </a:cubicBezTo>
                <a:cubicBezTo>
                  <a:pt x="4102" y="4307"/>
                  <a:pt x="4065" y="4322"/>
                  <a:pt x="4065" y="4338"/>
                </a:cubicBezTo>
                <a:cubicBezTo>
                  <a:pt x="4060" y="4324"/>
                  <a:pt x="4051" y="4315"/>
                  <a:pt x="4037" y="4320"/>
                </a:cubicBezTo>
                <a:cubicBezTo>
                  <a:pt x="4019" y="4326"/>
                  <a:pt x="4032" y="4337"/>
                  <a:pt x="4034" y="4346"/>
                </a:cubicBezTo>
                <a:cubicBezTo>
                  <a:pt x="4034" y="4349"/>
                  <a:pt x="4034" y="4352"/>
                  <a:pt x="4033" y="4354"/>
                </a:cubicBezTo>
                <a:cubicBezTo>
                  <a:pt x="4029" y="4371"/>
                  <a:pt x="4036" y="4380"/>
                  <a:pt x="4049" y="4385"/>
                </a:cubicBezTo>
                <a:cubicBezTo>
                  <a:pt x="4074" y="4394"/>
                  <a:pt x="4091" y="4390"/>
                  <a:pt x="4105" y="4358"/>
                </a:cubicBezTo>
                <a:cubicBezTo>
                  <a:pt x="4110" y="4405"/>
                  <a:pt x="4141" y="4384"/>
                  <a:pt x="4149" y="4378"/>
                </a:cubicBezTo>
                <a:cubicBezTo>
                  <a:pt x="4173" y="4359"/>
                  <a:pt x="4174" y="4376"/>
                  <a:pt x="4179" y="4391"/>
                </a:cubicBezTo>
                <a:cubicBezTo>
                  <a:pt x="4188" y="4421"/>
                  <a:pt x="4186" y="4455"/>
                  <a:pt x="4210" y="4480"/>
                </a:cubicBezTo>
                <a:cubicBezTo>
                  <a:pt x="4219" y="4490"/>
                  <a:pt x="4214" y="4494"/>
                  <a:pt x="4204" y="4498"/>
                </a:cubicBezTo>
                <a:cubicBezTo>
                  <a:pt x="4186" y="4507"/>
                  <a:pt x="4186" y="4522"/>
                  <a:pt x="4204" y="4526"/>
                </a:cubicBezTo>
                <a:cubicBezTo>
                  <a:pt x="4222" y="4529"/>
                  <a:pt x="4223" y="4546"/>
                  <a:pt x="4234" y="4552"/>
                </a:cubicBezTo>
                <a:cubicBezTo>
                  <a:pt x="4258" y="4566"/>
                  <a:pt x="4232" y="4576"/>
                  <a:pt x="4232" y="4587"/>
                </a:cubicBezTo>
                <a:cubicBezTo>
                  <a:pt x="4232" y="4596"/>
                  <a:pt x="4229" y="4604"/>
                  <a:pt x="4236" y="4611"/>
                </a:cubicBezTo>
                <a:cubicBezTo>
                  <a:pt x="4251" y="4607"/>
                  <a:pt x="4261" y="4580"/>
                  <a:pt x="4275" y="4597"/>
                </a:cubicBezTo>
                <a:cubicBezTo>
                  <a:pt x="4291" y="4617"/>
                  <a:pt x="4304" y="4606"/>
                  <a:pt x="4322" y="4604"/>
                </a:cubicBezTo>
                <a:cubicBezTo>
                  <a:pt x="4302" y="4597"/>
                  <a:pt x="4295" y="4589"/>
                  <a:pt x="4303" y="4568"/>
                </a:cubicBezTo>
                <a:cubicBezTo>
                  <a:pt x="4306" y="4560"/>
                  <a:pt x="4310" y="4542"/>
                  <a:pt x="4302" y="4535"/>
                </a:cubicBezTo>
                <a:cubicBezTo>
                  <a:pt x="4277" y="4515"/>
                  <a:pt x="4290" y="4491"/>
                  <a:pt x="4291" y="4468"/>
                </a:cubicBezTo>
                <a:cubicBezTo>
                  <a:pt x="4292" y="4449"/>
                  <a:pt x="4282" y="4439"/>
                  <a:pt x="4263" y="4445"/>
                </a:cubicBezTo>
                <a:cubicBezTo>
                  <a:pt x="4255" y="4447"/>
                  <a:pt x="4249" y="4453"/>
                  <a:pt x="4242" y="4459"/>
                </a:cubicBezTo>
                <a:cubicBezTo>
                  <a:pt x="4222" y="4476"/>
                  <a:pt x="4211" y="4474"/>
                  <a:pt x="4207" y="4447"/>
                </a:cubicBezTo>
                <a:cubicBezTo>
                  <a:pt x="4204" y="4426"/>
                  <a:pt x="4173" y="4394"/>
                  <a:pt x="4221" y="4381"/>
                </a:cubicBezTo>
                <a:cubicBezTo>
                  <a:pt x="4223" y="4381"/>
                  <a:pt x="4223" y="4376"/>
                  <a:pt x="4224" y="4373"/>
                </a:cubicBezTo>
                <a:cubicBezTo>
                  <a:pt x="4229" y="4355"/>
                  <a:pt x="4240" y="4352"/>
                  <a:pt x="4257" y="4360"/>
                </a:cubicBezTo>
                <a:cubicBezTo>
                  <a:pt x="4263" y="4363"/>
                  <a:pt x="4272" y="4371"/>
                  <a:pt x="4279" y="4359"/>
                </a:cubicBezTo>
                <a:cubicBezTo>
                  <a:pt x="4283" y="4353"/>
                  <a:pt x="4300" y="4349"/>
                  <a:pt x="4306" y="4355"/>
                </a:cubicBezTo>
                <a:cubicBezTo>
                  <a:pt x="4313" y="4362"/>
                  <a:pt x="4330" y="4367"/>
                  <a:pt x="4314" y="4382"/>
                </a:cubicBezTo>
                <a:cubicBezTo>
                  <a:pt x="4308" y="4388"/>
                  <a:pt x="4303" y="4397"/>
                  <a:pt x="4312" y="4404"/>
                </a:cubicBezTo>
                <a:cubicBezTo>
                  <a:pt x="4320" y="4409"/>
                  <a:pt x="4327" y="4404"/>
                  <a:pt x="4332" y="4396"/>
                </a:cubicBezTo>
                <a:cubicBezTo>
                  <a:pt x="4335" y="4392"/>
                  <a:pt x="4336" y="4384"/>
                  <a:pt x="4344" y="4390"/>
                </a:cubicBezTo>
                <a:cubicBezTo>
                  <a:pt x="4349" y="4394"/>
                  <a:pt x="4352" y="4399"/>
                  <a:pt x="4348" y="4405"/>
                </a:cubicBezTo>
                <a:cubicBezTo>
                  <a:pt x="4341" y="4416"/>
                  <a:pt x="4346" y="4430"/>
                  <a:pt x="4355" y="4427"/>
                </a:cubicBezTo>
                <a:cubicBezTo>
                  <a:pt x="4379" y="4418"/>
                  <a:pt x="4404" y="4446"/>
                  <a:pt x="4427" y="4425"/>
                </a:cubicBezTo>
                <a:cubicBezTo>
                  <a:pt x="4429" y="4423"/>
                  <a:pt x="4435" y="4424"/>
                  <a:pt x="4446" y="4424"/>
                </a:cubicBezTo>
                <a:cubicBezTo>
                  <a:pt x="4435" y="4429"/>
                  <a:pt x="4427" y="4427"/>
                  <a:pt x="4427" y="4435"/>
                </a:cubicBezTo>
                <a:cubicBezTo>
                  <a:pt x="4428" y="4451"/>
                  <a:pt x="4445" y="4437"/>
                  <a:pt x="4450" y="4446"/>
                </a:cubicBezTo>
                <a:cubicBezTo>
                  <a:pt x="4445" y="4459"/>
                  <a:pt x="4429" y="4468"/>
                  <a:pt x="4440" y="4486"/>
                </a:cubicBezTo>
                <a:cubicBezTo>
                  <a:pt x="4445" y="4479"/>
                  <a:pt x="4450" y="4471"/>
                  <a:pt x="4457" y="4467"/>
                </a:cubicBezTo>
                <a:cubicBezTo>
                  <a:pt x="4479" y="4451"/>
                  <a:pt x="4504" y="4437"/>
                  <a:pt x="4492" y="4403"/>
                </a:cubicBezTo>
                <a:cubicBezTo>
                  <a:pt x="4491" y="4399"/>
                  <a:pt x="4488" y="4386"/>
                  <a:pt x="4502" y="4393"/>
                </a:cubicBezTo>
                <a:cubicBezTo>
                  <a:pt x="4513" y="4399"/>
                  <a:pt x="4513" y="4396"/>
                  <a:pt x="4513" y="4384"/>
                </a:cubicBezTo>
                <a:cubicBezTo>
                  <a:pt x="4512" y="4360"/>
                  <a:pt x="4531" y="4375"/>
                  <a:pt x="4540" y="4372"/>
                </a:cubicBezTo>
                <a:cubicBezTo>
                  <a:pt x="4557" y="4368"/>
                  <a:pt x="4552" y="4381"/>
                  <a:pt x="4552" y="4388"/>
                </a:cubicBezTo>
                <a:cubicBezTo>
                  <a:pt x="4550" y="4413"/>
                  <a:pt x="4558" y="4437"/>
                  <a:pt x="4544" y="4461"/>
                </a:cubicBezTo>
                <a:cubicBezTo>
                  <a:pt x="4540" y="4468"/>
                  <a:pt x="4544" y="4483"/>
                  <a:pt x="4558" y="4490"/>
                </a:cubicBezTo>
                <a:cubicBezTo>
                  <a:pt x="4577" y="4499"/>
                  <a:pt x="4573" y="4511"/>
                  <a:pt x="4557" y="4518"/>
                </a:cubicBezTo>
                <a:cubicBezTo>
                  <a:pt x="4533" y="4528"/>
                  <a:pt x="4519" y="4556"/>
                  <a:pt x="4488" y="4551"/>
                </a:cubicBezTo>
                <a:cubicBezTo>
                  <a:pt x="4484" y="4550"/>
                  <a:pt x="4479" y="4559"/>
                  <a:pt x="4474" y="4564"/>
                </a:cubicBezTo>
                <a:cubicBezTo>
                  <a:pt x="4455" y="4581"/>
                  <a:pt x="4449" y="4612"/>
                  <a:pt x="4418" y="4618"/>
                </a:cubicBezTo>
                <a:cubicBezTo>
                  <a:pt x="4410" y="4620"/>
                  <a:pt x="4404" y="4631"/>
                  <a:pt x="4407" y="4640"/>
                </a:cubicBezTo>
                <a:cubicBezTo>
                  <a:pt x="4413" y="4657"/>
                  <a:pt x="4419" y="4674"/>
                  <a:pt x="4428" y="4690"/>
                </a:cubicBezTo>
                <a:cubicBezTo>
                  <a:pt x="4434" y="4700"/>
                  <a:pt x="4452" y="4703"/>
                  <a:pt x="4454" y="4692"/>
                </a:cubicBezTo>
                <a:cubicBezTo>
                  <a:pt x="4463" y="4648"/>
                  <a:pt x="4483" y="4671"/>
                  <a:pt x="4502" y="4680"/>
                </a:cubicBezTo>
                <a:cubicBezTo>
                  <a:pt x="4515" y="4686"/>
                  <a:pt x="4528" y="4689"/>
                  <a:pt x="4542" y="4693"/>
                </a:cubicBezTo>
                <a:cubicBezTo>
                  <a:pt x="4547" y="4670"/>
                  <a:pt x="4525" y="4661"/>
                  <a:pt x="4520" y="4645"/>
                </a:cubicBezTo>
                <a:cubicBezTo>
                  <a:pt x="4544" y="4645"/>
                  <a:pt x="4544" y="4645"/>
                  <a:pt x="4544" y="4645"/>
                </a:cubicBezTo>
                <a:cubicBezTo>
                  <a:pt x="4527" y="4627"/>
                  <a:pt x="4513" y="4607"/>
                  <a:pt x="4491" y="4595"/>
                </a:cubicBezTo>
                <a:cubicBezTo>
                  <a:pt x="4485" y="4592"/>
                  <a:pt x="4481" y="4589"/>
                  <a:pt x="4482" y="4582"/>
                </a:cubicBezTo>
                <a:cubicBezTo>
                  <a:pt x="4484" y="4576"/>
                  <a:pt x="4489" y="4566"/>
                  <a:pt x="4494" y="4567"/>
                </a:cubicBezTo>
                <a:cubicBezTo>
                  <a:pt x="4526" y="4577"/>
                  <a:pt x="4539" y="4548"/>
                  <a:pt x="4560" y="4535"/>
                </a:cubicBezTo>
                <a:cubicBezTo>
                  <a:pt x="4587" y="4575"/>
                  <a:pt x="4565" y="4613"/>
                  <a:pt x="4559" y="4651"/>
                </a:cubicBezTo>
                <a:cubicBezTo>
                  <a:pt x="4566" y="4656"/>
                  <a:pt x="4566" y="4671"/>
                  <a:pt x="4576" y="4669"/>
                </a:cubicBezTo>
                <a:cubicBezTo>
                  <a:pt x="4591" y="4665"/>
                  <a:pt x="4571" y="4650"/>
                  <a:pt x="4582" y="4641"/>
                </a:cubicBezTo>
                <a:cubicBezTo>
                  <a:pt x="4595" y="4664"/>
                  <a:pt x="4623" y="4670"/>
                  <a:pt x="4637" y="4692"/>
                </a:cubicBezTo>
                <a:cubicBezTo>
                  <a:pt x="4644" y="4703"/>
                  <a:pt x="4653" y="4705"/>
                  <a:pt x="4664" y="4702"/>
                </a:cubicBezTo>
                <a:cubicBezTo>
                  <a:pt x="4667" y="4701"/>
                  <a:pt x="4671" y="4697"/>
                  <a:pt x="4671" y="4694"/>
                </a:cubicBezTo>
                <a:cubicBezTo>
                  <a:pt x="4671" y="4682"/>
                  <a:pt x="4661" y="4679"/>
                  <a:pt x="4653" y="4674"/>
                </a:cubicBezTo>
                <a:cubicBezTo>
                  <a:pt x="4629" y="4659"/>
                  <a:pt x="4606" y="4643"/>
                  <a:pt x="4593" y="4617"/>
                </a:cubicBezTo>
                <a:cubicBezTo>
                  <a:pt x="4590" y="4611"/>
                  <a:pt x="4583" y="4600"/>
                  <a:pt x="4594" y="4594"/>
                </a:cubicBezTo>
                <a:cubicBezTo>
                  <a:pt x="4604" y="4587"/>
                  <a:pt x="4612" y="4590"/>
                  <a:pt x="4618" y="4601"/>
                </a:cubicBezTo>
                <a:cubicBezTo>
                  <a:pt x="4621" y="4606"/>
                  <a:pt x="4625" y="4611"/>
                  <a:pt x="4634" y="4609"/>
                </a:cubicBezTo>
                <a:cubicBezTo>
                  <a:pt x="4656" y="4603"/>
                  <a:pt x="4676" y="4601"/>
                  <a:pt x="4670" y="4635"/>
                </a:cubicBezTo>
                <a:cubicBezTo>
                  <a:pt x="4669" y="4642"/>
                  <a:pt x="4671" y="4648"/>
                  <a:pt x="4679" y="4652"/>
                </a:cubicBezTo>
                <a:cubicBezTo>
                  <a:pt x="4695" y="4658"/>
                  <a:pt x="4716" y="4655"/>
                  <a:pt x="4727" y="4674"/>
                </a:cubicBezTo>
                <a:cubicBezTo>
                  <a:pt x="4740" y="4653"/>
                  <a:pt x="4762" y="4696"/>
                  <a:pt x="4775" y="4668"/>
                </a:cubicBezTo>
                <a:cubicBezTo>
                  <a:pt x="4782" y="4689"/>
                  <a:pt x="4799" y="4659"/>
                  <a:pt x="4802" y="4672"/>
                </a:cubicBezTo>
                <a:cubicBezTo>
                  <a:pt x="4811" y="4710"/>
                  <a:pt x="4823" y="4693"/>
                  <a:pt x="4838" y="4669"/>
                </a:cubicBezTo>
                <a:cubicBezTo>
                  <a:pt x="4841" y="4689"/>
                  <a:pt x="4841" y="4703"/>
                  <a:pt x="4846" y="4716"/>
                </a:cubicBezTo>
                <a:cubicBezTo>
                  <a:pt x="4851" y="4731"/>
                  <a:pt x="4858" y="4749"/>
                  <a:pt x="4878" y="4730"/>
                </a:cubicBezTo>
                <a:cubicBezTo>
                  <a:pt x="4883" y="4726"/>
                  <a:pt x="4889" y="4721"/>
                  <a:pt x="4892" y="4729"/>
                </a:cubicBezTo>
                <a:cubicBezTo>
                  <a:pt x="4906" y="4761"/>
                  <a:pt x="4912" y="4730"/>
                  <a:pt x="4918" y="4727"/>
                </a:cubicBezTo>
                <a:cubicBezTo>
                  <a:pt x="4951" y="4755"/>
                  <a:pt x="4983" y="4781"/>
                  <a:pt x="5015" y="4808"/>
                </a:cubicBezTo>
                <a:cubicBezTo>
                  <a:pt x="5014" y="4809"/>
                  <a:pt x="5010" y="4811"/>
                  <a:pt x="5008" y="4813"/>
                </a:cubicBezTo>
                <a:cubicBezTo>
                  <a:pt x="4997" y="4824"/>
                  <a:pt x="4991" y="4837"/>
                  <a:pt x="5002" y="4849"/>
                </a:cubicBezTo>
                <a:cubicBezTo>
                  <a:pt x="5015" y="4864"/>
                  <a:pt x="5023" y="4853"/>
                  <a:pt x="5031" y="4841"/>
                </a:cubicBezTo>
                <a:cubicBezTo>
                  <a:pt x="5035" y="4836"/>
                  <a:pt x="5040" y="4833"/>
                  <a:pt x="5044" y="4841"/>
                </a:cubicBezTo>
                <a:cubicBezTo>
                  <a:pt x="5056" y="4863"/>
                  <a:pt x="5072" y="4847"/>
                  <a:pt x="5085" y="4845"/>
                </a:cubicBezTo>
                <a:cubicBezTo>
                  <a:pt x="5099" y="4842"/>
                  <a:pt x="5092" y="4825"/>
                  <a:pt x="5094" y="4814"/>
                </a:cubicBezTo>
                <a:cubicBezTo>
                  <a:pt x="5095" y="4807"/>
                  <a:pt x="5086" y="4800"/>
                  <a:pt x="5096" y="4793"/>
                </a:cubicBezTo>
                <a:cubicBezTo>
                  <a:pt x="5110" y="4785"/>
                  <a:pt x="5104" y="4777"/>
                  <a:pt x="5092" y="4774"/>
                </a:cubicBezTo>
                <a:cubicBezTo>
                  <a:pt x="5066" y="4768"/>
                  <a:pt x="5041" y="4762"/>
                  <a:pt x="5048" y="4726"/>
                </a:cubicBezTo>
                <a:cubicBezTo>
                  <a:pt x="5049" y="4725"/>
                  <a:pt x="5047" y="4724"/>
                  <a:pt x="5047" y="4723"/>
                </a:cubicBezTo>
                <a:cubicBezTo>
                  <a:pt x="5040" y="4715"/>
                  <a:pt x="5045" y="4709"/>
                  <a:pt x="5053" y="4711"/>
                </a:cubicBezTo>
                <a:cubicBezTo>
                  <a:pt x="5076" y="4716"/>
                  <a:pt x="5075" y="4705"/>
                  <a:pt x="5074" y="4687"/>
                </a:cubicBezTo>
                <a:cubicBezTo>
                  <a:pt x="5073" y="4677"/>
                  <a:pt x="5078" y="4665"/>
                  <a:pt x="5084" y="4654"/>
                </a:cubicBezTo>
                <a:cubicBezTo>
                  <a:pt x="5090" y="4643"/>
                  <a:pt x="5089" y="4633"/>
                  <a:pt x="5072" y="4629"/>
                </a:cubicBezTo>
                <a:cubicBezTo>
                  <a:pt x="5038" y="4622"/>
                  <a:pt x="5034" y="4608"/>
                  <a:pt x="5056" y="4580"/>
                </a:cubicBezTo>
                <a:cubicBezTo>
                  <a:pt x="5067" y="4566"/>
                  <a:pt x="5059" y="4518"/>
                  <a:pt x="5042" y="4512"/>
                </a:cubicBezTo>
                <a:cubicBezTo>
                  <a:pt x="5024" y="4505"/>
                  <a:pt x="5020" y="4493"/>
                  <a:pt x="5015" y="4476"/>
                </a:cubicBezTo>
                <a:cubicBezTo>
                  <a:pt x="5006" y="4443"/>
                  <a:pt x="4956" y="4416"/>
                  <a:pt x="4934" y="4430"/>
                </a:cubicBezTo>
                <a:cubicBezTo>
                  <a:pt x="4928" y="4407"/>
                  <a:pt x="4931" y="4382"/>
                  <a:pt x="4920" y="4359"/>
                </a:cubicBezTo>
                <a:cubicBezTo>
                  <a:pt x="4952" y="4362"/>
                  <a:pt x="4967" y="4392"/>
                  <a:pt x="4997" y="4396"/>
                </a:cubicBezTo>
                <a:cubicBezTo>
                  <a:pt x="5026" y="4399"/>
                  <a:pt x="5042" y="4411"/>
                  <a:pt x="5028" y="4446"/>
                </a:cubicBezTo>
                <a:cubicBezTo>
                  <a:pt x="5025" y="4454"/>
                  <a:pt x="5036" y="4479"/>
                  <a:pt x="5044" y="4480"/>
                </a:cubicBezTo>
                <a:cubicBezTo>
                  <a:pt x="5064" y="4484"/>
                  <a:pt x="5082" y="4491"/>
                  <a:pt x="5098" y="4505"/>
                </a:cubicBezTo>
                <a:cubicBezTo>
                  <a:pt x="5104" y="4493"/>
                  <a:pt x="5089" y="4478"/>
                  <a:pt x="5103" y="4474"/>
                </a:cubicBezTo>
                <a:cubicBezTo>
                  <a:pt x="5139" y="4464"/>
                  <a:pt x="5121" y="4452"/>
                  <a:pt x="5107" y="4438"/>
                </a:cubicBezTo>
                <a:cubicBezTo>
                  <a:pt x="5100" y="4430"/>
                  <a:pt x="5089" y="4414"/>
                  <a:pt x="5099" y="4409"/>
                </a:cubicBezTo>
                <a:cubicBezTo>
                  <a:pt x="5120" y="4399"/>
                  <a:pt x="5126" y="4378"/>
                  <a:pt x="5141" y="4361"/>
                </a:cubicBezTo>
                <a:cubicBezTo>
                  <a:pt x="5150" y="4372"/>
                  <a:pt x="5157" y="4387"/>
                  <a:pt x="5175" y="4387"/>
                </a:cubicBezTo>
                <a:cubicBezTo>
                  <a:pt x="5168" y="4362"/>
                  <a:pt x="5184" y="4341"/>
                  <a:pt x="5177" y="4317"/>
                </a:cubicBezTo>
                <a:cubicBezTo>
                  <a:pt x="5186" y="4318"/>
                  <a:pt x="5190" y="4325"/>
                  <a:pt x="5198" y="4324"/>
                </a:cubicBezTo>
                <a:cubicBezTo>
                  <a:pt x="5206" y="4323"/>
                  <a:pt x="5213" y="4327"/>
                  <a:pt x="5217" y="4334"/>
                </a:cubicBezTo>
                <a:cubicBezTo>
                  <a:pt x="5225" y="4347"/>
                  <a:pt x="5237" y="4348"/>
                  <a:pt x="5250" y="4347"/>
                </a:cubicBezTo>
                <a:cubicBezTo>
                  <a:pt x="5273" y="4346"/>
                  <a:pt x="5289" y="4363"/>
                  <a:pt x="5278" y="4381"/>
                </a:cubicBezTo>
                <a:cubicBezTo>
                  <a:pt x="5264" y="4404"/>
                  <a:pt x="5273" y="4422"/>
                  <a:pt x="5280" y="4441"/>
                </a:cubicBezTo>
                <a:cubicBezTo>
                  <a:pt x="5302" y="4416"/>
                  <a:pt x="5316" y="4408"/>
                  <a:pt x="5331" y="4413"/>
                </a:cubicBezTo>
                <a:cubicBezTo>
                  <a:pt x="5320" y="4421"/>
                  <a:pt x="5319" y="4430"/>
                  <a:pt x="5324" y="4481"/>
                </a:cubicBezTo>
                <a:cubicBezTo>
                  <a:pt x="5314" y="4477"/>
                  <a:pt x="5304" y="4474"/>
                  <a:pt x="5295" y="4468"/>
                </a:cubicBezTo>
                <a:cubicBezTo>
                  <a:pt x="5290" y="4465"/>
                  <a:pt x="5286" y="4459"/>
                  <a:pt x="5281" y="4467"/>
                </a:cubicBezTo>
                <a:cubicBezTo>
                  <a:pt x="5277" y="4473"/>
                  <a:pt x="5282" y="4480"/>
                  <a:pt x="5287" y="4481"/>
                </a:cubicBezTo>
                <a:cubicBezTo>
                  <a:pt x="5306" y="4485"/>
                  <a:pt x="5321" y="4501"/>
                  <a:pt x="5341" y="4501"/>
                </a:cubicBezTo>
                <a:cubicBezTo>
                  <a:pt x="5364" y="4502"/>
                  <a:pt x="5371" y="4512"/>
                  <a:pt x="5361" y="4532"/>
                </a:cubicBezTo>
                <a:cubicBezTo>
                  <a:pt x="5358" y="4537"/>
                  <a:pt x="5356" y="4542"/>
                  <a:pt x="5353" y="4548"/>
                </a:cubicBezTo>
                <a:cubicBezTo>
                  <a:pt x="5348" y="4559"/>
                  <a:pt x="5350" y="4569"/>
                  <a:pt x="5359" y="4576"/>
                </a:cubicBezTo>
                <a:cubicBezTo>
                  <a:pt x="5369" y="4585"/>
                  <a:pt x="5373" y="4573"/>
                  <a:pt x="5379" y="4567"/>
                </a:cubicBezTo>
                <a:cubicBezTo>
                  <a:pt x="5386" y="4560"/>
                  <a:pt x="5400" y="4557"/>
                  <a:pt x="5403" y="4566"/>
                </a:cubicBezTo>
                <a:cubicBezTo>
                  <a:pt x="5412" y="4588"/>
                  <a:pt x="5439" y="4600"/>
                  <a:pt x="5437" y="4628"/>
                </a:cubicBezTo>
                <a:cubicBezTo>
                  <a:pt x="5454" y="4622"/>
                  <a:pt x="5461" y="4602"/>
                  <a:pt x="5481" y="4607"/>
                </a:cubicBezTo>
                <a:cubicBezTo>
                  <a:pt x="5504" y="4612"/>
                  <a:pt x="5512" y="4591"/>
                  <a:pt x="5518" y="4577"/>
                </a:cubicBezTo>
                <a:cubicBezTo>
                  <a:pt x="5524" y="4562"/>
                  <a:pt x="5507" y="4557"/>
                  <a:pt x="5495" y="4554"/>
                </a:cubicBezTo>
                <a:cubicBezTo>
                  <a:pt x="5490" y="4552"/>
                  <a:pt x="5487" y="4549"/>
                  <a:pt x="5486" y="4544"/>
                </a:cubicBezTo>
                <a:cubicBezTo>
                  <a:pt x="5482" y="4515"/>
                  <a:pt x="5453" y="4504"/>
                  <a:pt x="5439" y="4484"/>
                </a:cubicBezTo>
                <a:cubicBezTo>
                  <a:pt x="5435" y="4479"/>
                  <a:pt x="5426" y="4475"/>
                  <a:pt x="5423" y="4479"/>
                </a:cubicBezTo>
                <a:cubicBezTo>
                  <a:pt x="5413" y="4493"/>
                  <a:pt x="5403" y="4486"/>
                  <a:pt x="5399" y="4478"/>
                </a:cubicBezTo>
                <a:cubicBezTo>
                  <a:pt x="5393" y="4463"/>
                  <a:pt x="5413" y="4452"/>
                  <a:pt x="5408" y="4436"/>
                </a:cubicBezTo>
                <a:cubicBezTo>
                  <a:pt x="5418" y="4437"/>
                  <a:pt x="5423" y="4446"/>
                  <a:pt x="5432" y="4457"/>
                </a:cubicBezTo>
                <a:cubicBezTo>
                  <a:pt x="5428" y="4424"/>
                  <a:pt x="5458" y="4431"/>
                  <a:pt x="5468" y="4416"/>
                </a:cubicBezTo>
                <a:cubicBezTo>
                  <a:pt x="5468" y="4429"/>
                  <a:pt x="5472" y="4438"/>
                  <a:pt x="5478" y="4448"/>
                </a:cubicBezTo>
                <a:cubicBezTo>
                  <a:pt x="5483" y="4457"/>
                  <a:pt x="5489" y="4463"/>
                  <a:pt x="5497" y="4451"/>
                </a:cubicBezTo>
                <a:cubicBezTo>
                  <a:pt x="5512" y="4429"/>
                  <a:pt x="5525" y="4437"/>
                  <a:pt x="5538" y="4453"/>
                </a:cubicBezTo>
                <a:cubicBezTo>
                  <a:pt x="5548" y="4466"/>
                  <a:pt x="5554" y="4463"/>
                  <a:pt x="5555" y="4449"/>
                </a:cubicBezTo>
                <a:cubicBezTo>
                  <a:pt x="5557" y="4435"/>
                  <a:pt x="5568" y="4436"/>
                  <a:pt x="5576" y="4432"/>
                </a:cubicBezTo>
                <a:cubicBezTo>
                  <a:pt x="5580" y="4431"/>
                  <a:pt x="5584" y="4428"/>
                  <a:pt x="5586" y="4433"/>
                </a:cubicBezTo>
                <a:cubicBezTo>
                  <a:pt x="5588" y="4436"/>
                  <a:pt x="5589" y="4441"/>
                  <a:pt x="5586" y="4444"/>
                </a:cubicBezTo>
                <a:cubicBezTo>
                  <a:pt x="5560" y="4460"/>
                  <a:pt x="5566" y="4488"/>
                  <a:pt x="5563" y="4512"/>
                </a:cubicBezTo>
                <a:cubicBezTo>
                  <a:pt x="5560" y="4539"/>
                  <a:pt x="5572" y="4541"/>
                  <a:pt x="5599" y="4537"/>
                </a:cubicBezTo>
                <a:cubicBezTo>
                  <a:pt x="5627" y="4533"/>
                  <a:pt x="5618" y="4515"/>
                  <a:pt x="5619" y="4499"/>
                </a:cubicBezTo>
                <a:cubicBezTo>
                  <a:pt x="5639" y="4518"/>
                  <a:pt x="5654" y="4516"/>
                  <a:pt x="5651" y="4511"/>
                </a:cubicBezTo>
                <a:cubicBezTo>
                  <a:pt x="5637" y="4488"/>
                  <a:pt x="5677" y="4451"/>
                  <a:pt x="5631" y="4439"/>
                </a:cubicBezTo>
                <a:cubicBezTo>
                  <a:pt x="5626" y="4438"/>
                  <a:pt x="5622" y="4425"/>
                  <a:pt x="5622" y="4419"/>
                </a:cubicBezTo>
                <a:cubicBezTo>
                  <a:pt x="5624" y="4400"/>
                  <a:pt x="5628" y="4382"/>
                  <a:pt x="5631" y="4363"/>
                </a:cubicBezTo>
                <a:cubicBezTo>
                  <a:pt x="5642" y="4370"/>
                  <a:pt x="5636" y="4376"/>
                  <a:pt x="5636" y="4383"/>
                </a:cubicBezTo>
                <a:cubicBezTo>
                  <a:pt x="5635" y="4401"/>
                  <a:pt x="5663" y="4422"/>
                  <a:pt x="5676" y="4411"/>
                </a:cubicBezTo>
                <a:cubicBezTo>
                  <a:pt x="5684" y="4404"/>
                  <a:pt x="5690" y="4405"/>
                  <a:pt x="5697" y="4407"/>
                </a:cubicBezTo>
                <a:cubicBezTo>
                  <a:pt x="5722" y="4412"/>
                  <a:pt x="5739" y="4407"/>
                  <a:pt x="5737" y="4375"/>
                </a:cubicBezTo>
                <a:cubicBezTo>
                  <a:pt x="5747" y="4381"/>
                  <a:pt x="5748" y="4392"/>
                  <a:pt x="5758" y="4394"/>
                </a:cubicBezTo>
                <a:cubicBezTo>
                  <a:pt x="5766" y="4396"/>
                  <a:pt x="5778" y="4394"/>
                  <a:pt x="5774" y="4386"/>
                </a:cubicBezTo>
                <a:cubicBezTo>
                  <a:pt x="5764" y="4367"/>
                  <a:pt x="5761" y="4338"/>
                  <a:pt x="5747" y="4331"/>
                </a:cubicBezTo>
                <a:cubicBezTo>
                  <a:pt x="5724" y="4320"/>
                  <a:pt x="5725" y="4304"/>
                  <a:pt x="5718" y="4283"/>
                </a:cubicBezTo>
                <a:cubicBezTo>
                  <a:pt x="5727" y="4289"/>
                  <a:pt x="5732" y="4292"/>
                  <a:pt x="5736" y="4296"/>
                </a:cubicBezTo>
                <a:cubicBezTo>
                  <a:pt x="5740" y="4300"/>
                  <a:pt x="5743" y="4307"/>
                  <a:pt x="5750" y="4302"/>
                </a:cubicBezTo>
                <a:cubicBezTo>
                  <a:pt x="5755" y="4298"/>
                  <a:pt x="5754" y="4291"/>
                  <a:pt x="5751" y="4286"/>
                </a:cubicBezTo>
                <a:cubicBezTo>
                  <a:pt x="5748" y="4281"/>
                  <a:pt x="5743" y="4274"/>
                  <a:pt x="5739" y="4274"/>
                </a:cubicBezTo>
                <a:cubicBezTo>
                  <a:pt x="5716" y="4270"/>
                  <a:pt x="5723" y="4257"/>
                  <a:pt x="5728" y="4244"/>
                </a:cubicBezTo>
                <a:cubicBezTo>
                  <a:pt x="5730" y="4235"/>
                  <a:pt x="5728" y="4220"/>
                  <a:pt x="5720" y="4226"/>
                </a:cubicBezTo>
                <a:cubicBezTo>
                  <a:pt x="5691" y="4247"/>
                  <a:pt x="5673" y="4221"/>
                  <a:pt x="5654" y="4211"/>
                </a:cubicBezTo>
                <a:cubicBezTo>
                  <a:pt x="5646" y="4207"/>
                  <a:pt x="5621" y="4206"/>
                  <a:pt x="5628" y="4195"/>
                </a:cubicBezTo>
                <a:cubicBezTo>
                  <a:pt x="5641" y="4176"/>
                  <a:pt x="5646" y="4206"/>
                  <a:pt x="5658" y="4207"/>
                </a:cubicBezTo>
                <a:cubicBezTo>
                  <a:pt x="5665" y="4208"/>
                  <a:pt x="5672" y="4216"/>
                  <a:pt x="5679" y="4209"/>
                </a:cubicBezTo>
                <a:cubicBezTo>
                  <a:pt x="5687" y="4202"/>
                  <a:pt x="5681" y="4195"/>
                  <a:pt x="5677" y="4189"/>
                </a:cubicBezTo>
                <a:cubicBezTo>
                  <a:pt x="5664" y="4168"/>
                  <a:pt x="5661" y="4143"/>
                  <a:pt x="5643" y="4126"/>
                </a:cubicBezTo>
                <a:cubicBezTo>
                  <a:pt x="5628" y="4112"/>
                  <a:pt x="5630" y="4097"/>
                  <a:pt x="5645" y="4084"/>
                </a:cubicBezTo>
                <a:cubicBezTo>
                  <a:pt x="5657" y="4074"/>
                  <a:pt x="5665" y="4067"/>
                  <a:pt x="5642" y="4060"/>
                </a:cubicBezTo>
                <a:cubicBezTo>
                  <a:pt x="5634" y="4058"/>
                  <a:pt x="5623" y="4049"/>
                  <a:pt x="5620" y="4045"/>
                </a:cubicBezTo>
                <a:cubicBezTo>
                  <a:pt x="5607" y="4019"/>
                  <a:pt x="5609" y="4018"/>
                  <a:pt x="5583" y="4020"/>
                </a:cubicBezTo>
                <a:cubicBezTo>
                  <a:pt x="5566" y="4021"/>
                  <a:pt x="5566" y="4016"/>
                  <a:pt x="5572" y="4002"/>
                </a:cubicBezTo>
                <a:cubicBezTo>
                  <a:pt x="5576" y="3991"/>
                  <a:pt x="5581" y="3987"/>
                  <a:pt x="5592" y="3986"/>
                </a:cubicBezTo>
                <a:cubicBezTo>
                  <a:pt x="5615" y="3986"/>
                  <a:pt x="5615" y="3949"/>
                  <a:pt x="5643" y="3955"/>
                </a:cubicBezTo>
                <a:cubicBezTo>
                  <a:pt x="5642" y="3950"/>
                  <a:pt x="5643" y="3945"/>
                  <a:pt x="5641" y="3941"/>
                </a:cubicBezTo>
                <a:cubicBezTo>
                  <a:pt x="5639" y="3935"/>
                  <a:pt x="5634" y="3929"/>
                  <a:pt x="5633" y="3923"/>
                </a:cubicBezTo>
                <a:cubicBezTo>
                  <a:pt x="5630" y="3903"/>
                  <a:pt x="5612" y="3905"/>
                  <a:pt x="5601" y="3902"/>
                </a:cubicBezTo>
                <a:cubicBezTo>
                  <a:pt x="5590" y="3899"/>
                  <a:pt x="5576" y="3908"/>
                  <a:pt x="5575" y="3924"/>
                </a:cubicBezTo>
                <a:cubicBezTo>
                  <a:pt x="5574" y="3935"/>
                  <a:pt x="5568" y="3942"/>
                  <a:pt x="5564" y="3951"/>
                </a:cubicBezTo>
                <a:cubicBezTo>
                  <a:pt x="5563" y="3954"/>
                  <a:pt x="5564" y="3965"/>
                  <a:pt x="5558" y="3958"/>
                </a:cubicBezTo>
                <a:cubicBezTo>
                  <a:pt x="5537" y="3935"/>
                  <a:pt x="5514" y="3984"/>
                  <a:pt x="5494" y="3954"/>
                </a:cubicBezTo>
                <a:cubicBezTo>
                  <a:pt x="5493" y="3952"/>
                  <a:pt x="5491" y="3962"/>
                  <a:pt x="5488" y="3965"/>
                </a:cubicBezTo>
                <a:cubicBezTo>
                  <a:pt x="5482" y="3974"/>
                  <a:pt x="5471" y="3972"/>
                  <a:pt x="5463" y="3972"/>
                </a:cubicBezTo>
                <a:cubicBezTo>
                  <a:pt x="5458" y="3972"/>
                  <a:pt x="5450" y="3966"/>
                  <a:pt x="5450" y="3958"/>
                </a:cubicBezTo>
                <a:cubicBezTo>
                  <a:pt x="5450" y="3946"/>
                  <a:pt x="5461" y="3946"/>
                  <a:pt x="5465" y="3942"/>
                </a:cubicBezTo>
                <a:cubicBezTo>
                  <a:pt x="5471" y="3935"/>
                  <a:pt x="5507" y="3941"/>
                  <a:pt x="5480" y="3916"/>
                </a:cubicBezTo>
                <a:cubicBezTo>
                  <a:pt x="5476" y="3913"/>
                  <a:pt x="5482" y="3910"/>
                  <a:pt x="5484" y="3906"/>
                </a:cubicBezTo>
                <a:cubicBezTo>
                  <a:pt x="5498" y="3884"/>
                  <a:pt x="5493" y="3873"/>
                  <a:pt x="5466" y="3871"/>
                </a:cubicBezTo>
                <a:cubicBezTo>
                  <a:pt x="5458" y="3870"/>
                  <a:pt x="5450" y="3871"/>
                  <a:pt x="5442" y="3871"/>
                </a:cubicBezTo>
                <a:cubicBezTo>
                  <a:pt x="5469" y="3864"/>
                  <a:pt x="5489" y="3856"/>
                  <a:pt x="5459" y="3825"/>
                </a:cubicBezTo>
                <a:cubicBezTo>
                  <a:pt x="5467" y="3823"/>
                  <a:pt x="5473" y="3822"/>
                  <a:pt x="5478" y="3821"/>
                </a:cubicBezTo>
                <a:cubicBezTo>
                  <a:pt x="5523" y="3775"/>
                  <a:pt x="5523" y="3775"/>
                  <a:pt x="5523" y="3775"/>
                </a:cubicBezTo>
                <a:cubicBezTo>
                  <a:pt x="5556" y="3779"/>
                  <a:pt x="5547" y="3754"/>
                  <a:pt x="5548" y="3737"/>
                </a:cubicBezTo>
                <a:cubicBezTo>
                  <a:pt x="5549" y="3730"/>
                  <a:pt x="5547" y="3721"/>
                  <a:pt x="5557" y="3723"/>
                </a:cubicBezTo>
                <a:cubicBezTo>
                  <a:pt x="5565" y="3724"/>
                  <a:pt x="5572" y="3731"/>
                  <a:pt x="5567" y="3740"/>
                </a:cubicBezTo>
                <a:cubicBezTo>
                  <a:pt x="5562" y="3751"/>
                  <a:pt x="5564" y="3760"/>
                  <a:pt x="5571" y="3767"/>
                </a:cubicBezTo>
                <a:cubicBezTo>
                  <a:pt x="5581" y="3777"/>
                  <a:pt x="5587" y="3789"/>
                  <a:pt x="5592" y="3802"/>
                </a:cubicBezTo>
                <a:cubicBezTo>
                  <a:pt x="5597" y="3815"/>
                  <a:pt x="5605" y="3809"/>
                  <a:pt x="5606" y="3802"/>
                </a:cubicBezTo>
                <a:cubicBezTo>
                  <a:pt x="5608" y="3785"/>
                  <a:pt x="5617" y="3788"/>
                  <a:pt x="5625" y="3794"/>
                </a:cubicBezTo>
                <a:cubicBezTo>
                  <a:pt x="5645" y="3807"/>
                  <a:pt x="5672" y="3799"/>
                  <a:pt x="5689" y="3819"/>
                </a:cubicBezTo>
                <a:cubicBezTo>
                  <a:pt x="5693" y="3823"/>
                  <a:pt x="5701" y="3822"/>
                  <a:pt x="5704" y="3816"/>
                </a:cubicBezTo>
                <a:cubicBezTo>
                  <a:pt x="5707" y="3810"/>
                  <a:pt x="5703" y="3805"/>
                  <a:pt x="5698" y="3801"/>
                </a:cubicBezTo>
                <a:cubicBezTo>
                  <a:pt x="5690" y="3795"/>
                  <a:pt x="5677" y="3796"/>
                  <a:pt x="5675" y="3785"/>
                </a:cubicBezTo>
                <a:cubicBezTo>
                  <a:pt x="5669" y="3756"/>
                  <a:pt x="5656" y="3778"/>
                  <a:pt x="5642" y="3783"/>
                </a:cubicBezTo>
                <a:cubicBezTo>
                  <a:pt x="5652" y="3770"/>
                  <a:pt x="5653" y="3760"/>
                  <a:pt x="5646" y="3748"/>
                </a:cubicBezTo>
                <a:cubicBezTo>
                  <a:pt x="5635" y="3731"/>
                  <a:pt x="5646" y="3727"/>
                  <a:pt x="5660" y="3729"/>
                </a:cubicBezTo>
                <a:cubicBezTo>
                  <a:pt x="5672" y="3731"/>
                  <a:pt x="5683" y="3735"/>
                  <a:pt x="5689" y="3720"/>
                </a:cubicBezTo>
                <a:cubicBezTo>
                  <a:pt x="5691" y="3716"/>
                  <a:pt x="5696" y="3717"/>
                  <a:pt x="5699" y="3720"/>
                </a:cubicBezTo>
                <a:cubicBezTo>
                  <a:pt x="5714" y="3740"/>
                  <a:pt x="5739" y="3747"/>
                  <a:pt x="5756" y="3766"/>
                </a:cubicBezTo>
                <a:cubicBezTo>
                  <a:pt x="5748" y="3775"/>
                  <a:pt x="5720" y="3780"/>
                  <a:pt x="5744" y="3795"/>
                </a:cubicBezTo>
                <a:cubicBezTo>
                  <a:pt x="5760" y="3806"/>
                  <a:pt x="5784" y="3800"/>
                  <a:pt x="5798" y="3818"/>
                </a:cubicBezTo>
                <a:cubicBezTo>
                  <a:pt x="5801" y="3821"/>
                  <a:pt x="5804" y="3816"/>
                  <a:pt x="5806" y="3812"/>
                </a:cubicBezTo>
                <a:cubicBezTo>
                  <a:pt x="5809" y="3804"/>
                  <a:pt x="5814" y="3797"/>
                  <a:pt x="5819" y="3790"/>
                </a:cubicBezTo>
                <a:cubicBezTo>
                  <a:pt x="5826" y="3778"/>
                  <a:pt x="5818" y="3759"/>
                  <a:pt x="5823" y="3757"/>
                </a:cubicBezTo>
                <a:cubicBezTo>
                  <a:pt x="5843" y="3747"/>
                  <a:pt x="5842" y="3735"/>
                  <a:pt x="5836" y="3719"/>
                </a:cubicBezTo>
                <a:cubicBezTo>
                  <a:pt x="5830" y="3700"/>
                  <a:pt x="5814" y="3696"/>
                  <a:pt x="5797" y="3696"/>
                </a:cubicBezTo>
                <a:cubicBezTo>
                  <a:pt x="5802" y="3686"/>
                  <a:pt x="5824" y="3685"/>
                  <a:pt x="5815" y="3671"/>
                </a:cubicBezTo>
                <a:cubicBezTo>
                  <a:pt x="5807" y="3659"/>
                  <a:pt x="5790" y="3661"/>
                  <a:pt x="5780" y="3673"/>
                </a:cubicBezTo>
                <a:cubicBezTo>
                  <a:pt x="5773" y="3682"/>
                  <a:pt x="5764" y="3682"/>
                  <a:pt x="5757" y="3678"/>
                </a:cubicBezTo>
                <a:cubicBezTo>
                  <a:pt x="5747" y="3673"/>
                  <a:pt x="5740" y="3658"/>
                  <a:pt x="5744" y="3651"/>
                </a:cubicBezTo>
                <a:cubicBezTo>
                  <a:pt x="5755" y="3623"/>
                  <a:pt x="5729" y="3618"/>
                  <a:pt x="5718" y="3617"/>
                </a:cubicBezTo>
                <a:cubicBezTo>
                  <a:pt x="5706" y="3616"/>
                  <a:pt x="5683" y="3620"/>
                  <a:pt x="5686" y="3645"/>
                </a:cubicBezTo>
                <a:cubicBezTo>
                  <a:pt x="5687" y="3652"/>
                  <a:pt x="5683" y="3654"/>
                  <a:pt x="5678" y="3654"/>
                </a:cubicBezTo>
                <a:cubicBezTo>
                  <a:pt x="5672" y="3653"/>
                  <a:pt x="5671" y="3649"/>
                  <a:pt x="5671" y="3643"/>
                </a:cubicBezTo>
                <a:cubicBezTo>
                  <a:pt x="5672" y="3622"/>
                  <a:pt x="5685" y="3601"/>
                  <a:pt x="5671" y="3579"/>
                </a:cubicBezTo>
                <a:cubicBezTo>
                  <a:pt x="5668" y="3574"/>
                  <a:pt x="5677" y="3576"/>
                  <a:pt x="5678" y="3574"/>
                </a:cubicBezTo>
                <a:cubicBezTo>
                  <a:pt x="5689" y="3559"/>
                  <a:pt x="5717" y="3570"/>
                  <a:pt x="5722" y="3549"/>
                </a:cubicBezTo>
                <a:cubicBezTo>
                  <a:pt x="5727" y="3530"/>
                  <a:pt x="5736" y="3508"/>
                  <a:pt x="5710" y="3492"/>
                </a:cubicBezTo>
                <a:cubicBezTo>
                  <a:pt x="5733" y="3493"/>
                  <a:pt x="5752" y="3494"/>
                  <a:pt x="5775" y="3496"/>
                </a:cubicBezTo>
                <a:cubicBezTo>
                  <a:pt x="5764" y="3472"/>
                  <a:pt x="5759" y="3451"/>
                  <a:pt x="5772" y="3430"/>
                </a:cubicBezTo>
                <a:cubicBezTo>
                  <a:pt x="5774" y="3428"/>
                  <a:pt x="5773" y="3424"/>
                  <a:pt x="5772" y="3422"/>
                </a:cubicBezTo>
                <a:cubicBezTo>
                  <a:pt x="5750" y="3383"/>
                  <a:pt x="5733" y="3339"/>
                  <a:pt x="5682" y="3327"/>
                </a:cubicBezTo>
                <a:cubicBezTo>
                  <a:pt x="5659" y="3321"/>
                  <a:pt x="5654" y="3291"/>
                  <a:pt x="5673" y="3275"/>
                </a:cubicBezTo>
                <a:cubicBezTo>
                  <a:pt x="5682" y="3268"/>
                  <a:pt x="5681" y="3264"/>
                  <a:pt x="5677" y="3256"/>
                </a:cubicBezTo>
                <a:cubicBezTo>
                  <a:pt x="5664" y="3231"/>
                  <a:pt x="5683" y="3228"/>
                  <a:pt x="5700" y="3222"/>
                </a:cubicBezTo>
                <a:cubicBezTo>
                  <a:pt x="5721" y="3215"/>
                  <a:pt x="5722" y="3229"/>
                  <a:pt x="5726" y="3241"/>
                </a:cubicBezTo>
                <a:cubicBezTo>
                  <a:pt x="5729" y="3254"/>
                  <a:pt x="5734" y="3265"/>
                  <a:pt x="5749" y="3257"/>
                </a:cubicBezTo>
                <a:cubicBezTo>
                  <a:pt x="5762" y="3251"/>
                  <a:pt x="5780" y="3249"/>
                  <a:pt x="5788" y="3242"/>
                </a:cubicBezTo>
                <a:cubicBezTo>
                  <a:pt x="5805" y="3228"/>
                  <a:pt x="5802" y="3196"/>
                  <a:pt x="5829" y="3186"/>
                </a:cubicBezTo>
                <a:cubicBezTo>
                  <a:pt x="5816" y="3165"/>
                  <a:pt x="5836" y="3152"/>
                  <a:pt x="5845" y="3142"/>
                </a:cubicBezTo>
                <a:cubicBezTo>
                  <a:pt x="5859" y="3125"/>
                  <a:pt x="5863" y="3109"/>
                  <a:pt x="5850" y="3096"/>
                </a:cubicBezTo>
                <a:cubicBezTo>
                  <a:pt x="5837" y="3081"/>
                  <a:pt x="5821" y="3060"/>
                  <a:pt x="5794" y="3077"/>
                </a:cubicBezTo>
                <a:cubicBezTo>
                  <a:pt x="5791" y="3080"/>
                  <a:pt x="5783" y="3082"/>
                  <a:pt x="5781" y="3080"/>
                </a:cubicBezTo>
                <a:cubicBezTo>
                  <a:pt x="5759" y="3061"/>
                  <a:pt x="5753" y="3077"/>
                  <a:pt x="5749" y="3096"/>
                </a:cubicBezTo>
                <a:cubicBezTo>
                  <a:pt x="5737" y="3088"/>
                  <a:pt x="5728" y="3081"/>
                  <a:pt x="5736" y="3067"/>
                </a:cubicBezTo>
                <a:cubicBezTo>
                  <a:pt x="5740" y="3060"/>
                  <a:pt x="5743" y="3054"/>
                  <a:pt x="5754" y="3055"/>
                </a:cubicBezTo>
                <a:cubicBezTo>
                  <a:pt x="5767" y="3057"/>
                  <a:pt x="5787" y="3059"/>
                  <a:pt x="5792" y="3052"/>
                </a:cubicBezTo>
                <a:cubicBezTo>
                  <a:pt x="5802" y="3038"/>
                  <a:pt x="5789" y="3023"/>
                  <a:pt x="5779" y="3010"/>
                </a:cubicBezTo>
                <a:cubicBezTo>
                  <a:pt x="5778" y="3008"/>
                  <a:pt x="5776" y="3006"/>
                  <a:pt x="5775" y="3003"/>
                </a:cubicBezTo>
                <a:cubicBezTo>
                  <a:pt x="5760" y="2977"/>
                  <a:pt x="5763" y="2969"/>
                  <a:pt x="5792" y="2967"/>
                </a:cubicBezTo>
                <a:cubicBezTo>
                  <a:pt x="5834" y="2962"/>
                  <a:pt x="5843" y="2969"/>
                  <a:pt x="5850" y="3007"/>
                </a:cubicBezTo>
                <a:cubicBezTo>
                  <a:pt x="5852" y="3019"/>
                  <a:pt x="5854" y="3040"/>
                  <a:pt x="5867" y="3039"/>
                </a:cubicBezTo>
                <a:cubicBezTo>
                  <a:pt x="5883" y="3037"/>
                  <a:pt x="5883" y="3017"/>
                  <a:pt x="5881" y="3002"/>
                </a:cubicBezTo>
                <a:cubicBezTo>
                  <a:pt x="5880" y="2998"/>
                  <a:pt x="5873" y="2991"/>
                  <a:pt x="5880" y="2991"/>
                </a:cubicBezTo>
                <a:cubicBezTo>
                  <a:pt x="5902" y="2991"/>
                  <a:pt x="5894" y="2980"/>
                  <a:pt x="5889" y="2971"/>
                </a:cubicBezTo>
                <a:cubicBezTo>
                  <a:pt x="5886" y="2965"/>
                  <a:pt x="5886" y="2963"/>
                  <a:pt x="5893" y="2963"/>
                </a:cubicBezTo>
                <a:cubicBezTo>
                  <a:pt x="5902" y="2962"/>
                  <a:pt x="5910" y="2961"/>
                  <a:pt x="5909" y="2950"/>
                </a:cubicBezTo>
                <a:cubicBezTo>
                  <a:pt x="5908" y="2940"/>
                  <a:pt x="5900" y="2935"/>
                  <a:pt x="5892" y="2932"/>
                </a:cubicBezTo>
                <a:cubicBezTo>
                  <a:pt x="5870" y="2925"/>
                  <a:pt x="5849" y="2913"/>
                  <a:pt x="5824" y="2923"/>
                </a:cubicBezTo>
                <a:cubicBezTo>
                  <a:pt x="5817" y="2926"/>
                  <a:pt x="5804" y="2925"/>
                  <a:pt x="5810" y="2914"/>
                </a:cubicBezTo>
                <a:cubicBezTo>
                  <a:pt x="5817" y="2904"/>
                  <a:pt x="5810" y="2893"/>
                  <a:pt x="5816" y="2885"/>
                </a:cubicBezTo>
                <a:cubicBezTo>
                  <a:pt x="5830" y="2865"/>
                  <a:pt x="5818" y="2861"/>
                  <a:pt x="5802" y="2860"/>
                </a:cubicBezTo>
                <a:cubicBezTo>
                  <a:pt x="5776" y="2859"/>
                  <a:pt x="5755" y="2857"/>
                  <a:pt x="5750" y="2823"/>
                </a:cubicBezTo>
                <a:cubicBezTo>
                  <a:pt x="5747" y="2805"/>
                  <a:pt x="5749" y="2788"/>
                  <a:pt x="5758" y="2780"/>
                </a:cubicBezTo>
                <a:cubicBezTo>
                  <a:pt x="5772" y="2770"/>
                  <a:pt x="5775" y="2758"/>
                  <a:pt x="5777" y="2744"/>
                </a:cubicBezTo>
                <a:cubicBezTo>
                  <a:pt x="5780" y="2727"/>
                  <a:pt x="5794" y="2718"/>
                  <a:pt x="5805" y="2729"/>
                </a:cubicBezTo>
                <a:cubicBezTo>
                  <a:pt x="5827" y="2748"/>
                  <a:pt x="5842" y="2741"/>
                  <a:pt x="5857" y="2724"/>
                </a:cubicBezTo>
                <a:cubicBezTo>
                  <a:pt x="5865" y="2731"/>
                  <a:pt x="5856" y="2746"/>
                  <a:pt x="5870" y="2745"/>
                </a:cubicBezTo>
                <a:cubicBezTo>
                  <a:pt x="5880" y="2745"/>
                  <a:pt x="5883" y="2734"/>
                  <a:pt x="5886" y="2726"/>
                </a:cubicBezTo>
                <a:cubicBezTo>
                  <a:pt x="5888" y="2721"/>
                  <a:pt x="5888" y="2715"/>
                  <a:pt x="5889" y="2709"/>
                </a:cubicBezTo>
                <a:cubicBezTo>
                  <a:pt x="5889" y="2703"/>
                  <a:pt x="5891" y="2696"/>
                  <a:pt x="5899" y="2700"/>
                </a:cubicBezTo>
                <a:cubicBezTo>
                  <a:pt x="5914" y="2709"/>
                  <a:pt x="5916" y="2698"/>
                  <a:pt x="5918" y="2689"/>
                </a:cubicBezTo>
                <a:cubicBezTo>
                  <a:pt x="5920" y="2675"/>
                  <a:pt x="5931" y="2665"/>
                  <a:pt x="5940" y="2667"/>
                </a:cubicBezTo>
                <a:cubicBezTo>
                  <a:pt x="5973" y="2674"/>
                  <a:pt x="5955" y="2654"/>
                  <a:pt x="5952" y="2646"/>
                </a:cubicBezTo>
                <a:cubicBezTo>
                  <a:pt x="5947" y="2633"/>
                  <a:pt x="5934" y="2622"/>
                  <a:pt x="5943" y="2608"/>
                </a:cubicBezTo>
                <a:cubicBezTo>
                  <a:pt x="5956" y="2589"/>
                  <a:pt x="5952" y="2578"/>
                  <a:pt x="5933" y="2570"/>
                </a:cubicBezTo>
                <a:cubicBezTo>
                  <a:pt x="5929" y="2568"/>
                  <a:pt x="5926" y="2565"/>
                  <a:pt x="5927" y="2561"/>
                </a:cubicBezTo>
                <a:cubicBezTo>
                  <a:pt x="5929" y="2555"/>
                  <a:pt x="5935" y="2558"/>
                  <a:pt x="5939" y="2556"/>
                </a:cubicBezTo>
                <a:cubicBezTo>
                  <a:pt x="5960" y="2548"/>
                  <a:pt x="5963" y="2574"/>
                  <a:pt x="5979" y="2579"/>
                </a:cubicBezTo>
                <a:cubicBezTo>
                  <a:pt x="5984" y="2561"/>
                  <a:pt x="5982" y="2543"/>
                  <a:pt x="5992" y="2527"/>
                </a:cubicBezTo>
                <a:cubicBezTo>
                  <a:pt x="5995" y="2531"/>
                  <a:pt x="5997" y="2534"/>
                  <a:pt x="6000" y="2537"/>
                </a:cubicBezTo>
                <a:cubicBezTo>
                  <a:pt x="6007" y="2543"/>
                  <a:pt x="6014" y="2556"/>
                  <a:pt x="6024" y="2547"/>
                </a:cubicBezTo>
                <a:cubicBezTo>
                  <a:pt x="6034" y="2538"/>
                  <a:pt x="6019" y="2532"/>
                  <a:pt x="6015" y="2524"/>
                </a:cubicBezTo>
                <a:close/>
                <a:moveTo>
                  <a:pt x="5583" y="1521"/>
                </a:moveTo>
                <a:cubicBezTo>
                  <a:pt x="5602" y="1539"/>
                  <a:pt x="5609" y="1566"/>
                  <a:pt x="5638" y="1563"/>
                </a:cubicBezTo>
                <a:cubicBezTo>
                  <a:pt x="5647" y="1563"/>
                  <a:pt x="5643" y="1576"/>
                  <a:pt x="5641" y="1583"/>
                </a:cubicBezTo>
                <a:cubicBezTo>
                  <a:pt x="5632" y="1608"/>
                  <a:pt x="5611" y="1619"/>
                  <a:pt x="5588" y="1629"/>
                </a:cubicBezTo>
                <a:cubicBezTo>
                  <a:pt x="5598" y="1614"/>
                  <a:pt x="5608" y="1599"/>
                  <a:pt x="5618" y="1584"/>
                </a:cubicBezTo>
                <a:cubicBezTo>
                  <a:pt x="5621" y="1579"/>
                  <a:pt x="5624" y="1574"/>
                  <a:pt x="5619" y="1568"/>
                </a:cubicBezTo>
                <a:cubicBezTo>
                  <a:pt x="5615" y="1564"/>
                  <a:pt x="5609" y="1565"/>
                  <a:pt x="5606" y="1568"/>
                </a:cubicBezTo>
                <a:cubicBezTo>
                  <a:pt x="5582" y="1586"/>
                  <a:pt x="5574" y="1565"/>
                  <a:pt x="5561" y="1549"/>
                </a:cubicBezTo>
                <a:cubicBezTo>
                  <a:pt x="5579" y="1551"/>
                  <a:pt x="5580" y="1537"/>
                  <a:pt x="5583" y="1521"/>
                </a:cubicBezTo>
                <a:close/>
                <a:moveTo>
                  <a:pt x="313" y="2993"/>
                </a:moveTo>
                <a:cubicBezTo>
                  <a:pt x="295" y="3000"/>
                  <a:pt x="278" y="3012"/>
                  <a:pt x="255" y="3010"/>
                </a:cubicBezTo>
                <a:cubicBezTo>
                  <a:pt x="263" y="3002"/>
                  <a:pt x="259" y="2985"/>
                  <a:pt x="281" y="2988"/>
                </a:cubicBezTo>
                <a:cubicBezTo>
                  <a:pt x="293" y="2989"/>
                  <a:pt x="297" y="2972"/>
                  <a:pt x="285" y="2965"/>
                </a:cubicBezTo>
                <a:cubicBezTo>
                  <a:pt x="258" y="2949"/>
                  <a:pt x="274" y="2933"/>
                  <a:pt x="284" y="2920"/>
                </a:cubicBezTo>
                <a:cubicBezTo>
                  <a:pt x="291" y="2912"/>
                  <a:pt x="290" y="2907"/>
                  <a:pt x="284" y="2901"/>
                </a:cubicBezTo>
                <a:cubicBezTo>
                  <a:pt x="262" y="2876"/>
                  <a:pt x="289" y="2875"/>
                  <a:pt x="300" y="2871"/>
                </a:cubicBezTo>
                <a:cubicBezTo>
                  <a:pt x="311" y="2867"/>
                  <a:pt x="322" y="2875"/>
                  <a:pt x="312" y="2886"/>
                </a:cubicBezTo>
                <a:cubicBezTo>
                  <a:pt x="295" y="2906"/>
                  <a:pt x="311" y="2930"/>
                  <a:pt x="300" y="2950"/>
                </a:cubicBezTo>
                <a:cubicBezTo>
                  <a:pt x="296" y="2956"/>
                  <a:pt x="304" y="2968"/>
                  <a:pt x="314" y="2972"/>
                </a:cubicBezTo>
                <a:cubicBezTo>
                  <a:pt x="334" y="2980"/>
                  <a:pt x="326" y="2987"/>
                  <a:pt x="313" y="2993"/>
                </a:cubicBezTo>
                <a:close/>
                <a:moveTo>
                  <a:pt x="352" y="2703"/>
                </a:moveTo>
                <a:cubicBezTo>
                  <a:pt x="360" y="2719"/>
                  <a:pt x="331" y="2754"/>
                  <a:pt x="317" y="2753"/>
                </a:cubicBezTo>
                <a:cubicBezTo>
                  <a:pt x="320" y="2702"/>
                  <a:pt x="331" y="2653"/>
                  <a:pt x="361" y="2607"/>
                </a:cubicBezTo>
                <a:cubicBezTo>
                  <a:pt x="370" y="2615"/>
                  <a:pt x="372" y="2629"/>
                  <a:pt x="389" y="2634"/>
                </a:cubicBezTo>
                <a:cubicBezTo>
                  <a:pt x="356" y="2651"/>
                  <a:pt x="334" y="2666"/>
                  <a:pt x="352" y="2703"/>
                </a:cubicBezTo>
                <a:close/>
                <a:moveTo>
                  <a:pt x="219" y="4408"/>
                </a:moveTo>
                <a:cubicBezTo>
                  <a:pt x="206" y="4411"/>
                  <a:pt x="191" y="4404"/>
                  <a:pt x="189" y="4397"/>
                </a:cubicBezTo>
                <a:cubicBezTo>
                  <a:pt x="187" y="4387"/>
                  <a:pt x="180" y="4382"/>
                  <a:pt x="177" y="4374"/>
                </a:cubicBezTo>
                <a:cubicBezTo>
                  <a:pt x="172" y="4360"/>
                  <a:pt x="168" y="4343"/>
                  <a:pt x="189" y="4336"/>
                </a:cubicBezTo>
                <a:cubicBezTo>
                  <a:pt x="201" y="4332"/>
                  <a:pt x="209" y="4325"/>
                  <a:pt x="213" y="4311"/>
                </a:cubicBezTo>
                <a:cubicBezTo>
                  <a:pt x="217" y="4341"/>
                  <a:pt x="221" y="4371"/>
                  <a:pt x="225" y="4401"/>
                </a:cubicBezTo>
                <a:cubicBezTo>
                  <a:pt x="226" y="4408"/>
                  <a:pt x="222" y="4407"/>
                  <a:pt x="219" y="4408"/>
                </a:cubicBezTo>
                <a:close/>
                <a:moveTo>
                  <a:pt x="526" y="3989"/>
                </a:moveTo>
                <a:cubicBezTo>
                  <a:pt x="515" y="4008"/>
                  <a:pt x="506" y="4029"/>
                  <a:pt x="479" y="4030"/>
                </a:cubicBezTo>
                <a:cubicBezTo>
                  <a:pt x="473" y="4030"/>
                  <a:pt x="468" y="4038"/>
                  <a:pt x="470" y="4046"/>
                </a:cubicBezTo>
                <a:cubicBezTo>
                  <a:pt x="458" y="4040"/>
                  <a:pt x="458" y="4019"/>
                  <a:pt x="436" y="4029"/>
                </a:cubicBezTo>
                <a:cubicBezTo>
                  <a:pt x="421" y="4035"/>
                  <a:pt x="405" y="4022"/>
                  <a:pt x="407" y="4003"/>
                </a:cubicBezTo>
                <a:cubicBezTo>
                  <a:pt x="409" y="3984"/>
                  <a:pt x="403" y="3977"/>
                  <a:pt x="385" y="3980"/>
                </a:cubicBezTo>
                <a:cubicBezTo>
                  <a:pt x="372" y="3983"/>
                  <a:pt x="365" y="3977"/>
                  <a:pt x="358" y="3968"/>
                </a:cubicBezTo>
                <a:cubicBezTo>
                  <a:pt x="345" y="3952"/>
                  <a:pt x="334" y="3937"/>
                  <a:pt x="308" y="3944"/>
                </a:cubicBezTo>
                <a:cubicBezTo>
                  <a:pt x="293" y="3948"/>
                  <a:pt x="292" y="3925"/>
                  <a:pt x="285" y="3913"/>
                </a:cubicBezTo>
                <a:cubicBezTo>
                  <a:pt x="304" y="3915"/>
                  <a:pt x="328" y="3896"/>
                  <a:pt x="340" y="3927"/>
                </a:cubicBezTo>
                <a:cubicBezTo>
                  <a:pt x="342" y="3933"/>
                  <a:pt x="351" y="3937"/>
                  <a:pt x="360" y="3934"/>
                </a:cubicBezTo>
                <a:cubicBezTo>
                  <a:pt x="366" y="3932"/>
                  <a:pt x="372" y="3924"/>
                  <a:pt x="370" y="3918"/>
                </a:cubicBezTo>
                <a:cubicBezTo>
                  <a:pt x="361" y="3895"/>
                  <a:pt x="377" y="3875"/>
                  <a:pt x="376" y="3849"/>
                </a:cubicBezTo>
                <a:cubicBezTo>
                  <a:pt x="389" y="3866"/>
                  <a:pt x="420" y="3866"/>
                  <a:pt x="406" y="3898"/>
                </a:cubicBezTo>
                <a:cubicBezTo>
                  <a:pt x="404" y="3904"/>
                  <a:pt x="413" y="3903"/>
                  <a:pt x="417" y="3902"/>
                </a:cubicBezTo>
                <a:cubicBezTo>
                  <a:pt x="435" y="3900"/>
                  <a:pt x="447" y="3903"/>
                  <a:pt x="446" y="3926"/>
                </a:cubicBezTo>
                <a:cubicBezTo>
                  <a:pt x="446" y="3942"/>
                  <a:pt x="455" y="3947"/>
                  <a:pt x="470" y="3939"/>
                </a:cubicBezTo>
                <a:cubicBezTo>
                  <a:pt x="488" y="3929"/>
                  <a:pt x="499" y="3932"/>
                  <a:pt x="498" y="3956"/>
                </a:cubicBezTo>
                <a:cubicBezTo>
                  <a:pt x="498" y="3971"/>
                  <a:pt x="503" y="3979"/>
                  <a:pt x="519" y="3974"/>
                </a:cubicBezTo>
                <a:cubicBezTo>
                  <a:pt x="524" y="3973"/>
                  <a:pt x="530" y="3974"/>
                  <a:pt x="532" y="3979"/>
                </a:cubicBezTo>
                <a:cubicBezTo>
                  <a:pt x="536" y="3985"/>
                  <a:pt x="529" y="3986"/>
                  <a:pt x="526" y="3989"/>
                </a:cubicBezTo>
                <a:close/>
                <a:moveTo>
                  <a:pt x="972" y="4700"/>
                </a:moveTo>
                <a:cubicBezTo>
                  <a:pt x="961" y="4700"/>
                  <a:pt x="949" y="4702"/>
                  <a:pt x="943" y="4688"/>
                </a:cubicBezTo>
                <a:cubicBezTo>
                  <a:pt x="938" y="4675"/>
                  <a:pt x="941" y="4666"/>
                  <a:pt x="951" y="4657"/>
                </a:cubicBezTo>
                <a:cubicBezTo>
                  <a:pt x="964" y="4646"/>
                  <a:pt x="966" y="4631"/>
                  <a:pt x="965" y="4613"/>
                </a:cubicBezTo>
                <a:cubicBezTo>
                  <a:pt x="968" y="4659"/>
                  <a:pt x="1000" y="4618"/>
                  <a:pt x="1013" y="4631"/>
                </a:cubicBezTo>
                <a:cubicBezTo>
                  <a:pt x="1027" y="4613"/>
                  <a:pt x="1042" y="4629"/>
                  <a:pt x="1059" y="4629"/>
                </a:cubicBezTo>
                <a:cubicBezTo>
                  <a:pt x="1034" y="4660"/>
                  <a:pt x="1022" y="4702"/>
                  <a:pt x="972" y="4700"/>
                </a:cubicBezTo>
                <a:close/>
                <a:moveTo>
                  <a:pt x="1759" y="4950"/>
                </a:moveTo>
                <a:cubicBezTo>
                  <a:pt x="1744" y="4954"/>
                  <a:pt x="1732" y="4960"/>
                  <a:pt x="1723" y="4973"/>
                </a:cubicBezTo>
                <a:cubicBezTo>
                  <a:pt x="1715" y="4984"/>
                  <a:pt x="1701" y="4997"/>
                  <a:pt x="1690" y="4986"/>
                </a:cubicBezTo>
                <a:cubicBezTo>
                  <a:pt x="1679" y="4976"/>
                  <a:pt x="1667" y="4959"/>
                  <a:pt x="1678" y="4940"/>
                </a:cubicBezTo>
                <a:cubicBezTo>
                  <a:pt x="1679" y="4937"/>
                  <a:pt x="1681" y="4935"/>
                  <a:pt x="1682" y="4932"/>
                </a:cubicBezTo>
                <a:cubicBezTo>
                  <a:pt x="1685" y="4925"/>
                  <a:pt x="1698" y="4920"/>
                  <a:pt x="1692" y="4910"/>
                </a:cubicBezTo>
                <a:cubicBezTo>
                  <a:pt x="1686" y="4901"/>
                  <a:pt x="1676" y="4905"/>
                  <a:pt x="1667" y="4906"/>
                </a:cubicBezTo>
                <a:cubicBezTo>
                  <a:pt x="1663" y="4906"/>
                  <a:pt x="1658" y="4906"/>
                  <a:pt x="1649" y="4906"/>
                </a:cubicBezTo>
                <a:cubicBezTo>
                  <a:pt x="1679" y="4895"/>
                  <a:pt x="1677" y="4893"/>
                  <a:pt x="1671" y="4859"/>
                </a:cubicBezTo>
                <a:cubicBezTo>
                  <a:pt x="1682" y="4866"/>
                  <a:pt x="1687" y="4873"/>
                  <a:pt x="1690" y="4884"/>
                </a:cubicBezTo>
                <a:cubicBezTo>
                  <a:pt x="1693" y="4897"/>
                  <a:pt x="1702" y="4909"/>
                  <a:pt x="1716" y="4912"/>
                </a:cubicBezTo>
                <a:cubicBezTo>
                  <a:pt x="1732" y="4917"/>
                  <a:pt x="1735" y="4900"/>
                  <a:pt x="1745" y="4893"/>
                </a:cubicBezTo>
                <a:cubicBezTo>
                  <a:pt x="1751" y="4888"/>
                  <a:pt x="1749" y="4873"/>
                  <a:pt x="1763" y="4876"/>
                </a:cubicBezTo>
                <a:cubicBezTo>
                  <a:pt x="1782" y="4880"/>
                  <a:pt x="1779" y="4891"/>
                  <a:pt x="1775" y="4904"/>
                </a:cubicBezTo>
                <a:cubicBezTo>
                  <a:pt x="1773" y="4908"/>
                  <a:pt x="1774" y="4914"/>
                  <a:pt x="1776" y="4918"/>
                </a:cubicBezTo>
                <a:cubicBezTo>
                  <a:pt x="1791" y="4940"/>
                  <a:pt x="1772" y="4946"/>
                  <a:pt x="1759" y="4950"/>
                </a:cubicBezTo>
                <a:close/>
                <a:moveTo>
                  <a:pt x="1828" y="4672"/>
                </a:moveTo>
                <a:cubicBezTo>
                  <a:pt x="1825" y="4684"/>
                  <a:pt x="1819" y="4675"/>
                  <a:pt x="1813" y="4674"/>
                </a:cubicBezTo>
                <a:cubicBezTo>
                  <a:pt x="1796" y="4672"/>
                  <a:pt x="1793" y="4688"/>
                  <a:pt x="1790" y="4698"/>
                </a:cubicBezTo>
                <a:cubicBezTo>
                  <a:pt x="1786" y="4715"/>
                  <a:pt x="1799" y="4708"/>
                  <a:pt x="1806" y="4707"/>
                </a:cubicBezTo>
                <a:cubicBezTo>
                  <a:pt x="1810" y="4707"/>
                  <a:pt x="1815" y="4706"/>
                  <a:pt x="1815" y="4711"/>
                </a:cubicBezTo>
                <a:cubicBezTo>
                  <a:pt x="1815" y="4717"/>
                  <a:pt x="1815" y="4724"/>
                  <a:pt x="1811" y="4728"/>
                </a:cubicBezTo>
                <a:cubicBezTo>
                  <a:pt x="1794" y="4745"/>
                  <a:pt x="1787" y="4752"/>
                  <a:pt x="1781" y="4773"/>
                </a:cubicBezTo>
                <a:cubicBezTo>
                  <a:pt x="1779" y="4781"/>
                  <a:pt x="1775" y="4780"/>
                  <a:pt x="1769" y="4779"/>
                </a:cubicBezTo>
                <a:cubicBezTo>
                  <a:pt x="1735" y="4775"/>
                  <a:pt x="1718" y="4752"/>
                  <a:pt x="1719" y="4711"/>
                </a:cubicBezTo>
                <a:cubicBezTo>
                  <a:pt x="1723" y="4718"/>
                  <a:pt x="1724" y="4727"/>
                  <a:pt x="1734" y="4725"/>
                </a:cubicBezTo>
                <a:cubicBezTo>
                  <a:pt x="1743" y="4722"/>
                  <a:pt x="1751" y="4716"/>
                  <a:pt x="1750" y="4706"/>
                </a:cubicBezTo>
                <a:cubicBezTo>
                  <a:pt x="1749" y="4693"/>
                  <a:pt x="1753" y="4681"/>
                  <a:pt x="1758" y="4670"/>
                </a:cubicBezTo>
                <a:cubicBezTo>
                  <a:pt x="1765" y="4656"/>
                  <a:pt x="1773" y="4643"/>
                  <a:pt x="1791" y="4657"/>
                </a:cubicBezTo>
                <a:cubicBezTo>
                  <a:pt x="1798" y="4662"/>
                  <a:pt x="1805" y="4664"/>
                  <a:pt x="1813" y="4657"/>
                </a:cubicBezTo>
                <a:cubicBezTo>
                  <a:pt x="1817" y="4653"/>
                  <a:pt x="1820" y="4643"/>
                  <a:pt x="1828" y="4653"/>
                </a:cubicBezTo>
                <a:cubicBezTo>
                  <a:pt x="1833" y="4659"/>
                  <a:pt x="1831" y="4666"/>
                  <a:pt x="1828" y="4672"/>
                </a:cubicBezTo>
                <a:close/>
                <a:moveTo>
                  <a:pt x="2112" y="449"/>
                </a:moveTo>
                <a:cubicBezTo>
                  <a:pt x="2114" y="442"/>
                  <a:pt x="2119" y="435"/>
                  <a:pt x="2112" y="430"/>
                </a:cubicBezTo>
                <a:cubicBezTo>
                  <a:pt x="2105" y="425"/>
                  <a:pt x="2096" y="427"/>
                  <a:pt x="2089" y="429"/>
                </a:cubicBezTo>
                <a:cubicBezTo>
                  <a:pt x="2083" y="430"/>
                  <a:pt x="2087" y="437"/>
                  <a:pt x="2087" y="442"/>
                </a:cubicBezTo>
                <a:cubicBezTo>
                  <a:pt x="2079" y="442"/>
                  <a:pt x="2056" y="424"/>
                  <a:pt x="2057" y="418"/>
                </a:cubicBezTo>
                <a:cubicBezTo>
                  <a:pt x="2058" y="411"/>
                  <a:pt x="2064" y="407"/>
                  <a:pt x="2068" y="405"/>
                </a:cubicBezTo>
                <a:cubicBezTo>
                  <a:pt x="2074" y="402"/>
                  <a:pt x="2081" y="400"/>
                  <a:pt x="2086" y="394"/>
                </a:cubicBezTo>
                <a:cubicBezTo>
                  <a:pt x="2092" y="388"/>
                  <a:pt x="2095" y="397"/>
                  <a:pt x="2095" y="400"/>
                </a:cubicBezTo>
                <a:cubicBezTo>
                  <a:pt x="2098" y="410"/>
                  <a:pt x="2105" y="415"/>
                  <a:pt x="2113" y="420"/>
                </a:cubicBezTo>
                <a:cubicBezTo>
                  <a:pt x="2123" y="425"/>
                  <a:pt x="2124" y="437"/>
                  <a:pt x="2125" y="446"/>
                </a:cubicBezTo>
                <a:cubicBezTo>
                  <a:pt x="2126" y="453"/>
                  <a:pt x="2117" y="448"/>
                  <a:pt x="2112" y="449"/>
                </a:cubicBezTo>
                <a:close/>
                <a:moveTo>
                  <a:pt x="3115" y="4892"/>
                </a:moveTo>
                <a:cubicBezTo>
                  <a:pt x="3115" y="4903"/>
                  <a:pt x="3111" y="4914"/>
                  <a:pt x="3102" y="4920"/>
                </a:cubicBezTo>
                <a:cubicBezTo>
                  <a:pt x="3082" y="4935"/>
                  <a:pt x="3077" y="4955"/>
                  <a:pt x="3078" y="4979"/>
                </a:cubicBezTo>
                <a:cubicBezTo>
                  <a:pt x="3079" y="4988"/>
                  <a:pt x="3077" y="4999"/>
                  <a:pt x="3074" y="5007"/>
                </a:cubicBezTo>
                <a:cubicBezTo>
                  <a:pt x="3062" y="5036"/>
                  <a:pt x="3051" y="5065"/>
                  <a:pt x="3047" y="5096"/>
                </a:cubicBezTo>
                <a:cubicBezTo>
                  <a:pt x="3044" y="5110"/>
                  <a:pt x="3038" y="5116"/>
                  <a:pt x="3027" y="5102"/>
                </a:cubicBezTo>
                <a:cubicBezTo>
                  <a:pt x="3004" y="5070"/>
                  <a:pt x="2968" y="5049"/>
                  <a:pt x="2946" y="5019"/>
                </a:cubicBezTo>
                <a:cubicBezTo>
                  <a:pt x="2930" y="4996"/>
                  <a:pt x="2911" y="4968"/>
                  <a:pt x="2911" y="4936"/>
                </a:cubicBezTo>
                <a:cubicBezTo>
                  <a:pt x="2911" y="4927"/>
                  <a:pt x="2911" y="4921"/>
                  <a:pt x="2924" y="4924"/>
                </a:cubicBezTo>
                <a:cubicBezTo>
                  <a:pt x="2935" y="4926"/>
                  <a:pt x="2947" y="4926"/>
                  <a:pt x="2958" y="4911"/>
                </a:cubicBezTo>
                <a:cubicBezTo>
                  <a:pt x="2918" y="4924"/>
                  <a:pt x="2909" y="4890"/>
                  <a:pt x="2892" y="4870"/>
                </a:cubicBezTo>
                <a:cubicBezTo>
                  <a:pt x="2884" y="4860"/>
                  <a:pt x="2876" y="4848"/>
                  <a:pt x="2897" y="4835"/>
                </a:cubicBezTo>
                <a:cubicBezTo>
                  <a:pt x="2910" y="4827"/>
                  <a:pt x="2924" y="4810"/>
                  <a:pt x="2929" y="4788"/>
                </a:cubicBezTo>
                <a:cubicBezTo>
                  <a:pt x="2934" y="4767"/>
                  <a:pt x="2934" y="4763"/>
                  <a:pt x="2913" y="4769"/>
                </a:cubicBezTo>
                <a:cubicBezTo>
                  <a:pt x="2910" y="4769"/>
                  <a:pt x="2907" y="4768"/>
                  <a:pt x="2905" y="4767"/>
                </a:cubicBezTo>
                <a:cubicBezTo>
                  <a:pt x="2912" y="4736"/>
                  <a:pt x="2870" y="4716"/>
                  <a:pt x="2888" y="4681"/>
                </a:cubicBezTo>
                <a:cubicBezTo>
                  <a:pt x="2896" y="4664"/>
                  <a:pt x="2897" y="4645"/>
                  <a:pt x="2917" y="4634"/>
                </a:cubicBezTo>
                <a:cubicBezTo>
                  <a:pt x="2931" y="4627"/>
                  <a:pt x="2940" y="4612"/>
                  <a:pt x="2945" y="4596"/>
                </a:cubicBezTo>
                <a:cubicBezTo>
                  <a:pt x="2952" y="4577"/>
                  <a:pt x="2962" y="4563"/>
                  <a:pt x="2986" y="4556"/>
                </a:cubicBezTo>
                <a:cubicBezTo>
                  <a:pt x="3000" y="4552"/>
                  <a:pt x="3010" y="4532"/>
                  <a:pt x="3021" y="4518"/>
                </a:cubicBezTo>
                <a:cubicBezTo>
                  <a:pt x="3031" y="4506"/>
                  <a:pt x="3044" y="4502"/>
                  <a:pt x="3060" y="4502"/>
                </a:cubicBezTo>
                <a:cubicBezTo>
                  <a:pt x="3070" y="4503"/>
                  <a:pt x="3082" y="4502"/>
                  <a:pt x="3071" y="4518"/>
                </a:cubicBezTo>
                <a:cubicBezTo>
                  <a:pt x="3070" y="4520"/>
                  <a:pt x="3072" y="4526"/>
                  <a:pt x="3073" y="4526"/>
                </a:cubicBezTo>
                <a:cubicBezTo>
                  <a:pt x="3116" y="4537"/>
                  <a:pt x="3094" y="4572"/>
                  <a:pt x="3097" y="4596"/>
                </a:cubicBezTo>
                <a:cubicBezTo>
                  <a:pt x="3099" y="4613"/>
                  <a:pt x="3106" y="4634"/>
                  <a:pt x="3080" y="4646"/>
                </a:cubicBezTo>
                <a:cubicBezTo>
                  <a:pt x="3068" y="4651"/>
                  <a:pt x="3076" y="4678"/>
                  <a:pt x="3088" y="4677"/>
                </a:cubicBezTo>
                <a:cubicBezTo>
                  <a:pt x="3119" y="4675"/>
                  <a:pt x="3118" y="4699"/>
                  <a:pt x="3120" y="4715"/>
                </a:cubicBezTo>
                <a:cubicBezTo>
                  <a:pt x="3126" y="4774"/>
                  <a:pt x="3116" y="4833"/>
                  <a:pt x="3115" y="4892"/>
                </a:cubicBezTo>
                <a:close/>
                <a:moveTo>
                  <a:pt x="3811" y="4784"/>
                </a:moveTo>
                <a:cubicBezTo>
                  <a:pt x="3809" y="4793"/>
                  <a:pt x="3796" y="4791"/>
                  <a:pt x="3789" y="4795"/>
                </a:cubicBezTo>
                <a:cubicBezTo>
                  <a:pt x="3786" y="4797"/>
                  <a:pt x="3782" y="4797"/>
                  <a:pt x="3777" y="4798"/>
                </a:cubicBezTo>
                <a:cubicBezTo>
                  <a:pt x="3771" y="4785"/>
                  <a:pt x="3784" y="4779"/>
                  <a:pt x="3782" y="4768"/>
                </a:cubicBezTo>
                <a:cubicBezTo>
                  <a:pt x="3780" y="4768"/>
                  <a:pt x="3779" y="4766"/>
                  <a:pt x="3777" y="4766"/>
                </a:cubicBezTo>
                <a:cubicBezTo>
                  <a:pt x="3767" y="4765"/>
                  <a:pt x="3757" y="4791"/>
                  <a:pt x="3747" y="4770"/>
                </a:cubicBezTo>
                <a:cubicBezTo>
                  <a:pt x="3739" y="4754"/>
                  <a:pt x="3744" y="4734"/>
                  <a:pt x="3757" y="4722"/>
                </a:cubicBezTo>
                <a:cubicBezTo>
                  <a:pt x="3768" y="4711"/>
                  <a:pt x="3781" y="4722"/>
                  <a:pt x="3787" y="4732"/>
                </a:cubicBezTo>
                <a:cubicBezTo>
                  <a:pt x="3792" y="4739"/>
                  <a:pt x="3818" y="4748"/>
                  <a:pt x="3791" y="4761"/>
                </a:cubicBezTo>
                <a:cubicBezTo>
                  <a:pt x="3788" y="4762"/>
                  <a:pt x="3790" y="4768"/>
                  <a:pt x="3794" y="4769"/>
                </a:cubicBezTo>
                <a:cubicBezTo>
                  <a:pt x="3802" y="4773"/>
                  <a:pt x="3815" y="4772"/>
                  <a:pt x="3811" y="4784"/>
                </a:cubicBezTo>
                <a:close/>
                <a:moveTo>
                  <a:pt x="3834" y="790"/>
                </a:moveTo>
                <a:cubicBezTo>
                  <a:pt x="3828" y="791"/>
                  <a:pt x="3824" y="791"/>
                  <a:pt x="3826" y="783"/>
                </a:cubicBezTo>
                <a:cubicBezTo>
                  <a:pt x="3827" y="780"/>
                  <a:pt x="3823" y="779"/>
                  <a:pt x="3821" y="777"/>
                </a:cubicBezTo>
                <a:cubicBezTo>
                  <a:pt x="3815" y="774"/>
                  <a:pt x="3805" y="775"/>
                  <a:pt x="3805" y="764"/>
                </a:cubicBezTo>
                <a:cubicBezTo>
                  <a:pt x="3805" y="763"/>
                  <a:pt x="3803" y="763"/>
                  <a:pt x="3802" y="762"/>
                </a:cubicBezTo>
                <a:cubicBezTo>
                  <a:pt x="3787" y="772"/>
                  <a:pt x="3790" y="757"/>
                  <a:pt x="3786" y="751"/>
                </a:cubicBezTo>
                <a:cubicBezTo>
                  <a:pt x="3783" y="745"/>
                  <a:pt x="3782" y="739"/>
                  <a:pt x="3775" y="735"/>
                </a:cubicBezTo>
                <a:cubicBezTo>
                  <a:pt x="3772" y="734"/>
                  <a:pt x="3769" y="733"/>
                  <a:pt x="3772" y="728"/>
                </a:cubicBezTo>
                <a:cubicBezTo>
                  <a:pt x="3775" y="725"/>
                  <a:pt x="3779" y="725"/>
                  <a:pt x="3781" y="727"/>
                </a:cubicBezTo>
                <a:cubicBezTo>
                  <a:pt x="3791" y="740"/>
                  <a:pt x="3808" y="744"/>
                  <a:pt x="3818" y="758"/>
                </a:cubicBezTo>
                <a:cubicBezTo>
                  <a:pt x="3823" y="765"/>
                  <a:pt x="3834" y="769"/>
                  <a:pt x="3837" y="779"/>
                </a:cubicBezTo>
                <a:cubicBezTo>
                  <a:pt x="3838" y="783"/>
                  <a:pt x="3842" y="789"/>
                  <a:pt x="3834" y="790"/>
                </a:cubicBezTo>
                <a:close/>
                <a:moveTo>
                  <a:pt x="3850" y="771"/>
                </a:moveTo>
                <a:cubicBezTo>
                  <a:pt x="3844" y="774"/>
                  <a:pt x="3844" y="765"/>
                  <a:pt x="3844" y="760"/>
                </a:cubicBezTo>
                <a:cubicBezTo>
                  <a:pt x="3848" y="735"/>
                  <a:pt x="3847" y="734"/>
                  <a:pt x="3822" y="738"/>
                </a:cubicBezTo>
                <a:cubicBezTo>
                  <a:pt x="3820" y="738"/>
                  <a:pt x="3818" y="739"/>
                  <a:pt x="3816" y="739"/>
                </a:cubicBezTo>
                <a:cubicBezTo>
                  <a:pt x="3806" y="739"/>
                  <a:pt x="3799" y="736"/>
                  <a:pt x="3796" y="726"/>
                </a:cubicBezTo>
                <a:cubicBezTo>
                  <a:pt x="3793" y="719"/>
                  <a:pt x="3798" y="714"/>
                  <a:pt x="3804" y="714"/>
                </a:cubicBezTo>
                <a:cubicBezTo>
                  <a:pt x="3813" y="713"/>
                  <a:pt x="3824" y="703"/>
                  <a:pt x="3828" y="720"/>
                </a:cubicBezTo>
                <a:cubicBezTo>
                  <a:pt x="3829" y="725"/>
                  <a:pt x="3833" y="731"/>
                  <a:pt x="3838" y="722"/>
                </a:cubicBezTo>
                <a:cubicBezTo>
                  <a:pt x="3842" y="715"/>
                  <a:pt x="3862" y="720"/>
                  <a:pt x="3862" y="727"/>
                </a:cubicBezTo>
                <a:cubicBezTo>
                  <a:pt x="3861" y="745"/>
                  <a:pt x="3875" y="753"/>
                  <a:pt x="3885" y="764"/>
                </a:cubicBezTo>
                <a:cubicBezTo>
                  <a:pt x="3873" y="769"/>
                  <a:pt x="3861" y="763"/>
                  <a:pt x="3850" y="771"/>
                </a:cubicBezTo>
                <a:close/>
                <a:moveTo>
                  <a:pt x="3967" y="717"/>
                </a:moveTo>
                <a:cubicBezTo>
                  <a:pt x="3964" y="734"/>
                  <a:pt x="3950" y="742"/>
                  <a:pt x="3937" y="751"/>
                </a:cubicBezTo>
                <a:cubicBezTo>
                  <a:pt x="3930" y="755"/>
                  <a:pt x="3928" y="746"/>
                  <a:pt x="3925" y="742"/>
                </a:cubicBezTo>
                <a:cubicBezTo>
                  <a:pt x="3923" y="739"/>
                  <a:pt x="3928" y="732"/>
                  <a:pt x="3920" y="733"/>
                </a:cubicBezTo>
                <a:cubicBezTo>
                  <a:pt x="3914" y="733"/>
                  <a:pt x="3909" y="734"/>
                  <a:pt x="3906" y="741"/>
                </a:cubicBezTo>
                <a:cubicBezTo>
                  <a:pt x="3906" y="743"/>
                  <a:pt x="3904" y="745"/>
                  <a:pt x="3903" y="747"/>
                </a:cubicBezTo>
                <a:cubicBezTo>
                  <a:pt x="3902" y="738"/>
                  <a:pt x="3898" y="727"/>
                  <a:pt x="3901" y="722"/>
                </a:cubicBezTo>
                <a:cubicBezTo>
                  <a:pt x="3904" y="715"/>
                  <a:pt x="3895" y="706"/>
                  <a:pt x="3905" y="701"/>
                </a:cubicBezTo>
                <a:cubicBezTo>
                  <a:pt x="3907" y="700"/>
                  <a:pt x="3903" y="696"/>
                  <a:pt x="3898" y="696"/>
                </a:cubicBezTo>
                <a:cubicBezTo>
                  <a:pt x="3892" y="696"/>
                  <a:pt x="3882" y="678"/>
                  <a:pt x="3884" y="672"/>
                </a:cubicBezTo>
                <a:cubicBezTo>
                  <a:pt x="3885" y="671"/>
                  <a:pt x="3886" y="670"/>
                  <a:pt x="3887" y="670"/>
                </a:cubicBezTo>
                <a:cubicBezTo>
                  <a:pt x="3898" y="674"/>
                  <a:pt x="3894" y="665"/>
                  <a:pt x="3895" y="661"/>
                </a:cubicBezTo>
                <a:cubicBezTo>
                  <a:pt x="3897" y="654"/>
                  <a:pt x="3894" y="643"/>
                  <a:pt x="3906" y="643"/>
                </a:cubicBezTo>
                <a:cubicBezTo>
                  <a:pt x="3919" y="644"/>
                  <a:pt x="3927" y="655"/>
                  <a:pt x="3926" y="666"/>
                </a:cubicBezTo>
                <a:cubicBezTo>
                  <a:pt x="3925" y="674"/>
                  <a:pt x="3927" y="681"/>
                  <a:pt x="3939" y="678"/>
                </a:cubicBezTo>
                <a:cubicBezTo>
                  <a:pt x="3947" y="676"/>
                  <a:pt x="3951" y="678"/>
                  <a:pt x="3949" y="688"/>
                </a:cubicBezTo>
                <a:cubicBezTo>
                  <a:pt x="3948" y="696"/>
                  <a:pt x="3955" y="700"/>
                  <a:pt x="3960" y="701"/>
                </a:cubicBezTo>
                <a:cubicBezTo>
                  <a:pt x="3968" y="704"/>
                  <a:pt x="3969" y="711"/>
                  <a:pt x="3967" y="717"/>
                </a:cubicBezTo>
                <a:close/>
                <a:moveTo>
                  <a:pt x="4158" y="4190"/>
                </a:moveTo>
                <a:cubicBezTo>
                  <a:pt x="4149" y="4200"/>
                  <a:pt x="4138" y="4208"/>
                  <a:pt x="4127" y="4215"/>
                </a:cubicBezTo>
                <a:cubicBezTo>
                  <a:pt x="4116" y="4221"/>
                  <a:pt x="4099" y="4220"/>
                  <a:pt x="4111" y="4241"/>
                </a:cubicBezTo>
                <a:cubicBezTo>
                  <a:pt x="4114" y="4245"/>
                  <a:pt x="4104" y="4257"/>
                  <a:pt x="4096" y="4248"/>
                </a:cubicBezTo>
                <a:cubicBezTo>
                  <a:pt x="4086" y="4235"/>
                  <a:pt x="4072" y="4237"/>
                  <a:pt x="4057" y="4231"/>
                </a:cubicBezTo>
                <a:cubicBezTo>
                  <a:pt x="4063" y="4227"/>
                  <a:pt x="4065" y="4214"/>
                  <a:pt x="4073" y="4223"/>
                </a:cubicBezTo>
                <a:cubicBezTo>
                  <a:pt x="4088" y="4240"/>
                  <a:pt x="4089" y="4224"/>
                  <a:pt x="4094" y="4217"/>
                </a:cubicBezTo>
                <a:cubicBezTo>
                  <a:pt x="4100" y="4205"/>
                  <a:pt x="4101" y="4196"/>
                  <a:pt x="4084" y="4194"/>
                </a:cubicBezTo>
                <a:cubicBezTo>
                  <a:pt x="4075" y="4193"/>
                  <a:pt x="4074" y="4184"/>
                  <a:pt x="4075" y="4179"/>
                </a:cubicBezTo>
                <a:cubicBezTo>
                  <a:pt x="4075" y="4170"/>
                  <a:pt x="4086" y="4169"/>
                  <a:pt x="4091" y="4170"/>
                </a:cubicBezTo>
                <a:cubicBezTo>
                  <a:pt x="4115" y="4175"/>
                  <a:pt x="4130" y="4167"/>
                  <a:pt x="4128" y="4146"/>
                </a:cubicBezTo>
                <a:cubicBezTo>
                  <a:pt x="4127" y="4125"/>
                  <a:pt x="4138" y="4133"/>
                  <a:pt x="4145" y="4137"/>
                </a:cubicBezTo>
                <a:cubicBezTo>
                  <a:pt x="4162" y="4144"/>
                  <a:pt x="4170" y="4176"/>
                  <a:pt x="4158" y="4190"/>
                </a:cubicBezTo>
                <a:close/>
                <a:moveTo>
                  <a:pt x="4429" y="4308"/>
                </a:moveTo>
                <a:cubicBezTo>
                  <a:pt x="4428" y="4312"/>
                  <a:pt x="4382" y="4281"/>
                  <a:pt x="4381" y="4274"/>
                </a:cubicBezTo>
                <a:cubicBezTo>
                  <a:pt x="4381" y="4272"/>
                  <a:pt x="4382" y="4268"/>
                  <a:pt x="4383" y="4267"/>
                </a:cubicBezTo>
                <a:cubicBezTo>
                  <a:pt x="4388" y="4265"/>
                  <a:pt x="4392" y="4265"/>
                  <a:pt x="4395" y="4271"/>
                </a:cubicBezTo>
                <a:cubicBezTo>
                  <a:pt x="4402" y="4292"/>
                  <a:pt x="4410" y="4279"/>
                  <a:pt x="4415" y="4270"/>
                </a:cubicBezTo>
                <a:cubicBezTo>
                  <a:pt x="4419" y="4263"/>
                  <a:pt x="4420" y="4256"/>
                  <a:pt x="4431" y="4258"/>
                </a:cubicBezTo>
                <a:cubicBezTo>
                  <a:pt x="4434" y="4258"/>
                  <a:pt x="4440" y="4255"/>
                  <a:pt x="4440" y="4252"/>
                </a:cubicBezTo>
                <a:cubicBezTo>
                  <a:pt x="4443" y="4239"/>
                  <a:pt x="4426" y="4227"/>
                  <a:pt x="4441" y="4209"/>
                </a:cubicBezTo>
                <a:cubicBezTo>
                  <a:pt x="4448" y="4202"/>
                  <a:pt x="4424" y="4189"/>
                  <a:pt x="4410" y="4183"/>
                </a:cubicBezTo>
                <a:cubicBezTo>
                  <a:pt x="4429" y="4163"/>
                  <a:pt x="4446" y="4182"/>
                  <a:pt x="4464" y="4182"/>
                </a:cubicBezTo>
                <a:cubicBezTo>
                  <a:pt x="4472" y="4183"/>
                  <a:pt x="4468" y="4193"/>
                  <a:pt x="4467" y="4200"/>
                </a:cubicBezTo>
                <a:cubicBezTo>
                  <a:pt x="4464" y="4234"/>
                  <a:pt x="4456" y="4270"/>
                  <a:pt x="4491" y="4293"/>
                </a:cubicBezTo>
                <a:cubicBezTo>
                  <a:pt x="4470" y="4305"/>
                  <a:pt x="4444" y="4274"/>
                  <a:pt x="4429" y="4308"/>
                </a:cubicBezTo>
                <a:close/>
                <a:moveTo>
                  <a:pt x="4761" y="4229"/>
                </a:moveTo>
                <a:cubicBezTo>
                  <a:pt x="4760" y="4246"/>
                  <a:pt x="4754" y="4253"/>
                  <a:pt x="4737" y="4245"/>
                </a:cubicBezTo>
                <a:cubicBezTo>
                  <a:pt x="4727" y="4240"/>
                  <a:pt x="4715" y="4238"/>
                  <a:pt x="4706" y="4229"/>
                </a:cubicBezTo>
                <a:cubicBezTo>
                  <a:pt x="4700" y="4223"/>
                  <a:pt x="4691" y="4217"/>
                  <a:pt x="4682" y="4224"/>
                </a:cubicBezTo>
                <a:cubicBezTo>
                  <a:pt x="4704" y="4204"/>
                  <a:pt x="4704" y="4190"/>
                  <a:pt x="4681" y="4164"/>
                </a:cubicBezTo>
                <a:cubicBezTo>
                  <a:pt x="4673" y="4156"/>
                  <a:pt x="4670" y="4144"/>
                  <a:pt x="4675" y="4139"/>
                </a:cubicBezTo>
                <a:cubicBezTo>
                  <a:pt x="4680" y="4132"/>
                  <a:pt x="4694" y="4135"/>
                  <a:pt x="4700" y="4143"/>
                </a:cubicBezTo>
                <a:cubicBezTo>
                  <a:pt x="4715" y="4163"/>
                  <a:pt x="4738" y="4176"/>
                  <a:pt x="4752" y="4197"/>
                </a:cubicBezTo>
                <a:cubicBezTo>
                  <a:pt x="4760" y="4208"/>
                  <a:pt x="4762" y="4217"/>
                  <a:pt x="4761" y="4229"/>
                </a:cubicBezTo>
                <a:close/>
                <a:moveTo>
                  <a:pt x="5280" y="4206"/>
                </a:moveTo>
                <a:cubicBezTo>
                  <a:pt x="5280" y="4206"/>
                  <a:pt x="5278" y="4212"/>
                  <a:pt x="5274" y="4213"/>
                </a:cubicBezTo>
                <a:cubicBezTo>
                  <a:pt x="5253" y="4222"/>
                  <a:pt x="5245" y="4242"/>
                  <a:pt x="5232" y="4258"/>
                </a:cubicBezTo>
                <a:cubicBezTo>
                  <a:pt x="5228" y="4263"/>
                  <a:pt x="5220" y="4274"/>
                  <a:pt x="5219" y="4270"/>
                </a:cubicBezTo>
                <a:cubicBezTo>
                  <a:pt x="5214" y="4257"/>
                  <a:pt x="5197" y="4258"/>
                  <a:pt x="5194" y="4246"/>
                </a:cubicBezTo>
                <a:cubicBezTo>
                  <a:pt x="5192" y="4238"/>
                  <a:pt x="5192" y="4229"/>
                  <a:pt x="5201" y="4226"/>
                </a:cubicBezTo>
                <a:cubicBezTo>
                  <a:pt x="5222" y="4219"/>
                  <a:pt x="5235" y="4204"/>
                  <a:pt x="5247" y="4187"/>
                </a:cubicBezTo>
                <a:cubicBezTo>
                  <a:pt x="5254" y="4177"/>
                  <a:pt x="5262" y="4184"/>
                  <a:pt x="5269" y="4189"/>
                </a:cubicBezTo>
                <a:cubicBezTo>
                  <a:pt x="5275" y="4192"/>
                  <a:pt x="5284" y="4191"/>
                  <a:pt x="5280" y="4206"/>
                </a:cubicBezTo>
                <a:close/>
                <a:moveTo>
                  <a:pt x="5453" y="4278"/>
                </a:moveTo>
                <a:cubicBezTo>
                  <a:pt x="5461" y="4277"/>
                  <a:pt x="5455" y="4290"/>
                  <a:pt x="5448" y="4294"/>
                </a:cubicBezTo>
                <a:cubicBezTo>
                  <a:pt x="5422" y="4306"/>
                  <a:pt x="5427" y="4319"/>
                  <a:pt x="5454" y="4334"/>
                </a:cubicBezTo>
                <a:cubicBezTo>
                  <a:pt x="5433" y="4334"/>
                  <a:pt x="5417" y="4331"/>
                  <a:pt x="5407" y="4346"/>
                </a:cubicBezTo>
                <a:cubicBezTo>
                  <a:pt x="5405" y="4349"/>
                  <a:pt x="5401" y="4350"/>
                  <a:pt x="5397" y="4347"/>
                </a:cubicBezTo>
                <a:cubicBezTo>
                  <a:pt x="5381" y="4336"/>
                  <a:pt x="5365" y="4326"/>
                  <a:pt x="5371" y="4360"/>
                </a:cubicBezTo>
                <a:cubicBezTo>
                  <a:pt x="5372" y="4362"/>
                  <a:pt x="5371" y="4367"/>
                  <a:pt x="5370" y="4363"/>
                </a:cubicBezTo>
                <a:cubicBezTo>
                  <a:pt x="5368" y="4348"/>
                  <a:pt x="5347" y="4367"/>
                  <a:pt x="5348" y="4349"/>
                </a:cubicBezTo>
                <a:cubicBezTo>
                  <a:pt x="5349" y="4328"/>
                  <a:pt x="5323" y="4301"/>
                  <a:pt x="5305" y="4305"/>
                </a:cubicBezTo>
                <a:cubicBezTo>
                  <a:pt x="5290" y="4307"/>
                  <a:pt x="5289" y="4300"/>
                  <a:pt x="5285" y="4290"/>
                </a:cubicBezTo>
                <a:cubicBezTo>
                  <a:pt x="5277" y="4271"/>
                  <a:pt x="5288" y="4252"/>
                  <a:pt x="5288" y="4233"/>
                </a:cubicBezTo>
                <a:cubicBezTo>
                  <a:pt x="5288" y="4227"/>
                  <a:pt x="5296" y="4223"/>
                  <a:pt x="5301" y="4224"/>
                </a:cubicBezTo>
                <a:cubicBezTo>
                  <a:pt x="5321" y="4229"/>
                  <a:pt x="5350" y="4231"/>
                  <a:pt x="5358" y="4240"/>
                </a:cubicBezTo>
                <a:cubicBezTo>
                  <a:pt x="5373" y="4257"/>
                  <a:pt x="5388" y="4252"/>
                  <a:pt x="5409" y="4255"/>
                </a:cubicBezTo>
                <a:cubicBezTo>
                  <a:pt x="5396" y="4267"/>
                  <a:pt x="5379" y="4272"/>
                  <a:pt x="5391" y="4287"/>
                </a:cubicBezTo>
                <a:cubicBezTo>
                  <a:pt x="5399" y="4297"/>
                  <a:pt x="5410" y="4292"/>
                  <a:pt x="5416" y="4280"/>
                </a:cubicBezTo>
                <a:cubicBezTo>
                  <a:pt x="5429" y="4286"/>
                  <a:pt x="5440" y="4279"/>
                  <a:pt x="5453" y="4278"/>
                </a:cubicBezTo>
                <a:close/>
                <a:moveTo>
                  <a:pt x="2303" y="5313"/>
                </a:moveTo>
                <a:cubicBezTo>
                  <a:pt x="2292" y="5306"/>
                  <a:pt x="2280" y="5304"/>
                  <a:pt x="2268" y="5299"/>
                </a:cubicBezTo>
                <a:cubicBezTo>
                  <a:pt x="2254" y="5293"/>
                  <a:pt x="2246" y="5274"/>
                  <a:pt x="2229" y="5277"/>
                </a:cubicBezTo>
                <a:cubicBezTo>
                  <a:pt x="2206" y="5281"/>
                  <a:pt x="2216" y="5304"/>
                  <a:pt x="2209" y="5317"/>
                </a:cubicBezTo>
                <a:cubicBezTo>
                  <a:pt x="2197" y="5341"/>
                  <a:pt x="2220" y="5373"/>
                  <a:pt x="2248" y="5372"/>
                </a:cubicBezTo>
                <a:cubicBezTo>
                  <a:pt x="2262" y="5372"/>
                  <a:pt x="2281" y="5374"/>
                  <a:pt x="2276" y="5353"/>
                </a:cubicBezTo>
                <a:cubicBezTo>
                  <a:pt x="2270" y="5328"/>
                  <a:pt x="2287" y="5336"/>
                  <a:pt x="2298" y="5334"/>
                </a:cubicBezTo>
                <a:cubicBezTo>
                  <a:pt x="2304" y="5334"/>
                  <a:pt x="2311" y="5343"/>
                  <a:pt x="2315" y="5333"/>
                </a:cubicBezTo>
                <a:cubicBezTo>
                  <a:pt x="2319" y="5323"/>
                  <a:pt x="2311" y="5317"/>
                  <a:pt x="2303" y="5313"/>
                </a:cubicBezTo>
                <a:close/>
              </a:path>
            </a:pathLst>
          </a:custGeom>
          <a:gradFill flip="none" rotWithShape="1">
            <a:gsLst>
              <a:gs pos="0">
                <a:schemeClr val="accent5"/>
              </a:gs>
              <a:gs pos="100000">
                <a:schemeClr val="bg2"/>
              </a:gs>
            </a:gsLst>
            <a:lin ang="162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5" name="Freeform 7"/>
          <p:cNvSpPr>
            <a:spLocks noEditPoints="1"/>
          </p:cNvSpPr>
          <p:nvPr/>
        </p:nvSpPr>
        <p:spPr bwMode="auto">
          <a:xfrm>
            <a:off x="3733659" y="2425453"/>
            <a:ext cx="2484208" cy="2880320"/>
          </a:xfrm>
          <a:custGeom>
            <a:avLst/>
            <a:gdLst>
              <a:gd name="T0" fmla="*/ 1376 w 2745"/>
              <a:gd name="T1" fmla="*/ 85 h 3182"/>
              <a:gd name="T2" fmla="*/ 694 w 2745"/>
              <a:gd name="T3" fmla="*/ 2036 h 3182"/>
              <a:gd name="T4" fmla="*/ 2696 w 2745"/>
              <a:gd name="T5" fmla="*/ 1450 h 3182"/>
              <a:gd name="T6" fmla="*/ 2669 w 2745"/>
              <a:gd name="T7" fmla="*/ 1242 h 3182"/>
              <a:gd name="T8" fmla="*/ 2663 w 2745"/>
              <a:gd name="T9" fmla="*/ 1110 h 3182"/>
              <a:gd name="T10" fmla="*/ 2661 w 2745"/>
              <a:gd name="T11" fmla="*/ 923 h 3182"/>
              <a:gd name="T12" fmla="*/ 2481 w 2745"/>
              <a:gd name="T13" fmla="*/ 863 h 3182"/>
              <a:gd name="T14" fmla="*/ 2457 w 2745"/>
              <a:gd name="T15" fmla="*/ 644 h 3182"/>
              <a:gd name="T16" fmla="*/ 2374 w 2745"/>
              <a:gd name="T17" fmla="*/ 507 h 3182"/>
              <a:gd name="T18" fmla="*/ 2263 w 2745"/>
              <a:gd name="T19" fmla="*/ 368 h 3182"/>
              <a:gd name="T20" fmla="*/ 2162 w 2745"/>
              <a:gd name="T21" fmla="*/ 459 h 3182"/>
              <a:gd name="T22" fmla="*/ 2064 w 2745"/>
              <a:gd name="T23" fmla="*/ 421 h 3182"/>
              <a:gd name="T24" fmla="*/ 1932 w 2745"/>
              <a:gd name="T25" fmla="*/ 290 h 3182"/>
              <a:gd name="T26" fmla="*/ 1801 w 2745"/>
              <a:gd name="T27" fmla="*/ 122 h 3182"/>
              <a:gd name="T28" fmla="*/ 1579 w 2745"/>
              <a:gd name="T29" fmla="*/ 62 h 3182"/>
              <a:gd name="T30" fmla="*/ 1437 w 2745"/>
              <a:gd name="T31" fmla="*/ 181 h 3182"/>
              <a:gd name="T32" fmla="*/ 1315 w 2745"/>
              <a:gd name="T33" fmla="*/ 231 h 3182"/>
              <a:gd name="T34" fmla="*/ 1172 w 2745"/>
              <a:gd name="T35" fmla="*/ 113 h 3182"/>
              <a:gd name="T36" fmla="*/ 1002 w 2745"/>
              <a:gd name="T37" fmla="*/ 57 h 3182"/>
              <a:gd name="T38" fmla="*/ 823 w 2745"/>
              <a:gd name="T39" fmla="*/ 180 h 3182"/>
              <a:gd name="T40" fmla="*/ 723 w 2745"/>
              <a:gd name="T41" fmla="*/ 157 h 3182"/>
              <a:gd name="T42" fmla="*/ 578 w 2745"/>
              <a:gd name="T43" fmla="*/ 384 h 3182"/>
              <a:gd name="T44" fmla="*/ 679 w 2745"/>
              <a:gd name="T45" fmla="*/ 613 h 3182"/>
              <a:gd name="T46" fmla="*/ 514 w 2745"/>
              <a:gd name="T47" fmla="*/ 538 h 3182"/>
              <a:gd name="T48" fmla="*/ 402 w 2745"/>
              <a:gd name="T49" fmla="*/ 546 h 3182"/>
              <a:gd name="T50" fmla="*/ 377 w 2745"/>
              <a:gd name="T51" fmla="*/ 667 h 3182"/>
              <a:gd name="T52" fmla="*/ 354 w 2745"/>
              <a:gd name="T53" fmla="*/ 792 h 3182"/>
              <a:gd name="T54" fmla="*/ 293 w 2745"/>
              <a:gd name="T55" fmla="*/ 796 h 3182"/>
              <a:gd name="T56" fmla="*/ 177 w 2745"/>
              <a:gd name="T57" fmla="*/ 734 h 3182"/>
              <a:gd name="T58" fmla="*/ 104 w 2745"/>
              <a:gd name="T59" fmla="*/ 770 h 3182"/>
              <a:gd name="T60" fmla="*/ 164 w 2745"/>
              <a:gd name="T61" fmla="*/ 968 h 3182"/>
              <a:gd name="T62" fmla="*/ 197 w 2745"/>
              <a:gd name="T63" fmla="*/ 1199 h 3182"/>
              <a:gd name="T64" fmla="*/ 273 w 2745"/>
              <a:gd name="T65" fmla="*/ 1288 h 3182"/>
              <a:gd name="T66" fmla="*/ 154 w 2745"/>
              <a:gd name="T67" fmla="*/ 1443 h 3182"/>
              <a:gd name="T68" fmla="*/ 47 w 2745"/>
              <a:gd name="T69" fmla="*/ 1639 h 3182"/>
              <a:gd name="T70" fmla="*/ 252 w 2745"/>
              <a:gd name="T71" fmla="*/ 1656 h 3182"/>
              <a:gd name="T72" fmla="*/ 543 w 2745"/>
              <a:gd name="T73" fmla="*/ 1633 h 3182"/>
              <a:gd name="T74" fmla="*/ 552 w 2745"/>
              <a:gd name="T75" fmla="*/ 1803 h 3182"/>
              <a:gd name="T76" fmla="*/ 775 w 2745"/>
              <a:gd name="T77" fmla="*/ 1849 h 3182"/>
              <a:gd name="T78" fmla="*/ 884 w 2745"/>
              <a:gd name="T79" fmla="*/ 1933 h 3182"/>
              <a:gd name="T80" fmla="*/ 1104 w 2745"/>
              <a:gd name="T81" fmla="*/ 2165 h 3182"/>
              <a:gd name="T82" fmla="*/ 1447 w 2745"/>
              <a:gd name="T83" fmla="*/ 2573 h 3182"/>
              <a:gd name="T84" fmla="*/ 1633 w 2745"/>
              <a:gd name="T85" fmla="*/ 2027 h 3182"/>
              <a:gd name="T86" fmla="*/ 1842 w 2745"/>
              <a:gd name="T87" fmla="*/ 2029 h 3182"/>
              <a:gd name="T88" fmla="*/ 2003 w 2745"/>
              <a:gd name="T89" fmla="*/ 1981 h 3182"/>
              <a:gd name="T90" fmla="*/ 2217 w 2745"/>
              <a:gd name="T91" fmla="*/ 1945 h 3182"/>
              <a:gd name="T92" fmla="*/ 2312 w 2745"/>
              <a:gd name="T93" fmla="*/ 1893 h 3182"/>
              <a:gd name="T94" fmla="*/ 2441 w 2745"/>
              <a:gd name="T95" fmla="*/ 1758 h 3182"/>
              <a:gd name="T96" fmla="*/ 2670 w 2745"/>
              <a:gd name="T97" fmla="*/ 1653 h 3182"/>
              <a:gd name="T98" fmla="*/ 672 w 2745"/>
              <a:gd name="T99" fmla="*/ 474 h 3182"/>
              <a:gd name="T100" fmla="*/ 673 w 2745"/>
              <a:gd name="T101" fmla="*/ 285 h 3182"/>
              <a:gd name="T102" fmla="*/ 934 w 2745"/>
              <a:gd name="T103" fmla="*/ 146 h 3182"/>
              <a:gd name="T104" fmla="*/ 938 w 2745"/>
              <a:gd name="T105" fmla="*/ 1757 h 3182"/>
              <a:gd name="T106" fmla="*/ 1031 w 2745"/>
              <a:gd name="T107" fmla="*/ 1972 h 3182"/>
              <a:gd name="T108" fmla="*/ 1091 w 2745"/>
              <a:gd name="T109" fmla="*/ 1937 h 3182"/>
              <a:gd name="T110" fmla="*/ 1303 w 2745"/>
              <a:gd name="T111" fmla="*/ 2431 h 3182"/>
              <a:gd name="T112" fmla="*/ 1290 w 2745"/>
              <a:gd name="T113" fmla="*/ 1949 h 3182"/>
              <a:gd name="T114" fmla="*/ 1452 w 2745"/>
              <a:gd name="T115" fmla="*/ 2138 h 3182"/>
              <a:gd name="T116" fmla="*/ 1564 w 2745"/>
              <a:gd name="T117" fmla="*/ 1949 h 3182"/>
              <a:gd name="T118" fmla="*/ 1793 w 2745"/>
              <a:gd name="T119" fmla="*/ 227 h 3182"/>
              <a:gd name="T120" fmla="*/ 2050 w 2745"/>
              <a:gd name="T121" fmla="*/ 1900 h 3182"/>
              <a:gd name="T122" fmla="*/ 2594 w 2745"/>
              <a:gd name="T123" fmla="*/ 1381 h 3182"/>
              <a:gd name="T124" fmla="*/ 823 w 2745"/>
              <a:gd name="T125" fmla="*/ 1969 h 3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5" h="3182">
                <a:moveTo>
                  <a:pt x="789" y="1987"/>
                </a:moveTo>
                <a:cubicBezTo>
                  <a:pt x="772" y="1982"/>
                  <a:pt x="770" y="1974"/>
                  <a:pt x="784" y="1964"/>
                </a:cubicBezTo>
                <a:cubicBezTo>
                  <a:pt x="785" y="1963"/>
                  <a:pt x="785" y="1962"/>
                  <a:pt x="786" y="1960"/>
                </a:cubicBezTo>
                <a:cubicBezTo>
                  <a:pt x="780" y="1957"/>
                  <a:pt x="784" y="1945"/>
                  <a:pt x="773" y="1946"/>
                </a:cubicBezTo>
                <a:cubicBezTo>
                  <a:pt x="764" y="1947"/>
                  <a:pt x="754" y="1947"/>
                  <a:pt x="745" y="1946"/>
                </a:cubicBezTo>
                <a:cubicBezTo>
                  <a:pt x="739" y="1946"/>
                  <a:pt x="734" y="1950"/>
                  <a:pt x="733" y="1955"/>
                </a:cubicBezTo>
                <a:cubicBezTo>
                  <a:pt x="732" y="1961"/>
                  <a:pt x="733" y="1964"/>
                  <a:pt x="725" y="1960"/>
                </a:cubicBezTo>
                <a:cubicBezTo>
                  <a:pt x="717" y="1957"/>
                  <a:pt x="708" y="1961"/>
                  <a:pt x="702" y="1967"/>
                </a:cubicBezTo>
                <a:cubicBezTo>
                  <a:pt x="697" y="1974"/>
                  <a:pt x="704" y="1980"/>
                  <a:pt x="707" y="1985"/>
                </a:cubicBezTo>
                <a:cubicBezTo>
                  <a:pt x="711" y="1992"/>
                  <a:pt x="715" y="1997"/>
                  <a:pt x="723" y="1989"/>
                </a:cubicBezTo>
                <a:cubicBezTo>
                  <a:pt x="725" y="1987"/>
                  <a:pt x="731" y="1987"/>
                  <a:pt x="734" y="1985"/>
                </a:cubicBezTo>
                <a:cubicBezTo>
                  <a:pt x="738" y="1983"/>
                  <a:pt x="741" y="1982"/>
                  <a:pt x="743" y="1987"/>
                </a:cubicBezTo>
                <a:cubicBezTo>
                  <a:pt x="745" y="1991"/>
                  <a:pt x="744" y="1995"/>
                  <a:pt x="739" y="1996"/>
                </a:cubicBezTo>
                <a:cubicBezTo>
                  <a:pt x="735" y="1997"/>
                  <a:pt x="730" y="1996"/>
                  <a:pt x="730" y="2003"/>
                </a:cubicBezTo>
                <a:cubicBezTo>
                  <a:pt x="731" y="2010"/>
                  <a:pt x="735" y="2014"/>
                  <a:pt x="741" y="2016"/>
                </a:cubicBezTo>
                <a:cubicBezTo>
                  <a:pt x="753" y="2018"/>
                  <a:pt x="765" y="2030"/>
                  <a:pt x="778" y="2023"/>
                </a:cubicBezTo>
                <a:cubicBezTo>
                  <a:pt x="788" y="2018"/>
                  <a:pt x="783" y="2000"/>
                  <a:pt x="792" y="1991"/>
                </a:cubicBezTo>
                <a:cubicBezTo>
                  <a:pt x="792" y="1991"/>
                  <a:pt x="790" y="1987"/>
                  <a:pt x="789" y="1987"/>
                </a:cubicBezTo>
                <a:close/>
                <a:moveTo>
                  <a:pt x="1331" y="115"/>
                </a:moveTo>
                <a:cubicBezTo>
                  <a:pt x="1334" y="112"/>
                  <a:pt x="1336" y="106"/>
                  <a:pt x="1340" y="107"/>
                </a:cubicBezTo>
                <a:cubicBezTo>
                  <a:pt x="1358" y="113"/>
                  <a:pt x="1364" y="100"/>
                  <a:pt x="1372" y="89"/>
                </a:cubicBezTo>
                <a:cubicBezTo>
                  <a:pt x="1373" y="87"/>
                  <a:pt x="1373" y="85"/>
                  <a:pt x="1376" y="85"/>
                </a:cubicBezTo>
                <a:cubicBezTo>
                  <a:pt x="1391" y="82"/>
                  <a:pt x="1386" y="74"/>
                  <a:pt x="1382" y="65"/>
                </a:cubicBezTo>
                <a:cubicBezTo>
                  <a:pt x="1377" y="55"/>
                  <a:pt x="1368" y="47"/>
                  <a:pt x="1367" y="36"/>
                </a:cubicBezTo>
                <a:cubicBezTo>
                  <a:pt x="1365" y="15"/>
                  <a:pt x="1353" y="8"/>
                  <a:pt x="1332" y="15"/>
                </a:cubicBezTo>
                <a:cubicBezTo>
                  <a:pt x="1333" y="20"/>
                  <a:pt x="1337" y="22"/>
                  <a:pt x="1342" y="24"/>
                </a:cubicBezTo>
                <a:cubicBezTo>
                  <a:pt x="1347" y="26"/>
                  <a:pt x="1354" y="28"/>
                  <a:pt x="1352" y="34"/>
                </a:cubicBezTo>
                <a:cubicBezTo>
                  <a:pt x="1351" y="40"/>
                  <a:pt x="1344" y="36"/>
                  <a:pt x="1340" y="35"/>
                </a:cubicBezTo>
                <a:cubicBezTo>
                  <a:pt x="1334" y="34"/>
                  <a:pt x="1329" y="35"/>
                  <a:pt x="1326" y="40"/>
                </a:cubicBezTo>
                <a:cubicBezTo>
                  <a:pt x="1322" y="45"/>
                  <a:pt x="1325" y="49"/>
                  <a:pt x="1329" y="52"/>
                </a:cubicBezTo>
                <a:cubicBezTo>
                  <a:pt x="1336" y="58"/>
                  <a:pt x="1322" y="66"/>
                  <a:pt x="1331" y="72"/>
                </a:cubicBezTo>
                <a:cubicBezTo>
                  <a:pt x="1338" y="76"/>
                  <a:pt x="1346" y="67"/>
                  <a:pt x="1351" y="75"/>
                </a:cubicBezTo>
                <a:cubicBezTo>
                  <a:pt x="1351" y="75"/>
                  <a:pt x="1352" y="75"/>
                  <a:pt x="1352" y="76"/>
                </a:cubicBezTo>
                <a:cubicBezTo>
                  <a:pt x="1364" y="81"/>
                  <a:pt x="1355" y="89"/>
                  <a:pt x="1354" y="94"/>
                </a:cubicBezTo>
                <a:cubicBezTo>
                  <a:pt x="1351" y="101"/>
                  <a:pt x="1348" y="96"/>
                  <a:pt x="1343" y="92"/>
                </a:cubicBezTo>
                <a:cubicBezTo>
                  <a:pt x="1332" y="81"/>
                  <a:pt x="1331" y="99"/>
                  <a:pt x="1323" y="102"/>
                </a:cubicBezTo>
                <a:cubicBezTo>
                  <a:pt x="1319" y="103"/>
                  <a:pt x="1313" y="108"/>
                  <a:pt x="1318" y="114"/>
                </a:cubicBezTo>
                <a:cubicBezTo>
                  <a:pt x="1322" y="118"/>
                  <a:pt x="1327" y="121"/>
                  <a:pt x="1331" y="115"/>
                </a:cubicBezTo>
                <a:close/>
                <a:moveTo>
                  <a:pt x="719" y="2016"/>
                </a:moveTo>
                <a:cubicBezTo>
                  <a:pt x="713" y="2014"/>
                  <a:pt x="715" y="2009"/>
                  <a:pt x="712" y="2006"/>
                </a:cubicBezTo>
                <a:cubicBezTo>
                  <a:pt x="707" y="2000"/>
                  <a:pt x="701" y="1996"/>
                  <a:pt x="692" y="1999"/>
                </a:cubicBezTo>
                <a:cubicBezTo>
                  <a:pt x="686" y="2001"/>
                  <a:pt x="680" y="2004"/>
                  <a:pt x="680" y="2010"/>
                </a:cubicBezTo>
                <a:cubicBezTo>
                  <a:pt x="681" y="2019"/>
                  <a:pt x="683" y="2028"/>
                  <a:pt x="688" y="2036"/>
                </a:cubicBezTo>
                <a:cubicBezTo>
                  <a:pt x="688" y="2037"/>
                  <a:pt x="692" y="2037"/>
                  <a:pt x="694" y="2036"/>
                </a:cubicBezTo>
                <a:cubicBezTo>
                  <a:pt x="702" y="2031"/>
                  <a:pt x="707" y="2032"/>
                  <a:pt x="713" y="2040"/>
                </a:cubicBezTo>
                <a:cubicBezTo>
                  <a:pt x="716" y="2044"/>
                  <a:pt x="720" y="2048"/>
                  <a:pt x="726" y="2047"/>
                </a:cubicBezTo>
                <a:cubicBezTo>
                  <a:pt x="728" y="2041"/>
                  <a:pt x="722" y="2037"/>
                  <a:pt x="725" y="2032"/>
                </a:cubicBezTo>
                <a:cubicBezTo>
                  <a:pt x="733" y="2021"/>
                  <a:pt x="733" y="2020"/>
                  <a:pt x="719" y="2016"/>
                </a:cubicBezTo>
                <a:close/>
                <a:moveTo>
                  <a:pt x="2727" y="1574"/>
                </a:moveTo>
                <a:cubicBezTo>
                  <a:pt x="2717" y="1568"/>
                  <a:pt x="2712" y="1562"/>
                  <a:pt x="2721" y="1551"/>
                </a:cubicBezTo>
                <a:cubicBezTo>
                  <a:pt x="2725" y="1546"/>
                  <a:pt x="2728" y="1538"/>
                  <a:pt x="2722" y="1532"/>
                </a:cubicBezTo>
                <a:cubicBezTo>
                  <a:pt x="2719" y="1528"/>
                  <a:pt x="2709" y="1530"/>
                  <a:pt x="2712" y="1523"/>
                </a:cubicBezTo>
                <a:cubicBezTo>
                  <a:pt x="2716" y="1513"/>
                  <a:pt x="2719" y="1528"/>
                  <a:pt x="2724" y="1525"/>
                </a:cubicBezTo>
                <a:cubicBezTo>
                  <a:pt x="2728" y="1522"/>
                  <a:pt x="2732" y="1526"/>
                  <a:pt x="2736" y="1526"/>
                </a:cubicBezTo>
                <a:cubicBezTo>
                  <a:pt x="2739" y="1527"/>
                  <a:pt x="2742" y="1526"/>
                  <a:pt x="2742" y="1523"/>
                </a:cubicBezTo>
                <a:cubicBezTo>
                  <a:pt x="2742" y="1516"/>
                  <a:pt x="2736" y="1513"/>
                  <a:pt x="2732" y="1509"/>
                </a:cubicBezTo>
                <a:cubicBezTo>
                  <a:pt x="2729" y="1506"/>
                  <a:pt x="2726" y="1503"/>
                  <a:pt x="2721" y="1506"/>
                </a:cubicBezTo>
                <a:cubicBezTo>
                  <a:pt x="2718" y="1509"/>
                  <a:pt x="2714" y="1514"/>
                  <a:pt x="2709" y="1509"/>
                </a:cubicBezTo>
                <a:cubicBezTo>
                  <a:pt x="2708" y="1508"/>
                  <a:pt x="2708" y="1506"/>
                  <a:pt x="2708" y="1505"/>
                </a:cubicBezTo>
                <a:cubicBezTo>
                  <a:pt x="2711" y="1501"/>
                  <a:pt x="2716" y="1502"/>
                  <a:pt x="2720" y="1501"/>
                </a:cubicBezTo>
                <a:cubicBezTo>
                  <a:pt x="2722" y="1500"/>
                  <a:pt x="2724" y="1500"/>
                  <a:pt x="2726" y="1500"/>
                </a:cubicBezTo>
                <a:cubicBezTo>
                  <a:pt x="2731" y="1501"/>
                  <a:pt x="2736" y="1503"/>
                  <a:pt x="2736" y="1495"/>
                </a:cubicBezTo>
                <a:cubicBezTo>
                  <a:pt x="2736" y="1488"/>
                  <a:pt x="2731" y="1487"/>
                  <a:pt x="2725" y="1488"/>
                </a:cubicBezTo>
                <a:cubicBezTo>
                  <a:pt x="2709" y="1491"/>
                  <a:pt x="2698" y="1481"/>
                  <a:pt x="2686" y="1475"/>
                </a:cubicBezTo>
                <a:cubicBezTo>
                  <a:pt x="2682" y="1473"/>
                  <a:pt x="2672" y="1465"/>
                  <a:pt x="2685" y="1458"/>
                </a:cubicBezTo>
                <a:cubicBezTo>
                  <a:pt x="2688" y="1456"/>
                  <a:pt x="2692" y="1453"/>
                  <a:pt x="2696" y="1450"/>
                </a:cubicBezTo>
                <a:cubicBezTo>
                  <a:pt x="2699" y="1448"/>
                  <a:pt x="2707" y="1449"/>
                  <a:pt x="2704" y="1442"/>
                </a:cubicBezTo>
                <a:cubicBezTo>
                  <a:pt x="2701" y="1434"/>
                  <a:pt x="2692" y="1432"/>
                  <a:pt x="2686" y="1430"/>
                </a:cubicBezTo>
                <a:cubicBezTo>
                  <a:pt x="2678" y="1428"/>
                  <a:pt x="2686" y="1438"/>
                  <a:pt x="2681" y="1440"/>
                </a:cubicBezTo>
                <a:cubicBezTo>
                  <a:pt x="2669" y="1433"/>
                  <a:pt x="2658" y="1432"/>
                  <a:pt x="2650" y="1443"/>
                </a:cubicBezTo>
                <a:cubicBezTo>
                  <a:pt x="2644" y="1452"/>
                  <a:pt x="2638" y="1449"/>
                  <a:pt x="2631" y="1447"/>
                </a:cubicBezTo>
                <a:cubicBezTo>
                  <a:pt x="2629" y="1446"/>
                  <a:pt x="2624" y="1446"/>
                  <a:pt x="2627" y="1442"/>
                </a:cubicBezTo>
                <a:cubicBezTo>
                  <a:pt x="2629" y="1440"/>
                  <a:pt x="2628" y="1435"/>
                  <a:pt x="2633" y="1435"/>
                </a:cubicBezTo>
                <a:cubicBezTo>
                  <a:pt x="2643" y="1435"/>
                  <a:pt x="2643" y="1435"/>
                  <a:pt x="2639" y="1427"/>
                </a:cubicBezTo>
                <a:cubicBezTo>
                  <a:pt x="2638" y="1424"/>
                  <a:pt x="2634" y="1421"/>
                  <a:pt x="2638" y="1416"/>
                </a:cubicBezTo>
                <a:cubicBezTo>
                  <a:pt x="2647" y="1424"/>
                  <a:pt x="2652" y="1440"/>
                  <a:pt x="2668" y="1430"/>
                </a:cubicBezTo>
                <a:cubicBezTo>
                  <a:pt x="2666" y="1425"/>
                  <a:pt x="2666" y="1424"/>
                  <a:pt x="2671" y="1421"/>
                </a:cubicBezTo>
                <a:cubicBezTo>
                  <a:pt x="2674" y="1419"/>
                  <a:pt x="2673" y="1417"/>
                  <a:pt x="2672" y="1415"/>
                </a:cubicBezTo>
                <a:cubicBezTo>
                  <a:pt x="2666" y="1406"/>
                  <a:pt x="2661" y="1398"/>
                  <a:pt x="2648" y="1403"/>
                </a:cubicBezTo>
                <a:cubicBezTo>
                  <a:pt x="2636" y="1406"/>
                  <a:pt x="2635" y="1396"/>
                  <a:pt x="2633" y="1388"/>
                </a:cubicBezTo>
                <a:cubicBezTo>
                  <a:pt x="2632" y="1382"/>
                  <a:pt x="2624" y="1372"/>
                  <a:pt x="2636" y="1370"/>
                </a:cubicBezTo>
                <a:cubicBezTo>
                  <a:pt x="2653" y="1366"/>
                  <a:pt x="2657" y="1356"/>
                  <a:pt x="2655" y="1342"/>
                </a:cubicBezTo>
                <a:cubicBezTo>
                  <a:pt x="2666" y="1346"/>
                  <a:pt x="2675" y="1355"/>
                  <a:pt x="2687" y="1347"/>
                </a:cubicBezTo>
                <a:cubicBezTo>
                  <a:pt x="2696" y="1341"/>
                  <a:pt x="2684" y="1333"/>
                  <a:pt x="2688" y="1329"/>
                </a:cubicBezTo>
                <a:cubicBezTo>
                  <a:pt x="2698" y="1319"/>
                  <a:pt x="2693" y="1306"/>
                  <a:pt x="2695" y="1295"/>
                </a:cubicBezTo>
                <a:cubicBezTo>
                  <a:pt x="2697" y="1284"/>
                  <a:pt x="2694" y="1279"/>
                  <a:pt x="2683" y="1282"/>
                </a:cubicBezTo>
                <a:cubicBezTo>
                  <a:pt x="2688" y="1275"/>
                  <a:pt x="2693" y="1271"/>
                  <a:pt x="2701" y="1273"/>
                </a:cubicBezTo>
                <a:cubicBezTo>
                  <a:pt x="2697" y="1254"/>
                  <a:pt x="2674" y="1258"/>
                  <a:pt x="2669" y="1242"/>
                </a:cubicBezTo>
                <a:cubicBezTo>
                  <a:pt x="2675" y="1240"/>
                  <a:pt x="2682" y="1246"/>
                  <a:pt x="2685" y="1239"/>
                </a:cubicBezTo>
                <a:cubicBezTo>
                  <a:pt x="2688" y="1234"/>
                  <a:pt x="2679" y="1234"/>
                  <a:pt x="2676" y="1230"/>
                </a:cubicBezTo>
                <a:cubicBezTo>
                  <a:pt x="2672" y="1226"/>
                  <a:pt x="2674" y="1220"/>
                  <a:pt x="2674" y="1215"/>
                </a:cubicBezTo>
                <a:cubicBezTo>
                  <a:pt x="2675" y="1213"/>
                  <a:pt x="2676" y="1211"/>
                  <a:pt x="2679" y="1212"/>
                </a:cubicBezTo>
                <a:cubicBezTo>
                  <a:pt x="2693" y="1223"/>
                  <a:pt x="2692" y="1210"/>
                  <a:pt x="2693" y="1202"/>
                </a:cubicBezTo>
                <a:cubicBezTo>
                  <a:pt x="2700" y="1203"/>
                  <a:pt x="2709" y="1208"/>
                  <a:pt x="2709" y="1200"/>
                </a:cubicBezTo>
                <a:cubicBezTo>
                  <a:pt x="2709" y="1191"/>
                  <a:pt x="2708" y="1187"/>
                  <a:pt x="2718" y="1187"/>
                </a:cubicBezTo>
                <a:cubicBezTo>
                  <a:pt x="2723" y="1187"/>
                  <a:pt x="2722" y="1183"/>
                  <a:pt x="2721" y="1180"/>
                </a:cubicBezTo>
                <a:cubicBezTo>
                  <a:pt x="2720" y="1175"/>
                  <a:pt x="2717" y="1170"/>
                  <a:pt x="2716" y="1165"/>
                </a:cubicBezTo>
                <a:cubicBezTo>
                  <a:pt x="2715" y="1158"/>
                  <a:pt x="2710" y="1149"/>
                  <a:pt x="2725" y="1149"/>
                </a:cubicBezTo>
                <a:cubicBezTo>
                  <a:pt x="2731" y="1150"/>
                  <a:pt x="2735" y="1143"/>
                  <a:pt x="2733" y="1137"/>
                </a:cubicBezTo>
                <a:cubicBezTo>
                  <a:pt x="2731" y="1131"/>
                  <a:pt x="2727" y="1126"/>
                  <a:pt x="2720" y="1129"/>
                </a:cubicBezTo>
                <a:cubicBezTo>
                  <a:pt x="2715" y="1131"/>
                  <a:pt x="2710" y="1133"/>
                  <a:pt x="2705" y="1134"/>
                </a:cubicBezTo>
                <a:cubicBezTo>
                  <a:pt x="2716" y="1127"/>
                  <a:pt x="2714" y="1121"/>
                  <a:pt x="2709" y="1111"/>
                </a:cubicBezTo>
                <a:cubicBezTo>
                  <a:pt x="2702" y="1098"/>
                  <a:pt x="2693" y="1101"/>
                  <a:pt x="2684" y="1104"/>
                </a:cubicBezTo>
                <a:cubicBezTo>
                  <a:pt x="2678" y="1105"/>
                  <a:pt x="2670" y="1104"/>
                  <a:pt x="2671" y="1111"/>
                </a:cubicBezTo>
                <a:cubicBezTo>
                  <a:pt x="2672" y="1118"/>
                  <a:pt x="2679" y="1114"/>
                  <a:pt x="2684" y="1113"/>
                </a:cubicBezTo>
                <a:cubicBezTo>
                  <a:pt x="2694" y="1111"/>
                  <a:pt x="2698" y="1116"/>
                  <a:pt x="2699" y="1125"/>
                </a:cubicBezTo>
                <a:cubicBezTo>
                  <a:pt x="2692" y="1119"/>
                  <a:pt x="2686" y="1117"/>
                  <a:pt x="2680" y="1126"/>
                </a:cubicBezTo>
                <a:cubicBezTo>
                  <a:pt x="2677" y="1132"/>
                  <a:pt x="2672" y="1131"/>
                  <a:pt x="2667" y="1128"/>
                </a:cubicBezTo>
                <a:cubicBezTo>
                  <a:pt x="2663" y="1126"/>
                  <a:pt x="2659" y="1123"/>
                  <a:pt x="2662" y="1117"/>
                </a:cubicBezTo>
                <a:cubicBezTo>
                  <a:pt x="2663" y="1115"/>
                  <a:pt x="2664" y="1111"/>
                  <a:pt x="2663" y="1110"/>
                </a:cubicBezTo>
                <a:cubicBezTo>
                  <a:pt x="2651" y="1094"/>
                  <a:pt x="2666" y="1082"/>
                  <a:pt x="2670" y="1069"/>
                </a:cubicBezTo>
                <a:cubicBezTo>
                  <a:pt x="2672" y="1064"/>
                  <a:pt x="2674" y="1068"/>
                  <a:pt x="2676" y="1069"/>
                </a:cubicBezTo>
                <a:cubicBezTo>
                  <a:pt x="2680" y="1071"/>
                  <a:pt x="2683" y="1071"/>
                  <a:pt x="2685" y="1068"/>
                </a:cubicBezTo>
                <a:cubicBezTo>
                  <a:pt x="2688" y="1064"/>
                  <a:pt x="2685" y="1060"/>
                  <a:pt x="2682" y="1058"/>
                </a:cubicBezTo>
                <a:cubicBezTo>
                  <a:pt x="2669" y="1052"/>
                  <a:pt x="2673" y="1045"/>
                  <a:pt x="2682" y="1038"/>
                </a:cubicBezTo>
                <a:cubicBezTo>
                  <a:pt x="2685" y="1036"/>
                  <a:pt x="2687" y="1032"/>
                  <a:pt x="2686" y="1028"/>
                </a:cubicBezTo>
                <a:cubicBezTo>
                  <a:pt x="2684" y="1024"/>
                  <a:pt x="2679" y="1025"/>
                  <a:pt x="2676" y="1025"/>
                </a:cubicBezTo>
                <a:cubicBezTo>
                  <a:pt x="2671" y="1024"/>
                  <a:pt x="2665" y="1026"/>
                  <a:pt x="2660" y="1023"/>
                </a:cubicBezTo>
                <a:cubicBezTo>
                  <a:pt x="2657" y="1020"/>
                  <a:pt x="2654" y="1013"/>
                  <a:pt x="2649" y="1018"/>
                </a:cubicBezTo>
                <a:cubicBezTo>
                  <a:pt x="2644" y="1022"/>
                  <a:pt x="2653" y="1025"/>
                  <a:pt x="2652" y="1029"/>
                </a:cubicBezTo>
                <a:cubicBezTo>
                  <a:pt x="2646" y="1034"/>
                  <a:pt x="2643" y="1024"/>
                  <a:pt x="2637" y="1028"/>
                </a:cubicBezTo>
                <a:cubicBezTo>
                  <a:pt x="2625" y="1036"/>
                  <a:pt x="2623" y="1026"/>
                  <a:pt x="2622" y="1017"/>
                </a:cubicBezTo>
                <a:cubicBezTo>
                  <a:pt x="2622" y="1011"/>
                  <a:pt x="2620" y="1007"/>
                  <a:pt x="2614" y="1010"/>
                </a:cubicBezTo>
                <a:cubicBezTo>
                  <a:pt x="2606" y="1014"/>
                  <a:pt x="2602" y="1006"/>
                  <a:pt x="2594" y="1005"/>
                </a:cubicBezTo>
                <a:cubicBezTo>
                  <a:pt x="2602" y="999"/>
                  <a:pt x="2603" y="996"/>
                  <a:pt x="2601" y="986"/>
                </a:cubicBezTo>
                <a:cubicBezTo>
                  <a:pt x="2601" y="985"/>
                  <a:pt x="2601" y="982"/>
                  <a:pt x="2602" y="982"/>
                </a:cubicBezTo>
                <a:cubicBezTo>
                  <a:pt x="2610" y="976"/>
                  <a:pt x="2605" y="967"/>
                  <a:pt x="2605" y="960"/>
                </a:cubicBezTo>
                <a:cubicBezTo>
                  <a:pt x="2604" y="951"/>
                  <a:pt x="2605" y="943"/>
                  <a:pt x="2613" y="936"/>
                </a:cubicBezTo>
                <a:cubicBezTo>
                  <a:pt x="2616" y="937"/>
                  <a:pt x="2616" y="950"/>
                  <a:pt x="2622" y="942"/>
                </a:cubicBezTo>
                <a:cubicBezTo>
                  <a:pt x="2631" y="931"/>
                  <a:pt x="2635" y="938"/>
                  <a:pt x="2641" y="945"/>
                </a:cubicBezTo>
                <a:cubicBezTo>
                  <a:pt x="2648" y="951"/>
                  <a:pt x="2659" y="953"/>
                  <a:pt x="2665" y="946"/>
                </a:cubicBezTo>
                <a:cubicBezTo>
                  <a:pt x="2671" y="939"/>
                  <a:pt x="2668" y="930"/>
                  <a:pt x="2661" y="923"/>
                </a:cubicBezTo>
                <a:cubicBezTo>
                  <a:pt x="2658" y="920"/>
                  <a:pt x="2655" y="919"/>
                  <a:pt x="2650" y="921"/>
                </a:cubicBezTo>
                <a:cubicBezTo>
                  <a:pt x="2645" y="925"/>
                  <a:pt x="2638" y="926"/>
                  <a:pt x="2634" y="922"/>
                </a:cubicBezTo>
                <a:cubicBezTo>
                  <a:pt x="2626" y="913"/>
                  <a:pt x="2621" y="917"/>
                  <a:pt x="2614" y="923"/>
                </a:cubicBezTo>
                <a:cubicBezTo>
                  <a:pt x="2617" y="910"/>
                  <a:pt x="2639" y="897"/>
                  <a:pt x="2660" y="895"/>
                </a:cubicBezTo>
                <a:cubicBezTo>
                  <a:pt x="2653" y="896"/>
                  <a:pt x="2650" y="899"/>
                  <a:pt x="2650" y="906"/>
                </a:cubicBezTo>
                <a:cubicBezTo>
                  <a:pt x="2650" y="912"/>
                  <a:pt x="2655" y="913"/>
                  <a:pt x="2660" y="914"/>
                </a:cubicBezTo>
                <a:cubicBezTo>
                  <a:pt x="2666" y="916"/>
                  <a:pt x="2672" y="915"/>
                  <a:pt x="2676" y="910"/>
                </a:cubicBezTo>
                <a:cubicBezTo>
                  <a:pt x="2683" y="902"/>
                  <a:pt x="2676" y="880"/>
                  <a:pt x="2666" y="874"/>
                </a:cubicBezTo>
                <a:cubicBezTo>
                  <a:pt x="2670" y="869"/>
                  <a:pt x="2678" y="875"/>
                  <a:pt x="2679" y="869"/>
                </a:cubicBezTo>
                <a:cubicBezTo>
                  <a:pt x="2681" y="862"/>
                  <a:pt x="2673" y="861"/>
                  <a:pt x="2667" y="860"/>
                </a:cubicBezTo>
                <a:cubicBezTo>
                  <a:pt x="2663" y="859"/>
                  <a:pt x="2661" y="856"/>
                  <a:pt x="2659" y="853"/>
                </a:cubicBezTo>
                <a:cubicBezTo>
                  <a:pt x="2658" y="851"/>
                  <a:pt x="2658" y="846"/>
                  <a:pt x="2653" y="847"/>
                </a:cubicBezTo>
                <a:cubicBezTo>
                  <a:pt x="2650" y="848"/>
                  <a:pt x="2651" y="852"/>
                  <a:pt x="2650" y="855"/>
                </a:cubicBezTo>
                <a:cubicBezTo>
                  <a:pt x="2646" y="863"/>
                  <a:pt x="2643" y="872"/>
                  <a:pt x="2636" y="878"/>
                </a:cubicBezTo>
                <a:cubicBezTo>
                  <a:pt x="2630" y="883"/>
                  <a:pt x="2624" y="874"/>
                  <a:pt x="2618" y="871"/>
                </a:cubicBezTo>
                <a:cubicBezTo>
                  <a:pt x="2609" y="868"/>
                  <a:pt x="2598" y="865"/>
                  <a:pt x="2591" y="872"/>
                </a:cubicBezTo>
                <a:cubicBezTo>
                  <a:pt x="2581" y="882"/>
                  <a:pt x="2568" y="881"/>
                  <a:pt x="2558" y="877"/>
                </a:cubicBezTo>
                <a:cubicBezTo>
                  <a:pt x="2550" y="875"/>
                  <a:pt x="2549" y="874"/>
                  <a:pt x="2549" y="882"/>
                </a:cubicBezTo>
                <a:cubicBezTo>
                  <a:pt x="2548" y="891"/>
                  <a:pt x="2543" y="892"/>
                  <a:pt x="2536" y="890"/>
                </a:cubicBezTo>
                <a:cubicBezTo>
                  <a:pt x="2530" y="889"/>
                  <a:pt x="2525" y="888"/>
                  <a:pt x="2519" y="891"/>
                </a:cubicBezTo>
                <a:cubicBezTo>
                  <a:pt x="2511" y="895"/>
                  <a:pt x="2504" y="892"/>
                  <a:pt x="2499" y="886"/>
                </a:cubicBezTo>
                <a:cubicBezTo>
                  <a:pt x="2493" y="879"/>
                  <a:pt x="2483" y="874"/>
                  <a:pt x="2481" y="863"/>
                </a:cubicBezTo>
                <a:cubicBezTo>
                  <a:pt x="2481" y="861"/>
                  <a:pt x="2479" y="858"/>
                  <a:pt x="2476" y="858"/>
                </a:cubicBezTo>
                <a:cubicBezTo>
                  <a:pt x="2471" y="859"/>
                  <a:pt x="2473" y="863"/>
                  <a:pt x="2474" y="866"/>
                </a:cubicBezTo>
                <a:cubicBezTo>
                  <a:pt x="2477" y="874"/>
                  <a:pt x="2473" y="876"/>
                  <a:pt x="2466" y="876"/>
                </a:cubicBezTo>
                <a:cubicBezTo>
                  <a:pt x="2457" y="876"/>
                  <a:pt x="2446" y="868"/>
                  <a:pt x="2449" y="864"/>
                </a:cubicBezTo>
                <a:cubicBezTo>
                  <a:pt x="2460" y="850"/>
                  <a:pt x="2448" y="852"/>
                  <a:pt x="2442" y="849"/>
                </a:cubicBezTo>
                <a:cubicBezTo>
                  <a:pt x="2448" y="849"/>
                  <a:pt x="2454" y="850"/>
                  <a:pt x="2460" y="850"/>
                </a:cubicBezTo>
                <a:cubicBezTo>
                  <a:pt x="2463" y="851"/>
                  <a:pt x="2468" y="855"/>
                  <a:pt x="2470" y="848"/>
                </a:cubicBezTo>
                <a:cubicBezTo>
                  <a:pt x="2471" y="844"/>
                  <a:pt x="2470" y="840"/>
                  <a:pt x="2465" y="838"/>
                </a:cubicBezTo>
                <a:cubicBezTo>
                  <a:pt x="2451" y="832"/>
                  <a:pt x="2461" y="827"/>
                  <a:pt x="2466" y="823"/>
                </a:cubicBezTo>
                <a:cubicBezTo>
                  <a:pt x="2470" y="826"/>
                  <a:pt x="2473" y="830"/>
                  <a:pt x="2477" y="833"/>
                </a:cubicBezTo>
                <a:cubicBezTo>
                  <a:pt x="2479" y="835"/>
                  <a:pt x="2482" y="837"/>
                  <a:pt x="2484" y="836"/>
                </a:cubicBezTo>
                <a:cubicBezTo>
                  <a:pt x="2487" y="834"/>
                  <a:pt x="2488" y="831"/>
                  <a:pt x="2487" y="829"/>
                </a:cubicBezTo>
                <a:cubicBezTo>
                  <a:pt x="2485" y="815"/>
                  <a:pt x="2486" y="801"/>
                  <a:pt x="2478" y="790"/>
                </a:cubicBezTo>
                <a:cubicBezTo>
                  <a:pt x="2494" y="797"/>
                  <a:pt x="2495" y="797"/>
                  <a:pt x="2500" y="778"/>
                </a:cubicBezTo>
                <a:cubicBezTo>
                  <a:pt x="2503" y="767"/>
                  <a:pt x="2501" y="755"/>
                  <a:pt x="2513" y="746"/>
                </a:cubicBezTo>
                <a:cubicBezTo>
                  <a:pt x="2517" y="743"/>
                  <a:pt x="2517" y="737"/>
                  <a:pt x="2511" y="733"/>
                </a:cubicBezTo>
                <a:cubicBezTo>
                  <a:pt x="2506" y="731"/>
                  <a:pt x="2503" y="727"/>
                  <a:pt x="2499" y="723"/>
                </a:cubicBezTo>
                <a:cubicBezTo>
                  <a:pt x="2506" y="721"/>
                  <a:pt x="2511" y="729"/>
                  <a:pt x="2516" y="723"/>
                </a:cubicBezTo>
                <a:cubicBezTo>
                  <a:pt x="2519" y="720"/>
                  <a:pt x="2516" y="715"/>
                  <a:pt x="2513" y="714"/>
                </a:cubicBezTo>
                <a:cubicBezTo>
                  <a:pt x="2502" y="708"/>
                  <a:pt x="2498" y="691"/>
                  <a:pt x="2481" y="692"/>
                </a:cubicBezTo>
                <a:cubicBezTo>
                  <a:pt x="2472" y="692"/>
                  <a:pt x="2464" y="689"/>
                  <a:pt x="2470" y="675"/>
                </a:cubicBezTo>
                <a:cubicBezTo>
                  <a:pt x="2476" y="662"/>
                  <a:pt x="2464" y="653"/>
                  <a:pt x="2457" y="644"/>
                </a:cubicBezTo>
                <a:cubicBezTo>
                  <a:pt x="2451" y="638"/>
                  <a:pt x="2447" y="646"/>
                  <a:pt x="2443" y="650"/>
                </a:cubicBezTo>
                <a:cubicBezTo>
                  <a:pt x="2441" y="653"/>
                  <a:pt x="2434" y="653"/>
                  <a:pt x="2432" y="649"/>
                </a:cubicBezTo>
                <a:cubicBezTo>
                  <a:pt x="2429" y="646"/>
                  <a:pt x="2425" y="643"/>
                  <a:pt x="2426" y="638"/>
                </a:cubicBezTo>
                <a:cubicBezTo>
                  <a:pt x="2427" y="637"/>
                  <a:pt x="2430" y="635"/>
                  <a:pt x="2431" y="635"/>
                </a:cubicBezTo>
                <a:cubicBezTo>
                  <a:pt x="2438" y="639"/>
                  <a:pt x="2445" y="634"/>
                  <a:pt x="2451" y="636"/>
                </a:cubicBezTo>
                <a:cubicBezTo>
                  <a:pt x="2455" y="638"/>
                  <a:pt x="2457" y="637"/>
                  <a:pt x="2459" y="634"/>
                </a:cubicBezTo>
                <a:cubicBezTo>
                  <a:pt x="2461" y="629"/>
                  <a:pt x="2459" y="628"/>
                  <a:pt x="2455" y="625"/>
                </a:cubicBezTo>
                <a:cubicBezTo>
                  <a:pt x="2449" y="620"/>
                  <a:pt x="2431" y="627"/>
                  <a:pt x="2438" y="608"/>
                </a:cubicBezTo>
                <a:cubicBezTo>
                  <a:pt x="2439" y="604"/>
                  <a:pt x="2395" y="592"/>
                  <a:pt x="2387" y="594"/>
                </a:cubicBezTo>
                <a:cubicBezTo>
                  <a:pt x="2392" y="602"/>
                  <a:pt x="2400" y="604"/>
                  <a:pt x="2407" y="607"/>
                </a:cubicBezTo>
                <a:cubicBezTo>
                  <a:pt x="2417" y="612"/>
                  <a:pt x="2414" y="619"/>
                  <a:pt x="2411" y="626"/>
                </a:cubicBezTo>
                <a:cubicBezTo>
                  <a:pt x="2409" y="629"/>
                  <a:pt x="2405" y="633"/>
                  <a:pt x="2402" y="628"/>
                </a:cubicBezTo>
                <a:cubicBezTo>
                  <a:pt x="2393" y="613"/>
                  <a:pt x="2383" y="617"/>
                  <a:pt x="2372" y="624"/>
                </a:cubicBezTo>
                <a:cubicBezTo>
                  <a:pt x="2370" y="625"/>
                  <a:pt x="2367" y="627"/>
                  <a:pt x="2366" y="627"/>
                </a:cubicBezTo>
                <a:cubicBezTo>
                  <a:pt x="2362" y="619"/>
                  <a:pt x="2356" y="614"/>
                  <a:pt x="2348" y="612"/>
                </a:cubicBezTo>
                <a:cubicBezTo>
                  <a:pt x="2358" y="603"/>
                  <a:pt x="2340" y="595"/>
                  <a:pt x="2348" y="587"/>
                </a:cubicBezTo>
                <a:cubicBezTo>
                  <a:pt x="2348" y="586"/>
                  <a:pt x="2349" y="583"/>
                  <a:pt x="2350" y="583"/>
                </a:cubicBezTo>
                <a:cubicBezTo>
                  <a:pt x="2360" y="586"/>
                  <a:pt x="2360" y="566"/>
                  <a:pt x="2372" y="573"/>
                </a:cubicBezTo>
                <a:cubicBezTo>
                  <a:pt x="2373" y="574"/>
                  <a:pt x="2376" y="571"/>
                  <a:pt x="2376" y="569"/>
                </a:cubicBezTo>
                <a:cubicBezTo>
                  <a:pt x="2375" y="559"/>
                  <a:pt x="2381" y="548"/>
                  <a:pt x="2372" y="539"/>
                </a:cubicBezTo>
                <a:cubicBezTo>
                  <a:pt x="2367" y="533"/>
                  <a:pt x="2366" y="529"/>
                  <a:pt x="2375" y="524"/>
                </a:cubicBezTo>
                <a:cubicBezTo>
                  <a:pt x="2382" y="519"/>
                  <a:pt x="2378" y="513"/>
                  <a:pt x="2374" y="507"/>
                </a:cubicBezTo>
                <a:cubicBezTo>
                  <a:pt x="2373" y="506"/>
                  <a:pt x="2366" y="505"/>
                  <a:pt x="2373" y="502"/>
                </a:cubicBezTo>
                <a:cubicBezTo>
                  <a:pt x="2384" y="496"/>
                  <a:pt x="2377" y="491"/>
                  <a:pt x="2371" y="487"/>
                </a:cubicBezTo>
                <a:cubicBezTo>
                  <a:pt x="2365" y="484"/>
                  <a:pt x="2359" y="480"/>
                  <a:pt x="2356" y="468"/>
                </a:cubicBezTo>
                <a:cubicBezTo>
                  <a:pt x="2360" y="472"/>
                  <a:pt x="2361" y="473"/>
                  <a:pt x="2362" y="474"/>
                </a:cubicBezTo>
                <a:cubicBezTo>
                  <a:pt x="2367" y="476"/>
                  <a:pt x="2369" y="485"/>
                  <a:pt x="2375" y="480"/>
                </a:cubicBezTo>
                <a:cubicBezTo>
                  <a:pt x="2379" y="477"/>
                  <a:pt x="2385" y="471"/>
                  <a:pt x="2385" y="467"/>
                </a:cubicBezTo>
                <a:cubicBezTo>
                  <a:pt x="2385" y="459"/>
                  <a:pt x="2376" y="463"/>
                  <a:pt x="2371" y="461"/>
                </a:cubicBezTo>
                <a:cubicBezTo>
                  <a:pt x="2368" y="461"/>
                  <a:pt x="2364" y="459"/>
                  <a:pt x="2361" y="460"/>
                </a:cubicBezTo>
                <a:cubicBezTo>
                  <a:pt x="2350" y="464"/>
                  <a:pt x="2351" y="458"/>
                  <a:pt x="2351" y="450"/>
                </a:cubicBezTo>
                <a:cubicBezTo>
                  <a:pt x="2351" y="445"/>
                  <a:pt x="2353" y="441"/>
                  <a:pt x="2357" y="437"/>
                </a:cubicBezTo>
                <a:cubicBezTo>
                  <a:pt x="2360" y="433"/>
                  <a:pt x="2362" y="428"/>
                  <a:pt x="2358" y="424"/>
                </a:cubicBezTo>
                <a:cubicBezTo>
                  <a:pt x="2353" y="420"/>
                  <a:pt x="2347" y="416"/>
                  <a:pt x="2342" y="413"/>
                </a:cubicBezTo>
                <a:cubicBezTo>
                  <a:pt x="2336" y="416"/>
                  <a:pt x="2345" y="421"/>
                  <a:pt x="2340" y="424"/>
                </a:cubicBezTo>
                <a:cubicBezTo>
                  <a:pt x="2320" y="410"/>
                  <a:pt x="2315" y="413"/>
                  <a:pt x="2308" y="444"/>
                </a:cubicBezTo>
                <a:cubicBezTo>
                  <a:pt x="2304" y="434"/>
                  <a:pt x="2301" y="427"/>
                  <a:pt x="2292" y="423"/>
                </a:cubicBezTo>
                <a:cubicBezTo>
                  <a:pt x="2284" y="420"/>
                  <a:pt x="2284" y="415"/>
                  <a:pt x="2292" y="410"/>
                </a:cubicBezTo>
                <a:cubicBezTo>
                  <a:pt x="2303" y="402"/>
                  <a:pt x="2305" y="389"/>
                  <a:pt x="2297" y="378"/>
                </a:cubicBezTo>
                <a:cubicBezTo>
                  <a:pt x="2294" y="373"/>
                  <a:pt x="2293" y="369"/>
                  <a:pt x="2293" y="363"/>
                </a:cubicBezTo>
                <a:cubicBezTo>
                  <a:pt x="2294" y="355"/>
                  <a:pt x="2290" y="349"/>
                  <a:pt x="2286" y="343"/>
                </a:cubicBezTo>
                <a:cubicBezTo>
                  <a:pt x="2280" y="333"/>
                  <a:pt x="2270" y="332"/>
                  <a:pt x="2261" y="337"/>
                </a:cubicBezTo>
                <a:cubicBezTo>
                  <a:pt x="2251" y="343"/>
                  <a:pt x="2259" y="351"/>
                  <a:pt x="2261" y="357"/>
                </a:cubicBezTo>
                <a:cubicBezTo>
                  <a:pt x="2262" y="361"/>
                  <a:pt x="2269" y="365"/>
                  <a:pt x="2263" y="368"/>
                </a:cubicBezTo>
                <a:cubicBezTo>
                  <a:pt x="2258" y="372"/>
                  <a:pt x="2253" y="364"/>
                  <a:pt x="2247" y="363"/>
                </a:cubicBezTo>
                <a:cubicBezTo>
                  <a:pt x="2242" y="363"/>
                  <a:pt x="2241" y="360"/>
                  <a:pt x="2243" y="357"/>
                </a:cubicBezTo>
                <a:cubicBezTo>
                  <a:pt x="2249" y="349"/>
                  <a:pt x="2246" y="344"/>
                  <a:pt x="2236" y="341"/>
                </a:cubicBezTo>
                <a:cubicBezTo>
                  <a:pt x="2240" y="339"/>
                  <a:pt x="2242" y="338"/>
                  <a:pt x="2243" y="337"/>
                </a:cubicBezTo>
                <a:cubicBezTo>
                  <a:pt x="2247" y="333"/>
                  <a:pt x="2257" y="331"/>
                  <a:pt x="2253" y="325"/>
                </a:cubicBezTo>
                <a:cubicBezTo>
                  <a:pt x="2250" y="320"/>
                  <a:pt x="2241" y="318"/>
                  <a:pt x="2233" y="321"/>
                </a:cubicBezTo>
                <a:cubicBezTo>
                  <a:pt x="2226" y="324"/>
                  <a:pt x="2224" y="330"/>
                  <a:pt x="2223" y="337"/>
                </a:cubicBezTo>
                <a:cubicBezTo>
                  <a:pt x="2221" y="348"/>
                  <a:pt x="2208" y="360"/>
                  <a:pt x="2197" y="361"/>
                </a:cubicBezTo>
                <a:cubicBezTo>
                  <a:pt x="2190" y="361"/>
                  <a:pt x="2188" y="365"/>
                  <a:pt x="2187" y="371"/>
                </a:cubicBezTo>
                <a:cubicBezTo>
                  <a:pt x="2187" y="377"/>
                  <a:pt x="2191" y="380"/>
                  <a:pt x="2196" y="381"/>
                </a:cubicBezTo>
                <a:cubicBezTo>
                  <a:pt x="2203" y="384"/>
                  <a:pt x="2203" y="388"/>
                  <a:pt x="2201" y="395"/>
                </a:cubicBezTo>
                <a:cubicBezTo>
                  <a:pt x="2199" y="402"/>
                  <a:pt x="2197" y="403"/>
                  <a:pt x="2190" y="400"/>
                </a:cubicBezTo>
                <a:cubicBezTo>
                  <a:pt x="2184" y="397"/>
                  <a:pt x="2183" y="402"/>
                  <a:pt x="2186" y="406"/>
                </a:cubicBezTo>
                <a:cubicBezTo>
                  <a:pt x="2192" y="413"/>
                  <a:pt x="2187" y="415"/>
                  <a:pt x="2183" y="417"/>
                </a:cubicBezTo>
                <a:cubicBezTo>
                  <a:pt x="2175" y="419"/>
                  <a:pt x="2180" y="412"/>
                  <a:pt x="2179" y="410"/>
                </a:cubicBezTo>
                <a:cubicBezTo>
                  <a:pt x="2174" y="401"/>
                  <a:pt x="2170" y="392"/>
                  <a:pt x="2159" y="404"/>
                </a:cubicBezTo>
                <a:cubicBezTo>
                  <a:pt x="2155" y="408"/>
                  <a:pt x="2150" y="410"/>
                  <a:pt x="2143" y="409"/>
                </a:cubicBezTo>
                <a:cubicBezTo>
                  <a:pt x="2135" y="407"/>
                  <a:pt x="2127" y="413"/>
                  <a:pt x="2125" y="421"/>
                </a:cubicBezTo>
                <a:cubicBezTo>
                  <a:pt x="2123" y="431"/>
                  <a:pt x="2132" y="428"/>
                  <a:pt x="2137" y="429"/>
                </a:cubicBezTo>
                <a:cubicBezTo>
                  <a:pt x="2142" y="430"/>
                  <a:pt x="2143" y="433"/>
                  <a:pt x="2144" y="437"/>
                </a:cubicBezTo>
                <a:cubicBezTo>
                  <a:pt x="2146" y="440"/>
                  <a:pt x="2148" y="445"/>
                  <a:pt x="2150" y="446"/>
                </a:cubicBezTo>
                <a:cubicBezTo>
                  <a:pt x="2158" y="447"/>
                  <a:pt x="2165" y="449"/>
                  <a:pt x="2162" y="459"/>
                </a:cubicBezTo>
                <a:cubicBezTo>
                  <a:pt x="2160" y="468"/>
                  <a:pt x="2157" y="476"/>
                  <a:pt x="2145" y="477"/>
                </a:cubicBezTo>
                <a:cubicBezTo>
                  <a:pt x="2137" y="477"/>
                  <a:pt x="2135" y="489"/>
                  <a:pt x="2138" y="490"/>
                </a:cubicBezTo>
                <a:cubicBezTo>
                  <a:pt x="2147" y="495"/>
                  <a:pt x="2147" y="506"/>
                  <a:pt x="2154" y="511"/>
                </a:cubicBezTo>
                <a:cubicBezTo>
                  <a:pt x="2147" y="514"/>
                  <a:pt x="2145" y="510"/>
                  <a:pt x="2141" y="505"/>
                </a:cubicBezTo>
                <a:cubicBezTo>
                  <a:pt x="2136" y="499"/>
                  <a:pt x="2128" y="489"/>
                  <a:pt x="2118" y="498"/>
                </a:cubicBezTo>
                <a:cubicBezTo>
                  <a:pt x="2111" y="503"/>
                  <a:pt x="2106" y="514"/>
                  <a:pt x="2115" y="519"/>
                </a:cubicBezTo>
                <a:cubicBezTo>
                  <a:pt x="2130" y="528"/>
                  <a:pt x="2118" y="536"/>
                  <a:pt x="2116" y="544"/>
                </a:cubicBezTo>
                <a:cubicBezTo>
                  <a:pt x="2116" y="547"/>
                  <a:pt x="2109" y="545"/>
                  <a:pt x="2109" y="544"/>
                </a:cubicBezTo>
                <a:cubicBezTo>
                  <a:pt x="2115" y="528"/>
                  <a:pt x="2087" y="516"/>
                  <a:pt x="2105" y="500"/>
                </a:cubicBezTo>
                <a:cubicBezTo>
                  <a:pt x="2107" y="498"/>
                  <a:pt x="2104" y="494"/>
                  <a:pt x="2101" y="494"/>
                </a:cubicBezTo>
                <a:cubicBezTo>
                  <a:pt x="2096" y="493"/>
                  <a:pt x="2092" y="486"/>
                  <a:pt x="2086" y="489"/>
                </a:cubicBezTo>
                <a:cubicBezTo>
                  <a:pt x="2077" y="492"/>
                  <a:pt x="2091" y="498"/>
                  <a:pt x="2084" y="502"/>
                </a:cubicBezTo>
                <a:cubicBezTo>
                  <a:pt x="2081" y="501"/>
                  <a:pt x="2078" y="498"/>
                  <a:pt x="2078" y="495"/>
                </a:cubicBezTo>
                <a:cubicBezTo>
                  <a:pt x="2080" y="481"/>
                  <a:pt x="2076" y="475"/>
                  <a:pt x="2060" y="479"/>
                </a:cubicBezTo>
                <a:cubicBezTo>
                  <a:pt x="2052" y="482"/>
                  <a:pt x="2061" y="469"/>
                  <a:pt x="2053" y="468"/>
                </a:cubicBezTo>
                <a:cubicBezTo>
                  <a:pt x="2052" y="468"/>
                  <a:pt x="2052" y="465"/>
                  <a:pt x="2054" y="464"/>
                </a:cubicBezTo>
                <a:cubicBezTo>
                  <a:pt x="2059" y="462"/>
                  <a:pt x="2060" y="465"/>
                  <a:pt x="2061" y="469"/>
                </a:cubicBezTo>
                <a:cubicBezTo>
                  <a:pt x="2064" y="476"/>
                  <a:pt x="2070" y="475"/>
                  <a:pt x="2074" y="471"/>
                </a:cubicBezTo>
                <a:cubicBezTo>
                  <a:pt x="2081" y="466"/>
                  <a:pt x="2074" y="464"/>
                  <a:pt x="2071" y="461"/>
                </a:cubicBezTo>
                <a:cubicBezTo>
                  <a:pt x="2068" y="459"/>
                  <a:pt x="2065" y="455"/>
                  <a:pt x="2068" y="452"/>
                </a:cubicBezTo>
                <a:cubicBezTo>
                  <a:pt x="2081" y="441"/>
                  <a:pt x="2079" y="432"/>
                  <a:pt x="2065" y="424"/>
                </a:cubicBezTo>
                <a:cubicBezTo>
                  <a:pt x="2064" y="423"/>
                  <a:pt x="2064" y="422"/>
                  <a:pt x="2064" y="421"/>
                </a:cubicBezTo>
                <a:cubicBezTo>
                  <a:pt x="2067" y="403"/>
                  <a:pt x="2049" y="397"/>
                  <a:pt x="2040" y="395"/>
                </a:cubicBezTo>
                <a:cubicBezTo>
                  <a:pt x="2023" y="390"/>
                  <a:pt x="2015" y="376"/>
                  <a:pt x="2001" y="369"/>
                </a:cubicBezTo>
                <a:cubicBezTo>
                  <a:pt x="1997" y="367"/>
                  <a:pt x="1999" y="361"/>
                  <a:pt x="2002" y="360"/>
                </a:cubicBezTo>
                <a:cubicBezTo>
                  <a:pt x="2019" y="351"/>
                  <a:pt x="2011" y="332"/>
                  <a:pt x="2020" y="320"/>
                </a:cubicBezTo>
                <a:cubicBezTo>
                  <a:pt x="2021" y="318"/>
                  <a:pt x="2020" y="317"/>
                  <a:pt x="2019" y="315"/>
                </a:cubicBezTo>
                <a:cubicBezTo>
                  <a:pt x="2030" y="323"/>
                  <a:pt x="2046" y="312"/>
                  <a:pt x="2057" y="323"/>
                </a:cubicBezTo>
                <a:cubicBezTo>
                  <a:pt x="2050" y="310"/>
                  <a:pt x="2044" y="297"/>
                  <a:pt x="2035" y="287"/>
                </a:cubicBezTo>
                <a:cubicBezTo>
                  <a:pt x="2029" y="280"/>
                  <a:pt x="2016" y="286"/>
                  <a:pt x="2014" y="296"/>
                </a:cubicBezTo>
                <a:cubicBezTo>
                  <a:pt x="2013" y="300"/>
                  <a:pt x="2013" y="305"/>
                  <a:pt x="2013" y="310"/>
                </a:cubicBezTo>
                <a:cubicBezTo>
                  <a:pt x="2014" y="311"/>
                  <a:pt x="2015" y="311"/>
                  <a:pt x="2016" y="312"/>
                </a:cubicBezTo>
                <a:cubicBezTo>
                  <a:pt x="2016" y="312"/>
                  <a:pt x="2016" y="312"/>
                  <a:pt x="2016" y="312"/>
                </a:cubicBezTo>
                <a:cubicBezTo>
                  <a:pt x="2016" y="312"/>
                  <a:pt x="2016" y="312"/>
                  <a:pt x="2016" y="312"/>
                </a:cubicBezTo>
                <a:cubicBezTo>
                  <a:pt x="2015" y="311"/>
                  <a:pt x="2014" y="311"/>
                  <a:pt x="2013" y="310"/>
                </a:cubicBezTo>
                <a:cubicBezTo>
                  <a:pt x="2006" y="304"/>
                  <a:pt x="2005" y="302"/>
                  <a:pt x="1998" y="264"/>
                </a:cubicBezTo>
                <a:cubicBezTo>
                  <a:pt x="2013" y="277"/>
                  <a:pt x="2029" y="281"/>
                  <a:pt x="2048" y="271"/>
                </a:cubicBezTo>
                <a:cubicBezTo>
                  <a:pt x="2058" y="265"/>
                  <a:pt x="2058" y="255"/>
                  <a:pt x="2058" y="248"/>
                </a:cubicBezTo>
                <a:cubicBezTo>
                  <a:pt x="2059" y="240"/>
                  <a:pt x="2048" y="242"/>
                  <a:pt x="2041" y="243"/>
                </a:cubicBezTo>
                <a:cubicBezTo>
                  <a:pt x="2036" y="244"/>
                  <a:pt x="2028" y="241"/>
                  <a:pt x="2028" y="251"/>
                </a:cubicBezTo>
                <a:cubicBezTo>
                  <a:pt x="2028" y="256"/>
                  <a:pt x="2023" y="257"/>
                  <a:pt x="2021" y="256"/>
                </a:cubicBezTo>
                <a:cubicBezTo>
                  <a:pt x="2010" y="251"/>
                  <a:pt x="1998" y="252"/>
                  <a:pt x="1988" y="249"/>
                </a:cubicBezTo>
                <a:cubicBezTo>
                  <a:pt x="1974" y="245"/>
                  <a:pt x="1966" y="249"/>
                  <a:pt x="1960" y="263"/>
                </a:cubicBezTo>
                <a:cubicBezTo>
                  <a:pt x="1954" y="274"/>
                  <a:pt x="1953" y="292"/>
                  <a:pt x="1932" y="290"/>
                </a:cubicBezTo>
                <a:cubicBezTo>
                  <a:pt x="1930" y="289"/>
                  <a:pt x="1926" y="293"/>
                  <a:pt x="1925" y="295"/>
                </a:cubicBezTo>
                <a:cubicBezTo>
                  <a:pt x="1925" y="303"/>
                  <a:pt x="1923" y="307"/>
                  <a:pt x="1914" y="306"/>
                </a:cubicBezTo>
                <a:cubicBezTo>
                  <a:pt x="1909" y="305"/>
                  <a:pt x="1903" y="309"/>
                  <a:pt x="1899" y="301"/>
                </a:cubicBezTo>
                <a:cubicBezTo>
                  <a:pt x="1894" y="293"/>
                  <a:pt x="1886" y="298"/>
                  <a:pt x="1884" y="304"/>
                </a:cubicBezTo>
                <a:cubicBezTo>
                  <a:pt x="1880" y="314"/>
                  <a:pt x="1875" y="309"/>
                  <a:pt x="1865" y="307"/>
                </a:cubicBezTo>
                <a:cubicBezTo>
                  <a:pt x="1882" y="302"/>
                  <a:pt x="1893" y="296"/>
                  <a:pt x="1889" y="278"/>
                </a:cubicBezTo>
                <a:cubicBezTo>
                  <a:pt x="1889" y="277"/>
                  <a:pt x="1892" y="275"/>
                  <a:pt x="1893" y="272"/>
                </a:cubicBezTo>
                <a:cubicBezTo>
                  <a:pt x="1896" y="266"/>
                  <a:pt x="1897" y="260"/>
                  <a:pt x="1891" y="255"/>
                </a:cubicBezTo>
                <a:cubicBezTo>
                  <a:pt x="1887" y="252"/>
                  <a:pt x="1881" y="251"/>
                  <a:pt x="1877" y="255"/>
                </a:cubicBezTo>
                <a:cubicBezTo>
                  <a:pt x="1870" y="261"/>
                  <a:pt x="1882" y="263"/>
                  <a:pt x="1881" y="269"/>
                </a:cubicBezTo>
                <a:cubicBezTo>
                  <a:pt x="1864" y="262"/>
                  <a:pt x="1852" y="235"/>
                  <a:pt x="1855" y="211"/>
                </a:cubicBezTo>
                <a:cubicBezTo>
                  <a:pt x="1860" y="213"/>
                  <a:pt x="1865" y="218"/>
                  <a:pt x="1871" y="216"/>
                </a:cubicBezTo>
                <a:cubicBezTo>
                  <a:pt x="1877" y="214"/>
                  <a:pt x="1881" y="217"/>
                  <a:pt x="1884" y="223"/>
                </a:cubicBezTo>
                <a:cubicBezTo>
                  <a:pt x="1877" y="226"/>
                  <a:pt x="1874" y="214"/>
                  <a:pt x="1867" y="221"/>
                </a:cubicBezTo>
                <a:cubicBezTo>
                  <a:pt x="1865" y="224"/>
                  <a:pt x="1865" y="227"/>
                  <a:pt x="1867" y="230"/>
                </a:cubicBezTo>
                <a:cubicBezTo>
                  <a:pt x="1871" y="237"/>
                  <a:pt x="1877" y="242"/>
                  <a:pt x="1885" y="241"/>
                </a:cubicBezTo>
                <a:cubicBezTo>
                  <a:pt x="1895" y="239"/>
                  <a:pt x="1895" y="229"/>
                  <a:pt x="1897" y="221"/>
                </a:cubicBezTo>
                <a:cubicBezTo>
                  <a:pt x="1898" y="213"/>
                  <a:pt x="1892" y="211"/>
                  <a:pt x="1885" y="208"/>
                </a:cubicBezTo>
                <a:cubicBezTo>
                  <a:pt x="1868" y="202"/>
                  <a:pt x="1848" y="201"/>
                  <a:pt x="1837" y="182"/>
                </a:cubicBezTo>
                <a:cubicBezTo>
                  <a:pt x="1852" y="173"/>
                  <a:pt x="1852" y="173"/>
                  <a:pt x="1837" y="162"/>
                </a:cubicBezTo>
                <a:cubicBezTo>
                  <a:pt x="1834" y="160"/>
                  <a:pt x="1832" y="158"/>
                  <a:pt x="1832" y="155"/>
                </a:cubicBezTo>
                <a:cubicBezTo>
                  <a:pt x="1829" y="136"/>
                  <a:pt x="1819" y="125"/>
                  <a:pt x="1801" y="122"/>
                </a:cubicBezTo>
                <a:cubicBezTo>
                  <a:pt x="1797" y="122"/>
                  <a:pt x="1795" y="116"/>
                  <a:pt x="1791" y="120"/>
                </a:cubicBezTo>
                <a:cubicBezTo>
                  <a:pt x="1788" y="123"/>
                  <a:pt x="1788" y="128"/>
                  <a:pt x="1792" y="131"/>
                </a:cubicBezTo>
                <a:cubicBezTo>
                  <a:pt x="1795" y="133"/>
                  <a:pt x="1797" y="136"/>
                  <a:pt x="1794" y="139"/>
                </a:cubicBezTo>
                <a:cubicBezTo>
                  <a:pt x="1792" y="142"/>
                  <a:pt x="1789" y="141"/>
                  <a:pt x="1786" y="140"/>
                </a:cubicBezTo>
                <a:cubicBezTo>
                  <a:pt x="1783" y="139"/>
                  <a:pt x="1780" y="138"/>
                  <a:pt x="1777" y="138"/>
                </a:cubicBezTo>
                <a:cubicBezTo>
                  <a:pt x="1773" y="138"/>
                  <a:pt x="1768" y="144"/>
                  <a:pt x="1764" y="138"/>
                </a:cubicBezTo>
                <a:cubicBezTo>
                  <a:pt x="1761" y="133"/>
                  <a:pt x="1765" y="128"/>
                  <a:pt x="1768" y="124"/>
                </a:cubicBezTo>
                <a:cubicBezTo>
                  <a:pt x="1771" y="119"/>
                  <a:pt x="1774" y="113"/>
                  <a:pt x="1767" y="109"/>
                </a:cubicBezTo>
                <a:cubicBezTo>
                  <a:pt x="1761" y="105"/>
                  <a:pt x="1753" y="102"/>
                  <a:pt x="1748" y="110"/>
                </a:cubicBezTo>
                <a:cubicBezTo>
                  <a:pt x="1745" y="115"/>
                  <a:pt x="1741" y="117"/>
                  <a:pt x="1737" y="119"/>
                </a:cubicBezTo>
                <a:cubicBezTo>
                  <a:pt x="1723" y="127"/>
                  <a:pt x="1711" y="137"/>
                  <a:pt x="1706" y="153"/>
                </a:cubicBezTo>
                <a:cubicBezTo>
                  <a:pt x="1705" y="156"/>
                  <a:pt x="1675" y="184"/>
                  <a:pt x="1674" y="183"/>
                </a:cubicBezTo>
                <a:cubicBezTo>
                  <a:pt x="1669" y="180"/>
                  <a:pt x="1665" y="176"/>
                  <a:pt x="1661" y="173"/>
                </a:cubicBezTo>
                <a:cubicBezTo>
                  <a:pt x="1666" y="167"/>
                  <a:pt x="1681" y="177"/>
                  <a:pt x="1677" y="165"/>
                </a:cubicBezTo>
                <a:cubicBezTo>
                  <a:pt x="1673" y="155"/>
                  <a:pt x="1669" y="143"/>
                  <a:pt x="1661" y="135"/>
                </a:cubicBezTo>
                <a:cubicBezTo>
                  <a:pt x="1649" y="123"/>
                  <a:pt x="1646" y="107"/>
                  <a:pt x="1634" y="94"/>
                </a:cubicBezTo>
                <a:cubicBezTo>
                  <a:pt x="1640" y="94"/>
                  <a:pt x="1643" y="94"/>
                  <a:pt x="1646" y="94"/>
                </a:cubicBezTo>
                <a:cubicBezTo>
                  <a:pt x="1650" y="95"/>
                  <a:pt x="1655" y="98"/>
                  <a:pt x="1658" y="93"/>
                </a:cubicBezTo>
                <a:cubicBezTo>
                  <a:pt x="1661" y="89"/>
                  <a:pt x="1657" y="85"/>
                  <a:pt x="1655" y="82"/>
                </a:cubicBezTo>
                <a:cubicBezTo>
                  <a:pt x="1648" y="73"/>
                  <a:pt x="1642" y="63"/>
                  <a:pt x="1633" y="54"/>
                </a:cubicBezTo>
                <a:cubicBezTo>
                  <a:pt x="1618" y="41"/>
                  <a:pt x="1610" y="47"/>
                  <a:pt x="1600" y="55"/>
                </a:cubicBezTo>
                <a:cubicBezTo>
                  <a:pt x="1594" y="60"/>
                  <a:pt x="1588" y="62"/>
                  <a:pt x="1579" y="62"/>
                </a:cubicBezTo>
                <a:cubicBezTo>
                  <a:pt x="1584" y="51"/>
                  <a:pt x="1577" y="42"/>
                  <a:pt x="1572" y="33"/>
                </a:cubicBezTo>
                <a:cubicBezTo>
                  <a:pt x="1569" y="28"/>
                  <a:pt x="1565" y="24"/>
                  <a:pt x="1569" y="17"/>
                </a:cubicBezTo>
                <a:cubicBezTo>
                  <a:pt x="1572" y="12"/>
                  <a:pt x="1557" y="0"/>
                  <a:pt x="1551" y="2"/>
                </a:cubicBezTo>
                <a:cubicBezTo>
                  <a:pt x="1542" y="7"/>
                  <a:pt x="1533" y="12"/>
                  <a:pt x="1524" y="17"/>
                </a:cubicBezTo>
                <a:cubicBezTo>
                  <a:pt x="1518" y="20"/>
                  <a:pt x="1518" y="25"/>
                  <a:pt x="1519" y="32"/>
                </a:cubicBezTo>
                <a:cubicBezTo>
                  <a:pt x="1520" y="39"/>
                  <a:pt x="1528" y="51"/>
                  <a:pt x="1518" y="54"/>
                </a:cubicBezTo>
                <a:cubicBezTo>
                  <a:pt x="1503" y="60"/>
                  <a:pt x="1505" y="67"/>
                  <a:pt x="1512" y="77"/>
                </a:cubicBezTo>
                <a:cubicBezTo>
                  <a:pt x="1500" y="78"/>
                  <a:pt x="1497" y="59"/>
                  <a:pt x="1486" y="68"/>
                </a:cubicBezTo>
                <a:cubicBezTo>
                  <a:pt x="1482" y="71"/>
                  <a:pt x="1480" y="79"/>
                  <a:pt x="1478" y="86"/>
                </a:cubicBezTo>
                <a:cubicBezTo>
                  <a:pt x="1476" y="96"/>
                  <a:pt x="1492" y="93"/>
                  <a:pt x="1489" y="102"/>
                </a:cubicBezTo>
                <a:cubicBezTo>
                  <a:pt x="1481" y="104"/>
                  <a:pt x="1472" y="96"/>
                  <a:pt x="1466" y="107"/>
                </a:cubicBezTo>
                <a:cubicBezTo>
                  <a:pt x="1462" y="115"/>
                  <a:pt x="1468" y="120"/>
                  <a:pt x="1474" y="124"/>
                </a:cubicBezTo>
                <a:cubicBezTo>
                  <a:pt x="1471" y="125"/>
                  <a:pt x="1470" y="126"/>
                  <a:pt x="1469" y="127"/>
                </a:cubicBezTo>
                <a:cubicBezTo>
                  <a:pt x="1463" y="130"/>
                  <a:pt x="1452" y="131"/>
                  <a:pt x="1456" y="140"/>
                </a:cubicBezTo>
                <a:cubicBezTo>
                  <a:pt x="1458" y="147"/>
                  <a:pt x="1466" y="148"/>
                  <a:pt x="1475" y="145"/>
                </a:cubicBezTo>
                <a:cubicBezTo>
                  <a:pt x="1483" y="141"/>
                  <a:pt x="1482" y="149"/>
                  <a:pt x="1481" y="154"/>
                </a:cubicBezTo>
                <a:cubicBezTo>
                  <a:pt x="1479" y="165"/>
                  <a:pt x="1467" y="166"/>
                  <a:pt x="1458" y="171"/>
                </a:cubicBezTo>
                <a:cubicBezTo>
                  <a:pt x="1467" y="173"/>
                  <a:pt x="1468" y="175"/>
                  <a:pt x="1480" y="192"/>
                </a:cubicBezTo>
                <a:cubicBezTo>
                  <a:pt x="1459" y="184"/>
                  <a:pt x="1454" y="186"/>
                  <a:pt x="1442" y="206"/>
                </a:cubicBezTo>
                <a:cubicBezTo>
                  <a:pt x="1440" y="209"/>
                  <a:pt x="1441" y="214"/>
                  <a:pt x="1434" y="211"/>
                </a:cubicBezTo>
                <a:cubicBezTo>
                  <a:pt x="1421" y="206"/>
                  <a:pt x="1426" y="199"/>
                  <a:pt x="1432" y="196"/>
                </a:cubicBezTo>
                <a:cubicBezTo>
                  <a:pt x="1440" y="192"/>
                  <a:pt x="1442" y="186"/>
                  <a:pt x="1437" y="181"/>
                </a:cubicBezTo>
                <a:cubicBezTo>
                  <a:pt x="1430" y="173"/>
                  <a:pt x="1430" y="185"/>
                  <a:pt x="1427" y="187"/>
                </a:cubicBezTo>
                <a:cubicBezTo>
                  <a:pt x="1423" y="189"/>
                  <a:pt x="1418" y="192"/>
                  <a:pt x="1417" y="188"/>
                </a:cubicBezTo>
                <a:cubicBezTo>
                  <a:pt x="1415" y="179"/>
                  <a:pt x="1406" y="178"/>
                  <a:pt x="1403" y="170"/>
                </a:cubicBezTo>
                <a:cubicBezTo>
                  <a:pt x="1400" y="161"/>
                  <a:pt x="1396" y="157"/>
                  <a:pt x="1408" y="151"/>
                </a:cubicBezTo>
                <a:cubicBezTo>
                  <a:pt x="1421" y="143"/>
                  <a:pt x="1420" y="135"/>
                  <a:pt x="1408" y="128"/>
                </a:cubicBezTo>
                <a:cubicBezTo>
                  <a:pt x="1394" y="121"/>
                  <a:pt x="1383" y="121"/>
                  <a:pt x="1372" y="133"/>
                </a:cubicBezTo>
                <a:cubicBezTo>
                  <a:pt x="1369" y="137"/>
                  <a:pt x="1364" y="141"/>
                  <a:pt x="1357" y="136"/>
                </a:cubicBezTo>
                <a:cubicBezTo>
                  <a:pt x="1362" y="133"/>
                  <a:pt x="1372" y="135"/>
                  <a:pt x="1367" y="126"/>
                </a:cubicBezTo>
                <a:cubicBezTo>
                  <a:pt x="1364" y="121"/>
                  <a:pt x="1359" y="118"/>
                  <a:pt x="1353" y="122"/>
                </a:cubicBezTo>
                <a:cubicBezTo>
                  <a:pt x="1350" y="124"/>
                  <a:pt x="1347" y="128"/>
                  <a:pt x="1347" y="132"/>
                </a:cubicBezTo>
                <a:cubicBezTo>
                  <a:pt x="1347" y="137"/>
                  <a:pt x="1345" y="141"/>
                  <a:pt x="1339" y="142"/>
                </a:cubicBezTo>
                <a:cubicBezTo>
                  <a:pt x="1326" y="143"/>
                  <a:pt x="1322" y="158"/>
                  <a:pt x="1311" y="162"/>
                </a:cubicBezTo>
                <a:cubicBezTo>
                  <a:pt x="1309" y="162"/>
                  <a:pt x="1309" y="165"/>
                  <a:pt x="1310" y="167"/>
                </a:cubicBezTo>
                <a:cubicBezTo>
                  <a:pt x="1311" y="170"/>
                  <a:pt x="1313" y="170"/>
                  <a:pt x="1316" y="170"/>
                </a:cubicBezTo>
                <a:cubicBezTo>
                  <a:pt x="1321" y="169"/>
                  <a:pt x="1329" y="168"/>
                  <a:pt x="1330" y="170"/>
                </a:cubicBezTo>
                <a:cubicBezTo>
                  <a:pt x="1340" y="187"/>
                  <a:pt x="1353" y="178"/>
                  <a:pt x="1366" y="174"/>
                </a:cubicBezTo>
                <a:cubicBezTo>
                  <a:pt x="1364" y="182"/>
                  <a:pt x="1361" y="187"/>
                  <a:pt x="1352" y="186"/>
                </a:cubicBezTo>
                <a:cubicBezTo>
                  <a:pt x="1347" y="186"/>
                  <a:pt x="1340" y="185"/>
                  <a:pt x="1338" y="192"/>
                </a:cubicBezTo>
                <a:cubicBezTo>
                  <a:pt x="1335" y="199"/>
                  <a:pt x="1341" y="204"/>
                  <a:pt x="1346" y="208"/>
                </a:cubicBezTo>
                <a:cubicBezTo>
                  <a:pt x="1314" y="197"/>
                  <a:pt x="1344" y="228"/>
                  <a:pt x="1331" y="229"/>
                </a:cubicBezTo>
                <a:cubicBezTo>
                  <a:pt x="1328" y="230"/>
                  <a:pt x="1326" y="211"/>
                  <a:pt x="1321" y="229"/>
                </a:cubicBezTo>
                <a:cubicBezTo>
                  <a:pt x="1320" y="233"/>
                  <a:pt x="1317" y="231"/>
                  <a:pt x="1315" y="231"/>
                </a:cubicBezTo>
                <a:cubicBezTo>
                  <a:pt x="1304" y="228"/>
                  <a:pt x="1294" y="224"/>
                  <a:pt x="1291" y="211"/>
                </a:cubicBezTo>
                <a:cubicBezTo>
                  <a:pt x="1296" y="212"/>
                  <a:pt x="1299" y="213"/>
                  <a:pt x="1302" y="213"/>
                </a:cubicBezTo>
                <a:cubicBezTo>
                  <a:pt x="1307" y="213"/>
                  <a:pt x="1309" y="217"/>
                  <a:pt x="1311" y="219"/>
                </a:cubicBezTo>
                <a:cubicBezTo>
                  <a:pt x="1317" y="223"/>
                  <a:pt x="1319" y="217"/>
                  <a:pt x="1323" y="215"/>
                </a:cubicBezTo>
                <a:cubicBezTo>
                  <a:pt x="1326" y="213"/>
                  <a:pt x="1329" y="211"/>
                  <a:pt x="1328" y="206"/>
                </a:cubicBezTo>
                <a:cubicBezTo>
                  <a:pt x="1326" y="201"/>
                  <a:pt x="1308" y="196"/>
                  <a:pt x="1302" y="198"/>
                </a:cubicBezTo>
                <a:cubicBezTo>
                  <a:pt x="1290" y="200"/>
                  <a:pt x="1281" y="210"/>
                  <a:pt x="1268" y="215"/>
                </a:cubicBezTo>
                <a:cubicBezTo>
                  <a:pt x="1272" y="206"/>
                  <a:pt x="1269" y="201"/>
                  <a:pt x="1262" y="196"/>
                </a:cubicBezTo>
                <a:cubicBezTo>
                  <a:pt x="1259" y="194"/>
                  <a:pt x="1254" y="189"/>
                  <a:pt x="1262" y="186"/>
                </a:cubicBezTo>
                <a:cubicBezTo>
                  <a:pt x="1265" y="184"/>
                  <a:pt x="1270" y="186"/>
                  <a:pt x="1270" y="180"/>
                </a:cubicBezTo>
                <a:cubicBezTo>
                  <a:pt x="1270" y="175"/>
                  <a:pt x="1265" y="174"/>
                  <a:pt x="1261" y="174"/>
                </a:cubicBezTo>
                <a:cubicBezTo>
                  <a:pt x="1256" y="174"/>
                  <a:pt x="1253" y="171"/>
                  <a:pt x="1250" y="168"/>
                </a:cubicBezTo>
                <a:cubicBezTo>
                  <a:pt x="1246" y="164"/>
                  <a:pt x="1243" y="159"/>
                  <a:pt x="1237" y="167"/>
                </a:cubicBezTo>
                <a:cubicBezTo>
                  <a:pt x="1232" y="171"/>
                  <a:pt x="1225" y="167"/>
                  <a:pt x="1221" y="162"/>
                </a:cubicBezTo>
                <a:cubicBezTo>
                  <a:pt x="1217" y="156"/>
                  <a:pt x="1220" y="155"/>
                  <a:pt x="1224" y="152"/>
                </a:cubicBezTo>
                <a:cubicBezTo>
                  <a:pt x="1243" y="139"/>
                  <a:pt x="1244" y="124"/>
                  <a:pt x="1228" y="105"/>
                </a:cubicBezTo>
                <a:cubicBezTo>
                  <a:pt x="1226" y="102"/>
                  <a:pt x="1225" y="101"/>
                  <a:pt x="1227" y="97"/>
                </a:cubicBezTo>
                <a:cubicBezTo>
                  <a:pt x="1230" y="89"/>
                  <a:pt x="1225" y="89"/>
                  <a:pt x="1219" y="90"/>
                </a:cubicBezTo>
                <a:cubicBezTo>
                  <a:pt x="1215" y="90"/>
                  <a:pt x="1212" y="96"/>
                  <a:pt x="1206" y="93"/>
                </a:cubicBezTo>
                <a:cubicBezTo>
                  <a:pt x="1209" y="89"/>
                  <a:pt x="1217" y="87"/>
                  <a:pt x="1213" y="81"/>
                </a:cubicBezTo>
                <a:cubicBezTo>
                  <a:pt x="1208" y="75"/>
                  <a:pt x="1202" y="81"/>
                  <a:pt x="1198" y="84"/>
                </a:cubicBezTo>
                <a:cubicBezTo>
                  <a:pt x="1185" y="90"/>
                  <a:pt x="1182" y="104"/>
                  <a:pt x="1172" y="113"/>
                </a:cubicBezTo>
                <a:cubicBezTo>
                  <a:pt x="1164" y="120"/>
                  <a:pt x="1156" y="129"/>
                  <a:pt x="1169" y="140"/>
                </a:cubicBezTo>
                <a:cubicBezTo>
                  <a:pt x="1170" y="140"/>
                  <a:pt x="1170" y="143"/>
                  <a:pt x="1170" y="144"/>
                </a:cubicBezTo>
                <a:cubicBezTo>
                  <a:pt x="1175" y="160"/>
                  <a:pt x="1169" y="176"/>
                  <a:pt x="1171" y="190"/>
                </a:cubicBezTo>
                <a:cubicBezTo>
                  <a:pt x="1162" y="188"/>
                  <a:pt x="1155" y="172"/>
                  <a:pt x="1147" y="184"/>
                </a:cubicBezTo>
                <a:cubicBezTo>
                  <a:pt x="1136" y="202"/>
                  <a:pt x="1123" y="189"/>
                  <a:pt x="1111" y="194"/>
                </a:cubicBezTo>
                <a:cubicBezTo>
                  <a:pt x="1112" y="192"/>
                  <a:pt x="1112" y="191"/>
                  <a:pt x="1113" y="191"/>
                </a:cubicBezTo>
                <a:cubicBezTo>
                  <a:pt x="1123" y="192"/>
                  <a:pt x="1133" y="187"/>
                  <a:pt x="1138" y="182"/>
                </a:cubicBezTo>
                <a:cubicBezTo>
                  <a:pt x="1142" y="178"/>
                  <a:pt x="1132" y="168"/>
                  <a:pt x="1128" y="161"/>
                </a:cubicBezTo>
                <a:cubicBezTo>
                  <a:pt x="1120" y="148"/>
                  <a:pt x="1113" y="152"/>
                  <a:pt x="1106" y="161"/>
                </a:cubicBezTo>
                <a:cubicBezTo>
                  <a:pt x="1102" y="166"/>
                  <a:pt x="1097" y="172"/>
                  <a:pt x="1091" y="170"/>
                </a:cubicBezTo>
                <a:cubicBezTo>
                  <a:pt x="1079" y="165"/>
                  <a:pt x="1074" y="171"/>
                  <a:pt x="1070" y="185"/>
                </a:cubicBezTo>
                <a:cubicBezTo>
                  <a:pt x="1068" y="171"/>
                  <a:pt x="1056" y="175"/>
                  <a:pt x="1053" y="165"/>
                </a:cubicBezTo>
                <a:cubicBezTo>
                  <a:pt x="1051" y="158"/>
                  <a:pt x="1053" y="146"/>
                  <a:pt x="1041" y="144"/>
                </a:cubicBezTo>
                <a:cubicBezTo>
                  <a:pt x="1038" y="144"/>
                  <a:pt x="1039" y="141"/>
                  <a:pt x="1041" y="139"/>
                </a:cubicBezTo>
                <a:cubicBezTo>
                  <a:pt x="1049" y="134"/>
                  <a:pt x="1043" y="130"/>
                  <a:pt x="1039" y="126"/>
                </a:cubicBezTo>
                <a:cubicBezTo>
                  <a:pt x="1031" y="118"/>
                  <a:pt x="1020" y="119"/>
                  <a:pt x="1010" y="118"/>
                </a:cubicBezTo>
                <a:cubicBezTo>
                  <a:pt x="998" y="117"/>
                  <a:pt x="991" y="110"/>
                  <a:pt x="993" y="102"/>
                </a:cubicBezTo>
                <a:cubicBezTo>
                  <a:pt x="996" y="88"/>
                  <a:pt x="990" y="82"/>
                  <a:pt x="977" y="77"/>
                </a:cubicBezTo>
                <a:cubicBezTo>
                  <a:pt x="987" y="73"/>
                  <a:pt x="991" y="81"/>
                  <a:pt x="997" y="81"/>
                </a:cubicBezTo>
                <a:cubicBezTo>
                  <a:pt x="1000" y="81"/>
                  <a:pt x="1004" y="83"/>
                  <a:pt x="1007" y="79"/>
                </a:cubicBezTo>
                <a:cubicBezTo>
                  <a:pt x="1009" y="76"/>
                  <a:pt x="1006" y="74"/>
                  <a:pt x="1005" y="71"/>
                </a:cubicBezTo>
                <a:cubicBezTo>
                  <a:pt x="1002" y="67"/>
                  <a:pt x="999" y="61"/>
                  <a:pt x="1002" y="57"/>
                </a:cubicBezTo>
                <a:cubicBezTo>
                  <a:pt x="1005" y="53"/>
                  <a:pt x="1008" y="50"/>
                  <a:pt x="1003" y="46"/>
                </a:cubicBezTo>
                <a:cubicBezTo>
                  <a:pt x="999" y="43"/>
                  <a:pt x="994" y="43"/>
                  <a:pt x="989" y="46"/>
                </a:cubicBezTo>
                <a:cubicBezTo>
                  <a:pt x="978" y="53"/>
                  <a:pt x="976" y="66"/>
                  <a:pt x="971" y="77"/>
                </a:cubicBezTo>
                <a:cubicBezTo>
                  <a:pt x="968" y="83"/>
                  <a:pt x="971" y="90"/>
                  <a:pt x="961" y="92"/>
                </a:cubicBezTo>
                <a:cubicBezTo>
                  <a:pt x="951" y="93"/>
                  <a:pt x="944" y="91"/>
                  <a:pt x="941" y="80"/>
                </a:cubicBezTo>
                <a:cubicBezTo>
                  <a:pt x="939" y="73"/>
                  <a:pt x="937" y="67"/>
                  <a:pt x="932" y="61"/>
                </a:cubicBezTo>
                <a:cubicBezTo>
                  <a:pt x="927" y="55"/>
                  <a:pt x="922" y="52"/>
                  <a:pt x="916" y="61"/>
                </a:cubicBezTo>
                <a:cubicBezTo>
                  <a:pt x="915" y="62"/>
                  <a:pt x="916" y="66"/>
                  <a:pt x="913" y="65"/>
                </a:cubicBezTo>
                <a:cubicBezTo>
                  <a:pt x="896" y="63"/>
                  <a:pt x="891" y="79"/>
                  <a:pt x="881" y="87"/>
                </a:cubicBezTo>
                <a:cubicBezTo>
                  <a:pt x="878" y="89"/>
                  <a:pt x="876" y="94"/>
                  <a:pt x="878" y="97"/>
                </a:cubicBezTo>
                <a:cubicBezTo>
                  <a:pt x="889" y="107"/>
                  <a:pt x="880" y="110"/>
                  <a:pt x="872" y="113"/>
                </a:cubicBezTo>
                <a:cubicBezTo>
                  <a:pt x="871" y="114"/>
                  <a:pt x="868" y="116"/>
                  <a:pt x="868" y="117"/>
                </a:cubicBezTo>
                <a:cubicBezTo>
                  <a:pt x="868" y="134"/>
                  <a:pt x="861" y="128"/>
                  <a:pt x="850" y="126"/>
                </a:cubicBezTo>
                <a:cubicBezTo>
                  <a:pt x="835" y="124"/>
                  <a:pt x="831" y="121"/>
                  <a:pt x="839" y="108"/>
                </a:cubicBezTo>
                <a:cubicBezTo>
                  <a:pt x="841" y="103"/>
                  <a:pt x="846" y="98"/>
                  <a:pt x="841" y="94"/>
                </a:cubicBezTo>
                <a:cubicBezTo>
                  <a:pt x="837" y="89"/>
                  <a:pt x="831" y="92"/>
                  <a:pt x="825" y="95"/>
                </a:cubicBezTo>
                <a:cubicBezTo>
                  <a:pt x="812" y="103"/>
                  <a:pt x="811" y="107"/>
                  <a:pt x="821" y="119"/>
                </a:cubicBezTo>
                <a:cubicBezTo>
                  <a:pt x="824" y="123"/>
                  <a:pt x="826" y="127"/>
                  <a:pt x="828" y="132"/>
                </a:cubicBezTo>
                <a:cubicBezTo>
                  <a:pt x="832" y="141"/>
                  <a:pt x="836" y="150"/>
                  <a:pt x="819" y="149"/>
                </a:cubicBezTo>
                <a:cubicBezTo>
                  <a:pt x="814" y="148"/>
                  <a:pt x="808" y="153"/>
                  <a:pt x="806" y="158"/>
                </a:cubicBezTo>
                <a:cubicBezTo>
                  <a:pt x="803" y="164"/>
                  <a:pt x="812" y="163"/>
                  <a:pt x="814" y="166"/>
                </a:cubicBezTo>
                <a:cubicBezTo>
                  <a:pt x="817" y="170"/>
                  <a:pt x="821" y="175"/>
                  <a:pt x="823" y="180"/>
                </a:cubicBezTo>
                <a:cubicBezTo>
                  <a:pt x="828" y="193"/>
                  <a:pt x="836" y="188"/>
                  <a:pt x="844" y="185"/>
                </a:cubicBezTo>
                <a:cubicBezTo>
                  <a:pt x="852" y="181"/>
                  <a:pt x="839" y="170"/>
                  <a:pt x="848" y="169"/>
                </a:cubicBezTo>
                <a:cubicBezTo>
                  <a:pt x="858" y="168"/>
                  <a:pt x="844" y="182"/>
                  <a:pt x="855" y="184"/>
                </a:cubicBezTo>
                <a:cubicBezTo>
                  <a:pt x="863" y="185"/>
                  <a:pt x="868" y="192"/>
                  <a:pt x="877" y="195"/>
                </a:cubicBezTo>
                <a:cubicBezTo>
                  <a:pt x="870" y="202"/>
                  <a:pt x="864" y="207"/>
                  <a:pt x="858" y="212"/>
                </a:cubicBezTo>
                <a:cubicBezTo>
                  <a:pt x="853" y="194"/>
                  <a:pt x="849" y="192"/>
                  <a:pt x="833" y="205"/>
                </a:cubicBezTo>
                <a:cubicBezTo>
                  <a:pt x="827" y="209"/>
                  <a:pt x="829" y="203"/>
                  <a:pt x="827" y="203"/>
                </a:cubicBezTo>
                <a:cubicBezTo>
                  <a:pt x="819" y="199"/>
                  <a:pt x="827" y="184"/>
                  <a:pt x="817" y="186"/>
                </a:cubicBezTo>
                <a:cubicBezTo>
                  <a:pt x="805" y="188"/>
                  <a:pt x="803" y="183"/>
                  <a:pt x="802" y="173"/>
                </a:cubicBezTo>
                <a:cubicBezTo>
                  <a:pt x="801" y="168"/>
                  <a:pt x="796" y="166"/>
                  <a:pt x="791" y="165"/>
                </a:cubicBezTo>
                <a:cubicBezTo>
                  <a:pt x="788" y="164"/>
                  <a:pt x="784" y="167"/>
                  <a:pt x="784" y="170"/>
                </a:cubicBezTo>
                <a:cubicBezTo>
                  <a:pt x="787" y="180"/>
                  <a:pt x="780" y="177"/>
                  <a:pt x="776" y="177"/>
                </a:cubicBezTo>
                <a:cubicBezTo>
                  <a:pt x="773" y="178"/>
                  <a:pt x="768" y="179"/>
                  <a:pt x="771" y="183"/>
                </a:cubicBezTo>
                <a:cubicBezTo>
                  <a:pt x="773" y="188"/>
                  <a:pt x="772" y="190"/>
                  <a:pt x="767" y="189"/>
                </a:cubicBezTo>
                <a:cubicBezTo>
                  <a:pt x="760" y="189"/>
                  <a:pt x="754" y="187"/>
                  <a:pt x="751" y="181"/>
                </a:cubicBezTo>
                <a:cubicBezTo>
                  <a:pt x="749" y="177"/>
                  <a:pt x="748" y="174"/>
                  <a:pt x="754" y="172"/>
                </a:cubicBezTo>
                <a:cubicBezTo>
                  <a:pt x="763" y="170"/>
                  <a:pt x="762" y="165"/>
                  <a:pt x="755" y="161"/>
                </a:cubicBezTo>
                <a:cubicBezTo>
                  <a:pt x="751" y="157"/>
                  <a:pt x="753" y="153"/>
                  <a:pt x="752" y="150"/>
                </a:cubicBezTo>
                <a:cubicBezTo>
                  <a:pt x="745" y="135"/>
                  <a:pt x="754" y="117"/>
                  <a:pt x="744" y="102"/>
                </a:cubicBezTo>
                <a:cubicBezTo>
                  <a:pt x="740" y="104"/>
                  <a:pt x="736" y="106"/>
                  <a:pt x="733" y="110"/>
                </a:cubicBezTo>
                <a:cubicBezTo>
                  <a:pt x="725" y="119"/>
                  <a:pt x="707" y="125"/>
                  <a:pt x="725" y="142"/>
                </a:cubicBezTo>
                <a:cubicBezTo>
                  <a:pt x="729" y="146"/>
                  <a:pt x="725" y="153"/>
                  <a:pt x="723" y="157"/>
                </a:cubicBezTo>
                <a:cubicBezTo>
                  <a:pt x="720" y="162"/>
                  <a:pt x="712" y="161"/>
                  <a:pt x="707" y="162"/>
                </a:cubicBezTo>
                <a:cubicBezTo>
                  <a:pt x="706" y="162"/>
                  <a:pt x="704" y="160"/>
                  <a:pt x="704" y="159"/>
                </a:cubicBezTo>
                <a:cubicBezTo>
                  <a:pt x="704" y="152"/>
                  <a:pt x="708" y="151"/>
                  <a:pt x="713" y="151"/>
                </a:cubicBezTo>
                <a:cubicBezTo>
                  <a:pt x="717" y="151"/>
                  <a:pt x="719" y="148"/>
                  <a:pt x="718" y="144"/>
                </a:cubicBezTo>
                <a:cubicBezTo>
                  <a:pt x="718" y="141"/>
                  <a:pt x="715" y="139"/>
                  <a:pt x="711" y="139"/>
                </a:cubicBezTo>
                <a:cubicBezTo>
                  <a:pt x="703" y="139"/>
                  <a:pt x="696" y="140"/>
                  <a:pt x="689" y="148"/>
                </a:cubicBezTo>
                <a:cubicBezTo>
                  <a:pt x="681" y="158"/>
                  <a:pt x="671" y="170"/>
                  <a:pt x="654" y="158"/>
                </a:cubicBezTo>
                <a:cubicBezTo>
                  <a:pt x="645" y="151"/>
                  <a:pt x="636" y="155"/>
                  <a:pt x="632" y="166"/>
                </a:cubicBezTo>
                <a:cubicBezTo>
                  <a:pt x="628" y="176"/>
                  <a:pt x="631" y="185"/>
                  <a:pt x="643" y="188"/>
                </a:cubicBezTo>
                <a:cubicBezTo>
                  <a:pt x="649" y="190"/>
                  <a:pt x="654" y="192"/>
                  <a:pt x="660" y="194"/>
                </a:cubicBezTo>
                <a:cubicBezTo>
                  <a:pt x="661" y="200"/>
                  <a:pt x="654" y="202"/>
                  <a:pt x="655" y="207"/>
                </a:cubicBezTo>
                <a:cubicBezTo>
                  <a:pt x="657" y="220"/>
                  <a:pt x="647" y="220"/>
                  <a:pt x="641" y="218"/>
                </a:cubicBezTo>
                <a:cubicBezTo>
                  <a:pt x="625" y="214"/>
                  <a:pt x="626" y="222"/>
                  <a:pt x="629" y="232"/>
                </a:cubicBezTo>
                <a:cubicBezTo>
                  <a:pt x="631" y="241"/>
                  <a:pt x="627" y="248"/>
                  <a:pt x="620" y="245"/>
                </a:cubicBezTo>
                <a:cubicBezTo>
                  <a:pt x="611" y="242"/>
                  <a:pt x="602" y="249"/>
                  <a:pt x="594" y="242"/>
                </a:cubicBezTo>
                <a:cubicBezTo>
                  <a:pt x="589" y="238"/>
                  <a:pt x="585" y="243"/>
                  <a:pt x="582" y="246"/>
                </a:cubicBezTo>
                <a:cubicBezTo>
                  <a:pt x="570" y="260"/>
                  <a:pt x="571" y="276"/>
                  <a:pt x="583" y="288"/>
                </a:cubicBezTo>
                <a:cubicBezTo>
                  <a:pt x="584" y="289"/>
                  <a:pt x="584" y="291"/>
                  <a:pt x="584" y="292"/>
                </a:cubicBezTo>
                <a:cubicBezTo>
                  <a:pt x="581" y="300"/>
                  <a:pt x="588" y="310"/>
                  <a:pt x="579" y="317"/>
                </a:cubicBezTo>
                <a:cubicBezTo>
                  <a:pt x="575" y="321"/>
                  <a:pt x="578" y="326"/>
                  <a:pt x="580" y="330"/>
                </a:cubicBezTo>
                <a:cubicBezTo>
                  <a:pt x="590" y="345"/>
                  <a:pt x="602" y="360"/>
                  <a:pt x="580" y="376"/>
                </a:cubicBezTo>
                <a:cubicBezTo>
                  <a:pt x="578" y="377"/>
                  <a:pt x="577" y="381"/>
                  <a:pt x="578" y="384"/>
                </a:cubicBezTo>
                <a:cubicBezTo>
                  <a:pt x="579" y="387"/>
                  <a:pt x="581" y="387"/>
                  <a:pt x="583" y="386"/>
                </a:cubicBezTo>
                <a:cubicBezTo>
                  <a:pt x="588" y="384"/>
                  <a:pt x="593" y="378"/>
                  <a:pt x="596" y="387"/>
                </a:cubicBezTo>
                <a:cubicBezTo>
                  <a:pt x="599" y="394"/>
                  <a:pt x="591" y="395"/>
                  <a:pt x="587" y="397"/>
                </a:cubicBezTo>
                <a:cubicBezTo>
                  <a:pt x="575" y="405"/>
                  <a:pt x="574" y="414"/>
                  <a:pt x="585" y="423"/>
                </a:cubicBezTo>
                <a:cubicBezTo>
                  <a:pt x="589" y="427"/>
                  <a:pt x="589" y="431"/>
                  <a:pt x="588" y="436"/>
                </a:cubicBezTo>
                <a:cubicBezTo>
                  <a:pt x="584" y="453"/>
                  <a:pt x="588" y="470"/>
                  <a:pt x="587" y="487"/>
                </a:cubicBezTo>
                <a:cubicBezTo>
                  <a:pt x="587" y="489"/>
                  <a:pt x="589" y="491"/>
                  <a:pt x="591" y="492"/>
                </a:cubicBezTo>
                <a:cubicBezTo>
                  <a:pt x="592" y="493"/>
                  <a:pt x="593" y="492"/>
                  <a:pt x="594" y="490"/>
                </a:cubicBezTo>
                <a:cubicBezTo>
                  <a:pt x="598" y="475"/>
                  <a:pt x="604" y="488"/>
                  <a:pt x="604" y="490"/>
                </a:cubicBezTo>
                <a:cubicBezTo>
                  <a:pt x="606" y="499"/>
                  <a:pt x="613" y="502"/>
                  <a:pt x="619" y="503"/>
                </a:cubicBezTo>
                <a:cubicBezTo>
                  <a:pt x="637" y="505"/>
                  <a:pt x="654" y="512"/>
                  <a:pt x="658" y="530"/>
                </a:cubicBezTo>
                <a:cubicBezTo>
                  <a:pt x="660" y="541"/>
                  <a:pt x="674" y="551"/>
                  <a:pt x="663" y="564"/>
                </a:cubicBezTo>
                <a:cubicBezTo>
                  <a:pt x="661" y="567"/>
                  <a:pt x="659" y="573"/>
                  <a:pt x="664" y="576"/>
                </a:cubicBezTo>
                <a:cubicBezTo>
                  <a:pt x="668" y="579"/>
                  <a:pt x="671" y="576"/>
                  <a:pt x="674" y="572"/>
                </a:cubicBezTo>
                <a:cubicBezTo>
                  <a:pt x="677" y="569"/>
                  <a:pt x="682" y="568"/>
                  <a:pt x="687" y="568"/>
                </a:cubicBezTo>
                <a:cubicBezTo>
                  <a:pt x="690" y="567"/>
                  <a:pt x="695" y="573"/>
                  <a:pt x="692" y="575"/>
                </a:cubicBezTo>
                <a:cubicBezTo>
                  <a:pt x="675" y="586"/>
                  <a:pt x="696" y="594"/>
                  <a:pt x="693" y="603"/>
                </a:cubicBezTo>
                <a:cubicBezTo>
                  <a:pt x="699" y="598"/>
                  <a:pt x="707" y="596"/>
                  <a:pt x="704" y="586"/>
                </a:cubicBezTo>
                <a:cubicBezTo>
                  <a:pt x="703" y="582"/>
                  <a:pt x="707" y="582"/>
                  <a:pt x="709" y="583"/>
                </a:cubicBezTo>
                <a:cubicBezTo>
                  <a:pt x="718" y="588"/>
                  <a:pt x="707" y="597"/>
                  <a:pt x="712" y="603"/>
                </a:cubicBezTo>
                <a:cubicBezTo>
                  <a:pt x="714" y="606"/>
                  <a:pt x="710" y="611"/>
                  <a:pt x="708" y="610"/>
                </a:cubicBezTo>
                <a:cubicBezTo>
                  <a:pt x="696" y="603"/>
                  <a:pt x="690" y="618"/>
                  <a:pt x="679" y="613"/>
                </a:cubicBezTo>
                <a:cubicBezTo>
                  <a:pt x="680" y="619"/>
                  <a:pt x="683" y="623"/>
                  <a:pt x="687" y="626"/>
                </a:cubicBezTo>
                <a:cubicBezTo>
                  <a:pt x="698" y="637"/>
                  <a:pt x="697" y="639"/>
                  <a:pt x="683" y="646"/>
                </a:cubicBezTo>
                <a:cubicBezTo>
                  <a:pt x="675" y="650"/>
                  <a:pt x="656" y="648"/>
                  <a:pt x="666" y="668"/>
                </a:cubicBezTo>
                <a:cubicBezTo>
                  <a:pt x="667" y="668"/>
                  <a:pt x="665" y="671"/>
                  <a:pt x="664" y="671"/>
                </a:cubicBezTo>
                <a:cubicBezTo>
                  <a:pt x="652" y="677"/>
                  <a:pt x="654" y="684"/>
                  <a:pt x="660" y="693"/>
                </a:cubicBezTo>
                <a:cubicBezTo>
                  <a:pt x="662" y="696"/>
                  <a:pt x="660" y="699"/>
                  <a:pt x="658" y="701"/>
                </a:cubicBezTo>
                <a:cubicBezTo>
                  <a:pt x="656" y="703"/>
                  <a:pt x="653" y="706"/>
                  <a:pt x="651" y="704"/>
                </a:cubicBezTo>
                <a:cubicBezTo>
                  <a:pt x="646" y="699"/>
                  <a:pt x="640" y="694"/>
                  <a:pt x="636" y="688"/>
                </a:cubicBezTo>
                <a:cubicBezTo>
                  <a:pt x="634" y="683"/>
                  <a:pt x="641" y="682"/>
                  <a:pt x="643" y="679"/>
                </a:cubicBezTo>
                <a:cubicBezTo>
                  <a:pt x="647" y="675"/>
                  <a:pt x="649" y="671"/>
                  <a:pt x="644" y="667"/>
                </a:cubicBezTo>
                <a:cubicBezTo>
                  <a:pt x="640" y="663"/>
                  <a:pt x="635" y="654"/>
                  <a:pt x="631" y="660"/>
                </a:cubicBezTo>
                <a:cubicBezTo>
                  <a:pt x="617" y="677"/>
                  <a:pt x="596" y="663"/>
                  <a:pt x="582" y="676"/>
                </a:cubicBezTo>
                <a:cubicBezTo>
                  <a:pt x="583" y="666"/>
                  <a:pt x="584" y="659"/>
                  <a:pt x="576" y="654"/>
                </a:cubicBezTo>
                <a:cubicBezTo>
                  <a:pt x="593" y="641"/>
                  <a:pt x="562" y="620"/>
                  <a:pt x="584" y="608"/>
                </a:cubicBezTo>
                <a:cubicBezTo>
                  <a:pt x="583" y="606"/>
                  <a:pt x="582" y="605"/>
                  <a:pt x="581" y="604"/>
                </a:cubicBezTo>
                <a:cubicBezTo>
                  <a:pt x="573" y="589"/>
                  <a:pt x="565" y="589"/>
                  <a:pt x="553" y="607"/>
                </a:cubicBezTo>
                <a:cubicBezTo>
                  <a:pt x="543" y="597"/>
                  <a:pt x="532" y="590"/>
                  <a:pt x="520" y="588"/>
                </a:cubicBezTo>
                <a:cubicBezTo>
                  <a:pt x="524" y="578"/>
                  <a:pt x="529" y="569"/>
                  <a:pt x="530" y="559"/>
                </a:cubicBezTo>
                <a:cubicBezTo>
                  <a:pt x="531" y="554"/>
                  <a:pt x="525" y="546"/>
                  <a:pt x="518" y="555"/>
                </a:cubicBezTo>
                <a:cubicBezTo>
                  <a:pt x="515" y="559"/>
                  <a:pt x="513" y="557"/>
                  <a:pt x="511" y="556"/>
                </a:cubicBezTo>
                <a:cubicBezTo>
                  <a:pt x="505" y="553"/>
                  <a:pt x="511" y="552"/>
                  <a:pt x="512" y="549"/>
                </a:cubicBezTo>
                <a:cubicBezTo>
                  <a:pt x="513" y="545"/>
                  <a:pt x="518" y="542"/>
                  <a:pt x="514" y="538"/>
                </a:cubicBezTo>
                <a:cubicBezTo>
                  <a:pt x="509" y="532"/>
                  <a:pt x="506" y="528"/>
                  <a:pt x="512" y="520"/>
                </a:cubicBezTo>
                <a:cubicBezTo>
                  <a:pt x="514" y="518"/>
                  <a:pt x="512" y="514"/>
                  <a:pt x="509" y="512"/>
                </a:cubicBezTo>
                <a:cubicBezTo>
                  <a:pt x="503" y="507"/>
                  <a:pt x="499" y="502"/>
                  <a:pt x="508" y="494"/>
                </a:cubicBezTo>
                <a:cubicBezTo>
                  <a:pt x="514" y="489"/>
                  <a:pt x="510" y="484"/>
                  <a:pt x="504" y="484"/>
                </a:cubicBezTo>
                <a:cubicBezTo>
                  <a:pt x="498" y="483"/>
                  <a:pt x="487" y="474"/>
                  <a:pt x="486" y="490"/>
                </a:cubicBezTo>
                <a:cubicBezTo>
                  <a:pt x="486" y="493"/>
                  <a:pt x="482" y="493"/>
                  <a:pt x="479" y="493"/>
                </a:cubicBezTo>
                <a:cubicBezTo>
                  <a:pt x="459" y="495"/>
                  <a:pt x="459" y="494"/>
                  <a:pt x="452" y="471"/>
                </a:cubicBezTo>
                <a:cubicBezTo>
                  <a:pt x="456" y="469"/>
                  <a:pt x="461" y="470"/>
                  <a:pt x="465" y="471"/>
                </a:cubicBezTo>
                <a:cubicBezTo>
                  <a:pt x="468" y="472"/>
                  <a:pt x="473" y="469"/>
                  <a:pt x="471" y="468"/>
                </a:cubicBezTo>
                <a:cubicBezTo>
                  <a:pt x="460" y="456"/>
                  <a:pt x="464" y="442"/>
                  <a:pt x="461" y="429"/>
                </a:cubicBezTo>
                <a:cubicBezTo>
                  <a:pt x="460" y="424"/>
                  <a:pt x="456" y="418"/>
                  <a:pt x="449" y="417"/>
                </a:cubicBezTo>
                <a:cubicBezTo>
                  <a:pt x="446" y="416"/>
                  <a:pt x="443" y="414"/>
                  <a:pt x="443" y="411"/>
                </a:cubicBezTo>
                <a:cubicBezTo>
                  <a:pt x="441" y="389"/>
                  <a:pt x="422" y="394"/>
                  <a:pt x="409" y="390"/>
                </a:cubicBezTo>
                <a:cubicBezTo>
                  <a:pt x="404" y="388"/>
                  <a:pt x="398" y="394"/>
                  <a:pt x="395" y="399"/>
                </a:cubicBezTo>
                <a:cubicBezTo>
                  <a:pt x="392" y="405"/>
                  <a:pt x="400" y="405"/>
                  <a:pt x="402" y="409"/>
                </a:cubicBezTo>
                <a:cubicBezTo>
                  <a:pt x="408" y="416"/>
                  <a:pt x="413" y="424"/>
                  <a:pt x="418" y="432"/>
                </a:cubicBezTo>
                <a:cubicBezTo>
                  <a:pt x="409" y="434"/>
                  <a:pt x="404" y="423"/>
                  <a:pt x="396" y="428"/>
                </a:cubicBezTo>
                <a:cubicBezTo>
                  <a:pt x="391" y="432"/>
                  <a:pt x="392" y="458"/>
                  <a:pt x="398" y="462"/>
                </a:cubicBezTo>
                <a:cubicBezTo>
                  <a:pt x="406" y="466"/>
                  <a:pt x="410" y="473"/>
                  <a:pt x="403" y="480"/>
                </a:cubicBezTo>
                <a:cubicBezTo>
                  <a:pt x="394" y="488"/>
                  <a:pt x="400" y="491"/>
                  <a:pt x="406" y="496"/>
                </a:cubicBezTo>
                <a:cubicBezTo>
                  <a:pt x="423" y="509"/>
                  <a:pt x="422" y="520"/>
                  <a:pt x="405" y="529"/>
                </a:cubicBezTo>
                <a:cubicBezTo>
                  <a:pt x="396" y="534"/>
                  <a:pt x="396" y="537"/>
                  <a:pt x="402" y="546"/>
                </a:cubicBezTo>
                <a:cubicBezTo>
                  <a:pt x="407" y="554"/>
                  <a:pt x="420" y="559"/>
                  <a:pt x="419" y="569"/>
                </a:cubicBezTo>
                <a:cubicBezTo>
                  <a:pt x="419" y="578"/>
                  <a:pt x="421" y="587"/>
                  <a:pt x="422" y="595"/>
                </a:cubicBezTo>
                <a:cubicBezTo>
                  <a:pt x="422" y="602"/>
                  <a:pt x="424" y="609"/>
                  <a:pt x="419" y="613"/>
                </a:cubicBezTo>
                <a:cubicBezTo>
                  <a:pt x="414" y="616"/>
                  <a:pt x="409" y="610"/>
                  <a:pt x="404" y="608"/>
                </a:cubicBezTo>
                <a:cubicBezTo>
                  <a:pt x="395" y="605"/>
                  <a:pt x="397" y="588"/>
                  <a:pt x="383" y="590"/>
                </a:cubicBezTo>
                <a:cubicBezTo>
                  <a:pt x="383" y="590"/>
                  <a:pt x="382" y="589"/>
                  <a:pt x="382" y="588"/>
                </a:cubicBezTo>
                <a:cubicBezTo>
                  <a:pt x="385" y="570"/>
                  <a:pt x="374" y="558"/>
                  <a:pt x="364" y="546"/>
                </a:cubicBezTo>
                <a:cubicBezTo>
                  <a:pt x="362" y="544"/>
                  <a:pt x="356" y="540"/>
                  <a:pt x="361" y="538"/>
                </a:cubicBezTo>
                <a:cubicBezTo>
                  <a:pt x="370" y="533"/>
                  <a:pt x="363" y="528"/>
                  <a:pt x="362" y="523"/>
                </a:cubicBezTo>
                <a:cubicBezTo>
                  <a:pt x="361" y="519"/>
                  <a:pt x="357" y="516"/>
                  <a:pt x="358" y="512"/>
                </a:cubicBezTo>
                <a:cubicBezTo>
                  <a:pt x="360" y="506"/>
                  <a:pt x="363" y="500"/>
                  <a:pt x="355" y="497"/>
                </a:cubicBezTo>
                <a:cubicBezTo>
                  <a:pt x="347" y="493"/>
                  <a:pt x="342" y="498"/>
                  <a:pt x="337" y="503"/>
                </a:cubicBezTo>
                <a:cubicBezTo>
                  <a:pt x="323" y="518"/>
                  <a:pt x="337" y="531"/>
                  <a:pt x="339" y="544"/>
                </a:cubicBezTo>
                <a:cubicBezTo>
                  <a:pt x="341" y="552"/>
                  <a:pt x="345" y="558"/>
                  <a:pt x="356" y="554"/>
                </a:cubicBezTo>
                <a:cubicBezTo>
                  <a:pt x="354" y="556"/>
                  <a:pt x="352" y="557"/>
                  <a:pt x="351" y="557"/>
                </a:cubicBezTo>
                <a:cubicBezTo>
                  <a:pt x="327" y="557"/>
                  <a:pt x="312" y="575"/>
                  <a:pt x="317" y="599"/>
                </a:cubicBezTo>
                <a:cubicBezTo>
                  <a:pt x="319" y="604"/>
                  <a:pt x="320" y="610"/>
                  <a:pt x="321" y="614"/>
                </a:cubicBezTo>
                <a:cubicBezTo>
                  <a:pt x="326" y="624"/>
                  <a:pt x="333" y="633"/>
                  <a:pt x="341" y="640"/>
                </a:cubicBezTo>
                <a:cubicBezTo>
                  <a:pt x="348" y="646"/>
                  <a:pt x="350" y="633"/>
                  <a:pt x="356" y="633"/>
                </a:cubicBezTo>
                <a:cubicBezTo>
                  <a:pt x="360" y="638"/>
                  <a:pt x="354" y="642"/>
                  <a:pt x="355" y="646"/>
                </a:cubicBezTo>
                <a:cubicBezTo>
                  <a:pt x="356" y="651"/>
                  <a:pt x="356" y="655"/>
                  <a:pt x="362" y="655"/>
                </a:cubicBezTo>
                <a:cubicBezTo>
                  <a:pt x="371" y="654"/>
                  <a:pt x="377" y="661"/>
                  <a:pt x="377" y="667"/>
                </a:cubicBezTo>
                <a:cubicBezTo>
                  <a:pt x="377" y="674"/>
                  <a:pt x="367" y="674"/>
                  <a:pt x="360" y="675"/>
                </a:cubicBezTo>
                <a:cubicBezTo>
                  <a:pt x="359" y="676"/>
                  <a:pt x="357" y="674"/>
                  <a:pt x="356" y="674"/>
                </a:cubicBezTo>
                <a:cubicBezTo>
                  <a:pt x="350" y="673"/>
                  <a:pt x="346" y="676"/>
                  <a:pt x="346" y="682"/>
                </a:cubicBezTo>
                <a:cubicBezTo>
                  <a:pt x="346" y="687"/>
                  <a:pt x="347" y="693"/>
                  <a:pt x="354" y="693"/>
                </a:cubicBezTo>
                <a:cubicBezTo>
                  <a:pt x="358" y="693"/>
                  <a:pt x="360" y="691"/>
                  <a:pt x="362" y="697"/>
                </a:cubicBezTo>
                <a:cubicBezTo>
                  <a:pt x="364" y="705"/>
                  <a:pt x="368" y="704"/>
                  <a:pt x="372" y="697"/>
                </a:cubicBezTo>
                <a:cubicBezTo>
                  <a:pt x="375" y="693"/>
                  <a:pt x="380" y="693"/>
                  <a:pt x="380" y="696"/>
                </a:cubicBezTo>
                <a:cubicBezTo>
                  <a:pt x="378" y="708"/>
                  <a:pt x="395" y="719"/>
                  <a:pt x="380" y="731"/>
                </a:cubicBezTo>
                <a:cubicBezTo>
                  <a:pt x="377" y="734"/>
                  <a:pt x="377" y="738"/>
                  <a:pt x="382" y="740"/>
                </a:cubicBezTo>
                <a:cubicBezTo>
                  <a:pt x="396" y="746"/>
                  <a:pt x="405" y="763"/>
                  <a:pt x="424" y="757"/>
                </a:cubicBezTo>
                <a:cubicBezTo>
                  <a:pt x="420" y="782"/>
                  <a:pt x="403" y="765"/>
                  <a:pt x="392" y="770"/>
                </a:cubicBezTo>
                <a:cubicBezTo>
                  <a:pt x="393" y="766"/>
                  <a:pt x="399" y="765"/>
                  <a:pt x="396" y="760"/>
                </a:cubicBezTo>
                <a:cubicBezTo>
                  <a:pt x="393" y="758"/>
                  <a:pt x="390" y="759"/>
                  <a:pt x="387" y="760"/>
                </a:cubicBezTo>
                <a:cubicBezTo>
                  <a:pt x="383" y="761"/>
                  <a:pt x="380" y="763"/>
                  <a:pt x="379" y="767"/>
                </a:cubicBezTo>
                <a:cubicBezTo>
                  <a:pt x="377" y="771"/>
                  <a:pt x="376" y="774"/>
                  <a:pt x="370" y="773"/>
                </a:cubicBezTo>
                <a:cubicBezTo>
                  <a:pt x="363" y="771"/>
                  <a:pt x="367" y="767"/>
                  <a:pt x="366" y="765"/>
                </a:cubicBezTo>
                <a:cubicBezTo>
                  <a:pt x="363" y="759"/>
                  <a:pt x="361" y="750"/>
                  <a:pt x="354" y="752"/>
                </a:cubicBezTo>
                <a:cubicBezTo>
                  <a:pt x="346" y="755"/>
                  <a:pt x="347" y="763"/>
                  <a:pt x="350" y="770"/>
                </a:cubicBezTo>
                <a:cubicBezTo>
                  <a:pt x="351" y="771"/>
                  <a:pt x="353" y="772"/>
                  <a:pt x="350" y="774"/>
                </a:cubicBezTo>
                <a:cubicBezTo>
                  <a:pt x="346" y="773"/>
                  <a:pt x="341" y="769"/>
                  <a:pt x="338" y="774"/>
                </a:cubicBezTo>
                <a:cubicBezTo>
                  <a:pt x="335" y="780"/>
                  <a:pt x="341" y="783"/>
                  <a:pt x="344" y="786"/>
                </a:cubicBezTo>
                <a:cubicBezTo>
                  <a:pt x="347" y="789"/>
                  <a:pt x="349" y="792"/>
                  <a:pt x="354" y="792"/>
                </a:cubicBezTo>
                <a:cubicBezTo>
                  <a:pt x="360" y="792"/>
                  <a:pt x="359" y="796"/>
                  <a:pt x="357" y="799"/>
                </a:cubicBezTo>
                <a:cubicBezTo>
                  <a:pt x="346" y="799"/>
                  <a:pt x="340" y="778"/>
                  <a:pt x="326" y="792"/>
                </a:cubicBezTo>
                <a:cubicBezTo>
                  <a:pt x="321" y="798"/>
                  <a:pt x="321" y="807"/>
                  <a:pt x="327" y="812"/>
                </a:cubicBezTo>
                <a:cubicBezTo>
                  <a:pt x="336" y="821"/>
                  <a:pt x="345" y="819"/>
                  <a:pt x="352" y="805"/>
                </a:cubicBezTo>
                <a:cubicBezTo>
                  <a:pt x="356" y="816"/>
                  <a:pt x="353" y="828"/>
                  <a:pt x="363" y="833"/>
                </a:cubicBezTo>
                <a:cubicBezTo>
                  <a:pt x="372" y="838"/>
                  <a:pt x="370" y="842"/>
                  <a:pt x="363" y="846"/>
                </a:cubicBezTo>
                <a:cubicBezTo>
                  <a:pt x="359" y="849"/>
                  <a:pt x="357" y="853"/>
                  <a:pt x="355" y="856"/>
                </a:cubicBezTo>
                <a:cubicBezTo>
                  <a:pt x="352" y="859"/>
                  <a:pt x="347" y="862"/>
                  <a:pt x="344" y="857"/>
                </a:cubicBezTo>
                <a:cubicBezTo>
                  <a:pt x="335" y="840"/>
                  <a:pt x="328" y="842"/>
                  <a:pt x="320" y="858"/>
                </a:cubicBezTo>
                <a:cubicBezTo>
                  <a:pt x="317" y="864"/>
                  <a:pt x="311" y="862"/>
                  <a:pt x="308" y="862"/>
                </a:cubicBezTo>
                <a:cubicBezTo>
                  <a:pt x="302" y="861"/>
                  <a:pt x="303" y="853"/>
                  <a:pt x="302" y="849"/>
                </a:cubicBezTo>
                <a:cubicBezTo>
                  <a:pt x="300" y="844"/>
                  <a:pt x="306" y="845"/>
                  <a:pt x="309" y="843"/>
                </a:cubicBezTo>
                <a:cubicBezTo>
                  <a:pt x="320" y="837"/>
                  <a:pt x="329" y="842"/>
                  <a:pt x="339" y="845"/>
                </a:cubicBezTo>
                <a:cubicBezTo>
                  <a:pt x="343" y="846"/>
                  <a:pt x="347" y="847"/>
                  <a:pt x="349" y="843"/>
                </a:cubicBezTo>
                <a:cubicBezTo>
                  <a:pt x="351" y="840"/>
                  <a:pt x="349" y="837"/>
                  <a:pt x="347" y="833"/>
                </a:cubicBezTo>
                <a:cubicBezTo>
                  <a:pt x="344" y="830"/>
                  <a:pt x="342" y="825"/>
                  <a:pt x="336" y="826"/>
                </a:cubicBezTo>
                <a:cubicBezTo>
                  <a:pt x="325" y="826"/>
                  <a:pt x="319" y="822"/>
                  <a:pt x="318" y="811"/>
                </a:cubicBezTo>
                <a:cubicBezTo>
                  <a:pt x="318" y="807"/>
                  <a:pt x="315" y="804"/>
                  <a:pt x="311" y="804"/>
                </a:cubicBezTo>
                <a:cubicBezTo>
                  <a:pt x="308" y="804"/>
                  <a:pt x="306" y="805"/>
                  <a:pt x="305" y="808"/>
                </a:cubicBezTo>
                <a:cubicBezTo>
                  <a:pt x="305" y="811"/>
                  <a:pt x="311" y="817"/>
                  <a:pt x="303" y="817"/>
                </a:cubicBezTo>
                <a:cubicBezTo>
                  <a:pt x="297" y="818"/>
                  <a:pt x="299" y="811"/>
                  <a:pt x="298" y="808"/>
                </a:cubicBezTo>
                <a:cubicBezTo>
                  <a:pt x="297" y="804"/>
                  <a:pt x="295" y="800"/>
                  <a:pt x="293" y="796"/>
                </a:cubicBezTo>
                <a:cubicBezTo>
                  <a:pt x="297" y="796"/>
                  <a:pt x="301" y="797"/>
                  <a:pt x="305" y="796"/>
                </a:cubicBezTo>
                <a:cubicBezTo>
                  <a:pt x="309" y="795"/>
                  <a:pt x="317" y="795"/>
                  <a:pt x="316" y="788"/>
                </a:cubicBezTo>
                <a:cubicBezTo>
                  <a:pt x="315" y="783"/>
                  <a:pt x="305" y="781"/>
                  <a:pt x="301" y="783"/>
                </a:cubicBezTo>
                <a:cubicBezTo>
                  <a:pt x="283" y="792"/>
                  <a:pt x="267" y="786"/>
                  <a:pt x="250" y="781"/>
                </a:cubicBezTo>
                <a:cubicBezTo>
                  <a:pt x="240" y="778"/>
                  <a:pt x="231" y="778"/>
                  <a:pt x="239" y="765"/>
                </a:cubicBezTo>
                <a:cubicBezTo>
                  <a:pt x="242" y="760"/>
                  <a:pt x="233" y="758"/>
                  <a:pt x="234" y="753"/>
                </a:cubicBezTo>
                <a:cubicBezTo>
                  <a:pt x="239" y="752"/>
                  <a:pt x="241" y="758"/>
                  <a:pt x="245" y="755"/>
                </a:cubicBezTo>
                <a:cubicBezTo>
                  <a:pt x="248" y="752"/>
                  <a:pt x="245" y="748"/>
                  <a:pt x="244" y="745"/>
                </a:cubicBezTo>
                <a:cubicBezTo>
                  <a:pt x="242" y="742"/>
                  <a:pt x="241" y="739"/>
                  <a:pt x="240" y="737"/>
                </a:cubicBezTo>
                <a:cubicBezTo>
                  <a:pt x="233" y="719"/>
                  <a:pt x="235" y="714"/>
                  <a:pt x="252" y="711"/>
                </a:cubicBezTo>
                <a:cubicBezTo>
                  <a:pt x="259" y="709"/>
                  <a:pt x="263" y="707"/>
                  <a:pt x="261" y="700"/>
                </a:cubicBezTo>
                <a:cubicBezTo>
                  <a:pt x="257" y="686"/>
                  <a:pt x="258" y="673"/>
                  <a:pt x="265" y="661"/>
                </a:cubicBezTo>
                <a:cubicBezTo>
                  <a:pt x="267" y="659"/>
                  <a:pt x="267" y="656"/>
                  <a:pt x="264" y="655"/>
                </a:cubicBezTo>
                <a:cubicBezTo>
                  <a:pt x="251" y="654"/>
                  <a:pt x="248" y="636"/>
                  <a:pt x="233" y="640"/>
                </a:cubicBezTo>
                <a:cubicBezTo>
                  <a:pt x="232" y="640"/>
                  <a:pt x="229" y="631"/>
                  <a:pt x="223" y="637"/>
                </a:cubicBezTo>
                <a:cubicBezTo>
                  <a:pt x="219" y="641"/>
                  <a:pt x="221" y="644"/>
                  <a:pt x="224" y="648"/>
                </a:cubicBezTo>
                <a:cubicBezTo>
                  <a:pt x="230" y="657"/>
                  <a:pt x="230" y="661"/>
                  <a:pt x="217" y="660"/>
                </a:cubicBezTo>
                <a:cubicBezTo>
                  <a:pt x="212" y="660"/>
                  <a:pt x="205" y="661"/>
                  <a:pt x="200" y="664"/>
                </a:cubicBezTo>
                <a:cubicBezTo>
                  <a:pt x="194" y="669"/>
                  <a:pt x="189" y="676"/>
                  <a:pt x="187" y="683"/>
                </a:cubicBezTo>
                <a:cubicBezTo>
                  <a:pt x="186" y="690"/>
                  <a:pt x="197" y="686"/>
                  <a:pt x="200" y="691"/>
                </a:cubicBezTo>
                <a:cubicBezTo>
                  <a:pt x="198" y="693"/>
                  <a:pt x="196" y="693"/>
                  <a:pt x="195" y="695"/>
                </a:cubicBezTo>
                <a:cubicBezTo>
                  <a:pt x="189" y="708"/>
                  <a:pt x="189" y="723"/>
                  <a:pt x="177" y="734"/>
                </a:cubicBezTo>
                <a:cubicBezTo>
                  <a:pt x="168" y="743"/>
                  <a:pt x="182" y="760"/>
                  <a:pt x="168" y="770"/>
                </a:cubicBezTo>
                <a:cubicBezTo>
                  <a:pt x="167" y="770"/>
                  <a:pt x="168" y="772"/>
                  <a:pt x="168" y="773"/>
                </a:cubicBezTo>
                <a:cubicBezTo>
                  <a:pt x="168" y="777"/>
                  <a:pt x="170" y="783"/>
                  <a:pt x="165" y="785"/>
                </a:cubicBezTo>
                <a:cubicBezTo>
                  <a:pt x="159" y="788"/>
                  <a:pt x="156" y="782"/>
                  <a:pt x="152" y="779"/>
                </a:cubicBezTo>
                <a:cubicBezTo>
                  <a:pt x="146" y="775"/>
                  <a:pt x="146" y="769"/>
                  <a:pt x="145" y="763"/>
                </a:cubicBezTo>
                <a:cubicBezTo>
                  <a:pt x="145" y="757"/>
                  <a:pt x="149" y="747"/>
                  <a:pt x="141" y="744"/>
                </a:cubicBezTo>
                <a:cubicBezTo>
                  <a:pt x="123" y="740"/>
                  <a:pt x="134" y="734"/>
                  <a:pt x="140" y="730"/>
                </a:cubicBezTo>
                <a:cubicBezTo>
                  <a:pt x="151" y="723"/>
                  <a:pt x="149" y="716"/>
                  <a:pt x="140" y="710"/>
                </a:cubicBezTo>
                <a:cubicBezTo>
                  <a:pt x="127" y="701"/>
                  <a:pt x="120" y="688"/>
                  <a:pt x="116" y="673"/>
                </a:cubicBezTo>
                <a:cubicBezTo>
                  <a:pt x="114" y="669"/>
                  <a:pt x="91" y="660"/>
                  <a:pt x="91" y="663"/>
                </a:cubicBezTo>
                <a:cubicBezTo>
                  <a:pt x="89" y="673"/>
                  <a:pt x="81" y="683"/>
                  <a:pt x="86" y="693"/>
                </a:cubicBezTo>
                <a:cubicBezTo>
                  <a:pt x="90" y="702"/>
                  <a:pt x="98" y="696"/>
                  <a:pt x="104" y="693"/>
                </a:cubicBezTo>
                <a:cubicBezTo>
                  <a:pt x="108" y="691"/>
                  <a:pt x="112" y="692"/>
                  <a:pt x="113" y="696"/>
                </a:cubicBezTo>
                <a:cubicBezTo>
                  <a:pt x="115" y="700"/>
                  <a:pt x="112" y="701"/>
                  <a:pt x="110" y="702"/>
                </a:cubicBezTo>
                <a:cubicBezTo>
                  <a:pt x="93" y="703"/>
                  <a:pt x="83" y="714"/>
                  <a:pt x="73" y="725"/>
                </a:cubicBezTo>
                <a:cubicBezTo>
                  <a:pt x="70" y="728"/>
                  <a:pt x="66" y="730"/>
                  <a:pt x="67" y="734"/>
                </a:cubicBezTo>
                <a:cubicBezTo>
                  <a:pt x="68" y="738"/>
                  <a:pt x="73" y="741"/>
                  <a:pt x="77" y="740"/>
                </a:cubicBezTo>
                <a:cubicBezTo>
                  <a:pt x="92" y="735"/>
                  <a:pt x="92" y="751"/>
                  <a:pt x="97" y="757"/>
                </a:cubicBezTo>
                <a:cubicBezTo>
                  <a:pt x="101" y="762"/>
                  <a:pt x="90" y="764"/>
                  <a:pt x="86" y="766"/>
                </a:cubicBezTo>
                <a:cubicBezTo>
                  <a:pt x="77" y="771"/>
                  <a:pt x="82" y="779"/>
                  <a:pt x="84" y="783"/>
                </a:cubicBezTo>
                <a:cubicBezTo>
                  <a:pt x="88" y="789"/>
                  <a:pt x="92" y="784"/>
                  <a:pt x="94" y="780"/>
                </a:cubicBezTo>
                <a:cubicBezTo>
                  <a:pt x="97" y="775"/>
                  <a:pt x="104" y="778"/>
                  <a:pt x="104" y="770"/>
                </a:cubicBezTo>
                <a:cubicBezTo>
                  <a:pt x="106" y="778"/>
                  <a:pt x="104" y="788"/>
                  <a:pt x="114" y="790"/>
                </a:cubicBezTo>
                <a:cubicBezTo>
                  <a:pt x="117" y="790"/>
                  <a:pt x="123" y="788"/>
                  <a:pt x="121" y="792"/>
                </a:cubicBezTo>
                <a:cubicBezTo>
                  <a:pt x="118" y="799"/>
                  <a:pt x="125" y="806"/>
                  <a:pt x="120" y="812"/>
                </a:cubicBezTo>
                <a:cubicBezTo>
                  <a:pt x="114" y="805"/>
                  <a:pt x="113" y="819"/>
                  <a:pt x="105" y="815"/>
                </a:cubicBezTo>
                <a:cubicBezTo>
                  <a:pt x="86" y="806"/>
                  <a:pt x="86" y="807"/>
                  <a:pt x="86" y="827"/>
                </a:cubicBezTo>
                <a:cubicBezTo>
                  <a:pt x="86" y="831"/>
                  <a:pt x="84" y="835"/>
                  <a:pt x="90" y="837"/>
                </a:cubicBezTo>
                <a:cubicBezTo>
                  <a:pt x="94" y="838"/>
                  <a:pt x="98" y="838"/>
                  <a:pt x="102" y="834"/>
                </a:cubicBezTo>
                <a:cubicBezTo>
                  <a:pt x="104" y="832"/>
                  <a:pt x="105" y="827"/>
                  <a:pt x="111" y="829"/>
                </a:cubicBezTo>
                <a:cubicBezTo>
                  <a:pt x="113" y="839"/>
                  <a:pt x="107" y="844"/>
                  <a:pt x="97" y="843"/>
                </a:cubicBezTo>
                <a:cubicBezTo>
                  <a:pt x="90" y="843"/>
                  <a:pt x="87" y="845"/>
                  <a:pt x="85" y="851"/>
                </a:cubicBezTo>
                <a:cubicBezTo>
                  <a:pt x="83" y="858"/>
                  <a:pt x="87" y="862"/>
                  <a:pt x="92" y="865"/>
                </a:cubicBezTo>
                <a:cubicBezTo>
                  <a:pt x="97" y="867"/>
                  <a:pt x="101" y="868"/>
                  <a:pt x="106" y="869"/>
                </a:cubicBezTo>
                <a:cubicBezTo>
                  <a:pt x="109" y="870"/>
                  <a:pt x="128" y="899"/>
                  <a:pt x="128" y="902"/>
                </a:cubicBezTo>
                <a:cubicBezTo>
                  <a:pt x="128" y="902"/>
                  <a:pt x="127" y="903"/>
                  <a:pt x="127" y="903"/>
                </a:cubicBezTo>
                <a:cubicBezTo>
                  <a:pt x="122" y="913"/>
                  <a:pt x="122" y="913"/>
                  <a:pt x="132" y="916"/>
                </a:cubicBezTo>
                <a:cubicBezTo>
                  <a:pt x="142" y="920"/>
                  <a:pt x="147" y="937"/>
                  <a:pt x="139" y="943"/>
                </a:cubicBezTo>
                <a:cubicBezTo>
                  <a:pt x="131" y="950"/>
                  <a:pt x="129" y="962"/>
                  <a:pt x="132" y="966"/>
                </a:cubicBezTo>
                <a:cubicBezTo>
                  <a:pt x="137" y="974"/>
                  <a:pt x="146" y="986"/>
                  <a:pt x="161" y="977"/>
                </a:cubicBezTo>
                <a:cubicBezTo>
                  <a:pt x="159" y="975"/>
                  <a:pt x="157" y="973"/>
                  <a:pt x="156" y="971"/>
                </a:cubicBezTo>
                <a:cubicBezTo>
                  <a:pt x="153" y="968"/>
                  <a:pt x="153" y="965"/>
                  <a:pt x="157" y="963"/>
                </a:cubicBezTo>
                <a:cubicBezTo>
                  <a:pt x="158" y="962"/>
                  <a:pt x="160" y="960"/>
                  <a:pt x="162" y="960"/>
                </a:cubicBezTo>
                <a:cubicBezTo>
                  <a:pt x="165" y="961"/>
                  <a:pt x="164" y="965"/>
                  <a:pt x="164" y="968"/>
                </a:cubicBezTo>
                <a:cubicBezTo>
                  <a:pt x="165" y="976"/>
                  <a:pt x="167" y="984"/>
                  <a:pt x="159" y="991"/>
                </a:cubicBezTo>
                <a:cubicBezTo>
                  <a:pt x="155" y="995"/>
                  <a:pt x="157" y="1003"/>
                  <a:pt x="163" y="1009"/>
                </a:cubicBezTo>
                <a:cubicBezTo>
                  <a:pt x="170" y="1014"/>
                  <a:pt x="177" y="1021"/>
                  <a:pt x="183" y="1028"/>
                </a:cubicBezTo>
                <a:cubicBezTo>
                  <a:pt x="184" y="1031"/>
                  <a:pt x="185" y="1034"/>
                  <a:pt x="186" y="1037"/>
                </a:cubicBezTo>
                <a:cubicBezTo>
                  <a:pt x="164" y="1010"/>
                  <a:pt x="171" y="1041"/>
                  <a:pt x="160" y="1041"/>
                </a:cubicBezTo>
                <a:cubicBezTo>
                  <a:pt x="153" y="1041"/>
                  <a:pt x="157" y="1050"/>
                  <a:pt x="159" y="1056"/>
                </a:cubicBezTo>
                <a:cubicBezTo>
                  <a:pt x="160" y="1060"/>
                  <a:pt x="166" y="1067"/>
                  <a:pt x="158" y="1069"/>
                </a:cubicBezTo>
                <a:cubicBezTo>
                  <a:pt x="153" y="1070"/>
                  <a:pt x="147" y="1067"/>
                  <a:pt x="148" y="1075"/>
                </a:cubicBezTo>
                <a:cubicBezTo>
                  <a:pt x="148" y="1080"/>
                  <a:pt x="150" y="1086"/>
                  <a:pt x="155" y="1090"/>
                </a:cubicBezTo>
                <a:cubicBezTo>
                  <a:pt x="165" y="1100"/>
                  <a:pt x="178" y="1103"/>
                  <a:pt x="194" y="1107"/>
                </a:cubicBezTo>
                <a:cubicBezTo>
                  <a:pt x="172" y="1114"/>
                  <a:pt x="172" y="1115"/>
                  <a:pt x="179" y="1135"/>
                </a:cubicBezTo>
                <a:cubicBezTo>
                  <a:pt x="180" y="1137"/>
                  <a:pt x="181" y="1140"/>
                  <a:pt x="181" y="1142"/>
                </a:cubicBezTo>
                <a:cubicBezTo>
                  <a:pt x="179" y="1150"/>
                  <a:pt x="183" y="1157"/>
                  <a:pt x="186" y="1163"/>
                </a:cubicBezTo>
                <a:cubicBezTo>
                  <a:pt x="192" y="1173"/>
                  <a:pt x="198" y="1160"/>
                  <a:pt x="205" y="1161"/>
                </a:cubicBezTo>
                <a:cubicBezTo>
                  <a:pt x="207" y="1161"/>
                  <a:pt x="209" y="1160"/>
                  <a:pt x="211" y="1160"/>
                </a:cubicBezTo>
                <a:cubicBezTo>
                  <a:pt x="218" y="1159"/>
                  <a:pt x="225" y="1159"/>
                  <a:pt x="220" y="1170"/>
                </a:cubicBezTo>
                <a:cubicBezTo>
                  <a:pt x="218" y="1174"/>
                  <a:pt x="225" y="1177"/>
                  <a:pt x="217" y="1183"/>
                </a:cubicBezTo>
                <a:cubicBezTo>
                  <a:pt x="220" y="1168"/>
                  <a:pt x="211" y="1171"/>
                  <a:pt x="203" y="1171"/>
                </a:cubicBezTo>
                <a:cubicBezTo>
                  <a:pt x="199" y="1171"/>
                  <a:pt x="195" y="1171"/>
                  <a:pt x="195" y="1176"/>
                </a:cubicBezTo>
                <a:cubicBezTo>
                  <a:pt x="196" y="1185"/>
                  <a:pt x="203" y="1189"/>
                  <a:pt x="210" y="1191"/>
                </a:cubicBezTo>
                <a:cubicBezTo>
                  <a:pt x="217" y="1192"/>
                  <a:pt x="220" y="1196"/>
                  <a:pt x="223" y="1201"/>
                </a:cubicBezTo>
                <a:cubicBezTo>
                  <a:pt x="213" y="1208"/>
                  <a:pt x="202" y="1206"/>
                  <a:pt x="197" y="1199"/>
                </a:cubicBezTo>
                <a:cubicBezTo>
                  <a:pt x="190" y="1188"/>
                  <a:pt x="175" y="1179"/>
                  <a:pt x="177" y="1162"/>
                </a:cubicBezTo>
                <a:cubicBezTo>
                  <a:pt x="178" y="1150"/>
                  <a:pt x="170" y="1144"/>
                  <a:pt x="159" y="1146"/>
                </a:cubicBezTo>
                <a:cubicBezTo>
                  <a:pt x="142" y="1149"/>
                  <a:pt x="128" y="1183"/>
                  <a:pt x="137" y="1199"/>
                </a:cubicBezTo>
                <a:cubicBezTo>
                  <a:pt x="143" y="1210"/>
                  <a:pt x="157" y="1220"/>
                  <a:pt x="150" y="1235"/>
                </a:cubicBezTo>
                <a:cubicBezTo>
                  <a:pt x="146" y="1243"/>
                  <a:pt x="149" y="1247"/>
                  <a:pt x="154" y="1249"/>
                </a:cubicBezTo>
                <a:cubicBezTo>
                  <a:pt x="161" y="1253"/>
                  <a:pt x="161" y="1245"/>
                  <a:pt x="163" y="1242"/>
                </a:cubicBezTo>
                <a:cubicBezTo>
                  <a:pt x="171" y="1231"/>
                  <a:pt x="189" y="1225"/>
                  <a:pt x="194" y="1232"/>
                </a:cubicBezTo>
                <a:cubicBezTo>
                  <a:pt x="200" y="1240"/>
                  <a:pt x="206" y="1243"/>
                  <a:pt x="218" y="1243"/>
                </a:cubicBezTo>
                <a:cubicBezTo>
                  <a:pt x="210" y="1248"/>
                  <a:pt x="204" y="1245"/>
                  <a:pt x="199" y="1248"/>
                </a:cubicBezTo>
                <a:cubicBezTo>
                  <a:pt x="194" y="1251"/>
                  <a:pt x="190" y="1249"/>
                  <a:pt x="190" y="1242"/>
                </a:cubicBezTo>
                <a:cubicBezTo>
                  <a:pt x="191" y="1232"/>
                  <a:pt x="183" y="1233"/>
                  <a:pt x="177" y="1236"/>
                </a:cubicBezTo>
                <a:cubicBezTo>
                  <a:pt x="164" y="1241"/>
                  <a:pt x="162" y="1252"/>
                  <a:pt x="174" y="1261"/>
                </a:cubicBezTo>
                <a:cubicBezTo>
                  <a:pt x="184" y="1269"/>
                  <a:pt x="194" y="1275"/>
                  <a:pt x="196" y="1289"/>
                </a:cubicBezTo>
                <a:cubicBezTo>
                  <a:pt x="196" y="1291"/>
                  <a:pt x="201" y="1295"/>
                  <a:pt x="203" y="1294"/>
                </a:cubicBezTo>
                <a:cubicBezTo>
                  <a:pt x="207" y="1293"/>
                  <a:pt x="211" y="1290"/>
                  <a:pt x="213" y="1287"/>
                </a:cubicBezTo>
                <a:cubicBezTo>
                  <a:pt x="216" y="1283"/>
                  <a:pt x="212" y="1280"/>
                  <a:pt x="209" y="1278"/>
                </a:cubicBezTo>
                <a:cubicBezTo>
                  <a:pt x="206" y="1276"/>
                  <a:pt x="203" y="1275"/>
                  <a:pt x="198" y="1272"/>
                </a:cubicBezTo>
                <a:cubicBezTo>
                  <a:pt x="213" y="1276"/>
                  <a:pt x="224" y="1274"/>
                  <a:pt x="226" y="1257"/>
                </a:cubicBezTo>
                <a:cubicBezTo>
                  <a:pt x="232" y="1264"/>
                  <a:pt x="219" y="1272"/>
                  <a:pt x="228" y="1276"/>
                </a:cubicBezTo>
                <a:cubicBezTo>
                  <a:pt x="235" y="1280"/>
                  <a:pt x="244" y="1280"/>
                  <a:pt x="252" y="1273"/>
                </a:cubicBezTo>
                <a:cubicBezTo>
                  <a:pt x="256" y="1270"/>
                  <a:pt x="261" y="1270"/>
                  <a:pt x="266" y="1272"/>
                </a:cubicBezTo>
                <a:cubicBezTo>
                  <a:pt x="262" y="1280"/>
                  <a:pt x="252" y="1290"/>
                  <a:pt x="273" y="1288"/>
                </a:cubicBezTo>
                <a:cubicBezTo>
                  <a:pt x="285" y="1286"/>
                  <a:pt x="285" y="1304"/>
                  <a:pt x="296" y="1307"/>
                </a:cubicBezTo>
                <a:cubicBezTo>
                  <a:pt x="299" y="1308"/>
                  <a:pt x="287" y="1310"/>
                  <a:pt x="289" y="1316"/>
                </a:cubicBezTo>
                <a:cubicBezTo>
                  <a:pt x="289" y="1317"/>
                  <a:pt x="287" y="1317"/>
                  <a:pt x="286" y="1318"/>
                </a:cubicBezTo>
                <a:cubicBezTo>
                  <a:pt x="284" y="1316"/>
                  <a:pt x="283" y="1313"/>
                  <a:pt x="281" y="1310"/>
                </a:cubicBezTo>
                <a:cubicBezTo>
                  <a:pt x="279" y="1307"/>
                  <a:pt x="275" y="1306"/>
                  <a:pt x="273" y="1308"/>
                </a:cubicBezTo>
                <a:cubicBezTo>
                  <a:pt x="269" y="1311"/>
                  <a:pt x="270" y="1315"/>
                  <a:pt x="273" y="1318"/>
                </a:cubicBezTo>
                <a:cubicBezTo>
                  <a:pt x="291" y="1332"/>
                  <a:pt x="274" y="1332"/>
                  <a:pt x="265" y="1335"/>
                </a:cubicBezTo>
                <a:cubicBezTo>
                  <a:pt x="259" y="1338"/>
                  <a:pt x="250" y="1337"/>
                  <a:pt x="248" y="1346"/>
                </a:cubicBezTo>
                <a:cubicBezTo>
                  <a:pt x="247" y="1354"/>
                  <a:pt x="242" y="1360"/>
                  <a:pt x="237" y="1365"/>
                </a:cubicBezTo>
                <a:cubicBezTo>
                  <a:pt x="227" y="1376"/>
                  <a:pt x="238" y="1378"/>
                  <a:pt x="244" y="1382"/>
                </a:cubicBezTo>
                <a:cubicBezTo>
                  <a:pt x="233" y="1385"/>
                  <a:pt x="233" y="1392"/>
                  <a:pt x="237" y="1400"/>
                </a:cubicBezTo>
                <a:cubicBezTo>
                  <a:pt x="237" y="1401"/>
                  <a:pt x="237" y="1401"/>
                  <a:pt x="238" y="1401"/>
                </a:cubicBezTo>
                <a:cubicBezTo>
                  <a:pt x="262" y="1405"/>
                  <a:pt x="247" y="1424"/>
                  <a:pt x="251" y="1435"/>
                </a:cubicBezTo>
                <a:cubicBezTo>
                  <a:pt x="251" y="1438"/>
                  <a:pt x="245" y="1443"/>
                  <a:pt x="242" y="1447"/>
                </a:cubicBezTo>
                <a:cubicBezTo>
                  <a:pt x="242" y="1447"/>
                  <a:pt x="239" y="1446"/>
                  <a:pt x="238" y="1445"/>
                </a:cubicBezTo>
                <a:cubicBezTo>
                  <a:pt x="236" y="1439"/>
                  <a:pt x="243" y="1438"/>
                  <a:pt x="243" y="1434"/>
                </a:cubicBezTo>
                <a:cubicBezTo>
                  <a:pt x="244" y="1433"/>
                  <a:pt x="243" y="1432"/>
                  <a:pt x="242" y="1431"/>
                </a:cubicBezTo>
                <a:cubicBezTo>
                  <a:pt x="233" y="1431"/>
                  <a:pt x="221" y="1432"/>
                  <a:pt x="227" y="1445"/>
                </a:cubicBezTo>
                <a:cubicBezTo>
                  <a:pt x="234" y="1458"/>
                  <a:pt x="220" y="1460"/>
                  <a:pt x="217" y="1468"/>
                </a:cubicBezTo>
                <a:cubicBezTo>
                  <a:pt x="216" y="1473"/>
                  <a:pt x="209" y="1467"/>
                  <a:pt x="205" y="1467"/>
                </a:cubicBezTo>
                <a:cubicBezTo>
                  <a:pt x="194" y="1467"/>
                  <a:pt x="189" y="1453"/>
                  <a:pt x="179" y="1455"/>
                </a:cubicBezTo>
                <a:cubicBezTo>
                  <a:pt x="167" y="1457"/>
                  <a:pt x="160" y="1453"/>
                  <a:pt x="154" y="1443"/>
                </a:cubicBezTo>
                <a:cubicBezTo>
                  <a:pt x="148" y="1431"/>
                  <a:pt x="139" y="1432"/>
                  <a:pt x="132" y="1444"/>
                </a:cubicBezTo>
                <a:cubicBezTo>
                  <a:pt x="127" y="1453"/>
                  <a:pt x="113" y="1454"/>
                  <a:pt x="113" y="1467"/>
                </a:cubicBezTo>
                <a:cubicBezTo>
                  <a:pt x="113" y="1471"/>
                  <a:pt x="108" y="1468"/>
                  <a:pt x="106" y="1466"/>
                </a:cubicBezTo>
                <a:cubicBezTo>
                  <a:pt x="103" y="1464"/>
                  <a:pt x="101" y="1458"/>
                  <a:pt x="95" y="1462"/>
                </a:cubicBezTo>
                <a:cubicBezTo>
                  <a:pt x="91" y="1465"/>
                  <a:pt x="90" y="1469"/>
                  <a:pt x="90" y="1474"/>
                </a:cubicBezTo>
                <a:cubicBezTo>
                  <a:pt x="89" y="1485"/>
                  <a:pt x="90" y="1496"/>
                  <a:pt x="75" y="1502"/>
                </a:cubicBezTo>
                <a:cubicBezTo>
                  <a:pt x="61" y="1508"/>
                  <a:pt x="56" y="1509"/>
                  <a:pt x="50" y="1494"/>
                </a:cubicBezTo>
                <a:cubicBezTo>
                  <a:pt x="46" y="1486"/>
                  <a:pt x="40" y="1480"/>
                  <a:pt x="30" y="1482"/>
                </a:cubicBezTo>
                <a:cubicBezTo>
                  <a:pt x="25" y="1483"/>
                  <a:pt x="22" y="1484"/>
                  <a:pt x="17" y="1482"/>
                </a:cubicBezTo>
                <a:cubicBezTo>
                  <a:pt x="8" y="1478"/>
                  <a:pt x="0" y="1484"/>
                  <a:pt x="0" y="1491"/>
                </a:cubicBezTo>
                <a:cubicBezTo>
                  <a:pt x="1" y="1507"/>
                  <a:pt x="4" y="1524"/>
                  <a:pt x="7" y="1540"/>
                </a:cubicBezTo>
                <a:cubicBezTo>
                  <a:pt x="7" y="1542"/>
                  <a:pt x="12" y="1544"/>
                  <a:pt x="15" y="1545"/>
                </a:cubicBezTo>
                <a:cubicBezTo>
                  <a:pt x="26" y="1547"/>
                  <a:pt x="31" y="1562"/>
                  <a:pt x="44" y="1558"/>
                </a:cubicBezTo>
                <a:cubicBezTo>
                  <a:pt x="45" y="1558"/>
                  <a:pt x="46" y="1561"/>
                  <a:pt x="47" y="1563"/>
                </a:cubicBezTo>
                <a:cubicBezTo>
                  <a:pt x="45" y="1564"/>
                  <a:pt x="44" y="1564"/>
                  <a:pt x="43" y="1564"/>
                </a:cubicBezTo>
                <a:cubicBezTo>
                  <a:pt x="36" y="1559"/>
                  <a:pt x="25" y="1556"/>
                  <a:pt x="22" y="1563"/>
                </a:cubicBezTo>
                <a:cubicBezTo>
                  <a:pt x="18" y="1573"/>
                  <a:pt x="32" y="1572"/>
                  <a:pt x="37" y="1575"/>
                </a:cubicBezTo>
                <a:cubicBezTo>
                  <a:pt x="44" y="1578"/>
                  <a:pt x="49" y="1583"/>
                  <a:pt x="52" y="1590"/>
                </a:cubicBezTo>
                <a:cubicBezTo>
                  <a:pt x="43" y="1590"/>
                  <a:pt x="40" y="1603"/>
                  <a:pt x="30" y="1599"/>
                </a:cubicBezTo>
                <a:cubicBezTo>
                  <a:pt x="24" y="1597"/>
                  <a:pt x="17" y="1595"/>
                  <a:pt x="15" y="1602"/>
                </a:cubicBezTo>
                <a:cubicBezTo>
                  <a:pt x="12" y="1609"/>
                  <a:pt x="16" y="1615"/>
                  <a:pt x="22" y="1620"/>
                </a:cubicBezTo>
                <a:cubicBezTo>
                  <a:pt x="30" y="1628"/>
                  <a:pt x="41" y="1630"/>
                  <a:pt x="47" y="1639"/>
                </a:cubicBezTo>
                <a:cubicBezTo>
                  <a:pt x="50" y="1642"/>
                  <a:pt x="53" y="1645"/>
                  <a:pt x="57" y="1641"/>
                </a:cubicBezTo>
                <a:cubicBezTo>
                  <a:pt x="60" y="1637"/>
                  <a:pt x="64" y="1633"/>
                  <a:pt x="60" y="1627"/>
                </a:cubicBezTo>
                <a:cubicBezTo>
                  <a:pt x="58" y="1624"/>
                  <a:pt x="53" y="1624"/>
                  <a:pt x="55" y="1617"/>
                </a:cubicBezTo>
                <a:cubicBezTo>
                  <a:pt x="62" y="1625"/>
                  <a:pt x="72" y="1627"/>
                  <a:pt x="75" y="1639"/>
                </a:cubicBezTo>
                <a:cubicBezTo>
                  <a:pt x="79" y="1653"/>
                  <a:pt x="85" y="1663"/>
                  <a:pt x="102" y="1669"/>
                </a:cubicBezTo>
                <a:cubicBezTo>
                  <a:pt x="117" y="1674"/>
                  <a:pt x="118" y="1662"/>
                  <a:pt x="124" y="1659"/>
                </a:cubicBezTo>
                <a:cubicBezTo>
                  <a:pt x="132" y="1654"/>
                  <a:pt x="122" y="1653"/>
                  <a:pt x="119" y="1651"/>
                </a:cubicBezTo>
                <a:cubicBezTo>
                  <a:pt x="117" y="1648"/>
                  <a:pt x="118" y="1648"/>
                  <a:pt x="120" y="1647"/>
                </a:cubicBezTo>
                <a:cubicBezTo>
                  <a:pt x="130" y="1644"/>
                  <a:pt x="125" y="1637"/>
                  <a:pt x="123" y="1632"/>
                </a:cubicBezTo>
                <a:cubicBezTo>
                  <a:pt x="121" y="1626"/>
                  <a:pt x="115" y="1620"/>
                  <a:pt x="115" y="1615"/>
                </a:cubicBezTo>
                <a:cubicBezTo>
                  <a:pt x="116" y="1610"/>
                  <a:pt x="108" y="1602"/>
                  <a:pt x="117" y="1598"/>
                </a:cubicBezTo>
                <a:cubicBezTo>
                  <a:pt x="125" y="1595"/>
                  <a:pt x="130" y="1601"/>
                  <a:pt x="133" y="1607"/>
                </a:cubicBezTo>
                <a:cubicBezTo>
                  <a:pt x="137" y="1613"/>
                  <a:pt x="141" y="1622"/>
                  <a:pt x="148" y="1616"/>
                </a:cubicBezTo>
                <a:cubicBezTo>
                  <a:pt x="155" y="1612"/>
                  <a:pt x="152" y="1604"/>
                  <a:pt x="147" y="1598"/>
                </a:cubicBezTo>
                <a:cubicBezTo>
                  <a:pt x="144" y="1595"/>
                  <a:pt x="139" y="1592"/>
                  <a:pt x="143" y="1588"/>
                </a:cubicBezTo>
                <a:cubicBezTo>
                  <a:pt x="147" y="1584"/>
                  <a:pt x="151" y="1589"/>
                  <a:pt x="154" y="1591"/>
                </a:cubicBezTo>
                <a:cubicBezTo>
                  <a:pt x="172" y="1603"/>
                  <a:pt x="175" y="1623"/>
                  <a:pt x="181" y="1642"/>
                </a:cubicBezTo>
                <a:cubicBezTo>
                  <a:pt x="184" y="1652"/>
                  <a:pt x="187" y="1659"/>
                  <a:pt x="200" y="1654"/>
                </a:cubicBezTo>
                <a:cubicBezTo>
                  <a:pt x="205" y="1653"/>
                  <a:pt x="210" y="1652"/>
                  <a:pt x="214" y="1657"/>
                </a:cubicBezTo>
                <a:cubicBezTo>
                  <a:pt x="217" y="1661"/>
                  <a:pt x="222" y="1659"/>
                  <a:pt x="226" y="1657"/>
                </a:cubicBezTo>
                <a:cubicBezTo>
                  <a:pt x="232" y="1655"/>
                  <a:pt x="225" y="1650"/>
                  <a:pt x="227" y="1647"/>
                </a:cubicBezTo>
                <a:cubicBezTo>
                  <a:pt x="236" y="1651"/>
                  <a:pt x="234" y="1679"/>
                  <a:pt x="252" y="1656"/>
                </a:cubicBezTo>
                <a:cubicBezTo>
                  <a:pt x="263" y="1673"/>
                  <a:pt x="263" y="1669"/>
                  <a:pt x="285" y="1671"/>
                </a:cubicBezTo>
                <a:cubicBezTo>
                  <a:pt x="303" y="1673"/>
                  <a:pt x="311" y="1664"/>
                  <a:pt x="323" y="1655"/>
                </a:cubicBezTo>
                <a:cubicBezTo>
                  <a:pt x="324" y="1668"/>
                  <a:pt x="330" y="1673"/>
                  <a:pt x="342" y="1678"/>
                </a:cubicBezTo>
                <a:cubicBezTo>
                  <a:pt x="357" y="1685"/>
                  <a:pt x="370" y="1679"/>
                  <a:pt x="384" y="1683"/>
                </a:cubicBezTo>
                <a:cubicBezTo>
                  <a:pt x="391" y="1685"/>
                  <a:pt x="401" y="1683"/>
                  <a:pt x="403" y="1670"/>
                </a:cubicBezTo>
                <a:cubicBezTo>
                  <a:pt x="404" y="1663"/>
                  <a:pt x="407" y="1655"/>
                  <a:pt x="409" y="1647"/>
                </a:cubicBezTo>
                <a:cubicBezTo>
                  <a:pt x="417" y="1653"/>
                  <a:pt x="427" y="1655"/>
                  <a:pt x="431" y="1666"/>
                </a:cubicBezTo>
                <a:cubicBezTo>
                  <a:pt x="432" y="1671"/>
                  <a:pt x="437" y="1676"/>
                  <a:pt x="443" y="1675"/>
                </a:cubicBezTo>
                <a:cubicBezTo>
                  <a:pt x="448" y="1674"/>
                  <a:pt x="450" y="1668"/>
                  <a:pt x="450" y="1664"/>
                </a:cubicBezTo>
                <a:cubicBezTo>
                  <a:pt x="450" y="1648"/>
                  <a:pt x="469" y="1650"/>
                  <a:pt x="473" y="1638"/>
                </a:cubicBezTo>
                <a:cubicBezTo>
                  <a:pt x="474" y="1638"/>
                  <a:pt x="477" y="1638"/>
                  <a:pt x="479" y="1639"/>
                </a:cubicBezTo>
                <a:cubicBezTo>
                  <a:pt x="483" y="1640"/>
                  <a:pt x="485" y="1647"/>
                  <a:pt x="489" y="1640"/>
                </a:cubicBezTo>
                <a:cubicBezTo>
                  <a:pt x="493" y="1635"/>
                  <a:pt x="489" y="1632"/>
                  <a:pt x="487" y="1628"/>
                </a:cubicBezTo>
                <a:cubicBezTo>
                  <a:pt x="482" y="1620"/>
                  <a:pt x="476" y="1616"/>
                  <a:pt x="465" y="1619"/>
                </a:cubicBezTo>
                <a:cubicBezTo>
                  <a:pt x="475" y="1606"/>
                  <a:pt x="479" y="1605"/>
                  <a:pt x="489" y="1611"/>
                </a:cubicBezTo>
                <a:cubicBezTo>
                  <a:pt x="497" y="1616"/>
                  <a:pt x="502" y="1614"/>
                  <a:pt x="502" y="1604"/>
                </a:cubicBezTo>
                <a:cubicBezTo>
                  <a:pt x="506" y="1609"/>
                  <a:pt x="509" y="1614"/>
                  <a:pt x="512" y="1619"/>
                </a:cubicBezTo>
                <a:cubicBezTo>
                  <a:pt x="517" y="1625"/>
                  <a:pt x="522" y="1624"/>
                  <a:pt x="524" y="1617"/>
                </a:cubicBezTo>
                <a:cubicBezTo>
                  <a:pt x="528" y="1605"/>
                  <a:pt x="532" y="1606"/>
                  <a:pt x="540" y="1615"/>
                </a:cubicBezTo>
                <a:cubicBezTo>
                  <a:pt x="545" y="1621"/>
                  <a:pt x="554" y="1624"/>
                  <a:pt x="562" y="1613"/>
                </a:cubicBezTo>
                <a:cubicBezTo>
                  <a:pt x="560" y="1621"/>
                  <a:pt x="568" y="1626"/>
                  <a:pt x="562" y="1632"/>
                </a:cubicBezTo>
                <a:cubicBezTo>
                  <a:pt x="555" y="1639"/>
                  <a:pt x="549" y="1632"/>
                  <a:pt x="543" y="1633"/>
                </a:cubicBezTo>
                <a:cubicBezTo>
                  <a:pt x="539" y="1633"/>
                  <a:pt x="536" y="1630"/>
                  <a:pt x="534" y="1627"/>
                </a:cubicBezTo>
                <a:cubicBezTo>
                  <a:pt x="527" y="1621"/>
                  <a:pt x="522" y="1622"/>
                  <a:pt x="522" y="1632"/>
                </a:cubicBezTo>
                <a:cubicBezTo>
                  <a:pt x="522" y="1637"/>
                  <a:pt x="523" y="1644"/>
                  <a:pt x="516" y="1640"/>
                </a:cubicBezTo>
                <a:cubicBezTo>
                  <a:pt x="507" y="1634"/>
                  <a:pt x="503" y="1641"/>
                  <a:pt x="497" y="1644"/>
                </a:cubicBezTo>
                <a:cubicBezTo>
                  <a:pt x="489" y="1648"/>
                  <a:pt x="486" y="1660"/>
                  <a:pt x="475" y="1661"/>
                </a:cubicBezTo>
                <a:cubicBezTo>
                  <a:pt x="472" y="1661"/>
                  <a:pt x="470" y="1664"/>
                  <a:pt x="472" y="1668"/>
                </a:cubicBezTo>
                <a:cubicBezTo>
                  <a:pt x="474" y="1671"/>
                  <a:pt x="476" y="1673"/>
                  <a:pt x="480" y="1670"/>
                </a:cubicBezTo>
                <a:cubicBezTo>
                  <a:pt x="482" y="1669"/>
                  <a:pt x="485" y="1666"/>
                  <a:pt x="490" y="1669"/>
                </a:cubicBezTo>
                <a:cubicBezTo>
                  <a:pt x="485" y="1679"/>
                  <a:pt x="490" y="1684"/>
                  <a:pt x="501" y="1684"/>
                </a:cubicBezTo>
                <a:cubicBezTo>
                  <a:pt x="504" y="1684"/>
                  <a:pt x="505" y="1684"/>
                  <a:pt x="505" y="1688"/>
                </a:cubicBezTo>
                <a:cubicBezTo>
                  <a:pt x="506" y="1699"/>
                  <a:pt x="516" y="1705"/>
                  <a:pt x="521" y="1712"/>
                </a:cubicBezTo>
                <a:cubicBezTo>
                  <a:pt x="523" y="1715"/>
                  <a:pt x="527" y="1722"/>
                  <a:pt x="533" y="1717"/>
                </a:cubicBezTo>
                <a:cubicBezTo>
                  <a:pt x="536" y="1714"/>
                  <a:pt x="535" y="1709"/>
                  <a:pt x="533" y="1704"/>
                </a:cubicBezTo>
                <a:cubicBezTo>
                  <a:pt x="533" y="1703"/>
                  <a:pt x="531" y="1701"/>
                  <a:pt x="531" y="1700"/>
                </a:cubicBezTo>
                <a:cubicBezTo>
                  <a:pt x="528" y="1696"/>
                  <a:pt x="530" y="1694"/>
                  <a:pt x="533" y="1692"/>
                </a:cubicBezTo>
                <a:cubicBezTo>
                  <a:pt x="536" y="1691"/>
                  <a:pt x="537" y="1693"/>
                  <a:pt x="539" y="1695"/>
                </a:cubicBezTo>
                <a:cubicBezTo>
                  <a:pt x="550" y="1706"/>
                  <a:pt x="549" y="1715"/>
                  <a:pt x="540" y="1726"/>
                </a:cubicBezTo>
                <a:cubicBezTo>
                  <a:pt x="532" y="1736"/>
                  <a:pt x="518" y="1744"/>
                  <a:pt x="530" y="1760"/>
                </a:cubicBezTo>
                <a:cubicBezTo>
                  <a:pt x="531" y="1762"/>
                  <a:pt x="529" y="1762"/>
                  <a:pt x="528" y="1763"/>
                </a:cubicBezTo>
                <a:cubicBezTo>
                  <a:pt x="521" y="1771"/>
                  <a:pt x="519" y="1784"/>
                  <a:pt x="527" y="1787"/>
                </a:cubicBezTo>
                <a:cubicBezTo>
                  <a:pt x="539" y="1791"/>
                  <a:pt x="531" y="1804"/>
                  <a:pt x="540" y="1808"/>
                </a:cubicBezTo>
                <a:cubicBezTo>
                  <a:pt x="546" y="1810"/>
                  <a:pt x="549" y="1808"/>
                  <a:pt x="552" y="1803"/>
                </a:cubicBezTo>
                <a:cubicBezTo>
                  <a:pt x="555" y="1797"/>
                  <a:pt x="561" y="1798"/>
                  <a:pt x="567" y="1797"/>
                </a:cubicBezTo>
                <a:cubicBezTo>
                  <a:pt x="565" y="1814"/>
                  <a:pt x="584" y="1806"/>
                  <a:pt x="589" y="1815"/>
                </a:cubicBezTo>
                <a:cubicBezTo>
                  <a:pt x="592" y="1819"/>
                  <a:pt x="595" y="1825"/>
                  <a:pt x="598" y="1825"/>
                </a:cubicBezTo>
                <a:cubicBezTo>
                  <a:pt x="612" y="1826"/>
                  <a:pt x="611" y="1833"/>
                  <a:pt x="607" y="1842"/>
                </a:cubicBezTo>
                <a:cubicBezTo>
                  <a:pt x="604" y="1848"/>
                  <a:pt x="606" y="1854"/>
                  <a:pt x="612" y="1857"/>
                </a:cubicBezTo>
                <a:cubicBezTo>
                  <a:pt x="616" y="1861"/>
                  <a:pt x="619" y="1856"/>
                  <a:pt x="624" y="1854"/>
                </a:cubicBezTo>
                <a:cubicBezTo>
                  <a:pt x="637" y="1849"/>
                  <a:pt x="637" y="1835"/>
                  <a:pt x="643" y="1825"/>
                </a:cubicBezTo>
                <a:cubicBezTo>
                  <a:pt x="645" y="1823"/>
                  <a:pt x="645" y="1818"/>
                  <a:pt x="649" y="1818"/>
                </a:cubicBezTo>
                <a:cubicBezTo>
                  <a:pt x="653" y="1818"/>
                  <a:pt x="654" y="1823"/>
                  <a:pt x="655" y="1826"/>
                </a:cubicBezTo>
                <a:cubicBezTo>
                  <a:pt x="655" y="1835"/>
                  <a:pt x="660" y="1840"/>
                  <a:pt x="668" y="1843"/>
                </a:cubicBezTo>
                <a:cubicBezTo>
                  <a:pt x="674" y="1846"/>
                  <a:pt x="678" y="1847"/>
                  <a:pt x="680" y="1839"/>
                </a:cubicBezTo>
                <a:cubicBezTo>
                  <a:pt x="682" y="1833"/>
                  <a:pt x="684" y="1828"/>
                  <a:pt x="675" y="1826"/>
                </a:cubicBezTo>
                <a:cubicBezTo>
                  <a:pt x="671" y="1825"/>
                  <a:pt x="666" y="1826"/>
                  <a:pt x="664" y="1820"/>
                </a:cubicBezTo>
                <a:cubicBezTo>
                  <a:pt x="683" y="1825"/>
                  <a:pt x="681" y="1816"/>
                  <a:pt x="675" y="1805"/>
                </a:cubicBezTo>
                <a:cubicBezTo>
                  <a:pt x="673" y="1799"/>
                  <a:pt x="671" y="1796"/>
                  <a:pt x="679" y="1794"/>
                </a:cubicBezTo>
                <a:cubicBezTo>
                  <a:pt x="684" y="1792"/>
                  <a:pt x="679" y="1787"/>
                  <a:pt x="681" y="1784"/>
                </a:cubicBezTo>
                <a:cubicBezTo>
                  <a:pt x="687" y="1786"/>
                  <a:pt x="694" y="1794"/>
                  <a:pt x="699" y="1783"/>
                </a:cubicBezTo>
                <a:cubicBezTo>
                  <a:pt x="701" y="1779"/>
                  <a:pt x="703" y="1783"/>
                  <a:pt x="705" y="1782"/>
                </a:cubicBezTo>
                <a:cubicBezTo>
                  <a:pt x="718" y="1780"/>
                  <a:pt x="730" y="1785"/>
                  <a:pt x="741" y="1790"/>
                </a:cubicBezTo>
                <a:cubicBezTo>
                  <a:pt x="752" y="1795"/>
                  <a:pt x="752" y="1794"/>
                  <a:pt x="764" y="1808"/>
                </a:cubicBezTo>
                <a:cubicBezTo>
                  <a:pt x="766" y="1809"/>
                  <a:pt x="768" y="1810"/>
                  <a:pt x="769" y="1812"/>
                </a:cubicBezTo>
                <a:cubicBezTo>
                  <a:pt x="773" y="1824"/>
                  <a:pt x="783" y="1838"/>
                  <a:pt x="775" y="1849"/>
                </a:cubicBezTo>
                <a:cubicBezTo>
                  <a:pt x="767" y="1861"/>
                  <a:pt x="776" y="1870"/>
                  <a:pt x="776" y="1880"/>
                </a:cubicBezTo>
                <a:cubicBezTo>
                  <a:pt x="776" y="1894"/>
                  <a:pt x="784" y="1899"/>
                  <a:pt x="799" y="1896"/>
                </a:cubicBezTo>
                <a:cubicBezTo>
                  <a:pt x="789" y="1900"/>
                  <a:pt x="788" y="1908"/>
                  <a:pt x="789" y="1916"/>
                </a:cubicBezTo>
                <a:cubicBezTo>
                  <a:pt x="789" y="1922"/>
                  <a:pt x="785" y="1923"/>
                  <a:pt x="780" y="1923"/>
                </a:cubicBezTo>
                <a:cubicBezTo>
                  <a:pt x="773" y="1922"/>
                  <a:pt x="776" y="1919"/>
                  <a:pt x="778" y="1915"/>
                </a:cubicBezTo>
                <a:cubicBezTo>
                  <a:pt x="781" y="1910"/>
                  <a:pt x="777" y="1909"/>
                  <a:pt x="773" y="1908"/>
                </a:cubicBezTo>
                <a:cubicBezTo>
                  <a:pt x="767" y="1908"/>
                  <a:pt x="760" y="1909"/>
                  <a:pt x="760" y="1914"/>
                </a:cubicBezTo>
                <a:cubicBezTo>
                  <a:pt x="760" y="1923"/>
                  <a:pt x="749" y="1931"/>
                  <a:pt x="756" y="1941"/>
                </a:cubicBezTo>
                <a:cubicBezTo>
                  <a:pt x="759" y="1944"/>
                  <a:pt x="762" y="1942"/>
                  <a:pt x="765" y="1941"/>
                </a:cubicBezTo>
                <a:cubicBezTo>
                  <a:pt x="775" y="1935"/>
                  <a:pt x="787" y="1936"/>
                  <a:pt x="797" y="1940"/>
                </a:cubicBezTo>
                <a:cubicBezTo>
                  <a:pt x="808" y="1945"/>
                  <a:pt x="812" y="1940"/>
                  <a:pt x="816" y="1932"/>
                </a:cubicBezTo>
                <a:cubicBezTo>
                  <a:pt x="818" y="1928"/>
                  <a:pt x="820" y="1924"/>
                  <a:pt x="823" y="1922"/>
                </a:cubicBezTo>
                <a:cubicBezTo>
                  <a:pt x="832" y="1914"/>
                  <a:pt x="826" y="1906"/>
                  <a:pt x="821" y="1904"/>
                </a:cubicBezTo>
                <a:cubicBezTo>
                  <a:pt x="807" y="1900"/>
                  <a:pt x="808" y="1893"/>
                  <a:pt x="813" y="1884"/>
                </a:cubicBezTo>
                <a:cubicBezTo>
                  <a:pt x="817" y="1884"/>
                  <a:pt x="819" y="1887"/>
                  <a:pt x="819" y="1890"/>
                </a:cubicBezTo>
                <a:cubicBezTo>
                  <a:pt x="821" y="1903"/>
                  <a:pt x="831" y="1907"/>
                  <a:pt x="839" y="1913"/>
                </a:cubicBezTo>
                <a:cubicBezTo>
                  <a:pt x="845" y="1917"/>
                  <a:pt x="851" y="1917"/>
                  <a:pt x="851" y="1907"/>
                </a:cubicBezTo>
                <a:cubicBezTo>
                  <a:pt x="850" y="1903"/>
                  <a:pt x="848" y="1899"/>
                  <a:pt x="855" y="1898"/>
                </a:cubicBezTo>
                <a:cubicBezTo>
                  <a:pt x="860" y="1898"/>
                  <a:pt x="865" y="1900"/>
                  <a:pt x="865" y="1906"/>
                </a:cubicBezTo>
                <a:cubicBezTo>
                  <a:pt x="864" y="1920"/>
                  <a:pt x="873" y="1924"/>
                  <a:pt x="884" y="1924"/>
                </a:cubicBezTo>
                <a:cubicBezTo>
                  <a:pt x="888" y="1924"/>
                  <a:pt x="891" y="1924"/>
                  <a:pt x="891" y="1928"/>
                </a:cubicBezTo>
                <a:cubicBezTo>
                  <a:pt x="891" y="1932"/>
                  <a:pt x="887" y="1934"/>
                  <a:pt x="884" y="1933"/>
                </a:cubicBezTo>
                <a:cubicBezTo>
                  <a:pt x="874" y="1931"/>
                  <a:pt x="867" y="1940"/>
                  <a:pt x="858" y="1941"/>
                </a:cubicBezTo>
                <a:cubicBezTo>
                  <a:pt x="853" y="1942"/>
                  <a:pt x="847" y="1947"/>
                  <a:pt x="851" y="1954"/>
                </a:cubicBezTo>
                <a:cubicBezTo>
                  <a:pt x="858" y="1966"/>
                  <a:pt x="863" y="1979"/>
                  <a:pt x="877" y="1987"/>
                </a:cubicBezTo>
                <a:cubicBezTo>
                  <a:pt x="875" y="1988"/>
                  <a:pt x="874" y="1989"/>
                  <a:pt x="872" y="1990"/>
                </a:cubicBezTo>
                <a:cubicBezTo>
                  <a:pt x="867" y="1991"/>
                  <a:pt x="861" y="1990"/>
                  <a:pt x="862" y="1998"/>
                </a:cubicBezTo>
                <a:cubicBezTo>
                  <a:pt x="864" y="2007"/>
                  <a:pt x="867" y="2015"/>
                  <a:pt x="875" y="2020"/>
                </a:cubicBezTo>
                <a:cubicBezTo>
                  <a:pt x="881" y="2024"/>
                  <a:pt x="882" y="2017"/>
                  <a:pt x="884" y="2013"/>
                </a:cubicBezTo>
                <a:cubicBezTo>
                  <a:pt x="885" y="2009"/>
                  <a:pt x="888" y="2010"/>
                  <a:pt x="891" y="2011"/>
                </a:cubicBezTo>
                <a:cubicBezTo>
                  <a:pt x="897" y="2015"/>
                  <a:pt x="892" y="2026"/>
                  <a:pt x="901" y="2028"/>
                </a:cubicBezTo>
                <a:cubicBezTo>
                  <a:pt x="900" y="2029"/>
                  <a:pt x="898" y="2031"/>
                  <a:pt x="897" y="2032"/>
                </a:cubicBezTo>
                <a:cubicBezTo>
                  <a:pt x="894" y="2033"/>
                  <a:pt x="888" y="2030"/>
                  <a:pt x="890" y="2037"/>
                </a:cubicBezTo>
                <a:cubicBezTo>
                  <a:pt x="891" y="2040"/>
                  <a:pt x="895" y="2042"/>
                  <a:pt x="899" y="2042"/>
                </a:cubicBezTo>
                <a:cubicBezTo>
                  <a:pt x="914" y="2041"/>
                  <a:pt x="926" y="2048"/>
                  <a:pt x="937" y="2056"/>
                </a:cubicBezTo>
                <a:cubicBezTo>
                  <a:pt x="948" y="2065"/>
                  <a:pt x="955" y="2065"/>
                  <a:pt x="960" y="2052"/>
                </a:cubicBezTo>
                <a:cubicBezTo>
                  <a:pt x="965" y="2038"/>
                  <a:pt x="973" y="2030"/>
                  <a:pt x="988" y="2030"/>
                </a:cubicBezTo>
                <a:cubicBezTo>
                  <a:pt x="993" y="2030"/>
                  <a:pt x="997" y="2027"/>
                  <a:pt x="1001" y="2024"/>
                </a:cubicBezTo>
                <a:cubicBezTo>
                  <a:pt x="1012" y="2018"/>
                  <a:pt x="1032" y="2012"/>
                  <a:pt x="1036" y="2020"/>
                </a:cubicBezTo>
                <a:cubicBezTo>
                  <a:pt x="1044" y="2034"/>
                  <a:pt x="1056" y="2042"/>
                  <a:pt x="1065" y="2054"/>
                </a:cubicBezTo>
                <a:cubicBezTo>
                  <a:pt x="1065" y="2055"/>
                  <a:pt x="1065" y="2055"/>
                  <a:pt x="1065" y="2056"/>
                </a:cubicBezTo>
                <a:cubicBezTo>
                  <a:pt x="1062" y="2065"/>
                  <a:pt x="1068" y="2071"/>
                  <a:pt x="1073" y="2077"/>
                </a:cubicBezTo>
                <a:cubicBezTo>
                  <a:pt x="1076" y="2082"/>
                  <a:pt x="1082" y="2087"/>
                  <a:pt x="1083" y="2092"/>
                </a:cubicBezTo>
                <a:cubicBezTo>
                  <a:pt x="1090" y="2117"/>
                  <a:pt x="1094" y="2141"/>
                  <a:pt x="1104" y="2165"/>
                </a:cubicBezTo>
                <a:cubicBezTo>
                  <a:pt x="1111" y="2180"/>
                  <a:pt x="1111" y="2198"/>
                  <a:pt x="1118" y="2213"/>
                </a:cubicBezTo>
                <a:cubicBezTo>
                  <a:pt x="1133" y="2246"/>
                  <a:pt x="1143" y="2282"/>
                  <a:pt x="1165" y="2312"/>
                </a:cubicBezTo>
                <a:cubicBezTo>
                  <a:pt x="1172" y="2322"/>
                  <a:pt x="1178" y="2333"/>
                  <a:pt x="1176" y="2346"/>
                </a:cubicBezTo>
                <a:cubicBezTo>
                  <a:pt x="1173" y="2359"/>
                  <a:pt x="1178" y="2368"/>
                  <a:pt x="1189" y="2377"/>
                </a:cubicBezTo>
                <a:cubicBezTo>
                  <a:pt x="1211" y="2395"/>
                  <a:pt x="1231" y="2416"/>
                  <a:pt x="1239" y="2444"/>
                </a:cubicBezTo>
                <a:cubicBezTo>
                  <a:pt x="1244" y="2462"/>
                  <a:pt x="1252" y="2476"/>
                  <a:pt x="1268" y="2485"/>
                </a:cubicBezTo>
                <a:cubicBezTo>
                  <a:pt x="1289" y="2498"/>
                  <a:pt x="1306" y="2515"/>
                  <a:pt x="1317" y="2537"/>
                </a:cubicBezTo>
                <a:cubicBezTo>
                  <a:pt x="1333" y="2571"/>
                  <a:pt x="1338" y="2607"/>
                  <a:pt x="1337" y="2644"/>
                </a:cubicBezTo>
                <a:cubicBezTo>
                  <a:pt x="1335" y="2697"/>
                  <a:pt x="1331" y="2749"/>
                  <a:pt x="1330" y="2802"/>
                </a:cubicBezTo>
                <a:cubicBezTo>
                  <a:pt x="1329" y="2876"/>
                  <a:pt x="1330" y="2950"/>
                  <a:pt x="1330" y="3023"/>
                </a:cubicBezTo>
                <a:cubicBezTo>
                  <a:pt x="1330" y="3033"/>
                  <a:pt x="1326" y="3044"/>
                  <a:pt x="1329" y="3053"/>
                </a:cubicBezTo>
                <a:cubicBezTo>
                  <a:pt x="1337" y="3076"/>
                  <a:pt x="1328" y="3100"/>
                  <a:pt x="1332" y="3123"/>
                </a:cubicBezTo>
                <a:cubicBezTo>
                  <a:pt x="1335" y="3136"/>
                  <a:pt x="1333" y="3150"/>
                  <a:pt x="1333" y="3163"/>
                </a:cubicBezTo>
                <a:cubicBezTo>
                  <a:pt x="1333" y="3169"/>
                  <a:pt x="1329" y="3177"/>
                  <a:pt x="1323" y="3182"/>
                </a:cubicBezTo>
                <a:cubicBezTo>
                  <a:pt x="1460" y="3182"/>
                  <a:pt x="1460" y="3182"/>
                  <a:pt x="1460" y="3182"/>
                </a:cubicBezTo>
                <a:cubicBezTo>
                  <a:pt x="1447" y="3182"/>
                  <a:pt x="1441" y="3166"/>
                  <a:pt x="1441" y="3153"/>
                </a:cubicBezTo>
                <a:cubicBezTo>
                  <a:pt x="1444" y="3118"/>
                  <a:pt x="1437" y="3095"/>
                  <a:pt x="1437" y="3060"/>
                </a:cubicBezTo>
                <a:cubicBezTo>
                  <a:pt x="1438" y="3011"/>
                  <a:pt x="1432" y="2961"/>
                  <a:pt x="1430" y="2912"/>
                </a:cubicBezTo>
                <a:cubicBezTo>
                  <a:pt x="1429" y="2861"/>
                  <a:pt x="1430" y="2810"/>
                  <a:pt x="1430" y="2759"/>
                </a:cubicBezTo>
                <a:cubicBezTo>
                  <a:pt x="1430" y="2732"/>
                  <a:pt x="1432" y="2706"/>
                  <a:pt x="1435" y="2679"/>
                </a:cubicBezTo>
                <a:cubicBezTo>
                  <a:pt x="1437" y="2662"/>
                  <a:pt x="1441" y="2646"/>
                  <a:pt x="1441" y="2629"/>
                </a:cubicBezTo>
                <a:cubicBezTo>
                  <a:pt x="1440" y="2610"/>
                  <a:pt x="1441" y="2591"/>
                  <a:pt x="1447" y="2573"/>
                </a:cubicBezTo>
                <a:cubicBezTo>
                  <a:pt x="1451" y="2559"/>
                  <a:pt x="1457" y="2541"/>
                  <a:pt x="1477" y="2540"/>
                </a:cubicBezTo>
                <a:cubicBezTo>
                  <a:pt x="1481" y="2539"/>
                  <a:pt x="1482" y="2530"/>
                  <a:pt x="1487" y="2536"/>
                </a:cubicBezTo>
                <a:cubicBezTo>
                  <a:pt x="1489" y="2540"/>
                  <a:pt x="1491" y="2546"/>
                  <a:pt x="1487" y="2550"/>
                </a:cubicBezTo>
                <a:cubicBezTo>
                  <a:pt x="1481" y="2554"/>
                  <a:pt x="1482" y="2559"/>
                  <a:pt x="1487" y="2560"/>
                </a:cubicBezTo>
                <a:cubicBezTo>
                  <a:pt x="1491" y="2561"/>
                  <a:pt x="1499" y="2569"/>
                  <a:pt x="1502" y="2558"/>
                </a:cubicBezTo>
                <a:cubicBezTo>
                  <a:pt x="1504" y="2550"/>
                  <a:pt x="1507" y="2552"/>
                  <a:pt x="1512" y="2554"/>
                </a:cubicBezTo>
                <a:cubicBezTo>
                  <a:pt x="1518" y="2557"/>
                  <a:pt x="1530" y="2558"/>
                  <a:pt x="1529" y="2554"/>
                </a:cubicBezTo>
                <a:cubicBezTo>
                  <a:pt x="1526" y="2543"/>
                  <a:pt x="1536" y="2541"/>
                  <a:pt x="1540" y="2534"/>
                </a:cubicBezTo>
                <a:cubicBezTo>
                  <a:pt x="1536" y="2533"/>
                  <a:pt x="1534" y="2532"/>
                  <a:pt x="1532" y="2531"/>
                </a:cubicBezTo>
                <a:cubicBezTo>
                  <a:pt x="1519" y="2528"/>
                  <a:pt x="1505" y="2530"/>
                  <a:pt x="1497" y="2516"/>
                </a:cubicBezTo>
                <a:cubicBezTo>
                  <a:pt x="1493" y="2510"/>
                  <a:pt x="1484" y="2510"/>
                  <a:pt x="1478" y="2515"/>
                </a:cubicBezTo>
                <a:cubicBezTo>
                  <a:pt x="1472" y="2502"/>
                  <a:pt x="1476" y="2485"/>
                  <a:pt x="1467" y="2474"/>
                </a:cubicBezTo>
                <a:cubicBezTo>
                  <a:pt x="1460" y="2466"/>
                  <a:pt x="1458" y="2459"/>
                  <a:pt x="1458" y="2450"/>
                </a:cubicBezTo>
                <a:cubicBezTo>
                  <a:pt x="1459" y="2442"/>
                  <a:pt x="1458" y="2435"/>
                  <a:pt x="1457" y="2428"/>
                </a:cubicBezTo>
                <a:cubicBezTo>
                  <a:pt x="1453" y="2404"/>
                  <a:pt x="1448" y="2380"/>
                  <a:pt x="1453" y="2357"/>
                </a:cubicBezTo>
                <a:cubicBezTo>
                  <a:pt x="1459" y="2326"/>
                  <a:pt x="1454" y="2295"/>
                  <a:pt x="1462" y="2264"/>
                </a:cubicBezTo>
                <a:cubicBezTo>
                  <a:pt x="1467" y="2242"/>
                  <a:pt x="1463" y="2217"/>
                  <a:pt x="1480" y="2198"/>
                </a:cubicBezTo>
                <a:cubicBezTo>
                  <a:pt x="1485" y="2193"/>
                  <a:pt x="1488" y="2180"/>
                  <a:pt x="1500" y="2190"/>
                </a:cubicBezTo>
                <a:cubicBezTo>
                  <a:pt x="1501" y="2192"/>
                  <a:pt x="1504" y="2190"/>
                  <a:pt x="1505" y="2188"/>
                </a:cubicBezTo>
                <a:cubicBezTo>
                  <a:pt x="1506" y="2177"/>
                  <a:pt x="1519" y="2171"/>
                  <a:pt x="1519" y="2159"/>
                </a:cubicBezTo>
                <a:cubicBezTo>
                  <a:pt x="1518" y="2150"/>
                  <a:pt x="1523" y="2144"/>
                  <a:pt x="1529" y="2138"/>
                </a:cubicBezTo>
                <a:cubicBezTo>
                  <a:pt x="1564" y="2102"/>
                  <a:pt x="1596" y="2062"/>
                  <a:pt x="1633" y="2027"/>
                </a:cubicBezTo>
                <a:cubicBezTo>
                  <a:pt x="1640" y="2021"/>
                  <a:pt x="1641" y="2012"/>
                  <a:pt x="1638" y="2007"/>
                </a:cubicBezTo>
                <a:cubicBezTo>
                  <a:pt x="1629" y="1991"/>
                  <a:pt x="1638" y="1979"/>
                  <a:pt x="1644" y="1966"/>
                </a:cubicBezTo>
                <a:cubicBezTo>
                  <a:pt x="1654" y="1944"/>
                  <a:pt x="1655" y="1944"/>
                  <a:pt x="1678" y="1951"/>
                </a:cubicBezTo>
                <a:cubicBezTo>
                  <a:pt x="1681" y="1952"/>
                  <a:pt x="1685" y="1952"/>
                  <a:pt x="1686" y="1957"/>
                </a:cubicBezTo>
                <a:cubicBezTo>
                  <a:pt x="1686" y="1961"/>
                  <a:pt x="1683" y="1963"/>
                  <a:pt x="1680" y="1965"/>
                </a:cubicBezTo>
                <a:cubicBezTo>
                  <a:pt x="1672" y="1970"/>
                  <a:pt x="1667" y="1976"/>
                  <a:pt x="1674" y="1985"/>
                </a:cubicBezTo>
                <a:cubicBezTo>
                  <a:pt x="1677" y="1990"/>
                  <a:pt x="1676" y="1994"/>
                  <a:pt x="1671" y="1997"/>
                </a:cubicBezTo>
                <a:cubicBezTo>
                  <a:pt x="1664" y="2001"/>
                  <a:pt x="1658" y="2009"/>
                  <a:pt x="1664" y="2015"/>
                </a:cubicBezTo>
                <a:cubicBezTo>
                  <a:pt x="1668" y="2018"/>
                  <a:pt x="1678" y="2027"/>
                  <a:pt x="1688" y="2016"/>
                </a:cubicBezTo>
                <a:cubicBezTo>
                  <a:pt x="1691" y="2012"/>
                  <a:pt x="1701" y="2009"/>
                  <a:pt x="1709" y="2018"/>
                </a:cubicBezTo>
                <a:cubicBezTo>
                  <a:pt x="1714" y="2022"/>
                  <a:pt x="1726" y="2035"/>
                  <a:pt x="1735" y="2017"/>
                </a:cubicBezTo>
                <a:cubicBezTo>
                  <a:pt x="1737" y="2014"/>
                  <a:pt x="1745" y="2010"/>
                  <a:pt x="1746" y="2011"/>
                </a:cubicBezTo>
                <a:cubicBezTo>
                  <a:pt x="1756" y="2017"/>
                  <a:pt x="1763" y="2010"/>
                  <a:pt x="1770" y="2006"/>
                </a:cubicBezTo>
                <a:cubicBezTo>
                  <a:pt x="1772" y="2014"/>
                  <a:pt x="1768" y="2020"/>
                  <a:pt x="1767" y="2026"/>
                </a:cubicBezTo>
                <a:cubicBezTo>
                  <a:pt x="1766" y="2029"/>
                  <a:pt x="1766" y="2033"/>
                  <a:pt x="1769" y="2036"/>
                </a:cubicBezTo>
                <a:cubicBezTo>
                  <a:pt x="1773" y="2039"/>
                  <a:pt x="1776" y="2037"/>
                  <a:pt x="1779" y="2035"/>
                </a:cubicBezTo>
                <a:cubicBezTo>
                  <a:pt x="1788" y="2031"/>
                  <a:pt x="1793" y="2019"/>
                  <a:pt x="1806" y="2026"/>
                </a:cubicBezTo>
                <a:cubicBezTo>
                  <a:pt x="1806" y="2027"/>
                  <a:pt x="1809" y="2024"/>
                  <a:pt x="1811" y="2023"/>
                </a:cubicBezTo>
                <a:cubicBezTo>
                  <a:pt x="1816" y="2020"/>
                  <a:pt x="1819" y="2021"/>
                  <a:pt x="1820" y="2027"/>
                </a:cubicBezTo>
                <a:cubicBezTo>
                  <a:pt x="1821" y="2039"/>
                  <a:pt x="1829" y="2041"/>
                  <a:pt x="1840" y="2042"/>
                </a:cubicBezTo>
                <a:cubicBezTo>
                  <a:pt x="1830" y="2018"/>
                  <a:pt x="1831" y="2016"/>
                  <a:pt x="1850" y="2017"/>
                </a:cubicBezTo>
                <a:cubicBezTo>
                  <a:pt x="1851" y="2024"/>
                  <a:pt x="1835" y="2021"/>
                  <a:pt x="1842" y="2029"/>
                </a:cubicBezTo>
                <a:cubicBezTo>
                  <a:pt x="1848" y="2036"/>
                  <a:pt x="1860" y="2047"/>
                  <a:pt x="1865" y="2041"/>
                </a:cubicBezTo>
                <a:cubicBezTo>
                  <a:pt x="1874" y="2032"/>
                  <a:pt x="1877" y="2037"/>
                  <a:pt x="1884" y="2041"/>
                </a:cubicBezTo>
                <a:cubicBezTo>
                  <a:pt x="1888" y="2043"/>
                  <a:pt x="1892" y="2040"/>
                  <a:pt x="1896" y="2038"/>
                </a:cubicBezTo>
                <a:cubicBezTo>
                  <a:pt x="1899" y="2036"/>
                  <a:pt x="1899" y="2031"/>
                  <a:pt x="1897" y="2029"/>
                </a:cubicBezTo>
                <a:cubicBezTo>
                  <a:pt x="1892" y="2025"/>
                  <a:pt x="1891" y="2022"/>
                  <a:pt x="1890" y="2015"/>
                </a:cubicBezTo>
                <a:cubicBezTo>
                  <a:pt x="1888" y="2002"/>
                  <a:pt x="1880" y="1989"/>
                  <a:pt x="1866" y="1982"/>
                </a:cubicBezTo>
                <a:cubicBezTo>
                  <a:pt x="1864" y="1982"/>
                  <a:pt x="1863" y="1981"/>
                  <a:pt x="1862" y="1981"/>
                </a:cubicBezTo>
                <a:cubicBezTo>
                  <a:pt x="1855" y="1978"/>
                  <a:pt x="1857" y="1973"/>
                  <a:pt x="1857" y="1969"/>
                </a:cubicBezTo>
                <a:cubicBezTo>
                  <a:pt x="1856" y="1962"/>
                  <a:pt x="1862" y="1961"/>
                  <a:pt x="1864" y="1960"/>
                </a:cubicBezTo>
                <a:cubicBezTo>
                  <a:pt x="1871" y="1959"/>
                  <a:pt x="1867" y="1966"/>
                  <a:pt x="1869" y="1969"/>
                </a:cubicBezTo>
                <a:cubicBezTo>
                  <a:pt x="1874" y="1976"/>
                  <a:pt x="1884" y="1978"/>
                  <a:pt x="1888" y="1975"/>
                </a:cubicBezTo>
                <a:cubicBezTo>
                  <a:pt x="1903" y="1965"/>
                  <a:pt x="1909" y="1976"/>
                  <a:pt x="1918" y="1983"/>
                </a:cubicBezTo>
                <a:cubicBezTo>
                  <a:pt x="1921" y="1985"/>
                  <a:pt x="1919" y="1988"/>
                  <a:pt x="1921" y="1991"/>
                </a:cubicBezTo>
                <a:cubicBezTo>
                  <a:pt x="1927" y="1997"/>
                  <a:pt x="1939" y="2000"/>
                  <a:pt x="1940" y="1999"/>
                </a:cubicBezTo>
                <a:cubicBezTo>
                  <a:pt x="1944" y="1987"/>
                  <a:pt x="1949" y="1995"/>
                  <a:pt x="1954" y="1997"/>
                </a:cubicBezTo>
                <a:cubicBezTo>
                  <a:pt x="1956" y="1998"/>
                  <a:pt x="1958" y="2001"/>
                  <a:pt x="1961" y="1999"/>
                </a:cubicBezTo>
                <a:cubicBezTo>
                  <a:pt x="1963" y="1997"/>
                  <a:pt x="1962" y="1994"/>
                  <a:pt x="1962" y="1992"/>
                </a:cubicBezTo>
                <a:cubicBezTo>
                  <a:pt x="1962" y="1988"/>
                  <a:pt x="1956" y="1987"/>
                  <a:pt x="1958" y="1983"/>
                </a:cubicBezTo>
                <a:cubicBezTo>
                  <a:pt x="1961" y="1981"/>
                  <a:pt x="1963" y="1983"/>
                  <a:pt x="1965" y="1985"/>
                </a:cubicBezTo>
                <a:cubicBezTo>
                  <a:pt x="1968" y="1986"/>
                  <a:pt x="1971" y="1987"/>
                  <a:pt x="1974" y="1989"/>
                </a:cubicBezTo>
                <a:cubicBezTo>
                  <a:pt x="1977" y="1990"/>
                  <a:pt x="1980" y="1990"/>
                  <a:pt x="1981" y="1986"/>
                </a:cubicBezTo>
                <a:cubicBezTo>
                  <a:pt x="1985" y="1968"/>
                  <a:pt x="1996" y="1978"/>
                  <a:pt x="2003" y="1981"/>
                </a:cubicBezTo>
                <a:cubicBezTo>
                  <a:pt x="2009" y="1983"/>
                  <a:pt x="2013" y="1987"/>
                  <a:pt x="2018" y="1981"/>
                </a:cubicBezTo>
                <a:cubicBezTo>
                  <a:pt x="2023" y="1973"/>
                  <a:pt x="2015" y="1972"/>
                  <a:pt x="2012" y="1970"/>
                </a:cubicBezTo>
                <a:cubicBezTo>
                  <a:pt x="2008" y="1967"/>
                  <a:pt x="2004" y="1964"/>
                  <a:pt x="2006" y="1960"/>
                </a:cubicBezTo>
                <a:cubicBezTo>
                  <a:pt x="2007" y="1957"/>
                  <a:pt x="2013" y="1954"/>
                  <a:pt x="2014" y="1955"/>
                </a:cubicBezTo>
                <a:cubicBezTo>
                  <a:pt x="2025" y="1965"/>
                  <a:pt x="2039" y="1943"/>
                  <a:pt x="2050" y="1957"/>
                </a:cubicBezTo>
                <a:cubicBezTo>
                  <a:pt x="2052" y="1958"/>
                  <a:pt x="2053" y="1954"/>
                  <a:pt x="2054" y="1953"/>
                </a:cubicBezTo>
                <a:cubicBezTo>
                  <a:pt x="2063" y="1941"/>
                  <a:pt x="2052" y="1934"/>
                  <a:pt x="2045" y="1921"/>
                </a:cubicBezTo>
                <a:cubicBezTo>
                  <a:pt x="2056" y="1932"/>
                  <a:pt x="2062" y="1927"/>
                  <a:pt x="2069" y="1924"/>
                </a:cubicBezTo>
                <a:cubicBezTo>
                  <a:pt x="2069" y="1920"/>
                  <a:pt x="2067" y="1919"/>
                  <a:pt x="2065" y="1918"/>
                </a:cubicBezTo>
                <a:cubicBezTo>
                  <a:pt x="2060" y="1916"/>
                  <a:pt x="2057" y="1912"/>
                  <a:pt x="2058" y="1907"/>
                </a:cubicBezTo>
                <a:cubicBezTo>
                  <a:pt x="2059" y="1902"/>
                  <a:pt x="2065" y="1902"/>
                  <a:pt x="2069" y="1900"/>
                </a:cubicBezTo>
                <a:cubicBezTo>
                  <a:pt x="2077" y="1895"/>
                  <a:pt x="2075" y="1906"/>
                  <a:pt x="2081" y="1907"/>
                </a:cubicBezTo>
                <a:cubicBezTo>
                  <a:pt x="2096" y="1909"/>
                  <a:pt x="2111" y="1915"/>
                  <a:pt x="2125" y="1901"/>
                </a:cubicBezTo>
                <a:cubicBezTo>
                  <a:pt x="2120" y="1911"/>
                  <a:pt x="2124" y="1918"/>
                  <a:pt x="2129" y="1924"/>
                </a:cubicBezTo>
                <a:cubicBezTo>
                  <a:pt x="2134" y="1931"/>
                  <a:pt x="2140" y="1925"/>
                  <a:pt x="2146" y="1923"/>
                </a:cubicBezTo>
                <a:cubicBezTo>
                  <a:pt x="2153" y="1921"/>
                  <a:pt x="2157" y="1921"/>
                  <a:pt x="2166" y="1926"/>
                </a:cubicBezTo>
                <a:cubicBezTo>
                  <a:pt x="2166" y="1927"/>
                  <a:pt x="2167" y="1927"/>
                  <a:pt x="2167" y="1926"/>
                </a:cubicBezTo>
                <a:cubicBezTo>
                  <a:pt x="2177" y="1926"/>
                  <a:pt x="2183" y="1932"/>
                  <a:pt x="2191" y="1939"/>
                </a:cubicBezTo>
                <a:cubicBezTo>
                  <a:pt x="2199" y="1946"/>
                  <a:pt x="2199" y="1950"/>
                  <a:pt x="2194" y="1958"/>
                </a:cubicBezTo>
                <a:cubicBezTo>
                  <a:pt x="2192" y="1962"/>
                  <a:pt x="2193" y="1964"/>
                  <a:pt x="2198" y="1968"/>
                </a:cubicBezTo>
                <a:cubicBezTo>
                  <a:pt x="2211" y="1980"/>
                  <a:pt x="2212" y="1957"/>
                  <a:pt x="2221" y="1962"/>
                </a:cubicBezTo>
                <a:cubicBezTo>
                  <a:pt x="2223" y="1955"/>
                  <a:pt x="2218" y="1951"/>
                  <a:pt x="2217" y="1945"/>
                </a:cubicBezTo>
                <a:cubicBezTo>
                  <a:pt x="2216" y="1942"/>
                  <a:pt x="2206" y="1942"/>
                  <a:pt x="2213" y="1937"/>
                </a:cubicBezTo>
                <a:cubicBezTo>
                  <a:pt x="2217" y="1934"/>
                  <a:pt x="2220" y="1941"/>
                  <a:pt x="2221" y="1944"/>
                </a:cubicBezTo>
                <a:cubicBezTo>
                  <a:pt x="2227" y="1960"/>
                  <a:pt x="2238" y="1954"/>
                  <a:pt x="2247" y="1950"/>
                </a:cubicBezTo>
                <a:cubicBezTo>
                  <a:pt x="2255" y="1945"/>
                  <a:pt x="2267" y="1948"/>
                  <a:pt x="2269" y="1951"/>
                </a:cubicBezTo>
                <a:cubicBezTo>
                  <a:pt x="2274" y="1963"/>
                  <a:pt x="2286" y="1958"/>
                  <a:pt x="2292" y="1965"/>
                </a:cubicBezTo>
                <a:cubicBezTo>
                  <a:pt x="2294" y="1967"/>
                  <a:pt x="2299" y="1965"/>
                  <a:pt x="2298" y="1963"/>
                </a:cubicBezTo>
                <a:cubicBezTo>
                  <a:pt x="2293" y="1950"/>
                  <a:pt x="2313" y="1938"/>
                  <a:pt x="2297" y="1925"/>
                </a:cubicBezTo>
                <a:cubicBezTo>
                  <a:pt x="2309" y="1932"/>
                  <a:pt x="2315" y="1942"/>
                  <a:pt x="2316" y="1955"/>
                </a:cubicBezTo>
                <a:cubicBezTo>
                  <a:pt x="2317" y="1965"/>
                  <a:pt x="2325" y="1978"/>
                  <a:pt x="2329" y="1977"/>
                </a:cubicBezTo>
                <a:cubicBezTo>
                  <a:pt x="2340" y="1971"/>
                  <a:pt x="2346" y="1977"/>
                  <a:pt x="2354" y="1982"/>
                </a:cubicBezTo>
                <a:cubicBezTo>
                  <a:pt x="2358" y="1985"/>
                  <a:pt x="2361" y="1985"/>
                  <a:pt x="2365" y="1981"/>
                </a:cubicBezTo>
                <a:cubicBezTo>
                  <a:pt x="2374" y="1972"/>
                  <a:pt x="2374" y="1945"/>
                  <a:pt x="2364" y="1937"/>
                </a:cubicBezTo>
                <a:cubicBezTo>
                  <a:pt x="2361" y="1934"/>
                  <a:pt x="2357" y="1933"/>
                  <a:pt x="2353" y="1936"/>
                </a:cubicBezTo>
                <a:cubicBezTo>
                  <a:pt x="2349" y="1939"/>
                  <a:pt x="2349" y="1943"/>
                  <a:pt x="2351" y="1947"/>
                </a:cubicBezTo>
                <a:cubicBezTo>
                  <a:pt x="2352" y="1951"/>
                  <a:pt x="2358" y="1952"/>
                  <a:pt x="2357" y="1958"/>
                </a:cubicBezTo>
                <a:cubicBezTo>
                  <a:pt x="2351" y="1958"/>
                  <a:pt x="2351" y="1948"/>
                  <a:pt x="2345" y="1951"/>
                </a:cubicBezTo>
                <a:cubicBezTo>
                  <a:pt x="2329" y="1956"/>
                  <a:pt x="2334" y="1941"/>
                  <a:pt x="2336" y="1939"/>
                </a:cubicBezTo>
                <a:cubicBezTo>
                  <a:pt x="2351" y="1924"/>
                  <a:pt x="2339" y="1921"/>
                  <a:pt x="2329" y="1916"/>
                </a:cubicBezTo>
                <a:cubicBezTo>
                  <a:pt x="2335" y="1918"/>
                  <a:pt x="2341" y="1913"/>
                  <a:pt x="2346" y="1916"/>
                </a:cubicBezTo>
                <a:cubicBezTo>
                  <a:pt x="2350" y="1919"/>
                  <a:pt x="2355" y="1926"/>
                  <a:pt x="2359" y="1918"/>
                </a:cubicBezTo>
                <a:cubicBezTo>
                  <a:pt x="2363" y="1912"/>
                  <a:pt x="2358" y="1906"/>
                  <a:pt x="2352" y="1902"/>
                </a:cubicBezTo>
                <a:cubicBezTo>
                  <a:pt x="2340" y="1895"/>
                  <a:pt x="2326" y="1891"/>
                  <a:pt x="2312" y="1893"/>
                </a:cubicBezTo>
                <a:cubicBezTo>
                  <a:pt x="2309" y="1893"/>
                  <a:pt x="2304" y="1897"/>
                  <a:pt x="2304" y="1893"/>
                </a:cubicBezTo>
                <a:cubicBezTo>
                  <a:pt x="2302" y="1883"/>
                  <a:pt x="2291" y="1879"/>
                  <a:pt x="2289" y="1869"/>
                </a:cubicBezTo>
                <a:cubicBezTo>
                  <a:pt x="2296" y="1875"/>
                  <a:pt x="2307" y="1868"/>
                  <a:pt x="2313" y="1876"/>
                </a:cubicBezTo>
                <a:cubicBezTo>
                  <a:pt x="2322" y="1887"/>
                  <a:pt x="2334" y="1881"/>
                  <a:pt x="2345" y="1880"/>
                </a:cubicBezTo>
                <a:cubicBezTo>
                  <a:pt x="2351" y="1880"/>
                  <a:pt x="2358" y="1870"/>
                  <a:pt x="2346" y="1864"/>
                </a:cubicBezTo>
                <a:cubicBezTo>
                  <a:pt x="2343" y="1862"/>
                  <a:pt x="2340" y="1860"/>
                  <a:pt x="2342" y="1857"/>
                </a:cubicBezTo>
                <a:cubicBezTo>
                  <a:pt x="2345" y="1854"/>
                  <a:pt x="2348" y="1853"/>
                  <a:pt x="2351" y="1856"/>
                </a:cubicBezTo>
                <a:cubicBezTo>
                  <a:pt x="2356" y="1862"/>
                  <a:pt x="2362" y="1861"/>
                  <a:pt x="2369" y="1859"/>
                </a:cubicBezTo>
                <a:cubicBezTo>
                  <a:pt x="2368" y="1853"/>
                  <a:pt x="2362" y="1850"/>
                  <a:pt x="2361" y="1845"/>
                </a:cubicBezTo>
                <a:cubicBezTo>
                  <a:pt x="2359" y="1831"/>
                  <a:pt x="2351" y="1822"/>
                  <a:pt x="2338" y="1818"/>
                </a:cubicBezTo>
                <a:cubicBezTo>
                  <a:pt x="2332" y="1816"/>
                  <a:pt x="2331" y="1812"/>
                  <a:pt x="2328" y="1807"/>
                </a:cubicBezTo>
                <a:cubicBezTo>
                  <a:pt x="2322" y="1799"/>
                  <a:pt x="2324" y="1789"/>
                  <a:pt x="2318" y="1780"/>
                </a:cubicBezTo>
                <a:cubicBezTo>
                  <a:pt x="2314" y="1773"/>
                  <a:pt x="2326" y="1771"/>
                  <a:pt x="2330" y="1766"/>
                </a:cubicBezTo>
                <a:cubicBezTo>
                  <a:pt x="2333" y="1762"/>
                  <a:pt x="2334" y="1764"/>
                  <a:pt x="2336" y="1767"/>
                </a:cubicBezTo>
                <a:cubicBezTo>
                  <a:pt x="2338" y="1771"/>
                  <a:pt x="2341" y="1775"/>
                  <a:pt x="2345" y="1773"/>
                </a:cubicBezTo>
                <a:cubicBezTo>
                  <a:pt x="2349" y="1770"/>
                  <a:pt x="2347" y="1765"/>
                  <a:pt x="2347" y="1761"/>
                </a:cubicBezTo>
                <a:cubicBezTo>
                  <a:pt x="2346" y="1753"/>
                  <a:pt x="2345" y="1745"/>
                  <a:pt x="2334" y="1745"/>
                </a:cubicBezTo>
                <a:cubicBezTo>
                  <a:pt x="2337" y="1739"/>
                  <a:pt x="2343" y="1747"/>
                  <a:pt x="2344" y="1741"/>
                </a:cubicBezTo>
                <a:cubicBezTo>
                  <a:pt x="2346" y="1728"/>
                  <a:pt x="2360" y="1732"/>
                  <a:pt x="2362" y="1734"/>
                </a:cubicBezTo>
                <a:cubicBezTo>
                  <a:pt x="2369" y="1739"/>
                  <a:pt x="2374" y="1746"/>
                  <a:pt x="2384" y="1749"/>
                </a:cubicBezTo>
                <a:cubicBezTo>
                  <a:pt x="2393" y="1751"/>
                  <a:pt x="2399" y="1756"/>
                  <a:pt x="2409" y="1753"/>
                </a:cubicBezTo>
                <a:cubicBezTo>
                  <a:pt x="2420" y="1749"/>
                  <a:pt x="2432" y="1745"/>
                  <a:pt x="2441" y="1758"/>
                </a:cubicBezTo>
                <a:cubicBezTo>
                  <a:pt x="2444" y="1762"/>
                  <a:pt x="2449" y="1763"/>
                  <a:pt x="2451" y="1755"/>
                </a:cubicBezTo>
                <a:cubicBezTo>
                  <a:pt x="2452" y="1750"/>
                  <a:pt x="2457" y="1746"/>
                  <a:pt x="2454" y="1739"/>
                </a:cubicBezTo>
                <a:cubicBezTo>
                  <a:pt x="2468" y="1754"/>
                  <a:pt x="2480" y="1746"/>
                  <a:pt x="2493" y="1739"/>
                </a:cubicBezTo>
                <a:cubicBezTo>
                  <a:pt x="2503" y="1732"/>
                  <a:pt x="2513" y="1721"/>
                  <a:pt x="2528" y="1731"/>
                </a:cubicBezTo>
                <a:cubicBezTo>
                  <a:pt x="2536" y="1736"/>
                  <a:pt x="2548" y="1730"/>
                  <a:pt x="2552" y="1722"/>
                </a:cubicBezTo>
                <a:cubicBezTo>
                  <a:pt x="2557" y="1713"/>
                  <a:pt x="2558" y="1706"/>
                  <a:pt x="2570" y="1707"/>
                </a:cubicBezTo>
                <a:cubicBezTo>
                  <a:pt x="2573" y="1708"/>
                  <a:pt x="2577" y="1703"/>
                  <a:pt x="2581" y="1708"/>
                </a:cubicBezTo>
                <a:cubicBezTo>
                  <a:pt x="2586" y="1713"/>
                  <a:pt x="2592" y="1707"/>
                  <a:pt x="2595" y="1705"/>
                </a:cubicBezTo>
                <a:cubicBezTo>
                  <a:pt x="2599" y="1703"/>
                  <a:pt x="2595" y="1699"/>
                  <a:pt x="2593" y="1696"/>
                </a:cubicBezTo>
                <a:cubicBezTo>
                  <a:pt x="2585" y="1689"/>
                  <a:pt x="2585" y="1677"/>
                  <a:pt x="2577" y="1669"/>
                </a:cubicBezTo>
                <a:cubicBezTo>
                  <a:pt x="2573" y="1667"/>
                  <a:pt x="2569" y="1658"/>
                  <a:pt x="2576" y="1650"/>
                </a:cubicBezTo>
                <a:cubicBezTo>
                  <a:pt x="2577" y="1653"/>
                  <a:pt x="2577" y="1655"/>
                  <a:pt x="2577" y="1656"/>
                </a:cubicBezTo>
                <a:cubicBezTo>
                  <a:pt x="2577" y="1669"/>
                  <a:pt x="2588" y="1670"/>
                  <a:pt x="2596" y="1671"/>
                </a:cubicBezTo>
                <a:cubicBezTo>
                  <a:pt x="2604" y="1671"/>
                  <a:pt x="2602" y="1662"/>
                  <a:pt x="2603" y="1656"/>
                </a:cubicBezTo>
                <a:cubicBezTo>
                  <a:pt x="2604" y="1654"/>
                  <a:pt x="2604" y="1651"/>
                  <a:pt x="2606" y="1649"/>
                </a:cubicBezTo>
                <a:cubicBezTo>
                  <a:pt x="2607" y="1647"/>
                  <a:pt x="2613" y="1646"/>
                  <a:pt x="2612" y="1649"/>
                </a:cubicBezTo>
                <a:cubicBezTo>
                  <a:pt x="2610" y="1671"/>
                  <a:pt x="2619" y="1659"/>
                  <a:pt x="2627" y="1655"/>
                </a:cubicBezTo>
                <a:cubicBezTo>
                  <a:pt x="2634" y="1653"/>
                  <a:pt x="2635" y="1659"/>
                  <a:pt x="2637" y="1663"/>
                </a:cubicBezTo>
                <a:cubicBezTo>
                  <a:pt x="2638" y="1667"/>
                  <a:pt x="2640" y="1669"/>
                  <a:pt x="2644" y="1668"/>
                </a:cubicBezTo>
                <a:cubicBezTo>
                  <a:pt x="2648" y="1668"/>
                  <a:pt x="2649" y="1664"/>
                  <a:pt x="2648" y="1661"/>
                </a:cubicBezTo>
                <a:cubicBezTo>
                  <a:pt x="2643" y="1650"/>
                  <a:pt x="2651" y="1647"/>
                  <a:pt x="2660" y="1641"/>
                </a:cubicBezTo>
                <a:cubicBezTo>
                  <a:pt x="2655" y="1653"/>
                  <a:pt x="2665" y="1650"/>
                  <a:pt x="2670" y="1653"/>
                </a:cubicBezTo>
                <a:cubicBezTo>
                  <a:pt x="2678" y="1657"/>
                  <a:pt x="2687" y="1669"/>
                  <a:pt x="2695" y="1664"/>
                </a:cubicBezTo>
                <a:cubicBezTo>
                  <a:pt x="2704" y="1658"/>
                  <a:pt x="2697" y="1645"/>
                  <a:pt x="2696" y="1634"/>
                </a:cubicBezTo>
                <a:cubicBezTo>
                  <a:pt x="2694" y="1623"/>
                  <a:pt x="2698" y="1633"/>
                  <a:pt x="2701" y="1634"/>
                </a:cubicBezTo>
                <a:cubicBezTo>
                  <a:pt x="2708" y="1636"/>
                  <a:pt x="2715" y="1637"/>
                  <a:pt x="2721" y="1639"/>
                </a:cubicBezTo>
                <a:cubicBezTo>
                  <a:pt x="2725" y="1640"/>
                  <a:pt x="2730" y="1637"/>
                  <a:pt x="2729" y="1636"/>
                </a:cubicBezTo>
                <a:cubicBezTo>
                  <a:pt x="2724" y="1625"/>
                  <a:pt x="2741" y="1610"/>
                  <a:pt x="2722" y="1603"/>
                </a:cubicBezTo>
                <a:cubicBezTo>
                  <a:pt x="2720" y="1602"/>
                  <a:pt x="2717" y="1599"/>
                  <a:pt x="2719" y="1594"/>
                </a:cubicBezTo>
                <a:cubicBezTo>
                  <a:pt x="2727" y="1594"/>
                  <a:pt x="2738" y="1602"/>
                  <a:pt x="2742" y="1589"/>
                </a:cubicBezTo>
                <a:cubicBezTo>
                  <a:pt x="2745" y="1578"/>
                  <a:pt x="2732" y="1578"/>
                  <a:pt x="2727" y="1574"/>
                </a:cubicBezTo>
                <a:close/>
                <a:moveTo>
                  <a:pt x="2644" y="1262"/>
                </a:moveTo>
                <a:cubicBezTo>
                  <a:pt x="2648" y="1262"/>
                  <a:pt x="2652" y="1263"/>
                  <a:pt x="2651" y="1255"/>
                </a:cubicBezTo>
                <a:cubicBezTo>
                  <a:pt x="2649" y="1254"/>
                  <a:pt x="2647" y="1251"/>
                  <a:pt x="2645" y="1248"/>
                </a:cubicBezTo>
                <a:cubicBezTo>
                  <a:pt x="2639" y="1243"/>
                  <a:pt x="2641" y="1237"/>
                  <a:pt x="2645" y="1233"/>
                </a:cubicBezTo>
                <a:cubicBezTo>
                  <a:pt x="2651" y="1227"/>
                  <a:pt x="2652" y="1235"/>
                  <a:pt x="2655" y="1238"/>
                </a:cubicBezTo>
                <a:cubicBezTo>
                  <a:pt x="2665" y="1245"/>
                  <a:pt x="2664" y="1260"/>
                  <a:pt x="2676" y="1266"/>
                </a:cubicBezTo>
                <a:cubicBezTo>
                  <a:pt x="2678" y="1266"/>
                  <a:pt x="2677" y="1269"/>
                  <a:pt x="2676" y="1271"/>
                </a:cubicBezTo>
                <a:cubicBezTo>
                  <a:pt x="2674" y="1273"/>
                  <a:pt x="2671" y="1273"/>
                  <a:pt x="2669" y="1272"/>
                </a:cubicBezTo>
                <a:cubicBezTo>
                  <a:pt x="2662" y="1268"/>
                  <a:pt x="2655" y="1268"/>
                  <a:pt x="2647" y="1270"/>
                </a:cubicBezTo>
                <a:cubicBezTo>
                  <a:pt x="2645" y="1271"/>
                  <a:pt x="2642" y="1275"/>
                  <a:pt x="2642" y="1269"/>
                </a:cubicBezTo>
                <a:cubicBezTo>
                  <a:pt x="2641" y="1266"/>
                  <a:pt x="2638" y="1262"/>
                  <a:pt x="2644" y="1262"/>
                </a:cubicBezTo>
                <a:close/>
                <a:moveTo>
                  <a:pt x="698" y="458"/>
                </a:moveTo>
                <a:cubicBezTo>
                  <a:pt x="688" y="461"/>
                  <a:pt x="681" y="468"/>
                  <a:pt x="672" y="474"/>
                </a:cubicBezTo>
                <a:cubicBezTo>
                  <a:pt x="670" y="467"/>
                  <a:pt x="676" y="463"/>
                  <a:pt x="677" y="458"/>
                </a:cubicBezTo>
                <a:cubicBezTo>
                  <a:pt x="680" y="451"/>
                  <a:pt x="680" y="443"/>
                  <a:pt x="674" y="436"/>
                </a:cubicBezTo>
                <a:cubicBezTo>
                  <a:pt x="670" y="431"/>
                  <a:pt x="665" y="424"/>
                  <a:pt x="673" y="421"/>
                </a:cubicBezTo>
                <a:cubicBezTo>
                  <a:pt x="677" y="419"/>
                  <a:pt x="687" y="421"/>
                  <a:pt x="690" y="428"/>
                </a:cubicBezTo>
                <a:cubicBezTo>
                  <a:pt x="693" y="436"/>
                  <a:pt x="694" y="444"/>
                  <a:pt x="701" y="450"/>
                </a:cubicBezTo>
                <a:cubicBezTo>
                  <a:pt x="706" y="454"/>
                  <a:pt x="702" y="457"/>
                  <a:pt x="698" y="458"/>
                </a:cubicBezTo>
                <a:close/>
                <a:moveTo>
                  <a:pt x="713" y="260"/>
                </a:moveTo>
                <a:cubicBezTo>
                  <a:pt x="712" y="267"/>
                  <a:pt x="710" y="274"/>
                  <a:pt x="710" y="282"/>
                </a:cubicBezTo>
                <a:cubicBezTo>
                  <a:pt x="709" y="288"/>
                  <a:pt x="696" y="293"/>
                  <a:pt x="709" y="300"/>
                </a:cubicBezTo>
                <a:cubicBezTo>
                  <a:pt x="696" y="307"/>
                  <a:pt x="706" y="316"/>
                  <a:pt x="706" y="323"/>
                </a:cubicBezTo>
                <a:cubicBezTo>
                  <a:pt x="706" y="324"/>
                  <a:pt x="704" y="326"/>
                  <a:pt x="703" y="326"/>
                </a:cubicBezTo>
                <a:cubicBezTo>
                  <a:pt x="702" y="326"/>
                  <a:pt x="700" y="325"/>
                  <a:pt x="700" y="323"/>
                </a:cubicBezTo>
                <a:cubicBezTo>
                  <a:pt x="700" y="321"/>
                  <a:pt x="701" y="317"/>
                  <a:pt x="697" y="316"/>
                </a:cubicBezTo>
                <a:cubicBezTo>
                  <a:pt x="692" y="314"/>
                  <a:pt x="692" y="303"/>
                  <a:pt x="683" y="308"/>
                </a:cubicBezTo>
                <a:cubicBezTo>
                  <a:pt x="675" y="312"/>
                  <a:pt x="674" y="318"/>
                  <a:pt x="678" y="326"/>
                </a:cubicBezTo>
                <a:cubicBezTo>
                  <a:pt x="681" y="333"/>
                  <a:pt x="678" y="339"/>
                  <a:pt x="669" y="341"/>
                </a:cubicBezTo>
                <a:cubicBezTo>
                  <a:pt x="663" y="342"/>
                  <a:pt x="659" y="343"/>
                  <a:pt x="652" y="336"/>
                </a:cubicBezTo>
                <a:cubicBezTo>
                  <a:pt x="638" y="323"/>
                  <a:pt x="653" y="307"/>
                  <a:pt x="642" y="296"/>
                </a:cubicBezTo>
                <a:cubicBezTo>
                  <a:pt x="639" y="292"/>
                  <a:pt x="645" y="287"/>
                  <a:pt x="648" y="285"/>
                </a:cubicBezTo>
                <a:cubicBezTo>
                  <a:pt x="653" y="282"/>
                  <a:pt x="654" y="287"/>
                  <a:pt x="656" y="290"/>
                </a:cubicBezTo>
                <a:cubicBezTo>
                  <a:pt x="660" y="295"/>
                  <a:pt x="663" y="300"/>
                  <a:pt x="670" y="298"/>
                </a:cubicBezTo>
                <a:cubicBezTo>
                  <a:pt x="675" y="296"/>
                  <a:pt x="678" y="292"/>
                  <a:pt x="673" y="285"/>
                </a:cubicBezTo>
                <a:cubicBezTo>
                  <a:pt x="682" y="289"/>
                  <a:pt x="687" y="296"/>
                  <a:pt x="697" y="294"/>
                </a:cubicBezTo>
                <a:cubicBezTo>
                  <a:pt x="699" y="287"/>
                  <a:pt x="686" y="284"/>
                  <a:pt x="691" y="277"/>
                </a:cubicBezTo>
                <a:cubicBezTo>
                  <a:pt x="697" y="270"/>
                  <a:pt x="705" y="265"/>
                  <a:pt x="708" y="255"/>
                </a:cubicBezTo>
                <a:cubicBezTo>
                  <a:pt x="708" y="253"/>
                  <a:pt x="713" y="256"/>
                  <a:pt x="713" y="260"/>
                </a:cubicBezTo>
                <a:close/>
                <a:moveTo>
                  <a:pt x="970" y="191"/>
                </a:moveTo>
                <a:cubicBezTo>
                  <a:pt x="974" y="181"/>
                  <a:pt x="985" y="181"/>
                  <a:pt x="989" y="182"/>
                </a:cubicBezTo>
                <a:cubicBezTo>
                  <a:pt x="1007" y="188"/>
                  <a:pt x="997" y="175"/>
                  <a:pt x="999" y="169"/>
                </a:cubicBezTo>
                <a:cubicBezTo>
                  <a:pt x="1011" y="173"/>
                  <a:pt x="1010" y="189"/>
                  <a:pt x="1022" y="195"/>
                </a:cubicBezTo>
                <a:cubicBezTo>
                  <a:pt x="1025" y="196"/>
                  <a:pt x="1016" y="207"/>
                  <a:pt x="1012" y="207"/>
                </a:cubicBezTo>
                <a:cubicBezTo>
                  <a:pt x="1002" y="205"/>
                  <a:pt x="993" y="206"/>
                  <a:pt x="984" y="205"/>
                </a:cubicBezTo>
                <a:cubicBezTo>
                  <a:pt x="980" y="205"/>
                  <a:pt x="965" y="205"/>
                  <a:pt x="970" y="191"/>
                </a:cubicBezTo>
                <a:close/>
                <a:moveTo>
                  <a:pt x="958" y="1793"/>
                </a:moveTo>
                <a:cubicBezTo>
                  <a:pt x="990" y="1798"/>
                  <a:pt x="999" y="1798"/>
                  <a:pt x="1004" y="1829"/>
                </a:cubicBezTo>
                <a:cubicBezTo>
                  <a:pt x="1002" y="1820"/>
                  <a:pt x="995" y="1819"/>
                  <a:pt x="987" y="1819"/>
                </a:cubicBezTo>
                <a:cubicBezTo>
                  <a:pt x="980" y="1819"/>
                  <a:pt x="973" y="1818"/>
                  <a:pt x="965" y="1818"/>
                </a:cubicBezTo>
                <a:cubicBezTo>
                  <a:pt x="962" y="1818"/>
                  <a:pt x="958" y="1814"/>
                  <a:pt x="961" y="1813"/>
                </a:cubicBezTo>
                <a:cubicBezTo>
                  <a:pt x="972" y="1804"/>
                  <a:pt x="960" y="1799"/>
                  <a:pt x="958" y="1793"/>
                </a:cubicBezTo>
                <a:close/>
                <a:moveTo>
                  <a:pt x="912" y="122"/>
                </a:moveTo>
                <a:cubicBezTo>
                  <a:pt x="914" y="122"/>
                  <a:pt x="917" y="122"/>
                  <a:pt x="919" y="122"/>
                </a:cubicBezTo>
                <a:cubicBezTo>
                  <a:pt x="927" y="122"/>
                  <a:pt x="920" y="106"/>
                  <a:pt x="930" y="111"/>
                </a:cubicBezTo>
                <a:cubicBezTo>
                  <a:pt x="932" y="113"/>
                  <a:pt x="931" y="122"/>
                  <a:pt x="938" y="127"/>
                </a:cubicBezTo>
                <a:cubicBezTo>
                  <a:pt x="945" y="131"/>
                  <a:pt x="937" y="140"/>
                  <a:pt x="934" y="146"/>
                </a:cubicBezTo>
                <a:cubicBezTo>
                  <a:pt x="932" y="151"/>
                  <a:pt x="926" y="150"/>
                  <a:pt x="922" y="144"/>
                </a:cubicBezTo>
                <a:cubicBezTo>
                  <a:pt x="917" y="135"/>
                  <a:pt x="908" y="129"/>
                  <a:pt x="898" y="125"/>
                </a:cubicBezTo>
                <a:cubicBezTo>
                  <a:pt x="903" y="121"/>
                  <a:pt x="907" y="123"/>
                  <a:pt x="912" y="122"/>
                </a:cubicBezTo>
                <a:close/>
                <a:moveTo>
                  <a:pt x="908" y="1758"/>
                </a:moveTo>
                <a:cubicBezTo>
                  <a:pt x="902" y="1749"/>
                  <a:pt x="893" y="1742"/>
                  <a:pt x="894" y="1728"/>
                </a:cubicBezTo>
                <a:cubicBezTo>
                  <a:pt x="904" y="1734"/>
                  <a:pt x="914" y="1738"/>
                  <a:pt x="913" y="1720"/>
                </a:cubicBezTo>
                <a:cubicBezTo>
                  <a:pt x="920" y="1722"/>
                  <a:pt x="920" y="1727"/>
                  <a:pt x="921" y="1730"/>
                </a:cubicBezTo>
                <a:cubicBezTo>
                  <a:pt x="925" y="1738"/>
                  <a:pt x="929" y="1739"/>
                  <a:pt x="934" y="1733"/>
                </a:cubicBezTo>
                <a:cubicBezTo>
                  <a:pt x="935" y="1731"/>
                  <a:pt x="936" y="1728"/>
                  <a:pt x="938" y="1728"/>
                </a:cubicBezTo>
                <a:cubicBezTo>
                  <a:pt x="950" y="1722"/>
                  <a:pt x="950" y="1722"/>
                  <a:pt x="940" y="1712"/>
                </a:cubicBezTo>
                <a:cubicBezTo>
                  <a:pt x="939" y="1711"/>
                  <a:pt x="938" y="1710"/>
                  <a:pt x="937" y="1708"/>
                </a:cubicBezTo>
                <a:cubicBezTo>
                  <a:pt x="936" y="1707"/>
                  <a:pt x="937" y="1706"/>
                  <a:pt x="936" y="1704"/>
                </a:cubicBezTo>
                <a:cubicBezTo>
                  <a:pt x="946" y="1705"/>
                  <a:pt x="956" y="1705"/>
                  <a:pt x="966" y="1706"/>
                </a:cubicBezTo>
                <a:cubicBezTo>
                  <a:pt x="964" y="1713"/>
                  <a:pt x="958" y="1710"/>
                  <a:pt x="954" y="1712"/>
                </a:cubicBezTo>
                <a:cubicBezTo>
                  <a:pt x="958" y="1717"/>
                  <a:pt x="962" y="1725"/>
                  <a:pt x="965" y="1727"/>
                </a:cubicBezTo>
                <a:cubicBezTo>
                  <a:pt x="982" y="1736"/>
                  <a:pt x="980" y="1753"/>
                  <a:pt x="987" y="1765"/>
                </a:cubicBezTo>
                <a:cubicBezTo>
                  <a:pt x="989" y="1768"/>
                  <a:pt x="990" y="1771"/>
                  <a:pt x="990" y="1774"/>
                </a:cubicBezTo>
                <a:cubicBezTo>
                  <a:pt x="991" y="1780"/>
                  <a:pt x="998" y="1787"/>
                  <a:pt x="992" y="1792"/>
                </a:cubicBezTo>
                <a:cubicBezTo>
                  <a:pt x="986" y="1796"/>
                  <a:pt x="980" y="1789"/>
                  <a:pt x="974" y="1787"/>
                </a:cubicBezTo>
                <a:cubicBezTo>
                  <a:pt x="967" y="1786"/>
                  <a:pt x="971" y="1784"/>
                  <a:pt x="974" y="1782"/>
                </a:cubicBezTo>
                <a:cubicBezTo>
                  <a:pt x="976" y="1780"/>
                  <a:pt x="974" y="1777"/>
                  <a:pt x="973" y="1777"/>
                </a:cubicBezTo>
                <a:cubicBezTo>
                  <a:pt x="960" y="1773"/>
                  <a:pt x="950" y="1763"/>
                  <a:pt x="938" y="1757"/>
                </a:cubicBezTo>
                <a:cubicBezTo>
                  <a:pt x="933" y="1754"/>
                  <a:pt x="929" y="1756"/>
                  <a:pt x="925" y="1761"/>
                </a:cubicBezTo>
                <a:cubicBezTo>
                  <a:pt x="919" y="1767"/>
                  <a:pt x="913" y="1768"/>
                  <a:pt x="908" y="1758"/>
                </a:cubicBezTo>
                <a:close/>
                <a:moveTo>
                  <a:pt x="911" y="1868"/>
                </a:moveTo>
                <a:cubicBezTo>
                  <a:pt x="927" y="1863"/>
                  <a:pt x="924" y="1845"/>
                  <a:pt x="929" y="1832"/>
                </a:cubicBezTo>
                <a:cubicBezTo>
                  <a:pt x="946" y="1842"/>
                  <a:pt x="954" y="1860"/>
                  <a:pt x="969" y="1873"/>
                </a:cubicBezTo>
                <a:cubicBezTo>
                  <a:pt x="961" y="1878"/>
                  <a:pt x="952" y="1877"/>
                  <a:pt x="948" y="1886"/>
                </a:cubicBezTo>
                <a:cubicBezTo>
                  <a:pt x="945" y="1892"/>
                  <a:pt x="935" y="1885"/>
                  <a:pt x="933" y="1881"/>
                </a:cubicBezTo>
                <a:cubicBezTo>
                  <a:pt x="927" y="1872"/>
                  <a:pt x="920" y="1868"/>
                  <a:pt x="911" y="1868"/>
                </a:cubicBezTo>
                <a:close/>
                <a:moveTo>
                  <a:pt x="1049" y="2006"/>
                </a:moveTo>
                <a:cubicBezTo>
                  <a:pt x="1047" y="2018"/>
                  <a:pt x="1035" y="2006"/>
                  <a:pt x="1027" y="2010"/>
                </a:cubicBezTo>
                <a:cubicBezTo>
                  <a:pt x="1020" y="2014"/>
                  <a:pt x="1011" y="2014"/>
                  <a:pt x="1003" y="2015"/>
                </a:cubicBezTo>
                <a:cubicBezTo>
                  <a:pt x="997" y="2016"/>
                  <a:pt x="992" y="2018"/>
                  <a:pt x="988" y="2012"/>
                </a:cubicBezTo>
                <a:cubicBezTo>
                  <a:pt x="983" y="2001"/>
                  <a:pt x="968" y="2012"/>
                  <a:pt x="964" y="1998"/>
                </a:cubicBezTo>
                <a:cubicBezTo>
                  <a:pt x="970" y="1995"/>
                  <a:pt x="975" y="1999"/>
                  <a:pt x="980" y="2001"/>
                </a:cubicBezTo>
                <a:cubicBezTo>
                  <a:pt x="983" y="2003"/>
                  <a:pt x="986" y="2007"/>
                  <a:pt x="989" y="2002"/>
                </a:cubicBezTo>
                <a:cubicBezTo>
                  <a:pt x="991" y="1998"/>
                  <a:pt x="990" y="1993"/>
                  <a:pt x="986" y="1990"/>
                </a:cubicBezTo>
                <a:cubicBezTo>
                  <a:pt x="977" y="1983"/>
                  <a:pt x="966" y="1985"/>
                  <a:pt x="957" y="1985"/>
                </a:cubicBezTo>
                <a:cubicBezTo>
                  <a:pt x="949" y="1986"/>
                  <a:pt x="942" y="1982"/>
                  <a:pt x="934" y="1982"/>
                </a:cubicBezTo>
                <a:cubicBezTo>
                  <a:pt x="939" y="1967"/>
                  <a:pt x="974" y="1968"/>
                  <a:pt x="950" y="1943"/>
                </a:cubicBezTo>
                <a:cubicBezTo>
                  <a:pt x="961" y="1945"/>
                  <a:pt x="974" y="1953"/>
                  <a:pt x="977" y="1961"/>
                </a:cubicBezTo>
                <a:cubicBezTo>
                  <a:pt x="979" y="1969"/>
                  <a:pt x="984" y="1973"/>
                  <a:pt x="989" y="1979"/>
                </a:cubicBezTo>
                <a:cubicBezTo>
                  <a:pt x="1000" y="1992"/>
                  <a:pt x="1025" y="1988"/>
                  <a:pt x="1031" y="1972"/>
                </a:cubicBezTo>
                <a:cubicBezTo>
                  <a:pt x="1033" y="1975"/>
                  <a:pt x="1036" y="1978"/>
                  <a:pt x="1038" y="1981"/>
                </a:cubicBezTo>
                <a:cubicBezTo>
                  <a:pt x="1042" y="1989"/>
                  <a:pt x="1051" y="1999"/>
                  <a:pt x="1049" y="2006"/>
                </a:cubicBezTo>
                <a:close/>
                <a:moveTo>
                  <a:pt x="1148" y="1825"/>
                </a:moveTo>
                <a:cubicBezTo>
                  <a:pt x="1152" y="1820"/>
                  <a:pt x="1154" y="1826"/>
                  <a:pt x="1157" y="1827"/>
                </a:cubicBezTo>
                <a:cubicBezTo>
                  <a:pt x="1169" y="1833"/>
                  <a:pt x="1172" y="1824"/>
                  <a:pt x="1169" y="1816"/>
                </a:cubicBezTo>
                <a:cubicBezTo>
                  <a:pt x="1166" y="1807"/>
                  <a:pt x="1172" y="1805"/>
                  <a:pt x="1177" y="1805"/>
                </a:cubicBezTo>
                <a:cubicBezTo>
                  <a:pt x="1183" y="1805"/>
                  <a:pt x="1188" y="1792"/>
                  <a:pt x="1196" y="1807"/>
                </a:cubicBezTo>
                <a:cubicBezTo>
                  <a:pt x="1204" y="1822"/>
                  <a:pt x="1210" y="1836"/>
                  <a:pt x="1210" y="1853"/>
                </a:cubicBezTo>
                <a:cubicBezTo>
                  <a:pt x="1210" y="1859"/>
                  <a:pt x="1207" y="1870"/>
                  <a:pt x="1223" y="1861"/>
                </a:cubicBezTo>
                <a:cubicBezTo>
                  <a:pt x="1214" y="1873"/>
                  <a:pt x="1208" y="1872"/>
                  <a:pt x="1199" y="1867"/>
                </a:cubicBezTo>
                <a:cubicBezTo>
                  <a:pt x="1186" y="1859"/>
                  <a:pt x="1173" y="1854"/>
                  <a:pt x="1159" y="1849"/>
                </a:cubicBezTo>
                <a:cubicBezTo>
                  <a:pt x="1154" y="1847"/>
                  <a:pt x="1150" y="1844"/>
                  <a:pt x="1147" y="1840"/>
                </a:cubicBezTo>
                <a:cubicBezTo>
                  <a:pt x="1144" y="1835"/>
                  <a:pt x="1145" y="1829"/>
                  <a:pt x="1148" y="1825"/>
                </a:cubicBezTo>
                <a:close/>
                <a:moveTo>
                  <a:pt x="1090" y="261"/>
                </a:moveTo>
                <a:cubicBezTo>
                  <a:pt x="1092" y="249"/>
                  <a:pt x="1094" y="237"/>
                  <a:pt x="1106" y="229"/>
                </a:cubicBezTo>
                <a:cubicBezTo>
                  <a:pt x="1107" y="228"/>
                  <a:pt x="1109" y="228"/>
                  <a:pt x="1110" y="227"/>
                </a:cubicBezTo>
                <a:cubicBezTo>
                  <a:pt x="1119" y="219"/>
                  <a:pt x="1128" y="221"/>
                  <a:pt x="1131" y="233"/>
                </a:cubicBezTo>
                <a:cubicBezTo>
                  <a:pt x="1132" y="236"/>
                  <a:pt x="1139" y="246"/>
                  <a:pt x="1124" y="246"/>
                </a:cubicBezTo>
                <a:cubicBezTo>
                  <a:pt x="1118" y="246"/>
                  <a:pt x="1100" y="244"/>
                  <a:pt x="1101" y="262"/>
                </a:cubicBezTo>
                <a:cubicBezTo>
                  <a:pt x="1101" y="265"/>
                  <a:pt x="1097" y="265"/>
                  <a:pt x="1095" y="265"/>
                </a:cubicBezTo>
                <a:cubicBezTo>
                  <a:pt x="1092" y="265"/>
                  <a:pt x="1089" y="265"/>
                  <a:pt x="1090" y="261"/>
                </a:cubicBezTo>
                <a:close/>
                <a:moveTo>
                  <a:pt x="1091" y="1937"/>
                </a:moveTo>
                <a:cubicBezTo>
                  <a:pt x="1083" y="1935"/>
                  <a:pt x="1084" y="1943"/>
                  <a:pt x="1082" y="1948"/>
                </a:cubicBezTo>
                <a:cubicBezTo>
                  <a:pt x="1080" y="1953"/>
                  <a:pt x="1077" y="1956"/>
                  <a:pt x="1072" y="1950"/>
                </a:cubicBezTo>
                <a:cubicBezTo>
                  <a:pt x="1064" y="1940"/>
                  <a:pt x="1065" y="1919"/>
                  <a:pt x="1072" y="1909"/>
                </a:cubicBezTo>
                <a:cubicBezTo>
                  <a:pt x="1078" y="1901"/>
                  <a:pt x="1068" y="1890"/>
                  <a:pt x="1076" y="1881"/>
                </a:cubicBezTo>
                <a:cubicBezTo>
                  <a:pt x="1078" y="1880"/>
                  <a:pt x="1071" y="1876"/>
                  <a:pt x="1064" y="1875"/>
                </a:cubicBezTo>
                <a:cubicBezTo>
                  <a:pt x="1079" y="1862"/>
                  <a:pt x="1096" y="1850"/>
                  <a:pt x="1092" y="1828"/>
                </a:cubicBezTo>
                <a:cubicBezTo>
                  <a:pt x="1093" y="1835"/>
                  <a:pt x="1103" y="1837"/>
                  <a:pt x="1102" y="1843"/>
                </a:cubicBezTo>
                <a:cubicBezTo>
                  <a:pt x="1101" y="1849"/>
                  <a:pt x="1097" y="1855"/>
                  <a:pt x="1101" y="1862"/>
                </a:cubicBezTo>
                <a:cubicBezTo>
                  <a:pt x="1103" y="1865"/>
                  <a:pt x="1099" y="1864"/>
                  <a:pt x="1097" y="1864"/>
                </a:cubicBezTo>
                <a:cubicBezTo>
                  <a:pt x="1093" y="1864"/>
                  <a:pt x="1089" y="1865"/>
                  <a:pt x="1088" y="1869"/>
                </a:cubicBezTo>
                <a:cubicBezTo>
                  <a:pt x="1088" y="1874"/>
                  <a:pt x="1091" y="1878"/>
                  <a:pt x="1096" y="1880"/>
                </a:cubicBezTo>
                <a:cubicBezTo>
                  <a:pt x="1102" y="1882"/>
                  <a:pt x="1106" y="1886"/>
                  <a:pt x="1101" y="1897"/>
                </a:cubicBezTo>
                <a:cubicBezTo>
                  <a:pt x="1100" y="1886"/>
                  <a:pt x="1095" y="1884"/>
                  <a:pt x="1089" y="1887"/>
                </a:cubicBezTo>
                <a:cubicBezTo>
                  <a:pt x="1085" y="1889"/>
                  <a:pt x="1077" y="1885"/>
                  <a:pt x="1078" y="1892"/>
                </a:cubicBezTo>
                <a:cubicBezTo>
                  <a:pt x="1078" y="1900"/>
                  <a:pt x="1079" y="1911"/>
                  <a:pt x="1087" y="1915"/>
                </a:cubicBezTo>
                <a:cubicBezTo>
                  <a:pt x="1093" y="1918"/>
                  <a:pt x="1097" y="1923"/>
                  <a:pt x="1102" y="1927"/>
                </a:cubicBezTo>
                <a:cubicBezTo>
                  <a:pt x="1106" y="1931"/>
                  <a:pt x="1114" y="1932"/>
                  <a:pt x="1120" y="1934"/>
                </a:cubicBezTo>
                <a:cubicBezTo>
                  <a:pt x="1110" y="1934"/>
                  <a:pt x="1101" y="1941"/>
                  <a:pt x="1091" y="1937"/>
                </a:cubicBezTo>
                <a:close/>
                <a:moveTo>
                  <a:pt x="1347" y="2375"/>
                </a:moveTo>
                <a:cubicBezTo>
                  <a:pt x="1334" y="2390"/>
                  <a:pt x="1327" y="2403"/>
                  <a:pt x="1326" y="2422"/>
                </a:cubicBezTo>
                <a:cubicBezTo>
                  <a:pt x="1326" y="2431"/>
                  <a:pt x="1331" y="2445"/>
                  <a:pt x="1323" y="2448"/>
                </a:cubicBezTo>
                <a:cubicBezTo>
                  <a:pt x="1315" y="2451"/>
                  <a:pt x="1309" y="2438"/>
                  <a:pt x="1303" y="2431"/>
                </a:cubicBezTo>
                <a:cubicBezTo>
                  <a:pt x="1279" y="2407"/>
                  <a:pt x="1261" y="2378"/>
                  <a:pt x="1242" y="2349"/>
                </a:cubicBezTo>
                <a:cubicBezTo>
                  <a:pt x="1224" y="2320"/>
                  <a:pt x="1208" y="2291"/>
                  <a:pt x="1195" y="2260"/>
                </a:cubicBezTo>
                <a:cubicBezTo>
                  <a:pt x="1179" y="2223"/>
                  <a:pt x="1156" y="2189"/>
                  <a:pt x="1149" y="2148"/>
                </a:cubicBezTo>
                <a:cubicBezTo>
                  <a:pt x="1144" y="2114"/>
                  <a:pt x="1131" y="2082"/>
                  <a:pt x="1121" y="2049"/>
                </a:cubicBezTo>
                <a:cubicBezTo>
                  <a:pt x="1119" y="2042"/>
                  <a:pt x="1119" y="2034"/>
                  <a:pt x="1124" y="2029"/>
                </a:cubicBezTo>
                <a:cubicBezTo>
                  <a:pt x="1130" y="2024"/>
                  <a:pt x="1136" y="2027"/>
                  <a:pt x="1143" y="2030"/>
                </a:cubicBezTo>
                <a:cubicBezTo>
                  <a:pt x="1148" y="2033"/>
                  <a:pt x="1156" y="2038"/>
                  <a:pt x="1151" y="2025"/>
                </a:cubicBezTo>
                <a:cubicBezTo>
                  <a:pt x="1149" y="2021"/>
                  <a:pt x="1150" y="2020"/>
                  <a:pt x="1154" y="2020"/>
                </a:cubicBezTo>
                <a:cubicBezTo>
                  <a:pt x="1168" y="2022"/>
                  <a:pt x="1153" y="2011"/>
                  <a:pt x="1159" y="2008"/>
                </a:cubicBezTo>
                <a:cubicBezTo>
                  <a:pt x="1165" y="2005"/>
                  <a:pt x="1171" y="2012"/>
                  <a:pt x="1177" y="2008"/>
                </a:cubicBezTo>
                <a:cubicBezTo>
                  <a:pt x="1178" y="2007"/>
                  <a:pt x="1179" y="2005"/>
                  <a:pt x="1179" y="2004"/>
                </a:cubicBezTo>
                <a:cubicBezTo>
                  <a:pt x="1179" y="1988"/>
                  <a:pt x="1188" y="1990"/>
                  <a:pt x="1199" y="1996"/>
                </a:cubicBezTo>
                <a:cubicBezTo>
                  <a:pt x="1203" y="1981"/>
                  <a:pt x="1179" y="1982"/>
                  <a:pt x="1186" y="1967"/>
                </a:cubicBezTo>
                <a:cubicBezTo>
                  <a:pt x="1197" y="1969"/>
                  <a:pt x="1208" y="1974"/>
                  <a:pt x="1219" y="1966"/>
                </a:cubicBezTo>
                <a:cubicBezTo>
                  <a:pt x="1225" y="1961"/>
                  <a:pt x="1230" y="1971"/>
                  <a:pt x="1234" y="1975"/>
                </a:cubicBezTo>
                <a:cubicBezTo>
                  <a:pt x="1236" y="1977"/>
                  <a:pt x="1236" y="1982"/>
                  <a:pt x="1240" y="1981"/>
                </a:cubicBezTo>
                <a:cubicBezTo>
                  <a:pt x="1244" y="1979"/>
                  <a:pt x="1244" y="1975"/>
                  <a:pt x="1243" y="1972"/>
                </a:cubicBezTo>
                <a:cubicBezTo>
                  <a:pt x="1239" y="1965"/>
                  <a:pt x="1239" y="1961"/>
                  <a:pt x="1249" y="1960"/>
                </a:cubicBezTo>
                <a:cubicBezTo>
                  <a:pt x="1259" y="1959"/>
                  <a:pt x="1255" y="1953"/>
                  <a:pt x="1250" y="1950"/>
                </a:cubicBezTo>
                <a:cubicBezTo>
                  <a:pt x="1243" y="1946"/>
                  <a:pt x="1240" y="1940"/>
                  <a:pt x="1240" y="1933"/>
                </a:cubicBezTo>
                <a:cubicBezTo>
                  <a:pt x="1254" y="1931"/>
                  <a:pt x="1268" y="1934"/>
                  <a:pt x="1281" y="1936"/>
                </a:cubicBezTo>
                <a:cubicBezTo>
                  <a:pt x="1287" y="1937"/>
                  <a:pt x="1288" y="1944"/>
                  <a:pt x="1290" y="1949"/>
                </a:cubicBezTo>
                <a:cubicBezTo>
                  <a:pt x="1292" y="1953"/>
                  <a:pt x="1295" y="1957"/>
                  <a:pt x="1301" y="1957"/>
                </a:cubicBezTo>
                <a:cubicBezTo>
                  <a:pt x="1307" y="1957"/>
                  <a:pt x="1306" y="1951"/>
                  <a:pt x="1306" y="1947"/>
                </a:cubicBezTo>
                <a:cubicBezTo>
                  <a:pt x="1307" y="1945"/>
                  <a:pt x="1307" y="1942"/>
                  <a:pt x="1311" y="1942"/>
                </a:cubicBezTo>
                <a:cubicBezTo>
                  <a:pt x="1314" y="1943"/>
                  <a:pt x="1315" y="1944"/>
                  <a:pt x="1317" y="1947"/>
                </a:cubicBezTo>
                <a:cubicBezTo>
                  <a:pt x="1322" y="1956"/>
                  <a:pt x="1325" y="1974"/>
                  <a:pt x="1340" y="1954"/>
                </a:cubicBezTo>
                <a:cubicBezTo>
                  <a:pt x="1342" y="1951"/>
                  <a:pt x="1346" y="1956"/>
                  <a:pt x="1348" y="1958"/>
                </a:cubicBezTo>
                <a:cubicBezTo>
                  <a:pt x="1362" y="1968"/>
                  <a:pt x="1361" y="1984"/>
                  <a:pt x="1363" y="1999"/>
                </a:cubicBezTo>
                <a:cubicBezTo>
                  <a:pt x="1368" y="2029"/>
                  <a:pt x="1370" y="2058"/>
                  <a:pt x="1357" y="2087"/>
                </a:cubicBezTo>
                <a:cubicBezTo>
                  <a:pt x="1355" y="2093"/>
                  <a:pt x="1351" y="2093"/>
                  <a:pt x="1346" y="2095"/>
                </a:cubicBezTo>
                <a:cubicBezTo>
                  <a:pt x="1342" y="2097"/>
                  <a:pt x="1339" y="2102"/>
                  <a:pt x="1341" y="2107"/>
                </a:cubicBezTo>
                <a:cubicBezTo>
                  <a:pt x="1343" y="2113"/>
                  <a:pt x="1348" y="2110"/>
                  <a:pt x="1351" y="2107"/>
                </a:cubicBezTo>
                <a:cubicBezTo>
                  <a:pt x="1358" y="2102"/>
                  <a:pt x="1360" y="2107"/>
                  <a:pt x="1363" y="2112"/>
                </a:cubicBezTo>
                <a:cubicBezTo>
                  <a:pt x="1369" y="2123"/>
                  <a:pt x="1371" y="2137"/>
                  <a:pt x="1371" y="2150"/>
                </a:cubicBezTo>
                <a:cubicBezTo>
                  <a:pt x="1371" y="2178"/>
                  <a:pt x="1373" y="2206"/>
                  <a:pt x="1371" y="2234"/>
                </a:cubicBezTo>
                <a:cubicBezTo>
                  <a:pt x="1370" y="2250"/>
                  <a:pt x="1373" y="2266"/>
                  <a:pt x="1364" y="2281"/>
                </a:cubicBezTo>
                <a:cubicBezTo>
                  <a:pt x="1361" y="2285"/>
                  <a:pt x="1361" y="2290"/>
                  <a:pt x="1365" y="2294"/>
                </a:cubicBezTo>
                <a:cubicBezTo>
                  <a:pt x="1373" y="2301"/>
                  <a:pt x="1372" y="2308"/>
                  <a:pt x="1373" y="2319"/>
                </a:cubicBezTo>
                <a:cubicBezTo>
                  <a:pt x="1373" y="2343"/>
                  <a:pt x="1360" y="2361"/>
                  <a:pt x="1347" y="2375"/>
                </a:cubicBezTo>
                <a:close/>
                <a:moveTo>
                  <a:pt x="1587" y="1975"/>
                </a:moveTo>
                <a:cubicBezTo>
                  <a:pt x="1574" y="2004"/>
                  <a:pt x="1557" y="2030"/>
                  <a:pt x="1531" y="2052"/>
                </a:cubicBezTo>
                <a:cubicBezTo>
                  <a:pt x="1513" y="2067"/>
                  <a:pt x="1499" y="2087"/>
                  <a:pt x="1485" y="2106"/>
                </a:cubicBezTo>
                <a:cubicBezTo>
                  <a:pt x="1475" y="2119"/>
                  <a:pt x="1464" y="2129"/>
                  <a:pt x="1452" y="2138"/>
                </a:cubicBezTo>
                <a:cubicBezTo>
                  <a:pt x="1444" y="2144"/>
                  <a:pt x="1435" y="2141"/>
                  <a:pt x="1434" y="2131"/>
                </a:cubicBezTo>
                <a:cubicBezTo>
                  <a:pt x="1434" y="2116"/>
                  <a:pt x="1427" y="2101"/>
                  <a:pt x="1432" y="2086"/>
                </a:cubicBezTo>
                <a:cubicBezTo>
                  <a:pt x="1433" y="2083"/>
                  <a:pt x="1434" y="2078"/>
                  <a:pt x="1432" y="2075"/>
                </a:cubicBezTo>
                <a:cubicBezTo>
                  <a:pt x="1425" y="2067"/>
                  <a:pt x="1429" y="2060"/>
                  <a:pt x="1434" y="2052"/>
                </a:cubicBezTo>
                <a:cubicBezTo>
                  <a:pt x="1437" y="2047"/>
                  <a:pt x="1439" y="2041"/>
                  <a:pt x="1428" y="2045"/>
                </a:cubicBezTo>
                <a:cubicBezTo>
                  <a:pt x="1424" y="2047"/>
                  <a:pt x="1422" y="2044"/>
                  <a:pt x="1421" y="2039"/>
                </a:cubicBezTo>
                <a:cubicBezTo>
                  <a:pt x="1416" y="2013"/>
                  <a:pt x="1416" y="1986"/>
                  <a:pt x="1416" y="1959"/>
                </a:cubicBezTo>
                <a:cubicBezTo>
                  <a:pt x="1416" y="1955"/>
                  <a:pt x="1418" y="1950"/>
                  <a:pt x="1420" y="1947"/>
                </a:cubicBezTo>
                <a:cubicBezTo>
                  <a:pt x="1429" y="1935"/>
                  <a:pt x="1434" y="1922"/>
                  <a:pt x="1425" y="1905"/>
                </a:cubicBezTo>
                <a:cubicBezTo>
                  <a:pt x="1436" y="1911"/>
                  <a:pt x="1441" y="1915"/>
                  <a:pt x="1448" y="1902"/>
                </a:cubicBezTo>
                <a:cubicBezTo>
                  <a:pt x="1451" y="1896"/>
                  <a:pt x="1466" y="1903"/>
                  <a:pt x="1474" y="1907"/>
                </a:cubicBezTo>
                <a:cubicBezTo>
                  <a:pt x="1477" y="1909"/>
                  <a:pt x="1478" y="1911"/>
                  <a:pt x="1480" y="1913"/>
                </a:cubicBezTo>
                <a:cubicBezTo>
                  <a:pt x="1484" y="1916"/>
                  <a:pt x="1490" y="1919"/>
                  <a:pt x="1494" y="1915"/>
                </a:cubicBezTo>
                <a:cubicBezTo>
                  <a:pt x="1499" y="1909"/>
                  <a:pt x="1494" y="1905"/>
                  <a:pt x="1489" y="1901"/>
                </a:cubicBezTo>
                <a:cubicBezTo>
                  <a:pt x="1495" y="1900"/>
                  <a:pt x="1502" y="1911"/>
                  <a:pt x="1506" y="1899"/>
                </a:cubicBezTo>
                <a:cubicBezTo>
                  <a:pt x="1507" y="1897"/>
                  <a:pt x="1509" y="1899"/>
                  <a:pt x="1509" y="1901"/>
                </a:cubicBezTo>
                <a:cubicBezTo>
                  <a:pt x="1515" y="1922"/>
                  <a:pt x="1528" y="1908"/>
                  <a:pt x="1539" y="1907"/>
                </a:cubicBezTo>
                <a:cubicBezTo>
                  <a:pt x="1535" y="1915"/>
                  <a:pt x="1537" y="1921"/>
                  <a:pt x="1543" y="1927"/>
                </a:cubicBezTo>
                <a:cubicBezTo>
                  <a:pt x="1548" y="1932"/>
                  <a:pt x="1550" y="1935"/>
                  <a:pt x="1540" y="1935"/>
                </a:cubicBezTo>
                <a:cubicBezTo>
                  <a:pt x="1538" y="1935"/>
                  <a:pt x="1534" y="1934"/>
                  <a:pt x="1534" y="1938"/>
                </a:cubicBezTo>
                <a:cubicBezTo>
                  <a:pt x="1534" y="1940"/>
                  <a:pt x="1536" y="1942"/>
                  <a:pt x="1537" y="1944"/>
                </a:cubicBezTo>
                <a:cubicBezTo>
                  <a:pt x="1545" y="1952"/>
                  <a:pt x="1556" y="1953"/>
                  <a:pt x="1564" y="1949"/>
                </a:cubicBezTo>
                <a:cubicBezTo>
                  <a:pt x="1573" y="1944"/>
                  <a:pt x="1570" y="1935"/>
                  <a:pt x="1564" y="1927"/>
                </a:cubicBezTo>
                <a:cubicBezTo>
                  <a:pt x="1561" y="1924"/>
                  <a:pt x="1563" y="1920"/>
                  <a:pt x="1564" y="1917"/>
                </a:cubicBezTo>
                <a:cubicBezTo>
                  <a:pt x="1577" y="1924"/>
                  <a:pt x="1581" y="1939"/>
                  <a:pt x="1591" y="1949"/>
                </a:cubicBezTo>
                <a:cubicBezTo>
                  <a:pt x="1598" y="1955"/>
                  <a:pt x="1590" y="1967"/>
                  <a:pt x="1587" y="1975"/>
                </a:cubicBezTo>
                <a:close/>
                <a:moveTo>
                  <a:pt x="1589" y="142"/>
                </a:moveTo>
                <a:cubicBezTo>
                  <a:pt x="1587" y="138"/>
                  <a:pt x="1591" y="139"/>
                  <a:pt x="1592" y="137"/>
                </a:cubicBezTo>
                <a:cubicBezTo>
                  <a:pt x="1595" y="132"/>
                  <a:pt x="1602" y="125"/>
                  <a:pt x="1598" y="123"/>
                </a:cubicBezTo>
                <a:cubicBezTo>
                  <a:pt x="1591" y="120"/>
                  <a:pt x="1582" y="117"/>
                  <a:pt x="1574" y="121"/>
                </a:cubicBezTo>
                <a:cubicBezTo>
                  <a:pt x="1570" y="123"/>
                  <a:pt x="1575" y="126"/>
                  <a:pt x="1574" y="129"/>
                </a:cubicBezTo>
                <a:cubicBezTo>
                  <a:pt x="1574" y="133"/>
                  <a:pt x="1572" y="136"/>
                  <a:pt x="1568" y="134"/>
                </a:cubicBezTo>
                <a:cubicBezTo>
                  <a:pt x="1566" y="133"/>
                  <a:pt x="1560" y="135"/>
                  <a:pt x="1562" y="129"/>
                </a:cubicBezTo>
                <a:cubicBezTo>
                  <a:pt x="1565" y="121"/>
                  <a:pt x="1562" y="108"/>
                  <a:pt x="1578" y="112"/>
                </a:cubicBezTo>
                <a:cubicBezTo>
                  <a:pt x="1579" y="105"/>
                  <a:pt x="1571" y="106"/>
                  <a:pt x="1569" y="101"/>
                </a:cubicBezTo>
                <a:cubicBezTo>
                  <a:pt x="1588" y="99"/>
                  <a:pt x="1600" y="108"/>
                  <a:pt x="1603" y="124"/>
                </a:cubicBezTo>
                <a:cubicBezTo>
                  <a:pt x="1604" y="128"/>
                  <a:pt x="1607" y="132"/>
                  <a:pt x="1610" y="130"/>
                </a:cubicBezTo>
                <a:cubicBezTo>
                  <a:pt x="1622" y="118"/>
                  <a:pt x="1624" y="129"/>
                  <a:pt x="1628" y="137"/>
                </a:cubicBezTo>
                <a:cubicBezTo>
                  <a:pt x="1630" y="141"/>
                  <a:pt x="1635" y="136"/>
                  <a:pt x="1638" y="144"/>
                </a:cubicBezTo>
                <a:cubicBezTo>
                  <a:pt x="1621" y="137"/>
                  <a:pt x="1605" y="136"/>
                  <a:pt x="1589" y="142"/>
                </a:cubicBezTo>
                <a:close/>
                <a:moveTo>
                  <a:pt x="1813" y="259"/>
                </a:moveTo>
                <a:cubicBezTo>
                  <a:pt x="1810" y="263"/>
                  <a:pt x="1807" y="258"/>
                  <a:pt x="1804" y="257"/>
                </a:cubicBezTo>
                <a:cubicBezTo>
                  <a:pt x="1802" y="257"/>
                  <a:pt x="1801" y="256"/>
                  <a:pt x="1800" y="255"/>
                </a:cubicBezTo>
                <a:cubicBezTo>
                  <a:pt x="1780" y="251"/>
                  <a:pt x="1779" y="243"/>
                  <a:pt x="1793" y="227"/>
                </a:cubicBezTo>
                <a:cubicBezTo>
                  <a:pt x="1794" y="225"/>
                  <a:pt x="1795" y="223"/>
                  <a:pt x="1797" y="220"/>
                </a:cubicBezTo>
                <a:cubicBezTo>
                  <a:pt x="1804" y="229"/>
                  <a:pt x="1803" y="241"/>
                  <a:pt x="1814" y="246"/>
                </a:cubicBezTo>
                <a:cubicBezTo>
                  <a:pt x="1817" y="247"/>
                  <a:pt x="1816" y="256"/>
                  <a:pt x="1813" y="259"/>
                </a:cubicBezTo>
                <a:close/>
                <a:moveTo>
                  <a:pt x="2026" y="1895"/>
                </a:moveTo>
                <a:cubicBezTo>
                  <a:pt x="2025" y="1889"/>
                  <a:pt x="2018" y="1890"/>
                  <a:pt x="2014" y="1887"/>
                </a:cubicBezTo>
                <a:cubicBezTo>
                  <a:pt x="2007" y="1898"/>
                  <a:pt x="2001" y="1890"/>
                  <a:pt x="1995" y="1887"/>
                </a:cubicBezTo>
                <a:cubicBezTo>
                  <a:pt x="1993" y="1886"/>
                  <a:pt x="1990" y="1887"/>
                  <a:pt x="1987" y="1888"/>
                </a:cubicBezTo>
                <a:cubicBezTo>
                  <a:pt x="1995" y="1903"/>
                  <a:pt x="1979" y="1899"/>
                  <a:pt x="1975" y="1902"/>
                </a:cubicBezTo>
                <a:cubicBezTo>
                  <a:pt x="1967" y="1907"/>
                  <a:pt x="1966" y="1917"/>
                  <a:pt x="1959" y="1922"/>
                </a:cubicBezTo>
                <a:cubicBezTo>
                  <a:pt x="1953" y="1926"/>
                  <a:pt x="1950" y="1931"/>
                  <a:pt x="1942" y="1930"/>
                </a:cubicBezTo>
                <a:cubicBezTo>
                  <a:pt x="1934" y="1929"/>
                  <a:pt x="1932" y="1925"/>
                  <a:pt x="1934" y="1919"/>
                </a:cubicBezTo>
                <a:cubicBezTo>
                  <a:pt x="1936" y="1915"/>
                  <a:pt x="1933" y="1905"/>
                  <a:pt x="1945" y="1909"/>
                </a:cubicBezTo>
                <a:cubicBezTo>
                  <a:pt x="1952" y="1912"/>
                  <a:pt x="1962" y="1911"/>
                  <a:pt x="1966" y="1903"/>
                </a:cubicBezTo>
                <a:cubicBezTo>
                  <a:pt x="1969" y="1896"/>
                  <a:pt x="1962" y="1890"/>
                  <a:pt x="1958" y="1884"/>
                </a:cubicBezTo>
                <a:cubicBezTo>
                  <a:pt x="1955" y="1880"/>
                  <a:pt x="1949" y="1880"/>
                  <a:pt x="1948" y="1873"/>
                </a:cubicBezTo>
                <a:cubicBezTo>
                  <a:pt x="1964" y="1875"/>
                  <a:pt x="1973" y="1870"/>
                  <a:pt x="1969" y="1852"/>
                </a:cubicBezTo>
                <a:cubicBezTo>
                  <a:pt x="1969" y="1850"/>
                  <a:pt x="1977" y="1840"/>
                  <a:pt x="1984" y="1836"/>
                </a:cubicBezTo>
                <a:cubicBezTo>
                  <a:pt x="1978" y="1847"/>
                  <a:pt x="1986" y="1861"/>
                  <a:pt x="1977" y="1872"/>
                </a:cubicBezTo>
                <a:cubicBezTo>
                  <a:pt x="1975" y="1875"/>
                  <a:pt x="1975" y="1879"/>
                  <a:pt x="1978" y="1881"/>
                </a:cubicBezTo>
                <a:cubicBezTo>
                  <a:pt x="1981" y="1882"/>
                  <a:pt x="1984" y="1881"/>
                  <a:pt x="1987" y="1878"/>
                </a:cubicBezTo>
                <a:cubicBezTo>
                  <a:pt x="2007" y="1864"/>
                  <a:pt x="2030" y="1870"/>
                  <a:pt x="2038" y="1894"/>
                </a:cubicBezTo>
                <a:cubicBezTo>
                  <a:pt x="2040" y="1902"/>
                  <a:pt x="2045" y="1898"/>
                  <a:pt x="2050" y="1900"/>
                </a:cubicBezTo>
                <a:cubicBezTo>
                  <a:pt x="2032" y="1913"/>
                  <a:pt x="2032" y="1913"/>
                  <a:pt x="2026" y="1895"/>
                </a:cubicBezTo>
                <a:close/>
                <a:moveTo>
                  <a:pt x="2220" y="1863"/>
                </a:moveTo>
                <a:cubicBezTo>
                  <a:pt x="2218" y="1853"/>
                  <a:pt x="2211" y="1855"/>
                  <a:pt x="2206" y="1856"/>
                </a:cubicBezTo>
                <a:cubicBezTo>
                  <a:pt x="2194" y="1858"/>
                  <a:pt x="2187" y="1864"/>
                  <a:pt x="2187" y="1877"/>
                </a:cubicBezTo>
                <a:cubicBezTo>
                  <a:pt x="2162" y="1872"/>
                  <a:pt x="2167" y="1849"/>
                  <a:pt x="2158" y="1833"/>
                </a:cubicBezTo>
                <a:cubicBezTo>
                  <a:pt x="2169" y="1834"/>
                  <a:pt x="2180" y="1832"/>
                  <a:pt x="2188" y="1844"/>
                </a:cubicBezTo>
                <a:cubicBezTo>
                  <a:pt x="2190" y="1847"/>
                  <a:pt x="2206" y="1858"/>
                  <a:pt x="2207" y="1838"/>
                </a:cubicBezTo>
                <a:cubicBezTo>
                  <a:pt x="2207" y="1835"/>
                  <a:pt x="2210" y="1832"/>
                  <a:pt x="2214" y="1833"/>
                </a:cubicBezTo>
                <a:cubicBezTo>
                  <a:pt x="2216" y="1833"/>
                  <a:pt x="2219" y="1836"/>
                  <a:pt x="2218" y="1836"/>
                </a:cubicBezTo>
                <a:cubicBezTo>
                  <a:pt x="2208" y="1846"/>
                  <a:pt x="2224" y="1852"/>
                  <a:pt x="2220" y="1863"/>
                </a:cubicBezTo>
                <a:close/>
                <a:moveTo>
                  <a:pt x="2559" y="934"/>
                </a:moveTo>
                <a:cubicBezTo>
                  <a:pt x="2546" y="934"/>
                  <a:pt x="2534" y="928"/>
                  <a:pt x="2521" y="936"/>
                </a:cubicBezTo>
                <a:cubicBezTo>
                  <a:pt x="2516" y="939"/>
                  <a:pt x="2515" y="934"/>
                  <a:pt x="2514" y="931"/>
                </a:cubicBezTo>
                <a:cubicBezTo>
                  <a:pt x="2509" y="920"/>
                  <a:pt x="2503" y="911"/>
                  <a:pt x="2494" y="902"/>
                </a:cubicBezTo>
                <a:cubicBezTo>
                  <a:pt x="2506" y="902"/>
                  <a:pt x="2518" y="909"/>
                  <a:pt x="2528" y="905"/>
                </a:cubicBezTo>
                <a:cubicBezTo>
                  <a:pt x="2538" y="901"/>
                  <a:pt x="2549" y="907"/>
                  <a:pt x="2559" y="901"/>
                </a:cubicBezTo>
                <a:cubicBezTo>
                  <a:pt x="2566" y="896"/>
                  <a:pt x="2576" y="902"/>
                  <a:pt x="2572" y="909"/>
                </a:cubicBezTo>
                <a:cubicBezTo>
                  <a:pt x="2565" y="926"/>
                  <a:pt x="2573" y="930"/>
                  <a:pt x="2588" y="930"/>
                </a:cubicBezTo>
                <a:cubicBezTo>
                  <a:pt x="2578" y="935"/>
                  <a:pt x="2569" y="933"/>
                  <a:pt x="2559" y="934"/>
                </a:cubicBezTo>
                <a:close/>
                <a:moveTo>
                  <a:pt x="2606" y="1367"/>
                </a:moveTo>
                <a:cubicBezTo>
                  <a:pt x="2601" y="1367"/>
                  <a:pt x="2597" y="1368"/>
                  <a:pt x="2598" y="1375"/>
                </a:cubicBezTo>
                <a:cubicBezTo>
                  <a:pt x="2599" y="1378"/>
                  <a:pt x="2599" y="1382"/>
                  <a:pt x="2594" y="1381"/>
                </a:cubicBezTo>
                <a:cubicBezTo>
                  <a:pt x="2590" y="1380"/>
                  <a:pt x="2588" y="1377"/>
                  <a:pt x="2589" y="1373"/>
                </a:cubicBezTo>
                <a:cubicBezTo>
                  <a:pt x="2592" y="1363"/>
                  <a:pt x="2588" y="1355"/>
                  <a:pt x="2580" y="1347"/>
                </a:cubicBezTo>
                <a:cubicBezTo>
                  <a:pt x="2578" y="1345"/>
                  <a:pt x="2570" y="1337"/>
                  <a:pt x="2576" y="1334"/>
                </a:cubicBezTo>
                <a:cubicBezTo>
                  <a:pt x="2583" y="1330"/>
                  <a:pt x="2584" y="1310"/>
                  <a:pt x="2598" y="1323"/>
                </a:cubicBezTo>
                <a:cubicBezTo>
                  <a:pt x="2600" y="1325"/>
                  <a:pt x="2604" y="1325"/>
                  <a:pt x="2606" y="1323"/>
                </a:cubicBezTo>
                <a:cubicBezTo>
                  <a:pt x="2609" y="1320"/>
                  <a:pt x="2605" y="1319"/>
                  <a:pt x="2603" y="1318"/>
                </a:cubicBezTo>
                <a:cubicBezTo>
                  <a:pt x="2600" y="1315"/>
                  <a:pt x="2603" y="1313"/>
                  <a:pt x="2605" y="1313"/>
                </a:cubicBezTo>
                <a:cubicBezTo>
                  <a:pt x="2618" y="1310"/>
                  <a:pt x="2626" y="1320"/>
                  <a:pt x="2636" y="1323"/>
                </a:cubicBezTo>
                <a:cubicBezTo>
                  <a:pt x="2633" y="1331"/>
                  <a:pt x="2635" y="1339"/>
                  <a:pt x="2637" y="1348"/>
                </a:cubicBezTo>
                <a:cubicBezTo>
                  <a:pt x="2622" y="1348"/>
                  <a:pt x="2617" y="1332"/>
                  <a:pt x="2604" y="1332"/>
                </a:cubicBezTo>
                <a:cubicBezTo>
                  <a:pt x="2600" y="1332"/>
                  <a:pt x="2594" y="1327"/>
                  <a:pt x="2592" y="1335"/>
                </a:cubicBezTo>
                <a:cubicBezTo>
                  <a:pt x="2591" y="1340"/>
                  <a:pt x="2592" y="1346"/>
                  <a:pt x="2598" y="1348"/>
                </a:cubicBezTo>
                <a:cubicBezTo>
                  <a:pt x="2607" y="1351"/>
                  <a:pt x="2611" y="1361"/>
                  <a:pt x="2620" y="1363"/>
                </a:cubicBezTo>
                <a:cubicBezTo>
                  <a:pt x="2615" y="1368"/>
                  <a:pt x="2610" y="1366"/>
                  <a:pt x="2606" y="1367"/>
                </a:cubicBezTo>
                <a:close/>
                <a:moveTo>
                  <a:pt x="838" y="1947"/>
                </a:moveTo>
                <a:cubicBezTo>
                  <a:pt x="833" y="1942"/>
                  <a:pt x="824" y="1943"/>
                  <a:pt x="822" y="1947"/>
                </a:cubicBezTo>
                <a:cubicBezTo>
                  <a:pt x="817" y="1959"/>
                  <a:pt x="810" y="1951"/>
                  <a:pt x="804" y="1949"/>
                </a:cubicBezTo>
                <a:cubicBezTo>
                  <a:pt x="795" y="1946"/>
                  <a:pt x="791" y="1949"/>
                  <a:pt x="790" y="1958"/>
                </a:cubicBezTo>
                <a:cubicBezTo>
                  <a:pt x="792" y="1964"/>
                  <a:pt x="791" y="1972"/>
                  <a:pt x="797" y="1976"/>
                </a:cubicBezTo>
                <a:cubicBezTo>
                  <a:pt x="802" y="1980"/>
                  <a:pt x="808" y="1982"/>
                  <a:pt x="809" y="1972"/>
                </a:cubicBezTo>
                <a:cubicBezTo>
                  <a:pt x="810" y="1969"/>
                  <a:pt x="807" y="1965"/>
                  <a:pt x="813" y="1964"/>
                </a:cubicBezTo>
                <a:cubicBezTo>
                  <a:pt x="818" y="1963"/>
                  <a:pt x="821" y="1964"/>
                  <a:pt x="823" y="1969"/>
                </a:cubicBezTo>
                <a:cubicBezTo>
                  <a:pt x="824" y="1972"/>
                  <a:pt x="827" y="1976"/>
                  <a:pt x="829" y="1975"/>
                </a:cubicBezTo>
                <a:cubicBezTo>
                  <a:pt x="835" y="1971"/>
                  <a:pt x="840" y="1966"/>
                  <a:pt x="843" y="1960"/>
                </a:cubicBezTo>
                <a:cubicBezTo>
                  <a:pt x="846" y="1955"/>
                  <a:pt x="842" y="1950"/>
                  <a:pt x="838" y="1947"/>
                </a:cubicBezTo>
                <a:close/>
              </a:path>
            </a:pathLst>
          </a:custGeom>
          <a:gradFill>
            <a:gsLst>
              <a:gs pos="0">
                <a:schemeClr val="accent3"/>
              </a:gs>
              <a:gs pos="100000">
                <a:schemeClr val="accent5"/>
              </a:gs>
            </a:gsLst>
            <a:lin ang="16200000" scaled="1"/>
          </a:gra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19" name="Straight Connector 18"/>
          <p:cNvCxnSpPr/>
          <p:nvPr/>
        </p:nvCxnSpPr>
        <p:spPr>
          <a:xfrm flipV="1">
            <a:off x="0" y="5305773"/>
            <a:ext cx="12192000" cy="0"/>
          </a:xfrm>
          <a:prstGeom prst="line">
            <a:avLst/>
          </a:prstGeom>
          <a:ln w="19050">
            <a:gradFill>
              <a:gsLst>
                <a:gs pos="20000">
                  <a:schemeClr val="accent1"/>
                </a:gs>
                <a:gs pos="77000">
                  <a:schemeClr val="accent5"/>
                </a:gs>
              </a:gsLst>
              <a:lin ang="0" scaled="0"/>
            </a:gra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67408" y="793272"/>
            <a:ext cx="3984443" cy="954300"/>
          </a:xfrm>
          <a:prstGeom prst="rect">
            <a:avLst/>
          </a:prstGeom>
          <a:noFill/>
        </p:spPr>
        <p:txBody>
          <a:bodyPr wrap="square" rtlCol="0">
            <a:spAutoFit/>
          </a:bodyPr>
          <a:lstStyle/>
          <a:p>
            <a:r>
              <a:rPr lang="en-US" sz="2667" spc="-53" dirty="0"/>
              <a:t>Xxx </a:t>
            </a:r>
            <a:r>
              <a:rPr lang="en-US" sz="2667" spc="-53" dirty="0" err="1"/>
              <a:t>Xxx</a:t>
            </a:r>
            <a:r>
              <a:rPr lang="en-US" sz="2667" spc="-53" dirty="0"/>
              <a:t> x</a:t>
            </a:r>
          </a:p>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Xxxxxx</a:t>
            </a:r>
            <a:r>
              <a:rPr lang="en-US" sz="1467" dirty="0"/>
              <a:t> x xx </a:t>
            </a:r>
            <a:r>
              <a:rPr lang="en-US" sz="1467" dirty="0" err="1"/>
              <a:t>xxxxx</a:t>
            </a:r>
            <a:r>
              <a:rPr lang="en-US" sz="1467" dirty="0"/>
              <a:t> </a:t>
            </a:r>
            <a:r>
              <a:rPr lang="en-US" sz="1467" dirty="0" err="1"/>
              <a:t>xxxxxxxxx</a:t>
            </a:r>
            <a:r>
              <a:rPr lang="en-US" sz="1467" dirty="0"/>
              <a:t> xx x </a:t>
            </a:r>
            <a:r>
              <a:rPr lang="en-US" sz="1467" dirty="0" err="1"/>
              <a:t>xxxxxxxxx</a:t>
            </a:r>
            <a:r>
              <a:rPr lang="en-US" sz="1467" dirty="0"/>
              <a:t> xxx </a:t>
            </a:r>
          </a:p>
        </p:txBody>
      </p:sp>
      <p:sp>
        <p:nvSpPr>
          <p:cNvPr id="21" name="TextBox 20"/>
          <p:cNvSpPr txBox="1"/>
          <p:nvPr/>
        </p:nvSpPr>
        <p:spPr>
          <a:xfrm>
            <a:off x="6624059" y="875345"/>
            <a:ext cx="5360821" cy="1138773"/>
          </a:xfrm>
          <a:prstGeom prst="rect">
            <a:avLst/>
          </a:prstGeom>
          <a:noFill/>
        </p:spPr>
        <p:txBody>
          <a:bodyPr wrap="square" rtlCol="0">
            <a:spAutoFit/>
          </a:bodyPr>
          <a:lstStyle/>
          <a:p>
            <a:pPr algn="ctr"/>
            <a:r>
              <a:rPr lang="en-US" sz="5333" spc="-200" dirty="0">
                <a:solidFill>
                  <a:schemeClr val="bg1"/>
                </a:solidFill>
              </a:rPr>
              <a:t>+4000% </a:t>
            </a:r>
            <a:r>
              <a:rPr lang="en-US" sz="5333" spc="-200" dirty="0" err="1">
                <a:solidFill>
                  <a:schemeClr val="bg1"/>
                </a:solidFill>
              </a:rPr>
              <a:t>Xxxxxx</a:t>
            </a:r>
            <a:endParaRPr lang="en-US" sz="5333" spc="-200" dirty="0">
              <a:solidFill>
                <a:schemeClr val="bg1"/>
              </a:solidFill>
            </a:endParaRPr>
          </a:p>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 xx </a:t>
            </a:r>
            <a:r>
              <a:rPr lang="en-US" sz="1467" dirty="0" err="1">
                <a:solidFill>
                  <a:schemeClr val="bg1"/>
                </a:solidFill>
              </a:rPr>
              <a:t>xxxxxxxx</a:t>
            </a:r>
            <a:r>
              <a:rPr lang="en-US" sz="1467" dirty="0">
                <a:solidFill>
                  <a:schemeClr val="bg1"/>
                </a:solidFill>
              </a:rPr>
              <a:t> </a:t>
            </a:r>
            <a:r>
              <a:rPr lang="en-US" sz="1467" dirty="0" err="1">
                <a:solidFill>
                  <a:schemeClr val="bg1"/>
                </a:solidFill>
              </a:rPr>
              <a:t>xxxxxx</a:t>
            </a:r>
            <a:r>
              <a:rPr lang="en-US" sz="1467" dirty="0">
                <a:solidFill>
                  <a:schemeClr val="bg1"/>
                </a:solidFill>
              </a:rPr>
              <a:t> x xx </a:t>
            </a:r>
          </a:p>
        </p:txBody>
      </p:sp>
      <p:sp>
        <p:nvSpPr>
          <p:cNvPr id="22" name="TextBox 21"/>
          <p:cNvSpPr txBox="1"/>
          <p:nvPr/>
        </p:nvSpPr>
        <p:spPr>
          <a:xfrm>
            <a:off x="3407701" y="3097529"/>
            <a:ext cx="3264363" cy="646331"/>
          </a:xfrm>
          <a:prstGeom prst="rect">
            <a:avLst/>
          </a:prstGeom>
          <a:noFill/>
        </p:spPr>
        <p:txBody>
          <a:bodyPr wrap="square" rtlCol="0">
            <a:spAutoFit/>
          </a:bodyPr>
          <a:lstStyle/>
          <a:p>
            <a:pPr algn="ctr"/>
            <a:r>
              <a:rPr lang="en-US" sz="2133" spc="-53" dirty="0">
                <a:solidFill>
                  <a:schemeClr val="bg1"/>
                </a:solidFill>
              </a:rPr>
              <a:t>300% </a:t>
            </a:r>
            <a:r>
              <a:rPr lang="en-US" sz="2133" spc="-53" dirty="0" err="1">
                <a:solidFill>
                  <a:schemeClr val="bg1"/>
                </a:solidFill>
              </a:rPr>
              <a:t>Xxxxxx</a:t>
            </a:r>
            <a:endParaRPr lang="en-US" sz="2133" spc="-53" dirty="0">
              <a:solidFill>
                <a:schemeClr val="bg1"/>
              </a:solidFill>
            </a:endParaRPr>
          </a:p>
          <a:p>
            <a:pPr algn="ct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endParaRPr lang="en-US" sz="1467" dirty="0">
              <a:solidFill>
                <a:schemeClr val="bg1"/>
              </a:solidFill>
            </a:endParaRPr>
          </a:p>
        </p:txBody>
      </p:sp>
      <p:sp>
        <p:nvSpPr>
          <p:cNvPr id="26" name="TextBox 25"/>
          <p:cNvSpPr txBox="1"/>
          <p:nvPr/>
        </p:nvSpPr>
        <p:spPr>
          <a:xfrm>
            <a:off x="-576742" y="4464131"/>
            <a:ext cx="3264363" cy="666786"/>
          </a:xfrm>
          <a:prstGeom prst="rect">
            <a:avLst/>
          </a:prstGeom>
          <a:noFill/>
        </p:spPr>
        <p:txBody>
          <a:bodyPr wrap="square" rtlCol="0">
            <a:spAutoFit/>
          </a:bodyPr>
          <a:lstStyle/>
          <a:p>
            <a:pPr algn="r"/>
            <a:r>
              <a:rPr lang="en-US" sz="2133" spc="-53" dirty="0"/>
              <a:t>60% </a:t>
            </a:r>
            <a:r>
              <a:rPr lang="en-US" sz="2133" spc="-53" dirty="0" err="1"/>
              <a:t>Xxxxxx</a:t>
            </a:r>
            <a:endParaRPr lang="en-US" sz="2133" spc="-53" dirty="0"/>
          </a:p>
          <a:p>
            <a:pPr algn="r"/>
            <a:r>
              <a:rPr lang="en-US" sz="1600" dirty="0" err="1"/>
              <a:t>Xxxxx</a:t>
            </a:r>
            <a:r>
              <a:rPr lang="en-US" sz="1600" dirty="0"/>
              <a:t> </a:t>
            </a:r>
            <a:r>
              <a:rPr lang="en-US" sz="1600" dirty="0" err="1"/>
              <a:t>xxxxx</a:t>
            </a:r>
            <a:r>
              <a:rPr lang="en-US" sz="1600" dirty="0"/>
              <a:t> </a:t>
            </a:r>
            <a:r>
              <a:rPr lang="en-US" sz="1600" dirty="0" err="1"/>
              <a:t>xxxxxx</a:t>
            </a:r>
            <a:endParaRPr lang="en-US" sz="1600" dirty="0"/>
          </a:p>
        </p:txBody>
      </p:sp>
      <p:sp>
        <p:nvSpPr>
          <p:cNvPr id="27" name="TextBox 26"/>
          <p:cNvSpPr txBox="1"/>
          <p:nvPr/>
        </p:nvSpPr>
        <p:spPr>
          <a:xfrm>
            <a:off x="1902058" y="5397219"/>
            <a:ext cx="2064229" cy="584775"/>
          </a:xfrm>
          <a:prstGeom prst="rect">
            <a:avLst/>
          </a:prstGeom>
          <a:noFill/>
        </p:spPr>
        <p:txBody>
          <a:bodyPr wrap="square" rtlCol="0">
            <a:spAutoFit/>
          </a:bodyPr>
          <a:lstStyle/>
          <a:p>
            <a:pPr algn="ctr"/>
            <a:r>
              <a:rPr lang="en-US" sz="1600" dirty="0" err="1"/>
              <a:t>Xxxxxx</a:t>
            </a:r>
            <a:r>
              <a:rPr lang="en-US" sz="1600" dirty="0"/>
              <a:t> x xx </a:t>
            </a:r>
            <a:r>
              <a:rPr lang="en-US" sz="1600" dirty="0" err="1"/>
              <a:t>xxxxx</a:t>
            </a:r>
            <a:r>
              <a:rPr lang="en-US" sz="1600" dirty="0"/>
              <a:t> </a:t>
            </a:r>
            <a:r>
              <a:rPr lang="en-US" sz="1600" dirty="0" err="1"/>
              <a:t>xxxx</a:t>
            </a:r>
            <a:endParaRPr lang="en-US" sz="1600" dirty="0"/>
          </a:p>
        </p:txBody>
      </p:sp>
      <p:sp>
        <p:nvSpPr>
          <p:cNvPr id="28" name="TextBox 27"/>
          <p:cNvSpPr txBox="1"/>
          <p:nvPr/>
        </p:nvSpPr>
        <p:spPr>
          <a:xfrm>
            <a:off x="3954047" y="5397219"/>
            <a:ext cx="2064229" cy="584775"/>
          </a:xfrm>
          <a:prstGeom prst="rect">
            <a:avLst/>
          </a:prstGeom>
          <a:noFill/>
        </p:spPr>
        <p:txBody>
          <a:bodyPr wrap="square" rtlCol="0">
            <a:spAutoFit/>
          </a:bodyPr>
          <a:lstStyle/>
          <a:p>
            <a:pPr algn="ctr"/>
            <a:r>
              <a:rPr lang="pt-BR" sz="1600" dirty="0"/>
              <a:t>Xxx xx xxxx xxxxx x xxx x xxxxx </a:t>
            </a:r>
            <a:endParaRPr lang="en-US" sz="1600" dirty="0"/>
          </a:p>
        </p:txBody>
      </p:sp>
      <p:sp>
        <p:nvSpPr>
          <p:cNvPr id="29" name="TextBox 28"/>
          <p:cNvSpPr txBox="1"/>
          <p:nvPr/>
        </p:nvSpPr>
        <p:spPr>
          <a:xfrm>
            <a:off x="7430808" y="5397219"/>
            <a:ext cx="4089795" cy="584775"/>
          </a:xfrm>
          <a:prstGeom prst="rect">
            <a:avLst/>
          </a:prstGeom>
          <a:noFill/>
        </p:spPr>
        <p:txBody>
          <a:bodyPr wrap="square" rtlCol="0">
            <a:spAutoFit/>
          </a:bodyPr>
          <a:lstStyle/>
          <a:p>
            <a:pPr algn="ctr"/>
            <a:r>
              <a:rPr lang="en-US" sz="1600" dirty="0"/>
              <a:t>Xx xxx x </a:t>
            </a:r>
            <a:r>
              <a:rPr lang="en-US" sz="1600" dirty="0" err="1"/>
              <a:t>xxxxxx</a:t>
            </a:r>
            <a:r>
              <a:rPr lang="en-US" sz="1600" dirty="0"/>
              <a:t> x </a:t>
            </a:r>
            <a:r>
              <a:rPr lang="en-US" sz="1600" dirty="0" err="1"/>
              <a:t>xxxxx</a:t>
            </a:r>
            <a:r>
              <a:rPr lang="en-US" sz="1600" dirty="0"/>
              <a:t> x xx </a:t>
            </a:r>
            <a:r>
              <a:rPr lang="en-US" sz="1600" dirty="0" err="1"/>
              <a:t>xxxxxxx</a:t>
            </a:r>
            <a:r>
              <a:rPr lang="en-US" sz="1600" dirty="0"/>
              <a:t> </a:t>
            </a:r>
            <a:r>
              <a:rPr lang="en-US" sz="1600" dirty="0" err="1"/>
              <a:t>xxxxxxxxxx</a:t>
            </a:r>
            <a:r>
              <a:rPr lang="en-US" sz="1600" dirty="0"/>
              <a:t> </a:t>
            </a:r>
          </a:p>
        </p:txBody>
      </p:sp>
    </p:spTree>
    <p:extLst>
      <p:ext uri="{BB962C8B-B14F-4D97-AF65-F5344CB8AC3E}">
        <p14:creationId xmlns:p14="http://schemas.microsoft.com/office/powerpoint/2010/main" val="404932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0" grpId="0"/>
      <p:bldP spid="21" grpId="0"/>
      <p:bldP spid="22" grpId="0"/>
      <p:bldP spid="26" grpId="0"/>
      <p:bldP spid="27" grpId="0"/>
      <p:bldP spid="28" grpId="0"/>
      <p:bldP spid="29"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36"/>
          <p:cNvSpPr>
            <a:spLocks noChangeAspect="1"/>
          </p:cNvSpPr>
          <p:nvPr/>
        </p:nvSpPr>
        <p:spPr>
          <a:xfrm>
            <a:off x="-98578" y="564605"/>
            <a:ext cx="2089563" cy="113812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a:ln>
            <a:noFill/>
          </a:ln>
        </p:spPr>
        <p:txBody>
          <a:bodyPr/>
          <a:lstStyle/>
          <a:p>
            <a:pPr algn="r"/>
            <a:r>
              <a:rPr lang="en-US" dirty="0" err="1"/>
              <a:t>Xxxxxxxxx</a:t>
            </a:r>
            <a:endParaRPr lang="en-US" dirty="0"/>
          </a:p>
        </p:txBody>
      </p:sp>
      <p:sp>
        <p:nvSpPr>
          <p:cNvPr id="11" name="Text Placeholder 10"/>
          <p:cNvSpPr>
            <a:spLocks noGrp="1"/>
          </p:cNvSpPr>
          <p:nvPr>
            <p:ph type="body" sz="quarter" idx="10"/>
          </p:nvPr>
        </p:nvSpPr>
        <p:spPr/>
        <p:txBody>
          <a:bodyPr/>
          <a:lstStyle/>
          <a:p>
            <a:pPr algn="r"/>
            <a:r>
              <a:rPr lang="en-US" dirty="0" err="1"/>
              <a:t>Xxxxx</a:t>
            </a:r>
            <a:r>
              <a:rPr lang="en-US" dirty="0"/>
              <a:t> </a:t>
            </a:r>
            <a:r>
              <a:rPr lang="en-US" dirty="0" err="1"/>
              <a:t>xxxxxxxx</a:t>
            </a:r>
            <a:r>
              <a:rPr lang="en-US" dirty="0"/>
              <a:t> </a:t>
            </a:r>
            <a:r>
              <a:rPr lang="en-US" dirty="0" err="1"/>
              <a:t>xxxxx</a:t>
            </a:r>
            <a:r>
              <a:rPr lang="en-US" dirty="0"/>
              <a:t> xx</a:t>
            </a:r>
          </a:p>
        </p:txBody>
      </p:sp>
      <p:sp>
        <p:nvSpPr>
          <p:cNvPr id="20" name="Oval 50"/>
          <p:cNvSpPr>
            <a:spLocks noChangeArrowheads="1"/>
          </p:cNvSpPr>
          <p:nvPr/>
        </p:nvSpPr>
        <p:spPr bwMode="auto">
          <a:xfrm>
            <a:off x="1703811" y="3114845"/>
            <a:ext cx="1483719" cy="151004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r>
              <a:rPr lang="en-US" sz="3200" dirty="0"/>
              <a:t>X</a:t>
            </a:r>
          </a:p>
        </p:txBody>
      </p:sp>
      <p:grpSp>
        <p:nvGrpSpPr>
          <p:cNvPr id="17" name="Group 16"/>
          <p:cNvGrpSpPr/>
          <p:nvPr/>
        </p:nvGrpSpPr>
        <p:grpSpPr>
          <a:xfrm>
            <a:off x="140647" y="1158113"/>
            <a:ext cx="5699972" cy="3633955"/>
            <a:chOff x="576161" y="539158"/>
            <a:chExt cx="4106366" cy="2112446"/>
          </a:xfrm>
          <a:gradFill>
            <a:gsLst>
              <a:gs pos="0">
                <a:schemeClr val="accent4">
                  <a:lumMod val="75000"/>
                </a:schemeClr>
              </a:gs>
              <a:gs pos="100000">
                <a:schemeClr val="accent2"/>
              </a:gs>
            </a:gsLst>
            <a:lin ang="16200000" scaled="0"/>
          </a:gradFill>
        </p:grpSpPr>
        <p:sp>
          <p:nvSpPr>
            <p:cNvPr id="3" name="Oval 47"/>
            <p:cNvSpPr>
              <a:spLocks noChangeArrowheads="1"/>
            </p:cNvSpPr>
            <p:nvPr/>
          </p:nvSpPr>
          <p:spPr bwMode="auto">
            <a:xfrm>
              <a:off x="2137141" y="539158"/>
              <a:ext cx="1506737" cy="1371132"/>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 name="Oval 48"/>
            <p:cNvSpPr>
              <a:spLocks noChangeArrowheads="1"/>
            </p:cNvSpPr>
            <p:nvPr/>
          </p:nvSpPr>
          <p:spPr bwMode="auto">
            <a:xfrm>
              <a:off x="2296854" y="1367865"/>
              <a:ext cx="1392225"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 name="Oval 49"/>
            <p:cNvSpPr>
              <a:spLocks noChangeArrowheads="1"/>
            </p:cNvSpPr>
            <p:nvPr/>
          </p:nvSpPr>
          <p:spPr bwMode="auto">
            <a:xfrm>
              <a:off x="576161" y="1376904"/>
              <a:ext cx="1401266"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Oval 49"/>
            <p:cNvSpPr>
              <a:spLocks noChangeArrowheads="1"/>
            </p:cNvSpPr>
            <p:nvPr/>
          </p:nvSpPr>
          <p:spPr bwMode="auto">
            <a:xfrm>
              <a:off x="3281261" y="910179"/>
              <a:ext cx="1401266"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Oval 49"/>
            <p:cNvSpPr>
              <a:spLocks noChangeArrowheads="1"/>
            </p:cNvSpPr>
            <p:nvPr/>
          </p:nvSpPr>
          <p:spPr bwMode="auto">
            <a:xfrm>
              <a:off x="971600" y="627534"/>
              <a:ext cx="1834502" cy="1671645"/>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6" name="Oval 50"/>
          <p:cNvSpPr>
            <a:spLocks noChangeArrowheads="1"/>
          </p:cNvSpPr>
          <p:nvPr/>
        </p:nvSpPr>
        <p:spPr bwMode="auto">
          <a:xfrm>
            <a:off x="342710" y="2042157"/>
            <a:ext cx="1788317" cy="2001232"/>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Oval 51"/>
          <p:cNvSpPr>
            <a:spLocks noChangeArrowheads="1"/>
          </p:cNvSpPr>
          <p:nvPr/>
        </p:nvSpPr>
        <p:spPr bwMode="auto">
          <a:xfrm>
            <a:off x="1772484" y="692697"/>
            <a:ext cx="1746736" cy="1883507"/>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Oval 52"/>
          <p:cNvSpPr>
            <a:spLocks noChangeArrowheads="1"/>
          </p:cNvSpPr>
          <p:nvPr/>
        </p:nvSpPr>
        <p:spPr bwMode="auto">
          <a:xfrm>
            <a:off x="4486732" y="3684086"/>
            <a:ext cx="1123224" cy="1140512"/>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Oval 53"/>
          <p:cNvSpPr>
            <a:spLocks noChangeArrowheads="1"/>
          </p:cNvSpPr>
          <p:nvPr/>
        </p:nvSpPr>
        <p:spPr bwMode="auto">
          <a:xfrm>
            <a:off x="1707826" y="1915962"/>
            <a:ext cx="1554340" cy="149306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Oval 54"/>
          <p:cNvSpPr>
            <a:spLocks noChangeArrowheads="1"/>
          </p:cNvSpPr>
          <p:nvPr/>
        </p:nvSpPr>
        <p:spPr bwMode="auto">
          <a:xfrm>
            <a:off x="245074" y="3441425"/>
            <a:ext cx="1164966" cy="1122265"/>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Oval 51"/>
          <p:cNvSpPr>
            <a:spLocks noChangeArrowheads="1"/>
          </p:cNvSpPr>
          <p:nvPr/>
        </p:nvSpPr>
        <p:spPr bwMode="auto">
          <a:xfrm>
            <a:off x="3002218" y="922826"/>
            <a:ext cx="2071893" cy="2185224"/>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Oval 50"/>
          <p:cNvSpPr>
            <a:spLocks noChangeArrowheads="1"/>
          </p:cNvSpPr>
          <p:nvPr/>
        </p:nvSpPr>
        <p:spPr bwMode="auto">
          <a:xfrm>
            <a:off x="4561367" y="2690517"/>
            <a:ext cx="1483719" cy="151004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Oval 51"/>
          <p:cNvSpPr>
            <a:spLocks noChangeArrowheads="1"/>
          </p:cNvSpPr>
          <p:nvPr/>
        </p:nvSpPr>
        <p:spPr bwMode="auto">
          <a:xfrm>
            <a:off x="2880164" y="2874669"/>
            <a:ext cx="1970415" cy="1949928"/>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pPr algn="just"/>
            <a:endParaRPr lang="en-US" sz="3200" dirty="0"/>
          </a:p>
        </p:txBody>
      </p:sp>
      <p:sp>
        <p:nvSpPr>
          <p:cNvPr id="12" name="Freeform 56"/>
          <p:cNvSpPr>
            <a:spLocks/>
          </p:cNvSpPr>
          <p:nvPr/>
        </p:nvSpPr>
        <p:spPr bwMode="auto">
          <a:xfrm>
            <a:off x="1277853" y="2397571"/>
            <a:ext cx="2911805" cy="4466250"/>
          </a:xfrm>
          <a:custGeom>
            <a:avLst/>
            <a:gdLst>
              <a:gd name="T0" fmla="*/ 161 w 195"/>
              <a:gd name="T1" fmla="*/ 278 h 278"/>
              <a:gd name="T2" fmla="*/ 127 w 195"/>
              <a:gd name="T3" fmla="*/ 153 h 278"/>
              <a:gd name="T4" fmla="*/ 193 w 195"/>
              <a:gd name="T5" fmla="*/ 83 h 278"/>
              <a:gd name="T6" fmla="*/ 193 w 195"/>
              <a:gd name="T7" fmla="*/ 82 h 278"/>
              <a:gd name="T8" fmla="*/ 125 w 195"/>
              <a:gd name="T9" fmla="*/ 130 h 278"/>
              <a:gd name="T10" fmla="*/ 153 w 195"/>
              <a:gd name="T11" fmla="*/ 37 h 278"/>
              <a:gd name="T12" fmla="*/ 152 w 195"/>
              <a:gd name="T13" fmla="*/ 36 h 278"/>
              <a:gd name="T14" fmla="*/ 115 w 195"/>
              <a:gd name="T15" fmla="*/ 116 h 278"/>
              <a:gd name="T16" fmla="*/ 56 w 195"/>
              <a:gd name="T17" fmla="*/ 0 h 278"/>
              <a:gd name="T18" fmla="*/ 56 w 195"/>
              <a:gd name="T19" fmla="*/ 1 h 278"/>
              <a:gd name="T20" fmla="*/ 112 w 195"/>
              <a:gd name="T21" fmla="*/ 151 h 278"/>
              <a:gd name="T22" fmla="*/ 1 w 195"/>
              <a:gd name="T23" fmla="*/ 45 h 278"/>
              <a:gd name="T24" fmla="*/ 1 w 195"/>
              <a:gd name="T25" fmla="*/ 46 h 278"/>
              <a:gd name="T26" fmla="*/ 111 w 195"/>
              <a:gd name="T27" fmla="*/ 175 h 278"/>
              <a:gd name="T28" fmla="*/ 74 w 195"/>
              <a:gd name="T29" fmla="*/ 278 h 278"/>
              <a:gd name="T30" fmla="*/ 161 w 195"/>
              <a:gd name="T31"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5" h="278">
                <a:moveTo>
                  <a:pt x="161" y="278"/>
                </a:moveTo>
                <a:cubicBezTo>
                  <a:pt x="137" y="257"/>
                  <a:pt x="123" y="181"/>
                  <a:pt x="127" y="153"/>
                </a:cubicBezTo>
                <a:cubicBezTo>
                  <a:pt x="131" y="124"/>
                  <a:pt x="167" y="94"/>
                  <a:pt x="193" y="83"/>
                </a:cubicBezTo>
                <a:cubicBezTo>
                  <a:pt x="195" y="82"/>
                  <a:pt x="195" y="81"/>
                  <a:pt x="193" y="82"/>
                </a:cubicBezTo>
                <a:cubicBezTo>
                  <a:pt x="192" y="82"/>
                  <a:pt x="144" y="103"/>
                  <a:pt x="125" y="130"/>
                </a:cubicBezTo>
                <a:cubicBezTo>
                  <a:pt x="119" y="88"/>
                  <a:pt x="141" y="54"/>
                  <a:pt x="153" y="37"/>
                </a:cubicBezTo>
                <a:cubicBezTo>
                  <a:pt x="154" y="36"/>
                  <a:pt x="153" y="35"/>
                  <a:pt x="152" y="36"/>
                </a:cubicBezTo>
                <a:cubicBezTo>
                  <a:pt x="144" y="45"/>
                  <a:pt x="120" y="76"/>
                  <a:pt x="115" y="116"/>
                </a:cubicBezTo>
                <a:cubicBezTo>
                  <a:pt x="111" y="79"/>
                  <a:pt x="78" y="22"/>
                  <a:pt x="56" y="0"/>
                </a:cubicBezTo>
                <a:cubicBezTo>
                  <a:pt x="56" y="0"/>
                  <a:pt x="55" y="1"/>
                  <a:pt x="56" y="1"/>
                </a:cubicBezTo>
                <a:cubicBezTo>
                  <a:pt x="74" y="19"/>
                  <a:pt x="116" y="91"/>
                  <a:pt x="112" y="151"/>
                </a:cubicBezTo>
                <a:cubicBezTo>
                  <a:pt x="95" y="116"/>
                  <a:pt x="55" y="74"/>
                  <a:pt x="1" y="45"/>
                </a:cubicBezTo>
                <a:cubicBezTo>
                  <a:pt x="0" y="45"/>
                  <a:pt x="0" y="46"/>
                  <a:pt x="1" y="46"/>
                </a:cubicBezTo>
                <a:cubicBezTo>
                  <a:pt x="40" y="67"/>
                  <a:pt x="102" y="123"/>
                  <a:pt x="111" y="175"/>
                </a:cubicBezTo>
                <a:cubicBezTo>
                  <a:pt x="115" y="202"/>
                  <a:pt x="103" y="252"/>
                  <a:pt x="74" y="278"/>
                </a:cubicBezTo>
                <a:lnTo>
                  <a:pt x="161" y="278"/>
                </a:lnTo>
                <a:close/>
              </a:path>
            </a:pathLst>
          </a:custGeom>
          <a:solidFill>
            <a:srgbClr val="7F7F7F"/>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noChangeAspect="1"/>
          </p:cNvSpPr>
          <p:nvPr/>
        </p:nvSpPr>
        <p:spPr>
          <a:xfrm>
            <a:off x="5840618" y="1051192"/>
            <a:ext cx="2009588" cy="109456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Freeform 42"/>
          <p:cNvSpPr>
            <a:spLocks noChangeAspect="1"/>
          </p:cNvSpPr>
          <p:nvPr/>
        </p:nvSpPr>
        <p:spPr>
          <a:xfrm>
            <a:off x="5004226" y="344049"/>
            <a:ext cx="1672785" cy="911113"/>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6549575" y="2895026"/>
            <a:ext cx="2256251" cy="3007167"/>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x </a:t>
            </a:r>
            <a:r>
              <a:rPr lang="en-US" sz="2133" dirty="0" err="1">
                <a:solidFill>
                  <a:schemeClr val="tx1"/>
                </a:solidFill>
              </a:rPr>
              <a:t>x</a:t>
            </a:r>
            <a:endParaRPr lang="en-US" sz="2133" dirty="0">
              <a:solidFill>
                <a:schemeClr val="tx1"/>
              </a:solidFill>
            </a:endParaRP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39" name="Rectangle 38"/>
          <p:cNvSpPr/>
          <p:nvPr/>
        </p:nvSpPr>
        <p:spPr>
          <a:xfrm>
            <a:off x="9007392" y="2895026"/>
            <a:ext cx="2256251" cy="3007167"/>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dirty="0" err="1">
                <a:solidFill>
                  <a:schemeClr val="tx1"/>
                </a:solidFill>
              </a:rPr>
              <a:t>Xxxxx</a:t>
            </a:r>
            <a:r>
              <a:rPr lang="en-US" sz="2133" dirty="0">
                <a:solidFill>
                  <a:schemeClr val="tx1"/>
                </a:solidFill>
              </a:rPr>
              <a:t> xxx</a:t>
            </a:r>
          </a:p>
          <a:p>
            <a:pPr defTabSz="888978">
              <a:lnSpc>
                <a:spcPct val="90000"/>
              </a:lnSpc>
              <a:spcBef>
                <a:spcPct val="0"/>
              </a:spcBef>
              <a:spcAft>
                <a:spcPts val="267"/>
              </a:spcAft>
            </a:pPr>
            <a:r>
              <a:rPr lang="en-US" sz="1467" dirty="0">
                <a:solidFill>
                  <a:schemeClr val="tx1"/>
                </a:solidFill>
              </a:rPr>
              <a:t>Xx </a:t>
            </a:r>
            <a:r>
              <a:rPr lang="en-US" sz="1467" dirty="0" err="1">
                <a:solidFill>
                  <a:schemeClr val="tx1"/>
                </a:solidFill>
              </a:rPr>
              <a:t>xxxxxx</a:t>
            </a:r>
            <a:r>
              <a:rPr lang="en-US" sz="1467" dirty="0">
                <a:solidFill>
                  <a:schemeClr val="tx1"/>
                </a:solidFill>
              </a:rPr>
              <a:t> </a:t>
            </a:r>
            <a:r>
              <a:rPr lang="en-US" sz="1467" dirty="0" err="1">
                <a:solidFill>
                  <a:schemeClr val="tx1"/>
                </a:solidFill>
              </a:rPr>
              <a:t>xxxxx</a:t>
            </a:r>
            <a:r>
              <a:rPr lang="en-US" sz="1467" dirty="0">
                <a:solidFill>
                  <a:schemeClr val="tx1"/>
                </a:solidFill>
              </a:rPr>
              <a:t> x xx </a:t>
            </a:r>
            <a:r>
              <a:rPr lang="en-US" sz="1467" dirty="0" err="1">
                <a:solidFill>
                  <a:schemeClr val="tx1"/>
                </a:solidFill>
              </a:rPr>
              <a:t>xx</a:t>
            </a:r>
            <a:r>
              <a:rPr lang="en-US" sz="1467" dirty="0">
                <a:solidFill>
                  <a:schemeClr val="tx1"/>
                </a:solidFill>
              </a:rPr>
              <a:t> </a:t>
            </a:r>
            <a:r>
              <a:rPr lang="en-US" sz="1467" dirty="0" err="1">
                <a:solidFill>
                  <a:schemeClr val="tx1"/>
                </a:solidFill>
              </a:rPr>
              <a:t>xxxxx</a:t>
            </a:r>
            <a:r>
              <a:rPr lang="en-US" sz="1467" dirty="0">
                <a:solidFill>
                  <a:schemeClr val="tx1"/>
                </a:solidFill>
              </a:rPr>
              <a:t> xxx “</a:t>
            </a:r>
            <a:r>
              <a:rPr lang="en-US" sz="1467" dirty="0" err="1">
                <a:solidFill>
                  <a:schemeClr val="tx1"/>
                </a:solidFill>
              </a:rPr>
              <a:t>xxxxxxxx</a:t>
            </a:r>
            <a:r>
              <a:rPr lang="en-US" sz="1467" dirty="0">
                <a:solidFill>
                  <a:schemeClr val="tx1"/>
                </a:solidFill>
              </a:rPr>
              <a:t> x ” xxx </a:t>
            </a:r>
            <a:r>
              <a:rPr lang="en-US" sz="1467" dirty="0" err="1">
                <a:solidFill>
                  <a:schemeClr val="tx1"/>
                </a:solidFill>
              </a:rPr>
              <a:t>xxx</a:t>
            </a:r>
            <a:r>
              <a:rPr lang="en-US" sz="1467" dirty="0">
                <a:solidFill>
                  <a:schemeClr val="tx1"/>
                </a:solidFill>
              </a:rPr>
              <a:t> x </a:t>
            </a:r>
            <a:r>
              <a:rPr lang="en-US" sz="1467" dirty="0" err="1">
                <a:solidFill>
                  <a:schemeClr val="tx1"/>
                </a:solidFill>
              </a:rPr>
              <a:t>xxxxx</a:t>
            </a:r>
            <a:r>
              <a:rPr lang="en-US" sz="1467" dirty="0">
                <a:solidFill>
                  <a:schemeClr val="tx1"/>
                </a:solidFill>
              </a:rPr>
              <a:t> x </a:t>
            </a:r>
            <a:r>
              <a:rPr lang="en-US" sz="1467" dirty="0" err="1">
                <a:solidFill>
                  <a:schemeClr val="tx1"/>
                </a:solidFill>
              </a:rPr>
              <a:t>xxxxxxxxxx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 xxx </a:t>
            </a:r>
            <a:r>
              <a:rPr lang="en-US" sz="1467" dirty="0" err="1">
                <a:solidFill>
                  <a:schemeClr val="tx1"/>
                </a:solidFill>
              </a:rPr>
              <a:t>xxxxxxxx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xxxxxxxxxxxx</a:t>
            </a:r>
            <a:r>
              <a:rPr lang="en-US" sz="1467" dirty="0">
                <a:solidFill>
                  <a:schemeClr val="tx1"/>
                </a:solidFill>
              </a:rPr>
              <a:t> </a:t>
            </a:r>
            <a:r>
              <a:rPr lang="en-US" sz="1467" dirty="0" err="1">
                <a:solidFill>
                  <a:schemeClr val="tx1"/>
                </a:solidFill>
              </a:rPr>
              <a:t>xxxx</a:t>
            </a:r>
            <a:endParaRPr lang="en-US" sz="1400" dirty="0">
              <a:solidFill>
                <a:schemeClr val="tx1"/>
              </a:solidFill>
            </a:endParaRPr>
          </a:p>
        </p:txBody>
      </p:sp>
      <p:sp>
        <p:nvSpPr>
          <p:cNvPr id="40" name="Rectangle 39"/>
          <p:cNvSpPr/>
          <p:nvPr/>
        </p:nvSpPr>
        <p:spPr>
          <a:xfrm>
            <a:off x="6549575" y="1861140"/>
            <a:ext cx="2256251" cy="1034129"/>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defTabSz="888978">
              <a:lnSpc>
                <a:spcPct val="90000"/>
              </a:lnSpc>
              <a:spcBef>
                <a:spcPct val="0"/>
              </a:spcBef>
              <a:spcAft>
                <a:spcPts val="267"/>
              </a:spcAft>
            </a:pPr>
            <a:r>
              <a:rPr lang="en-US" sz="4800" dirty="0">
                <a:solidFill>
                  <a:schemeClr val="bg1"/>
                </a:solidFill>
              </a:rPr>
              <a:t>01</a:t>
            </a:r>
          </a:p>
        </p:txBody>
      </p:sp>
      <p:sp>
        <p:nvSpPr>
          <p:cNvPr id="41" name="Rectangle 40"/>
          <p:cNvSpPr/>
          <p:nvPr/>
        </p:nvSpPr>
        <p:spPr>
          <a:xfrm>
            <a:off x="9007392" y="1861140"/>
            <a:ext cx="2256251" cy="1034129"/>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defTabSz="888978">
              <a:lnSpc>
                <a:spcPct val="90000"/>
              </a:lnSpc>
              <a:spcBef>
                <a:spcPct val="0"/>
              </a:spcBef>
              <a:spcAft>
                <a:spcPts val="267"/>
              </a:spcAft>
            </a:pPr>
            <a:r>
              <a:rPr lang="en-US" sz="4800" dirty="0">
                <a:solidFill>
                  <a:schemeClr val="bg1"/>
                </a:solidFill>
              </a:rPr>
              <a:t>02</a:t>
            </a:r>
          </a:p>
        </p:txBody>
      </p:sp>
      <p:grpSp>
        <p:nvGrpSpPr>
          <p:cNvPr id="47" name="Group 46"/>
          <p:cNvGrpSpPr/>
          <p:nvPr/>
        </p:nvGrpSpPr>
        <p:grpSpPr>
          <a:xfrm>
            <a:off x="10739816" y="2435822"/>
            <a:ext cx="340272" cy="340269"/>
            <a:chOff x="6564979" y="4358506"/>
            <a:chExt cx="674638" cy="674638"/>
          </a:xfrm>
        </p:grpSpPr>
        <p:sp>
          <p:nvSpPr>
            <p:cNvPr id="48" name="Oval 47"/>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56" name="Group 55"/>
          <p:cNvGrpSpPr/>
          <p:nvPr/>
        </p:nvGrpSpPr>
        <p:grpSpPr>
          <a:xfrm>
            <a:off x="8281999" y="2435822"/>
            <a:ext cx="340272" cy="340269"/>
            <a:chOff x="6564979" y="4358506"/>
            <a:chExt cx="674638" cy="674638"/>
          </a:xfrm>
        </p:grpSpPr>
        <p:sp>
          <p:nvSpPr>
            <p:cNvPr id="59" name="Oval 58"/>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61" name="Rectangle 60">
            <a:hlinkClick r:id="" action="ppaction://noaction"/>
          </p:cNvPr>
          <p:cNvSpPr/>
          <p:nvPr/>
        </p:nvSpPr>
        <p:spPr>
          <a:xfrm>
            <a:off x="6549575" y="5434373"/>
            <a:ext cx="2256251" cy="467820"/>
          </a:xfrm>
          <a:prstGeom prst="rect">
            <a:avLst/>
          </a:prstGeom>
          <a:solidFill>
            <a:schemeClr val="tx1">
              <a:lumMod val="75000"/>
              <a:alpha val="67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bg1"/>
                </a:solidFill>
              </a:rPr>
              <a:t>X xx </a:t>
            </a:r>
            <a:r>
              <a:rPr lang="en-US" sz="1600" dirty="0" err="1">
                <a:solidFill>
                  <a:schemeClr val="bg1"/>
                </a:solidFill>
              </a:rPr>
              <a:t>Xxxx</a:t>
            </a:r>
            <a:endParaRPr lang="en-US" sz="1600" dirty="0">
              <a:solidFill>
                <a:schemeClr val="bg1"/>
              </a:solidFill>
            </a:endParaRPr>
          </a:p>
        </p:txBody>
      </p:sp>
      <p:sp>
        <p:nvSpPr>
          <p:cNvPr id="62" name="Rectangle 61"/>
          <p:cNvSpPr/>
          <p:nvPr/>
        </p:nvSpPr>
        <p:spPr>
          <a:xfrm>
            <a:off x="9007392" y="5434373"/>
            <a:ext cx="2256251" cy="467820"/>
          </a:xfrm>
          <a:prstGeom prst="rect">
            <a:avLst/>
          </a:prstGeom>
          <a:solidFill>
            <a:schemeClr val="tx1">
              <a:lumMod val="75000"/>
              <a:alpha val="67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dirty="0">
                <a:solidFill>
                  <a:schemeClr val="bg1"/>
                </a:solidFill>
              </a:rPr>
              <a:t>X xx </a:t>
            </a:r>
            <a:r>
              <a:rPr lang="en-US" sz="1600" dirty="0" err="1">
                <a:solidFill>
                  <a:schemeClr val="bg1"/>
                </a:solidFill>
              </a:rPr>
              <a:t>Xxxx</a:t>
            </a:r>
            <a:endParaRPr lang="en-US" sz="1600" dirty="0">
              <a:solidFill>
                <a:schemeClr val="bg1"/>
              </a:solidFill>
            </a:endParaRPr>
          </a:p>
        </p:txBody>
      </p:sp>
      <p:sp>
        <p:nvSpPr>
          <p:cNvPr id="63" name="Freeform 17"/>
          <p:cNvSpPr>
            <a:spLocks/>
          </p:cNvSpPr>
          <p:nvPr/>
        </p:nvSpPr>
        <p:spPr bwMode="auto">
          <a:xfrm>
            <a:off x="9135132" y="5547536"/>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4" name="Freeform 17"/>
          <p:cNvSpPr>
            <a:spLocks/>
          </p:cNvSpPr>
          <p:nvPr/>
        </p:nvSpPr>
        <p:spPr bwMode="auto">
          <a:xfrm>
            <a:off x="6677011" y="5547536"/>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09833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2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500"/>
                                        <p:tgtEl>
                                          <p:spTgt spid="37"/>
                                        </p:tgtEl>
                                      </p:cBhvr>
                                    </p:animEffect>
                                  </p:childTnLst>
                                </p:cTn>
                              </p:par>
                              <p:par>
                                <p:cTn id="41" presetID="63" presetClass="path" presetSubtype="0" decel="57143" fill="hold" grpId="0" nodeType="withEffect">
                                  <p:stCondLst>
                                    <p:cond delay="0"/>
                                  </p:stCondLst>
                                  <p:childTnLst>
                                    <p:animMotion origin="layout" path="M -4.16667E-6 2.22222E-6 L 0.3017 2.22222E-6 " pathEditMode="relative" rAng="0" ptsTypes="AA">
                                      <p:cBhvr>
                                        <p:cTn id="42" dur="3500" spd="-100000" fill="hold"/>
                                        <p:tgtEl>
                                          <p:spTgt spid="37"/>
                                        </p:tgtEl>
                                        <p:attrNameLst>
                                          <p:attrName>ppt_x</p:attrName>
                                          <p:attrName>ppt_y</p:attrName>
                                        </p:attrNameLst>
                                      </p:cBhvr>
                                      <p:rCtr x="15078" y="0"/>
                                    </p:animMotion>
                                  </p:childTnLst>
                                </p:cTn>
                              </p:par>
                              <p:par>
                                <p:cTn id="43" presetID="10" presetClass="entr" presetSubtype="0" fill="hold" grpId="1" nodeType="with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63" presetClass="path" presetSubtype="0" decel="57143" fill="hold" grpId="0" nodeType="withEffect">
                                  <p:stCondLst>
                                    <p:cond delay="0"/>
                                  </p:stCondLst>
                                  <p:childTnLst>
                                    <p:animMotion origin="layout" path="M 3.54167E-6 3.33333E-6 L 0.42382 3.33333E-6 " pathEditMode="relative" rAng="0" ptsTypes="AA">
                                      <p:cBhvr>
                                        <p:cTn id="47" dur="3500" spd="-100000" fill="hold"/>
                                        <p:tgtEl>
                                          <p:spTgt spid="43"/>
                                        </p:tgtEl>
                                        <p:attrNameLst>
                                          <p:attrName>ppt_x</p:attrName>
                                          <p:attrName>ppt_y</p:attrName>
                                        </p:attrNameLst>
                                      </p:cBhvr>
                                      <p:rCtr x="21185" y="0"/>
                                    </p:animMotion>
                                  </p:childTnLst>
                                </p:cTn>
                              </p:par>
                              <p:par>
                                <p:cTn id="48" presetID="10" presetClass="entr" presetSubtype="0" fill="hold" grpId="1" nodeType="with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fade">
                                      <p:cBhvr>
                                        <p:cTn id="50" dur="500"/>
                                        <p:tgtEl>
                                          <p:spTgt spid="42"/>
                                        </p:tgtEl>
                                      </p:cBhvr>
                                    </p:animEffect>
                                  </p:childTnLst>
                                </p:cTn>
                              </p:par>
                              <p:par>
                                <p:cTn id="51" presetID="63" presetClass="path" presetSubtype="0" decel="57143" fill="hold" grpId="0" nodeType="withEffect">
                                  <p:stCondLst>
                                    <p:cond delay="0"/>
                                  </p:stCondLst>
                                  <p:childTnLst>
                                    <p:animMotion origin="layout" path="M 1.66667E-6 -1.85185E-6 L 0.20768 -1.85185E-6 " pathEditMode="relative" rAng="0" ptsTypes="AA">
                                      <p:cBhvr>
                                        <p:cTn id="52" dur="3500" spd="-100000" fill="hold"/>
                                        <p:tgtEl>
                                          <p:spTgt spid="42"/>
                                        </p:tgtEl>
                                        <p:attrNameLst>
                                          <p:attrName>ppt_x</p:attrName>
                                          <p:attrName>ppt_y</p:attrName>
                                        </p:attrNameLst>
                                      </p:cBhvr>
                                      <p:rCtr x="10378" y="0"/>
                                    </p:animMotion>
                                  </p:childTnLst>
                                </p:cTn>
                              </p:par>
                              <p:par>
                                <p:cTn id="53" presetID="10" presetClass="entr" presetSubtype="0" fill="hold" grpId="0" nodeType="withEffect">
                                  <p:stCondLst>
                                    <p:cond delay="60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500"/>
                                        <p:tgtEl>
                                          <p:spTgt spid="38"/>
                                        </p:tgtEl>
                                      </p:cBhvr>
                                    </p:animEffect>
                                  </p:childTnLst>
                                </p:cTn>
                              </p:par>
                              <p:par>
                                <p:cTn id="56" presetID="10" presetClass="entr" presetSubtype="0" fill="hold" grpId="0" nodeType="withEffect">
                                  <p:stCondLst>
                                    <p:cond delay="60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500"/>
                                        <p:tgtEl>
                                          <p:spTgt spid="40"/>
                                        </p:tgtEl>
                                      </p:cBhvr>
                                    </p:animEffect>
                                  </p:childTnLst>
                                </p:cTn>
                              </p:par>
                              <p:par>
                                <p:cTn id="59" presetID="10" presetClass="entr" presetSubtype="0" fill="hold" nodeType="withEffect">
                                  <p:stCondLst>
                                    <p:cond delay="60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par>
                                <p:cTn id="62" presetID="10" presetClass="entr" presetSubtype="0" fill="hold" grpId="0" nodeType="withEffect">
                                  <p:stCondLst>
                                    <p:cond delay="60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600"/>
                                  </p:stCondLst>
                                  <p:childTnLst>
                                    <p:set>
                                      <p:cBhvr>
                                        <p:cTn id="66" dur="1" fill="hold">
                                          <p:stCondLst>
                                            <p:cond delay="0"/>
                                          </p:stCondLst>
                                        </p:cTn>
                                        <p:tgtEl>
                                          <p:spTgt spid="64"/>
                                        </p:tgtEl>
                                        <p:attrNameLst>
                                          <p:attrName>style.visibility</p:attrName>
                                        </p:attrNameLst>
                                      </p:cBhvr>
                                      <p:to>
                                        <p:strVal val="visible"/>
                                      </p:to>
                                    </p:set>
                                    <p:animEffect transition="in" filter="fade">
                                      <p:cBhvr>
                                        <p:cTn id="67" dur="500"/>
                                        <p:tgtEl>
                                          <p:spTgt spid="64"/>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500"/>
                                        <p:tgtEl>
                                          <p:spTgt spid="39"/>
                                        </p:tgtEl>
                                      </p:cBhvr>
                                    </p:animEffect>
                                  </p:childTnLst>
                                </p:cTn>
                              </p:par>
                              <p:par>
                                <p:cTn id="71" presetID="10" presetClass="entr" presetSubtype="0" fill="hold" grpId="0" nodeType="withEffect">
                                  <p:stCondLst>
                                    <p:cond delay="1200"/>
                                  </p:stCondLst>
                                  <p:childTnLst>
                                    <p:set>
                                      <p:cBhvr>
                                        <p:cTn id="72" dur="1" fill="hold">
                                          <p:stCondLst>
                                            <p:cond delay="0"/>
                                          </p:stCondLst>
                                        </p:cTn>
                                        <p:tgtEl>
                                          <p:spTgt spid="41"/>
                                        </p:tgtEl>
                                        <p:attrNameLst>
                                          <p:attrName>style.visibility</p:attrName>
                                        </p:attrNameLst>
                                      </p:cBhvr>
                                      <p:to>
                                        <p:strVal val="visible"/>
                                      </p:to>
                                    </p:set>
                                    <p:animEffect transition="in" filter="fade">
                                      <p:cBhvr>
                                        <p:cTn id="73" dur="500"/>
                                        <p:tgtEl>
                                          <p:spTgt spid="41"/>
                                        </p:tgtEl>
                                      </p:cBhvr>
                                    </p:animEffect>
                                  </p:childTnLst>
                                </p:cTn>
                              </p:par>
                              <p:par>
                                <p:cTn id="74" presetID="10" presetClass="entr" presetSubtype="0" fill="hold" nodeType="withEffect">
                                  <p:stCondLst>
                                    <p:cond delay="120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grpId="0" nodeType="withEffect">
                                  <p:stCondLst>
                                    <p:cond delay="1200"/>
                                  </p:stCondLst>
                                  <p:childTnLst>
                                    <p:set>
                                      <p:cBhvr>
                                        <p:cTn id="78" dur="1" fill="hold">
                                          <p:stCondLst>
                                            <p:cond delay="0"/>
                                          </p:stCondLst>
                                        </p:cTn>
                                        <p:tgtEl>
                                          <p:spTgt spid="62"/>
                                        </p:tgtEl>
                                        <p:attrNameLst>
                                          <p:attrName>style.visibility</p:attrName>
                                        </p:attrNameLst>
                                      </p:cBhvr>
                                      <p:to>
                                        <p:strVal val="visible"/>
                                      </p:to>
                                    </p:set>
                                    <p:animEffect transition="in" filter="fade">
                                      <p:cBhvr>
                                        <p:cTn id="79" dur="500"/>
                                        <p:tgtEl>
                                          <p:spTgt spid="62"/>
                                        </p:tgtEl>
                                      </p:cBhvr>
                                    </p:animEffect>
                                  </p:childTnLst>
                                </p:cTn>
                              </p:par>
                              <p:par>
                                <p:cTn id="80" presetID="10" presetClass="entr" presetSubtype="0" fill="hold" grpId="0" nodeType="withEffect">
                                  <p:stCondLst>
                                    <p:cond delay="1200"/>
                                  </p:stCondLst>
                                  <p:childTnLst>
                                    <p:set>
                                      <p:cBhvr>
                                        <p:cTn id="81" dur="1" fill="hold">
                                          <p:stCondLst>
                                            <p:cond delay="0"/>
                                          </p:stCondLst>
                                        </p:cTn>
                                        <p:tgtEl>
                                          <p:spTgt spid="63"/>
                                        </p:tgtEl>
                                        <p:attrNameLst>
                                          <p:attrName>style.visibility</p:attrName>
                                        </p:attrNameLst>
                                      </p:cBhvr>
                                      <p:to>
                                        <p:strVal val="visible"/>
                                      </p:to>
                                    </p:set>
                                    <p:animEffect transition="in" filter="fade">
                                      <p:cBhvr>
                                        <p:cTn id="8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20" grpId="0" animBg="1"/>
      <p:bldP spid="6" grpId="0" animBg="1"/>
      <p:bldP spid="7" grpId="0" animBg="1"/>
      <p:bldP spid="8" grpId="0" animBg="1"/>
      <p:bldP spid="9" grpId="0" animBg="1"/>
      <p:bldP spid="10" grpId="0" animBg="1"/>
      <p:bldP spid="18" grpId="0" animBg="1"/>
      <p:bldP spid="19" grpId="0" animBg="1"/>
      <p:bldP spid="22" grpId="0" animBg="1"/>
      <p:bldP spid="12" grpId="0" animBg="1"/>
      <p:bldP spid="42" grpId="0" animBg="1"/>
      <p:bldP spid="42" grpId="1" animBg="1"/>
      <p:bldP spid="43" grpId="0" animBg="1"/>
      <p:bldP spid="43" grpId="1" animBg="1"/>
      <p:bldP spid="38" grpId="0" animBg="1"/>
      <p:bldP spid="39" grpId="0" animBg="1"/>
      <p:bldP spid="40" grpId="0" animBg="1"/>
      <p:bldP spid="41" grpId="0" animBg="1"/>
      <p:bldP spid="61" grpId="0" animBg="1"/>
      <p:bldP spid="62" grpId="0" animBg="1"/>
      <p:bldP spid="63" grpId="0" animBg="1"/>
      <p:bldP spid="64"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x xx </a:t>
            </a:r>
            <a:r>
              <a:rPr lang="en-US" dirty="0" err="1"/>
              <a:t>Xx</a:t>
            </a:r>
            <a:r>
              <a:rPr lang="en-US" dirty="0"/>
              <a:t> </a:t>
            </a:r>
            <a:r>
              <a:rPr lang="en-US" dirty="0" err="1"/>
              <a:t>xx</a:t>
            </a:r>
            <a:r>
              <a:rPr lang="en-US" dirty="0"/>
              <a:t> </a:t>
            </a:r>
            <a:r>
              <a:rPr lang="en-US" dirty="0" err="1"/>
              <a:t>xxxxxxx</a:t>
            </a:r>
            <a:r>
              <a:rPr lang="en-US" dirty="0"/>
              <a:t> </a:t>
            </a:r>
            <a:r>
              <a:rPr lang="en-US" dirty="0" err="1"/>
              <a:t>xxxxxxxxx</a:t>
            </a:r>
            <a:r>
              <a:rPr lang="en-US" dirty="0"/>
              <a:t> </a:t>
            </a:r>
          </a:p>
        </p:txBody>
      </p:sp>
      <p:sp>
        <p:nvSpPr>
          <p:cNvPr id="54" name="Text Placeholder 53"/>
          <p:cNvSpPr>
            <a:spLocks noGrp="1"/>
          </p:cNvSpPr>
          <p:nvPr>
            <p:ph type="body" sz="quarter" idx="10"/>
          </p:nvPr>
        </p:nvSpPr>
        <p:spPr/>
        <p:txBody>
          <a:bodyPr/>
          <a:lstStyle/>
          <a:p>
            <a:r>
              <a:rPr lang="en-US" dirty="0"/>
              <a:t>Xx </a:t>
            </a:r>
            <a:r>
              <a:rPr lang="en-US" dirty="0" err="1"/>
              <a:t>xxxxxx</a:t>
            </a:r>
            <a:r>
              <a:rPr lang="en-US" dirty="0"/>
              <a:t> x ’x </a:t>
            </a:r>
            <a:r>
              <a:rPr lang="en-US" dirty="0" err="1"/>
              <a:t>xxxx</a:t>
            </a:r>
            <a:r>
              <a:rPr lang="en-US" dirty="0"/>
              <a:t> xx</a:t>
            </a:r>
          </a:p>
        </p:txBody>
      </p:sp>
      <p:sp>
        <p:nvSpPr>
          <p:cNvPr id="3" name="Oval 2"/>
          <p:cNvSpPr/>
          <p:nvPr/>
        </p:nvSpPr>
        <p:spPr>
          <a:xfrm>
            <a:off x="3698334" y="3144451"/>
            <a:ext cx="2580253" cy="2580251"/>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 name="Oval 3"/>
          <p:cNvSpPr/>
          <p:nvPr/>
        </p:nvSpPr>
        <p:spPr>
          <a:xfrm>
            <a:off x="4721696" y="1551404"/>
            <a:ext cx="2580253" cy="2580251"/>
          </a:xfrm>
          <a:prstGeom prst="ellipse">
            <a:avLst/>
          </a:prstGeom>
          <a:solidFill>
            <a:schemeClr val="accent5">
              <a:alpha val="6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 name="Oval 4"/>
          <p:cNvSpPr/>
          <p:nvPr/>
        </p:nvSpPr>
        <p:spPr>
          <a:xfrm>
            <a:off x="5739690" y="3144451"/>
            <a:ext cx="2580253" cy="2580251"/>
          </a:xfrm>
          <a:prstGeom prst="ellipse">
            <a:avLst/>
          </a:prstGeom>
          <a:solidFill>
            <a:schemeClr val="bg2">
              <a:alpha val="60000"/>
            </a:schemeClr>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6" name="Rectangle 5"/>
          <p:cNvSpPr/>
          <p:nvPr/>
        </p:nvSpPr>
        <p:spPr>
          <a:xfrm>
            <a:off x="3839056" y="4266452"/>
            <a:ext cx="1872693" cy="404150"/>
          </a:xfrm>
          <a:prstGeom prst="rect">
            <a:avLst/>
          </a:prstGeom>
        </p:spPr>
        <p:txBody>
          <a:bodyPr wrap="square">
            <a:spAutoFit/>
          </a:bodyPr>
          <a:lstStyle/>
          <a:p>
            <a:pPr algn="ctr">
              <a:lnSpc>
                <a:spcPct val="95000"/>
              </a:lnSpc>
            </a:pPr>
            <a:r>
              <a:rPr lang="en-US" sz="2133" dirty="0">
                <a:solidFill>
                  <a:srgbClr val="FFFFFF"/>
                </a:solidFill>
              </a:rPr>
              <a:t>Xxx X</a:t>
            </a:r>
          </a:p>
        </p:txBody>
      </p:sp>
      <p:sp>
        <p:nvSpPr>
          <p:cNvPr id="7" name="Rectangle 6"/>
          <p:cNvSpPr/>
          <p:nvPr/>
        </p:nvSpPr>
        <p:spPr>
          <a:xfrm>
            <a:off x="5075476" y="2515341"/>
            <a:ext cx="1872693" cy="404150"/>
          </a:xfrm>
          <a:prstGeom prst="rect">
            <a:avLst/>
          </a:prstGeom>
        </p:spPr>
        <p:txBody>
          <a:bodyPr wrap="square">
            <a:spAutoFit/>
          </a:bodyPr>
          <a:lstStyle/>
          <a:p>
            <a:pPr algn="ctr">
              <a:lnSpc>
                <a:spcPct val="95000"/>
              </a:lnSpc>
            </a:pPr>
            <a:r>
              <a:rPr lang="en-US" sz="2133" dirty="0">
                <a:solidFill>
                  <a:srgbClr val="FFFFFF"/>
                </a:solidFill>
              </a:rPr>
              <a:t>Xxx X</a:t>
            </a:r>
          </a:p>
        </p:txBody>
      </p:sp>
      <p:sp>
        <p:nvSpPr>
          <p:cNvPr id="8" name="Rectangle 7"/>
          <p:cNvSpPr/>
          <p:nvPr/>
        </p:nvSpPr>
        <p:spPr>
          <a:xfrm>
            <a:off x="6286875" y="4266452"/>
            <a:ext cx="1872693" cy="404150"/>
          </a:xfrm>
          <a:prstGeom prst="rect">
            <a:avLst/>
          </a:prstGeom>
        </p:spPr>
        <p:txBody>
          <a:bodyPr wrap="square">
            <a:spAutoFit/>
          </a:bodyPr>
          <a:lstStyle/>
          <a:p>
            <a:pPr algn="ctr">
              <a:lnSpc>
                <a:spcPct val="95000"/>
              </a:lnSpc>
            </a:pPr>
            <a:r>
              <a:rPr lang="en-US" sz="2133" dirty="0">
                <a:solidFill>
                  <a:srgbClr val="FFFFFF"/>
                </a:solidFill>
              </a:rPr>
              <a:t>Xxx X</a:t>
            </a:r>
          </a:p>
        </p:txBody>
      </p:sp>
      <p:sp>
        <p:nvSpPr>
          <p:cNvPr id="9" name="Rectangle 8"/>
          <p:cNvSpPr/>
          <p:nvPr/>
        </p:nvSpPr>
        <p:spPr>
          <a:xfrm>
            <a:off x="-212427" y="4109873"/>
            <a:ext cx="2640293" cy="618631"/>
          </a:xfrm>
          <a:prstGeom prst="rect">
            <a:avLst/>
          </a:prstGeom>
        </p:spPr>
        <p:txBody>
          <a:bodyPr wrap="square">
            <a:spAutoFit/>
          </a:bodyPr>
          <a:lstStyle/>
          <a:p>
            <a:pPr algn="r">
              <a:lnSpc>
                <a:spcPct val="95000"/>
              </a:lnSpc>
            </a:pPr>
            <a:r>
              <a:rPr lang="en-US" sz="2133" dirty="0"/>
              <a:t>Xxx </a:t>
            </a:r>
            <a:r>
              <a:rPr lang="en-US" sz="2133" dirty="0" err="1"/>
              <a:t>Xxx</a:t>
            </a:r>
            <a:r>
              <a:rPr lang="en-US" sz="2133" dirty="0"/>
              <a:t> x</a:t>
            </a:r>
          </a:p>
          <a:p>
            <a:pPr algn="r">
              <a:lnSpc>
                <a:spcPct val="95000"/>
              </a:lnSpc>
            </a:pPr>
            <a:r>
              <a:rPr lang="fr-FR" sz="1467" dirty="0"/>
              <a:t>Xx </a:t>
            </a:r>
            <a:r>
              <a:rPr lang="fr-FR" sz="1467" dirty="0" err="1"/>
              <a:t>xxxxx</a:t>
            </a:r>
            <a:r>
              <a:rPr lang="fr-FR" sz="1467" dirty="0"/>
              <a:t> x </a:t>
            </a:r>
            <a:r>
              <a:rPr lang="fr-FR" sz="1467" dirty="0" err="1"/>
              <a:t>x</a:t>
            </a:r>
            <a:endParaRPr lang="en-US" sz="1467" dirty="0"/>
          </a:p>
        </p:txBody>
      </p:sp>
      <p:sp>
        <p:nvSpPr>
          <p:cNvPr id="10" name="Rectangle 9"/>
          <p:cNvSpPr/>
          <p:nvPr/>
        </p:nvSpPr>
        <p:spPr>
          <a:xfrm>
            <a:off x="327493" y="1911242"/>
            <a:ext cx="3176220" cy="618631"/>
          </a:xfrm>
          <a:prstGeom prst="rect">
            <a:avLst/>
          </a:prstGeom>
        </p:spPr>
        <p:txBody>
          <a:bodyPr wrap="square">
            <a:spAutoFit/>
          </a:bodyPr>
          <a:lstStyle/>
          <a:p>
            <a:pPr algn="r">
              <a:lnSpc>
                <a:spcPct val="95000"/>
              </a:lnSpc>
            </a:pPr>
            <a:r>
              <a:rPr lang="en-US" sz="2133" dirty="0"/>
              <a:t>Xxx </a:t>
            </a:r>
            <a:r>
              <a:rPr lang="en-US" sz="2133" dirty="0" err="1"/>
              <a:t>Xxx</a:t>
            </a:r>
            <a:r>
              <a:rPr lang="en-US" sz="2133" dirty="0"/>
              <a:t> x</a:t>
            </a:r>
          </a:p>
          <a:p>
            <a:pPr algn="r">
              <a:lnSpc>
                <a:spcPct val="95000"/>
              </a:lnSpc>
            </a:pPr>
            <a:r>
              <a:rPr lang="fr-FR" sz="1467" dirty="0"/>
              <a:t>X </a:t>
            </a:r>
            <a:r>
              <a:rPr lang="fr-FR" sz="1467" dirty="0" err="1"/>
              <a:t>x</a:t>
            </a:r>
            <a:r>
              <a:rPr lang="fr-FR" sz="1467" dirty="0"/>
              <a:t> xxx </a:t>
            </a:r>
            <a:r>
              <a:rPr lang="fr-FR" sz="1467" dirty="0" err="1"/>
              <a:t>xxx</a:t>
            </a:r>
            <a:r>
              <a:rPr lang="fr-FR" sz="1467" dirty="0"/>
              <a:t> </a:t>
            </a:r>
            <a:r>
              <a:rPr lang="fr-FR" sz="1467" dirty="0" err="1"/>
              <a:t>xxxx</a:t>
            </a:r>
            <a:r>
              <a:rPr lang="fr-FR" sz="1467" dirty="0"/>
              <a:t> </a:t>
            </a:r>
            <a:r>
              <a:rPr lang="fr-FR" sz="1467" dirty="0" err="1"/>
              <a:t>xxxx</a:t>
            </a:r>
            <a:endParaRPr lang="en-US" sz="1467" dirty="0"/>
          </a:p>
        </p:txBody>
      </p:sp>
      <p:sp>
        <p:nvSpPr>
          <p:cNvPr id="11" name="Rectangle 10"/>
          <p:cNvSpPr/>
          <p:nvPr/>
        </p:nvSpPr>
        <p:spPr>
          <a:xfrm>
            <a:off x="9685139" y="4109873"/>
            <a:ext cx="2788995" cy="618631"/>
          </a:xfrm>
          <a:prstGeom prst="rect">
            <a:avLst/>
          </a:prstGeom>
        </p:spPr>
        <p:txBody>
          <a:bodyPr wrap="square">
            <a:spAutoFit/>
          </a:bodyPr>
          <a:lstStyle/>
          <a:p>
            <a:pPr>
              <a:lnSpc>
                <a:spcPct val="95000"/>
              </a:lnSpc>
            </a:pPr>
            <a:r>
              <a:rPr lang="en-US" sz="2133" dirty="0"/>
              <a:t>Xxx </a:t>
            </a:r>
            <a:r>
              <a:rPr lang="en-US" sz="2133" dirty="0" err="1"/>
              <a:t>Xxx</a:t>
            </a:r>
            <a:r>
              <a:rPr lang="en-US" sz="2133" dirty="0"/>
              <a:t> x</a:t>
            </a:r>
          </a:p>
          <a:p>
            <a:pPr>
              <a:lnSpc>
                <a:spcPct val="95000"/>
              </a:lnSpc>
            </a:pPr>
            <a:r>
              <a:rPr lang="en-US" sz="1467" dirty="0" err="1"/>
              <a:t>Xxxxxxxx</a:t>
            </a:r>
            <a:r>
              <a:rPr lang="en-US" sz="1467" dirty="0"/>
              <a:t> x xxx xx</a:t>
            </a:r>
          </a:p>
        </p:txBody>
      </p:sp>
      <p:grpSp>
        <p:nvGrpSpPr>
          <p:cNvPr id="22" name="Group 21"/>
          <p:cNvGrpSpPr/>
          <p:nvPr/>
        </p:nvGrpSpPr>
        <p:grpSpPr>
          <a:xfrm>
            <a:off x="8620037" y="3901560"/>
            <a:ext cx="1060424" cy="1066032"/>
            <a:chOff x="776288" y="2444750"/>
            <a:chExt cx="600075" cy="603250"/>
          </a:xfrm>
        </p:grpSpPr>
        <p:sp>
          <p:nvSpPr>
            <p:cNvPr id="23" name="Oval 22"/>
            <p:cNvSpPr>
              <a:spLocks noChangeArrowheads="1"/>
            </p:cNvSpPr>
            <p:nvPr/>
          </p:nvSpPr>
          <p:spPr bwMode="auto">
            <a:xfrm>
              <a:off x="776288" y="2444750"/>
              <a:ext cx="600075" cy="603250"/>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4" name="Group 23"/>
            <p:cNvGrpSpPr/>
            <p:nvPr/>
          </p:nvGrpSpPr>
          <p:grpSpPr>
            <a:xfrm>
              <a:off x="862013" y="2624931"/>
              <a:ext cx="430213" cy="242888"/>
              <a:chOff x="862013" y="2847975"/>
              <a:chExt cx="430213" cy="242888"/>
            </a:xfrm>
          </p:grpSpPr>
          <p:sp>
            <p:nvSpPr>
              <p:cNvPr id="25" name="Freeform 24"/>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9" name="Group 28"/>
          <p:cNvGrpSpPr/>
          <p:nvPr/>
        </p:nvGrpSpPr>
        <p:grpSpPr>
          <a:xfrm>
            <a:off x="3484383" y="1704331"/>
            <a:ext cx="1060424" cy="1063229"/>
            <a:chOff x="0" y="2445544"/>
            <a:chExt cx="600075" cy="601663"/>
          </a:xfrm>
        </p:grpSpPr>
        <p:sp>
          <p:nvSpPr>
            <p:cNvPr id="30" name="Oval 29"/>
            <p:cNvSpPr>
              <a:spLocks noChangeArrowheads="1"/>
            </p:cNvSpPr>
            <p:nvPr/>
          </p:nvSpPr>
          <p:spPr bwMode="auto">
            <a:xfrm>
              <a:off x="0" y="2445544"/>
              <a:ext cx="600075" cy="601663"/>
            </a:xfrm>
            <a:prstGeom prst="ellipse">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119063" y="2594769"/>
              <a:ext cx="361950" cy="303213"/>
              <a:chOff x="119063" y="2792413"/>
              <a:chExt cx="361950" cy="303213"/>
            </a:xfrm>
          </p:grpSpPr>
          <p:sp>
            <p:nvSpPr>
              <p:cNvPr id="32" name="Freeform 31"/>
              <p:cNvSpPr>
                <a:spLocks noEditPoints="1"/>
              </p:cNvSpPr>
              <p:nvPr/>
            </p:nvSpPr>
            <p:spPr bwMode="auto">
              <a:xfrm>
                <a:off x="119063" y="2792413"/>
                <a:ext cx="361950" cy="303213"/>
              </a:xfrm>
              <a:custGeom>
                <a:avLst/>
                <a:gdLst>
                  <a:gd name="T0" fmla="*/ 212 w 214"/>
                  <a:gd name="T1" fmla="*/ 51 h 179"/>
                  <a:gd name="T2" fmla="*/ 162 w 214"/>
                  <a:gd name="T3" fmla="*/ 38 h 179"/>
                  <a:gd name="T4" fmla="*/ 163 w 214"/>
                  <a:gd name="T5" fmla="*/ 30 h 179"/>
                  <a:gd name="T6" fmla="*/ 133 w 214"/>
                  <a:gd name="T7" fmla="*/ 0 h 179"/>
                  <a:gd name="T8" fmla="*/ 103 w 214"/>
                  <a:gd name="T9" fmla="*/ 30 h 179"/>
                  <a:gd name="T10" fmla="*/ 105 w 214"/>
                  <a:gd name="T11" fmla="*/ 42 h 179"/>
                  <a:gd name="T12" fmla="*/ 72 w 214"/>
                  <a:gd name="T13" fmla="*/ 51 h 179"/>
                  <a:gd name="T14" fmla="*/ 3 w 214"/>
                  <a:gd name="T15" fmla="*/ 33 h 179"/>
                  <a:gd name="T16" fmla="*/ 1 w 214"/>
                  <a:gd name="T17" fmla="*/ 33 h 179"/>
                  <a:gd name="T18" fmla="*/ 0 w 214"/>
                  <a:gd name="T19" fmla="*/ 35 h 179"/>
                  <a:gd name="T20" fmla="*/ 0 w 214"/>
                  <a:gd name="T21" fmla="*/ 159 h 179"/>
                  <a:gd name="T22" fmla="*/ 2 w 214"/>
                  <a:gd name="T23" fmla="*/ 161 h 179"/>
                  <a:gd name="T24" fmla="*/ 72 w 214"/>
                  <a:gd name="T25" fmla="*/ 179 h 179"/>
                  <a:gd name="T26" fmla="*/ 72 w 214"/>
                  <a:gd name="T27" fmla="*/ 179 h 179"/>
                  <a:gd name="T28" fmla="*/ 72 w 214"/>
                  <a:gd name="T29" fmla="*/ 179 h 179"/>
                  <a:gd name="T30" fmla="*/ 72 w 214"/>
                  <a:gd name="T31" fmla="*/ 179 h 179"/>
                  <a:gd name="T32" fmla="*/ 73 w 214"/>
                  <a:gd name="T33" fmla="*/ 179 h 179"/>
                  <a:gd name="T34" fmla="*/ 142 w 214"/>
                  <a:gd name="T35" fmla="*/ 161 h 179"/>
                  <a:gd name="T36" fmla="*/ 211 w 214"/>
                  <a:gd name="T37" fmla="*/ 179 h 179"/>
                  <a:gd name="T38" fmla="*/ 212 w 214"/>
                  <a:gd name="T39" fmla="*/ 179 h 179"/>
                  <a:gd name="T40" fmla="*/ 213 w 214"/>
                  <a:gd name="T41" fmla="*/ 178 h 179"/>
                  <a:gd name="T42" fmla="*/ 214 w 214"/>
                  <a:gd name="T43" fmla="*/ 176 h 179"/>
                  <a:gd name="T44" fmla="*/ 214 w 214"/>
                  <a:gd name="T45" fmla="*/ 53 h 179"/>
                  <a:gd name="T46" fmla="*/ 212 w 214"/>
                  <a:gd name="T47" fmla="*/ 51 h 179"/>
                  <a:gd name="T48" fmla="*/ 133 w 214"/>
                  <a:gd name="T49" fmla="*/ 5 h 179"/>
                  <a:gd name="T50" fmla="*/ 159 w 214"/>
                  <a:gd name="T51" fmla="*/ 30 h 179"/>
                  <a:gd name="T52" fmla="*/ 157 w 214"/>
                  <a:gd name="T53" fmla="*/ 39 h 179"/>
                  <a:gd name="T54" fmla="*/ 157 w 214"/>
                  <a:gd name="T55" fmla="*/ 39 h 179"/>
                  <a:gd name="T56" fmla="*/ 157 w 214"/>
                  <a:gd name="T57" fmla="*/ 39 h 179"/>
                  <a:gd name="T58" fmla="*/ 133 w 214"/>
                  <a:gd name="T59" fmla="*/ 75 h 179"/>
                  <a:gd name="T60" fmla="*/ 108 w 214"/>
                  <a:gd name="T61" fmla="*/ 30 h 179"/>
                  <a:gd name="T62" fmla="*/ 133 w 214"/>
                  <a:gd name="T63" fmla="*/ 5 h 179"/>
                  <a:gd name="T64" fmla="*/ 5 w 214"/>
                  <a:gd name="T65" fmla="*/ 38 h 179"/>
                  <a:gd name="T66" fmla="*/ 70 w 214"/>
                  <a:gd name="T67" fmla="*/ 55 h 179"/>
                  <a:gd name="T68" fmla="*/ 70 w 214"/>
                  <a:gd name="T69" fmla="*/ 173 h 179"/>
                  <a:gd name="T70" fmla="*/ 5 w 214"/>
                  <a:gd name="T71" fmla="*/ 157 h 179"/>
                  <a:gd name="T72" fmla="*/ 5 w 214"/>
                  <a:gd name="T73" fmla="*/ 38 h 179"/>
                  <a:gd name="T74" fmla="*/ 75 w 214"/>
                  <a:gd name="T75" fmla="*/ 55 h 179"/>
                  <a:gd name="T76" fmla="*/ 107 w 214"/>
                  <a:gd name="T77" fmla="*/ 47 h 179"/>
                  <a:gd name="T78" fmla="*/ 133 w 214"/>
                  <a:gd name="T79" fmla="*/ 79 h 179"/>
                  <a:gd name="T80" fmla="*/ 140 w 214"/>
                  <a:gd name="T81" fmla="*/ 77 h 179"/>
                  <a:gd name="T82" fmla="*/ 140 w 214"/>
                  <a:gd name="T83" fmla="*/ 157 h 179"/>
                  <a:gd name="T84" fmla="*/ 75 w 214"/>
                  <a:gd name="T85" fmla="*/ 173 h 179"/>
                  <a:gd name="T86" fmla="*/ 75 w 214"/>
                  <a:gd name="T87" fmla="*/ 55 h 179"/>
                  <a:gd name="T88" fmla="*/ 209 w 214"/>
                  <a:gd name="T89" fmla="*/ 173 h 179"/>
                  <a:gd name="T90" fmla="*/ 144 w 214"/>
                  <a:gd name="T91" fmla="*/ 157 h 179"/>
                  <a:gd name="T92" fmla="*/ 144 w 214"/>
                  <a:gd name="T93" fmla="*/ 73 h 179"/>
                  <a:gd name="T94" fmla="*/ 161 w 214"/>
                  <a:gd name="T95" fmla="*/ 43 h 179"/>
                  <a:gd name="T96" fmla="*/ 209 w 214"/>
                  <a:gd name="T97" fmla="*/ 55 h 179"/>
                  <a:gd name="T98" fmla="*/ 209 w 214"/>
                  <a:gd name="T99" fmla="*/ 17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4" h="179">
                    <a:moveTo>
                      <a:pt x="212" y="51"/>
                    </a:moveTo>
                    <a:cubicBezTo>
                      <a:pt x="162" y="38"/>
                      <a:pt x="162" y="38"/>
                      <a:pt x="162" y="38"/>
                    </a:cubicBezTo>
                    <a:cubicBezTo>
                      <a:pt x="163" y="35"/>
                      <a:pt x="163" y="33"/>
                      <a:pt x="163" y="30"/>
                    </a:cubicBezTo>
                    <a:cubicBezTo>
                      <a:pt x="163" y="14"/>
                      <a:pt x="150" y="0"/>
                      <a:pt x="133" y="0"/>
                    </a:cubicBezTo>
                    <a:cubicBezTo>
                      <a:pt x="117" y="0"/>
                      <a:pt x="103" y="14"/>
                      <a:pt x="103" y="30"/>
                    </a:cubicBezTo>
                    <a:cubicBezTo>
                      <a:pt x="103" y="34"/>
                      <a:pt x="104" y="38"/>
                      <a:pt x="105" y="42"/>
                    </a:cubicBezTo>
                    <a:cubicBezTo>
                      <a:pt x="72" y="51"/>
                      <a:pt x="72" y="51"/>
                      <a:pt x="72" y="51"/>
                    </a:cubicBezTo>
                    <a:cubicBezTo>
                      <a:pt x="3" y="33"/>
                      <a:pt x="3" y="33"/>
                      <a:pt x="3" y="33"/>
                    </a:cubicBezTo>
                    <a:cubicBezTo>
                      <a:pt x="2" y="33"/>
                      <a:pt x="2" y="33"/>
                      <a:pt x="1" y="33"/>
                    </a:cubicBezTo>
                    <a:cubicBezTo>
                      <a:pt x="0" y="34"/>
                      <a:pt x="0" y="35"/>
                      <a:pt x="0" y="35"/>
                    </a:cubicBezTo>
                    <a:cubicBezTo>
                      <a:pt x="0" y="159"/>
                      <a:pt x="0" y="159"/>
                      <a:pt x="0" y="159"/>
                    </a:cubicBezTo>
                    <a:cubicBezTo>
                      <a:pt x="0" y="160"/>
                      <a:pt x="1" y="161"/>
                      <a:pt x="2" y="161"/>
                    </a:cubicBezTo>
                    <a:cubicBezTo>
                      <a:pt x="72" y="179"/>
                      <a:pt x="72" y="179"/>
                      <a:pt x="72" y="179"/>
                    </a:cubicBezTo>
                    <a:cubicBezTo>
                      <a:pt x="72" y="179"/>
                      <a:pt x="72" y="179"/>
                      <a:pt x="72" y="179"/>
                    </a:cubicBezTo>
                    <a:cubicBezTo>
                      <a:pt x="72" y="179"/>
                      <a:pt x="72" y="179"/>
                      <a:pt x="72" y="179"/>
                    </a:cubicBezTo>
                    <a:cubicBezTo>
                      <a:pt x="72" y="179"/>
                      <a:pt x="72" y="179"/>
                      <a:pt x="72" y="179"/>
                    </a:cubicBezTo>
                    <a:cubicBezTo>
                      <a:pt x="72" y="179"/>
                      <a:pt x="73" y="179"/>
                      <a:pt x="73" y="179"/>
                    </a:cubicBezTo>
                    <a:cubicBezTo>
                      <a:pt x="142" y="161"/>
                      <a:pt x="142" y="161"/>
                      <a:pt x="142" y="161"/>
                    </a:cubicBezTo>
                    <a:cubicBezTo>
                      <a:pt x="211" y="179"/>
                      <a:pt x="211" y="179"/>
                      <a:pt x="211" y="179"/>
                    </a:cubicBezTo>
                    <a:cubicBezTo>
                      <a:pt x="211" y="179"/>
                      <a:pt x="211" y="179"/>
                      <a:pt x="212" y="179"/>
                    </a:cubicBezTo>
                    <a:cubicBezTo>
                      <a:pt x="212" y="179"/>
                      <a:pt x="213" y="179"/>
                      <a:pt x="213" y="178"/>
                    </a:cubicBezTo>
                    <a:cubicBezTo>
                      <a:pt x="214" y="178"/>
                      <a:pt x="214" y="177"/>
                      <a:pt x="214" y="176"/>
                    </a:cubicBezTo>
                    <a:cubicBezTo>
                      <a:pt x="214" y="53"/>
                      <a:pt x="214" y="53"/>
                      <a:pt x="214" y="53"/>
                    </a:cubicBezTo>
                    <a:cubicBezTo>
                      <a:pt x="214" y="52"/>
                      <a:pt x="213" y="51"/>
                      <a:pt x="212" y="51"/>
                    </a:cubicBezTo>
                    <a:close/>
                    <a:moveTo>
                      <a:pt x="133" y="5"/>
                    </a:moveTo>
                    <a:cubicBezTo>
                      <a:pt x="147" y="5"/>
                      <a:pt x="159" y="16"/>
                      <a:pt x="159" y="30"/>
                    </a:cubicBezTo>
                    <a:cubicBezTo>
                      <a:pt x="159" y="33"/>
                      <a:pt x="158" y="36"/>
                      <a:pt x="157" y="39"/>
                    </a:cubicBezTo>
                    <a:cubicBezTo>
                      <a:pt x="157" y="39"/>
                      <a:pt x="157" y="39"/>
                      <a:pt x="157" y="39"/>
                    </a:cubicBezTo>
                    <a:cubicBezTo>
                      <a:pt x="157" y="39"/>
                      <a:pt x="157" y="39"/>
                      <a:pt x="157" y="39"/>
                    </a:cubicBezTo>
                    <a:cubicBezTo>
                      <a:pt x="153" y="55"/>
                      <a:pt x="140" y="75"/>
                      <a:pt x="133" y="75"/>
                    </a:cubicBezTo>
                    <a:cubicBezTo>
                      <a:pt x="125" y="75"/>
                      <a:pt x="108" y="45"/>
                      <a:pt x="108" y="30"/>
                    </a:cubicBezTo>
                    <a:cubicBezTo>
                      <a:pt x="108" y="16"/>
                      <a:pt x="119" y="5"/>
                      <a:pt x="133" y="5"/>
                    </a:cubicBezTo>
                    <a:close/>
                    <a:moveTo>
                      <a:pt x="5" y="38"/>
                    </a:moveTo>
                    <a:cubicBezTo>
                      <a:pt x="70" y="55"/>
                      <a:pt x="70" y="55"/>
                      <a:pt x="70" y="55"/>
                    </a:cubicBezTo>
                    <a:cubicBezTo>
                      <a:pt x="70" y="173"/>
                      <a:pt x="70" y="173"/>
                      <a:pt x="70" y="173"/>
                    </a:cubicBezTo>
                    <a:cubicBezTo>
                      <a:pt x="5" y="157"/>
                      <a:pt x="5" y="157"/>
                      <a:pt x="5" y="157"/>
                    </a:cubicBezTo>
                    <a:lnTo>
                      <a:pt x="5" y="38"/>
                    </a:lnTo>
                    <a:close/>
                    <a:moveTo>
                      <a:pt x="75" y="55"/>
                    </a:moveTo>
                    <a:cubicBezTo>
                      <a:pt x="107" y="47"/>
                      <a:pt x="107" y="47"/>
                      <a:pt x="107" y="47"/>
                    </a:cubicBezTo>
                    <a:cubicBezTo>
                      <a:pt x="112" y="62"/>
                      <a:pt x="124" y="79"/>
                      <a:pt x="133" y="79"/>
                    </a:cubicBezTo>
                    <a:cubicBezTo>
                      <a:pt x="135" y="79"/>
                      <a:pt x="137" y="79"/>
                      <a:pt x="140" y="77"/>
                    </a:cubicBezTo>
                    <a:cubicBezTo>
                      <a:pt x="140" y="157"/>
                      <a:pt x="140" y="157"/>
                      <a:pt x="140" y="157"/>
                    </a:cubicBezTo>
                    <a:cubicBezTo>
                      <a:pt x="75" y="173"/>
                      <a:pt x="75" y="173"/>
                      <a:pt x="75" y="173"/>
                    </a:cubicBezTo>
                    <a:lnTo>
                      <a:pt x="75" y="55"/>
                    </a:lnTo>
                    <a:close/>
                    <a:moveTo>
                      <a:pt x="209" y="173"/>
                    </a:moveTo>
                    <a:cubicBezTo>
                      <a:pt x="144" y="157"/>
                      <a:pt x="144" y="157"/>
                      <a:pt x="144" y="157"/>
                    </a:cubicBezTo>
                    <a:cubicBezTo>
                      <a:pt x="144" y="73"/>
                      <a:pt x="144" y="73"/>
                      <a:pt x="144" y="73"/>
                    </a:cubicBezTo>
                    <a:cubicBezTo>
                      <a:pt x="151" y="66"/>
                      <a:pt x="158" y="53"/>
                      <a:pt x="161" y="43"/>
                    </a:cubicBezTo>
                    <a:cubicBezTo>
                      <a:pt x="209" y="55"/>
                      <a:pt x="209" y="55"/>
                      <a:pt x="209" y="55"/>
                    </a:cubicBezTo>
                    <a:lnTo>
                      <a:pt x="209" y="17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32"/>
              <p:cNvSpPr>
                <a:spLocks noEditPoints="1"/>
              </p:cNvSpPr>
              <p:nvPr/>
            </p:nvSpPr>
            <p:spPr bwMode="auto">
              <a:xfrm>
                <a:off x="317500" y="2817813"/>
                <a:ext cx="53975" cy="52388"/>
              </a:xfrm>
              <a:custGeom>
                <a:avLst/>
                <a:gdLst>
                  <a:gd name="T0" fmla="*/ 32 w 32"/>
                  <a:gd name="T1" fmla="*/ 15 h 31"/>
                  <a:gd name="T2" fmla="*/ 16 w 32"/>
                  <a:gd name="T3" fmla="*/ 0 h 31"/>
                  <a:gd name="T4" fmla="*/ 0 w 32"/>
                  <a:gd name="T5" fmla="*/ 15 h 31"/>
                  <a:gd name="T6" fmla="*/ 16 w 32"/>
                  <a:gd name="T7" fmla="*/ 31 h 31"/>
                  <a:gd name="T8" fmla="*/ 32 w 32"/>
                  <a:gd name="T9" fmla="*/ 15 h 31"/>
                  <a:gd name="T10" fmla="*/ 5 w 32"/>
                  <a:gd name="T11" fmla="*/ 15 h 31"/>
                  <a:gd name="T12" fmla="*/ 16 w 32"/>
                  <a:gd name="T13" fmla="*/ 4 h 31"/>
                  <a:gd name="T14" fmla="*/ 27 w 32"/>
                  <a:gd name="T15" fmla="*/ 15 h 31"/>
                  <a:gd name="T16" fmla="*/ 16 w 32"/>
                  <a:gd name="T17" fmla="*/ 27 h 31"/>
                  <a:gd name="T18" fmla="*/ 5 w 32"/>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1">
                    <a:moveTo>
                      <a:pt x="32" y="15"/>
                    </a:moveTo>
                    <a:cubicBezTo>
                      <a:pt x="32" y="7"/>
                      <a:pt x="25" y="0"/>
                      <a:pt x="16" y="0"/>
                    </a:cubicBezTo>
                    <a:cubicBezTo>
                      <a:pt x="7" y="0"/>
                      <a:pt x="0" y="7"/>
                      <a:pt x="0" y="15"/>
                    </a:cubicBezTo>
                    <a:cubicBezTo>
                      <a:pt x="0" y="24"/>
                      <a:pt x="7" y="31"/>
                      <a:pt x="16" y="31"/>
                    </a:cubicBezTo>
                    <a:cubicBezTo>
                      <a:pt x="25" y="31"/>
                      <a:pt x="32" y="24"/>
                      <a:pt x="32" y="15"/>
                    </a:cubicBezTo>
                    <a:close/>
                    <a:moveTo>
                      <a:pt x="5" y="15"/>
                    </a:moveTo>
                    <a:cubicBezTo>
                      <a:pt x="5" y="9"/>
                      <a:pt x="10" y="4"/>
                      <a:pt x="16" y="4"/>
                    </a:cubicBezTo>
                    <a:cubicBezTo>
                      <a:pt x="22" y="4"/>
                      <a:pt x="27" y="9"/>
                      <a:pt x="27" y="15"/>
                    </a:cubicBezTo>
                    <a:cubicBezTo>
                      <a:pt x="27" y="22"/>
                      <a:pt x="22" y="27"/>
                      <a:pt x="16" y="27"/>
                    </a:cubicBezTo>
                    <a:cubicBezTo>
                      <a:pt x="10" y="27"/>
                      <a:pt x="5" y="22"/>
                      <a:pt x="5" y="1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4" name="Group 33"/>
          <p:cNvGrpSpPr/>
          <p:nvPr/>
        </p:nvGrpSpPr>
        <p:grpSpPr>
          <a:xfrm>
            <a:off x="2437591" y="3902962"/>
            <a:ext cx="1060424" cy="1063229"/>
            <a:chOff x="-776288" y="2445544"/>
            <a:chExt cx="600075" cy="601663"/>
          </a:xfrm>
        </p:grpSpPr>
        <p:sp>
          <p:nvSpPr>
            <p:cNvPr id="35" name="Oval 34"/>
            <p:cNvSpPr>
              <a:spLocks noChangeArrowheads="1"/>
            </p:cNvSpPr>
            <p:nvPr/>
          </p:nvSpPr>
          <p:spPr bwMode="auto">
            <a:xfrm>
              <a:off x="-776288" y="2445544"/>
              <a:ext cx="600075" cy="60166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606426" y="2534444"/>
              <a:ext cx="260350" cy="423863"/>
              <a:chOff x="2832100" y="2760663"/>
              <a:chExt cx="260350" cy="423863"/>
            </a:xfrm>
          </p:grpSpPr>
          <p:sp>
            <p:nvSpPr>
              <p:cNvPr id="37" name="Freeform 36"/>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7"/>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8"/>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39"/>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0"/>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43" name="Straight Connector 42"/>
          <p:cNvCxnSpPr>
            <a:stCxn id="5" idx="6"/>
            <a:endCxn id="23" idx="2"/>
          </p:cNvCxnSpPr>
          <p:nvPr/>
        </p:nvCxnSpPr>
        <p:spPr>
          <a:xfrm>
            <a:off x="8319943" y="4434576"/>
            <a:ext cx="300095"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5" idx="6"/>
            <a:endCxn id="3" idx="2"/>
          </p:cNvCxnSpPr>
          <p:nvPr/>
        </p:nvCxnSpPr>
        <p:spPr>
          <a:xfrm>
            <a:off x="3498015" y="4434576"/>
            <a:ext cx="20031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511824" y="2372883"/>
            <a:ext cx="263579" cy="9601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919491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1111">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61111">
                                          <p:cBhvr additive="base">
                                            <p:cTn id="7" dur="900" fill="hold"/>
                                            <p:tgtEl>
                                              <p:spTgt spid="3"/>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1111">
                                      <p:stCondLst>
                                        <p:cond delay="300"/>
                                      </p:stCondLst>
                                      <p:childTnLst>
                                        <p:set>
                                          <p:cBhvr>
                                            <p:cTn id="10" dur="1" fill="hold">
                                              <p:stCondLst>
                                                <p:cond delay="0"/>
                                              </p:stCondLst>
                                            </p:cTn>
                                            <p:tgtEl>
                                              <p:spTgt spid="4"/>
                                            </p:tgtEl>
                                            <p:attrNameLst>
                                              <p:attrName>style.visibility</p:attrName>
                                            </p:attrNameLst>
                                          </p:cBhvr>
                                          <p:to>
                                            <p:strVal val="visible"/>
                                          </p:to>
                                        </p:set>
                                        <p:anim calcmode="lin" valueType="num" p14:bounceEnd="61111">
                                          <p:cBhvr additive="base">
                                            <p:cTn id="11" dur="1100" fill="hold"/>
                                            <p:tgtEl>
                                              <p:spTgt spid="4"/>
                                            </p:tgtEl>
                                            <p:attrNameLst>
                                              <p:attrName>ppt_x</p:attrName>
                                            </p:attrNameLst>
                                          </p:cBhvr>
                                          <p:tavLst>
                                            <p:tav tm="0">
                                              <p:val>
                                                <p:strVal val="1+#ppt_w/2"/>
                                              </p:val>
                                            </p:tav>
                                            <p:tav tm="100000">
                                              <p:val>
                                                <p:strVal val="#ppt_x"/>
                                              </p:val>
                                            </p:tav>
                                          </p:tavLst>
                                        </p:anim>
                                        <p:anim calcmode="lin" valueType="num" p14:bounceEnd="61111">
                                          <p:cBhvr additive="base">
                                            <p:cTn id="12" dur="11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1111">
                                      <p:stCondLst>
                                        <p:cond delay="500"/>
                                      </p:stCondLst>
                                      <p:childTnLst>
                                        <p:set>
                                          <p:cBhvr>
                                            <p:cTn id="14" dur="1" fill="hold">
                                              <p:stCondLst>
                                                <p:cond delay="0"/>
                                              </p:stCondLst>
                                            </p:cTn>
                                            <p:tgtEl>
                                              <p:spTgt spid="5"/>
                                            </p:tgtEl>
                                            <p:attrNameLst>
                                              <p:attrName>style.visibility</p:attrName>
                                            </p:attrNameLst>
                                          </p:cBhvr>
                                          <p:to>
                                            <p:strVal val="visible"/>
                                          </p:to>
                                        </p:set>
                                        <p:anim calcmode="lin" valueType="num" p14:bounceEnd="61111">
                                          <p:cBhvr additive="base">
                                            <p:cTn id="15" dur="1200" fill="hold"/>
                                            <p:tgtEl>
                                              <p:spTgt spid="5"/>
                                            </p:tgtEl>
                                            <p:attrNameLst>
                                              <p:attrName>ppt_x</p:attrName>
                                            </p:attrNameLst>
                                          </p:cBhvr>
                                          <p:tavLst>
                                            <p:tav tm="0">
                                              <p:val>
                                                <p:strVal val="1+#ppt_w/2"/>
                                              </p:val>
                                            </p:tav>
                                            <p:tav tm="100000">
                                              <p:val>
                                                <p:strVal val="#ppt_x"/>
                                              </p:val>
                                            </p:tav>
                                          </p:tavLst>
                                        </p:anim>
                                        <p:anim calcmode="lin" valueType="num" p14:bounceEnd="61111">
                                          <p:cBhvr additive="base">
                                            <p:cTn id="16" dur="1200" fill="hold"/>
                                            <p:tgtEl>
                                              <p:spTgt spid="5"/>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12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nodeType="withEffect">
                                      <p:stCondLst>
                                        <p:cond delay="80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500"/>
                                            <p:tgtEl>
                                              <p:spTgt spid="47"/>
                                            </p:tgtEl>
                                          </p:cBhvr>
                                        </p:animEffect>
                                      </p:childTnLst>
                                    </p:cTn>
                                  </p:par>
                                  <p:par>
                                    <p:cTn id="38" presetID="10" presetClass="entr" presetSubtype="0" fill="hold" nodeType="withEffect">
                                      <p:stCondLst>
                                        <p:cond delay="9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90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nodeType="withEffect">
                                      <p:stCondLst>
                                        <p:cond delay="100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nodeType="withEffect">
                                      <p:stCondLst>
                                        <p:cond delay="100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500"/>
                                            <p:tgtEl>
                                              <p:spTgt spid="43"/>
                                            </p:tgtEl>
                                          </p:cBhvr>
                                        </p:animEffect>
                                      </p:childTnLst>
                                    </p:cTn>
                                  </p:par>
                                  <p:par>
                                    <p:cTn id="50" presetID="10" presetClass="entr" presetSubtype="0" fill="hold" nodeType="withEffect">
                                      <p:stCondLst>
                                        <p:cond delay="110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900" fill="hold"/>
                                            <p:tgtEl>
                                              <p:spTgt spid="3"/>
                                            </p:tgtEl>
                                            <p:attrNameLst>
                                              <p:attrName>ppt_x</p:attrName>
                                            </p:attrNameLst>
                                          </p:cBhvr>
                                          <p:tavLst>
                                            <p:tav tm="0">
                                              <p:val>
                                                <p:strVal val="0-#ppt_w/2"/>
                                              </p:val>
                                            </p:tav>
                                            <p:tav tm="100000">
                                              <p:val>
                                                <p:strVal val="#ppt_x"/>
                                              </p:val>
                                            </p:tav>
                                          </p:tavLst>
                                        </p:anim>
                                        <p:anim calcmode="lin" valueType="num">
                                          <p:cBhvr additive="base">
                                            <p:cTn id="8" dur="9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3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100" fill="hold"/>
                                            <p:tgtEl>
                                              <p:spTgt spid="4"/>
                                            </p:tgtEl>
                                            <p:attrNameLst>
                                              <p:attrName>ppt_x</p:attrName>
                                            </p:attrNameLst>
                                          </p:cBhvr>
                                          <p:tavLst>
                                            <p:tav tm="0">
                                              <p:val>
                                                <p:strVal val="1+#ppt_w/2"/>
                                              </p:val>
                                            </p:tav>
                                            <p:tav tm="100000">
                                              <p:val>
                                                <p:strVal val="#ppt_x"/>
                                              </p:val>
                                            </p:tav>
                                          </p:tavLst>
                                        </p:anim>
                                        <p:anim calcmode="lin" valueType="num">
                                          <p:cBhvr additive="base">
                                            <p:cTn id="12" dur="11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200" fill="hold"/>
                                            <p:tgtEl>
                                              <p:spTgt spid="5"/>
                                            </p:tgtEl>
                                            <p:attrNameLst>
                                              <p:attrName>ppt_x</p:attrName>
                                            </p:attrNameLst>
                                          </p:cBhvr>
                                          <p:tavLst>
                                            <p:tav tm="0">
                                              <p:val>
                                                <p:strVal val="1+#ppt_w/2"/>
                                              </p:val>
                                            </p:tav>
                                            <p:tav tm="100000">
                                              <p:val>
                                                <p:strVal val="#ppt_x"/>
                                              </p:val>
                                            </p:tav>
                                          </p:tavLst>
                                        </p:anim>
                                        <p:anim calcmode="lin" valueType="num">
                                          <p:cBhvr additive="base">
                                            <p:cTn id="16" dur="1200" fill="hold"/>
                                            <p:tgtEl>
                                              <p:spTgt spid="5"/>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12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200"/>
                                            <p:tgtEl>
                                              <p:spTgt spid="13"/>
                                            </p:tgtEl>
                                          </p:cBhvr>
                                        </p:animEffect>
                                      </p:childTnLst>
                                    </p:cTn>
                                  </p:par>
                                  <p:par>
                                    <p:cTn id="38" presetID="22" presetClass="entr" presetSubtype="4" fill="hold" nodeType="withEffect">
                                      <p:stCondLst>
                                        <p:cond delay="150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200"/>
                                            <p:tgtEl>
                                              <p:spTgt spid="14"/>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200"/>
                                            <p:tgtEl>
                                              <p:spTgt spid="12"/>
                                            </p:tgtEl>
                                          </p:cBhvr>
                                        </p:animEffect>
                                      </p:childTnLst>
                                    </p:cTn>
                                  </p:par>
                                  <p:par>
                                    <p:cTn id="44" presetID="10" presetClass="entr" presetSubtype="0" fill="hold" nodeType="withEffect">
                                      <p:stCondLst>
                                        <p:cond delay="800"/>
                                      </p:stCondLst>
                                      <p:childTnLst>
                                        <p:set>
                                          <p:cBhvr>
                                            <p:cTn id="45" dur="1" fill="hold">
                                              <p:stCondLst>
                                                <p:cond delay="0"/>
                                              </p:stCondLst>
                                            </p:cTn>
                                            <p:tgtEl>
                                              <p:spTgt spid="47"/>
                                            </p:tgtEl>
                                            <p:attrNameLst>
                                              <p:attrName>style.visibility</p:attrName>
                                            </p:attrNameLst>
                                          </p:cBhvr>
                                          <p:to>
                                            <p:strVal val="visible"/>
                                          </p:to>
                                        </p:set>
                                        <p:animEffect transition="in" filter="fade">
                                          <p:cBhvr>
                                            <p:cTn id="46" dur="500"/>
                                            <p:tgtEl>
                                              <p:spTgt spid="47"/>
                                            </p:tgtEl>
                                          </p:cBhvr>
                                        </p:animEffect>
                                      </p:childTnLst>
                                    </p:cTn>
                                  </p:par>
                                  <p:par>
                                    <p:cTn id="47" presetID="10" presetClass="entr" presetSubtype="0" fill="hold" nodeType="withEffect">
                                      <p:stCondLst>
                                        <p:cond delay="90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nodeType="withEffect">
                                      <p:stCondLst>
                                        <p:cond delay="90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nodeType="withEffect">
                                      <p:stCondLst>
                                        <p:cond delay="10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childTnLst>
                                    </p:cTn>
                                  </p:par>
                                  <p:par>
                                    <p:cTn id="56" presetID="10" presetClass="entr" presetSubtype="0" fill="hold" nodeType="withEffect">
                                      <p:stCondLst>
                                        <p:cond delay="100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10" presetClass="entr" presetSubtype="0" fill="hold" nodeType="withEffect">
                                      <p:stCondLst>
                                        <p:cond delay="110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p:bldP spid="10" grpId="0"/>
          <p:bldP spid="11" grpId="0"/>
          <p:bldP spid="12" grpId="0" animBg="1"/>
          <p:bldP spid="13" grpId="0" animBg="1"/>
        </p:bldLst>
      </p:timing>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pPr algn="l"/>
            <a:r>
              <a:rPr lang="en-US" dirty="0"/>
              <a:t>Xxx </a:t>
            </a:r>
            <a:r>
              <a:rPr lang="en-US" dirty="0" err="1"/>
              <a:t>xxxxxxxxxxxx</a:t>
            </a:r>
            <a:r>
              <a:rPr lang="en-US" dirty="0"/>
              <a:t> x </a:t>
            </a:r>
            <a:r>
              <a:rPr lang="en-US" dirty="0" err="1"/>
              <a:t>x</a:t>
            </a:r>
            <a:endParaRPr lang="en-US" dirty="0"/>
          </a:p>
        </p:txBody>
      </p:sp>
      <p:sp>
        <p:nvSpPr>
          <p:cNvPr id="9" name="Line 7"/>
          <p:cNvSpPr>
            <a:spLocks noChangeShapeType="1"/>
          </p:cNvSpPr>
          <p:nvPr/>
        </p:nvSpPr>
        <p:spPr bwMode="auto">
          <a:xfrm>
            <a:off x="1899720" y="1554085"/>
            <a:ext cx="6482281" cy="30231"/>
          </a:xfrm>
          <a:prstGeom prst="line">
            <a:avLst/>
          </a:prstGeom>
          <a:noFill/>
          <a:ln w="88900" cap="rnd">
            <a:gradFill>
              <a:gsLst>
                <a:gs pos="0">
                  <a:schemeClr val="accent1">
                    <a:lumMod val="75000"/>
                  </a:schemeClr>
                </a:gs>
                <a:gs pos="25000">
                  <a:schemeClr val="accent1"/>
                </a:gs>
              </a:gsLst>
              <a:lin ang="19800000" scaled="0"/>
            </a:gradFill>
            <a:prstDash val="solid"/>
            <a:round/>
            <a:headEnd/>
            <a:tailEnd type="triangle" w="med" len="sm"/>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5"/>
          <p:cNvSpPr>
            <a:spLocks/>
          </p:cNvSpPr>
          <p:nvPr/>
        </p:nvSpPr>
        <p:spPr bwMode="auto">
          <a:xfrm>
            <a:off x="1499132" y="1554084"/>
            <a:ext cx="400589" cy="802251"/>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1">
                    <a:lumMod val="75000"/>
                  </a:schemeClr>
                </a:gs>
                <a:gs pos="32000">
                  <a:schemeClr val="accent1"/>
                </a:gs>
              </a:gsLst>
              <a:lin ang="5400000" scaled="1"/>
            </a:gra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a:off x="1899720" y="1554084"/>
            <a:ext cx="400589" cy="802251"/>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1"/>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 name="Line 8"/>
          <p:cNvSpPr>
            <a:spLocks noChangeShapeType="1"/>
          </p:cNvSpPr>
          <p:nvPr/>
        </p:nvSpPr>
        <p:spPr bwMode="auto">
          <a:xfrm flipH="1" flipV="1">
            <a:off x="-1473199" y="1549401"/>
            <a:ext cx="3372921" cy="4684"/>
          </a:xfrm>
          <a:prstGeom prst="line">
            <a:avLst/>
          </a:prstGeom>
          <a:noFill/>
          <a:ln w="88900" cap="rnd">
            <a:solidFill>
              <a:schemeClr val="accent1"/>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4" name="Line 7"/>
          <p:cNvSpPr>
            <a:spLocks noChangeShapeType="1"/>
          </p:cNvSpPr>
          <p:nvPr/>
        </p:nvSpPr>
        <p:spPr bwMode="auto">
          <a:xfrm flipV="1">
            <a:off x="1899720" y="2743202"/>
            <a:ext cx="4576817" cy="4684"/>
          </a:xfrm>
          <a:prstGeom prst="line">
            <a:avLst/>
          </a:prstGeom>
          <a:noFill/>
          <a:ln w="88900" cap="rnd">
            <a:gradFill>
              <a:gsLst>
                <a:gs pos="0">
                  <a:schemeClr val="accent3">
                    <a:lumMod val="75000"/>
                  </a:schemeClr>
                </a:gs>
                <a:gs pos="25000">
                  <a:schemeClr val="accent3"/>
                </a:gs>
              </a:gsLst>
              <a:lin ang="19800000" scaled="0"/>
            </a:gradFill>
            <a:prstDash val="solid"/>
            <a:round/>
            <a:headEnd/>
            <a:tailEnd type="triangle" w="med" len="sm"/>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5"/>
          <p:cNvSpPr>
            <a:spLocks/>
          </p:cNvSpPr>
          <p:nvPr/>
        </p:nvSpPr>
        <p:spPr bwMode="auto">
          <a:xfrm>
            <a:off x="1499131" y="2747885"/>
            <a:ext cx="400589" cy="802251"/>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3">
                    <a:lumMod val="75000"/>
                  </a:schemeClr>
                </a:gs>
                <a:gs pos="32000">
                  <a:schemeClr val="accent3"/>
                </a:gs>
              </a:gsLst>
              <a:lin ang="5400000" scaled="1"/>
            </a:gra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6"/>
          <p:cNvSpPr>
            <a:spLocks/>
          </p:cNvSpPr>
          <p:nvPr/>
        </p:nvSpPr>
        <p:spPr bwMode="auto">
          <a:xfrm>
            <a:off x="1899720" y="2747885"/>
            <a:ext cx="400589" cy="802251"/>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3"/>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Line 8"/>
          <p:cNvSpPr>
            <a:spLocks noChangeShapeType="1"/>
          </p:cNvSpPr>
          <p:nvPr/>
        </p:nvSpPr>
        <p:spPr bwMode="auto">
          <a:xfrm flipH="1" flipV="1">
            <a:off x="-1473199" y="2743202"/>
            <a:ext cx="3372921" cy="4684"/>
          </a:xfrm>
          <a:prstGeom prst="line">
            <a:avLst/>
          </a:prstGeom>
          <a:noFill/>
          <a:ln w="88900" cap="rnd">
            <a:solidFill>
              <a:schemeClr val="accent3"/>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9" name="Line 7"/>
          <p:cNvSpPr>
            <a:spLocks noChangeShapeType="1"/>
          </p:cNvSpPr>
          <p:nvPr/>
        </p:nvSpPr>
        <p:spPr bwMode="auto">
          <a:xfrm flipV="1">
            <a:off x="1899719" y="3910825"/>
            <a:ext cx="5280555" cy="4684"/>
          </a:xfrm>
          <a:prstGeom prst="line">
            <a:avLst/>
          </a:prstGeom>
          <a:noFill/>
          <a:ln w="88900" cap="rnd">
            <a:gradFill>
              <a:gsLst>
                <a:gs pos="0">
                  <a:schemeClr val="accent5">
                    <a:lumMod val="75000"/>
                  </a:schemeClr>
                </a:gs>
                <a:gs pos="25000">
                  <a:schemeClr val="accent5"/>
                </a:gs>
              </a:gsLst>
              <a:lin ang="19800000" scaled="0"/>
            </a:gradFill>
            <a:prstDash val="solid"/>
            <a:round/>
            <a:headEnd/>
            <a:tailEnd type="triangle" w="med" len="sm"/>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
          <p:cNvSpPr>
            <a:spLocks/>
          </p:cNvSpPr>
          <p:nvPr/>
        </p:nvSpPr>
        <p:spPr bwMode="auto">
          <a:xfrm>
            <a:off x="1499132" y="3915510"/>
            <a:ext cx="400589" cy="802249"/>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5">
                    <a:lumMod val="75000"/>
                  </a:schemeClr>
                </a:gs>
                <a:gs pos="32000">
                  <a:schemeClr val="accent5"/>
                </a:gs>
              </a:gsLst>
              <a:lin ang="5400000" scaled="1"/>
            </a:gra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6"/>
          <p:cNvSpPr>
            <a:spLocks/>
          </p:cNvSpPr>
          <p:nvPr/>
        </p:nvSpPr>
        <p:spPr bwMode="auto">
          <a:xfrm>
            <a:off x="1899722" y="3915510"/>
            <a:ext cx="400589" cy="802249"/>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5"/>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Line 8"/>
          <p:cNvSpPr>
            <a:spLocks noChangeShapeType="1"/>
          </p:cNvSpPr>
          <p:nvPr/>
        </p:nvSpPr>
        <p:spPr bwMode="auto">
          <a:xfrm flipH="1" flipV="1">
            <a:off x="-1473199" y="3880593"/>
            <a:ext cx="3372921" cy="34915"/>
          </a:xfrm>
          <a:prstGeom prst="line">
            <a:avLst/>
          </a:prstGeom>
          <a:noFill/>
          <a:ln w="88900" cap="rnd">
            <a:solidFill>
              <a:schemeClr val="accent5"/>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Rectangle 23"/>
          <p:cNvSpPr/>
          <p:nvPr/>
        </p:nvSpPr>
        <p:spPr>
          <a:xfrm>
            <a:off x="1573353" y="1662823"/>
            <a:ext cx="652743" cy="584775"/>
          </a:xfrm>
          <a:prstGeom prst="rect">
            <a:avLst/>
          </a:prstGeom>
        </p:spPr>
        <p:txBody>
          <a:bodyPr wrap="none" anchor="ctr" anchorCtr="0">
            <a:spAutoFit/>
          </a:bodyPr>
          <a:lstStyle/>
          <a:p>
            <a:pPr algn="ctr"/>
            <a:r>
              <a:rPr lang="en-US" sz="3200" dirty="0"/>
              <a:t>01</a:t>
            </a:r>
          </a:p>
        </p:txBody>
      </p:sp>
      <p:sp>
        <p:nvSpPr>
          <p:cNvPr id="30" name="Rectangle 29"/>
          <p:cNvSpPr/>
          <p:nvPr/>
        </p:nvSpPr>
        <p:spPr>
          <a:xfrm>
            <a:off x="1573347" y="2854668"/>
            <a:ext cx="652743" cy="584775"/>
          </a:xfrm>
          <a:prstGeom prst="rect">
            <a:avLst/>
          </a:prstGeom>
        </p:spPr>
        <p:txBody>
          <a:bodyPr wrap="none" anchor="ctr" anchorCtr="0">
            <a:spAutoFit/>
          </a:bodyPr>
          <a:lstStyle/>
          <a:p>
            <a:pPr algn="ctr"/>
            <a:r>
              <a:rPr lang="en-US" sz="3200" dirty="0"/>
              <a:t>02</a:t>
            </a:r>
          </a:p>
        </p:txBody>
      </p:sp>
      <p:sp>
        <p:nvSpPr>
          <p:cNvPr id="31" name="Rectangle 30"/>
          <p:cNvSpPr/>
          <p:nvPr/>
        </p:nvSpPr>
        <p:spPr>
          <a:xfrm>
            <a:off x="1573347" y="4024247"/>
            <a:ext cx="652743" cy="584775"/>
          </a:xfrm>
          <a:prstGeom prst="rect">
            <a:avLst/>
          </a:prstGeom>
        </p:spPr>
        <p:txBody>
          <a:bodyPr wrap="none" anchor="ctr" anchorCtr="0">
            <a:spAutoFit/>
          </a:bodyPr>
          <a:lstStyle/>
          <a:p>
            <a:pPr algn="ctr"/>
            <a:r>
              <a:rPr lang="en-US" sz="3200" dirty="0"/>
              <a:t>03</a:t>
            </a:r>
          </a:p>
        </p:txBody>
      </p:sp>
      <p:sp>
        <p:nvSpPr>
          <p:cNvPr id="33" name="Line 7"/>
          <p:cNvSpPr>
            <a:spLocks noChangeShapeType="1"/>
          </p:cNvSpPr>
          <p:nvPr/>
        </p:nvSpPr>
        <p:spPr bwMode="auto">
          <a:xfrm flipV="1">
            <a:off x="1912952" y="5118044"/>
            <a:ext cx="3929049" cy="0"/>
          </a:xfrm>
          <a:prstGeom prst="line">
            <a:avLst/>
          </a:prstGeom>
          <a:noFill/>
          <a:ln w="88900" cap="rnd">
            <a:gradFill>
              <a:gsLst>
                <a:gs pos="0">
                  <a:schemeClr val="bg2">
                    <a:lumMod val="75000"/>
                  </a:schemeClr>
                </a:gs>
                <a:gs pos="25000">
                  <a:schemeClr val="bg2"/>
                </a:gs>
              </a:gsLst>
              <a:lin ang="19800000" scaled="0"/>
            </a:gradFill>
            <a:prstDash val="solid"/>
            <a:round/>
            <a:headEnd/>
            <a:tailEnd type="triangle" w="med" len="sm"/>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5"/>
          <p:cNvSpPr>
            <a:spLocks/>
          </p:cNvSpPr>
          <p:nvPr/>
        </p:nvSpPr>
        <p:spPr bwMode="auto">
          <a:xfrm>
            <a:off x="1512364" y="5118048"/>
            <a:ext cx="400589" cy="802249"/>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bg2">
                    <a:lumMod val="75000"/>
                  </a:schemeClr>
                </a:gs>
                <a:gs pos="32000">
                  <a:schemeClr val="bg2"/>
                </a:gs>
              </a:gsLst>
              <a:lin ang="5400000" scaled="1"/>
            </a:gra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6"/>
          <p:cNvSpPr>
            <a:spLocks/>
          </p:cNvSpPr>
          <p:nvPr/>
        </p:nvSpPr>
        <p:spPr bwMode="auto">
          <a:xfrm>
            <a:off x="1912952" y="5118048"/>
            <a:ext cx="400589" cy="802249"/>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bg2"/>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6" name="Line 8"/>
          <p:cNvSpPr>
            <a:spLocks noChangeShapeType="1"/>
          </p:cNvSpPr>
          <p:nvPr/>
        </p:nvSpPr>
        <p:spPr bwMode="auto">
          <a:xfrm flipH="1" flipV="1">
            <a:off x="-1459967" y="5083131"/>
            <a:ext cx="3372921" cy="34915"/>
          </a:xfrm>
          <a:prstGeom prst="line">
            <a:avLst/>
          </a:prstGeom>
          <a:noFill/>
          <a:ln w="88900" cap="rnd">
            <a:solidFill>
              <a:schemeClr val="bg2"/>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Rectangle 36"/>
          <p:cNvSpPr/>
          <p:nvPr/>
        </p:nvSpPr>
        <p:spPr>
          <a:xfrm>
            <a:off x="1586579" y="5226784"/>
            <a:ext cx="652743" cy="584775"/>
          </a:xfrm>
          <a:prstGeom prst="rect">
            <a:avLst/>
          </a:prstGeom>
        </p:spPr>
        <p:txBody>
          <a:bodyPr wrap="none" anchor="ctr" anchorCtr="0">
            <a:spAutoFit/>
          </a:bodyPr>
          <a:lstStyle/>
          <a:p>
            <a:pPr algn="ctr"/>
            <a:r>
              <a:rPr lang="en-US" sz="3200" dirty="0"/>
              <a:t>04</a:t>
            </a:r>
          </a:p>
        </p:txBody>
      </p:sp>
      <p:sp>
        <p:nvSpPr>
          <p:cNvPr id="38" name="Rectangle 37"/>
          <p:cNvSpPr/>
          <p:nvPr/>
        </p:nvSpPr>
        <p:spPr>
          <a:xfrm>
            <a:off x="9259613" y="1322587"/>
            <a:ext cx="2627587" cy="502766"/>
          </a:xfrm>
          <a:prstGeom prst="rect">
            <a:avLst/>
          </a:prstGeom>
        </p:spPr>
        <p:txBody>
          <a:bodyPr wrap="square">
            <a:spAutoFit/>
          </a:bodyPr>
          <a:lstStyle/>
          <a:p>
            <a:r>
              <a:rPr lang="en-US" sz="2667" dirty="0"/>
              <a:t>80x xxx x</a:t>
            </a:r>
          </a:p>
        </p:txBody>
      </p:sp>
      <p:sp>
        <p:nvSpPr>
          <p:cNvPr id="41" name="Rectangle 40"/>
          <p:cNvSpPr/>
          <p:nvPr/>
        </p:nvSpPr>
        <p:spPr>
          <a:xfrm>
            <a:off x="2503213" y="1673564"/>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2" name="Rectangle 41"/>
          <p:cNvSpPr/>
          <p:nvPr/>
        </p:nvSpPr>
        <p:spPr>
          <a:xfrm>
            <a:off x="2503213" y="2876100"/>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3" name="Rectangle 42"/>
          <p:cNvSpPr/>
          <p:nvPr/>
        </p:nvSpPr>
        <p:spPr>
          <a:xfrm>
            <a:off x="2503213" y="4008857"/>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4" name="Rectangle 43"/>
          <p:cNvSpPr/>
          <p:nvPr/>
        </p:nvSpPr>
        <p:spPr>
          <a:xfrm>
            <a:off x="2503213" y="5216913"/>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45" name="Rectangle 44"/>
          <p:cNvSpPr/>
          <p:nvPr/>
        </p:nvSpPr>
        <p:spPr>
          <a:xfrm>
            <a:off x="7343227" y="2485842"/>
            <a:ext cx="2627587" cy="502766"/>
          </a:xfrm>
          <a:prstGeom prst="rect">
            <a:avLst/>
          </a:prstGeom>
        </p:spPr>
        <p:txBody>
          <a:bodyPr wrap="square">
            <a:spAutoFit/>
          </a:bodyPr>
          <a:lstStyle/>
          <a:p>
            <a:r>
              <a:rPr lang="en-US" sz="2667" dirty="0"/>
              <a:t>50x xxx x</a:t>
            </a:r>
          </a:p>
        </p:txBody>
      </p:sp>
      <p:sp>
        <p:nvSpPr>
          <p:cNvPr id="46" name="Rectangle 45"/>
          <p:cNvSpPr/>
          <p:nvPr/>
        </p:nvSpPr>
        <p:spPr>
          <a:xfrm>
            <a:off x="8069240" y="3636323"/>
            <a:ext cx="2627587" cy="502766"/>
          </a:xfrm>
          <a:prstGeom prst="rect">
            <a:avLst/>
          </a:prstGeom>
        </p:spPr>
        <p:txBody>
          <a:bodyPr wrap="square">
            <a:spAutoFit/>
          </a:bodyPr>
          <a:lstStyle/>
          <a:p>
            <a:r>
              <a:rPr lang="en-US" sz="2667" dirty="0"/>
              <a:t>60x xxx x</a:t>
            </a:r>
          </a:p>
        </p:txBody>
      </p:sp>
      <p:sp>
        <p:nvSpPr>
          <p:cNvPr id="47" name="Rectangle 46"/>
          <p:cNvSpPr/>
          <p:nvPr/>
        </p:nvSpPr>
        <p:spPr>
          <a:xfrm>
            <a:off x="6719613" y="4852610"/>
            <a:ext cx="2627587" cy="502766"/>
          </a:xfrm>
          <a:prstGeom prst="rect">
            <a:avLst/>
          </a:prstGeom>
        </p:spPr>
        <p:txBody>
          <a:bodyPr wrap="square">
            <a:spAutoFit/>
          </a:bodyPr>
          <a:lstStyle/>
          <a:p>
            <a:r>
              <a:rPr lang="en-US" sz="2667" dirty="0"/>
              <a:t>40x xxx x</a:t>
            </a:r>
          </a:p>
        </p:txBody>
      </p:sp>
      <p:grpSp>
        <p:nvGrpSpPr>
          <p:cNvPr id="5" name="Group 4"/>
          <p:cNvGrpSpPr/>
          <p:nvPr/>
        </p:nvGrpSpPr>
        <p:grpSpPr>
          <a:xfrm>
            <a:off x="6557537" y="2329359"/>
            <a:ext cx="819652" cy="819652"/>
            <a:chOff x="5044428" y="2112481"/>
            <a:chExt cx="614739" cy="614739"/>
          </a:xfrm>
        </p:grpSpPr>
        <p:sp>
          <p:nvSpPr>
            <p:cNvPr id="49" name="Oval 48"/>
            <p:cNvSpPr/>
            <p:nvPr/>
          </p:nvSpPr>
          <p:spPr>
            <a:xfrm>
              <a:off x="5044428" y="2112481"/>
              <a:ext cx="614739" cy="61473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52" name="Group 8"/>
            <p:cNvGrpSpPr>
              <a:grpSpLocks noChangeAspect="1"/>
            </p:cNvGrpSpPr>
            <p:nvPr/>
          </p:nvGrpSpPr>
          <p:grpSpPr bwMode="auto">
            <a:xfrm>
              <a:off x="5233660" y="2291765"/>
              <a:ext cx="236278" cy="256174"/>
              <a:chOff x="2853" y="1431"/>
              <a:chExt cx="190" cy="206"/>
            </a:xfrm>
          </p:grpSpPr>
          <p:sp>
            <p:nvSpPr>
              <p:cNvPr id="53"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5891833" y="4681929"/>
            <a:ext cx="819652" cy="819652"/>
            <a:chOff x="6332454" y="875684"/>
            <a:chExt cx="614739" cy="614739"/>
          </a:xfrm>
        </p:grpSpPr>
        <p:sp>
          <p:nvSpPr>
            <p:cNvPr id="51" name="Oval 50"/>
            <p:cNvSpPr/>
            <p:nvPr/>
          </p:nvSpPr>
          <p:spPr>
            <a:xfrm>
              <a:off x="6332454" y="875684"/>
              <a:ext cx="614739" cy="61473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59" name="Group 17"/>
            <p:cNvGrpSpPr>
              <a:grpSpLocks noChangeAspect="1"/>
            </p:cNvGrpSpPr>
            <p:nvPr/>
          </p:nvGrpSpPr>
          <p:grpSpPr bwMode="auto">
            <a:xfrm>
              <a:off x="6492935" y="1032957"/>
              <a:ext cx="293777" cy="300193"/>
              <a:chOff x="3263" y="1117"/>
              <a:chExt cx="229" cy="234"/>
            </a:xfrm>
          </p:grpSpPr>
          <p:sp>
            <p:nvSpPr>
              <p:cNvPr id="60"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6"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7"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4" name="Group 3"/>
          <p:cNvGrpSpPr/>
          <p:nvPr/>
        </p:nvGrpSpPr>
        <p:grpSpPr>
          <a:xfrm>
            <a:off x="7228586" y="3530907"/>
            <a:ext cx="819652" cy="819652"/>
            <a:chOff x="5717714" y="1497742"/>
            <a:chExt cx="614739" cy="614739"/>
          </a:xfrm>
        </p:grpSpPr>
        <p:sp>
          <p:nvSpPr>
            <p:cNvPr id="50" name="Oval 49"/>
            <p:cNvSpPr/>
            <p:nvPr/>
          </p:nvSpPr>
          <p:spPr>
            <a:xfrm>
              <a:off x="5717714" y="1497742"/>
              <a:ext cx="614739" cy="61473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70" name="Group 30"/>
            <p:cNvGrpSpPr>
              <a:grpSpLocks noChangeAspect="1"/>
            </p:cNvGrpSpPr>
            <p:nvPr/>
          </p:nvGrpSpPr>
          <p:grpSpPr bwMode="auto">
            <a:xfrm>
              <a:off x="5901870" y="1668206"/>
              <a:ext cx="246430" cy="273810"/>
              <a:chOff x="3714" y="830"/>
              <a:chExt cx="198" cy="220"/>
            </a:xfrm>
          </p:grpSpPr>
          <p:sp>
            <p:nvSpPr>
              <p:cNvPr id="71"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 name="Group 5"/>
          <p:cNvGrpSpPr/>
          <p:nvPr/>
        </p:nvGrpSpPr>
        <p:grpSpPr>
          <a:xfrm>
            <a:off x="8443271" y="1177998"/>
            <a:ext cx="819652" cy="819652"/>
            <a:chOff x="4415052" y="2756494"/>
            <a:chExt cx="614739" cy="614739"/>
          </a:xfrm>
        </p:grpSpPr>
        <p:sp>
          <p:nvSpPr>
            <p:cNvPr id="48" name="Oval 47"/>
            <p:cNvSpPr/>
            <p:nvPr/>
          </p:nvSpPr>
          <p:spPr>
            <a:xfrm>
              <a:off x="4415052" y="2756494"/>
              <a:ext cx="614739" cy="61473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75" name="Group 74"/>
            <p:cNvGrpSpPr/>
            <p:nvPr/>
          </p:nvGrpSpPr>
          <p:grpSpPr>
            <a:xfrm>
              <a:off x="4511309" y="2943970"/>
              <a:ext cx="422226" cy="239787"/>
              <a:chOff x="8048185" y="1753515"/>
              <a:chExt cx="1162873" cy="660413"/>
            </a:xfrm>
          </p:grpSpPr>
          <p:sp>
            <p:nvSpPr>
              <p:cNvPr id="76"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8"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9"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3"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4"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5"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361174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3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300"/>
                                        <p:tgtEl>
                                          <p:spTgt spid="24"/>
                                        </p:tgtEl>
                                      </p:cBhvr>
                                    </p:animEffect>
                                  </p:childTnLst>
                                </p:cTn>
                              </p:par>
                            </p:childTnLst>
                          </p:cTn>
                        </p:par>
                        <p:par>
                          <p:cTn id="11" fill="hold">
                            <p:stCondLst>
                              <p:cond delay="300"/>
                            </p:stCondLst>
                            <p:childTnLst>
                              <p:par>
                                <p:cTn id="12" presetID="22" presetClass="entr" presetSubtype="1"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up)">
                                      <p:cBhvr>
                                        <p:cTn id="14" dur="100"/>
                                        <p:tgtEl>
                                          <p:spTgt spid="8"/>
                                        </p:tgtEl>
                                      </p:cBhvr>
                                    </p:animEffect>
                                  </p:childTnLst>
                                </p:cTn>
                              </p:par>
                            </p:childTnLst>
                          </p:cTn>
                        </p:par>
                        <p:par>
                          <p:cTn id="15" fill="hold">
                            <p:stCondLst>
                              <p:cond delay="400"/>
                            </p:stCondLst>
                            <p:childTnLst>
                              <p:par>
                                <p:cTn id="16" presetID="22" presetClass="entr" presetSubtype="4"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100"/>
                                        <p:tgtEl>
                                          <p:spTgt spid="7"/>
                                        </p:tgtEl>
                                      </p:cBhvr>
                                    </p:animEffect>
                                  </p:childTnLst>
                                </p:cTn>
                              </p:par>
                            </p:childTnLst>
                          </p:cTn>
                        </p:par>
                        <p:par>
                          <p:cTn id="19" fill="hold">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400"/>
                                        <p:tgtEl>
                                          <p:spTgt spid="9"/>
                                        </p:tgtEl>
                                      </p:cBhvr>
                                    </p:animEffect>
                                  </p:childTnLst>
                                </p:cTn>
                              </p:par>
                            </p:childTnLst>
                          </p:cTn>
                        </p:par>
                        <p:par>
                          <p:cTn id="23" fill="hold">
                            <p:stCondLst>
                              <p:cond delay="900"/>
                            </p:stCondLst>
                            <p:childTnLst>
                              <p:par>
                                <p:cTn id="24" presetID="10"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3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300"/>
                                        <p:tgtEl>
                                          <p:spTgt spid="30"/>
                                        </p:tgtEl>
                                      </p:cBhvr>
                                    </p:animEffect>
                                  </p:childTnLst>
                                </p:cTn>
                              </p:par>
                            </p:childTnLst>
                          </p:cTn>
                        </p:par>
                        <p:par>
                          <p:cTn id="41" fill="hold">
                            <p:stCondLst>
                              <p:cond delay="300"/>
                            </p:stCondLst>
                            <p:childTnLst>
                              <p:par>
                                <p:cTn id="42" presetID="22" presetClass="entr" presetSubtype="1"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up)">
                                      <p:cBhvr>
                                        <p:cTn id="44" dur="100"/>
                                        <p:tgtEl>
                                          <p:spTgt spid="16"/>
                                        </p:tgtEl>
                                      </p:cBhvr>
                                    </p:animEffect>
                                  </p:childTnLst>
                                </p:cTn>
                              </p:par>
                            </p:childTnLst>
                          </p:cTn>
                        </p:par>
                        <p:par>
                          <p:cTn id="45" fill="hold">
                            <p:stCondLst>
                              <p:cond delay="400"/>
                            </p:stCondLst>
                            <p:childTnLst>
                              <p:par>
                                <p:cTn id="46" presetID="22" presetClass="entr" presetSubtype="4"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100"/>
                                        <p:tgtEl>
                                          <p:spTgt spid="15"/>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400"/>
                                        <p:tgtEl>
                                          <p:spTgt spid="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par>
                                <p:cTn id="56" presetID="10" presetClass="entr" presetSubtype="0" fill="hold" nodeType="with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fade">
                                      <p:cBhvr>
                                        <p:cTn id="58" dur="500"/>
                                        <p:tgtEl>
                                          <p:spTgt spid="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500"/>
                                        <p:tgtEl>
                                          <p:spTgt spid="45"/>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wipe(left)">
                                      <p:cBhvr>
                                        <p:cTn id="66" dur="300"/>
                                        <p:tgtEl>
                                          <p:spTgt spid="2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300"/>
                                        <p:tgtEl>
                                          <p:spTgt spid="31"/>
                                        </p:tgtEl>
                                      </p:cBhvr>
                                    </p:animEffect>
                                  </p:childTnLst>
                                </p:cTn>
                              </p:par>
                            </p:childTnLst>
                          </p:cTn>
                        </p:par>
                        <p:par>
                          <p:cTn id="70" fill="hold">
                            <p:stCondLst>
                              <p:cond delay="300"/>
                            </p:stCondLst>
                            <p:childTnLst>
                              <p:par>
                                <p:cTn id="71" presetID="22" presetClass="entr" presetSubtype="1" fill="hold" grpId="0" nodeType="after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wipe(up)">
                                      <p:cBhvr>
                                        <p:cTn id="73" dur="100"/>
                                        <p:tgtEl>
                                          <p:spTgt spid="21"/>
                                        </p:tgtEl>
                                      </p:cBhvr>
                                    </p:animEffect>
                                  </p:childTnLst>
                                </p:cTn>
                              </p:par>
                            </p:childTnLst>
                          </p:cTn>
                        </p:par>
                        <p:par>
                          <p:cTn id="74" fill="hold">
                            <p:stCondLst>
                              <p:cond delay="400"/>
                            </p:stCondLst>
                            <p:childTnLst>
                              <p:par>
                                <p:cTn id="75" presetID="22" presetClass="entr" presetSubtype="4"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wipe(down)">
                                      <p:cBhvr>
                                        <p:cTn id="77" dur="100"/>
                                        <p:tgtEl>
                                          <p:spTgt spid="20"/>
                                        </p:tgtEl>
                                      </p:cBhvr>
                                    </p:animEffect>
                                  </p:childTnLst>
                                </p:cTn>
                              </p:par>
                            </p:childTnLst>
                          </p:cTn>
                        </p:par>
                        <p:par>
                          <p:cTn id="78" fill="hold">
                            <p:stCondLst>
                              <p:cond delay="500"/>
                            </p:stCondLst>
                            <p:childTnLst>
                              <p:par>
                                <p:cTn id="79" presetID="22" presetClass="entr" presetSubtype="8" fill="hold" grpId="0" nodeType="after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wipe(left)">
                                      <p:cBhvr>
                                        <p:cTn id="81" dur="400"/>
                                        <p:tgtEl>
                                          <p:spTgt spid="1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500"/>
                                        <p:tgtEl>
                                          <p:spTgt spid="43"/>
                                        </p:tgtEl>
                                      </p:cBhvr>
                                    </p:animEffect>
                                  </p:childTnLst>
                                </p:cTn>
                              </p:par>
                              <p:par>
                                <p:cTn id="85" presetID="10" presetClass="entr" presetSubtype="0" fill="hold"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fade">
                                      <p:cBhvr>
                                        <p:cTn id="87" dur="500"/>
                                        <p:tgtEl>
                                          <p:spTgt spid="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500"/>
                                        <p:tgtEl>
                                          <p:spTgt spid="4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8" fill="hold" grpId="0" nodeType="click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wipe(left)">
                                      <p:cBhvr>
                                        <p:cTn id="95" dur="300"/>
                                        <p:tgtEl>
                                          <p:spTgt spid="36"/>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300"/>
                                        <p:tgtEl>
                                          <p:spTgt spid="37"/>
                                        </p:tgtEl>
                                      </p:cBhvr>
                                    </p:animEffect>
                                  </p:childTnLst>
                                </p:cTn>
                              </p:par>
                            </p:childTnLst>
                          </p:cTn>
                        </p:par>
                        <p:par>
                          <p:cTn id="99" fill="hold">
                            <p:stCondLst>
                              <p:cond delay="300"/>
                            </p:stCondLst>
                            <p:childTnLst>
                              <p:par>
                                <p:cTn id="100" presetID="22" presetClass="entr" presetSubtype="1" fill="hold" grpId="0" nodeType="after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wipe(up)">
                                      <p:cBhvr>
                                        <p:cTn id="102" dur="100"/>
                                        <p:tgtEl>
                                          <p:spTgt spid="35"/>
                                        </p:tgtEl>
                                      </p:cBhvr>
                                    </p:animEffect>
                                  </p:childTnLst>
                                </p:cTn>
                              </p:par>
                            </p:childTnLst>
                          </p:cTn>
                        </p:par>
                        <p:par>
                          <p:cTn id="103" fill="hold">
                            <p:stCondLst>
                              <p:cond delay="400"/>
                            </p:stCondLst>
                            <p:childTnLst>
                              <p:par>
                                <p:cTn id="104" presetID="22" presetClass="entr" presetSubtype="4" fill="hold" grpId="0" nodeType="afterEffect">
                                  <p:stCondLst>
                                    <p:cond delay="0"/>
                                  </p:stCondLst>
                                  <p:childTnLst>
                                    <p:set>
                                      <p:cBhvr>
                                        <p:cTn id="105" dur="1" fill="hold">
                                          <p:stCondLst>
                                            <p:cond delay="0"/>
                                          </p:stCondLst>
                                        </p:cTn>
                                        <p:tgtEl>
                                          <p:spTgt spid="34"/>
                                        </p:tgtEl>
                                        <p:attrNameLst>
                                          <p:attrName>style.visibility</p:attrName>
                                        </p:attrNameLst>
                                      </p:cBhvr>
                                      <p:to>
                                        <p:strVal val="visible"/>
                                      </p:to>
                                    </p:set>
                                    <p:animEffect transition="in" filter="wipe(down)">
                                      <p:cBhvr>
                                        <p:cTn id="106" dur="100"/>
                                        <p:tgtEl>
                                          <p:spTgt spid="34"/>
                                        </p:tgtEl>
                                      </p:cBhvr>
                                    </p:animEffect>
                                  </p:childTnLst>
                                </p:cTn>
                              </p:par>
                            </p:childTnLst>
                          </p:cTn>
                        </p:par>
                        <p:par>
                          <p:cTn id="107" fill="hold">
                            <p:stCondLst>
                              <p:cond delay="500"/>
                            </p:stCondLst>
                            <p:childTnLst>
                              <p:par>
                                <p:cTn id="108" presetID="22" presetClass="entr" presetSubtype="8" fill="hold" grpId="0"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400"/>
                                        <p:tgtEl>
                                          <p:spTgt spid="33"/>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4"/>
                                        </p:tgtEl>
                                        <p:attrNameLst>
                                          <p:attrName>style.visibility</p:attrName>
                                        </p:attrNameLst>
                                      </p:cBhvr>
                                      <p:to>
                                        <p:strVal val="visible"/>
                                      </p:to>
                                    </p:set>
                                    <p:animEffect transition="in" filter="fade">
                                      <p:cBhvr>
                                        <p:cTn id="113" dur="500"/>
                                        <p:tgtEl>
                                          <p:spTgt spid="44"/>
                                        </p:tgtEl>
                                      </p:cBhvr>
                                    </p:animEffect>
                                  </p:childTnLst>
                                </p:cTn>
                              </p:par>
                              <p:par>
                                <p:cTn id="114" presetID="10" presetClass="entr" presetSubtype="0" fill="hold" nodeType="withEffect">
                                  <p:stCondLst>
                                    <p:cond delay="0"/>
                                  </p:stCondLst>
                                  <p:childTnLst>
                                    <p:set>
                                      <p:cBhvr>
                                        <p:cTn id="115" dur="1" fill="hold">
                                          <p:stCondLst>
                                            <p:cond delay="0"/>
                                          </p:stCondLst>
                                        </p:cTn>
                                        <p:tgtEl>
                                          <p:spTgt spid="3"/>
                                        </p:tgtEl>
                                        <p:attrNameLst>
                                          <p:attrName>style.visibility</p:attrName>
                                        </p:attrNameLst>
                                      </p:cBhvr>
                                      <p:to>
                                        <p:strVal val="visible"/>
                                      </p:to>
                                    </p:set>
                                    <p:animEffect transition="in" filter="fade">
                                      <p:cBhvr>
                                        <p:cTn id="116" dur="500"/>
                                        <p:tgtEl>
                                          <p:spTgt spid="3"/>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Effect transition="in" filter="fade">
                                      <p:cBhvr>
                                        <p:cTn id="11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0" grpId="0" animBg="1"/>
      <p:bldP spid="14" grpId="0" animBg="1"/>
      <p:bldP spid="15" grpId="0" animBg="1"/>
      <p:bldP spid="16" grpId="0" animBg="1"/>
      <p:bldP spid="17" grpId="0" animBg="1"/>
      <p:bldP spid="19" grpId="0" animBg="1"/>
      <p:bldP spid="20" grpId="0" animBg="1"/>
      <p:bldP spid="21" grpId="0" animBg="1"/>
      <p:bldP spid="22" grpId="0" animBg="1"/>
      <p:bldP spid="24" grpId="0"/>
      <p:bldP spid="30" grpId="0"/>
      <p:bldP spid="31" grpId="0"/>
      <p:bldP spid="33" grpId="0" animBg="1"/>
      <p:bldP spid="34" grpId="0" animBg="1"/>
      <p:bldP spid="35" grpId="0" animBg="1"/>
      <p:bldP spid="36" grpId="0" animBg="1"/>
      <p:bldP spid="37" grpId="0"/>
      <p:bldP spid="38" grpId="0"/>
      <p:bldP spid="41" grpId="0"/>
      <p:bldP spid="42" grpId="0"/>
      <p:bldP spid="43" grpId="0"/>
      <p:bldP spid="44" grpId="0"/>
      <p:bldP spid="45" grpId="0"/>
      <p:bldP spid="46" grpId="0"/>
      <p:bldP spid="47" grpId="0"/>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2943" y="-669447"/>
            <a:ext cx="12444009" cy="7950875"/>
            <a:chOff x="-341709" y="-621042"/>
            <a:chExt cx="9985772" cy="6380228"/>
          </a:xfrm>
        </p:grpSpPr>
        <p:sp>
          <p:nvSpPr>
            <p:cNvPr id="248" name="Freeform 247"/>
            <p:cNvSpPr>
              <a:spLocks/>
            </p:cNvSpPr>
            <p:nvPr/>
          </p:nvSpPr>
          <p:spPr bwMode="auto">
            <a:xfrm>
              <a:off x="7160829" y="3288732"/>
              <a:ext cx="211665" cy="250784"/>
            </a:xfrm>
            <a:custGeom>
              <a:avLst/>
              <a:gdLst>
                <a:gd name="connsiteX0" fmla="*/ 74991 w 282220"/>
                <a:gd name="connsiteY0" fmla="*/ 0 h 334378"/>
                <a:gd name="connsiteX1" fmla="*/ 80892 w 282220"/>
                <a:gd name="connsiteY1" fmla="*/ 7868 h 334378"/>
                <a:gd name="connsiteX2" fmla="*/ 84515 w 282220"/>
                <a:gd name="connsiteY2" fmla="*/ 7143 h 334378"/>
                <a:gd name="connsiteX3" fmla="*/ 104968 w 282220"/>
                <a:gd name="connsiteY3" fmla="*/ 34413 h 334378"/>
                <a:gd name="connsiteX4" fmla="*/ 117750 w 282220"/>
                <a:gd name="connsiteY4" fmla="*/ 63629 h 334378"/>
                <a:gd name="connsiteX5" fmla="*/ 154528 w 282220"/>
                <a:gd name="connsiteY5" fmla="*/ 63629 h 334378"/>
                <a:gd name="connsiteX6" fmla="*/ 157469 w 282220"/>
                <a:gd name="connsiteY6" fmla="*/ 70772 h 334378"/>
                <a:gd name="connsiteX7" fmla="*/ 164052 w 282220"/>
                <a:gd name="connsiteY7" fmla="*/ 70772 h 334378"/>
                <a:gd name="connsiteX8" fmla="*/ 179959 w 282220"/>
                <a:gd name="connsiteY8" fmla="*/ 109404 h 334378"/>
                <a:gd name="connsiteX9" fmla="*/ 154962 w 282220"/>
                <a:gd name="connsiteY9" fmla="*/ 113949 h 334378"/>
                <a:gd name="connsiteX10" fmla="*/ 148982 w 282220"/>
                <a:gd name="connsiteY10" fmla="*/ 129894 h 334378"/>
                <a:gd name="connsiteX11" fmla="*/ 181797 w 282220"/>
                <a:gd name="connsiteY11" fmla="*/ 145438 h 334378"/>
                <a:gd name="connsiteX12" fmla="*/ 184776 w 282220"/>
                <a:gd name="connsiteY12" fmla="*/ 149481 h 334378"/>
                <a:gd name="connsiteX13" fmla="*/ 191321 w 282220"/>
                <a:gd name="connsiteY13" fmla="*/ 152581 h 334378"/>
                <a:gd name="connsiteX14" fmla="*/ 223136 w 282220"/>
                <a:gd name="connsiteY14" fmla="*/ 195758 h 334378"/>
                <a:gd name="connsiteX15" fmla="*/ 245861 w 282220"/>
                <a:gd name="connsiteY15" fmla="*/ 234390 h 334378"/>
                <a:gd name="connsiteX16" fmla="*/ 273130 w 282220"/>
                <a:gd name="connsiteY16" fmla="*/ 259387 h 334378"/>
                <a:gd name="connsiteX17" fmla="*/ 282220 w 282220"/>
                <a:gd name="connsiteY17" fmla="*/ 286656 h 334378"/>
                <a:gd name="connsiteX18" fmla="*/ 277675 w 282220"/>
                <a:gd name="connsiteY18" fmla="*/ 325288 h 334378"/>
                <a:gd name="connsiteX19" fmla="*/ 239043 w 282220"/>
                <a:gd name="connsiteY19" fmla="*/ 309381 h 334378"/>
                <a:gd name="connsiteX20" fmla="*/ 223136 w 282220"/>
                <a:gd name="connsiteY20" fmla="*/ 334378 h 334378"/>
                <a:gd name="connsiteX21" fmla="*/ 195866 w 282220"/>
                <a:gd name="connsiteY21" fmla="*/ 318471 h 334378"/>
                <a:gd name="connsiteX22" fmla="*/ 196666 w 282220"/>
                <a:gd name="connsiteY22" fmla="*/ 317351 h 334378"/>
                <a:gd name="connsiteX23" fmla="*/ 186342 w 282220"/>
                <a:gd name="connsiteY23" fmla="*/ 311328 h 334378"/>
                <a:gd name="connsiteX24" fmla="*/ 197705 w 282220"/>
                <a:gd name="connsiteY24" fmla="*/ 295421 h 334378"/>
                <a:gd name="connsiteX25" fmla="*/ 197705 w 282220"/>
                <a:gd name="connsiteY25" fmla="*/ 263606 h 334378"/>
                <a:gd name="connsiteX26" fmla="*/ 170435 w 282220"/>
                <a:gd name="connsiteY26" fmla="*/ 231792 h 334378"/>
                <a:gd name="connsiteX27" fmla="*/ 165890 w 282220"/>
                <a:gd name="connsiteY27" fmla="*/ 193160 h 334378"/>
                <a:gd name="connsiteX28" fmla="*/ 144743 w 282220"/>
                <a:gd name="connsiteY28" fmla="*/ 168488 h 334378"/>
                <a:gd name="connsiteX29" fmla="*/ 120875 w 282220"/>
                <a:gd name="connsiteY29" fmla="*/ 168488 h 334378"/>
                <a:gd name="connsiteX30" fmla="*/ 116330 w 282220"/>
                <a:gd name="connsiteY30" fmla="*/ 179851 h 334378"/>
                <a:gd name="connsiteX31" fmla="*/ 89060 w 282220"/>
                <a:gd name="connsiteY31" fmla="*/ 184396 h 334378"/>
                <a:gd name="connsiteX32" fmla="*/ 85786 w 282220"/>
                <a:gd name="connsiteY32" fmla="*/ 176211 h 334378"/>
                <a:gd name="connsiteX33" fmla="*/ 79536 w 282220"/>
                <a:gd name="connsiteY33" fmla="*/ 177253 h 334378"/>
                <a:gd name="connsiteX34" fmla="*/ 79008 w 282220"/>
                <a:gd name="connsiteY34" fmla="*/ 175932 h 334378"/>
                <a:gd name="connsiteX35" fmla="*/ 41339 w 282220"/>
                <a:gd name="connsiteY35" fmla="*/ 195758 h 334378"/>
                <a:gd name="connsiteX36" fmla="*/ 41339 w 282220"/>
                <a:gd name="connsiteY36" fmla="*/ 183602 h 334378"/>
                <a:gd name="connsiteX37" fmla="*/ 31815 w 282220"/>
                <a:gd name="connsiteY37" fmla="*/ 188615 h 334378"/>
                <a:gd name="connsiteX38" fmla="*/ 31815 w 282220"/>
                <a:gd name="connsiteY38" fmla="*/ 156800 h 334378"/>
                <a:gd name="connsiteX39" fmla="*/ 41619 w 282220"/>
                <a:gd name="connsiteY39" fmla="*/ 123465 h 334378"/>
                <a:gd name="connsiteX40" fmla="*/ 25431 w 282220"/>
                <a:gd name="connsiteY40" fmla="*/ 120767 h 334378"/>
                <a:gd name="connsiteX41" fmla="*/ 25431 w 282220"/>
                <a:gd name="connsiteY41" fmla="*/ 115211 h 334378"/>
                <a:gd name="connsiteX42" fmla="*/ 15907 w 282220"/>
                <a:gd name="connsiteY42" fmla="*/ 113624 h 334378"/>
                <a:gd name="connsiteX43" fmla="*/ 15907 w 282220"/>
                <a:gd name="connsiteY43" fmla="*/ 92600 h 334378"/>
                <a:gd name="connsiteX44" fmla="*/ 9524 w 282220"/>
                <a:gd name="connsiteY44" fmla="*/ 88952 h 334378"/>
                <a:gd name="connsiteX45" fmla="*/ 9896 w 282220"/>
                <a:gd name="connsiteY45" fmla="*/ 87464 h 334378"/>
                <a:gd name="connsiteX46" fmla="*/ 0 w 282220"/>
                <a:gd name="connsiteY46" fmla="*/ 81809 h 334378"/>
                <a:gd name="connsiteX47" fmla="*/ 4545 w 282220"/>
                <a:gd name="connsiteY47" fmla="*/ 63629 h 334378"/>
                <a:gd name="connsiteX48" fmla="*/ 36359 w 282220"/>
                <a:gd name="connsiteY48" fmla="*/ 38632 h 334378"/>
                <a:gd name="connsiteX49" fmla="*/ 43177 w 282220"/>
                <a:gd name="connsiteY49" fmla="*/ 47722 h 334378"/>
                <a:gd name="connsiteX50" fmla="*/ 43405 w 282220"/>
                <a:gd name="connsiteY50" fmla="*/ 47722 h 334378"/>
                <a:gd name="connsiteX51" fmla="*/ 45883 w 282220"/>
                <a:gd name="connsiteY51" fmla="*/ 45775 h 334378"/>
                <a:gd name="connsiteX52" fmla="*/ 47343 w 282220"/>
                <a:gd name="connsiteY52" fmla="*/ 47722 h 334378"/>
                <a:gd name="connsiteX53" fmla="*/ 59084 w 282220"/>
                <a:gd name="connsiteY53" fmla="*/ 47722 h 334378"/>
                <a:gd name="connsiteX54" fmla="*/ 52267 w 282220"/>
                <a:gd name="connsiteY54" fmla="*/ 4545 h 33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82220" h="334378">
                  <a:moveTo>
                    <a:pt x="74991" y="0"/>
                  </a:moveTo>
                  <a:lnTo>
                    <a:pt x="80892" y="7868"/>
                  </a:lnTo>
                  <a:lnTo>
                    <a:pt x="84515" y="7143"/>
                  </a:lnTo>
                  <a:lnTo>
                    <a:pt x="104968" y="34413"/>
                  </a:lnTo>
                  <a:lnTo>
                    <a:pt x="117750" y="63629"/>
                  </a:lnTo>
                  <a:lnTo>
                    <a:pt x="154528" y="63629"/>
                  </a:lnTo>
                  <a:lnTo>
                    <a:pt x="157469" y="70772"/>
                  </a:lnTo>
                  <a:lnTo>
                    <a:pt x="164052" y="70772"/>
                  </a:lnTo>
                  <a:lnTo>
                    <a:pt x="179959" y="109404"/>
                  </a:lnTo>
                  <a:lnTo>
                    <a:pt x="154962" y="113949"/>
                  </a:lnTo>
                  <a:lnTo>
                    <a:pt x="148982" y="129894"/>
                  </a:lnTo>
                  <a:lnTo>
                    <a:pt x="181797" y="145438"/>
                  </a:lnTo>
                  <a:lnTo>
                    <a:pt x="184776" y="149481"/>
                  </a:lnTo>
                  <a:lnTo>
                    <a:pt x="191321" y="152581"/>
                  </a:lnTo>
                  <a:lnTo>
                    <a:pt x="223136" y="195758"/>
                  </a:lnTo>
                  <a:lnTo>
                    <a:pt x="245861" y="234390"/>
                  </a:lnTo>
                  <a:lnTo>
                    <a:pt x="273130" y="259387"/>
                  </a:lnTo>
                  <a:lnTo>
                    <a:pt x="282220" y="286656"/>
                  </a:lnTo>
                  <a:lnTo>
                    <a:pt x="277675" y="325288"/>
                  </a:lnTo>
                  <a:lnTo>
                    <a:pt x="239043" y="309381"/>
                  </a:lnTo>
                  <a:lnTo>
                    <a:pt x="223136" y="334378"/>
                  </a:lnTo>
                  <a:lnTo>
                    <a:pt x="195866" y="318471"/>
                  </a:lnTo>
                  <a:lnTo>
                    <a:pt x="196666" y="317351"/>
                  </a:lnTo>
                  <a:lnTo>
                    <a:pt x="186342" y="311328"/>
                  </a:lnTo>
                  <a:lnTo>
                    <a:pt x="197705" y="295421"/>
                  </a:lnTo>
                  <a:lnTo>
                    <a:pt x="197705" y="263606"/>
                  </a:lnTo>
                  <a:lnTo>
                    <a:pt x="170435" y="231792"/>
                  </a:lnTo>
                  <a:lnTo>
                    <a:pt x="165890" y="193160"/>
                  </a:lnTo>
                  <a:lnTo>
                    <a:pt x="144743" y="168488"/>
                  </a:lnTo>
                  <a:lnTo>
                    <a:pt x="120875" y="168488"/>
                  </a:lnTo>
                  <a:lnTo>
                    <a:pt x="116330" y="179851"/>
                  </a:lnTo>
                  <a:lnTo>
                    <a:pt x="89060" y="184396"/>
                  </a:lnTo>
                  <a:lnTo>
                    <a:pt x="85786" y="176211"/>
                  </a:lnTo>
                  <a:lnTo>
                    <a:pt x="79536" y="177253"/>
                  </a:lnTo>
                  <a:lnTo>
                    <a:pt x="79008" y="175932"/>
                  </a:lnTo>
                  <a:lnTo>
                    <a:pt x="41339" y="195758"/>
                  </a:lnTo>
                  <a:lnTo>
                    <a:pt x="41339" y="183602"/>
                  </a:lnTo>
                  <a:lnTo>
                    <a:pt x="31815" y="188615"/>
                  </a:lnTo>
                  <a:lnTo>
                    <a:pt x="31815" y="156800"/>
                  </a:lnTo>
                  <a:lnTo>
                    <a:pt x="41619" y="123465"/>
                  </a:lnTo>
                  <a:lnTo>
                    <a:pt x="25431" y="120767"/>
                  </a:lnTo>
                  <a:lnTo>
                    <a:pt x="25431" y="115211"/>
                  </a:lnTo>
                  <a:lnTo>
                    <a:pt x="15907" y="113624"/>
                  </a:lnTo>
                  <a:lnTo>
                    <a:pt x="15907" y="92600"/>
                  </a:lnTo>
                  <a:lnTo>
                    <a:pt x="9524" y="88952"/>
                  </a:lnTo>
                  <a:lnTo>
                    <a:pt x="9896" y="87464"/>
                  </a:lnTo>
                  <a:lnTo>
                    <a:pt x="0" y="81809"/>
                  </a:lnTo>
                  <a:lnTo>
                    <a:pt x="4545" y="63629"/>
                  </a:lnTo>
                  <a:lnTo>
                    <a:pt x="36359" y="38632"/>
                  </a:lnTo>
                  <a:lnTo>
                    <a:pt x="43177" y="47722"/>
                  </a:lnTo>
                  <a:lnTo>
                    <a:pt x="43405" y="47722"/>
                  </a:lnTo>
                  <a:lnTo>
                    <a:pt x="45883" y="45775"/>
                  </a:lnTo>
                  <a:lnTo>
                    <a:pt x="47343" y="47722"/>
                  </a:lnTo>
                  <a:lnTo>
                    <a:pt x="59084" y="47722"/>
                  </a:lnTo>
                  <a:lnTo>
                    <a:pt x="522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7" name="Freeform 246"/>
            <p:cNvSpPr>
              <a:spLocks/>
            </p:cNvSpPr>
            <p:nvPr/>
          </p:nvSpPr>
          <p:spPr bwMode="auto">
            <a:xfrm>
              <a:off x="7082346" y="3341404"/>
              <a:ext cx="226760" cy="426413"/>
            </a:xfrm>
            <a:custGeom>
              <a:avLst/>
              <a:gdLst>
                <a:gd name="connsiteX0" fmla="*/ 102261 w 302346"/>
                <a:gd name="connsiteY0" fmla="*/ 0 h 568550"/>
                <a:gd name="connsiteX1" fmla="*/ 118168 w 302346"/>
                <a:gd name="connsiteY1" fmla="*/ 15907 h 568550"/>
                <a:gd name="connsiteX2" fmla="*/ 118168 w 302346"/>
                <a:gd name="connsiteY2" fmla="*/ 23050 h 568550"/>
                <a:gd name="connsiteX3" fmla="*/ 120549 w 302346"/>
                <a:gd name="connsiteY3" fmla="*/ 25431 h 568550"/>
                <a:gd name="connsiteX4" fmla="*/ 120549 w 302346"/>
                <a:gd name="connsiteY4" fmla="*/ 39029 h 568550"/>
                <a:gd name="connsiteX5" fmla="*/ 145438 w 302346"/>
                <a:gd name="connsiteY5" fmla="*/ 43177 h 568550"/>
                <a:gd name="connsiteX6" fmla="*/ 142879 w 302346"/>
                <a:gd name="connsiteY6" fmla="*/ 51878 h 568550"/>
                <a:gd name="connsiteX7" fmla="*/ 147819 w 302346"/>
                <a:gd name="connsiteY7" fmla="*/ 52701 h 568550"/>
                <a:gd name="connsiteX8" fmla="*/ 136456 w 302346"/>
                <a:gd name="connsiteY8" fmla="*/ 91333 h 568550"/>
                <a:gd name="connsiteX9" fmla="*/ 139561 w 302346"/>
                <a:gd name="connsiteY9" fmla="*/ 113070 h 568550"/>
                <a:gd name="connsiteX10" fmla="*/ 177252 w 302346"/>
                <a:gd name="connsiteY10" fmla="*/ 90899 h 568550"/>
                <a:gd name="connsiteX11" fmla="*/ 188614 w 302346"/>
                <a:gd name="connsiteY11" fmla="*/ 97716 h 568550"/>
                <a:gd name="connsiteX12" fmla="*/ 209067 w 302346"/>
                <a:gd name="connsiteY12" fmla="*/ 97716 h 568550"/>
                <a:gd name="connsiteX13" fmla="*/ 213611 w 302346"/>
                <a:gd name="connsiteY13" fmla="*/ 86354 h 568550"/>
                <a:gd name="connsiteX14" fmla="*/ 240881 w 302346"/>
                <a:gd name="connsiteY14" fmla="*/ 86354 h 568550"/>
                <a:gd name="connsiteX15" fmla="*/ 272695 w 302346"/>
                <a:gd name="connsiteY15" fmla="*/ 118168 h 568550"/>
                <a:gd name="connsiteX16" fmla="*/ 272695 w 302346"/>
                <a:gd name="connsiteY16" fmla="*/ 125311 h 568550"/>
                <a:gd name="connsiteX17" fmla="*/ 275076 w 302346"/>
                <a:gd name="connsiteY17" fmla="*/ 127692 h 568550"/>
                <a:gd name="connsiteX18" fmla="*/ 275076 w 302346"/>
                <a:gd name="connsiteY18" fmla="*/ 159578 h 568550"/>
                <a:gd name="connsiteX19" fmla="*/ 299965 w 302346"/>
                <a:gd name="connsiteY19" fmla="*/ 188615 h 568550"/>
                <a:gd name="connsiteX20" fmla="*/ 299965 w 302346"/>
                <a:gd name="connsiteY20" fmla="*/ 195361 h 568550"/>
                <a:gd name="connsiteX21" fmla="*/ 302346 w 302346"/>
                <a:gd name="connsiteY21" fmla="*/ 198139 h 568550"/>
                <a:gd name="connsiteX22" fmla="*/ 302346 w 302346"/>
                <a:gd name="connsiteY22" fmla="*/ 229953 h 568550"/>
                <a:gd name="connsiteX23" fmla="*/ 290984 w 302346"/>
                <a:gd name="connsiteY23" fmla="*/ 245860 h 568550"/>
                <a:gd name="connsiteX24" fmla="*/ 259169 w 302346"/>
                <a:gd name="connsiteY24" fmla="*/ 241316 h 568550"/>
                <a:gd name="connsiteX25" fmla="*/ 211448 w 302346"/>
                <a:gd name="connsiteY25" fmla="*/ 252678 h 568550"/>
                <a:gd name="connsiteX26" fmla="*/ 184178 w 302346"/>
                <a:gd name="connsiteY26" fmla="*/ 279947 h 568550"/>
                <a:gd name="connsiteX27" fmla="*/ 195540 w 302346"/>
                <a:gd name="connsiteY27" fmla="*/ 327669 h 568550"/>
                <a:gd name="connsiteX28" fmla="*/ 163726 w 302346"/>
                <a:gd name="connsiteY28" fmla="*/ 311762 h 568550"/>
                <a:gd name="connsiteX29" fmla="*/ 129639 w 302346"/>
                <a:gd name="connsiteY29" fmla="*/ 311762 h 568550"/>
                <a:gd name="connsiteX30" fmla="*/ 131680 w 302346"/>
                <a:gd name="connsiteY30" fmla="*/ 302238 h 568550"/>
                <a:gd name="connsiteX31" fmla="*/ 127258 w 302346"/>
                <a:gd name="connsiteY31" fmla="*/ 302238 h 568550"/>
                <a:gd name="connsiteX32" fmla="*/ 132034 w 302346"/>
                <a:gd name="connsiteY32" fmla="*/ 279947 h 568550"/>
                <a:gd name="connsiteX33" fmla="*/ 104642 w 302346"/>
                <a:gd name="connsiteY33" fmla="*/ 279947 h 568550"/>
                <a:gd name="connsiteX34" fmla="*/ 97824 w 302346"/>
                <a:gd name="connsiteY34" fmla="*/ 323124 h 568550"/>
                <a:gd name="connsiteX35" fmla="*/ 81917 w 302346"/>
                <a:gd name="connsiteY35" fmla="*/ 375391 h 568550"/>
                <a:gd name="connsiteX36" fmla="*/ 66010 w 302346"/>
                <a:gd name="connsiteY36" fmla="*/ 407205 h 568550"/>
                <a:gd name="connsiteX37" fmla="*/ 68968 w 302346"/>
                <a:gd name="connsiteY37" fmla="*/ 424951 h 568550"/>
                <a:gd name="connsiteX38" fmla="*/ 90898 w 302346"/>
                <a:gd name="connsiteY38" fmla="*/ 424951 h 568550"/>
                <a:gd name="connsiteX39" fmla="*/ 106806 w 302346"/>
                <a:gd name="connsiteY39" fmla="*/ 463583 h 568550"/>
                <a:gd name="connsiteX40" fmla="*/ 107854 w 302346"/>
                <a:gd name="connsiteY40" fmla="*/ 469869 h 568550"/>
                <a:gd name="connsiteX41" fmla="*/ 109187 w 302346"/>
                <a:gd name="connsiteY41" fmla="*/ 473107 h 568550"/>
                <a:gd name="connsiteX42" fmla="*/ 112323 w 302346"/>
                <a:gd name="connsiteY42" fmla="*/ 491921 h 568550"/>
                <a:gd name="connsiteX43" fmla="*/ 134075 w 302346"/>
                <a:gd name="connsiteY43" fmla="*/ 515849 h 568550"/>
                <a:gd name="connsiteX44" fmla="*/ 154527 w 302346"/>
                <a:gd name="connsiteY44" fmla="*/ 515849 h 568550"/>
                <a:gd name="connsiteX45" fmla="*/ 177252 w 302346"/>
                <a:gd name="connsiteY45" fmla="*/ 538574 h 568550"/>
                <a:gd name="connsiteX46" fmla="*/ 174276 w 302346"/>
                <a:gd name="connsiteY46" fmla="*/ 542741 h 568550"/>
                <a:gd name="connsiteX47" fmla="*/ 179633 w 302346"/>
                <a:gd name="connsiteY47" fmla="*/ 548098 h 568550"/>
                <a:gd name="connsiteX48" fmla="*/ 168271 w 302346"/>
                <a:gd name="connsiteY48" fmla="*/ 564005 h 568550"/>
                <a:gd name="connsiteX49" fmla="*/ 141001 w 302346"/>
                <a:gd name="connsiteY49" fmla="*/ 568550 h 568550"/>
                <a:gd name="connsiteX50" fmla="*/ 141001 w 302346"/>
                <a:gd name="connsiteY50" fmla="*/ 558629 h 568550"/>
                <a:gd name="connsiteX51" fmla="*/ 138620 w 302346"/>
                <a:gd name="connsiteY51" fmla="*/ 559026 h 568550"/>
                <a:gd name="connsiteX52" fmla="*/ 138620 w 302346"/>
                <a:gd name="connsiteY52" fmla="*/ 546908 h 568550"/>
                <a:gd name="connsiteX53" fmla="*/ 109187 w 302346"/>
                <a:gd name="connsiteY53" fmla="*/ 532191 h 568550"/>
                <a:gd name="connsiteX54" fmla="*/ 104642 w 302346"/>
                <a:gd name="connsiteY54" fmla="*/ 536736 h 568550"/>
                <a:gd name="connsiteX55" fmla="*/ 88735 w 302346"/>
                <a:gd name="connsiteY55" fmla="*/ 525373 h 568550"/>
                <a:gd name="connsiteX56" fmla="*/ 81917 w 302346"/>
                <a:gd name="connsiteY56" fmla="*/ 504921 h 568550"/>
                <a:gd name="connsiteX57" fmla="*/ 61465 w 302346"/>
                <a:gd name="connsiteY57" fmla="*/ 484469 h 568550"/>
                <a:gd name="connsiteX58" fmla="*/ 45558 w 302346"/>
                <a:gd name="connsiteY58" fmla="*/ 466289 h 568550"/>
                <a:gd name="connsiteX59" fmla="*/ 38740 w 302346"/>
                <a:gd name="connsiteY59" fmla="*/ 489014 h 568550"/>
                <a:gd name="connsiteX60" fmla="*/ 29651 w 302346"/>
                <a:gd name="connsiteY60" fmla="*/ 466289 h 568550"/>
                <a:gd name="connsiteX61" fmla="*/ 30161 w 302346"/>
                <a:gd name="connsiteY61" fmla="*/ 463994 h 568550"/>
                <a:gd name="connsiteX62" fmla="*/ 27270 w 302346"/>
                <a:gd name="connsiteY62" fmla="*/ 456765 h 568550"/>
                <a:gd name="connsiteX63" fmla="*/ 31814 w 302346"/>
                <a:gd name="connsiteY63" fmla="*/ 436313 h 568550"/>
                <a:gd name="connsiteX64" fmla="*/ 43177 w 302346"/>
                <a:gd name="connsiteY64" fmla="*/ 397681 h 568550"/>
                <a:gd name="connsiteX65" fmla="*/ 63629 w 302346"/>
                <a:gd name="connsiteY65" fmla="*/ 361322 h 568550"/>
                <a:gd name="connsiteX66" fmla="*/ 79271 w 302346"/>
                <a:gd name="connsiteY66" fmla="*/ 330036 h 568550"/>
                <a:gd name="connsiteX67" fmla="*/ 70555 w 302346"/>
                <a:gd name="connsiteY67" fmla="*/ 300400 h 568550"/>
                <a:gd name="connsiteX68" fmla="*/ 70555 w 302346"/>
                <a:gd name="connsiteY68" fmla="*/ 298971 h 568550"/>
                <a:gd name="connsiteX69" fmla="*/ 68174 w 302346"/>
                <a:gd name="connsiteY69" fmla="*/ 290876 h 568550"/>
                <a:gd name="connsiteX70" fmla="*/ 68174 w 302346"/>
                <a:gd name="connsiteY70" fmla="*/ 274968 h 568550"/>
                <a:gd name="connsiteX71" fmla="*/ 65427 w 302346"/>
                <a:gd name="connsiteY71" fmla="*/ 261233 h 568550"/>
                <a:gd name="connsiteX72" fmla="*/ 38740 w 302346"/>
                <a:gd name="connsiteY72" fmla="*/ 236771 h 568550"/>
                <a:gd name="connsiteX73" fmla="*/ 36942 w 302346"/>
                <a:gd name="connsiteY73" fmla="*/ 227781 h 568550"/>
                <a:gd name="connsiteX74" fmla="*/ 36359 w 302346"/>
                <a:gd name="connsiteY74" fmla="*/ 227247 h 568550"/>
                <a:gd name="connsiteX75" fmla="*/ 31814 w 302346"/>
                <a:gd name="connsiteY75" fmla="*/ 204522 h 568550"/>
                <a:gd name="connsiteX76" fmla="*/ 43177 w 302346"/>
                <a:gd name="connsiteY76" fmla="*/ 199977 h 568550"/>
                <a:gd name="connsiteX77" fmla="*/ 57619 w 302346"/>
                <a:gd name="connsiteY77" fmla="*/ 171093 h 568550"/>
                <a:gd name="connsiteX78" fmla="*/ 45558 w 302346"/>
                <a:gd name="connsiteY78" fmla="*/ 150417 h 568550"/>
                <a:gd name="connsiteX79" fmla="*/ 22833 w 302346"/>
                <a:gd name="connsiteY79" fmla="*/ 123147 h 568550"/>
                <a:gd name="connsiteX80" fmla="*/ 2381 w 302346"/>
                <a:gd name="connsiteY80" fmla="*/ 91333 h 568550"/>
                <a:gd name="connsiteX81" fmla="*/ 4945 w 302346"/>
                <a:gd name="connsiteY81" fmla="*/ 89501 h 568550"/>
                <a:gd name="connsiteX82" fmla="*/ 0 w 302346"/>
                <a:gd name="connsiteY82" fmla="*/ 81809 h 568550"/>
                <a:gd name="connsiteX83" fmla="*/ 15907 w 302346"/>
                <a:gd name="connsiteY83" fmla="*/ 70447 h 568550"/>
                <a:gd name="connsiteX84" fmla="*/ 31814 w 302346"/>
                <a:gd name="connsiteY84" fmla="*/ 31815 h 568550"/>
                <a:gd name="connsiteX85" fmla="*/ 59084 w 302346"/>
                <a:gd name="connsiteY85" fmla="*/ 27270 h 568550"/>
                <a:gd name="connsiteX86" fmla="*/ 79536 w 302346"/>
                <a:gd name="connsiteY86" fmla="*/ 11363 h 56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02346" h="568550">
                  <a:moveTo>
                    <a:pt x="102261" y="0"/>
                  </a:moveTo>
                  <a:lnTo>
                    <a:pt x="118168" y="15907"/>
                  </a:lnTo>
                  <a:lnTo>
                    <a:pt x="118168" y="23050"/>
                  </a:lnTo>
                  <a:lnTo>
                    <a:pt x="120549" y="25431"/>
                  </a:lnTo>
                  <a:lnTo>
                    <a:pt x="120549" y="39029"/>
                  </a:lnTo>
                  <a:lnTo>
                    <a:pt x="145438" y="43177"/>
                  </a:lnTo>
                  <a:lnTo>
                    <a:pt x="142879" y="51878"/>
                  </a:lnTo>
                  <a:lnTo>
                    <a:pt x="147819" y="52701"/>
                  </a:lnTo>
                  <a:lnTo>
                    <a:pt x="136456" y="91333"/>
                  </a:lnTo>
                  <a:lnTo>
                    <a:pt x="139561" y="113070"/>
                  </a:lnTo>
                  <a:lnTo>
                    <a:pt x="177252" y="90899"/>
                  </a:lnTo>
                  <a:lnTo>
                    <a:pt x="188614" y="97716"/>
                  </a:lnTo>
                  <a:lnTo>
                    <a:pt x="209067" y="97716"/>
                  </a:lnTo>
                  <a:lnTo>
                    <a:pt x="213611" y="86354"/>
                  </a:lnTo>
                  <a:lnTo>
                    <a:pt x="240881" y="86354"/>
                  </a:lnTo>
                  <a:lnTo>
                    <a:pt x="272695" y="118168"/>
                  </a:lnTo>
                  <a:lnTo>
                    <a:pt x="272695" y="125311"/>
                  </a:lnTo>
                  <a:lnTo>
                    <a:pt x="275076" y="127692"/>
                  </a:lnTo>
                  <a:lnTo>
                    <a:pt x="275076" y="159578"/>
                  </a:lnTo>
                  <a:lnTo>
                    <a:pt x="299965" y="188615"/>
                  </a:lnTo>
                  <a:lnTo>
                    <a:pt x="299965" y="195361"/>
                  </a:lnTo>
                  <a:lnTo>
                    <a:pt x="302346" y="198139"/>
                  </a:lnTo>
                  <a:lnTo>
                    <a:pt x="302346" y="229953"/>
                  </a:lnTo>
                  <a:lnTo>
                    <a:pt x="290984" y="245860"/>
                  </a:lnTo>
                  <a:lnTo>
                    <a:pt x="259169" y="241316"/>
                  </a:lnTo>
                  <a:lnTo>
                    <a:pt x="211448" y="252678"/>
                  </a:lnTo>
                  <a:lnTo>
                    <a:pt x="184178" y="279947"/>
                  </a:lnTo>
                  <a:lnTo>
                    <a:pt x="195540" y="327669"/>
                  </a:lnTo>
                  <a:lnTo>
                    <a:pt x="163726" y="311762"/>
                  </a:lnTo>
                  <a:lnTo>
                    <a:pt x="129639" y="311762"/>
                  </a:lnTo>
                  <a:lnTo>
                    <a:pt x="131680" y="302238"/>
                  </a:lnTo>
                  <a:lnTo>
                    <a:pt x="127258" y="302238"/>
                  </a:lnTo>
                  <a:lnTo>
                    <a:pt x="132034" y="279947"/>
                  </a:lnTo>
                  <a:lnTo>
                    <a:pt x="104642" y="279947"/>
                  </a:lnTo>
                  <a:lnTo>
                    <a:pt x="97824" y="323124"/>
                  </a:lnTo>
                  <a:lnTo>
                    <a:pt x="81917" y="375391"/>
                  </a:lnTo>
                  <a:lnTo>
                    <a:pt x="66010" y="407205"/>
                  </a:lnTo>
                  <a:lnTo>
                    <a:pt x="68968" y="424951"/>
                  </a:lnTo>
                  <a:lnTo>
                    <a:pt x="90898" y="424951"/>
                  </a:lnTo>
                  <a:lnTo>
                    <a:pt x="106806" y="463583"/>
                  </a:lnTo>
                  <a:lnTo>
                    <a:pt x="107854" y="469869"/>
                  </a:lnTo>
                  <a:lnTo>
                    <a:pt x="109187" y="473107"/>
                  </a:lnTo>
                  <a:lnTo>
                    <a:pt x="112323" y="491921"/>
                  </a:lnTo>
                  <a:lnTo>
                    <a:pt x="134075" y="515849"/>
                  </a:lnTo>
                  <a:lnTo>
                    <a:pt x="154527" y="515849"/>
                  </a:lnTo>
                  <a:lnTo>
                    <a:pt x="177252" y="538574"/>
                  </a:lnTo>
                  <a:lnTo>
                    <a:pt x="174276" y="542741"/>
                  </a:lnTo>
                  <a:lnTo>
                    <a:pt x="179633" y="548098"/>
                  </a:lnTo>
                  <a:lnTo>
                    <a:pt x="168271" y="564005"/>
                  </a:lnTo>
                  <a:lnTo>
                    <a:pt x="141001" y="568550"/>
                  </a:lnTo>
                  <a:lnTo>
                    <a:pt x="141001" y="558629"/>
                  </a:lnTo>
                  <a:lnTo>
                    <a:pt x="138620" y="559026"/>
                  </a:lnTo>
                  <a:lnTo>
                    <a:pt x="138620" y="546908"/>
                  </a:lnTo>
                  <a:lnTo>
                    <a:pt x="109187" y="532191"/>
                  </a:lnTo>
                  <a:lnTo>
                    <a:pt x="104642" y="536736"/>
                  </a:lnTo>
                  <a:lnTo>
                    <a:pt x="88735" y="525373"/>
                  </a:lnTo>
                  <a:lnTo>
                    <a:pt x="81917" y="504921"/>
                  </a:lnTo>
                  <a:lnTo>
                    <a:pt x="61465" y="484469"/>
                  </a:lnTo>
                  <a:lnTo>
                    <a:pt x="45558" y="466289"/>
                  </a:lnTo>
                  <a:lnTo>
                    <a:pt x="38740" y="489014"/>
                  </a:lnTo>
                  <a:lnTo>
                    <a:pt x="29651" y="466289"/>
                  </a:lnTo>
                  <a:lnTo>
                    <a:pt x="30161" y="463994"/>
                  </a:lnTo>
                  <a:lnTo>
                    <a:pt x="27270" y="456765"/>
                  </a:lnTo>
                  <a:lnTo>
                    <a:pt x="31814" y="436313"/>
                  </a:lnTo>
                  <a:lnTo>
                    <a:pt x="43177" y="397681"/>
                  </a:lnTo>
                  <a:lnTo>
                    <a:pt x="63629" y="361322"/>
                  </a:lnTo>
                  <a:lnTo>
                    <a:pt x="79271" y="330036"/>
                  </a:lnTo>
                  <a:lnTo>
                    <a:pt x="70555" y="300400"/>
                  </a:lnTo>
                  <a:lnTo>
                    <a:pt x="70555" y="298971"/>
                  </a:lnTo>
                  <a:lnTo>
                    <a:pt x="68174" y="290876"/>
                  </a:lnTo>
                  <a:lnTo>
                    <a:pt x="68174" y="274968"/>
                  </a:lnTo>
                  <a:lnTo>
                    <a:pt x="65427" y="261233"/>
                  </a:lnTo>
                  <a:lnTo>
                    <a:pt x="38740" y="236771"/>
                  </a:lnTo>
                  <a:lnTo>
                    <a:pt x="36942" y="227781"/>
                  </a:lnTo>
                  <a:lnTo>
                    <a:pt x="36359" y="227247"/>
                  </a:lnTo>
                  <a:lnTo>
                    <a:pt x="31814" y="204522"/>
                  </a:lnTo>
                  <a:lnTo>
                    <a:pt x="43177" y="199977"/>
                  </a:lnTo>
                  <a:lnTo>
                    <a:pt x="57619" y="171093"/>
                  </a:lnTo>
                  <a:lnTo>
                    <a:pt x="45558" y="150417"/>
                  </a:lnTo>
                  <a:lnTo>
                    <a:pt x="22833" y="123147"/>
                  </a:lnTo>
                  <a:lnTo>
                    <a:pt x="2381" y="91333"/>
                  </a:lnTo>
                  <a:lnTo>
                    <a:pt x="4945" y="89501"/>
                  </a:lnTo>
                  <a:lnTo>
                    <a:pt x="0" y="81809"/>
                  </a:lnTo>
                  <a:lnTo>
                    <a:pt x="15907" y="70447"/>
                  </a:lnTo>
                  <a:lnTo>
                    <a:pt x="31814" y="31815"/>
                  </a:lnTo>
                  <a:lnTo>
                    <a:pt x="59084" y="27270"/>
                  </a:lnTo>
                  <a:lnTo>
                    <a:pt x="79536"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5" name="Freeform 244"/>
            <p:cNvSpPr>
              <a:spLocks/>
            </p:cNvSpPr>
            <p:nvPr/>
          </p:nvSpPr>
          <p:spPr bwMode="auto">
            <a:xfrm>
              <a:off x="6850638" y="3109694"/>
              <a:ext cx="88626" cy="53079"/>
            </a:xfrm>
            <a:custGeom>
              <a:avLst/>
              <a:gdLst>
                <a:gd name="connsiteX0" fmla="*/ 40904 w 118168"/>
                <a:gd name="connsiteY0" fmla="*/ 0 h 70772"/>
                <a:gd name="connsiteX1" fmla="*/ 68174 w 118168"/>
                <a:gd name="connsiteY1" fmla="*/ 4545 h 70772"/>
                <a:gd name="connsiteX2" fmla="*/ 84081 w 118168"/>
                <a:gd name="connsiteY2" fmla="*/ 11362 h 70772"/>
                <a:gd name="connsiteX3" fmla="*/ 99988 w 118168"/>
                <a:gd name="connsiteY3" fmla="*/ 20452 h 70772"/>
                <a:gd name="connsiteX4" fmla="*/ 118168 w 118168"/>
                <a:gd name="connsiteY4" fmla="*/ 31815 h 70772"/>
                <a:gd name="connsiteX5" fmla="*/ 118168 w 118168"/>
                <a:gd name="connsiteY5" fmla="*/ 38958 h 70772"/>
                <a:gd name="connsiteX6" fmla="*/ 118168 w 118168"/>
                <a:gd name="connsiteY6" fmla="*/ 59084 h 70772"/>
                <a:gd name="connsiteX7" fmla="*/ 118168 w 118168"/>
                <a:gd name="connsiteY7" fmla="*/ 66227 h 70772"/>
                <a:gd name="connsiteX8" fmla="*/ 84081 w 118168"/>
                <a:gd name="connsiteY8" fmla="*/ 66227 h 70772"/>
                <a:gd name="connsiteX9" fmla="*/ 52267 w 118168"/>
                <a:gd name="connsiteY9" fmla="*/ 66227 h 70772"/>
                <a:gd name="connsiteX10" fmla="*/ 31814 w 118168"/>
                <a:gd name="connsiteY10" fmla="*/ 70772 h 70772"/>
                <a:gd name="connsiteX11" fmla="*/ 0 w 118168"/>
                <a:gd name="connsiteY11" fmla="*/ 54865 h 70772"/>
                <a:gd name="connsiteX12" fmla="*/ 0 w 118168"/>
                <a:gd name="connsiteY12" fmla="*/ 47722 h 70772"/>
                <a:gd name="connsiteX13" fmla="*/ 0 w 118168"/>
                <a:gd name="connsiteY13" fmla="*/ 45775 h 70772"/>
                <a:gd name="connsiteX14" fmla="*/ 0 w 118168"/>
                <a:gd name="connsiteY14" fmla="*/ 38632 h 70772"/>
                <a:gd name="connsiteX15" fmla="*/ 20452 w 118168"/>
                <a:gd name="connsiteY15" fmla="*/ 11362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68" h="70772">
                  <a:moveTo>
                    <a:pt x="40904" y="0"/>
                  </a:moveTo>
                  <a:lnTo>
                    <a:pt x="68174" y="4545"/>
                  </a:lnTo>
                  <a:lnTo>
                    <a:pt x="84081" y="11362"/>
                  </a:lnTo>
                  <a:lnTo>
                    <a:pt x="99988" y="20452"/>
                  </a:lnTo>
                  <a:lnTo>
                    <a:pt x="118168" y="31815"/>
                  </a:lnTo>
                  <a:lnTo>
                    <a:pt x="118168" y="38958"/>
                  </a:lnTo>
                  <a:lnTo>
                    <a:pt x="118168" y="59084"/>
                  </a:lnTo>
                  <a:lnTo>
                    <a:pt x="118168" y="66227"/>
                  </a:lnTo>
                  <a:lnTo>
                    <a:pt x="84081" y="66227"/>
                  </a:lnTo>
                  <a:lnTo>
                    <a:pt x="52267" y="66227"/>
                  </a:lnTo>
                  <a:lnTo>
                    <a:pt x="31814" y="70772"/>
                  </a:lnTo>
                  <a:lnTo>
                    <a:pt x="0" y="54865"/>
                  </a:lnTo>
                  <a:lnTo>
                    <a:pt x="0" y="47722"/>
                  </a:lnTo>
                  <a:lnTo>
                    <a:pt x="0" y="45775"/>
                  </a:lnTo>
                  <a:lnTo>
                    <a:pt x="0" y="38632"/>
                  </a:lnTo>
                  <a:lnTo>
                    <a:pt x="20452"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3" name="Freeform 242"/>
            <p:cNvSpPr>
              <a:spLocks/>
            </p:cNvSpPr>
            <p:nvPr/>
          </p:nvSpPr>
          <p:spPr bwMode="auto">
            <a:xfrm>
              <a:off x="6823287" y="3164152"/>
              <a:ext cx="133102" cy="179201"/>
            </a:xfrm>
            <a:custGeom>
              <a:avLst/>
              <a:gdLst>
                <a:gd name="connsiteX0" fmla="*/ 27487 w 177469"/>
                <a:gd name="connsiteY0" fmla="*/ 0 h 238934"/>
                <a:gd name="connsiteX1" fmla="*/ 54756 w 177469"/>
                <a:gd name="connsiteY1" fmla="*/ 15907 h 238934"/>
                <a:gd name="connsiteX2" fmla="*/ 70663 w 177469"/>
                <a:gd name="connsiteY2" fmla="*/ 15907 h 238934"/>
                <a:gd name="connsiteX3" fmla="*/ 75208 w 177469"/>
                <a:gd name="connsiteY3" fmla="*/ 47722 h 238934"/>
                <a:gd name="connsiteX4" fmla="*/ 107023 w 177469"/>
                <a:gd name="connsiteY4" fmla="*/ 54539 h 238934"/>
                <a:gd name="connsiteX5" fmla="*/ 145655 w 177469"/>
                <a:gd name="connsiteY5" fmla="*/ 54539 h 238934"/>
                <a:gd name="connsiteX6" fmla="*/ 166107 w 177469"/>
                <a:gd name="connsiteY6" fmla="*/ 59084 h 238934"/>
                <a:gd name="connsiteX7" fmla="*/ 150199 w 177469"/>
                <a:gd name="connsiteY7" fmla="*/ 90899 h 238934"/>
                <a:gd name="connsiteX8" fmla="*/ 148684 w 177469"/>
                <a:gd name="connsiteY8" fmla="*/ 91548 h 238934"/>
                <a:gd name="connsiteX9" fmla="*/ 145437 w 177469"/>
                <a:gd name="connsiteY9" fmla="*/ 98042 h 238934"/>
                <a:gd name="connsiteX10" fmla="*/ 129530 w 177469"/>
                <a:gd name="connsiteY10" fmla="*/ 104859 h 238934"/>
                <a:gd name="connsiteX11" fmla="*/ 118811 w 177469"/>
                <a:gd name="connsiteY11" fmla="*/ 118641 h 238934"/>
                <a:gd name="connsiteX12" fmla="*/ 136508 w 177469"/>
                <a:gd name="connsiteY12" fmla="*/ 138305 h 238934"/>
                <a:gd name="connsiteX13" fmla="*/ 140893 w 177469"/>
                <a:gd name="connsiteY13" fmla="*/ 120766 h 238934"/>
                <a:gd name="connsiteX14" fmla="*/ 143869 w 177469"/>
                <a:gd name="connsiteY14" fmla="*/ 120766 h 238934"/>
                <a:gd name="connsiteX15" fmla="*/ 145655 w 177469"/>
                <a:gd name="connsiteY15" fmla="*/ 113623 h 238934"/>
                <a:gd name="connsiteX16" fmla="*/ 157017 w 177469"/>
                <a:gd name="connsiteY16" fmla="*/ 113623 h 238934"/>
                <a:gd name="connsiteX17" fmla="*/ 177469 w 177469"/>
                <a:gd name="connsiteY17" fmla="*/ 177252 h 238934"/>
                <a:gd name="connsiteX18" fmla="*/ 177469 w 177469"/>
                <a:gd name="connsiteY18" fmla="*/ 204522 h 238934"/>
                <a:gd name="connsiteX19" fmla="*/ 172707 w 177469"/>
                <a:gd name="connsiteY19" fmla="*/ 203161 h 238934"/>
                <a:gd name="connsiteX20" fmla="*/ 172707 w 177469"/>
                <a:gd name="connsiteY20" fmla="*/ 211665 h 238934"/>
                <a:gd name="connsiteX21" fmla="*/ 162829 w 177469"/>
                <a:gd name="connsiteY21" fmla="*/ 208842 h 238934"/>
                <a:gd name="connsiteX22" fmla="*/ 166107 w 177469"/>
                <a:gd name="connsiteY22" fmla="*/ 231791 h 238934"/>
                <a:gd name="connsiteX23" fmla="*/ 157112 w 177469"/>
                <a:gd name="connsiteY23" fmla="*/ 209305 h 238934"/>
                <a:gd name="connsiteX24" fmla="*/ 161345 w 177469"/>
                <a:gd name="connsiteY24" fmla="*/ 238934 h 238934"/>
                <a:gd name="connsiteX25" fmla="*/ 152255 w 177469"/>
                <a:gd name="connsiteY25" fmla="*/ 216210 h 238934"/>
                <a:gd name="connsiteX26" fmla="*/ 145437 w 177469"/>
                <a:gd name="connsiteY26" fmla="*/ 195757 h 238934"/>
                <a:gd name="connsiteX27" fmla="*/ 140893 w 177469"/>
                <a:gd name="connsiteY27" fmla="*/ 179850 h 238934"/>
                <a:gd name="connsiteX28" fmla="*/ 124985 w 177469"/>
                <a:gd name="connsiteY28" fmla="*/ 152581 h 238934"/>
                <a:gd name="connsiteX29" fmla="*/ 99974 w 177469"/>
                <a:gd name="connsiteY29" fmla="*/ 152581 h 238934"/>
                <a:gd name="connsiteX30" fmla="*/ 102478 w 177469"/>
                <a:gd name="connsiteY30" fmla="*/ 161345 h 238934"/>
                <a:gd name="connsiteX31" fmla="*/ 97647 w 177469"/>
                <a:gd name="connsiteY31" fmla="*/ 168246 h 238934"/>
                <a:gd name="connsiteX32" fmla="*/ 97716 w 177469"/>
                <a:gd name="connsiteY32" fmla="*/ 168488 h 238934"/>
                <a:gd name="connsiteX33" fmla="*/ 81809 w 177469"/>
                <a:gd name="connsiteY33" fmla="*/ 191213 h 238934"/>
                <a:gd name="connsiteX34" fmla="*/ 70446 w 177469"/>
                <a:gd name="connsiteY34" fmla="*/ 184395 h 238934"/>
                <a:gd name="connsiteX35" fmla="*/ 65901 w 177469"/>
                <a:gd name="connsiteY35" fmla="*/ 191213 h 238934"/>
                <a:gd name="connsiteX36" fmla="*/ 49994 w 177469"/>
                <a:gd name="connsiteY36" fmla="*/ 184395 h 238934"/>
                <a:gd name="connsiteX37" fmla="*/ 38632 w 177469"/>
                <a:gd name="connsiteY37" fmla="*/ 179850 h 238934"/>
                <a:gd name="connsiteX38" fmla="*/ 34087 w 177469"/>
                <a:gd name="connsiteY38" fmla="*/ 152581 h 238934"/>
                <a:gd name="connsiteX39" fmla="*/ 22725 w 177469"/>
                <a:gd name="connsiteY39" fmla="*/ 120766 h 238934"/>
                <a:gd name="connsiteX40" fmla="*/ 27270 w 177469"/>
                <a:gd name="connsiteY40" fmla="*/ 98042 h 238934"/>
                <a:gd name="connsiteX41" fmla="*/ 0 w 177469"/>
                <a:gd name="connsiteY41" fmla="*/ 82134 h 238934"/>
                <a:gd name="connsiteX42" fmla="*/ 6266 w 177469"/>
                <a:gd name="connsiteY42" fmla="*/ 75868 h 238934"/>
                <a:gd name="connsiteX43" fmla="*/ 4762 w 177469"/>
                <a:gd name="connsiteY43" fmla="*/ 74991 h 238934"/>
                <a:gd name="connsiteX44" fmla="*/ 16124 w 177469"/>
                <a:gd name="connsiteY44" fmla="*/ 63629 h 238934"/>
                <a:gd name="connsiteX45" fmla="*/ 31460 w 177469"/>
                <a:gd name="connsiteY45" fmla="*/ 52894 h 238934"/>
                <a:gd name="connsiteX46" fmla="*/ 6817 w 177469"/>
                <a:gd name="connsiteY46" fmla="*/ 34413 h 238934"/>
                <a:gd name="connsiteX47" fmla="*/ 22725 w 177469"/>
                <a:gd name="connsiteY47" fmla="*/ 7143 h 238934"/>
                <a:gd name="connsiteX48" fmla="*/ 23169 w 177469"/>
                <a:gd name="connsiteY48" fmla="*/ 7402 h 23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7469" h="238934">
                  <a:moveTo>
                    <a:pt x="27487" y="0"/>
                  </a:moveTo>
                  <a:lnTo>
                    <a:pt x="54756" y="15907"/>
                  </a:lnTo>
                  <a:lnTo>
                    <a:pt x="70663" y="15907"/>
                  </a:lnTo>
                  <a:lnTo>
                    <a:pt x="75208" y="47722"/>
                  </a:lnTo>
                  <a:lnTo>
                    <a:pt x="107023" y="54539"/>
                  </a:lnTo>
                  <a:lnTo>
                    <a:pt x="145655" y="54539"/>
                  </a:lnTo>
                  <a:lnTo>
                    <a:pt x="166107" y="59084"/>
                  </a:lnTo>
                  <a:lnTo>
                    <a:pt x="150199" y="90899"/>
                  </a:lnTo>
                  <a:lnTo>
                    <a:pt x="148684" y="91548"/>
                  </a:lnTo>
                  <a:lnTo>
                    <a:pt x="145437" y="98042"/>
                  </a:lnTo>
                  <a:lnTo>
                    <a:pt x="129530" y="104859"/>
                  </a:lnTo>
                  <a:lnTo>
                    <a:pt x="118811" y="118641"/>
                  </a:lnTo>
                  <a:lnTo>
                    <a:pt x="136508" y="138305"/>
                  </a:lnTo>
                  <a:lnTo>
                    <a:pt x="140893" y="120766"/>
                  </a:lnTo>
                  <a:lnTo>
                    <a:pt x="143869" y="120766"/>
                  </a:lnTo>
                  <a:lnTo>
                    <a:pt x="145655" y="113623"/>
                  </a:lnTo>
                  <a:lnTo>
                    <a:pt x="157017" y="113623"/>
                  </a:lnTo>
                  <a:lnTo>
                    <a:pt x="177469" y="177252"/>
                  </a:lnTo>
                  <a:lnTo>
                    <a:pt x="177469" y="204522"/>
                  </a:lnTo>
                  <a:lnTo>
                    <a:pt x="172707" y="203161"/>
                  </a:lnTo>
                  <a:lnTo>
                    <a:pt x="172707" y="211665"/>
                  </a:lnTo>
                  <a:lnTo>
                    <a:pt x="162829" y="208842"/>
                  </a:lnTo>
                  <a:lnTo>
                    <a:pt x="166107" y="231791"/>
                  </a:lnTo>
                  <a:lnTo>
                    <a:pt x="157112" y="209305"/>
                  </a:lnTo>
                  <a:lnTo>
                    <a:pt x="161345" y="238934"/>
                  </a:lnTo>
                  <a:lnTo>
                    <a:pt x="152255" y="216210"/>
                  </a:lnTo>
                  <a:lnTo>
                    <a:pt x="145437" y="195757"/>
                  </a:lnTo>
                  <a:lnTo>
                    <a:pt x="140893" y="179850"/>
                  </a:lnTo>
                  <a:lnTo>
                    <a:pt x="124985" y="152581"/>
                  </a:lnTo>
                  <a:lnTo>
                    <a:pt x="99974" y="152581"/>
                  </a:lnTo>
                  <a:lnTo>
                    <a:pt x="102478" y="161345"/>
                  </a:lnTo>
                  <a:lnTo>
                    <a:pt x="97647" y="168246"/>
                  </a:lnTo>
                  <a:lnTo>
                    <a:pt x="97716" y="168488"/>
                  </a:lnTo>
                  <a:lnTo>
                    <a:pt x="81809" y="191213"/>
                  </a:lnTo>
                  <a:lnTo>
                    <a:pt x="70446" y="184395"/>
                  </a:lnTo>
                  <a:lnTo>
                    <a:pt x="65901" y="191213"/>
                  </a:lnTo>
                  <a:lnTo>
                    <a:pt x="49994" y="184395"/>
                  </a:lnTo>
                  <a:lnTo>
                    <a:pt x="38632" y="179850"/>
                  </a:lnTo>
                  <a:lnTo>
                    <a:pt x="34087" y="152581"/>
                  </a:lnTo>
                  <a:lnTo>
                    <a:pt x="22725" y="120766"/>
                  </a:lnTo>
                  <a:lnTo>
                    <a:pt x="27270" y="98042"/>
                  </a:lnTo>
                  <a:lnTo>
                    <a:pt x="0" y="82134"/>
                  </a:lnTo>
                  <a:lnTo>
                    <a:pt x="6266" y="75868"/>
                  </a:lnTo>
                  <a:lnTo>
                    <a:pt x="4762" y="74991"/>
                  </a:lnTo>
                  <a:lnTo>
                    <a:pt x="16124" y="63629"/>
                  </a:lnTo>
                  <a:lnTo>
                    <a:pt x="31460" y="52894"/>
                  </a:lnTo>
                  <a:lnTo>
                    <a:pt x="6817" y="34413"/>
                  </a:lnTo>
                  <a:lnTo>
                    <a:pt x="22725" y="7143"/>
                  </a:lnTo>
                  <a:lnTo>
                    <a:pt x="23169" y="740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9" name="Freeform 59"/>
            <p:cNvSpPr>
              <a:spLocks noEditPoints="1"/>
            </p:cNvSpPr>
            <p:nvPr/>
          </p:nvSpPr>
          <p:spPr bwMode="auto">
            <a:xfrm>
              <a:off x="6431368" y="2179202"/>
              <a:ext cx="1692418" cy="1233948"/>
            </a:xfrm>
            <a:custGeom>
              <a:avLst/>
              <a:gdLst>
                <a:gd name="T0" fmla="*/ 565 w 993"/>
                <a:gd name="T1" fmla="*/ 720 h 724"/>
                <a:gd name="T2" fmla="*/ 600 w 993"/>
                <a:gd name="T3" fmla="*/ 691 h 724"/>
                <a:gd name="T4" fmla="*/ 872 w 993"/>
                <a:gd name="T5" fmla="*/ 97 h 724"/>
                <a:gd name="T6" fmla="*/ 927 w 993"/>
                <a:gd name="T7" fmla="*/ 145 h 724"/>
                <a:gd name="T8" fmla="*/ 984 w 993"/>
                <a:gd name="T9" fmla="*/ 149 h 724"/>
                <a:gd name="T10" fmla="*/ 941 w 993"/>
                <a:gd name="T11" fmla="*/ 201 h 724"/>
                <a:gd name="T12" fmla="*/ 922 w 993"/>
                <a:gd name="T13" fmla="*/ 256 h 724"/>
                <a:gd name="T14" fmla="*/ 879 w 993"/>
                <a:gd name="T15" fmla="*/ 275 h 724"/>
                <a:gd name="T16" fmla="*/ 849 w 993"/>
                <a:gd name="T17" fmla="*/ 294 h 724"/>
                <a:gd name="T18" fmla="*/ 785 w 993"/>
                <a:gd name="T19" fmla="*/ 334 h 724"/>
                <a:gd name="T20" fmla="*/ 785 w 993"/>
                <a:gd name="T21" fmla="*/ 310 h 724"/>
                <a:gd name="T22" fmla="*/ 733 w 993"/>
                <a:gd name="T23" fmla="*/ 334 h 724"/>
                <a:gd name="T24" fmla="*/ 730 w 993"/>
                <a:gd name="T25" fmla="*/ 362 h 724"/>
                <a:gd name="T26" fmla="*/ 778 w 993"/>
                <a:gd name="T27" fmla="*/ 369 h 724"/>
                <a:gd name="T28" fmla="*/ 759 w 993"/>
                <a:gd name="T29" fmla="*/ 398 h 724"/>
                <a:gd name="T30" fmla="*/ 759 w 993"/>
                <a:gd name="T31" fmla="*/ 452 h 724"/>
                <a:gd name="T32" fmla="*/ 768 w 993"/>
                <a:gd name="T33" fmla="*/ 502 h 724"/>
                <a:gd name="T34" fmla="*/ 775 w 993"/>
                <a:gd name="T35" fmla="*/ 549 h 724"/>
                <a:gd name="T36" fmla="*/ 728 w 993"/>
                <a:gd name="T37" fmla="*/ 613 h 724"/>
                <a:gd name="T38" fmla="*/ 655 w 993"/>
                <a:gd name="T39" fmla="*/ 656 h 724"/>
                <a:gd name="T40" fmla="*/ 600 w 993"/>
                <a:gd name="T41" fmla="*/ 670 h 724"/>
                <a:gd name="T42" fmla="*/ 586 w 993"/>
                <a:gd name="T43" fmla="*/ 670 h 724"/>
                <a:gd name="T44" fmla="*/ 532 w 993"/>
                <a:gd name="T45" fmla="*/ 656 h 724"/>
                <a:gd name="T46" fmla="*/ 499 w 993"/>
                <a:gd name="T47" fmla="*/ 644 h 724"/>
                <a:gd name="T48" fmla="*/ 451 w 993"/>
                <a:gd name="T49" fmla="*/ 653 h 724"/>
                <a:gd name="T50" fmla="*/ 444 w 993"/>
                <a:gd name="T51" fmla="*/ 661 h 724"/>
                <a:gd name="T52" fmla="*/ 418 w 993"/>
                <a:gd name="T53" fmla="*/ 642 h 724"/>
                <a:gd name="T54" fmla="*/ 390 w 993"/>
                <a:gd name="T55" fmla="*/ 604 h 724"/>
                <a:gd name="T56" fmla="*/ 397 w 993"/>
                <a:gd name="T57" fmla="*/ 556 h 724"/>
                <a:gd name="T58" fmla="*/ 371 w 993"/>
                <a:gd name="T59" fmla="*/ 537 h 724"/>
                <a:gd name="T60" fmla="*/ 319 w 993"/>
                <a:gd name="T61" fmla="*/ 540 h 724"/>
                <a:gd name="T62" fmla="*/ 276 w 993"/>
                <a:gd name="T63" fmla="*/ 549 h 724"/>
                <a:gd name="T64" fmla="*/ 243 w 993"/>
                <a:gd name="T65" fmla="*/ 549 h 724"/>
                <a:gd name="T66" fmla="*/ 184 w 993"/>
                <a:gd name="T67" fmla="*/ 540 h 724"/>
                <a:gd name="T68" fmla="*/ 139 w 993"/>
                <a:gd name="T69" fmla="*/ 514 h 724"/>
                <a:gd name="T70" fmla="*/ 82 w 993"/>
                <a:gd name="T71" fmla="*/ 488 h 724"/>
                <a:gd name="T72" fmla="*/ 82 w 993"/>
                <a:gd name="T73" fmla="*/ 448 h 724"/>
                <a:gd name="T74" fmla="*/ 35 w 993"/>
                <a:gd name="T75" fmla="*/ 386 h 724"/>
                <a:gd name="T76" fmla="*/ 18 w 993"/>
                <a:gd name="T77" fmla="*/ 353 h 724"/>
                <a:gd name="T78" fmla="*/ 4 w 993"/>
                <a:gd name="T79" fmla="*/ 324 h 724"/>
                <a:gd name="T80" fmla="*/ 44 w 993"/>
                <a:gd name="T81" fmla="*/ 310 h 724"/>
                <a:gd name="T82" fmla="*/ 104 w 993"/>
                <a:gd name="T83" fmla="*/ 272 h 724"/>
                <a:gd name="T84" fmla="*/ 101 w 993"/>
                <a:gd name="T85" fmla="*/ 211 h 724"/>
                <a:gd name="T86" fmla="*/ 184 w 993"/>
                <a:gd name="T87" fmla="*/ 163 h 724"/>
                <a:gd name="T88" fmla="*/ 222 w 993"/>
                <a:gd name="T89" fmla="*/ 109 h 724"/>
                <a:gd name="T90" fmla="*/ 267 w 993"/>
                <a:gd name="T91" fmla="*/ 147 h 724"/>
                <a:gd name="T92" fmla="*/ 298 w 993"/>
                <a:gd name="T93" fmla="*/ 206 h 724"/>
                <a:gd name="T94" fmla="*/ 357 w 993"/>
                <a:gd name="T95" fmla="*/ 246 h 724"/>
                <a:gd name="T96" fmla="*/ 439 w 993"/>
                <a:gd name="T97" fmla="*/ 261 h 724"/>
                <a:gd name="T98" fmla="*/ 506 w 993"/>
                <a:gd name="T99" fmla="*/ 284 h 724"/>
                <a:gd name="T100" fmla="*/ 593 w 993"/>
                <a:gd name="T101" fmla="*/ 256 h 724"/>
                <a:gd name="T102" fmla="*/ 610 w 993"/>
                <a:gd name="T103" fmla="*/ 223 h 724"/>
                <a:gd name="T104" fmla="*/ 659 w 993"/>
                <a:gd name="T105" fmla="*/ 201 h 724"/>
                <a:gd name="T106" fmla="*/ 730 w 993"/>
                <a:gd name="T107" fmla="*/ 166 h 724"/>
                <a:gd name="T108" fmla="*/ 719 w 993"/>
                <a:gd name="T109" fmla="*/ 137 h 724"/>
                <a:gd name="T110" fmla="*/ 676 w 993"/>
                <a:gd name="T111" fmla="*/ 135 h 724"/>
                <a:gd name="T112" fmla="*/ 738 w 993"/>
                <a:gd name="T113" fmla="*/ 85 h 724"/>
                <a:gd name="T114" fmla="*/ 761 w 993"/>
                <a:gd name="T115" fmla="*/ 26 h 724"/>
                <a:gd name="T116" fmla="*/ 806 w 993"/>
                <a:gd name="T117" fmla="*/ 0 h 724"/>
                <a:gd name="T118" fmla="*/ 863 w 993"/>
                <a:gd name="T119" fmla="*/ 55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3" h="724">
                  <a:moveTo>
                    <a:pt x="593" y="715"/>
                  </a:moveTo>
                  <a:lnTo>
                    <a:pt x="593" y="715"/>
                  </a:lnTo>
                  <a:lnTo>
                    <a:pt x="579" y="724"/>
                  </a:lnTo>
                  <a:lnTo>
                    <a:pt x="565" y="720"/>
                  </a:lnTo>
                  <a:lnTo>
                    <a:pt x="565" y="703"/>
                  </a:lnTo>
                  <a:lnTo>
                    <a:pt x="574" y="696"/>
                  </a:lnTo>
                  <a:lnTo>
                    <a:pt x="591" y="691"/>
                  </a:lnTo>
                  <a:lnTo>
                    <a:pt x="600" y="691"/>
                  </a:lnTo>
                  <a:lnTo>
                    <a:pt x="603" y="698"/>
                  </a:lnTo>
                  <a:lnTo>
                    <a:pt x="596" y="706"/>
                  </a:lnTo>
                  <a:lnTo>
                    <a:pt x="593" y="715"/>
                  </a:lnTo>
                  <a:moveTo>
                    <a:pt x="872" y="97"/>
                  </a:moveTo>
                  <a:lnTo>
                    <a:pt x="872" y="97"/>
                  </a:lnTo>
                  <a:lnTo>
                    <a:pt x="901" y="104"/>
                  </a:lnTo>
                  <a:lnTo>
                    <a:pt x="920" y="121"/>
                  </a:lnTo>
                  <a:lnTo>
                    <a:pt x="927" y="145"/>
                  </a:lnTo>
                  <a:lnTo>
                    <a:pt x="950" y="145"/>
                  </a:lnTo>
                  <a:lnTo>
                    <a:pt x="965" y="135"/>
                  </a:lnTo>
                  <a:lnTo>
                    <a:pt x="993" y="128"/>
                  </a:lnTo>
                  <a:lnTo>
                    <a:pt x="984" y="149"/>
                  </a:lnTo>
                  <a:lnTo>
                    <a:pt x="976" y="159"/>
                  </a:lnTo>
                  <a:lnTo>
                    <a:pt x="972" y="185"/>
                  </a:lnTo>
                  <a:lnTo>
                    <a:pt x="960" y="206"/>
                  </a:lnTo>
                  <a:lnTo>
                    <a:pt x="941" y="201"/>
                  </a:lnTo>
                  <a:lnTo>
                    <a:pt x="927" y="211"/>
                  </a:lnTo>
                  <a:lnTo>
                    <a:pt x="931" y="230"/>
                  </a:lnTo>
                  <a:lnTo>
                    <a:pt x="929" y="256"/>
                  </a:lnTo>
                  <a:lnTo>
                    <a:pt x="922" y="256"/>
                  </a:lnTo>
                  <a:lnTo>
                    <a:pt x="922" y="268"/>
                  </a:lnTo>
                  <a:lnTo>
                    <a:pt x="910" y="253"/>
                  </a:lnTo>
                  <a:lnTo>
                    <a:pt x="905" y="268"/>
                  </a:lnTo>
                  <a:lnTo>
                    <a:pt x="879" y="275"/>
                  </a:lnTo>
                  <a:lnTo>
                    <a:pt x="882" y="287"/>
                  </a:lnTo>
                  <a:lnTo>
                    <a:pt x="868" y="287"/>
                  </a:lnTo>
                  <a:lnTo>
                    <a:pt x="861" y="279"/>
                  </a:lnTo>
                  <a:lnTo>
                    <a:pt x="849" y="294"/>
                  </a:lnTo>
                  <a:lnTo>
                    <a:pt x="832" y="308"/>
                  </a:lnTo>
                  <a:lnTo>
                    <a:pt x="818" y="320"/>
                  </a:lnTo>
                  <a:lnTo>
                    <a:pt x="797" y="327"/>
                  </a:lnTo>
                  <a:lnTo>
                    <a:pt x="785" y="334"/>
                  </a:lnTo>
                  <a:lnTo>
                    <a:pt x="766" y="341"/>
                  </a:lnTo>
                  <a:lnTo>
                    <a:pt x="775" y="332"/>
                  </a:lnTo>
                  <a:lnTo>
                    <a:pt x="771" y="324"/>
                  </a:lnTo>
                  <a:lnTo>
                    <a:pt x="785" y="310"/>
                  </a:lnTo>
                  <a:lnTo>
                    <a:pt x="775" y="298"/>
                  </a:lnTo>
                  <a:lnTo>
                    <a:pt x="761" y="306"/>
                  </a:lnTo>
                  <a:lnTo>
                    <a:pt x="742" y="320"/>
                  </a:lnTo>
                  <a:lnTo>
                    <a:pt x="733" y="334"/>
                  </a:lnTo>
                  <a:lnTo>
                    <a:pt x="719" y="334"/>
                  </a:lnTo>
                  <a:lnTo>
                    <a:pt x="709" y="346"/>
                  </a:lnTo>
                  <a:lnTo>
                    <a:pt x="719" y="358"/>
                  </a:lnTo>
                  <a:lnTo>
                    <a:pt x="730" y="362"/>
                  </a:lnTo>
                  <a:lnTo>
                    <a:pt x="733" y="372"/>
                  </a:lnTo>
                  <a:lnTo>
                    <a:pt x="745" y="377"/>
                  </a:lnTo>
                  <a:lnTo>
                    <a:pt x="761" y="362"/>
                  </a:lnTo>
                  <a:lnTo>
                    <a:pt x="778" y="369"/>
                  </a:lnTo>
                  <a:lnTo>
                    <a:pt x="787" y="372"/>
                  </a:lnTo>
                  <a:lnTo>
                    <a:pt x="790" y="381"/>
                  </a:lnTo>
                  <a:lnTo>
                    <a:pt x="766" y="386"/>
                  </a:lnTo>
                  <a:lnTo>
                    <a:pt x="759" y="398"/>
                  </a:lnTo>
                  <a:lnTo>
                    <a:pt x="745" y="407"/>
                  </a:lnTo>
                  <a:lnTo>
                    <a:pt x="735" y="421"/>
                  </a:lnTo>
                  <a:lnTo>
                    <a:pt x="752" y="433"/>
                  </a:lnTo>
                  <a:lnTo>
                    <a:pt x="759" y="452"/>
                  </a:lnTo>
                  <a:lnTo>
                    <a:pt x="768" y="469"/>
                  </a:lnTo>
                  <a:lnTo>
                    <a:pt x="780" y="483"/>
                  </a:lnTo>
                  <a:lnTo>
                    <a:pt x="780" y="497"/>
                  </a:lnTo>
                  <a:lnTo>
                    <a:pt x="768" y="502"/>
                  </a:lnTo>
                  <a:lnTo>
                    <a:pt x="773" y="511"/>
                  </a:lnTo>
                  <a:lnTo>
                    <a:pt x="782" y="519"/>
                  </a:lnTo>
                  <a:lnTo>
                    <a:pt x="780" y="533"/>
                  </a:lnTo>
                  <a:lnTo>
                    <a:pt x="775" y="549"/>
                  </a:lnTo>
                  <a:lnTo>
                    <a:pt x="766" y="549"/>
                  </a:lnTo>
                  <a:lnTo>
                    <a:pt x="756" y="571"/>
                  </a:lnTo>
                  <a:lnTo>
                    <a:pt x="742" y="592"/>
                  </a:lnTo>
                  <a:lnTo>
                    <a:pt x="728" y="613"/>
                  </a:lnTo>
                  <a:lnTo>
                    <a:pt x="704" y="630"/>
                  </a:lnTo>
                  <a:lnTo>
                    <a:pt x="683" y="644"/>
                  </a:lnTo>
                  <a:lnTo>
                    <a:pt x="664" y="646"/>
                  </a:lnTo>
                  <a:lnTo>
                    <a:pt x="655" y="656"/>
                  </a:lnTo>
                  <a:lnTo>
                    <a:pt x="650" y="649"/>
                  </a:lnTo>
                  <a:lnTo>
                    <a:pt x="641" y="658"/>
                  </a:lnTo>
                  <a:lnTo>
                    <a:pt x="617" y="665"/>
                  </a:lnTo>
                  <a:lnTo>
                    <a:pt x="600" y="670"/>
                  </a:lnTo>
                  <a:lnTo>
                    <a:pt x="596" y="687"/>
                  </a:lnTo>
                  <a:lnTo>
                    <a:pt x="586" y="689"/>
                  </a:lnTo>
                  <a:lnTo>
                    <a:pt x="581" y="677"/>
                  </a:lnTo>
                  <a:lnTo>
                    <a:pt x="586" y="670"/>
                  </a:lnTo>
                  <a:lnTo>
                    <a:pt x="562" y="663"/>
                  </a:lnTo>
                  <a:lnTo>
                    <a:pt x="555" y="665"/>
                  </a:lnTo>
                  <a:lnTo>
                    <a:pt x="539" y="661"/>
                  </a:lnTo>
                  <a:lnTo>
                    <a:pt x="532" y="656"/>
                  </a:lnTo>
                  <a:lnTo>
                    <a:pt x="534" y="644"/>
                  </a:lnTo>
                  <a:lnTo>
                    <a:pt x="520" y="642"/>
                  </a:lnTo>
                  <a:lnTo>
                    <a:pt x="510" y="635"/>
                  </a:lnTo>
                  <a:lnTo>
                    <a:pt x="499" y="644"/>
                  </a:lnTo>
                  <a:lnTo>
                    <a:pt x="482" y="646"/>
                  </a:lnTo>
                  <a:lnTo>
                    <a:pt x="468" y="646"/>
                  </a:lnTo>
                  <a:lnTo>
                    <a:pt x="461" y="651"/>
                  </a:lnTo>
                  <a:lnTo>
                    <a:pt x="451" y="653"/>
                  </a:lnTo>
                  <a:lnTo>
                    <a:pt x="454" y="672"/>
                  </a:lnTo>
                  <a:lnTo>
                    <a:pt x="447" y="672"/>
                  </a:lnTo>
                  <a:lnTo>
                    <a:pt x="444" y="668"/>
                  </a:lnTo>
                  <a:lnTo>
                    <a:pt x="444" y="661"/>
                  </a:lnTo>
                  <a:lnTo>
                    <a:pt x="432" y="665"/>
                  </a:lnTo>
                  <a:lnTo>
                    <a:pt x="425" y="663"/>
                  </a:lnTo>
                  <a:lnTo>
                    <a:pt x="413" y="656"/>
                  </a:lnTo>
                  <a:lnTo>
                    <a:pt x="418" y="642"/>
                  </a:lnTo>
                  <a:lnTo>
                    <a:pt x="409" y="639"/>
                  </a:lnTo>
                  <a:lnTo>
                    <a:pt x="404" y="623"/>
                  </a:lnTo>
                  <a:lnTo>
                    <a:pt x="387" y="625"/>
                  </a:lnTo>
                  <a:lnTo>
                    <a:pt x="390" y="604"/>
                  </a:lnTo>
                  <a:lnTo>
                    <a:pt x="404" y="590"/>
                  </a:lnTo>
                  <a:lnTo>
                    <a:pt x="404" y="575"/>
                  </a:lnTo>
                  <a:lnTo>
                    <a:pt x="404" y="561"/>
                  </a:lnTo>
                  <a:lnTo>
                    <a:pt x="397" y="556"/>
                  </a:lnTo>
                  <a:lnTo>
                    <a:pt x="392" y="547"/>
                  </a:lnTo>
                  <a:lnTo>
                    <a:pt x="383" y="547"/>
                  </a:lnTo>
                  <a:lnTo>
                    <a:pt x="364" y="545"/>
                  </a:lnTo>
                  <a:lnTo>
                    <a:pt x="371" y="537"/>
                  </a:lnTo>
                  <a:lnTo>
                    <a:pt x="361" y="526"/>
                  </a:lnTo>
                  <a:lnTo>
                    <a:pt x="352" y="533"/>
                  </a:lnTo>
                  <a:lnTo>
                    <a:pt x="338" y="528"/>
                  </a:lnTo>
                  <a:lnTo>
                    <a:pt x="319" y="540"/>
                  </a:lnTo>
                  <a:lnTo>
                    <a:pt x="305" y="554"/>
                  </a:lnTo>
                  <a:lnTo>
                    <a:pt x="290" y="556"/>
                  </a:lnTo>
                  <a:lnTo>
                    <a:pt x="283" y="552"/>
                  </a:lnTo>
                  <a:lnTo>
                    <a:pt x="276" y="549"/>
                  </a:lnTo>
                  <a:lnTo>
                    <a:pt x="264" y="547"/>
                  </a:lnTo>
                  <a:lnTo>
                    <a:pt x="255" y="552"/>
                  </a:lnTo>
                  <a:lnTo>
                    <a:pt x="246" y="566"/>
                  </a:lnTo>
                  <a:lnTo>
                    <a:pt x="243" y="549"/>
                  </a:lnTo>
                  <a:lnTo>
                    <a:pt x="234" y="554"/>
                  </a:lnTo>
                  <a:lnTo>
                    <a:pt x="215" y="552"/>
                  </a:lnTo>
                  <a:lnTo>
                    <a:pt x="196" y="549"/>
                  </a:lnTo>
                  <a:lnTo>
                    <a:pt x="184" y="540"/>
                  </a:lnTo>
                  <a:lnTo>
                    <a:pt x="170" y="537"/>
                  </a:lnTo>
                  <a:lnTo>
                    <a:pt x="165" y="528"/>
                  </a:lnTo>
                  <a:lnTo>
                    <a:pt x="156" y="526"/>
                  </a:lnTo>
                  <a:lnTo>
                    <a:pt x="139" y="514"/>
                  </a:lnTo>
                  <a:lnTo>
                    <a:pt x="127" y="507"/>
                  </a:lnTo>
                  <a:lnTo>
                    <a:pt x="120" y="511"/>
                  </a:lnTo>
                  <a:lnTo>
                    <a:pt x="97" y="500"/>
                  </a:lnTo>
                  <a:lnTo>
                    <a:pt x="82" y="488"/>
                  </a:lnTo>
                  <a:lnTo>
                    <a:pt x="78" y="466"/>
                  </a:lnTo>
                  <a:lnTo>
                    <a:pt x="89" y="469"/>
                  </a:lnTo>
                  <a:lnTo>
                    <a:pt x="89" y="459"/>
                  </a:lnTo>
                  <a:lnTo>
                    <a:pt x="82" y="448"/>
                  </a:lnTo>
                  <a:lnTo>
                    <a:pt x="85" y="433"/>
                  </a:lnTo>
                  <a:lnTo>
                    <a:pt x="68" y="410"/>
                  </a:lnTo>
                  <a:lnTo>
                    <a:pt x="40" y="403"/>
                  </a:lnTo>
                  <a:lnTo>
                    <a:pt x="35" y="386"/>
                  </a:lnTo>
                  <a:lnTo>
                    <a:pt x="23" y="377"/>
                  </a:lnTo>
                  <a:lnTo>
                    <a:pt x="21" y="372"/>
                  </a:lnTo>
                  <a:lnTo>
                    <a:pt x="18" y="360"/>
                  </a:lnTo>
                  <a:lnTo>
                    <a:pt x="18" y="353"/>
                  </a:lnTo>
                  <a:lnTo>
                    <a:pt x="9" y="348"/>
                  </a:lnTo>
                  <a:lnTo>
                    <a:pt x="4" y="350"/>
                  </a:lnTo>
                  <a:lnTo>
                    <a:pt x="0" y="332"/>
                  </a:lnTo>
                  <a:lnTo>
                    <a:pt x="4" y="324"/>
                  </a:lnTo>
                  <a:lnTo>
                    <a:pt x="2" y="320"/>
                  </a:lnTo>
                  <a:lnTo>
                    <a:pt x="18" y="310"/>
                  </a:lnTo>
                  <a:lnTo>
                    <a:pt x="28" y="308"/>
                  </a:lnTo>
                  <a:lnTo>
                    <a:pt x="44" y="310"/>
                  </a:lnTo>
                  <a:lnTo>
                    <a:pt x="52" y="296"/>
                  </a:lnTo>
                  <a:lnTo>
                    <a:pt x="73" y="294"/>
                  </a:lnTo>
                  <a:lnTo>
                    <a:pt x="78" y="284"/>
                  </a:lnTo>
                  <a:lnTo>
                    <a:pt x="104" y="272"/>
                  </a:lnTo>
                  <a:lnTo>
                    <a:pt x="106" y="268"/>
                  </a:lnTo>
                  <a:lnTo>
                    <a:pt x="104" y="256"/>
                  </a:lnTo>
                  <a:lnTo>
                    <a:pt x="115" y="249"/>
                  </a:lnTo>
                  <a:lnTo>
                    <a:pt x="101" y="211"/>
                  </a:lnTo>
                  <a:lnTo>
                    <a:pt x="134" y="201"/>
                  </a:lnTo>
                  <a:lnTo>
                    <a:pt x="141" y="197"/>
                  </a:lnTo>
                  <a:lnTo>
                    <a:pt x="153" y="154"/>
                  </a:lnTo>
                  <a:lnTo>
                    <a:pt x="184" y="163"/>
                  </a:lnTo>
                  <a:lnTo>
                    <a:pt x="193" y="152"/>
                  </a:lnTo>
                  <a:lnTo>
                    <a:pt x="196" y="128"/>
                  </a:lnTo>
                  <a:lnTo>
                    <a:pt x="208" y="126"/>
                  </a:lnTo>
                  <a:lnTo>
                    <a:pt x="222" y="109"/>
                  </a:lnTo>
                  <a:lnTo>
                    <a:pt x="227" y="107"/>
                  </a:lnTo>
                  <a:lnTo>
                    <a:pt x="231" y="123"/>
                  </a:lnTo>
                  <a:lnTo>
                    <a:pt x="246" y="137"/>
                  </a:lnTo>
                  <a:lnTo>
                    <a:pt x="267" y="147"/>
                  </a:lnTo>
                  <a:lnTo>
                    <a:pt x="279" y="166"/>
                  </a:lnTo>
                  <a:lnTo>
                    <a:pt x="274" y="192"/>
                  </a:lnTo>
                  <a:lnTo>
                    <a:pt x="279" y="204"/>
                  </a:lnTo>
                  <a:lnTo>
                    <a:pt x="298" y="206"/>
                  </a:lnTo>
                  <a:lnTo>
                    <a:pt x="319" y="211"/>
                  </a:lnTo>
                  <a:lnTo>
                    <a:pt x="340" y="225"/>
                  </a:lnTo>
                  <a:lnTo>
                    <a:pt x="350" y="227"/>
                  </a:lnTo>
                  <a:lnTo>
                    <a:pt x="357" y="246"/>
                  </a:lnTo>
                  <a:lnTo>
                    <a:pt x="366" y="261"/>
                  </a:lnTo>
                  <a:lnTo>
                    <a:pt x="385" y="261"/>
                  </a:lnTo>
                  <a:lnTo>
                    <a:pt x="418" y="265"/>
                  </a:lnTo>
                  <a:lnTo>
                    <a:pt x="439" y="261"/>
                  </a:lnTo>
                  <a:lnTo>
                    <a:pt x="456" y="265"/>
                  </a:lnTo>
                  <a:lnTo>
                    <a:pt x="480" y="277"/>
                  </a:lnTo>
                  <a:lnTo>
                    <a:pt x="499" y="277"/>
                  </a:lnTo>
                  <a:lnTo>
                    <a:pt x="506" y="284"/>
                  </a:lnTo>
                  <a:lnTo>
                    <a:pt x="525" y="272"/>
                  </a:lnTo>
                  <a:lnTo>
                    <a:pt x="551" y="265"/>
                  </a:lnTo>
                  <a:lnTo>
                    <a:pt x="574" y="265"/>
                  </a:lnTo>
                  <a:lnTo>
                    <a:pt x="593" y="256"/>
                  </a:lnTo>
                  <a:lnTo>
                    <a:pt x="605" y="246"/>
                  </a:lnTo>
                  <a:lnTo>
                    <a:pt x="617" y="237"/>
                  </a:lnTo>
                  <a:lnTo>
                    <a:pt x="615" y="230"/>
                  </a:lnTo>
                  <a:lnTo>
                    <a:pt x="610" y="223"/>
                  </a:lnTo>
                  <a:lnTo>
                    <a:pt x="617" y="206"/>
                  </a:lnTo>
                  <a:lnTo>
                    <a:pt x="626" y="208"/>
                  </a:lnTo>
                  <a:lnTo>
                    <a:pt x="643" y="213"/>
                  </a:lnTo>
                  <a:lnTo>
                    <a:pt x="659" y="201"/>
                  </a:lnTo>
                  <a:lnTo>
                    <a:pt x="683" y="192"/>
                  </a:lnTo>
                  <a:lnTo>
                    <a:pt x="695" y="178"/>
                  </a:lnTo>
                  <a:lnTo>
                    <a:pt x="707" y="171"/>
                  </a:lnTo>
                  <a:lnTo>
                    <a:pt x="730" y="166"/>
                  </a:lnTo>
                  <a:lnTo>
                    <a:pt x="745" y="171"/>
                  </a:lnTo>
                  <a:lnTo>
                    <a:pt x="745" y="161"/>
                  </a:lnTo>
                  <a:lnTo>
                    <a:pt x="730" y="145"/>
                  </a:lnTo>
                  <a:lnTo>
                    <a:pt x="719" y="137"/>
                  </a:lnTo>
                  <a:lnTo>
                    <a:pt x="704" y="147"/>
                  </a:lnTo>
                  <a:lnTo>
                    <a:pt x="690" y="142"/>
                  </a:lnTo>
                  <a:lnTo>
                    <a:pt x="681" y="145"/>
                  </a:lnTo>
                  <a:lnTo>
                    <a:pt x="676" y="135"/>
                  </a:lnTo>
                  <a:lnTo>
                    <a:pt x="688" y="111"/>
                  </a:lnTo>
                  <a:lnTo>
                    <a:pt x="695" y="92"/>
                  </a:lnTo>
                  <a:lnTo>
                    <a:pt x="714" y="102"/>
                  </a:lnTo>
                  <a:lnTo>
                    <a:pt x="738" y="85"/>
                  </a:lnTo>
                  <a:lnTo>
                    <a:pt x="738" y="76"/>
                  </a:lnTo>
                  <a:lnTo>
                    <a:pt x="752" y="48"/>
                  </a:lnTo>
                  <a:lnTo>
                    <a:pt x="761" y="40"/>
                  </a:lnTo>
                  <a:lnTo>
                    <a:pt x="761" y="26"/>
                  </a:lnTo>
                  <a:lnTo>
                    <a:pt x="752" y="19"/>
                  </a:lnTo>
                  <a:lnTo>
                    <a:pt x="766" y="5"/>
                  </a:lnTo>
                  <a:lnTo>
                    <a:pt x="785" y="0"/>
                  </a:lnTo>
                  <a:lnTo>
                    <a:pt x="806" y="0"/>
                  </a:lnTo>
                  <a:lnTo>
                    <a:pt x="832" y="7"/>
                  </a:lnTo>
                  <a:lnTo>
                    <a:pt x="846" y="17"/>
                  </a:lnTo>
                  <a:lnTo>
                    <a:pt x="856" y="45"/>
                  </a:lnTo>
                  <a:lnTo>
                    <a:pt x="863" y="55"/>
                  </a:lnTo>
                  <a:lnTo>
                    <a:pt x="868" y="71"/>
                  </a:lnTo>
                  <a:lnTo>
                    <a:pt x="872" y="97"/>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2" name="Freeform 241"/>
            <p:cNvSpPr>
              <a:spLocks/>
            </p:cNvSpPr>
            <p:nvPr/>
          </p:nvSpPr>
          <p:spPr bwMode="auto">
            <a:xfrm>
              <a:off x="7213500" y="3257892"/>
              <a:ext cx="203062" cy="429821"/>
            </a:xfrm>
            <a:custGeom>
              <a:avLst/>
              <a:gdLst>
                <a:gd name="connsiteX0" fmla="*/ 118494 w 270749"/>
                <a:gd name="connsiteY0" fmla="*/ 0 h 573095"/>
                <a:gd name="connsiteX1" fmla="*/ 141218 w 270749"/>
                <a:gd name="connsiteY1" fmla="*/ 15907 h 573095"/>
                <a:gd name="connsiteX2" fmla="*/ 173033 w 270749"/>
                <a:gd name="connsiteY2" fmla="*/ 24997 h 573095"/>
                <a:gd name="connsiteX3" fmla="*/ 168488 w 270749"/>
                <a:gd name="connsiteY3" fmla="*/ 47722 h 573095"/>
                <a:gd name="connsiteX4" fmla="*/ 184395 w 270749"/>
                <a:gd name="connsiteY4" fmla="*/ 63629 h 573095"/>
                <a:gd name="connsiteX5" fmla="*/ 220755 w 270749"/>
                <a:gd name="connsiteY5" fmla="*/ 74992 h 573095"/>
                <a:gd name="connsiteX6" fmla="*/ 208749 w 270749"/>
                <a:gd name="connsiteY6" fmla="*/ 82996 h 573095"/>
                <a:gd name="connsiteX7" fmla="*/ 213612 w 270749"/>
                <a:gd name="connsiteY7" fmla="*/ 84516 h 573095"/>
                <a:gd name="connsiteX8" fmla="*/ 165890 w 270749"/>
                <a:gd name="connsiteY8" fmla="*/ 116330 h 573095"/>
                <a:gd name="connsiteX9" fmla="*/ 140865 w 270749"/>
                <a:gd name="connsiteY9" fmla="*/ 144929 h 573095"/>
                <a:gd name="connsiteX10" fmla="*/ 136674 w 270749"/>
                <a:gd name="connsiteY10" fmla="*/ 165890 h 573095"/>
                <a:gd name="connsiteX11" fmla="*/ 161671 w 270749"/>
                <a:gd name="connsiteY11" fmla="*/ 209067 h 573095"/>
                <a:gd name="connsiteX12" fmla="*/ 195758 w 270749"/>
                <a:gd name="connsiteY12" fmla="*/ 256789 h 573095"/>
                <a:gd name="connsiteX13" fmla="*/ 232117 w 270749"/>
                <a:gd name="connsiteY13" fmla="*/ 284058 h 573095"/>
                <a:gd name="connsiteX14" fmla="*/ 254842 w 270749"/>
                <a:gd name="connsiteY14" fmla="*/ 311328 h 573095"/>
                <a:gd name="connsiteX15" fmla="*/ 270749 w 270749"/>
                <a:gd name="connsiteY15" fmla="*/ 381774 h 573095"/>
                <a:gd name="connsiteX16" fmla="*/ 263932 w 270749"/>
                <a:gd name="connsiteY16" fmla="*/ 449948 h 573095"/>
                <a:gd name="connsiteX17" fmla="*/ 257265 w 270749"/>
                <a:gd name="connsiteY17" fmla="*/ 454710 h 573095"/>
                <a:gd name="connsiteX18" fmla="*/ 256789 w 270749"/>
                <a:gd name="connsiteY18" fmla="*/ 459472 h 573095"/>
                <a:gd name="connsiteX19" fmla="*/ 224974 w 270749"/>
                <a:gd name="connsiteY19" fmla="*/ 482197 h 573095"/>
                <a:gd name="connsiteX20" fmla="*/ 188615 w 270749"/>
                <a:gd name="connsiteY20" fmla="*/ 509466 h 573095"/>
                <a:gd name="connsiteX21" fmla="*/ 154528 w 270749"/>
                <a:gd name="connsiteY21" fmla="*/ 541281 h 573095"/>
                <a:gd name="connsiteX22" fmla="*/ 106806 w 270749"/>
                <a:gd name="connsiteY22" fmla="*/ 573095 h 573095"/>
                <a:gd name="connsiteX23" fmla="*/ 95444 w 270749"/>
                <a:gd name="connsiteY23" fmla="*/ 545826 h 573095"/>
                <a:gd name="connsiteX24" fmla="*/ 106806 w 270749"/>
                <a:gd name="connsiteY24" fmla="*/ 525373 h 573095"/>
                <a:gd name="connsiteX25" fmla="*/ 79536 w 270749"/>
                <a:gd name="connsiteY25" fmla="*/ 502649 h 573095"/>
                <a:gd name="connsiteX26" fmla="*/ 91144 w 270749"/>
                <a:gd name="connsiteY26" fmla="*/ 496845 h 573095"/>
                <a:gd name="connsiteX27" fmla="*/ 86679 w 270749"/>
                <a:gd name="connsiteY27" fmla="*/ 493125 h 573095"/>
                <a:gd name="connsiteX28" fmla="*/ 118494 w 270749"/>
                <a:gd name="connsiteY28" fmla="*/ 477218 h 573095"/>
                <a:gd name="connsiteX29" fmla="*/ 144427 w 270749"/>
                <a:gd name="connsiteY29" fmla="*/ 477218 h 573095"/>
                <a:gd name="connsiteX30" fmla="*/ 134075 w 270749"/>
                <a:gd name="connsiteY30" fmla="*/ 459472 h 573095"/>
                <a:gd name="connsiteX31" fmla="*/ 144260 w 270749"/>
                <a:gd name="connsiteY31" fmla="*/ 455163 h 573095"/>
                <a:gd name="connsiteX32" fmla="*/ 141218 w 270749"/>
                <a:gd name="connsiteY32" fmla="*/ 449948 h 573095"/>
                <a:gd name="connsiteX33" fmla="*/ 193876 w 270749"/>
                <a:gd name="connsiteY33" fmla="*/ 427670 h 573095"/>
                <a:gd name="connsiteX34" fmla="*/ 197704 w 270749"/>
                <a:gd name="connsiteY34" fmla="*/ 391298 h 573095"/>
                <a:gd name="connsiteX35" fmla="*/ 193160 w 270749"/>
                <a:gd name="connsiteY35" fmla="*/ 364029 h 573095"/>
                <a:gd name="connsiteX36" fmla="*/ 197704 w 270749"/>
                <a:gd name="connsiteY36" fmla="*/ 325397 h 573095"/>
                <a:gd name="connsiteX37" fmla="*/ 188615 w 270749"/>
                <a:gd name="connsiteY37" fmla="*/ 298127 h 573095"/>
                <a:gd name="connsiteX38" fmla="*/ 161345 w 270749"/>
                <a:gd name="connsiteY38" fmla="*/ 273130 h 573095"/>
                <a:gd name="connsiteX39" fmla="*/ 138620 w 270749"/>
                <a:gd name="connsiteY39" fmla="*/ 239043 h 573095"/>
                <a:gd name="connsiteX40" fmla="*/ 106806 w 270749"/>
                <a:gd name="connsiteY40" fmla="*/ 191321 h 573095"/>
                <a:gd name="connsiteX41" fmla="*/ 63629 w 270749"/>
                <a:gd name="connsiteY41" fmla="*/ 170869 h 573095"/>
                <a:gd name="connsiteX42" fmla="*/ 72387 w 270749"/>
                <a:gd name="connsiteY42" fmla="*/ 162110 h 573095"/>
                <a:gd name="connsiteX43" fmla="*/ 70772 w 270749"/>
                <a:gd name="connsiteY43" fmla="*/ 161345 h 573095"/>
                <a:gd name="connsiteX44" fmla="*/ 82134 w 270749"/>
                <a:gd name="connsiteY44" fmla="*/ 149983 h 573095"/>
                <a:gd name="connsiteX45" fmla="*/ 93582 w 270749"/>
                <a:gd name="connsiteY45" fmla="*/ 143623 h 573095"/>
                <a:gd name="connsiteX46" fmla="*/ 79536 w 270749"/>
                <a:gd name="connsiteY46" fmla="*/ 109513 h 573095"/>
                <a:gd name="connsiteX47" fmla="*/ 36359 w 270749"/>
                <a:gd name="connsiteY47" fmla="*/ 109513 h 573095"/>
                <a:gd name="connsiteX48" fmla="*/ 20452 w 270749"/>
                <a:gd name="connsiteY48" fmla="*/ 77698 h 573095"/>
                <a:gd name="connsiteX49" fmla="*/ 0 w 270749"/>
                <a:gd name="connsiteY49" fmla="*/ 45884 h 573095"/>
                <a:gd name="connsiteX50" fmla="*/ 9775 w 270749"/>
                <a:gd name="connsiteY50" fmla="*/ 40453 h 573095"/>
                <a:gd name="connsiteX51" fmla="*/ 7143 w 270749"/>
                <a:gd name="connsiteY51" fmla="*/ 36360 h 573095"/>
                <a:gd name="connsiteX52" fmla="*/ 27595 w 270749"/>
                <a:gd name="connsiteY52" fmla="*/ 24997 h 573095"/>
                <a:gd name="connsiteX53" fmla="*/ 54865 w 270749"/>
                <a:gd name="connsiteY53" fmla="*/ 24997 h 573095"/>
                <a:gd name="connsiteX54" fmla="*/ 93497 w 270749"/>
                <a:gd name="connsiteY54" fmla="*/ 24997 h 57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70749" h="573095">
                  <a:moveTo>
                    <a:pt x="118494" y="0"/>
                  </a:moveTo>
                  <a:lnTo>
                    <a:pt x="141218" y="15907"/>
                  </a:lnTo>
                  <a:lnTo>
                    <a:pt x="173033" y="24997"/>
                  </a:lnTo>
                  <a:lnTo>
                    <a:pt x="168488" y="47722"/>
                  </a:lnTo>
                  <a:lnTo>
                    <a:pt x="184395" y="63629"/>
                  </a:lnTo>
                  <a:lnTo>
                    <a:pt x="220755" y="74992"/>
                  </a:lnTo>
                  <a:lnTo>
                    <a:pt x="208749" y="82996"/>
                  </a:lnTo>
                  <a:lnTo>
                    <a:pt x="213612" y="84516"/>
                  </a:lnTo>
                  <a:lnTo>
                    <a:pt x="165890" y="116330"/>
                  </a:lnTo>
                  <a:lnTo>
                    <a:pt x="140865" y="144929"/>
                  </a:lnTo>
                  <a:lnTo>
                    <a:pt x="136674" y="165890"/>
                  </a:lnTo>
                  <a:lnTo>
                    <a:pt x="161671" y="209067"/>
                  </a:lnTo>
                  <a:lnTo>
                    <a:pt x="195758" y="256789"/>
                  </a:lnTo>
                  <a:lnTo>
                    <a:pt x="232117" y="284058"/>
                  </a:lnTo>
                  <a:lnTo>
                    <a:pt x="254842" y="311328"/>
                  </a:lnTo>
                  <a:lnTo>
                    <a:pt x="270749" y="381774"/>
                  </a:lnTo>
                  <a:lnTo>
                    <a:pt x="263932" y="449948"/>
                  </a:lnTo>
                  <a:lnTo>
                    <a:pt x="257265" y="454710"/>
                  </a:lnTo>
                  <a:lnTo>
                    <a:pt x="256789" y="459472"/>
                  </a:lnTo>
                  <a:lnTo>
                    <a:pt x="224974" y="482197"/>
                  </a:lnTo>
                  <a:lnTo>
                    <a:pt x="188615" y="509466"/>
                  </a:lnTo>
                  <a:lnTo>
                    <a:pt x="154528" y="541281"/>
                  </a:lnTo>
                  <a:lnTo>
                    <a:pt x="106806" y="573095"/>
                  </a:lnTo>
                  <a:lnTo>
                    <a:pt x="95444" y="545826"/>
                  </a:lnTo>
                  <a:lnTo>
                    <a:pt x="106806" y="525373"/>
                  </a:lnTo>
                  <a:lnTo>
                    <a:pt x="79536" y="502649"/>
                  </a:lnTo>
                  <a:lnTo>
                    <a:pt x="91144" y="496845"/>
                  </a:lnTo>
                  <a:lnTo>
                    <a:pt x="86679" y="493125"/>
                  </a:lnTo>
                  <a:lnTo>
                    <a:pt x="118494" y="477218"/>
                  </a:lnTo>
                  <a:lnTo>
                    <a:pt x="144427" y="477218"/>
                  </a:lnTo>
                  <a:lnTo>
                    <a:pt x="134075" y="459472"/>
                  </a:lnTo>
                  <a:lnTo>
                    <a:pt x="144260" y="455163"/>
                  </a:lnTo>
                  <a:lnTo>
                    <a:pt x="141218" y="449948"/>
                  </a:lnTo>
                  <a:lnTo>
                    <a:pt x="193876" y="427670"/>
                  </a:lnTo>
                  <a:lnTo>
                    <a:pt x="197704" y="391298"/>
                  </a:lnTo>
                  <a:lnTo>
                    <a:pt x="193160" y="364029"/>
                  </a:lnTo>
                  <a:lnTo>
                    <a:pt x="197704" y="325397"/>
                  </a:lnTo>
                  <a:lnTo>
                    <a:pt x="188615" y="298127"/>
                  </a:lnTo>
                  <a:lnTo>
                    <a:pt x="161345" y="273130"/>
                  </a:lnTo>
                  <a:lnTo>
                    <a:pt x="138620" y="239043"/>
                  </a:lnTo>
                  <a:lnTo>
                    <a:pt x="106806" y="191321"/>
                  </a:lnTo>
                  <a:lnTo>
                    <a:pt x="63629" y="170869"/>
                  </a:lnTo>
                  <a:lnTo>
                    <a:pt x="72387" y="162110"/>
                  </a:lnTo>
                  <a:lnTo>
                    <a:pt x="70772" y="161345"/>
                  </a:lnTo>
                  <a:lnTo>
                    <a:pt x="82134" y="149983"/>
                  </a:lnTo>
                  <a:lnTo>
                    <a:pt x="93582" y="143623"/>
                  </a:lnTo>
                  <a:lnTo>
                    <a:pt x="79536" y="109513"/>
                  </a:lnTo>
                  <a:lnTo>
                    <a:pt x="36359" y="109513"/>
                  </a:lnTo>
                  <a:lnTo>
                    <a:pt x="20452" y="77698"/>
                  </a:lnTo>
                  <a:lnTo>
                    <a:pt x="0" y="45884"/>
                  </a:lnTo>
                  <a:lnTo>
                    <a:pt x="9775" y="40453"/>
                  </a:lnTo>
                  <a:lnTo>
                    <a:pt x="7143" y="36360"/>
                  </a:lnTo>
                  <a:lnTo>
                    <a:pt x="27595" y="24997"/>
                  </a:lnTo>
                  <a:lnTo>
                    <a:pt x="54865" y="24997"/>
                  </a:lnTo>
                  <a:lnTo>
                    <a:pt x="93497"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1" name="Freeform 240"/>
            <p:cNvSpPr>
              <a:spLocks/>
            </p:cNvSpPr>
            <p:nvPr/>
          </p:nvSpPr>
          <p:spPr bwMode="auto">
            <a:xfrm>
              <a:off x="5360955" y="2973428"/>
              <a:ext cx="17126" cy="40904"/>
            </a:xfrm>
            <a:custGeom>
              <a:avLst/>
              <a:gdLst>
                <a:gd name="connsiteX0" fmla="*/ 4545 w 22834"/>
                <a:gd name="connsiteY0" fmla="*/ 0 h 54539"/>
                <a:gd name="connsiteX1" fmla="*/ 6719 w 22834"/>
                <a:gd name="connsiteY1" fmla="*/ 1553 h 54539"/>
                <a:gd name="connsiteX2" fmla="*/ 6926 w 22834"/>
                <a:gd name="connsiteY2" fmla="*/ 0 h 54539"/>
                <a:gd name="connsiteX3" fmla="*/ 22834 w 22834"/>
                <a:gd name="connsiteY3" fmla="*/ 11362 h 54539"/>
                <a:gd name="connsiteX4" fmla="*/ 22834 w 22834"/>
                <a:gd name="connsiteY4" fmla="*/ 38632 h 54539"/>
                <a:gd name="connsiteX5" fmla="*/ 18289 w 22834"/>
                <a:gd name="connsiteY5" fmla="*/ 49994 h 54539"/>
                <a:gd name="connsiteX6" fmla="*/ 2381 w 22834"/>
                <a:gd name="connsiteY6" fmla="*/ 54539 h 54539"/>
                <a:gd name="connsiteX7" fmla="*/ 2381 w 22834"/>
                <a:gd name="connsiteY7" fmla="*/ 53859 h 54539"/>
                <a:gd name="connsiteX8" fmla="*/ 0 w 22834"/>
                <a:gd name="connsiteY8" fmla="*/ 54539 h 54539"/>
                <a:gd name="connsiteX9" fmla="*/ 0 w 22834"/>
                <a:gd name="connsiteY9" fmla="*/ 43177 h 54539"/>
                <a:gd name="connsiteX10" fmla="*/ 9090 w 22834"/>
                <a:gd name="connsiteY10" fmla="*/ 38632 h 54539"/>
                <a:gd name="connsiteX11" fmla="*/ 0 w 22834"/>
                <a:gd name="connsiteY11" fmla="*/ 34087 h 54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34" h="54539">
                  <a:moveTo>
                    <a:pt x="4545" y="0"/>
                  </a:moveTo>
                  <a:lnTo>
                    <a:pt x="6719" y="1553"/>
                  </a:lnTo>
                  <a:lnTo>
                    <a:pt x="6926" y="0"/>
                  </a:lnTo>
                  <a:lnTo>
                    <a:pt x="22834" y="11362"/>
                  </a:lnTo>
                  <a:lnTo>
                    <a:pt x="22834" y="38632"/>
                  </a:lnTo>
                  <a:lnTo>
                    <a:pt x="18289" y="49994"/>
                  </a:lnTo>
                  <a:lnTo>
                    <a:pt x="2381" y="54539"/>
                  </a:lnTo>
                  <a:lnTo>
                    <a:pt x="2381" y="53859"/>
                  </a:lnTo>
                  <a:lnTo>
                    <a:pt x="0" y="54539"/>
                  </a:lnTo>
                  <a:lnTo>
                    <a:pt x="0" y="43177"/>
                  </a:lnTo>
                  <a:lnTo>
                    <a:pt x="9090" y="38632"/>
                  </a:lnTo>
                  <a:lnTo>
                    <a:pt x="0" y="3408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9" name="Freeform 238"/>
            <p:cNvSpPr>
              <a:spLocks/>
            </p:cNvSpPr>
            <p:nvPr/>
          </p:nvSpPr>
          <p:spPr bwMode="auto">
            <a:xfrm>
              <a:off x="5359170" y="2947782"/>
              <a:ext cx="121253" cy="138296"/>
            </a:xfrm>
            <a:custGeom>
              <a:avLst/>
              <a:gdLst>
                <a:gd name="connsiteX0" fmla="*/ 138621 w 161671"/>
                <a:gd name="connsiteY0" fmla="*/ 0 h 184395"/>
                <a:gd name="connsiteX1" fmla="*/ 141471 w 161671"/>
                <a:gd name="connsiteY1" fmla="*/ 9774 h 184395"/>
                <a:gd name="connsiteX2" fmla="*/ 145764 w 161671"/>
                <a:gd name="connsiteY2" fmla="*/ 7143 h 184395"/>
                <a:gd name="connsiteX3" fmla="*/ 161671 w 161671"/>
                <a:gd name="connsiteY3" fmla="*/ 61682 h 184395"/>
                <a:gd name="connsiteX4" fmla="*/ 157126 w 161671"/>
                <a:gd name="connsiteY4" fmla="*/ 66227 h 184395"/>
                <a:gd name="connsiteX5" fmla="*/ 82135 w 161671"/>
                <a:gd name="connsiteY5" fmla="*/ 88952 h 184395"/>
                <a:gd name="connsiteX6" fmla="*/ 104227 w 161671"/>
                <a:gd name="connsiteY6" fmla="*/ 111044 h 184395"/>
                <a:gd name="connsiteX7" fmla="*/ 118494 w 161671"/>
                <a:gd name="connsiteY7" fmla="*/ 125311 h 184395"/>
                <a:gd name="connsiteX8" fmla="*/ 102587 w 161671"/>
                <a:gd name="connsiteY8" fmla="*/ 136673 h 184395"/>
                <a:gd name="connsiteX9" fmla="*/ 98042 w 161671"/>
                <a:gd name="connsiteY9" fmla="*/ 152581 h 184395"/>
                <a:gd name="connsiteX10" fmla="*/ 70772 w 161671"/>
                <a:gd name="connsiteY10" fmla="*/ 159398 h 184395"/>
                <a:gd name="connsiteX11" fmla="*/ 59410 w 161671"/>
                <a:gd name="connsiteY11" fmla="*/ 168488 h 184395"/>
                <a:gd name="connsiteX12" fmla="*/ 43503 w 161671"/>
                <a:gd name="connsiteY12" fmla="*/ 184395 h 184395"/>
                <a:gd name="connsiteX13" fmla="*/ 7143 w 161671"/>
                <a:gd name="connsiteY13" fmla="*/ 175305 h 184395"/>
                <a:gd name="connsiteX14" fmla="*/ 7143 w 161671"/>
                <a:gd name="connsiteY14" fmla="*/ 169948 h 184395"/>
                <a:gd name="connsiteX15" fmla="*/ 0 w 161671"/>
                <a:gd name="connsiteY15" fmla="*/ 168162 h 184395"/>
                <a:gd name="connsiteX16" fmla="*/ 0 w 161671"/>
                <a:gd name="connsiteY16" fmla="*/ 161345 h 184395"/>
                <a:gd name="connsiteX17" fmla="*/ 15908 w 161671"/>
                <a:gd name="connsiteY17" fmla="*/ 97716 h 184395"/>
                <a:gd name="connsiteX18" fmla="*/ 15908 w 161671"/>
                <a:gd name="connsiteY18" fmla="*/ 81809 h 184395"/>
                <a:gd name="connsiteX19" fmla="*/ 20452 w 161671"/>
                <a:gd name="connsiteY19" fmla="*/ 65902 h 184395"/>
                <a:gd name="connsiteX20" fmla="*/ 20452 w 161671"/>
                <a:gd name="connsiteY20" fmla="*/ 43177 h 184395"/>
                <a:gd name="connsiteX21" fmla="*/ 27270 w 161671"/>
                <a:gd name="connsiteY21" fmla="*/ 27270 h 184395"/>
                <a:gd name="connsiteX22" fmla="*/ 68174 w 161671"/>
                <a:gd name="connsiteY22" fmla="*/ 43177 h 184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61671" h="184395">
                  <a:moveTo>
                    <a:pt x="138621" y="0"/>
                  </a:moveTo>
                  <a:lnTo>
                    <a:pt x="141471" y="9774"/>
                  </a:lnTo>
                  <a:lnTo>
                    <a:pt x="145764" y="7143"/>
                  </a:lnTo>
                  <a:lnTo>
                    <a:pt x="161671" y="61682"/>
                  </a:lnTo>
                  <a:lnTo>
                    <a:pt x="157126" y="66227"/>
                  </a:lnTo>
                  <a:lnTo>
                    <a:pt x="82135" y="88952"/>
                  </a:lnTo>
                  <a:lnTo>
                    <a:pt x="104227" y="111044"/>
                  </a:lnTo>
                  <a:lnTo>
                    <a:pt x="118494" y="125311"/>
                  </a:lnTo>
                  <a:lnTo>
                    <a:pt x="102587" y="136673"/>
                  </a:lnTo>
                  <a:lnTo>
                    <a:pt x="98042" y="152581"/>
                  </a:lnTo>
                  <a:lnTo>
                    <a:pt x="70772" y="159398"/>
                  </a:lnTo>
                  <a:lnTo>
                    <a:pt x="59410" y="168488"/>
                  </a:lnTo>
                  <a:lnTo>
                    <a:pt x="43503" y="184395"/>
                  </a:lnTo>
                  <a:lnTo>
                    <a:pt x="7143" y="175305"/>
                  </a:lnTo>
                  <a:lnTo>
                    <a:pt x="7143" y="169948"/>
                  </a:lnTo>
                  <a:lnTo>
                    <a:pt x="0" y="168162"/>
                  </a:lnTo>
                  <a:lnTo>
                    <a:pt x="0" y="161345"/>
                  </a:lnTo>
                  <a:lnTo>
                    <a:pt x="15908" y="97716"/>
                  </a:lnTo>
                  <a:lnTo>
                    <a:pt x="15908" y="81809"/>
                  </a:lnTo>
                  <a:lnTo>
                    <a:pt x="20452" y="65902"/>
                  </a:lnTo>
                  <a:lnTo>
                    <a:pt x="20452" y="43177"/>
                  </a:lnTo>
                  <a:lnTo>
                    <a:pt x="27270" y="27270"/>
                  </a:lnTo>
                  <a:lnTo>
                    <a:pt x="68174" y="431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3" name="Freeform 232"/>
            <p:cNvSpPr>
              <a:spLocks/>
            </p:cNvSpPr>
            <p:nvPr/>
          </p:nvSpPr>
          <p:spPr bwMode="auto">
            <a:xfrm>
              <a:off x="5366150" y="2910367"/>
              <a:ext cx="42690" cy="51293"/>
            </a:xfrm>
            <a:custGeom>
              <a:avLst/>
              <a:gdLst>
                <a:gd name="connsiteX0" fmla="*/ 31815 w 56920"/>
                <a:gd name="connsiteY0" fmla="*/ 0 h 68391"/>
                <a:gd name="connsiteX1" fmla="*/ 47722 w 56920"/>
                <a:gd name="connsiteY1" fmla="*/ 0 h 68391"/>
                <a:gd name="connsiteX2" fmla="*/ 49763 w 56920"/>
                <a:gd name="connsiteY2" fmla="*/ 4762 h 68391"/>
                <a:gd name="connsiteX3" fmla="*/ 50103 w 56920"/>
                <a:gd name="connsiteY3" fmla="*/ 4762 h 68391"/>
                <a:gd name="connsiteX4" fmla="*/ 56920 w 56920"/>
                <a:gd name="connsiteY4" fmla="*/ 20669 h 68391"/>
                <a:gd name="connsiteX5" fmla="*/ 41013 w 56920"/>
                <a:gd name="connsiteY5" fmla="*/ 36577 h 68391"/>
                <a:gd name="connsiteX6" fmla="*/ 29651 w 56920"/>
                <a:gd name="connsiteY6" fmla="*/ 57029 h 68391"/>
                <a:gd name="connsiteX7" fmla="*/ 18288 w 56920"/>
                <a:gd name="connsiteY7" fmla="*/ 63846 h 68391"/>
                <a:gd name="connsiteX8" fmla="*/ 13744 w 56920"/>
                <a:gd name="connsiteY8" fmla="*/ 68391 h 68391"/>
                <a:gd name="connsiteX9" fmla="*/ 2381 w 56920"/>
                <a:gd name="connsiteY9" fmla="*/ 68391 h 68391"/>
                <a:gd name="connsiteX10" fmla="*/ 4082 w 56920"/>
                <a:gd name="connsiteY10" fmla="*/ 63629 h 68391"/>
                <a:gd name="connsiteX11" fmla="*/ 0 w 56920"/>
                <a:gd name="connsiteY11" fmla="*/ 63629 h 68391"/>
                <a:gd name="connsiteX12" fmla="*/ 11363 w 56920"/>
                <a:gd name="connsiteY12" fmla="*/ 31815 h 6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920" h="68391">
                  <a:moveTo>
                    <a:pt x="31815" y="0"/>
                  </a:moveTo>
                  <a:lnTo>
                    <a:pt x="47722" y="0"/>
                  </a:lnTo>
                  <a:lnTo>
                    <a:pt x="49763" y="4762"/>
                  </a:lnTo>
                  <a:lnTo>
                    <a:pt x="50103" y="4762"/>
                  </a:lnTo>
                  <a:lnTo>
                    <a:pt x="56920" y="20669"/>
                  </a:lnTo>
                  <a:lnTo>
                    <a:pt x="41013" y="36577"/>
                  </a:lnTo>
                  <a:lnTo>
                    <a:pt x="29651" y="57029"/>
                  </a:lnTo>
                  <a:lnTo>
                    <a:pt x="18288" y="63846"/>
                  </a:lnTo>
                  <a:lnTo>
                    <a:pt x="13744" y="68391"/>
                  </a:lnTo>
                  <a:lnTo>
                    <a:pt x="2381" y="68391"/>
                  </a:lnTo>
                  <a:lnTo>
                    <a:pt x="4082" y="63629"/>
                  </a:lnTo>
                  <a:lnTo>
                    <a:pt x="0" y="63629"/>
                  </a:lnTo>
                  <a:lnTo>
                    <a:pt x="11363" y="3181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1" name="Freeform 230"/>
            <p:cNvSpPr>
              <a:spLocks/>
            </p:cNvSpPr>
            <p:nvPr/>
          </p:nvSpPr>
          <p:spPr bwMode="auto">
            <a:xfrm>
              <a:off x="5383194" y="2814842"/>
              <a:ext cx="180661" cy="170680"/>
            </a:xfrm>
            <a:custGeom>
              <a:avLst/>
              <a:gdLst>
                <a:gd name="connsiteX0" fmla="*/ 240881 w 240881"/>
                <a:gd name="connsiteY0" fmla="*/ 0 h 227573"/>
                <a:gd name="connsiteX1" fmla="*/ 235354 w 240881"/>
                <a:gd name="connsiteY1" fmla="*/ 8598 h 227573"/>
                <a:gd name="connsiteX2" fmla="*/ 240881 w 240881"/>
                <a:gd name="connsiteY2" fmla="*/ 7143 h 227573"/>
                <a:gd name="connsiteX3" fmla="*/ 220429 w 240881"/>
                <a:gd name="connsiteY3" fmla="*/ 38958 h 227573"/>
                <a:gd name="connsiteX4" fmla="*/ 203599 w 240881"/>
                <a:gd name="connsiteY4" fmla="*/ 49476 h 227573"/>
                <a:gd name="connsiteX5" fmla="*/ 209067 w 240881"/>
                <a:gd name="connsiteY5" fmla="*/ 74992 h 227573"/>
                <a:gd name="connsiteX6" fmla="*/ 208184 w 240881"/>
                <a:gd name="connsiteY6" fmla="*/ 78017 h 227573"/>
                <a:gd name="connsiteX7" fmla="*/ 209067 w 240881"/>
                <a:gd name="connsiteY7" fmla="*/ 82135 h 227573"/>
                <a:gd name="connsiteX8" fmla="*/ 193160 w 240881"/>
                <a:gd name="connsiteY8" fmla="*/ 136674 h 227573"/>
                <a:gd name="connsiteX9" fmla="*/ 111351 w 240881"/>
                <a:gd name="connsiteY9" fmla="*/ 184396 h 227573"/>
                <a:gd name="connsiteX10" fmla="*/ 40905 w 240881"/>
                <a:gd name="connsiteY10" fmla="*/ 227573 h 227573"/>
                <a:gd name="connsiteX11" fmla="*/ 0 w 240881"/>
                <a:gd name="connsiteY11" fmla="*/ 211666 h 227573"/>
                <a:gd name="connsiteX12" fmla="*/ 4545 w 240881"/>
                <a:gd name="connsiteY12" fmla="*/ 207121 h 227573"/>
                <a:gd name="connsiteX13" fmla="*/ 4545 w 240881"/>
                <a:gd name="connsiteY13" fmla="*/ 206290 h 227573"/>
                <a:gd name="connsiteX14" fmla="*/ 0 w 240881"/>
                <a:gd name="connsiteY14" fmla="*/ 204523 h 227573"/>
                <a:gd name="connsiteX15" fmla="*/ 4545 w 240881"/>
                <a:gd name="connsiteY15" fmla="*/ 199978 h 227573"/>
                <a:gd name="connsiteX16" fmla="*/ 4545 w 240881"/>
                <a:gd name="connsiteY16" fmla="*/ 184396 h 227573"/>
                <a:gd name="connsiteX17" fmla="*/ 4545 w 240881"/>
                <a:gd name="connsiteY17" fmla="*/ 177253 h 227573"/>
                <a:gd name="connsiteX18" fmla="*/ 9090 w 240881"/>
                <a:gd name="connsiteY18" fmla="*/ 156801 h 227573"/>
                <a:gd name="connsiteX19" fmla="*/ 29460 w 240881"/>
                <a:gd name="connsiteY19" fmla="*/ 142542 h 227573"/>
                <a:gd name="connsiteX20" fmla="*/ 24997 w 240881"/>
                <a:gd name="connsiteY20" fmla="*/ 132129 h 227573"/>
                <a:gd name="connsiteX21" fmla="*/ 9090 w 240881"/>
                <a:gd name="connsiteY21" fmla="*/ 125312 h 227573"/>
                <a:gd name="connsiteX22" fmla="*/ 9090 w 240881"/>
                <a:gd name="connsiteY22" fmla="*/ 118169 h 227573"/>
                <a:gd name="connsiteX23" fmla="*/ 9090 w 240881"/>
                <a:gd name="connsiteY23" fmla="*/ 93497 h 227573"/>
                <a:gd name="connsiteX24" fmla="*/ 9090 w 240881"/>
                <a:gd name="connsiteY24" fmla="*/ 86354 h 227573"/>
                <a:gd name="connsiteX25" fmla="*/ 15907 w 240881"/>
                <a:gd name="connsiteY25" fmla="*/ 65902 h 227573"/>
                <a:gd name="connsiteX26" fmla="*/ 24997 w 240881"/>
                <a:gd name="connsiteY26" fmla="*/ 54540 h 227573"/>
                <a:gd name="connsiteX27" fmla="*/ 36360 w 240881"/>
                <a:gd name="connsiteY27" fmla="*/ 47722 h 227573"/>
                <a:gd name="connsiteX28" fmla="*/ 36360 w 240881"/>
                <a:gd name="connsiteY28" fmla="*/ 29868 h 227573"/>
                <a:gd name="connsiteX29" fmla="*/ 36360 w 240881"/>
                <a:gd name="connsiteY29" fmla="*/ 22725 h 227573"/>
                <a:gd name="connsiteX30" fmla="*/ 47722 w 240881"/>
                <a:gd name="connsiteY30" fmla="*/ 31815 h 227573"/>
                <a:gd name="connsiteX31" fmla="*/ 90899 w 240881"/>
                <a:gd name="connsiteY31" fmla="*/ 15907 h 227573"/>
                <a:gd name="connsiteX32" fmla="*/ 111351 w 240881"/>
                <a:gd name="connsiteY32" fmla="*/ 27270 h 227573"/>
                <a:gd name="connsiteX33" fmla="*/ 138620 w 240881"/>
                <a:gd name="connsiteY33" fmla="*/ 27270 h 227573"/>
                <a:gd name="connsiteX34" fmla="*/ 181797 w 240881"/>
                <a:gd name="connsiteY34" fmla="*/ 11362 h 227573"/>
                <a:gd name="connsiteX35" fmla="*/ 197704 w 240881"/>
                <a:gd name="connsiteY35" fmla="*/ 11362 h 227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0881" h="227573">
                  <a:moveTo>
                    <a:pt x="240881" y="0"/>
                  </a:moveTo>
                  <a:lnTo>
                    <a:pt x="235354" y="8598"/>
                  </a:lnTo>
                  <a:lnTo>
                    <a:pt x="240881" y="7143"/>
                  </a:lnTo>
                  <a:lnTo>
                    <a:pt x="220429" y="38958"/>
                  </a:lnTo>
                  <a:lnTo>
                    <a:pt x="203599" y="49476"/>
                  </a:lnTo>
                  <a:lnTo>
                    <a:pt x="209067" y="74992"/>
                  </a:lnTo>
                  <a:lnTo>
                    <a:pt x="208184" y="78017"/>
                  </a:lnTo>
                  <a:lnTo>
                    <a:pt x="209067" y="82135"/>
                  </a:lnTo>
                  <a:lnTo>
                    <a:pt x="193160" y="136674"/>
                  </a:lnTo>
                  <a:lnTo>
                    <a:pt x="111351" y="184396"/>
                  </a:lnTo>
                  <a:lnTo>
                    <a:pt x="40905" y="227573"/>
                  </a:lnTo>
                  <a:lnTo>
                    <a:pt x="0" y="211666"/>
                  </a:lnTo>
                  <a:lnTo>
                    <a:pt x="4545" y="207121"/>
                  </a:lnTo>
                  <a:lnTo>
                    <a:pt x="4545" y="206290"/>
                  </a:lnTo>
                  <a:lnTo>
                    <a:pt x="0" y="204523"/>
                  </a:lnTo>
                  <a:lnTo>
                    <a:pt x="4545" y="199978"/>
                  </a:lnTo>
                  <a:lnTo>
                    <a:pt x="4545" y="184396"/>
                  </a:lnTo>
                  <a:lnTo>
                    <a:pt x="4545" y="177253"/>
                  </a:lnTo>
                  <a:lnTo>
                    <a:pt x="9090" y="156801"/>
                  </a:lnTo>
                  <a:lnTo>
                    <a:pt x="29460" y="142542"/>
                  </a:lnTo>
                  <a:lnTo>
                    <a:pt x="24997" y="132129"/>
                  </a:lnTo>
                  <a:lnTo>
                    <a:pt x="9090" y="125312"/>
                  </a:lnTo>
                  <a:lnTo>
                    <a:pt x="9090" y="118169"/>
                  </a:lnTo>
                  <a:lnTo>
                    <a:pt x="9090" y="93497"/>
                  </a:lnTo>
                  <a:lnTo>
                    <a:pt x="9090" y="86354"/>
                  </a:lnTo>
                  <a:lnTo>
                    <a:pt x="15907" y="65902"/>
                  </a:lnTo>
                  <a:lnTo>
                    <a:pt x="24997" y="54540"/>
                  </a:lnTo>
                  <a:lnTo>
                    <a:pt x="36360" y="47722"/>
                  </a:lnTo>
                  <a:lnTo>
                    <a:pt x="36360" y="29868"/>
                  </a:lnTo>
                  <a:lnTo>
                    <a:pt x="36360" y="22725"/>
                  </a:lnTo>
                  <a:lnTo>
                    <a:pt x="47722" y="31815"/>
                  </a:lnTo>
                  <a:lnTo>
                    <a:pt x="90899" y="15907"/>
                  </a:lnTo>
                  <a:lnTo>
                    <a:pt x="111351" y="27270"/>
                  </a:lnTo>
                  <a:lnTo>
                    <a:pt x="138620" y="27270"/>
                  </a:lnTo>
                  <a:lnTo>
                    <a:pt x="181797" y="11362"/>
                  </a:lnTo>
                  <a:lnTo>
                    <a:pt x="197704"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9" name="Freeform 228"/>
            <p:cNvSpPr>
              <a:spLocks/>
            </p:cNvSpPr>
            <p:nvPr/>
          </p:nvSpPr>
          <p:spPr bwMode="auto">
            <a:xfrm>
              <a:off x="5461350" y="2811434"/>
              <a:ext cx="279920" cy="276186"/>
            </a:xfrm>
            <a:custGeom>
              <a:avLst/>
              <a:gdLst>
                <a:gd name="connsiteX0" fmla="*/ 145438 w 373227"/>
                <a:gd name="connsiteY0" fmla="*/ 0 h 368248"/>
                <a:gd name="connsiteX1" fmla="*/ 188615 w 373227"/>
                <a:gd name="connsiteY1" fmla="*/ 4545 h 368248"/>
                <a:gd name="connsiteX2" fmla="*/ 189875 w 373227"/>
                <a:gd name="connsiteY2" fmla="*/ 5806 h 368248"/>
                <a:gd name="connsiteX3" fmla="*/ 200520 w 373227"/>
                <a:gd name="connsiteY3" fmla="*/ 6926 h 368248"/>
                <a:gd name="connsiteX4" fmla="*/ 210583 w 373227"/>
                <a:gd name="connsiteY4" fmla="*/ 16989 h 368248"/>
                <a:gd name="connsiteX5" fmla="*/ 220429 w 373227"/>
                <a:gd name="connsiteY5" fmla="*/ 11362 h 368248"/>
                <a:gd name="connsiteX6" fmla="*/ 223628 w 373227"/>
                <a:gd name="connsiteY6" fmla="*/ 18719 h 368248"/>
                <a:gd name="connsiteX7" fmla="*/ 232334 w 373227"/>
                <a:gd name="connsiteY7" fmla="*/ 13743 h 368248"/>
                <a:gd name="connsiteX8" fmla="*/ 255059 w 373227"/>
                <a:gd name="connsiteY8" fmla="*/ 66010 h 368248"/>
                <a:gd name="connsiteX9" fmla="*/ 280056 w 373227"/>
                <a:gd name="connsiteY9" fmla="*/ 81917 h 368248"/>
                <a:gd name="connsiteX10" fmla="*/ 280056 w 373227"/>
                <a:gd name="connsiteY10" fmla="*/ 109187 h 368248"/>
                <a:gd name="connsiteX11" fmla="*/ 264149 w 373227"/>
                <a:gd name="connsiteY11" fmla="*/ 125094 h 368248"/>
                <a:gd name="connsiteX12" fmla="*/ 255059 w 373227"/>
                <a:gd name="connsiteY12" fmla="*/ 156909 h 368248"/>
                <a:gd name="connsiteX13" fmla="*/ 280056 w 373227"/>
                <a:gd name="connsiteY13" fmla="*/ 200086 h 368248"/>
                <a:gd name="connsiteX14" fmla="*/ 323233 w 373227"/>
                <a:gd name="connsiteY14" fmla="*/ 222810 h 368248"/>
                <a:gd name="connsiteX15" fmla="*/ 345958 w 373227"/>
                <a:gd name="connsiteY15" fmla="*/ 254625 h 368248"/>
                <a:gd name="connsiteX16" fmla="*/ 341413 w 373227"/>
                <a:gd name="connsiteY16" fmla="*/ 286439 h 368248"/>
                <a:gd name="connsiteX17" fmla="*/ 350503 w 373227"/>
                <a:gd name="connsiteY17" fmla="*/ 286439 h 368248"/>
                <a:gd name="connsiteX18" fmla="*/ 350503 w 373227"/>
                <a:gd name="connsiteY18" fmla="*/ 309164 h 368248"/>
                <a:gd name="connsiteX19" fmla="*/ 373227 w 373227"/>
                <a:gd name="connsiteY19" fmla="*/ 329616 h 368248"/>
                <a:gd name="connsiteX20" fmla="*/ 350503 w 373227"/>
                <a:gd name="connsiteY20" fmla="*/ 329616 h 368248"/>
                <a:gd name="connsiteX21" fmla="*/ 323233 w 373227"/>
                <a:gd name="connsiteY21" fmla="*/ 325071 h 368248"/>
                <a:gd name="connsiteX22" fmla="*/ 298236 w 373227"/>
                <a:gd name="connsiteY22" fmla="*/ 368248 h 368248"/>
                <a:gd name="connsiteX23" fmla="*/ 232334 w 373227"/>
                <a:gd name="connsiteY23" fmla="*/ 361431 h 368248"/>
                <a:gd name="connsiteX24" fmla="*/ 230653 w 373227"/>
                <a:gd name="connsiteY24" fmla="*/ 360107 h 368248"/>
                <a:gd name="connsiteX25" fmla="*/ 220429 w 373227"/>
                <a:gd name="connsiteY25" fmla="*/ 359050 h 368248"/>
                <a:gd name="connsiteX26" fmla="*/ 113624 w 373227"/>
                <a:gd name="connsiteY26" fmla="*/ 274969 h 368248"/>
                <a:gd name="connsiteX27" fmla="*/ 59084 w 373227"/>
                <a:gd name="connsiteY27" fmla="*/ 247699 h 368248"/>
                <a:gd name="connsiteX28" fmla="*/ 15908 w 373227"/>
                <a:gd name="connsiteY28" fmla="*/ 236337 h 368248"/>
                <a:gd name="connsiteX29" fmla="*/ 0 w 373227"/>
                <a:gd name="connsiteY29" fmla="*/ 181797 h 368248"/>
                <a:gd name="connsiteX30" fmla="*/ 81809 w 373227"/>
                <a:gd name="connsiteY30" fmla="*/ 134076 h 368248"/>
                <a:gd name="connsiteX31" fmla="*/ 97716 w 373227"/>
                <a:gd name="connsiteY31" fmla="*/ 79536 h 368248"/>
                <a:gd name="connsiteX32" fmla="*/ 90899 w 373227"/>
                <a:gd name="connsiteY32" fmla="*/ 47722 h 368248"/>
                <a:gd name="connsiteX33" fmla="*/ 113624 w 373227"/>
                <a:gd name="connsiteY33" fmla="*/ 36360 h 368248"/>
                <a:gd name="connsiteX34" fmla="*/ 129531 w 373227"/>
                <a:gd name="connsiteY34" fmla="*/ 11362 h 36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73227" h="368248">
                  <a:moveTo>
                    <a:pt x="145438" y="0"/>
                  </a:moveTo>
                  <a:lnTo>
                    <a:pt x="188615" y="4545"/>
                  </a:lnTo>
                  <a:lnTo>
                    <a:pt x="189875" y="5806"/>
                  </a:lnTo>
                  <a:lnTo>
                    <a:pt x="200520" y="6926"/>
                  </a:lnTo>
                  <a:lnTo>
                    <a:pt x="210583" y="16989"/>
                  </a:lnTo>
                  <a:lnTo>
                    <a:pt x="220429" y="11362"/>
                  </a:lnTo>
                  <a:lnTo>
                    <a:pt x="223628" y="18719"/>
                  </a:lnTo>
                  <a:lnTo>
                    <a:pt x="232334" y="13743"/>
                  </a:lnTo>
                  <a:lnTo>
                    <a:pt x="255059" y="66010"/>
                  </a:lnTo>
                  <a:lnTo>
                    <a:pt x="280056" y="81917"/>
                  </a:lnTo>
                  <a:lnTo>
                    <a:pt x="280056" y="109187"/>
                  </a:lnTo>
                  <a:lnTo>
                    <a:pt x="264149" y="125094"/>
                  </a:lnTo>
                  <a:lnTo>
                    <a:pt x="255059" y="156909"/>
                  </a:lnTo>
                  <a:lnTo>
                    <a:pt x="280056" y="200086"/>
                  </a:lnTo>
                  <a:lnTo>
                    <a:pt x="323233" y="222810"/>
                  </a:lnTo>
                  <a:lnTo>
                    <a:pt x="345958" y="254625"/>
                  </a:lnTo>
                  <a:lnTo>
                    <a:pt x="341413" y="286439"/>
                  </a:lnTo>
                  <a:lnTo>
                    <a:pt x="350503" y="286439"/>
                  </a:lnTo>
                  <a:lnTo>
                    <a:pt x="350503" y="309164"/>
                  </a:lnTo>
                  <a:lnTo>
                    <a:pt x="373227" y="329616"/>
                  </a:lnTo>
                  <a:lnTo>
                    <a:pt x="350503" y="329616"/>
                  </a:lnTo>
                  <a:lnTo>
                    <a:pt x="323233" y="325071"/>
                  </a:lnTo>
                  <a:lnTo>
                    <a:pt x="298236" y="368248"/>
                  </a:lnTo>
                  <a:lnTo>
                    <a:pt x="232334" y="361431"/>
                  </a:lnTo>
                  <a:lnTo>
                    <a:pt x="230653" y="360107"/>
                  </a:lnTo>
                  <a:lnTo>
                    <a:pt x="220429" y="359050"/>
                  </a:lnTo>
                  <a:lnTo>
                    <a:pt x="113624" y="274969"/>
                  </a:lnTo>
                  <a:lnTo>
                    <a:pt x="59084" y="247699"/>
                  </a:lnTo>
                  <a:lnTo>
                    <a:pt x="15908" y="236337"/>
                  </a:lnTo>
                  <a:lnTo>
                    <a:pt x="0" y="181797"/>
                  </a:lnTo>
                  <a:lnTo>
                    <a:pt x="81809" y="134076"/>
                  </a:lnTo>
                  <a:lnTo>
                    <a:pt x="97716" y="79536"/>
                  </a:lnTo>
                  <a:lnTo>
                    <a:pt x="90899" y="47722"/>
                  </a:lnTo>
                  <a:lnTo>
                    <a:pt x="113624" y="36360"/>
                  </a:lnTo>
                  <a:lnTo>
                    <a:pt x="129531"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7" name="Freeform 226"/>
            <p:cNvSpPr>
              <a:spLocks/>
            </p:cNvSpPr>
            <p:nvPr/>
          </p:nvSpPr>
          <p:spPr bwMode="auto">
            <a:xfrm>
              <a:off x="5611333" y="2726054"/>
              <a:ext cx="539063" cy="484361"/>
            </a:xfrm>
            <a:custGeom>
              <a:avLst/>
              <a:gdLst>
                <a:gd name="connsiteX0" fmla="*/ 20452 w 718750"/>
                <a:gd name="connsiteY0" fmla="*/ 0 h 645814"/>
                <a:gd name="connsiteX1" fmla="*/ 25871 w 718750"/>
                <a:gd name="connsiteY1" fmla="*/ 14450 h 645814"/>
                <a:gd name="connsiteX2" fmla="*/ 34738 w 718750"/>
                <a:gd name="connsiteY2" fmla="*/ 9524 h 645814"/>
                <a:gd name="connsiteX3" fmla="*/ 41556 w 718750"/>
                <a:gd name="connsiteY3" fmla="*/ 27704 h 645814"/>
                <a:gd name="connsiteX4" fmla="*/ 53845 w 718750"/>
                <a:gd name="connsiteY4" fmla="*/ 39993 h 645814"/>
                <a:gd name="connsiteX5" fmla="*/ 68174 w 718750"/>
                <a:gd name="connsiteY5" fmla="*/ 43177 h 645814"/>
                <a:gd name="connsiteX6" fmla="*/ 86354 w 718750"/>
                <a:gd name="connsiteY6" fmla="*/ 43177 h 645814"/>
                <a:gd name="connsiteX7" fmla="*/ 129531 w 718750"/>
                <a:gd name="connsiteY7" fmla="*/ 11362 h 645814"/>
                <a:gd name="connsiteX8" fmla="*/ 138621 w 718750"/>
                <a:gd name="connsiteY8" fmla="*/ 6818 h 645814"/>
                <a:gd name="connsiteX9" fmla="*/ 147393 w 718750"/>
                <a:gd name="connsiteY9" fmla="*/ 19099 h 645814"/>
                <a:gd name="connsiteX10" fmla="*/ 152907 w 718750"/>
                <a:gd name="connsiteY10" fmla="*/ 16342 h 645814"/>
                <a:gd name="connsiteX11" fmla="*/ 164269 w 718750"/>
                <a:gd name="connsiteY11" fmla="*/ 32249 h 645814"/>
                <a:gd name="connsiteX12" fmla="*/ 152907 w 718750"/>
                <a:gd name="connsiteY12" fmla="*/ 52701 h 645814"/>
                <a:gd name="connsiteX13" fmla="*/ 166107 w 718750"/>
                <a:gd name="connsiteY13" fmla="*/ 65902 h 645814"/>
                <a:gd name="connsiteX14" fmla="*/ 170435 w 718750"/>
                <a:gd name="connsiteY14" fmla="*/ 65902 h 645814"/>
                <a:gd name="connsiteX15" fmla="*/ 172840 w 718750"/>
                <a:gd name="connsiteY15" fmla="*/ 72634 h 645814"/>
                <a:gd name="connsiteX16" fmla="*/ 175631 w 718750"/>
                <a:gd name="connsiteY16" fmla="*/ 75426 h 645814"/>
                <a:gd name="connsiteX17" fmla="*/ 184721 w 718750"/>
                <a:gd name="connsiteY17" fmla="*/ 75426 h 645814"/>
                <a:gd name="connsiteX18" fmla="*/ 193959 w 718750"/>
                <a:gd name="connsiteY18" fmla="*/ 101293 h 645814"/>
                <a:gd name="connsiteX19" fmla="*/ 220429 w 718750"/>
                <a:gd name="connsiteY19" fmla="*/ 109078 h 645814"/>
                <a:gd name="connsiteX20" fmla="*/ 232104 w 718750"/>
                <a:gd name="connsiteY20" fmla="*/ 117834 h 645814"/>
                <a:gd name="connsiteX21" fmla="*/ 234715 w 718750"/>
                <a:gd name="connsiteY21" fmla="*/ 118602 h 645814"/>
                <a:gd name="connsiteX22" fmla="*/ 250024 w 718750"/>
                <a:gd name="connsiteY22" fmla="*/ 130084 h 645814"/>
                <a:gd name="connsiteX23" fmla="*/ 295421 w 718750"/>
                <a:gd name="connsiteY23" fmla="*/ 140893 h 645814"/>
                <a:gd name="connsiteX24" fmla="*/ 354505 w 718750"/>
                <a:gd name="connsiteY24" fmla="*/ 129531 h 645814"/>
                <a:gd name="connsiteX25" fmla="*/ 359050 w 718750"/>
                <a:gd name="connsiteY25" fmla="*/ 120441 h 645814"/>
                <a:gd name="connsiteX26" fmla="*/ 390864 w 718750"/>
                <a:gd name="connsiteY26" fmla="*/ 109078 h 645814"/>
                <a:gd name="connsiteX27" fmla="*/ 418134 w 718750"/>
                <a:gd name="connsiteY27" fmla="*/ 81809 h 645814"/>
                <a:gd name="connsiteX28" fmla="*/ 440858 w 718750"/>
                <a:gd name="connsiteY28" fmla="*/ 81809 h 645814"/>
                <a:gd name="connsiteX29" fmla="*/ 456766 w 718750"/>
                <a:gd name="connsiteY29" fmla="*/ 77264 h 645814"/>
                <a:gd name="connsiteX30" fmla="*/ 484035 w 718750"/>
                <a:gd name="connsiteY30" fmla="*/ 81809 h 645814"/>
                <a:gd name="connsiteX31" fmla="*/ 520395 w 718750"/>
                <a:gd name="connsiteY31" fmla="*/ 102261 h 645814"/>
                <a:gd name="connsiteX32" fmla="*/ 552209 w 718750"/>
                <a:gd name="connsiteY32" fmla="*/ 109078 h 645814"/>
                <a:gd name="connsiteX33" fmla="*/ 562503 w 718750"/>
                <a:gd name="connsiteY33" fmla="*/ 117747 h 645814"/>
                <a:gd name="connsiteX34" fmla="*/ 566495 w 718750"/>
                <a:gd name="connsiteY34" fmla="*/ 118602 h 645814"/>
                <a:gd name="connsiteX35" fmla="*/ 599619 w 718750"/>
                <a:gd name="connsiteY35" fmla="*/ 146496 h 645814"/>
                <a:gd name="connsiteX36" fmla="*/ 622655 w 718750"/>
                <a:gd name="connsiteY36" fmla="*/ 152255 h 645814"/>
                <a:gd name="connsiteX37" fmla="*/ 622655 w 718750"/>
                <a:gd name="connsiteY37" fmla="*/ 158208 h 645814"/>
                <a:gd name="connsiteX38" fmla="*/ 636941 w 718750"/>
                <a:gd name="connsiteY38" fmla="*/ 161779 h 645814"/>
                <a:gd name="connsiteX39" fmla="*/ 636941 w 718750"/>
                <a:gd name="connsiteY39" fmla="*/ 198139 h 645814"/>
                <a:gd name="connsiteX40" fmla="*/ 625579 w 718750"/>
                <a:gd name="connsiteY40" fmla="*/ 252678 h 645814"/>
                <a:gd name="connsiteX41" fmla="*/ 617355 w 718750"/>
                <a:gd name="connsiteY41" fmla="*/ 281462 h 645814"/>
                <a:gd name="connsiteX42" fmla="*/ 618111 w 718750"/>
                <a:gd name="connsiteY42" fmla="*/ 281786 h 645814"/>
                <a:gd name="connsiteX43" fmla="*/ 616572 w 718750"/>
                <a:gd name="connsiteY43" fmla="*/ 284204 h 645814"/>
                <a:gd name="connsiteX44" fmla="*/ 616489 w 718750"/>
                <a:gd name="connsiteY44" fmla="*/ 284492 h 645814"/>
                <a:gd name="connsiteX45" fmla="*/ 632397 w 718750"/>
                <a:gd name="connsiteY45" fmla="*/ 291310 h 645814"/>
                <a:gd name="connsiteX46" fmla="*/ 616489 w 718750"/>
                <a:gd name="connsiteY46" fmla="*/ 316307 h 645814"/>
                <a:gd name="connsiteX47" fmla="*/ 625579 w 718750"/>
                <a:gd name="connsiteY47" fmla="*/ 350394 h 645814"/>
                <a:gd name="connsiteX48" fmla="*/ 630655 w 718750"/>
                <a:gd name="connsiteY48" fmla="*/ 369003 h 645814"/>
                <a:gd name="connsiteX49" fmla="*/ 645380 w 718750"/>
                <a:gd name="connsiteY49" fmla="*/ 372684 h 645814"/>
                <a:gd name="connsiteX50" fmla="*/ 645380 w 718750"/>
                <a:gd name="connsiteY50" fmla="*/ 378637 h 645814"/>
                <a:gd name="connsiteX51" fmla="*/ 659666 w 718750"/>
                <a:gd name="connsiteY51" fmla="*/ 382208 h 645814"/>
                <a:gd name="connsiteX52" fmla="*/ 659666 w 718750"/>
                <a:gd name="connsiteY52" fmla="*/ 414023 h 645814"/>
                <a:gd name="connsiteX53" fmla="*/ 625579 w 718750"/>
                <a:gd name="connsiteY53" fmla="*/ 452655 h 645814"/>
                <a:gd name="connsiteX54" fmla="*/ 641486 w 718750"/>
                <a:gd name="connsiteY54" fmla="*/ 473107 h 645814"/>
                <a:gd name="connsiteX55" fmla="*/ 656585 w 718750"/>
                <a:gd name="connsiteY55" fmla="*/ 495754 h 645814"/>
                <a:gd name="connsiteX56" fmla="*/ 681740 w 718750"/>
                <a:gd name="connsiteY56" fmla="*/ 506760 h 645814"/>
                <a:gd name="connsiteX57" fmla="*/ 681740 w 718750"/>
                <a:gd name="connsiteY57" fmla="*/ 510034 h 645814"/>
                <a:gd name="connsiteX58" fmla="*/ 696026 w 718750"/>
                <a:gd name="connsiteY58" fmla="*/ 516284 h 645814"/>
                <a:gd name="connsiteX59" fmla="*/ 696026 w 718750"/>
                <a:gd name="connsiteY59" fmla="*/ 549473 h 645814"/>
                <a:gd name="connsiteX60" fmla="*/ 697647 w 718750"/>
                <a:gd name="connsiteY60" fmla="*/ 549937 h 645814"/>
                <a:gd name="connsiteX61" fmla="*/ 699652 w 718750"/>
                <a:gd name="connsiteY61" fmla="*/ 555952 h 645814"/>
                <a:gd name="connsiteX62" fmla="*/ 711933 w 718750"/>
                <a:gd name="connsiteY62" fmla="*/ 559461 h 645814"/>
                <a:gd name="connsiteX63" fmla="*/ 718750 w 718750"/>
                <a:gd name="connsiteY63" fmla="*/ 579913 h 645814"/>
                <a:gd name="connsiteX64" fmla="*/ 664211 w 718750"/>
                <a:gd name="connsiteY64" fmla="*/ 602637 h 645814"/>
                <a:gd name="connsiteX65" fmla="*/ 648304 w 718750"/>
                <a:gd name="connsiteY65" fmla="*/ 645814 h 645814"/>
                <a:gd name="connsiteX66" fmla="*/ 582402 w 718750"/>
                <a:gd name="connsiteY66" fmla="*/ 634452 h 645814"/>
                <a:gd name="connsiteX67" fmla="*/ 541498 w 718750"/>
                <a:gd name="connsiteY67" fmla="*/ 629907 h 645814"/>
                <a:gd name="connsiteX68" fmla="*/ 498321 w 718750"/>
                <a:gd name="connsiteY68" fmla="*/ 623090 h 645814"/>
                <a:gd name="connsiteX69" fmla="*/ 496685 w 718750"/>
                <a:gd name="connsiteY69" fmla="*/ 615563 h 645814"/>
                <a:gd name="connsiteX70" fmla="*/ 484035 w 718750"/>
                <a:gd name="connsiteY70" fmla="*/ 613566 h 645814"/>
                <a:gd name="connsiteX71" fmla="*/ 473891 w 718750"/>
                <a:gd name="connsiteY71" fmla="*/ 566903 h 645814"/>
                <a:gd name="connsiteX72" fmla="*/ 464234 w 718750"/>
                <a:gd name="connsiteY72" fmla="*/ 564006 h 645814"/>
                <a:gd name="connsiteX73" fmla="*/ 439237 w 718750"/>
                <a:gd name="connsiteY73" fmla="*/ 570823 h 645814"/>
                <a:gd name="connsiteX74" fmla="*/ 400605 w 718750"/>
                <a:gd name="connsiteY74" fmla="*/ 591275 h 645814"/>
                <a:gd name="connsiteX75" fmla="*/ 357428 w 718750"/>
                <a:gd name="connsiteY75" fmla="*/ 575368 h 645814"/>
                <a:gd name="connsiteX76" fmla="*/ 349017 w 718750"/>
                <a:gd name="connsiteY76" fmla="*/ 568008 h 645814"/>
                <a:gd name="connsiteX77" fmla="*/ 343142 w 718750"/>
                <a:gd name="connsiteY77" fmla="*/ 565844 h 645814"/>
                <a:gd name="connsiteX78" fmla="*/ 315945 w 718750"/>
                <a:gd name="connsiteY78" fmla="*/ 542046 h 645814"/>
                <a:gd name="connsiteX79" fmla="*/ 282437 w 718750"/>
                <a:gd name="connsiteY79" fmla="*/ 532191 h 645814"/>
                <a:gd name="connsiteX80" fmla="*/ 279100 w 718750"/>
                <a:gd name="connsiteY80" fmla="*/ 525887 h 645814"/>
                <a:gd name="connsiteX81" fmla="*/ 268151 w 718750"/>
                <a:gd name="connsiteY81" fmla="*/ 522667 h 645814"/>
                <a:gd name="connsiteX82" fmla="*/ 247699 w 718750"/>
                <a:gd name="connsiteY82" fmla="*/ 484035 h 645814"/>
                <a:gd name="connsiteX83" fmla="*/ 226679 w 718750"/>
                <a:gd name="connsiteY83" fmla="*/ 438493 h 645814"/>
                <a:gd name="connsiteX84" fmla="*/ 211991 w 718750"/>
                <a:gd name="connsiteY84" fmla="*/ 445837 h 645814"/>
                <a:gd name="connsiteX85" fmla="*/ 198947 w 718750"/>
                <a:gd name="connsiteY85" fmla="*/ 435692 h 645814"/>
                <a:gd name="connsiteX86" fmla="*/ 197705 w 718750"/>
                <a:gd name="connsiteY86" fmla="*/ 436313 h 645814"/>
                <a:gd name="connsiteX87" fmla="*/ 190645 w 718750"/>
                <a:gd name="connsiteY87" fmla="*/ 430823 h 645814"/>
                <a:gd name="connsiteX88" fmla="*/ 175631 w 718750"/>
                <a:gd name="connsiteY88" fmla="*/ 445837 h 645814"/>
                <a:gd name="connsiteX89" fmla="*/ 163100 w 718750"/>
                <a:gd name="connsiteY89" fmla="*/ 434559 h 645814"/>
                <a:gd name="connsiteX90" fmla="*/ 161345 w 718750"/>
                <a:gd name="connsiteY90" fmla="*/ 436313 h 645814"/>
                <a:gd name="connsiteX91" fmla="*/ 138621 w 718750"/>
                <a:gd name="connsiteY91" fmla="*/ 415861 h 645814"/>
                <a:gd name="connsiteX92" fmla="*/ 138621 w 718750"/>
                <a:gd name="connsiteY92" fmla="*/ 393136 h 645814"/>
                <a:gd name="connsiteX93" fmla="*/ 129531 w 718750"/>
                <a:gd name="connsiteY93" fmla="*/ 393136 h 645814"/>
                <a:gd name="connsiteX94" fmla="*/ 134076 w 718750"/>
                <a:gd name="connsiteY94" fmla="*/ 361322 h 645814"/>
                <a:gd name="connsiteX95" fmla="*/ 120129 w 718750"/>
                <a:gd name="connsiteY95" fmla="*/ 333429 h 645814"/>
                <a:gd name="connsiteX96" fmla="*/ 82460 w 718750"/>
                <a:gd name="connsiteY96" fmla="*/ 316307 h 645814"/>
                <a:gd name="connsiteX97" fmla="*/ 80079 w 718750"/>
                <a:gd name="connsiteY97" fmla="*/ 312194 h 645814"/>
                <a:gd name="connsiteX98" fmla="*/ 68174 w 718750"/>
                <a:gd name="connsiteY98" fmla="*/ 306783 h 645814"/>
                <a:gd name="connsiteX99" fmla="*/ 43177 w 718750"/>
                <a:gd name="connsiteY99" fmla="*/ 263606 h 645814"/>
                <a:gd name="connsiteX100" fmla="*/ 52267 w 718750"/>
                <a:gd name="connsiteY100" fmla="*/ 227247 h 645814"/>
                <a:gd name="connsiteX101" fmla="*/ 68174 w 718750"/>
                <a:gd name="connsiteY101" fmla="*/ 211339 h 645814"/>
                <a:gd name="connsiteX102" fmla="*/ 68174 w 718750"/>
                <a:gd name="connsiteY102" fmla="*/ 189048 h 645814"/>
                <a:gd name="connsiteX103" fmla="*/ 57463 w 718750"/>
                <a:gd name="connsiteY103" fmla="*/ 182231 h 645814"/>
                <a:gd name="connsiteX104" fmla="*/ 57203 w 718750"/>
                <a:gd name="connsiteY104" fmla="*/ 181633 h 645814"/>
                <a:gd name="connsiteX105" fmla="*/ 43177 w 718750"/>
                <a:gd name="connsiteY105" fmla="*/ 172707 h 645814"/>
                <a:gd name="connsiteX106" fmla="*/ 20452 w 718750"/>
                <a:gd name="connsiteY106" fmla="*/ 120441 h 645814"/>
                <a:gd name="connsiteX107" fmla="*/ 0 w 718750"/>
                <a:gd name="connsiteY107" fmla="*/ 81809 h 645814"/>
                <a:gd name="connsiteX108" fmla="*/ 4545 w 718750"/>
                <a:gd name="connsiteY108" fmla="*/ 65902 h 645814"/>
                <a:gd name="connsiteX109" fmla="*/ 0 w 718750"/>
                <a:gd name="connsiteY109" fmla="*/ 11362 h 64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718750" h="645814">
                  <a:moveTo>
                    <a:pt x="20452" y="0"/>
                  </a:moveTo>
                  <a:lnTo>
                    <a:pt x="25871" y="14450"/>
                  </a:lnTo>
                  <a:lnTo>
                    <a:pt x="34738" y="9524"/>
                  </a:lnTo>
                  <a:lnTo>
                    <a:pt x="41556" y="27704"/>
                  </a:lnTo>
                  <a:lnTo>
                    <a:pt x="53845" y="39993"/>
                  </a:lnTo>
                  <a:lnTo>
                    <a:pt x="68174" y="43177"/>
                  </a:lnTo>
                  <a:lnTo>
                    <a:pt x="86354" y="43177"/>
                  </a:lnTo>
                  <a:lnTo>
                    <a:pt x="129531" y="11362"/>
                  </a:lnTo>
                  <a:lnTo>
                    <a:pt x="138621" y="6818"/>
                  </a:lnTo>
                  <a:lnTo>
                    <a:pt x="147393" y="19099"/>
                  </a:lnTo>
                  <a:lnTo>
                    <a:pt x="152907" y="16342"/>
                  </a:lnTo>
                  <a:lnTo>
                    <a:pt x="164269" y="32249"/>
                  </a:lnTo>
                  <a:lnTo>
                    <a:pt x="152907" y="52701"/>
                  </a:lnTo>
                  <a:lnTo>
                    <a:pt x="166107" y="65902"/>
                  </a:lnTo>
                  <a:lnTo>
                    <a:pt x="170435" y="65902"/>
                  </a:lnTo>
                  <a:lnTo>
                    <a:pt x="172840" y="72634"/>
                  </a:lnTo>
                  <a:lnTo>
                    <a:pt x="175631" y="75426"/>
                  </a:lnTo>
                  <a:lnTo>
                    <a:pt x="184721" y="75426"/>
                  </a:lnTo>
                  <a:lnTo>
                    <a:pt x="193959" y="101293"/>
                  </a:lnTo>
                  <a:lnTo>
                    <a:pt x="220429" y="109078"/>
                  </a:lnTo>
                  <a:lnTo>
                    <a:pt x="232104" y="117834"/>
                  </a:lnTo>
                  <a:lnTo>
                    <a:pt x="234715" y="118602"/>
                  </a:lnTo>
                  <a:lnTo>
                    <a:pt x="250024" y="130084"/>
                  </a:lnTo>
                  <a:lnTo>
                    <a:pt x="295421" y="140893"/>
                  </a:lnTo>
                  <a:lnTo>
                    <a:pt x="354505" y="129531"/>
                  </a:lnTo>
                  <a:lnTo>
                    <a:pt x="359050" y="120441"/>
                  </a:lnTo>
                  <a:lnTo>
                    <a:pt x="390864" y="109078"/>
                  </a:lnTo>
                  <a:lnTo>
                    <a:pt x="418134" y="81809"/>
                  </a:lnTo>
                  <a:lnTo>
                    <a:pt x="440858" y="81809"/>
                  </a:lnTo>
                  <a:lnTo>
                    <a:pt x="456766" y="77264"/>
                  </a:lnTo>
                  <a:lnTo>
                    <a:pt x="484035" y="81809"/>
                  </a:lnTo>
                  <a:lnTo>
                    <a:pt x="520395" y="102261"/>
                  </a:lnTo>
                  <a:lnTo>
                    <a:pt x="552209" y="109078"/>
                  </a:lnTo>
                  <a:lnTo>
                    <a:pt x="562503" y="117747"/>
                  </a:lnTo>
                  <a:lnTo>
                    <a:pt x="566495" y="118602"/>
                  </a:lnTo>
                  <a:lnTo>
                    <a:pt x="599619" y="146496"/>
                  </a:lnTo>
                  <a:lnTo>
                    <a:pt x="622655" y="152255"/>
                  </a:lnTo>
                  <a:lnTo>
                    <a:pt x="622655" y="158208"/>
                  </a:lnTo>
                  <a:lnTo>
                    <a:pt x="636941" y="161779"/>
                  </a:lnTo>
                  <a:lnTo>
                    <a:pt x="636941" y="198139"/>
                  </a:lnTo>
                  <a:lnTo>
                    <a:pt x="625579" y="252678"/>
                  </a:lnTo>
                  <a:lnTo>
                    <a:pt x="617355" y="281462"/>
                  </a:lnTo>
                  <a:lnTo>
                    <a:pt x="618111" y="281786"/>
                  </a:lnTo>
                  <a:lnTo>
                    <a:pt x="616572" y="284204"/>
                  </a:lnTo>
                  <a:lnTo>
                    <a:pt x="616489" y="284492"/>
                  </a:lnTo>
                  <a:lnTo>
                    <a:pt x="632397" y="291310"/>
                  </a:lnTo>
                  <a:lnTo>
                    <a:pt x="616489" y="316307"/>
                  </a:lnTo>
                  <a:lnTo>
                    <a:pt x="625579" y="350394"/>
                  </a:lnTo>
                  <a:lnTo>
                    <a:pt x="630655" y="369003"/>
                  </a:lnTo>
                  <a:lnTo>
                    <a:pt x="645380" y="372684"/>
                  </a:lnTo>
                  <a:lnTo>
                    <a:pt x="645380" y="378637"/>
                  </a:lnTo>
                  <a:lnTo>
                    <a:pt x="659666" y="382208"/>
                  </a:lnTo>
                  <a:lnTo>
                    <a:pt x="659666" y="414023"/>
                  </a:lnTo>
                  <a:lnTo>
                    <a:pt x="625579" y="452655"/>
                  </a:lnTo>
                  <a:lnTo>
                    <a:pt x="641486" y="473107"/>
                  </a:lnTo>
                  <a:lnTo>
                    <a:pt x="656585" y="495754"/>
                  </a:lnTo>
                  <a:lnTo>
                    <a:pt x="681740" y="506760"/>
                  </a:lnTo>
                  <a:lnTo>
                    <a:pt x="681740" y="510034"/>
                  </a:lnTo>
                  <a:lnTo>
                    <a:pt x="696026" y="516284"/>
                  </a:lnTo>
                  <a:lnTo>
                    <a:pt x="696026" y="549473"/>
                  </a:lnTo>
                  <a:lnTo>
                    <a:pt x="697647" y="549937"/>
                  </a:lnTo>
                  <a:lnTo>
                    <a:pt x="699652" y="555952"/>
                  </a:lnTo>
                  <a:lnTo>
                    <a:pt x="711933" y="559461"/>
                  </a:lnTo>
                  <a:lnTo>
                    <a:pt x="718750" y="579913"/>
                  </a:lnTo>
                  <a:lnTo>
                    <a:pt x="664211" y="602637"/>
                  </a:lnTo>
                  <a:lnTo>
                    <a:pt x="648304" y="645814"/>
                  </a:lnTo>
                  <a:lnTo>
                    <a:pt x="582402" y="634452"/>
                  </a:lnTo>
                  <a:lnTo>
                    <a:pt x="541498" y="629907"/>
                  </a:lnTo>
                  <a:lnTo>
                    <a:pt x="498321" y="623090"/>
                  </a:lnTo>
                  <a:lnTo>
                    <a:pt x="496685" y="615563"/>
                  </a:lnTo>
                  <a:lnTo>
                    <a:pt x="484035" y="613566"/>
                  </a:lnTo>
                  <a:lnTo>
                    <a:pt x="473891" y="566903"/>
                  </a:lnTo>
                  <a:lnTo>
                    <a:pt x="464234" y="564006"/>
                  </a:lnTo>
                  <a:lnTo>
                    <a:pt x="439237" y="570823"/>
                  </a:lnTo>
                  <a:lnTo>
                    <a:pt x="400605" y="591275"/>
                  </a:lnTo>
                  <a:lnTo>
                    <a:pt x="357428" y="575368"/>
                  </a:lnTo>
                  <a:lnTo>
                    <a:pt x="349017" y="568008"/>
                  </a:lnTo>
                  <a:lnTo>
                    <a:pt x="343142" y="565844"/>
                  </a:lnTo>
                  <a:lnTo>
                    <a:pt x="315945" y="542046"/>
                  </a:lnTo>
                  <a:lnTo>
                    <a:pt x="282437" y="532191"/>
                  </a:lnTo>
                  <a:lnTo>
                    <a:pt x="279100" y="525887"/>
                  </a:lnTo>
                  <a:lnTo>
                    <a:pt x="268151" y="522667"/>
                  </a:lnTo>
                  <a:lnTo>
                    <a:pt x="247699" y="484035"/>
                  </a:lnTo>
                  <a:lnTo>
                    <a:pt x="226679" y="438493"/>
                  </a:lnTo>
                  <a:lnTo>
                    <a:pt x="211991" y="445837"/>
                  </a:lnTo>
                  <a:lnTo>
                    <a:pt x="198947" y="435692"/>
                  </a:lnTo>
                  <a:lnTo>
                    <a:pt x="197705" y="436313"/>
                  </a:lnTo>
                  <a:lnTo>
                    <a:pt x="190645" y="430823"/>
                  </a:lnTo>
                  <a:lnTo>
                    <a:pt x="175631" y="445837"/>
                  </a:lnTo>
                  <a:lnTo>
                    <a:pt x="163100" y="434559"/>
                  </a:lnTo>
                  <a:lnTo>
                    <a:pt x="161345" y="436313"/>
                  </a:lnTo>
                  <a:lnTo>
                    <a:pt x="138621" y="415861"/>
                  </a:lnTo>
                  <a:lnTo>
                    <a:pt x="138621" y="393136"/>
                  </a:lnTo>
                  <a:lnTo>
                    <a:pt x="129531" y="393136"/>
                  </a:lnTo>
                  <a:lnTo>
                    <a:pt x="134076" y="361322"/>
                  </a:lnTo>
                  <a:lnTo>
                    <a:pt x="120129" y="333429"/>
                  </a:lnTo>
                  <a:lnTo>
                    <a:pt x="82460" y="316307"/>
                  </a:lnTo>
                  <a:lnTo>
                    <a:pt x="80079" y="312194"/>
                  </a:lnTo>
                  <a:lnTo>
                    <a:pt x="68174" y="306783"/>
                  </a:lnTo>
                  <a:lnTo>
                    <a:pt x="43177" y="263606"/>
                  </a:lnTo>
                  <a:lnTo>
                    <a:pt x="52267" y="227247"/>
                  </a:lnTo>
                  <a:lnTo>
                    <a:pt x="68174" y="211339"/>
                  </a:lnTo>
                  <a:lnTo>
                    <a:pt x="68174" y="189048"/>
                  </a:lnTo>
                  <a:lnTo>
                    <a:pt x="57463" y="182231"/>
                  </a:lnTo>
                  <a:lnTo>
                    <a:pt x="57203" y="181633"/>
                  </a:lnTo>
                  <a:lnTo>
                    <a:pt x="43177" y="172707"/>
                  </a:lnTo>
                  <a:lnTo>
                    <a:pt x="20452" y="120441"/>
                  </a:lnTo>
                  <a:lnTo>
                    <a:pt x="0" y="81809"/>
                  </a:lnTo>
                  <a:lnTo>
                    <a:pt x="4545" y="65902"/>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82" name="Freeform 22"/>
            <p:cNvSpPr>
              <a:spLocks noEditPoints="1"/>
            </p:cNvSpPr>
            <p:nvPr/>
          </p:nvSpPr>
          <p:spPr bwMode="auto">
            <a:xfrm>
              <a:off x="5632029" y="2654715"/>
              <a:ext cx="153392" cy="129530"/>
            </a:xfrm>
            <a:custGeom>
              <a:avLst/>
              <a:gdLst>
                <a:gd name="T0" fmla="*/ 3 w 90"/>
                <a:gd name="T1" fmla="*/ 45 h 76"/>
                <a:gd name="T2" fmla="*/ 3 w 90"/>
                <a:gd name="T3" fmla="*/ 45 h 76"/>
                <a:gd name="T4" fmla="*/ 7 w 90"/>
                <a:gd name="T5" fmla="*/ 50 h 76"/>
                <a:gd name="T6" fmla="*/ 17 w 90"/>
                <a:gd name="T7" fmla="*/ 50 h 76"/>
                <a:gd name="T8" fmla="*/ 14 w 90"/>
                <a:gd name="T9" fmla="*/ 55 h 76"/>
                <a:gd name="T10" fmla="*/ 21 w 90"/>
                <a:gd name="T11" fmla="*/ 67 h 76"/>
                <a:gd name="T12" fmla="*/ 10 w 90"/>
                <a:gd name="T13" fmla="*/ 64 h 76"/>
                <a:gd name="T14" fmla="*/ 3 w 90"/>
                <a:gd name="T15" fmla="*/ 53 h 76"/>
                <a:gd name="T16" fmla="*/ 0 w 90"/>
                <a:gd name="T17" fmla="*/ 45 h 76"/>
                <a:gd name="T18" fmla="*/ 3 w 90"/>
                <a:gd name="T19" fmla="*/ 45 h 76"/>
                <a:gd name="T20" fmla="*/ 43 w 90"/>
                <a:gd name="T21" fmla="*/ 12 h 76"/>
                <a:gd name="T22" fmla="*/ 43 w 90"/>
                <a:gd name="T23" fmla="*/ 12 h 76"/>
                <a:gd name="T24" fmla="*/ 50 w 90"/>
                <a:gd name="T25" fmla="*/ 15 h 76"/>
                <a:gd name="T26" fmla="*/ 52 w 90"/>
                <a:gd name="T27" fmla="*/ 10 h 76"/>
                <a:gd name="T28" fmla="*/ 62 w 90"/>
                <a:gd name="T29" fmla="*/ 0 h 76"/>
                <a:gd name="T30" fmla="*/ 69 w 90"/>
                <a:gd name="T31" fmla="*/ 12 h 76"/>
                <a:gd name="T32" fmla="*/ 78 w 90"/>
                <a:gd name="T33" fmla="*/ 29 h 76"/>
                <a:gd name="T34" fmla="*/ 85 w 90"/>
                <a:gd name="T35" fmla="*/ 29 h 76"/>
                <a:gd name="T36" fmla="*/ 90 w 90"/>
                <a:gd name="T37" fmla="*/ 34 h 76"/>
                <a:gd name="T38" fmla="*/ 78 w 90"/>
                <a:gd name="T39" fmla="*/ 36 h 76"/>
                <a:gd name="T40" fmla="*/ 74 w 90"/>
                <a:gd name="T41" fmla="*/ 53 h 76"/>
                <a:gd name="T42" fmla="*/ 71 w 90"/>
                <a:gd name="T43" fmla="*/ 60 h 76"/>
                <a:gd name="T44" fmla="*/ 66 w 90"/>
                <a:gd name="T45" fmla="*/ 64 h 76"/>
                <a:gd name="T46" fmla="*/ 66 w 90"/>
                <a:gd name="T47" fmla="*/ 74 h 76"/>
                <a:gd name="T48" fmla="*/ 62 w 90"/>
                <a:gd name="T49" fmla="*/ 76 h 76"/>
                <a:gd name="T50" fmla="*/ 52 w 90"/>
                <a:gd name="T51" fmla="*/ 64 h 76"/>
                <a:gd name="T52" fmla="*/ 57 w 90"/>
                <a:gd name="T53" fmla="*/ 55 h 76"/>
                <a:gd name="T54" fmla="*/ 52 w 90"/>
                <a:gd name="T55" fmla="*/ 48 h 76"/>
                <a:gd name="T56" fmla="*/ 48 w 90"/>
                <a:gd name="T57" fmla="*/ 50 h 76"/>
                <a:gd name="T58" fmla="*/ 29 w 90"/>
                <a:gd name="T59" fmla="*/ 64 h 76"/>
                <a:gd name="T60" fmla="*/ 29 w 90"/>
                <a:gd name="T61" fmla="*/ 50 h 76"/>
                <a:gd name="T62" fmla="*/ 19 w 90"/>
                <a:gd name="T63" fmla="*/ 48 h 76"/>
                <a:gd name="T64" fmla="*/ 14 w 90"/>
                <a:gd name="T65" fmla="*/ 41 h 76"/>
                <a:gd name="T66" fmla="*/ 19 w 90"/>
                <a:gd name="T67" fmla="*/ 36 h 76"/>
                <a:gd name="T68" fmla="*/ 10 w 90"/>
                <a:gd name="T69" fmla="*/ 29 h 76"/>
                <a:gd name="T70" fmla="*/ 12 w 90"/>
                <a:gd name="T71" fmla="*/ 22 h 76"/>
                <a:gd name="T72" fmla="*/ 5 w 90"/>
                <a:gd name="T73" fmla="*/ 19 h 76"/>
                <a:gd name="T74" fmla="*/ 3 w 90"/>
                <a:gd name="T75" fmla="*/ 12 h 76"/>
                <a:gd name="T76" fmla="*/ 7 w 90"/>
                <a:gd name="T77" fmla="*/ 10 h 76"/>
                <a:gd name="T78" fmla="*/ 19 w 90"/>
                <a:gd name="T79" fmla="*/ 15 h 76"/>
                <a:gd name="T80" fmla="*/ 29 w 90"/>
                <a:gd name="T81" fmla="*/ 17 h 76"/>
                <a:gd name="T82" fmla="*/ 31 w 90"/>
                <a:gd name="T83" fmla="*/ 15 h 76"/>
                <a:gd name="T84" fmla="*/ 21 w 90"/>
                <a:gd name="T85" fmla="*/ 3 h 76"/>
                <a:gd name="T86" fmla="*/ 26 w 90"/>
                <a:gd name="T87" fmla="*/ 0 h 76"/>
                <a:gd name="T88" fmla="*/ 31 w 90"/>
                <a:gd name="T89" fmla="*/ 0 h 76"/>
                <a:gd name="T90" fmla="*/ 43 w 90"/>
                <a:gd name="T91"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 h="76">
                  <a:moveTo>
                    <a:pt x="3" y="45"/>
                  </a:moveTo>
                  <a:lnTo>
                    <a:pt x="3" y="45"/>
                  </a:lnTo>
                  <a:lnTo>
                    <a:pt x="7" y="50"/>
                  </a:lnTo>
                  <a:lnTo>
                    <a:pt x="17" y="50"/>
                  </a:lnTo>
                  <a:lnTo>
                    <a:pt x="14" y="55"/>
                  </a:lnTo>
                  <a:lnTo>
                    <a:pt x="21" y="67"/>
                  </a:lnTo>
                  <a:lnTo>
                    <a:pt x="10" y="64"/>
                  </a:lnTo>
                  <a:lnTo>
                    <a:pt x="3" y="53"/>
                  </a:lnTo>
                  <a:lnTo>
                    <a:pt x="0" y="45"/>
                  </a:lnTo>
                  <a:lnTo>
                    <a:pt x="3" y="45"/>
                  </a:lnTo>
                  <a:close/>
                  <a:moveTo>
                    <a:pt x="43" y="12"/>
                  </a:moveTo>
                  <a:lnTo>
                    <a:pt x="43" y="12"/>
                  </a:lnTo>
                  <a:lnTo>
                    <a:pt x="50" y="15"/>
                  </a:lnTo>
                  <a:lnTo>
                    <a:pt x="52" y="10"/>
                  </a:lnTo>
                  <a:lnTo>
                    <a:pt x="62" y="0"/>
                  </a:lnTo>
                  <a:lnTo>
                    <a:pt x="69" y="12"/>
                  </a:lnTo>
                  <a:lnTo>
                    <a:pt x="78" y="29"/>
                  </a:lnTo>
                  <a:lnTo>
                    <a:pt x="85" y="29"/>
                  </a:lnTo>
                  <a:lnTo>
                    <a:pt x="90" y="34"/>
                  </a:lnTo>
                  <a:lnTo>
                    <a:pt x="78" y="36"/>
                  </a:lnTo>
                  <a:lnTo>
                    <a:pt x="74" y="53"/>
                  </a:lnTo>
                  <a:lnTo>
                    <a:pt x="71" y="60"/>
                  </a:lnTo>
                  <a:lnTo>
                    <a:pt x="66" y="64"/>
                  </a:lnTo>
                  <a:lnTo>
                    <a:pt x="66" y="74"/>
                  </a:lnTo>
                  <a:lnTo>
                    <a:pt x="62" y="76"/>
                  </a:lnTo>
                  <a:lnTo>
                    <a:pt x="52" y="64"/>
                  </a:lnTo>
                  <a:lnTo>
                    <a:pt x="57" y="55"/>
                  </a:lnTo>
                  <a:lnTo>
                    <a:pt x="52" y="48"/>
                  </a:lnTo>
                  <a:lnTo>
                    <a:pt x="48" y="50"/>
                  </a:lnTo>
                  <a:lnTo>
                    <a:pt x="29" y="64"/>
                  </a:lnTo>
                  <a:lnTo>
                    <a:pt x="29" y="50"/>
                  </a:lnTo>
                  <a:lnTo>
                    <a:pt x="19" y="48"/>
                  </a:lnTo>
                  <a:lnTo>
                    <a:pt x="14" y="41"/>
                  </a:lnTo>
                  <a:lnTo>
                    <a:pt x="19" y="36"/>
                  </a:lnTo>
                  <a:lnTo>
                    <a:pt x="10" y="29"/>
                  </a:lnTo>
                  <a:lnTo>
                    <a:pt x="12" y="22"/>
                  </a:lnTo>
                  <a:lnTo>
                    <a:pt x="5" y="19"/>
                  </a:lnTo>
                  <a:lnTo>
                    <a:pt x="3" y="12"/>
                  </a:lnTo>
                  <a:lnTo>
                    <a:pt x="7" y="10"/>
                  </a:lnTo>
                  <a:lnTo>
                    <a:pt x="19" y="15"/>
                  </a:lnTo>
                  <a:lnTo>
                    <a:pt x="29" y="17"/>
                  </a:lnTo>
                  <a:lnTo>
                    <a:pt x="31" y="15"/>
                  </a:lnTo>
                  <a:lnTo>
                    <a:pt x="21" y="3"/>
                  </a:lnTo>
                  <a:lnTo>
                    <a:pt x="26" y="0"/>
                  </a:lnTo>
                  <a:lnTo>
                    <a:pt x="31" y="0"/>
                  </a:lnTo>
                  <a:lnTo>
                    <a:pt x="43"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6" name="Freeform 225"/>
            <p:cNvSpPr>
              <a:spLocks/>
            </p:cNvSpPr>
            <p:nvPr/>
          </p:nvSpPr>
          <p:spPr bwMode="auto">
            <a:xfrm>
              <a:off x="5596075" y="2673381"/>
              <a:ext cx="90737" cy="93983"/>
            </a:xfrm>
            <a:custGeom>
              <a:avLst/>
              <a:gdLst>
                <a:gd name="connsiteX0" fmla="*/ 84498 w 120983"/>
                <a:gd name="connsiteY0" fmla="*/ 86354 h 125311"/>
                <a:gd name="connsiteX1" fmla="*/ 86354 w 120983"/>
                <a:gd name="connsiteY1" fmla="*/ 88952 h 125311"/>
                <a:gd name="connsiteX2" fmla="*/ 91533 w 120983"/>
                <a:gd name="connsiteY2" fmla="*/ 89988 h 125311"/>
                <a:gd name="connsiteX3" fmla="*/ 93714 w 120983"/>
                <a:gd name="connsiteY3" fmla="*/ 86354 h 125311"/>
                <a:gd name="connsiteX4" fmla="*/ 61899 w 120983"/>
                <a:gd name="connsiteY4" fmla="*/ 0 h 125311"/>
                <a:gd name="connsiteX5" fmla="*/ 70989 w 120983"/>
                <a:gd name="connsiteY5" fmla="*/ 15907 h 125311"/>
                <a:gd name="connsiteX6" fmla="*/ 82351 w 120983"/>
                <a:gd name="connsiteY6" fmla="*/ 22725 h 125311"/>
                <a:gd name="connsiteX7" fmla="*/ 77807 w 120983"/>
                <a:gd name="connsiteY7" fmla="*/ 38632 h 125311"/>
                <a:gd name="connsiteX8" fmla="*/ 98259 w 120983"/>
                <a:gd name="connsiteY8" fmla="*/ 49994 h 125311"/>
                <a:gd name="connsiteX9" fmla="*/ 86896 w 120983"/>
                <a:gd name="connsiteY9" fmla="*/ 65902 h 125311"/>
                <a:gd name="connsiteX10" fmla="*/ 98259 w 120983"/>
                <a:gd name="connsiteY10" fmla="*/ 81809 h 125311"/>
                <a:gd name="connsiteX11" fmla="*/ 120983 w 120983"/>
                <a:gd name="connsiteY11" fmla="*/ 86354 h 125311"/>
                <a:gd name="connsiteX12" fmla="*/ 120983 w 120983"/>
                <a:gd name="connsiteY12" fmla="*/ 118168 h 125311"/>
                <a:gd name="connsiteX13" fmla="*/ 109078 w 120983"/>
                <a:gd name="connsiteY13" fmla="*/ 118168 h 125311"/>
                <a:gd name="connsiteX14" fmla="*/ 109078 w 120983"/>
                <a:gd name="connsiteY14" fmla="*/ 125311 h 125311"/>
                <a:gd name="connsiteX15" fmla="*/ 90899 w 120983"/>
                <a:gd name="connsiteY15" fmla="*/ 125311 h 125311"/>
                <a:gd name="connsiteX16" fmla="*/ 74991 w 120983"/>
                <a:gd name="connsiteY16" fmla="*/ 104859 h 125311"/>
                <a:gd name="connsiteX17" fmla="*/ 81809 w 120983"/>
                <a:gd name="connsiteY17" fmla="*/ 93497 h 125311"/>
                <a:gd name="connsiteX18" fmla="*/ 65902 w 120983"/>
                <a:gd name="connsiteY18" fmla="*/ 93497 h 125311"/>
                <a:gd name="connsiteX19" fmla="*/ 54539 w 120983"/>
                <a:gd name="connsiteY19" fmla="*/ 82134 h 125311"/>
                <a:gd name="connsiteX20" fmla="*/ 43177 w 120983"/>
                <a:gd name="connsiteY20" fmla="*/ 82134 h 125311"/>
                <a:gd name="connsiteX21" fmla="*/ 31815 w 120983"/>
                <a:gd name="connsiteY21" fmla="*/ 66227 h 125311"/>
                <a:gd name="connsiteX22" fmla="*/ 0 w 120983"/>
                <a:gd name="connsiteY22" fmla="*/ 57137 h 125311"/>
                <a:gd name="connsiteX23" fmla="*/ 6818 w 120983"/>
                <a:gd name="connsiteY23" fmla="*/ 34413 h 125311"/>
                <a:gd name="connsiteX24" fmla="*/ 0 w 120983"/>
                <a:gd name="connsiteY24" fmla="*/ 18505 h 125311"/>
                <a:gd name="connsiteX25" fmla="*/ 13638 w 120983"/>
                <a:gd name="connsiteY25" fmla="*/ 15406 h 125311"/>
                <a:gd name="connsiteX26" fmla="*/ 11905 w 120983"/>
                <a:gd name="connsiteY26" fmla="*/ 11362 h 12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983" h="125311">
                  <a:moveTo>
                    <a:pt x="84498" y="86354"/>
                  </a:moveTo>
                  <a:lnTo>
                    <a:pt x="86354" y="88952"/>
                  </a:lnTo>
                  <a:lnTo>
                    <a:pt x="91533" y="89988"/>
                  </a:lnTo>
                  <a:lnTo>
                    <a:pt x="93714" y="86354"/>
                  </a:lnTo>
                  <a:close/>
                  <a:moveTo>
                    <a:pt x="61899" y="0"/>
                  </a:moveTo>
                  <a:lnTo>
                    <a:pt x="70989" y="15907"/>
                  </a:lnTo>
                  <a:lnTo>
                    <a:pt x="82351" y="22725"/>
                  </a:lnTo>
                  <a:lnTo>
                    <a:pt x="77807" y="38632"/>
                  </a:lnTo>
                  <a:lnTo>
                    <a:pt x="98259" y="49994"/>
                  </a:lnTo>
                  <a:lnTo>
                    <a:pt x="86896" y="65902"/>
                  </a:lnTo>
                  <a:lnTo>
                    <a:pt x="98259" y="81809"/>
                  </a:lnTo>
                  <a:lnTo>
                    <a:pt x="120983" y="86354"/>
                  </a:lnTo>
                  <a:lnTo>
                    <a:pt x="120983" y="118168"/>
                  </a:lnTo>
                  <a:lnTo>
                    <a:pt x="109078" y="118168"/>
                  </a:lnTo>
                  <a:lnTo>
                    <a:pt x="109078" y="125311"/>
                  </a:lnTo>
                  <a:lnTo>
                    <a:pt x="90899" y="125311"/>
                  </a:lnTo>
                  <a:lnTo>
                    <a:pt x="74991" y="104859"/>
                  </a:lnTo>
                  <a:lnTo>
                    <a:pt x="81809" y="93497"/>
                  </a:lnTo>
                  <a:lnTo>
                    <a:pt x="65902" y="93497"/>
                  </a:lnTo>
                  <a:lnTo>
                    <a:pt x="54539" y="82134"/>
                  </a:lnTo>
                  <a:lnTo>
                    <a:pt x="43177" y="82134"/>
                  </a:lnTo>
                  <a:lnTo>
                    <a:pt x="31815" y="66227"/>
                  </a:lnTo>
                  <a:lnTo>
                    <a:pt x="0" y="57137"/>
                  </a:lnTo>
                  <a:lnTo>
                    <a:pt x="6818" y="34413"/>
                  </a:lnTo>
                  <a:lnTo>
                    <a:pt x="0" y="18505"/>
                  </a:lnTo>
                  <a:lnTo>
                    <a:pt x="13638" y="15406"/>
                  </a:lnTo>
                  <a:lnTo>
                    <a:pt x="11905"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5" name="Freeform 224"/>
            <p:cNvSpPr>
              <a:spLocks/>
            </p:cNvSpPr>
            <p:nvPr/>
          </p:nvSpPr>
          <p:spPr bwMode="auto">
            <a:xfrm>
              <a:off x="5500875" y="2588083"/>
              <a:ext cx="186370" cy="100369"/>
            </a:xfrm>
            <a:custGeom>
              <a:avLst/>
              <a:gdLst>
                <a:gd name="connsiteX0" fmla="*/ 6818 w 248493"/>
                <a:gd name="connsiteY0" fmla="*/ 0 h 133825"/>
                <a:gd name="connsiteX1" fmla="*/ 38632 w 248493"/>
                <a:gd name="connsiteY1" fmla="*/ 9090 h 133825"/>
                <a:gd name="connsiteX2" fmla="*/ 90899 w 248493"/>
                <a:gd name="connsiteY2" fmla="*/ 15907 h 133825"/>
                <a:gd name="connsiteX3" fmla="*/ 140893 w 248493"/>
                <a:gd name="connsiteY3" fmla="*/ 43177 h 133825"/>
                <a:gd name="connsiteX4" fmla="*/ 145438 w 248493"/>
                <a:gd name="connsiteY4" fmla="*/ 52267 h 133825"/>
                <a:gd name="connsiteX5" fmla="*/ 165890 w 248493"/>
                <a:gd name="connsiteY5" fmla="*/ 43177 h 133825"/>
                <a:gd name="connsiteX6" fmla="*/ 204522 w 248493"/>
                <a:gd name="connsiteY6" fmla="*/ 52267 h 133825"/>
                <a:gd name="connsiteX7" fmla="*/ 215885 w 248493"/>
                <a:gd name="connsiteY7" fmla="*/ 74991 h 133825"/>
                <a:gd name="connsiteX8" fmla="*/ 236337 w 248493"/>
                <a:gd name="connsiteY8" fmla="*/ 84081 h 133825"/>
                <a:gd name="connsiteX9" fmla="*/ 226036 w 248493"/>
                <a:gd name="connsiteY9" fmla="*/ 90262 h 133825"/>
                <a:gd name="connsiteX10" fmla="*/ 237131 w 248493"/>
                <a:gd name="connsiteY10" fmla="*/ 95193 h 133825"/>
                <a:gd name="connsiteX11" fmla="*/ 231413 w 248493"/>
                <a:gd name="connsiteY11" fmla="*/ 98624 h 133825"/>
                <a:gd name="connsiteX12" fmla="*/ 247699 w 248493"/>
                <a:gd name="connsiteY12" fmla="*/ 118168 h 133825"/>
                <a:gd name="connsiteX13" fmla="*/ 243154 w 248493"/>
                <a:gd name="connsiteY13" fmla="*/ 122713 h 133825"/>
                <a:gd name="connsiteX14" fmla="*/ 242994 w 248493"/>
                <a:gd name="connsiteY14" fmla="*/ 122681 h 133825"/>
                <a:gd name="connsiteX15" fmla="*/ 248493 w 248493"/>
                <a:gd name="connsiteY15" fmla="*/ 129280 h 133825"/>
                <a:gd name="connsiteX16" fmla="*/ 243948 w 248493"/>
                <a:gd name="connsiteY16" fmla="*/ 133825 h 133825"/>
                <a:gd name="connsiteX17" fmla="*/ 221224 w 248493"/>
                <a:gd name="connsiteY17" fmla="*/ 129280 h 133825"/>
                <a:gd name="connsiteX18" fmla="*/ 193954 w 248493"/>
                <a:gd name="connsiteY18" fmla="*/ 117918 h 133825"/>
                <a:gd name="connsiteX19" fmla="*/ 184864 w 248493"/>
                <a:gd name="connsiteY19" fmla="*/ 129280 h 133825"/>
                <a:gd name="connsiteX20" fmla="*/ 134870 w 248493"/>
                <a:gd name="connsiteY20" fmla="*/ 133825 h 133825"/>
                <a:gd name="connsiteX21" fmla="*/ 98510 w 248493"/>
                <a:gd name="connsiteY21" fmla="*/ 113373 h 133825"/>
                <a:gd name="connsiteX22" fmla="*/ 59878 w 248493"/>
                <a:gd name="connsiteY22" fmla="*/ 113373 h 133825"/>
                <a:gd name="connsiteX23" fmla="*/ 63212 w 248493"/>
                <a:gd name="connsiteY23" fmla="*/ 102261 h 133825"/>
                <a:gd name="connsiteX24" fmla="*/ 59084 w 248493"/>
                <a:gd name="connsiteY24" fmla="*/ 102261 h 133825"/>
                <a:gd name="connsiteX25" fmla="*/ 64452 w 248493"/>
                <a:gd name="connsiteY25" fmla="*/ 84367 h 133825"/>
                <a:gd name="connsiteX26" fmla="*/ 55333 w 248493"/>
                <a:gd name="connsiteY26" fmla="*/ 58834 h 133825"/>
                <a:gd name="connsiteX27" fmla="*/ 39426 w 248493"/>
                <a:gd name="connsiteY27" fmla="*/ 36109 h 133825"/>
                <a:gd name="connsiteX28" fmla="*/ 16702 w 248493"/>
                <a:gd name="connsiteY28" fmla="*/ 31564 h 133825"/>
                <a:gd name="connsiteX29" fmla="*/ 794 w 248493"/>
                <a:gd name="connsiteY29" fmla="*/ 20202 h 133825"/>
                <a:gd name="connsiteX30" fmla="*/ 5944 w 248493"/>
                <a:gd name="connsiteY30" fmla="*/ 13336 h 133825"/>
                <a:gd name="connsiteX31" fmla="*/ 0 w 248493"/>
                <a:gd name="connsiteY31" fmla="*/ 9090 h 13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8493" h="133825">
                  <a:moveTo>
                    <a:pt x="6818" y="0"/>
                  </a:moveTo>
                  <a:lnTo>
                    <a:pt x="38632" y="9090"/>
                  </a:lnTo>
                  <a:lnTo>
                    <a:pt x="90899" y="15907"/>
                  </a:lnTo>
                  <a:lnTo>
                    <a:pt x="140893" y="43177"/>
                  </a:lnTo>
                  <a:lnTo>
                    <a:pt x="145438" y="52267"/>
                  </a:lnTo>
                  <a:lnTo>
                    <a:pt x="165890" y="43177"/>
                  </a:lnTo>
                  <a:lnTo>
                    <a:pt x="204522" y="52267"/>
                  </a:lnTo>
                  <a:lnTo>
                    <a:pt x="215885" y="74991"/>
                  </a:lnTo>
                  <a:lnTo>
                    <a:pt x="236337" y="84081"/>
                  </a:lnTo>
                  <a:lnTo>
                    <a:pt x="226036" y="90262"/>
                  </a:lnTo>
                  <a:lnTo>
                    <a:pt x="237131" y="95193"/>
                  </a:lnTo>
                  <a:lnTo>
                    <a:pt x="231413" y="98624"/>
                  </a:lnTo>
                  <a:lnTo>
                    <a:pt x="247699" y="118168"/>
                  </a:lnTo>
                  <a:lnTo>
                    <a:pt x="243154" y="122713"/>
                  </a:lnTo>
                  <a:lnTo>
                    <a:pt x="242994" y="122681"/>
                  </a:lnTo>
                  <a:lnTo>
                    <a:pt x="248493" y="129280"/>
                  </a:lnTo>
                  <a:lnTo>
                    <a:pt x="243948" y="133825"/>
                  </a:lnTo>
                  <a:lnTo>
                    <a:pt x="221224" y="129280"/>
                  </a:lnTo>
                  <a:lnTo>
                    <a:pt x="193954" y="117918"/>
                  </a:lnTo>
                  <a:lnTo>
                    <a:pt x="184864" y="129280"/>
                  </a:lnTo>
                  <a:lnTo>
                    <a:pt x="134870" y="133825"/>
                  </a:lnTo>
                  <a:lnTo>
                    <a:pt x="98510" y="113373"/>
                  </a:lnTo>
                  <a:lnTo>
                    <a:pt x="59878" y="113373"/>
                  </a:lnTo>
                  <a:lnTo>
                    <a:pt x="63212" y="102261"/>
                  </a:lnTo>
                  <a:lnTo>
                    <a:pt x="59084" y="102261"/>
                  </a:lnTo>
                  <a:lnTo>
                    <a:pt x="64452" y="84367"/>
                  </a:lnTo>
                  <a:lnTo>
                    <a:pt x="55333" y="58834"/>
                  </a:lnTo>
                  <a:lnTo>
                    <a:pt x="39426" y="36109"/>
                  </a:lnTo>
                  <a:lnTo>
                    <a:pt x="16702" y="31564"/>
                  </a:lnTo>
                  <a:lnTo>
                    <a:pt x="794" y="20202"/>
                  </a:lnTo>
                  <a:lnTo>
                    <a:pt x="5944" y="13336"/>
                  </a:lnTo>
                  <a:lnTo>
                    <a:pt x="0"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3" name="Freeform 472"/>
            <p:cNvSpPr>
              <a:spLocks/>
            </p:cNvSpPr>
            <p:nvPr/>
          </p:nvSpPr>
          <p:spPr bwMode="auto">
            <a:xfrm>
              <a:off x="5846777" y="2620465"/>
              <a:ext cx="386888" cy="269695"/>
            </a:xfrm>
            <a:custGeom>
              <a:avLst/>
              <a:gdLst>
                <a:gd name="connsiteX0" fmla="*/ 40905 w 515850"/>
                <a:gd name="connsiteY0" fmla="*/ 31815 h 359593"/>
                <a:gd name="connsiteX1" fmla="*/ 15908 w 515850"/>
                <a:gd name="connsiteY1" fmla="*/ 40905 h 359593"/>
                <a:gd name="connsiteX2" fmla="*/ 15204 w 515850"/>
                <a:gd name="connsiteY2" fmla="*/ 44423 h 359593"/>
                <a:gd name="connsiteX3" fmla="*/ 15908 w 515850"/>
                <a:gd name="connsiteY3" fmla="*/ 43720 h 359593"/>
                <a:gd name="connsiteX4" fmla="*/ 42414 w 515850"/>
                <a:gd name="connsiteY4" fmla="*/ 35436 h 359593"/>
                <a:gd name="connsiteX5" fmla="*/ 224974 w 515850"/>
                <a:gd name="connsiteY5" fmla="*/ 0 h 359593"/>
                <a:gd name="connsiteX6" fmla="*/ 272696 w 515850"/>
                <a:gd name="connsiteY6" fmla="*/ 24997 h 359593"/>
                <a:gd name="connsiteX7" fmla="*/ 279514 w 515850"/>
                <a:gd name="connsiteY7" fmla="*/ 63629 h 359593"/>
                <a:gd name="connsiteX8" fmla="*/ 288604 w 515850"/>
                <a:gd name="connsiteY8" fmla="*/ 74992 h 359593"/>
                <a:gd name="connsiteX9" fmla="*/ 331780 w 515850"/>
                <a:gd name="connsiteY9" fmla="*/ 68174 h 359593"/>
                <a:gd name="connsiteX10" fmla="*/ 343143 w 515850"/>
                <a:gd name="connsiteY10" fmla="*/ 79537 h 359593"/>
                <a:gd name="connsiteX11" fmla="*/ 363595 w 515850"/>
                <a:gd name="connsiteY11" fmla="*/ 127258 h 359593"/>
                <a:gd name="connsiteX12" fmla="*/ 402227 w 515850"/>
                <a:gd name="connsiteY12" fmla="*/ 161346 h 359593"/>
                <a:gd name="connsiteX13" fmla="*/ 429496 w 515850"/>
                <a:gd name="connsiteY13" fmla="*/ 181798 h 359593"/>
                <a:gd name="connsiteX14" fmla="*/ 465856 w 515850"/>
                <a:gd name="connsiteY14" fmla="*/ 209067 h 359593"/>
                <a:gd name="connsiteX15" fmla="*/ 515850 w 515850"/>
                <a:gd name="connsiteY15" fmla="*/ 224975 h 359593"/>
                <a:gd name="connsiteX16" fmla="*/ 515850 w 515850"/>
                <a:gd name="connsiteY16" fmla="*/ 236880 h 359593"/>
                <a:gd name="connsiteX17" fmla="*/ 515850 w 515850"/>
                <a:gd name="connsiteY17" fmla="*/ 252244 h 359593"/>
                <a:gd name="connsiteX18" fmla="*/ 515850 w 515850"/>
                <a:gd name="connsiteY18" fmla="*/ 264149 h 359593"/>
                <a:gd name="connsiteX19" fmla="*/ 504488 w 515850"/>
                <a:gd name="connsiteY19" fmla="*/ 264149 h 359593"/>
                <a:gd name="connsiteX20" fmla="*/ 488581 w 515850"/>
                <a:gd name="connsiteY20" fmla="*/ 252787 h 359593"/>
                <a:gd name="connsiteX21" fmla="*/ 481763 w 515850"/>
                <a:gd name="connsiteY21" fmla="*/ 268694 h 359593"/>
                <a:gd name="connsiteX22" fmla="*/ 449949 w 515850"/>
                <a:gd name="connsiteY22" fmla="*/ 275512 h 359593"/>
                <a:gd name="connsiteX23" fmla="*/ 440859 w 515850"/>
                <a:gd name="connsiteY23" fmla="*/ 311871 h 359593"/>
                <a:gd name="connsiteX24" fmla="*/ 422679 w 515850"/>
                <a:gd name="connsiteY24" fmla="*/ 327779 h 359593"/>
                <a:gd name="connsiteX25" fmla="*/ 390865 w 515850"/>
                <a:gd name="connsiteY25" fmla="*/ 334596 h 359593"/>
                <a:gd name="connsiteX26" fmla="*/ 386320 w 515850"/>
                <a:gd name="connsiteY26" fmla="*/ 355048 h 359593"/>
                <a:gd name="connsiteX27" fmla="*/ 354505 w 515850"/>
                <a:gd name="connsiteY27" fmla="*/ 359593 h 359593"/>
                <a:gd name="connsiteX28" fmla="*/ 315873 w 515850"/>
                <a:gd name="connsiteY28" fmla="*/ 343686 h 359593"/>
                <a:gd name="connsiteX29" fmla="*/ 315873 w 515850"/>
                <a:gd name="connsiteY29" fmla="*/ 331781 h 359593"/>
                <a:gd name="connsiteX30" fmla="*/ 315873 w 515850"/>
                <a:gd name="connsiteY30" fmla="*/ 307326 h 359593"/>
                <a:gd name="connsiteX31" fmla="*/ 288604 w 515850"/>
                <a:gd name="connsiteY31" fmla="*/ 300509 h 359593"/>
                <a:gd name="connsiteX32" fmla="*/ 245427 w 515850"/>
                <a:gd name="connsiteY32" fmla="*/ 264149 h 359593"/>
                <a:gd name="connsiteX33" fmla="*/ 213612 w 515850"/>
                <a:gd name="connsiteY33" fmla="*/ 257332 h 359593"/>
                <a:gd name="connsiteX34" fmla="*/ 177253 w 515850"/>
                <a:gd name="connsiteY34" fmla="*/ 236880 h 359593"/>
                <a:gd name="connsiteX35" fmla="*/ 149983 w 515850"/>
                <a:gd name="connsiteY35" fmla="*/ 232335 h 359593"/>
                <a:gd name="connsiteX36" fmla="*/ 134076 w 515850"/>
                <a:gd name="connsiteY36" fmla="*/ 236880 h 359593"/>
                <a:gd name="connsiteX37" fmla="*/ 111351 w 515850"/>
                <a:gd name="connsiteY37" fmla="*/ 236880 h 359593"/>
                <a:gd name="connsiteX38" fmla="*/ 84082 w 515850"/>
                <a:gd name="connsiteY38" fmla="*/ 264149 h 359593"/>
                <a:gd name="connsiteX39" fmla="*/ 52267 w 515850"/>
                <a:gd name="connsiteY39" fmla="*/ 275512 h 359593"/>
                <a:gd name="connsiteX40" fmla="*/ 40905 w 515850"/>
                <a:gd name="connsiteY40" fmla="*/ 241425 h 359593"/>
                <a:gd name="connsiteX41" fmla="*/ 42095 w 515850"/>
                <a:gd name="connsiteY41" fmla="*/ 233091 h 359593"/>
                <a:gd name="connsiteX42" fmla="*/ 40905 w 515850"/>
                <a:gd name="connsiteY42" fmla="*/ 229520 h 359593"/>
                <a:gd name="connsiteX43" fmla="*/ 46152 w 515850"/>
                <a:gd name="connsiteY43" fmla="*/ 192787 h 359593"/>
                <a:gd name="connsiteX44" fmla="*/ 20452 w 515850"/>
                <a:gd name="connsiteY44" fmla="*/ 177795 h 359593"/>
                <a:gd name="connsiteX45" fmla="*/ 23971 w 515850"/>
                <a:gd name="connsiteY45" fmla="*/ 167943 h 359593"/>
                <a:gd name="connsiteX46" fmla="*/ 20452 w 515850"/>
                <a:gd name="connsiteY46" fmla="*/ 165890 h 359593"/>
                <a:gd name="connsiteX47" fmla="*/ 27911 w 515850"/>
                <a:gd name="connsiteY47" fmla="*/ 145005 h 359593"/>
                <a:gd name="connsiteX48" fmla="*/ 4545 w 515850"/>
                <a:gd name="connsiteY48" fmla="*/ 139163 h 359593"/>
                <a:gd name="connsiteX49" fmla="*/ 7996 w 515850"/>
                <a:gd name="connsiteY49" fmla="*/ 128121 h 359593"/>
                <a:gd name="connsiteX50" fmla="*/ 4545 w 515850"/>
                <a:gd name="connsiteY50" fmla="*/ 127258 h 359593"/>
                <a:gd name="connsiteX51" fmla="*/ 15908 w 515850"/>
                <a:gd name="connsiteY51" fmla="*/ 90899 h 359593"/>
                <a:gd name="connsiteX52" fmla="*/ 47722 w 515850"/>
                <a:gd name="connsiteY52" fmla="*/ 102261 h 359593"/>
                <a:gd name="connsiteX53" fmla="*/ 71537 w 515850"/>
                <a:gd name="connsiteY53" fmla="*/ 88653 h 359593"/>
                <a:gd name="connsiteX54" fmla="*/ 52267 w 515850"/>
                <a:gd name="connsiteY54" fmla="*/ 70989 h 359593"/>
                <a:gd name="connsiteX55" fmla="*/ 40905 w 515850"/>
                <a:gd name="connsiteY55" fmla="*/ 43720 h 359593"/>
                <a:gd name="connsiteX56" fmla="*/ 15908 w 515850"/>
                <a:gd name="connsiteY56" fmla="*/ 52810 h 359593"/>
                <a:gd name="connsiteX57" fmla="*/ 9090 w 515850"/>
                <a:gd name="connsiteY57" fmla="*/ 86897 h 359593"/>
                <a:gd name="connsiteX58" fmla="*/ 0 w 515850"/>
                <a:gd name="connsiteY58" fmla="*/ 59627 h 359593"/>
                <a:gd name="connsiteX59" fmla="*/ 2977 w 515850"/>
                <a:gd name="connsiteY59" fmla="*/ 56651 h 359593"/>
                <a:gd name="connsiteX60" fmla="*/ 0 w 515850"/>
                <a:gd name="connsiteY60" fmla="*/ 47722 h 359593"/>
                <a:gd name="connsiteX61" fmla="*/ 15908 w 515850"/>
                <a:gd name="connsiteY61" fmla="*/ 31815 h 359593"/>
                <a:gd name="connsiteX62" fmla="*/ 52267 w 515850"/>
                <a:gd name="connsiteY62" fmla="*/ 20452 h 359593"/>
                <a:gd name="connsiteX63" fmla="*/ 79537 w 515850"/>
                <a:gd name="connsiteY63" fmla="*/ 31815 h 359593"/>
                <a:gd name="connsiteX64" fmla="*/ 106806 w 515850"/>
                <a:gd name="connsiteY64" fmla="*/ 68174 h 359593"/>
                <a:gd name="connsiteX65" fmla="*/ 122713 w 515850"/>
                <a:gd name="connsiteY65" fmla="*/ 68174 h 359593"/>
                <a:gd name="connsiteX66" fmla="*/ 166467 w 515850"/>
                <a:gd name="connsiteY66" fmla="*/ 68174 h 359593"/>
                <a:gd name="connsiteX67" fmla="*/ 161345 w 515850"/>
                <a:gd name="connsiteY67" fmla="*/ 52810 h 359593"/>
                <a:gd name="connsiteX68" fmla="*/ 164747 w 515850"/>
                <a:gd name="connsiteY68" fmla="*/ 51109 h 359593"/>
                <a:gd name="connsiteX69" fmla="*/ 161345 w 515850"/>
                <a:gd name="connsiteY69" fmla="*/ 40905 h 359593"/>
                <a:gd name="connsiteX70" fmla="*/ 193160 w 515850"/>
                <a:gd name="connsiteY70" fmla="*/ 24997 h 35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15850" h="359593">
                  <a:moveTo>
                    <a:pt x="40905" y="31815"/>
                  </a:moveTo>
                  <a:lnTo>
                    <a:pt x="15908" y="40905"/>
                  </a:lnTo>
                  <a:lnTo>
                    <a:pt x="15204" y="44423"/>
                  </a:lnTo>
                  <a:lnTo>
                    <a:pt x="15908" y="43720"/>
                  </a:lnTo>
                  <a:lnTo>
                    <a:pt x="42414" y="35436"/>
                  </a:lnTo>
                  <a:close/>
                  <a:moveTo>
                    <a:pt x="224974" y="0"/>
                  </a:moveTo>
                  <a:lnTo>
                    <a:pt x="272696" y="24997"/>
                  </a:lnTo>
                  <a:lnTo>
                    <a:pt x="279514" y="63629"/>
                  </a:lnTo>
                  <a:lnTo>
                    <a:pt x="288604" y="74992"/>
                  </a:lnTo>
                  <a:lnTo>
                    <a:pt x="331780" y="68174"/>
                  </a:lnTo>
                  <a:lnTo>
                    <a:pt x="343143" y="79537"/>
                  </a:lnTo>
                  <a:lnTo>
                    <a:pt x="363595" y="127258"/>
                  </a:lnTo>
                  <a:lnTo>
                    <a:pt x="402227" y="161346"/>
                  </a:lnTo>
                  <a:lnTo>
                    <a:pt x="429496" y="181798"/>
                  </a:lnTo>
                  <a:lnTo>
                    <a:pt x="465856" y="209067"/>
                  </a:lnTo>
                  <a:lnTo>
                    <a:pt x="515850" y="224975"/>
                  </a:lnTo>
                  <a:lnTo>
                    <a:pt x="515850" y="236880"/>
                  </a:lnTo>
                  <a:lnTo>
                    <a:pt x="515850" y="252244"/>
                  </a:lnTo>
                  <a:lnTo>
                    <a:pt x="515850" y="264149"/>
                  </a:lnTo>
                  <a:lnTo>
                    <a:pt x="504488" y="264149"/>
                  </a:lnTo>
                  <a:lnTo>
                    <a:pt x="488581" y="252787"/>
                  </a:lnTo>
                  <a:lnTo>
                    <a:pt x="481763" y="268694"/>
                  </a:lnTo>
                  <a:lnTo>
                    <a:pt x="449949" y="275512"/>
                  </a:lnTo>
                  <a:lnTo>
                    <a:pt x="440859" y="311871"/>
                  </a:lnTo>
                  <a:lnTo>
                    <a:pt x="422679" y="327779"/>
                  </a:lnTo>
                  <a:lnTo>
                    <a:pt x="390865" y="334596"/>
                  </a:lnTo>
                  <a:lnTo>
                    <a:pt x="386320" y="355048"/>
                  </a:lnTo>
                  <a:lnTo>
                    <a:pt x="354505" y="359593"/>
                  </a:lnTo>
                  <a:lnTo>
                    <a:pt x="315873" y="343686"/>
                  </a:lnTo>
                  <a:lnTo>
                    <a:pt x="315873" y="331781"/>
                  </a:lnTo>
                  <a:lnTo>
                    <a:pt x="315873" y="307326"/>
                  </a:lnTo>
                  <a:lnTo>
                    <a:pt x="288604" y="300509"/>
                  </a:lnTo>
                  <a:lnTo>
                    <a:pt x="245427" y="264149"/>
                  </a:lnTo>
                  <a:lnTo>
                    <a:pt x="213612" y="257332"/>
                  </a:lnTo>
                  <a:lnTo>
                    <a:pt x="177253" y="236880"/>
                  </a:lnTo>
                  <a:lnTo>
                    <a:pt x="149983" y="232335"/>
                  </a:lnTo>
                  <a:lnTo>
                    <a:pt x="134076" y="236880"/>
                  </a:lnTo>
                  <a:lnTo>
                    <a:pt x="111351" y="236880"/>
                  </a:lnTo>
                  <a:lnTo>
                    <a:pt x="84082" y="264149"/>
                  </a:lnTo>
                  <a:lnTo>
                    <a:pt x="52267" y="275512"/>
                  </a:lnTo>
                  <a:lnTo>
                    <a:pt x="40905" y="241425"/>
                  </a:lnTo>
                  <a:lnTo>
                    <a:pt x="42095" y="233091"/>
                  </a:lnTo>
                  <a:lnTo>
                    <a:pt x="40905" y="229520"/>
                  </a:lnTo>
                  <a:lnTo>
                    <a:pt x="46152" y="192787"/>
                  </a:lnTo>
                  <a:lnTo>
                    <a:pt x="20452" y="177795"/>
                  </a:lnTo>
                  <a:lnTo>
                    <a:pt x="23971" y="167943"/>
                  </a:lnTo>
                  <a:lnTo>
                    <a:pt x="20452" y="165890"/>
                  </a:lnTo>
                  <a:lnTo>
                    <a:pt x="27911" y="145005"/>
                  </a:lnTo>
                  <a:lnTo>
                    <a:pt x="4545" y="139163"/>
                  </a:lnTo>
                  <a:lnTo>
                    <a:pt x="7996" y="128121"/>
                  </a:lnTo>
                  <a:lnTo>
                    <a:pt x="4545" y="127258"/>
                  </a:lnTo>
                  <a:lnTo>
                    <a:pt x="15908" y="90899"/>
                  </a:lnTo>
                  <a:lnTo>
                    <a:pt x="47722" y="102261"/>
                  </a:lnTo>
                  <a:lnTo>
                    <a:pt x="71537" y="88653"/>
                  </a:lnTo>
                  <a:lnTo>
                    <a:pt x="52267" y="70989"/>
                  </a:lnTo>
                  <a:lnTo>
                    <a:pt x="40905" y="43720"/>
                  </a:lnTo>
                  <a:lnTo>
                    <a:pt x="15908" y="52810"/>
                  </a:lnTo>
                  <a:lnTo>
                    <a:pt x="9090" y="86897"/>
                  </a:lnTo>
                  <a:lnTo>
                    <a:pt x="0" y="59627"/>
                  </a:lnTo>
                  <a:lnTo>
                    <a:pt x="2977" y="56651"/>
                  </a:lnTo>
                  <a:lnTo>
                    <a:pt x="0" y="47722"/>
                  </a:lnTo>
                  <a:lnTo>
                    <a:pt x="15908" y="31815"/>
                  </a:lnTo>
                  <a:lnTo>
                    <a:pt x="52267" y="20452"/>
                  </a:lnTo>
                  <a:lnTo>
                    <a:pt x="79537" y="31815"/>
                  </a:lnTo>
                  <a:lnTo>
                    <a:pt x="106806" y="68174"/>
                  </a:lnTo>
                  <a:lnTo>
                    <a:pt x="122713" y="68174"/>
                  </a:lnTo>
                  <a:lnTo>
                    <a:pt x="166467" y="68174"/>
                  </a:lnTo>
                  <a:lnTo>
                    <a:pt x="161345" y="52810"/>
                  </a:lnTo>
                  <a:lnTo>
                    <a:pt x="164747" y="51109"/>
                  </a:lnTo>
                  <a:lnTo>
                    <a:pt x="161345" y="40905"/>
                  </a:lnTo>
                  <a:lnTo>
                    <a:pt x="193160"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2" name="Freeform 471"/>
            <p:cNvSpPr>
              <a:spLocks/>
            </p:cNvSpPr>
            <p:nvPr/>
          </p:nvSpPr>
          <p:spPr bwMode="auto">
            <a:xfrm>
              <a:off x="6068342" y="2770367"/>
              <a:ext cx="402226" cy="314089"/>
            </a:xfrm>
            <a:custGeom>
              <a:avLst/>
              <a:gdLst>
                <a:gd name="connsiteX0" fmla="*/ 420069 w 536301"/>
                <a:gd name="connsiteY0" fmla="*/ 91466 h 418785"/>
                <a:gd name="connsiteX1" fmla="*/ 413588 w 536301"/>
                <a:gd name="connsiteY1" fmla="*/ 93171 h 418785"/>
                <a:gd name="connsiteX2" fmla="*/ 412499 w 536301"/>
                <a:gd name="connsiteY2" fmla="*/ 94571 h 418785"/>
                <a:gd name="connsiteX3" fmla="*/ 413588 w 536301"/>
                <a:gd name="connsiteY3" fmla="*/ 96095 h 418785"/>
                <a:gd name="connsiteX4" fmla="*/ 374956 w 536301"/>
                <a:gd name="connsiteY4" fmla="*/ 0 h 418785"/>
                <a:gd name="connsiteX5" fmla="*/ 397681 w 536301"/>
                <a:gd name="connsiteY5" fmla="*/ 11362 h 418785"/>
                <a:gd name="connsiteX6" fmla="*/ 392638 w 536301"/>
                <a:gd name="connsiteY6" fmla="*/ 23127 h 418785"/>
                <a:gd name="connsiteX7" fmla="*/ 397681 w 536301"/>
                <a:gd name="connsiteY7" fmla="*/ 25648 h 418785"/>
                <a:gd name="connsiteX8" fmla="*/ 396986 w 536301"/>
                <a:gd name="connsiteY8" fmla="*/ 27270 h 418785"/>
                <a:gd name="connsiteX9" fmla="*/ 402226 w 536301"/>
                <a:gd name="connsiteY9" fmla="*/ 27270 h 418785"/>
                <a:gd name="connsiteX10" fmla="*/ 402226 w 536301"/>
                <a:gd name="connsiteY10" fmla="*/ 41556 h 418785"/>
                <a:gd name="connsiteX11" fmla="*/ 402226 w 536301"/>
                <a:gd name="connsiteY11" fmla="*/ 65902 h 418785"/>
                <a:gd name="connsiteX12" fmla="*/ 413588 w 536301"/>
                <a:gd name="connsiteY12" fmla="*/ 81809 h 418785"/>
                <a:gd name="connsiteX13" fmla="*/ 429495 w 536301"/>
                <a:gd name="connsiteY13" fmla="*/ 70447 h 418785"/>
                <a:gd name="connsiteX14" fmla="*/ 445403 w 536301"/>
                <a:gd name="connsiteY14" fmla="*/ 65902 h 418785"/>
                <a:gd name="connsiteX15" fmla="*/ 465855 w 536301"/>
                <a:gd name="connsiteY15" fmla="*/ 49994 h 418785"/>
                <a:gd name="connsiteX16" fmla="*/ 493124 w 536301"/>
                <a:gd name="connsiteY16" fmla="*/ 49994 h 418785"/>
                <a:gd name="connsiteX17" fmla="*/ 531756 w 536301"/>
                <a:gd name="connsiteY17" fmla="*/ 49994 h 418785"/>
                <a:gd name="connsiteX18" fmla="*/ 536301 w 536301"/>
                <a:gd name="connsiteY18" fmla="*/ 65902 h 418785"/>
                <a:gd name="connsiteX19" fmla="*/ 532463 w 536301"/>
                <a:gd name="connsiteY19" fmla="*/ 66755 h 418785"/>
                <a:gd name="connsiteX20" fmla="*/ 536301 w 536301"/>
                <a:gd name="connsiteY20" fmla="*/ 80188 h 418785"/>
                <a:gd name="connsiteX21" fmla="*/ 515849 w 536301"/>
                <a:gd name="connsiteY21" fmla="*/ 84733 h 418785"/>
                <a:gd name="connsiteX22" fmla="*/ 499942 w 536301"/>
                <a:gd name="connsiteY22" fmla="*/ 91550 h 418785"/>
                <a:gd name="connsiteX23" fmla="*/ 456765 w 536301"/>
                <a:gd name="connsiteY23" fmla="*/ 96095 h 418785"/>
                <a:gd name="connsiteX24" fmla="*/ 413588 w 536301"/>
                <a:gd name="connsiteY24" fmla="*/ 107457 h 418785"/>
                <a:gd name="connsiteX25" fmla="*/ 400666 w 536301"/>
                <a:gd name="connsiteY25" fmla="*/ 124071 h 418785"/>
                <a:gd name="connsiteX26" fmla="*/ 402226 w 536301"/>
                <a:gd name="connsiteY26" fmla="*/ 129531 h 418785"/>
                <a:gd name="connsiteX27" fmla="*/ 406771 w 536301"/>
                <a:gd name="connsiteY27" fmla="*/ 152255 h 418785"/>
                <a:gd name="connsiteX28" fmla="*/ 404498 w 536301"/>
                <a:gd name="connsiteY28" fmla="*/ 155177 h 418785"/>
                <a:gd name="connsiteX29" fmla="*/ 406771 w 536301"/>
                <a:gd name="connsiteY29" fmla="*/ 166541 h 418785"/>
                <a:gd name="connsiteX30" fmla="*/ 390863 w 536301"/>
                <a:gd name="connsiteY30" fmla="*/ 186994 h 418785"/>
                <a:gd name="connsiteX31" fmla="*/ 390863 w 536301"/>
                <a:gd name="connsiteY31" fmla="*/ 188615 h 418785"/>
                <a:gd name="connsiteX32" fmla="*/ 390863 w 536301"/>
                <a:gd name="connsiteY32" fmla="*/ 202901 h 418785"/>
                <a:gd name="connsiteX33" fmla="*/ 381774 w 536301"/>
                <a:gd name="connsiteY33" fmla="*/ 218808 h 418785"/>
                <a:gd name="connsiteX34" fmla="*/ 350731 w 536301"/>
                <a:gd name="connsiteY34" fmla="*/ 215156 h 418785"/>
                <a:gd name="connsiteX35" fmla="*/ 359049 w 536301"/>
                <a:gd name="connsiteY35" fmla="*/ 231792 h 418785"/>
                <a:gd name="connsiteX36" fmla="*/ 353459 w 536301"/>
                <a:gd name="connsiteY36" fmla="*/ 234897 h 418785"/>
                <a:gd name="connsiteX37" fmla="*/ 359049 w 536301"/>
                <a:gd name="connsiteY37" fmla="*/ 246078 h 418785"/>
                <a:gd name="connsiteX38" fmla="*/ 338597 w 536301"/>
                <a:gd name="connsiteY38" fmla="*/ 257440 h 418785"/>
                <a:gd name="connsiteX39" fmla="*/ 322690 w 536301"/>
                <a:gd name="connsiteY39" fmla="*/ 284710 h 418785"/>
                <a:gd name="connsiteX40" fmla="*/ 322690 w 536301"/>
                <a:gd name="connsiteY40" fmla="*/ 297693 h 418785"/>
                <a:gd name="connsiteX41" fmla="*/ 322690 w 536301"/>
                <a:gd name="connsiteY41" fmla="*/ 311979 h 418785"/>
                <a:gd name="connsiteX42" fmla="*/ 304510 w 536301"/>
                <a:gd name="connsiteY42" fmla="*/ 321069 h 418785"/>
                <a:gd name="connsiteX43" fmla="*/ 295420 w 536301"/>
                <a:gd name="connsiteY43" fmla="*/ 316524 h 418785"/>
                <a:gd name="connsiteX44" fmla="*/ 268151 w 536301"/>
                <a:gd name="connsiteY44" fmla="*/ 321069 h 418785"/>
                <a:gd name="connsiteX45" fmla="*/ 263606 w 536301"/>
                <a:gd name="connsiteY45" fmla="*/ 339249 h 418785"/>
                <a:gd name="connsiteX46" fmla="*/ 236336 w 536301"/>
                <a:gd name="connsiteY46" fmla="*/ 339249 h 418785"/>
                <a:gd name="connsiteX47" fmla="*/ 213612 w 536301"/>
                <a:gd name="connsiteY47" fmla="*/ 359701 h 418785"/>
                <a:gd name="connsiteX48" fmla="*/ 213612 w 536301"/>
                <a:gd name="connsiteY48" fmla="*/ 384047 h 418785"/>
                <a:gd name="connsiteX49" fmla="*/ 213612 w 536301"/>
                <a:gd name="connsiteY49" fmla="*/ 398333 h 418785"/>
                <a:gd name="connsiteX50" fmla="*/ 165890 w 536301"/>
                <a:gd name="connsiteY50" fmla="*/ 414240 h 418785"/>
                <a:gd name="connsiteX51" fmla="*/ 138620 w 536301"/>
                <a:gd name="connsiteY51" fmla="*/ 407423 h 418785"/>
                <a:gd name="connsiteX52" fmla="*/ 127258 w 536301"/>
                <a:gd name="connsiteY52" fmla="*/ 418785 h 418785"/>
                <a:gd name="connsiteX53" fmla="*/ 111351 w 536301"/>
                <a:gd name="connsiteY53" fmla="*/ 414240 h 418785"/>
                <a:gd name="connsiteX54" fmla="*/ 74991 w 536301"/>
                <a:gd name="connsiteY54" fmla="*/ 418785 h 418785"/>
                <a:gd name="connsiteX55" fmla="*/ 9090 w 536301"/>
                <a:gd name="connsiteY55" fmla="*/ 398333 h 418785"/>
                <a:gd name="connsiteX56" fmla="*/ 18986 w 536301"/>
                <a:gd name="connsiteY56" fmla="*/ 387118 h 418785"/>
                <a:gd name="connsiteX57" fmla="*/ 9090 w 536301"/>
                <a:gd name="connsiteY57" fmla="*/ 384047 h 418785"/>
                <a:gd name="connsiteX58" fmla="*/ 43177 w 536301"/>
                <a:gd name="connsiteY58" fmla="*/ 345415 h 418785"/>
                <a:gd name="connsiteX59" fmla="*/ 43177 w 536301"/>
                <a:gd name="connsiteY59" fmla="*/ 332431 h 418785"/>
                <a:gd name="connsiteX60" fmla="*/ 15907 w 536301"/>
                <a:gd name="connsiteY60" fmla="*/ 327886 h 418785"/>
                <a:gd name="connsiteX61" fmla="*/ 9090 w 536301"/>
                <a:gd name="connsiteY61" fmla="*/ 296072 h 418785"/>
                <a:gd name="connsiteX62" fmla="*/ 0 w 536301"/>
                <a:gd name="connsiteY62" fmla="*/ 261985 h 418785"/>
                <a:gd name="connsiteX63" fmla="*/ 2837 w 536301"/>
                <a:gd name="connsiteY63" fmla="*/ 258337 h 418785"/>
                <a:gd name="connsiteX64" fmla="*/ 0 w 536301"/>
                <a:gd name="connsiteY64" fmla="*/ 247699 h 418785"/>
                <a:gd name="connsiteX65" fmla="*/ 8764 w 536301"/>
                <a:gd name="connsiteY65" fmla="*/ 236431 h 418785"/>
                <a:gd name="connsiteX66" fmla="*/ 0 w 536301"/>
                <a:gd name="connsiteY66" fmla="*/ 230170 h 418785"/>
                <a:gd name="connsiteX67" fmla="*/ 3390 w 536301"/>
                <a:gd name="connsiteY67" fmla="*/ 218306 h 418785"/>
                <a:gd name="connsiteX68" fmla="*/ 0 w 536301"/>
                <a:gd name="connsiteY68" fmla="*/ 215884 h 418785"/>
                <a:gd name="connsiteX69" fmla="*/ 9090 w 536301"/>
                <a:gd name="connsiteY69" fmla="*/ 184070 h 418785"/>
                <a:gd name="connsiteX70" fmla="*/ 20452 w 536301"/>
                <a:gd name="connsiteY70" fmla="*/ 129531 h 418785"/>
                <a:gd name="connsiteX71" fmla="*/ 59084 w 536301"/>
                <a:gd name="connsiteY71" fmla="*/ 145438 h 418785"/>
                <a:gd name="connsiteX72" fmla="*/ 90899 w 536301"/>
                <a:gd name="connsiteY72" fmla="*/ 140893 h 418785"/>
                <a:gd name="connsiteX73" fmla="*/ 95444 w 536301"/>
                <a:gd name="connsiteY73" fmla="*/ 120441 h 418785"/>
                <a:gd name="connsiteX74" fmla="*/ 127258 w 536301"/>
                <a:gd name="connsiteY74" fmla="*/ 113623 h 418785"/>
                <a:gd name="connsiteX75" fmla="*/ 145438 w 536301"/>
                <a:gd name="connsiteY75" fmla="*/ 97716 h 418785"/>
                <a:gd name="connsiteX76" fmla="*/ 154528 w 536301"/>
                <a:gd name="connsiteY76" fmla="*/ 65902 h 418785"/>
                <a:gd name="connsiteX77" fmla="*/ 186342 w 536301"/>
                <a:gd name="connsiteY77" fmla="*/ 54539 h 418785"/>
                <a:gd name="connsiteX78" fmla="*/ 193160 w 536301"/>
                <a:gd name="connsiteY78" fmla="*/ 38632 h 418785"/>
                <a:gd name="connsiteX79" fmla="*/ 209067 w 536301"/>
                <a:gd name="connsiteY79" fmla="*/ 49994 h 418785"/>
                <a:gd name="connsiteX80" fmla="*/ 220429 w 536301"/>
                <a:gd name="connsiteY80" fmla="*/ 49994 h 418785"/>
                <a:gd name="connsiteX81" fmla="*/ 240881 w 536301"/>
                <a:gd name="connsiteY81" fmla="*/ 49994 h 418785"/>
                <a:gd name="connsiteX82" fmla="*/ 268151 w 536301"/>
                <a:gd name="connsiteY82" fmla="*/ 61357 h 418785"/>
                <a:gd name="connsiteX83" fmla="*/ 279513 w 536301"/>
                <a:gd name="connsiteY83" fmla="*/ 70447 h 418785"/>
                <a:gd name="connsiteX84" fmla="*/ 304510 w 536301"/>
                <a:gd name="connsiteY84" fmla="*/ 54539 h 418785"/>
                <a:gd name="connsiteX85" fmla="*/ 315872 w 536301"/>
                <a:gd name="connsiteY85" fmla="*/ 61357 h 418785"/>
                <a:gd name="connsiteX86" fmla="*/ 331779 w 536301"/>
                <a:gd name="connsiteY86" fmla="*/ 43177 h 418785"/>
                <a:gd name="connsiteX87" fmla="*/ 354504 w 536301"/>
                <a:gd name="connsiteY87" fmla="*/ 43177 h 418785"/>
                <a:gd name="connsiteX88" fmla="*/ 354504 w 536301"/>
                <a:gd name="connsiteY88" fmla="*/ 38632 h 418785"/>
                <a:gd name="connsiteX89" fmla="*/ 359049 w 536301"/>
                <a:gd name="connsiteY89" fmla="*/ 18180 h 41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36301" h="418785">
                  <a:moveTo>
                    <a:pt x="420069" y="91466"/>
                  </a:moveTo>
                  <a:lnTo>
                    <a:pt x="413588" y="93171"/>
                  </a:lnTo>
                  <a:lnTo>
                    <a:pt x="412499" y="94571"/>
                  </a:lnTo>
                  <a:lnTo>
                    <a:pt x="413588" y="96095"/>
                  </a:lnTo>
                  <a:close/>
                  <a:moveTo>
                    <a:pt x="374956" y="0"/>
                  </a:moveTo>
                  <a:lnTo>
                    <a:pt x="397681" y="11362"/>
                  </a:lnTo>
                  <a:lnTo>
                    <a:pt x="392638" y="23127"/>
                  </a:lnTo>
                  <a:lnTo>
                    <a:pt x="397681" y="25648"/>
                  </a:lnTo>
                  <a:lnTo>
                    <a:pt x="396986" y="27270"/>
                  </a:lnTo>
                  <a:lnTo>
                    <a:pt x="402226" y="27270"/>
                  </a:lnTo>
                  <a:lnTo>
                    <a:pt x="402226" y="41556"/>
                  </a:lnTo>
                  <a:lnTo>
                    <a:pt x="402226" y="65902"/>
                  </a:lnTo>
                  <a:lnTo>
                    <a:pt x="413588" y="81809"/>
                  </a:lnTo>
                  <a:lnTo>
                    <a:pt x="429495" y="70447"/>
                  </a:lnTo>
                  <a:lnTo>
                    <a:pt x="445403" y="65902"/>
                  </a:lnTo>
                  <a:lnTo>
                    <a:pt x="465855" y="49994"/>
                  </a:lnTo>
                  <a:lnTo>
                    <a:pt x="493124" y="49994"/>
                  </a:lnTo>
                  <a:lnTo>
                    <a:pt x="531756" y="49994"/>
                  </a:lnTo>
                  <a:lnTo>
                    <a:pt x="536301" y="65902"/>
                  </a:lnTo>
                  <a:lnTo>
                    <a:pt x="532463" y="66755"/>
                  </a:lnTo>
                  <a:lnTo>
                    <a:pt x="536301" y="80188"/>
                  </a:lnTo>
                  <a:lnTo>
                    <a:pt x="515849" y="84733"/>
                  </a:lnTo>
                  <a:lnTo>
                    <a:pt x="499942" y="91550"/>
                  </a:lnTo>
                  <a:lnTo>
                    <a:pt x="456765" y="96095"/>
                  </a:lnTo>
                  <a:lnTo>
                    <a:pt x="413588" y="107457"/>
                  </a:lnTo>
                  <a:lnTo>
                    <a:pt x="400666" y="124071"/>
                  </a:lnTo>
                  <a:lnTo>
                    <a:pt x="402226" y="129531"/>
                  </a:lnTo>
                  <a:lnTo>
                    <a:pt x="406771" y="152255"/>
                  </a:lnTo>
                  <a:lnTo>
                    <a:pt x="404498" y="155177"/>
                  </a:lnTo>
                  <a:lnTo>
                    <a:pt x="406771" y="166541"/>
                  </a:lnTo>
                  <a:lnTo>
                    <a:pt x="390863" y="186994"/>
                  </a:lnTo>
                  <a:lnTo>
                    <a:pt x="390863" y="188615"/>
                  </a:lnTo>
                  <a:lnTo>
                    <a:pt x="390863" y="202901"/>
                  </a:lnTo>
                  <a:lnTo>
                    <a:pt x="381774" y="218808"/>
                  </a:lnTo>
                  <a:lnTo>
                    <a:pt x="350731" y="215156"/>
                  </a:lnTo>
                  <a:lnTo>
                    <a:pt x="359049" y="231792"/>
                  </a:lnTo>
                  <a:lnTo>
                    <a:pt x="353459" y="234897"/>
                  </a:lnTo>
                  <a:lnTo>
                    <a:pt x="359049" y="246078"/>
                  </a:lnTo>
                  <a:lnTo>
                    <a:pt x="338597" y="257440"/>
                  </a:lnTo>
                  <a:lnTo>
                    <a:pt x="322690" y="284710"/>
                  </a:lnTo>
                  <a:lnTo>
                    <a:pt x="322690" y="297693"/>
                  </a:lnTo>
                  <a:lnTo>
                    <a:pt x="322690" y="311979"/>
                  </a:lnTo>
                  <a:lnTo>
                    <a:pt x="304510" y="321069"/>
                  </a:lnTo>
                  <a:lnTo>
                    <a:pt x="295420" y="316524"/>
                  </a:lnTo>
                  <a:lnTo>
                    <a:pt x="268151" y="321069"/>
                  </a:lnTo>
                  <a:lnTo>
                    <a:pt x="263606" y="339249"/>
                  </a:lnTo>
                  <a:lnTo>
                    <a:pt x="236336" y="339249"/>
                  </a:lnTo>
                  <a:lnTo>
                    <a:pt x="213612" y="359701"/>
                  </a:lnTo>
                  <a:lnTo>
                    <a:pt x="213612" y="384047"/>
                  </a:lnTo>
                  <a:lnTo>
                    <a:pt x="213612" y="398333"/>
                  </a:lnTo>
                  <a:lnTo>
                    <a:pt x="165890" y="414240"/>
                  </a:lnTo>
                  <a:lnTo>
                    <a:pt x="138620" y="407423"/>
                  </a:lnTo>
                  <a:lnTo>
                    <a:pt x="127258" y="418785"/>
                  </a:lnTo>
                  <a:lnTo>
                    <a:pt x="111351" y="414240"/>
                  </a:lnTo>
                  <a:lnTo>
                    <a:pt x="74991" y="418785"/>
                  </a:lnTo>
                  <a:lnTo>
                    <a:pt x="9090" y="398333"/>
                  </a:lnTo>
                  <a:lnTo>
                    <a:pt x="18986" y="387118"/>
                  </a:lnTo>
                  <a:lnTo>
                    <a:pt x="9090" y="384047"/>
                  </a:lnTo>
                  <a:lnTo>
                    <a:pt x="43177" y="345415"/>
                  </a:lnTo>
                  <a:lnTo>
                    <a:pt x="43177" y="332431"/>
                  </a:lnTo>
                  <a:lnTo>
                    <a:pt x="15907" y="327886"/>
                  </a:lnTo>
                  <a:lnTo>
                    <a:pt x="9090" y="296072"/>
                  </a:lnTo>
                  <a:lnTo>
                    <a:pt x="0" y="261985"/>
                  </a:lnTo>
                  <a:lnTo>
                    <a:pt x="2837" y="258337"/>
                  </a:lnTo>
                  <a:lnTo>
                    <a:pt x="0" y="247699"/>
                  </a:lnTo>
                  <a:lnTo>
                    <a:pt x="8764" y="236431"/>
                  </a:lnTo>
                  <a:lnTo>
                    <a:pt x="0" y="230170"/>
                  </a:lnTo>
                  <a:lnTo>
                    <a:pt x="3390" y="218306"/>
                  </a:lnTo>
                  <a:lnTo>
                    <a:pt x="0" y="215884"/>
                  </a:lnTo>
                  <a:lnTo>
                    <a:pt x="9090" y="184070"/>
                  </a:lnTo>
                  <a:lnTo>
                    <a:pt x="20452" y="129531"/>
                  </a:lnTo>
                  <a:lnTo>
                    <a:pt x="59084" y="145438"/>
                  </a:lnTo>
                  <a:lnTo>
                    <a:pt x="90899" y="140893"/>
                  </a:lnTo>
                  <a:lnTo>
                    <a:pt x="95444" y="120441"/>
                  </a:lnTo>
                  <a:lnTo>
                    <a:pt x="127258" y="113623"/>
                  </a:lnTo>
                  <a:lnTo>
                    <a:pt x="145438" y="97716"/>
                  </a:lnTo>
                  <a:lnTo>
                    <a:pt x="154528" y="65902"/>
                  </a:lnTo>
                  <a:lnTo>
                    <a:pt x="186342" y="54539"/>
                  </a:lnTo>
                  <a:lnTo>
                    <a:pt x="193160" y="38632"/>
                  </a:lnTo>
                  <a:lnTo>
                    <a:pt x="209067" y="49994"/>
                  </a:lnTo>
                  <a:lnTo>
                    <a:pt x="220429" y="49994"/>
                  </a:lnTo>
                  <a:lnTo>
                    <a:pt x="240881" y="49994"/>
                  </a:lnTo>
                  <a:lnTo>
                    <a:pt x="268151" y="61357"/>
                  </a:lnTo>
                  <a:lnTo>
                    <a:pt x="279513" y="70447"/>
                  </a:lnTo>
                  <a:lnTo>
                    <a:pt x="304510" y="54539"/>
                  </a:lnTo>
                  <a:lnTo>
                    <a:pt x="315872" y="61357"/>
                  </a:lnTo>
                  <a:lnTo>
                    <a:pt x="331779" y="43177"/>
                  </a:lnTo>
                  <a:lnTo>
                    <a:pt x="354504" y="43177"/>
                  </a:lnTo>
                  <a:lnTo>
                    <a:pt x="354504" y="38632"/>
                  </a:lnTo>
                  <a:lnTo>
                    <a:pt x="359049" y="1818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1" name="Freeform 470"/>
            <p:cNvSpPr>
              <a:spLocks/>
            </p:cNvSpPr>
            <p:nvPr/>
          </p:nvSpPr>
          <p:spPr bwMode="auto">
            <a:xfrm>
              <a:off x="6257525" y="2683526"/>
              <a:ext cx="209636" cy="160697"/>
            </a:xfrm>
            <a:custGeom>
              <a:avLst/>
              <a:gdLst>
                <a:gd name="connsiteX0" fmla="*/ 118169 w 279514"/>
                <a:gd name="connsiteY0" fmla="*/ 0 h 214263"/>
                <a:gd name="connsiteX1" fmla="*/ 115169 w 279514"/>
                <a:gd name="connsiteY1" fmla="*/ 15000 h 214263"/>
                <a:gd name="connsiteX2" fmla="*/ 118169 w 279514"/>
                <a:gd name="connsiteY2" fmla="*/ 14286 h 214263"/>
                <a:gd name="connsiteX3" fmla="*/ 115305 w 279514"/>
                <a:gd name="connsiteY3" fmla="*/ 28607 h 214263"/>
                <a:gd name="connsiteX4" fmla="*/ 118169 w 279514"/>
                <a:gd name="connsiteY4" fmla="*/ 38632 h 214263"/>
                <a:gd name="connsiteX5" fmla="*/ 134076 w 279514"/>
                <a:gd name="connsiteY5" fmla="*/ 34087 h 214263"/>
                <a:gd name="connsiteX6" fmla="*/ 118169 w 279514"/>
                <a:gd name="connsiteY6" fmla="*/ 49994 h 214263"/>
                <a:gd name="connsiteX7" fmla="*/ 117289 w 279514"/>
                <a:gd name="connsiteY7" fmla="*/ 49839 h 214263"/>
                <a:gd name="connsiteX8" fmla="*/ 118169 w 279514"/>
                <a:gd name="connsiteY8" fmla="*/ 52918 h 214263"/>
                <a:gd name="connsiteX9" fmla="*/ 134076 w 279514"/>
                <a:gd name="connsiteY9" fmla="*/ 48373 h 214263"/>
                <a:gd name="connsiteX10" fmla="*/ 118169 w 279514"/>
                <a:gd name="connsiteY10" fmla="*/ 64280 h 214263"/>
                <a:gd name="connsiteX11" fmla="*/ 79537 w 279514"/>
                <a:gd name="connsiteY11" fmla="*/ 57463 h 214263"/>
                <a:gd name="connsiteX12" fmla="*/ 77421 w 279514"/>
                <a:gd name="connsiteY12" fmla="*/ 70161 h 214263"/>
                <a:gd name="connsiteX13" fmla="*/ 113624 w 279514"/>
                <a:gd name="connsiteY13" fmla="*/ 65902 h 214263"/>
                <a:gd name="connsiteX14" fmla="*/ 161345 w 279514"/>
                <a:gd name="connsiteY14" fmla="*/ 81809 h 214263"/>
                <a:gd name="connsiteX15" fmla="*/ 231792 w 279514"/>
                <a:gd name="connsiteY15" fmla="*/ 77264 h 214263"/>
                <a:gd name="connsiteX16" fmla="*/ 240882 w 279514"/>
                <a:gd name="connsiteY16" fmla="*/ 118168 h 214263"/>
                <a:gd name="connsiteX17" fmla="*/ 252244 w 279514"/>
                <a:gd name="connsiteY17" fmla="*/ 113623 h 214263"/>
                <a:gd name="connsiteX18" fmla="*/ 272697 w 279514"/>
                <a:gd name="connsiteY18" fmla="*/ 124986 h 214263"/>
                <a:gd name="connsiteX19" fmla="*/ 272697 w 279514"/>
                <a:gd name="connsiteY19" fmla="*/ 139272 h 214263"/>
                <a:gd name="connsiteX20" fmla="*/ 272697 w 279514"/>
                <a:gd name="connsiteY20" fmla="*/ 140893 h 214263"/>
                <a:gd name="connsiteX21" fmla="*/ 279514 w 279514"/>
                <a:gd name="connsiteY21" fmla="*/ 168163 h 214263"/>
                <a:gd name="connsiteX22" fmla="*/ 275943 w 279514"/>
                <a:gd name="connsiteY22" fmla="*/ 168163 h 214263"/>
                <a:gd name="connsiteX23" fmla="*/ 279514 w 279514"/>
                <a:gd name="connsiteY23" fmla="*/ 182449 h 214263"/>
                <a:gd name="connsiteX24" fmla="*/ 240882 w 279514"/>
                <a:gd name="connsiteY24" fmla="*/ 182449 h 214263"/>
                <a:gd name="connsiteX25" fmla="*/ 213612 w 279514"/>
                <a:gd name="connsiteY25" fmla="*/ 175631 h 214263"/>
                <a:gd name="connsiteX26" fmla="*/ 193160 w 279514"/>
                <a:gd name="connsiteY26" fmla="*/ 198356 h 214263"/>
                <a:gd name="connsiteX27" fmla="*/ 177253 w 279514"/>
                <a:gd name="connsiteY27" fmla="*/ 202901 h 214263"/>
                <a:gd name="connsiteX28" fmla="*/ 161345 w 279514"/>
                <a:gd name="connsiteY28" fmla="*/ 214263 h 214263"/>
                <a:gd name="connsiteX29" fmla="*/ 149983 w 279514"/>
                <a:gd name="connsiteY29" fmla="*/ 198356 h 214263"/>
                <a:gd name="connsiteX30" fmla="*/ 149983 w 279514"/>
                <a:gd name="connsiteY30" fmla="*/ 184070 h 214263"/>
                <a:gd name="connsiteX31" fmla="*/ 149983 w 279514"/>
                <a:gd name="connsiteY31" fmla="*/ 159724 h 214263"/>
                <a:gd name="connsiteX32" fmla="*/ 138621 w 279514"/>
                <a:gd name="connsiteY32" fmla="*/ 159724 h 214263"/>
                <a:gd name="connsiteX33" fmla="*/ 144743 w 279514"/>
                <a:gd name="connsiteY33" fmla="*/ 145438 h 214263"/>
                <a:gd name="connsiteX34" fmla="*/ 138621 w 279514"/>
                <a:gd name="connsiteY34" fmla="*/ 145438 h 214263"/>
                <a:gd name="connsiteX35" fmla="*/ 140396 w 279514"/>
                <a:gd name="connsiteY35" fmla="*/ 141296 h 214263"/>
                <a:gd name="connsiteX36" fmla="*/ 122713 w 279514"/>
                <a:gd name="connsiteY36" fmla="*/ 132454 h 214263"/>
                <a:gd name="connsiteX37" fmla="*/ 106806 w 279514"/>
                <a:gd name="connsiteY37" fmla="*/ 150634 h 214263"/>
                <a:gd name="connsiteX38" fmla="*/ 102261 w 279514"/>
                <a:gd name="connsiteY38" fmla="*/ 166541 h 214263"/>
                <a:gd name="connsiteX39" fmla="*/ 102261 w 279514"/>
                <a:gd name="connsiteY39" fmla="*/ 171086 h 214263"/>
                <a:gd name="connsiteX40" fmla="*/ 79537 w 279514"/>
                <a:gd name="connsiteY40" fmla="*/ 171086 h 214263"/>
                <a:gd name="connsiteX41" fmla="*/ 63629 w 279514"/>
                <a:gd name="connsiteY41" fmla="*/ 193811 h 214263"/>
                <a:gd name="connsiteX42" fmla="*/ 52267 w 279514"/>
                <a:gd name="connsiteY42" fmla="*/ 186994 h 214263"/>
                <a:gd name="connsiteX43" fmla="*/ 27270 w 279514"/>
                <a:gd name="connsiteY43" fmla="*/ 202901 h 214263"/>
                <a:gd name="connsiteX44" fmla="*/ 15908 w 279514"/>
                <a:gd name="connsiteY44" fmla="*/ 193811 h 214263"/>
                <a:gd name="connsiteX45" fmla="*/ 20815 w 279514"/>
                <a:gd name="connsiteY45" fmla="*/ 183451 h 214263"/>
                <a:gd name="connsiteX46" fmla="*/ 15908 w 279514"/>
                <a:gd name="connsiteY46" fmla="*/ 179525 h 214263"/>
                <a:gd name="connsiteX47" fmla="*/ 35013 w 279514"/>
                <a:gd name="connsiteY47" fmla="*/ 139190 h 214263"/>
                <a:gd name="connsiteX48" fmla="*/ 31815 w 279514"/>
                <a:gd name="connsiteY48" fmla="*/ 112002 h 214263"/>
                <a:gd name="connsiteX49" fmla="*/ 0 w 279514"/>
                <a:gd name="connsiteY49" fmla="*/ 100640 h 214263"/>
                <a:gd name="connsiteX50" fmla="*/ 6623 w 279514"/>
                <a:gd name="connsiteY50" fmla="*/ 88719 h 214263"/>
                <a:gd name="connsiteX51" fmla="*/ 0 w 279514"/>
                <a:gd name="connsiteY51" fmla="*/ 86354 h 214263"/>
                <a:gd name="connsiteX52" fmla="*/ 11363 w 279514"/>
                <a:gd name="connsiteY52" fmla="*/ 65902 h 214263"/>
                <a:gd name="connsiteX53" fmla="*/ 43177 w 279514"/>
                <a:gd name="connsiteY53" fmla="*/ 70447 h 214263"/>
                <a:gd name="connsiteX54" fmla="*/ 59084 w 279514"/>
                <a:gd name="connsiteY54" fmla="*/ 43177 h 214263"/>
                <a:gd name="connsiteX55" fmla="*/ 70447 w 279514"/>
                <a:gd name="connsiteY55"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79514" h="214263">
                  <a:moveTo>
                    <a:pt x="118169" y="0"/>
                  </a:moveTo>
                  <a:lnTo>
                    <a:pt x="115169" y="15000"/>
                  </a:lnTo>
                  <a:lnTo>
                    <a:pt x="118169" y="14286"/>
                  </a:lnTo>
                  <a:lnTo>
                    <a:pt x="115305" y="28607"/>
                  </a:lnTo>
                  <a:lnTo>
                    <a:pt x="118169" y="38632"/>
                  </a:lnTo>
                  <a:lnTo>
                    <a:pt x="134076" y="34087"/>
                  </a:lnTo>
                  <a:lnTo>
                    <a:pt x="118169" y="49994"/>
                  </a:lnTo>
                  <a:lnTo>
                    <a:pt x="117289" y="49839"/>
                  </a:lnTo>
                  <a:lnTo>
                    <a:pt x="118169" y="52918"/>
                  </a:lnTo>
                  <a:lnTo>
                    <a:pt x="134076" y="48373"/>
                  </a:lnTo>
                  <a:lnTo>
                    <a:pt x="118169" y="64280"/>
                  </a:lnTo>
                  <a:lnTo>
                    <a:pt x="79537" y="57463"/>
                  </a:lnTo>
                  <a:lnTo>
                    <a:pt x="77421" y="70161"/>
                  </a:lnTo>
                  <a:lnTo>
                    <a:pt x="113624" y="65902"/>
                  </a:lnTo>
                  <a:lnTo>
                    <a:pt x="161345" y="81809"/>
                  </a:lnTo>
                  <a:lnTo>
                    <a:pt x="231792" y="77264"/>
                  </a:lnTo>
                  <a:lnTo>
                    <a:pt x="240882" y="118168"/>
                  </a:lnTo>
                  <a:lnTo>
                    <a:pt x="252244" y="113623"/>
                  </a:lnTo>
                  <a:lnTo>
                    <a:pt x="272697" y="124986"/>
                  </a:lnTo>
                  <a:lnTo>
                    <a:pt x="272697" y="139272"/>
                  </a:lnTo>
                  <a:lnTo>
                    <a:pt x="272697" y="140893"/>
                  </a:lnTo>
                  <a:lnTo>
                    <a:pt x="279514" y="168163"/>
                  </a:lnTo>
                  <a:lnTo>
                    <a:pt x="275943" y="168163"/>
                  </a:lnTo>
                  <a:lnTo>
                    <a:pt x="279514" y="182449"/>
                  </a:lnTo>
                  <a:lnTo>
                    <a:pt x="240882" y="182449"/>
                  </a:lnTo>
                  <a:lnTo>
                    <a:pt x="213612" y="175631"/>
                  </a:lnTo>
                  <a:lnTo>
                    <a:pt x="193160" y="198356"/>
                  </a:lnTo>
                  <a:lnTo>
                    <a:pt x="177253" y="202901"/>
                  </a:lnTo>
                  <a:lnTo>
                    <a:pt x="161345" y="214263"/>
                  </a:lnTo>
                  <a:lnTo>
                    <a:pt x="149983" y="198356"/>
                  </a:lnTo>
                  <a:lnTo>
                    <a:pt x="149983" y="184070"/>
                  </a:lnTo>
                  <a:lnTo>
                    <a:pt x="149983" y="159724"/>
                  </a:lnTo>
                  <a:lnTo>
                    <a:pt x="138621" y="159724"/>
                  </a:lnTo>
                  <a:lnTo>
                    <a:pt x="144743" y="145438"/>
                  </a:lnTo>
                  <a:lnTo>
                    <a:pt x="138621" y="145438"/>
                  </a:lnTo>
                  <a:lnTo>
                    <a:pt x="140396" y="141296"/>
                  </a:lnTo>
                  <a:lnTo>
                    <a:pt x="122713" y="132454"/>
                  </a:lnTo>
                  <a:lnTo>
                    <a:pt x="106806" y="150634"/>
                  </a:lnTo>
                  <a:lnTo>
                    <a:pt x="102261" y="166541"/>
                  </a:lnTo>
                  <a:lnTo>
                    <a:pt x="102261" y="171086"/>
                  </a:lnTo>
                  <a:lnTo>
                    <a:pt x="79537" y="171086"/>
                  </a:lnTo>
                  <a:lnTo>
                    <a:pt x="63629" y="193811"/>
                  </a:lnTo>
                  <a:lnTo>
                    <a:pt x="52267" y="186994"/>
                  </a:lnTo>
                  <a:lnTo>
                    <a:pt x="27270" y="202901"/>
                  </a:lnTo>
                  <a:lnTo>
                    <a:pt x="15908" y="193811"/>
                  </a:lnTo>
                  <a:lnTo>
                    <a:pt x="20815" y="183451"/>
                  </a:lnTo>
                  <a:lnTo>
                    <a:pt x="15908" y="179525"/>
                  </a:lnTo>
                  <a:lnTo>
                    <a:pt x="35013" y="139190"/>
                  </a:lnTo>
                  <a:lnTo>
                    <a:pt x="31815" y="112002"/>
                  </a:lnTo>
                  <a:lnTo>
                    <a:pt x="0" y="100640"/>
                  </a:lnTo>
                  <a:lnTo>
                    <a:pt x="6623" y="88719"/>
                  </a:lnTo>
                  <a:lnTo>
                    <a:pt x="0" y="86354"/>
                  </a:lnTo>
                  <a:lnTo>
                    <a:pt x="11363" y="65902"/>
                  </a:lnTo>
                  <a:lnTo>
                    <a:pt x="43177" y="70447"/>
                  </a:lnTo>
                  <a:lnTo>
                    <a:pt x="59084" y="43177"/>
                  </a:lnTo>
                  <a:lnTo>
                    <a:pt x="70447"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0" name="Freeform 469"/>
            <p:cNvSpPr>
              <a:spLocks/>
            </p:cNvSpPr>
            <p:nvPr/>
          </p:nvSpPr>
          <p:spPr bwMode="auto">
            <a:xfrm>
              <a:off x="6311982" y="2596686"/>
              <a:ext cx="305405" cy="160697"/>
            </a:xfrm>
            <a:custGeom>
              <a:avLst/>
              <a:gdLst>
                <a:gd name="connsiteX0" fmla="*/ 177253 w 407206"/>
                <a:gd name="connsiteY0" fmla="*/ 0 h 214263"/>
                <a:gd name="connsiteX1" fmla="*/ 224974 w 407206"/>
                <a:gd name="connsiteY1" fmla="*/ 22725 h 214263"/>
                <a:gd name="connsiteX2" fmla="*/ 240882 w 407206"/>
                <a:gd name="connsiteY2" fmla="*/ 15907 h 214263"/>
                <a:gd name="connsiteX3" fmla="*/ 299966 w 407206"/>
                <a:gd name="connsiteY3" fmla="*/ 22725 h 214263"/>
                <a:gd name="connsiteX4" fmla="*/ 359050 w 407206"/>
                <a:gd name="connsiteY4" fmla="*/ 27270 h 214263"/>
                <a:gd name="connsiteX5" fmla="*/ 377230 w 407206"/>
                <a:gd name="connsiteY5" fmla="*/ 43177 h 214263"/>
                <a:gd name="connsiteX6" fmla="*/ 397682 w 407206"/>
                <a:gd name="connsiteY6" fmla="*/ 49994 h 214263"/>
                <a:gd name="connsiteX7" fmla="*/ 393137 w 407206"/>
                <a:gd name="connsiteY7" fmla="*/ 59084 h 214263"/>
                <a:gd name="connsiteX8" fmla="*/ 392500 w 407206"/>
                <a:gd name="connsiteY8" fmla="*/ 59378 h 214263"/>
                <a:gd name="connsiteX9" fmla="*/ 407206 w 407206"/>
                <a:gd name="connsiteY9" fmla="*/ 64280 h 214263"/>
                <a:gd name="connsiteX10" fmla="*/ 402661 w 407206"/>
                <a:gd name="connsiteY10" fmla="*/ 73370 h 214263"/>
                <a:gd name="connsiteX11" fmla="*/ 343577 w 407206"/>
                <a:gd name="connsiteY11" fmla="*/ 100640 h 214263"/>
                <a:gd name="connsiteX12" fmla="*/ 332215 w 407206"/>
                <a:gd name="connsiteY12" fmla="*/ 123364 h 214263"/>
                <a:gd name="connsiteX13" fmla="*/ 284493 w 407206"/>
                <a:gd name="connsiteY13" fmla="*/ 127909 h 214263"/>
                <a:gd name="connsiteX14" fmla="*/ 273130 w 407206"/>
                <a:gd name="connsiteY14" fmla="*/ 155179 h 214263"/>
                <a:gd name="connsiteX15" fmla="*/ 229953 w 407206"/>
                <a:gd name="connsiteY15" fmla="*/ 150634 h 214263"/>
                <a:gd name="connsiteX16" fmla="*/ 207229 w 407206"/>
                <a:gd name="connsiteY16" fmla="*/ 159724 h 214263"/>
                <a:gd name="connsiteX17" fmla="*/ 170869 w 407206"/>
                <a:gd name="connsiteY17" fmla="*/ 182449 h 214263"/>
                <a:gd name="connsiteX18" fmla="*/ 175414 w 407206"/>
                <a:gd name="connsiteY18" fmla="*/ 191538 h 214263"/>
                <a:gd name="connsiteX19" fmla="*/ 166324 w 407206"/>
                <a:gd name="connsiteY19" fmla="*/ 202901 h 214263"/>
                <a:gd name="connsiteX20" fmla="*/ 95878 w 407206"/>
                <a:gd name="connsiteY20" fmla="*/ 214263 h 214263"/>
                <a:gd name="connsiteX21" fmla="*/ 48156 w 407206"/>
                <a:gd name="connsiteY21" fmla="*/ 198356 h 214263"/>
                <a:gd name="connsiteX22" fmla="*/ 9524 w 407206"/>
                <a:gd name="connsiteY22" fmla="*/ 198356 h 214263"/>
                <a:gd name="connsiteX23" fmla="*/ 11905 w 407206"/>
                <a:gd name="connsiteY23" fmla="*/ 184070 h 214263"/>
                <a:gd name="connsiteX24" fmla="*/ 0 w 407206"/>
                <a:gd name="connsiteY24" fmla="*/ 184070 h 214263"/>
                <a:gd name="connsiteX25" fmla="*/ 4545 w 407206"/>
                <a:gd name="connsiteY25" fmla="*/ 156800 h 214263"/>
                <a:gd name="connsiteX26" fmla="*/ 43177 w 407206"/>
                <a:gd name="connsiteY26" fmla="*/ 168163 h 214263"/>
                <a:gd name="connsiteX27" fmla="*/ 59084 w 407206"/>
                <a:gd name="connsiteY27" fmla="*/ 152255 h 214263"/>
                <a:gd name="connsiteX28" fmla="*/ 86354 w 407206"/>
                <a:gd name="connsiteY28" fmla="*/ 156800 h 214263"/>
                <a:gd name="connsiteX29" fmla="*/ 127705 w 407206"/>
                <a:gd name="connsiteY29" fmla="*/ 129233 h 214263"/>
                <a:gd name="connsiteX30" fmla="*/ 100423 w 407206"/>
                <a:gd name="connsiteY30" fmla="*/ 112002 h 214263"/>
                <a:gd name="connsiteX31" fmla="*/ 73153 w 407206"/>
                <a:gd name="connsiteY31" fmla="*/ 123364 h 214263"/>
                <a:gd name="connsiteX32" fmla="*/ 48156 w 407206"/>
                <a:gd name="connsiteY32" fmla="*/ 107457 h 214263"/>
                <a:gd name="connsiteX33" fmla="*/ 52972 w 407206"/>
                <a:gd name="connsiteY33" fmla="*/ 102297 h 214263"/>
                <a:gd name="connsiteX34" fmla="*/ 38632 w 407206"/>
                <a:gd name="connsiteY34" fmla="*/ 93171 h 214263"/>
                <a:gd name="connsiteX35" fmla="*/ 66525 w 407206"/>
                <a:gd name="connsiteY35" fmla="*/ 63286 h 214263"/>
                <a:gd name="connsiteX36" fmla="*/ 68624 w 407206"/>
                <a:gd name="connsiteY36" fmla="*/ 58563 h 214263"/>
                <a:gd name="connsiteX37" fmla="*/ 54539 w 407206"/>
                <a:gd name="connsiteY37" fmla="*/ 54539 h 214263"/>
                <a:gd name="connsiteX38" fmla="*/ 63629 w 407206"/>
                <a:gd name="connsiteY38" fmla="*/ 34087 h 214263"/>
                <a:gd name="connsiteX39" fmla="*/ 86354 w 407206"/>
                <a:gd name="connsiteY39" fmla="*/ 27270 h 214263"/>
                <a:gd name="connsiteX40" fmla="*/ 149983 w 407206"/>
                <a:gd name="connsiteY40" fmla="*/ 43177 h 214263"/>
                <a:gd name="connsiteX41" fmla="*/ 156800 w 407206"/>
                <a:gd name="connsiteY41"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07206" h="214263">
                  <a:moveTo>
                    <a:pt x="177253" y="0"/>
                  </a:moveTo>
                  <a:lnTo>
                    <a:pt x="224974" y="22725"/>
                  </a:lnTo>
                  <a:lnTo>
                    <a:pt x="240882" y="15907"/>
                  </a:lnTo>
                  <a:lnTo>
                    <a:pt x="299966" y="22725"/>
                  </a:lnTo>
                  <a:lnTo>
                    <a:pt x="359050" y="27270"/>
                  </a:lnTo>
                  <a:lnTo>
                    <a:pt x="377230" y="43177"/>
                  </a:lnTo>
                  <a:lnTo>
                    <a:pt x="397682" y="49994"/>
                  </a:lnTo>
                  <a:lnTo>
                    <a:pt x="393137" y="59084"/>
                  </a:lnTo>
                  <a:lnTo>
                    <a:pt x="392500" y="59378"/>
                  </a:lnTo>
                  <a:lnTo>
                    <a:pt x="407206" y="64280"/>
                  </a:lnTo>
                  <a:lnTo>
                    <a:pt x="402661" y="73370"/>
                  </a:lnTo>
                  <a:lnTo>
                    <a:pt x="343577" y="100640"/>
                  </a:lnTo>
                  <a:lnTo>
                    <a:pt x="332215" y="123364"/>
                  </a:lnTo>
                  <a:lnTo>
                    <a:pt x="284493" y="127909"/>
                  </a:lnTo>
                  <a:lnTo>
                    <a:pt x="273130" y="155179"/>
                  </a:lnTo>
                  <a:lnTo>
                    <a:pt x="229953" y="150634"/>
                  </a:lnTo>
                  <a:lnTo>
                    <a:pt x="207229" y="159724"/>
                  </a:lnTo>
                  <a:lnTo>
                    <a:pt x="170869" y="182449"/>
                  </a:lnTo>
                  <a:lnTo>
                    <a:pt x="175414" y="191538"/>
                  </a:lnTo>
                  <a:lnTo>
                    <a:pt x="166324" y="202901"/>
                  </a:lnTo>
                  <a:lnTo>
                    <a:pt x="95878" y="214263"/>
                  </a:lnTo>
                  <a:lnTo>
                    <a:pt x="48156" y="198356"/>
                  </a:lnTo>
                  <a:lnTo>
                    <a:pt x="9524" y="198356"/>
                  </a:lnTo>
                  <a:lnTo>
                    <a:pt x="11905" y="184070"/>
                  </a:lnTo>
                  <a:lnTo>
                    <a:pt x="0" y="184070"/>
                  </a:lnTo>
                  <a:lnTo>
                    <a:pt x="4545" y="156800"/>
                  </a:lnTo>
                  <a:lnTo>
                    <a:pt x="43177" y="168163"/>
                  </a:lnTo>
                  <a:lnTo>
                    <a:pt x="59084" y="152255"/>
                  </a:lnTo>
                  <a:lnTo>
                    <a:pt x="86354" y="156800"/>
                  </a:lnTo>
                  <a:lnTo>
                    <a:pt x="127705" y="129233"/>
                  </a:lnTo>
                  <a:lnTo>
                    <a:pt x="100423" y="112002"/>
                  </a:lnTo>
                  <a:lnTo>
                    <a:pt x="73153" y="123364"/>
                  </a:lnTo>
                  <a:lnTo>
                    <a:pt x="48156" y="107457"/>
                  </a:lnTo>
                  <a:lnTo>
                    <a:pt x="52972" y="102297"/>
                  </a:lnTo>
                  <a:lnTo>
                    <a:pt x="38632" y="93171"/>
                  </a:lnTo>
                  <a:lnTo>
                    <a:pt x="66525" y="63286"/>
                  </a:lnTo>
                  <a:lnTo>
                    <a:pt x="68624" y="58563"/>
                  </a:lnTo>
                  <a:lnTo>
                    <a:pt x="54539" y="54539"/>
                  </a:lnTo>
                  <a:lnTo>
                    <a:pt x="63629" y="34087"/>
                  </a:lnTo>
                  <a:lnTo>
                    <a:pt x="86354" y="27270"/>
                  </a:lnTo>
                  <a:lnTo>
                    <a:pt x="149983" y="43177"/>
                  </a:lnTo>
                  <a:lnTo>
                    <a:pt x="15680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9" name="Freeform 468"/>
            <p:cNvSpPr>
              <a:spLocks/>
            </p:cNvSpPr>
            <p:nvPr/>
          </p:nvSpPr>
          <p:spPr bwMode="auto">
            <a:xfrm>
              <a:off x="5940435" y="2514959"/>
              <a:ext cx="479248" cy="310355"/>
            </a:xfrm>
            <a:custGeom>
              <a:avLst/>
              <a:gdLst>
                <a:gd name="connsiteX0" fmla="*/ 102695 w 638997"/>
                <a:gd name="connsiteY0" fmla="*/ 0 h 413806"/>
                <a:gd name="connsiteX1" fmla="*/ 107240 w 638997"/>
                <a:gd name="connsiteY1" fmla="*/ 4545 h 413806"/>
                <a:gd name="connsiteX2" fmla="*/ 166324 w 638997"/>
                <a:gd name="connsiteY2" fmla="*/ 36360 h 413806"/>
                <a:gd name="connsiteX3" fmla="*/ 198139 w 638997"/>
                <a:gd name="connsiteY3" fmla="*/ 59084 h 413806"/>
                <a:gd name="connsiteX4" fmla="*/ 229953 w 638997"/>
                <a:gd name="connsiteY4" fmla="*/ 106806 h 413806"/>
                <a:gd name="connsiteX5" fmla="*/ 273130 w 638997"/>
                <a:gd name="connsiteY5" fmla="*/ 95444 h 413806"/>
                <a:gd name="connsiteX6" fmla="*/ 339032 w 638997"/>
                <a:gd name="connsiteY6" fmla="*/ 90899 h 413806"/>
                <a:gd name="connsiteX7" fmla="*/ 382209 w 638997"/>
                <a:gd name="connsiteY7" fmla="*/ 127258 h 413806"/>
                <a:gd name="connsiteX8" fmla="*/ 382209 w 638997"/>
                <a:gd name="connsiteY8" fmla="*/ 177253 h 413806"/>
                <a:gd name="connsiteX9" fmla="*/ 398116 w 638997"/>
                <a:gd name="connsiteY9" fmla="*/ 177253 h 413806"/>
                <a:gd name="connsiteX10" fmla="*/ 402661 w 638997"/>
                <a:gd name="connsiteY10" fmla="*/ 220429 h 413806"/>
                <a:gd name="connsiteX11" fmla="*/ 450383 w 638997"/>
                <a:gd name="connsiteY11" fmla="*/ 220429 h 413806"/>
                <a:gd name="connsiteX12" fmla="*/ 461745 w 638997"/>
                <a:gd name="connsiteY12" fmla="*/ 247699 h 413806"/>
                <a:gd name="connsiteX13" fmla="*/ 466104 w 638997"/>
                <a:gd name="connsiteY13" fmla="*/ 247699 h 413806"/>
                <a:gd name="connsiteX14" fmla="*/ 484035 w 638997"/>
                <a:gd name="connsiteY14" fmla="*/ 213829 h 413806"/>
                <a:gd name="connsiteX15" fmla="*/ 527212 w 638997"/>
                <a:gd name="connsiteY15" fmla="*/ 182015 h 413806"/>
                <a:gd name="connsiteX16" fmla="*/ 536736 w 638997"/>
                <a:gd name="connsiteY16" fmla="*/ 177253 h 413806"/>
                <a:gd name="connsiteX17" fmla="*/ 536736 w 638997"/>
                <a:gd name="connsiteY17" fmla="*/ 177253 h 413806"/>
                <a:gd name="connsiteX18" fmla="*/ 544525 w 638997"/>
                <a:gd name="connsiteY18" fmla="*/ 173358 h 413806"/>
                <a:gd name="connsiteX19" fmla="*/ 549937 w 638997"/>
                <a:gd name="connsiteY19" fmla="*/ 170652 h 413806"/>
                <a:gd name="connsiteX20" fmla="*/ 549937 w 638997"/>
                <a:gd name="connsiteY20" fmla="*/ 170652 h 413806"/>
                <a:gd name="connsiteX21" fmla="*/ 559461 w 638997"/>
                <a:gd name="connsiteY21" fmla="*/ 165890 h 413806"/>
                <a:gd name="connsiteX22" fmla="*/ 568551 w 638997"/>
                <a:gd name="connsiteY22" fmla="*/ 170435 h 413806"/>
                <a:gd name="connsiteX23" fmla="*/ 543553 w 638997"/>
                <a:gd name="connsiteY23" fmla="*/ 204522 h 413806"/>
                <a:gd name="connsiteX24" fmla="*/ 564006 w 638997"/>
                <a:gd name="connsiteY24" fmla="*/ 220429 h 413806"/>
                <a:gd name="connsiteX25" fmla="*/ 595820 w 638997"/>
                <a:gd name="connsiteY25" fmla="*/ 209067 h 413806"/>
                <a:gd name="connsiteX26" fmla="*/ 638997 w 638997"/>
                <a:gd name="connsiteY26" fmla="*/ 236337 h 413806"/>
                <a:gd name="connsiteX27" fmla="*/ 591275 w 638997"/>
                <a:gd name="connsiteY27" fmla="*/ 268151 h 413806"/>
                <a:gd name="connsiteX28" fmla="*/ 589370 w 638997"/>
                <a:gd name="connsiteY28" fmla="*/ 267834 h 413806"/>
                <a:gd name="connsiteX29" fmla="*/ 581751 w 638997"/>
                <a:gd name="connsiteY29" fmla="*/ 272913 h 413806"/>
                <a:gd name="connsiteX30" fmla="*/ 554482 w 638997"/>
                <a:gd name="connsiteY30" fmla="*/ 268368 h 413806"/>
                <a:gd name="connsiteX31" fmla="*/ 538574 w 638997"/>
                <a:gd name="connsiteY31" fmla="*/ 272913 h 413806"/>
                <a:gd name="connsiteX32" fmla="*/ 534029 w 638997"/>
                <a:gd name="connsiteY32" fmla="*/ 257006 h 413806"/>
                <a:gd name="connsiteX33" fmla="*/ 538574 w 638997"/>
                <a:gd name="connsiteY33" fmla="*/ 234281 h 413806"/>
                <a:gd name="connsiteX34" fmla="*/ 499403 w 638997"/>
                <a:gd name="connsiteY34" fmla="*/ 243608 h 413806"/>
                <a:gd name="connsiteX35" fmla="*/ 489014 w 638997"/>
                <a:gd name="connsiteY35" fmla="*/ 272696 h 413806"/>
                <a:gd name="connsiteX36" fmla="*/ 473107 w 638997"/>
                <a:gd name="connsiteY36" fmla="*/ 299966 h 413806"/>
                <a:gd name="connsiteX37" fmla="*/ 466880 w 638997"/>
                <a:gd name="connsiteY37" fmla="*/ 299076 h 413806"/>
                <a:gd name="connsiteX38" fmla="*/ 463583 w 638997"/>
                <a:gd name="connsiteY38" fmla="*/ 304728 h 413806"/>
                <a:gd name="connsiteX39" fmla="*/ 438141 w 638997"/>
                <a:gd name="connsiteY39" fmla="*/ 301093 h 413806"/>
                <a:gd name="connsiteX40" fmla="*/ 429930 w 638997"/>
                <a:gd name="connsiteY40" fmla="*/ 315873 h 413806"/>
                <a:gd name="connsiteX41" fmla="*/ 457200 w 638997"/>
                <a:gd name="connsiteY41" fmla="*/ 327235 h 413806"/>
                <a:gd name="connsiteX42" fmla="*/ 466290 w 638997"/>
                <a:gd name="connsiteY42" fmla="*/ 365867 h 413806"/>
                <a:gd name="connsiteX43" fmla="*/ 445838 w 638997"/>
                <a:gd name="connsiteY43" fmla="*/ 409044 h 413806"/>
                <a:gd name="connsiteX44" fmla="*/ 439767 w 638997"/>
                <a:gd name="connsiteY44" fmla="*/ 406515 h 413806"/>
                <a:gd name="connsiteX45" fmla="*/ 436314 w 638997"/>
                <a:gd name="connsiteY45" fmla="*/ 413806 h 413806"/>
                <a:gd name="connsiteX46" fmla="*/ 409044 w 638997"/>
                <a:gd name="connsiteY46" fmla="*/ 402444 h 413806"/>
                <a:gd name="connsiteX47" fmla="*/ 388592 w 638997"/>
                <a:gd name="connsiteY47" fmla="*/ 402444 h 413806"/>
                <a:gd name="connsiteX48" fmla="*/ 388592 w 638997"/>
                <a:gd name="connsiteY48" fmla="*/ 375174 h 413806"/>
                <a:gd name="connsiteX49" fmla="*/ 338598 w 638997"/>
                <a:gd name="connsiteY49" fmla="*/ 359267 h 413806"/>
                <a:gd name="connsiteX50" fmla="*/ 302238 w 638997"/>
                <a:gd name="connsiteY50" fmla="*/ 331997 h 413806"/>
                <a:gd name="connsiteX51" fmla="*/ 274969 w 638997"/>
                <a:gd name="connsiteY51" fmla="*/ 311545 h 413806"/>
                <a:gd name="connsiteX52" fmla="*/ 236337 w 638997"/>
                <a:gd name="connsiteY52" fmla="*/ 277458 h 413806"/>
                <a:gd name="connsiteX53" fmla="*/ 215884 w 638997"/>
                <a:gd name="connsiteY53" fmla="*/ 229736 h 413806"/>
                <a:gd name="connsiteX54" fmla="*/ 204522 w 638997"/>
                <a:gd name="connsiteY54" fmla="*/ 218374 h 413806"/>
                <a:gd name="connsiteX55" fmla="*/ 161345 w 638997"/>
                <a:gd name="connsiteY55" fmla="*/ 225191 h 413806"/>
                <a:gd name="connsiteX56" fmla="*/ 152255 w 638997"/>
                <a:gd name="connsiteY56" fmla="*/ 213829 h 413806"/>
                <a:gd name="connsiteX57" fmla="*/ 145438 w 638997"/>
                <a:gd name="connsiteY57" fmla="*/ 175197 h 413806"/>
                <a:gd name="connsiteX58" fmla="*/ 99794 w 638997"/>
                <a:gd name="connsiteY58" fmla="*/ 151288 h 413806"/>
                <a:gd name="connsiteX59" fmla="*/ 75426 w 638997"/>
                <a:gd name="connsiteY59" fmla="*/ 170435 h 413806"/>
                <a:gd name="connsiteX60" fmla="*/ 59298 w 638997"/>
                <a:gd name="connsiteY60" fmla="*/ 178499 h 413806"/>
                <a:gd name="connsiteX61" fmla="*/ 43611 w 638997"/>
                <a:gd name="connsiteY61" fmla="*/ 186342 h 413806"/>
                <a:gd name="connsiteX62" fmla="*/ 52701 w 638997"/>
                <a:gd name="connsiteY62" fmla="*/ 213612 h 413806"/>
                <a:gd name="connsiteX63" fmla="*/ 41590 w 638997"/>
                <a:gd name="connsiteY63" fmla="*/ 213612 h 413806"/>
                <a:gd name="connsiteX64" fmla="*/ 43177 w 638997"/>
                <a:gd name="connsiteY64" fmla="*/ 218374 h 413806"/>
                <a:gd name="connsiteX65" fmla="*/ 0 w 638997"/>
                <a:gd name="connsiteY65" fmla="*/ 218374 h 413806"/>
                <a:gd name="connsiteX66" fmla="*/ 0 w 638997"/>
                <a:gd name="connsiteY66" fmla="*/ 29759 h 413806"/>
                <a:gd name="connsiteX67" fmla="*/ 9524 w 638997"/>
                <a:gd name="connsiteY67" fmla="*/ 27204 h 413806"/>
                <a:gd name="connsiteX68" fmla="*/ 9524 w 638997"/>
                <a:gd name="connsiteY68" fmla="*/ 24997 h 41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8997" h="413806">
                  <a:moveTo>
                    <a:pt x="102695" y="0"/>
                  </a:moveTo>
                  <a:lnTo>
                    <a:pt x="107240" y="4545"/>
                  </a:lnTo>
                  <a:lnTo>
                    <a:pt x="166324" y="36360"/>
                  </a:lnTo>
                  <a:lnTo>
                    <a:pt x="198139" y="59084"/>
                  </a:lnTo>
                  <a:lnTo>
                    <a:pt x="229953" y="106806"/>
                  </a:lnTo>
                  <a:lnTo>
                    <a:pt x="273130" y="95444"/>
                  </a:lnTo>
                  <a:lnTo>
                    <a:pt x="339032" y="90899"/>
                  </a:lnTo>
                  <a:lnTo>
                    <a:pt x="382209" y="127258"/>
                  </a:lnTo>
                  <a:lnTo>
                    <a:pt x="382209" y="177253"/>
                  </a:lnTo>
                  <a:lnTo>
                    <a:pt x="398116" y="177253"/>
                  </a:lnTo>
                  <a:lnTo>
                    <a:pt x="402661" y="220429"/>
                  </a:lnTo>
                  <a:lnTo>
                    <a:pt x="450383" y="220429"/>
                  </a:lnTo>
                  <a:lnTo>
                    <a:pt x="461745" y="247699"/>
                  </a:lnTo>
                  <a:lnTo>
                    <a:pt x="466104" y="247699"/>
                  </a:lnTo>
                  <a:lnTo>
                    <a:pt x="484035" y="213829"/>
                  </a:lnTo>
                  <a:lnTo>
                    <a:pt x="527212" y="182015"/>
                  </a:lnTo>
                  <a:lnTo>
                    <a:pt x="536736" y="177253"/>
                  </a:lnTo>
                  <a:lnTo>
                    <a:pt x="536736" y="177253"/>
                  </a:lnTo>
                  <a:lnTo>
                    <a:pt x="544525" y="173358"/>
                  </a:lnTo>
                  <a:lnTo>
                    <a:pt x="549937" y="170652"/>
                  </a:lnTo>
                  <a:lnTo>
                    <a:pt x="549937" y="170652"/>
                  </a:lnTo>
                  <a:lnTo>
                    <a:pt x="559461" y="165890"/>
                  </a:lnTo>
                  <a:lnTo>
                    <a:pt x="568551" y="170435"/>
                  </a:lnTo>
                  <a:lnTo>
                    <a:pt x="543553" y="204522"/>
                  </a:lnTo>
                  <a:lnTo>
                    <a:pt x="564006" y="220429"/>
                  </a:lnTo>
                  <a:lnTo>
                    <a:pt x="595820" y="209067"/>
                  </a:lnTo>
                  <a:lnTo>
                    <a:pt x="638997" y="236337"/>
                  </a:lnTo>
                  <a:lnTo>
                    <a:pt x="591275" y="268151"/>
                  </a:lnTo>
                  <a:lnTo>
                    <a:pt x="589370" y="267834"/>
                  </a:lnTo>
                  <a:lnTo>
                    <a:pt x="581751" y="272913"/>
                  </a:lnTo>
                  <a:lnTo>
                    <a:pt x="554482" y="268368"/>
                  </a:lnTo>
                  <a:lnTo>
                    <a:pt x="538574" y="272913"/>
                  </a:lnTo>
                  <a:lnTo>
                    <a:pt x="534029" y="257006"/>
                  </a:lnTo>
                  <a:lnTo>
                    <a:pt x="538574" y="234281"/>
                  </a:lnTo>
                  <a:lnTo>
                    <a:pt x="499403" y="243608"/>
                  </a:lnTo>
                  <a:lnTo>
                    <a:pt x="489014" y="272696"/>
                  </a:lnTo>
                  <a:lnTo>
                    <a:pt x="473107" y="299966"/>
                  </a:lnTo>
                  <a:lnTo>
                    <a:pt x="466880" y="299076"/>
                  </a:lnTo>
                  <a:lnTo>
                    <a:pt x="463583" y="304728"/>
                  </a:lnTo>
                  <a:lnTo>
                    <a:pt x="438141" y="301093"/>
                  </a:lnTo>
                  <a:lnTo>
                    <a:pt x="429930" y="315873"/>
                  </a:lnTo>
                  <a:lnTo>
                    <a:pt x="457200" y="327235"/>
                  </a:lnTo>
                  <a:lnTo>
                    <a:pt x="466290" y="365867"/>
                  </a:lnTo>
                  <a:lnTo>
                    <a:pt x="445838" y="409044"/>
                  </a:lnTo>
                  <a:lnTo>
                    <a:pt x="439767" y="406515"/>
                  </a:lnTo>
                  <a:lnTo>
                    <a:pt x="436314" y="413806"/>
                  </a:lnTo>
                  <a:lnTo>
                    <a:pt x="409044" y="402444"/>
                  </a:lnTo>
                  <a:lnTo>
                    <a:pt x="388592" y="402444"/>
                  </a:lnTo>
                  <a:lnTo>
                    <a:pt x="388592" y="375174"/>
                  </a:lnTo>
                  <a:lnTo>
                    <a:pt x="338598" y="359267"/>
                  </a:lnTo>
                  <a:lnTo>
                    <a:pt x="302238" y="331997"/>
                  </a:lnTo>
                  <a:lnTo>
                    <a:pt x="274969" y="311545"/>
                  </a:lnTo>
                  <a:lnTo>
                    <a:pt x="236337" y="277458"/>
                  </a:lnTo>
                  <a:lnTo>
                    <a:pt x="215884" y="229736"/>
                  </a:lnTo>
                  <a:lnTo>
                    <a:pt x="204522" y="218374"/>
                  </a:lnTo>
                  <a:lnTo>
                    <a:pt x="161345" y="225191"/>
                  </a:lnTo>
                  <a:lnTo>
                    <a:pt x="152255" y="213829"/>
                  </a:lnTo>
                  <a:lnTo>
                    <a:pt x="145438" y="175197"/>
                  </a:lnTo>
                  <a:lnTo>
                    <a:pt x="99794" y="151288"/>
                  </a:lnTo>
                  <a:lnTo>
                    <a:pt x="75426" y="170435"/>
                  </a:lnTo>
                  <a:lnTo>
                    <a:pt x="59298" y="178499"/>
                  </a:lnTo>
                  <a:lnTo>
                    <a:pt x="43611" y="186342"/>
                  </a:lnTo>
                  <a:lnTo>
                    <a:pt x="52701" y="213612"/>
                  </a:lnTo>
                  <a:lnTo>
                    <a:pt x="41590" y="213612"/>
                  </a:lnTo>
                  <a:lnTo>
                    <a:pt x="43177" y="218374"/>
                  </a:lnTo>
                  <a:lnTo>
                    <a:pt x="0" y="218374"/>
                  </a:lnTo>
                  <a:lnTo>
                    <a:pt x="0" y="29759"/>
                  </a:lnTo>
                  <a:lnTo>
                    <a:pt x="9524" y="27204"/>
                  </a:lnTo>
                  <a:lnTo>
                    <a:pt x="9524"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8" name="Freeform 467"/>
            <p:cNvSpPr>
              <a:spLocks/>
            </p:cNvSpPr>
            <p:nvPr/>
          </p:nvSpPr>
          <p:spPr bwMode="auto">
            <a:xfrm>
              <a:off x="5674311" y="2085382"/>
              <a:ext cx="1137207" cy="620708"/>
            </a:xfrm>
            <a:custGeom>
              <a:avLst/>
              <a:gdLst>
                <a:gd name="connsiteX0" fmla="*/ 831722 w 1516276"/>
                <a:gd name="connsiteY0" fmla="*/ 0 h 827611"/>
                <a:gd name="connsiteX1" fmla="*/ 897623 w 1516276"/>
                <a:gd name="connsiteY1" fmla="*/ 15907 h 827611"/>
                <a:gd name="connsiteX2" fmla="*/ 898607 w 1516276"/>
                <a:gd name="connsiteY2" fmla="*/ 22795 h 827611"/>
                <a:gd name="connsiteX3" fmla="*/ 909528 w 1516276"/>
                <a:gd name="connsiteY3" fmla="*/ 25431 h 827611"/>
                <a:gd name="connsiteX4" fmla="*/ 916672 w 1516276"/>
                <a:gd name="connsiteY4" fmla="*/ 75436 h 827611"/>
                <a:gd name="connsiteX5" fmla="*/ 945345 w 1516276"/>
                <a:gd name="connsiteY5" fmla="*/ 63629 h 827611"/>
                <a:gd name="connsiteX6" fmla="*/ 993067 w 1516276"/>
                <a:gd name="connsiteY6" fmla="*/ 90899 h 827611"/>
                <a:gd name="connsiteX7" fmla="*/ 992653 w 1516276"/>
                <a:gd name="connsiteY7" fmla="*/ 93383 h 827611"/>
                <a:gd name="connsiteX8" fmla="*/ 1004972 w 1516276"/>
                <a:gd name="connsiteY8" fmla="*/ 100423 h 827611"/>
                <a:gd name="connsiteX9" fmla="*/ 1002014 w 1516276"/>
                <a:gd name="connsiteY9" fmla="*/ 118168 h 827611"/>
                <a:gd name="connsiteX10" fmla="*/ 1024881 w 1516276"/>
                <a:gd name="connsiteY10" fmla="*/ 118168 h 827611"/>
                <a:gd name="connsiteX11" fmla="*/ 1118052 w 1516276"/>
                <a:gd name="connsiteY11" fmla="*/ 59084 h 827611"/>
                <a:gd name="connsiteX12" fmla="*/ 1099873 w 1516276"/>
                <a:gd name="connsiteY12" fmla="*/ 79536 h 827611"/>
                <a:gd name="connsiteX13" fmla="*/ 1104860 w 1516276"/>
                <a:gd name="connsiteY13" fmla="*/ 84523 h 827611"/>
                <a:gd name="connsiteX14" fmla="*/ 1129957 w 1516276"/>
                <a:gd name="connsiteY14" fmla="*/ 68608 h 827611"/>
                <a:gd name="connsiteX15" fmla="*/ 1111777 w 1516276"/>
                <a:gd name="connsiteY15" fmla="*/ 89060 h 827611"/>
                <a:gd name="connsiteX16" fmla="*/ 1161772 w 1516276"/>
                <a:gd name="connsiteY16" fmla="*/ 139055 h 827611"/>
                <a:gd name="connsiteX17" fmla="*/ 1233337 w 1516276"/>
                <a:gd name="connsiteY17" fmla="*/ 274006 h 827611"/>
                <a:gd name="connsiteX18" fmla="*/ 1252127 w 1516276"/>
                <a:gd name="connsiteY18" fmla="*/ 247699 h 827611"/>
                <a:gd name="connsiteX19" fmla="*/ 1304394 w 1516276"/>
                <a:gd name="connsiteY19" fmla="*/ 279513 h 827611"/>
                <a:gd name="connsiteX20" fmla="*/ 1354388 w 1516276"/>
                <a:gd name="connsiteY20" fmla="*/ 263606 h 827611"/>
                <a:gd name="connsiteX21" fmla="*/ 1374841 w 1516276"/>
                <a:gd name="connsiteY21" fmla="*/ 272696 h 827611"/>
                <a:gd name="connsiteX22" fmla="*/ 1376974 w 1516276"/>
                <a:gd name="connsiteY22" fmla="*/ 277877 h 827611"/>
                <a:gd name="connsiteX23" fmla="*/ 1386746 w 1516276"/>
                <a:gd name="connsiteY23" fmla="*/ 282220 h 827611"/>
                <a:gd name="connsiteX24" fmla="*/ 1400385 w 1516276"/>
                <a:gd name="connsiteY24" fmla="*/ 315343 h 827611"/>
                <a:gd name="connsiteX25" fmla="*/ 1418017 w 1516276"/>
                <a:gd name="connsiteY25" fmla="*/ 322690 h 827611"/>
                <a:gd name="connsiteX26" fmla="*/ 1423269 w 1516276"/>
                <a:gd name="connsiteY26" fmla="*/ 329442 h 827611"/>
                <a:gd name="connsiteX27" fmla="*/ 1429922 w 1516276"/>
                <a:gd name="connsiteY27" fmla="*/ 332214 h 827611"/>
                <a:gd name="connsiteX28" fmla="*/ 1438112 w 1516276"/>
                <a:gd name="connsiteY28" fmla="*/ 342743 h 827611"/>
                <a:gd name="connsiteX29" fmla="*/ 1481646 w 1516276"/>
                <a:gd name="connsiteY29" fmla="*/ 338597 h 827611"/>
                <a:gd name="connsiteX30" fmla="*/ 1488774 w 1516276"/>
                <a:gd name="connsiteY30" fmla="*/ 348576 h 827611"/>
                <a:gd name="connsiteX31" fmla="*/ 1493551 w 1516276"/>
                <a:gd name="connsiteY31" fmla="*/ 348121 h 827611"/>
                <a:gd name="connsiteX32" fmla="*/ 1516276 w 1516276"/>
                <a:gd name="connsiteY32" fmla="*/ 379936 h 827611"/>
                <a:gd name="connsiteX33" fmla="*/ 1484461 w 1516276"/>
                <a:gd name="connsiteY33" fmla="*/ 418568 h 827611"/>
                <a:gd name="connsiteX34" fmla="*/ 1457192 w 1516276"/>
                <a:gd name="connsiteY34" fmla="*/ 423113 h 827611"/>
                <a:gd name="connsiteX35" fmla="*/ 1450375 w 1516276"/>
                <a:gd name="connsiteY35" fmla="*/ 477652 h 827611"/>
                <a:gd name="connsiteX36" fmla="*/ 1429922 w 1516276"/>
                <a:gd name="connsiteY36" fmla="*/ 502649 h 827611"/>
                <a:gd name="connsiteX37" fmla="*/ 1359476 w 1516276"/>
                <a:gd name="connsiteY37" fmla="*/ 482197 h 827611"/>
                <a:gd name="connsiteX38" fmla="*/ 1332206 w 1516276"/>
                <a:gd name="connsiteY38" fmla="*/ 579913 h 827611"/>
                <a:gd name="connsiteX39" fmla="*/ 1316299 w 1516276"/>
                <a:gd name="connsiteY39" fmla="*/ 589002 h 827611"/>
                <a:gd name="connsiteX40" fmla="*/ 1241308 w 1516276"/>
                <a:gd name="connsiteY40" fmla="*/ 611727 h 827611"/>
                <a:gd name="connsiteX41" fmla="*/ 1273122 w 1516276"/>
                <a:gd name="connsiteY41" fmla="*/ 698081 h 827611"/>
                <a:gd name="connsiteX42" fmla="*/ 1248125 w 1516276"/>
                <a:gd name="connsiteY42" fmla="*/ 713988 h 827611"/>
                <a:gd name="connsiteX43" fmla="*/ 1252670 w 1516276"/>
                <a:gd name="connsiteY43" fmla="*/ 741258 h 827611"/>
                <a:gd name="connsiteX44" fmla="*/ 1232218 w 1516276"/>
                <a:gd name="connsiteY44" fmla="*/ 734440 h 827611"/>
                <a:gd name="connsiteX45" fmla="*/ 1221961 w 1516276"/>
                <a:gd name="connsiteY45" fmla="*/ 725466 h 827611"/>
                <a:gd name="connsiteX46" fmla="*/ 1220313 w 1516276"/>
                <a:gd name="connsiteY46" fmla="*/ 724916 h 827611"/>
                <a:gd name="connsiteX47" fmla="*/ 1212919 w 1516276"/>
                <a:gd name="connsiteY47" fmla="*/ 718447 h 827611"/>
                <a:gd name="connsiteX48" fmla="*/ 1154954 w 1516276"/>
                <a:gd name="connsiteY48" fmla="*/ 713988 h 827611"/>
                <a:gd name="connsiteX49" fmla="*/ 1095870 w 1516276"/>
                <a:gd name="connsiteY49" fmla="*/ 707171 h 827611"/>
                <a:gd name="connsiteX50" fmla="*/ 1079963 w 1516276"/>
                <a:gd name="connsiteY50" fmla="*/ 713988 h 827611"/>
                <a:gd name="connsiteX51" fmla="*/ 1032241 w 1516276"/>
                <a:gd name="connsiteY51" fmla="*/ 691263 h 827611"/>
                <a:gd name="connsiteX52" fmla="*/ 1011789 w 1516276"/>
                <a:gd name="connsiteY52" fmla="*/ 702626 h 827611"/>
                <a:gd name="connsiteX53" fmla="*/ 1004972 w 1516276"/>
                <a:gd name="connsiteY53" fmla="*/ 734440 h 827611"/>
                <a:gd name="connsiteX54" fmla="*/ 941343 w 1516276"/>
                <a:gd name="connsiteY54" fmla="*/ 718533 h 827611"/>
                <a:gd name="connsiteX55" fmla="*/ 918618 w 1516276"/>
                <a:gd name="connsiteY55" fmla="*/ 725350 h 827611"/>
                <a:gd name="connsiteX56" fmla="*/ 909528 w 1516276"/>
                <a:gd name="connsiteY56" fmla="*/ 745802 h 827611"/>
                <a:gd name="connsiteX57" fmla="*/ 886804 w 1516276"/>
                <a:gd name="connsiteY57" fmla="*/ 757165 h 827611"/>
                <a:gd name="connsiteX58" fmla="*/ 843627 w 1516276"/>
                <a:gd name="connsiteY58" fmla="*/ 788979 h 827611"/>
                <a:gd name="connsiteX59" fmla="*/ 823175 w 1516276"/>
                <a:gd name="connsiteY59" fmla="*/ 827611 h 827611"/>
                <a:gd name="connsiteX60" fmla="*/ 811812 w 1516276"/>
                <a:gd name="connsiteY60" fmla="*/ 827611 h 827611"/>
                <a:gd name="connsiteX61" fmla="*/ 807844 w 1516276"/>
                <a:gd name="connsiteY61" fmla="*/ 818087 h 827611"/>
                <a:gd name="connsiteX62" fmla="*/ 799907 w 1516276"/>
                <a:gd name="connsiteY62" fmla="*/ 818087 h 827611"/>
                <a:gd name="connsiteX63" fmla="*/ 792513 w 1516276"/>
                <a:gd name="connsiteY63" fmla="*/ 800342 h 827611"/>
                <a:gd name="connsiteX64" fmla="*/ 752728 w 1516276"/>
                <a:gd name="connsiteY64" fmla="*/ 800342 h 827611"/>
                <a:gd name="connsiteX65" fmla="*/ 751726 w 1516276"/>
                <a:gd name="connsiteY65" fmla="*/ 790818 h 827611"/>
                <a:gd name="connsiteX66" fmla="*/ 740823 w 1516276"/>
                <a:gd name="connsiteY66" fmla="*/ 790818 h 827611"/>
                <a:gd name="connsiteX67" fmla="*/ 737281 w 1516276"/>
                <a:gd name="connsiteY67" fmla="*/ 757165 h 827611"/>
                <a:gd name="connsiteX68" fmla="*/ 732276 w 1516276"/>
                <a:gd name="connsiteY68" fmla="*/ 757165 h 827611"/>
                <a:gd name="connsiteX69" fmla="*/ 732276 w 1516276"/>
                <a:gd name="connsiteY69" fmla="*/ 747641 h 827611"/>
                <a:gd name="connsiteX70" fmla="*/ 720371 w 1516276"/>
                <a:gd name="connsiteY70" fmla="*/ 747641 h 827611"/>
                <a:gd name="connsiteX71" fmla="*/ 720371 w 1516276"/>
                <a:gd name="connsiteY71" fmla="*/ 697647 h 827611"/>
                <a:gd name="connsiteX72" fmla="*/ 688549 w 1516276"/>
                <a:gd name="connsiteY72" fmla="*/ 670849 h 827611"/>
                <a:gd name="connsiteX73" fmla="*/ 623198 w 1516276"/>
                <a:gd name="connsiteY73" fmla="*/ 675356 h 827611"/>
                <a:gd name="connsiteX74" fmla="*/ 580021 w 1516276"/>
                <a:gd name="connsiteY74" fmla="*/ 686718 h 827611"/>
                <a:gd name="connsiteX75" fmla="*/ 572843 w 1516276"/>
                <a:gd name="connsiteY75" fmla="*/ 675951 h 827611"/>
                <a:gd name="connsiteX76" fmla="*/ 568116 w 1516276"/>
                <a:gd name="connsiteY76" fmla="*/ 677194 h 827611"/>
                <a:gd name="connsiteX77" fmla="*/ 537601 w 1516276"/>
                <a:gd name="connsiteY77" fmla="*/ 631421 h 827611"/>
                <a:gd name="connsiteX78" fmla="*/ 516392 w 1516276"/>
                <a:gd name="connsiteY78" fmla="*/ 616272 h 827611"/>
                <a:gd name="connsiteX79" fmla="*/ 457308 w 1516276"/>
                <a:gd name="connsiteY79" fmla="*/ 584458 h 827611"/>
                <a:gd name="connsiteX80" fmla="*/ 452763 w 1516276"/>
                <a:gd name="connsiteY80" fmla="*/ 579913 h 827611"/>
                <a:gd name="connsiteX81" fmla="*/ 359592 w 1516276"/>
                <a:gd name="connsiteY81" fmla="*/ 604910 h 827611"/>
                <a:gd name="connsiteX82" fmla="*/ 359592 w 1516276"/>
                <a:gd name="connsiteY82" fmla="*/ 793524 h 827611"/>
                <a:gd name="connsiteX83" fmla="*/ 339140 w 1516276"/>
                <a:gd name="connsiteY83" fmla="*/ 793524 h 827611"/>
                <a:gd name="connsiteX84" fmla="*/ 333188 w 1516276"/>
                <a:gd name="connsiteY84" fmla="*/ 784000 h 827611"/>
                <a:gd name="connsiteX85" fmla="*/ 327235 w 1516276"/>
                <a:gd name="connsiteY85" fmla="*/ 784000 h 827611"/>
                <a:gd name="connsiteX86" fmla="*/ 308101 w 1516276"/>
                <a:gd name="connsiteY86" fmla="*/ 753385 h 827611"/>
                <a:gd name="connsiteX87" fmla="*/ 291418 w 1516276"/>
                <a:gd name="connsiteY87" fmla="*/ 745802 h 827611"/>
                <a:gd name="connsiteX88" fmla="*/ 248241 w 1516276"/>
                <a:gd name="connsiteY88" fmla="*/ 750347 h 827611"/>
                <a:gd name="connsiteX89" fmla="*/ 232334 w 1516276"/>
                <a:gd name="connsiteY89" fmla="*/ 766255 h 827611"/>
                <a:gd name="connsiteX90" fmla="*/ 232334 w 1516276"/>
                <a:gd name="connsiteY90" fmla="*/ 757165 h 827611"/>
                <a:gd name="connsiteX91" fmla="*/ 235419 w 1516276"/>
                <a:gd name="connsiteY91" fmla="*/ 741740 h 827611"/>
                <a:gd name="connsiteX92" fmla="*/ 220429 w 1516276"/>
                <a:gd name="connsiteY92" fmla="*/ 756731 h 827611"/>
                <a:gd name="connsiteX93" fmla="*/ 220429 w 1516276"/>
                <a:gd name="connsiteY93" fmla="*/ 747641 h 827611"/>
                <a:gd name="connsiteX94" fmla="*/ 224974 w 1516276"/>
                <a:gd name="connsiteY94" fmla="*/ 724916 h 827611"/>
                <a:gd name="connsiteX95" fmla="*/ 222070 w 1516276"/>
                <a:gd name="connsiteY95" fmla="*/ 714751 h 827611"/>
                <a:gd name="connsiteX96" fmla="*/ 189157 w 1516276"/>
                <a:gd name="connsiteY96" fmla="*/ 702626 h 827611"/>
                <a:gd name="connsiteX97" fmla="*/ 187205 w 1516276"/>
                <a:gd name="connsiteY97" fmla="*/ 696768 h 827611"/>
                <a:gd name="connsiteX98" fmla="*/ 177252 w 1516276"/>
                <a:gd name="connsiteY98" fmla="*/ 693102 h 827611"/>
                <a:gd name="connsiteX99" fmla="*/ 162774 w 1516276"/>
                <a:gd name="connsiteY99" fmla="*/ 649666 h 827611"/>
                <a:gd name="connsiteX100" fmla="*/ 150526 w 1516276"/>
                <a:gd name="connsiteY100" fmla="*/ 643542 h 827611"/>
                <a:gd name="connsiteX101" fmla="*/ 150526 w 1516276"/>
                <a:gd name="connsiteY101" fmla="*/ 639970 h 827611"/>
                <a:gd name="connsiteX102" fmla="*/ 138621 w 1516276"/>
                <a:gd name="connsiteY102" fmla="*/ 634018 h 827611"/>
                <a:gd name="connsiteX103" fmla="*/ 138621 w 1516276"/>
                <a:gd name="connsiteY103" fmla="*/ 618110 h 827611"/>
                <a:gd name="connsiteX104" fmla="*/ 177252 w 1516276"/>
                <a:gd name="connsiteY104" fmla="*/ 622655 h 827611"/>
                <a:gd name="connsiteX105" fmla="*/ 177252 w 1516276"/>
                <a:gd name="connsiteY105" fmla="*/ 586296 h 827611"/>
                <a:gd name="connsiteX106" fmla="*/ 209067 w 1516276"/>
                <a:gd name="connsiteY106" fmla="*/ 579478 h 827611"/>
                <a:gd name="connsiteX107" fmla="*/ 240881 w 1516276"/>
                <a:gd name="connsiteY107" fmla="*/ 586296 h 827611"/>
                <a:gd name="connsiteX108" fmla="*/ 245426 w 1516276"/>
                <a:gd name="connsiteY108" fmla="*/ 531757 h 827611"/>
                <a:gd name="connsiteX109" fmla="*/ 242242 w 1516276"/>
                <a:gd name="connsiteY109" fmla="*/ 509466 h 827611"/>
                <a:gd name="connsiteX110" fmla="*/ 214155 w 1516276"/>
                <a:gd name="connsiteY110" fmla="*/ 509466 h 827611"/>
                <a:gd name="connsiteX111" fmla="*/ 182340 w 1516276"/>
                <a:gd name="connsiteY111" fmla="*/ 498104 h 827611"/>
                <a:gd name="connsiteX112" fmla="*/ 139163 w 1516276"/>
                <a:gd name="connsiteY112" fmla="*/ 525373 h 827611"/>
                <a:gd name="connsiteX113" fmla="*/ 107349 w 1516276"/>
                <a:gd name="connsiteY113" fmla="*/ 536736 h 827611"/>
                <a:gd name="connsiteX114" fmla="*/ 86897 w 1516276"/>
                <a:gd name="connsiteY114" fmla="*/ 525373 h 827611"/>
                <a:gd name="connsiteX115" fmla="*/ 87341 w 1516276"/>
                <a:gd name="connsiteY115" fmla="*/ 522710 h 827611"/>
                <a:gd name="connsiteX116" fmla="*/ 74992 w 1516276"/>
                <a:gd name="connsiteY116" fmla="*/ 515849 h 827611"/>
                <a:gd name="connsiteX117" fmla="*/ 79536 w 1516276"/>
                <a:gd name="connsiteY117" fmla="*/ 488580 h 827611"/>
                <a:gd name="connsiteX118" fmla="*/ 64441 w 1516276"/>
                <a:gd name="connsiteY118" fmla="*/ 461744 h 827611"/>
                <a:gd name="connsiteX119" fmla="*/ 36902 w 1516276"/>
                <a:gd name="connsiteY119" fmla="*/ 461744 h 827611"/>
                <a:gd name="connsiteX120" fmla="*/ 29918 w 1516276"/>
                <a:gd name="connsiteY120" fmla="*/ 452220 h 827611"/>
                <a:gd name="connsiteX121" fmla="*/ 24997 w 1516276"/>
                <a:gd name="connsiteY121" fmla="*/ 452220 h 827611"/>
                <a:gd name="connsiteX122" fmla="*/ 0 w 1516276"/>
                <a:gd name="connsiteY122" fmla="*/ 418133 h 827611"/>
                <a:gd name="connsiteX123" fmla="*/ 20452 w 1516276"/>
                <a:gd name="connsiteY123" fmla="*/ 374957 h 827611"/>
                <a:gd name="connsiteX124" fmla="*/ 9090 w 1516276"/>
                <a:gd name="connsiteY124" fmla="*/ 365867 h 827611"/>
                <a:gd name="connsiteX125" fmla="*/ 36360 w 1516276"/>
                <a:gd name="connsiteY125" fmla="*/ 299965 h 827611"/>
                <a:gd name="connsiteX126" fmla="*/ 48178 w 1516276"/>
                <a:gd name="connsiteY126" fmla="*/ 309698 h 827611"/>
                <a:gd name="connsiteX127" fmla="*/ 48265 w 1516276"/>
                <a:gd name="connsiteY127" fmla="*/ 309489 h 827611"/>
                <a:gd name="connsiteX128" fmla="*/ 75024 w 1516276"/>
                <a:gd name="connsiteY128" fmla="*/ 331526 h 827611"/>
                <a:gd name="connsiteX129" fmla="*/ 79536 w 1516276"/>
                <a:gd name="connsiteY129" fmla="*/ 295420 h 827611"/>
                <a:gd name="connsiteX130" fmla="*/ 154528 w 1516276"/>
                <a:gd name="connsiteY130" fmla="*/ 231791 h 827611"/>
                <a:gd name="connsiteX131" fmla="*/ 213612 w 1516276"/>
                <a:gd name="connsiteY131" fmla="*/ 224974 h 827611"/>
                <a:gd name="connsiteX132" fmla="*/ 295421 w 1516276"/>
                <a:gd name="connsiteY132" fmla="*/ 268151 h 827611"/>
                <a:gd name="connsiteX133" fmla="*/ 338597 w 1516276"/>
                <a:gd name="connsiteY133" fmla="*/ 295420 h 827611"/>
                <a:gd name="connsiteX134" fmla="*/ 374957 w 1516276"/>
                <a:gd name="connsiteY134" fmla="*/ 268151 h 827611"/>
                <a:gd name="connsiteX135" fmla="*/ 434041 w 1516276"/>
                <a:gd name="connsiteY135" fmla="*/ 263606 h 827611"/>
                <a:gd name="connsiteX136" fmla="*/ 481763 w 1516276"/>
                <a:gd name="connsiteY136" fmla="*/ 295420 h 827611"/>
                <a:gd name="connsiteX137" fmla="*/ 493125 w 1516276"/>
                <a:gd name="connsiteY137" fmla="*/ 279513 h 827611"/>
                <a:gd name="connsiteX138" fmla="*/ 547664 w 1516276"/>
                <a:gd name="connsiteY138" fmla="*/ 284058 h 827611"/>
                <a:gd name="connsiteX139" fmla="*/ 551981 w 1516276"/>
                <a:gd name="connsiteY139" fmla="*/ 253835 h 827611"/>
                <a:gd name="connsiteX140" fmla="*/ 505030 w 1516276"/>
                <a:gd name="connsiteY140" fmla="*/ 223136 h 827611"/>
                <a:gd name="connsiteX141" fmla="*/ 506367 w 1516276"/>
                <a:gd name="connsiteY141" fmla="*/ 222270 h 827611"/>
                <a:gd name="connsiteX142" fmla="*/ 493125 w 1516276"/>
                <a:gd name="connsiteY142" fmla="*/ 213612 h 827611"/>
                <a:gd name="connsiteX143" fmla="*/ 531757 w 1516276"/>
                <a:gd name="connsiteY143" fmla="*/ 188615 h 827611"/>
                <a:gd name="connsiteX144" fmla="*/ 520394 w 1516276"/>
                <a:gd name="connsiteY144" fmla="*/ 165890 h 827611"/>
                <a:gd name="connsiteX145" fmla="*/ 559026 w 1516276"/>
                <a:gd name="connsiteY145" fmla="*/ 149983 h 827611"/>
                <a:gd name="connsiteX146" fmla="*/ 531757 w 1516276"/>
                <a:gd name="connsiteY146" fmla="*/ 111351 h 827611"/>
                <a:gd name="connsiteX147" fmla="*/ 547664 w 1516276"/>
                <a:gd name="connsiteY147" fmla="*/ 90899 h 827611"/>
                <a:gd name="connsiteX148" fmla="*/ 686284 w 1516276"/>
                <a:gd name="connsiteY148" fmla="*/ 70447 h 827611"/>
                <a:gd name="connsiteX149" fmla="*/ 702192 w 1516276"/>
                <a:gd name="connsiteY149" fmla="*/ 52267 h 827611"/>
                <a:gd name="connsiteX150" fmla="*/ 795363 w 1516276"/>
                <a:gd name="connsiteY150" fmla="*/ 27270 h 82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1516276" h="827611">
                  <a:moveTo>
                    <a:pt x="831722" y="0"/>
                  </a:moveTo>
                  <a:lnTo>
                    <a:pt x="897623" y="15907"/>
                  </a:lnTo>
                  <a:lnTo>
                    <a:pt x="898607" y="22795"/>
                  </a:lnTo>
                  <a:lnTo>
                    <a:pt x="909528" y="25431"/>
                  </a:lnTo>
                  <a:lnTo>
                    <a:pt x="916672" y="75436"/>
                  </a:lnTo>
                  <a:lnTo>
                    <a:pt x="945345" y="63629"/>
                  </a:lnTo>
                  <a:lnTo>
                    <a:pt x="993067" y="90899"/>
                  </a:lnTo>
                  <a:lnTo>
                    <a:pt x="992653" y="93383"/>
                  </a:lnTo>
                  <a:lnTo>
                    <a:pt x="1004972" y="100423"/>
                  </a:lnTo>
                  <a:lnTo>
                    <a:pt x="1002014" y="118168"/>
                  </a:lnTo>
                  <a:lnTo>
                    <a:pt x="1024881" y="118168"/>
                  </a:lnTo>
                  <a:lnTo>
                    <a:pt x="1118052" y="59084"/>
                  </a:lnTo>
                  <a:lnTo>
                    <a:pt x="1099873" y="79536"/>
                  </a:lnTo>
                  <a:lnTo>
                    <a:pt x="1104860" y="84523"/>
                  </a:lnTo>
                  <a:lnTo>
                    <a:pt x="1129957" y="68608"/>
                  </a:lnTo>
                  <a:lnTo>
                    <a:pt x="1111777" y="89060"/>
                  </a:lnTo>
                  <a:lnTo>
                    <a:pt x="1161772" y="139055"/>
                  </a:lnTo>
                  <a:lnTo>
                    <a:pt x="1233337" y="274006"/>
                  </a:lnTo>
                  <a:lnTo>
                    <a:pt x="1252127" y="247699"/>
                  </a:lnTo>
                  <a:lnTo>
                    <a:pt x="1304394" y="279513"/>
                  </a:lnTo>
                  <a:lnTo>
                    <a:pt x="1354388" y="263606"/>
                  </a:lnTo>
                  <a:lnTo>
                    <a:pt x="1374841" y="272696"/>
                  </a:lnTo>
                  <a:lnTo>
                    <a:pt x="1376974" y="277877"/>
                  </a:lnTo>
                  <a:lnTo>
                    <a:pt x="1386746" y="282220"/>
                  </a:lnTo>
                  <a:lnTo>
                    <a:pt x="1400385" y="315343"/>
                  </a:lnTo>
                  <a:lnTo>
                    <a:pt x="1418017" y="322690"/>
                  </a:lnTo>
                  <a:lnTo>
                    <a:pt x="1423269" y="329442"/>
                  </a:lnTo>
                  <a:lnTo>
                    <a:pt x="1429922" y="332214"/>
                  </a:lnTo>
                  <a:lnTo>
                    <a:pt x="1438112" y="342743"/>
                  </a:lnTo>
                  <a:lnTo>
                    <a:pt x="1481646" y="338597"/>
                  </a:lnTo>
                  <a:lnTo>
                    <a:pt x="1488774" y="348576"/>
                  </a:lnTo>
                  <a:lnTo>
                    <a:pt x="1493551" y="348121"/>
                  </a:lnTo>
                  <a:lnTo>
                    <a:pt x="1516276" y="379936"/>
                  </a:lnTo>
                  <a:lnTo>
                    <a:pt x="1484461" y="418568"/>
                  </a:lnTo>
                  <a:lnTo>
                    <a:pt x="1457192" y="423113"/>
                  </a:lnTo>
                  <a:lnTo>
                    <a:pt x="1450375" y="477652"/>
                  </a:lnTo>
                  <a:lnTo>
                    <a:pt x="1429922" y="502649"/>
                  </a:lnTo>
                  <a:lnTo>
                    <a:pt x="1359476" y="482197"/>
                  </a:lnTo>
                  <a:lnTo>
                    <a:pt x="1332206" y="579913"/>
                  </a:lnTo>
                  <a:lnTo>
                    <a:pt x="1316299" y="589002"/>
                  </a:lnTo>
                  <a:lnTo>
                    <a:pt x="1241308" y="611727"/>
                  </a:lnTo>
                  <a:lnTo>
                    <a:pt x="1273122" y="698081"/>
                  </a:lnTo>
                  <a:lnTo>
                    <a:pt x="1248125" y="713988"/>
                  </a:lnTo>
                  <a:lnTo>
                    <a:pt x="1252670" y="741258"/>
                  </a:lnTo>
                  <a:lnTo>
                    <a:pt x="1232218" y="734440"/>
                  </a:lnTo>
                  <a:lnTo>
                    <a:pt x="1221961" y="725466"/>
                  </a:lnTo>
                  <a:lnTo>
                    <a:pt x="1220313" y="724916"/>
                  </a:lnTo>
                  <a:lnTo>
                    <a:pt x="1212919" y="718447"/>
                  </a:lnTo>
                  <a:lnTo>
                    <a:pt x="1154954" y="713988"/>
                  </a:lnTo>
                  <a:lnTo>
                    <a:pt x="1095870" y="707171"/>
                  </a:lnTo>
                  <a:lnTo>
                    <a:pt x="1079963" y="713988"/>
                  </a:lnTo>
                  <a:lnTo>
                    <a:pt x="1032241" y="691263"/>
                  </a:lnTo>
                  <a:lnTo>
                    <a:pt x="1011789" y="702626"/>
                  </a:lnTo>
                  <a:lnTo>
                    <a:pt x="1004972" y="734440"/>
                  </a:lnTo>
                  <a:lnTo>
                    <a:pt x="941343" y="718533"/>
                  </a:lnTo>
                  <a:lnTo>
                    <a:pt x="918618" y="725350"/>
                  </a:lnTo>
                  <a:lnTo>
                    <a:pt x="909528" y="745802"/>
                  </a:lnTo>
                  <a:lnTo>
                    <a:pt x="886804" y="757165"/>
                  </a:lnTo>
                  <a:lnTo>
                    <a:pt x="843627" y="788979"/>
                  </a:lnTo>
                  <a:lnTo>
                    <a:pt x="823175" y="827611"/>
                  </a:lnTo>
                  <a:lnTo>
                    <a:pt x="811812" y="827611"/>
                  </a:lnTo>
                  <a:lnTo>
                    <a:pt x="807844" y="818087"/>
                  </a:lnTo>
                  <a:lnTo>
                    <a:pt x="799907" y="818087"/>
                  </a:lnTo>
                  <a:lnTo>
                    <a:pt x="792513" y="800342"/>
                  </a:lnTo>
                  <a:lnTo>
                    <a:pt x="752728" y="800342"/>
                  </a:lnTo>
                  <a:lnTo>
                    <a:pt x="751726" y="790818"/>
                  </a:lnTo>
                  <a:lnTo>
                    <a:pt x="740823" y="790818"/>
                  </a:lnTo>
                  <a:lnTo>
                    <a:pt x="737281" y="757165"/>
                  </a:lnTo>
                  <a:lnTo>
                    <a:pt x="732276" y="757165"/>
                  </a:lnTo>
                  <a:lnTo>
                    <a:pt x="732276" y="747641"/>
                  </a:lnTo>
                  <a:lnTo>
                    <a:pt x="720371" y="747641"/>
                  </a:lnTo>
                  <a:lnTo>
                    <a:pt x="720371" y="697647"/>
                  </a:lnTo>
                  <a:lnTo>
                    <a:pt x="688549" y="670849"/>
                  </a:lnTo>
                  <a:lnTo>
                    <a:pt x="623198" y="675356"/>
                  </a:lnTo>
                  <a:lnTo>
                    <a:pt x="580021" y="686718"/>
                  </a:lnTo>
                  <a:lnTo>
                    <a:pt x="572843" y="675951"/>
                  </a:lnTo>
                  <a:lnTo>
                    <a:pt x="568116" y="677194"/>
                  </a:lnTo>
                  <a:lnTo>
                    <a:pt x="537601" y="631421"/>
                  </a:lnTo>
                  <a:lnTo>
                    <a:pt x="516392" y="616272"/>
                  </a:lnTo>
                  <a:lnTo>
                    <a:pt x="457308" y="584458"/>
                  </a:lnTo>
                  <a:lnTo>
                    <a:pt x="452763" y="579913"/>
                  </a:lnTo>
                  <a:lnTo>
                    <a:pt x="359592" y="604910"/>
                  </a:lnTo>
                  <a:lnTo>
                    <a:pt x="359592" y="793524"/>
                  </a:lnTo>
                  <a:lnTo>
                    <a:pt x="339140" y="793524"/>
                  </a:lnTo>
                  <a:lnTo>
                    <a:pt x="333188" y="784000"/>
                  </a:lnTo>
                  <a:lnTo>
                    <a:pt x="327235" y="784000"/>
                  </a:lnTo>
                  <a:lnTo>
                    <a:pt x="308101" y="753385"/>
                  </a:lnTo>
                  <a:lnTo>
                    <a:pt x="291418" y="745802"/>
                  </a:lnTo>
                  <a:lnTo>
                    <a:pt x="248241" y="750347"/>
                  </a:lnTo>
                  <a:lnTo>
                    <a:pt x="232334" y="766255"/>
                  </a:lnTo>
                  <a:lnTo>
                    <a:pt x="232334" y="757165"/>
                  </a:lnTo>
                  <a:lnTo>
                    <a:pt x="235419" y="741740"/>
                  </a:lnTo>
                  <a:lnTo>
                    <a:pt x="220429" y="756731"/>
                  </a:lnTo>
                  <a:lnTo>
                    <a:pt x="220429" y="747641"/>
                  </a:lnTo>
                  <a:lnTo>
                    <a:pt x="224974" y="724916"/>
                  </a:lnTo>
                  <a:lnTo>
                    <a:pt x="222070" y="714751"/>
                  </a:lnTo>
                  <a:lnTo>
                    <a:pt x="189157" y="702626"/>
                  </a:lnTo>
                  <a:lnTo>
                    <a:pt x="187205" y="696768"/>
                  </a:lnTo>
                  <a:lnTo>
                    <a:pt x="177252" y="693102"/>
                  </a:lnTo>
                  <a:lnTo>
                    <a:pt x="162774" y="649666"/>
                  </a:lnTo>
                  <a:lnTo>
                    <a:pt x="150526" y="643542"/>
                  </a:lnTo>
                  <a:lnTo>
                    <a:pt x="150526" y="639970"/>
                  </a:lnTo>
                  <a:lnTo>
                    <a:pt x="138621" y="634018"/>
                  </a:lnTo>
                  <a:lnTo>
                    <a:pt x="138621" y="618110"/>
                  </a:lnTo>
                  <a:lnTo>
                    <a:pt x="177252" y="622655"/>
                  </a:lnTo>
                  <a:lnTo>
                    <a:pt x="177252" y="586296"/>
                  </a:lnTo>
                  <a:lnTo>
                    <a:pt x="209067" y="579478"/>
                  </a:lnTo>
                  <a:lnTo>
                    <a:pt x="240881" y="586296"/>
                  </a:lnTo>
                  <a:lnTo>
                    <a:pt x="245426" y="531757"/>
                  </a:lnTo>
                  <a:lnTo>
                    <a:pt x="242242" y="509466"/>
                  </a:lnTo>
                  <a:lnTo>
                    <a:pt x="214155" y="509466"/>
                  </a:lnTo>
                  <a:lnTo>
                    <a:pt x="182340" y="498104"/>
                  </a:lnTo>
                  <a:lnTo>
                    <a:pt x="139163" y="525373"/>
                  </a:lnTo>
                  <a:lnTo>
                    <a:pt x="107349" y="536736"/>
                  </a:lnTo>
                  <a:lnTo>
                    <a:pt x="86897" y="525373"/>
                  </a:lnTo>
                  <a:lnTo>
                    <a:pt x="87341" y="522710"/>
                  </a:lnTo>
                  <a:lnTo>
                    <a:pt x="74992" y="515849"/>
                  </a:lnTo>
                  <a:lnTo>
                    <a:pt x="79536" y="488580"/>
                  </a:lnTo>
                  <a:lnTo>
                    <a:pt x="64441" y="461744"/>
                  </a:lnTo>
                  <a:lnTo>
                    <a:pt x="36902" y="461744"/>
                  </a:lnTo>
                  <a:lnTo>
                    <a:pt x="29918" y="452220"/>
                  </a:lnTo>
                  <a:lnTo>
                    <a:pt x="24997" y="452220"/>
                  </a:lnTo>
                  <a:lnTo>
                    <a:pt x="0" y="418133"/>
                  </a:lnTo>
                  <a:lnTo>
                    <a:pt x="20452" y="374957"/>
                  </a:lnTo>
                  <a:lnTo>
                    <a:pt x="9090" y="365867"/>
                  </a:lnTo>
                  <a:lnTo>
                    <a:pt x="36360" y="299965"/>
                  </a:lnTo>
                  <a:lnTo>
                    <a:pt x="48178" y="309698"/>
                  </a:lnTo>
                  <a:lnTo>
                    <a:pt x="48265" y="309489"/>
                  </a:lnTo>
                  <a:lnTo>
                    <a:pt x="75024" y="331526"/>
                  </a:lnTo>
                  <a:lnTo>
                    <a:pt x="79536" y="295420"/>
                  </a:lnTo>
                  <a:lnTo>
                    <a:pt x="154528" y="231791"/>
                  </a:lnTo>
                  <a:lnTo>
                    <a:pt x="213612" y="224974"/>
                  </a:lnTo>
                  <a:lnTo>
                    <a:pt x="295421" y="268151"/>
                  </a:lnTo>
                  <a:lnTo>
                    <a:pt x="338597" y="295420"/>
                  </a:lnTo>
                  <a:lnTo>
                    <a:pt x="374957" y="268151"/>
                  </a:lnTo>
                  <a:lnTo>
                    <a:pt x="434041" y="263606"/>
                  </a:lnTo>
                  <a:lnTo>
                    <a:pt x="481763" y="295420"/>
                  </a:lnTo>
                  <a:lnTo>
                    <a:pt x="493125" y="279513"/>
                  </a:lnTo>
                  <a:lnTo>
                    <a:pt x="547664" y="284058"/>
                  </a:lnTo>
                  <a:lnTo>
                    <a:pt x="551981" y="253835"/>
                  </a:lnTo>
                  <a:lnTo>
                    <a:pt x="505030" y="223136"/>
                  </a:lnTo>
                  <a:lnTo>
                    <a:pt x="506367" y="222270"/>
                  </a:lnTo>
                  <a:lnTo>
                    <a:pt x="493125" y="213612"/>
                  </a:lnTo>
                  <a:lnTo>
                    <a:pt x="531757" y="188615"/>
                  </a:lnTo>
                  <a:lnTo>
                    <a:pt x="520394" y="165890"/>
                  </a:lnTo>
                  <a:lnTo>
                    <a:pt x="559026" y="149983"/>
                  </a:lnTo>
                  <a:lnTo>
                    <a:pt x="531757" y="111351"/>
                  </a:lnTo>
                  <a:lnTo>
                    <a:pt x="547664" y="90899"/>
                  </a:lnTo>
                  <a:lnTo>
                    <a:pt x="686284" y="70447"/>
                  </a:lnTo>
                  <a:lnTo>
                    <a:pt x="702192" y="52267"/>
                  </a:lnTo>
                  <a:lnTo>
                    <a:pt x="795363"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7" name="Freeform 466"/>
            <p:cNvSpPr>
              <a:spLocks/>
            </p:cNvSpPr>
            <p:nvPr/>
          </p:nvSpPr>
          <p:spPr bwMode="auto">
            <a:xfrm>
              <a:off x="6816469" y="2238609"/>
              <a:ext cx="888209" cy="431770"/>
            </a:xfrm>
            <a:custGeom>
              <a:avLst/>
              <a:gdLst>
                <a:gd name="connsiteX0" fmla="*/ 406771 w 1184279"/>
                <a:gd name="connsiteY0" fmla="*/ 0 h 575693"/>
                <a:gd name="connsiteX1" fmla="*/ 449948 w 1184279"/>
                <a:gd name="connsiteY1" fmla="*/ 27270 h 575693"/>
                <a:gd name="connsiteX2" fmla="*/ 481762 w 1184279"/>
                <a:gd name="connsiteY2" fmla="*/ 31815 h 575693"/>
                <a:gd name="connsiteX3" fmla="*/ 524939 w 1184279"/>
                <a:gd name="connsiteY3" fmla="*/ 47722 h 575693"/>
                <a:gd name="connsiteX4" fmla="*/ 527292 w 1184279"/>
                <a:gd name="connsiteY4" fmla="*/ 62624 h 575693"/>
                <a:gd name="connsiteX5" fmla="*/ 532082 w 1184279"/>
                <a:gd name="connsiteY5" fmla="*/ 64389 h 575693"/>
                <a:gd name="connsiteX6" fmla="*/ 536600 w 1184279"/>
                <a:gd name="connsiteY6" fmla="*/ 93005 h 575693"/>
                <a:gd name="connsiteX7" fmla="*/ 584023 w 1184279"/>
                <a:gd name="connsiteY7" fmla="*/ 113623 h 575693"/>
                <a:gd name="connsiteX8" fmla="*/ 622655 w 1184279"/>
                <a:gd name="connsiteY8" fmla="*/ 102261 h 575693"/>
                <a:gd name="connsiteX9" fmla="*/ 665832 w 1184279"/>
                <a:gd name="connsiteY9" fmla="*/ 97716 h 575693"/>
                <a:gd name="connsiteX10" fmla="*/ 702191 w 1184279"/>
                <a:gd name="connsiteY10" fmla="*/ 102261 h 575693"/>
                <a:gd name="connsiteX11" fmla="*/ 740823 w 1184279"/>
                <a:gd name="connsiteY11" fmla="*/ 129531 h 575693"/>
                <a:gd name="connsiteX12" fmla="*/ 761275 w 1184279"/>
                <a:gd name="connsiteY12" fmla="*/ 161345 h 575693"/>
                <a:gd name="connsiteX13" fmla="*/ 795362 w 1184279"/>
                <a:gd name="connsiteY13" fmla="*/ 161345 h 575693"/>
                <a:gd name="connsiteX14" fmla="*/ 843084 w 1184279"/>
                <a:gd name="connsiteY14" fmla="*/ 165890 h 575693"/>
                <a:gd name="connsiteX15" fmla="*/ 874898 w 1184279"/>
                <a:gd name="connsiteY15" fmla="*/ 156800 h 575693"/>
                <a:gd name="connsiteX16" fmla="*/ 922620 w 1184279"/>
                <a:gd name="connsiteY16" fmla="*/ 145438 h 575693"/>
                <a:gd name="connsiteX17" fmla="*/ 977159 w 1184279"/>
                <a:gd name="connsiteY17" fmla="*/ 106806 h 575693"/>
                <a:gd name="connsiteX18" fmla="*/ 1004429 w 1184279"/>
                <a:gd name="connsiteY18" fmla="*/ 113623 h 575693"/>
                <a:gd name="connsiteX19" fmla="*/ 1020336 w 1184279"/>
                <a:gd name="connsiteY19" fmla="*/ 129531 h 575693"/>
                <a:gd name="connsiteX20" fmla="*/ 1063513 w 1184279"/>
                <a:gd name="connsiteY20" fmla="*/ 122713 h 575693"/>
                <a:gd name="connsiteX21" fmla="*/ 1056552 w 1184279"/>
                <a:gd name="connsiteY21" fmla="*/ 141607 h 575693"/>
                <a:gd name="connsiteX22" fmla="*/ 1070656 w 1184279"/>
                <a:gd name="connsiteY22" fmla="*/ 139380 h 575693"/>
                <a:gd name="connsiteX23" fmla="*/ 1054749 w 1184279"/>
                <a:gd name="connsiteY23" fmla="*/ 182557 h 575693"/>
                <a:gd name="connsiteX24" fmla="*/ 1027479 w 1184279"/>
                <a:gd name="connsiteY24" fmla="*/ 237096 h 575693"/>
                <a:gd name="connsiteX25" fmla="*/ 1031859 w 1184279"/>
                <a:gd name="connsiteY25" fmla="*/ 247609 h 575693"/>
                <a:gd name="connsiteX26" fmla="*/ 1052151 w 1184279"/>
                <a:gd name="connsiteY26" fmla="*/ 236336 h 575693"/>
                <a:gd name="connsiteX27" fmla="*/ 1083965 w 1184279"/>
                <a:gd name="connsiteY27" fmla="*/ 247699 h 575693"/>
                <a:gd name="connsiteX28" fmla="*/ 1118052 w 1184279"/>
                <a:gd name="connsiteY28" fmla="*/ 224974 h 575693"/>
                <a:gd name="connsiteX29" fmla="*/ 1143049 w 1184279"/>
                <a:gd name="connsiteY29" fmla="*/ 243154 h 575693"/>
                <a:gd name="connsiteX30" fmla="*/ 1177136 w 1184279"/>
                <a:gd name="connsiteY30" fmla="*/ 279513 h 575693"/>
                <a:gd name="connsiteX31" fmla="*/ 1177136 w 1184279"/>
                <a:gd name="connsiteY31" fmla="*/ 288561 h 575693"/>
                <a:gd name="connsiteX32" fmla="*/ 1184279 w 1184279"/>
                <a:gd name="connsiteY32" fmla="*/ 296180 h 575693"/>
                <a:gd name="connsiteX33" fmla="*/ 1184279 w 1184279"/>
                <a:gd name="connsiteY33" fmla="*/ 318905 h 575693"/>
                <a:gd name="connsiteX34" fmla="*/ 1150192 w 1184279"/>
                <a:gd name="connsiteY34" fmla="*/ 312087 h 575693"/>
                <a:gd name="connsiteX35" fmla="*/ 1097925 w 1184279"/>
                <a:gd name="connsiteY35" fmla="*/ 318905 h 575693"/>
                <a:gd name="connsiteX36" fmla="*/ 1070656 w 1184279"/>
                <a:gd name="connsiteY36" fmla="*/ 334812 h 575693"/>
                <a:gd name="connsiteX37" fmla="*/ 1047931 w 1184279"/>
                <a:gd name="connsiteY37" fmla="*/ 371171 h 575693"/>
                <a:gd name="connsiteX38" fmla="*/ 988847 w 1184279"/>
                <a:gd name="connsiteY38" fmla="*/ 387079 h 575693"/>
                <a:gd name="connsiteX39" fmla="*/ 952488 w 1184279"/>
                <a:gd name="connsiteY39" fmla="*/ 414348 h 575693"/>
                <a:gd name="connsiteX40" fmla="*/ 913856 w 1184279"/>
                <a:gd name="connsiteY40" fmla="*/ 402986 h 575693"/>
                <a:gd name="connsiteX41" fmla="*/ 893404 w 1184279"/>
                <a:gd name="connsiteY41" fmla="*/ 398441 h 575693"/>
                <a:gd name="connsiteX42" fmla="*/ 879238 w 1184279"/>
                <a:gd name="connsiteY42" fmla="*/ 432844 h 575693"/>
                <a:gd name="connsiteX43" fmla="*/ 881716 w 1184279"/>
                <a:gd name="connsiteY43" fmla="*/ 436313 h 575693"/>
                <a:gd name="connsiteX44" fmla="*/ 884891 w 1184279"/>
                <a:gd name="connsiteY44" fmla="*/ 447425 h 575693"/>
                <a:gd name="connsiteX45" fmla="*/ 888859 w 1184279"/>
                <a:gd name="connsiteY45" fmla="*/ 452980 h 575693"/>
                <a:gd name="connsiteX46" fmla="*/ 893404 w 1184279"/>
                <a:gd name="connsiteY46" fmla="*/ 468887 h 575693"/>
                <a:gd name="connsiteX47" fmla="*/ 866134 w 1184279"/>
                <a:gd name="connsiteY47" fmla="*/ 489340 h 575693"/>
                <a:gd name="connsiteX48" fmla="*/ 838865 w 1184279"/>
                <a:gd name="connsiteY48" fmla="*/ 512064 h 575693"/>
                <a:gd name="connsiteX49" fmla="*/ 795688 w 1184279"/>
                <a:gd name="connsiteY49" fmla="*/ 532516 h 575693"/>
                <a:gd name="connsiteX50" fmla="*/ 743421 w 1184279"/>
                <a:gd name="connsiteY50" fmla="*/ 532516 h 575693"/>
                <a:gd name="connsiteX51" fmla="*/ 684337 w 1184279"/>
                <a:gd name="connsiteY51" fmla="*/ 548424 h 575693"/>
                <a:gd name="connsiteX52" fmla="*/ 641160 w 1184279"/>
                <a:gd name="connsiteY52" fmla="*/ 575693 h 575693"/>
                <a:gd name="connsiteX53" fmla="*/ 625253 w 1184279"/>
                <a:gd name="connsiteY53" fmla="*/ 559786 h 575693"/>
                <a:gd name="connsiteX54" fmla="*/ 582076 w 1184279"/>
                <a:gd name="connsiteY54" fmla="*/ 559786 h 575693"/>
                <a:gd name="connsiteX55" fmla="*/ 527537 w 1184279"/>
                <a:gd name="connsiteY55" fmla="*/ 532516 h 575693"/>
                <a:gd name="connsiteX56" fmla="*/ 488905 w 1184279"/>
                <a:gd name="connsiteY56" fmla="*/ 523426 h 575693"/>
                <a:gd name="connsiteX57" fmla="*/ 441183 w 1184279"/>
                <a:gd name="connsiteY57" fmla="*/ 532516 h 575693"/>
                <a:gd name="connsiteX58" fmla="*/ 361647 w 1184279"/>
                <a:gd name="connsiteY58" fmla="*/ 523426 h 575693"/>
                <a:gd name="connsiteX59" fmla="*/ 323015 w 1184279"/>
                <a:gd name="connsiteY59" fmla="*/ 523426 h 575693"/>
                <a:gd name="connsiteX60" fmla="*/ 302563 w 1184279"/>
                <a:gd name="connsiteY60" fmla="*/ 489340 h 575693"/>
                <a:gd name="connsiteX61" fmla="*/ 298018 w 1184279"/>
                <a:gd name="connsiteY61" fmla="*/ 477002 h 575693"/>
                <a:gd name="connsiteX62" fmla="*/ 295420 w 1184279"/>
                <a:gd name="connsiteY62" fmla="*/ 472673 h 575693"/>
                <a:gd name="connsiteX63" fmla="*/ 285574 w 1184279"/>
                <a:gd name="connsiteY63" fmla="*/ 445946 h 575693"/>
                <a:gd name="connsiteX64" fmla="*/ 263931 w 1184279"/>
                <a:gd name="connsiteY64" fmla="*/ 441618 h 575693"/>
                <a:gd name="connsiteX65" fmla="*/ 216210 w 1184279"/>
                <a:gd name="connsiteY65" fmla="*/ 409803 h 575693"/>
                <a:gd name="connsiteX66" fmla="*/ 168488 w 1184279"/>
                <a:gd name="connsiteY66" fmla="*/ 398441 h 575693"/>
                <a:gd name="connsiteX67" fmla="*/ 125311 w 1184279"/>
                <a:gd name="connsiteY67" fmla="*/ 393896 h 575693"/>
                <a:gd name="connsiteX68" fmla="*/ 113949 w 1184279"/>
                <a:gd name="connsiteY68" fmla="*/ 371171 h 575693"/>
                <a:gd name="connsiteX69" fmla="*/ 114262 w 1184279"/>
                <a:gd name="connsiteY69" fmla="*/ 369417 h 575693"/>
                <a:gd name="connsiteX70" fmla="*/ 106806 w 1184279"/>
                <a:gd name="connsiteY70" fmla="*/ 354504 h 575693"/>
                <a:gd name="connsiteX71" fmla="*/ 117422 w 1184279"/>
                <a:gd name="connsiteY71" fmla="*/ 295052 h 575693"/>
                <a:gd name="connsiteX72" fmla="*/ 98042 w 1184279"/>
                <a:gd name="connsiteY72" fmla="*/ 264366 h 575693"/>
                <a:gd name="connsiteX73" fmla="*/ 50320 w 1184279"/>
                <a:gd name="connsiteY73" fmla="*/ 241641 h 575693"/>
                <a:gd name="connsiteX74" fmla="*/ 16233 w 1184279"/>
                <a:gd name="connsiteY74" fmla="*/ 216644 h 575693"/>
                <a:gd name="connsiteX75" fmla="*/ 12983 w 1184279"/>
                <a:gd name="connsiteY75" fmla="*/ 202832 h 575693"/>
                <a:gd name="connsiteX76" fmla="*/ 9090 w 1184279"/>
                <a:gd name="connsiteY76" fmla="*/ 199977 h 575693"/>
                <a:gd name="connsiteX77" fmla="*/ 0 w 1184279"/>
                <a:gd name="connsiteY77" fmla="*/ 161345 h 575693"/>
                <a:gd name="connsiteX78" fmla="*/ 43177 w 1184279"/>
                <a:gd name="connsiteY78" fmla="*/ 149983 h 575693"/>
                <a:gd name="connsiteX79" fmla="*/ 106806 w 1184279"/>
                <a:gd name="connsiteY79" fmla="*/ 102261 h 575693"/>
                <a:gd name="connsiteX80" fmla="*/ 165890 w 1184279"/>
                <a:gd name="connsiteY80" fmla="*/ 74991 h 575693"/>
                <a:gd name="connsiteX81" fmla="*/ 197704 w 1184279"/>
                <a:gd name="connsiteY81" fmla="*/ 90899 h 575693"/>
                <a:gd name="connsiteX82" fmla="*/ 236336 w 1184279"/>
                <a:gd name="connsiteY82" fmla="*/ 90899 h 575693"/>
                <a:gd name="connsiteX83" fmla="*/ 263606 w 1184279"/>
                <a:gd name="connsiteY83" fmla="*/ 118168 h 575693"/>
                <a:gd name="connsiteX84" fmla="*/ 295420 w 1184279"/>
                <a:gd name="connsiteY84" fmla="*/ 118168 h 575693"/>
                <a:gd name="connsiteX85" fmla="*/ 347687 w 1184279"/>
                <a:gd name="connsiteY85" fmla="*/ 134075 h 575693"/>
                <a:gd name="connsiteX86" fmla="*/ 385878 w 1184279"/>
                <a:gd name="connsiteY86" fmla="*/ 98131 h 575693"/>
                <a:gd name="connsiteX87" fmla="*/ 377555 w 1184279"/>
                <a:gd name="connsiteY87" fmla="*/ 80296 h 575693"/>
                <a:gd name="connsiteX88" fmla="*/ 377904 w 1184279"/>
                <a:gd name="connsiteY88" fmla="*/ 79685 h 575693"/>
                <a:gd name="connsiteX89" fmla="*/ 370412 w 1184279"/>
                <a:gd name="connsiteY89" fmla="*/ 63629 h 57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184279" h="575693">
                  <a:moveTo>
                    <a:pt x="406771" y="0"/>
                  </a:moveTo>
                  <a:lnTo>
                    <a:pt x="449948" y="27270"/>
                  </a:lnTo>
                  <a:lnTo>
                    <a:pt x="481762" y="31815"/>
                  </a:lnTo>
                  <a:lnTo>
                    <a:pt x="524939" y="47722"/>
                  </a:lnTo>
                  <a:lnTo>
                    <a:pt x="527292" y="62624"/>
                  </a:lnTo>
                  <a:lnTo>
                    <a:pt x="532082" y="64389"/>
                  </a:lnTo>
                  <a:lnTo>
                    <a:pt x="536600" y="93005"/>
                  </a:lnTo>
                  <a:lnTo>
                    <a:pt x="584023" y="113623"/>
                  </a:lnTo>
                  <a:lnTo>
                    <a:pt x="622655" y="102261"/>
                  </a:lnTo>
                  <a:lnTo>
                    <a:pt x="665832" y="97716"/>
                  </a:lnTo>
                  <a:lnTo>
                    <a:pt x="702191" y="102261"/>
                  </a:lnTo>
                  <a:lnTo>
                    <a:pt x="740823" y="129531"/>
                  </a:lnTo>
                  <a:lnTo>
                    <a:pt x="761275" y="161345"/>
                  </a:lnTo>
                  <a:lnTo>
                    <a:pt x="795362" y="161345"/>
                  </a:lnTo>
                  <a:lnTo>
                    <a:pt x="843084" y="165890"/>
                  </a:lnTo>
                  <a:lnTo>
                    <a:pt x="874898" y="156800"/>
                  </a:lnTo>
                  <a:lnTo>
                    <a:pt x="922620" y="145438"/>
                  </a:lnTo>
                  <a:lnTo>
                    <a:pt x="977159" y="106806"/>
                  </a:lnTo>
                  <a:lnTo>
                    <a:pt x="1004429" y="113623"/>
                  </a:lnTo>
                  <a:lnTo>
                    <a:pt x="1020336" y="129531"/>
                  </a:lnTo>
                  <a:lnTo>
                    <a:pt x="1063513" y="122713"/>
                  </a:lnTo>
                  <a:lnTo>
                    <a:pt x="1056552" y="141607"/>
                  </a:lnTo>
                  <a:lnTo>
                    <a:pt x="1070656" y="139380"/>
                  </a:lnTo>
                  <a:lnTo>
                    <a:pt x="1054749" y="182557"/>
                  </a:lnTo>
                  <a:lnTo>
                    <a:pt x="1027479" y="237096"/>
                  </a:lnTo>
                  <a:lnTo>
                    <a:pt x="1031859" y="247609"/>
                  </a:lnTo>
                  <a:lnTo>
                    <a:pt x="1052151" y="236336"/>
                  </a:lnTo>
                  <a:lnTo>
                    <a:pt x="1083965" y="247699"/>
                  </a:lnTo>
                  <a:lnTo>
                    <a:pt x="1118052" y="224974"/>
                  </a:lnTo>
                  <a:lnTo>
                    <a:pt x="1143049" y="243154"/>
                  </a:lnTo>
                  <a:lnTo>
                    <a:pt x="1177136" y="279513"/>
                  </a:lnTo>
                  <a:lnTo>
                    <a:pt x="1177136" y="288561"/>
                  </a:lnTo>
                  <a:lnTo>
                    <a:pt x="1184279" y="296180"/>
                  </a:lnTo>
                  <a:lnTo>
                    <a:pt x="1184279" y="318905"/>
                  </a:lnTo>
                  <a:lnTo>
                    <a:pt x="1150192" y="312087"/>
                  </a:lnTo>
                  <a:lnTo>
                    <a:pt x="1097925" y="318905"/>
                  </a:lnTo>
                  <a:lnTo>
                    <a:pt x="1070656" y="334812"/>
                  </a:lnTo>
                  <a:lnTo>
                    <a:pt x="1047931" y="371171"/>
                  </a:lnTo>
                  <a:lnTo>
                    <a:pt x="988847" y="387079"/>
                  </a:lnTo>
                  <a:lnTo>
                    <a:pt x="952488" y="414348"/>
                  </a:lnTo>
                  <a:lnTo>
                    <a:pt x="913856" y="402986"/>
                  </a:lnTo>
                  <a:lnTo>
                    <a:pt x="893404" y="398441"/>
                  </a:lnTo>
                  <a:lnTo>
                    <a:pt x="879238" y="432844"/>
                  </a:lnTo>
                  <a:lnTo>
                    <a:pt x="881716" y="436313"/>
                  </a:lnTo>
                  <a:lnTo>
                    <a:pt x="884891" y="447425"/>
                  </a:lnTo>
                  <a:lnTo>
                    <a:pt x="888859" y="452980"/>
                  </a:lnTo>
                  <a:lnTo>
                    <a:pt x="893404" y="468887"/>
                  </a:lnTo>
                  <a:lnTo>
                    <a:pt x="866134" y="489340"/>
                  </a:lnTo>
                  <a:lnTo>
                    <a:pt x="838865" y="512064"/>
                  </a:lnTo>
                  <a:lnTo>
                    <a:pt x="795688" y="532516"/>
                  </a:lnTo>
                  <a:lnTo>
                    <a:pt x="743421" y="532516"/>
                  </a:lnTo>
                  <a:lnTo>
                    <a:pt x="684337" y="548424"/>
                  </a:lnTo>
                  <a:lnTo>
                    <a:pt x="641160" y="575693"/>
                  </a:lnTo>
                  <a:lnTo>
                    <a:pt x="625253" y="559786"/>
                  </a:lnTo>
                  <a:lnTo>
                    <a:pt x="582076" y="559786"/>
                  </a:lnTo>
                  <a:lnTo>
                    <a:pt x="527537" y="532516"/>
                  </a:lnTo>
                  <a:lnTo>
                    <a:pt x="488905" y="523426"/>
                  </a:lnTo>
                  <a:lnTo>
                    <a:pt x="441183" y="532516"/>
                  </a:lnTo>
                  <a:lnTo>
                    <a:pt x="361647" y="523426"/>
                  </a:lnTo>
                  <a:lnTo>
                    <a:pt x="323015" y="523426"/>
                  </a:lnTo>
                  <a:lnTo>
                    <a:pt x="302563" y="489340"/>
                  </a:lnTo>
                  <a:lnTo>
                    <a:pt x="298018" y="477002"/>
                  </a:lnTo>
                  <a:lnTo>
                    <a:pt x="295420" y="472673"/>
                  </a:lnTo>
                  <a:lnTo>
                    <a:pt x="285574" y="445946"/>
                  </a:lnTo>
                  <a:lnTo>
                    <a:pt x="263931" y="441618"/>
                  </a:lnTo>
                  <a:lnTo>
                    <a:pt x="216210" y="409803"/>
                  </a:lnTo>
                  <a:lnTo>
                    <a:pt x="168488" y="398441"/>
                  </a:lnTo>
                  <a:lnTo>
                    <a:pt x="125311" y="393896"/>
                  </a:lnTo>
                  <a:lnTo>
                    <a:pt x="113949" y="371171"/>
                  </a:lnTo>
                  <a:lnTo>
                    <a:pt x="114262" y="369417"/>
                  </a:lnTo>
                  <a:lnTo>
                    <a:pt x="106806" y="354504"/>
                  </a:lnTo>
                  <a:lnTo>
                    <a:pt x="117422" y="295052"/>
                  </a:lnTo>
                  <a:lnTo>
                    <a:pt x="98042" y="264366"/>
                  </a:lnTo>
                  <a:lnTo>
                    <a:pt x="50320" y="241641"/>
                  </a:lnTo>
                  <a:lnTo>
                    <a:pt x="16233" y="216644"/>
                  </a:lnTo>
                  <a:lnTo>
                    <a:pt x="12983" y="202832"/>
                  </a:lnTo>
                  <a:lnTo>
                    <a:pt x="9090" y="199977"/>
                  </a:lnTo>
                  <a:lnTo>
                    <a:pt x="0" y="161345"/>
                  </a:lnTo>
                  <a:lnTo>
                    <a:pt x="43177" y="149983"/>
                  </a:lnTo>
                  <a:lnTo>
                    <a:pt x="106806" y="102261"/>
                  </a:lnTo>
                  <a:lnTo>
                    <a:pt x="165890" y="74991"/>
                  </a:lnTo>
                  <a:lnTo>
                    <a:pt x="197704" y="90899"/>
                  </a:lnTo>
                  <a:lnTo>
                    <a:pt x="236336" y="90899"/>
                  </a:lnTo>
                  <a:lnTo>
                    <a:pt x="263606" y="118168"/>
                  </a:lnTo>
                  <a:lnTo>
                    <a:pt x="295420" y="118168"/>
                  </a:lnTo>
                  <a:lnTo>
                    <a:pt x="347687" y="134075"/>
                  </a:lnTo>
                  <a:lnTo>
                    <a:pt x="385878" y="98131"/>
                  </a:lnTo>
                  <a:lnTo>
                    <a:pt x="377555" y="80296"/>
                  </a:lnTo>
                  <a:lnTo>
                    <a:pt x="377904" y="79685"/>
                  </a:lnTo>
                  <a:lnTo>
                    <a:pt x="370412" y="6362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2" name="Freeform 461"/>
            <p:cNvSpPr>
              <a:spLocks/>
            </p:cNvSpPr>
            <p:nvPr/>
          </p:nvSpPr>
          <p:spPr bwMode="auto">
            <a:xfrm>
              <a:off x="6606835" y="3041358"/>
              <a:ext cx="228708" cy="126367"/>
            </a:xfrm>
            <a:custGeom>
              <a:avLst/>
              <a:gdLst>
                <a:gd name="connsiteX0" fmla="*/ 61791 w 304944"/>
                <a:gd name="connsiteY0" fmla="*/ 0 h 168489"/>
                <a:gd name="connsiteX1" fmla="*/ 89060 w 304944"/>
                <a:gd name="connsiteY1" fmla="*/ 11363 h 168489"/>
                <a:gd name="connsiteX2" fmla="*/ 127692 w 304944"/>
                <a:gd name="connsiteY2" fmla="*/ 38632 h 168489"/>
                <a:gd name="connsiteX3" fmla="*/ 148144 w 304944"/>
                <a:gd name="connsiteY3" fmla="*/ 43177 h 168489"/>
                <a:gd name="connsiteX4" fmla="*/ 159506 w 304944"/>
                <a:gd name="connsiteY4" fmla="*/ 63630 h 168489"/>
                <a:gd name="connsiteX5" fmla="*/ 191321 w 304944"/>
                <a:gd name="connsiteY5" fmla="*/ 70447 h 168489"/>
                <a:gd name="connsiteX6" fmla="*/ 218590 w 304944"/>
                <a:gd name="connsiteY6" fmla="*/ 90899 h 168489"/>
                <a:gd name="connsiteX7" fmla="*/ 261767 w 304944"/>
                <a:gd name="connsiteY7" fmla="*/ 97717 h 168489"/>
                <a:gd name="connsiteX8" fmla="*/ 304944 w 304944"/>
                <a:gd name="connsiteY8" fmla="*/ 102262 h 168489"/>
                <a:gd name="connsiteX9" fmla="*/ 298127 w 304944"/>
                <a:gd name="connsiteY9" fmla="*/ 118169 h 168489"/>
                <a:gd name="connsiteX10" fmla="*/ 304944 w 304944"/>
                <a:gd name="connsiteY10" fmla="*/ 145439 h 168489"/>
                <a:gd name="connsiteX11" fmla="*/ 298127 w 304944"/>
                <a:gd name="connsiteY11" fmla="*/ 161346 h 168489"/>
                <a:gd name="connsiteX12" fmla="*/ 291664 w 304944"/>
                <a:gd name="connsiteY12" fmla="*/ 161346 h 168489"/>
                <a:gd name="connsiteX13" fmla="*/ 288603 w 304944"/>
                <a:gd name="connsiteY13" fmla="*/ 168489 h 168489"/>
                <a:gd name="connsiteX14" fmla="*/ 256788 w 304944"/>
                <a:gd name="connsiteY14" fmla="*/ 168489 h 168489"/>
                <a:gd name="connsiteX15" fmla="*/ 213611 w 304944"/>
                <a:gd name="connsiteY15" fmla="*/ 163944 h 168489"/>
                <a:gd name="connsiteX16" fmla="*/ 186342 w 304944"/>
                <a:gd name="connsiteY16" fmla="*/ 157127 h 168489"/>
                <a:gd name="connsiteX17" fmla="*/ 165890 w 304944"/>
                <a:gd name="connsiteY17" fmla="*/ 136674 h 168489"/>
                <a:gd name="connsiteX18" fmla="*/ 118168 w 304944"/>
                <a:gd name="connsiteY18" fmla="*/ 132129 h 168489"/>
                <a:gd name="connsiteX19" fmla="*/ 68174 w 304944"/>
                <a:gd name="connsiteY19" fmla="*/ 109405 h 168489"/>
                <a:gd name="connsiteX20" fmla="*/ 36359 w 304944"/>
                <a:gd name="connsiteY20" fmla="*/ 88952 h 168489"/>
                <a:gd name="connsiteX21" fmla="*/ 0 w 304944"/>
                <a:gd name="connsiteY21" fmla="*/ 70773 h 168489"/>
                <a:gd name="connsiteX22" fmla="*/ 9090 w 304944"/>
                <a:gd name="connsiteY22" fmla="*/ 34413 h 168489"/>
                <a:gd name="connsiteX23" fmla="*/ 36359 w 304944"/>
                <a:gd name="connsiteY23" fmla="*/ 11688 h 168489"/>
                <a:gd name="connsiteX24" fmla="*/ 37809 w 304944"/>
                <a:gd name="connsiteY24" fmla="*/ 11274 h 168489"/>
                <a:gd name="connsiteX25" fmla="*/ 45883 w 304944"/>
                <a:gd name="connsiteY25" fmla="*/ 4545 h 16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4944" h="168489">
                  <a:moveTo>
                    <a:pt x="61791" y="0"/>
                  </a:moveTo>
                  <a:lnTo>
                    <a:pt x="89060" y="11363"/>
                  </a:lnTo>
                  <a:lnTo>
                    <a:pt x="127692" y="38632"/>
                  </a:lnTo>
                  <a:lnTo>
                    <a:pt x="148144" y="43177"/>
                  </a:lnTo>
                  <a:lnTo>
                    <a:pt x="159506" y="63630"/>
                  </a:lnTo>
                  <a:lnTo>
                    <a:pt x="191321" y="70447"/>
                  </a:lnTo>
                  <a:lnTo>
                    <a:pt x="218590" y="90899"/>
                  </a:lnTo>
                  <a:lnTo>
                    <a:pt x="261767" y="97717"/>
                  </a:lnTo>
                  <a:lnTo>
                    <a:pt x="304944" y="102262"/>
                  </a:lnTo>
                  <a:lnTo>
                    <a:pt x="298127" y="118169"/>
                  </a:lnTo>
                  <a:lnTo>
                    <a:pt x="304944" y="145439"/>
                  </a:lnTo>
                  <a:lnTo>
                    <a:pt x="298127" y="161346"/>
                  </a:lnTo>
                  <a:lnTo>
                    <a:pt x="291664" y="161346"/>
                  </a:lnTo>
                  <a:lnTo>
                    <a:pt x="288603" y="168489"/>
                  </a:lnTo>
                  <a:lnTo>
                    <a:pt x="256788" y="168489"/>
                  </a:lnTo>
                  <a:lnTo>
                    <a:pt x="213611" y="163944"/>
                  </a:lnTo>
                  <a:lnTo>
                    <a:pt x="186342" y="157127"/>
                  </a:lnTo>
                  <a:lnTo>
                    <a:pt x="165890" y="136674"/>
                  </a:lnTo>
                  <a:lnTo>
                    <a:pt x="118168" y="132129"/>
                  </a:lnTo>
                  <a:lnTo>
                    <a:pt x="68174" y="109405"/>
                  </a:lnTo>
                  <a:lnTo>
                    <a:pt x="36359" y="88952"/>
                  </a:lnTo>
                  <a:lnTo>
                    <a:pt x="0" y="70773"/>
                  </a:lnTo>
                  <a:lnTo>
                    <a:pt x="9090" y="34413"/>
                  </a:lnTo>
                  <a:lnTo>
                    <a:pt x="36359" y="11688"/>
                  </a:lnTo>
                  <a:lnTo>
                    <a:pt x="37809" y="11274"/>
                  </a:lnTo>
                  <a:lnTo>
                    <a:pt x="4588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1" name="Freeform 460"/>
            <p:cNvSpPr>
              <a:spLocks/>
            </p:cNvSpPr>
            <p:nvPr/>
          </p:nvSpPr>
          <p:spPr bwMode="auto">
            <a:xfrm>
              <a:off x="6277977" y="2871437"/>
              <a:ext cx="813301" cy="827963"/>
            </a:xfrm>
            <a:custGeom>
              <a:avLst/>
              <a:gdLst>
                <a:gd name="connsiteX0" fmla="*/ 364030 w 1084401"/>
                <a:gd name="connsiteY0" fmla="*/ 0 h 1103951"/>
                <a:gd name="connsiteX1" fmla="*/ 400389 w 1084401"/>
                <a:gd name="connsiteY1" fmla="*/ 52267 h 1103951"/>
                <a:gd name="connsiteX2" fmla="*/ 400389 w 1084401"/>
                <a:gd name="connsiteY2" fmla="*/ 86354 h 1103951"/>
                <a:gd name="connsiteX3" fmla="*/ 411751 w 1084401"/>
                <a:gd name="connsiteY3" fmla="*/ 111351 h 1103951"/>
                <a:gd name="connsiteX4" fmla="*/ 411751 w 1084401"/>
                <a:gd name="connsiteY4" fmla="*/ 134076 h 1103951"/>
                <a:gd name="connsiteX5" fmla="*/ 402226 w 1084401"/>
                <a:gd name="connsiteY5" fmla="*/ 130901 h 1103951"/>
                <a:gd name="connsiteX6" fmla="*/ 402226 w 1084401"/>
                <a:gd name="connsiteY6" fmla="*/ 140426 h 1103951"/>
                <a:gd name="connsiteX7" fmla="*/ 392192 w 1084401"/>
                <a:gd name="connsiteY7" fmla="*/ 137081 h 1103951"/>
                <a:gd name="connsiteX8" fmla="*/ 395844 w 1084401"/>
                <a:gd name="connsiteY8" fmla="*/ 177252 h 1103951"/>
                <a:gd name="connsiteX9" fmla="*/ 434476 w 1084401"/>
                <a:gd name="connsiteY9" fmla="*/ 204522 h 1103951"/>
                <a:gd name="connsiteX10" fmla="*/ 486743 w 1084401"/>
                <a:gd name="connsiteY10" fmla="*/ 229519 h 1103951"/>
                <a:gd name="connsiteX11" fmla="*/ 459473 w 1084401"/>
                <a:gd name="connsiteY11" fmla="*/ 252244 h 1103951"/>
                <a:gd name="connsiteX12" fmla="*/ 450383 w 1084401"/>
                <a:gd name="connsiteY12" fmla="*/ 288603 h 1103951"/>
                <a:gd name="connsiteX13" fmla="*/ 482198 w 1084401"/>
                <a:gd name="connsiteY13" fmla="*/ 306783 h 1103951"/>
                <a:gd name="connsiteX14" fmla="*/ 518557 w 1084401"/>
                <a:gd name="connsiteY14" fmla="*/ 327235 h 1103951"/>
                <a:gd name="connsiteX15" fmla="*/ 568551 w 1084401"/>
                <a:gd name="connsiteY15" fmla="*/ 349960 h 1103951"/>
                <a:gd name="connsiteX16" fmla="*/ 616273 w 1084401"/>
                <a:gd name="connsiteY16" fmla="*/ 354505 h 1103951"/>
                <a:gd name="connsiteX17" fmla="*/ 636725 w 1084401"/>
                <a:gd name="connsiteY17" fmla="*/ 374957 h 1103951"/>
                <a:gd name="connsiteX18" fmla="*/ 663995 w 1084401"/>
                <a:gd name="connsiteY18" fmla="*/ 381774 h 1103951"/>
                <a:gd name="connsiteX19" fmla="*/ 713989 w 1084401"/>
                <a:gd name="connsiteY19" fmla="*/ 386319 h 1103951"/>
                <a:gd name="connsiteX20" fmla="*/ 732183 w 1084401"/>
                <a:gd name="connsiteY20" fmla="*/ 386319 h 1103951"/>
                <a:gd name="connsiteX21" fmla="*/ 736279 w 1084401"/>
                <a:gd name="connsiteY21" fmla="*/ 376762 h 1103951"/>
                <a:gd name="connsiteX22" fmla="*/ 729461 w 1084401"/>
                <a:gd name="connsiteY22" fmla="*/ 349492 h 1103951"/>
                <a:gd name="connsiteX23" fmla="*/ 736279 w 1084401"/>
                <a:gd name="connsiteY23" fmla="*/ 333585 h 1103951"/>
                <a:gd name="connsiteX24" fmla="*/ 745209 w 1084401"/>
                <a:gd name="connsiteY24" fmla="*/ 328624 h 1103951"/>
                <a:gd name="connsiteX25" fmla="*/ 745804 w 1084401"/>
                <a:gd name="connsiteY25" fmla="*/ 327235 h 1103951"/>
                <a:gd name="connsiteX26" fmla="*/ 766256 w 1084401"/>
                <a:gd name="connsiteY26" fmla="*/ 315873 h 1103951"/>
                <a:gd name="connsiteX27" fmla="*/ 773073 w 1084401"/>
                <a:gd name="connsiteY27" fmla="*/ 349960 h 1103951"/>
                <a:gd name="connsiteX28" fmla="*/ 773073 w 1084401"/>
                <a:gd name="connsiteY28" fmla="*/ 359050 h 1103951"/>
                <a:gd name="connsiteX29" fmla="*/ 804888 w 1084401"/>
                <a:gd name="connsiteY29" fmla="*/ 374957 h 1103951"/>
                <a:gd name="connsiteX30" fmla="*/ 825340 w 1084401"/>
                <a:gd name="connsiteY30" fmla="*/ 370412 h 1103951"/>
                <a:gd name="connsiteX31" fmla="*/ 857154 w 1084401"/>
                <a:gd name="connsiteY31" fmla="*/ 370412 h 1103951"/>
                <a:gd name="connsiteX32" fmla="*/ 881716 w 1084401"/>
                <a:gd name="connsiteY32" fmla="*/ 370412 h 1103951"/>
                <a:gd name="connsiteX33" fmla="*/ 881716 w 1084401"/>
                <a:gd name="connsiteY33" fmla="*/ 349492 h 1103951"/>
                <a:gd name="connsiteX34" fmla="*/ 863537 w 1084401"/>
                <a:gd name="connsiteY34" fmla="*/ 338130 h 1103951"/>
                <a:gd name="connsiteX35" fmla="*/ 879761 w 1084401"/>
                <a:gd name="connsiteY35" fmla="*/ 335967 h 1103951"/>
                <a:gd name="connsiteX36" fmla="*/ 873062 w 1084401"/>
                <a:gd name="connsiteY36" fmla="*/ 331780 h 1103951"/>
                <a:gd name="connsiteX37" fmla="*/ 903485 w 1084401"/>
                <a:gd name="connsiteY37" fmla="*/ 327724 h 1103951"/>
                <a:gd name="connsiteX38" fmla="*/ 929438 w 1084401"/>
                <a:gd name="connsiteY38" fmla="*/ 301771 h 1103951"/>
                <a:gd name="connsiteX39" fmla="*/ 938056 w 1084401"/>
                <a:gd name="connsiteY39" fmla="*/ 296328 h 1103951"/>
                <a:gd name="connsiteX40" fmla="*/ 938963 w 1084401"/>
                <a:gd name="connsiteY40" fmla="*/ 295421 h 1103951"/>
                <a:gd name="connsiteX41" fmla="*/ 982140 w 1084401"/>
                <a:gd name="connsiteY41" fmla="*/ 268151 h 1103951"/>
                <a:gd name="connsiteX42" fmla="*/ 1013955 w 1084401"/>
                <a:gd name="connsiteY42" fmla="*/ 279513 h 1103951"/>
                <a:gd name="connsiteX43" fmla="*/ 1041224 w 1084401"/>
                <a:gd name="connsiteY43" fmla="*/ 263606 h 1103951"/>
                <a:gd name="connsiteX44" fmla="*/ 1057131 w 1084401"/>
                <a:gd name="connsiteY44" fmla="*/ 288603 h 1103951"/>
                <a:gd name="connsiteX45" fmla="*/ 1045769 w 1084401"/>
                <a:gd name="connsiteY45" fmla="*/ 306783 h 1103951"/>
                <a:gd name="connsiteX46" fmla="*/ 1084401 w 1084401"/>
                <a:gd name="connsiteY46" fmla="*/ 311328 h 1103951"/>
                <a:gd name="connsiteX47" fmla="*/ 1084401 w 1084401"/>
                <a:gd name="connsiteY47" fmla="*/ 327235 h 1103951"/>
                <a:gd name="connsiteX48" fmla="*/ 1074876 w 1084401"/>
                <a:gd name="connsiteY48" fmla="*/ 331045 h 1103951"/>
                <a:gd name="connsiteX49" fmla="*/ 1074876 w 1084401"/>
                <a:gd name="connsiteY49" fmla="*/ 333585 h 1103951"/>
                <a:gd name="connsiteX50" fmla="*/ 1073436 w 1084401"/>
                <a:gd name="connsiteY50" fmla="*/ 334161 h 1103951"/>
                <a:gd name="connsiteX51" fmla="*/ 1077584 w 1084401"/>
                <a:gd name="connsiteY51" fmla="*/ 359050 h 1103951"/>
                <a:gd name="connsiteX52" fmla="*/ 1066471 w 1084401"/>
                <a:gd name="connsiteY52" fmla="*/ 355875 h 1103951"/>
                <a:gd name="connsiteX53" fmla="*/ 1068059 w 1084401"/>
                <a:gd name="connsiteY53" fmla="*/ 365400 h 1103951"/>
                <a:gd name="connsiteX54" fmla="*/ 1036898 w 1084401"/>
                <a:gd name="connsiteY54" fmla="*/ 356497 h 1103951"/>
                <a:gd name="connsiteX55" fmla="*/ 1002592 w 1084401"/>
                <a:gd name="connsiteY55" fmla="*/ 381774 h 1103951"/>
                <a:gd name="connsiteX56" fmla="*/ 1002592 w 1084401"/>
                <a:gd name="connsiteY56" fmla="*/ 402227 h 1103951"/>
                <a:gd name="connsiteX57" fmla="*/ 982140 w 1084401"/>
                <a:gd name="connsiteY57" fmla="*/ 440859 h 1103951"/>
                <a:gd name="connsiteX58" fmla="*/ 982140 w 1084401"/>
                <a:gd name="connsiteY58" fmla="*/ 456766 h 1103951"/>
                <a:gd name="connsiteX59" fmla="*/ 966233 w 1084401"/>
                <a:gd name="connsiteY59" fmla="*/ 488580 h 1103951"/>
                <a:gd name="connsiteX60" fmla="*/ 960280 w 1084401"/>
                <a:gd name="connsiteY60" fmla="*/ 487786 h 1103951"/>
                <a:gd name="connsiteX61" fmla="*/ 956708 w 1084401"/>
                <a:gd name="connsiteY61" fmla="*/ 494930 h 1103951"/>
                <a:gd name="connsiteX62" fmla="*/ 932146 w 1084401"/>
                <a:gd name="connsiteY62" fmla="*/ 491655 h 1103951"/>
                <a:gd name="connsiteX63" fmla="*/ 932146 w 1084401"/>
                <a:gd name="connsiteY63" fmla="*/ 520395 h 1103951"/>
                <a:gd name="connsiteX64" fmla="*/ 923056 w 1084401"/>
                <a:gd name="connsiteY64" fmla="*/ 536302 h 1103951"/>
                <a:gd name="connsiteX65" fmla="*/ 927601 w 1084401"/>
                <a:gd name="connsiteY65" fmla="*/ 552209 h 1103951"/>
                <a:gd name="connsiteX66" fmla="*/ 911694 w 1084401"/>
                <a:gd name="connsiteY66" fmla="*/ 563572 h 1103951"/>
                <a:gd name="connsiteX67" fmla="*/ 911575 w 1084401"/>
                <a:gd name="connsiteY67" fmla="*/ 563203 h 1103951"/>
                <a:gd name="connsiteX68" fmla="*/ 902169 w 1084401"/>
                <a:gd name="connsiteY68" fmla="*/ 569922 h 1103951"/>
                <a:gd name="connsiteX69" fmla="*/ 881716 w 1084401"/>
                <a:gd name="connsiteY69" fmla="*/ 506293 h 1103951"/>
                <a:gd name="connsiteX70" fmla="*/ 878292 w 1084401"/>
                <a:gd name="connsiteY70" fmla="*/ 506293 h 1103951"/>
                <a:gd name="connsiteX71" fmla="*/ 873062 w 1084401"/>
                <a:gd name="connsiteY71" fmla="*/ 527212 h 1103951"/>
                <a:gd name="connsiteX72" fmla="*/ 866850 w 1084401"/>
                <a:gd name="connsiteY72" fmla="*/ 520310 h 1103951"/>
                <a:gd name="connsiteX73" fmla="*/ 863537 w 1084401"/>
                <a:gd name="connsiteY73" fmla="*/ 533562 h 1103951"/>
                <a:gd name="connsiteX74" fmla="*/ 843085 w 1084401"/>
                <a:gd name="connsiteY74" fmla="*/ 510838 h 1103951"/>
                <a:gd name="connsiteX75" fmla="*/ 858992 w 1084401"/>
                <a:gd name="connsiteY75" fmla="*/ 490385 h 1103951"/>
                <a:gd name="connsiteX76" fmla="*/ 865871 w 1084401"/>
                <a:gd name="connsiteY76" fmla="*/ 487437 h 1103951"/>
                <a:gd name="connsiteX77" fmla="*/ 868517 w 1084401"/>
                <a:gd name="connsiteY77" fmla="*/ 484035 h 1103951"/>
                <a:gd name="connsiteX78" fmla="*/ 876342 w 1084401"/>
                <a:gd name="connsiteY78" fmla="*/ 480682 h 1103951"/>
                <a:gd name="connsiteX79" fmla="*/ 890806 w 1084401"/>
                <a:gd name="connsiteY79" fmla="*/ 451754 h 1103951"/>
                <a:gd name="connsiteX80" fmla="*/ 870354 w 1084401"/>
                <a:gd name="connsiteY80" fmla="*/ 447209 h 1103951"/>
                <a:gd name="connsiteX81" fmla="*/ 838540 w 1084401"/>
                <a:gd name="connsiteY81" fmla="*/ 447209 h 1103951"/>
                <a:gd name="connsiteX82" fmla="*/ 799908 w 1084401"/>
                <a:gd name="connsiteY82" fmla="*/ 440391 h 1103951"/>
                <a:gd name="connsiteX83" fmla="*/ 795363 w 1084401"/>
                <a:gd name="connsiteY83" fmla="*/ 408577 h 1103951"/>
                <a:gd name="connsiteX84" fmla="*/ 779456 w 1084401"/>
                <a:gd name="connsiteY84" fmla="*/ 408577 h 1103951"/>
                <a:gd name="connsiteX85" fmla="*/ 756529 w 1084401"/>
                <a:gd name="connsiteY85" fmla="*/ 395203 h 1103951"/>
                <a:gd name="connsiteX86" fmla="*/ 745804 w 1084401"/>
                <a:gd name="connsiteY86" fmla="*/ 413589 h 1103951"/>
                <a:gd name="connsiteX87" fmla="*/ 773073 w 1084401"/>
                <a:gd name="connsiteY87" fmla="*/ 434041 h 1103951"/>
                <a:gd name="connsiteX88" fmla="*/ 750349 w 1084401"/>
                <a:gd name="connsiteY88" fmla="*/ 449948 h 1103951"/>
                <a:gd name="connsiteX89" fmla="*/ 738986 w 1084401"/>
                <a:gd name="connsiteY89" fmla="*/ 461311 h 1103951"/>
                <a:gd name="connsiteX90" fmla="*/ 766256 w 1084401"/>
                <a:gd name="connsiteY90" fmla="*/ 477218 h 1103951"/>
                <a:gd name="connsiteX91" fmla="*/ 761711 w 1084401"/>
                <a:gd name="connsiteY91" fmla="*/ 499943 h 1103951"/>
                <a:gd name="connsiteX92" fmla="*/ 773073 w 1084401"/>
                <a:gd name="connsiteY92" fmla="*/ 531757 h 1103951"/>
                <a:gd name="connsiteX93" fmla="*/ 777618 w 1084401"/>
                <a:gd name="connsiteY93" fmla="*/ 559027 h 1103951"/>
                <a:gd name="connsiteX94" fmla="*/ 773073 w 1084401"/>
                <a:gd name="connsiteY94" fmla="*/ 574934 h 1103951"/>
                <a:gd name="connsiteX95" fmla="*/ 765362 w 1084401"/>
                <a:gd name="connsiteY95" fmla="*/ 574934 h 1103951"/>
                <a:gd name="connsiteX96" fmla="*/ 763548 w 1084401"/>
                <a:gd name="connsiteY96" fmla="*/ 581284 h 1103951"/>
                <a:gd name="connsiteX97" fmla="*/ 736279 w 1084401"/>
                <a:gd name="connsiteY97" fmla="*/ 581284 h 1103951"/>
                <a:gd name="connsiteX98" fmla="*/ 702627 w 1084401"/>
                <a:gd name="connsiteY98" fmla="*/ 590140 h 1103951"/>
                <a:gd name="connsiteX99" fmla="*/ 702627 w 1084401"/>
                <a:gd name="connsiteY99" fmla="*/ 611294 h 1103951"/>
                <a:gd name="connsiteX100" fmla="*/ 686720 w 1084401"/>
                <a:gd name="connsiteY100" fmla="*/ 634018 h 1103951"/>
                <a:gd name="connsiteX101" fmla="*/ 678905 w 1084401"/>
                <a:gd name="connsiteY101" fmla="*/ 637926 h 1103951"/>
                <a:gd name="connsiteX102" fmla="*/ 677195 w 1084401"/>
                <a:gd name="connsiteY102" fmla="*/ 640368 h 1103951"/>
                <a:gd name="connsiteX103" fmla="*/ 629557 w 1084401"/>
                <a:gd name="connsiteY103" fmla="*/ 664187 h 1103951"/>
                <a:gd name="connsiteX104" fmla="*/ 589004 w 1084401"/>
                <a:gd name="connsiteY104" fmla="*/ 709010 h 1103951"/>
                <a:gd name="connsiteX105" fmla="*/ 561734 w 1084401"/>
                <a:gd name="connsiteY105" fmla="*/ 731734 h 1103951"/>
                <a:gd name="connsiteX106" fmla="*/ 525375 w 1084401"/>
                <a:gd name="connsiteY106" fmla="*/ 756731 h 1103951"/>
                <a:gd name="connsiteX107" fmla="*/ 525375 w 1084401"/>
                <a:gd name="connsiteY107" fmla="*/ 774911 h 1103951"/>
                <a:gd name="connsiteX108" fmla="*/ 515850 w 1084401"/>
                <a:gd name="connsiteY108" fmla="*/ 780354 h 1103951"/>
                <a:gd name="connsiteX109" fmla="*/ 515850 w 1084401"/>
                <a:gd name="connsiteY109" fmla="*/ 781261 h 1103951"/>
                <a:gd name="connsiteX110" fmla="*/ 499942 w 1084401"/>
                <a:gd name="connsiteY110" fmla="*/ 790351 h 1103951"/>
                <a:gd name="connsiteX111" fmla="*/ 461310 w 1084401"/>
                <a:gd name="connsiteY111" fmla="*/ 806258 h 1103951"/>
                <a:gd name="connsiteX112" fmla="*/ 452282 w 1084401"/>
                <a:gd name="connsiteY112" fmla="*/ 806258 h 1103951"/>
                <a:gd name="connsiteX113" fmla="*/ 443566 w 1084401"/>
                <a:gd name="connsiteY113" fmla="*/ 827178 h 1103951"/>
                <a:gd name="connsiteX114" fmla="*/ 454928 w 1084401"/>
                <a:gd name="connsiteY114" fmla="*/ 874900 h 1103951"/>
                <a:gd name="connsiteX115" fmla="*/ 454928 w 1084401"/>
                <a:gd name="connsiteY115" fmla="*/ 908987 h 1103951"/>
                <a:gd name="connsiteX116" fmla="*/ 439021 w 1084401"/>
                <a:gd name="connsiteY116" fmla="*/ 945346 h 1103951"/>
                <a:gd name="connsiteX117" fmla="*/ 439021 w 1084401"/>
                <a:gd name="connsiteY117" fmla="*/ 1004430 h 1103951"/>
                <a:gd name="connsiteX118" fmla="*/ 429496 w 1084401"/>
                <a:gd name="connsiteY118" fmla="*/ 1007288 h 1103951"/>
                <a:gd name="connsiteX119" fmla="*/ 429496 w 1084401"/>
                <a:gd name="connsiteY119" fmla="*/ 1010780 h 1103951"/>
                <a:gd name="connsiteX120" fmla="*/ 413549 w 1084401"/>
                <a:gd name="connsiteY120" fmla="*/ 1015564 h 1103951"/>
                <a:gd name="connsiteX121" fmla="*/ 400389 w 1084401"/>
                <a:gd name="connsiteY121" fmla="*/ 1036245 h 1103951"/>
                <a:gd name="connsiteX122" fmla="*/ 411751 w 1084401"/>
                <a:gd name="connsiteY122" fmla="*/ 1047607 h 1103951"/>
                <a:gd name="connsiteX123" fmla="*/ 400054 w 1084401"/>
                <a:gd name="connsiteY123" fmla="*/ 1051785 h 1103951"/>
                <a:gd name="connsiteX124" fmla="*/ 402226 w 1084401"/>
                <a:gd name="connsiteY124" fmla="*/ 1053957 h 1103951"/>
                <a:gd name="connsiteX125" fmla="*/ 378494 w 1084401"/>
                <a:gd name="connsiteY125" fmla="*/ 1062433 h 1103951"/>
                <a:gd name="connsiteX126" fmla="*/ 368574 w 1084401"/>
                <a:gd name="connsiteY126" fmla="*/ 1086239 h 1103951"/>
                <a:gd name="connsiteX127" fmla="*/ 352667 w 1084401"/>
                <a:gd name="connsiteY127" fmla="*/ 1097601 h 1103951"/>
                <a:gd name="connsiteX128" fmla="*/ 352432 w 1084401"/>
                <a:gd name="connsiteY128" fmla="*/ 1097316 h 1103951"/>
                <a:gd name="connsiteX129" fmla="*/ 343142 w 1084401"/>
                <a:gd name="connsiteY129" fmla="*/ 1103951 h 1103951"/>
                <a:gd name="connsiteX130" fmla="*/ 311328 w 1084401"/>
                <a:gd name="connsiteY130" fmla="*/ 1065319 h 1103951"/>
                <a:gd name="connsiteX131" fmla="*/ 288603 w 1084401"/>
                <a:gd name="connsiteY131" fmla="*/ 1017598 h 1103951"/>
                <a:gd name="connsiteX132" fmla="*/ 279513 w 1084401"/>
                <a:gd name="connsiteY132" fmla="*/ 978966 h 1103951"/>
                <a:gd name="connsiteX133" fmla="*/ 263606 w 1084401"/>
                <a:gd name="connsiteY133" fmla="*/ 958513 h 1103951"/>
                <a:gd name="connsiteX134" fmla="*/ 245426 w 1084401"/>
                <a:gd name="connsiteY134" fmla="*/ 924426 h 1103951"/>
                <a:gd name="connsiteX135" fmla="*/ 236336 w 1084401"/>
                <a:gd name="connsiteY135" fmla="*/ 876705 h 1103951"/>
                <a:gd name="connsiteX136" fmla="*/ 229519 w 1084401"/>
                <a:gd name="connsiteY136" fmla="*/ 856252 h 1103951"/>
                <a:gd name="connsiteX137" fmla="*/ 197704 w 1084401"/>
                <a:gd name="connsiteY137" fmla="*/ 801713 h 1103951"/>
                <a:gd name="connsiteX138" fmla="*/ 181797 w 1084401"/>
                <a:gd name="connsiteY138" fmla="*/ 726722 h 1103951"/>
                <a:gd name="connsiteX139" fmla="*/ 170435 w 1084401"/>
                <a:gd name="connsiteY139" fmla="*/ 679000 h 1103951"/>
                <a:gd name="connsiteX140" fmla="*/ 170435 w 1084401"/>
                <a:gd name="connsiteY140" fmla="*/ 635823 h 1103951"/>
                <a:gd name="connsiteX141" fmla="*/ 165890 w 1084401"/>
                <a:gd name="connsiteY141" fmla="*/ 597191 h 1103951"/>
                <a:gd name="connsiteX142" fmla="*/ 111351 w 1084401"/>
                <a:gd name="connsiteY142" fmla="*/ 617644 h 1103951"/>
                <a:gd name="connsiteX143" fmla="*/ 86354 w 1084401"/>
                <a:gd name="connsiteY143" fmla="*/ 613099 h 1103951"/>
                <a:gd name="connsiteX144" fmla="*/ 36359 w 1084401"/>
                <a:gd name="connsiteY144" fmla="*/ 565377 h 1103951"/>
                <a:gd name="connsiteX145" fmla="*/ 52267 w 1084401"/>
                <a:gd name="connsiteY145" fmla="*/ 554014 h 1103951"/>
                <a:gd name="connsiteX146" fmla="*/ 43177 w 1084401"/>
                <a:gd name="connsiteY146" fmla="*/ 538107 h 1103951"/>
                <a:gd name="connsiteX147" fmla="*/ 0 w 1084401"/>
                <a:gd name="connsiteY147" fmla="*/ 499475 h 1103951"/>
                <a:gd name="connsiteX148" fmla="*/ 24997 w 1084401"/>
                <a:gd name="connsiteY148" fmla="*/ 479023 h 1103951"/>
                <a:gd name="connsiteX149" fmla="*/ 26761 w 1084401"/>
                <a:gd name="connsiteY149" fmla="*/ 479023 h 1103951"/>
                <a:gd name="connsiteX150" fmla="*/ 34522 w 1084401"/>
                <a:gd name="connsiteY150" fmla="*/ 472673 h 1103951"/>
                <a:gd name="connsiteX151" fmla="*/ 104938 w 1084401"/>
                <a:gd name="connsiteY151" fmla="*/ 472673 h 1103951"/>
                <a:gd name="connsiteX152" fmla="*/ 95444 w 1084401"/>
                <a:gd name="connsiteY152" fmla="*/ 440391 h 1103951"/>
                <a:gd name="connsiteX153" fmla="*/ 74991 w 1084401"/>
                <a:gd name="connsiteY153" fmla="*/ 419939 h 1103951"/>
                <a:gd name="connsiteX154" fmla="*/ 68174 w 1084401"/>
                <a:gd name="connsiteY154" fmla="*/ 392669 h 1103951"/>
                <a:gd name="connsiteX155" fmla="*/ 47722 w 1084401"/>
                <a:gd name="connsiteY155" fmla="*/ 372217 h 1103951"/>
                <a:gd name="connsiteX156" fmla="*/ 90899 w 1084401"/>
                <a:gd name="connsiteY156" fmla="*/ 329040 h 1103951"/>
                <a:gd name="connsiteX157" fmla="*/ 93772 w 1084401"/>
                <a:gd name="connsiteY157" fmla="*/ 329343 h 1103951"/>
                <a:gd name="connsiteX158" fmla="*/ 100424 w 1084401"/>
                <a:gd name="connsiteY158" fmla="*/ 322690 h 1103951"/>
                <a:gd name="connsiteX159" fmla="*/ 139763 w 1084401"/>
                <a:gd name="connsiteY159" fmla="*/ 326831 h 1103951"/>
                <a:gd name="connsiteX160" fmla="*/ 170435 w 1084401"/>
                <a:gd name="connsiteY160" fmla="*/ 290408 h 1103951"/>
                <a:gd name="connsiteX161" fmla="*/ 193160 w 1084401"/>
                <a:gd name="connsiteY161" fmla="*/ 247232 h 1103951"/>
                <a:gd name="connsiteX162" fmla="*/ 229519 w 1084401"/>
                <a:gd name="connsiteY162" fmla="*/ 204055 h 1103951"/>
                <a:gd name="connsiteX163" fmla="*/ 229519 w 1084401"/>
                <a:gd name="connsiteY163" fmla="*/ 172240 h 1103951"/>
                <a:gd name="connsiteX164" fmla="*/ 256789 w 1084401"/>
                <a:gd name="connsiteY164" fmla="*/ 151788 h 1103951"/>
                <a:gd name="connsiteX165" fmla="*/ 229519 w 1084401"/>
                <a:gd name="connsiteY165" fmla="*/ 124518 h 1103951"/>
                <a:gd name="connsiteX166" fmla="*/ 220429 w 1084401"/>
                <a:gd name="connsiteY166" fmla="*/ 97249 h 1103951"/>
                <a:gd name="connsiteX167" fmla="*/ 204522 w 1084401"/>
                <a:gd name="connsiteY167" fmla="*/ 58617 h 1103951"/>
                <a:gd name="connsiteX168" fmla="*/ 220429 w 1084401"/>
                <a:gd name="connsiteY168" fmla="*/ 38165 h 1103951"/>
                <a:gd name="connsiteX169" fmla="*/ 224419 w 1084401"/>
                <a:gd name="connsiteY169" fmla="*/ 38932 h 1103951"/>
                <a:gd name="connsiteX170" fmla="*/ 229954 w 1084401"/>
                <a:gd name="connsiteY170" fmla="*/ 31815 h 1103951"/>
                <a:gd name="connsiteX171" fmla="*/ 289038 w 1084401"/>
                <a:gd name="connsiteY171" fmla="*/ 43177 h 1103951"/>
                <a:gd name="connsiteX172" fmla="*/ 327610 w 1084401"/>
                <a:gd name="connsiteY172" fmla="*/ 37087 h 1103951"/>
                <a:gd name="connsiteX173" fmla="*/ 354505 w 1084401"/>
                <a:gd name="connsiteY173" fmla="*/ 6350 h 1103951"/>
                <a:gd name="connsiteX174" fmla="*/ 356263 w 1084401"/>
                <a:gd name="connsiteY174" fmla="*/ 8877 h 110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1084401" h="1103951">
                  <a:moveTo>
                    <a:pt x="364030" y="0"/>
                  </a:moveTo>
                  <a:lnTo>
                    <a:pt x="400389" y="52267"/>
                  </a:lnTo>
                  <a:lnTo>
                    <a:pt x="400389" y="86354"/>
                  </a:lnTo>
                  <a:lnTo>
                    <a:pt x="411751" y="111351"/>
                  </a:lnTo>
                  <a:lnTo>
                    <a:pt x="411751" y="134076"/>
                  </a:lnTo>
                  <a:lnTo>
                    <a:pt x="402226" y="130901"/>
                  </a:lnTo>
                  <a:lnTo>
                    <a:pt x="402226" y="140426"/>
                  </a:lnTo>
                  <a:lnTo>
                    <a:pt x="392192" y="137081"/>
                  </a:lnTo>
                  <a:lnTo>
                    <a:pt x="395844" y="177252"/>
                  </a:lnTo>
                  <a:lnTo>
                    <a:pt x="434476" y="204522"/>
                  </a:lnTo>
                  <a:lnTo>
                    <a:pt x="486743" y="229519"/>
                  </a:lnTo>
                  <a:lnTo>
                    <a:pt x="459473" y="252244"/>
                  </a:lnTo>
                  <a:lnTo>
                    <a:pt x="450383" y="288603"/>
                  </a:lnTo>
                  <a:lnTo>
                    <a:pt x="482198" y="306783"/>
                  </a:lnTo>
                  <a:lnTo>
                    <a:pt x="518557" y="327235"/>
                  </a:lnTo>
                  <a:lnTo>
                    <a:pt x="568551" y="349960"/>
                  </a:lnTo>
                  <a:lnTo>
                    <a:pt x="616273" y="354505"/>
                  </a:lnTo>
                  <a:lnTo>
                    <a:pt x="636725" y="374957"/>
                  </a:lnTo>
                  <a:lnTo>
                    <a:pt x="663995" y="381774"/>
                  </a:lnTo>
                  <a:lnTo>
                    <a:pt x="713989" y="386319"/>
                  </a:lnTo>
                  <a:lnTo>
                    <a:pt x="732183" y="386319"/>
                  </a:lnTo>
                  <a:lnTo>
                    <a:pt x="736279" y="376762"/>
                  </a:lnTo>
                  <a:lnTo>
                    <a:pt x="729461" y="349492"/>
                  </a:lnTo>
                  <a:lnTo>
                    <a:pt x="736279" y="333585"/>
                  </a:lnTo>
                  <a:lnTo>
                    <a:pt x="745209" y="328624"/>
                  </a:lnTo>
                  <a:lnTo>
                    <a:pt x="745804" y="327235"/>
                  </a:lnTo>
                  <a:lnTo>
                    <a:pt x="766256" y="315873"/>
                  </a:lnTo>
                  <a:lnTo>
                    <a:pt x="773073" y="349960"/>
                  </a:lnTo>
                  <a:lnTo>
                    <a:pt x="773073" y="359050"/>
                  </a:lnTo>
                  <a:lnTo>
                    <a:pt x="804888" y="374957"/>
                  </a:lnTo>
                  <a:lnTo>
                    <a:pt x="825340" y="370412"/>
                  </a:lnTo>
                  <a:lnTo>
                    <a:pt x="857154" y="370412"/>
                  </a:lnTo>
                  <a:lnTo>
                    <a:pt x="881716" y="370412"/>
                  </a:lnTo>
                  <a:lnTo>
                    <a:pt x="881716" y="349492"/>
                  </a:lnTo>
                  <a:lnTo>
                    <a:pt x="863537" y="338130"/>
                  </a:lnTo>
                  <a:lnTo>
                    <a:pt x="879761" y="335967"/>
                  </a:lnTo>
                  <a:lnTo>
                    <a:pt x="873062" y="331780"/>
                  </a:lnTo>
                  <a:lnTo>
                    <a:pt x="903485" y="327724"/>
                  </a:lnTo>
                  <a:lnTo>
                    <a:pt x="929438" y="301771"/>
                  </a:lnTo>
                  <a:lnTo>
                    <a:pt x="938056" y="296328"/>
                  </a:lnTo>
                  <a:lnTo>
                    <a:pt x="938963" y="295421"/>
                  </a:lnTo>
                  <a:lnTo>
                    <a:pt x="982140" y="268151"/>
                  </a:lnTo>
                  <a:lnTo>
                    <a:pt x="1013955" y="279513"/>
                  </a:lnTo>
                  <a:lnTo>
                    <a:pt x="1041224" y="263606"/>
                  </a:lnTo>
                  <a:lnTo>
                    <a:pt x="1057131" y="288603"/>
                  </a:lnTo>
                  <a:lnTo>
                    <a:pt x="1045769" y="306783"/>
                  </a:lnTo>
                  <a:lnTo>
                    <a:pt x="1084401" y="311328"/>
                  </a:lnTo>
                  <a:lnTo>
                    <a:pt x="1084401" y="327235"/>
                  </a:lnTo>
                  <a:lnTo>
                    <a:pt x="1074876" y="331045"/>
                  </a:lnTo>
                  <a:lnTo>
                    <a:pt x="1074876" y="333585"/>
                  </a:lnTo>
                  <a:lnTo>
                    <a:pt x="1073436" y="334161"/>
                  </a:lnTo>
                  <a:lnTo>
                    <a:pt x="1077584" y="359050"/>
                  </a:lnTo>
                  <a:lnTo>
                    <a:pt x="1066471" y="355875"/>
                  </a:lnTo>
                  <a:lnTo>
                    <a:pt x="1068059" y="365400"/>
                  </a:lnTo>
                  <a:lnTo>
                    <a:pt x="1036898" y="356497"/>
                  </a:lnTo>
                  <a:lnTo>
                    <a:pt x="1002592" y="381774"/>
                  </a:lnTo>
                  <a:lnTo>
                    <a:pt x="1002592" y="402227"/>
                  </a:lnTo>
                  <a:lnTo>
                    <a:pt x="982140" y="440859"/>
                  </a:lnTo>
                  <a:lnTo>
                    <a:pt x="982140" y="456766"/>
                  </a:lnTo>
                  <a:lnTo>
                    <a:pt x="966233" y="488580"/>
                  </a:lnTo>
                  <a:lnTo>
                    <a:pt x="960280" y="487786"/>
                  </a:lnTo>
                  <a:lnTo>
                    <a:pt x="956708" y="494930"/>
                  </a:lnTo>
                  <a:lnTo>
                    <a:pt x="932146" y="491655"/>
                  </a:lnTo>
                  <a:lnTo>
                    <a:pt x="932146" y="520395"/>
                  </a:lnTo>
                  <a:lnTo>
                    <a:pt x="923056" y="536302"/>
                  </a:lnTo>
                  <a:lnTo>
                    <a:pt x="927601" y="552209"/>
                  </a:lnTo>
                  <a:lnTo>
                    <a:pt x="911694" y="563572"/>
                  </a:lnTo>
                  <a:lnTo>
                    <a:pt x="911575" y="563203"/>
                  </a:lnTo>
                  <a:lnTo>
                    <a:pt x="902169" y="569922"/>
                  </a:lnTo>
                  <a:lnTo>
                    <a:pt x="881716" y="506293"/>
                  </a:lnTo>
                  <a:lnTo>
                    <a:pt x="878292" y="506293"/>
                  </a:lnTo>
                  <a:lnTo>
                    <a:pt x="873062" y="527212"/>
                  </a:lnTo>
                  <a:lnTo>
                    <a:pt x="866850" y="520310"/>
                  </a:lnTo>
                  <a:lnTo>
                    <a:pt x="863537" y="533562"/>
                  </a:lnTo>
                  <a:lnTo>
                    <a:pt x="843085" y="510838"/>
                  </a:lnTo>
                  <a:lnTo>
                    <a:pt x="858992" y="490385"/>
                  </a:lnTo>
                  <a:lnTo>
                    <a:pt x="865871" y="487437"/>
                  </a:lnTo>
                  <a:lnTo>
                    <a:pt x="868517" y="484035"/>
                  </a:lnTo>
                  <a:lnTo>
                    <a:pt x="876342" y="480682"/>
                  </a:lnTo>
                  <a:lnTo>
                    <a:pt x="890806" y="451754"/>
                  </a:lnTo>
                  <a:lnTo>
                    <a:pt x="870354" y="447209"/>
                  </a:lnTo>
                  <a:lnTo>
                    <a:pt x="838540" y="447209"/>
                  </a:lnTo>
                  <a:lnTo>
                    <a:pt x="799908" y="440391"/>
                  </a:lnTo>
                  <a:lnTo>
                    <a:pt x="795363" y="408577"/>
                  </a:lnTo>
                  <a:lnTo>
                    <a:pt x="779456" y="408577"/>
                  </a:lnTo>
                  <a:lnTo>
                    <a:pt x="756529" y="395203"/>
                  </a:lnTo>
                  <a:lnTo>
                    <a:pt x="745804" y="413589"/>
                  </a:lnTo>
                  <a:lnTo>
                    <a:pt x="773073" y="434041"/>
                  </a:lnTo>
                  <a:lnTo>
                    <a:pt x="750349" y="449948"/>
                  </a:lnTo>
                  <a:lnTo>
                    <a:pt x="738986" y="461311"/>
                  </a:lnTo>
                  <a:lnTo>
                    <a:pt x="766256" y="477218"/>
                  </a:lnTo>
                  <a:lnTo>
                    <a:pt x="761711" y="499943"/>
                  </a:lnTo>
                  <a:lnTo>
                    <a:pt x="773073" y="531757"/>
                  </a:lnTo>
                  <a:lnTo>
                    <a:pt x="777618" y="559027"/>
                  </a:lnTo>
                  <a:lnTo>
                    <a:pt x="773073" y="574934"/>
                  </a:lnTo>
                  <a:lnTo>
                    <a:pt x="765362" y="574934"/>
                  </a:lnTo>
                  <a:lnTo>
                    <a:pt x="763548" y="581284"/>
                  </a:lnTo>
                  <a:lnTo>
                    <a:pt x="736279" y="581284"/>
                  </a:lnTo>
                  <a:lnTo>
                    <a:pt x="702627" y="590140"/>
                  </a:lnTo>
                  <a:lnTo>
                    <a:pt x="702627" y="611294"/>
                  </a:lnTo>
                  <a:lnTo>
                    <a:pt x="686720" y="634018"/>
                  </a:lnTo>
                  <a:lnTo>
                    <a:pt x="678905" y="637926"/>
                  </a:lnTo>
                  <a:lnTo>
                    <a:pt x="677195" y="640368"/>
                  </a:lnTo>
                  <a:lnTo>
                    <a:pt x="629557" y="664187"/>
                  </a:lnTo>
                  <a:lnTo>
                    <a:pt x="589004" y="709010"/>
                  </a:lnTo>
                  <a:lnTo>
                    <a:pt x="561734" y="731734"/>
                  </a:lnTo>
                  <a:lnTo>
                    <a:pt x="525375" y="756731"/>
                  </a:lnTo>
                  <a:lnTo>
                    <a:pt x="525375" y="774911"/>
                  </a:lnTo>
                  <a:lnTo>
                    <a:pt x="515850" y="780354"/>
                  </a:lnTo>
                  <a:lnTo>
                    <a:pt x="515850" y="781261"/>
                  </a:lnTo>
                  <a:lnTo>
                    <a:pt x="499942" y="790351"/>
                  </a:lnTo>
                  <a:lnTo>
                    <a:pt x="461310" y="806258"/>
                  </a:lnTo>
                  <a:lnTo>
                    <a:pt x="452282" y="806258"/>
                  </a:lnTo>
                  <a:lnTo>
                    <a:pt x="443566" y="827178"/>
                  </a:lnTo>
                  <a:lnTo>
                    <a:pt x="454928" y="874900"/>
                  </a:lnTo>
                  <a:lnTo>
                    <a:pt x="454928" y="908987"/>
                  </a:lnTo>
                  <a:lnTo>
                    <a:pt x="439021" y="945346"/>
                  </a:lnTo>
                  <a:lnTo>
                    <a:pt x="439021" y="1004430"/>
                  </a:lnTo>
                  <a:lnTo>
                    <a:pt x="429496" y="1007288"/>
                  </a:lnTo>
                  <a:lnTo>
                    <a:pt x="429496" y="1010780"/>
                  </a:lnTo>
                  <a:lnTo>
                    <a:pt x="413549" y="1015564"/>
                  </a:lnTo>
                  <a:lnTo>
                    <a:pt x="400389" y="1036245"/>
                  </a:lnTo>
                  <a:lnTo>
                    <a:pt x="411751" y="1047607"/>
                  </a:lnTo>
                  <a:lnTo>
                    <a:pt x="400054" y="1051785"/>
                  </a:lnTo>
                  <a:lnTo>
                    <a:pt x="402226" y="1053957"/>
                  </a:lnTo>
                  <a:lnTo>
                    <a:pt x="378494" y="1062433"/>
                  </a:lnTo>
                  <a:lnTo>
                    <a:pt x="368574" y="1086239"/>
                  </a:lnTo>
                  <a:lnTo>
                    <a:pt x="352667" y="1097601"/>
                  </a:lnTo>
                  <a:lnTo>
                    <a:pt x="352432" y="1097316"/>
                  </a:lnTo>
                  <a:lnTo>
                    <a:pt x="343142" y="1103951"/>
                  </a:lnTo>
                  <a:lnTo>
                    <a:pt x="311328" y="1065319"/>
                  </a:lnTo>
                  <a:lnTo>
                    <a:pt x="288603" y="1017598"/>
                  </a:lnTo>
                  <a:lnTo>
                    <a:pt x="279513" y="978966"/>
                  </a:lnTo>
                  <a:lnTo>
                    <a:pt x="263606" y="958513"/>
                  </a:lnTo>
                  <a:lnTo>
                    <a:pt x="245426" y="924426"/>
                  </a:lnTo>
                  <a:lnTo>
                    <a:pt x="236336" y="876705"/>
                  </a:lnTo>
                  <a:lnTo>
                    <a:pt x="229519" y="856252"/>
                  </a:lnTo>
                  <a:lnTo>
                    <a:pt x="197704" y="801713"/>
                  </a:lnTo>
                  <a:lnTo>
                    <a:pt x="181797" y="726722"/>
                  </a:lnTo>
                  <a:lnTo>
                    <a:pt x="170435" y="679000"/>
                  </a:lnTo>
                  <a:lnTo>
                    <a:pt x="170435" y="635823"/>
                  </a:lnTo>
                  <a:lnTo>
                    <a:pt x="165890" y="597191"/>
                  </a:lnTo>
                  <a:lnTo>
                    <a:pt x="111351" y="617644"/>
                  </a:lnTo>
                  <a:lnTo>
                    <a:pt x="86354" y="613099"/>
                  </a:lnTo>
                  <a:lnTo>
                    <a:pt x="36359" y="565377"/>
                  </a:lnTo>
                  <a:lnTo>
                    <a:pt x="52267" y="554014"/>
                  </a:lnTo>
                  <a:lnTo>
                    <a:pt x="43177" y="538107"/>
                  </a:lnTo>
                  <a:lnTo>
                    <a:pt x="0" y="499475"/>
                  </a:lnTo>
                  <a:lnTo>
                    <a:pt x="24997" y="479023"/>
                  </a:lnTo>
                  <a:lnTo>
                    <a:pt x="26761" y="479023"/>
                  </a:lnTo>
                  <a:lnTo>
                    <a:pt x="34522" y="472673"/>
                  </a:lnTo>
                  <a:lnTo>
                    <a:pt x="104938" y="472673"/>
                  </a:lnTo>
                  <a:lnTo>
                    <a:pt x="95444" y="440391"/>
                  </a:lnTo>
                  <a:lnTo>
                    <a:pt x="74991" y="419939"/>
                  </a:lnTo>
                  <a:lnTo>
                    <a:pt x="68174" y="392669"/>
                  </a:lnTo>
                  <a:lnTo>
                    <a:pt x="47722" y="372217"/>
                  </a:lnTo>
                  <a:lnTo>
                    <a:pt x="90899" y="329040"/>
                  </a:lnTo>
                  <a:lnTo>
                    <a:pt x="93772" y="329343"/>
                  </a:lnTo>
                  <a:lnTo>
                    <a:pt x="100424" y="322690"/>
                  </a:lnTo>
                  <a:lnTo>
                    <a:pt x="139763" y="326831"/>
                  </a:lnTo>
                  <a:lnTo>
                    <a:pt x="170435" y="290408"/>
                  </a:lnTo>
                  <a:lnTo>
                    <a:pt x="193160" y="247232"/>
                  </a:lnTo>
                  <a:lnTo>
                    <a:pt x="229519" y="204055"/>
                  </a:lnTo>
                  <a:lnTo>
                    <a:pt x="229519" y="172240"/>
                  </a:lnTo>
                  <a:lnTo>
                    <a:pt x="256789" y="151788"/>
                  </a:lnTo>
                  <a:lnTo>
                    <a:pt x="229519" y="124518"/>
                  </a:lnTo>
                  <a:lnTo>
                    <a:pt x="220429" y="97249"/>
                  </a:lnTo>
                  <a:lnTo>
                    <a:pt x="204522" y="58617"/>
                  </a:lnTo>
                  <a:lnTo>
                    <a:pt x="220429" y="38165"/>
                  </a:lnTo>
                  <a:lnTo>
                    <a:pt x="224419" y="38932"/>
                  </a:lnTo>
                  <a:lnTo>
                    <a:pt x="229954" y="31815"/>
                  </a:lnTo>
                  <a:lnTo>
                    <a:pt x="289038" y="43177"/>
                  </a:lnTo>
                  <a:lnTo>
                    <a:pt x="327610" y="37087"/>
                  </a:lnTo>
                  <a:lnTo>
                    <a:pt x="354505" y="6350"/>
                  </a:lnTo>
                  <a:lnTo>
                    <a:pt x="356263" y="88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dirty="0"/>
            </a:p>
          </p:txBody>
        </p:sp>
        <p:sp>
          <p:nvSpPr>
            <p:cNvPr id="460" name="Freeform 459"/>
            <p:cNvSpPr>
              <a:spLocks/>
            </p:cNvSpPr>
            <p:nvPr/>
          </p:nvSpPr>
          <p:spPr bwMode="auto">
            <a:xfrm>
              <a:off x="5821212" y="3179655"/>
              <a:ext cx="136511" cy="112650"/>
            </a:xfrm>
            <a:custGeom>
              <a:avLst/>
              <a:gdLst>
                <a:gd name="connsiteX0" fmla="*/ 168162 w 182014"/>
                <a:gd name="connsiteY0" fmla="*/ 0 h 150200"/>
                <a:gd name="connsiteX1" fmla="*/ 170781 w 182014"/>
                <a:gd name="connsiteY1" fmla="*/ 6548 h 150200"/>
                <a:gd name="connsiteX2" fmla="*/ 172924 w 182014"/>
                <a:gd name="connsiteY2" fmla="*/ 4762 h 150200"/>
                <a:gd name="connsiteX3" fmla="*/ 177469 w 182014"/>
                <a:gd name="connsiteY3" fmla="*/ 16125 h 150200"/>
                <a:gd name="connsiteX4" fmla="*/ 182014 w 182014"/>
                <a:gd name="connsiteY4" fmla="*/ 47939 h 150200"/>
                <a:gd name="connsiteX5" fmla="*/ 161562 w 182014"/>
                <a:gd name="connsiteY5" fmla="*/ 47939 h 150200"/>
                <a:gd name="connsiteX6" fmla="*/ 161562 w 182014"/>
                <a:gd name="connsiteY6" fmla="*/ 75209 h 150200"/>
                <a:gd name="connsiteX7" fmla="*/ 166107 w 182014"/>
                <a:gd name="connsiteY7" fmla="*/ 79754 h 150200"/>
                <a:gd name="connsiteX8" fmla="*/ 150200 w 182014"/>
                <a:gd name="connsiteY8" fmla="*/ 91116 h 150200"/>
                <a:gd name="connsiteX9" fmla="*/ 150200 w 182014"/>
                <a:gd name="connsiteY9" fmla="*/ 107023 h 150200"/>
                <a:gd name="connsiteX10" fmla="*/ 141110 w 182014"/>
                <a:gd name="connsiteY10" fmla="*/ 122931 h 150200"/>
                <a:gd name="connsiteX11" fmla="*/ 134293 w 182014"/>
                <a:gd name="connsiteY11" fmla="*/ 138838 h 150200"/>
                <a:gd name="connsiteX12" fmla="*/ 129748 w 182014"/>
                <a:gd name="connsiteY12" fmla="*/ 150200 h 150200"/>
                <a:gd name="connsiteX13" fmla="*/ 20669 w 182014"/>
                <a:gd name="connsiteY13" fmla="*/ 129748 h 150200"/>
                <a:gd name="connsiteX14" fmla="*/ 19138 w 182014"/>
                <a:gd name="connsiteY14" fmla="*/ 125592 h 150200"/>
                <a:gd name="connsiteX15" fmla="*/ 15907 w 182014"/>
                <a:gd name="connsiteY15" fmla="*/ 124986 h 150200"/>
                <a:gd name="connsiteX16" fmla="*/ 0 w 182014"/>
                <a:gd name="connsiteY16" fmla="*/ 81809 h 150200"/>
                <a:gd name="connsiteX17" fmla="*/ 0 w 182014"/>
                <a:gd name="connsiteY17" fmla="*/ 70447 h 150200"/>
                <a:gd name="connsiteX18" fmla="*/ 6818 w 182014"/>
                <a:gd name="connsiteY18" fmla="*/ 70447 h 150200"/>
                <a:gd name="connsiteX19" fmla="*/ 6818 w 182014"/>
                <a:gd name="connsiteY19" fmla="*/ 75209 h 150200"/>
                <a:gd name="connsiteX20" fmla="*/ 11580 w 182014"/>
                <a:gd name="connsiteY20" fmla="*/ 75209 h 150200"/>
                <a:gd name="connsiteX21" fmla="*/ 11580 w 182014"/>
                <a:gd name="connsiteY21" fmla="*/ 80789 h 150200"/>
                <a:gd name="connsiteX22" fmla="*/ 38632 w 182014"/>
                <a:gd name="connsiteY22" fmla="*/ 74992 h 150200"/>
                <a:gd name="connsiteX23" fmla="*/ 65902 w 182014"/>
                <a:gd name="connsiteY23" fmla="*/ 74992 h 150200"/>
                <a:gd name="connsiteX24" fmla="*/ 86354 w 182014"/>
                <a:gd name="connsiteY24" fmla="*/ 74992 h 150200"/>
                <a:gd name="connsiteX25" fmla="*/ 113623 w 182014"/>
                <a:gd name="connsiteY25" fmla="*/ 47722 h 150200"/>
                <a:gd name="connsiteX26" fmla="*/ 140893 w 182014"/>
                <a:gd name="connsiteY26" fmla="*/ 22725 h 1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2014" h="150200">
                  <a:moveTo>
                    <a:pt x="168162" y="0"/>
                  </a:moveTo>
                  <a:lnTo>
                    <a:pt x="170781" y="6548"/>
                  </a:lnTo>
                  <a:lnTo>
                    <a:pt x="172924" y="4762"/>
                  </a:lnTo>
                  <a:lnTo>
                    <a:pt x="177469" y="16125"/>
                  </a:lnTo>
                  <a:lnTo>
                    <a:pt x="182014" y="47939"/>
                  </a:lnTo>
                  <a:lnTo>
                    <a:pt x="161562" y="47939"/>
                  </a:lnTo>
                  <a:lnTo>
                    <a:pt x="161562" y="75209"/>
                  </a:lnTo>
                  <a:lnTo>
                    <a:pt x="166107" y="79754"/>
                  </a:lnTo>
                  <a:lnTo>
                    <a:pt x="150200" y="91116"/>
                  </a:lnTo>
                  <a:lnTo>
                    <a:pt x="150200" y="107023"/>
                  </a:lnTo>
                  <a:lnTo>
                    <a:pt x="141110" y="122931"/>
                  </a:lnTo>
                  <a:lnTo>
                    <a:pt x="134293" y="138838"/>
                  </a:lnTo>
                  <a:lnTo>
                    <a:pt x="129748" y="150200"/>
                  </a:lnTo>
                  <a:lnTo>
                    <a:pt x="20669" y="129748"/>
                  </a:lnTo>
                  <a:lnTo>
                    <a:pt x="19138" y="125592"/>
                  </a:lnTo>
                  <a:lnTo>
                    <a:pt x="15907" y="124986"/>
                  </a:lnTo>
                  <a:lnTo>
                    <a:pt x="0" y="81809"/>
                  </a:lnTo>
                  <a:lnTo>
                    <a:pt x="0" y="70447"/>
                  </a:lnTo>
                  <a:lnTo>
                    <a:pt x="6818" y="70447"/>
                  </a:lnTo>
                  <a:lnTo>
                    <a:pt x="6818" y="75209"/>
                  </a:lnTo>
                  <a:lnTo>
                    <a:pt x="11580" y="75209"/>
                  </a:lnTo>
                  <a:lnTo>
                    <a:pt x="11580" y="80789"/>
                  </a:lnTo>
                  <a:lnTo>
                    <a:pt x="38632" y="74992"/>
                  </a:lnTo>
                  <a:lnTo>
                    <a:pt x="65902" y="74992"/>
                  </a:lnTo>
                  <a:lnTo>
                    <a:pt x="86354" y="74992"/>
                  </a:lnTo>
                  <a:lnTo>
                    <a:pt x="113623" y="47722"/>
                  </a:lnTo>
                  <a:lnTo>
                    <a:pt x="140893"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8" name="Freeform 241"/>
            <p:cNvSpPr>
              <a:spLocks noEditPoints="1"/>
            </p:cNvSpPr>
            <p:nvPr/>
          </p:nvSpPr>
          <p:spPr bwMode="auto">
            <a:xfrm>
              <a:off x="5833142" y="3167724"/>
              <a:ext cx="214748" cy="291444"/>
            </a:xfrm>
            <a:custGeom>
              <a:avLst/>
              <a:gdLst>
                <a:gd name="T0" fmla="*/ 109 w 126"/>
                <a:gd name="T1" fmla="*/ 95 h 171"/>
                <a:gd name="T2" fmla="*/ 109 w 126"/>
                <a:gd name="T3" fmla="*/ 95 h 171"/>
                <a:gd name="T4" fmla="*/ 105 w 126"/>
                <a:gd name="T5" fmla="*/ 107 h 171"/>
                <a:gd name="T6" fmla="*/ 97 w 126"/>
                <a:gd name="T7" fmla="*/ 104 h 171"/>
                <a:gd name="T8" fmla="*/ 93 w 126"/>
                <a:gd name="T9" fmla="*/ 109 h 171"/>
                <a:gd name="T10" fmla="*/ 90 w 126"/>
                <a:gd name="T11" fmla="*/ 118 h 171"/>
                <a:gd name="T12" fmla="*/ 93 w 126"/>
                <a:gd name="T13" fmla="*/ 128 h 171"/>
                <a:gd name="T14" fmla="*/ 90 w 126"/>
                <a:gd name="T15" fmla="*/ 130 h 171"/>
                <a:gd name="T16" fmla="*/ 83 w 126"/>
                <a:gd name="T17" fmla="*/ 130 h 171"/>
                <a:gd name="T18" fmla="*/ 74 w 126"/>
                <a:gd name="T19" fmla="*/ 137 h 171"/>
                <a:gd name="T20" fmla="*/ 71 w 126"/>
                <a:gd name="T21" fmla="*/ 147 h 171"/>
                <a:gd name="T22" fmla="*/ 69 w 126"/>
                <a:gd name="T23" fmla="*/ 149 h 171"/>
                <a:gd name="T24" fmla="*/ 60 w 126"/>
                <a:gd name="T25" fmla="*/ 149 h 171"/>
                <a:gd name="T26" fmla="*/ 53 w 126"/>
                <a:gd name="T27" fmla="*/ 154 h 171"/>
                <a:gd name="T28" fmla="*/ 53 w 126"/>
                <a:gd name="T29" fmla="*/ 161 h 171"/>
                <a:gd name="T30" fmla="*/ 45 w 126"/>
                <a:gd name="T31" fmla="*/ 166 h 171"/>
                <a:gd name="T32" fmla="*/ 36 w 126"/>
                <a:gd name="T33" fmla="*/ 163 h 171"/>
                <a:gd name="T34" fmla="*/ 24 w 126"/>
                <a:gd name="T35" fmla="*/ 168 h 171"/>
                <a:gd name="T36" fmla="*/ 17 w 126"/>
                <a:gd name="T37" fmla="*/ 171 h 171"/>
                <a:gd name="T38" fmla="*/ 12 w 126"/>
                <a:gd name="T39" fmla="*/ 159 h 171"/>
                <a:gd name="T40" fmla="*/ 0 w 126"/>
                <a:gd name="T41" fmla="*/ 130 h 171"/>
                <a:gd name="T42" fmla="*/ 48 w 126"/>
                <a:gd name="T43" fmla="*/ 114 h 171"/>
                <a:gd name="T44" fmla="*/ 60 w 126"/>
                <a:gd name="T45" fmla="*/ 78 h 171"/>
                <a:gd name="T46" fmla="*/ 50 w 126"/>
                <a:gd name="T47" fmla="*/ 66 h 171"/>
                <a:gd name="T48" fmla="*/ 53 w 126"/>
                <a:gd name="T49" fmla="*/ 59 h 171"/>
                <a:gd name="T50" fmla="*/ 57 w 126"/>
                <a:gd name="T51" fmla="*/ 52 h 171"/>
                <a:gd name="T52" fmla="*/ 57 w 126"/>
                <a:gd name="T53" fmla="*/ 45 h 171"/>
                <a:gd name="T54" fmla="*/ 62 w 126"/>
                <a:gd name="T55" fmla="*/ 40 h 171"/>
                <a:gd name="T56" fmla="*/ 60 w 126"/>
                <a:gd name="T57" fmla="*/ 38 h 171"/>
                <a:gd name="T58" fmla="*/ 62 w 126"/>
                <a:gd name="T59" fmla="*/ 28 h 171"/>
                <a:gd name="T60" fmla="*/ 69 w 126"/>
                <a:gd name="T61" fmla="*/ 28 h 171"/>
                <a:gd name="T62" fmla="*/ 79 w 126"/>
                <a:gd name="T63" fmla="*/ 40 h 171"/>
                <a:gd name="T64" fmla="*/ 86 w 126"/>
                <a:gd name="T65" fmla="*/ 45 h 171"/>
                <a:gd name="T66" fmla="*/ 97 w 126"/>
                <a:gd name="T67" fmla="*/ 47 h 171"/>
                <a:gd name="T68" fmla="*/ 107 w 126"/>
                <a:gd name="T69" fmla="*/ 52 h 171"/>
                <a:gd name="T70" fmla="*/ 114 w 126"/>
                <a:gd name="T71" fmla="*/ 62 h 171"/>
                <a:gd name="T72" fmla="*/ 119 w 126"/>
                <a:gd name="T73" fmla="*/ 66 h 171"/>
                <a:gd name="T74" fmla="*/ 126 w 126"/>
                <a:gd name="T75" fmla="*/ 69 h 171"/>
                <a:gd name="T76" fmla="*/ 126 w 126"/>
                <a:gd name="T77" fmla="*/ 73 h 171"/>
                <a:gd name="T78" fmla="*/ 119 w 126"/>
                <a:gd name="T79" fmla="*/ 83 h 171"/>
                <a:gd name="T80" fmla="*/ 116 w 126"/>
                <a:gd name="T81" fmla="*/ 88 h 171"/>
                <a:gd name="T82" fmla="*/ 109 w 126"/>
                <a:gd name="T83" fmla="*/ 95 h 171"/>
                <a:gd name="T84" fmla="*/ 69 w 126"/>
                <a:gd name="T85" fmla="*/ 10 h 171"/>
                <a:gd name="T86" fmla="*/ 69 w 126"/>
                <a:gd name="T87" fmla="*/ 10 h 171"/>
                <a:gd name="T88" fmla="*/ 67 w 126"/>
                <a:gd name="T89" fmla="*/ 12 h 171"/>
                <a:gd name="T90" fmla="*/ 64 w 126"/>
                <a:gd name="T91" fmla="*/ 7 h 171"/>
                <a:gd name="T92" fmla="*/ 69 w 126"/>
                <a:gd name="T93" fmla="*/ 0 h 171"/>
                <a:gd name="T94" fmla="*/ 71 w 126"/>
                <a:gd name="T95" fmla="*/ 2 h 171"/>
                <a:gd name="T96" fmla="*/ 69 w 126"/>
                <a:gd name="T97" fmla="*/ 1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6" h="171">
                  <a:moveTo>
                    <a:pt x="109" y="95"/>
                  </a:moveTo>
                  <a:lnTo>
                    <a:pt x="109" y="95"/>
                  </a:lnTo>
                  <a:lnTo>
                    <a:pt x="105" y="107"/>
                  </a:lnTo>
                  <a:lnTo>
                    <a:pt x="97" y="104"/>
                  </a:lnTo>
                  <a:lnTo>
                    <a:pt x="93" y="109"/>
                  </a:lnTo>
                  <a:lnTo>
                    <a:pt x="90" y="118"/>
                  </a:lnTo>
                  <a:lnTo>
                    <a:pt x="93" y="128"/>
                  </a:lnTo>
                  <a:lnTo>
                    <a:pt x="90" y="130"/>
                  </a:lnTo>
                  <a:lnTo>
                    <a:pt x="83" y="130"/>
                  </a:lnTo>
                  <a:lnTo>
                    <a:pt x="74" y="137"/>
                  </a:lnTo>
                  <a:lnTo>
                    <a:pt x="71" y="147"/>
                  </a:lnTo>
                  <a:lnTo>
                    <a:pt x="69" y="149"/>
                  </a:lnTo>
                  <a:lnTo>
                    <a:pt x="60" y="149"/>
                  </a:lnTo>
                  <a:lnTo>
                    <a:pt x="53" y="154"/>
                  </a:lnTo>
                  <a:lnTo>
                    <a:pt x="53" y="161"/>
                  </a:lnTo>
                  <a:lnTo>
                    <a:pt x="45" y="166"/>
                  </a:lnTo>
                  <a:lnTo>
                    <a:pt x="36" y="163"/>
                  </a:lnTo>
                  <a:lnTo>
                    <a:pt x="24" y="168"/>
                  </a:lnTo>
                  <a:lnTo>
                    <a:pt x="17" y="171"/>
                  </a:lnTo>
                  <a:lnTo>
                    <a:pt x="12" y="159"/>
                  </a:lnTo>
                  <a:lnTo>
                    <a:pt x="0" y="130"/>
                  </a:lnTo>
                  <a:lnTo>
                    <a:pt x="48" y="114"/>
                  </a:lnTo>
                  <a:lnTo>
                    <a:pt x="60" y="78"/>
                  </a:lnTo>
                  <a:lnTo>
                    <a:pt x="50" y="66"/>
                  </a:lnTo>
                  <a:lnTo>
                    <a:pt x="53" y="59"/>
                  </a:lnTo>
                  <a:lnTo>
                    <a:pt x="57" y="52"/>
                  </a:lnTo>
                  <a:lnTo>
                    <a:pt x="57" y="45"/>
                  </a:lnTo>
                  <a:lnTo>
                    <a:pt x="62" y="40"/>
                  </a:lnTo>
                  <a:lnTo>
                    <a:pt x="60" y="38"/>
                  </a:lnTo>
                  <a:lnTo>
                    <a:pt x="62" y="28"/>
                  </a:lnTo>
                  <a:lnTo>
                    <a:pt x="69" y="28"/>
                  </a:lnTo>
                  <a:lnTo>
                    <a:pt x="79" y="40"/>
                  </a:lnTo>
                  <a:lnTo>
                    <a:pt x="86" y="45"/>
                  </a:lnTo>
                  <a:lnTo>
                    <a:pt x="97" y="47"/>
                  </a:lnTo>
                  <a:lnTo>
                    <a:pt x="107" y="52"/>
                  </a:lnTo>
                  <a:lnTo>
                    <a:pt x="114" y="62"/>
                  </a:lnTo>
                  <a:lnTo>
                    <a:pt x="119" y="66"/>
                  </a:lnTo>
                  <a:lnTo>
                    <a:pt x="126" y="69"/>
                  </a:lnTo>
                  <a:lnTo>
                    <a:pt x="126" y="73"/>
                  </a:lnTo>
                  <a:lnTo>
                    <a:pt x="119" y="83"/>
                  </a:lnTo>
                  <a:lnTo>
                    <a:pt x="116" y="88"/>
                  </a:lnTo>
                  <a:lnTo>
                    <a:pt x="109" y="95"/>
                  </a:lnTo>
                  <a:moveTo>
                    <a:pt x="69" y="10"/>
                  </a:moveTo>
                  <a:lnTo>
                    <a:pt x="69" y="10"/>
                  </a:lnTo>
                  <a:lnTo>
                    <a:pt x="67" y="12"/>
                  </a:lnTo>
                  <a:lnTo>
                    <a:pt x="64" y="7"/>
                  </a:lnTo>
                  <a:lnTo>
                    <a:pt x="69" y="0"/>
                  </a:lnTo>
                  <a:lnTo>
                    <a:pt x="71" y="2"/>
                  </a:lnTo>
                  <a:lnTo>
                    <a:pt x="69" y="1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9" name="Freeform 458"/>
            <p:cNvSpPr>
              <a:spLocks/>
            </p:cNvSpPr>
            <p:nvPr/>
          </p:nvSpPr>
          <p:spPr bwMode="auto">
            <a:xfrm>
              <a:off x="5572377" y="3387503"/>
              <a:ext cx="295097" cy="184151"/>
            </a:xfrm>
            <a:custGeom>
              <a:avLst/>
              <a:gdLst>
                <a:gd name="connsiteX0" fmla="*/ 350285 w 393462"/>
                <a:gd name="connsiteY0" fmla="*/ 0 h 245535"/>
                <a:gd name="connsiteX1" fmla="*/ 382100 w 393462"/>
                <a:gd name="connsiteY1" fmla="*/ 65902 h 245535"/>
                <a:gd name="connsiteX2" fmla="*/ 393462 w 393462"/>
                <a:gd name="connsiteY2" fmla="*/ 93171 h 245535"/>
                <a:gd name="connsiteX3" fmla="*/ 366193 w 393462"/>
                <a:gd name="connsiteY3" fmla="*/ 102261 h 245535"/>
                <a:gd name="connsiteX4" fmla="*/ 354830 w 393462"/>
                <a:gd name="connsiteY4" fmla="*/ 118169 h 245535"/>
                <a:gd name="connsiteX5" fmla="*/ 354830 w 393462"/>
                <a:gd name="connsiteY5" fmla="*/ 129531 h 245535"/>
                <a:gd name="connsiteX6" fmla="*/ 323016 w 393462"/>
                <a:gd name="connsiteY6" fmla="*/ 145438 h 245535"/>
                <a:gd name="connsiteX7" fmla="*/ 317857 w 393462"/>
                <a:gd name="connsiteY7" fmla="*/ 146827 h 245535"/>
                <a:gd name="connsiteX8" fmla="*/ 315873 w 393462"/>
                <a:gd name="connsiteY8" fmla="*/ 147819 h 245535"/>
                <a:gd name="connsiteX9" fmla="*/ 263153 w 393462"/>
                <a:gd name="connsiteY9" fmla="*/ 162013 h 245535"/>
                <a:gd name="connsiteX10" fmla="*/ 232117 w 393462"/>
                <a:gd name="connsiteY10" fmla="*/ 188615 h 245535"/>
                <a:gd name="connsiteX11" fmla="*/ 225570 w 393462"/>
                <a:gd name="connsiteY11" fmla="*/ 190486 h 245535"/>
                <a:gd name="connsiteX12" fmla="*/ 224974 w 393462"/>
                <a:gd name="connsiteY12" fmla="*/ 190996 h 245535"/>
                <a:gd name="connsiteX13" fmla="*/ 209067 w 393462"/>
                <a:gd name="connsiteY13" fmla="*/ 195541 h 245535"/>
                <a:gd name="connsiteX14" fmla="*/ 199521 w 393462"/>
                <a:gd name="connsiteY14" fmla="*/ 191723 h 245535"/>
                <a:gd name="connsiteX15" fmla="*/ 177578 w 393462"/>
                <a:gd name="connsiteY15" fmla="*/ 204522 h 245535"/>
                <a:gd name="connsiteX16" fmla="*/ 170435 w 393462"/>
                <a:gd name="connsiteY16" fmla="*/ 206903 h 245535"/>
                <a:gd name="connsiteX17" fmla="*/ 170435 w 393462"/>
                <a:gd name="connsiteY17" fmla="*/ 206903 h 245535"/>
                <a:gd name="connsiteX18" fmla="*/ 149983 w 393462"/>
                <a:gd name="connsiteY18" fmla="*/ 213721 h 245535"/>
                <a:gd name="connsiteX19" fmla="*/ 122713 w 393462"/>
                <a:gd name="connsiteY19" fmla="*/ 218266 h 245535"/>
                <a:gd name="connsiteX20" fmla="*/ 116589 w 393462"/>
                <a:gd name="connsiteY20" fmla="*/ 218266 h 245535"/>
                <a:gd name="connsiteX21" fmla="*/ 109404 w 393462"/>
                <a:gd name="connsiteY21" fmla="*/ 227247 h 245535"/>
                <a:gd name="connsiteX22" fmla="*/ 98042 w 393462"/>
                <a:gd name="connsiteY22" fmla="*/ 231792 h 245535"/>
                <a:gd name="connsiteX23" fmla="*/ 93497 w 393462"/>
                <a:gd name="connsiteY23" fmla="*/ 236337 h 245535"/>
                <a:gd name="connsiteX24" fmla="*/ 88735 w 393462"/>
                <a:gd name="connsiteY24" fmla="*/ 236337 h 245535"/>
                <a:gd name="connsiteX25" fmla="*/ 86354 w 393462"/>
                <a:gd name="connsiteY25" fmla="*/ 238718 h 245535"/>
                <a:gd name="connsiteX26" fmla="*/ 72143 w 393462"/>
                <a:gd name="connsiteY26" fmla="*/ 238718 h 245535"/>
                <a:gd name="connsiteX27" fmla="*/ 66227 w 393462"/>
                <a:gd name="connsiteY27" fmla="*/ 243154 h 245535"/>
                <a:gd name="connsiteX28" fmla="*/ 62259 w 393462"/>
                <a:gd name="connsiteY28" fmla="*/ 243154 h 245535"/>
                <a:gd name="connsiteX29" fmla="*/ 59084 w 393462"/>
                <a:gd name="connsiteY29" fmla="*/ 245535 h 245535"/>
                <a:gd name="connsiteX30" fmla="*/ 31815 w 393462"/>
                <a:gd name="connsiteY30" fmla="*/ 245535 h 245535"/>
                <a:gd name="connsiteX31" fmla="*/ 20452 w 393462"/>
                <a:gd name="connsiteY31" fmla="*/ 222811 h 245535"/>
                <a:gd name="connsiteX32" fmla="*/ 20452 w 393462"/>
                <a:gd name="connsiteY32" fmla="*/ 202358 h 245535"/>
                <a:gd name="connsiteX33" fmla="*/ 15908 w 393462"/>
                <a:gd name="connsiteY33" fmla="*/ 190996 h 245535"/>
                <a:gd name="connsiteX34" fmla="*/ 9090 w 393462"/>
                <a:gd name="connsiteY34" fmla="*/ 159181 h 245535"/>
                <a:gd name="connsiteX35" fmla="*/ 0 w 393462"/>
                <a:gd name="connsiteY35" fmla="*/ 147819 h 245535"/>
                <a:gd name="connsiteX36" fmla="*/ 4545 w 393462"/>
                <a:gd name="connsiteY36" fmla="*/ 143274 h 245535"/>
                <a:gd name="connsiteX37" fmla="*/ 4545 w 393462"/>
                <a:gd name="connsiteY37" fmla="*/ 127367 h 245535"/>
                <a:gd name="connsiteX38" fmla="*/ 9090 w 393462"/>
                <a:gd name="connsiteY38" fmla="*/ 120550 h 245535"/>
                <a:gd name="connsiteX39" fmla="*/ 4545 w 393462"/>
                <a:gd name="connsiteY39" fmla="*/ 104642 h 245535"/>
                <a:gd name="connsiteX40" fmla="*/ 20452 w 393462"/>
                <a:gd name="connsiteY40" fmla="*/ 95552 h 245535"/>
                <a:gd name="connsiteX41" fmla="*/ 15908 w 393462"/>
                <a:gd name="connsiteY41" fmla="*/ 72828 h 245535"/>
                <a:gd name="connsiteX42" fmla="*/ 27270 w 393462"/>
                <a:gd name="connsiteY42" fmla="*/ 56920 h 245535"/>
                <a:gd name="connsiteX43" fmla="*/ 30874 w 393462"/>
                <a:gd name="connsiteY43" fmla="*/ 59494 h 245535"/>
                <a:gd name="connsiteX44" fmla="*/ 34413 w 393462"/>
                <a:gd name="connsiteY44" fmla="*/ 54539 h 245535"/>
                <a:gd name="connsiteX45" fmla="*/ 50320 w 393462"/>
                <a:gd name="connsiteY45" fmla="*/ 65902 h 245535"/>
                <a:gd name="connsiteX46" fmla="*/ 59410 w 393462"/>
                <a:gd name="connsiteY46" fmla="*/ 65902 h 245535"/>
                <a:gd name="connsiteX47" fmla="*/ 102587 w 393462"/>
                <a:gd name="connsiteY47" fmla="*/ 59084 h 245535"/>
                <a:gd name="connsiteX48" fmla="*/ 109404 w 393462"/>
                <a:gd name="connsiteY48" fmla="*/ 65902 h 245535"/>
                <a:gd name="connsiteX49" fmla="*/ 144856 w 393462"/>
                <a:gd name="connsiteY49" fmla="*/ 70333 h 245535"/>
                <a:gd name="connsiteX50" fmla="*/ 149983 w 393462"/>
                <a:gd name="connsiteY50" fmla="*/ 68283 h 245535"/>
                <a:gd name="connsiteX51" fmla="*/ 150380 w 393462"/>
                <a:gd name="connsiteY51" fmla="*/ 68600 h 245535"/>
                <a:gd name="connsiteX52" fmla="*/ 157126 w 393462"/>
                <a:gd name="connsiteY52" fmla="*/ 65902 h 245535"/>
                <a:gd name="connsiteX53" fmla="*/ 168488 w 393462"/>
                <a:gd name="connsiteY53" fmla="*/ 74992 h 245535"/>
                <a:gd name="connsiteX54" fmla="*/ 177553 w 393462"/>
                <a:gd name="connsiteY54" fmla="*/ 72402 h 245535"/>
                <a:gd name="connsiteX55" fmla="*/ 204522 w 393462"/>
                <a:gd name="connsiteY55" fmla="*/ 34196 h 245535"/>
                <a:gd name="connsiteX56" fmla="*/ 236337 w 393462"/>
                <a:gd name="connsiteY56" fmla="*/ 18289 h 245535"/>
                <a:gd name="connsiteX57" fmla="*/ 239728 w 393462"/>
                <a:gd name="connsiteY57" fmla="*/ 17784 h 245535"/>
                <a:gd name="connsiteX58" fmla="*/ 243480 w 393462"/>
                <a:gd name="connsiteY58" fmla="*/ 15908 h 24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93462" h="245535">
                  <a:moveTo>
                    <a:pt x="350285" y="0"/>
                  </a:moveTo>
                  <a:lnTo>
                    <a:pt x="382100" y="65902"/>
                  </a:lnTo>
                  <a:lnTo>
                    <a:pt x="393462" y="93171"/>
                  </a:lnTo>
                  <a:lnTo>
                    <a:pt x="366193" y="102261"/>
                  </a:lnTo>
                  <a:lnTo>
                    <a:pt x="354830" y="118169"/>
                  </a:lnTo>
                  <a:lnTo>
                    <a:pt x="354830" y="129531"/>
                  </a:lnTo>
                  <a:lnTo>
                    <a:pt x="323016" y="145438"/>
                  </a:lnTo>
                  <a:lnTo>
                    <a:pt x="317857" y="146827"/>
                  </a:lnTo>
                  <a:lnTo>
                    <a:pt x="315873" y="147819"/>
                  </a:lnTo>
                  <a:lnTo>
                    <a:pt x="263153" y="162013"/>
                  </a:lnTo>
                  <a:lnTo>
                    <a:pt x="232117" y="188615"/>
                  </a:lnTo>
                  <a:lnTo>
                    <a:pt x="225570" y="190486"/>
                  </a:lnTo>
                  <a:lnTo>
                    <a:pt x="224974" y="190996"/>
                  </a:lnTo>
                  <a:lnTo>
                    <a:pt x="209067" y="195541"/>
                  </a:lnTo>
                  <a:lnTo>
                    <a:pt x="199521" y="191723"/>
                  </a:lnTo>
                  <a:lnTo>
                    <a:pt x="177578" y="204522"/>
                  </a:lnTo>
                  <a:lnTo>
                    <a:pt x="170435" y="206903"/>
                  </a:lnTo>
                  <a:lnTo>
                    <a:pt x="170435" y="206903"/>
                  </a:lnTo>
                  <a:lnTo>
                    <a:pt x="149983" y="213721"/>
                  </a:lnTo>
                  <a:lnTo>
                    <a:pt x="122713" y="218266"/>
                  </a:lnTo>
                  <a:lnTo>
                    <a:pt x="116589" y="218266"/>
                  </a:lnTo>
                  <a:lnTo>
                    <a:pt x="109404" y="227247"/>
                  </a:lnTo>
                  <a:lnTo>
                    <a:pt x="98042" y="231792"/>
                  </a:lnTo>
                  <a:lnTo>
                    <a:pt x="93497" y="236337"/>
                  </a:lnTo>
                  <a:lnTo>
                    <a:pt x="88735" y="236337"/>
                  </a:lnTo>
                  <a:lnTo>
                    <a:pt x="86354" y="238718"/>
                  </a:lnTo>
                  <a:lnTo>
                    <a:pt x="72143" y="238718"/>
                  </a:lnTo>
                  <a:lnTo>
                    <a:pt x="66227" y="243154"/>
                  </a:lnTo>
                  <a:lnTo>
                    <a:pt x="62259" y="243154"/>
                  </a:lnTo>
                  <a:lnTo>
                    <a:pt x="59084" y="245535"/>
                  </a:lnTo>
                  <a:lnTo>
                    <a:pt x="31815" y="245535"/>
                  </a:lnTo>
                  <a:lnTo>
                    <a:pt x="20452" y="222811"/>
                  </a:lnTo>
                  <a:lnTo>
                    <a:pt x="20452" y="202358"/>
                  </a:lnTo>
                  <a:lnTo>
                    <a:pt x="15908" y="190996"/>
                  </a:lnTo>
                  <a:lnTo>
                    <a:pt x="9090" y="159181"/>
                  </a:lnTo>
                  <a:lnTo>
                    <a:pt x="0" y="147819"/>
                  </a:lnTo>
                  <a:lnTo>
                    <a:pt x="4545" y="143274"/>
                  </a:lnTo>
                  <a:lnTo>
                    <a:pt x="4545" y="127367"/>
                  </a:lnTo>
                  <a:lnTo>
                    <a:pt x="9090" y="120550"/>
                  </a:lnTo>
                  <a:lnTo>
                    <a:pt x="4545" y="104642"/>
                  </a:lnTo>
                  <a:lnTo>
                    <a:pt x="20452" y="95552"/>
                  </a:lnTo>
                  <a:lnTo>
                    <a:pt x="15908" y="72828"/>
                  </a:lnTo>
                  <a:lnTo>
                    <a:pt x="27270" y="56920"/>
                  </a:lnTo>
                  <a:lnTo>
                    <a:pt x="30874" y="59494"/>
                  </a:lnTo>
                  <a:lnTo>
                    <a:pt x="34413" y="54539"/>
                  </a:lnTo>
                  <a:lnTo>
                    <a:pt x="50320" y="65902"/>
                  </a:lnTo>
                  <a:lnTo>
                    <a:pt x="59410" y="65902"/>
                  </a:lnTo>
                  <a:lnTo>
                    <a:pt x="102587" y="59084"/>
                  </a:lnTo>
                  <a:lnTo>
                    <a:pt x="109404" y="65902"/>
                  </a:lnTo>
                  <a:lnTo>
                    <a:pt x="144856" y="70333"/>
                  </a:lnTo>
                  <a:lnTo>
                    <a:pt x="149983" y="68283"/>
                  </a:lnTo>
                  <a:lnTo>
                    <a:pt x="150380" y="68600"/>
                  </a:lnTo>
                  <a:lnTo>
                    <a:pt x="157126" y="65902"/>
                  </a:lnTo>
                  <a:lnTo>
                    <a:pt x="168488" y="74992"/>
                  </a:lnTo>
                  <a:lnTo>
                    <a:pt x="177553" y="72402"/>
                  </a:lnTo>
                  <a:lnTo>
                    <a:pt x="204522" y="34196"/>
                  </a:lnTo>
                  <a:lnTo>
                    <a:pt x="236337" y="18289"/>
                  </a:lnTo>
                  <a:lnTo>
                    <a:pt x="239728" y="17784"/>
                  </a:lnTo>
                  <a:lnTo>
                    <a:pt x="24348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8" name="Freeform 457"/>
            <p:cNvSpPr>
              <a:spLocks/>
            </p:cNvSpPr>
            <p:nvPr/>
          </p:nvSpPr>
          <p:spPr bwMode="auto">
            <a:xfrm>
              <a:off x="5350648" y="2986899"/>
              <a:ext cx="586541" cy="482657"/>
            </a:xfrm>
            <a:custGeom>
              <a:avLst/>
              <a:gdLst>
                <a:gd name="connsiteX0" fmla="*/ 165890 w 782054"/>
                <a:gd name="connsiteY0" fmla="*/ 0 h 643542"/>
                <a:gd name="connsiteX1" fmla="*/ 209067 w 782054"/>
                <a:gd name="connsiteY1" fmla="*/ 11362 h 643542"/>
                <a:gd name="connsiteX2" fmla="*/ 263606 w 782054"/>
                <a:gd name="connsiteY2" fmla="*/ 38632 h 643542"/>
                <a:gd name="connsiteX3" fmla="*/ 370412 w 782054"/>
                <a:gd name="connsiteY3" fmla="*/ 122713 h 643542"/>
                <a:gd name="connsiteX4" fmla="*/ 436314 w 782054"/>
                <a:gd name="connsiteY4" fmla="*/ 129531 h 643542"/>
                <a:gd name="connsiteX5" fmla="*/ 468128 w 782054"/>
                <a:gd name="connsiteY5" fmla="*/ 129531 h 643542"/>
                <a:gd name="connsiteX6" fmla="*/ 473419 w 782054"/>
                <a:gd name="connsiteY6" fmla="*/ 139055 h 643542"/>
                <a:gd name="connsiteX7" fmla="*/ 475271 w 782054"/>
                <a:gd name="connsiteY7" fmla="*/ 139055 h 643542"/>
                <a:gd name="connsiteX8" fmla="*/ 481343 w 782054"/>
                <a:gd name="connsiteY8" fmla="*/ 149983 h 643542"/>
                <a:gd name="connsiteX9" fmla="*/ 504488 w 782054"/>
                <a:gd name="connsiteY9" fmla="*/ 149983 h 643542"/>
                <a:gd name="connsiteX10" fmla="*/ 509250 w 782054"/>
                <a:gd name="connsiteY10" fmla="*/ 159507 h 643542"/>
                <a:gd name="connsiteX11" fmla="*/ 511631 w 782054"/>
                <a:gd name="connsiteY11" fmla="*/ 159507 h 643542"/>
                <a:gd name="connsiteX12" fmla="*/ 523858 w 782054"/>
                <a:gd name="connsiteY12" fmla="*/ 183962 h 643542"/>
                <a:gd name="connsiteX13" fmla="*/ 538575 w 782054"/>
                <a:gd name="connsiteY13" fmla="*/ 193160 h 643542"/>
                <a:gd name="connsiteX14" fmla="*/ 540335 w 782054"/>
                <a:gd name="connsiteY14" fmla="*/ 199319 h 643542"/>
                <a:gd name="connsiteX15" fmla="*/ 545718 w 782054"/>
                <a:gd name="connsiteY15" fmla="*/ 202684 h 643542"/>
                <a:gd name="connsiteX16" fmla="*/ 548426 w 782054"/>
                <a:gd name="connsiteY16" fmla="*/ 212163 h 643542"/>
                <a:gd name="connsiteX17" fmla="*/ 570389 w 782054"/>
                <a:gd name="connsiteY17" fmla="*/ 224974 h 643542"/>
                <a:gd name="connsiteX18" fmla="*/ 570389 w 782054"/>
                <a:gd name="connsiteY18" fmla="*/ 230332 h 643542"/>
                <a:gd name="connsiteX19" fmla="*/ 577532 w 782054"/>
                <a:gd name="connsiteY19" fmla="*/ 234498 h 643542"/>
                <a:gd name="connsiteX20" fmla="*/ 577532 w 782054"/>
                <a:gd name="connsiteY20" fmla="*/ 250406 h 643542"/>
                <a:gd name="connsiteX21" fmla="*/ 577532 w 782054"/>
                <a:gd name="connsiteY21" fmla="*/ 268585 h 643542"/>
                <a:gd name="connsiteX22" fmla="*/ 577532 w 782054"/>
                <a:gd name="connsiteY22" fmla="*/ 277080 h 643542"/>
                <a:gd name="connsiteX23" fmla="*/ 579479 w 782054"/>
                <a:gd name="connsiteY23" fmla="*/ 279514 h 643542"/>
                <a:gd name="connsiteX24" fmla="*/ 580029 w 782054"/>
                <a:gd name="connsiteY24" fmla="*/ 280796 h 643542"/>
                <a:gd name="connsiteX25" fmla="*/ 586622 w 782054"/>
                <a:gd name="connsiteY25" fmla="*/ 289038 h 643542"/>
                <a:gd name="connsiteX26" fmla="*/ 591511 w 782054"/>
                <a:gd name="connsiteY26" fmla="*/ 300444 h 643542"/>
                <a:gd name="connsiteX27" fmla="*/ 606749 w 782054"/>
                <a:gd name="connsiteY27" fmla="*/ 311328 h 643542"/>
                <a:gd name="connsiteX28" fmla="*/ 613566 w 782054"/>
                <a:gd name="connsiteY28" fmla="*/ 306783 h 643542"/>
                <a:gd name="connsiteX29" fmla="*/ 619478 w 782054"/>
                <a:gd name="connsiteY29" fmla="*/ 317128 h 643542"/>
                <a:gd name="connsiteX30" fmla="*/ 620709 w 782054"/>
                <a:gd name="connsiteY30" fmla="*/ 316307 h 643542"/>
                <a:gd name="connsiteX31" fmla="*/ 629799 w 782054"/>
                <a:gd name="connsiteY31" fmla="*/ 332214 h 643542"/>
                <a:gd name="connsiteX32" fmla="*/ 629799 w 782054"/>
                <a:gd name="connsiteY32" fmla="*/ 343577 h 643542"/>
                <a:gd name="connsiteX33" fmla="*/ 642404 w 782054"/>
                <a:gd name="connsiteY33" fmla="*/ 377790 h 643542"/>
                <a:gd name="connsiteX34" fmla="*/ 747642 w 782054"/>
                <a:gd name="connsiteY34" fmla="*/ 393137 h 643542"/>
                <a:gd name="connsiteX35" fmla="*/ 752187 w 782054"/>
                <a:gd name="connsiteY35" fmla="*/ 386319 h 643542"/>
                <a:gd name="connsiteX36" fmla="*/ 774911 w 782054"/>
                <a:gd name="connsiteY36" fmla="*/ 413589 h 643542"/>
                <a:gd name="connsiteX37" fmla="*/ 774670 w 782054"/>
                <a:gd name="connsiteY37" fmla="*/ 414252 h 643542"/>
                <a:gd name="connsiteX38" fmla="*/ 782054 w 782054"/>
                <a:gd name="connsiteY38" fmla="*/ 423113 h 643542"/>
                <a:gd name="connsiteX39" fmla="*/ 754785 w 782054"/>
                <a:gd name="connsiteY39" fmla="*/ 498104 h 643542"/>
                <a:gd name="connsiteX40" fmla="*/ 645706 w 782054"/>
                <a:gd name="connsiteY40" fmla="*/ 541281 h 643542"/>
                <a:gd name="connsiteX41" fmla="*/ 538900 w 782054"/>
                <a:gd name="connsiteY41" fmla="*/ 557189 h 643542"/>
                <a:gd name="connsiteX42" fmla="*/ 502541 w 782054"/>
                <a:gd name="connsiteY42" fmla="*/ 573096 h 643542"/>
                <a:gd name="connsiteX43" fmla="*/ 479816 w 782054"/>
                <a:gd name="connsiteY43" fmla="*/ 611728 h 643542"/>
                <a:gd name="connsiteX44" fmla="*/ 459364 w 782054"/>
                <a:gd name="connsiteY44" fmla="*/ 616273 h 643542"/>
                <a:gd name="connsiteX45" fmla="*/ 452547 w 782054"/>
                <a:gd name="connsiteY45" fmla="*/ 607183 h 643542"/>
                <a:gd name="connsiteX46" fmla="*/ 436639 w 782054"/>
                <a:gd name="connsiteY46" fmla="*/ 607183 h 643542"/>
                <a:gd name="connsiteX47" fmla="*/ 400280 w 782054"/>
                <a:gd name="connsiteY47" fmla="*/ 607183 h 643542"/>
                <a:gd name="connsiteX48" fmla="*/ 393463 w 782054"/>
                <a:gd name="connsiteY48" fmla="*/ 600365 h 643542"/>
                <a:gd name="connsiteX49" fmla="*/ 350286 w 782054"/>
                <a:gd name="connsiteY49" fmla="*/ 600365 h 643542"/>
                <a:gd name="connsiteX50" fmla="*/ 341196 w 782054"/>
                <a:gd name="connsiteY50" fmla="*/ 607183 h 643542"/>
                <a:gd name="connsiteX51" fmla="*/ 325289 w 782054"/>
                <a:gd name="connsiteY51" fmla="*/ 595820 h 643542"/>
                <a:gd name="connsiteX52" fmla="*/ 313926 w 782054"/>
                <a:gd name="connsiteY52" fmla="*/ 611728 h 643542"/>
                <a:gd name="connsiteX53" fmla="*/ 318471 w 782054"/>
                <a:gd name="connsiteY53" fmla="*/ 627635 h 643542"/>
                <a:gd name="connsiteX54" fmla="*/ 302564 w 782054"/>
                <a:gd name="connsiteY54" fmla="*/ 643542 h 643542"/>
                <a:gd name="connsiteX55" fmla="*/ 302564 w 782054"/>
                <a:gd name="connsiteY55" fmla="*/ 627635 h 643542"/>
                <a:gd name="connsiteX56" fmla="*/ 302121 w 782054"/>
                <a:gd name="connsiteY56" fmla="*/ 627319 h 643542"/>
                <a:gd name="connsiteX57" fmla="*/ 295421 w 782054"/>
                <a:gd name="connsiteY57" fmla="*/ 634018 h 643542"/>
                <a:gd name="connsiteX58" fmla="*/ 295421 w 782054"/>
                <a:gd name="connsiteY58" fmla="*/ 622533 h 643542"/>
                <a:gd name="connsiteX59" fmla="*/ 286657 w 782054"/>
                <a:gd name="connsiteY59" fmla="*/ 616273 h 643542"/>
                <a:gd name="connsiteX60" fmla="*/ 286657 w 782054"/>
                <a:gd name="connsiteY60" fmla="*/ 611851 h 643542"/>
                <a:gd name="connsiteX61" fmla="*/ 279514 w 782054"/>
                <a:gd name="connsiteY61" fmla="*/ 606749 h 643542"/>
                <a:gd name="connsiteX62" fmla="*/ 279514 w 782054"/>
                <a:gd name="connsiteY62" fmla="*/ 594810 h 643542"/>
                <a:gd name="connsiteX63" fmla="*/ 266204 w 782054"/>
                <a:gd name="connsiteY63" fmla="*/ 584458 h 643542"/>
                <a:gd name="connsiteX64" fmla="*/ 262123 w 782054"/>
                <a:gd name="connsiteY64" fmla="*/ 577315 h 643542"/>
                <a:gd name="connsiteX65" fmla="*/ 259061 w 782054"/>
                <a:gd name="connsiteY65" fmla="*/ 574934 h 643542"/>
                <a:gd name="connsiteX66" fmla="*/ 240882 w 782054"/>
                <a:gd name="connsiteY66" fmla="*/ 543120 h 643542"/>
                <a:gd name="connsiteX67" fmla="*/ 232744 w 782054"/>
                <a:gd name="connsiteY67" fmla="*/ 514639 h 643542"/>
                <a:gd name="connsiteX68" fmla="*/ 211665 w 782054"/>
                <a:gd name="connsiteY68" fmla="*/ 493559 h 643542"/>
                <a:gd name="connsiteX69" fmla="*/ 195758 w 782054"/>
                <a:gd name="connsiteY69" fmla="*/ 489015 h 643542"/>
                <a:gd name="connsiteX70" fmla="*/ 190467 w 782054"/>
                <a:gd name="connsiteY70" fmla="*/ 480020 h 643542"/>
                <a:gd name="connsiteX71" fmla="*/ 188615 w 782054"/>
                <a:gd name="connsiteY71" fmla="*/ 479491 h 643542"/>
                <a:gd name="connsiteX72" fmla="*/ 165890 w 782054"/>
                <a:gd name="connsiteY72" fmla="*/ 440859 h 643542"/>
                <a:gd name="connsiteX73" fmla="*/ 161345 w 782054"/>
                <a:gd name="connsiteY73" fmla="*/ 413589 h 643542"/>
                <a:gd name="connsiteX74" fmla="*/ 161345 w 782054"/>
                <a:gd name="connsiteY74" fmla="*/ 393137 h 643542"/>
                <a:gd name="connsiteX75" fmla="*/ 141963 w 782054"/>
                <a:gd name="connsiteY75" fmla="*/ 350495 h 643542"/>
                <a:gd name="connsiteX76" fmla="*/ 129856 w 782054"/>
                <a:gd name="connsiteY76" fmla="*/ 343577 h 643542"/>
                <a:gd name="connsiteX77" fmla="*/ 109404 w 782054"/>
                <a:gd name="connsiteY77" fmla="*/ 332214 h 643542"/>
                <a:gd name="connsiteX78" fmla="*/ 105558 w 782054"/>
                <a:gd name="connsiteY78" fmla="*/ 324522 h 643542"/>
                <a:gd name="connsiteX79" fmla="*/ 102261 w 782054"/>
                <a:gd name="connsiteY79" fmla="*/ 322690 h 643542"/>
                <a:gd name="connsiteX80" fmla="*/ 90899 w 782054"/>
                <a:gd name="connsiteY80" fmla="*/ 299966 h 643542"/>
                <a:gd name="connsiteX81" fmla="*/ 90899 w 782054"/>
                <a:gd name="connsiteY81" fmla="*/ 290876 h 643542"/>
                <a:gd name="connsiteX82" fmla="*/ 83505 w 782054"/>
                <a:gd name="connsiteY82" fmla="*/ 276088 h 643542"/>
                <a:gd name="connsiteX83" fmla="*/ 77590 w 782054"/>
                <a:gd name="connsiteY83" fmla="*/ 273130 h 643542"/>
                <a:gd name="connsiteX84" fmla="*/ 73621 w 782054"/>
                <a:gd name="connsiteY84" fmla="*/ 265194 h 643542"/>
                <a:gd name="connsiteX85" fmla="*/ 70447 w 782054"/>
                <a:gd name="connsiteY85" fmla="*/ 263606 h 643542"/>
                <a:gd name="connsiteX86" fmla="*/ 54539 w 782054"/>
                <a:gd name="connsiteY86" fmla="*/ 231792 h 643542"/>
                <a:gd name="connsiteX87" fmla="*/ 38632 w 782054"/>
                <a:gd name="connsiteY87" fmla="*/ 199977 h 643542"/>
                <a:gd name="connsiteX88" fmla="*/ 22257 w 782054"/>
                <a:gd name="connsiteY88" fmla="*/ 175414 h 643542"/>
                <a:gd name="connsiteX89" fmla="*/ 7143 w 782054"/>
                <a:gd name="connsiteY89" fmla="*/ 175414 h 643542"/>
                <a:gd name="connsiteX90" fmla="*/ 9260 w 782054"/>
                <a:gd name="connsiteY90" fmla="*/ 165890 h 643542"/>
                <a:gd name="connsiteX91" fmla="*/ 0 w 782054"/>
                <a:gd name="connsiteY91" fmla="*/ 165890 h 643542"/>
                <a:gd name="connsiteX92" fmla="*/ 4545 w 782054"/>
                <a:gd name="connsiteY92" fmla="*/ 145438 h 643542"/>
                <a:gd name="connsiteX93" fmla="*/ 4545 w 782054"/>
                <a:gd name="connsiteY93" fmla="*/ 134076 h 643542"/>
                <a:gd name="connsiteX94" fmla="*/ 11363 w 782054"/>
                <a:gd name="connsiteY94" fmla="*/ 113623 h 643542"/>
                <a:gd name="connsiteX95" fmla="*/ 47722 w 782054"/>
                <a:gd name="connsiteY95" fmla="*/ 122713 h 643542"/>
                <a:gd name="connsiteX96" fmla="*/ 63629 w 782054"/>
                <a:gd name="connsiteY96" fmla="*/ 106806 h 643542"/>
                <a:gd name="connsiteX97" fmla="*/ 74992 w 782054"/>
                <a:gd name="connsiteY97" fmla="*/ 97716 h 643542"/>
                <a:gd name="connsiteX98" fmla="*/ 102261 w 782054"/>
                <a:gd name="connsiteY98" fmla="*/ 90899 h 643542"/>
                <a:gd name="connsiteX99" fmla="*/ 106806 w 782054"/>
                <a:gd name="connsiteY99" fmla="*/ 74992 h 643542"/>
                <a:gd name="connsiteX100" fmla="*/ 121324 w 782054"/>
                <a:gd name="connsiteY100" fmla="*/ 64621 h 643542"/>
                <a:gd name="connsiteX101" fmla="*/ 93497 w 782054"/>
                <a:gd name="connsiteY101" fmla="*/ 36794 h 643542"/>
                <a:gd name="connsiteX102" fmla="*/ 95324 w 782054"/>
                <a:gd name="connsiteY102" fmla="*/ 36240 h 643542"/>
                <a:gd name="connsiteX103" fmla="*/ 86354 w 782054"/>
                <a:gd name="connsiteY103" fmla="*/ 27270 h 643542"/>
                <a:gd name="connsiteX104" fmla="*/ 161345 w 782054"/>
                <a:gd name="connsiteY104" fmla="*/ 4545 h 64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82054" h="643542">
                  <a:moveTo>
                    <a:pt x="165890" y="0"/>
                  </a:moveTo>
                  <a:lnTo>
                    <a:pt x="209067" y="11362"/>
                  </a:lnTo>
                  <a:lnTo>
                    <a:pt x="263606" y="38632"/>
                  </a:lnTo>
                  <a:lnTo>
                    <a:pt x="370412" y="122713"/>
                  </a:lnTo>
                  <a:lnTo>
                    <a:pt x="436314" y="129531"/>
                  </a:lnTo>
                  <a:lnTo>
                    <a:pt x="468128" y="129531"/>
                  </a:lnTo>
                  <a:lnTo>
                    <a:pt x="473419" y="139055"/>
                  </a:lnTo>
                  <a:lnTo>
                    <a:pt x="475271" y="139055"/>
                  </a:lnTo>
                  <a:lnTo>
                    <a:pt x="481343" y="149983"/>
                  </a:lnTo>
                  <a:lnTo>
                    <a:pt x="504488" y="149983"/>
                  </a:lnTo>
                  <a:lnTo>
                    <a:pt x="509250" y="159507"/>
                  </a:lnTo>
                  <a:lnTo>
                    <a:pt x="511631" y="159507"/>
                  </a:lnTo>
                  <a:lnTo>
                    <a:pt x="523858" y="183962"/>
                  </a:lnTo>
                  <a:lnTo>
                    <a:pt x="538575" y="193160"/>
                  </a:lnTo>
                  <a:lnTo>
                    <a:pt x="540335" y="199319"/>
                  </a:lnTo>
                  <a:lnTo>
                    <a:pt x="545718" y="202684"/>
                  </a:lnTo>
                  <a:lnTo>
                    <a:pt x="548426" y="212163"/>
                  </a:lnTo>
                  <a:lnTo>
                    <a:pt x="570389" y="224974"/>
                  </a:lnTo>
                  <a:lnTo>
                    <a:pt x="570389" y="230332"/>
                  </a:lnTo>
                  <a:lnTo>
                    <a:pt x="577532" y="234498"/>
                  </a:lnTo>
                  <a:lnTo>
                    <a:pt x="577532" y="250406"/>
                  </a:lnTo>
                  <a:lnTo>
                    <a:pt x="577532" y="268585"/>
                  </a:lnTo>
                  <a:lnTo>
                    <a:pt x="577532" y="277080"/>
                  </a:lnTo>
                  <a:lnTo>
                    <a:pt x="579479" y="279514"/>
                  </a:lnTo>
                  <a:lnTo>
                    <a:pt x="580029" y="280796"/>
                  </a:lnTo>
                  <a:lnTo>
                    <a:pt x="586622" y="289038"/>
                  </a:lnTo>
                  <a:lnTo>
                    <a:pt x="591511" y="300444"/>
                  </a:lnTo>
                  <a:lnTo>
                    <a:pt x="606749" y="311328"/>
                  </a:lnTo>
                  <a:lnTo>
                    <a:pt x="613566" y="306783"/>
                  </a:lnTo>
                  <a:lnTo>
                    <a:pt x="619478" y="317128"/>
                  </a:lnTo>
                  <a:lnTo>
                    <a:pt x="620709" y="316307"/>
                  </a:lnTo>
                  <a:lnTo>
                    <a:pt x="629799" y="332214"/>
                  </a:lnTo>
                  <a:lnTo>
                    <a:pt x="629799" y="343577"/>
                  </a:lnTo>
                  <a:lnTo>
                    <a:pt x="642404" y="377790"/>
                  </a:lnTo>
                  <a:lnTo>
                    <a:pt x="747642" y="393137"/>
                  </a:lnTo>
                  <a:lnTo>
                    <a:pt x="752187" y="386319"/>
                  </a:lnTo>
                  <a:lnTo>
                    <a:pt x="774911" y="413589"/>
                  </a:lnTo>
                  <a:lnTo>
                    <a:pt x="774670" y="414252"/>
                  </a:lnTo>
                  <a:lnTo>
                    <a:pt x="782054" y="423113"/>
                  </a:lnTo>
                  <a:lnTo>
                    <a:pt x="754785" y="498104"/>
                  </a:lnTo>
                  <a:lnTo>
                    <a:pt x="645706" y="541281"/>
                  </a:lnTo>
                  <a:lnTo>
                    <a:pt x="538900" y="557189"/>
                  </a:lnTo>
                  <a:lnTo>
                    <a:pt x="502541" y="573096"/>
                  </a:lnTo>
                  <a:lnTo>
                    <a:pt x="479816" y="611728"/>
                  </a:lnTo>
                  <a:lnTo>
                    <a:pt x="459364" y="616273"/>
                  </a:lnTo>
                  <a:lnTo>
                    <a:pt x="452547" y="607183"/>
                  </a:lnTo>
                  <a:lnTo>
                    <a:pt x="436639" y="607183"/>
                  </a:lnTo>
                  <a:lnTo>
                    <a:pt x="400280" y="607183"/>
                  </a:lnTo>
                  <a:lnTo>
                    <a:pt x="393463" y="600365"/>
                  </a:lnTo>
                  <a:lnTo>
                    <a:pt x="350286" y="600365"/>
                  </a:lnTo>
                  <a:lnTo>
                    <a:pt x="341196" y="607183"/>
                  </a:lnTo>
                  <a:lnTo>
                    <a:pt x="325289" y="595820"/>
                  </a:lnTo>
                  <a:lnTo>
                    <a:pt x="313926" y="611728"/>
                  </a:lnTo>
                  <a:lnTo>
                    <a:pt x="318471" y="627635"/>
                  </a:lnTo>
                  <a:lnTo>
                    <a:pt x="302564" y="643542"/>
                  </a:lnTo>
                  <a:lnTo>
                    <a:pt x="302564" y="627635"/>
                  </a:lnTo>
                  <a:lnTo>
                    <a:pt x="302121" y="627319"/>
                  </a:lnTo>
                  <a:lnTo>
                    <a:pt x="295421" y="634018"/>
                  </a:lnTo>
                  <a:lnTo>
                    <a:pt x="295421" y="622533"/>
                  </a:lnTo>
                  <a:lnTo>
                    <a:pt x="286657" y="616273"/>
                  </a:lnTo>
                  <a:lnTo>
                    <a:pt x="286657" y="611851"/>
                  </a:lnTo>
                  <a:lnTo>
                    <a:pt x="279514" y="606749"/>
                  </a:lnTo>
                  <a:lnTo>
                    <a:pt x="279514" y="594810"/>
                  </a:lnTo>
                  <a:lnTo>
                    <a:pt x="266204" y="584458"/>
                  </a:lnTo>
                  <a:lnTo>
                    <a:pt x="262123" y="577315"/>
                  </a:lnTo>
                  <a:lnTo>
                    <a:pt x="259061" y="574934"/>
                  </a:lnTo>
                  <a:lnTo>
                    <a:pt x="240882" y="543120"/>
                  </a:lnTo>
                  <a:lnTo>
                    <a:pt x="232744" y="514639"/>
                  </a:lnTo>
                  <a:lnTo>
                    <a:pt x="211665" y="493559"/>
                  </a:lnTo>
                  <a:lnTo>
                    <a:pt x="195758" y="489015"/>
                  </a:lnTo>
                  <a:lnTo>
                    <a:pt x="190467" y="480020"/>
                  </a:lnTo>
                  <a:lnTo>
                    <a:pt x="188615" y="479491"/>
                  </a:lnTo>
                  <a:lnTo>
                    <a:pt x="165890" y="440859"/>
                  </a:lnTo>
                  <a:lnTo>
                    <a:pt x="161345" y="413589"/>
                  </a:lnTo>
                  <a:lnTo>
                    <a:pt x="161345" y="393137"/>
                  </a:lnTo>
                  <a:lnTo>
                    <a:pt x="141963" y="350495"/>
                  </a:lnTo>
                  <a:lnTo>
                    <a:pt x="129856" y="343577"/>
                  </a:lnTo>
                  <a:lnTo>
                    <a:pt x="109404" y="332214"/>
                  </a:lnTo>
                  <a:lnTo>
                    <a:pt x="105558" y="324522"/>
                  </a:lnTo>
                  <a:lnTo>
                    <a:pt x="102261" y="322690"/>
                  </a:lnTo>
                  <a:lnTo>
                    <a:pt x="90899" y="299966"/>
                  </a:lnTo>
                  <a:lnTo>
                    <a:pt x="90899" y="290876"/>
                  </a:lnTo>
                  <a:lnTo>
                    <a:pt x="83505" y="276088"/>
                  </a:lnTo>
                  <a:lnTo>
                    <a:pt x="77590" y="273130"/>
                  </a:lnTo>
                  <a:lnTo>
                    <a:pt x="73621" y="265194"/>
                  </a:lnTo>
                  <a:lnTo>
                    <a:pt x="70447" y="263606"/>
                  </a:lnTo>
                  <a:lnTo>
                    <a:pt x="54539" y="231792"/>
                  </a:lnTo>
                  <a:lnTo>
                    <a:pt x="38632" y="199977"/>
                  </a:lnTo>
                  <a:lnTo>
                    <a:pt x="22257" y="175414"/>
                  </a:lnTo>
                  <a:lnTo>
                    <a:pt x="7143" y="175414"/>
                  </a:lnTo>
                  <a:lnTo>
                    <a:pt x="9260" y="165890"/>
                  </a:lnTo>
                  <a:lnTo>
                    <a:pt x="0" y="165890"/>
                  </a:lnTo>
                  <a:lnTo>
                    <a:pt x="4545" y="145438"/>
                  </a:lnTo>
                  <a:lnTo>
                    <a:pt x="4545" y="134076"/>
                  </a:lnTo>
                  <a:lnTo>
                    <a:pt x="11363" y="113623"/>
                  </a:lnTo>
                  <a:lnTo>
                    <a:pt x="47722" y="122713"/>
                  </a:lnTo>
                  <a:lnTo>
                    <a:pt x="63629" y="106806"/>
                  </a:lnTo>
                  <a:lnTo>
                    <a:pt x="74992" y="97716"/>
                  </a:lnTo>
                  <a:lnTo>
                    <a:pt x="102261" y="90899"/>
                  </a:lnTo>
                  <a:lnTo>
                    <a:pt x="106806" y="74992"/>
                  </a:lnTo>
                  <a:lnTo>
                    <a:pt x="121324" y="64621"/>
                  </a:lnTo>
                  <a:lnTo>
                    <a:pt x="93497" y="36794"/>
                  </a:lnTo>
                  <a:lnTo>
                    <a:pt x="95324" y="36240"/>
                  </a:lnTo>
                  <a:lnTo>
                    <a:pt x="86354" y="27270"/>
                  </a:lnTo>
                  <a:lnTo>
                    <a:pt x="16134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7" name="Freeform 456"/>
            <p:cNvSpPr>
              <a:spLocks/>
            </p:cNvSpPr>
            <p:nvPr/>
          </p:nvSpPr>
          <p:spPr bwMode="auto">
            <a:xfrm>
              <a:off x="5548516" y="3566541"/>
              <a:ext cx="46099" cy="54621"/>
            </a:xfrm>
            <a:custGeom>
              <a:avLst/>
              <a:gdLst>
                <a:gd name="connsiteX0" fmla="*/ 47722 w 61465"/>
                <a:gd name="connsiteY0" fmla="*/ 0 h 72828"/>
                <a:gd name="connsiteX1" fmla="*/ 50103 w 61465"/>
                <a:gd name="connsiteY1" fmla="*/ 2381 h 72828"/>
                <a:gd name="connsiteX2" fmla="*/ 50103 w 61465"/>
                <a:gd name="connsiteY2" fmla="*/ 2381 h 72828"/>
                <a:gd name="connsiteX3" fmla="*/ 61465 w 61465"/>
                <a:gd name="connsiteY3" fmla="*/ 13744 h 72828"/>
                <a:gd name="connsiteX4" fmla="*/ 54648 w 61465"/>
                <a:gd name="connsiteY4" fmla="*/ 29651 h 72828"/>
                <a:gd name="connsiteX5" fmla="*/ 38741 w 61465"/>
                <a:gd name="connsiteY5" fmla="*/ 41013 h 72828"/>
                <a:gd name="connsiteX6" fmla="*/ 50103 w 61465"/>
                <a:gd name="connsiteY6" fmla="*/ 52376 h 72828"/>
                <a:gd name="connsiteX7" fmla="*/ 38741 w 61465"/>
                <a:gd name="connsiteY7" fmla="*/ 72828 h 72828"/>
                <a:gd name="connsiteX8" fmla="*/ 35320 w 61465"/>
                <a:gd name="connsiteY8" fmla="*/ 69407 h 72828"/>
                <a:gd name="connsiteX9" fmla="*/ 34196 w 61465"/>
                <a:gd name="connsiteY9" fmla="*/ 68283 h 72828"/>
                <a:gd name="connsiteX10" fmla="*/ 22833 w 61465"/>
                <a:gd name="connsiteY10" fmla="*/ 68283 h 72828"/>
                <a:gd name="connsiteX11" fmla="*/ 2381 w 61465"/>
                <a:gd name="connsiteY11" fmla="*/ 68283 h 72828"/>
                <a:gd name="connsiteX12" fmla="*/ 2381 w 61465"/>
                <a:gd name="connsiteY12" fmla="*/ 65902 h 72828"/>
                <a:gd name="connsiteX13" fmla="*/ 0 w 61465"/>
                <a:gd name="connsiteY13" fmla="*/ 65902 h 72828"/>
                <a:gd name="connsiteX14" fmla="*/ 0 w 61465"/>
                <a:gd name="connsiteY14" fmla="*/ 54540 h 72828"/>
                <a:gd name="connsiteX15" fmla="*/ 0 w 61465"/>
                <a:gd name="connsiteY15" fmla="*/ 43177 h 72828"/>
                <a:gd name="connsiteX16" fmla="*/ 9090 w 61465"/>
                <a:gd name="connsiteY16" fmla="*/ 22725 h 72828"/>
                <a:gd name="connsiteX17" fmla="*/ 20452 w 61465"/>
                <a:gd name="connsiteY17" fmla="*/ 6818 h 72828"/>
                <a:gd name="connsiteX18" fmla="*/ 36360 w 61465"/>
                <a:gd name="connsiteY18" fmla="*/ 11363 h 7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465" h="72828">
                  <a:moveTo>
                    <a:pt x="47722" y="0"/>
                  </a:moveTo>
                  <a:lnTo>
                    <a:pt x="50103" y="2381"/>
                  </a:lnTo>
                  <a:lnTo>
                    <a:pt x="50103" y="2381"/>
                  </a:lnTo>
                  <a:lnTo>
                    <a:pt x="61465" y="13744"/>
                  </a:lnTo>
                  <a:lnTo>
                    <a:pt x="54648" y="29651"/>
                  </a:lnTo>
                  <a:lnTo>
                    <a:pt x="38741" y="41013"/>
                  </a:lnTo>
                  <a:lnTo>
                    <a:pt x="50103" y="52376"/>
                  </a:lnTo>
                  <a:lnTo>
                    <a:pt x="38741" y="72828"/>
                  </a:lnTo>
                  <a:lnTo>
                    <a:pt x="35320" y="69407"/>
                  </a:lnTo>
                  <a:lnTo>
                    <a:pt x="34196" y="68283"/>
                  </a:lnTo>
                  <a:lnTo>
                    <a:pt x="22833" y="68283"/>
                  </a:lnTo>
                  <a:lnTo>
                    <a:pt x="2381" y="68283"/>
                  </a:lnTo>
                  <a:lnTo>
                    <a:pt x="2381" y="65902"/>
                  </a:lnTo>
                  <a:lnTo>
                    <a:pt x="0" y="65902"/>
                  </a:lnTo>
                  <a:lnTo>
                    <a:pt x="0" y="54540"/>
                  </a:lnTo>
                  <a:lnTo>
                    <a:pt x="0" y="43177"/>
                  </a:lnTo>
                  <a:lnTo>
                    <a:pt x="9090" y="22725"/>
                  </a:lnTo>
                  <a:lnTo>
                    <a:pt x="20452" y="6818"/>
                  </a:lnTo>
                  <a:lnTo>
                    <a:pt x="3636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6" name="Freeform 455"/>
            <p:cNvSpPr>
              <a:spLocks/>
            </p:cNvSpPr>
            <p:nvPr/>
          </p:nvSpPr>
          <p:spPr bwMode="auto">
            <a:xfrm>
              <a:off x="5568806" y="3604037"/>
              <a:ext cx="184395" cy="100720"/>
            </a:xfrm>
            <a:custGeom>
              <a:avLst/>
              <a:gdLst>
                <a:gd name="connsiteX0" fmla="*/ 20452 w 245860"/>
                <a:gd name="connsiteY0" fmla="*/ 0 h 134293"/>
                <a:gd name="connsiteX1" fmla="*/ 31815 w 245860"/>
                <a:gd name="connsiteY1" fmla="*/ 4545 h 134293"/>
                <a:gd name="connsiteX2" fmla="*/ 32122 w 245860"/>
                <a:gd name="connsiteY2" fmla="*/ 5621 h 134293"/>
                <a:gd name="connsiteX3" fmla="*/ 41339 w 245860"/>
                <a:gd name="connsiteY3" fmla="*/ 9307 h 134293"/>
                <a:gd name="connsiteX4" fmla="*/ 45884 w 245860"/>
                <a:gd name="connsiteY4" fmla="*/ 25215 h 134293"/>
                <a:gd name="connsiteX5" fmla="*/ 61805 w 245860"/>
                <a:gd name="connsiteY5" fmla="*/ 36360 h 134293"/>
                <a:gd name="connsiteX6" fmla="*/ 74991 w 245860"/>
                <a:gd name="connsiteY6" fmla="*/ 36360 h 134293"/>
                <a:gd name="connsiteX7" fmla="*/ 106806 w 245860"/>
                <a:gd name="connsiteY7" fmla="*/ 27270 h 134293"/>
                <a:gd name="connsiteX8" fmla="*/ 149983 w 245860"/>
                <a:gd name="connsiteY8" fmla="*/ 20453 h 134293"/>
                <a:gd name="connsiteX9" fmla="*/ 181797 w 245860"/>
                <a:gd name="connsiteY9" fmla="*/ 9090 h 134293"/>
                <a:gd name="connsiteX10" fmla="*/ 197704 w 245860"/>
                <a:gd name="connsiteY10" fmla="*/ 9090 h 134293"/>
                <a:gd name="connsiteX11" fmla="*/ 213612 w 245860"/>
                <a:gd name="connsiteY11" fmla="*/ 0 h 134293"/>
                <a:gd name="connsiteX12" fmla="*/ 236336 w 245860"/>
                <a:gd name="connsiteY12" fmla="*/ 0 h 134293"/>
                <a:gd name="connsiteX13" fmla="*/ 236336 w 245860"/>
                <a:gd name="connsiteY13" fmla="*/ 4762 h 134293"/>
                <a:gd name="connsiteX14" fmla="*/ 245860 w 245860"/>
                <a:gd name="connsiteY14" fmla="*/ 4762 h 134293"/>
                <a:gd name="connsiteX15" fmla="*/ 245860 w 245860"/>
                <a:gd name="connsiteY15" fmla="*/ 20670 h 134293"/>
                <a:gd name="connsiteX16" fmla="*/ 245860 w 245860"/>
                <a:gd name="connsiteY16" fmla="*/ 57029 h 134293"/>
                <a:gd name="connsiteX17" fmla="*/ 245860 w 245860"/>
                <a:gd name="connsiteY17" fmla="*/ 79754 h 134293"/>
                <a:gd name="connsiteX18" fmla="*/ 223136 w 245860"/>
                <a:gd name="connsiteY18" fmla="*/ 100206 h 134293"/>
                <a:gd name="connsiteX19" fmla="*/ 202683 w 245860"/>
                <a:gd name="connsiteY19" fmla="*/ 134293 h 134293"/>
                <a:gd name="connsiteX20" fmla="*/ 170869 w 245860"/>
                <a:gd name="connsiteY20" fmla="*/ 134293 h 134293"/>
                <a:gd name="connsiteX21" fmla="*/ 52701 w 245860"/>
                <a:gd name="connsiteY21" fmla="*/ 91116 h 134293"/>
                <a:gd name="connsiteX22" fmla="*/ 51052 w 245860"/>
                <a:gd name="connsiteY22" fmla="*/ 89232 h 134293"/>
                <a:gd name="connsiteX23" fmla="*/ 43177 w 245860"/>
                <a:gd name="connsiteY23" fmla="*/ 86354 h 134293"/>
                <a:gd name="connsiteX24" fmla="*/ 27270 w 245860"/>
                <a:gd name="connsiteY24" fmla="*/ 68174 h 134293"/>
                <a:gd name="connsiteX25" fmla="*/ 15907 w 245860"/>
                <a:gd name="connsiteY25" fmla="*/ 52267 h 134293"/>
                <a:gd name="connsiteX26" fmla="*/ 0 w 245860"/>
                <a:gd name="connsiteY26" fmla="*/ 31815 h 134293"/>
                <a:gd name="connsiteX27" fmla="*/ 9090 w 245860"/>
                <a:gd name="connsiteY27" fmla="*/ 15908 h 13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5860" h="134293">
                  <a:moveTo>
                    <a:pt x="20452" y="0"/>
                  </a:moveTo>
                  <a:lnTo>
                    <a:pt x="31815" y="4545"/>
                  </a:lnTo>
                  <a:lnTo>
                    <a:pt x="32122" y="5621"/>
                  </a:lnTo>
                  <a:lnTo>
                    <a:pt x="41339" y="9307"/>
                  </a:lnTo>
                  <a:lnTo>
                    <a:pt x="45884" y="25215"/>
                  </a:lnTo>
                  <a:lnTo>
                    <a:pt x="61805" y="36360"/>
                  </a:lnTo>
                  <a:lnTo>
                    <a:pt x="74991" y="36360"/>
                  </a:lnTo>
                  <a:lnTo>
                    <a:pt x="106806" y="27270"/>
                  </a:lnTo>
                  <a:lnTo>
                    <a:pt x="149983" y="20453"/>
                  </a:lnTo>
                  <a:lnTo>
                    <a:pt x="181797" y="9090"/>
                  </a:lnTo>
                  <a:lnTo>
                    <a:pt x="197704" y="9090"/>
                  </a:lnTo>
                  <a:lnTo>
                    <a:pt x="213612" y="0"/>
                  </a:lnTo>
                  <a:lnTo>
                    <a:pt x="236336" y="0"/>
                  </a:lnTo>
                  <a:lnTo>
                    <a:pt x="236336" y="4762"/>
                  </a:lnTo>
                  <a:lnTo>
                    <a:pt x="245860" y="4762"/>
                  </a:lnTo>
                  <a:lnTo>
                    <a:pt x="245860" y="20670"/>
                  </a:lnTo>
                  <a:lnTo>
                    <a:pt x="245860" y="57029"/>
                  </a:lnTo>
                  <a:lnTo>
                    <a:pt x="245860" y="79754"/>
                  </a:lnTo>
                  <a:lnTo>
                    <a:pt x="223136" y="100206"/>
                  </a:lnTo>
                  <a:lnTo>
                    <a:pt x="202683" y="134293"/>
                  </a:lnTo>
                  <a:lnTo>
                    <a:pt x="170869" y="134293"/>
                  </a:lnTo>
                  <a:lnTo>
                    <a:pt x="52701" y="91116"/>
                  </a:lnTo>
                  <a:lnTo>
                    <a:pt x="51052" y="89232"/>
                  </a:lnTo>
                  <a:lnTo>
                    <a:pt x="43177" y="86354"/>
                  </a:lnTo>
                  <a:lnTo>
                    <a:pt x="27270" y="68174"/>
                  </a:lnTo>
                  <a:lnTo>
                    <a:pt x="15907" y="52267"/>
                  </a:lnTo>
                  <a:lnTo>
                    <a:pt x="0" y="31815"/>
                  </a:lnTo>
                  <a:lnTo>
                    <a:pt x="909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5" name="Freeform 454"/>
            <p:cNvSpPr>
              <a:spLocks/>
            </p:cNvSpPr>
            <p:nvPr/>
          </p:nvSpPr>
          <p:spPr bwMode="auto">
            <a:xfrm>
              <a:off x="5396748" y="3418263"/>
              <a:ext cx="187560" cy="162158"/>
            </a:xfrm>
            <a:custGeom>
              <a:avLst/>
              <a:gdLst>
                <a:gd name="connsiteX0" fmla="*/ 77373 w 250080"/>
                <a:gd name="connsiteY0" fmla="*/ 0 h 216210"/>
                <a:gd name="connsiteX1" fmla="*/ 100097 w 250080"/>
                <a:gd name="connsiteY1" fmla="*/ 47722 h 216210"/>
                <a:gd name="connsiteX2" fmla="*/ 109187 w 250080"/>
                <a:gd name="connsiteY2" fmla="*/ 79537 h 216210"/>
                <a:gd name="connsiteX3" fmla="*/ 131912 w 250080"/>
                <a:gd name="connsiteY3" fmla="*/ 102261 h 216210"/>
                <a:gd name="connsiteX4" fmla="*/ 179634 w 250080"/>
                <a:gd name="connsiteY4" fmla="*/ 134076 h 216210"/>
                <a:gd name="connsiteX5" fmla="*/ 202358 w 250080"/>
                <a:gd name="connsiteY5" fmla="*/ 154528 h 216210"/>
                <a:gd name="connsiteX6" fmla="*/ 222811 w 250080"/>
                <a:gd name="connsiteY6" fmla="*/ 177253 h 216210"/>
                <a:gd name="connsiteX7" fmla="*/ 234173 w 250080"/>
                <a:gd name="connsiteY7" fmla="*/ 193160 h 216210"/>
                <a:gd name="connsiteX8" fmla="*/ 250080 w 250080"/>
                <a:gd name="connsiteY8" fmla="*/ 197705 h 216210"/>
                <a:gd name="connsiteX9" fmla="*/ 243995 w 250080"/>
                <a:gd name="connsiteY9" fmla="*/ 203790 h 216210"/>
                <a:gd name="connsiteX10" fmla="*/ 247699 w 250080"/>
                <a:gd name="connsiteY10" fmla="*/ 204848 h 216210"/>
                <a:gd name="connsiteX11" fmla="*/ 236337 w 250080"/>
                <a:gd name="connsiteY11" fmla="*/ 216210 h 216210"/>
                <a:gd name="connsiteX12" fmla="*/ 220430 w 250080"/>
                <a:gd name="connsiteY12" fmla="*/ 216210 h 216210"/>
                <a:gd name="connsiteX13" fmla="*/ 209067 w 250080"/>
                <a:gd name="connsiteY13" fmla="*/ 204848 h 216210"/>
                <a:gd name="connsiteX14" fmla="*/ 193160 w 250080"/>
                <a:gd name="connsiteY14" fmla="*/ 179851 h 216210"/>
                <a:gd name="connsiteX15" fmla="*/ 177253 w 250080"/>
                <a:gd name="connsiteY15" fmla="*/ 168488 h 216210"/>
                <a:gd name="connsiteX16" fmla="*/ 165890 w 250080"/>
                <a:gd name="connsiteY16" fmla="*/ 157126 h 216210"/>
                <a:gd name="connsiteX17" fmla="*/ 140893 w 250080"/>
                <a:gd name="connsiteY17" fmla="*/ 141219 h 216210"/>
                <a:gd name="connsiteX18" fmla="*/ 113624 w 250080"/>
                <a:gd name="connsiteY18" fmla="*/ 141219 h 216210"/>
                <a:gd name="connsiteX19" fmla="*/ 102261 w 250080"/>
                <a:gd name="connsiteY19" fmla="*/ 129856 h 216210"/>
                <a:gd name="connsiteX20" fmla="*/ 79537 w 250080"/>
                <a:gd name="connsiteY20" fmla="*/ 141219 h 216210"/>
                <a:gd name="connsiteX21" fmla="*/ 59084 w 250080"/>
                <a:gd name="connsiteY21" fmla="*/ 125312 h 216210"/>
                <a:gd name="connsiteX22" fmla="*/ 47722 w 250080"/>
                <a:gd name="connsiteY22" fmla="*/ 152581 h 216210"/>
                <a:gd name="connsiteX23" fmla="*/ 4545 w 250080"/>
                <a:gd name="connsiteY23" fmla="*/ 145764 h 216210"/>
                <a:gd name="connsiteX24" fmla="*/ 0 w 250080"/>
                <a:gd name="connsiteY24" fmla="*/ 129856 h 216210"/>
                <a:gd name="connsiteX25" fmla="*/ 15908 w 250080"/>
                <a:gd name="connsiteY25" fmla="*/ 70772 h 216210"/>
                <a:gd name="connsiteX26" fmla="*/ 15908 w 250080"/>
                <a:gd name="connsiteY26" fmla="*/ 50320 h 216210"/>
                <a:gd name="connsiteX27" fmla="*/ 18289 w 250080"/>
                <a:gd name="connsiteY27" fmla="*/ 47939 h 216210"/>
                <a:gd name="connsiteX28" fmla="*/ 18289 w 250080"/>
                <a:gd name="connsiteY28" fmla="*/ 43177 h 216210"/>
                <a:gd name="connsiteX29" fmla="*/ 34196 w 250080"/>
                <a:gd name="connsiteY29" fmla="*/ 27270 h 216210"/>
                <a:gd name="connsiteX30" fmla="*/ 61465 w 250080"/>
                <a:gd name="connsiteY30" fmla="*/ 20452 h 21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0080" h="216210">
                  <a:moveTo>
                    <a:pt x="77373" y="0"/>
                  </a:moveTo>
                  <a:lnTo>
                    <a:pt x="100097" y="47722"/>
                  </a:lnTo>
                  <a:lnTo>
                    <a:pt x="109187" y="79537"/>
                  </a:lnTo>
                  <a:lnTo>
                    <a:pt x="131912" y="102261"/>
                  </a:lnTo>
                  <a:lnTo>
                    <a:pt x="179634" y="134076"/>
                  </a:lnTo>
                  <a:lnTo>
                    <a:pt x="202358" y="154528"/>
                  </a:lnTo>
                  <a:lnTo>
                    <a:pt x="222811" y="177253"/>
                  </a:lnTo>
                  <a:lnTo>
                    <a:pt x="234173" y="193160"/>
                  </a:lnTo>
                  <a:lnTo>
                    <a:pt x="250080" y="197705"/>
                  </a:lnTo>
                  <a:lnTo>
                    <a:pt x="243995" y="203790"/>
                  </a:lnTo>
                  <a:lnTo>
                    <a:pt x="247699" y="204848"/>
                  </a:lnTo>
                  <a:lnTo>
                    <a:pt x="236337" y="216210"/>
                  </a:lnTo>
                  <a:lnTo>
                    <a:pt x="220430" y="216210"/>
                  </a:lnTo>
                  <a:lnTo>
                    <a:pt x="209067" y="204848"/>
                  </a:lnTo>
                  <a:lnTo>
                    <a:pt x="193160" y="179851"/>
                  </a:lnTo>
                  <a:lnTo>
                    <a:pt x="177253" y="168488"/>
                  </a:lnTo>
                  <a:lnTo>
                    <a:pt x="165890" y="157126"/>
                  </a:lnTo>
                  <a:lnTo>
                    <a:pt x="140893" y="141219"/>
                  </a:lnTo>
                  <a:lnTo>
                    <a:pt x="113624" y="141219"/>
                  </a:lnTo>
                  <a:lnTo>
                    <a:pt x="102261" y="129856"/>
                  </a:lnTo>
                  <a:lnTo>
                    <a:pt x="79537" y="141219"/>
                  </a:lnTo>
                  <a:lnTo>
                    <a:pt x="59084" y="125312"/>
                  </a:lnTo>
                  <a:lnTo>
                    <a:pt x="47722" y="152581"/>
                  </a:lnTo>
                  <a:lnTo>
                    <a:pt x="4545" y="145764"/>
                  </a:lnTo>
                  <a:lnTo>
                    <a:pt x="0" y="129856"/>
                  </a:lnTo>
                  <a:lnTo>
                    <a:pt x="15908" y="70772"/>
                  </a:lnTo>
                  <a:lnTo>
                    <a:pt x="15908" y="50320"/>
                  </a:lnTo>
                  <a:lnTo>
                    <a:pt x="18289" y="47939"/>
                  </a:lnTo>
                  <a:lnTo>
                    <a:pt x="18289" y="43177"/>
                  </a:lnTo>
                  <a:lnTo>
                    <a:pt x="34196" y="27270"/>
                  </a:lnTo>
                  <a:lnTo>
                    <a:pt x="61465"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4" name="Freeform 453"/>
            <p:cNvSpPr>
              <a:spLocks/>
            </p:cNvSpPr>
            <p:nvPr/>
          </p:nvSpPr>
          <p:spPr bwMode="auto">
            <a:xfrm>
              <a:off x="5302928" y="3503481"/>
              <a:ext cx="414320" cy="329265"/>
            </a:xfrm>
            <a:custGeom>
              <a:avLst/>
              <a:gdLst>
                <a:gd name="connsiteX0" fmla="*/ 186559 w 552426"/>
                <a:gd name="connsiteY0" fmla="*/ 0 h 439020"/>
                <a:gd name="connsiteX1" fmla="*/ 207012 w 552426"/>
                <a:gd name="connsiteY1" fmla="*/ 20452 h 439020"/>
                <a:gd name="connsiteX2" fmla="*/ 229736 w 552426"/>
                <a:gd name="connsiteY2" fmla="*/ 9090 h 439020"/>
                <a:gd name="connsiteX3" fmla="*/ 241099 w 552426"/>
                <a:gd name="connsiteY3" fmla="*/ 15908 h 439020"/>
                <a:gd name="connsiteX4" fmla="*/ 268368 w 552426"/>
                <a:gd name="connsiteY4" fmla="*/ 20452 h 439020"/>
                <a:gd name="connsiteX5" fmla="*/ 300183 w 552426"/>
                <a:gd name="connsiteY5" fmla="*/ 31815 h 439020"/>
                <a:gd name="connsiteX6" fmla="*/ 309273 w 552426"/>
                <a:gd name="connsiteY6" fmla="*/ 47722 h 439020"/>
                <a:gd name="connsiteX7" fmla="*/ 320635 w 552426"/>
                <a:gd name="connsiteY7" fmla="*/ 59084 h 439020"/>
                <a:gd name="connsiteX8" fmla="*/ 336542 w 552426"/>
                <a:gd name="connsiteY8" fmla="*/ 79537 h 439020"/>
                <a:gd name="connsiteX9" fmla="*/ 347904 w 552426"/>
                <a:gd name="connsiteY9" fmla="*/ 90899 h 439020"/>
                <a:gd name="connsiteX10" fmla="*/ 341952 w 552426"/>
                <a:gd name="connsiteY10" fmla="*/ 99232 h 439020"/>
                <a:gd name="connsiteX11" fmla="*/ 343142 w 552426"/>
                <a:gd name="connsiteY11" fmla="*/ 100423 h 439020"/>
                <a:gd name="connsiteX12" fmla="*/ 333181 w 552426"/>
                <a:gd name="connsiteY12" fmla="*/ 114370 h 439020"/>
                <a:gd name="connsiteX13" fmla="*/ 327452 w 552426"/>
                <a:gd name="connsiteY13" fmla="*/ 127258 h 439020"/>
                <a:gd name="connsiteX14" fmla="*/ 327452 w 552426"/>
                <a:gd name="connsiteY14" fmla="*/ 138621 h 439020"/>
                <a:gd name="connsiteX15" fmla="*/ 327452 w 552426"/>
                <a:gd name="connsiteY15" fmla="*/ 149983 h 439020"/>
                <a:gd name="connsiteX16" fmla="*/ 347904 w 552426"/>
                <a:gd name="connsiteY16" fmla="*/ 149983 h 439020"/>
                <a:gd name="connsiteX17" fmla="*/ 359267 w 552426"/>
                <a:gd name="connsiteY17" fmla="*/ 143166 h 439020"/>
                <a:gd name="connsiteX18" fmla="*/ 368357 w 552426"/>
                <a:gd name="connsiteY18" fmla="*/ 149983 h 439020"/>
                <a:gd name="connsiteX19" fmla="*/ 363119 w 552426"/>
                <a:gd name="connsiteY19" fmla="*/ 159150 h 439020"/>
                <a:gd name="connsiteX20" fmla="*/ 363595 w 552426"/>
                <a:gd name="connsiteY20" fmla="*/ 159507 h 439020"/>
                <a:gd name="connsiteX21" fmla="*/ 359659 w 552426"/>
                <a:gd name="connsiteY21" fmla="*/ 166394 h 439020"/>
                <a:gd name="connsiteX22" fmla="*/ 375174 w 552426"/>
                <a:gd name="connsiteY22" fmla="*/ 186342 h 439020"/>
                <a:gd name="connsiteX23" fmla="*/ 386536 w 552426"/>
                <a:gd name="connsiteY23" fmla="*/ 202250 h 439020"/>
                <a:gd name="connsiteX24" fmla="*/ 402444 w 552426"/>
                <a:gd name="connsiteY24" fmla="*/ 220429 h 439020"/>
                <a:gd name="connsiteX25" fmla="*/ 520612 w 552426"/>
                <a:gd name="connsiteY25" fmla="*/ 263606 h 439020"/>
                <a:gd name="connsiteX26" fmla="*/ 552426 w 552426"/>
                <a:gd name="connsiteY26" fmla="*/ 263606 h 439020"/>
                <a:gd name="connsiteX27" fmla="*/ 542902 w 552426"/>
                <a:gd name="connsiteY27" fmla="*/ 273130 h 439020"/>
                <a:gd name="connsiteX28" fmla="*/ 547664 w 552426"/>
                <a:gd name="connsiteY28" fmla="*/ 273130 h 439020"/>
                <a:gd name="connsiteX29" fmla="*/ 440858 w 552426"/>
                <a:gd name="connsiteY29" fmla="*/ 379936 h 439020"/>
                <a:gd name="connsiteX30" fmla="*/ 390864 w 552426"/>
                <a:gd name="connsiteY30" fmla="*/ 379936 h 439020"/>
                <a:gd name="connsiteX31" fmla="*/ 359050 w 552426"/>
                <a:gd name="connsiteY31" fmla="*/ 407206 h 439020"/>
                <a:gd name="connsiteX32" fmla="*/ 338597 w 552426"/>
                <a:gd name="connsiteY32" fmla="*/ 407206 h 439020"/>
                <a:gd name="connsiteX33" fmla="*/ 327235 w 552426"/>
                <a:gd name="connsiteY33" fmla="*/ 416296 h 439020"/>
                <a:gd name="connsiteX34" fmla="*/ 304511 w 552426"/>
                <a:gd name="connsiteY34" fmla="*/ 416296 h 439020"/>
                <a:gd name="connsiteX35" fmla="*/ 288603 w 552426"/>
                <a:gd name="connsiteY35" fmla="*/ 407206 h 439020"/>
                <a:gd name="connsiteX36" fmla="*/ 252244 w 552426"/>
                <a:gd name="connsiteY36" fmla="*/ 423113 h 439020"/>
                <a:gd name="connsiteX37" fmla="*/ 240882 w 552426"/>
                <a:gd name="connsiteY37" fmla="*/ 439020 h 439020"/>
                <a:gd name="connsiteX38" fmla="*/ 220429 w 552426"/>
                <a:gd name="connsiteY38" fmla="*/ 434475 h 439020"/>
                <a:gd name="connsiteX39" fmla="*/ 209067 w 552426"/>
                <a:gd name="connsiteY39" fmla="*/ 427658 h 439020"/>
                <a:gd name="connsiteX40" fmla="*/ 202250 w 552426"/>
                <a:gd name="connsiteY40" fmla="*/ 434475 h 439020"/>
                <a:gd name="connsiteX41" fmla="*/ 193160 w 552426"/>
                <a:gd name="connsiteY41" fmla="*/ 434475 h 439020"/>
                <a:gd name="connsiteX42" fmla="*/ 143166 w 552426"/>
                <a:gd name="connsiteY42" fmla="*/ 400388 h 439020"/>
                <a:gd name="connsiteX43" fmla="*/ 118168 w 552426"/>
                <a:gd name="connsiteY43" fmla="*/ 400388 h 439020"/>
                <a:gd name="connsiteX44" fmla="*/ 106806 w 552426"/>
                <a:gd name="connsiteY44" fmla="*/ 391298 h 439020"/>
                <a:gd name="connsiteX45" fmla="*/ 106806 w 552426"/>
                <a:gd name="connsiteY45" fmla="*/ 368574 h 439020"/>
                <a:gd name="connsiteX46" fmla="*/ 84081 w 552426"/>
                <a:gd name="connsiteY46" fmla="*/ 364029 h 439020"/>
                <a:gd name="connsiteX47" fmla="*/ 63629 w 552426"/>
                <a:gd name="connsiteY47" fmla="*/ 320852 h 439020"/>
                <a:gd name="connsiteX48" fmla="*/ 47722 w 552426"/>
                <a:gd name="connsiteY48" fmla="*/ 314035 h 439020"/>
                <a:gd name="connsiteX49" fmla="*/ 43177 w 552426"/>
                <a:gd name="connsiteY49" fmla="*/ 298127 h 439020"/>
                <a:gd name="connsiteX50" fmla="*/ 20452 w 552426"/>
                <a:gd name="connsiteY50" fmla="*/ 282220 h 439020"/>
                <a:gd name="connsiteX51" fmla="*/ 0 w 552426"/>
                <a:gd name="connsiteY51" fmla="*/ 277675 h 439020"/>
                <a:gd name="connsiteX52" fmla="*/ 9090 w 552426"/>
                <a:gd name="connsiteY52" fmla="*/ 254951 h 439020"/>
                <a:gd name="connsiteX53" fmla="*/ 10043 w 552426"/>
                <a:gd name="connsiteY53" fmla="*/ 254951 h 439020"/>
                <a:gd name="connsiteX54" fmla="*/ 13852 w 552426"/>
                <a:gd name="connsiteY54" fmla="*/ 245427 h 439020"/>
                <a:gd name="connsiteX55" fmla="*/ 36360 w 552426"/>
                <a:gd name="connsiteY55" fmla="*/ 245427 h 439020"/>
                <a:gd name="connsiteX56" fmla="*/ 36360 w 552426"/>
                <a:gd name="connsiteY56" fmla="*/ 211774 h 439020"/>
                <a:gd name="connsiteX57" fmla="*/ 47722 w 552426"/>
                <a:gd name="connsiteY57" fmla="*/ 175414 h 439020"/>
                <a:gd name="connsiteX58" fmla="*/ 50021 w 552426"/>
                <a:gd name="connsiteY58" fmla="*/ 173772 h 439020"/>
                <a:gd name="connsiteX59" fmla="*/ 52484 w 552426"/>
                <a:gd name="connsiteY59" fmla="*/ 165890 h 439020"/>
                <a:gd name="connsiteX60" fmla="*/ 65827 w 552426"/>
                <a:gd name="connsiteY60" fmla="*/ 156359 h 439020"/>
                <a:gd name="connsiteX61" fmla="*/ 68174 w 552426"/>
                <a:gd name="connsiteY61" fmla="*/ 148145 h 439020"/>
                <a:gd name="connsiteX62" fmla="*/ 84081 w 552426"/>
                <a:gd name="connsiteY62" fmla="*/ 116330 h 439020"/>
                <a:gd name="connsiteX63" fmla="*/ 84081 w 552426"/>
                <a:gd name="connsiteY63" fmla="*/ 116330 h 439020"/>
                <a:gd name="connsiteX64" fmla="*/ 88843 w 552426"/>
                <a:gd name="connsiteY64" fmla="*/ 106806 h 439020"/>
                <a:gd name="connsiteX65" fmla="*/ 110388 w 552426"/>
                <a:gd name="connsiteY65" fmla="*/ 91725 h 439020"/>
                <a:gd name="connsiteX66" fmla="*/ 122713 w 552426"/>
                <a:gd name="connsiteY66" fmla="*/ 61791 h 439020"/>
                <a:gd name="connsiteX67" fmla="*/ 127258 w 552426"/>
                <a:gd name="connsiteY67" fmla="*/ 29976 h 439020"/>
                <a:gd name="connsiteX68" fmla="*/ 130536 w 552426"/>
                <a:gd name="connsiteY68" fmla="*/ 30839 h 439020"/>
                <a:gd name="connsiteX69" fmla="*/ 132020 w 552426"/>
                <a:gd name="connsiteY69" fmla="*/ 20452 h 439020"/>
                <a:gd name="connsiteX70" fmla="*/ 173953 w 552426"/>
                <a:gd name="connsiteY70" fmla="*/ 31487 h 439020"/>
                <a:gd name="connsiteX71" fmla="*/ 181797 w 552426"/>
                <a:gd name="connsiteY71" fmla="*/ 9524 h 439020"/>
                <a:gd name="connsiteX72" fmla="*/ 182800 w 552426"/>
                <a:gd name="connsiteY72" fmla="*/ 10527 h 43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52426" h="439020">
                  <a:moveTo>
                    <a:pt x="186559" y="0"/>
                  </a:moveTo>
                  <a:lnTo>
                    <a:pt x="207012" y="20452"/>
                  </a:lnTo>
                  <a:lnTo>
                    <a:pt x="229736" y="9090"/>
                  </a:lnTo>
                  <a:lnTo>
                    <a:pt x="241099" y="15908"/>
                  </a:lnTo>
                  <a:lnTo>
                    <a:pt x="268368" y="20452"/>
                  </a:lnTo>
                  <a:lnTo>
                    <a:pt x="300183" y="31815"/>
                  </a:lnTo>
                  <a:lnTo>
                    <a:pt x="309273" y="47722"/>
                  </a:lnTo>
                  <a:lnTo>
                    <a:pt x="320635" y="59084"/>
                  </a:lnTo>
                  <a:lnTo>
                    <a:pt x="336542" y="79537"/>
                  </a:lnTo>
                  <a:lnTo>
                    <a:pt x="347904" y="90899"/>
                  </a:lnTo>
                  <a:lnTo>
                    <a:pt x="341952" y="99232"/>
                  </a:lnTo>
                  <a:lnTo>
                    <a:pt x="343142" y="100423"/>
                  </a:lnTo>
                  <a:lnTo>
                    <a:pt x="333181" y="114370"/>
                  </a:lnTo>
                  <a:lnTo>
                    <a:pt x="327452" y="127258"/>
                  </a:lnTo>
                  <a:lnTo>
                    <a:pt x="327452" y="138621"/>
                  </a:lnTo>
                  <a:lnTo>
                    <a:pt x="327452" y="149983"/>
                  </a:lnTo>
                  <a:lnTo>
                    <a:pt x="347904" y="149983"/>
                  </a:lnTo>
                  <a:lnTo>
                    <a:pt x="359267" y="143166"/>
                  </a:lnTo>
                  <a:lnTo>
                    <a:pt x="368357" y="149983"/>
                  </a:lnTo>
                  <a:lnTo>
                    <a:pt x="363119" y="159150"/>
                  </a:lnTo>
                  <a:lnTo>
                    <a:pt x="363595" y="159507"/>
                  </a:lnTo>
                  <a:lnTo>
                    <a:pt x="359659" y="166394"/>
                  </a:lnTo>
                  <a:lnTo>
                    <a:pt x="375174" y="186342"/>
                  </a:lnTo>
                  <a:lnTo>
                    <a:pt x="386536" y="202250"/>
                  </a:lnTo>
                  <a:lnTo>
                    <a:pt x="402444" y="220429"/>
                  </a:lnTo>
                  <a:lnTo>
                    <a:pt x="520612" y="263606"/>
                  </a:lnTo>
                  <a:lnTo>
                    <a:pt x="552426" y="263606"/>
                  </a:lnTo>
                  <a:lnTo>
                    <a:pt x="542902" y="273130"/>
                  </a:lnTo>
                  <a:lnTo>
                    <a:pt x="547664" y="273130"/>
                  </a:lnTo>
                  <a:lnTo>
                    <a:pt x="440858" y="379936"/>
                  </a:lnTo>
                  <a:lnTo>
                    <a:pt x="390864" y="379936"/>
                  </a:lnTo>
                  <a:lnTo>
                    <a:pt x="359050" y="407206"/>
                  </a:lnTo>
                  <a:lnTo>
                    <a:pt x="338597" y="407206"/>
                  </a:lnTo>
                  <a:lnTo>
                    <a:pt x="327235" y="416296"/>
                  </a:lnTo>
                  <a:lnTo>
                    <a:pt x="304511" y="416296"/>
                  </a:lnTo>
                  <a:lnTo>
                    <a:pt x="288603" y="407206"/>
                  </a:lnTo>
                  <a:lnTo>
                    <a:pt x="252244" y="423113"/>
                  </a:lnTo>
                  <a:lnTo>
                    <a:pt x="240882" y="439020"/>
                  </a:lnTo>
                  <a:lnTo>
                    <a:pt x="220429" y="434475"/>
                  </a:lnTo>
                  <a:lnTo>
                    <a:pt x="209067" y="427658"/>
                  </a:lnTo>
                  <a:lnTo>
                    <a:pt x="202250" y="434475"/>
                  </a:lnTo>
                  <a:lnTo>
                    <a:pt x="193160" y="434475"/>
                  </a:lnTo>
                  <a:lnTo>
                    <a:pt x="143166" y="400388"/>
                  </a:lnTo>
                  <a:lnTo>
                    <a:pt x="118168" y="400388"/>
                  </a:lnTo>
                  <a:lnTo>
                    <a:pt x="106806" y="391298"/>
                  </a:lnTo>
                  <a:lnTo>
                    <a:pt x="106806" y="368574"/>
                  </a:lnTo>
                  <a:lnTo>
                    <a:pt x="84081" y="364029"/>
                  </a:lnTo>
                  <a:lnTo>
                    <a:pt x="63629" y="320852"/>
                  </a:lnTo>
                  <a:lnTo>
                    <a:pt x="47722" y="314035"/>
                  </a:lnTo>
                  <a:lnTo>
                    <a:pt x="43177" y="298127"/>
                  </a:lnTo>
                  <a:lnTo>
                    <a:pt x="20452" y="282220"/>
                  </a:lnTo>
                  <a:lnTo>
                    <a:pt x="0" y="277675"/>
                  </a:lnTo>
                  <a:lnTo>
                    <a:pt x="9090" y="254951"/>
                  </a:lnTo>
                  <a:lnTo>
                    <a:pt x="10043" y="254951"/>
                  </a:lnTo>
                  <a:lnTo>
                    <a:pt x="13852" y="245427"/>
                  </a:lnTo>
                  <a:lnTo>
                    <a:pt x="36360" y="245427"/>
                  </a:lnTo>
                  <a:lnTo>
                    <a:pt x="36360" y="211774"/>
                  </a:lnTo>
                  <a:lnTo>
                    <a:pt x="47722" y="175414"/>
                  </a:lnTo>
                  <a:lnTo>
                    <a:pt x="50021" y="173772"/>
                  </a:lnTo>
                  <a:lnTo>
                    <a:pt x="52484" y="165890"/>
                  </a:lnTo>
                  <a:lnTo>
                    <a:pt x="65827" y="156359"/>
                  </a:lnTo>
                  <a:lnTo>
                    <a:pt x="68174" y="148145"/>
                  </a:lnTo>
                  <a:lnTo>
                    <a:pt x="84081" y="116330"/>
                  </a:lnTo>
                  <a:lnTo>
                    <a:pt x="84081" y="116330"/>
                  </a:lnTo>
                  <a:lnTo>
                    <a:pt x="88843" y="106806"/>
                  </a:lnTo>
                  <a:lnTo>
                    <a:pt x="110388" y="91725"/>
                  </a:lnTo>
                  <a:lnTo>
                    <a:pt x="122713" y="61791"/>
                  </a:lnTo>
                  <a:lnTo>
                    <a:pt x="127258" y="29976"/>
                  </a:lnTo>
                  <a:lnTo>
                    <a:pt x="130536" y="30839"/>
                  </a:lnTo>
                  <a:lnTo>
                    <a:pt x="132020" y="20452"/>
                  </a:lnTo>
                  <a:lnTo>
                    <a:pt x="173953" y="31487"/>
                  </a:lnTo>
                  <a:lnTo>
                    <a:pt x="181797" y="9524"/>
                  </a:lnTo>
                  <a:lnTo>
                    <a:pt x="182800" y="1052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3" name="Freeform 452"/>
            <p:cNvSpPr>
              <a:spLocks/>
            </p:cNvSpPr>
            <p:nvPr/>
          </p:nvSpPr>
          <p:spPr bwMode="auto">
            <a:xfrm>
              <a:off x="4999716" y="3300663"/>
              <a:ext cx="455061" cy="528511"/>
            </a:xfrm>
            <a:custGeom>
              <a:avLst/>
              <a:gdLst>
                <a:gd name="connsiteX0" fmla="*/ 113623 w 606748"/>
                <a:gd name="connsiteY0" fmla="*/ 0 h 704681"/>
                <a:gd name="connsiteX1" fmla="*/ 263606 w 606748"/>
                <a:gd name="connsiteY1" fmla="*/ 0 h 704681"/>
                <a:gd name="connsiteX2" fmla="*/ 409044 w 606748"/>
                <a:gd name="connsiteY2" fmla="*/ 0 h 704681"/>
                <a:gd name="connsiteX3" fmla="*/ 547664 w 606748"/>
                <a:gd name="connsiteY3" fmla="*/ 0 h 704681"/>
                <a:gd name="connsiteX4" fmla="*/ 563571 w 606748"/>
                <a:gd name="connsiteY4" fmla="*/ 38632 h 704681"/>
                <a:gd name="connsiteX5" fmla="*/ 561888 w 606748"/>
                <a:gd name="connsiteY5" fmla="*/ 39306 h 704681"/>
                <a:gd name="connsiteX6" fmla="*/ 563571 w 606748"/>
                <a:gd name="connsiteY6" fmla="*/ 43394 h 704681"/>
                <a:gd name="connsiteX7" fmla="*/ 552916 w 606748"/>
                <a:gd name="connsiteY7" fmla="*/ 47656 h 704681"/>
                <a:gd name="connsiteX8" fmla="*/ 559026 w 606748"/>
                <a:gd name="connsiteY8" fmla="*/ 86354 h 704681"/>
                <a:gd name="connsiteX9" fmla="*/ 574934 w 606748"/>
                <a:gd name="connsiteY9" fmla="*/ 134076 h 704681"/>
                <a:gd name="connsiteX10" fmla="*/ 590841 w 606748"/>
                <a:gd name="connsiteY10" fmla="*/ 140893 h 704681"/>
                <a:gd name="connsiteX11" fmla="*/ 606748 w 606748"/>
                <a:gd name="connsiteY11" fmla="*/ 156800 h 704681"/>
                <a:gd name="connsiteX12" fmla="*/ 604665 w 606748"/>
                <a:gd name="connsiteY12" fmla="*/ 159479 h 704681"/>
                <a:gd name="connsiteX13" fmla="*/ 606748 w 606748"/>
                <a:gd name="connsiteY13" fmla="*/ 161562 h 704681"/>
                <a:gd name="connsiteX14" fmla="*/ 590841 w 606748"/>
                <a:gd name="connsiteY14" fmla="*/ 182014 h 704681"/>
                <a:gd name="connsiteX15" fmla="*/ 563571 w 606748"/>
                <a:gd name="connsiteY15" fmla="*/ 188832 h 704681"/>
                <a:gd name="connsiteX16" fmla="*/ 547664 w 606748"/>
                <a:gd name="connsiteY16" fmla="*/ 197922 h 704681"/>
                <a:gd name="connsiteX17" fmla="*/ 547664 w 606748"/>
                <a:gd name="connsiteY17" fmla="*/ 220429 h 704681"/>
                <a:gd name="connsiteX18" fmla="*/ 547664 w 606748"/>
                <a:gd name="connsiteY18" fmla="*/ 225191 h 704681"/>
                <a:gd name="connsiteX19" fmla="*/ 532444 w 606748"/>
                <a:gd name="connsiteY19" fmla="*/ 277374 h 704681"/>
                <a:gd name="connsiteX20" fmla="*/ 536302 w 606748"/>
                <a:gd name="connsiteY20" fmla="*/ 290876 h 704681"/>
                <a:gd name="connsiteX21" fmla="*/ 535848 w 606748"/>
                <a:gd name="connsiteY21" fmla="*/ 294050 h 704681"/>
                <a:gd name="connsiteX22" fmla="*/ 536302 w 606748"/>
                <a:gd name="connsiteY22" fmla="*/ 295638 h 704681"/>
                <a:gd name="connsiteX23" fmla="*/ 531757 w 606748"/>
                <a:gd name="connsiteY23" fmla="*/ 327452 h 704681"/>
                <a:gd name="connsiteX24" fmla="*/ 515850 w 606748"/>
                <a:gd name="connsiteY24" fmla="*/ 366084 h 704681"/>
                <a:gd name="connsiteX25" fmla="*/ 493125 w 606748"/>
                <a:gd name="connsiteY25" fmla="*/ 381991 h 704681"/>
                <a:gd name="connsiteX26" fmla="*/ 477218 w 606748"/>
                <a:gd name="connsiteY26" fmla="*/ 413806 h 704681"/>
                <a:gd name="connsiteX27" fmla="*/ 472673 w 606748"/>
                <a:gd name="connsiteY27" fmla="*/ 429713 h 704681"/>
                <a:gd name="connsiteX28" fmla="*/ 456766 w 606748"/>
                <a:gd name="connsiteY28" fmla="*/ 441075 h 704681"/>
                <a:gd name="connsiteX29" fmla="*/ 445403 w 606748"/>
                <a:gd name="connsiteY29" fmla="*/ 477435 h 704681"/>
                <a:gd name="connsiteX30" fmla="*/ 445403 w 606748"/>
                <a:gd name="connsiteY30" fmla="*/ 506760 h 704681"/>
                <a:gd name="connsiteX31" fmla="*/ 445403 w 606748"/>
                <a:gd name="connsiteY31" fmla="*/ 511522 h 704681"/>
                <a:gd name="connsiteX32" fmla="*/ 440858 w 606748"/>
                <a:gd name="connsiteY32" fmla="*/ 520612 h 704681"/>
                <a:gd name="connsiteX33" fmla="*/ 418134 w 606748"/>
                <a:gd name="connsiteY33" fmla="*/ 520612 h 704681"/>
                <a:gd name="connsiteX34" fmla="*/ 410793 w 606748"/>
                <a:gd name="connsiteY34" fmla="*/ 538963 h 704681"/>
                <a:gd name="connsiteX35" fmla="*/ 429496 w 606748"/>
                <a:gd name="connsiteY35" fmla="*/ 543119 h 704681"/>
                <a:gd name="connsiteX36" fmla="*/ 445403 w 606748"/>
                <a:gd name="connsiteY36" fmla="*/ 559026 h 704681"/>
                <a:gd name="connsiteX37" fmla="*/ 456766 w 606748"/>
                <a:gd name="connsiteY37" fmla="*/ 574934 h 704681"/>
                <a:gd name="connsiteX38" fmla="*/ 472673 w 606748"/>
                <a:gd name="connsiteY38" fmla="*/ 581751 h 704681"/>
                <a:gd name="connsiteX39" fmla="*/ 493125 w 606748"/>
                <a:gd name="connsiteY39" fmla="*/ 624928 h 704681"/>
                <a:gd name="connsiteX40" fmla="*/ 491500 w 606748"/>
                <a:gd name="connsiteY40" fmla="*/ 626258 h 704681"/>
                <a:gd name="connsiteX41" fmla="*/ 493125 w 606748"/>
                <a:gd name="connsiteY41" fmla="*/ 629690 h 704681"/>
                <a:gd name="connsiteX42" fmla="*/ 468128 w 606748"/>
                <a:gd name="connsiteY42" fmla="*/ 650142 h 704681"/>
                <a:gd name="connsiteX43" fmla="*/ 445403 w 606748"/>
                <a:gd name="connsiteY43" fmla="*/ 672867 h 704681"/>
                <a:gd name="connsiteX44" fmla="*/ 424951 w 606748"/>
                <a:gd name="connsiteY44" fmla="*/ 693319 h 704681"/>
                <a:gd name="connsiteX45" fmla="*/ 397682 w 606748"/>
                <a:gd name="connsiteY45" fmla="*/ 693319 h 704681"/>
                <a:gd name="connsiteX46" fmla="*/ 365867 w 606748"/>
                <a:gd name="connsiteY46" fmla="*/ 700136 h 704681"/>
                <a:gd name="connsiteX47" fmla="*/ 343142 w 606748"/>
                <a:gd name="connsiteY47" fmla="*/ 693319 h 704681"/>
                <a:gd name="connsiteX48" fmla="*/ 334053 w 606748"/>
                <a:gd name="connsiteY48" fmla="*/ 704681 h 704681"/>
                <a:gd name="connsiteX49" fmla="*/ 295421 w 606748"/>
                <a:gd name="connsiteY49" fmla="*/ 677412 h 704681"/>
                <a:gd name="connsiteX50" fmla="*/ 290876 w 606748"/>
                <a:gd name="connsiteY50" fmla="*/ 661504 h 704681"/>
                <a:gd name="connsiteX51" fmla="*/ 268151 w 606748"/>
                <a:gd name="connsiteY51" fmla="*/ 666049 h 704681"/>
                <a:gd name="connsiteX52" fmla="*/ 252244 w 606748"/>
                <a:gd name="connsiteY52" fmla="*/ 666049 h 704681"/>
                <a:gd name="connsiteX53" fmla="*/ 240881 w 606748"/>
                <a:gd name="connsiteY53" fmla="*/ 672867 h 704681"/>
                <a:gd name="connsiteX54" fmla="*/ 224974 w 606748"/>
                <a:gd name="connsiteY54" fmla="*/ 666049 h 704681"/>
                <a:gd name="connsiteX55" fmla="*/ 204522 w 606748"/>
                <a:gd name="connsiteY55" fmla="*/ 638780 h 704681"/>
                <a:gd name="connsiteX56" fmla="*/ 197705 w 606748"/>
                <a:gd name="connsiteY56" fmla="*/ 629690 h 704681"/>
                <a:gd name="connsiteX57" fmla="*/ 165890 w 606748"/>
                <a:gd name="connsiteY57" fmla="*/ 613783 h 704681"/>
                <a:gd name="connsiteX58" fmla="*/ 161345 w 606748"/>
                <a:gd name="connsiteY58" fmla="*/ 591058 h 704681"/>
                <a:gd name="connsiteX59" fmla="*/ 145438 w 606748"/>
                <a:gd name="connsiteY59" fmla="*/ 575151 h 704681"/>
                <a:gd name="connsiteX60" fmla="*/ 118168 w 606748"/>
                <a:gd name="connsiteY60" fmla="*/ 554699 h 704681"/>
                <a:gd name="connsiteX61" fmla="*/ 118168 w 606748"/>
                <a:gd name="connsiteY61" fmla="*/ 549937 h 704681"/>
                <a:gd name="connsiteX62" fmla="*/ 118168 w 606748"/>
                <a:gd name="connsiteY62" fmla="*/ 543336 h 704681"/>
                <a:gd name="connsiteX63" fmla="*/ 95444 w 606748"/>
                <a:gd name="connsiteY63" fmla="*/ 527429 h 704681"/>
                <a:gd name="connsiteX64" fmla="*/ 70447 w 606748"/>
                <a:gd name="connsiteY64" fmla="*/ 511522 h 704681"/>
                <a:gd name="connsiteX65" fmla="*/ 59084 w 606748"/>
                <a:gd name="connsiteY65" fmla="*/ 500159 h 704681"/>
                <a:gd name="connsiteX66" fmla="*/ 54539 w 606748"/>
                <a:gd name="connsiteY66" fmla="*/ 488797 h 704681"/>
                <a:gd name="connsiteX67" fmla="*/ 55660 w 606748"/>
                <a:gd name="connsiteY67" fmla="*/ 486836 h 704681"/>
                <a:gd name="connsiteX68" fmla="*/ 54539 w 606748"/>
                <a:gd name="connsiteY68" fmla="*/ 484035 h 704681"/>
                <a:gd name="connsiteX69" fmla="*/ 63629 w 606748"/>
                <a:gd name="connsiteY69" fmla="*/ 468128 h 704681"/>
                <a:gd name="connsiteX70" fmla="*/ 63629 w 606748"/>
                <a:gd name="connsiteY70" fmla="*/ 461528 h 704681"/>
                <a:gd name="connsiteX71" fmla="*/ 36360 w 606748"/>
                <a:gd name="connsiteY71" fmla="*/ 436530 h 704681"/>
                <a:gd name="connsiteX72" fmla="*/ 36360 w 606748"/>
                <a:gd name="connsiteY72" fmla="*/ 431768 h 704681"/>
                <a:gd name="connsiteX73" fmla="*/ 36360 w 606748"/>
                <a:gd name="connsiteY73" fmla="*/ 418351 h 704681"/>
                <a:gd name="connsiteX74" fmla="*/ 36360 w 606748"/>
                <a:gd name="connsiteY74" fmla="*/ 413806 h 704681"/>
                <a:gd name="connsiteX75" fmla="*/ 20452 w 606748"/>
                <a:gd name="connsiteY75" fmla="*/ 397899 h 704681"/>
                <a:gd name="connsiteX76" fmla="*/ 20452 w 606748"/>
                <a:gd name="connsiteY76" fmla="*/ 393137 h 704681"/>
                <a:gd name="connsiteX77" fmla="*/ 20452 w 606748"/>
                <a:gd name="connsiteY77" fmla="*/ 377446 h 704681"/>
                <a:gd name="connsiteX78" fmla="*/ 15908 w 606748"/>
                <a:gd name="connsiteY78" fmla="*/ 366084 h 704681"/>
                <a:gd name="connsiteX79" fmla="*/ 0 w 606748"/>
                <a:gd name="connsiteY79" fmla="*/ 366084 h 704681"/>
                <a:gd name="connsiteX80" fmla="*/ 1905 w 606748"/>
                <a:gd name="connsiteY80" fmla="*/ 361322 h 704681"/>
                <a:gd name="connsiteX81" fmla="*/ 0 w 606748"/>
                <a:gd name="connsiteY81" fmla="*/ 361322 h 704681"/>
                <a:gd name="connsiteX82" fmla="*/ 4545 w 606748"/>
                <a:gd name="connsiteY82" fmla="*/ 349960 h 704681"/>
                <a:gd name="connsiteX83" fmla="*/ 14936 w 606748"/>
                <a:gd name="connsiteY83" fmla="*/ 335413 h 704681"/>
                <a:gd name="connsiteX84" fmla="*/ 11363 w 606748"/>
                <a:gd name="connsiteY84" fmla="*/ 322907 h 704681"/>
                <a:gd name="connsiteX85" fmla="*/ 12365 w 606748"/>
                <a:gd name="connsiteY85" fmla="*/ 321654 h 704681"/>
                <a:gd name="connsiteX86" fmla="*/ 11363 w 606748"/>
                <a:gd name="connsiteY86" fmla="*/ 318145 h 704681"/>
                <a:gd name="connsiteX87" fmla="*/ 19182 w 606748"/>
                <a:gd name="connsiteY87" fmla="*/ 308370 h 704681"/>
                <a:gd name="connsiteX88" fmla="*/ 15908 w 606748"/>
                <a:gd name="connsiteY88" fmla="*/ 300183 h 704681"/>
                <a:gd name="connsiteX89" fmla="*/ 16921 w 606748"/>
                <a:gd name="connsiteY89" fmla="*/ 297954 h 704681"/>
                <a:gd name="connsiteX90" fmla="*/ 15908 w 606748"/>
                <a:gd name="connsiteY90" fmla="*/ 295421 h 704681"/>
                <a:gd name="connsiteX91" fmla="*/ 27270 w 606748"/>
                <a:gd name="connsiteY91" fmla="*/ 270423 h 704681"/>
                <a:gd name="connsiteX92" fmla="*/ 43177 w 606748"/>
                <a:gd name="connsiteY92" fmla="*/ 243154 h 704681"/>
                <a:gd name="connsiteX93" fmla="*/ 74992 w 606748"/>
                <a:gd name="connsiteY93" fmla="*/ 247699 h 704681"/>
                <a:gd name="connsiteX94" fmla="*/ 74992 w 606748"/>
                <a:gd name="connsiteY94" fmla="*/ 102478 h 704681"/>
                <a:gd name="connsiteX95" fmla="*/ 74992 w 606748"/>
                <a:gd name="connsiteY95" fmla="*/ 97716 h 704681"/>
                <a:gd name="connsiteX96" fmla="*/ 74992 w 606748"/>
                <a:gd name="connsiteY96" fmla="*/ 79754 h 704681"/>
                <a:gd name="connsiteX97" fmla="*/ 74992 w 606748"/>
                <a:gd name="connsiteY97" fmla="*/ 74992 h 704681"/>
                <a:gd name="connsiteX98" fmla="*/ 113623 w 606748"/>
                <a:gd name="connsiteY98" fmla="*/ 74992 h 704681"/>
                <a:gd name="connsiteX99" fmla="*/ 113623 w 606748"/>
                <a:gd name="connsiteY99" fmla="*/ 4762 h 70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06748" h="704681">
                  <a:moveTo>
                    <a:pt x="113623" y="0"/>
                  </a:moveTo>
                  <a:lnTo>
                    <a:pt x="263606" y="0"/>
                  </a:lnTo>
                  <a:lnTo>
                    <a:pt x="409044" y="0"/>
                  </a:lnTo>
                  <a:lnTo>
                    <a:pt x="547664" y="0"/>
                  </a:lnTo>
                  <a:lnTo>
                    <a:pt x="563571" y="38632"/>
                  </a:lnTo>
                  <a:lnTo>
                    <a:pt x="561888" y="39306"/>
                  </a:lnTo>
                  <a:lnTo>
                    <a:pt x="563571" y="43394"/>
                  </a:lnTo>
                  <a:lnTo>
                    <a:pt x="552916" y="47656"/>
                  </a:lnTo>
                  <a:lnTo>
                    <a:pt x="559026" y="86354"/>
                  </a:lnTo>
                  <a:lnTo>
                    <a:pt x="574934" y="134076"/>
                  </a:lnTo>
                  <a:lnTo>
                    <a:pt x="590841" y="140893"/>
                  </a:lnTo>
                  <a:lnTo>
                    <a:pt x="606748" y="156800"/>
                  </a:lnTo>
                  <a:lnTo>
                    <a:pt x="604665" y="159479"/>
                  </a:lnTo>
                  <a:lnTo>
                    <a:pt x="606748" y="161562"/>
                  </a:lnTo>
                  <a:lnTo>
                    <a:pt x="590841" y="182014"/>
                  </a:lnTo>
                  <a:lnTo>
                    <a:pt x="563571" y="188832"/>
                  </a:lnTo>
                  <a:lnTo>
                    <a:pt x="547664" y="197922"/>
                  </a:lnTo>
                  <a:lnTo>
                    <a:pt x="547664" y="220429"/>
                  </a:lnTo>
                  <a:lnTo>
                    <a:pt x="547664" y="225191"/>
                  </a:lnTo>
                  <a:lnTo>
                    <a:pt x="532444" y="277374"/>
                  </a:lnTo>
                  <a:lnTo>
                    <a:pt x="536302" y="290876"/>
                  </a:lnTo>
                  <a:lnTo>
                    <a:pt x="535848" y="294050"/>
                  </a:lnTo>
                  <a:lnTo>
                    <a:pt x="536302" y="295638"/>
                  </a:lnTo>
                  <a:lnTo>
                    <a:pt x="531757" y="327452"/>
                  </a:lnTo>
                  <a:lnTo>
                    <a:pt x="515850" y="366084"/>
                  </a:lnTo>
                  <a:lnTo>
                    <a:pt x="493125" y="381991"/>
                  </a:lnTo>
                  <a:lnTo>
                    <a:pt x="477218" y="413806"/>
                  </a:lnTo>
                  <a:lnTo>
                    <a:pt x="472673" y="429713"/>
                  </a:lnTo>
                  <a:lnTo>
                    <a:pt x="456766" y="441075"/>
                  </a:lnTo>
                  <a:lnTo>
                    <a:pt x="445403" y="477435"/>
                  </a:lnTo>
                  <a:lnTo>
                    <a:pt x="445403" y="506760"/>
                  </a:lnTo>
                  <a:lnTo>
                    <a:pt x="445403" y="511522"/>
                  </a:lnTo>
                  <a:lnTo>
                    <a:pt x="440858" y="520612"/>
                  </a:lnTo>
                  <a:lnTo>
                    <a:pt x="418134" y="520612"/>
                  </a:lnTo>
                  <a:lnTo>
                    <a:pt x="410793" y="538963"/>
                  </a:lnTo>
                  <a:lnTo>
                    <a:pt x="429496" y="543119"/>
                  </a:lnTo>
                  <a:lnTo>
                    <a:pt x="445403" y="559026"/>
                  </a:lnTo>
                  <a:lnTo>
                    <a:pt x="456766" y="574934"/>
                  </a:lnTo>
                  <a:lnTo>
                    <a:pt x="472673" y="581751"/>
                  </a:lnTo>
                  <a:lnTo>
                    <a:pt x="493125" y="624928"/>
                  </a:lnTo>
                  <a:lnTo>
                    <a:pt x="491500" y="626258"/>
                  </a:lnTo>
                  <a:lnTo>
                    <a:pt x="493125" y="629690"/>
                  </a:lnTo>
                  <a:lnTo>
                    <a:pt x="468128" y="650142"/>
                  </a:lnTo>
                  <a:lnTo>
                    <a:pt x="445403" y="672867"/>
                  </a:lnTo>
                  <a:lnTo>
                    <a:pt x="424951" y="693319"/>
                  </a:lnTo>
                  <a:lnTo>
                    <a:pt x="397682" y="693319"/>
                  </a:lnTo>
                  <a:lnTo>
                    <a:pt x="365867" y="700136"/>
                  </a:lnTo>
                  <a:lnTo>
                    <a:pt x="343142" y="693319"/>
                  </a:lnTo>
                  <a:lnTo>
                    <a:pt x="334053" y="704681"/>
                  </a:lnTo>
                  <a:lnTo>
                    <a:pt x="295421" y="677412"/>
                  </a:lnTo>
                  <a:lnTo>
                    <a:pt x="290876" y="661504"/>
                  </a:lnTo>
                  <a:lnTo>
                    <a:pt x="268151" y="666049"/>
                  </a:lnTo>
                  <a:lnTo>
                    <a:pt x="252244" y="666049"/>
                  </a:lnTo>
                  <a:lnTo>
                    <a:pt x="240881" y="672867"/>
                  </a:lnTo>
                  <a:lnTo>
                    <a:pt x="224974" y="666049"/>
                  </a:lnTo>
                  <a:lnTo>
                    <a:pt x="204522" y="638780"/>
                  </a:lnTo>
                  <a:lnTo>
                    <a:pt x="197705" y="629690"/>
                  </a:lnTo>
                  <a:lnTo>
                    <a:pt x="165890" y="613783"/>
                  </a:lnTo>
                  <a:lnTo>
                    <a:pt x="161345" y="591058"/>
                  </a:lnTo>
                  <a:lnTo>
                    <a:pt x="145438" y="575151"/>
                  </a:lnTo>
                  <a:lnTo>
                    <a:pt x="118168" y="554699"/>
                  </a:lnTo>
                  <a:lnTo>
                    <a:pt x="118168" y="549937"/>
                  </a:lnTo>
                  <a:lnTo>
                    <a:pt x="118168" y="543336"/>
                  </a:lnTo>
                  <a:lnTo>
                    <a:pt x="95444" y="527429"/>
                  </a:lnTo>
                  <a:lnTo>
                    <a:pt x="70447" y="511522"/>
                  </a:lnTo>
                  <a:lnTo>
                    <a:pt x="59084" y="500159"/>
                  </a:lnTo>
                  <a:lnTo>
                    <a:pt x="54539" y="488797"/>
                  </a:lnTo>
                  <a:lnTo>
                    <a:pt x="55660" y="486836"/>
                  </a:lnTo>
                  <a:lnTo>
                    <a:pt x="54539" y="484035"/>
                  </a:lnTo>
                  <a:lnTo>
                    <a:pt x="63629" y="468128"/>
                  </a:lnTo>
                  <a:lnTo>
                    <a:pt x="63629" y="461528"/>
                  </a:lnTo>
                  <a:lnTo>
                    <a:pt x="36360" y="436530"/>
                  </a:lnTo>
                  <a:lnTo>
                    <a:pt x="36360" y="431768"/>
                  </a:lnTo>
                  <a:lnTo>
                    <a:pt x="36360" y="418351"/>
                  </a:lnTo>
                  <a:lnTo>
                    <a:pt x="36360" y="413806"/>
                  </a:lnTo>
                  <a:lnTo>
                    <a:pt x="20452" y="397899"/>
                  </a:lnTo>
                  <a:lnTo>
                    <a:pt x="20452" y="393137"/>
                  </a:lnTo>
                  <a:lnTo>
                    <a:pt x="20452" y="377446"/>
                  </a:lnTo>
                  <a:lnTo>
                    <a:pt x="15908" y="366084"/>
                  </a:lnTo>
                  <a:lnTo>
                    <a:pt x="0" y="366084"/>
                  </a:lnTo>
                  <a:lnTo>
                    <a:pt x="1905" y="361322"/>
                  </a:lnTo>
                  <a:lnTo>
                    <a:pt x="0" y="361322"/>
                  </a:lnTo>
                  <a:lnTo>
                    <a:pt x="4545" y="349960"/>
                  </a:lnTo>
                  <a:lnTo>
                    <a:pt x="14936" y="335413"/>
                  </a:lnTo>
                  <a:lnTo>
                    <a:pt x="11363" y="322907"/>
                  </a:lnTo>
                  <a:lnTo>
                    <a:pt x="12365" y="321654"/>
                  </a:lnTo>
                  <a:lnTo>
                    <a:pt x="11363" y="318145"/>
                  </a:lnTo>
                  <a:lnTo>
                    <a:pt x="19182" y="308370"/>
                  </a:lnTo>
                  <a:lnTo>
                    <a:pt x="15908" y="300183"/>
                  </a:lnTo>
                  <a:lnTo>
                    <a:pt x="16921" y="297954"/>
                  </a:lnTo>
                  <a:lnTo>
                    <a:pt x="15908" y="295421"/>
                  </a:lnTo>
                  <a:lnTo>
                    <a:pt x="27270" y="270423"/>
                  </a:lnTo>
                  <a:lnTo>
                    <a:pt x="43177" y="243154"/>
                  </a:lnTo>
                  <a:lnTo>
                    <a:pt x="74992" y="247699"/>
                  </a:lnTo>
                  <a:lnTo>
                    <a:pt x="74992" y="102478"/>
                  </a:lnTo>
                  <a:lnTo>
                    <a:pt x="74992" y="97716"/>
                  </a:lnTo>
                  <a:lnTo>
                    <a:pt x="74992" y="79754"/>
                  </a:lnTo>
                  <a:lnTo>
                    <a:pt x="74992" y="74992"/>
                  </a:lnTo>
                  <a:lnTo>
                    <a:pt x="113623" y="74992"/>
                  </a:lnTo>
                  <a:lnTo>
                    <a:pt x="113623" y="47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9" name="Freeform 448"/>
            <p:cNvSpPr>
              <a:spLocks/>
            </p:cNvSpPr>
            <p:nvPr/>
          </p:nvSpPr>
          <p:spPr bwMode="auto">
            <a:xfrm>
              <a:off x="5212758" y="3798169"/>
              <a:ext cx="151769" cy="160372"/>
            </a:xfrm>
            <a:custGeom>
              <a:avLst/>
              <a:gdLst>
                <a:gd name="connsiteX0" fmla="*/ 163726 w 202358"/>
                <a:gd name="connsiteY0" fmla="*/ 0 h 213829"/>
                <a:gd name="connsiteX1" fmla="*/ 179634 w 202358"/>
                <a:gd name="connsiteY1" fmla="*/ 27270 h 213829"/>
                <a:gd name="connsiteX2" fmla="*/ 186451 w 202358"/>
                <a:gd name="connsiteY2" fmla="*/ 43177 h 213829"/>
                <a:gd name="connsiteX3" fmla="*/ 202358 w 202358"/>
                <a:gd name="connsiteY3" fmla="*/ 86354 h 213829"/>
                <a:gd name="connsiteX4" fmla="*/ 190996 w 202358"/>
                <a:gd name="connsiteY4" fmla="*/ 111351 h 213829"/>
                <a:gd name="connsiteX5" fmla="*/ 190446 w 202358"/>
                <a:gd name="connsiteY5" fmla="*/ 112084 h 213829"/>
                <a:gd name="connsiteX6" fmla="*/ 188615 w 202358"/>
                <a:gd name="connsiteY6" fmla="*/ 116113 h 213829"/>
                <a:gd name="connsiteX7" fmla="*/ 168163 w 202358"/>
                <a:gd name="connsiteY7" fmla="*/ 143383 h 213829"/>
                <a:gd name="connsiteX8" fmla="*/ 159181 w 202358"/>
                <a:gd name="connsiteY8" fmla="*/ 155957 h 213829"/>
                <a:gd name="connsiteX9" fmla="*/ 159181 w 202358"/>
                <a:gd name="connsiteY9" fmla="*/ 193160 h 213829"/>
                <a:gd name="connsiteX10" fmla="*/ 156800 w 202358"/>
                <a:gd name="connsiteY10" fmla="*/ 193160 h 213829"/>
                <a:gd name="connsiteX11" fmla="*/ 156800 w 202358"/>
                <a:gd name="connsiteY11" fmla="*/ 197922 h 213829"/>
                <a:gd name="connsiteX12" fmla="*/ 86354 w 202358"/>
                <a:gd name="connsiteY12" fmla="*/ 197922 h 213829"/>
                <a:gd name="connsiteX13" fmla="*/ 43177 w 202358"/>
                <a:gd name="connsiteY13" fmla="*/ 197922 h 213829"/>
                <a:gd name="connsiteX14" fmla="*/ 31815 w 202358"/>
                <a:gd name="connsiteY14" fmla="*/ 202467 h 213829"/>
                <a:gd name="connsiteX15" fmla="*/ 11363 w 202358"/>
                <a:gd name="connsiteY15" fmla="*/ 213829 h 213829"/>
                <a:gd name="connsiteX16" fmla="*/ 0 w 202358"/>
                <a:gd name="connsiteY16" fmla="*/ 209284 h 213829"/>
                <a:gd name="connsiteX17" fmla="*/ 0 w 202358"/>
                <a:gd name="connsiteY17" fmla="*/ 182015 h 213829"/>
                <a:gd name="connsiteX18" fmla="*/ 2381 w 202358"/>
                <a:gd name="connsiteY18" fmla="*/ 178681 h 213829"/>
                <a:gd name="connsiteX19" fmla="*/ 2381 w 202358"/>
                <a:gd name="connsiteY19" fmla="*/ 177253 h 213829"/>
                <a:gd name="connsiteX20" fmla="*/ 11363 w 202358"/>
                <a:gd name="connsiteY20" fmla="*/ 164679 h 213829"/>
                <a:gd name="connsiteX21" fmla="*/ 11363 w 202358"/>
                <a:gd name="connsiteY21" fmla="*/ 138838 h 213829"/>
                <a:gd name="connsiteX22" fmla="*/ 13744 w 202358"/>
                <a:gd name="connsiteY22" fmla="*/ 135504 h 213829"/>
                <a:gd name="connsiteX23" fmla="*/ 13744 w 202358"/>
                <a:gd name="connsiteY23" fmla="*/ 134076 h 213829"/>
                <a:gd name="connsiteX24" fmla="*/ 24023 w 202358"/>
                <a:gd name="connsiteY24" fmla="*/ 119684 h 213829"/>
                <a:gd name="connsiteX25" fmla="*/ 31815 w 202358"/>
                <a:gd name="connsiteY25" fmla="*/ 100206 h 213829"/>
                <a:gd name="connsiteX26" fmla="*/ 32344 w 202358"/>
                <a:gd name="connsiteY26" fmla="*/ 100073 h 213829"/>
                <a:gd name="connsiteX27" fmla="*/ 34196 w 202358"/>
                <a:gd name="connsiteY27" fmla="*/ 95444 h 213829"/>
                <a:gd name="connsiteX28" fmla="*/ 52375 w 202358"/>
                <a:gd name="connsiteY28" fmla="*/ 90899 h 213829"/>
                <a:gd name="connsiteX29" fmla="*/ 58811 w 202358"/>
                <a:gd name="connsiteY29" fmla="*/ 79637 h 213829"/>
                <a:gd name="connsiteX30" fmla="*/ 43177 w 202358"/>
                <a:gd name="connsiteY30" fmla="*/ 72936 h 213829"/>
                <a:gd name="connsiteX31" fmla="*/ 49994 w 202358"/>
                <a:gd name="connsiteY31" fmla="*/ 32032 h 213829"/>
                <a:gd name="connsiteX32" fmla="*/ 51999 w 202358"/>
                <a:gd name="connsiteY32" fmla="*/ 29526 h 213829"/>
                <a:gd name="connsiteX33" fmla="*/ 52375 w 202358"/>
                <a:gd name="connsiteY33" fmla="*/ 27270 h 213829"/>
                <a:gd name="connsiteX34" fmla="*/ 61465 w 202358"/>
                <a:gd name="connsiteY34" fmla="*/ 15908 h 213829"/>
                <a:gd name="connsiteX35" fmla="*/ 88735 w 202358"/>
                <a:gd name="connsiteY35" fmla="*/ 27270 h 213829"/>
                <a:gd name="connsiteX36" fmla="*/ 116005 w 202358"/>
                <a:gd name="connsiteY36" fmla="*/ 15908 h 213829"/>
                <a:gd name="connsiteX37" fmla="*/ 143274 w 202358"/>
                <a:gd name="connsiteY37" fmla="*/ 15908 h 21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2358" h="213829">
                  <a:moveTo>
                    <a:pt x="163726" y="0"/>
                  </a:moveTo>
                  <a:lnTo>
                    <a:pt x="179634" y="27270"/>
                  </a:lnTo>
                  <a:lnTo>
                    <a:pt x="186451" y="43177"/>
                  </a:lnTo>
                  <a:lnTo>
                    <a:pt x="202358" y="86354"/>
                  </a:lnTo>
                  <a:lnTo>
                    <a:pt x="190996" y="111351"/>
                  </a:lnTo>
                  <a:lnTo>
                    <a:pt x="190446" y="112084"/>
                  </a:lnTo>
                  <a:lnTo>
                    <a:pt x="188615" y="116113"/>
                  </a:lnTo>
                  <a:lnTo>
                    <a:pt x="168163" y="143383"/>
                  </a:lnTo>
                  <a:lnTo>
                    <a:pt x="159181" y="155957"/>
                  </a:lnTo>
                  <a:lnTo>
                    <a:pt x="159181" y="193160"/>
                  </a:lnTo>
                  <a:lnTo>
                    <a:pt x="156800" y="193160"/>
                  </a:lnTo>
                  <a:lnTo>
                    <a:pt x="156800" y="197922"/>
                  </a:lnTo>
                  <a:lnTo>
                    <a:pt x="86354" y="197922"/>
                  </a:lnTo>
                  <a:lnTo>
                    <a:pt x="43177" y="197922"/>
                  </a:lnTo>
                  <a:lnTo>
                    <a:pt x="31815" y="202467"/>
                  </a:lnTo>
                  <a:lnTo>
                    <a:pt x="11363" y="213829"/>
                  </a:lnTo>
                  <a:lnTo>
                    <a:pt x="0" y="209284"/>
                  </a:lnTo>
                  <a:lnTo>
                    <a:pt x="0" y="182015"/>
                  </a:lnTo>
                  <a:lnTo>
                    <a:pt x="2381" y="178681"/>
                  </a:lnTo>
                  <a:lnTo>
                    <a:pt x="2381" y="177253"/>
                  </a:lnTo>
                  <a:lnTo>
                    <a:pt x="11363" y="164679"/>
                  </a:lnTo>
                  <a:lnTo>
                    <a:pt x="11363" y="138838"/>
                  </a:lnTo>
                  <a:lnTo>
                    <a:pt x="13744" y="135504"/>
                  </a:lnTo>
                  <a:lnTo>
                    <a:pt x="13744" y="134076"/>
                  </a:lnTo>
                  <a:lnTo>
                    <a:pt x="24023" y="119684"/>
                  </a:lnTo>
                  <a:lnTo>
                    <a:pt x="31815" y="100206"/>
                  </a:lnTo>
                  <a:lnTo>
                    <a:pt x="32344" y="100073"/>
                  </a:lnTo>
                  <a:lnTo>
                    <a:pt x="34196" y="95444"/>
                  </a:lnTo>
                  <a:lnTo>
                    <a:pt x="52375" y="90899"/>
                  </a:lnTo>
                  <a:lnTo>
                    <a:pt x="58811" y="79637"/>
                  </a:lnTo>
                  <a:lnTo>
                    <a:pt x="43177" y="72936"/>
                  </a:lnTo>
                  <a:lnTo>
                    <a:pt x="49994" y="32032"/>
                  </a:lnTo>
                  <a:lnTo>
                    <a:pt x="51999" y="29526"/>
                  </a:lnTo>
                  <a:lnTo>
                    <a:pt x="52375" y="27270"/>
                  </a:lnTo>
                  <a:lnTo>
                    <a:pt x="61465" y="15908"/>
                  </a:lnTo>
                  <a:lnTo>
                    <a:pt x="88735" y="27270"/>
                  </a:lnTo>
                  <a:lnTo>
                    <a:pt x="116005" y="15908"/>
                  </a:lnTo>
                  <a:lnTo>
                    <a:pt x="143274"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8" name="Freeform 447"/>
            <p:cNvSpPr>
              <a:spLocks/>
            </p:cNvSpPr>
            <p:nvPr/>
          </p:nvSpPr>
          <p:spPr bwMode="auto">
            <a:xfrm>
              <a:off x="5326788" y="3760430"/>
              <a:ext cx="226922" cy="288524"/>
            </a:xfrm>
            <a:custGeom>
              <a:avLst/>
              <a:gdLst>
                <a:gd name="connsiteX0" fmla="*/ 59410 w 302563"/>
                <a:gd name="connsiteY0" fmla="*/ 0 h 384698"/>
                <a:gd name="connsiteX1" fmla="*/ 82134 w 302563"/>
                <a:gd name="connsiteY1" fmla="*/ 4545 h 384698"/>
                <a:gd name="connsiteX2" fmla="*/ 82134 w 302563"/>
                <a:gd name="connsiteY2" fmla="*/ 27270 h 384698"/>
                <a:gd name="connsiteX3" fmla="*/ 93497 w 302563"/>
                <a:gd name="connsiteY3" fmla="*/ 36360 h 384698"/>
                <a:gd name="connsiteX4" fmla="*/ 118494 w 302563"/>
                <a:gd name="connsiteY4" fmla="*/ 36360 h 384698"/>
                <a:gd name="connsiteX5" fmla="*/ 161671 w 302563"/>
                <a:gd name="connsiteY5" fmla="*/ 70447 h 384698"/>
                <a:gd name="connsiteX6" fmla="*/ 177578 w 302563"/>
                <a:gd name="connsiteY6" fmla="*/ 70447 h 384698"/>
                <a:gd name="connsiteX7" fmla="*/ 184395 w 302563"/>
                <a:gd name="connsiteY7" fmla="*/ 70447 h 384698"/>
                <a:gd name="connsiteX8" fmla="*/ 195758 w 302563"/>
                <a:gd name="connsiteY8" fmla="*/ 70447 h 384698"/>
                <a:gd name="connsiteX9" fmla="*/ 216210 w 302563"/>
                <a:gd name="connsiteY9" fmla="*/ 74992 h 384698"/>
                <a:gd name="connsiteX10" fmla="*/ 227572 w 302563"/>
                <a:gd name="connsiteY10" fmla="*/ 59084 h 384698"/>
                <a:gd name="connsiteX11" fmla="*/ 263931 w 302563"/>
                <a:gd name="connsiteY11" fmla="*/ 43177 h 384698"/>
                <a:gd name="connsiteX12" fmla="*/ 279839 w 302563"/>
                <a:gd name="connsiteY12" fmla="*/ 59084 h 384698"/>
                <a:gd name="connsiteX13" fmla="*/ 302563 w 302563"/>
                <a:gd name="connsiteY13" fmla="*/ 59084 h 384698"/>
                <a:gd name="connsiteX14" fmla="*/ 290063 w 302563"/>
                <a:gd name="connsiteY14" fmla="*/ 73370 h 384698"/>
                <a:gd name="connsiteX15" fmla="*/ 295420 w 302563"/>
                <a:gd name="connsiteY15" fmla="*/ 73370 h 384698"/>
                <a:gd name="connsiteX16" fmla="*/ 270749 w 302563"/>
                <a:gd name="connsiteY16" fmla="*/ 101566 h 384698"/>
                <a:gd name="connsiteX17" fmla="*/ 270749 w 302563"/>
                <a:gd name="connsiteY17" fmla="*/ 231792 h 384698"/>
                <a:gd name="connsiteX18" fmla="*/ 291201 w 302563"/>
                <a:gd name="connsiteY18" fmla="*/ 263606 h 384698"/>
                <a:gd name="connsiteX19" fmla="*/ 278502 w 302563"/>
                <a:gd name="connsiteY19" fmla="*/ 269250 h 384698"/>
                <a:gd name="connsiteX20" fmla="*/ 284058 w 302563"/>
                <a:gd name="connsiteY20" fmla="*/ 277892 h 384698"/>
                <a:gd name="connsiteX21" fmla="*/ 263606 w 302563"/>
                <a:gd name="connsiteY21" fmla="*/ 286982 h 384698"/>
                <a:gd name="connsiteX22" fmla="*/ 252243 w 302563"/>
                <a:gd name="connsiteY22" fmla="*/ 305162 h 384698"/>
                <a:gd name="connsiteX23" fmla="*/ 241336 w 302563"/>
                <a:gd name="connsiteY23" fmla="*/ 308278 h 384698"/>
                <a:gd name="connsiteX24" fmla="*/ 238934 w 302563"/>
                <a:gd name="connsiteY24" fmla="*/ 322690 h 384698"/>
                <a:gd name="connsiteX25" fmla="*/ 233220 w 302563"/>
                <a:gd name="connsiteY25" fmla="*/ 328405 h 384698"/>
                <a:gd name="connsiteX26" fmla="*/ 231791 w 302563"/>
                <a:gd name="connsiteY26" fmla="*/ 336976 h 384698"/>
                <a:gd name="connsiteX27" fmla="*/ 224894 w 302563"/>
                <a:gd name="connsiteY27" fmla="*/ 343874 h 384698"/>
                <a:gd name="connsiteX28" fmla="*/ 220755 w 302563"/>
                <a:gd name="connsiteY28" fmla="*/ 359050 h 384698"/>
                <a:gd name="connsiteX29" fmla="*/ 216722 w 302563"/>
                <a:gd name="connsiteY29" fmla="*/ 361930 h 384698"/>
                <a:gd name="connsiteX30" fmla="*/ 213612 w 302563"/>
                <a:gd name="connsiteY30" fmla="*/ 373336 h 384698"/>
                <a:gd name="connsiteX31" fmla="*/ 197704 w 302563"/>
                <a:gd name="connsiteY31" fmla="*/ 384698 h 384698"/>
                <a:gd name="connsiteX32" fmla="*/ 145438 w 302563"/>
                <a:gd name="connsiteY32" fmla="*/ 348339 h 384698"/>
                <a:gd name="connsiteX33" fmla="*/ 138620 w 302563"/>
                <a:gd name="connsiteY33" fmla="*/ 330159 h 384698"/>
                <a:gd name="connsiteX34" fmla="*/ 4545 w 302563"/>
                <a:gd name="connsiteY34" fmla="*/ 255168 h 384698"/>
                <a:gd name="connsiteX35" fmla="*/ 0 w 302563"/>
                <a:gd name="connsiteY35" fmla="*/ 250623 h 384698"/>
                <a:gd name="connsiteX36" fmla="*/ 0 w 302563"/>
                <a:gd name="connsiteY36" fmla="*/ 211991 h 384698"/>
                <a:gd name="connsiteX37" fmla="*/ 7143 w 302563"/>
                <a:gd name="connsiteY37" fmla="*/ 201991 h 384698"/>
                <a:gd name="connsiteX38" fmla="*/ 7143 w 302563"/>
                <a:gd name="connsiteY38" fmla="*/ 197705 h 384698"/>
                <a:gd name="connsiteX39" fmla="*/ 18506 w 302563"/>
                <a:gd name="connsiteY39" fmla="*/ 181798 h 384698"/>
                <a:gd name="connsiteX40" fmla="*/ 37310 w 302563"/>
                <a:gd name="connsiteY40" fmla="*/ 156725 h 384698"/>
                <a:gd name="connsiteX41" fmla="*/ 43177 w 302563"/>
                <a:gd name="connsiteY41" fmla="*/ 143817 h 384698"/>
                <a:gd name="connsiteX42" fmla="*/ 27270 w 302563"/>
                <a:gd name="connsiteY42" fmla="*/ 100640 h 384698"/>
                <a:gd name="connsiteX43" fmla="*/ 20452 w 302563"/>
                <a:gd name="connsiteY43" fmla="*/ 84733 h 384698"/>
                <a:gd name="connsiteX44" fmla="*/ 4545 w 302563"/>
                <a:gd name="connsiteY44" fmla="*/ 57463 h 384698"/>
                <a:gd name="connsiteX45" fmla="*/ 14320 w 302563"/>
                <a:gd name="connsiteY45" fmla="*/ 47689 h 384698"/>
                <a:gd name="connsiteX46" fmla="*/ 11688 w 302563"/>
                <a:gd name="connsiteY46" fmla="*/ 43177 h 384698"/>
                <a:gd name="connsiteX47" fmla="*/ 34413 w 302563"/>
                <a:gd name="connsiteY47" fmla="*/ 20452 h 384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563" h="384698">
                  <a:moveTo>
                    <a:pt x="59410" y="0"/>
                  </a:moveTo>
                  <a:lnTo>
                    <a:pt x="82134" y="4545"/>
                  </a:lnTo>
                  <a:lnTo>
                    <a:pt x="82134" y="27270"/>
                  </a:lnTo>
                  <a:lnTo>
                    <a:pt x="93497" y="36360"/>
                  </a:lnTo>
                  <a:lnTo>
                    <a:pt x="118494" y="36360"/>
                  </a:lnTo>
                  <a:lnTo>
                    <a:pt x="161671" y="70447"/>
                  </a:lnTo>
                  <a:lnTo>
                    <a:pt x="177578" y="70447"/>
                  </a:lnTo>
                  <a:lnTo>
                    <a:pt x="184395" y="70447"/>
                  </a:lnTo>
                  <a:lnTo>
                    <a:pt x="195758" y="70447"/>
                  </a:lnTo>
                  <a:lnTo>
                    <a:pt x="216210" y="74992"/>
                  </a:lnTo>
                  <a:lnTo>
                    <a:pt x="227572" y="59084"/>
                  </a:lnTo>
                  <a:lnTo>
                    <a:pt x="263931" y="43177"/>
                  </a:lnTo>
                  <a:lnTo>
                    <a:pt x="279839" y="59084"/>
                  </a:lnTo>
                  <a:lnTo>
                    <a:pt x="302563" y="59084"/>
                  </a:lnTo>
                  <a:lnTo>
                    <a:pt x="290063" y="73370"/>
                  </a:lnTo>
                  <a:lnTo>
                    <a:pt x="295420" y="73370"/>
                  </a:lnTo>
                  <a:lnTo>
                    <a:pt x="270749" y="101566"/>
                  </a:lnTo>
                  <a:lnTo>
                    <a:pt x="270749" y="231792"/>
                  </a:lnTo>
                  <a:lnTo>
                    <a:pt x="291201" y="263606"/>
                  </a:lnTo>
                  <a:lnTo>
                    <a:pt x="278502" y="269250"/>
                  </a:lnTo>
                  <a:lnTo>
                    <a:pt x="284058" y="277892"/>
                  </a:lnTo>
                  <a:lnTo>
                    <a:pt x="263606" y="286982"/>
                  </a:lnTo>
                  <a:lnTo>
                    <a:pt x="252243" y="305162"/>
                  </a:lnTo>
                  <a:lnTo>
                    <a:pt x="241336" y="308278"/>
                  </a:lnTo>
                  <a:lnTo>
                    <a:pt x="238934" y="322690"/>
                  </a:lnTo>
                  <a:lnTo>
                    <a:pt x="233220" y="328405"/>
                  </a:lnTo>
                  <a:lnTo>
                    <a:pt x="231791" y="336976"/>
                  </a:lnTo>
                  <a:lnTo>
                    <a:pt x="224894" y="343874"/>
                  </a:lnTo>
                  <a:lnTo>
                    <a:pt x="220755" y="359050"/>
                  </a:lnTo>
                  <a:lnTo>
                    <a:pt x="216722" y="361930"/>
                  </a:lnTo>
                  <a:lnTo>
                    <a:pt x="213612" y="373336"/>
                  </a:lnTo>
                  <a:lnTo>
                    <a:pt x="197704" y="384698"/>
                  </a:lnTo>
                  <a:lnTo>
                    <a:pt x="145438" y="348339"/>
                  </a:lnTo>
                  <a:lnTo>
                    <a:pt x="138620" y="330159"/>
                  </a:lnTo>
                  <a:lnTo>
                    <a:pt x="4545" y="255168"/>
                  </a:lnTo>
                  <a:lnTo>
                    <a:pt x="0" y="250623"/>
                  </a:lnTo>
                  <a:lnTo>
                    <a:pt x="0" y="211991"/>
                  </a:lnTo>
                  <a:lnTo>
                    <a:pt x="7143" y="201991"/>
                  </a:lnTo>
                  <a:lnTo>
                    <a:pt x="7143" y="197705"/>
                  </a:lnTo>
                  <a:lnTo>
                    <a:pt x="18506" y="181798"/>
                  </a:lnTo>
                  <a:lnTo>
                    <a:pt x="37310" y="156725"/>
                  </a:lnTo>
                  <a:lnTo>
                    <a:pt x="43177" y="143817"/>
                  </a:lnTo>
                  <a:lnTo>
                    <a:pt x="27270" y="100640"/>
                  </a:lnTo>
                  <a:lnTo>
                    <a:pt x="20452" y="84733"/>
                  </a:lnTo>
                  <a:lnTo>
                    <a:pt x="4545" y="57463"/>
                  </a:lnTo>
                  <a:lnTo>
                    <a:pt x="14320" y="47689"/>
                  </a:lnTo>
                  <a:lnTo>
                    <a:pt x="11688" y="43177"/>
                  </a:lnTo>
                  <a:lnTo>
                    <a:pt x="34413"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7" name="Freeform 446"/>
            <p:cNvSpPr>
              <a:spLocks/>
            </p:cNvSpPr>
            <p:nvPr/>
          </p:nvSpPr>
          <p:spPr bwMode="auto">
            <a:xfrm>
              <a:off x="5197421" y="3948234"/>
              <a:ext cx="51293" cy="54784"/>
            </a:xfrm>
            <a:custGeom>
              <a:avLst/>
              <a:gdLst>
                <a:gd name="connsiteX0" fmla="*/ 57029 w 68391"/>
                <a:gd name="connsiteY0" fmla="*/ 0 h 73045"/>
                <a:gd name="connsiteX1" fmla="*/ 68391 w 68391"/>
                <a:gd name="connsiteY1" fmla="*/ 22725 h 73045"/>
                <a:gd name="connsiteX2" fmla="*/ 68391 w 68391"/>
                <a:gd name="connsiteY2" fmla="*/ 43177 h 73045"/>
                <a:gd name="connsiteX3" fmla="*/ 63629 w 68391"/>
                <a:gd name="connsiteY3" fmla="*/ 46034 h 73045"/>
                <a:gd name="connsiteX4" fmla="*/ 63629 w 68391"/>
                <a:gd name="connsiteY4" fmla="*/ 50320 h 73045"/>
                <a:gd name="connsiteX5" fmla="*/ 52267 w 68391"/>
                <a:gd name="connsiteY5" fmla="*/ 57138 h 73045"/>
                <a:gd name="connsiteX6" fmla="*/ 36360 w 68391"/>
                <a:gd name="connsiteY6" fmla="*/ 50320 h 73045"/>
                <a:gd name="connsiteX7" fmla="*/ 20452 w 68391"/>
                <a:gd name="connsiteY7" fmla="*/ 73045 h 73045"/>
                <a:gd name="connsiteX8" fmla="*/ 0 w 68391"/>
                <a:gd name="connsiteY8" fmla="*/ 73045 h 73045"/>
                <a:gd name="connsiteX9" fmla="*/ 4545 w 68391"/>
                <a:gd name="connsiteY9" fmla="*/ 50320 h 73045"/>
                <a:gd name="connsiteX10" fmla="*/ 8712 w 68391"/>
                <a:gd name="connsiteY10" fmla="*/ 46153 h 73045"/>
                <a:gd name="connsiteX11" fmla="*/ 9090 w 68391"/>
                <a:gd name="connsiteY11" fmla="*/ 44262 h 73045"/>
                <a:gd name="connsiteX12" fmla="*/ 9090 w 68391"/>
                <a:gd name="connsiteY12" fmla="*/ 23051 h 73045"/>
                <a:gd name="connsiteX13" fmla="*/ 13852 w 68391"/>
                <a:gd name="connsiteY13" fmla="*/ 19241 h 73045"/>
                <a:gd name="connsiteX14" fmla="*/ 13852 w 68391"/>
                <a:gd name="connsiteY14" fmla="*/ 15908 h 73045"/>
                <a:gd name="connsiteX15" fmla="*/ 25214 w 68391"/>
                <a:gd name="connsiteY15" fmla="*/ 6817 h 73045"/>
                <a:gd name="connsiteX16" fmla="*/ 36577 w 68391"/>
                <a:gd name="connsiteY16" fmla="*/ 11363 h 7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391" h="73045">
                  <a:moveTo>
                    <a:pt x="57029" y="0"/>
                  </a:moveTo>
                  <a:lnTo>
                    <a:pt x="68391" y="22725"/>
                  </a:lnTo>
                  <a:lnTo>
                    <a:pt x="68391" y="43177"/>
                  </a:lnTo>
                  <a:lnTo>
                    <a:pt x="63629" y="46034"/>
                  </a:lnTo>
                  <a:lnTo>
                    <a:pt x="63629" y="50320"/>
                  </a:lnTo>
                  <a:lnTo>
                    <a:pt x="52267" y="57138"/>
                  </a:lnTo>
                  <a:lnTo>
                    <a:pt x="36360" y="50320"/>
                  </a:lnTo>
                  <a:lnTo>
                    <a:pt x="20452" y="73045"/>
                  </a:lnTo>
                  <a:lnTo>
                    <a:pt x="0" y="73045"/>
                  </a:lnTo>
                  <a:lnTo>
                    <a:pt x="4545" y="50320"/>
                  </a:lnTo>
                  <a:lnTo>
                    <a:pt x="8712" y="46153"/>
                  </a:lnTo>
                  <a:lnTo>
                    <a:pt x="9090" y="44262"/>
                  </a:lnTo>
                  <a:lnTo>
                    <a:pt x="9090" y="23051"/>
                  </a:lnTo>
                  <a:lnTo>
                    <a:pt x="13852" y="19241"/>
                  </a:lnTo>
                  <a:lnTo>
                    <a:pt x="13852" y="15908"/>
                  </a:lnTo>
                  <a:lnTo>
                    <a:pt x="25214" y="6817"/>
                  </a:lnTo>
                  <a:lnTo>
                    <a:pt x="365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6" name="Freeform 445"/>
            <p:cNvSpPr>
              <a:spLocks/>
            </p:cNvSpPr>
            <p:nvPr/>
          </p:nvSpPr>
          <p:spPr bwMode="auto">
            <a:xfrm>
              <a:off x="5200667" y="3943039"/>
              <a:ext cx="310517" cy="301996"/>
            </a:xfrm>
            <a:custGeom>
              <a:avLst/>
              <a:gdLst>
                <a:gd name="connsiteX0" fmla="*/ 54539 w 414022"/>
                <a:gd name="connsiteY0" fmla="*/ 0 h 402661"/>
                <a:gd name="connsiteX1" fmla="*/ 97716 w 414022"/>
                <a:gd name="connsiteY1" fmla="*/ 0 h 402661"/>
                <a:gd name="connsiteX2" fmla="*/ 172707 w 414022"/>
                <a:gd name="connsiteY2" fmla="*/ 0 h 402661"/>
                <a:gd name="connsiteX3" fmla="*/ 172707 w 414022"/>
                <a:gd name="connsiteY3" fmla="*/ 4545 h 402661"/>
                <a:gd name="connsiteX4" fmla="*/ 181609 w 414022"/>
                <a:gd name="connsiteY4" fmla="*/ 9524 h 402661"/>
                <a:gd name="connsiteX5" fmla="*/ 182231 w 414022"/>
                <a:gd name="connsiteY5" fmla="*/ 9524 h 402661"/>
                <a:gd name="connsiteX6" fmla="*/ 182231 w 414022"/>
                <a:gd name="connsiteY6" fmla="*/ 9872 h 402661"/>
                <a:gd name="connsiteX7" fmla="*/ 306782 w 414022"/>
                <a:gd name="connsiteY7" fmla="*/ 79537 h 402661"/>
                <a:gd name="connsiteX8" fmla="*/ 308774 w 414022"/>
                <a:gd name="connsiteY8" fmla="*/ 84848 h 402661"/>
                <a:gd name="connsiteX9" fmla="*/ 316306 w 414022"/>
                <a:gd name="connsiteY9" fmla="*/ 89061 h 402661"/>
                <a:gd name="connsiteX10" fmla="*/ 321653 w 414022"/>
                <a:gd name="connsiteY10" fmla="*/ 103319 h 402661"/>
                <a:gd name="connsiteX11" fmla="*/ 365866 w 414022"/>
                <a:gd name="connsiteY11" fmla="*/ 134076 h 402661"/>
                <a:gd name="connsiteX12" fmla="*/ 365016 w 414022"/>
                <a:gd name="connsiteY12" fmla="*/ 136383 h 402661"/>
                <a:gd name="connsiteX13" fmla="*/ 375390 w 414022"/>
                <a:gd name="connsiteY13" fmla="*/ 143600 h 402661"/>
                <a:gd name="connsiteX14" fmla="*/ 359483 w 414022"/>
                <a:gd name="connsiteY14" fmla="*/ 186777 h 402661"/>
                <a:gd name="connsiteX15" fmla="*/ 359483 w 414022"/>
                <a:gd name="connsiteY15" fmla="*/ 205324 h 402661"/>
                <a:gd name="connsiteX16" fmla="*/ 372684 w 414022"/>
                <a:gd name="connsiteY16" fmla="*/ 215885 h 402661"/>
                <a:gd name="connsiteX17" fmla="*/ 377229 w 414022"/>
                <a:gd name="connsiteY17" fmla="*/ 220430 h 402661"/>
                <a:gd name="connsiteX18" fmla="*/ 376918 w 414022"/>
                <a:gd name="connsiteY18" fmla="*/ 221177 h 402661"/>
                <a:gd name="connsiteX19" fmla="*/ 382208 w 414022"/>
                <a:gd name="connsiteY19" fmla="*/ 225409 h 402661"/>
                <a:gd name="connsiteX20" fmla="*/ 386753 w 414022"/>
                <a:gd name="connsiteY20" fmla="*/ 229954 h 402661"/>
                <a:gd name="connsiteX21" fmla="*/ 375390 w 414022"/>
                <a:gd name="connsiteY21" fmla="*/ 257223 h 402661"/>
                <a:gd name="connsiteX22" fmla="*/ 375390 w 414022"/>
                <a:gd name="connsiteY22" fmla="*/ 268586 h 402661"/>
                <a:gd name="connsiteX23" fmla="*/ 375390 w 414022"/>
                <a:gd name="connsiteY23" fmla="*/ 284493 h 402661"/>
                <a:gd name="connsiteX24" fmla="*/ 386753 w 414022"/>
                <a:gd name="connsiteY24" fmla="*/ 304945 h 402661"/>
                <a:gd name="connsiteX25" fmla="*/ 401490 w 414022"/>
                <a:gd name="connsiteY25" fmla="*/ 340736 h 402661"/>
                <a:gd name="connsiteX26" fmla="*/ 404498 w 414022"/>
                <a:gd name="connsiteY26" fmla="*/ 343143 h 402661"/>
                <a:gd name="connsiteX27" fmla="*/ 403332 w 414022"/>
                <a:gd name="connsiteY27" fmla="*/ 344115 h 402661"/>
                <a:gd name="connsiteX28" fmla="*/ 414022 w 414022"/>
                <a:gd name="connsiteY28" fmla="*/ 352667 h 402661"/>
                <a:gd name="connsiteX29" fmla="*/ 386753 w 414022"/>
                <a:gd name="connsiteY29" fmla="*/ 375392 h 402661"/>
                <a:gd name="connsiteX30" fmla="*/ 348121 w 414022"/>
                <a:gd name="connsiteY30" fmla="*/ 386754 h 402661"/>
                <a:gd name="connsiteX31" fmla="*/ 323124 w 414022"/>
                <a:gd name="connsiteY31" fmla="*/ 386754 h 402661"/>
                <a:gd name="connsiteX32" fmla="*/ 311762 w 414022"/>
                <a:gd name="connsiteY32" fmla="*/ 395844 h 402661"/>
                <a:gd name="connsiteX33" fmla="*/ 284492 w 414022"/>
                <a:gd name="connsiteY33" fmla="*/ 395844 h 402661"/>
                <a:gd name="connsiteX34" fmla="*/ 273130 w 414022"/>
                <a:gd name="connsiteY34" fmla="*/ 402661 h 402661"/>
                <a:gd name="connsiteX35" fmla="*/ 229953 w 414022"/>
                <a:gd name="connsiteY35" fmla="*/ 395844 h 402661"/>
                <a:gd name="connsiteX36" fmla="*/ 204956 w 414022"/>
                <a:gd name="connsiteY36" fmla="*/ 395844 h 402661"/>
                <a:gd name="connsiteX37" fmla="*/ 202688 w 414022"/>
                <a:gd name="connsiteY37" fmla="*/ 386320 h 402661"/>
                <a:gd name="connsiteX38" fmla="*/ 195432 w 414022"/>
                <a:gd name="connsiteY38" fmla="*/ 386320 h 402661"/>
                <a:gd name="connsiteX39" fmla="*/ 184070 w 414022"/>
                <a:gd name="connsiteY39" fmla="*/ 338598 h 402661"/>
                <a:gd name="connsiteX40" fmla="*/ 173532 w 414022"/>
                <a:gd name="connsiteY40" fmla="*/ 319630 h 402661"/>
                <a:gd name="connsiteX41" fmla="*/ 139055 w 414022"/>
                <a:gd name="connsiteY41" fmla="*/ 309490 h 402661"/>
                <a:gd name="connsiteX42" fmla="*/ 118602 w 414022"/>
                <a:gd name="connsiteY42" fmla="*/ 300400 h 402661"/>
                <a:gd name="connsiteX43" fmla="*/ 91333 w 414022"/>
                <a:gd name="connsiteY43" fmla="*/ 293583 h 402661"/>
                <a:gd name="connsiteX44" fmla="*/ 79971 w 414022"/>
                <a:gd name="connsiteY44" fmla="*/ 289038 h 402661"/>
                <a:gd name="connsiteX45" fmla="*/ 64063 w 414022"/>
                <a:gd name="connsiteY45" fmla="*/ 277675 h 402661"/>
                <a:gd name="connsiteX46" fmla="*/ 62383 w 414022"/>
                <a:gd name="connsiteY46" fmla="*/ 273754 h 402661"/>
                <a:gd name="connsiteX47" fmla="*/ 54539 w 414022"/>
                <a:gd name="connsiteY47" fmla="*/ 268151 h 402661"/>
                <a:gd name="connsiteX48" fmla="*/ 35836 w 414022"/>
                <a:gd name="connsiteY48" fmla="*/ 224511 h 402661"/>
                <a:gd name="connsiteX49" fmla="*/ 20887 w 414022"/>
                <a:gd name="connsiteY49" fmla="*/ 214046 h 402661"/>
                <a:gd name="connsiteX50" fmla="*/ 20348 w 414022"/>
                <a:gd name="connsiteY50" fmla="*/ 210812 h 402661"/>
                <a:gd name="connsiteX51" fmla="*/ 11363 w 414022"/>
                <a:gd name="connsiteY51" fmla="*/ 204522 h 402661"/>
                <a:gd name="connsiteX52" fmla="*/ 6817 w 414022"/>
                <a:gd name="connsiteY52" fmla="*/ 177253 h 402661"/>
                <a:gd name="connsiteX53" fmla="*/ 11363 w 414022"/>
                <a:gd name="connsiteY53" fmla="*/ 161345 h 402661"/>
                <a:gd name="connsiteX54" fmla="*/ 0 w 414022"/>
                <a:gd name="connsiteY54" fmla="*/ 129531 h 402661"/>
                <a:gd name="connsiteX55" fmla="*/ 18180 w 414022"/>
                <a:gd name="connsiteY55" fmla="*/ 129531 h 402661"/>
                <a:gd name="connsiteX56" fmla="*/ 34087 w 414022"/>
                <a:gd name="connsiteY56" fmla="*/ 113624 h 402661"/>
                <a:gd name="connsiteX57" fmla="*/ 43177 w 414022"/>
                <a:gd name="connsiteY57" fmla="*/ 90899 h 402661"/>
                <a:gd name="connsiteX58" fmla="*/ 54539 w 414022"/>
                <a:gd name="connsiteY58" fmla="*/ 86354 h 402661"/>
                <a:gd name="connsiteX59" fmla="*/ 54539 w 414022"/>
                <a:gd name="connsiteY59" fmla="*/ 74992 h 402661"/>
                <a:gd name="connsiteX60" fmla="*/ 49994 w 414022"/>
                <a:gd name="connsiteY60" fmla="*/ 63629 h 402661"/>
                <a:gd name="connsiteX61" fmla="*/ 43177 w 414022"/>
                <a:gd name="connsiteY61" fmla="*/ 54539 h 402661"/>
                <a:gd name="connsiteX62" fmla="*/ 54539 w 414022"/>
                <a:gd name="connsiteY62" fmla="*/ 47722 h 402661"/>
                <a:gd name="connsiteX63" fmla="*/ 61357 w 414022"/>
                <a:gd name="connsiteY63" fmla="*/ 27270 h 402661"/>
                <a:gd name="connsiteX64" fmla="*/ 43177 w 414022"/>
                <a:gd name="connsiteY64" fmla="*/ 4545 h 40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14022" h="402661">
                  <a:moveTo>
                    <a:pt x="54539" y="0"/>
                  </a:moveTo>
                  <a:lnTo>
                    <a:pt x="97716" y="0"/>
                  </a:lnTo>
                  <a:lnTo>
                    <a:pt x="172707" y="0"/>
                  </a:lnTo>
                  <a:lnTo>
                    <a:pt x="172707" y="4545"/>
                  </a:lnTo>
                  <a:lnTo>
                    <a:pt x="181609" y="9524"/>
                  </a:lnTo>
                  <a:lnTo>
                    <a:pt x="182231" y="9524"/>
                  </a:lnTo>
                  <a:lnTo>
                    <a:pt x="182231" y="9872"/>
                  </a:lnTo>
                  <a:lnTo>
                    <a:pt x="306782" y="79537"/>
                  </a:lnTo>
                  <a:lnTo>
                    <a:pt x="308774" y="84848"/>
                  </a:lnTo>
                  <a:lnTo>
                    <a:pt x="316306" y="89061"/>
                  </a:lnTo>
                  <a:lnTo>
                    <a:pt x="321653" y="103319"/>
                  </a:lnTo>
                  <a:lnTo>
                    <a:pt x="365866" y="134076"/>
                  </a:lnTo>
                  <a:lnTo>
                    <a:pt x="365016" y="136383"/>
                  </a:lnTo>
                  <a:lnTo>
                    <a:pt x="375390" y="143600"/>
                  </a:lnTo>
                  <a:lnTo>
                    <a:pt x="359483" y="186777"/>
                  </a:lnTo>
                  <a:lnTo>
                    <a:pt x="359483" y="205324"/>
                  </a:lnTo>
                  <a:lnTo>
                    <a:pt x="372684" y="215885"/>
                  </a:lnTo>
                  <a:lnTo>
                    <a:pt x="377229" y="220430"/>
                  </a:lnTo>
                  <a:lnTo>
                    <a:pt x="376918" y="221177"/>
                  </a:lnTo>
                  <a:lnTo>
                    <a:pt x="382208" y="225409"/>
                  </a:lnTo>
                  <a:lnTo>
                    <a:pt x="386753" y="229954"/>
                  </a:lnTo>
                  <a:lnTo>
                    <a:pt x="375390" y="257223"/>
                  </a:lnTo>
                  <a:lnTo>
                    <a:pt x="375390" y="268586"/>
                  </a:lnTo>
                  <a:lnTo>
                    <a:pt x="375390" y="284493"/>
                  </a:lnTo>
                  <a:lnTo>
                    <a:pt x="386753" y="304945"/>
                  </a:lnTo>
                  <a:lnTo>
                    <a:pt x="401490" y="340736"/>
                  </a:lnTo>
                  <a:lnTo>
                    <a:pt x="404498" y="343143"/>
                  </a:lnTo>
                  <a:lnTo>
                    <a:pt x="403332" y="344115"/>
                  </a:lnTo>
                  <a:lnTo>
                    <a:pt x="414022" y="352667"/>
                  </a:lnTo>
                  <a:lnTo>
                    <a:pt x="386753" y="375392"/>
                  </a:lnTo>
                  <a:lnTo>
                    <a:pt x="348121" y="386754"/>
                  </a:lnTo>
                  <a:lnTo>
                    <a:pt x="323124" y="386754"/>
                  </a:lnTo>
                  <a:lnTo>
                    <a:pt x="311762" y="395844"/>
                  </a:lnTo>
                  <a:lnTo>
                    <a:pt x="284492" y="395844"/>
                  </a:lnTo>
                  <a:lnTo>
                    <a:pt x="273130" y="402661"/>
                  </a:lnTo>
                  <a:lnTo>
                    <a:pt x="229953" y="395844"/>
                  </a:lnTo>
                  <a:lnTo>
                    <a:pt x="204956" y="395844"/>
                  </a:lnTo>
                  <a:lnTo>
                    <a:pt x="202688" y="386320"/>
                  </a:lnTo>
                  <a:lnTo>
                    <a:pt x="195432" y="386320"/>
                  </a:lnTo>
                  <a:lnTo>
                    <a:pt x="184070" y="338598"/>
                  </a:lnTo>
                  <a:lnTo>
                    <a:pt x="173532" y="319630"/>
                  </a:lnTo>
                  <a:lnTo>
                    <a:pt x="139055" y="309490"/>
                  </a:lnTo>
                  <a:lnTo>
                    <a:pt x="118602" y="300400"/>
                  </a:lnTo>
                  <a:lnTo>
                    <a:pt x="91333" y="293583"/>
                  </a:lnTo>
                  <a:lnTo>
                    <a:pt x="79971" y="289038"/>
                  </a:lnTo>
                  <a:lnTo>
                    <a:pt x="64063" y="277675"/>
                  </a:lnTo>
                  <a:lnTo>
                    <a:pt x="62383" y="273754"/>
                  </a:lnTo>
                  <a:lnTo>
                    <a:pt x="54539" y="268151"/>
                  </a:lnTo>
                  <a:lnTo>
                    <a:pt x="35836" y="224511"/>
                  </a:lnTo>
                  <a:lnTo>
                    <a:pt x="20887" y="214046"/>
                  </a:lnTo>
                  <a:lnTo>
                    <a:pt x="20348" y="210812"/>
                  </a:lnTo>
                  <a:lnTo>
                    <a:pt x="11363" y="204522"/>
                  </a:lnTo>
                  <a:lnTo>
                    <a:pt x="6817" y="177253"/>
                  </a:lnTo>
                  <a:lnTo>
                    <a:pt x="11363" y="161345"/>
                  </a:lnTo>
                  <a:lnTo>
                    <a:pt x="0" y="129531"/>
                  </a:lnTo>
                  <a:lnTo>
                    <a:pt x="18180" y="129531"/>
                  </a:lnTo>
                  <a:lnTo>
                    <a:pt x="34087" y="113624"/>
                  </a:lnTo>
                  <a:lnTo>
                    <a:pt x="43177" y="90899"/>
                  </a:lnTo>
                  <a:lnTo>
                    <a:pt x="54539" y="86354"/>
                  </a:lnTo>
                  <a:lnTo>
                    <a:pt x="54539" y="74992"/>
                  </a:lnTo>
                  <a:lnTo>
                    <a:pt x="49994" y="63629"/>
                  </a:lnTo>
                  <a:lnTo>
                    <a:pt x="43177" y="54539"/>
                  </a:lnTo>
                  <a:lnTo>
                    <a:pt x="54539" y="47722"/>
                  </a:lnTo>
                  <a:lnTo>
                    <a:pt x="61357" y="27270"/>
                  </a:lnTo>
                  <a:lnTo>
                    <a:pt x="4317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5" name="Freeform 444"/>
            <p:cNvSpPr>
              <a:spLocks/>
            </p:cNvSpPr>
            <p:nvPr/>
          </p:nvSpPr>
          <p:spPr bwMode="auto">
            <a:xfrm>
              <a:off x="5297976" y="4166228"/>
              <a:ext cx="88789" cy="220105"/>
            </a:xfrm>
            <a:custGeom>
              <a:avLst/>
              <a:gdLst>
                <a:gd name="connsiteX0" fmla="*/ 9307 w 118385"/>
                <a:gd name="connsiteY0" fmla="*/ 0 h 293473"/>
                <a:gd name="connsiteX1" fmla="*/ 47939 w 118385"/>
                <a:gd name="connsiteY1" fmla="*/ 11363 h 293473"/>
                <a:gd name="connsiteX2" fmla="*/ 52484 w 118385"/>
                <a:gd name="connsiteY2" fmla="*/ 22725 h 293473"/>
                <a:gd name="connsiteX3" fmla="*/ 63846 w 118385"/>
                <a:gd name="connsiteY3" fmla="*/ 38632 h 293473"/>
                <a:gd name="connsiteX4" fmla="*/ 75209 w 118385"/>
                <a:gd name="connsiteY4" fmla="*/ 86354 h 293473"/>
                <a:gd name="connsiteX5" fmla="*/ 63846 w 118385"/>
                <a:gd name="connsiteY5" fmla="*/ 120441 h 293473"/>
                <a:gd name="connsiteX6" fmla="*/ 75209 w 118385"/>
                <a:gd name="connsiteY6" fmla="*/ 161345 h 293473"/>
                <a:gd name="connsiteX7" fmla="*/ 91116 w 118385"/>
                <a:gd name="connsiteY7" fmla="*/ 161345 h 293473"/>
                <a:gd name="connsiteX8" fmla="*/ 100206 w 118385"/>
                <a:gd name="connsiteY8" fmla="*/ 179525 h 293473"/>
                <a:gd name="connsiteX9" fmla="*/ 118385 w 118385"/>
                <a:gd name="connsiteY9" fmla="*/ 204522 h 293473"/>
                <a:gd name="connsiteX10" fmla="*/ 118385 w 118385"/>
                <a:gd name="connsiteY10" fmla="*/ 254516 h 293473"/>
                <a:gd name="connsiteX11" fmla="*/ 113623 w 118385"/>
                <a:gd name="connsiteY11" fmla="*/ 255706 h 293473"/>
                <a:gd name="connsiteX12" fmla="*/ 113623 w 118385"/>
                <a:gd name="connsiteY12" fmla="*/ 261659 h 293473"/>
                <a:gd name="connsiteX13" fmla="*/ 98041 w 118385"/>
                <a:gd name="connsiteY13" fmla="*/ 265554 h 293473"/>
                <a:gd name="connsiteX14" fmla="*/ 91116 w 118385"/>
                <a:gd name="connsiteY14" fmla="*/ 286330 h 293473"/>
                <a:gd name="connsiteX15" fmla="*/ 89330 w 118385"/>
                <a:gd name="connsiteY15" fmla="*/ 284545 h 293473"/>
                <a:gd name="connsiteX16" fmla="*/ 86354 w 118385"/>
                <a:gd name="connsiteY16" fmla="*/ 293473 h 293473"/>
                <a:gd name="connsiteX17" fmla="*/ 63629 w 118385"/>
                <a:gd name="connsiteY17" fmla="*/ 270749 h 293473"/>
                <a:gd name="connsiteX18" fmla="*/ 59084 w 118385"/>
                <a:gd name="connsiteY18" fmla="*/ 245752 h 293473"/>
                <a:gd name="connsiteX19" fmla="*/ 70447 w 118385"/>
                <a:gd name="connsiteY19" fmla="*/ 227572 h 293473"/>
                <a:gd name="connsiteX20" fmla="*/ 63629 w 118385"/>
                <a:gd name="connsiteY20" fmla="*/ 211665 h 293473"/>
                <a:gd name="connsiteX21" fmla="*/ 54539 w 118385"/>
                <a:gd name="connsiteY21" fmla="*/ 202575 h 293473"/>
                <a:gd name="connsiteX22" fmla="*/ 43177 w 118385"/>
                <a:gd name="connsiteY22" fmla="*/ 202575 h 293473"/>
                <a:gd name="connsiteX23" fmla="*/ 20452 w 118385"/>
                <a:gd name="connsiteY23" fmla="*/ 186668 h 293473"/>
                <a:gd name="connsiteX24" fmla="*/ 0 w 118385"/>
                <a:gd name="connsiteY24" fmla="*/ 175305 h 293473"/>
                <a:gd name="connsiteX25" fmla="*/ 15907 w 118385"/>
                <a:gd name="connsiteY25" fmla="*/ 143491 h 293473"/>
                <a:gd name="connsiteX26" fmla="*/ 20452 w 118385"/>
                <a:gd name="connsiteY26" fmla="*/ 132129 h 293473"/>
                <a:gd name="connsiteX27" fmla="*/ 15907 w 118385"/>
                <a:gd name="connsiteY27" fmla="*/ 100314 h 293473"/>
                <a:gd name="connsiteX28" fmla="*/ 20452 w 118385"/>
                <a:gd name="connsiteY28" fmla="*/ 66227 h 293473"/>
                <a:gd name="connsiteX29" fmla="*/ 24717 w 118385"/>
                <a:gd name="connsiteY29" fmla="*/ 62816 h 293473"/>
                <a:gd name="connsiteX30" fmla="*/ 25214 w 118385"/>
                <a:gd name="connsiteY30" fmla="*/ 59084 h 293473"/>
                <a:gd name="connsiteX31" fmla="*/ 30773 w 118385"/>
                <a:gd name="connsiteY31" fmla="*/ 54637 h 293473"/>
                <a:gd name="connsiteX32" fmla="*/ 20452 w 118385"/>
                <a:gd name="connsiteY32" fmla="*/ 29868 h 293473"/>
                <a:gd name="connsiteX33" fmla="*/ 4545 w 118385"/>
                <a:gd name="connsiteY33" fmla="*/ 7143 h 293473"/>
                <a:gd name="connsiteX34" fmla="*/ 16838 w 118385"/>
                <a:gd name="connsiteY34" fmla="*/ 10759 h 29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8385" h="293473">
                  <a:moveTo>
                    <a:pt x="9307" y="0"/>
                  </a:moveTo>
                  <a:lnTo>
                    <a:pt x="47939" y="11363"/>
                  </a:lnTo>
                  <a:lnTo>
                    <a:pt x="52484" y="22725"/>
                  </a:lnTo>
                  <a:lnTo>
                    <a:pt x="63846" y="38632"/>
                  </a:lnTo>
                  <a:lnTo>
                    <a:pt x="75209" y="86354"/>
                  </a:lnTo>
                  <a:lnTo>
                    <a:pt x="63846" y="120441"/>
                  </a:lnTo>
                  <a:lnTo>
                    <a:pt x="75209" y="161345"/>
                  </a:lnTo>
                  <a:lnTo>
                    <a:pt x="91116" y="161345"/>
                  </a:lnTo>
                  <a:lnTo>
                    <a:pt x="100206" y="179525"/>
                  </a:lnTo>
                  <a:lnTo>
                    <a:pt x="118385" y="204522"/>
                  </a:lnTo>
                  <a:lnTo>
                    <a:pt x="118385" y="254516"/>
                  </a:lnTo>
                  <a:lnTo>
                    <a:pt x="113623" y="255706"/>
                  </a:lnTo>
                  <a:lnTo>
                    <a:pt x="113623" y="261659"/>
                  </a:lnTo>
                  <a:lnTo>
                    <a:pt x="98041" y="265554"/>
                  </a:lnTo>
                  <a:lnTo>
                    <a:pt x="91116" y="286330"/>
                  </a:lnTo>
                  <a:lnTo>
                    <a:pt x="89330" y="284545"/>
                  </a:lnTo>
                  <a:lnTo>
                    <a:pt x="86354" y="293473"/>
                  </a:lnTo>
                  <a:lnTo>
                    <a:pt x="63629" y="270749"/>
                  </a:lnTo>
                  <a:lnTo>
                    <a:pt x="59084" y="245752"/>
                  </a:lnTo>
                  <a:lnTo>
                    <a:pt x="70447" y="227572"/>
                  </a:lnTo>
                  <a:lnTo>
                    <a:pt x="63629" y="211665"/>
                  </a:lnTo>
                  <a:lnTo>
                    <a:pt x="54539" y="202575"/>
                  </a:lnTo>
                  <a:lnTo>
                    <a:pt x="43177" y="202575"/>
                  </a:lnTo>
                  <a:lnTo>
                    <a:pt x="20452" y="186668"/>
                  </a:lnTo>
                  <a:lnTo>
                    <a:pt x="0" y="175305"/>
                  </a:lnTo>
                  <a:lnTo>
                    <a:pt x="15907" y="143491"/>
                  </a:lnTo>
                  <a:lnTo>
                    <a:pt x="20452" y="132129"/>
                  </a:lnTo>
                  <a:lnTo>
                    <a:pt x="15907" y="100314"/>
                  </a:lnTo>
                  <a:lnTo>
                    <a:pt x="20452" y="66227"/>
                  </a:lnTo>
                  <a:lnTo>
                    <a:pt x="24717" y="62816"/>
                  </a:lnTo>
                  <a:lnTo>
                    <a:pt x="25214" y="59084"/>
                  </a:lnTo>
                  <a:lnTo>
                    <a:pt x="30773" y="54637"/>
                  </a:lnTo>
                  <a:lnTo>
                    <a:pt x="20452" y="29868"/>
                  </a:lnTo>
                  <a:lnTo>
                    <a:pt x="4545" y="7143"/>
                  </a:lnTo>
                  <a:lnTo>
                    <a:pt x="16838" y="107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4" name="Freeform 443"/>
            <p:cNvSpPr>
              <a:spLocks/>
            </p:cNvSpPr>
            <p:nvPr/>
          </p:nvSpPr>
          <p:spPr bwMode="auto">
            <a:xfrm>
              <a:off x="5224446" y="4202181"/>
              <a:ext cx="300291" cy="484361"/>
            </a:xfrm>
            <a:custGeom>
              <a:avLst/>
              <a:gdLst>
                <a:gd name="connsiteX0" fmla="*/ 379936 w 400388"/>
                <a:gd name="connsiteY0" fmla="*/ 0 h 645815"/>
                <a:gd name="connsiteX1" fmla="*/ 391298 w 400388"/>
                <a:gd name="connsiteY1" fmla="*/ 15907 h 645815"/>
                <a:gd name="connsiteX2" fmla="*/ 384481 w 400388"/>
                <a:gd name="connsiteY2" fmla="*/ 54539 h 645815"/>
                <a:gd name="connsiteX3" fmla="*/ 391298 w 400388"/>
                <a:gd name="connsiteY3" fmla="*/ 86354 h 645815"/>
                <a:gd name="connsiteX4" fmla="*/ 395843 w 400388"/>
                <a:gd name="connsiteY4" fmla="*/ 145438 h 645815"/>
                <a:gd name="connsiteX5" fmla="*/ 400388 w 400388"/>
                <a:gd name="connsiteY5" fmla="*/ 161345 h 645815"/>
                <a:gd name="connsiteX6" fmla="*/ 391298 w 400388"/>
                <a:gd name="connsiteY6" fmla="*/ 188615 h 645815"/>
                <a:gd name="connsiteX7" fmla="*/ 375391 w 400388"/>
                <a:gd name="connsiteY7" fmla="*/ 215884 h 645815"/>
                <a:gd name="connsiteX8" fmla="*/ 352666 w 400388"/>
                <a:gd name="connsiteY8" fmla="*/ 243154 h 645815"/>
                <a:gd name="connsiteX9" fmla="*/ 351616 w 400388"/>
                <a:gd name="connsiteY9" fmla="*/ 243463 h 645815"/>
                <a:gd name="connsiteX10" fmla="*/ 347904 w 400388"/>
                <a:gd name="connsiteY10" fmla="*/ 247917 h 645815"/>
                <a:gd name="connsiteX11" fmla="*/ 346853 w 400388"/>
                <a:gd name="connsiteY11" fmla="*/ 248226 h 645815"/>
                <a:gd name="connsiteX12" fmla="*/ 343142 w 400388"/>
                <a:gd name="connsiteY12" fmla="*/ 252679 h 645815"/>
                <a:gd name="connsiteX13" fmla="*/ 304511 w 400388"/>
                <a:gd name="connsiteY13" fmla="*/ 264041 h 645815"/>
                <a:gd name="connsiteX14" fmla="*/ 268151 w 400388"/>
                <a:gd name="connsiteY14" fmla="*/ 284493 h 645815"/>
                <a:gd name="connsiteX15" fmla="*/ 224974 w 400388"/>
                <a:gd name="connsiteY15" fmla="*/ 323125 h 645815"/>
                <a:gd name="connsiteX16" fmla="*/ 210868 w 400388"/>
                <a:gd name="connsiteY16" fmla="*/ 327156 h 645815"/>
                <a:gd name="connsiteX17" fmla="*/ 191321 w 400388"/>
                <a:gd name="connsiteY17" fmla="*/ 349960 h 645815"/>
                <a:gd name="connsiteX18" fmla="*/ 189923 w 400388"/>
                <a:gd name="connsiteY18" fmla="*/ 350799 h 645815"/>
                <a:gd name="connsiteX19" fmla="*/ 186559 w 400388"/>
                <a:gd name="connsiteY19" fmla="*/ 354723 h 645815"/>
                <a:gd name="connsiteX20" fmla="*/ 185159 w 400388"/>
                <a:gd name="connsiteY20" fmla="*/ 355563 h 645815"/>
                <a:gd name="connsiteX21" fmla="*/ 181797 w 400388"/>
                <a:gd name="connsiteY21" fmla="*/ 359485 h 645815"/>
                <a:gd name="connsiteX22" fmla="*/ 179182 w 400388"/>
                <a:gd name="connsiteY22" fmla="*/ 361054 h 645815"/>
                <a:gd name="connsiteX23" fmla="*/ 175414 w 400388"/>
                <a:gd name="connsiteY23" fmla="*/ 381774 h 645815"/>
                <a:gd name="connsiteX24" fmla="*/ 191321 w 400388"/>
                <a:gd name="connsiteY24" fmla="*/ 415861 h 645815"/>
                <a:gd name="connsiteX25" fmla="*/ 202684 w 400388"/>
                <a:gd name="connsiteY25" fmla="*/ 436313 h 645815"/>
                <a:gd name="connsiteX26" fmla="*/ 202684 w 400388"/>
                <a:gd name="connsiteY26" fmla="*/ 447676 h 645815"/>
                <a:gd name="connsiteX27" fmla="*/ 207229 w 400388"/>
                <a:gd name="connsiteY27" fmla="*/ 447676 h 645815"/>
                <a:gd name="connsiteX28" fmla="*/ 207229 w 400388"/>
                <a:gd name="connsiteY28" fmla="*/ 484035 h 645815"/>
                <a:gd name="connsiteX29" fmla="*/ 202684 w 400388"/>
                <a:gd name="connsiteY29" fmla="*/ 506760 h 645815"/>
                <a:gd name="connsiteX30" fmla="*/ 207229 w 400388"/>
                <a:gd name="connsiteY30" fmla="*/ 511305 h 645815"/>
                <a:gd name="connsiteX31" fmla="*/ 202684 w 400388"/>
                <a:gd name="connsiteY31" fmla="*/ 527212 h 645815"/>
                <a:gd name="connsiteX32" fmla="*/ 197923 w 400388"/>
                <a:gd name="connsiteY32" fmla="*/ 531974 h 645815"/>
                <a:gd name="connsiteX33" fmla="*/ 197922 w 400388"/>
                <a:gd name="connsiteY33" fmla="*/ 531975 h 645815"/>
                <a:gd name="connsiteX34" fmla="*/ 182015 w 400388"/>
                <a:gd name="connsiteY34" fmla="*/ 547882 h 645815"/>
                <a:gd name="connsiteX35" fmla="*/ 182014 w 400388"/>
                <a:gd name="connsiteY35" fmla="*/ 547882 h 645815"/>
                <a:gd name="connsiteX36" fmla="*/ 177253 w 400388"/>
                <a:gd name="connsiteY36" fmla="*/ 552644 h 645815"/>
                <a:gd name="connsiteX37" fmla="*/ 149983 w 400388"/>
                <a:gd name="connsiteY37" fmla="*/ 564007 h 645815"/>
                <a:gd name="connsiteX38" fmla="*/ 106806 w 400388"/>
                <a:gd name="connsiteY38" fmla="*/ 586731 h 645815"/>
                <a:gd name="connsiteX39" fmla="*/ 100423 w 400388"/>
                <a:gd name="connsiteY39" fmla="*/ 593114 h 645815"/>
                <a:gd name="connsiteX40" fmla="*/ 100423 w 400388"/>
                <a:gd name="connsiteY40" fmla="*/ 609021 h 645815"/>
                <a:gd name="connsiteX41" fmla="*/ 111785 w 400388"/>
                <a:gd name="connsiteY41" fmla="*/ 613566 h 645815"/>
                <a:gd name="connsiteX42" fmla="*/ 104968 w 400388"/>
                <a:gd name="connsiteY42" fmla="*/ 636290 h 645815"/>
                <a:gd name="connsiteX43" fmla="*/ 101868 w 400388"/>
                <a:gd name="connsiteY43" fmla="*/ 635515 h 645815"/>
                <a:gd name="connsiteX44" fmla="*/ 100206 w 400388"/>
                <a:gd name="connsiteY44" fmla="*/ 641053 h 645815"/>
                <a:gd name="connsiteX45" fmla="*/ 97105 w 400388"/>
                <a:gd name="connsiteY45" fmla="*/ 640278 h 645815"/>
                <a:gd name="connsiteX46" fmla="*/ 95444 w 400388"/>
                <a:gd name="connsiteY46" fmla="*/ 645815 h 645815"/>
                <a:gd name="connsiteX47" fmla="*/ 68174 w 400388"/>
                <a:gd name="connsiteY47" fmla="*/ 638998 h 645815"/>
                <a:gd name="connsiteX48" fmla="*/ 68174 w 400388"/>
                <a:gd name="connsiteY48" fmla="*/ 623091 h 645815"/>
                <a:gd name="connsiteX49" fmla="*/ 63629 w 400388"/>
                <a:gd name="connsiteY49" fmla="*/ 607183 h 645815"/>
                <a:gd name="connsiteX50" fmla="*/ 59084 w 400388"/>
                <a:gd name="connsiteY50" fmla="*/ 591276 h 645815"/>
                <a:gd name="connsiteX51" fmla="*/ 63629 w 400388"/>
                <a:gd name="connsiteY51" fmla="*/ 548099 h 645815"/>
                <a:gd name="connsiteX52" fmla="*/ 52267 w 400388"/>
                <a:gd name="connsiteY52" fmla="*/ 520830 h 645815"/>
                <a:gd name="connsiteX53" fmla="*/ 36360 w 400388"/>
                <a:gd name="connsiteY53" fmla="*/ 461746 h 645815"/>
                <a:gd name="connsiteX54" fmla="*/ 74992 w 400388"/>
                <a:gd name="connsiteY54" fmla="*/ 418569 h 645815"/>
                <a:gd name="connsiteX55" fmla="*/ 86354 w 400388"/>
                <a:gd name="connsiteY55" fmla="*/ 391299 h 645815"/>
                <a:gd name="connsiteX56" fmla="*/ 90899 w 400388"/>
                <a:gd name="connsiteY56" fmla="*/ 386754 h 645815"/>
                <a:gd name="connsiteX57" fmla="*/ 95444 w 400388"/>
                <a:gd name="connsiteY57" fmla="*/ 366302 h 645815"/>
                <a:gd name="connsiteX58" fmla="*/ 90899 w 400388"/>
                <a:gd name="connsiteY58" fmla="*/ 354940 h 645815"/>
                <a:gd name="connsiteX59" fmla="*/ 90899 w 400388"/>
                <a:gd name="connsiteY59" fmla="*/ 323125 h 645815"/>
                <a:gd name="connsiteX60" fmla="*/ 102261 w 400388"/>
                <a:gd name="connsiteY60" fmla="*/ 300401 h 645815"/>
                <a:gd name="connsiteX61" fmla="*/ 102261 w 400388"/>
                <a:gd name="connsiteY61" fmla="*/ 248134 h 645815"/>
                <a:gd name="connsiteX62" fmla="*/ 79537 w 400388"/>
                <a:gd name="connsiteY62" fmla="*/ 236772 h 645815"/>
                <a:gd name="connsiteX63" fmla="*/ 63629 w 400388"/>
                <a:gd name="connsiteY63" fmla="*/ 229954 h 645815"/>
                <a:gd name="connsiteX64" fmla="*/ 52267 w 400388"/>
                <a:gd name="connsiteY64" fmla="*/ 225409 h 645815"/>
                <a:gd name="connsiteX65" fmla="*/ 36360 w 400388"/>
                <a:gd name="connsiteY65" fmla="*/ 214047 h 645815"/>
                <a:gd name="connsiteX66" fmla="*/ 4545 w 400388"/>
                <a:gd name="connsiteY66" fmla="*/ 214047 h 645815"/>
                <a:gd name="connsiteX67" fmla="*/ 4545 w 400388"/>
                <a:gd name="connsiteY67" fmla="*/ 204957 h 645815"/>
                <a:gd name="connsiteX68" fmla="*/ 0 w 400388"/>
                <a:gd name="connsiteY68" fmla="*/ 177688 h 645815"/>
                <a:gd name="connsiteX69" fmla="*/ 5303 w 400388"/>
                <a:gd name="connsiteY69" fmla="*/ 176173 h 645815"/>
                <a:gd name="connsiteX70" fmla="*/ 4762 w 400388"/>
                <a:gd name="connsiteY70" fmla="*/ 172926 h 645815"/>
                <a:gd name="connsiteX71" fmla="*/ 4762 w 400388"/>
                <a:gd name="connsiteY71" fmla="*/ 172926 h 645815"/>
                <a:gd name="connsiteX72" fmla="*/ 4762 w 400388"/>
                <a:gd name="connsiteY72" fmla="*/ 172925 h 645815"/>
                <a:gd name="connsiteX73" fmla="*/ 10065 w 400388"/>
                <a:gd name="connsiteY73" fmla="*/ 171410 h 645815"/>
                <a:gd name="connsiteX74" fmla="*/ 9524 w 400388"/>
                <a:gd name="connsiteY74" fmla="*/ 168163 h 645815"/>
                <a:gd name="connsiteX75" fmla="*/ 120875 w 400388"/>
                <a:gd name="connsiteY75" fmla="*/ 136348 h 645815"/>
                <a:gd name="connsiteX76" fmla="*/ 143600 w 400388"/>
                <a:gd name="connsiteY76" fmla="*/ 152255 h 645815"/>
                <a:gd name="connsiteX77" fmla="*/ 154962 w 400388"/>
                <a:gd name="connsiteY77" fmla="*/ 152255 h 645815"/>
                <a:gd name="connsiteX78" fmla="*/ 170869 w 400388"/>
                <a:gd name="connsiteY78" fmla="*/ 156800 h 645815"/>
                <a:gd name="connsiteX79" fmla="*/ 170869 w 400388"/>
                <a:gd name="connsiteY79" fmla="*/ 172708 h 645815"/>
                <a:gd name="connsiteX80" fmla="*/ 159507 w 400388"/>
                <a:gd name="connsiteY80" fmla="*/ 195432 h 645815"/>
                <a:gd name="connsiteX81" fmla="*/ 164052 w 400388"/>
                <a:gd name="connsiteY81" fmla="*/ 215884 h 645815"/>
                <a:gd name="connsiteX82" fmla="*/ 182242 w 400388"/>
                <a:gd name="connsiteY82" fmla="*/ 237712 h 645815"/>
                <a:gd name="connsiteX83" fmla="*/ 186342 w 400388"/>
                <a:gd name="connsiteY83" fmla="*/ 225409 h 645815"/>
                <a:gd name="connsiteX84" fmla="*/ 189743 w 400388"/>
                <a:gd name="connsiteY84" fmla="*/ 224729 h 645815"/>
                <a:gd name="connsiteX85" fmla="*/ 191104 w 400388"/>
                <a:gd name="connsiteY85" fmla="*/ 220646 h 645815"/>
                <a:gd name="connsiteX86" fmla="*/ 194506 w 400388"/>
                <a:gd name="connsiteY86" fmla="*/ 219966 h 645815"/>
                <a:gd name="connsiteX87" fmla="*/ 195866 w 400388"/>
                <a:gd name="connsiteY87" fmla="*/ 215884 h 645815"/>
                <a:gd name="connsiteX88" fmla="*/ 208443 w 400388"/>
                <a:gd name="connsiteY88" fmla="*/ 213369 h 645815"/>
                <a:gd name="connsiteX89" fmla="*/ 204522 w 400388"/>
                <a:gd name="connsiteY89" fmla="*/ 166325 h 645815"/>
                <a:gd name="connsiteX90" fmla="*/ 186342 w 400388"/>
                <a:gd name="connsiteY90" fmla="*/ 139056 h 645815"/>
                <a:gd name="connsiteX91" fmla="*/ 177253 w 400388"/>
                <a:gd name="connsiteY91" fmla="*/ 127693 h 645815"/>
                <a:gd name="connsiteX92" fmla="*/ 161345 w 400388"/>
                <a:gd name="connsiteY92" fmla="*/ 127693 h 645815"/>
                <a:gd name="connsiteX93" fmla="*/ 149983 w 400388"/>
                <a:gd name="connsiteY93" fmla="*/ 79972 h 645815"/>
                <a:gd name="connsiteX94" fmla="*/ 161345 w 400388"/>
                <a:gd name="connsiteY94" fmla="*/ 52702 h 645815"/>
                <a:gd name="connsiteX95" fmla="*/ 164123 w 400388"/>
                <a:gd name="connsiteY95" fmla="*/ 52702 h 645815"/>
                <a:gd name="connsiteX96" fmla="*/ 166107 w 400388"/>
                <a:gd name="connsiteY96" fmla="*/ 47939 h 645815"/>
                <a:gd name="connsiteX97" fmla="*/ 168885 w 400388"/>
                <a:gd name="connsiteY97" fmla="*/ 47939 h 645815"/>
                <a:gd name="connsiteX98" fmla="*/ 170869 w 400388"/>
                <a:gd name="connsiteY98" fmla="*/ 43177 h 645815"/>
                <a:gd name="connsiteX99" fmla="*/ 195866 w 400388"/>
                <a:gd name="connsiteY99" fmla="*/ 43177 h 645815"/>
                <a:gd name="connsiteX100" fmla="*/ 239043 w 400388"/>
                <a:gd name="connsiteY100" fmla="*/ 49994 h 645815"/>
                <a:gd name="connsiteX101" fmla="*/ 250406 w 400388"/>
                <a:gd name="connsiteY101" fmla="*/ 43177 h 645815"/>
                <a:gd name="connsiteX102" fmla="*/ 277675 w 400388"/>
                <a:gd name="connsiteY102" fmla="*/ 43177 h 645815"/>
                <a:gd name="connsiteX103" fmla="*/ 293582 w 400388"/>
                <a:gd name="connsiteY103" fmla="*/ 34087 h 645815"/>
                <a:gd name="connsiteX104" fmla="*/ 314035 w 400388"/>
                <a:gd name="connsiteY104" fmla="*/ 34087 h 645815"/>
                <a:gd name="connsiteX105" fmla="*/ 352666 w 400388"/>
                <a:gd name="connsiteY105" fmla="*/ 22725 h 64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400388" h="645815">
                  <a:moveTo>
                    <a:pt x="379936" y="0"/>
                  </a:moveTo>
                  <a:lnTo>
                    <a:pt x="391298" y="15907"/>
                  </a:lnTo>
                  <a:lnTo>
                    <a:pt x="384481" y="54539"/>
                  </a:lnTo>
                  <a:lnTo>
                    <a:pt x="391298" y="86354"/>
                  </a:lnTo>
                  <a:lnTo>
                    <a:pt x="395843" y="145438"/>
                  </a:lnTo>
                  <a:lnTo>
                    <a:pt x="400388" y="161345"/>
                  </a:lnTo>
                  <a:lnTo>
                    <a:pt x="391298" y="188615"/>
                  </a:lnTo>
                  <a:lnTo>
                    <a:pt x="375391" y="215884"/>
                  </a:lnTo>
                  <a:lnTo>
                    <a:pt x="352666" y="243154"/>
                  </a:lnTo>
                  <a:lnTo>
                    <a:pt x="351616" y="243463"/>
                  </a:lnTo>
                  <a:lnTo>
                    <a:pt x="347904" y="247917"/>
                  </a:lnTo>
                  <a:lnTo>
                    <a:pt x="346853" y="248226"/>
                  </a:lnTo>
                  <a:lnTo>
                    <a:pt x="343142" y="252679"/>
                  </a:lnTo>
                  <a:lnTo>
                    <a:pt x="304511" y="264041"/>
                  </a:lnTo>
                  <a:lnTo>
                    <a:pt x="268151" y="284493"/>
                  </a:lnTo>
                  <a:lnTo>
                    <a:pt x="224974" y="323125"/>
                  </a:lnTo>
                  <a:lnTo>
                    <a:pt x="210868" y="327156"/>
                  </a:lnTo>
                  <a:lnTo>
                    <a:pt x="191321" y="349960"/>
                  </a:lnTo>
                  <a:lnTo>
                    <a:pt x="189923" y="350799"/>
                  </a:lnTo>
                  <a:lnTo>
                    <a:pt x="186559" y="354723"/>
                  </a:lnTo>
                  <a:lnTo>
                    <a:pt x="185159" y="355563"/>
                  </a:lnTo>
                  <a:lnTo>
                    <a:pt x="181797" y="359485"/>
                  </a:lnTo>
                  <a:lnTo>
                    <a:pt x="179182" y="361054"/>
                  </a:lnTo>
                  <a:lnTo>
                    <a:pt x="175414" y="381774"/>
                  </a:lnTo>
                  <a:lnTo>
                    <a:pt x="191321" y="415861"/>
                  </a:lnTo>
                  <a:lnTo>
                    <a:pt x="202684" y="436313"/>
                  </a:lnTo>
                  <a:lnTo>
                    <a:pt x="202684" y="447676"/>
                  </a:lnTo>
                  <a:lnTo>
                    <a:pt x="207229" y="447676"/>
                  </a:lnTo>
                  <a:lnTo>
                    <a:pt x="207229" y="484035"/>
                  </a:lnTo>
                  <a:lnTo>
                    <a:pt x="202684" y="506760"/>
                  </a:lnTo>
                  <a:lnTo>
                    <a:pt x="207229" y="511305"/>
                  </a:lnTo>
                  <a:lnTo>
                    <a:pt x="202684" y="527212"/>
                  </a:lnTo>
                  <a:lnTo>
                    <a:pt x="197923" y="531974"/>
                  </a:lnTo>
                  <a:lnTo>
                    <a:pt x="197922" y="531975"/>
                  </a:lnTo>
                  <a:lnTo>
                    <a:pt x="182015" y="547882"/>
                  </a:lnTo>
                  <a:lnTo>
                    <a:pt x="182014" y="547882"/>
                  </a:lnTo>
                  <a:lnTo>
                    <a:pt x="177253" y="552644"/>
                  </a:lnTo>
                  <a:lnTo>
                    <a:pt x="149983" y="564007"/>
                  </a:lnTo>
                  <a:lnTo>
                    <a:pt x="106806" y="586731"/>
                  </a:lnTo>
                  <a:lnTo>
                    <a:pt x="100423" y="593114"/>
                  </a:lnTo>
                  <a:lnTo>
                    <a:pt x="100423" y="609021"/>
                  </a:lnTo>
                  <a:lnTo>
                    <a:pt x="111785" y="613566"/>
                  </a:lnTo>
                  <a:lnTo>
                    <a:pt x="104968" y="636290"/>
                  </a:lnTo>
                  <a:lnTo>
                    <a:pt x="101868" y="635515"/>
                  </a:lnTo>
                  <a:lnTo>
                    <a:pt x="100206" y="641053"/>
                  </a:lnTo>
                  <a:lnTo>
                    <a:pt x="97105" y="640278"/>
                  </a:lnTo>
                  <a:lnTo>
                    <a:pt x="95444" y="645815"/>
                  </a:lnTo>
                  <a:lnTo>
                    <a:pt x="68174" y="638998"/>
                  </a:lnTo>
                  <a:lnTo>
                    <a:pt x="68174" y="623091"/>
                  </a:lnTo>
                  <a:lnTo>
                    <a:pt x="63629" y="607183"/>
                  </a:lnTo>
                  <a:lnTo>
                    <a:pt x="59084" y="591276"/>
                  </a:lnTo>
                  <a:lnTo>
                    <a:pt x="63629" y="548099"/>
                  </a:lnTo>
                  <a:lnTo>
                    <a:pt x="52267" y="520830"/>
                  </a:lnTo>
                  <a:lnTo>
                    <a:pt x="36360" y="461746"/>
                  </a:lnTo>
                  <a:lnTo>
                    <a:pt x="74992" y="418569"/>
                  </a:lnTo>
                  <a:lnTo>
                    <a:pt x="86354" y="391299"/>
                  </a:lnTo>
                  <a:lnTo>
                    <a:pt x="90899" y="386754"/>
                  </a:lnTo>
                  <a:lnTo>
                    <a:pt x="95444" y="366302"/>
                  </a:lnTo>
                  <a:lnTo>
                    <a:pt x="90899" y="354940"/>
                  </a:lnTo>
                  <a:lnTo>
                    <a:pt x="90899" y="323125"/>
                  </a:lnTo>
                  <a:lnTo>
                    <a:pt x="102261" y="300401"/>
                  </a:lnTo>
                  <a:lnTo>
                    <a:pt x="102261" y="248134"/>
                  </a:lnTo>
                  <a:lnTo>
                    <a:pt x="79537" y="236772"/>
                  </a:lnTo>
                  <a:lnTo>
                    <a:pt x="63629" y="229954"/>
                  </a:lnTo>
                  <a:lnTo>
                    <a:pt x="52267" y="225409"/>
                  </a:lnTo>
                  <a:lnTo>
                    <a:pt x="36360" y="214047"/>
                  </a:lnTo>
                  <a:lnTo>
                    <a:pt x="4545" y="214047"/>
                  </a:lnTo>
                  <a:lnTo>
                    <a:pt x="4545" y="204957"/>
                  </a:lnTo>
                  <a:lnTo>
                    <a:pt x="0" y="177688"/>
                  </a:lnTo>
                  <a:lnTo>
                    <a:pt x="5303" y="176173"/>
                  </a:lnTo>
                  <a:lnTo>
                    <a:pt x="4762" y="172926"/>
                  </a:lnTo>
                  <a:lnTo>
                    <a:pt x="4762" y="172926"/>
                  </a:lnTo>
                  <a:lnTo>
                    <a:pt x="4762" y="172925"/>
                  </a:lnTo>
                  <a:lnTo>
                    <a:pt x="10065" y="171410"/>
                  </a:lnTo>
                  <a:lnTo>
                    <a:pt x="9524" y="168163"/>
                  </a:lnTo>
                  <a:lnTo>
                    <a:pt x="120875" y="136348"/>
                  </a:lnTo>
                  <a:lnTo>
                    <a:pt x="143600" y="152255"/>
                  </a:lnTo>
                  <a:lnTo>
                    <a:pt x="154962" y="152255"/>
                  </a:lnTo>
                  <a:lnTo>
                    <a:pt x="170869" y="156800"/>
                  </a:lnTo>
                  <a:lnTo>
                    <a:pt x="170869" y="172708"/>
                  </a:lnTo>
                  <a:lnTo>
                    <a:pt x="159507" y="195432"/>
                  </a:lnTo>
                  <a:lnTo>
                    <a:pt x="164052" y="215884"/>
                  </a:lnTo>
                  <a:lnTo>
                    <a:pt x="182242" y="237712"/>
                  </a:lnTo>
                  <a:lnTo>
                    <a:pt x="186342" y="225409"/>
                  </a:lnTo>
                  <a:lnTo>
                    <a:pt x="189743" y="224729"/>
                  </a:lnTo>
                  <a:lnTo>
                    <a:pt x="191104" y="220646"/>
                  </a:lnTo>
                  <a:lnTo>
                    <a:pt x="194506" y="219966"/>
                  </a:lnTo>
                  <a:lnTo>
                    <a:pt x="195866" y="215884"/>
                  </a:lnTo>
                  <a:lnTo>
                    <a:pt x="208443" y="213369"/>
                  </a:lnTo>
                  <a:lnTo>
                    <a:pt x="204522" y="166325"/>
                  </a:lnTo>
                  <a:lnTo>
                    <a:pt x="186342" y="139056"/>
                  </a:lnTo>
                  <a:lnTo>
                    <a:pt x="177253" y="127693"/>
                  </a:lnTo>
                  <a:lnTo>
                    <a:pt x="161345" y="127693"/>
                  </a:lnTo>
                  <a:lnTo>
                    <a:pt x="149983" y="79972"/>
                  </a:lnTo>
                  <a:lnTo>
                    <a:pt x="161345" y="52702"/>
                  </a:lnTo>
                  <a:lnTo>
                    <a:pt x="164123" y="52702"/>
                  </a:lnTo>
                  <a:lnTo>
                    <a:pt x="166107" y="47939"/>
                  </a:lnTo>
                  <a:lnTo>
                    <a:pt x="168885" y="47939"/>
                  </a:lnTo>
                  <a:lnTo>
                    <a:pt x="170869" y="43177"/>
                  </a:lnTo>
                  <a:lnTo>
                    <a:pt x="195866" y="43177"/>
                  </a:lnTo>
                  <a:lnTo>
                    <a:pt x="239043" y="49994"/>
                  </a:lnTo>
                  <a:lnTo>
                    <a:pt x="250406" y="43177"/>
                  </a:lnTo>
                  <a:lnTo>
                    <a:pt x="277675" y="43177"/>
                  </a:lnTo>
                  <a:lnTo>
                    <a:pt x="293582" y="34087"/>
                  </a:lnTo>
                  <a:lnTo>
                    <a:pt x="314035" y="34087"/>
                  </a:lnTo>
                  <a:lnTo>
                    <a:pt x="352666"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0" name="Freeform 439"/>
            <p:cNvSpPr>
              <a:spLocks/>
            </p:cNvSpPr>
            <p:nvPr/>
          </p:nvSpPr>
          <p:spPr bwMode="auto">
            <a:xfrm>
              <a:off x="5195634" y="3982403"/>
              <a:ext cx="49508" cy="77223"/>
            </a:xfrm>
            <a:custGeom>
              <a:avLst/>
              <a:gdLst>
                <a:gd name="connsiteX0" fmla="*/ 38741 w 66010"/>
                <a:gd name="connsiteY0" fmla="*/ 0 h 102964"/>
                <a:gd name="connsiteX1" fmla="*/ 54648 w 66010"/>
                <a:gd name="connsiteY1" fmla="*/ 6818 h 102964"/>
                <a:gd name="connsiteX2" fmla="*/ 61465 w 66010"/>
                <a:gd name="connsiteY2" fmla="*/ 15908 h 102964"/>
                <a:gd name="connsiteX3" fmla="*/ 66010 w 66010"/>
                <a:gd name="connsiteY3" fmla="*/ 27270 h 102964"/>
                <a:gd name="connsiteX4" fmla="*/ 66010 w 66010"/>
                <a:gd name="connsiteY4" fmla="*/ 38632 h 102964"/>
                <a:gd name="connsiteX5" fmla="*/ 63629 w 66010"/>
                <a:gd name="connsiteY5" fmla="*/ 39585 h 102964"/>
                <a:gd name="connsiteX6" fmla="*/ 63629 w 66010"/>
                <a:gd name="connsiteY6" fmla="*/ 49878 h 102964"/>
                <a:gd name="connsiteX7" fmla="*/ 52267 w 66010"/>
                <a:gd name="connsiteY7" fmla="*/ 55466 h 102964"/>
                <a:gd name="connsiteX8" fmla="*/ 43177 w 66010"/>
                <a:gd name="connsiteY8" fmla="*/ 83406 h 102964"/>
                <a:gd name="connsiteX9" fmla="*/ 27270 w 66010"/>
                <a:gd name="connsiteY9" fmla="*/ 94582 h 102964"/>
                <a:gd name="connsiteX10" fmla="*/ 9090 w 66010"/>
                <a:gd name="connsiteY10" fmla="*/ 102964 h 102964"/>
                <a:gd name="connsiteX11" fmla="*/ 9090 w 66010"/>
                <a:gd name="connsiteY11" fmla="*/ 49878 h 102964"/>
                <a:gd name="connsiteX12" fmla="*/ 0 w 66010"/>
                <a:gd name="connsiteY12" fmla="*/ 30320 h 102964"/>
                <a:gd name="connsiteX13" fmla="*/ 6722 w 66010"/>
                <a:gd name="connsiteY13" fmla="*/ 30320 h 102964"/>
                <a:gd name="connsiteX14" fmla="*/ 2381 w 66010"/>
                <a:gd name="connsiteY14" fmla="*/ 22725 h 102964"/>
                <a:gd name="connsiteX15" fmla="*/ 22833 w 66010"/>
                <a:gd name="connsiteY15" fmla="*/ 22725 h 102964"/>
                <a:gd name="connsiteX16" fmla="*/ 33245 w 66010"/>
                <a:gd name="connsiteY16" fmla="*/ 7852 h 102964"/>
                <a:gd name="connsiteX17" fmla="*/ 36360 w 66010"/>
                <a:gd name="connsiteY17" fmla="*/ 2380 h 102964"/>
                <a:gd name="connsiteX18" fmla="*/ 36882 w 66010"/>
                <a:gd name="connsiteY18" fmla="*/ 2655 h 10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010" h="102964">
                  <a:moveTo>
                    <a:pt x="38741" y="0"/>
                  </a:moveTo>
                  <a:lnTo>
                    <a:pt x="54648" y="6818"/>
                  </a:lnTo>
                  <a:lnTo>
                    <a:pt x="61465" y="15908"/>
                  </a:lnTo>
                  <a:lnTo>
                    <a:pt x="66010" y="27270"/>
                  </a:lnTo>
                  <a:lnTo>
                    <a:pt x="66010" y="38632"/>
                  </a:lnTo>
                  <a:lnTo>
                    <a:pt x="63629" y="39585"/>
                  </a:lnTo>
                  <a:lnTo>
                    <a:pt x="63629" y="49878"/>
                  </a:lnTo>
                  <a:lnTo>
                    <a:pt x="52267" y="55466"/>
                  </a:lnTo>
                  <a:lnTo>
                    <a:pt x="43177" y="83406"/>
                  </a:lnTo>
                  <a:lnTo>
                    <a:pt x="27270" y="94582"/>
                  </a:lnTo>
                  <a:lnTo>
                    <a:pt x="9090" y="102964"/>
                  </a:lnTo>
                  <a:lnTo>
                    <a:pt x="9090" y="49878"/>
                  </a:lnTo>
                  <a:lnTo>
                    <a:pt x="0" y="30320"/>
                  </a:lnTo>
                  <a:lnTo>
                    <a:pt x="6722" y="30320"/>
                  </a:lnTo>
                  <a:lnTo>
                    <a:pt x="2381" y="22725"/>
                  </a:lnTo>
                  <a:lnTo>
                    <a:pt x="22833" y="22725"/>
                  </a:lnTo>
                  <a:lnTo>
                    <a:pt x="33245" y="7852"/>
                  </a:lnTo>
                  <a:lnTo>
                    <a:pt x="36360" y="2380"/>
                  </a:lnTo>
                  <a:lnTo>
                    <a:pt x="36882" y="265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9" name="Freeform 438"/>
            <p:cNvSpPr>
              <a:spLocks/>
            </p:cNvSpPr>
            <p:nvPr/>
          </p:nvSpPr>
          <p:spPr bwMode="auto">
            <a:xfrm>
              <a:off x="4997931" y="4145938"/>
              <a:ext cx="325694" cy="276349"/>
            </a:xfrm>
            <a:custGeom>
              <a:avLst/>
              <a:gdLst>
                <a:gd name="connsiteX0" fmla="*/ 316090 w 434258"/>
                <a:gd name="connsiteY0" fmla="*/ 0 h 368465"/>
                <a:gd name="connsiteX1" fmla="*/ 331997 w 434258"/>
                <a:gd name="connsiteY1" fmla="*/ 0 h 368465"/>
                <a:gd name="connsiteX2" fmla="*/ 347905 w 434258"/>
                <a:gd name="connsiteY2" fmla="*/ 11363 h 368465"/>
                <a:gd name="connsiteX3" fmla="*/ 359267 w 434258"/>
                <a:gd name="connsiteY3" fmla="*/ 15908 h 368465"/>
                <a:gd name="connsiteX4" fmla="*/ 386536 w 434258"/>
                <a:gd name="connsiteY4" fmla="*/ 27270 h 368465"/>
                <a:gd name="connsiteX5" fmla="*/ 406989 w 434258"/>
                <a:gd name="connsiteY5" fmla="*/ 31815 h 368465"/>
                <a:gd name="connsiteX6" fmla="*/ 422896 w 434258"/>
                <a:gd name="connsiteY6" fmla="*/ 54539 h 368465"/>
                <a:gd name="connsiteX7" fmla="*/ 434258 w 434258"/>
                <a:gd name="connsiteY7" fmla="*/ 81809 h 368465"/>
                <a:gd name="connsiteX8" fmla="*/ 428454 w 434258"/>
                <a:gd name="connsiteY8" fmla="*/ 86452 h 368465"/>
                <a:gd name="connsiteX9" fmla="*/ 429496 w 434258"/>
                <a:gd name="connsiteY9" fmla="*/ 88952 h 368465"/>
                <a:gd name="connsiteX10" fmla="*/ 422398 w 434258"/>
                <a:gd name="connsiteY10" fmla="*/ 94630 h 368465"/>
                <a:gd name="connsiteX11" fmla="*/ 418351 w 434258"/>
                <a:gd name="connsiteY11" fmla="*/ 124986 h 368465"/>
                <a:gd name="connsiteX12" fmla="*/ 422896 w 434258"/>
                <a:gd name="connsiteY12" fmla="*/ 156800 h 368465"/>
                <a:gd name="connsiteX13" fmla="*/ 417989 w 434258"/>
                <a:gd name="connsiteY13" fmla="*/ 162933 h 368465"/>
                <a:gd name="connsiteX14" fmla="*/ 418134 w 434258"/>
                <a:gd name="connsiteY14" fmla="*/ 163943 h 368465"/>
                <a:gd name="connsiteX15" fmla="*/ 413038 w 434258"/>
                <a:gd name="connsiteY15" fmla="*/ 170313 h 368465"/>
                <a:gd name="connsiteX16" fmla="*/ 402444 w 434258"/>
                <a:gd name="connsiteY16" fmla="*/ 199977 h 368465"/>
                <a:gd name="connsiteX17" fmla="*/ 422896 w 434258"/>
                <a:gd name="connsiteY17" fmla="*/ 211340 h 368465"/>
                <a:gd name="connsiteX18" fmla="*/ 411260 w 434258"/>
                <a:gd name="connsiteY18" fmla="*/ 214664 h 368465"/>
                <a:gd name="connsiteX19" fmla="*/ 418134 w 434258"/>
                <a:gd name="connsiteY19" fmla="*/ 218483 h 368465"/>
                <a:gd name="connsiteX20" fmla="*/ 312465 w 434258"/>
                <a:gd name="connsiteY20" fmla="*/ 248674 h 368465"/>
                <a:gd name="connsiteX21" fmla="*/ 316090 w 434258"/>
                <a:gd name="connsiteY21" fmla="*/ 270424 h 368465"/>
                <a:gd name="connsiteX22" fmla="*/ 310276 w 434258"/>
                <a:gd name="connsiteY22" fmla="*/ 271254 h 368465"/>
                <a:gd name="connsiteX23" fmla="*/ 311328 w 434258"/>
                <a:gd name="connsiteY23" fmla="*/ 277567 h 368465"/>
                <a:gd name="connsiteX24" fmla="*/ 279514 w 434258"/>
                <a:gd name="connsiteY24" fmla="*/ 282112 h 368465"/>
                <a:gd name="connsiteX25" fmla="*/ 264797 w 434258"/>
                <a:gd name="connsiteY25" fmla="*/ 296828 h 368465"/>
                <a:gd name="connsiteX26" fmla="*/ 261551 w 434258"/>
                <a:gd name="connsiteY26" fmla="*/ 302238 h 368465"/>
                <a:gd name="connsiteX27" fmla="*/ 260976 w 434258"/>
                <a:gd name="connsiteY27" fmla="*/ 302402 h 368465"/>
                <a:gd name="connsiteX28" fmla="*/ 256789 w 434258"/>
                <a:gd name="connsiteY28" fmla="*/ 309381 h 368465"/>
                <a:gd name="connsiteX29" fmla="*/ 240882 w 434258"/>
                <a:gd name="connsiteY29" fmla="*/ 313926 h 368465"/>
                <a:gd name="connsiteX30" fmla="*/ 209067 w 434258"/>
                <a:gd name="connsiteY30" fmla="*/ 345741 h 368465"/>
                <a:gd name="connsiteX31" fmla="*/ 193160 w 434258"/>
                <a:gd name="connsiteY31" fmla="*/ 368465 h 368465"/>
                <a:gd name="connsiteX32" fmla="*/ 177253 w 434258"/>
                <a:gd name="connsiteY32" fmla="*/ 368465 h 368465"/>
                <a:gd name="connsiteX33" fmla="*/ 165890 w 434258"/>
                <a:gd name="connsiteY33" fmla="*/ 368465 h 368465"/>
                <a:gd name="connsiteX34" fmla="*/ 122713 w 434258"/>
                <a:gd name="connsiteY34" fmla="*/ 361648 h 368465"/>
                <a:gd name="connsiteX35" fmla="*/ 118168 w 434258"/>
                <a:gd name="connsiteY35" fmla="*/ 357103 h 368465"/>
                <a:gd name="connsiteX36" fmla="*/ 102261 w 434258"/>
                <a:gd name="connsiteY36" fmla="*/ 345741 h 368465"/>
                <a:gd name="connsiteX37" fmla="*/ 79537 w 434258"/>
                <a:gd name="connsiteY37" fmla="*/ 345741 h 368465"/>
                <a:gd name="connsiteX38" fmla="*/ 47722 w 434258"/>
                <a:gd name="connsiteY38" fmla="*/ 352558 h 368465"/>
                <a:gd name="connsiteX39" fmla="*/ 27270 w 434258"/>
                <a:gd name="connsiteY39" fmla="*/ 329833 h 368465"/>
                <a:gd name="connsiteX40" fmla="*/ 0 w 434258"/>
                <a:gd name="connsiteY40" fmla="*/ 298019 h 368465"/>
                <a:gd name="connsiteX41" fmla="*/ 4545 w 434258"/>
                <a:gd name="connsiteY41" fmla="*/ 179851 h 368465"/>
                <a:gd name="connsiteX42" fmla="*/ 9033 w 434258"/>
                <a:gd name="connsiteY42" fmla="*/ 179851 h 368465"/>
                <a:gd name="connsiteX43" fmla="*/ 9307 w 434258"/>
                <a:gd name="connsiteY43" fmla="*/ 172708 h 368465"/>
                <a:gd name="connsiteX44" fmla="*/ 79537 w 434258"/>
                <a:gd name="connsiteY44" fmla="*/ 172708 h 368465"/>
                <a:gd name="connsiteX45" fmla="*/ 79537 w 434258"/>
                <a:gd name="connsiteY45" fmla="*/ 168488 h 368465"/>
                <a:gd name="connsiteX46" fmla="*/ 86354 w 434258"/>
                <a:gd name="connsiteY46" fmla="*/ 152581 h 368465"/>
                <a:gd name="connsiteX47" fmla="*/ 74992 w 434258"/>
                <a:gd name="connsiteY47" fmla="*/ 132129 h 368465"/>
                <a:gd name="connsiteX48" fmla="*/ 79537 w 434258"/>
                <a:gd name="connsiteY48" fmla="*/ 116222 h 368465"/>
                <a:gd name="connsiteX49" fmla="*/ 74992 w 434258"/>
                <a:gd name="connsiteY49" fmla="*/ 104859 h 368465"/>
                <a:gd name="connsiteX50" fmla="*/ 82611 w 434258"/>
                <a:gd name="connsiteY50" fmla="*/ 104859 h 368465"/>
                <a:gd name="connsiteX51" fmla="*/ 79754 w 434258"/>
                <a:gd name="connsiteY51" fmla="*/ 97716 h 368465"/>
                <a:gd name="connsiteX52" fmla="*/ 95661 w 434258"/>
                <a:gd name="connsiteY52" fmla="*/ 97716 h 368465"/>
                <a:gd name="connsiteX53" fmla="*/ 95661 w 434258"/>
                <a:gd name="connsiteY53" fmla="*/ 113624 h 368465"/>
                <a:gd name="connsiteX54" fmla="*/ 111568 w 434258"/>
                <a:gd name="connsiteY54" fmla="*/ 109079 h 368465"/>
                <a:gd name="connsiteX55" fmla="*/ 138838 w 434258"/>
                <a:gd name="connsiteY55" fmla="*/ 113624 h 368465"/>
                <a:gd name="connsiteX56" fmla="*/ 150200 w 434258"/>
                <a:gd name="connsiteY56" fmla="*/ 129531 h 368465"/>
                <a:gd name="connsiteX57" fmla="*/ 177470 w 434258"/>
                <a:gd name="connsiteY57" fmla="*/ 134076 h 368465"/>
                <a:gd name="connsiteX58" fmla="*/ 202467 w 434258"/>
                <a:gd name="connsiteY58" fmla="*/ 124986 h 368465"/>
                <a:gd name="connsiteX59" fmla="*/ 209284 w 434258"/>
                <a:gd name="connsiteY59" fmla="*/ 140893 h 368465"/>
                <a:gd name="connsiteX60" fmla="*/ 236554 w 434258"/>
                <a:gd name="connsiteY60" fmla="*/ 145438 h 368465"/>
                <a:gd name="connsiteX61" fmla="*/ 252461 w 434258"/>
                <a:gd name="connsiteY61" fmla="*/ 161345 h 368465"/>
                <a:gd name="connsiteX62" fmla="*/ 268368 w 434258"/>
                <a:gd name="connsiteY62" fmla="*/ 184070 h 368465"/>
                <a:gd name="connsiteX63" fmla="*/ 289615 w 434258"/>
                <a:gd name="connsiteY63" fmla="*/ 184070 h 368465"/>
                <a:gd name="connsiteX64" fmla="*/ 284058 w 434258"/>
                <a:gd name="connsiteY64" fmla="*/ 152581 h 368465"/>
                <a:gd name="connsiteX65" fmla="*/ 272696 w 434258"/>
                <a:gd name="connsiteY65" fmla="*/ 159398 h 368465"/>
                <a:gd name="connsiteX66" fmla="*/ 252244 w 434258"/>
                <a:gd name="connsiteY66" fmla="*/ 141219 h 368465"/>
                <a:gd name="connsiteX67" fmla="*/ 240882 w 434258"/>
                <a:gd name="connsiteY67" fmla="*/ 136674 h 368465"/>
                <a:gd name="connsiteX68" fmla="*/ 247699 w 434258"/>
                <a:gd name="connsiteY68" fmla="*/ 98042 h 368465"/>
                <a:gd name="connsiteX69" fmla="*/ 252244 w 434258"/>
                <a:gd name="connsiteY69" fmla="*/ 57137 h 368465"/>
                <a:gd name="connsiteX70" fmla="*/ 240882 w 434258"/>
                <a:gd name="connsiteY70" fmla="*/ 38958 h 368465"/>
                <a:gd name="connsiteX71" fmla="*/ 252244 w 434258"/>
                <a:gd name="connsiteY71" fmla="*/ 18506 h 368465"/>
                <a:gd name="connsiteX72" fmla="*/ 253264 w 434258"/>
                <a:gd name="connsiteY72" fmla="*/ 18098 h 368465"/>
                <a:gd name="connsiteX73" fmla="*/ 257006 w 434258"/>
                <a:gd name="connsiteY73" fmla="*/ 11363 h 368465"/>
                <a:gd name="connsiteX74" fmla="*/ 268368 w 434258"/>
                <a:gd name="connsiteY74" fmla="*/ 6818 h 368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434258" h="368465">
                  <a:moveTo>
                    <a:pt x="316090" y="0"/>
                  </a:moveTo>
                  <a:lnTo>
                    <a:pt x="331997" y="0"/>
                  </a:lnTo>
                  <a:lnTo>
                    <a:pt x="347905" y="11363"/>
                  </a:lnTo>
                  <a:lnTo>
                    <a:pt x="359267" y="15908"/>
                  </a:lnTo>
                  <a:lnTo>
                    <a:pt x="386536" y="27270"/>
                  </a:lnTo>
                  <a:lnTo>
                    <a:pt x="406989" y="31815"/>
                  </a:lnTo>
                  <a:lnTo>
                    <a:pt x="422896" y="54539"/>
                  </a:lnTo>
                  <a:lnTo>
                    <a:pt x="434258" y="81809"/>
                  </a:lnTo>
                  <a:lnTo>
                    <a:pt x="428454" y="86452"/>
                  </a:lnTo>
                  <a:lnTo>
                    <a:pt x="429496" y="88952"/>
                  </a:lnTo>
                  <a:lnTo>
                    <a:pt x="422398" y="94630"/>
                  </a:lnTo>
                  <a:lnTo>
                    <a:pt x="418351" y="124986"/>
                  </a:lnTo>
                  <a:lnTo>
                    <a:pt x="422896" y="156800"/>
                  </a:lnTo>
                  <a:lnTo>
                    <a:pt x="417989" y="162933"/>
                  </a:lnTo>
                  <a:lnTo>
                    <a:pt x="418134" y="163943"/>
                  </a:lnTo>
                  <a:lnTo>
                    <a:pt x="413038" y="170313"/>
                  </a:lnTo>
                  <a:lnTo>
                    <a:pt x="402444" y="199977"/>
                  </a:lnTo>
                  <a:lnTo>
                    <a:pt x="422896" y="211340"/>
                  </a:lnTo>
                  <a:lnTo>
                    <a:pt x="411260" y="214664"/>
                  </a:lnTo>
                  <a:lnTo>
                    <a:pt x="418134" y="218483"/>
                  </a:lnTo>
                  <a:lnTo>
                    <a:pt x="312465" y="248674"/>
                  </a:lnTo>
                  <a:lnTo>
                    <a:pt x="316090" y="270424"/>
                  </a:lnTo>
                  <a:lnTo>
                    <a:pt x="310276" y="271254"/>
                  </a:lnTo>
                  <a:lnTo>
                    <a:pt x="311328" y="277567"/>
                  </a:lnTo>
                  <a:lnTo>
                    <a:pt x="279514" y="282112"/>
                  </a:lnTo>
                  <a:lnTo>
                    <a:pt x="264797" y="296828"/>
                  </a:lnTo>
                  <a:lnTo>
                    <a:pt x="261551" y="302238"/>
                  </a:lnTo>
                  <a:lnTo>
                    <a:pt x="260976" y="302402"/>
                  </a:lnTo>
                  <a:lnTo>
                    <a:pt x="256789" y="309381"/>
                  </a:lnTo>
                  <a:lnTo>
                    <a:pt x="240882" y="313926"/>
                  </a:lnTo>
                  <a:lnTo>
                    <a:pt x="209067" y="345741"/>
                  </a:lnTo>
                  <a:lnTo>
                    <a:pt x="193160" y="368465"/>
                  </a:lnTo>
                  <a:lnTo>
                    <a:pt x="177253" y="368465"/>
                  </a:lnTo>
                  <a:lnTo>
                    <a:pt x="165890" y="368465"/>
                  </a:lnTo>
                  <a:lnTo>
                    <a:pt x="122713" y="361648"/>
                  </a:lnTo>
                  <a:lnTo>
                    <a:pt x="118168" y="357103"/>
                  </a:lnTo>
                  <a:lnTo>
                    <a:pt x="102261" y="345741"/>
                  </a:lnTo>
                  <a:lnTo>
                    <a:pt x="79537" y="345741"/>
                  </a:lnTo>
                  <a:lnTo>
                    <a:pt x="47722" y="352558"/>
                  </a:lnTo>
                  <a:lnTo>
                    <a:pt x="27270" y="329833"/>
                  </a:lnTo>
                  <a:lnTo>
                    <a:pt x="0" y="298019"/>
                  </a:lnTo>
                  <a:lnTo>
                    <a:pt x="4545" y="179851"/>
                  </a:lnTo>
                  <a:lnTo>
                    <a:pt x="9033" y="179851"/>
                  </a:lnTo>
                  <a:lnTo>
                    <a:pt x="9307" y="172708"/>
                  </a:lnTo>
                  <a:lnTo>
                    <a:pt x="79537" y="172708"/>
                  </a:lnTo>
                  <a:lnTo>
                    <a:pt x="79537" y="168488"/>
                  </a:lnTo>
                  <a:lnTo>
                    <a:pt x="86354" y="152581"/>
                  </a:lnTo>
                  <a:lnTo>
                    <a:pt x="74992" y="132129"/>
                  </a:lnTo>
                  <a:lnTo>
                    <a:pt x="79537" y="116222"/>
                  </a:lnTo>
                  <a:lnTo>
                    <a:pt x="74992" y="104859"/>
                  </a:lnTo>
                  <a:lnTo>
                    <a:pt x="82611" y="104859"/>
                  </a:lnTo>
                  <a:lnTo>
                    <a:pt x="79754" y="97716"/>
                  </a:lnTo>
                  <a:lnTo>
                    <a:pt x="95661" y="97716"/>
                  </a:lnTo>
                  <a:lnTo>
                    <a:pt x="95661" y="113624"/>
                  </a:lnTo>
                  <a:lnTo>
                    <a:pt x="111568" y="109079"/>
                  </a:lnTo>
                  <a:lnTo>
                    <a:pt x="138838" y="113624"/>
                  </a:lnTo>
                  <a:lnTo>
                    <a:pt x="150200" y="129531"/>
                  </a:lnTo>
                  <a:lnTo>
                    <a:pt x="177470" y="134076"/>
                  </a:lnTo>
                  <a:lnTo>
                    <a:pt x="202467" y="124986"/>
                  </a:lnTo>
                  <a:lnTo>
                    <a:pt x="209284" y="140893"/>
                  </a:lnTo>
                  <a:lnTo>
                    <a:pt x="236554" y="145438"/>
                  </a:lnTo>
                  <a:lnTo>
                    <a:pt x="252461" y="161345"/>
                  </a:lnTo>
                  <a:lnTo>
                    <a:pt x="268368" y="184070"/>
                  </a:lnTo>
                  <a:lnTo>
                    <a:pt x="289615" y="184070"/>
                  </a:lnTo>
                  <a:lnTo>
                    <a:pt x="284058" y="152581"/>
                  </a:lnTo>
                  <a:lnTo>
                    <a:pt x="272696" y="159398"/>
                  </a:lnTo>
                  <a:lnTo>
                    <a:pt x="252244" y="141219"/>
                  </a:lnTo>
                  <a:lnTo>
                    <a:pt x="240882" y="136674"/>
                  </a:lnTo>
                  <a:lnTo>
                    <a:pt x="247699" y="98042"/>
                  </a:lnTo>
                  <a:lnTo>
                    <a:pt x="252244" y="57137"/>
                  </a:lnTo>
                  <a:lnTo>
                    <a:pt x="240882" y="38958"/>
                  </a:lnTo>
                  <a:lnTo>
                    <a:pt x="252244" y="18506"/>
                  </a:lnTo>
                  <a:lnTo>
                    <a:pt x="253264" y="18098"/>
                  </a:lnTo>
                  <a:lnTo>
                    <a:pt x="257006" y="11363"/>
                  </a:lnTo>
                  <a:lnTo>
                    <a:pt x="268368" y="681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8" name="Freeform 437"/>
            <p:cNvSpPr>
              <a:spLocks/>
            </p:cNvSpPr>
            <p:nvPr/>
          </p:nvSpPr>
          <p:spPr bwMode="auto">
            <a:xfrm>
              <a:off x="4938113" y="4401264"/>
              <a:ext cx="281952" cy="292258"/>
            </a:xfrm>
            <a:custGeom>
              <a:avLst/>
              <a:gdLst>
                <a:gd name="connsiteX0" fmla="*/ 214591 w 375936"/>
                <a:gd name="connsiteY0" fmla="*/ 0 h 389677"/>
                <a:gd name="connsiteX1" fmla="*/ 219136 w 375936"/>
                <a:gd name="connsiteY1" fmla="*/ 4545 h 389677"/>
                <a:gd name="connsiteX2" fmla="*/ 235044 w 375936"/>
                <a:gd name="connsiteY2" fmla="*/ 31815 h 389677"/>
                <a:gd name="connsiteX3" fmla="*/ 241861 w 375936"/>
                <a:gd name="connsiteY3" fmla="*/ 43177 h 389677"/>
                <a:gd name="connsiteX4" fmla="*/ 250951 w 375936"/>
                <a:gd name="connsiteY4" fmla="*/ 65902 h 389677"/>
                <a:gd name="connsiteX5" fmla="*/ 294128 w 375936"/>
                <a:gd name="connsiteY5" fmla="*/ 106806 h 389677"/>
                <a:gd name="connsiteX6" fmla="*/ 310035 w 375936"/>
                <a:gd name="connsiteY6" fmla="*/ 113624 h 389677"/>
                <a:gd name="connsiteX7" fmla="*/ 310035 w 375936"/>
                <a:gd name="connsiteY7" fmla="*/ 124986 h 389677"/>
                <a:gd name="connsiteX8" fmla="*/ 321397 w 375936"/>
                <a:gd name="connsiteY8" fmla="*/ 149983 h 389677"/>
                <a:gd name="connsiteX9" fmla="*/ 353212 w 375936"/>
                <a:gd name="connsiteY9" fmla="*/ 156800 h 389677"/>
                <a:gd name="connsiteX10" fmla="*/ 375936 w 375936"/>
                <a:gd name="connsiteY10" fmla="*/ 172708 h 389677"/>
                <a:gd name="connsiteX11" fmla="*/ 368328 w 375936"/>
                <a:gd name="connsiteY11" fmla="*/ 177146 h 389677"/>
                <a:gd name="connsiteX12" fmla="*/ 368791 w 375936"/>
                <a:gd name="connsiteY12" fmla="*/ 177470 h 389677"/>
                <a:gd name="connsiteX13" fmla="*/ 365824 w 375936"/>
                <a:gd name="connsiteY13" fmla="*/ 179201 h 389677"/>
                <a:gd name="connsiteX14" fmla="*/ 373555 w 375936"/>
                <a:gd name="connsiteY14" fmla="*/ 184613 h 389677"/>
                <a:gd name="connsiteX15" fmla="*/ 365947 w 375936"/>
                <a:gd name="connsiteY15" fmla="*/ 189051 h 389677"/>
                <a:gd name="connsiteX16" fmla="*/ 366410 w 375936"/>
                <a:gd name="connsiteY16" fmla="*/ 189375 h 389677"/>
                <a:gd name="connsiteX17" fmla="*/ 354350 w 375936"/>
                <a:gd name="connsiteY17" fmla="*/ 196410 h 389677"/>
                <a:gd name="connsiteX18" fmla="*/ 354504 w 375936"/>
                <a:gd name="connsiteY18" fmla="*/ 196518 h 389677"/>
                <a:gd name="connsiteX19" fmla="*/ 316125 w 375936"/>
                <a:gd name="connsiteY19" fmla="*/ 218906 h 389677"/>
                <a:gd name="connsiteX20" fmla="*/ 287202 w 375936"/>
                <a:gd name="connsiteY20" fmla="*/ 243697 h 389677"/>
                <a:gd name="connsiteX21" fmla="*/ 275839 w 375936"/>
                <a:gd name="connsiteY21" fmla="*/ 270966 h 389677"/>
                <a:gd name="connsiteX22" fmla="*/ 266750 w 375936"/>
                <a:gd name="connsiteY22" fmla="*/ 286874 h 389677"/>
                <a:gd name="connsiteX23" fmla="*/ 261755 w 375936"/>
                <a:gd name="connsiteY23" fmla="*/ 287873 h 389677"/>
                <a:gd name="connsiteX24" fmla="*/ 259605 w 375936"/>
                <a:gd name="connsiteY24" fmla="*/ 291636 h 389677"/>
                <a:gd name="connsiteX25" fmla="*/ 255766 w 375936"/>
                <a:gd name="connsiteY25" fmla="*/ 292404 h 389677"/>
                <a:gd name="connsiteX26" fmla="*/ 254844 w 375936"/>
                <a:gd name="connsiteY26" fmla="*/ 294017 h 389677"/>
                <a:gd name="connsiteX27" fmla="*/ 249849 w 375936"/>
                <a:gd name="connsiteY27" fmla="*/ 295016 h 389677"/>
                <a:gd name="connsiteX28" fmla="*/ 247699 w 375936"/>
                <a:gd name="connsiteY28" fmla="*/ 298779 h 389677"/>
                <a:gd name="connsiteX29" fmla="*/ 241572 w 375936"/>
                <a:gd name="connsiteY29" fmla="*/ 300005 h 389677"/>
                <a:gd name="connsiteX30" fmla="*/ 239480 w 375936"/>
                <a:gd name="connsiteY30" fmla="*/ 307326 h 389677"/>
                <a:gd name="connsiteX31" fmla="*/ 232663 w 375936"/>
                <a:gd name="connsiteY31" fmla="*/ 318688 h 389677"/>
                <a:gd name="connsiteX32" fmla="*/ 226232 w 375936"/>
                <a:gd name="connsiteY32" fmla="*/ 322261 h 389677"/>
                <a:gd name="connsiteX33" fmla="*/ 225518 w 375936"/>
                <a:gd name="connsiteY33" fmla="*/ 323450 h 389677"/>
                <a:gd name="connsiteX34" fmla="*/ 214089 w 375936"/>
                <a:gd name="connsiteY34" fmla="*/ 329799 h 389677"/>
                <a:gd name="connsiteX35" fmla="*/ 213612 w 375936"/>
                <a:gd name="connsiteY35" fmla="*/ 330593 h 389677"/>
                <a:gd name="connsiteX36" fmla="*/ 193159 w 375936"/>
                <a:gd name="connsiteY36" fmla="*/ 341955 h 389677"/>
                <a:gd name="connsiteX37" fmla="*/ 161345 w 375936"/>
                <a:gd name="connsiteY37" fmla="*/ 341955 h 389677"/>
                <a:gd name="connsiteX38" fmla="*/ 145438 w 375936"/>
                <a:gd name="connsiteY38" fmla="*/ 330593 h 389677"/>
                <a:gd name="connsiteX39" fmla="*/ 129531 w 375936"/>
                <a:gd name="connsiteY39" fmla="*/ 326048 h 389677"/>
                <a:gd name="connsiteX40" fmla="*/ 128500 w 375936"/>
                <a:gd name="connsiteY40" fmla="*/ 326564 h 389677"/>
                <a:gd name="connsiteX41" fmla="*/ 121312 w 375936"/>
                <a:gd name="connsiteY41" fmla="*/ 339140 h 389677"/>
                <a:gd name="connsiteX42" fmla="*/ 105405 w 375936"/>
                <a:gd name="connsiteY42" fmla="*/ 350503 h 389677"/>
                <a:gd name="connsiteX43" fmla="*/ 82680 w 375936"/>
                <a:gd name="connsiteY43" fmla="*/ 373227 h 389677"/>
                <a:gd name="connsiteX44" fmla="*/ 79821 w 375936"/>
                <a:gd name="connsiteY44" fmla="*/ 373704 h 389677"/>
                <a:gd name="connsiteX45" fmla="*/ 75535 w 375936"/>
                <a:gd name="connsiteY45" fmla="*/ 377989 h 389677"/>
                <a:gd name="connsiteX46" fmla="*/ 72679 w 375936"/>
                <a:gd name="connsiteY46" fmla="*/ 378465 h 389677"/>
                <a:gd name="connsiteX47" fmla="*/ 70774 w 375936"/>
                <a:gd name="connsiteY47" fmla="*/ 380370 h 389677"/>
                <a:gd name="connsiteX48" fmla="*/ 67915 w 375936"/>
                <a:gd name="connsiteY48" fmla="*/ 380847 h 389677"/>
                <a:gd name="connsiteX49" fmla="*/ 63629 w 375936"/>
                <a:gd name="connsiteY49" fmla="*/ 385132 h 389677"/>
                <a:gd name="connsiteX50" fmla="*/ 36360 w 375936"/>
                <a:gd name="connsiteY50" fmla="*/ 389677 h 389677"/>
                <a:gd name="connsiteX51" fmla="*/ 31815 w 375936"/>
                <a:gd name="connsiteY51" fmla="*/ 373770 h 389677"/>
                <a:gd name="connsiteX52" fmla="*/ 36360 w 375936"/>
                <a:gd name="connsiteY52" fmla="*/ 346500 h 389677"/>
                <a:gd name="connsiteX53" fmla="*/ 9090 w 375936"/>
                <a:gd name="connsiteY53" fmla="*/ 310141 h 389677"/>
                <a:gd name="connsiteX54" fmla="*/ 0 w 375936"/>
                <a:gd name="connsiteY54" fmla="*/ 303324 h 389677"/>
                <a:gd name="connsiteX55" fmla="*/ 0 w 375936"/>
                <a:gd name="connsiteY55" fmla="*/ 185155 h 389677"/>
                <a:gd name="connsiteX56" fmla="*/ 2381 w 375936"/>
                <a:gd name="connsiteY56" fmla="*/ 185155 h 389677"/>
                <a:gd name="connsiteX57" fmla="*/ 2381 w 375936"/>
                <a:gd name="connsiteY57" fmla="*/ 173250 h 389677"/>
                <a:gd name="connsiteX58" fmla="*/ 9526 w 375936"/>
                <a:gd name="connsiteY58" fmla="*/ 173250 h 389677"/>
                <a:gd name="connsiteX59" fmla="*/ 9526 w 375936"/>
                <a:gd name="connsiteY59" fmla="*/ 168488 h 389677"/>
                <a:gd name="connsiteX60" fmla="*/ 14287 w 375936"/>
                <a:gd name="connsiteY60" fmla="*/ 168488 h 389677"/>
                <a:gd name="connsiteX61" fmla="*/ 14287 w 375936"/>
                <a:gd name="connsiteY61" fmla="*/ 166107 h 389677"/>
                <a:gd name="connsiteX62" fmla="*/ 21432 w 375936"/>
                <a:gd name="connsiteY62" fmla="*/ 166107 h 389677"/>
                <a:gd name="connsiteX63" fmla="*/ 21432 w 375936"/>
                <a:gd name="connsiteY63" fmla="*/ 161345 h 389677"/>
                <a:gd name="connsiteX64" fmla="*/ 37531 w 375936"/>
                <a:gd name="connsiteY64" fmla="*/ 161345 h 389677"/>
                <a:gd name="connsiteX65" fmla="*/ 43177 w 375936"/>
                <a:gd name="connsiteY65" fmla="*/ 46535 h 389677"/>
                <a:gd name="connsiteX66" fmla="*/ 44973 w 375936"/>
                <a:gd name="connsiteY66" fmla="*/ 46535 h 389677"/>
                <a:gd name="connsiteX67" fmla="*/ 45558 w 375936"/>
                <a:gd name="connsiteY67" fmla="*/ 34630 h 389677"/>
                <a:gd name="connsiteX68" fmla="*/ 52469 w 375936"/>
                <a:gd name="connsiteY68" fmla="*/ 34630 h 389677"/>
                <a:gd name="connsiteX69" fmla="*/ 52703 w 375936"/>
                <a:gd name="connsiteY69" fmla="*/ 29868 h 389677"/>
                <a:gd name="connsiteX70" fmla="*/ 57347 w 375936"/>
                <a:gd name="connsiteY70" fmla="*/ 29868 h 389677"/>
                <a:gd name="connsiteX71" fmla="*/ 57464 w 375936"/>
                <a:gd name="connsiteY71" fmla="*/ 27487 h 389677"/>
                <a:gd name="connsiteX72" fmla="*/ 64375 w 375936"/>
                <a:gd name="connsiteY72" fmla="*/ 27487 h 389677"/>
                <a:gd name="connsiteX73" fmla="*/ 64609 w 375936"/>
                <a:gd name="connsiteY73" fmla="*/ 22725 h 389677"/>
                <a:gd name="connsiteX74" fmla="*/ 89606 w 375936"/>
                <a:gd name="connsiteY74" fmla="*/ 22725 h 389677"/>
                <a:gd name="connsiteX75" fmla="*/ 144145 w 375936"/>
                <a:gd name="connsiteY75" fmla="*/ 11363 h 389677"/>
                <a:gd name="connsiteX76" fmla="*/ 160052 w 375936"/>
                <a:gd name="connsiteY76" fmla="*/ 22725 h 389677"/>
                <a:gd name="connsiteX77" fmla="*/ 182777 w 375936"/>
                <a:gd name="connsiteY77" fmla="*/ 11363 h 389677"/>
                <a:gd name="connsiteX78" fmla="*/ 191867 w 375936"/>
                <a:gd name="connsiteY78" fmla="*/ 11363 h 38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75936" h="389677">
                  <a:moveTo>
                    <a:pt x="214591" y="0"/>
                  </a:moveTo>
                  <a:lnTo>
                    <a:pt x="219136" y="4545"/>
                  </a:lnTo>
                  <a:lnTo>
                    <a:pt x="235044" y="31815"/>
                  </a:lnTo>
                  <a:lnTo>
                    <a:pt x="241861" y="43177"/>
                  </a:lnTo>
                  <a:lnTo>
                    <a:pt x="250951" y="65902"/>
                  </a:lnTo>
                  <a:lnTo>
                    <a:pt x="294128" y="106806"/>
                  </a:lnTo>
                  <a:lnTo>
                    <a:pt x="310035" y="113624"/>
                  </a:lnTo>
                  <a:lnTo>
                    <a:pt x="310035" y="124986"/>
                  </a:lnTo>
                  <a:lnTo>
                    <a:pt x="321397" y="149983"/>
                  </a:lnTo>
                  <a:lnTo>
                    <a:pt x="353212" y="156800"/>
                  </a:lnTo>
                  <a:lnTo>
                    <a:pt x="375936" y="172708"/>
                  </a:lnTo>
                  <a:lnTo>
                    <a:pt x="368328" y="177146"/>
                  </a:lnTo>
                  <a:lnTo>
                    <a:pt x="368791" y="177470"/>
                  </a:lnTo>
                  <a:lnTo>
                    <a:pt x="365824" y="179201"/>
                  </a:lnTo>
                  <a:lnTo>
                    <a:pt x="373555" y="184613"/>
                  </a:lnTo>
                  <a:lnTo>
                    <a:pt x="365947" y="189051"/>
                  </a:lnTo>
                  <a:lnTo>
                    <a:pt x="366410" y="189375"/>
                  </a:lnTo>
                  <a:lnTo>
                    <a:pt x="354350" y="196410"/>
                  </a:lnTo>
                  <a:lnTo>
                    <a:pt x="354504" y="196518"/>
                  </a:lnTo>
                  <a:lnTo>
                    <a:pt x="316125" y="218906"/>
                  </a:lnTo>
                  <a:lnTo>
                    <a:pt x="287202" y="243697"/>
                  </a:lnTo>
                  <a:lnTo>
                    <a:pt x="275839" y="270966"/>
                  </a:lnTo>
                  <a:lnTo>
                    <a:pt x="266750" y="286874"/>
                  </a:lnTo>
                  <a:lnTo>
                    <a:pt x="261755" y="287873"/>
                  </a:lnTo>
                  <a:lnTo>
                    <a:pt x="259605" y="291636"/>
                  </a:lnTo>
                  <a:lnTo>
                    <a:pt x="255766" y="292404"/>
                  </a:lnTo>
                  <a:lnTo>
                    <a:pt x="254844" y="294017"/>
                  </a:lnTo>
                  <a:lnTo>
                    <a:pt x="249849" y="295016"/>
                  </a:lnTo>
                  <a:lnTo>
                    <a:pt x="247699" y="298779"/>
                  </a:lnTo>
                  <a:lnTo>
                    <a:pt x="241572" y="300005"/>
                  </a:lnTo>
                  <a:lnTo>
                    <a:pt x="239480" y="307326"/>
                  </a:lnTo>
                  <a:lnTo>
                    <a:pt x="232663" y="318688"/>
                  </a:lnTo>
                  <a:lnTo>
                    <a:pt x="226232" y="322261"/>
                  </a:lnTo>
                  <a:lnTo>
                    <a:pt x="225518" y="323450"/>
                  </a:lnTo>
                  <a:lnTo>
                    <a:pt x="214089" y="329799"/>
                  </a:lnTo>
                  <a:lnTo>
                    <a:pt x="213612" y="330593"/>
                  </a:lnTo>
                  <a:lnTo>
                    <a:pt x="193159" y="341955"/>
                  </a:lnTo>
                  <a:lnTo>
                    <a:pt x="161345" y="341955"/>
                  </a:lnTo>
                  <a:lnTo>
                    <a:pt x="145438" y="330593"/>
                  </a:lnTo>
                  <a:lnTo>
                    <a:pt x="129531" y="326048"/>
                  </a:lnTo>
                  <a:lnTo>
                    <a:pt x="128500" y="326564"/>
                  </a:lnTo>
                  <a:lnTo>
                    <a:pt x="121312" y="339140"/>
                  </a:lnTo>
                  <a:lnTo>
                    <a:pt x="105405" y="350503"/>
                  </a:lnTo>
                  <a:lnTo>
                    <a:pt x="82680" y="373227"/>
                  </a:lnTo>
                  <a:lnTo>
                    <a:pt x="79821" y="373704"/>
                  </a:lnTo>
                  <a:lnTo>
                    <a:pt x="75535" y="377989"/>
                  </a:lnTo>
                  <a:lnTo>
                    <a:pt x="72679" y="378465"/>
                  </a:lnTo>
                  <a:lnTo>
                    <a:pt x="70774" y="380370"/>
                  </a:lnTo>
                  <a:lnTo>
                    <a:pt x="67915" y="380847"/>
                  </a:lnTo>
                  <a:lnTo>
                    <a:pt x="63629" y="385132"/>
                  </a:lnTo>
                  <a:lnTo>
                    <a:pt x="36360" y="389677"/>
                  </a:lnTo>
                  <a:lnTo>
                    <a:pt x="31815" y="373770"/>
                  </a:lnTo>
                  <a:lnTo>
                    <a:pt x="36360" y="346500"/>
                  </a:lnTo>
                  <a:lnTo>
                    <a:pt x="9090" y="310141"/>
                  </a:lnTo>
                  <a:lnTo>
                    <a:pt x="0" y="303324"/>
                  </a:lnTo>
                  <a:lnTo>
                    <a:pt x="0" y="185155"/>
                  </a:lnTo>
                  <a:lnTo>
                    <a:pt x="2381" y="185155"/>
                  </a:lnTo>
                  <a:lnTo>
                    <a:pt x="2381" y="173250"/>
                  </a:lnTo>
                  <a:lnTo>
                    <a:pt x="9526" y="173250"/>
                  </a:lnTo>
                  <a:lnTo>
                    <a:pt x="9526" y="168488"/>
                  </a:lnTo>
                  <a:lnTo>
                    <a:pt x="14287" y="168488"/>
                  </a:lnTo>
                  <a:lnTo>
                    <a:pt x="14287" y="166107"/>
                  </a:lnTo>
                  <a:lnTo>
                    <a:pt x="21432" y="166107"/>
                  </a:lnTo>
                  <a:lnTo>
                    <a:pt x="21432" y="161345"/>
                  </a:lnTo>
                  <a:lnTo>
                    <a:pt x="37531" y="161345"/>
                  </a:lnTo>
                  <a:lnTo>
                    <a:pt x="43177" y="46535"/>
                  </a:lnTo>
                  <a:lnTo>
                    <a:pt x="44973" y="46535"/>
                  </a:lnTo>
                  <a:lnTo>
                    <a:pt x="45558" y="34630"/>
                  </a:lnTo>
                  <a:lnTo>
                    <a:pt x="52469" y="34630"/>
                  </a:lnTo>
                  <a:lnTo>
                    <a:pt x="52703" y="29868"/>
                  </a:lnTo>
                  <a:lnTo>
                    <a:pt x="57347" y="29868"/>
                  </a:lnTo>
                  <a:lnTo>
                    <a:pt x="57464" y="27487"/>
                  </a:lnTo>
                  <a:lnTo>
                    <a:pt x="64375" y="27487"/>
                  </a:lnTo>
                  <a:lnTo>
                    <a:pt x="64609" y="22725"/>
                  </a:lnTo>
                  <a:lnTo>
                    <a:pt x="89606" y="22725"/>
                  </a:lnTo>
                  <a:lnTo>
                    <a:pt x="144145" y="11363"/>
                  </a:lnTo>
                  <a:lnTo>
                    <a:pt x="160052" y="22725"/>
                  </a:lnTo>
                  <a:lnTo>
                    <a:pt x="182777" y="11363"/>
                  </a:lnTo>
                  <a:lnTo>
                    <a:pt x="19186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6" name="Freeform 435"/>
            <p:cNvSpPr>
              <a:spLocks/>
            </p:cNvSpPr>
            <p:nvPr/>
          </p:nvSpPr>
          <p:spPr bwMode="auto">
            <a:xfrm>
              <a:off x="5091751" y="4341016"/>
              <a:ext cx="214398" cy="214373"/>
            </a:xfrm>
            <a:custGeom>
              <a:avLst/>
              <a:gdLst>
                <a:gd name="connsiteX0" fmla="*/ 194965 w 285864"/>
                <a:gd name="connsiteY0" fmla="*/ 0 h 285831"/>
                <a:gd name="connsiteX1" fmla="*/ 194965 w 285864"/>
                <a:gd name="connsiteY1" fmla="*/ 15908 h 285831"/>
                <a:gd name="connsiteX2" fmla="*/ 226780 w 285864"/>
                <a:gd name="connsiteY2" fmla="*/ 15908 h 285831"/>
                <a:gd name="connsiteX3" fmla="*/ 242687 w 285864"/>
                <a:gd name="connsiteY3" fmla="*/ 20452 h 285831"/>
                <a:gd name="connsiteX4" fmla="*/ 249505 w 285864"/>
                <a:gd name="connsiteY4" fmla="*/ 31815 h 285831"/>
                <a:gd name="connsiteX5" fmla="*/ 269957 w 285864"/>
                <a:gd name="connsiteY5" fmla="*/ 31815 h 285831"/>
                <a:gd name="connsiteX6" fmla="*/ 285864 w 285864"/>
                <a:gd name="connsiteY6" fmla="*/ 43177 h 285831"/>
                <a:gd name="connsiteX7" fmla="*/ 285864 w 285864"/>
                <a:gd name="connsiteY7" fmla="*/ 95444 h 285831"/>
                <a:gd name="connsiteX8" fmla="*/ 281319 w 285864"/>
                <a:gd name="connsiteY8" fmla="*/ 122713 h 285831"/>
                <a:gd name="connsiteX9" fmla="*/ 281319 w 285864"/>
                <a:gd name="connsiteY9" fmla="*/ 149983 h 285831"/>
                <a:gd name="connsiteX10" fmla="*/ 285864 w 285864"/>
                <a:gd name="connsiteY10" fmla="*/ 161345 h 285831"/>
                <a:gd name="connsiteX11" fmla="*/ 281319 w 285864"/>
                <a:gd name="connsiteY11" fmla="*/ 181797 h 285831"/>
                <a:gd name="connsiteX12" fmla="*/ 279505 w 285864"/>
                <a:gd name="connsiteY12" fmla="*/ 183611 h 285831"/>
                <a:gd name="connsiteX13" fmla="*/ 274969 w 285864"/>
                <a:gd name="connsiteY13" fmla="*/ 204022 h 285831"/>
                <a:gd name="connsiteX14" fmla="*/ 270424 w 285864"/>
                <a:gd name="connsiteY14" fmla="*/ 208567 h 285831"/>
                <a:gd name="connsiteX15" fmla="*/ 259062 w 285864"/>
                <a:gd name="connsiteY15" fmla="*/ 235837 h 285831"/>
                <a:gd name="connsiteX16" fmla="*/ 220430 w 285864"/>
                <a:gd name="connsiteY16" fmla="*/ 285831 h 285831"/>
                <a:gd name="connsiteX17" fmla="*/ 199978 w 285864"/>
                <a:gd name="connsiteY17" fmla="*/ 279014 h 285831"/>
                <a:gd name="connsiteX18" fmla="*/ 188615 w 285864"/>
                <a:gd name="connsiteY18" fmla="*/ 285831 h 285831"/>
                <a:gd name="connsiteX19" fmla="*/ 172708 w 285864"/>
                <a:gd name="connsiteY19" fmla="*/ 274469 h 285831"/>
                <a:gd name="connsiteX20" fmla="*/ 156801 w 285864"/>
                <a:gd name="connsiteY20" fmla="*/ 274469 h 285831"/>
                <a:gd name="connsiteX21" fmla="*/ 134076 w 285864"/>
                <a:gd name="connsiteY21" fmla="*/ 258562 h 285831"/>
                <a:gd name="connsiteX22" fmla="*/ 102261 w 285864"/>
                <a:gd name="connsiteY22" fmla="*/ 251744 h 285831"/>
                <a:gd name="connsiteX23" fmla="*/ 90899 w 285864"/>
                <a:gd name="connsiteY23" fmla="*/ 226747 h 285831"/>
                <a:gd name="connsiteX24" fmla="*/ 90899 w 285864"/>
                <a:gd name="connsiteY24" fmla="*/ 215385 h 285831"/>
                <a:gd name="connsiteX25" fmla="*/ 74992 w 285864"/>
                <a:gd name="connsiteY25" fmla="*/ 208567 h 285831"/>
                <a:gd name="connsiteX26" fmla="*/ 31815 w 285864"/>
                <a:gd name="connsiteY26" fmla="*/ 167663 h 285831"/>
                <a:gd name="connsiteX27" fmla="*/ 27270 w 285864"/>
                <a:gd name="connsiteY27" fmla="*/ 144938 h 285831"/>
                <a:gd name="connsiteX28" fmla="*/ 15908 w 285864"/>
                <a:gd name="connsiteY28" fmla="*/ 140393 h 285831"/>
                <a:gd name="connsiteX29" fmla="*/ 0 w 285864"/>
                <a:gd name="connsiteY29" fmla="*/ 106306 h 285831"/>
                <a:gd name="connsiteX30" fmla="*/ 18052 w 285864"/>
                <a:gd name="connsiteY30" fmla="*/ 109157 h 285831"/>
                <a:gd name="connsiteX31" fmla="*/ 6350 w 285864"/>
                <a:gd name="connsiteY31" fmla="*/ 84081 h 285831"/>
                <a:gd name="connsiteX32" fmla="*/ 49527 w 285864"/>
                <a:gd name="connsiteY32" fmla="*/ 90899 h 285831"/>
                <a:gd name="connsiteX33" fmla="*/ 60890 w 285864"/>
                <a:gd name="connsiteY33" fmla="*/ 90899 h 285831"/>
                <a:gd name="connsiteX34" fmla="*/ 76797 w 285864"/>
                <a:gd name="connsiteY34" fmla="*/ 90899 h 285831"/>
                <a:gd name="connsiteX35" fmla="*/ 92704 w 285864"/>
                <a:gd name="connsiteY35" fmla="*/ 68174 h 285831"/>
                <a:gd name="connsiteX36" fmla="*/ 124519 w 285864"/>
                <a:gd name="connsiteY36" fmla="*/ 36360 h 285831"/>
                <a:gd name="connsiteX37" fmla="*/ 140426 w 285864"/>
                <a:gd name="connsiteY37" fmla="*/ 31815 h 285831"/>
                <a:gd name="connsiteX38" fmla="*/ 140426 w 285864"/>
                <a:gd name="connsiteY38" fmla="*/ 20452 h 285831"/>
                <a:gd name="connsiteX39" fmla="*/ 163151 w 285864"/>
                <a:gd name="connsiteY39" fmla="*/ 4545 h 285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85864" h="285831">
                  <a:moveTo>
                    <a:pt x="194965" y="0"/>
                  </a:moveTo>
                  <a:lnTo>
                    <a:pt x="194965" y="15908"/>
                  </a:lnTo>
                  <a:lnTo>
                    <a:pt x="226780" y="15908"/>
                  </a:lnTo>
                  <a:lnTo>
                    <a:pt x="242687" y="20452"/>
                  </a:lnTo>
                  <a:lnTo>
                    <a:pt x="249505" y="31815"/>
                  </a:lnTo>
                  <a:lnTo>
                    <a:pt x="269957" y="31815"/>
                  </a:lnTo>
                  <a:lnTo>
                    <a:pt x="285864" y="43177"/>
                  </a:lnTo>
                  <a:lnTo>
                    <a:pt x="285864" y="95444"/>
                  </a:lnTo>
                  <a:lnTo>
                    <a:pt x="281319" y="122713"/>
                  </a:lnTo>
                  <a:lnTo>
                    <a:pt x="281319" y="149983"/>
                  </a:lnTo>
                  <a:lnTo>
                    <a:pt x="285864" y="161345"/>
                  </a:lnTo>
                  <a:lnTo>
                    <a:pt x="281319" y="181797"/>
                  </a:lnTo>
                  <a:lnTo>
                    <a:pt x="279505" y="183611"/>
                  </a:lnTo>
                  <a:lnTo>
                    <a:pt x="274969" y="204022"/>
                  </a:lnTo>
                  <a:lnTo>
                    <a:pt x="270424" y="208567"/>
                  </a:lnTo>
                  <a:lnTo>
                    <a:pt x="259062" y="235837"/>
                  </a:lnTo>
                  <a:lnTo>
                    <a:pt x="220430" y="285831"/>
                  </a:lnTo>
                  <a:lnTo>
                    <a:pt x="199978" y="279014"/>
                  </a:lnTo>
                  <a:lnTo>
                    <a:pt x="188615" y="285831"/>
                  </a:lnTo>
                  <a:lnTo>
                    <a:pt x="172708" y="274469"/>
                  </a:lnTo>
                  <a:lnTo>
                    <a:pt x="156801" y="274469"/>
                  </a:lnTo>
                  <a:lnTo>
                    <a:pt x="134076" y="258562"/>
                  </a:lnTo>
                  <a:lnTo>
                    <a:pt x="102261" y="251744"/>
                  </a:lnTo>
                  <a:lnTo>
                    <a:pt x="90899" y="226747"/>
                  </a:lnTo>
                  <a:lnTo>
                    <a:pt x="90899" y="215385"/>
                  </a:lnTo>
                  <a:lnTo>
                    <a:pt x="74992" y="208567"/>
                  </a:lnTo>
                  <a:lnTo>
                    <a:pt x="31815" y="167663"/>
                  </a:lnTo>
                  <a:lnTo>
                    <a:pt x="27270" y="144938"/>
                  </a:lnTo>
                  <a:lnTo>
                    <a:pt x="15908" y="140393"/>
                  </a:lnTo>
                  <a:lnTo>
                    <a:pt x="0" y="106306"/>
                  </a:lnTo>
                  <a:lnTo>
                    <a:pt x="18052" y="109157"/>
                  </a:lnTo>
                  <a:lnTo>
                    <a:pt x="6350" y="84081"/>
                  </a:lnTo>
                  <a:lnTo>
                    <a:pt x="49527" y="90899"/>
                  </a:lnTo>
                  <a:lnTo>
                    <a:pt x="60890" y="90899"/>
                  </a:lnTo>
                  <a:lnTo>
                    <a:pt x="76797" y="90899"/>
                  </a:lnTo>
                  <a:lnTo>
                    <a:pt x="92704" y="68174"/>
                  </a:lnTo>
                  <a:lnTo>
                    <a:pt x="124519" y="36360"/>
                  </a:lnTo>
                  <a:lnTo>
                    <a:pt x="140426" y="31815"/>
                  </a:lnTo>
                  <a:lnTo>
                    <a:pt x="140426" y="20452"/>
                  </a:lnTo>
                  <a:lnTo>
                    <a:pt x="163151"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58" name="Freeform 351"/>
            <p:cNvSpPr>
              <a:spLocks noEditPoints="1"/>
            </p:cNvSpPr>
            <p:nvPr/>
          </p:nvSpPr>
          <p:spPr bwMode="auto">
            <a:xfrm>
              <a:off x="4846325" y="4543296"/>
              <a:ext cx="455061" cy="398818"/>
            </a:xfrm>
            <a:custGeom>
              <a:avLst/>
              <a:gdLst>
                <a:gd name="T0" fmla="*/ 220 w 267"/>
                <a:gd name="T1" fmla="*/ 0 h 234"/>
                <a:gd name="T2" fmla="*/ 234 w 267"/>
                <a:gd name="T3" fmla="*/ 2 h 234"/>
                <a:gd name="T4" fmla="*/ 248 w 267"/>
                <a:gd name="T5" fmla="*/ 28 h 234"/>
                <a:gd name="T6" fmla="*/ 251 w 267"/>
                <a:gd name="T7" fmla="*/ 59 h 234"/>
                <a:gd name="T8" fmla="*/ 244 w 267"/>
                <a:gd name="T9" fmla="*/ 64 h 234"/>
                <a:gd name="T10" fmla="*/ 239 w 267"/>
                <a:gd name="T11" fmla="*/ 68 h 234"/>
                <a:gd name="T12" fmla="*/ 234 w 267"/>
                <a:gd name="T13" fmla="*/ 83 h 234"/>
                <a:gd name="T14" fmla="*/ 253 w 267"/>
                <a:gd name="T15" fmla="*/ 90 h 234"/>
                <a:gd name="T16" fmla="*/ 267 w 267"/>
                <a:gd name="T17" fmla="*/ 83 h 234"/>
                <a:gd name="T18" fmla="*/ 263 w 267"/>
                <a:gd name="T19" fmla="*/ 111 h 234"/>
                <a:gd name="T20" fmla="*/ 246 w 267"/>
                <a:gd name="T21" fmla="*/ 128 h 234"/>
                <a:gd name="T22" fmla="*/ 237 w 267"/>
                <a:gd name="T23" fmla="*/ 139 h 234"/>
                <a:gd name="T24" fmla="*/ 222 w 267"/>
                <a:gd name="T25" fmla="*/ 163 h 234"/>
                <a:gd name="T26" fmla="*/ 194 w 267"/>
                <a:gd name="T27" fmla="*/ 194 h 234"/>
                <a:gd name="T28" fmla="*/ 163 w 267"/>
                <a:gd name="T29" fmla="*/ 211 h 234"/>
                <a:gd name="T30" fmla="*/ 154 w 267"/>
                <a:gd name="T31" fmla="*/ 218 h 234"/>
                <a:gd name="T32" fmla="*/ 135 w 267"/>
                <a:gd name="T33" fmla="*/ 218 h 234"/>
                <a:gd name="T34" fmla="*/ 109 w 267"/>
                <a:gd name="T35" fmla="*/ 218 h 234"/>
                <a:gd name="T36" fmla="*/ 85 w 267"/>
                <a:gd name="T37" fmla="*/ 225 h 234"/>
                <a:gd name="T38" fmla="*/ 61 w 267"/>
                <a:gd name="T39" fmla="*/ 234 h 234"/>
                <a:gd name="T40" fmla="*/ 47 w 267"/>
                <a:gd name="T41" fmla="*/ 227 h 234"/>
                <a:gd name="T42" fmla="*/ 35 w 267"/>
                <a:gd name="T43" fmla="*/ 218 h 234"/>
                <a:gd name="T44" fmla="*/ 31 w 267"/>
                <a:gd name="T45" fmla="*/ 215 h 234"/>
                <a:gd name="T46" fmla="*/ 26 w 267"/>
                <a:gd name="T47" fmla="*/ 192 h 234"/>
                <a:gd name="T48" fmla="*/ 31 w 267"/>
                <a:gd name="T49" fmla="*/ 173 h 234"/>
                <a:gd name="T50" fmla="*/ 14 w 267"/>
                <a:gd name="T51" fmla="*/ 139 h 234"/>
                <a:gd name="T52" fmla="*/ 0 w 267"/>
                <a:gd name="T53" fmla="*/ 116 h 234"/>
                <a:gd name="T54" fmla="*/ 14 w 267"/>
                <a:gd name="T55" fmla="*/ 111 h 234"/>
                <a:gd name="T56" fmla="*/ 26 w 267"/>
                <a:gd name="T57" fmla="*/ 121 h 234"/>
                <a:gd name="T58" fmla="*/ 45 w 267"/>
                <a:gd name="T59" fmla="*/ 123 h 234"/>
                <a:gd name="T60" fmla="*/ 59 w 267"/>
                <a:gd name="T61" fmla="*/ 47 h 234"/>
                <a:gd name="T62" fmla="*/ 73 w 267"/>
                <a:gd name="T63" fmla="*/ 66 h 234"/>
                <a:gd name="T64" fmla="*/ 76 w 267"/>
                <a:gd name="T65" fmla="*/ 85 h 234"/>
                <a:gd name="T66" fmla="*/ 95 w 267"/>
                <a:gd name="T67" fmla="*/ 73 h 234"/>
                <a:gd name="T68" fmla="*/ 106 w 267"/>
                <a:gd name="T69" fmla="*/ 61 h 234"/>
                <a:gd name="T70" fmla="*/ 121 w 267"/>
                <a:gd name="T71" fmla="*/ 59 h 234"/>
                <a:gd name="T72" fmla="*/ 142 w 267"/>
                <a:gd name="T73" fmla="*/ 64 h 234"/>
                <a:gd name="T74" fmla="*/ 154 w 267"/>
                <a:gd name="T75" fmla="*/ 54 h 234"/>
                <a:gd name="T76" fmla="*/ 166 w 267"/>
                <a:gd name="T77" fmla="*/ 45 h 234"/>
                <a:gd name="T78" fmla="*/ 175 w 267"/>
                <a:gd name="T79" fmla="*/ 26 h 234"/>
                <a:gd name="T80" fmla="*/ 213 w 267"/>
                <a:gd name="T81" fmla="*/ 0 h 234"/>
                <a:gd name="T82" fmla="*/ 192 w 267"/>
                <a:gd name="T83" fmla="*/ 121 h 234"/>
                <a:gd name="T84" fmla="*/ 182 w 267"/>
                <a:gd name="T85" fmla="*/ 128 h 234"/>
                <a:gd name="T86" fmla="*/ 187 w 267"/>
                <a:gd name="T87" fmla="*/ 154 h 234"/>
                <a:gd name="T88" fmla="*/ 194 w 267"/>
                <a:gd name="T89" fmla="*/ 147 h 234"/>
                <a:gd name="T90" fmla="*/ 206 w 267"/>
                <a:gd name="T91" fmla="*/ 137 h 234"/>
                <a:gd name="T92" fmla="*/ 206 w 267"/>
                <a:gd name="T93" fmla="*/ 123 h 234"/>
                <a:gd name="T94" fmla="*/ 192 w 267"/>
                <a:gd name="T95" fmla="*/ 1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7" h="234">
                  <a:moveTo>
                    <a:pt x="220" y="0"/>
                  </a:moveTo>
                  <a:lnTo>
                    <a:pt x="220" y="0"/>
                  </a:lnTo>
                  <a:lnTo>
                    <a:pt x="227" y="2"/>
                  </a:lnTo>
                  <a:lnTo>
                    <a:pt x="234" y="2"/>
                  </a:lnTo>
                  <a:lnTo>
                    <a:pt x="241" y="2"/>
                  </a:lnTo>
                  <a:lnTo>
                    <a:pt x="248" y="28"/>
                  </a:lnTo>
                  <a:lnTo>
                    <a:pt x="253" y="40"/>
                  </a:lnTo>
                  <a:lnTo>
                    <a:pt x="251" y="59"/>
                  </a:lnTo>
                  <a:lnTo>
                    <a:pt x="253" y="66"/>
                  </a:lnTo>
                  <a:lnTo>
                    <a:pt x="244" y="64"/>
                  </a:lnTo>
                  <a:lnTo>
                    <a:pt x="239" y="64"/>
                  </a:lnTo>
                  <a:lnTo>
                    <a:pt x="239" y="68"/>
                  </a:lnTo>
                  <a:lnTo>
                    <a:pt x="234" y="76"/>
                  </a:lnTo>
                  <a:lnTo>
                    <a:pt x="234" y="83"/>
                  </a:lnTo>
                  <a:lnTo>
                    <a:pt x="244" y="92"/>
                  </a:lnTo>
                  <a:lnTo>
                    <a:pt x="253" y="90"/>
                  </a:lnTo>
                  <a:lnTo>
                    <a:pt x="255" y="83"/>
                  </a:lnTo>
                  <a:lnTo>
                    <a:pt x="267" y="83"/>
                  </a:lnTo>
                  <a:lnTo>
                    <a:pt x="265" y="95"/>
                  </a:lnTo>
                  <a:lnTo>
                    <a:pt x="263" y="111"/>
                  </a:lnTo>
                  <a:lnTo>
                    <a:pt x="258" y="118"/>
                  </a:lnTo>
                  <a:lnTo>
                    <a:pt x="246" y="128"/>
                  </a:lnTo>
                  <a:lnTo>
                    <a:pt x="244" y="132"/>
                  </a:lnTo>
                  <a:lnTo>
                    <a:pt x="237" y="139"/>
                  </a:lnTo>
                  <a:lnTo>
                    <a:pt x="232" y="149"/>
                  </a:lnTo>
                  <a:lnTo>
                    <a:pt x="222" y="163"/>
                  </a:lnTo>
                  <a:lnTo>
                    <a:pt x="206" y="182"/>
                  </a:lnTo>
                  <a:lnTo>
                    <a:pt x="194" y="194"/>
                  </a:lnTo>
                  <a:lnTo>
                    <a:pt x="182" y="203"/>
                  </a:lnTo>
                  <a:lnTo>
                    <a:pt x="163" y="211"/>
                  </a:lnTo>
                  <a:lnTo>
                    <a:pt x="156" y="211"/>
                  </a:lnTo>
                  <a:lnTo>
                    <a:pt x="154" y="218"/>
                  </a:lnTo>
                  <a:lnTo>
                    <a:pt x="144" y="215"/>
                  </a:lnTo>
                  <a:lnTo>
                    <a:pt x="135" y="218"/>
                  </a:lnTo>
                  <a:lnTo>
                    <a:pt x="118" y="215"/>
                  </a:lnTo>
                  <a:lnTo>
                    <a:pt x="109" y="218"/>
                  </a:lnTo>
                  <a:lnTo>
                    <a:pt x="102" y="215"/>
                  </a:lnTo>
                  <a:lnTo>
                    <a:pt x="85" y="225"/>
                  </a:lnTo>
                  <a:lnTo>
                    <a:pt x="71" y="225"/>
                  </a:lnTo>
                  <a:lnTo>
                    <a:pt x="61" y="234"/>
                  </a:lnTo>
                  <a:lnTo>
                    <a:pt x="54" y="234"/>
                  </a:lnTo>
                  <a:lnTo>
                    <a:pt x="47" y="227"/>
                  </a:lnTo>
                  <a:lnTo>
                    <a:pt x="43" y="227"/>
                  </a:lnTo>
                  <a:lnTo>
                    <a:pt x="35" y="218"/>
                  </a:lnTo>
                  <a:lnTo>
                    <a:pt x="33" y="222"/>
                  </a:lnTo>
                  <a:lnTo>
                    <a:pt x="31" y="215"/>
                  </a:lnTo>
                  <a:lnTo>
                    <a:pt x="31" y="203"/>
                  </a:lnTo>
                  <a:lnTo>
                    <a:pt x="26" y="192"/>
                  </a:lnTo>
                  <a:lnTo>
                    <a:pt x="31" y="187"/>
                  </a:lnTo>
                  <a:lnTo>
                    <a:pt x="31" y="173"/>
                  </a:lnTo>
                  <a:lnTo>
                    <a:pt x="21" y="156"/>
                  </a:lnTo>
                  <a:lnTo>
                    <a:pt x="14" y="139"/>
                  </a:lnTo>
                  <a:lnTo>
                    <a:pt x="12" y="139"/>
                  </a:lnTo>
                  <a:lnTo>
                    <a:pt x="0" y="116"/>
                  </a:lnTo>
                  <a:lnTo>
                    <a:pt x="9" y="106"/>
                  </a:lnTo>
                  <a:lnTo>
                    <a:pt x="14" y="111"/>
                  </a:lnTo>
                  <a:lnTo>
                    <a:pt x="19" y="121"/>
                  </a:lnTo>
                  <a:lnTo>
                    <a:pt x="26" y="121"/>
                  </a:lnTo>
                  <a:lnTo>
                    <a:pt x="35" y="125"/>
                  </a:lnTo>
                  <a:lnTo>
                    <a:pt x="45" y="123"/>
                  </a:lnTo>
                  <a:lnTo>
                    <a:pt x="59" y="113"/>
                  </a:lnTo>
                  <a:lnTo>
                    <a:pt x="59" y="47"/>
                  </a:lnTo>
                  <a:lnTo>
                    <a:pt x="61" y="50"/>
                  </a:lnTo>
                  <a:lnTo>
                    <a:pt x="73" y="66"/>
                  </a:lnTo>
                  <a:lnTo>
                    <a:pt x="71" y="78"/>
                  </a:lnTo>
                  <a:lnTo>
                    <a:pt x="76" y="85"/>
                  </a:lnTo>
                  <a:lnTo>
                    <a:pt x="85" y="83"/>
                  </a:lnTo>
                  <a:lnTo>
                    <a:pt x="95" y="73"/>
                  </a:lnTo>
                  <a:lnTo>
                    <a:pt x="102" y="68"/>
                  </a:lnTo>
                  <a:lnTo>
                    <a:pt x="106" y="61"/>
                  </a:lnTo>
                  <a:lnTo>
                    <a:pt x="114" y="57"/>
                  </a:lnTo>
                  <a:lnTo>
                    <a:pt x="121" y="59"/>
                  </a:lnTo>
                  <a:lnTo>
                    <a:pt x="130" y="64"/>
                  </a:lnTo>
                  <a:lnTo>
                    <a:pt x="142" y="64"/>
                  </a:lnTo>
                  <a:lnTo>
                    <a:pt x="151" y="59"/>
                  </a:lnTo>
                  <a:lnTo>
                    <a:pt x="154" y="54"/>
                  </a:lnTo>
                  <a:lnTo>
                    <a:pt x="156" y="45"/>
                  </a:lnTo>
                  <a:lnTo>
                    <a:pt x="166" y="45"/>
                  </a:lnTo>
                  <a:lnTo>
                    <a:pt x="170" y="38"/>
                  </a:lnTo>
                  <a:lnTo>
                    <a:pt x="175" y="26"/>
                  </a:lnTo>
                  <a:lnTo>
                    <a:pt x="189" y="14"/>
                  </a:lnTo>
                  <a:lnTo>
                    <a:pt x="213" y="0"/>
                  </a:lnTo>
                  <a:lnTo>
                    <a:pt x="220" y="0"/>
                  </a:lnTo>
                  <a:moveTo>
                    <a:pt x="192" y="121"/>
                  </a:moveTo>
                  <a:lnTo>
                    <a:pt x="192" y="121"/>
                  </a:lnTo>
                  <a:lnTo>
                    <a:pt x="182" y="128"/>
                  </a:lnTo>
                  <a:lnTo>
                    <a:pt x="173" y="139"/>
                  </a:lnTo>
                  <a:lnTo>
                    <a:pt x="187" y="154"/>
                  </a:lnTo>
                  <a:lnTo>
                    <a:pt x="192" y="151"/>
                  </a:lnTo>
                  <a:lnTo>
                    <a:pt x="194" y="147"/>
                  </a:lnTo>
                  <a:lnTo>
                    <a:pt x="203" y="144"/>
                  </a:lnTo>
                  <a:lnTo>
                    <a:pt x="206" y="137"/>
                  </a:lnTo>
                  <a:lnTo>
                    <a:pt x="210" y="128"/>
                  </a:lnTo>
                  <a:lnTo>
                    <a:pt x="206" y="123"/>
                  </a:lnTo>
                  <a:lnTo>
                    <a:pt x="199" y="116"/>
                  </a:lnTo>
                  <a:lnTo>
                    <a:pt x="192" y="121"/>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0" name="Freeform 429"/>
            <p:cNvSpPr>
              <a:spLocks/>
            </p:cNvSpPr>
            <p:nvPr/>
          </p:nvSpPr>
          <p:spPr bwMode="auto">
            <a:xfrm>
              <a:off x="4721907" y="4384384"/>
              <a:ext cx="366435" cy="370333"/>
            </a:xfrm>
            <a:custGeom>
              <a:avLst/>
              <a:gdLst>
                <a:gd name="connsiteX0" fmla="*/ 379218 w 488580"/>
                <a:gd name="connsiteY0" fmla="*/ 46740 h 493777"/>
                <a:gd name="connsiteX1" fmla="*/ 363595 w 488580"/>
                <a:gd name="connsiteY1" fmla="*/ 49995 h 493777"/>
                <a:gd name="connsiteX2" fmla="*/ 338598 w 488580"/>
                <a:gd name="connsiteY2" fmla="*/ 49995 h 493777"/>
                <a:gd name="connsiteX3" fmla="*/ 338513 w 488580"/>
                <a:gd name="connsiteY3" fmla="*/ 51719 h 493777"/>
                <a:gd name="connsiteX4" fmla="*/ 354505 w 488580"/>
                <a:gd name="connsiteY4" fmla="*/ 52918 h 493777"/>
                <a:gd name="connsiteX5" fmla="*/ 36360 w 488580"/>
                <a:gd name="connsiteY5" fmla="*/ 0 h 493777"/>
                <a:gd name="connsiteX6" fmla="*/ 59084 w 488580"/>
                <a:gd name="connsiteY6" fmla="*/ 6817 h 493777"/>
                <a:gd name="connsiteX7" fmla="*/ 79537 w 488580"/>
                <a:gd name="connsiteY7" fmla="*/ 22725 h 493777"/>
                <a:gd name="connsiteX8" fmla="*/ 90899 w 488580"/>
                <a:gd name="connsiteY8" fmla="*/ 15908 h 493777"/>
                <a:gd name="connsiteX9" fmla="*/ 236337 w 488580"/>
                <a:gd name="connsiteY9" fmla="*/ 15908 h 493777"/>
                <a:gd name="connsiteX10" fmla="*/ 263606 w 488580"/>
                <a:gd name="connsiteY10" fmla="*/ 31815 h 493777"/>
                <a:gd name="connsiteX11" fmla="*/ 354505 w 488580"/>
                <a:gd name="connsiteY11" fmla="*/ 38632 h 493777"/>
                <a:gd name="connsiteX12" fmla="*/ 418134 w 488580"/>
                <a:gd name="connsiteY12" fmla="*/ 22725 h 493777"/>
                <a:gd name="connsiteX13" fmla="*/ 449948 w 488580"/>
                <a:gd name="connsiteY13" fmla="*/ 15908 h 493777"/>
                <a:gd name="connsiteX14" fmla="*/ 472673 w 488580"/>
                <a:gd name="connsiteY14" fmla="*/ 15908 h 493777"/>
                <a:gd name="connsiteX15" fmla="*/ 488580 w 488580"/>
                <a:gd name="connsiteY15" fmla="*/ 27270 h 493777"/>
                <a:gd name="connsiteX16" fmla="*/ 478580 w 488580"/>
                <a:gd name="connsiteY16" fmla="*/ 34413 h 493777"/>
                <a:gd name="connsiteX17" fmla="*/ 488580 w 488580"/>
                <a:gd name="connsiteY17" fmla="*/ 41556 h 493777"/>
                <a:gd name="connsiteX18" fmla="*/ 472673 w 488580"/>
                <a:gd name="connsiteY18" fmla="*/ 52918 h 493777"/>
                <a:gd name="connsiteX19" fmla="*/ 461311 w 488580"/>
                <a:gd name="connsiteY19" fmla="*/ 52918 h 493777"/>
                <a:gd name="connsiteX20" fmla="*/ 434041 w 488580"/>
                <a:gd name="connsiteY20" fmla="*/ 68826 h 493777"/>
                <a:gd name="connsiteX21" fmla="*/ 418134 w 488580"/>
                <a:gd name="connsiteY21" fmla="*/ 52918 h 493777"/>
                <a:gd name="connsiteX22" fmla="*/ 363595 w 488580"/>
                <a:gd name="connsiteY22" fmla="*/ 64281 h 493777"/>
                <a:gd name="connsiteX23" fmla="*/ 338598 w 488580"/>
                <a:gd name="connsiteY23" fmla="*/ 64281 h 493777"/>
                <a:gd name="connsiteX24" fmla="*/ 331780 w 488580"/>
                <a:gd name="connsiteY24" fmla="*/ 202901 h 493777"/>
                <a:gd name="connsiteX25" fmla="*/ 299966 w 488580"/>
                <a:gd name="connsiteY25" fmla="*/ 202901 h 493777"/>
                <a:gd name="connsiteX26" fmla="*/ 299966 w 488580"/>
                <a:gd name="connsiteY26" fmla="*/ 306784 h 493777"/>
                <a:gd name="connsiteX27" fmla="*/ 299966 w 488580"/>
                <a:gd name="connsiteY27" fmla="*/ 321070 h 493777"/>
                <a:gd name="connsiteX28" fmla="*/ 299966 w 488580"/>
                <a:gd name="connsiteY28" fmla="*/ 456767 h 493777"/>
                <a:gd name="connsiteX29" fmla="*/ 299966 w 488580"/>
                <a:gd name="connsiteY29" fmla="*/ 471053 h 493777"/>
                <a:gd name="connsiteX30" fmla="*/ 263606 w 488580"/>
                <a:gd name="connsiteY30" fmla="*/ 493777 h 493777"/>
                <a:gd name="connsiteX31" fmla="*/ 245426 w 488580"/>
                <a:gd name="connsiteY31" fmla="*/ 493777 h 493777"/>
                <a:gd name="connsiteX32" fmla="*/ 224974 w 488580"/>
                <a:gd name="connsiteY32" fmla="*/ 489232 h 493777"/>
                <a:gd name="connsiteX33" fmla="*/ 204522 w 488580"/>
                <a:gd name="connsiteY33" fmla="*/ 489232 h 493777"/>
                <a:gd name="connsiteX34" fmla="*/ 197705 w 488580"/>
                <a:gd name="connsiteY34" fmla="*/ 466508 h 493777"/>
                <a:gd name="connsiteX35" fmla="*/ 186342 w 488580"/>
                <a:gd name="connsiteY35" fmla="*/ 455145 h 493777"/>
                <a:gd name="connsiteX36" fmla="*/ 165890 w 488580"/>
                <a:gd name="connsiteY36" fmla="*/ 477870 h 493777"/>
                <a:gd name="connsiteX37" fmla="*/ 138621 w 488580"/>
                <a:gd name="connsiteY37" fmla="*/ 446055 h 493777"/>
                <a:gd name="connsiteX38" fmla="*/ 122713 w 488580"/>
                <a:gd name="connsiteY38" fmla="*/ 411968 h 493777"/>
                <a:gd name="connsiteX39" fmla="*/ 118168 w 488580"/>
                <a:gd name="connsiteY39" fmla="*/ 375609 h 493777"/>
                <a:gd name="connsiteX40" fmla="*/ 106806 w 488580"/>
                <a:gd name="connsiteY40" fmla="*/ 348339 h 493777"/>
                <a:gd name="connsiteX41" fmla="*/ 95444 w 488580"/>
                <a:gd name="connsiteY41" fmla="*/ 284710 h 493777"/>
                <a:gd name="connsiteX42" fmla="*/ 95444 w 488580"/>
                <a:gd name="connsiteY42" fmla="*/ 270424 h 493777"/>
                <a:gd name="connsiteX43" fmla="*/ 95444 w 488580"/>
                <a:gd name="connsiteY43" fmla="*/ 234716 h 493777"/>
                <a:gd name="connsiteX44" fmla="*/ 90899 w 488580"/>
                <a:gd name="connsiteY44" fmla="*/ 214264 h 493777"/>
                <a:gd name="connsiteX45" fmla="*/ 74992 w 488580"/>
                <a:gd name="connsiteY45" fmla="*/ 198356 h 493777"/>
                <a:gd name="connsiteX46" fmla="*/ 59084 w 488580"/>
                <a:gd name="connsiteY46" fmla="*/ 166542 h 493777"/>
                <a:gd name="connsiteX47" fmla="*/ 36360 w 488580"/>
                <a:gd name="connsiteY47" fmla="*/ 123365 h 493777"/>
                <a:gd name="connsiteX48" fmla="*/ 31815 w 488580"/>
                <a:gd name="connsiteY48" fmla="*/ 96095 h 493777"/>
                <a:gd name="connsiteX49" fmla="*/ 0 w 488580"/>
                <a:gd name="connsiteY49" fmla="*/ 64281 h 493777"/>
                <a:gd name="connsiteX50" fmla="*/ 0 w 488580"/>
                <a:gd name="connsiteY50" fmla="*/ 49995 h 493777"/>
                <a:gd name="connsiteX51" fmla="*/ 0 w 488580"/>
                <a:gd name="connsiteY51" fmla="*/ 30194 h 493777"/>
                <a:gd name="connsiteX52" fmla="*/ 0 w 488580"/>
                <a:gd name="connsiteY52" fmla="*/ 15908 h 493777"/>
                <a:gd name="connsiteX53" fmla="*/ 15908 w 488580"/>
                <a:gd name="connsiteY53" fmla="*/ 6817 h 49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88580" h="493777">
                  <a:moveTo>
                    <a:pt x="379218" y="46740"/>
                  </a:moveTo>
                  <a:lnTo>
                    <a:pt x="363595" y="49995"/>
                  </a:lnTo>
                  <a:lnTo>
                    <a:pt x="338598" y="49995"/>
                  </a:lnTo>
                  <a:lnTo>
                    <a:pt x="338513" y="51719"/>
                  </a:lnTo>
                  <a:lnTo>
                    <a:pt x="354505" y="52918"/>
                  </a:lnTo>
                  <a:close/>
                  <a:moveTo>
                    <a:pt x="36360" y="0"/>
                  </a:moveTo>
                  <a:lnTo>
                    <a:pt x="59084" y="6817"/>
                  </a:lnTo>
                  <a:lnTo>
                    <a:pt x="79537" y="22725"/>
                  </a:lnTo>
                  <a:lnTo>
                    <a:pt x="90899" y="15908"/>
                  </a:lnTo>
                  <a:lnTo>
                    <a:pt x="236337" y="15908"/>
                  </a:lnTo>
                  <a:lnTo>
                    <a:pt x="263606" y="31815"/>
                  </a:lnTo>
                  <a:lnTo>
                    <a:pt x="354505" y="38632"/>
                  </a:lnTo>
                  <a:lnTo>
                    <a:pt x="418134" y="22725"/>
                  </a:lnTo>
                  <a:lnTo>
                    <a:pt x="449948" y="15908"/>
                  </a:lnTo>
                  <a:lnTo>
                    <a:pt x="472673" y="15908"/>
                  </a:lnTo>
                  <a:lnTo>
                    <a:pt x="488580" y="27270"/>
                  </a:lnTo>
                  <a:lnTo>
                    <a:pt x="478580" y="34413"/>
                  </a:lnTo>
                  <a:lnTo>
                    <a:pt x="488580" y="41556"/>
                  </a:lnTo>
                  <a:lnTo>
                    <a:pt x="472673" y="52918"/>
                  </a:lnTo>
                  <a:lnTo>
                    <a:pt x="461311" y="52918"/>
                  </a:lnTo>
                  <a:lnTo>
                    <a:pt x="434041" y="68826"/>
                  </a:lnTo>
                  <a:lnTo>
                    <a:pt x="418134" y="52918"/>
                  </a:lnTo>
                  <a:lnTo>
                    <a:pt x="363595" y="64281"/>
                  </a:lnTo>
                  <a:lnTo>
                    <a:pt x="338598" y="64281"/>
                  </a:lnTo>
                  <a:lnTo>
                    <a:pt x="331780" y="202901"/>
                  </a:lnTo>
                  <a:lnTo>
                    <a:pt x="299966" y="202901"/>
                  </a:lnTo>
                  <a:lnTo>
                    <a:pt x="299966" y="306784"/>
                  </a:lnTo>
                  <a:lnTo>
                    <a:pt x="299966" y="321070"/>
                  </a:lnTo>
                  <a:lnTo>
                    <a:pt x="299966" y="456767"/>
                  </a:lnTo>
                  <a:lnTo>
                    <a:pt x="299966" y="471053"/>
                  </a:lnTo>
                  <a:lnTo>
                    <a:pt x="263606" y="493777"/>
                  </a:lnTo>
                  <a:lnTo>
                    <a:pt x="245426" y="493777"/>
                  </a:lnTo>
                  <a:lnTo>
                    <a:pt x="224974" y="489232"/>
                  </a:lnTo>
                  <a:lnTo>
                    <a:pt x="204522" y="489232"/>
                  </a:lnTo>
                  <a:lnTo>
                    <a:pt x="197705" y="466508"/>
                  </a:lnTo>
                  <a:lnTo>
                    <a:pt x="186342" y="455145"/>
                  </a:lnTo>
                  <a:lnTo>
                    <a:pt x="165890" y="477870"/>
                  </a:lnTo>
                  <a:lnTo>
                    <a:pt x="138621" y="446055"/>
                  </a:lnTo>
                  <a:lnTo>
                    <a:pt x="122713" y="411968"/>
                  </a:lnTo>
                  <a:lnTo>
                    <a:pt x="118168" y="375609"/>
                  </a:lnTo>
                  <a:lnTo>
                    <a:pt x="106806" y="348339"/>
                  </a:lnTo>
                  <a:lnTo>
                    <a:pt x="95444" y="284710"/>
                  </a:lnTo>
                  <a:lnTo>
                    <a:pt x="95444" y="270424"/>
                  </a:lnTo>
                  <a:lnTo>
                    <a:pt x="95444" y="234716"/>
                  </a:lnTo>
                  <a:lnTo>
                    <a:pt x="90899" y="214264"/>
                  </a:lnTo>
                  <a:lnTo>
                    <a:pt x="74992" y="198356"/>
                  </a:lnTo>
                  <a:lnTo>
                    <a:pt x="59084" y="166542"/>
                  </a:lnTo>
                  <a:lnTo>
                    <a:pt x="36360" y="123365"/>
                  </a:lnTo>
                  <a:lnTo>
                    <a:pt x="31815" y="96095"/>
                  </a:lnTo>
                  <a:lnTo>
                    <a:pt x="0" y="64281"/>
                  </a:lnTo>
                  <a:lnTo>
                    <a:pt x="0" y="49995"/>
                  </a:lnTo>
                  <a:lnTo>
                    <a:pt x="0" y="30194"/>
                  </a:lnTo>
                  <a:lnTo>
                    <a:pt x="0" y="15908"/>
                  </a:lnTo>
                  <a:lnTo>
                    <a:pt x="1590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8" name="Freeform 427"/>
            <p:cNvSpPr>
              <a:spLocks/>
            </p:cNvSpPr>
            <p:nvPr/>
          </p:nvSpPr>
          <p:spPr bwMode="auto">
            <a:xfrm>
              <a:off x="4733838" y="3776176"/>
              <a:ext cx="530379" cy="514958"/>
            </a:xfrm>
            <a:custGeom>
              <a:avLst/>
              <a:gdLst>
                <a:gd name="connsiteX0" fmla="*/ 493125 w 707172"/>
                <a:gd name="connsiteY0" fmla="*/ 0 h 686611"/>
                <a:gd name="connsiteX1" fmla="*/ 520395 w 707172"/>
                <a:gd name="connsiteY1" fmla="*/ 6817 h 686611"/>
                <a:gd name="connsiteX2" fmla="*/ 543120 w 707172"/>
                <a:gd name="connsiteY2" fmla="*/ 6817 h 686611"/>
                <a:gd name="connsiteX3" fmla="*/ 559027 w 707172"/>
                <a:gd name="connsiteY3" fmla="*/ 0 h 686611"/>
                <a:gd name="connsiteX4" fmla="*/ 564385 w 707172"/>
                <a:gd name="connsiteY4" fmla="*/ 8930 h 686611"/>
                <a:gd name="connsiteX5" fmla="*/ 568552 w 707172"/>
                <a:gd name="connsiteY5" fmla="*/ 7144 h 686611"/>
                <a:gd name="connsiteX6" fmla="*/ 585802 w 707172"/>
                <a:gd name="connsiteY6" fmla="*/ 35894 h 686611"/>
                <a:gd name="connsiteX7" fmla="*/ 595386 w 707172"/>
                <a:gd name="connsiteY7" fmla="*/ 38632 h 686611"/>
                <a:gd name="connsiteX8" fmla="*/ 606749 w 707172"/>
                <a:gd name="connsiteY8" fmla="*/ 27270 h 686611"/>
                <a:gd name="connsiteX9" fmla="*/ 622656 w 707172"/>
                <a:gd name="connsiteY9" fmla="*/ 34087 h 686611"/>
                <a:gd name="connsiteX10" fmla="*/ 645381 w 707172"/>
                <a:gd name="connsiteY10" fmla="*/ 22725 h 686611"/>
                <a:gd name="connsiteX11" fmla="*/ 650672 w 707172"/>
                <a:gd name="connsiteY11" fmla="*/ 31985 h 686611"/>
                <a:gd name="connsiteX12" fmla="*/ 654906 w 707172"/>
                <a:gd name="connsiteY12" fmla="*/ 29869 h 686611"/>
                <a:gd name="connsiteX13" fmla="*/ 663995 w 707172"/>
                <a:gd name="connsiteY13" fmla="*/ 45776 h 686611"/>
                <a:gd name="connsiteX14" fmla="*/ 698082 w 707172"/>
                <a:gd name="connsiteY14" fmla="*/ 73046 h 686611"/>
                <a:gd name="connsiteX15" fmla="*/ 691797 w 707172"/>
                <a:gd name="connsiteY15" fmla="*/ 106571 h 686611"/>
                <a:gd name="connsiteX16" fmla="*/ 697647 w 707172"/>
                <a:gd name="connsiteY16" fmla="*/ 109079 h 686611"/>
                <a:gd name="connsiteX17" fmla="*/ 696242 w 707172"/>
                <a:gd name="connsiteY17" fmla="*/ 111538 h 686611"/>
                <a:gd name="connsiteX18" fmla="*/ 707172 w 707172"/>
                <a:gd name="connsiteY18" fmla="*/ 116223 h 686611"/>
                <a:gd name="connsiteX19" fmla="*/ 698082 w 707172"/>
                <a:gd name="connsiteY19" fmla="*/ 132130 h 686611"/>
                <a:gd name="connsiteX20" fmla="*/ 679903 w 707172"/>
                <a:gd name="connsiteY20" fmla="*/ 143492 h 686611"/>
                <a:gd name="connsiteX21" fmla="*/ 670813 w 707172"/>
                <a:gd name="connsiteY21" fmla="*/ 159399 h 686611"/>
                <a:gd name="connsiteX22" fmla="*/ 659450 w 707172"/>
                <a:gd name="connsiteY22" fmla="*/ 179852 h 686611"/>
                <a:gd name="connsiteX23" fmla="*/ 659450 w 707172"/>
                <a:gd name="connsiteY23" fmla="*/ 207121 h 686611"/>
                <a:gd name="connsiteX24" fmla="*/ 648088 w 707172"/>
                <a:gd name="connsiteY24" fmla="*/ 218483 h 686611"/>
                <a:gd name="connsiteX25" fmla="*/ 648088 w 707172"/>
                <a:gd name="connsiteY25" fmla="*/ 245753 h 686611"/>
                <a:gd name="connsiteX26" fmla="*/ 636726 w 707172"/>
                <a:gd name="connsiteY26" fmla="*/ 254843 h 686611"/>
                <a:gd name="connsiteX27" fmla="*/ 636726 w 707172"/>
                <a:gd name="connsiteY27" fmla="*/ 282112 h 686611"/>
                <a:gd name="connsiteX28" fmla="*/ 632181 w 707172"/>
                <a:gd name="connsiteY28" fmla="*/ 282112 h 686611"/>
                <a:gd name="connsiteX29" fmla="*/ 627636 w 707172"/>
                <a:gd name="connsiteY29" fmla="*/ 304837 h 686611"/>
                <a:gd name="connsiteX30" fmla="*/ 636726 w 707172"/>
                <a:gd name="connsiteY30" fmla="*/ 320744 h 686611"/>
                <a:gd name="connsiteX31" fmla="*/ 636726 w 707172"/>
                <a:gd name="connsiteY31" fmla="*/ 363921 h 686611"/>
                <a:gd name="connsiteX32" fmla="*/ 643543 w 707172"/>
                <a:gd name="connsiteY32" fmla="*/ 395736 h 686611"/>
                <a:gd name="connsiteX33" fmla="*/ 643543 w 707172"/>
                <a:gd name="connsiteY33" fmla="*/ 416188 h 686611"/>
                <a:gd name="connsiteX34" fmla="*/ 648088 w 707172"/>
                <a:gd name="connsiteY34" fmla="*/ 438913 h 686611"/>
                <a:gd name="connsiteX35" fmla="*/ 670813 w 707172"/>
                <a:gd name="connsiteY35" fmla="*/ 459365 h 686611"/>
                <a:gd name="connsiteX36" fmla="*/ 691265 w 707172"/>
                <a:gd name="connsiteY36" fmla="*/ 502542 h 686611"/>
                <a:gd name="connsiteX37" fmla="*/ 675358 w 707172"/>
                <a:gd name="connsiteY37" fmla="*/ 502542 h 686611"/>
                <a:gd name="connsiteX38" fmla="*/ 627636 w 707172"/>
                <a:gd name="connsiteY38" fmla="*/ 509359 h 686611"/>
                <a:gd name="connsiteX39" fmla="*/ 616274 w 707172"/>
                <a:gd name="connsiteY39" fmla="*/ 513904 h 686611"/>
                <a:gd name="connsiteX40" fmla="*/ 604911 w 707172"/>
                <a:gd name="connsiteY40" fmla="*/ 534356 h 686611"/>
                <a:gd name="connsiteX41" fmla="*/ 616274 w 707172"/>
                <a:gd name="connsiteY41" fmla="*/ 552536 h 686611"/>
                <a:gd name="connsiteX42" fmla="*/ 611729 w 707172"/>
                <a:gd name="connsiteY42" fmla="*/ 593440 h 686611"/>
                <a:gd name="connsiteX43" fmla="*/ 605461 w 707172"/>
                <a:gd name="connsiteY43" fmla="*/ 628958 h 686611"/>
                <a:gd name="connsiteX44" fmla="*/ 606749 w 707172"/>
                <a:gd name="connsiteY44" fmla="*/ 629473 h 686611"/>
                <a:gd name="connsiteX45" fmla="*/ 613568 w 707172"/>
                <a:gd name="connsiteY45" fmla="*/ 635535 h 686611"/>
                <a:gd name="connsiteX46" fmla="*/ 616274 w 707172"/>
                <a:gd name="connsiteY46" fmla="*/ 636617 h 686611"/>
                <a:gd name="connsiteX47" fmla="*/ 628089 w 707172"/>
                <a:gd name="connsiteY47" fmla="*/ 647120 h 686611"/>
                <a:gd name="connsiteX48" fmla="*/ 638563 w 707172"/>
                <a:gd name="connsiteY48" fmla="*/ 640835 h 686611"/>
                <a:gd name="connsiteX49" fmla="*/ 640615 w 707172"/>
                <a:gd name="connsiteY49" fmla="*/ 652463 h 686611"/>
                <a:gd name="connsiteX50" fmla="*/ 648088 w 707172"/>
                <a:gd name="connsiteY50" fmla="*/ 647979 h 686611"/>
                <a:gd name="connsiteX51" fmla="*/ 654906 w 707172"/>
                <a:gd name="connsiteY51" fmla="*/ 686611 h 686611"/>
                <a:gd name="connsiteX52" fmla="*/ 620819 w 707172"/>
                <a:gd name="connsiteY52" fmla="*/ 686611 h 686611"/>
                <a:gd name="connsiteX53" fmla="*/ 617961 w 707172"/>
                <a:gd name="connsiteY53" fmla="*/ 679467 h 686611"/>
                <a:gd name="connsiteX54" fmla="*/ 611294 w 707172"/>
                <a:gd name="connsiteY54" fmla="*/ 679467 h 686611"/>
                <a:gd name="connsiteX55" fmla="*/ 602204 w 707172"/>
                <a:gd name="connsiteY55" fmla="*/ 656743 h 686611"/>
                <a:gd name="connsiteX56" fmla="*/ 592964 w 707172"/>
                <a:gd name="connsiteY56" fmla="*/ 647503 h 686611"/>
                <a:gd name="connsiteX57" fmla="*/ 568552 w 707172"/>
                <a:gd name="connsiteY57" fmla="*/ 643434 h 686611"/>
                <a:gd name="connsiteX58" fmla="*/ 564046 w 707172"/>
                <a:gd name="connsiteY58" fmla="*/ 637127 h 686611"/>
                <a:gd name="connsiteX59" fmla="*/ 559027 w 707172"/>
                <a:gd name="connsiteY59" fmla="*/ 636290 h 686611"/>
                <a:gd name="connsiteX60" fmla="*/ 553833 w 707172"/>
                <a:gd name="connsiteY60" fmla="*/ 629019 h 686611"/>
                <a:gd name="connsiteX61" fmla="*/ 536737 w 707172"/>
                <a:gd name="connsiteY61" fmla="*/ 636617 h 686611"/>
                <a:gd name="connsiteX62" fmla="*/ 509468 w 707172"/>
                <a:gd name="connsiteY62" fmla="*/ 632072 h 686611"/>
                <a:gd name="connsiteX63" fmla="*/ 502800 w 707172"/>
                <a:gd name="connsiteY63" fmla="*/ 625404 h 686611"/>
                <a:gd name="connsiteX64" fmla="*/ 499943 w 707172"/>
                <a:gd name="connsiteY64" fmla="*/ 624928 h 686611"/>
                <a:gd name="connsiteX65" fmla="*/ 490584 w 707172"/>
                <a:gd name="connsiteY65" fmla="*/ 615569 h 686611"/>
                <a:gd name="connsiteX66" fmla="*/ 470836 w 707172"/>
                <a:gd name="connsiteY66" fmla="*/ 611620 h 686611"/>
                <a:gd name="connsiteX67" fmla="*/ 454929 w 707172"/>
                <a:gd name="connsiteY67" fmla="*/ 611620 h 686611"/>
                <a:gd name="connsiteX68" fmla="*/ 452071 w 707172"/>
                <a:gd name="connsiteY68" fmla="*/ 604476 h 686611"/>
                <a:gd name="connsiteX69" fmla="*/ 445404 w 707172"/>
                <a:gd name="connsiteY69" fmla="*/ 604476 h 686611"/>
                <a:gd name="connsiteX70" fmla="*/ 443716 w 707172"/>
                <a:gd name="connsiteY70" fmla="*/ 600258 h 686611"/>
                <a:gd name="connsiteX71" fmla="*/ 439021 w 707172"/>
                <a:gd name="connsiteY71" fmla="*/ 600258 h 686611"/>
                <a:gd name="connsiteX72" fmla="*/ 423114 w 707172"/>
                <a:gd name="connsiteY72" fmla="*/ 600258 h 686611"/>
                <a:gd name="connsiteX73" fmla="*/ 400389 w 707172"/>
                <a:gd name="connsiteY73" fmla="*/ 604802 h 686611"/>
                <a:gd name="connsiteX74" fmla="*/ 384482 w 707172"/>
                <a:gd name="connsiteY74" fmla="*/ 604802 h 686611"/>
                <a:gd name="connsiteX75" fmla="*/ 375392 w 707172"/>
                <a:gd name="connsiteY75" fmla="*/ 604802 h 686611"/>
                <a:gd name="connsiteX76" fmla="*/ 375392 w 707172"/>
                <a:gd name="connsiteY76" fmla="*/ 597658 h 686611"/>
                <a:gd name="connsiteX77" fmla="*/ 374957 w 707172"/>
                <a:gd name="connsiteY77" fmla="*/ 597658 h 686611"/>
                <a:gd name="connsiteX78" fmla="*/ 365867 w 707172"/>
                <a:gd name="connsiteY78" fmla="*/ 597658 h 686611"/>
                <a:gd name="connsiteX79" fmla="*/ 365867 w 707172"/>
                <a:gd name="connsiteY79" fmla="*/ 554482 h 686611"/>
                <a:gd name="connsiteX80" fmla="*/ 354505 w 707172"/>
                <a:gd name="connsiteY80" fmla="*/ 538574 h 686611"/>
                <a:gd name="connsiteX81" fmla="*/ 347688 w 707172"/>
                <a:gd name="connsiteY81" fmla="*/ 518122 h 686611"/>
                <a:gd name="connsiteX82" fmla="*/ 354505 w 707172"/>
                <a:gd name="connsiteY82" fmla="*/ 495398 h 686611"/>
                <a:gd name="connsiteX83" fmla="*/ 347688 w 707172"/>
                <a:gd name="connsiteY83" fmla="*/ 479490 h 686611"/>
                <a:gd name="connsiteX84" fmla="*/ 347688 w 707172"/>
                <a:gd name="connsiteY84" fmla="*/ 466182 h 686611"/>
                <a:gd name="connsiteX85" fmla="*/ 316308 w 707172"/>
                <a:gd name="connsiteY85" fmla="*/ 466182 h 686611"/>
                <a:gd name="connsiteX86" fmla="*/ 316308 w 707172"/>
                <a:gd name="connsiteY86" fmla="*/ 459038 h 686611"/>
                <a:gd name="connsiteX87" fmla="*/ 306783 w 707172"/>
                <a:gd name="connsiteY87" fmla="*/ 459038 h 686611"/>
                <a:gd name="connsiteX88" fmla="*/ 306783 w 707172"/>
                <a:gd name="connsiteY88" fmla="*/ 454820 h 686611"/>
                <a:gd name="connsiteX89" fmla="*/ 298128 w 707172"/>
                <a:gd name="connsiteY89" fmla="*/ 454820 h 686611"/>
                <a:gd name="connsiteX90" fmla="*/ 293583 w 707172"/>
                <a:gd name="connsiteY90" fmla="*/ 459365 h 686611"/>
                <a:gd name="connsiteX91" fmla="*/ 273131 w 707172"/>
                <a:gd name="connsiteY91" fmla="*/ 459365 h 686611"/>
                <a:gd name="connsiteX92" fmla="*/ 261769 w 707172"/>
                <a:gd name="connsiteY92" fmla="*/ 482089 h 686611"/>
                <a:gd name="connsiteX93" fmla="*/ 257224 w 707172"/>
                <a:gd name="connsiteY93" fmla="*/ 493452 h 686611"/>
                <a:gd name="connsiteX94" fmla="*/ 239044 w 707172"/>
                <a:gd name="connsiteY94" fmla="*/ 486634 h 686611"/>
                <a:gd name="connsiteX95" fmla="*/ 223137 w 707172"/>
                <a:gd name="connsiteY95" fmla="*/ 493452 h 686611"/>
                <a:gd name="connsiteX96" fmla="*/ 202685 w 707172"/>
                <a:gd name="connsiteY96" fmla="*/ 493452 h 686611"/>
                <a:gd name="connsiteX97" fmla="*/ 196434 w 707172"/>
                <a:gd name="connsiteY97" fmla="*/ 486308 h 686611"/>
                <a:gd name="connsiteX98" fmla="*/ 193160 w 707172"/>
                <a:gd name="connsiteY98" fmla="*/ 486308 h 686611"/>
                <a:gd name="connsiteX99" fmla="*/ 177253 w 707172"/>
                <a:gd name="connsiteY99" fmla="*/ 468128 h 686611"/>
                <a:gd name="connsiteX100" fmla="*/ 170435 w 707172"/>
                <a:gd name="connsiteY100" fmla="*/ 459038 h 686611"/>
                <a:gd name="connsiteX101" fmla="*/ 161345 w 707172"/>
                <a:gd name="connsiteY101" fmla="*/ 431769 h 686611"/>
                <a:gd name="connsiteX102" fmla="*/ 153426 w 707172"/>
                <a:gd name="connsiteY102" fmla="*/ 415929 h 686611"/>
                <a:gd name="connsiteX103" fmla="*/ 52702 w 707172"/>
                <a:gd name="connsiteY103" fmla="*/ 411643 h 686611"/>
                <a:gd name="connsiteX104" fmla="*/ 36795 w 707172"/>
                <a:gd name="connsiteY104" fmla="*/ 416188 h 686611"/>
                <a:gd name="connsiteX105" fmla="*/ 29977 w 707172"/>
                <a:gd name="connsiteY105" fmla="*/ 416188 h 686611"/>
                <a:gd name="connsiteX106" fmla="*/ 14070 w 707172"/>
                <a:gd name="connsiteY106" fmla="*/ 423005 h 686611"/>
                <a:gd name="connsiteX107" fmla="*/ 10237 w 707172"/>
                <a:gd name="connsiteY107" fmla="*/ 413422 h 686611"/>
                <a:gd name="connsiteX108" fmla="*/ 4545 w 707172"/>
                <a:gd name="connsiteY108" fmla="*/ 415861 h 686611"/>
                <a:gd name="connsiteX109" fmla="*/ 0 w 707172"/>
                <a:gd name="connsiteY109" fmla="*/ 404499 h 686611"/>
                <a:gd name="connsiteX110" fmla="*/ 4545 w 707172"/>
                <a:gd name="connsiteY110" fmla="*/ 399954 h 686611"/>
                <a:gd name="connsiteX111" fmla="*/ 9090 w 707172"/>
                <a:gd name="connsiteY111" fmla="*/ 384047 h 686611"/>
                <a:gd name="connsiteX112" fmla="*/ 15908 w 707172"/>
                <a:gd name="connsiteY112" fmla="*/ 372684 h 686611"/>
                <a:gd name="connsiteX113" fmla="*/ 27270 w 707172"/>
                <a:gd name="connsiteY113" fmla="*/ 365867 h 686611"/>
                <a:gd name="connsiteX114" fmla="*/ 36360 w 707172"/>
                <a:gd name="connsiteY114" fmla="*/ 372684 h 686611"/>
                <a:gd name="connsiteX115" fmla="*/ 47722 w 707172"/>
                <a:gd name="connsiteY115" fmla="*/ 356777 h 686611"/>
                <a:gd name="connsiteX116" fmla="*/ 68174 w 707172"/>
                <a:gd name="connsiteY116" fmla="*/ 356777 h 686611"/>
                <a:gd name="connsiteX117" fmla="*/ 73532 w 707172"/>
                <a:gd name="connsiteY117" fmla="*/ 363921 h 686611"/>
                <a:gd name="connsiteX118" fmla="*/ 77699 w 707172"/>
                <a:gd name="connsiteY118" fmla="*/ 363921 h 686611"/>
                <a:gd name="connsiteX119" fmla="*/ 82568 w 707172"/>
                <a:gd name="connsiteY119" fmla="*/ 370413 h 686611"/>
                <a:gd name="connsiteX120" fmla="*/ 86354 w 707172"/>
                <a:gd name="connsiteY120" fmla="*/ 372684 h 686611"/>
                <a:gd name="connsiteX121" fmla="*/ 106806 w 707172"/>
                <a:gd name="connsiteY121" fmla="*/ 349960 h 686611"/>
                <a:gd name="connsiteX122" fmla="*/ 129531 w 707172"/>
                <a:gd name="connsiteY122" fmla="*/ 334053 h 686611"/>
                <a:gd name="connsiteX123" fmla="*/ 138621 w 707172"/>
                <a:gd name="connsiteY123" fmla="*/ 324963 h 686611"/>
                <a:gd name="connsiteX124" fmla="*/ 138621 w 707172"/>
                <a:gd name="connsiteY124" fmla="*/ 290876 h 686611"/>
                <a:gd name="connsiteX125" fmla="*/ 149983 w 707172"/>
                <a:gd name="connsiteY125" fmla="*/ 254516 h 686611"/>
                <a:gd name="connsiteX126" fmla="*/ 170435 w 707172"/>
                <a:gd name="connsiteY126" fmla="*/ 238609 h 686611"/>
                <a:gd name="connsiteX127" fmla="*/ 193160 w 707172"/>
                <a:gd name="connsiteY127" fmla="*/ 222702 h 686611"/>
                <a:gd name="connsiteX128" fmla="*/ 197705 w 707172"/>
                <a:gd name="connsiteY128" fmla="*/ 204522 h 686611"/>
                <a:gd name="connsiteX129" fmla="*/ 197705 w 707172"/>
                <a:gd name="connsiteY129" fmla="*/ 195432 h 686611"/>
                <a:gd name="connsiteX130" fmla="*/ 209067 w 707172"/>
                <a:gd name="connsiteY130" fmla="*/ 184070 h 686611"/>
                <a:gd name="connsiteX131" fmla="*/ 204522 w 707172"/>
                <a:gd name="connsiteY131" fmla="*/ 161345 h 686611"/>
                <a:gd name="connsiteX132" fmla="*/ 209067 w 707172"/>
                <a:gd name="connsiteY132" fmla="*/ 129531 h 686611"/>
                <a:gd name="connsiteX133" fmla="*/ 213612 w 707172"/>
                <a:gd name="connsiteY133" fmla="*/ 102261 h 686611"/>
                <a:gd name="connsiteX134" fmla="*/ 224974 w 707172"/>
                <a:gd name="connsiteY134" fmla="*/ 86354 h 686611"/>
                <a:gd name="connsiteX135" fmla="*/ 229519 w 707172"/>
                <a:gd name="connsiteY135" fmla="*/ 65902 h 686611"/>
                <a:gd name="connsiteX136" fmla="*/ 229519 w 707172"/>
                <a:gd name="connsiteY136" fmla="*/ 38632 h 686611"/>
                <a:gd name="connsiteX137" fmla="*/ 247699 w 707172"/>
                <a:gd name="connsiteY137" fmla="*/ 18180 h 686611"/>
                <a:gd name="connsiteX138" fmla="*/ 268151 w 707172"/>
                <a:gd name="connsiteY138" fmla="*/ 6817 h 686611"/>
                <a:gd name="connsiteX139" fmla="*/ 295421 w 707172"/>
                <a:gd name="connsiteY139" fmla="*/ 22725 h 686611"/>
                <a:gd name="connsiteX140" fmla="*/ 322690 w 707172"/>
                <a:gd name="connsiteY140" fmla="*/ 34087 h 686611"/>
                <a:gd name="connsiteX141" fmla="*/ 347688 w 707172"/>
                <a:gd name="connsiteY141" fmla="*/ 38632 h 686611"/>
                <a:gd name="connsiteX142" fmla="*/ 374957 w 707172"/>
                <a:gd name="connsiteY142" fmla="*/ 43177 h 686611"/>
                <a:gd name="connsiteX143" fmla="*/ 386319 w 707172"/>
                <a:gd name="connsiteY143" fmla="*/ 22725 h 686611"/>
                <a:gd name="connsiteX144" fmla="*/ 390864 w 707172"/>
                <a:gd name="connsiteY144" fmla="*/ 18180 h 686611"/>
                <a:gd name="connsiteX145" fmla="*/ 409044 w 707172"/>
                <a:gd name="connsiteY145" fmla="*/ 22725 h 686611"/>
                <a:gd name="connsiteX146" fmla="*/ 445404 w 707172"/>
                <a:gd name="connsiteY146" fmla="*/ 6817 h 686611"/>
                <a:gd name="connsiteX147" fmla="*/ 461311 w 707172"/>
                <a:gd name="connsiteY147" fmla="*/ 11363 h 686611"/>
                <a:gd name="connsiteX148" fmla="*/ 472673 w 707172"/>
                <a:gd name="connsiteY148" fmla="*/ 11363 h 686611"/>
                <a:gd name="connsiteX149" fmla="*/ 477218 w 707172"/>
                <a:gd name="connsiteY149" fmla="*/ 6817 h 68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707172" h="686611">
                  <a:moveTo>
                    <a:pt x="493125" y="0"/>
                  </a:moveTo>
                  <a:lnTo>
                    <a:pt x="520395" y="6817"/>
                  </a:lnTo>
                  <a:lnTo>
                    <a:pt x="543120" y="6817"/>
                  </a:lnTo>
                  <a:lnTo>
                    <a:pt x="559027" y="0"/>
                  </a:lnTo>
                  <a:lnTo>
                    <a:pt x="564385" y="8930"/>
                  </a:lnTo>
                  <a:lnTo>
                    <a:pt x="568552" y="7144"/>
                  </a:lnTo>
                  <a:lnTo>
                    <a:pt x="585802" y="35894"/>
                  </a:lnTo>
                  <a:lnTo>
                    <a:pt x="595386" y="38632"/>
                  </a:lnTo>
                  <a:lnTo>
                    <a:pt x="606749" y="27270"/>
                  </a:lnTo>
                  <a:lnTo>
                    <a:pt x="622656" y="34087"/>
                  </a:lnTo>
                  <a:lnTo>
                    <a:pt x="645381" y="22725"/>
                  </a:lnTo>
                  <a:lnTo>
                    <a:pt x="650672" y="31985"/>
                  </a:lnTo>
                  <a:lnTo>
                    <a:pt x="654906" y="29869"/>
                  </a:lnTo>
                  <a:lnTo>
                    <a:pt x="663995" y="45776"/>
                  </a:lnTo>
                  <a:lnTo>
                    <a:pt x="698082" y="73046"/>
                  </a:lnTo>
                  <a:lnTo>
                    <a:pt x="691797" y="106571"/>
                  </a:lnTo>
                  <a:lnTo>
                    <a:pt x="697647" y="109079"/>
                  </a:lnTo>
                  <a:lnTo>
                    <a:pt x="696242" y="111538"/>
                  </a:lnTo>
                  <a:lnTo>
                    <a:pt x="707172" y="116223"/>
                  </a:lnTo>
                  <a:lnTo>
                    <a:pt x="698082" y="132130"/>
                  </a:lnTo>
                  <a:lnTo>
                    <a:pt x="679903" y="143492"/>
                  </a:lnTo>
                  <a:lnTo>
                    <a:pt x="670813" y="159399"/>
                  </a:lnTo>
                  <a:lnTo>
                    <a:pt x="659450" y="179852"/>
                  </a:lnTo>
                  <a:lnTo>
                    <a:pt x="659450" y="207121"/>
                  </a:lnTo>
                  <a:lnTo>
                    <a:pt x="648088" y="218483"/>
                  </a:lnTo>
                  <a:lnTo>
                    <a:pt x="648088" y="245753"/>
                  </a:lnTo>
                  <a:lnTo>
                    <a:pt x="636726" y="254843"/>
                  </a:lnTo>
                  <a:lnTo>
                    <a:pt x="636726" y="282112"/>
                  </a:lnTo>
                  <a:lnTo>
                    <a:pt x="632181" y="282112"/>
                  </a:lnTo>
                  <a:lnTo>
                    <a:pt x="627636" y="304837"/>
                  </a:lnTo>
                  <a:lnTo>
                    <a:pt x="636726" y="320744"/>
                  </a:lnTo>
                  <a:lnTo>
                    <a:pt x="636726" y="363921"/>
                  </a:lnTo>
                  <a:lnTo>
                    <a:pt x="643543" y="395736"/>
                  </a:lnTo>
                  <a:lnTo>
                    <a:pt x="643543" y="416188"/>
                  </a:lnTo>
                  <a:lnTo>
                    <a:pt x="648088" y="438913"/>
                  </a:lnTo>
                  <a:lnTo>
                    <a:pt x="670813" y="459365"/>
                  </a:lnTo>
                  <a:lnTo>
                    <a:pt x="691265" y="502542"/>
                  </a:lnTo>
                  <a:lnTo>
                    <a:pt x="675358" y="502542"/>
                  </a:lnTo>
                  <a:lnTo>
                    <a:pt x="627636" y="509359"/>
                  </a:lnTo>
                  <a:lnTo>
                    <a:pt x="616274" y="513904"/>
                  </a:lnTo>
                  <a:lnTo>
                    <a:pt x="604911" y="534356"/>
                  </a:lnTo>
                  <a:lnTo>
                    <a:pt x="616274" y="552536"/>
                  </a:lnTo>
                  <a:lnTo>
                    <a:pt x="611729" y="593440"/>
                  </a:lnTo>
                  <a:lnTo>
                    <a:pt x="605461" y="628958"/>
                  </a:lnTo>
                  <a:lnTo>
                    <a:pt x="606749" y="629473"/>
                  </a:lnTo>
                  <a:lnTo>
                    <a:pt x="613568" y="635535"/>
                  </a:lnTo>
                  <a:lnTo>
                    <a:pt x="616274" y="636617"/>
                  </a:lnTo>
                  <a:lnTo>
                    <a:pt x="628089" y="647120"/>
                  </a:lnTo>
                  <a:lnTo>
                    <a:pt x="638563" y="640835"/>
                  </a:lnTo>
                  <a:lnTo>
                    <a:pt x="640615" y="652463"/>
                  </a:lnTo>
                  <a:lnTo>
                    <a:pt x="648088" y="647979"/>
                  </a:lnTo>
                  <a:lnTo>
                    <a:pt x="654906" y="686611"/>
                  </a:lnTo>
                  <a:lnTo>
                    <a:pt x="620819" y="686611"/>
                  </a:lnTo>
                  <a:lnTo>
                    <a:pt x="617961" y="679467"/>
                  </a:lnTo>
                  <a:lnTo>
                    <a:pt x="611294" y="679467"/>
                  </a:lnTo>
                  <a:lnTo>
                    <a:pt x="602204" y="656743"/>
                  </a:lnTo>
                  <a:lnTo>
                    <a:pt x="592964" y="647503"/>
                  </a:lnTo>
                  <a:lnTo>
                    <a:pt x="568552" y="643434"/>
                  </a:lnTo>
                  <a:lnTo>
                    <a:pt x="564046" y="637127"/>
                  </a:lnTo>
                  <a:lnTo>
                    <a:pt x="559027" y="636290"/>
                  </a:lnTo>
                  <a:lnTo>
                    <a:pt x="553833" y="629019"/>
                  </a:lnTo>
                  <a:lnTo>
                    <a:pt x="536737" y="636617"/>
                  </a:lnTo>
                  <a:lnTo>
                    <a:pt x="509468" y="632072"/>
                  </a:lnTo>
                  <a:lnTo>
                    <a:pt x="502800" y="625404"/>
                  </a:lnTo>
                  <a:lnTo>
                    <a:pt x="499943" y="624928"/>
                  </a:lnTo>
                  <a:lnTo>
                    <a:pt x="490584" y="615569"/>
                  </a:lnTo>
                  <a:lnTo>
                    <a:pt x="470836" y="611620"/>
                  </a:lnTo>
                  <a:lnTo>
                    <a:pt x="454929" y="611620"/>
                  </a:lnTo>
                  <a:lnTo>
                    <a:pt x="452071" y="604476"/>
                  </a:lnTo>
                  <a:lnTo>
                    <a:pt x="445404" y="604476"/>
                  </a:lnTo>
                  <a:lnTo>
                    <a:pt x="443716" y="600258"/>
                  </a:lnTo>
                  <a:lnTo>
                    <a:pt x="439021" y="600258"/>
                  </a:lnTo>
                  <a:lnTo>
                    <a:pt x="423114" y="600258"/>
                  </a:lnTo>
                  <a:lnTo>
                    <a:pt x="400389" y="604802"/>
                  </a:lnTo>
                  <a:lnTo>
                    <a:pt x="384482" y="604802"/>
                  </a:lnTo>
                  <a:lnTo>
                    <a:pt x="375392" y="604802"/>
                  </a:lnTo>
                  <a:lnTo>
                    <a:pt x="375392" y="597658"/>
                  </a:lnTo>
                  <a:lnTo>
                    <a:pt x="374957" y="597658"/>
                  </a:lnTo>
                  <a:lnTo>
                    <a:pt x="365867" y="597658"/>
                  </a:lnTo>
                  <a:lnTo>
                    <a:pt x="365867" y="554482"/>
                  </a:lnTo>
                  <a:lnTo>
                    <a:pt x="354505" y="538574"/>
                  </a:lnTo>
                  <a:lnTo>
                    <a:pt x="347688" y="518122"/>
                  </a:lnTo>
                  <a:lnTo>
                    <a:pt x="354505" y="495398"/>
                  </a:lnTo>
                  <a:lnTo>
                    <a:pt x="347688" y="479490"/>
                  </a:lnTo>
                  <a:lnTo>
                    <a:pt x="347688" y="466182"/>
                  </a:lnTo>
                  <a:lnTo>
                    <a:pt x="316308" y="466182"/>
                  </a:lnTo>
                  <a:lnTo>
                    <a:pt x="316308" y="459038"/>
                  </a:lnTo>
                  <a:lnTo>
                    <a:pt x="306783" y="459038"/>
                  </a:lnTo>
                  <a:lnTo>
                    <a:pt x="306783" y="454820"/>
                  </a:lnTo>
                  <a:lnTo>
                    <a:pt x="298128" y="454820"/>
                  </a:lnTo>
                  <a:lnTo>
                    <a:pt x="293583" y="459365"/>
                  </a:lnTo>
                  <a:lnTo>
                    <a:pt x="273131" y="459365"/>
                  </a:lnTo>
                  <a:lnTo>
                    <a:pt x="261769" y="482089"/>
                  </a:lnTo>
                  <a:lnTo>
                    <a:pt x="257224" y="493452"/>
                  </a:lnTo>
                  <a:lnTo>
                    <a:pt x="239044" y="486634"/>
                  </a:lnTo>
                  <a:lnTo>
                    <a:pt x="223137" y="493452"/>
                  </a:lnTo>
                  <a:lnTo>
                    <a:pt x="202685" y="493452"/>
                  </a:lnTo>
                  <a:lnTo>
                    <a:pt x="196434" y="486308"/>
                  </a:lnTo>
                  <a:lnTo>
                    <a:pt x="193160" y="486308"/>
                  </a:lnTo>
                  <a:lnTo>
                    <a:pt x="177253" y="468128"/>
                  </a:lnTo>
                  <a:lnTo>
                    <a:pt x="170435" y="459038"/>
                  </a:lnTo>
                  <a:lnTo>
                    <a:pt x="161345" y="431769"/>
                  </a:lnTo>
                  <a:lnTo>
                    <a:pt x="153426" y="415929"/>
                  </a:lnTo>
                  <a:lnTo>
                    <a:pt x="52702" y="411643"/>
                  </a:lnTo>
                  <a:lnTo>
                    <a:pt x="36795" y="416188"/>
                  </a:lnTo>
                  <a:lnTo>
                    <a:pt x="29977" y="416188"/>
                  </a:lnTo>
                  <a:lnTo>
                    <a:pt x="14070" y="423005"/>
                  </a:lnTo>
                  <a:lnTo>
                    <a:pt x="10237" y="413422"/>
                  </a:lnTo>
                  <a:lnTo>
                    <a:pt x="4545" y="415861"/>
                  </a:lnTo>
                  <a:lnTo>
                    <a:pt x="0" y="404499"/>
                  </a:lnTo>
                  <a:lnTo>
                    <a:pt x="4545" y="399954"/>
                  </a:lnTo>
                  <a:lnTo>
                    <a:pt x="9090" y="384047"/>
                  </a:lnTo>
                  <a:lnTo>
                    <a:pt x="15908" y="372684"/>
                  </a:lnTo>
                  <a:lnTo>
                    <a:pt x="27270" y="365867"/>
                  </a:lnTo>
                  <a:lnTo>
                    <a:pt x="36360" y="372684"/>
                  </a:lnTo>
                  <a:lnTo>
                    <a:pt x="47722" y="356777"/>
                  </a:lnTo>
                  <a:lnTo>
                    <a:pt x="68174" y="356777"/>
                  </a:lnTo>
                  <a:lnTo>
                    <a:pt x="73532" y="363921"/>
                  </a:lnTo>
                  <a:lnTo>
                    <a:pt x="77699" y="363921"/>
                  </a:lnTo>
                  <a:lnTo>
                    <a:pt x="82568" y="370413"/>
                  </a:lnTo>
                  <a:lnTo>
                    <a:pt x="86354" y="372684"/>
                  </a:lnTo>
                  <a:lnTo>
                    <a:pt x="106806" y="349960"/>
                  </a:lnTo>
                  <a:lnTo>
                    <a:pt x="129531" y="334053"/>
                  </a:lnTo>
                  <a:lnTo>
                    <a:pt x="138621" y="324963"/>
                  </a:lnTo>
                  <a:lnTo>
                    <a:pt x="138621" y="290876"/>
                  </a:lnTo>
                  <a:lnTo>
                    <a:pt x="149983" y="254516"/>
                  </a:lnTo>
                  <a:lnTo>
                    <a:pt x="170435" y="238609"/>
                  </a:lnTo>
                  <a:lnTo>
                    <a:pt x="193160" y="222702"/>
                  </a:lnTo>
                  <a:lnTo>
                    <a:pt x="197705" y="204522"/>
                  </a:lnTo>
                  <a:lnTo>
                    <a:pt x="197705" y="195432"/>
                  </a:lnTo>
                  <a:lnTo>
                    <a:pt x="209067" y="184070"/>
                  </a:lnTo>
                  <a:lnTo>
                    <a:pt x="204522" y="161345"/>
                  </a:lnTo>
                  <a:lnTo>
                    <a:pt x="209067" y="129531"/>
                  </a:lnTo>
                  <a:lnTo>
                    <a:pt x="213612" y="102261"/>
                  </a:lnTo>
                  <a:lnTo>
                    <a:pt x="224974" y="86354"/>
                  </a:lnTo>
                  <a:lnTo>
                    <a:pt x="229519" y="65902"/>
                  </a:lnTo>
                  <a:lnTo>
                    <a:pt x="229519" y="38632"/>
                  </a:lnTo>
                  <a:lnTo>
                    <a:pt x="247699" y="18180"/>
                  </a:lnTo>
                  <a:lnTo>
                    <a:pt x="268151" y="6817"/>
                  </a:lnTo>
                  <a:lnTo>
                    <a:pt x="295421" y="22725"/>
                  </a:lnTo>
                  <a:lnTo>
                    <a:pt x="322690" y="34087"/>
                  </a:lnTo>
                  <a:lnTo>
                    <a:pt x="347688" y="38632"/>
                  </a:lnTo>
                  <a:lnTo>
                    <a:pt x="374957" y="43177"/>
                  </a:lnTo>
                  <a:lnTo>
                    <a:pt x="386319" y="22725"/>
                  </a:lnTo>
                  <a:lnTo>
                    <a:pt x="390864" y="18180"/>
                  </a:lnTo>
                  <a:lnTo>
                    <a:pt x="409044" y="22725"/>
                  </a:lnTo>
                  <a:lnTo>
                    <a:pt x="445404" y="6817"/>
                  </a:lnTo>
                  <a:lnTo>
                    <a:pt x="461311" y="11363"/>
                  </a:lnTo>
                  <a:lnTo>
                    <a:pt x="472673" y="11363"/>
                  </a:lnTo>
                  <a:lnTo>
                    <a:pt x="47721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8" name="Freeform 8"/>
            <p:cNvSpPr>
              <a:spLocks noEditPoints="1"/>
            </p:cNvSpPr>
            <p:nvPr/>
          </p:nvSpPr>
          <p:spPr bwMode="auto">
            <a:xfrm>
              <a:off x="4716795" y="4038646"/>
              <a:ext cx="347687" cy="380070"/>
            </a:xfrm>
            <a:custGeom>
              <a:avLst/>
              <a:gdLst>
                <a:gd name="T0" fmla="*/ 76 w 204"/>
                <a:gd name="T1" fmla="*/ 24 h 223"/>
                <a:gd name="T2" fmla="*/ 85 w 204"/>
                <a:gd name="T3" fmla="*/ 45 h 223"/>
                <a:gd name="T4" fmla="*/ 95 w 204"/>
                <a:gd name="T5" fmla="*/ 60 h 223"/>
                <a:gd name="T6" fmla="*/ 111 w 204"/>
                <a:gd name="T7" fmla="*/ 55 h 223"/>
                <a:gd name="T8" fmla="*/ 123 w 204"/>
                <a:gd name="T9" fmla="*/ 55 h 223"/>
                <a:gd name="T10" fmla="*/ 137 w 204"/>
                <a:gd name="T11" fmla="*/ 45 h 223"/>
                <a:gd name="T12" fmla="*/ 147 w 204"/>
                <a:gd name="T13" fmla="*/ 41 h 223"/>
                <a:gd name="T14" fmla="*/ 163 w 204"/>
                <a:gd name="T15" fmla="*/ 48 h 223"/>
                <a:gd name="T16" fmla="*/ 168 w 204"/>
                <a:gd name="T17" fmla="*/ 64 h 223"/>
                <a:gd name="T18" fmla="*/ 166 w 204"/>
                <a:gd name="T19" fmla="*/ 83 h 223"/>
                <a:gd name="T20" fmla="*/ 171 w 204"/>
                <a:gd name="T21" fmla="*/ 109 h 223"/>
                <a:gd name="T22" fmla="*/ 182 w 204"/>
                <a:gd name="T23" fmla="*/ 107 h 223"/>
                <a:gd name="T24" fmla="*/ 199 w 204"/>
                <a:gd name="T25" fmla="*/ 107 h 223"/>
                <a:gd name="T26" fmla="*/ 199 w 204"/>
                <a:gd name="T27" fmla="*/ 119 h 223"/>
                <a:gd name="T28" fmla="*/ 201 w 204"/>
                <a:gd name="T29" fmla="*/ 133 h 223"/>
                <a:gd name="T30" fmla="*/ 168 w 204"/>
                <a:gd name="T31" fmla="*/ 140 h 223"/>
                <a:gd name="T32" fmla="*/ 178 w 204"/>
                <a:gd name="T33" fmla="*/ 206 h 223"/>
                <a:gd name="T34" fmla="*/ 159 w 204"/>
                <a:gd name="T35" fmla="*/ 223 h 223"/>
                <a:gd name="T36" fmla="*/ 107 w 204"/>
                <a:gd name="T37" fmla="*/ 211 h 223"/>
                <a:gd name="T38" fmla="*/ 38 w 204"/>
                <a:gd name="T39" fmla="*/ 213 h 223"/>
                <a:gd name="T40" fmla="*/ 19 w 204"/>
                <a:gd name="T41" fmla="*/ 206 h 223"/>
                <a:gd name="T42" fmla="*/ 3 w 204"/>
                <a:gd name="T43" fmla="*/ 211 h 223"/>
                <a:gd name="T44" fmla="*/ 3 w 204"/>
                <a:gd name="T45" fmla="*/ 187 h 223"/>
                <a:gd name="T46" fmla="*/ 10 w 204"/>
                <a:gd name="T47" fmla="*/ 164 h 223"/>
                <a:gd name="T48" fmla="*/ 19 w 204"/>
                <a:gd name="T49" fmla="*/ 142 h 223"/>
                <a:gd name="T50" fmla="*/ 33 w 204"/>
                <a:gd name="T51" fmla="*/ 123 h 223"/>
                <a:gd name="T52" fmla="*/ 33 w 204"/>
                <a:gd name="T53" fmla="*/ 102 h 223"/>
                <a:gd name="T54" fmla="*/ 24 w 204"/>
                <a:gd name="T55" fmla="*/ 88 h 223"/>
                <a:gd name="T56" fmla="*/ 22 w 204"/>
                <a:gd name="T57" fmla="*/ 74 h 223"/>
                <a:gd name="T58" fmla="*/ 22 w 204"/>
                <a:gd name="T59" fmla="*/ 52 h 223"/>
                <a:gd name="T60" fmla="*/ 10 w 204"/>
                <a:gd name="T61" fmla="*/ 31 h 223"/>
                <a:gd name="T62" fmla="*/ 19 w 204"/>
                <a:gd name="T63" fmla="*/ 26 h 223"/>
                <a:gd name="T64" fmla="*/ 29 w 204"/>
                <a:gd name="T65" fmla="*/ 24 h 223"/>
                <a:gd name="T66" fmla="*/ 12 w 204"/>
                <a:gd name="T67" fmla="*/ 22 h 223"/>
                <a:gd name="T68" fmla="*/ 10 w 204"/>
                <a:gd name="T69" fmla="*/ 22 h 223"/>
                <a:gd name="T70" fmla="*/ 12 w 204"/>
                <a:gd name="T71" fmla="*/ 5 h 223"/>
                <a:gd name="T72" fmla="*/ 24 w 204"/>
                <a:gd name="T73" fmla="*/ 7 h 223"/>
                <a:gd name="T74" fmla="*/ 14 w 204"/>
                <a:gd name="T75" fmla="*/ 1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4" h="223">
                  <a:moveTo>
                    <a:pt x="76" y="24"/>
                  </a:moveTo>
                  <a:lnTo>
                    <a:pt x="76" y="24"/>
                  </a:lnTo>
                  <a:lnTo>
                    <a:pt x="81" y="36"/>
                  </a:lnTo>
                  <a:lnTo>
                    <a:pt x="85" y="45"/>
                  </a:lnTo>
                  <a:lnTo>
                    <a:pt x="90" y="52"/>
                  </a:lnTo>
                  <a:lnTo>
                    <a:pt x="95" y="60"/>
                  </a:lnTo>
                  <a:lnTo>
                    <a:pt x="107" y="57"/>
                  </a:lnTo>
                  <a:lnTo>
                    <a:pt x="111" y="55"/>
                  </a:lnTo>
                  <a:lnTo>
                    <a:pt x="121" y="57"/>
                  </a:lnTo>
                  <a:lnTo>
                    <a:pt x="123" y="55"/>
                  </a:lnTo>
                  <a:lnTo>
                    <a:pt x="126" y="45"/>
                  </a:lnTo>
                  <a:lnTo>
                    <a:pt x="137" y="45"/>
                  </a:lnTo>
                  <a:lnTo>
                    <a:pt x="137" y="41"/>
                  </a:lnTo>
                  <a:lnTo>
                    <a:pt x="147" y="41"/>
                  </a:lnTo>
                  <a:lnTo>
                    <a:pt x="145" y="48"/>
                  </a:lnTo>
                  <a:lnTo>
                    <a:pt x="163" y="48"/>
                  </a:lnTo>
                  <a:lnTo>
                    <a:pt x="163" y="57"/>
                  </a:lnTo>
                  <a:lnTo>
                    <a:pt x="168" y="64"/>
                  </a:lnTo>
                  <a:lnTo>
                    <a:pt x="166" y="74"/>
                  </a:lnTo>
                  <a:lnTo>
                    <a:pt x="166" y="83"/>
                  </a:lnTo>
                  <a:lnTo>
                    <a:pt x="173" y="90"/>
                  </a:lnTo>
                  <a:lnTo>
                    <a:pt x="171" y="109"/>
                  </a:lnTo>
                  <a:lnTo>
                    <a:pt x="175" y="107"/>
                  </a:lnTo>
                  <a:lnTo>
                    <a:pt x="182" y="107"/>
                  </a:lnTo>
                  <a:lnTo>
                    <a:pt x="192" y="104"/>
                  </a:lnTo>
                  <a:lnTo>
                    <a:pt x="199" y="107"/>
                  </a:lnTo>
                  <a:lnTo>
                    <a:pt x="201" y="112"/>
                  </a:lnTo>
                  <a:lnTo>
                    <a:pt x="199" y="119"/>
                  </a:lnTo>
                  <a:lnTo>
                    <a:pt x="204" y="128"/>
                  </a:lnTo>
                  <a:lnTo>
                    <a:pt x="201" y="133"/>
                  </a:lnTo>
                  <a:lnTo>
                    <a:pt x="201" y="140"/>
                  </a:lnTo>
                  <a:lnTo>
                    <a:pt x="168" y="140"/>
                  </a:lnTo>
                  <a:lnTo>
                    <a:pt x="166" y="192"/>
                  </a:lnTo>
                  <a:lnTo>
                    <a:pt x="178" y="206"/>
                  </a:lnTo>
                  <a:lnTo>
                    <a:pt x="190" y="216"/>
                  </a:lnTo>
                  <a:lnTo>
                    <a:pt x="159" y="223"/>
                  </a:lnTo>
                  <a:lnTo>
                    <a:pt x="119" y="220"/>
                  </a:lnTo>
                  <a:lnTo>
                    <a:pt x="107" y="211"/>
                  </a:lnTo>
                  <a:lnTo>
                    <a:pt x="43" y="213"/>
                  </a:lnTo>
                  <a:lnTo>
                    <a:pt x="38" y="213"/>
                  </a:lnTo>
                  <a:lnTo>
                    <a:pt x="29" y="206"/>
                  </a:lnTo>
                  <a:lnTo>
                    <a:pt x="19" y="206"/>
                  </a:lnTo>
                  <a:lnTo>
                    <a:pt x="10" y="209"/>
                  </a:lnTo>
                  <a:lnTo>
                    <a:pt x="3" y="211"/>
                  </a:lnTo>
                  <a:lnTo>
                    <a:pt x="0" y="202"/>
                  </a:lnTo>
                  <a:lnTo>
                    <a:pt x="3" y="187"/>
                  </a:lnTo>
                  <a:lnTo>
                    <a:pt x="7" y="171"/>
                  </a:lnTo>
                  <a:lnTo>
                    <a:pt x="10" y="164"/>
                  </a:lnTo>
                  <a:lnTo>
                    <a:pt x="14" y="149"/>
                  </a:lnTo>
                  <a:lnTo>
                    <a:pt x="19" y="142"/>
                  </a:lnTo>
                  <a:lnTo>
                    <a:pt x="26" y="133"/>
                  </a:lnTo>
                  <a:lnTo>
                    <a:pt x="33" y="123"/>
                  </a:lnTo>
                  <a:lnTo>
                    <a:pt x="33" y="114"/>
                  </a:lnTo>
                  <a:lnTo>
                    <a:pt x="33" y="102"/>
                  </a:lnTo>
                  <a:lnTo>
                    <a:pt x="29" y="97"/>
                  </a:lnTo>
                  <a:lnTo>
                    <a:pt x="24" y="88"/>
                  </a:lnTo>
                  <a:lnTo>
                    <a:pt x="22" y="78"/>
                  </a:lnTo>
                  <a:lnTo>
                    <a:pt x="22" y="74"/>
                  </a:lnTo>
                  <a:lnTo>
                    <a:pt x="26" y="69"/>
                  </a:lnTo>
                  <a:lnTo>
                    <a:pt x="22" y="52"/>
                  </a:lnTo>
                  <a:lnTo>
                    <a:pt x="19" y="41"/>
                  </a:lnTo>
                  <a:lnTo>
                    <a:pt x="10" y="31"/>
                  </a:lnTo>
                  <a:lnTo>
                    <a:pt x="12" y="29"/>
                  </a:lnTo>
                  <a:lnTo>
                    <a:pt x="19" y="26"/>
                  </a:lnTo>
                  <a:lnTo>
                    <a:pt x="24" y="26"/>
                  </a:lnTo>
                  <a:lnTo>
                    <a:pt x="29" y="24"/>
                  </a:lnTo>
                  <a:lnTo>
                    <a:pt x="76" y="24"/>
                  </a:lnTo>
                  <a:close/>
                  <a:moveTo>
                    <a:pt x="12" y="22"/>
                  </a:moveTo>
                  <a:lnTo>
                    <a:pt x="12" y="22"/>
                  </a:lnTo>
                  <a:lnTo>
                    <a:pt x="10" y="22"/>
                  </a:lnTo>
                  <a:lnTo>
                    <a:pt x="5" y="10"/>
                  </a:lnTo>
                  <a:lnTo>
                    <a:pt x="12" y="5"/>
                  </a:lnTo>
                  <a:lnTo>
                    <a:pt x="17" y="0"/>
                  </a:lnTo>
                  <a:lnTo>
                    <a:pt x="24" y="7"/>
                  </a:lnTo>
                  <a:lnTo>
                    <a:pt x="17" y="10"/>
                  </a:lnTo>
                  <a:lnTo>
                    <a:pt x="14" y="15"/>
                  </a:lnTo>
                  <a:lnTo>
                    <a:pt x="12"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6" name="Freeform 425"/>
            <p:cNvSpPr>
              <a:spLocks/>
            </p:cNvSpPr>
            <p:nvPr/>
          </p:nvSpPr>
          <p:spPr bwMode="auto">
            <a:xfrm>
              <a:off x="4701455" y="3817080"/>
              <a:ext cx="208094" cy="245589"/>
            </a:xfrm>
            <a:custGeom>
              <a:avLst/>
              <a:gdLst>
                <a:gd name="connsiteX0" fmla="*/ 224974 w 277458"/>
                <a:gd name="connsiteY0" fmla="*/ 0 h 327452"/>
                <a:gd name="connsiteX1" fmla="*/ 247699 w 277458"/>
                <a:gd name="connsiteY1" fmla="*/ 6818 h 327452"/>
                <a:gd name="connsiteX2" fmla="*/ 272696 w 277458"/>
                <a:gd name="connsiteY2" fmla="*/ 11363 h 327452"/>
                <a:gd name="connsiteX3" fmla="*/ 271864 w 277458"/>
                <a:gd name="connsiteY3" fmla="*/ 15108 h 327452"/>
                <a:gd name="connsiteX4" fmla="*/ 277458 w 277458"/>
                <a:gd name="connsiteY4" fmla="*/ 16125 h 327452"/>
                <a:gd name="connsiteX5" fmla="*/ 272913 w 277458"/>
                <a:gd name="connsiteY5" fmla="*/ 36577 h 327452"/>
                <a:gd name="connsiteX6" fmla="*/ 261551 w 277458"/>
                <a:gd name="connsiteY6" fmla="*/ 52484 h 327452"/>
                <a:gd name="connsiteX7" fmla="*/ 257006 w 277458"/>
                <a:gd name="connsiteY7" fmla="*/ 79754 h 327452"/>
                <a:gd name="connsiteX8" fmla="*/ 252461 w 277458"/>
                <a:gd name="connsiteY8" fmla="*/ 111568 h 327452"/>
                <a:gd name="connsiteX9" fmla="*/ 257006 w 277458"/>
                <a:gd name="connsiteY9" fmla="*/ 134293 h 327452"/>
                <a:gd name="connsiteX10" fmla="*/ 245644 w 277458"/>
                <a:gd name="connsiteY10" fmla="*/ 145655 h 327452"/>
                <a:gd name="connsiteX11" fmla="*/ 245644 w 277458"/>
                <a:gd name="connsiteY11" fmla="*/ 154745 h 327452"/>
                <a:gd name="connsiteX12" fmla="*/ 241099 w 277458"/>
                <a:gd name="connsiteY12" fmla="*/ 172925 h 327452"/>
                <a:gd name="connsiteX13" fmla="*/ 218374 w 277458"/>
                <a:gd name="connsiteY13" fmla="*/ 188832 h 327452"/>
                <a:gd name="connsiteX14" fmla="*/ 202467 w 277458"/>
                <a:gd name="connsiteY14" fmla="*/ 204739 h 327452"/>
                <a:gd name="connsiteX15" fmla="*/ 186560 w 277458"/>
                <a:gd name="connsiteY15" fmla="*/ 241099 h 327452"/>
                <a:gd name="connsiteX16" fmla="*/ 186560 w 277458"/>
                <a:gd name="connsiteY16" fmla="*/ 275186 h 327452"/>
                <a:gd name="connsiteX17" fmla="*/ 177470 w 277458"/>
                <a:gd name="connsiteY17" fmla="*/ 284275 h 327452"/>
                <a:gd name="connsiteX18" fmla="*/ 154745 w 277458"/>
                <a:gd name="connsiteY18" fmla="*/ 300183 h 327452"/>
                <a:gd name="connsiteX19" fmla="*/ 134293 w 277458"/>
                <a:gd name="connsiteY19" fmla="*/ 322907 h 327452"/>
                <a:gd name="connsiteX20" fmla="*/ 122931 w 277458"/>
                <a:gd name="connsiteY20" fmla="*/ 316090 h 327452"/>
                <a:gd name="connsiteX21" fmla="*/ 120333 w 277458"/>
                <a:gd name="connsiteY21" fmla="*/ 312626 h 327452"/>
                <a:gd name="connsiteX22" fmla="*/ 118169 w 277458"/>
                <a:gd name="connsiteY22" fmla="*/ 311328 h 327452"/>
                <a:gd name="connsiteX23" fmla="*/ 114923 w 277458"/>
                <a:gd name="connsiteY23" fmla="*/ 307000 h 327452"/>
                <a:gd name="connsiteX24" fmla="*/ 100206 w 277458"/>
                <a:gd name="connsiteY24" fmla="*/ 307000 h 327452"/>
                <a:gd name="connsiteX25" fmla="*/ 84299 w 277458"/>
                <a:gd name="connsiteY25" fmla="*/ 322907 h 327452"/>
                <a:gd name="connsiteX26" fmla="*/ 80489 w 277458"/>
                <a:gd name="connsiteY26" fmla="*/ 317193 h 327452"/>
                <a:gd name="connsiteX27" fmla="*/ 79537 w 277458"/>
                <a:gd name="connsiteY27" fmla="*/ 318145 h 327452"/>
                <a:gd name="connsiteX28" fmla="*/ 77190 w 277458"/>
                <a:gd name="connsiteY28" fmla="*/ 314625 h 327452"/>
                <a:gd name="connsiteX29" fmla="*/ 63846 w 277458"/>
                <a:gd name="connsiteY29" fmla="*/ 307000 h 327452"/>
                <a:gd name="connsiteX30" fmla="*/ 52484 w 277458"/>
                <a:gd name="connsiteY30" fmla="*/ 311545 h 327452"/>
                <a:gd name="connsiteX31" fmla="*/ 36577 w 277458"/>
                <a:gd name="connsiteY31" fmla="*/ 327452 h 327452"/>
                <a:gd name="connsiteX32" fmla="*/ 32132 w 277458"/>
                <a:gd name="connsiteY32" fmla="*/ 322373 h 327452"/>
                <a:gd name="connsiteX33" fmla="*/ 31815 w 277458"/>
                <a:gd name="connsiteY33" fmla="*/ 322690 h 327452"/>
                <a:gd name="connsiteX34" fmla="*/ 0 w 277458"/>
                <a:gd name="connsiteY34" fmla="*/ 286331 h 327452"/>
                <a:gd name="connsiteX35" fmla="*/ 31815 w 277458"/>
                <a:gd name="connsiteY35" fmla="*/ 263606 h 327452"/>
                <a:gd name="connsiteX36" fmla="*/ 15908 w 277458"/>
                <a:gd name="connsiteY36" fmla="*/ 236337 h 327452"/>
                <a:gd name="connsiteX37" fmla="*/ 31815 w 277458"/>
                <a:gd name="connsiteY37" fmla="*/ 231792 h 327452"/>
                <a:gd name="connsiteX38" fmla="*/ 52267 w 277458"/>
                <a:gd name="connsiteY38" fmla="*/ 227247 h 327452"/>
                <a:gd name="connsiteX39" fmla="*/ 52267 w 277458"/>
                <a:gd name="connsiteY39" fmla="*/ 209067 h 327452"/>
                <a:gd name="connsiteX40" fmla="*/ 74992 w 277458"/>
                <a:gd name="connsiteY40" fmla="*/ 227247 h 327452"/>
                <a:gd name="connsiteX41" fmla="*/ 106806 w 277458"/>
                <a:gd name="connsiteY41" fmla="*/ 227247 h 327452"/>
                <a:gd name="connsiteX42" fmla="*/ 118169 w 277458"/>
                <a:gd name="connsiteY42" fmla="*/ 209067 h 327452"/>
                <a:gd name="connsiteX43" fmla="*/ 122713 w 277458"/>
                <a:gd name="connsiteY43" fmla="*/ 188615 h 327452"/>
                <a:gd name="connsiteX44" fmla="*/ 118169 w 277458"/>
                <a:gd name="connsiteY44" fmla="*/ 156800 h 327452"/>
                <a:gd name="connsiteX45" fmla="*/ 102261 w 277458"/>
                <a:gd name="connsiteY45" fmla="*/ 134076 h 327452"/>
                <a:gd name="connsiteX46" fmla="*/ 117251 w 277458"/>
                <a:gd name="connsiteY46" fmla="*/ 93389 h 327452"/>
                <a:gd name="connsiteX47" fmla="*/ 111568 w 277458"/>
                <a:gd name="connsiteY47" fmla="*/ 91116 h 327452"/>
                <a:gd name="connsiteX48" fmla="*/ 84299 w 277458"/>
                <a:gd name="connsiteY48" fmla="*/ 95661 h 327452"/>
                <a:gd name="connsiteX49" fmla="*/ 83108 w 277458"/>
                <a:gd name="connsiteY49" fmla="*/ 90303 h 327452"/>
                <a:gd name="connsiteX50" fmla="*/ 79537 w 277458"/>
                <a:gd name="connsiteY50" fmla="*/ 90899 h 327452"/>
                <a:gd name="connsiteX51" fmla="*/ 74992 w 277458"/>
                <a:gd name="connsiteY51" fmla="*/ 70447 h 327452"/>
                <a:gd name="connsiteX52" fmla="*/ 74992 w 277458"/>
                <a:gd name="connsiteY52" fmla="*/ 54539 h 327452"/>
                <a:gd name="connsiteX53" fmla="*/ 122713 w 277458"/>
                <a:gd name="connsiteY53" fmla="*/ 54539 h 327452"/>
                <a:gd name="connsiteX54" fmla="*/ 149983 w 277458"/>
                <a:gd name="connsiteY54" fmla="*/ 65902 h 327452"/>
                <a:gd name="connsiteX55" fmla="*/ 177253 w 277458"/>
                <a:gd name="connsiteY55" fmla="*/ 74992 h 327452"/>
                <a:gd name="connsiteX56" fmla="*/ 181798 w 277458"/>
                <a:gd name="connsiteY56" fmla="*/ 54539 h 327452"/>
                <a:gd name="connsiteX57" fmla="*/ 204522 w 277458"/>
                <a:gd name="connsiteY57" fmla="*/ 22725 h 327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77458" h="327452">
                  <a:moveTo>
                    <a:pt x="224974" y="0"/>
                  </a:moveTo>
                  <a:lnTo>
                    <a:pt x="247699" y="6818"/>
                  </a:lnTo>
                  <a:lnTo>
                    <a:pt x="272696" y="11363"/>
                  </a:lnTo>
                  <a:lnTo>
                    <a:pt x="271864" y="15108"/>
                  </a:lnTo>
                  <a:lnTo>
                    <a:pt x="277458" y="16125"/>
                  </a:lnTo>
                  <a:lnTo>
                    <a:pt x="272913" y="36577"/>
                  </a:lnTo>
                  <a:lnTo>
                    <a:pt x="261551" y="52484"/>
                  </a:lnTo>
                  <a:lnTo>
                    <a:pt x="257006" y="79754"/>
                  </a:lnTo>
                  <a:lnTo>
                    <a:pt x="252461" y="111568"/>
                  </a:lnTo>
                  <a:lnTo>
                    <a:pt x="257006" y="134293"/>
                  </a:lnTo>
                  <a:lnTo>
                    <a:pt x="245644" y="145655"/>
                  </a:lnTo>
                  <a:lnTo>
                    <a:pt x="245644" y="154745"/>
                  </a:lnTo>
                  <a:lnTo>
                    <a:pt x="241099" y="172925"/>
                  </a:lnTo>
                  <a:lnTo>
                    <a:pt x="218374" y="188832"/>
                  </a:lnTo>
                  <a:lnTo>
                    <a:pt x="202467" y="204739"/>
                  </a:lnTo>
                  <a:lnTo>
                    <a:pt x="186560" y="241099"/>
                  </a:lnTo>
                  <a:lnTo>
                    <a:pt x="186560" y="275186"/>
                  </a:lnTo>
                  <a:lnTo>
                    <a:pt x="177470" y="284275"/>
                  </a:lnTo>
                  <a:lnTo>
                    <a:pt x="154745" y="300183"/>
                  </a:lnTo>
                  <a:lnTo>
                    <a:pt x="134293" y="322907"/>
                  </a:lnTo>
                  <a:lnTo>
                    <a:pt x="122931" y="316090"/>
                  </a:lnTo>
                  <a:lnTo>
                    <a:pt x="120333" y="312626"/>
                  </a:lnTo>
                  <a:lnTo>
                    <a:pt x="118169" y="311328"/>
                  </a:lnTo>
                  <a:lnTo>
                    <a:pt x="114923" y="307000"/>
                  </a:lnTo>
                  <a:lnTo>
                    <a:pt x="100206" y="307000"/>
                  </a:lnTo>
                  <a:lnTo>
                    <a:pt x="84299" y="322907"/>
                  </a:lnTo>
                  <a:lnTo>
                    <a:pt x="80489" y="317193"/>
                  </a:lnTo>
                  <a:lnTo>
                    <a:pt x="79537" y="318145"/>
                  </a:lnTo>
                  <a:lnTo>
                    <a:pt x="77190" y="314625"/>
                  </a:lnTo>
                  <a:lnTo>
                    <a:pt x="63846" y="307000"/>
                  </a:lnTo>
                  <a:lnTo>
                    <a:pt x="52484" y="311545"/>
                  </a:lnTo>
                  <a:lnTo>
                    <a:pt x="36577" y="327452"/>
                  </a:lnTo>
                  <a:lnTo>
                    <a:pt x="32132" y="322373"/>
                  </a:lnTo>
                  <a:lnTo>
                    <a:pt x="31815" y="322690"/>
                  </a:lnTo>
                  <a:lnTo>
                    <a:pt x="0" y="286331"/>
                  </a:lnTo>
                  <a:lnTo>
                    <a:pt x="31815" y="263606"/>
                  </a:lnTo>
                  <a:lnTo>
                    <a:pt x="15908" y="236337"/>
                  </a:lnTo>
                  <a:lnTo>
                    <a:pt x="31815" y="231792"/>
                  </a:lnTo>
                  <a:lnTo>
                    <a:pt x="52267" y="227247"/>
                  </a:lnTo>
                  <a:lnTo>
                    <a:pt x="52267" y="209067"/>
                  </a:lnTo>
                  <a:lnTo>
                    <a:pt x="74992" y="227247"/>
                  </a:lnTo>
                  <a:lnTo>
                    <a:pt x="106806" y="227247"/>
                  </a:lnTo>
                  <a:lnTo>
                    <a:pt x="118169" y="209067"/>
                  </a:lnTo>
                  <a:lnTo>
                    <a:pt x="122713" y="188615"/>
                  </a:lnTo>
                  <a:lnTo>
                    <a:pt x="118169" y="156800"/>
                  </a:lnTo>
                  <a:lnTo>
                    <a:pt x="102261" y="134076"/>
                  </a:lnTo>
                  <a:lnTo>
                    <a:pt x="117251" y="93389"/>
                  </a:lnTo>
                  <a:lnTo>
                    <a:pt x="111568" y="91116"/>
                  </a:lnTo>
                  <a:lnTo>
                    <a:pt x="84299" y="95661"/>
                  </a:lnTo>
                  <a:lnTo>
                    <a:pt x="83108" y="90303"/>
                  </a:lnTo>
                  <a:lnTo>
                    <a:pt x="79537" y="90899"/>
                  </a:lnTo>
                  <a:lnTo>
                    <a:pt x="74992" y="70447"/>
                  </a:lnTo>
                  <a:lnTo>
                    <a:pt x="74992" y="54539"/>
                  </a:lnTo>
                  <a:lnTo>
                    <a:pt x="122713" y="54539"/>
                  </a:lnTo>
                  <a:lnTo>
                    <a:pt x="149983" y="65902"/>
                  </a:lnTo>
                  <a:lnTo>
                    <a:pt x="177253" y="74992"/>
                  </a:lnTo>
                  <a:lnTo>
                    <a:pt x="181798" y="54539"/>
                  </a:lnTo>
                  <a:lnTo>
                    <a:pt x="204522"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5" name="Freeform 424"/>
            <p:cNvSpPr>
              <a:spLocks/>
            </p:cNvSpPr>
            <p:nvPr/>
          </p:nvSpPr>
          <p:spPr bwMode="auto">
            <a:xfrm>
              <a:off x="4652030" y="3857985"/>
              <a:ext cx="57948" cy="39363"/>
            </a:xfrm>
            <a:custGeom>
              <a:avLst/>
              <a:gdLst>
                <a:gd name="connsiteX0" fmla="*/ 18180 w 77264"/>
                <a:gd name="connsiteY0" fmla="*/ 0 h 52484"/>
                <a:gd name="connsiteX1" fmla="*/ 77264 w 77264"/>
                <a:gd name="connsiteY1" fmla="*/ 0 h 52484"/>
                <a:gd name="connsiteX2" fmla="*/ 77264 w 77264"/>
                <a:gd name="connsiteY2" fmla="*/ 4762 h 52484"/>
                <a:gd name="connsiteX3" fmla="*/ 77264 w 77264"/>
                <a:gd name="connsiteY3" fmla="*/ 43177 h 52484"/>
                <a:gd name="connsiteX4" fmla="*/ 77264 w 77264"/>
                <a:gd name="connsiteY4" fmla="*/ 47939 h 52484"/>
                <a:gd name="connsiteX5" fmla="*/ 22725 w 77264"/>
                <a:gd name="connsiteY5" fmla="*/ 47939 h 52484"/>
                <a:gd name="connsiteX6" fmla="*/ 6818 w 77264"/>
                <a:gd name="connsiteY6" fmla="*/ 52484 h 52484"/>
                <a:gd name="connsiteX7" fmla="*/ 0 w 77264"/>
                <a:gd name="connsiteY7" fmla="*/ 41122 h 52484"/>
                <a:gd name="connsiteX8" fmla="*/ 1299 w 77264"/>
                <a:gd name="connsiteY8" fmla="*/ 38524 h 52484"/>
                <a:gd name="connsiteX9" fmla="*/ 0 w 77264"/>
                <a:gd name="connsiteY9" fmla="*/ 36360 h 5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264" h="52484">
                  <a:moveTo>
                    <a:pt x="18180" y="0"/>
                  </a:moveTo>
                  <a:lnTo>
                    <a:pt x="77264" y="0"/>
                  </a:lnTo>
                  <a:lnTo>
                    <a:pt x="77264" y="4762"/>
                  </a:lnTo>
                  <a:lnTo>
                    <a:pt x="77264" y="43177"/>
                  </a:lnTo>
                  <a:lnTo>
                    <a:pt x="77264" y="47939"/>
                  </a:lnTo>
                  <a:lnTo>
                    <a:pt x="22725" y="47939"/>
                  </a:lnTo>
                  <a:lnTo>
                    <a:pt x="6818" y="52484"/>
                  </a:lnTo>
                  <a:lnTo>
                    <a:pt x="0" y="41122"/>
                  </a:lnTo>
                  <a:lnTo>
                    <a:pt x="1299" y="38524"/>
                  </a:lnTo>
                  <a:lnTo>
                    <a:pt x="0" y="3636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4" name="Freeform 423"/>
            <p:cNvSpPr>
              <a:spLocks/>
            </p:cNvSpPr>
            <p:nvPr/>
          </p:nvSpPr>
          <p:spPr bwMode="auto">
            <a:xfrm>
              <a:off x="4640099" y="3857984"/>
              <a:ext cx="153392" cy="174089"/>
            </a:xfrm>
            <a:custGeom>
              <a:avLst/>
              <a:gdLst>
                <a:gd name="connsiteX0" fmla="*/ 93171 w 204522"/>
                <a:gd name="connsiteY0" fmla="*/ 0 h 232118"/>
                <a:gd name="connsiteX1" fmla="*/ 109079 w 204522"/>
                <a:gd name="connsiteY1" fmla="*/ 0 h 232118"/>
                <a:gd name="connsiteX2" fmla="*/ 129531 w 204522"/>
                <a:gd name="connsiteY2" fmla="*/ 0 h 232118"/>
                <a:gd name="connsiteX3" fmla="*/ 152256 w 204522"/>
                <a:gd name="connsiteY3" fmla="*/ 0 h 232118"/>
                <a:gd name="connsiteX4" fmla="*/ 156800 w 204522"/>
                <a:gd name="connsiteY4" fmla="*/ 0 h 232118"/>
                <a:gd name="connsiteX5" fmla="*/ 156800 w 204522"/>
                <a:gd name="connsiteY5" fmla="*/ 7143 h 232118"/>
                <a:gd name="connsiteX6" fmla="*/ 156800 w 204522"/>
                <a:gd name="connsiteY6" fmla="*/ 15908 h 232118"/>
                <a:gd name="connsiteX7" fmla="*/ 161345 w 204522"/>
                <a:gd name="connsiteY7" fmla="*/ 31815 h 232118"/>
                <a:gd name="connsiteX8" fmla="*/ 188615 w 204522"/>
                <a:gd name="connsiteY8" fmla="*/ 31815 h 232118"/>
                <a:gd name="connsiteX9" fmla="*/ 199977 w 204522"/>
                <a:gd name="connsiteY9" fmla="*/ 36360 h 232118"/>
                <a:gd name="connsiteX10" fmla="*/ 197684 w 204522"/>
                <a:gd name="connsiteY10" fmla="*/ 42585 h 232118"/>
                <a:gd name="connsiteX11" fmla="*/ 199977 w 204522"/>
                <a:gd name="connsiteY11" fmla="*/ 43503 h 232118"/>
                <a:gd name="connsiteX12" fmla="*/ 185794 w 204522"/>
                <a:gd name="connsiteY12" fmla="*/ 82000 h 232118"/>
                <a:gd name="connsiteX13" fmla="*/ 199977 w 204522"/>
                <a:gd name="connsiteY13" fmla="*/ 102262 h 232118"/>
                <a:gd name="connsiteX14" fmla="*/ 204522 w 204522"/>
                <a:gd name="connsiteY14" fmla="*/ 129531 h 232118"/>
                <a:gd name="connsiteX15" fmla="*/ 203901 w 204522"/>
                <a:gd name="connsiteY15" fmla="*/ 132947 h 232118"/>
                <a:gd name="connsiteX16" fmla="*/ 204522 w 204522"/>
                <a:gd name="connsiteY16" fmla="*/ 136674 h 232118"/>
                <a:gd name="connsiteX17" fmla="*/ 199977 w 204522"/>
                <a:gd name="connsiteY17" fmla="*/ 161672 h 232118"/>
                <a:gd name="connsiteX18" fmla="*/ 188615 w 204522"/>
                <a:gd name="connsiteY18" fmla="*/ 179851 h 232118"/>
                <a:gd name="connsiteX19" fmla="*/ 156800 w 204522"/>
                <a:gd name="connsiteY19" fmla="*/ 179851 h 232118"/>
                <a:gd name="connsiteX20" fmla="*/ 134076 w 204522"/>
                <a:gd name="connsiteY20" fmla="*/ 161672 h 232118"/>
                <a:gd name="connsiteX21" fmla="*/ 134076 w 204522"/>
                <a:gd name="connsiteY21" fmla="*/ 172708 h 232118"/>
                <a:gd name="connsiteX22" fmla="*/ 134076 w 204522"/>
                <a:gd name="connsiteY22" fmla="*/ 179851 h 232118"/>
                <a:gd name="connsiteX23" fmla="*/ 113624 w 204522"/>
                <a:gd name="connsiteY23" fmla="*/ 179851 h 232118"/>
                <a:gd name="connsiteX24" fmla="*/ 100841 w 204522"/>
                <a:gd name="connsiteY24" fmla="*/ 187155 h 232118"/>
                <a:gd name="connsiteX25" fmla="*/ 113624 w 204522"/>
                <a:gd name="connsiteY25" fmla="*/ 209068 h 232118"/>
                <a:gd name="connsiteX26" fmla="*/ 110398 w 204522"/>
                <a:gd name="connsiteY26" fmla="*/ 210681 h 232118"/>
                <a:gd name="connsiteX27" fmla="*/ 113624 w 204522"/>
                <a:gd name="connsiteY27" fmla="*/ 216211 h 232118"/>
                <a:gd name="connsiteX28" fmla="*/ 81809 w 204522"/>
                <a:gd name="connsiteY28" fmla="*/ 232118 h 232118"/>
                <a:gd name="connsiteX29" fmla="*/ 49995 w 204522"/>
                <a:gd name="connsiteY29" fmla="*/ 200304 h 232118"/>
                <a:gd name="connsiteX30" fmla="*/ 22725 w 204522"/>
                <a:gd name="connsiteY30" fmla="*/ 168489 h 232118"/>
                <a:gd name="connsiteX31" fmla="*/ 0 w 204522"/>
                <a:gd name="connsiteY31" fmla="*/ 129857 h 232118"/>
                <a:gd name="connsiteX32" fmla="*/ 0 w 204522"/>
                <a:gd name="connsiteY32" fmla="*/ 122714 h 232118"/>
                <a:gd name="connsiteX33" fmla="*/ 0 w 204522"/>
                <a:gd name="connsiteY33" fmla="*/ 120767 h 232118"/>
                <a:gd name="connsiteX34" fmla="*/ 0 w 204522"/>
                <a:gd name="connsiteY34" fmla="*/ 113624 h 232118"/>
                <a:gd name="connsiteX35" fmla="*/ 11363 w 204522"/>
                <a:gd name="connsiteY35" fmla="*/ 95444 h 232118"/>
                <a:gd name="connsiteX36" fmla="*/ 15908 w 204522"/>
                <a:gd name="connsiteY36" fmla="*/ 74992 h 232118"/>
                <a:gd name="connsiteX37" fmla="*/ 27270 w 204522"/>
                <a:gd name="connsiteY37" fmla="*/ 47722 h 232118"/>
                <a:gd name="connsiteX38" fmla="*/ 38632 w 204522"/>
                <a:gd name="connsiteY38" fmla="*/ 43177 h 232118"/>
                <a:gd name="connsiteX39" fmla="*/ 93171 w 204522"/>
                <a:gd name="connsiteY39" fmla="*/ 43177 h 232118"/>
                <a:gd name="connsiteX40" fmla="*/ 93171 w 204522"/>
                <a:gd name="connsiteY40" fmla="*/ 7143 h 23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04522" h="232118">
                  <a:moveTo>
                    <a:pt x="93171" y="0"/>
                  </a:moveTo>
                  <a:lnTo>
                    <a:pt x="109079" y="0"/>
                  </a:lnTo>
                  <a:lnTo>
                    <a:pt x="129531" y="0"/>
                  </a:lnTo>
                  <a:lnTo>
                    <a:pt x="152256" y="0"/>
                  </a:lnTo>
                  <a:lnTo>
                    <a:pt x="156800" y="0"/>
                  </a:lnTo>
                  <a:lnTo>
                    <a:pt x="156800" y="7143"/>
                  </a:lnTo>
                  <a:lnTo>
                    <a:pt x="156800" y="15908"/>
                  </a:lnTo>
                  <a:lnTo>
                    <a:pt x="161345" y="31815"/>
                  </a:lnTo>
                  <a:lnTo>
                    <a:pt x="188615" y="31815"/>
                  </a:lnTo>
                  <a:lnTo>
                    <a:pt x="199977" y="36360"/>
                  </a:lnTo>
                  <a:lnTo>
                    <a:pt x="197684" y="42585"/>
                  </a:lnTo>
                  <a:lnTo>
                    <a:pt x="199977" y="43503"/>
                  </a:lnTo>
                  <a:lnTo>
                    <a:pt x="185794" y="82000"/>
                  </a:lnTo>
                  <a:lnTo>
                    <a:pt x="199977" y="102262"/>
                  </a:lnTo>
                  <a:lnTo>
                    <a:pt x="204522" y="129531"/>
                  </a:lnTo>
                  <a:lnTo>
                    <a:pt x="203901" y="132947"/>
                  </a:lnTo>
                  <a:lnTo>
                    <a:pt x="204522" y="136674"/>
                  </a:lnTo>
                  <a:lnTo>
                    <a:pt x="199977" y="161672"/>
                  </a:lnTo>
                  <a:lnTo>
                    <a:pt x="188615" y="179851"/>
                  </a:lnTo>
                  <a:lnTo>
                    <a:pt x="156800" y="179851"/>
                  </a:lnTo>
                  <a:lnTo>
                    <a:pt x="134076" y="161672"/>
                  </a:lnTo>
                  <a:lnTo>
                    <a:pt x="134076" y="172708"/>
                  </a:lnTo>
                  <a:lnTo>
                    <a:pt x="134076" y="179851"/>
                  </a:lnTo>
                  <a:lnTo>
                    <a:pt x="113624" y="179851"/>
                  </a:lnTo>
                  <a:lnTo>
                    <a:pt x="100841" y="187155"/>
                  </a:lnTo>
                  <a:lnTo>
                    <a:pt x="113624" y="209068"/>
                  </a:lnTo>
                  <a:lnTo>
                    <a:pt x="110398" y="210681"/>
                  </a:lnTo>
                  <a:lnTo>
                    <a:pt x="113624" y="216211"/>
                  </a:lnTo>
                  <a:lnTo>
                    <a:pt x="81809" y="232118"/>
                  </a:lnTo>
                  <a:lnTo>
                    <a:pt x="49995" y="200304"/>
                  </a:lnTo>
                  <a:lnTo>
                    <a:pt x="22725" y="168489"/>
                  </a:lnTo>
                  <a:lnTo>
                    <a:pt x="0" y="129857"/>
                  </a:lnTo>
                  <a:lnTo>
                    <a:pt x="0" y="122714"/>
                  </a:lnTo>
                  <a:lnTo>
                    <a:pt x="0" y="120767"/>
                  </a:lnTo>
                  <a:lnTo>
                    <a:pt x="0" y="113624"/>
                  </a:lnTo>
                  <a:lnTo>
                    <a:pt x="11363" y="95444"/>
                  </a:lnTo>
                  <a:lnTo>
                    <a:pt x="15908" y="74992"/>
                  </a:lnTo>
                  <a:lnTo>
                    <a:pt x="27270" y="47722"/>
                  </a:lnTo>
                  <a:lnTo>
                    <a:pt x="38632" y="43177"/>
                  </a:lnTo>
                  <a:lnTo>
                    <a:pt x="93171" y="43177"/>
                  </a:lnTo>
                  <a:lnTo>
                    <a:pt x="93171" y="714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3" name="Freeform 422"/>
            <p:cNvSpPr>
              <a:spLocks/>
            </p:cNvSpPr>
            <p:nvPr/>
          </p:nvSpPr>
          <p:spPr bwMode="auto">
            <a:xfrm>
              <a:off x="4793490" y="3610855"/>
              <a:ext cx="363189" cy="256060"/>
            </a:xfrm>
            <a:custGeom>
              <a:avLst/>
              <a:gdLst>
                <a:gd name="connsiteX0" fmla="*/ 311328 w 484252"/>
                <a:gd name="connsiteY0" fmla="*/ 0 h 341413"/>
                <a:gd name="connsiteX1" fmla="*/ 315843 w 484252"/>
                <a:gd name="connsiteY1" fmla="*/ 12042 h 341413"/>
                <a:gd name="connsiteX2" fmla="*/ 316090 w 484252"/>
                <a:gd name="connsiteY2" fmla="*/ 11905 h 341413"/>
                <a:gd name="connsiteX3" fmla="*/ 318695 w 484252"/>
                <a:gd name="connsiteY3" fmla="*/ 18852 h 341413"/>
                <a:gd name="connsiteX4" fmla="*/ 338597 w 484252"/>
                <a:gd name="connsiteY4" fmla="*/ 43177 h 341413"/>
                <a:gd name="connsiteX5" fmla="*/ 338597 w 484252"/>
                <a:gd name="connsiteY5" fmla="*/ 49262 h 341413"/>
                <a:gd name="connsiteX6" fmla="*/ 343359 w 484252"/>
                <a:gd name="connsiteY6" fmla="*/ 55082 h 341413"/>
                <a:gd name="connsiteX7" fmla="*/ 343359 w 484252"/>
                <a:gd name="connsiteY7" fmla="*/ 66445 h 341413"/>
                <a:gd name="connsiteX8" fmla="*/ 338815 w 484252"/>
                <a:gd name="connsiteY8" fmla="*/ 82352 h 341413"/>
                <a:gd name="connsiteX9" fmla="*/ 338815 w 484252"/>
                <a:gd name="connsiteY9" fmla="*/ 85211 h 341413"/>
                <a:gd name="connsiteX10" fmla="*/ 349960 w 484252"/>
                <a:gd name="connsiteY10" fmla="*/ 93171 h 341413"/>
                <a:gd name="connsiteX11" fmla="*/ 377229 w 484252"/>
                <a:gd name="connsiteY11" fmla="*/ 109079 h 341413"/>
                <a:gd name="connsiteX12" fmla="*/ 393137 w 484252"/>
                <a:gd name="connsiteY12" fmla="*/ 124986 h 341413"/>
                <a:gd name="connsiteX13" fmla="*/ 393137 w 484252"/>
                <a:gd name="connsiteY13" fmla="*/ 132129 h 341413"/>
                <a:gd name="connsiteX14" fmla="*/ 397899 w 484252"/>
                <a:gd name="connsiteY14" fmla="*/ 136891 h 341413"/>
                <a:gd name="connsiteX15" fmla="*/ 397899 w 484252"/>
                <a:gd name="connsiteY15" fmla="*/ 139920 h 341413"/>
                <a:gd name="connsiteX16" fmla="*/ 420406 w 484252"/>
                <a:gd name="connsiteY16" fmla="*/ 156801 h 341413"/>
                <a:gd name="connsiteX17" fmla="*/ 436313 w 484252"/>
                <a:gd name="connsiteY17" fmla="*/ 172708 h 341413"/>
                <a:gd name="connsiteX18" fmla="*/ 447676 w 484252"/>
                <a:gd name="connsiteY18" fmla="*/ 195433 h 341413"/>
                <a:gd name="connsiteX19" fmla="*/ 472673 w 484252"/>
                <a:gd name="connsiteY19" fmla="*/ 211340 h 341413"/>
                <a:gd name="connsiteX20" fmla="*/ 479490 w 484252"/>
                <a:gd name="connsiteY20" fmla="*/ 220430 h 341413"/>
                <a:gd name="connsiteX21" fmla="*/ 473011 w 484252"/>
                <a:gd name="connsiteY21" fmla="*/ 220430 h 341413"/>
                <a:gd name="connsiteX22" fmla="*/ 477435 w 484252"/>
                <a:gd name="connsiteY22" fmla="*/ 223245 h 341413"/>
                <a:gd name="connsiteX23" fmla="*/ 484252 w 484252"/>
                <a:gd name="connsiteY23" fmla="*/ 232335 h 341413"/>
                <a:gd name="connsiteX24" fmla="*/ 472890 w 484252"/>
                <a:gd name="connsiteY24" fmla="*/ 232335 h 341413"/>
                <a:gd name="connsiteX25" fmla="*/ 445620 w 484252"/>
                <a:gd name="connsiteY25" fmla="*/ 232335 h 341413"/>
                <a:gd name="connsiteX26" fmla="*/ 418351 w 484252"/>
                <a:gd name="connsiteY26" fmla="*/ 227790 h 341413"/>
                <a:gd name="connsiteX27" fmla="*/ 409261 w 484252"/>
                <a:gd name="connsiteY27" fmla="*/ 232335 h 341413"/>
                <a:gd name="connsiteX28" fmla="*/ 397899 w 484252"/>
                <a:gd name="connsiteY28" fmla="*/ 243697 h 341413"/>
                <a:gd name="connsiteX29" fmla="*/ 386536 w 484252"/>
                <a:gd name="connsiteY29" fmla="*/ 243697 h 341413"/>
                <a:gd name="connsiteX30" fmla="*/ 370629 w 484252"/>
                <a:gd name="connsiteY30" fmla="*/ 239152 h 341413"/>
                <a:gd name="connsiteX31" fmla="*/ 334270 w 484252"/>
                <a:gd name="connsiteY31" fmla="*/ 255059 h 341413"/>
                <a:gd name="connsiteX32" fmla="*/ 316090 w 484252"/>
                <a:gd name="connsiteY32" fmla="*/ 250514 h 341413"/>
                <a:gd name="connsiteX33" fmla="*/ 311545 w 484252"/>
                <a:gd name="connsiteY33" fmla="*/ 255059 h 341413"/>
                <a:gd name="connsiteX34" fmla="*/ 300183 w 484252"/>
                <a:gd name="connsiteY34" fmla="*/ 275512 h 341413"/>
                <a:gd name="connsiteX35" fmla="*/ 272913 w 484252"/>
                <a:gd name="connsiteY35" fmla="*/ 266422 h 341413"/>
                <a:gd name="connsiteX36" fmla="*/ 247916 w 484252"/>
                <a:gd name="connsiteY36" fmla="*/ 266422 h 341413"/>
                <a:gd name="connsiteX37" fmla="*/ 220646 w 484252"/>
                <a:gd name="connsiteY37" fmla="*/ 250514 h 341413"/>
                <a:gd name="connsiteX38" fmla="*/ 193377 w 484252"/>
                <a:gd name="connsiteY38" fmla="*/ 239152 h 341413"/>
                <a:gd name="connsiteX39" fmla="*/ 172925 w 484252"/>
                <a:gd name="connsiteY39" fmla="*/ 250514 h 341413"/>
                <a:gd name="connsiteX40" fmla="*/ 154745 w 484252"/>
                <a:gd name="connsiteY40" fmla="*/ 270967 h 341413"/>
                <a:gd name="connsiteX41" fmla="*/ 154745 w 484252"/>
                <a:gd name="connsiteY41" fmla="*/ 293691 h 341413"/>
                <a:gd name="connsiteX42" fmla="*/ 129748 w 484252"/>
                <a:gd name="connsiteY42" fmla="*/ 293691 h 341413"/>
                <a:gd name="connsiteX43" fmla="*/ 107023 w 484252"/>
                <a:gd name="connsiteY43" fmla="*/ 286874 h 341413"/>
                <a:gd name="connsiteX44" fmla="*/ 86571 w 484252"/>
                <a:gd name="connsiteY44" fmla="*/ 302781 h 341413"/>
                <a:gd name="connsiteX45" fmla="*/ 63846 w 484252"/>
                <a:gd name="connsiteY45" fmla="*/ 341413 h 341413"/>
                <a:gd name="connsiteX46" fmla="*/ 59301 w 484252"/>
                <a:gd name="connsiteY46" fmla="*/ 330051 h 341413"/>
                <a:gd name="connsiteX47" fmla="*/ 59301 w 484252"/>
                <a:gd name="connsiteY47" fmla="*/ 329139 h 341413"/>
                <a:gd name="connsiteX48" fmla="*/ 59084 w 484252"/>
                <a:gd name="connsiteY48" fmla="*/ 329508 h 341413"/>
                <a:gd name="connsiteX49" fmla="*/ 54539 w 484252"/>
                <a:gd name="connsiteY49" fmla="*/ 318146 h 341413"/>
                <a:gd name="connsiteX50" fmla="*/ 54539 w 484252"/>
                <a:gd name="connsiteY50" fmla="*/ 309382 h 341413"/>
                <a:gd name="connsiteX51" fmla="*/ 43394 w 484252"/>
                <a:gd name="connsiteY51" fmla="*/ 298236 h 341413"/>
                <a:gd name="connsiteX52" fmla="*/ 32032 w 484252"/>
                <a:gd name="connsiteY52" fmla="*/ 282329 h 341413"/>
                <a:gd name="connsiteX53" fmla="*/ 27487 w 484252"/>
                <a:gd name="connsiteY53" fmla="*/ 270967 h 341413"/>
                <a:gd name="connsiteX54" fmla="*/ 11580 w 484252"/>
                <a:gd name="connsiteY54" fmla="*/ 250514 h 341413"/>
                <a:gd name="connsiteX55" fmla="*/ 11580 w 484252"/>
                <a:gd name="connsiteY55" fmla="*/ 244732 h 341413"/>
                <a:gd name="connsiteX56" fmla="*/ 6818 w 484252"/>
                <a:gd name="connsiteY56" fmla="*/ 238609 h 341413"/>
                <a:gd name="connsiteX57" fmla="*/ 6818 w 484252"/>
                <a:gd name="connsiteY57" fmla="*/ 228041 h 341413"/>
                <a:gd name="connsiteX58" fmla="*/ 4762 w 484252"/>
                <a:gd name="connsiteY58" fmla="*/ 223245 h 341413"/>
                <a:gd name="connsiteX59" fmla="*/ 4888 w 484252"/>
                <a:gd name="connsiteY59" fmla="*/ 222743 h 341413"/>
                <a:gd name="connsiteX60" fmla="*/ 0 w 484252"/>
                <a:gd name="connsiteY60" fmla="*/ 211340 h 341413"/>
                <a:gd name="connsiteX61" fmla="*/ 6818 w 484252"/>
                <a:gd name="connsiteY61" fmla="*/ 184070 h 341413"/>
                <a:gd name="connsiteX62" fmla="*/ 15908 w 484252"/>
                <a:gd name="connsiteY62" fmla="*/ 179525 h 341413"/>
                <a:gd name="connsiteX63" fmla="*/ 31815 w 484252"/>
                <a:gd name="connsiteY63" fmla="*/ 140893 h 341413"/>
                <a:gd name="connsiteX64" fmla="*/ 65902 w 484252"/>
                <a:gd name="connsiteY64" fmla="*/ 136348 h 341413"/>
                <a:gd name="connsiteX65" fmla="*/ 70447 w 484252"/>
                <a:gd name="connsiteY65" fmla="*/ 129531 h 341413"/>
                <a:gd name="connsiteX66" fmla="*/ 74992 w 484252"/>
                <a:gd name="connsiteY66" fmla="*/ 129531 h 341413"/>
                <a:gd name="connsiteX67" fmla="*/ 86354 w 484252"/>
                <a:gd name="connsiteY67" fmla="*/ 136348 h 341413"/>
                <a:gd name="connsiteX68" fmla="*/ 134076 w 484252"/>
                <a:gd name="connsiteY68" fmla="*/ 124986 h 341413"/>
                <a:gd name="connsiteX69" fmla="*/ 145438 w 484252"/>
                <a:gd name="connsiteY69" fmla="*/ 109079 h 341413"/>
                <a:gd name="connsiteX70" fmla="*/ 167883 w 484252"/>
                <a:gd name="connsiteY70" fmla="*/ 97856 h 341413"/>
                <a:gd name="connsiteX71" fmla="*/ 166107 w 484252"/>
                <a:gd name="connsiteY71" fmla="*/ 93714 h 341413"/>
                <a:gd name="connsiteX72" fmla="*/ 166398 w 484252"/>
                <a:gd name="connsiteY72" fmla="*/ 93598 h 341413"/>
                <a:gd name="connsiteX73" fmla="*/ 161345 w 484252"/>
                <a:gd name="connsiteY73" fmla="*/ 81809 h 341413"/>
                <a:gd name="connsiteX74" fmla="*/ 172708 w 484252"/>
                <a:gd name="connsiteY74" fmla="*/ 77264 h 341413"/>
                <a:gd name="connsiteX75" fmla="*/ 209067 w 484252"/>
                <a:gd name="connsiteY75" fmla="*/ 81809 h 341413"/>
                <a:gd name="connsiteX76" fmla="*/ 243154 w 484252"/>
                <a:gd name="connsiteY76" fmla="*/ 65902 h 341413"/>
                <a:gd name="connsiteX77" fmla="*/ 268151 w 484252"/>
                <a:gd name="connsiteY77" fmla="*/ 22725 h 341413"/>
                <a:gd name="connsiteX78" fmla="*/ 290876 w 484252"/>
                <a:gd name="connsiteY78" fmla="*/ 11362 h 34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484252" h="341413">
                  <a:moveTo>
                    <a:pt x="311328" y="0"/>
                  </a:moveTo>
                  <a:lnTo>
                    <a:pt x="315843" y="12042"/>
                  </a:lnTo>
                  <a:lnTo>
                    <a:pt x="316090" y="11905"/>
                  </a:lnTo>
                  <a:lnTo>
                    <a:pt x="318695" y="18852"/>
                  </a:lnTo>
                  <a:lnTo>
                    <a:pt x="338597" y="43177"/>
                  </a:lnTo>
                  <a:lnTo>
                    <a:pt x="338597" y="49262"/>
                  </a:lnTo>
                  <a:lnTo>
                    <a:pt x="343359" y="55082"/>
                  </a:lnTo>
                  <a:lnTo>
                    <a:pt x="343359" y="66445"/>
                  </a:lnTo>
                  <a:lnTo>
                    <a:pt x="338815" y="82352"/>
                  </a:lnTo>
                  <a:lnTo>
                    <a:pt x="338815" y="85211"/>
                  </a:lnTo>
                  <a:lnTo>
                    <a:pt x="349960" y="93171"/>
                  </a:lnTo>
                  <a:lnTo>
                    <a:pt x="377229" y="109079"/>
                  </a:lnTo>
                  <a:lnTo>
                    <a:pt x="393137" y="124986"/>
                  </a:lnTo>
                  <a:lnTo>
                    <a:pt x="393137" y="132129"/>
                  </a:lnTo>
                  <a:lnTo>
                    <a:pt x="397899" y="136891"/>
                  </a:lnTo>
                  <a:lnTo>
                    <a:pt x="397899" y="139920"/>
                  </a:lnTo>
                  <a:lnTo>
                    <a:pt x="420406" y="156801"/>
                  </a:lnTo>
                  <a:lnTo>
                    <a:pt x="436313" y="172708"/>
                  </a:lnTo>
                  <a:lnTo>
                    <a:pt x="447676" y="195433"/>
                  </a:lnTo>
                  <a:lnTo>
                    <a:pt x="472673" y="211340"/>
                  </a:lnTo>
                  <a:lnTo>
                    <a:pt x="479490" y="220430"/>
                  </a:lnTo>
                  <a:lnTo>
                    <a:pt x="473011" y="220430"/>
                  </a:lnTo>
                  <a:lnTo>
                    <a:pt x="477435" y="223245"/>
                  </a:lnTo>
                  <a:lnTo>
                    <a:pt x="484252" y="232335"/>
                  </a:lnTo>
                  <a:lnTo>
                    <a:pt x="472890" y="232335"/>
                  </a:lnTo>
                  <a:lnTo>
                    <a:pt x="445620" y="232335"/>
                  </a:lnTo>
                  <a:lnTo>
                    <a:pt x="418351" y="227790"/>
                  </a:lnTo>
                  <a:lnTo>
                    <a:pt x="409261" y="232335"/>
                  </a:lnTo>
                  <a:lnTo>
                    <a:pt x="397899" y="243697"/>
                  </a:lnTo>
                  <a:lnTo>
                    <a:pt x="386536" y="243697"/>
                  </a:lnTo>
                  <a:lnTo>
                    <a:pt x="370629" y="239152"/>
                  </a:lnTo>
                  <a:lnTo>
                    <a:pt x="334270" y="255059"/>
                  </a:lnTo>
                  <a:lnTo>
                    <a:pt x="316090" y="250514"/>
                  </a:lnTo>
                  <a:lnTo>
                    <a:pt x="311545" y="255059"/>
                  </a:lnTo>
                  <a:lnTo>
                    <a:pt x="300183" y="275512"/>
                  </a:lnTo>
                  <a:lnTo>
                    <a:pt x="272913" y="266422"/>
                  </a:lnTo>
                  <a:lnTo>
                    <a:pt x="247916" y="266422"/>
                  </a:lnTo>
                  <a:lnTo>
                    <a:pt x="220646" y="250514"/>
                  </a:lnTo>
                  <a:lnTo>
                    <a:pt x="193377" y="239152"/>
                  </a:lnTo>
                  <a:lnTo>
                    <a:pt x="172925" y="250514"/>
                  </a:lnTo>
                  <a:lnTo>
                    <a:pt x="154745" y="270967"/>
                  </a:lnTo>
                  <a:lnTo>
                    <a:pt x="154745" y="293691"/>
                  </a:lnTo>
                  <a:lnTo>
                    <a:pt x="129748" y="293691"/>
                  </a:lnTo>
                  <a:lnTo>
                    <a:pt x="107023" y="286874"/>
                  </a:lnTo>
                  <a:lnTo>
                    <a:pt x="86571" y="302781"/>
                  </a:lnTo>
                  <a:lnTo>
                    <a:pt x="63846" y="341413"/>
                  </a:lnTo>
                  <a:lnTo>
                    <a:pt x="59301" y="330051"/>
                  </a:lnTo>
                  <a:lnTo>
                    <a:pt x="59301" y="329139"/>
                  </a:lnTo>
                  <a:lnTo>
                    <a:pt x="59084" y="329508"/>
                  </a:lnTo>
                  <a:lnTo>
                    <a:pt x="54539" y="318146"/>
                  </a:lnTo>
                  <a:lnTo>
                    <a:pt x="54539" y="309382"/>
                  </a:lnTo>
                  <a:lnTo>
                    <a:pt x="43394" y="298236"/>
                  </a:lnTo>
                  <a:lnTo>
                    <a:pt x="32032" y="282329"/>
                  </a:lnTo>
                  <a:lnTo>
                    <a:pt x="27487" y="270967"/>
                  </a:lnTo>
                  <a:lnTo>
                    <a:pt x="11580" y="250514"/>
                  </a:lnTo>
                  <a:lnTo>
                    <a:pt x="11580" y="244732"/>
                  </a:lnTo>
                  <a:lnTo>
                    <a:pt x="6818" y="238609"/>
                  </a:lnTo>
                  <a:lnTo>
                    <a:pt x="6818" y="228041"/>
                  </a:lnTo>
                  <a:lnTo>
                    <a:pt x="4762" y="223245"/>
                  </a:lnTo>
                  <a:lnTo>
                    <a:pt x="4888" y="222743"/>
                  </a:lnTo>
                  <a:lnTo>
                    <a:pt x="0" y="211340"/>
                  </a:lnTo>
                  <a:lnTo>
                    <a:pt x="6818" y="184070"/>
                  </a:lnTo>
                  <a:lnTo>
                    <a:pt x="15908" y="179525"/>
                  </a:lnTo>
                  <a:lnTo>
                    <a:pt x="31815" y="140893"/>
                  </a:lnTo>
                  <a:lnTo>
                    <a:pt x="65902" y="136348"/>
                  </a:lnTo>
                  <a:lnTo>
                    <a:pt x="70447" y="129531"/>
                  </a:lnTo>
                  <a:lnTo>
                    <a:pt x="74992" y="129531"/>
                  </a:lnTo>
                  <a:lnTo>
                    <a:pt x="86354" y="136348"/>
                  </a:lnTo>
                  <a:lnTo>
                    <a:pt x="134076" y="124986"/>
                  </a:lnTo>
                  <a:lnTo>
                    <a:pt x="145438" y="109079"/>
                  </a:lnTo>
                  <a:lnTo>
                    <a:pt x="167883" y="97856"/>
                  </a:lnTo>
                  <a:lnTo>
                    <a:pt x="166107" y="93714"/>
                  </a:lnTo>
                  <a:lnTo>
                    <a:pt x="166398" y="93598"/>
                  </a:lnTo>
                  <a:lnTo>
                    <a:pt x="161345" y="81809"/>
                  </a:lnTo>
                  <a:lnTo>
                    <a:pt x="172708" y="77264"/>
                  </a:lnTo>
                  <a:lnTo>
                    <a:pt x="209067" y="81809"/>
                  </a:lnTo>
                  <a:lnTo>
                    <a:pt x="243154" y="65902"/>
                  </a:lnTo>
                  <a:lnTo>
                    <a:pt x="268151" y="22725"/>
                  </a:lnTo>
                  <a:lnTo>
                    <a:pt x="290876"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2" name="Freeform 421"/>
            <p:cNvSpPr>
              <a:spLocks/>
            </p:cNvSpPr>
            <p:nvPr/>
          </p:nvSpPr>
          <p:spPr bwMode="auto">
            <a:xfrm>
              <a:off x="4633281" y="3563133"/>
              <a:ext cx="208094" cy="313763"/>
            </a:xfrm>
            <a:custGeom>
              <a:avLst/>
              <a:gdLst>
                <a:gd name="connsiteX0" fmla="*/ 220430 w 277458"/>
                <a:gd name="connsiteY0" fmla="*/ 0 h 418350"/>
                <a:gd name="connsiteX1" fmla="*/ 223583 w 277458"/>
                <a:gd name="connsiteY1" fmla="*/ 5406 h 418350"/>
                <a:gd name="connsiteX2" fmla="*/ 225192 w 277458"/>
                <a:gd name="connsiteY2" fmla="*/ 4762 h 418350"/>
                <a:gd name="connsiteX3" fmla="*/ 241099 w 277458"/>
                <a:gd name="connsiteY3" fmla="*/ 32032 h 418350"/>
                <a:gd name="connsiteX4" fmla="*/ 241099 w 277458"/>
                <a:gd name="connsiteY4" fmla="*/ 52484 h 418350"/>
                <a:gd name="connsiteX5" fmla="*/ 241099 w 277458"/>
                <a:gd name="connsiteY5" fmla="*/ 79753 h 418350"/>
                <a:gd name="connsiteX6" fmla="*/ 257006 w 277458"/>
                <a:gd name="connsiteY6" fmla="*/ 111568 h 418350"/>
                <a:gd name="connsiteX7" fmla="*/ 241099 w 277458"/>
                <a:gd name="connsiteY7" fmla="*/ 111568 h 418350"/>
                <a:gd name="connsiteX8" fmla="*/ 229736 w 277458"/>
                <a:gd name="connsiteY8" fmla="*/ 118385 h 418350"/>
                <a:gd name="connsiteX9" fmla="*/ 207012 w 277458"/>
                <a:gd name="connsiteY9" fmla="*/ 111568 h 418350"/>
                <a:gd name="connsiteX10" fmla="*/ 202467 w 277458"/>
                <a:gd name="connsiteY10" fmla="*/ 127475 h 418350"/>
                <a:gd name="connsiteX11" fmla="*/ 220430 w 277458"/>
                <a:gd name="connsiteY11" fmla="*/ 145438 h 418350"/>
                <a:gd name="connsiteX12" fmla="*/ 236337 w 277458"/>
                <a:gd name="connsiteY12" fmla="*/ 149983 h 418350"/>
                <a:gd name="connsiteX13" fmla="*/ 237395 w 277458"/>
                <a:gd name="connsiteY13" fmla="*/ 153687 h 418350"/>
                <a:gd name="connsiteX14" fmla="*/ 241099 w 277458"/>
                <a:gd name="connsiteY14" fmla="*/ 154745 h 418350"/>
                <a:gd name="connsiteX15" fmla="*/ 245644 w 277458"/>
                <a:gd name="connsiteY15" fmla="*/ 170652 h 418350"/>
                <a:gd name="connsiteX16" fmla="*/ 257006 w 277458"/>
                <a:gd name="connsiteY16" fmla="*/ 197921 h 418350"/>
                <a:gd name="connsiteX17" fmla="*/ 250189 w 277458"/>
                <a:gd name="connsiteY17" fmla="*/ 209284 h 418350"/>
                <a:gd name="connsiteX18" fmla="*/ 234281 w 277458"/>
                <a:gd name="connsiteY18" fmla="*/ 247916 h 418350"/>
                <a:gd name="connsiteX19" fmla="*/ 225192 w 277458"/>
                <a:gd name="connsiteY19" fmla="*/ 252461 h 418350"/>
                <a:gd name="connsiteX20" fmla="*/ 218374 w 277458"/>
                <a:gd name="connsiteY20" fmla="*/ 279730 h 418350"/>
                <a:gd name="connsiteX21" fmla="*/ 225192 w 277458"/>
                <a:gd name="connsiteY21" fmla="*/ 295637 h 418350"/>
                <a:gd name="connsiteX22" fmla="*/ 225192 w 277458"/>
                <a:gd name="connsiteY22" fmla="*/ 307000 h 418350"/>
                <a:gd name="connsiteX23" fmla="*/ 241099 w 277458"/>
                <a:gd name="connsiteY23" fmla="*/ 327452 h 418350"/>
                <a:gd name="connsiteX24" fmla="*/ 245644 w 277458"/>
                <a:gd name="connsiteY24" fmla="*/ 338814 h 418350"/>
                <a:gd name="connsiteX25" fmla="*/ 255753 w 277458"/>
                <a:gd name="connsiteY25" fmla="*/ 357011 h 418350"/>
                <a:gd name="connsiteX26" fmla="*/ 268151 w 277458"/>
                <a:gd name="connsiteY26" fmla="*/ 365867 h 418350"/>
                <a:gd name="connsiteX27" fmla="*/ 268151 w 277458"/>
                <a:gd name="connsiteY27" fmla="*/ 367227 h 418350"/>
                <a:gd name="connsiteX28" fmla="*/ 272913 w 277458"/>
                <a:gd name="connsiteY28" fmla="*/ 370629 h 418350"/>
                <a:gd name="connsiteX29" fmla="*/ 272913 w 277458"/>
                <a:gd name="connsiteY29" fmla="*/ 386536 h 418350"/>
                <a:gd name="connsiteX30" fmla="*/ 277458 w 277458"/>
                <a:gd name="connsiteY30" fmla="*/ 397898 h 418350"/>
                <a:gd name="connsiteX31" fmla="*/ 272913 w 277458"/>
                <a:gd name="connsiteY31" fmla="*/ 418350 h 418350"/>
                <a:gd name="connsiteX32" fmla="*/ 245644 w 277458"/>
                <a:gd name="connsiteY32" fmla="*/ 409260 h 418350"/>
                <a:gd name="connsiteX33" fmla="*/ 218374 w 277458"/>
                <a:gd name="connsiteY33" fmla="*/ 397898 h 418350"/>
                <a:gd name="connsiteX34" fmla="*/ 170652 w 277458"/>
                <a:gd name="connsiteY34" fmla="*/ 397898 h 418350"/>
                <a:gd name="connsiteX35" fmla="*/ 166107 w 277458"/>
                <a:gd name="connsiteY35" fmla="*/ 397898 h 418350"/>
                <a:gd name="connsiteX36" fmla="*/ 143383 w 277458"/>
                <a:gd name="connsiteY36" fmla="*/ 397898 h 418350"/>
                <a:gd name="connsiteX37" fmla="*/ 122931 w 277458"/>
                <a:gd name="connsiteY37" fmla="*/ 397898 h 418350"/>
                <a:gd name="connsiteX38" fmla="*/ 107023 w 277458"/>
                <a:gd name="connsiteY38" fmla="*/ 397898 h 418350"/>
                <a:gd name="connsiteX39" fmla="*/ 47939 w 277458"/>
                <a:gd name="connsiteY39" fmla="*/ 397898 h 418350"/>
                <a:gd name="connsiteX40" fmla="*/ 48733 w 277458"/>
                <a:gd name="connsiteY40" fmla="*/ 393136 h 418350"/>
                <a:gd name="connsiteX41" fmla="*/ 43177 w 277458"/>
                <a:gd name="connsiteY41" fmla="*/ 393136 h 418350"/>
                <a:gd name="connsiteX42" fmla="*/ 47722 w 277458"/>
                <a:gd name="connsiteY42" fmla="*/ 365867 h 418350"/>
                <a:gd name="connsiteX43" fmla="*/ 34196 w 277458"/>
                <a:gd name="connsiteY43" fmla="*/ 342679 h 418350"/>
                <a:gd name="connsiteX44" fmla="*/ 20670 w 277458"/>
                <a:gd name="connsiteY44" fmla="*/ 338814 h 418350"/>
                <a:gd name="connsiteX45" fmla="*/ 17617 w 277458"/>
                <a:gd name="connsiteY45" fmla="*/ 334541 h 418350"/>
                <a:gd name="connsiteX46" fmla="*/ 15908 w 277458"/>
                <a:gd name="connsiteY46" fmla="*/ 334052 h 418350"/>
                <a:gd name="connsiteX47" fmla="*/ 4545 w 277458"/>
                <a:gd name="connsiteY47" fmla="*/ 318145 h 418350"/>
                <a:gd name="connsiteX48" fmla="*/ 0 w 277458"/>
                <a:gd name="connsiteY48" fmla="*/ 311327 h 418350"/>
                <a:gd name="connsiteX49" fmla="*/ 0 w 277458"/>
                <a:gd name="connsiteY49" fmla="*/ 302238 h 418350"/>
                <a:gd name="connsiteX50" fmla="*/ 9090 w 277458"/>
                <a:gd name="connsiteY50" fmla="*/ 274968 h 418350"/>
                <a:gd name="connsiteX51" fmla="*/ 24997 w 277458"/>
                <a:gd name="connsiteY51" fmla="*/ 243154 h 418350"/>
                <a:gd name="connsiteX52" fmla="*/ 36360 w 277458"/>
                <a:gd name="connsiteY52" fmla="*/ 243154 h 418350"/>
                <a:gd name="connsiteX53" fmla="*/ 59084 w 277458"/>
                <a:gd name="connsiteY53" fmla="*/ 215884 h 418350"/>
                <a:gd name="connsiteX54" fmla="*/ 68174 w 277458"/>
                <a:gd name="connsiteY54" fmla="*/ 215884 h 418350"/>
                <a:gd name="connsiteX55" fmla="*/ 90899 w 277458"/>
                <a:gd name="connsiteY55" fmla="*/ 231791 h 418350"/>
                <a:gd name="connsiteX56" fmla="*/ 118169 w 277458"/>
                <a:gd name="connsiteY56" fmla="*/ 220429 h 418350"/>
                <a:gd name="connsiteX57" fmla="*/ 122713 w 277458"/>
                <a:gd name="connsiteY57" fmla="*/ 204522 h 418350"/>
                <a:gd name="connsiteX58" fmla="*/ 127258 w 277458"/>
                <a:gd name="connsiteY58" fmla="*/ 188615 h 418350"/>
                <a:gd name="connsiteX59" fmla="*/ 134076 w 277458"/>
                <a:gd name="connsiteY59" fmla="*/ 165890 h 418350"/>
                <a:gd name="connsiteX60" fmla="*/ 154528 w 277458"/>
                <a:gd name="connsiteY60" fmla="*/ 156800 h 418350"/>
                <a:gd name="connsiteX61" fmla="*/ 161345 w 277458"/>
                <a:gd name="connsiteY61" fmla="*/ 129531 h 418350"/>
                <a:gd name="connsiteX62" fmla="*/ 170435 w 277458"/>
                <a:gd name="connsiteY62" fmla="*/ 118168 h 418350"/>
                <a:gd name="connsiteX63" fmla="*/ 177253 w 277458"/>
                <a:gd name="connsiteY63" fmla="*/ 102261 h 418350"/>
                <a:gd name="connsiteX64" fmla="*/ 181798 w 277458"/>
                <a:gd name="connsiteY64" fmla="*/ 74991 h 418350"/>
                <a:gd name="connsiteX65" fmla="*/ 213612 w 277458"/>
                <a:gd name="connsiteY65" fmla="*/ 47722 h 418350"/>
                <a:gd name="connsiteX66" fmla="*/ 213612 w 277458"/>
                <a:gd name="connsiteY66" fmla="*/ 38632 h 418350"/>
                <a:gd name="connsiteX67" fmla="*/ 219651 w 277458"/>
                <a:gd name="connsiteY67" fmla="*/ 28568 h 418350"/>
                <a:gd name="connsiteX68" fmla="*/ 207012 w 277458"/>
                <a:gd name="connsiteY68" fmla="*/ 20669 h 418350"/>
                <a:gd name="connsiteX69" fmla="*/ 207791 w 277458"/>
                <a:gd name="connsiteY69" fmla="*/ 19371 h 418350"/>
                <a:gd name="connsiteX70" fmla="*/ 202250 w 277458"/>
                <a:gd name="connsiteY70" fmla="*/ 15907 h 418350"/>
                <a:gd name="connsiteX71" fmla="*/ 209067 w 277458"/>
                <a:gd name="connsiteY71" fmla="*/ 4545 h 41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77458" h="418350">
                  <a:moveTo>
                    <a:pt x="220430" y="0"/>
                  </a:moveTo>
                  <a:lnTo>
                    <a:pt x="223583" y="5406"/>
                  </a:lnTo>
                  <a:lnTo>
                    <a:pt x="225192" y="4762"/>
                  </a:lnTo>
                  <a:lnTo>
                    <a:pt x="241099" y="32032"/>
                  </a:lnTo>
                  <a:lnTo>
                    <a:pt x="241099" y="52484"/>
                  </a:lnTo>
                  <a:lnTo>
                    <a:pt x="241099" y="79753"/>
                  </a:lnTo>
                  <a:lnTo>
                    <a:pt x="257006" y="111568"/>
                  </a:lnTo>
                  <a:lnTo>
                    <a:pt x="241099" y="111568"/>
                  </a:lnTo>
                  <a:lnTo>
                    <a:pt x="229736" y="118385"/>
                  </a:lnTo>
                  <a:lnTo>
                    <a:pt x="207012" y="111568"/>
                  </a:lnTo>
                  <a:lnTo>
                    <a:pt x="202467" y="127475"/>
                  </a:lnTo>
                  <a:lnTo>
                    <a:pt x="220430" y="145438"/>
                  </a:lnTo>
                  <a:lnTo>
                    <a:pt x="236337" y="149983"/>
                  </a:lnTo>
                  <a:lnTo>
                    <a:pt x="237395" y="153687"/>
                  </a:lnTo>
                  <a:lnTo>
                    <a:pt x="241099" y="154745"/>
                  </a:lnTo>
                  <a:lnTo>
                    <a:pt x="245644" y="170652"/>
                  </a:lnTo>
                  <a:lnTo>
                    <a:pt x="257006" y="197921"/>
                  </a:lnTo>
                  <a:lnTo>
                    <a:pt x="250189" y="209284"/>
                  </a:lnTo>
                  <a:lnTo>
                    <a:pt x="234281" y="247916"/>
                  </a:lnTo>
                  <a:lnTo>
                    <a:pt x="225192" y="252461"/>
                  </a:lnTo>
                  <a:lnTo>
                    <a:pt x="218374" y="279730"/>
                  </a:lnTo>
                  <a:lnTo>
                    <a:pt x="225192" y="295637"/>
                  </a:lnTo>
                  <a:lnTo>
                    <a:pt x="225192" y="307000"/>
                  </a:lnTo>
                  <a:lnTo>
                    <a:pt x="241099" y="327452"/>
                  </a:lnTo>
                  <a:lnTo>
                    <a:pt x="245644" y="338814"/>
                  </a:lnTo>
                  <a:lnTo>
                    <a:pt x="255753" y="357011"/>
                  </a:lnTo>
                  <a:lnTo>
                    <a:pt x="268151" y="365867"/>
                  </a:lnTo>
                  <a:lnTo>
                    <a:pt x="268151" y="367227"/>
                  </a:lnTo>
                  <a:lnTo>
                    <a:pt x="272913" y="370629"/>
                  </a:lnTo>
                  <a:lnTo>
                    <a:pt x="272913" y="386536"/>
                  </a:lnTo>
                  <a:lnTo>
                    <a:pt x="277458" y="397898"/>
                  </a:lnTo>
                  <a:lnTo>
                    <a:pt x="272913" y="418350"/>
                  </a:lnTo>
                  <a:lnTo>
                    <a:pt x="245644" y="409260"/>
                  </a:lnTo>
                  <a:lnTo>
                    <a:pt x="218374" y="397898"/>
                  </a:lnTo>
                  <a:lnTo>
                    <a:pt x="170652" y="397898"/>
                  </a:lnTo>
                  <a:lnTo>
                    <a:pt x="166107" y="397898"/>
                  </a:lnTo>
                  <a:lnTo>
                    <a:pt x="143383" y="397898"/>
                  </a:lnTo>
                  <a:lnTo>
                    <a:pt x="122931" y="397898"/>
                  </a:lnTo>
                  <a:lnTo>
                    <a:pt x="107023" y="397898"/>
                  </a:lnTo>
                  <a:lnTo>
                    <a:pt x="47939" y="397898"/>
                  </a:lnTo>
                  <a:lnTo>
                    <a:pt x="48733" y="393136"/>
                  </a:lnTo>
                  <a:lnTo>
                    <a:pt x="43177" y="393136"/>
                  </a:lnTo>
                  <a:lnTo>
                    <a:pt x="47722" y="365867"/>
                  </a:lnTo>
                  <a:lnTo>
                    <a:pt x="34196" y="342679"/>
                  </a:lnTo>
                  <a:lnTo>
                    <a:pt x="20670" y="338814"/>
                  </a:lnTo>
                  <a:lnTo>
                    <a:pt x="17617" y="334541"/>
                  </a:lnTo>
                  <a:lnTo>
                    <a:pt x="15908" y="334052"/>
                  </a:lnTo>
                  <a:lnTo>
                    <a:pt x="4545" y="318145"/>
                  </a:lnTo>
                  <a:lnTo>
                    <a:pt x="0" y="311327"/>
                  </a:lnTo>
                  <a:lnTo>
                    <a:pt x="0" y="302238"/>
                  </a:lnTo>
                  <a:lnTo>
                    <a:pt x="9090" y="274968"/>
                  </a:lnTo>
                  <a:lnTo>
                    <a:pt x="24997" y="243154"/>
                  </a:lnTo>
                  <a:lnTo>
                    <a:pt x="36360" y="243154"/>
                  </a:lnTo>
                  <a:lnTo>
                    <a:pt x="59084" y="215884"/>
                  </a:lnTo>
                  <a:lnTo>
                    <a:pt x="68174" y="215884"/>
                  </a:lnTo>
                  <a:lnTo>
                    <a:pt x="90899" y="231791"/>
                  </a:lnTo>
                  <a:lnTo>
                    <a:pt x="118169" y="220429"/>
                  </a:lnTo>
                  <a:lnTo>
                    <a:pt x="122713" y="204522"/>
                  </a:lnTo>
                  <a:lnTo>
                    <a:pt x="127258" y="188615"/>
                  </a:lnTo>
                  <a:lnTo>
                    <a:pt x="134076" y="165890"/>
                  </a:lnTo>
                  <a:lnTo>
                    <a:pt x="154528" y="156800"/>
                  </a:lnTo>
                  <a:lnTo>
                    <a:pt x="161345" y="129531"/>
                  </a:lnTo>
                  <a:lnTo>
                    <a:pt x="170435" y="118168"/>
                  </a:lnTo>
                  <a:lnTo>
                    <a:pt x="177253" y="102261"/>
                  </a:lnTo>
                  <a:lnTo>
                    <a:pt x="181798" y="74991"/>
                  </a:lnTo>
                  <a:lnTo>
                    <a:pt x="213612" y="47722"/>
                  </a:lnTo>
                  <a:lnTo>
                    <a:pt x="213612" y="38632"/>
                  </a:lnTo>
                  <a:lnTo>
                    <a:pt x="219651" y="28568"/>
                  </a:lnTo>
                  <a:lnTo>
                    <a:pt x="207012" y="20669"/>
                  </a:lnTo>
                  <a:lnTo>
                    <a:pt x="207791" y="19371"/>
                  </a:lnTo>
                  <a:lnTo>
                    <a:pt x="202250" y="15907"/>
                  </a:lnTo>
                  <a:lnTo>
                    <a:pt x="2090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1" name="Freeform 420"/>
            <p:cNvSpPr>
              <a:spLocks/>
            </p:cNvSpPr>
            <p:nvPr/>
          </p:nvSpPr>
          <p:spPr bwMode="auto">
            <a:xfrm>
              <a:off x="4471367" y="3534159"/>
              <a:ext cx="332592" cy="274727"/>
            </a:xfrm>
            <a:custGeom>
              <a:avLst/>
              <a:gdLst>
                <a:gd name="connsiteX0" fmla="*/ 102261 w 443456"/>
                <a:gd name="connsiteY0" fmla="*/ 0 h 366302"/>
                <a:gd name="connsiteX1" fmla="*/ 138621 w 443456"/>
                <a:gd name="connsiteY1" fmla="*/ 18180 h 366302"/>
                <a:gd name="connsiteX2" fmla="*/ 149983 w 443456"/>
                <a:gd name="connsiteY2" fmla="*/ 27270 h 366302"/>
                <a:gd name="connsiteX3" fmla="*/ 165890 w 443456"/>
                <a:gd name="connsiteY3" fmla="*/ 27270 h 366302"/>
                <a:gd name="connsiteX4" fmla="*/ 188615 w 443456"/>
                <a:gd name="connsiteY4" fmla="*/ 22725 h 366302"/>
                <a:gd name="connsiteX5" fmla="*/ 231792 w 443456"/>
                <a:gd name="connsiteY5" fmla="*/ 38632 h 366302"/>
                <a:gd name="connsiteX6" fmla="*/ 252244 w 443456"/>
                <a:gd name="connsiteY6" fmla="*/ 38632 h 366302"/>
                <a:gd name="connsiteX7" fmla="*/ 274968 w 443456"/>
                <a:gd name="connsiteY7" fmla="*/ 22725 h 366302"/>
                <a:gd name="connsiteX8" fmla="*/ 295420 w 443456"/>
                <a:gd name="connsiteY8" fmla="*/ 27270 h 366302"/>
                <a:gd name="connsiteX9" fmla="*/ 299965 w 443456"/>
                <a:gd name="connsiteY9" fmla="*/ 18180 h 366302"/>
                <a:gd name="connsiteX10" fmla="*/ 322690 w 443456"/>
                <a:gd name="connsiteY10" fmla="*/ 22725 h 366302"/>
                <a:gd name="connsiteX11" fmla="*/ 354505 w 443456"/>
                <a:gd name="connsiteY11" fmla="*/ 34087 h 366302"/>
                <a:gd name="connsiteX12" fmla="*/ 381774 w 443456"/>
                <a:gd name="connsiteY12" fmla="*/ 11363 h 366302"/>
                <a:gd name="connsiteX13" fmla="*/ 393136 w 443456"/>
                <a:gd name="connsiteY13" fmla="*/ 11363 h 366302"/>
                <a:gd name="connsiteX14" fmla="*/ 397648 w 443456"/>
                <a:gd name="connsiteY14" fmla="*/ 20887 h 366302"/>
                <a:gd name="connsiteX15" fmla="*/ 400279 w 443456"/>
                <a:gd name="connsiteY15" fmla="*/ 20887 h 366302"/>
                <a:gd name="connsiteX16" fmla="*/ 416220 w 443456"/>
                <a:gd name="connsiteY16" fmla="*/ 54540 h 366302"/>
                <a:gd name="connsiteX17" fmla="*/ 418134 w 443456"/>
                <a:gd name="connsiteY17" fmla="*/ 54540 h 366302"/>
                <a:gd name="connsiteX18" fmla="*/ 436313 w 443456"/>
                <a:gd name="connsiteY18" fmla="*/ 65902 h 366302"/>
                <a:gd name="connsiteX19" fmla="*/ 434105 w 443456"/>
                <a:gd name="connsiteY19" fmla="*/ 69582 h 366302"/>
                <a:gd name="connsiteX20" fmla="*/ 443456 w 443456"/>
                <a:gd name="connsiteY20" fmla="*/ 75426 h 366302"/>
                <a:gd name="connsiteX21" fmla="*/ 436639 w 443456"/>
                <a:gd name="connsiteY21" fmla="*/ 86788 h 366302"/>
                <a:gd name="connsiteX22" fmla="*/ 436639 w 443456"/>
                <a:gd name="connsiteY22" fmla="*/ 95878 h 366302"/>
                <a:gd name="connsiteX23" fmla="*/ 404824 w 443456"/>
                <a:gd name="connsiteY23" fmla="*/ 123148 h 366302"/>
                <a:gd name="connsiteX24" fmla="*/ 400279 w 443456"/>
                <a:gd name="connsiteY24" fmla="*/ 150417 h 366302"/>
                <a:gd name="connsiteX25" fmla="*/ 393462 w 443456"/>
                <a:gd name="connsiteY25" fmla="*/ 166325 h 366302"/>
                <a:gd name="connsiteX26" fmla="*/ 384372 w 443456"/>
                <a:gd name="connsiteY26" fmla="*/ 177687 h 366302"/>
                <a:gd name="connsiteX27" fmla="*/ 377555 w 443456"/>
                <a:gd name="connsiteY27" fmla="*/ 204957 h 366302"/>
                <a:gd name="connsiteX28" fmla="*/ 357103 w 443456"/>
                <a:gd name="connsiteY28" fmla="*/ 214047 h 366302"/>
                <a:gd name="connsiteX29" fmla="*/ 350285 w 443456"/>
                <a:gd name="connsiteY29" fmla="*/ 236771 h 366302"/>
                <a:gd name="connsiteX30" fmla="*/ 345740 w 443456"/>
                <a:gd name="connsiteY30" fmla="*/ 252679 h 366302"/>
                <a:gd name="connsiteX31" fmla="*/ 341195 w 443456"/>
                <a:gd name="connsiteY31" fmla="*/ 268586 h 366302"/>
                <a:gd name="connsiteX32" fmla="*/ 313926 w 443456"/>
                <a:gd name="connsiteY32" fmla="*/ 279948 h 366302"/>
                <a:gd name="connsiteX33" fmla="*/ 291201 w 443456"/>
                <a:gd name="connsiteY33" fmla="*/ 264041 h 366302"/>
                <a:gd name="connsiteX34" fmla="*/ 282111 w 443456"/>
                <a:gd name="connsiteY34" fmla="*/ 264041 h 366302"/>
                <a:gd name="connsiteX35" fmla="*/ 259387 w 443456"/>
                <a:gd name="connsiteY35" fmla="*/ 284493 h 366302"/>
                <a:gd name="connsiteX36" fmla="*/ 248024 w 443456"/>
                <a:gd name="connsiteY36" fmla="*/ 284493 h 366302"/>
                <a:gd name="connsiteX37" fmla="*/ 232117 w 443456"/>
                <a:gd name="connsiteY37" fmla="*/ 323125 h 366302"/>
                <a:gd name="connsiteX38" fmla="*/ 223027 w 443456"/>
                <a:gd name="connsiteY38" fmla="*/ 350395 h 366302"/>
                <a:gd name="connsiteX39" fmla="*/ 179850 w 443456"/>
                <a:gd name="connsiteY39" fmla="*/ 359485 h 366302"/>
                <a:gd name="connsiteX40" fmla="*/ 168488 w 443456"/>
                <a:gd name="connsiteY40" fmla="*/ 359485 h 366302"/>
                <a:gd name="connsiteX41" fmla="*/ 152581 w 443456"/>
                <a:gd name="connsiteY41" fmla="*/ 366302 h 366302"/>
                <a:gd name="connsiteX42" fmla="*/ 125311 w 443456"/>
                <a:gd name="connsiteY42" fmla="*/ 366302 h 366302"/>
                <a:gd name="connsiteX43" fmla="*/ 104859 w 443456"/>
                <a:gd name="connsiteY43" fmla="*/ 343578 h 366302"/>
                <a:gd name="connsiteX44" fmla="*/ 103628 w 443456"/>
                <a:gd name="connsiteY44" fmla="*/ 340622 h 366302"/>
                <a:gd name="connsiteX45" fmla="*/ 97716 w 443456"/>
                <a:gd name="connsiteY45" fmla="*/ 334054 h 366302"/>
                <a:gd name="connsiteX46" fmla="*/ 88360 w 443456"/>
                <a:gd name="connsiteY46" fmla="*/ 311599 h 366302"/>
                <a:gd name="connsiteX47" fmla="*/ 66227 w 443456"/>
                <a:gd name="connsiteY47" fmla="*/ 291311 h 366302"/>
                <a:gd name="connsiteX48" fmla="*/ 38958 w 443456"/>
                <a:gd name="connsiteY48" fmla="*/ 291311 h 366302"/>
                <a:gd name="connsiteX49" fmla="*/ 7143 w 443456"/>
                <a:gd name="connsiteY49" fmla="*/ 291311 h 366302"/>
                <a:gd name="connsiteX50" fmla="*/ 7143 w 443456"/>
                <a:gd name="connsiteY50" fmla="*/ 281787 h 366302"/>
                <a:gd name="connsiteX51" fmla="*/ 0 w 443456"/>
                <a:gd name="connsiteY51" fmla="*/ 281787 h 366302"/>
                <a:gd name="connsiteX52" fmla="*/ 0 w 443456"/>
                <a:gd name="connsiteY52" fmla="*/ 227247 h 366302"/>
                <a:gd name="connsiteX53" fmla="*/ 0 w 443456"/>
                <a:gd name="connsiteY53" fmla="*/ 199978 h 366302"/>
                <a:gd name="connsiteX54" fmla="*/ 4545 w 443456"/>
                <a:gd name="connsiteY54" fmla="*/ 179525 h 366302"/>
                <a:gd name="connsiteX55" fmla="*/ 15907 w 443456"/>
                <a:gd name="connsiteY55" fmla="*/ 168163 h 366302"/>
                <a:gd name="connsiteX56" fmla="*/ 38632 w 443456"/>
                <a:gd name="connsiteY56" fmla="*/ 140893 h 366302"/>
                <a:gd name="connsiteX57" fmla="*/ 31815 w 443456"/>
                <a:gd name="connsiteY57" fmla="*/ 129531 h 366302"/>
                <a:gd name="connsiteX58" fmla="*/ 43177 w 443456"/>
                <a:gd name="connsiteY58" fmla="*/ 120441 h 366302"/>
                <a:gd name="connsiteX59" fmla="*/ 31815 w 443456"/>
                <a:gd name="connsiteY59" fmla="*/ 97717 h 366302"/>
                <a:gd name="connsiteX60" fmla="*/ 31815 w 443456"/>
                <a:gd name="connsiteY60" fmla="*/ 81809 h 366302"/>
                <a:gd name="connsiteX61" fmla="*/ 38632 w 443456"/>
                <a:gd name="connsiteY61" fmla="*/ 49995 h 366302"/>
                <a:gd name="connsiteX62" fmla="*/ 47722 w 443456"/>
                <a:gd name="connsiteY62" fmla="*/ 34087 h 366302"/>
                <a:gd name="connsiteX63" fmla="*/ 54539 w 443456"/>
                <a:gd name="connsiteY63" fmla="*/ 11363 h 366302"/>
                <a:gd name="connsiteX64" fmla="*/ 59084 w 443456"/>
                <a:gd name="connsiteY64" fmla="*/ 6817 h 36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43456" h="366302">
                  <a:moveTo>
                    <a:pt x="102261" y="0"/>
                  </a:moveTo>
                  <a:lnTo>
                    <a:pt x="138621" y="18180"/>
                  </a:lnTo>
                  <a:lnTo>
                    <a:pt x="149983" y="27270"/>
                  </a:lnTo>
                  <a:lnTo>
                    <a:pt x="165890" y="27270"/>
                  </a:lnTo>
                  <a:lnTo>
                    <a:pt x="188615" y="22725"/>
                  </a:lnTo>
                  <a:lnTo>
                    <a:pt x="231792" y="38632"/>
                  </a:lnTo>
                  <a:lnTo>
                    <a:pt x="252244" y="38632"/>
                  </a:lnTo>
                  <a:lnTo>
                    <a:pt x="274968" y="22725"/>
                  </a:lnTo>
                  <a:lnTo>
                    <a:pt x="295420" y="27270"/>
                  </a:lnTo>
                  <a:lnTo>
                    <a:pt x="299965" y="18180"/>
                  </a:lnTo>
                  <a:lnTo>
                    <a:pt x="322690" y="22725"/>
                  </a:lnTo>
                  <a:lnTo>
                    <a:pt x="354505" y="34087"/>
                  </a:lnTo>
                  <a:lnTo>
                    <a:pt x="381774" y="11363"/>
                  </a:lnTo>
                  <a:lnTo>
                    <a:pt x="393136" y="11363"/>
                  </a:lnTo>
                  <a:lnTo>
                    <a:pt x="397648" y="20887"/>
                  </a:lnTo>
                  <a:lnTo>
                    <a:pt x="400279" y="20887"/>
                  </a:lnTo>
                  <a:lnTo>
                    <a:pt x="416220" y="54540"/>
                  </a:lnTo>
                  <a:lnTo>
                    <a:pt x="418134" y="54540"/>
                  </a:lnTo>
                  <a:lnTo>
                    <a:pt x="436313" y="65902"/>
                  </a:lnTo>
                  <a:lnTo>
                    <a:pt x="434105" y="69582"/>
                  </a:lnTo>
                  <a:lnTo>
                    <a:pt x="443456" y="75426"/>
                  </a:lnTo>
                  <a:lnTo>
                    <a:pt x="436639" y="86788"/>
                  </a:lnTo>
                  <a:lnTo>
                    <a:pt x="436639" y="95878"/>
                  </a:lnTo>
                  <a:lnTo>
                    <a:pt x="404824" y="123148"/>
                  </a:lnTo>
                  <a:lnTo>
                    <a:pt x="400279" y="150417"/>
                  </a:lnTo>
                  <a:lnTo>
                    <a:pt x="393462" y="166325"/>
                  </a:lnTo>
                  <a:lnTo>
                    <a:pt x="384372" y="177687"/>
                  </a:lnTo>
                  <a:lnTo>
                    <a:pt x="377555" y="204957"/>
                  </a:lnTo>
                  <a:lnTo>
                    <a:pt x="357103" y="214047"/>
                  </a:lnTo>
                  <a:lnTo>
                    <a:pt x="350285" y="236771"/>
                  </a:lnTo>
                  <a:lnTo>
                    <a:pt x="345740" y="252679"/>
                  </a:lnTo>
                  <a:lnTo>
                    <a:pt x="341195" y="268586"/>
                  </a:lnTo>
                  <a:lnTo>
                    <a:pt x="313926" y="279948"/>
                  </a:lnTo>
                  <a:lnTo>
                    <a:pt x="291201" y="264041"/>
                  </a:lnTo>
                  <a:lnTo>
                    <a:pt x="282111" y="264041"/>
                  </a:lnTo>
                  <a:lnTo>
                    <a:pt x="259387" y="284493"/>
                  </a:lnTo>
                  <a:lnTo>
                    <a:pt x="248024" y="284493"/>
                  </a:lnTo>
                  <a:lnTo>
                    <a:pt x="232117" y="323125"/>
                  </a:lnTo>
                  <a:lnTo>
                    <a:pt x="223027" y="350395"/>
                  </a:lnTo>
                  <a:lnTo>
                    <a:pt x="179850" y="359485"/>
                  </a:lnTo>
                  <a:lnTo>
                    <a:pt x="168488" y="359485"/>
                  </a:lnTo>
                  <a:lnTo>
                    <a:pt x="152581" y="366302"/>
                  </a:lnTo>
                  <a:lnTo>
                    <a:pt x="125311" y="366302"/>
                  </a:lnTo>
                  <a:lnTo>
                    <a:pt x="104859" y="343578"/>
                  </a:lnTo>
                  <a:lnTo>
                    <a:pt x="103628" y="340622"/>
                  </a:lnTo>
                  <a:lnTo>
                    <a:pt x="97716" y="334054"/>
                  </a:lnTo>
                  <a:lnTo>
                    <a:pt x="88360" y="311599"/>
                  </a:lnTo>
                  <a:lnTo>
                    <a:pt x="66227" y="291311"/>
                  </a:lnTo>
                  <a:lnTo>
                    <a:pt x="38958" y="291311"/>
                  </a:lnTo>
                  <a:lnTo>
                    <a:pt x="7143" y="291311"/>
                  </a:lnTo>
                  <a:lnTo>
                    <a:pt x="7143" y="281787"/>
                  </a:lnTo>
                  <a:lnTo>
                    <a:pt x="0" y="281787"/>
                  </a:lnTo>
                  <a:lnTo>
                    <a:pt x="0" y="227247"/>
                  </a:lnTo>
                  <a:lnTo>
                    <a:pt x="0" y="199978"/>
                  </a:lnTo>
                  <a:lnTo>
                    <a:pt x="4545" y="179525"/>
                  </a:lnTo>
                  <a:lnTo>
                    <a:pt x="15907" y="168163"/>
                  </a:lnTo>
                  <a:lnTo>
                    <a:pt x="38632" y="140893"/>
                  </a:lnTo>
                  <a:lnTo>
                    <a:pt x="31815" y="129531"/>
                  </a:lnTo>
                  <a:lnTo>
                    <a:pt x="43177" y="120441"/>
                  </a:lnTo>
                  <a:lnTo>
                    <a:pt x="31815" y="97717"/>
                  </a:lnTo>
                  <a:lnTo>
                    <a:pt x="31815" y="81809"/>
                  </a:lnTo>
                  <a:lnTo>
                    <a:pt x="38632" y="49995"/>
                  </a:lnTo>
                  <a:lnTo>
                    <a:pt x="47722" y="34087"/>
                  </a:lnTo>
                  <a:lnTo>
                    <a:pt x="54539" y="11363"/>
                  </a:lnTo>
                  <a:lnTo>
                    <a:pt x="59084"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0" name="Freeform 419"/>
            <p:cNvSpPr>
              <a:spLocks/>
            </p:cNvSpPr>
            <p:nvPr/>
          </p:nvSpPr>
          <p:spPr bwMode="auto">
            <a:xfrm>
              <a:off x="4418533" y="3583585"/>
              <a:ext cx="88789" cy="168731"/>
            </a:xfrm>
            <a:custGeom>
              <a:avLst/>
              <a:gdLst>
                <a:gd name="connsiteX0" fmla="*/ 59084 w 118385"/>
                <a:gd name="connsiteY0" fmla="*/ 0 h 224975"/>
                <a:gd name="connsiteX1" fmla="*/ 63846 w 118385"/>
                <a:gd name="connsiteY1" fmla="*/ 0 h 224975"/>
                <a:gd name="connsiteX2" fmla="*/ 74991 w 118385"/>
                <a:gd name="connsiteY2" fmla="*/ 0 h 224975"/>
                <a:gd name="connsiteX3" fmla="*/ 79753 w 118385"/>
                <a:gd name="connsiteY3" fmla="*/ 0 h 224975"/>
                <a:gd name="connsiteX4" fmla="*/ 107023 w 118385"/>
                <a:gd name="connsiteY4" fmla="*/ 20453 h 224975"/>
                <a:gd name="connsiteX5" fmla="*/ 107023 w 118385"/>
                <a:gd name="connsiteY5" fmla="*/ 31815 h 224975"/>
                <a:gd name="connsiteX6" fmla="*/ 118385 w 118385"/>
                <a:gd name="connsiteY6" fmla="*/ 54540 h 224975"/>
                <a:gd name="connsiteX7" fmla="*/ 107023 w 118385"/>
                <a:gd name="connsiteY7" fmla="*/ 70447 h 224975"/>
                <a:gd name="connsiteX8" fmla="*/ 113840 w 118385"/>
                <a:gd name="connsiteY8" fmla="*/ 79537 h 224975"/>
                <a:gd name="connsiteX9" fmla="*/ 91116 w 118385"/>
                <a:gd name="connsiteY9" fmla="*/ 102262 h 224975"/>
                <a:gd name="connsiteX10" fmla="*/ 79753 w 118385"/>
                <a:gd name="connsiteY10" fmla="*/ 113624 h 224975"/>
                <a:gd name="connsiteX11" fmla="*/ 75209 w 118385"/>
                <a:gd name="connsiteY11" fmla="*/ 138621 h 224975"/>
                <a:gd name="connsiteX12" fmla="*/ 75209 w 118385"/>
                <a:gd name="connsiteY12" fmla="*/ 161346 h 224975"/>
                <a:gd name="connsiteX13" fmla="*/ 75209 w 118385"/>
                <a:gd name="connsiteY13" fmla="*/ 220430 h 224975"/>
                <a:gd name="connsiteX14" fmla="*/ 43394 w 118385"/>
                <a:gd name="connsiteY14" fmla="*/ 224975 h 224975"/>
                <a:gd name="connsiteX15" fmla="*/ 43230 w 118385"/>
                <a:gd name="connsiteY15" fmla="*/ 224318 h 224975"/>
                <a:gd name="connsiteX16" fmla="*/ 38632 w 118385"/>
                <a:gd name="connsiteY16" fmla="*/ 224975 h 224975"/>
                <a:gd name="connsiteX17" fmla="*/ 31815 w 118385"/>
                <a:gd name="connsiteY17" fmla="*/ 197706 h 224975"/>
                <a:gd name="connsiteX18" fmla="*/ 31815 w 118385"/>
                <a:gd name="connsiteY18" fmla="*/ 113624 h 224975"/>
                <a:gd name="connsiteX19" fmla="*/ 22725 w 118385"/>
                <a:gd name="connsiteY19" fmla="*/ 106807 h 224975"/>
                <a:gd name="connsiteX20" fmla="*/ 22725 w 118385"/>
                <a:gd name="connsiteY20" fmla="*/ 86354 h 224975"/>
                <a:gd name="connsiteX21" fmla="*/ 11363 w 118385"/>
                <a:gd name="connsiteY21" fmla="*/ 74992 h 224975"/>
                <a:gd name="connsiteX22" fmla="*/ 0 w 118385"/>
                <a:gd name="connsiteY22" fmla="*/ 63630 h 224975"/>
                <a:gd name="connsiteX23" fmla="*/ 6818 w 118385"/>
                <a:gd name="connsiteY23" fmla="*/ 43177 h 224975"/>
                <a:gd name="connsiteX24" fmla="*/ 11580 w 118385"/>
                <a:gd name="connsiteY24" fmla="*/ 43177 h 224975"/>
                <a:gd name="connsiteX25" fmla="*/ 15907 w 118385"/>
                <a:gd name="connsiteY25" fmla="*/ 43177 h 224975"/>
                <a:gd name="connsiteX26" fmla="*/ 22725 w 118385"/>
                <a:gd name="connsiteY26" fmla="*/ 27270 h 224975"/>
                <a:gd name="connsiteX27" fmla="*/ 43177 w 118385"/>
                <a:gd name="connsiteY27" fmla="*/ 20453 h 224975"/>
                <a:gd name="connsiteX28" fmla="*/ 49994 w 118385"/>
                <a:gd name="connsiteY28" fmla="*/ 11363 h 22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8385" h="224975">
                  <a:moveTo>
                    <a:pt x="59084" y="0"/>
                  </a:moveTo>
                  <a:lnTo>
                    <a:pt x="63846" y="0"/>
                  </a:lnTo>
                  <a:lnTo>
                    <a:pt x="74991" y="0"/>
                  </a:lnTo>
                  <a:lnTo>
                    <a:pt x="79753" y="0"/>
                  </a:lnTo>
                  <a:lnTo>
                    <a:pt x="107023" y="20453"/>
                  </a:lnTo>
                  <a:lnTo>
                    <a:pt x="107023" y="31815"/>
                  </a:lnTo>
                  <a:lnTo>
                    <a:pt x="118385" y="54540"/>
                  </a:lnTo>
                  <a:lnTo>
                    <a:pt x="107023" y="70447"/>
                  </a:lnTo>
                  <a:lnTo>
                    <a:pt x="113840" y="79537"/>
                  </a:lnTo>
                  <a:lnTo>
                    <a:pt x="91116" y="102262"/>
                  </a:lnTo>
                  <a:lnTo>
                    <a:pt x="79753" y="113624"/>
                  </a:lnTo>
                  <a:lnTo>
                    <a:pt x="75209" y="138621"/>
                  </a:lnTo>
                  <a:lnTo>
                    <a:pt x="75209" y="161346"/>
                  </a:lnTo>
                  <a:lnTo>
                    <a:pt x="75209" y="220430"/>
                  </a:lnTo>
                  <a:lnTo>
                    <a:pt x="43394" y="224975"/>
                  </a:lnTo>
                  <a:lnTo>
                    <a:pt x="43230" y="224318"/>
                  </a:lnTo>
                  <a:lnTo>
                    <a:pt x="38632" y="224975"/>
                  </a:lnTo>
                  <a:lnTo>
                    <a:pt x="31815" y="197706"/>
                  </a:lnTo>
                  <a:lnTo>
                    <a:pt x="31815" y="113624"/>
                  </a:lnTo>
                  <a:lnTo>
                    <a:pt x="22725" y="106807"/>
                  </a:lnTo>
                  <a:lnTo>
                    <a:pt x="22725" y="86354"/>
                  </a:lnTo>
                  <a:lnTo>
                    <a:pt x="11363" y="74992"/>
                  </a:lnTo>
                  <a:lnTo>
                    <a:pt x="0" y="63630"/>
                  </a:lnTo>
                  <a:lnTo>
                    <a:pt x="6818" y="43177"/>
                  </a:lnTo>
                  <a:lnTo>
                    <a:pt x="11580" y="43177"/>
                  </a:lnTo>
                  <a:lnTo>
                    <a:pt x="15907" y="43177"/>
                  </a:lnTo>
                  <a:lnTo>
                    <a:pt x="22725" y="27270"/>
                  </a:lnTo>
                  <a:lnTo>
                    <a:pt x="43177" y="20453"/>
                  </a:lnTo>
                  <a:lnTo>
                    <a:pt x="49994"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9" name="Freeform 418"/>
            <p:cNvSpPr>
              <a:spLocks/>
            </p:cNvSpPr>
            <p:nvPr/>
          </p:nvSpPr>
          <p:spPr bwMode="auto">
            <a:xfrm>
              <a:off x="4394672" y="3615967"/>
              <a:ext cx="58193" cy="141461"/>
            </a:xfrm>
            <a:custGeom>
              <a:avLst/>
              <a:gdLst>
                <a:gd name="connsiteX0" fmla="*/ 0 w 77590"/>
                <a:gd name="connsiteY0" fmla="*/ 0 h 188615"/>
                <a:gd name="connsiteX1" fmla="*/ 7143 w 77590"/>
                <a:gd name="connsiteY1" fmla="*/ 0 h 188615"/>
                <a:gd name="connsiteX2" fmla="*/ 38632 w 77590"/>
                <a:gd name="connsiteY2" fmla="*/ 0 h 188615"/>
                <a:gd name="connsiteX3" fmla="*/ 45775 w 77590"/>
                <a:gd name="connsiteY3" fmla="*/ 0 h 188615"/>
                <a:gd name="connsiteX4" fmla="*/ 38958 w 77590"/>
                <a:gd name="connsiteY4" fmla="*/ 20452 h 188615"/>
                <a:gd name="connsiteX5" fmla="*/ 50320 w 77590"/>
                <a:gd name="connsiteY5" fmla="*/ 31815 h 188615"/>
                <a:gd name="connsiteX6" fmla="*/ 61683 w 77590"/>
                <a:gd name="connsiteY6" fmla="*/ 43177 h 188615"/>
                <a:gd name="connsiteX7" fmla="*/ 61683 w 77590"/>
                <a:gd name="connsiteY7" fmla="*/ 63629 h 188615"/>
                <a:gd name="connsiteX8" fmla="*/ 70773 w 77590"/>
                <a:gd name="connsiteY8" fmla="*/ 70447 h 188615"/>
                <a:gd name="connsiteX9" fmla="*/ 66228 w 77590"/>
                <a:gd name="connsiteY9" fmla="*/ 154528 h 188615"/>
                <a:gd name="connsiteX10" fmla="*/ 77590 w 77590"/>
                <a:gd name="connsiteY10" fmla="*/ 177253 h 188615"/>
                <a:gd name="connsiteX11" fmla="*/ 50320 w 77590"/>
                <a:gd name="connsiteY11" fmla="*/ 188615 h 188615"/>
                <a:gd name="connsiteX12" fmla="*/ 48219 w 77590"/>
                <a:gd name="connsiteY12" fmla="*/ 186514 h 188615"/>
                <a:gd name="connsiteX13" fmla="*/ 43177 w 77590"/>
                <a:gd name="connsiteY13" fmla="*/ 188615 h 188615"/>
                <a:gd name="connsiteX14" fmla="*/ 31815 w 77590"/>
                <a:gd name="connsiteY14" fmla="*/ 177253 h 188615"/>
                <a:gd name="connsiteX15" fmla="*/ 22725 w 77590"/>
                <a:gd name="connsiteY15" fmla="*/ 149983 h 188615"/>
                <a:gd name="connsiteX16" fmla="*/ 22725 w 77590"/>
                <a:gd name="connsiteY16" fmla="*/ 134076 h 188615"/>
                <a:gd name="connsiteX17" fmla="*/ 27270 w 77590"/>
                <a:gd name="connsiteY17" fmla="*/ 95444 h 188615"/>
                <a:gd name="connsiteX18" fmla="*/ 15908 w 77590"/>
                <a:gd name="connsiteY18" fmla="*/ 86354 h 188615"/>
                <a:gd name="connsiteX19" fmla="*/ 15908 w 77590"/>
                <a:gd name="connsiteY19" fmla="*/ 59084 h 188615"/>
                <a:gd name="connsiteX20" fmla="*/ 15908 w 77590"/>
                <a:gd name="connsiteY20" fmla="*/ 31815 h 188615"/>
                <a:gd name="connsiteX21" fmla="*/ 0 w 77590"/>
                <a:gd name="connsiteY21" fmla="*/ 11363 h 188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590" h="188615">
                  <a:moveTo>
                    <a:pt x="0" y="0"/>
                  </a:moveTo>
                  <a:lnTo>
                    <a:pt x="7143" y="0"/>
                  </a:lnTo>
                  <a:lnTo>
                    <a:pt x="38632" y="0"/>
                  </a:lnTo>
                  <a:lnTo>
                    <a:pt x="45775" y="0"/>
                  </a:lnTo>
                  <a:lnTo>
                    <a:pt x="38958" y="20452"/>
                  </a:lnTo>
                  <a:lnTo>
                    <a:pt x="50320" y="31815"/>
                  </a:lnTo>
                  <a:lnTo>
                    <a:pt x="61683" y="43177"/>
                  </a:lnTo>
                  <a:lnTo>
                    <a:pt x="61683" y="63629"/>
                  </a:lnTo>
                  <a:lnTo>
                    <a:pt x="70773" y="70447"/>
                  </a:lnTo>
                  <a:lnTo>
                    <a:pt x="66228" y="154528"/>
                  </a:lnTo>
                  <a:lnTo>
                    <a:pt x="77590" y="177253"/>
                  </a:lnTo>
                  <a:lnTo>
                    <a:pt x="50320" y="188615"/>
                  </a:lnTo>
                  <a:lnTo>
                    <a:pt x="48219" y="186514"/>
                  </a:lnTo>
                  <a:lnTo>
                    <a:pt x="43177" y="188615"/>
                  </a:lnTo>
                  <a:lnTo>
                    <a:pt x="31815" y="177253"/>
                  </a:lnTo>
                  <a:lnTo>
                    <a:pt x="22725" y="149983"/>
                  </a:lnTo>
                  <a:lnTo>
                    <a:pt x="22725" y="134076"/>
                  </a:lnTo>
                  <a:lnTo>
                    <a:pt x="27270" y="95444"/>
                  </a:lnTo>
                  <a:lnTo>
                    <a:pt x="15908" y="86354"/>
                  </a:lnTo>
                  <a:lnTo>
                    <a:pt x="15908" y="59084"/>
                  </a:lnTo>
                  <a:lnTo>
                    <a:pt x="15908" y="31815"/>
                  </a:lnTo>
                  <a:lnTo>
                    <a:pt x="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8" name="Freeform 417"/>
            <p:cNvSpPr>
              <a:spLocks/>
            </p:cNvSpPr>
            <p:nvPr/>
          </p:nvSpPr>
          <p:spPr bwMode="auto">
            <a:xfrm>
              <a:off x="4306046" y="3615967"/>
              <a:ext cx="122795" cy="173843"/>
            </a:xfrm>
            <a:custGeom>
              <a:avLst/>
              <a:gdLst>
                <a:gd name="connsiteX0" fmla="*/ 74992 w 163727"/>
                <a:gd name="connsiteY0" fmla="*/ 0 h 231791"/>
                <a:gd name="connsiteX1" fmla="*/ 75468 w 163727"/>
                <a:gd name="connsiteY1" fmla="*/ 136 h 231791"/>
                <a:gd name="connsiteX2" fmla="*/ 77373 w 163727"/>
                <a:gd name="connsiteY2" fmla="*/ 0 h 231791"/>
                <a:gd name="connsiteX3" fmla="*/ 91891 w 163727"/>
                <a:gd name="connsiteY3" fmla="*/ 4148 h 231791"/>
                <a:gd name="connsiteX4" fmla="*/ 102262 w 163727"/>
                <a:gd name="connsiteY4" fmla="*/ 0 h 231791"/>
                <a:gd name="connsiteX5" fmla="*/ 104643 w 163727"/>
                <a:gd name="connsiteY5" fmla="*/ 0 h 231791"/>
                <a:gd name="connsiteX6" fmla="*/ 122714 w 163727"/>
                <a:gd name="connsiteY6" fmla="*/ 0 h 231791"/>
                <a:gd name="connsiteX7" fmla="*/ 125095 w 163727"/>
                <a:gd name="connsiteY7" fmla="*/ 0 h 231791"/>
                <a:gd name="connsiteX8" fmla="*/ 120550 w 163727"/>
                <a:gd name="connsiteY8" fmla="*/ 11363 h 231791"/>
                <a:gd name="connsiteX9" fmla="*/ 136457 w 163727"/>
                <a:gd name="connsiteY9" fmla="*/ 31815 h 231791"/>
                <a:gd name="connsiteX10" fmla="*/ 136457 w 163727"/>
                <a:gd name="connsiteY10" fmla="*/ 59084 h 231791"/>
                <a:gd name="connsiteX11" fmla="*/ 143275 w 163727"/>
                <a:gd name="connsiteY11" fmla="*/ 86354 h 231791"/>
                <a:gd name="connsiteX12" fmla="*/ 147820 w 163727"/>
                <a:gd name="connsiteY12" fmla="*/ 102261 h 231791"/>
                <a:gd name="connsiteX13" fmla="*/ 143275 w 163727"/>
                <a:gd name="connsiteY13" fmla="*/ 134075 h 231791"/>
                <a:gd name="connsiteX14" fmla="*/ 147820 w 163727"/>
                <a:gd name="connsiteY14" fmla="*/ 149983 h 231791"/>
                <a:gd name="connsiteX15" fmla="*/ 152365 w 163727"/>
                <a:gd name="connsiteY15" fmla="*/ 177252 h 231791"/>
                <a:gd name="connsiteX16" fmla="*/ 163727 w 163727"/>
                <a:gd name="connsiteY16" fmla="*/ 188614 h 231791"/>
                <a:gd name="connsiteX17" fmla="*/ 104643 w 163727"/>
                <a:gd name="connsiteY17" fmla="*/ 209067 h 231791"/>
                <a:gd name="connsiteX18" fmla="*/ 84190 w 163727"/>
                <a:gd name="connsiteY18" fmla="*/ 220429 h 231791"/>
                <a:gd name="connsiteX19" fmla="*/ 50103 w 163727"/>
                <a:gd name="connsiteY19" fmla="*/ 231791 h 231791"/>
                <a:gd name="connsiteX20" fmla="*/ 48954 w 163727"/>
                <a:gd name="connsiteY20" fmla="*/ 231381 h 231791"/>
                <a:gd name="connsiteX21" fmla="*/ 47722 w 163727"/>
                <a:gd name="connsiteY21" fmla="*/ 231791 h 231791"/>
                <a:gd name="connsiteX22" fmla="*/ 15908 w 163727"/>
                <a:gd name="connsiteY22" fmla="*/ 220429 h 231791"/>
                <a:gd name="connsiteX23" fmla="*/ 15908 w 163727"/>
                <a:gd name="connsiteY23" fmla="*/ 209067 h 231791"/>
                <a:gd name="connsiteX24" fmla="*/ 0 w 163727"/>
                <a:gd name="connsiteY24" fmla="*/ 177252 h 231791"/>
                <a:gd name="connsiteX25" fmla="*/ 11363 w 163727"/>
                <a:gd name="connsiteY25" fmla="*/ 134075 h 231791"/>
                <a:gd name="connsiteX26" fmla="*/ 27270 w 163727"/>
                <a:gd name="connsiteY26" fmla="*/ 106806 h 231791"/>
                <a:gd name="connsiteX27" fmla="*/ 15908 w 163727"/>
                <a:gd name="connsiteY27" fmla="*/ 52267 h 231791"/>
                <a:gd name="connsiteX28" fmla="*/ 11363 w 163727"/>
                <a:gd name="connsiteY28" fmla="*/ 27270 h 231791"/>
                <a:gd name="connsiteX29" fmla="*/ 11363 w 163727"/>
                <a:gd name="connsiteY29" fmla="*/ 4545 h 23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3727" h="231791">
                  <a:moveTo>
                    <a:pt x="74992" y="0"/>
                  </a:moveTo>
                  <a:lnTo>
                    <a:pt x="75468" y="136"/>
                  </a:lnTo>
                  <a:lnTo>
                    <a:pt x="77373" y="0"/>
                  </a:lnTo>
                  <a:lnTo>
                    <a:pt x="91891" y="4148"/>
                  </a:lnTo>
                  <a:lnTo>
                    <a:pt x="102262" y="0"/>
                  </a:lnTo>
                  <a:lnTo>
                    <a:pt x="104643" y="0"/>
                  </a:lnTo>
                  <a:lnTo>
                    <a:pt x="122714" y="0"/>
                  </a:lnTo>
                  <a:lnTo>
                    <a:pt x="125095" y="0"/>
                  </a:lnTo>
                  <a:lnTo>
                    <a:pt x="120550" y="11363"/>
                  </a:lnTo>
                  <a:lnTo>
                    <a:pt x="136457" y="31815"/>
                  </a:lnTo>
                  <a:lnTo>
                    <a:pt x="136457" y="59084"/>
                  </a:lnTo>
                  <a:lnTo>
                    <a:pt x="143275" y="86354"/>
                  </a:lnTo>
                  <a:lnTo>
                    <a:pt x="147820" y="102261"/>
                  </a:lnTo>
                  <a:lnTo>
                    <a:pt x="143275" y="134075"/>
                  </a:lnTo>
                  <a:lnTo>
                    <a:pt x="147820" y="149983"/>
                  </a:lnTo>
                  <a:lnTo>
                    <a:pt x="152365" y="177252"/>
                  </a:lnTo>
                  <a:lnTo>
                    <a:pt x="163727" y="188614"/>
                  </a:lnTo>
                  <a:lnTo>
                    <a:pt x="104643" y="209067"/>
                  </a:lnTo>
                  <a:lnTo>
                    <a:pt x="84190" y="220429"/>
                  </a:lnTo>
                  <a:lnTo>
                    <a:pt x="50103" y="231791"/>
                  </a:lnTo>
                  <a:lnTo>
                    <a:pt x="48954" y="231381"/>
                  </a:lnTo>
                  <a:lnTo>
                    <a:pt x="47722" y="231791"/>
                  </a:lnTo>
                  <a:lnTo>
                    <a:pt x="15908" y="220429"/>
                  </a:lnTo>
                  <a:lnTo>
                    <a:pt x="15908" y="209067"/>
                  </a:lnTo>
                  <a:lnTo>
                    <a:pt x="0" y="177252"/>
                  </a:lnTo>
                  <a:lnTo>
                    <a:pt x="11363" y="134075"/>
                  </a:lnTo>
                  <a:lnTo>
                    <a:pt x="27270" y="106806"/>
                  </a:lnTo>
                  <a:lnTo>
                    <a:pt x="15908" y="52267"/>
                  </a:lnTo>
                  <a:lnTo>
                    <a:pt x="11363" y="27270"/>
                  </a:lnTo>
                  <a:lnTo>
                    <a:pt x="1136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7" name="Freeform 416"/>
            <p:cNvSpPr>
              <a:spLocks/>
            </p:cNvSpPr>
            <p:nvPr/>
          </p:nvSpPr>
          <p:spPr bwMode="auto">
            <a:xfrm>
              <a:off x="4246394" y="3498368"/>
              <a:ext cx="214993" cy="167515"/>
            </a:xfrm>
            <a:custGeom>
              <a:avLst/>
              <a:gdLst>
                <a:gd name="connsiteX0" fmla="*/ 181798 w 286657"/>
                <a:gd name="connsiteY0" fmla="*/ 0 h 223353"/>
                <a:gd name="connsiteX1" fmla="*/ 193160 w 286657"/>
                <a:gd name="connsiteY1" fmla="*/ 11362 h 223353"/>
                <a:gd name="connsiteX2" fmla="*/ 213613 w 286657"/>
                <a:gd name="connsiteY2" fmla="*/ 6817 h 223353"/>
                <a:gd name="connsiteX3" fmla="*/ 213613 w 286657"/>
                <a:gd name="connsiteY3" fmla="*/ 22691 h 223353"/>
                <a:gd name="connsiteX4" fmla="*/ 220756 w 286657"/>
                <a:gd name="connsiteY4" fmla="*/ 21104 h 223353"/>
                <a:gd name="connsiteX5" fmla="*/ 220756 w 286657"/>
                <a:gd name="connsiteY5" fmla="*/ 41556 h 223353"/>
                <a:gd name="connsiteX6" fmla="*/ 220756 w 286657"/>
                <a:gd name="connsiteY6" fmla="*/ 51749 h 223353"/>
                <a:gd name="connsiteX7" fmla="*/ 236337 w 286657"/>
                <a:gd name="connsiteY7" fmla="*/ 70447 h 223353"/>
                <a:gd name="connsiteX8" fmla="*/ 236337 w 286657"/>
                <a:gd name="connsiteY8" fmla="*/ 76161 h 223353"/>
                <a:gd name="connsiteX9" fmla="*/ 243480 w 286657"/>
                <a:gd name="connsiteY9" fmla="*/ 84733 h 223353"/>
                <a:gd name="connsiteX10" fmla="*/ 243480 w 286657"/>
                <a:gd name="connsiteY10" fmla="*/ 88234 h 223353"/>
                <a:gd name="connsiteX11" fmla="*/ 279514 w 286657"/>
                <a:gd name="connsiteY11" fmla="*/ 97716 h 223353"/>
                <a:gd name="connsiteX12" fmla="*/ 279514 w 286657"/>
                <a:gd name="connsiteY12" fmla="*/ 110123 h 223353"/>
                <a:gd name="connsiteX13" fmla="*/ 286657 w 286657"/>
                <a:gd name="connsiteY13" fmla="*/ 112002 h 223353"/>
                <a:gd name="connsiteX14" fmla="*/ 286657 w 286657"/>
                <a:gd name="connsiteY14" fmla="*/ 132455 h 223353"/>
                <a:gd name="connsiteX15" fmla="*/ 279840 w 286657"/>
                <a:gd name="connsiteY15" fmla="*/ 148362 h 223353"/>
                <a:gd name="connsiteX16" fmla="*/ 259388 w 286657"/>
                <a:gd name="connsiteY16" fmla="*/ 148362 h 223353"/>
                <a:gd name="connsiteX17" fmla="*/ 252570 w 286657"/>
                <a:gd name="connsiteY17" fmla="*/ 164269 h 223353"/>
                <a:gd name="connsiteX18" fmla="*/ 243480 w 286657"/>
                <a:gd name="connsiteY18" fmla="*/ 171086 h 223353"/>
                <a:gd name="connsiteX19" fmla="*/ 209393 w 286657"/>
                <a:gd name="connsiteY19" fmla="*/ 171086 h 223353"/>
                <a:gd name="connsiteX20" fmla="*/ 188941 w 286657"/>
                <a:gd name="connsiteY20" fmla="*/ 164269 h 223353"/>
                <a:gd name="connsiteX21" fmla="*/ 177579 w 286657"/>
                <a:gd name="connsiteY21" fmla="*/ 171086 h 223353"/>
                <a:gd name="connsiteX22" fmla="*/ 161671 w 286657"/>
                <a:gd name="connsiteY22" fmla="*/ 171086 h 223353"/>
                <a:gd name="connsiteX23" fmla="*/ 102587 w 286657"/>
                <a:gd name="connsiteY23" fmla="*/ 171086 h 223353"/>
                <a:gd name="connsiteX24" fmla="*/ 98042 w 286657"/>
                <a:gd name="connsiteY24" fmla="*/ 191539 h 223353"/>
                <a:gd name="connsiteX25" fmla="*/ 102587 w 286657"/>
                <a:gd name="connsiteY25" fmla="*/ 218808 h 223353"/>
                <a:gd name="connsiteX26" fmla="*/ 75317 w 286657"/>
                <a:gd name="connsiteY26" fmla="*/ 214263 h 223353"/>
                <a:gd name="connsiteX27" fmla="*/ 59410 w 286657"/>
                <a:gd name="connsiteY27" fmla="*/ 214263 h 223353"/>
                <a:gd name="connsiteX28" fmla="*/ 48048 w 286657"/>
                <a:gd name="connsiteY28" fmla="*/ 223353 h 223353"/>
                <a:gd name="connsiteX29" fmla="*/ 32140 w 286657"/>
                <a:gd name="connsiteY29" fmla="*/ 214263 h 223353"/>
                <a:gd name="connsiteX30" fmla="*/ 27595 w 286657"/>
                <a:gd name="connsiteY30" fmla="*/ 202901 h 223353"/>
                <a:gd name="connsiteX31" fmla="*/ 7143 w 286657"/>
                <a:gd name="connsiteY31" fmla="*/ 198356 h 223353"/>
                <a:gd name="connsiteX32" fmla="*/ 7143 w 286657"/>
                <a:gd name="connsiteY32" fmla="*/ 185658 h 223353"/>
                <a:gd name="connsiteX33" fmla="*/ 0 w 286657"/>
                <a:gd name="connsiteY33" fmla="*/ 184070 h 223353"/>
                <a:gd name="connsiteX34" fmla="*/ 0 w 286657"/>
                <a:gd name="connsiteY34" fmla="*/ 156800 h 223353"/>
                <a:gd name="connsiteX35" fmla="*/ 9090 w 286657"/>
                <a:gd name="connsiteY35" fmla="*/ 145438 h 223353"/>
                <a:gd name="connsiteX36" fmla="*/ 9090 w 286657"/>
                <a:gd name="connsiteY36" fmla="*/ 129531 h 223353"/>
                <a:gd name="connsiteX37" fmla="*/ 36360 w 286657"/>
                <a:gd name="connsiteY37" fmla="*/ 97716 h 223353"/>
                <a:gd name="connsiteX38" fmla="*/ 40905 w 286657"/>
                <a:gd name="connsiteY38" fmla="*/ 74992 h 223353"/>
                <a:gd name="connsiteX39" fmla="*/ 52267 w 286657"/>
                <a:gd name="connsiteY39" fmla="*/ 65902 h 223353"/>
                <a:gd name="connsiteX40" fmla="*/ 68174 w 286657"/>
                <a:gd name="connsiteY40" fmla="*/ 70447 h 223353"/>
                <a:gd name="connsiteX41" fmla="*/ 84082 w 286657"/>
                <a:gd name="connsiteY41" fmla="*/ 59084 h 223353"/>
                <a:gd name="connsiteX42" fmla="*/ 90899 w 286657"/>
                <a:gd name="connsiteY42" fmla="*/ 47722 h 223353"/>
                <a:gd name="connsiteX43" fmla="*/ 118169 w 286657"/>
                <a:gd name="connsiteY43" fmla="*/ 38632 h 223353"/>
                <a:gd name="connsiteX44" fmla="*/ 127259 w 286657"/>
                <a:gd name="connsiteY44" fmla="*/ 22725 h 223353"/>
                <a:gd name="connsiteX45" fmla="*/ 161346 w 286657"/>
                <a:gd name="connsiteY45" fmla="*/ 6817 h 223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86657" h="223353">
                  <a:moveTo>
                    <a:pt x="181798" y="0"/>
                  </a:moveTo>
                  <a:lnTo>
                    <a:pt x="193160" y="11362"/>
                  </a:lnTo>
                  <a:lnTo>
                    <a:pt x="213613" y="6817"/>
                  </a:lnTo>
                  <a:lnTo>
                    <a:pt x="213613" y="22691"/>
                  </a:lnTo>
                  <a:lnTo>
                    <a:pt x="220756" y="21104"/>
                  </a:lnTo>
                  <a:lnTo>
                    <a:pt x="220756" y="41556"/>
                  </a:lnTo>
                  <a:lnTo>
                    <a:pt x="220756" y="51749"/>
                  </a:lnTo>
                  <a:lnTo>
                    <a:pt x="236337" y="70447"/>
                  </a:lnTo>
                  <a:lnTo>
                    <a:pt x="236337" y="76161"/>
                  </a:lnTo>
                  <a:lnTo>
                    <a:pt x="243480" y="84733"/>
                  </a:lnTo>
                  <a:lnTo>
                    <a:pt x="243480" y="88234"/>
                  </a:lnTo>
                  <a:lnTo>
                    <a:pt x="279514" y="97716"/>
                  </a:lnTo>
                  <a:lnTo>
                    <a:pt x="279514" y="110123"/>
                  </a:lnTo>
                  <a:lnTo>
                    <a:pt x="286657" y="112002"/>
                  </a:lnTo>
                  <a:lnTo>
                    <a:pt x="286657" y="132455"/>
                  </a:lnTo>
                  <a:lnTo>
                    <a:pt x="279840" y="148362"/>
                  </a:lnTo>
                  <a:lnTo>
                    <a:pt x="259388" y="148362"/>
                  </a:lnTo>
                  <a:lnTo>
                    <a:pt x="252570" y="164269"/>
                  </a:lnTo>
                  <a:lnTo>
                    <a:pt x="243480" y="171086"/>
                  </a:lnTo>
                  <a:lnTo>
                    <a:pt x="209393" y="171086"/>
                  </a:lnTo>
                  <a:lnTo>
                    <a:pt x="188941" y="164269"/>
                  </a:lnTo>
                  <a:lnTo>
                    <a:pt x="177579" y="171086"/>
                  </a:lnTo>
                  <a:lnTo>
                    <a:pt x="161671" y="171086"/>
                  </a:lnTo>
                  <a:lnTo>
                    <a:pt x="102587" y="171086"/>
                  </a:lnTo>
                  <a:lnTo>
                    <a:pt x="98042" y="191539"/>
                  </a:lnTo>
                  <a:lnTo>
                    <a:pt x="102587" y="218808"/>
                  </a:lnTo>
                  <a:lnTo>
                    <a:pt x="75317" y="214263"/>
                  </a:lnTo>
                  <a:lnTo>
                    <a:pt x="59410" y="214263"/>
                  </a:lnTo>
                  <a:lnTo>
                    <a:pt x="48048" y="223353"/>
                  </a:lnTo>
                  <a:lnTo>
                    <a:pt x="32140" y="214263"/>
                  </a:lnTo>
                  <a:lnTo>
                    <a:pt x="27595" y="202901"/>
                  </a:lnTo>
                  <a:lnTo>
                    <a:pt x="7143" y="198356"/>
                  </a:lnTo>
                  <a:lnTo>
                    <a:pt x="7143" y="185658"/>
                  </a:lnTo>
                  <a:lnTo>
                    <a:pt x="0" y="184070"/>
                  </a:lnTo>
                  <a:lnTo>
                    <a:pt x="0" y="156800"/>
                  </a:lnTo>
                  <a:lnTo>
                    <a:pt x="9090" y="145438"/>
                  </a:lnTo>
                  <a:lnTo>
                    <a:pt x="9090" y="129531"/>
                  </a:lnTo>
                  <a:lnTo>
                    <a:pt x="36360" y="97716"/>
                  </a:lnTo>
                  <a:lnTo>
                    <a:pt x="40905" y="74992"/>
                  </a:lnTo>
                  <a:lnTo>
                    <a:pt x="52267" y="65902"/>
                  </a:lnTo>
                  <a:lnTo>
                    <a:pt x="68174" y="70447"/>
                  </a:lnTo>
                  <a:lnTo>
                    <a:pt x="84082" y="59084"/>
                  </a:lnTo>
                  <a:lnTo>
                    <a:pt x="90899" y="47722"/>
                  </a:lnTo>
                  <a:lnTo>
                    <a:pt x="118169" y="38632"/>
                  </a:lnTo>
                  <a:lnTo>
                    <a:pt x="127259" y="22725"/>
                  </a:lnTo>
                  <a:lnTo>
                    <a:pt x="161346"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6" name="Freeform 415"/>
            <p:cNvSpPr>
              <a:spLocks/>
            </p:cNvSpPr>
            <p:nvPr/>
          </p:nvSpPr>
          <p:spPr bwMode="auto">
            <a:xfrm>
              <a:off x="4905976" y="2591654"/>
              <a:ext cx="59979" cy="63062"/>
            </a:xfrm>
            <a:custGeom>
              <a:avLst/>
              <a:gdLst>
                <a:gd name="connsiteX0" fmla="*/ 27270 w 79972"/>
                <a:gd name="connsiteY0" fmla="*/ 0 h 84082"/>
                <a:gd name="connsiteX1" fmla="*/ 32562 w 79972"/>
                <a:gd name="connsiteY1" fmla="*/ 4234 h 84082"/>
                <a:gd name="connsiteX2" fmla="*/ 36795 w 79972"/>
                <a:gd name="connsiteY2" fmla="*/ 0 h 84082"/>
                <a:gd name="connsiteX3" fmla="*/ 48157 w 79972"/>
                <a:gd name="connsiteY3" fmla="*/ 9090 h 84082"/>
                <a:gd name="connsiteX4" fmla="*/ 52702 w 79972"/>
                <a:gd name="connsiteY4" fmla="*/ 15908 h 84082"/>
                <a:gd name="connsiteX5" fmla="*/ 64065 w 79972"/>
                <a:gd name="connsiteY5" fmla="*/ 20453 h 84082"/>
                <a:gd name="connsiteX6" fmla="*/ 79972 w 79972"/>
                <a:gd name="connsiteY6" fmla="*/ 31815 h 84082"/>
                <a:gd name="connsiteX7" fmla="*/ 75427 w 79972"/>
                <a:gd name="connsiteY7" fmla="*/ 36360 h 84082"/>
                <a:gd name="connsiteX8" fmla="*/ 68610 w 79972"/>
                <a:gd name="connsiteY8" fmla="*/ 47722 h 84082"/>
                <a:gd name="connsiteX9" fmla="*/ 59520 w 79972"/>
                <a:gd name="connsiteY9" fmla="*/ 52267 h 84082"/>
                <a:gd name="connsiteX10" fmla="*/ 59520 w 79972"/>
                <a:gd name="connsiteY10" fmla="*/ 46997 h 84082"/>
                <a:gd name="connsiteX11" fmla="*/ 59085 w 79972"/>
                <a:gd name="connsiteY11" fmla="*/ 47722 h 84082"/>
                <a:gd name="connsiteX12" fmla="*/ 52307 w 79972"/>
                <a:gd name="connsiteY12" fmla="*/ 51111 h 84082"/>
                <a:gd name="connsiteX13" fmla="*/ 36795 w 79972"/>
                <a:gd name="connsiteY13" fmla="*/ 68175 h 84082"/>
                <a:gd name="connsiteX14" fmla="*/ 43613 w 79972"/>
                <a:gd name="connsiteY14" fmla="*/ 84082 h 84082"/>
                <a:gd name="connsiteX15" fmla="*/ 32250 w 79972"/>
                <a:gd name="connsiteY15" fmla="*/ 79537 h 84082"/>
                <a:gd name="connsiteX16" fmla="*/ 31974 w 79972"/>
                <a:gd name="connsiteY16" fmla="*/ 79151 h 84082"/>
                <a:gd name="connsiteX17" fmla="*/ 34088 w 79972"/>
                <a:gd name="connsiteY17" fmla="*/ 84082 h 84082"/>
                <a:gd name="connsiteX18" fmla="*/ 22725 w 79972"/>
                <a:gd name="connsiteY18" fmla="*/ 79537 h 84082"/>
                <a:gd name="connsiteX19" fmla="*/ 11363 w 79972"/>
                <a:gd name="connsiteY19" fmla="*/ 63630 h 84082"/>
                <a:gd name="connsiteX20" fmla="*/ 0 w 79972"/>
                <a:gd name="connsiteY20" fmla="*/ 52267 h 84082"/>
                <a:gd name="connsiteX21" fmla="*/ 0 w 79972"/>
                <a:gd name="connsiteY21" fmla="*/ 43177 h 84082"/>
                <a:gd name="connsiteX22" fmla="*/ 6817 w 79972"/>
                <a:gd name="connsiteY22" fmla="*/ 15908 h 84082"/>
                <a:gd name="connsiteX23" fmla="*/ 22725 w 79972"/>
                <a:gd name="connsiteY23" fmla="*/ 4545 h 8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9972" h="84082">
                  <a:moveTo>
                    <a:pt x="27270" y="0"/>
                  </a:moveTo>
                  <a:lnTo>
                    <a:pt x="32562" y="4234"/>
                  </a:lnTo>
                  <a:lnTo>
                    <a:pt x="36795" y="0"/>
                  </a:lnTo>
                  <a:lnTo>
                    <a:pt x="48157" y="9090"/>
                  </a:lnTo>
                  <a:lnTo>
                    <a:pt x="52702" y="15908"/>
                  </a:lnTo>
                  <a:lnTo>
                    <a:pt x="64065" y="20453"/>
                  </a:lnTo>
                  <a:lnTo>
                    <a:pt x="79972" y="31815"/>
                  </a:lnTo>
                  <a:lnTo>
                    <a:pt x="75427" y="36360"/>
                  </a:lnTo>
                  <a:lnTo>
                    <a:pt x="68610" y="47722"/>
                  </a:lnTo>
                  <a:lnTo>
                    <a:pt x="59520" y="52267"/>
                  </a:lnTo>
                  <a:lnTo>
                    <a:pt x="59520" y="46997"/>
                  </a:lnTo>
                  <a:lnTo>
                    <a:pt x="59085" y="47722"/>
                  </a:lnTo>
                  <a:lnTo>
                    <a:pt x="52307" y="51111"/>
                  </a:lnTo>
                  <a:lnTo>
                    <a:pt x="36795" y="68175"/>
                  </a:lnTo>
                  <a:lnTo>
                    <a:pt x="43613" y="84082"/>
                  </a:lnTo>
                  <a:lnTo>
                    <a:pt x="32250" y="79537"/>
                  </a:lnTo>
                  <a:lnTo>
                    <a:pt x="31974" y="79151"/>
                  </a:lnTo>
                  <a:lnTo>
                    <a:pt x="34088" y="84082"/>
                  </a:lnTo>
                  <a:lnTo>
                    <a:pt x="22725" y="79537"/>
                  </a:lnTo>
                  <a:lnTo>
                    <a:pt x="11363" y="63630"/>
                  </a:lnTo>
                  <a:lnTo>
                    <a:pt x="0" y="52267"/>
                  </a:lnTo>
                  <a:lnTo>
                    <a:pt x="0" y="43177"/>
                  </a:lnTo>
                  <a:lnTo>
                    <a:pt x="6817" y="15908"/>
                  </a:lnTo>
                  <a:lnTo>
                    <a:pt x="2272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4" name="Freeform 413"/>
            <p:cNvSpPr>
              <a:spLocks/>
            </p:cNvSpPr>
            <p:nvPr/>
          </p:nvSpPr>
          <p:spPr bwMode="auto">
            <a:xfrm>
              <a:off x="4912467" y="2489393"/>
              <a:ext cx="119631" cy="149983"/>
            </a:xfrm>
            <a:custGeom>
              <a:avLst/>
              <a:gdLst>
                <a:gd name="connsiteX0" fmla="*/ 24997 w 159508"/>
                <a:gd name="connsiteY0" fmla="*/ 0 h 199977"/>
                <a:gd name="connsiteX1" fmla="*/ 34522 w 159508"/>
                <a:gd name="connsiteY1" fmla="*/ 0 h 199977"/>
                <a:gd name="connsiteX2" fmla="*/ 47722 w 159508"/>
                <a:gd name="connsiteY2" fmla="*/ 0 h 199977"/>
                <a:gd name="connsiteX3" fmla="*/ 57247 w 159508"/>
                <a:gd name="connsiteY3" fmla="*/ 0 h 199977"/>
                <a:gd name="connsiteX4" fmla="*/ 77699 w 159508"/>
                <a:gd name="connsiteY4" fmla="*/ 22725 h 199977"/>
                <a:gd name="connsiteX5" fmla="*/ 77699 w 159508"/>
                <a:gd name="connsiteY5" fmla="*/ 38632 h 199977"/>
                <a:gd name="connsiteX6" fmla="*/ 104969 w 159508"/>
                <a:gd name="connsiteY6" fmla="*/ 54539 h 199977"/>
                <a:gd name="connsiteX7" fmla="*/ 104969 w 159508"/>
                <a:gd name="connsiteY7" fmla="*/ 70447 h 199977"/>
                <a:gd name="connsiteX8" fmla="*/ 122091 w 159508"/>
                <a:gd name="connsiteY8" fmla="*/ 82432 h 199977"/>
                <a:gd name="connsiteX9" fmla="*/ 127259 w 159508"/>
                <a:gd name="connsiteY9" fmla="*/ 77264 h 199977"/>
                <a:gd name="connsiteX10" fmla="*/ 134062 w 159508"/>
                <a:gd name="connsiteY10" fmla="*/ 79985 h 199977"/>
                <a:gd name="connsiteX11" fmla="*/ 136784 w 159508"/>
                <a:gd name="connsiteY11" fmla="*/ 77264 h 199977"/>
                <a:gd name="connsiteX12" fmla="*/ 148146 w 159508"/>
                <a:gd name="connsiteY12" fmla="*/ 81809 h 199977"/>
                <a:gd name="connsiteX13" fmla="*/ 136784 w 159508"/>
                <a:gd name="connsiteY13" fmla="*/ 93171 h 199977"/>
                <a:gd name="connsiteX14" fmla="*/ 148146 w 159508"/>
                <a:gd name="connsiteY14" fmla="*/ 102261 h 199977"/>
                <a:gd name="connsiteX15" fmla="*/ 136784 w 159508"/>
                <a:gd name="connsiteY15" fmla="*/ 113623 h 199977"/>
                <a:gd name="connsiteX16" fmla="*/ 136784 w 159508"/>
                <a:gd name="connsiteY16" fmla="*/ 129531 h 199977"/>
                <a:gd name="connsiteX17" fmla="*/ 159508 w 159508"/>
                <a:gd name="connsiteY17" fmla="*/ 152255 h 199977"/>
                <a:gd name="connsiteX18" fmla="*/ 143601 w 159508"/>
                <a:gd name="connsiteY18" fmla="*/ 168163 h 199977"/>
                <a:gd name="connsiteX19" fmla="*/ 136784 w 159508"/>
                <a:gd name="connsiteY19" fmla="*/ 184070 h 199977"/>
                <a:gd name="connsiteX20" fmla="*/ 143601 w 159508"/>
                <a:gd name="connsiteY20" fmla="*/ 188615 h 199977"/>
                <a:gd name="connsiteX21" fmla="*/ 136784 w 159508"/>
                <a:gd name="connsiteY21" fmla="*/ 199977 h 199977"/>
                <a:gd name="connsiteX22" fmla="*/ 127259 w 159508"/>
                <a:gd name="connsiteY22" fmla="*/ 199977 h 199977"/>
                <a:gd name="connsiteX23" fmla="*/ 120876 w 159508"/>
                <a:gd name="connsiteY23" fmla="*/ 199977 h 199977"/>
                <a:gd name="connsiteX24" fmla="*/ 111351 w 159508"/>
                <a:gd name="connsiteY24" fmla="*/ 199977 h 199977"/>
                <a:gd name="connsiteX25" fmla="*/ 104969 w 159508"/>
                <a:gd name="connsiteY25" fmla="*/ 199977 h 199977"/>
                <a:gd name="connsiteX26" fmla="*/ 95444 w 159508"/>
                <a:gd name="connsiteY26" fmla="*/ 199977 h 199977"/>
                <a:gd name="connsiteX27" fmla="*/ 99989 w 159508"/>
                <a:gd name="connsiteY27" fmla="*/ 188615 h 199977"/>
                <a:gd name="connsiteX28" fmla="*/ 106806 w 159508"/>
                <a:gd name="connsiteY28" fmla="*/ 179525 h 199977"/>
                <a:gd name="connsiteX29" fmla="*/ 99989 w 159508"/>
                <a:gd name="connsiteY29" fmla="*/ 179525 h 199977"/>
                <a:gd name="connsiteX30" fmla="*/ 90899 w 159508"/>
                <a:gd name="connsiteY30" fmla="*/ 172708 h 199977"/>
                <a:gd name="connsiteX31" fmla="*/ 84082 w 159508"/>
                <a:gd name="connsiteY31" fmla="*/ 168163 h 199977"/>
                <a:gd name="connsiteX32" fmla="*/ 79537 w 159508"/>
                <a:gd name="connsiteY32" fmla="*/ 161345 h 199977"/>
                <a:gd name="connsiteX33" fmla="*/ 74992 w 159508"/>
                <a:gd name="connsiteY33" fmla="*/ 156800 h 199977"/>
                <a:gd name="connsiteX34" fmla="*/ 72357 w 159508"/>
                <a:gd name="connsiteY34" fmla="*/ 155044 h 199977"/>
                <a:gd name="connsiteX35" fmla="*/ 68609 w 159508"/>
                <a:gd name="connsiteY35" fmla="*/ 168163 h 199977"/>
                <a:gd name="connsiteX36" fmla="*/ 57247 w 159508"/>
                <a:gd name="connsiteY36" fmla="*/ 172708 h 199977"/>
                <a:gd name="connsiteX37" fmla="*/ 61792 w 159508"/>
                <a:gd name="connsiteY37" fmla="*/ 168163 h 199977"/>
                <a:gd name="connsiteX38" fmla="*/ 59543 w 159508"/>
                <a:gd name="connsiteY38" fmla="*/ 166556 h 199977"/>
                <a:gd name="connsiteX39" fmla="*/ 59084 w 159508"/>
                <a:gd name="connsiteY39" fmla="*/ 168163 h 199977"/>
                <a:gd name="connsiteX40" fmla="*/ 47722 w 159508"/>
                <a:gd name="connsiteY40" fmla="*/ 172708 h 199977"/>
                <a:gd name="connsiteX41" fmla="*/ 52267 w 159508"/>
                <a:gd name="connsiteY41" fmla="*/ 168163 h 199977"/>
                <a:gd name="connsiteX42" fmla="*/ 36360 w 159508"/>
                <a:gd name="connsiteY42" fmla="*/ 156800 h 199977"/>
                <a:gd name="connsiteX43" fmla="*/ 24997 w 159508"/>
                <a:gd name="connsiteY43" fmla="*/ 152255 h 199977"/>
                <a:gd name="connsiteX44" fmla="*/ 20452 w 159508"/>
                <a:gd name="connsiteY44" fmla="*/ 145438 h 199977"/>
                <a:gd name="connsiteX45" fmla="*/ 9090 w 159508"/>
                <a:gd name="connsiteY45" fmla="*/ 136348 h 199977"/>
                <a:gd name="connsiteX46" fmla="*/ 18615 w 159508"/>
                <a:gd name="connsiteY46" fmla="*/ 136348 h 199977"/>
                <a:gd name="connsiteX47" fmla="*/ 20452 w 159508"/>
                <a:gd name="connsiteY47" fmla="*/ 136348 h 199977"/>
                <a:gd name="connsiteX48" fmla="*/ 24997 w 159508"/>
                <a:gd name="connsiteY48" fmla="*/ 109078 h 199977"/>
                <a:gd name="connsiteX49" fmla="*/ 9090 w 159508"/>
                <a:gd name="connsiteY49" fmla="*/ 93171 h 199977"/>
                <a:gd name="connsiteX50" fmla="*/ 15908 w 159508"/>
                <a:gd name="connsiteY50" fmla="*/ 70447 h 199977"/>
                <a:gd name="connsiteX51" fmla="*/ 14070 w 159508"/>
                <a:gd name="connsiteY51" fmla="*/ 70447 h 199977"/>
                <a:gd name="connsiteX52" fmla="*/ 4545 w 159508"/>
                <a:gd name="connsiteY52" fmla="*/ 70447 h 199977"/>
                <a:gd name="connsiteX53" fmla="*/ 15908 w 159508"/>
                <a:gd name="connsiteY53" fmla="*/ 49994 h 199977"/>
                <a:gd name="connsiteX54" fmla="*/ 4545 w 159508"/>
                <a:gd name="connsiteY54" fmla="*/ 34087 h 199977"/>
                <a:gd name="connsiteX55" fmla="*/ 0 w 159508"/>
                <a:gd name="connsiteY55" fmla="*/ 11362 h 19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59508" h="199977">
                  <a:moveTo>
                    <a:pt x="24997" y="0"/>
                  </a:moveTo>
                  <a:lnTo>
                    <a:pt x="34522" y="0"/>
                  </a:lnTo>
                  <a:lnTo>
                    <a:pt x="47722" y="0"/>
                  </a:lnTo>
                  <a:lnTo>
                    <a:pt x="57247" y="0"/>
                  </a:lnTo>
                  <a:lnTo>
                    <a:pt x="77699" y="22725"/>
                  </a:lnTo>
                  <a:lnTo>
                    <a:pt x="77699" y="38632"/>
                  </a:lnTo>
                  <a:lnTo>
                    <a:pt x="104969" y="54539"/>
                  </a:lnTo>
                  <a:lnTo>
                    <a:pt x="104969" y="70447"/>
                  </a:lnTo>
                  <a:lnTo>
                    <a:pt x="122091" y="82432"/>
                  </a:lnTo>
                  <a:lnTo>
                    <a:pt x="127259" y="77264"/>
                  </a:lnTo>
                  <a:lnTo>
                    <a:pt x="134062" y="79985"/>
                  </a:lnTo>
                  <a:lnTo>
                    <a:pt x="136784" y="77264"/>
                  </a:lnTo>
                  <a:lnTo>
                    <a:pt x="148146" y="81809"/>
                  </a:lnTo>
                  <a:lnTo>
                    <a:pt x="136784" y="93171"/>
                  </a:lnTo>
                  <a:lnTo>
                    <a:pt x="148146" y="102261"/>
                  </a:lnTo>
                  <a:lnTo>
                    <a:pt x="136784" y="113623"/>
                  </a:lnTo>
                  <a:lnTo>
                    <a:pt x="136784" y="129531"/>
                  </a:lnTo>
                  <a:lnTo>
                    <a:pt x="159508" y="152255"/>
                  </a:lnTo>
                  <a:lnTo>
                    <a:pt x="143601" y="168163"/>
                  </a:lnTo>
                  <a:lnTo>
                    <a:pt x="136784" y="184070"/>
                  </a:lnTo>
                  <a:lnTo>
                    <a:pt x="143601" y="188615"/>
                  </a:lnTo>
                  <a:lnTo>
                    <a:pt x="136784" y="199977"/>
                  </a:lnTo>
                  <a:lnTo>
                    <a:pt x="127259" y="199977"/>
                  </a:lnTo>
                  <a:lnTo>
                    <a:pt x="120876" y="199977"/>
                  </a:lnTo>
                  <a:lnTo>
                    <a:pt x="111351" y="199977"/>
                  </a:lnTo>
                  <a:lnTo>
                    <a:pt x="104969" y="199977"/>
                  </a:lnTo>
                  <a:lnTo>
                    <a:pt x="95444" y="199977"/>
                  </a:lnTo>
                  <a:lnTo>
                    <a:pt x="99989" y="188615"/>
                  </a:lnTo>
                  <a:lnTo>
                    <a:pt x="106806" y="179525"/>
                  </a:lnTo>
                  <a:lnTo>
                    <a:pt x="99989" y="179525"/>
                  </a:lnTo>
                  <a:lnTo>
                    <a:pt x="90899" y="172708"/>
                  </a:lnTo>
                  <a:lnTo>
                    <a:pt x="84082" y="168163"/>
                  </a:lnTo>
                  <a:lnTo>
                    <a:pt x="79537" y="161345"/>
                  </a:lnTo>
                  <a:lnTo>
                    <a:pt x="74992" y="156800"/>
                  </a:lnTo>
                  <a:lnTo>
                    <a:pt x="72357" y="155044"/>
                  </a:lnTo>
                  <a:lnTo>
                    <a:pt x="68609" y="168163"/>
                  </a:lnTo>
                  <a:lnTo>
                    <a:pt x="57247" y="172708"/>
                  </a:lnTo>
                  <a:lnTo>
                    <a:pt x="61792" y="168163"/>
                  </a:lnTo>
                  <a:lnTo>
                    <a:pt x="59543" y="166556"/>
                  </a:lnTo>
                  <a:lnTo>
                    <a:pt x="59084" y="168163"/>
                  </a:lnTo>
                  <a:lnTo>
                    <a:pt x="47722" y="172708"/>
                  </a:lnTo>
                  <a:lnTo>
                    <a:pt x="52267" y="168163"/>
                  </a:lnTo>
                  <a:lnTo>
                    <a:pt x="36360" y="156800"/>
                  </a:lnTo>
                  <a:lnTo>
                    <a:pt x="24997" y="152255"/>
                  </a:lnTo>
                  <a:lnTo>
                    <a:pt x="20452" y="145438"/>
                  </a:lnTo>
                  <a:lnTo>
                    <a:pt x="9090" y="136348"/>
                  </a:lnTo>
                  <a:lnTo>
                    <a:pt x="18615" y="136348"/>
                  </a:lnTo>
                  <a:lnTo>
                    <a:pt x="20452" y="136348"/>
                  </a:lnTo>
                  <a:lnTo>
                    <a:pt x="24997" y="109078"/>
                  </a:lnTo>
                  <a:lnTo>
                    <a:pt x="9090" y="93171"/>
                  </a:lnTo>
                  <a:lnTo>
                    <a:pt x="15908" y="70447"/>
                  </a:lnTo>
                  <a:lnTo>
                    <a:pt x="14070" y="70447"/>
                  </a:lnTo>
                  <a:lnTo>
                    <a:pt x="4545" y="70447"/>
                  </a:lnTo>
                  <a:lnTo>
                    <a:pt x="15908" y="49994"/>
                  </a:lnTo>
                  <a:lnTo>
                    <a:pt x="4545" y="34087"/>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2" name="Freeform 411"/>
            <p:cNvSpPr>
              <a:spLocks/>
            </p:cNvSpPr>
            <p:nvPr/>
          </p:nvSpPr>
          <p:spPr bwMode="auto">
            <a:xfrm>
              <a:off x="5035507" y="2049672"/>
              <a:ext cx="267827" cy="226679"/>
            </a:xfrm>
            <a:custGeom>
              <a:avLst/>
              <a:gdLst>
                <a:gd name="connsiteX0" fmla="*/ 184079 w 357103"/>
                <a:gd name="connsiteY0" fmla="*/ 0 h 302238"/>
                <a:gd name="connsiteX1" fmla="*/ 188461 w 357103"/>
                <a:gd name="connsiteY1" fmla="*/ 1949 h 302238"/>
                <a:gd name="connsiteX2" fmla="*/ 191223 w 357103"/>
                <a:gd name="connsiteY2" fmla="*/ 0 h 302238"/>
                <a:gd name="connsiteX3" fmla="*/ 232133 w 357103"/>
                <a:gd name="connsiteY3" fmla="*/ 18195 h 302238"/>
                <a:gd name="connsiteX4" fmla="*/ 237816 w 357103"/>
                <a:gd name="connsiteY4" fmla="*/ 31502 h 302238"/>
                <a:gd name="connsiteX5" fmla="*/ 247701 w 357103"/>
                <a:gd name="connsiteY5" fmla="*/ 27262 h 302238"/>
                <a:gd name="connsiteX6" fmla="*/ 251939 w 357103"/>
                <a:gd name="connsiteY6" fmla="*/ 28508 h 302238"/>
                <a:gd name="connsiteX7" fmla="*/ 254845 w 357103"/>
                <a:gd name="connsiteY7" fmla="*/ 27262 h 302238"/>
                <a:gd name="connsiteX8" fmla="*/ 293481 w 357103"/>
                <a:gd name="connsiteY8" fmla="*/ 38626 h 302238"/>
                <a:gd name="connsiteX9" fmla="*/ 298030 w 357103"/>
                <a:gd name="connsiteY9" fmla="*/ 70452 h 302238"/>
                <a:gd name="connsiteX10" fmla="*/ 286656 w 357103"/>
                <a:gd name="connsiteY10" fmla="*/ 86350 h 302238"/>
                <a:gd name="connsiteX11" fmla="*/ 313918 w 357103"/>
                <a:gd name="connsiteY11" fmla="*/ 129539 h 302238"/>
                <a:gd name="connsiteX12" fmla="*/ 325292 w 357103"/>
                <a:gd name="connsiteY12" fmla="*/ 140903 h 302238"/>
                <a:gd name="connsiteX13" fmla="*/ 325292 w 357103"/>
                <a:gd name="connsiteY13" fmla="*/ 152268 h 302238"/>
                <a:gd name="connsiteX14" fmla="*/ 345730 w 357103"/>
                <a:gd name="connsiteY14" fmla="*/ 161335 h 302238"/>
                <a:gd name="connsiteX15" fmla="*/ 357103 w 357103"/>
                <a:gd name="connsiteY15" fmla="*/ 179530 h 302238"/>
                <a:gd name="connsiteX16" fmla="*/ 345730 w 357103"/>
                <a:gd name="connsiteY16" fmla="*/ 195427 h 302238"/>
                <a:gd name="connsiteX17" fmla="*/ 335336 w 357103"/>
                <a:gd name="connsiteY17" fmla="*/ 202923 h 302238"/>
                <a:gd name="connsiteX18" fmla="*/ 329159 w 357103"/>
                <a:gd name="connsiteY18" fmla="*/ 202225 h 302238"/>
                <a:gd name="connsiteX19" fmla="*/ 328192 w 357103"/>
                <a:gd name="connsiteY19" fmla="*/ 202923 h 302238"/>
                <a:gd name="connsiteX20" fmla="*/ 310162 w 357103"/>
                <a:gd name="connsiteY20" fmla="*/ 200887 h 302238"/>
                <a:gd name="connsiteX21" fmla="*/ 316403 w 357103"/>
                <a:gd name="connsiteY21" fmla="*/ 207940 h 302238"/>
                <a:gd name="connsiteX22" fmla="*/ 323437 w 357103"/>
                <a:gd name="connsiteY22" fmla="*/ 215889 h 302238"/>
                <a:gd name="connsiteX23" fmla="*/ 325292 w 357103"/>
                <a:gd name="connsiteY23" fmla="*/ 254515 h 302238"/>
                <a:gd name="connsiteX24" fmla="*/ 293481 w 357103"/>
                <a:gd name="connsiteY24" fmla="*/ 259048 h 302238"/>
                <a:gd name="connsiteX25" fmla="*/ 282107 w 357103"/>
                <a:gd name="connsiteY25" fmla="*/ 274976 h 302238"/>
                <a:gd name="connsiteX26" fmla="*/ 282107 w 357103"/>
                <a:gd name="connsiteY26" fmla="*/ 302238 h 302238"/>
                <a:gd name="connsiteX27" fmla="*/ 274963 w 357103"/>
                <a:gd name="connsiteY27" fmla="*/ 300200 h 302238"/>
                <a:gd name="connsiteX28" fmla="*/ 274963 w 357103"/>
                <a:gd name="connsiteY28" fmla="*/ 302238 h 302238"/>
                <a:gd name="connsiteX29" fmla="*/ 259075 w 357103"/>
                <a:gd name="connsiteY29" fmla="*/ 297705 h 302238"/>
                <a:gd name="connsiteX30" fmla="*/ 232133 w 357103"/>
                <a:gd name="connsiteY30" fmla="*/ 297705 h 302238"/>
                <a:gd name="connsiteX31" fmla="*/ 224989 w 357103"/>
                <a:gd name="connsiteY31" fmla="*/ 297705 h 302238"/>
                <a:gd name="connsiteX32" fmla="*/ 218488 w 357103"/>
                <a:gd name="connsiteY32" fmla="*/ 289585 h 302238"/>
                <a:gd name="connsiteX33" fmla="*/ 207111 w 357103"/>
                <a:gd name="connsiteY33" fmla="*/ 297705 h 302238"/>
                <a:gd name="connsiteX34" fmla="*/ 204139 w 357103"/>
                <a:gd name="connsiteY34" fmla="*/ 294727 h 302238"/>
                <a:gd name="connsiteX35" fmla="*/ 199967 w 357103"/>
                <a:gd name="connsiteY35" fmla="*/ 297705 h 302238"/>
                <a:gd name="connsiteX36" fmla="*/ 188628 w 357103"/>
                <a:gd name="connsiteY36" fmla="*/ 286340 h 302238"/>
                <a:gd name="connsiteX37" fmla="*/ 168475 w 357103"/>
                <a:gd name="connsiteY37" fmla="*/ 286340 h 302238"/>
                <a:gd name="connsiteX38" fmla="*/ 161331 w 357103"/>
                <a:gd name="connsiteY38" fmla="*/ 286340 h 302238"/>
                <a:gd name="connsiteX39" fmla="*/ 118181 w 357103"/>
                <a:gd name="connsiteY39" fmla="*/ 274976 h 302238"/>
                <a:gd name="connsiteX40" fmla="*/ 81821 w 357103"/>
                <a:gd name="connsiteY40" fmla="*/ 270412 h 302238"/>
                <a:gd name="connsiteX41" fmla="*/ 61668 w 357103"/>
                <a:gd name="connsiteY41" fmla="*/ 270412 h 302238"/>
                <a:gd name="connsiteX42" fmla="*/ 38956 w 357103"/>
                <a:gd name="connsiteY42" fmla="*/ 286340 h 302238"/>
                <a:gd name="connsiteX43" fmla="*/ 31812 w 357103"/>
                <a:gd name="connsiteY43" fmla="*/ 286340 h 302238"/>
                <a:gd name="connsiteX44" fmla="*/ 23067 w 357103"/>
                <a:gd name="connsiteY44" fmla="*/ 286340 h 302238"/>
                <a:gd name="connsiteX45" fmla="*/ 15923 w 357103"/>
                <a:gd name="connsiteY45" fmla="*/ 286340 h 302238"/>
                <a:gd name="connsiteX46" fmla="*/ 11374 w 357103"/>
                <a:gd name="connsiteY46" fmla="*/ 259048 h 302238"/>
                <a:gd name="connsiteX47" fmla="*/ 0 w 357103"/>
                <a:gd name="connsiteY47" fmla="*/ 231786 h 302238"/>
                <a:gd name="connsiteX48" fmla="*/ 27262 w 357103"/>
                <a:gd name="connsiteY48" fmla="*/ 220422 h 302238"/>
                <a:gd name="connsiteX49" fmla="*/ 27262 w 357103"/>
                <a:gd name="connsiteY49" fmla="*/ 195427 h 302238"/>
                <a:gd name="connsiteX50" fmla="*/ 15923 w 357103"/>
                <a:gd name="connsiteY50" fmla="*/ 172699 h 302238"/>
                <a:gd name="connsiteX51" fmla="*/ 11374 w 357103"/>
                <a:gd name="connsiteY51" fmla="*/ 145437 h 302238"/>
                <a:gd name="connsiteX52" fmla="*/ 18518 w 357103"/>
                <a:gd name="connsiteY52" fmla="*/ 145437 h 302238"/>
                <a:gd name="connsiteX53" fmla="*/ 47735 w 357103"/>
                <a:gd name="connsiteY53" fmla="*/ 145437 h 302238"/>
                <a:gd name="connsiteX54" fmla="*/ 86370 w 357103"/>
                <a:gd name="connsiteY54" fmla="*/ 124976 h 302238"/>
                <a:gd name="connsiteX55" fmla="*/ 97709 w 357103"/>
                <a:gd name="connsiteY55" fmla="*/ 86350 h 302238"/>
                <a:gd name="connsiteX56" fmla="*/ 129520 w 357103"/>
                <a:gd name="connsiteY56" fmla="*/ 65888 h 302238"/>
                <a:gd name="connsiteX57" fmla="*/ 124971 w 357103"/>
                <a:gd name="connsiteY57" fmla="*/ 38626 h 302238"/>
                <a:gd name="connsiteX58" fmla="*/ 145443 w 357103"/>
                <a:gd name="connsiteY58" fmla="*/ 27262 h 302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57103" h="302238">
                  <a:moveTo>
                    <a:pt x="184079" y="0"/>
                  </a:moveTo>
                  <a:lnTo>
                    <a:pt x="188461" y="1949"/>
                  </a:lnTo>
                  <a:lnTo>
                    <a:pt x="191223" y="0"/>
                  </a:lnTo>
                  <a:lnTo>
                    <a:pt x="232133" y="18195"/>
                  </a:lnTo>
                  <a:lnTo>
                    <a:pt x="237816" y="31502"/>
                  </a:lnTo>
                  <a:lnTo>
                    <a:pt x="247701" y="27262"/>
                  </a:lnTo>
                  <a:lnTo>
                    <a:pt x="251939" y="28508"/>
                  </a:lnTo>
                  <a:lnTo>
                    <a:pt x="254845" y="27262"/>
                  </a:lnTo>
                  <a:lnTo>
                    <a:pt x="293481" y="38626"/>
                  </a:lnTo>
                  <a:cubicBezTo>
                    <a:pt x="294986" y="49235"/>
                    <a:pt x="296525" y="59843"/>
                    <a:pt x="298030" y="70452"/>
                  </a:cubicBezTo>
                  <a:lnTo>
                    <a:pt x="286656" y="86350"/>
                  </a:lnTo>
                  <a:lnTo>
                    <a:pt x="313918" y="129539"/>
                  </a:lnTo>
                  <a:lnTo>
                    <a:pt x="325292" y="140903"/>
                  </a:lnTo>
                  <a:lnTo>
                    <a:pt x="325292" y="152268"/>
                  </a:lnTo>
                  <a:lnTo>
                    <a:pt x="345730" y="161335"/>
                  </a:lnTo>
                  <a:lnTo>
                    <a:pt x="357103" y="179530"/>
                  </a:lnTo>
                  <a:lnTo>
                    <a:pt x="345730" y="195427"/>
                  </a:lnTo>
                  <a:lnTo>
                    <a:pt x="335336" y="202923"/>
                  </a:lnTo>
                  <a:lnTo>
                    <a:pt x="329159" y="202225"/>
                  </a:lnTo>
                  <a:lnTo>
                    <a:pt x="328192" y="202923"/>
                  </a:lnTo>
                  <a:lnTo>
                    <a:pt x="310162" y="200887"/>
                  </a:lnTo>
                  <a:lnTo>
                    <a:pt x="316403" y="207940"/>
                  </a:lnTo>
                  <a:cubicBezTo>
                    <a:pt x="319544" y="210592"/>
                    <a:pt x="322685" y="213244"/>
                    <a:pt x="323437" y="215889"/>
                  </a:cubicBezTo>
                  <a:cubicBezTo>
                    <a:pt x="327217" y="228764"/>
                    <a:pt x="321512" y="241639"/>
                    <a:pt x="325292" y="254515"/>
                  </a:cubicBezTo>
                  <a:lnTo>
                    <a:pt x="293481" y="259048"/>
                  </a:lnTo>
                  <a:lnTo>
                    <a:pt x="282107" y="274976"/>
                  </a:lnTo>
                  <a:lnTo>
                    <a:pt x="282107" y="302238"/>
                  </a:lnTo>
                  <a:lnTo>
                    <a:pt x="274963" y="300200"/>
                  </a:lnTo>
                  <a:lnTo>
                    <a:pt x="274963" y="302238"/>
                  </a:lnTo>
                  <a:lnTo>
                    <a:pt x="259075" y="297705"/>
                  </a:lnTo>
                  <a:lnTo>
                    <a:pt x="232133" y="297705"/>
                  </a:lnTo>
                  <a:lnTo>
                    <a:pt x="224989" y="297705"/>
                  </a:lnTo>
                  <a:lnTo>
                    <a:pt x="218488" y="289585"/>
                  </a:lnTo>
                  <a:lnTo>
                    <a:pt x="207111" y="297705"/>
                  </a:lnTo>
                  <a:lnTo>
                    <a:pt x="204139" y="294727"/>
                  </a:lnTo>
                  <a:lnTo>
                    <a:pt x="199967" y="297705"/>
                  </a:lnTo>
                  <a:lnTo>
                    <a:pt x="188628" y="286340"/>
                  </a:lnTo>
                  <a:lnTo>
                    <a:pt x="168475" y="286340"/>
                  </a:lnTo>
                  <a:lnTo>
                    <a:pt x="161331" y="286340"/>
                  </a:lnTo>
                  <a:lnTo>
                    <a:pt x="118181" y="274976"/>
                  </a:lnTo>
                  <a:lnTo>
                    <a:pt x="81821" y="270412"/>
                  </a:lnTo>
                  <a:lnTo>
                    <a:pt x="61668" y="270412"/>
                  </a:lnTo>
                  <a:lnTo>
                    <a:pt x="38956" y="286340"/>
                  </a:lnTo>
                  <a:lnTo>
                    <a:pt x="31812" y="286340"/>
                  </a:lnTo>
                  <a:lnTo>
                    <a:pt x="23067" y="286340"/>
                  </a:lnTo>
                  <a:lnTo>
                    <a:pt x="15923" y="286340"/>
                  </a:lnTo>
                  <a:cubicBezTo>
                    <a:pt x="14419" y="277243"/>
                    <a:pt x="12879" y="268146"/>
                    <a:pt x="11374" y="259048"/>
                  </a:cubicBezTo>
                  <a:cubicBezTo>
                    <a:pt x="7594" y="249951"/>
                    <a:pt x="3779" y="240884"/>
                    <a:pt x="0" y="231786"/>
                  </a:cubicBezTo>
                  <a:lnTo>
                    <a:pt x="27262" y="220422"/>
                  </a:lnTo>
                  <a:lnTo>
                    <a:pt x="27262" y="195427"/>
                  </a:lnTo>
                  <a:lnTo>
                    <a:pt x="15923" y="172699"/>
                  </a:lnTo>
                  <a:cubicBezTo>
                    <a:pt x="14419" y="163602"/>
                    <a:pt x="12879" y="154534"/>
                    <a:pt x="11374" y="145437"/>
                  </a:cubicBezTo>
                  <a:lnTo>
                    <a:pt x="18518" y="145437"/>
                  </a:lnTo>
                  <a:lnTo>
                    <a:pt x="47735" y="145437"/>
                  </a:lnTo>
                  <a:lnTo>
                    <a:pt x="86370" y="124976"/>
                  </a:lnTo>
                  <a:lnTo>
                    <a:pt x="97709" y="86350"/>
                  </a:lnTo>
                  <a:lnTo>
                    <a:pt x="129520" y="65888"/>
                  </a:lnTo>
                  <a:cubicBezTo>
                    <a:pt x="128015" y="56791"/>
                    <a:pt x="126475" y="47724"/>
                    <a:pt x="124971" y="38626"/>
                  </a:cubicBezTo>
                  <a:lnTo>
                    <a:pt x="145443" y="272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9" name="Freeform 408"/>
            <p:cNvSpPr>
              <a:spLocks/>
            </p:cNvSpPr>
            <p:nvPr/>
          </p:nvSpPr>
          <p:spPr bwMode="auto">
            <a:xfrm>
              <a:off x="5132655" y="2395573"/>
              <a:ext cx="95606" cy="122795"/>
            </a:xfrm>
            <a:custGeom>
              <a:avLst/>
              <a:gdLst>
                <a:gd name="connsiteX0" fmla="*/ 36577 w 127475"/>
                <a:gd name="connsiteY0" fmla="*/ 0 h 163727"/>
                <a:gd name="connsiteX1" fmla="*/ 63846 w 127475"/>
                <a:gd name="connsiteY1" fmla="*/ 15907 h 163727"/>
                <a:gd name="connsiteX2" fmla="*/ 79754 w 127475"/>
                <a:gd name="connsiteY2" fmla="*/ 20452 h 163727"/>
                <a:gd name="connsiteX3" fmla="*/ 95661 w 127475"/>
                <a:gd name="connsiteY3" fmla="*/ 31815 h 163727"/>
                <a:gd name="connsiteX4" fmla="*/ 91116 w 127475"/>
                <a:gd name="connsiteY4" fmla="*/ 54540 h 163727"/>
                <a:gd name="connsiteX5" fmla="*/ 107023 w 127475"/>
                <a:gd name="connsiteY5" fmla="*/ 59085 h 163727"/>
                <a:gd name="connsiteX6" fmla="*/ 111568 w 127475"/>
                <a:gd name="connsiteY6" fmla="*/ 86354 h 163727"/>
                <a:gd name="connsiteX7" fmla="*/ 122930 w 127475"/>
                <a:gd name="connsiteY7" fmla="*/ 97717 h 163727"/>
                <a:gd name="connsiteX8" fmla="*/ 122930 w 127475"/>
                <a:gd name="connsiteY8" fmla="*/ 102262 h 163727"/>
                <a:gd name="connsiteX9" fmla="*/ 127475 w 127475"/>
                <a:gd name="connsiteY9" fmla="*/ 106807 h 163727"/>
                <a:gd name="connsiteX10" fmla="*/ 118385 w 127475"/>
                <a:gd name="connsiteY10" fmla="*/ 113624 h 163727"/>
                <a:gd name="connsiteX11" fmla="*/ 116798 w 127475"/>
                <a:gd name="connsiteY11" fmla="*/ 113624 h 163727"/>
                <a:gd name="connsiteX12" fmla="*/ 113623 w 127475"/>
                <a:gd name="connsiteY12" fmla="*/ 116005 h 163727"/>
                <a:gd name="connsiteX13" fmla="*/ 90899 w 127475"/>
                <a:gd name="connsiteY13" fmla="*/ 116005 h 163727"/>
                <a:gd name="connsiteX14" fmla="*/ 86354 w 127475"/>
                <a:gd name="connsiteY14" fmla="*/ 109188 h 163727"/>
                <a:gd name="connsiteX15" fmla="*/ 85727 w 127475"/>
                <a:gd name="connsiteY15" fmla="*/ 109188 h 163727"/>
                <a:gd name="connsiteX16" fmla="*/ 91116 w 127475"/>
                <a:gd name="connsiteY16" fmla="*/ 118169 h 163727"/>
                <a:gd name="connsiteX17" fmla="*/ 79754 w 127475"/>
                <a:gd name="connsiteY17" fmla="*/ 134076 h 163727"/>
                <a:gd name="connsiteX18" fmla="*/ 68391 w 127475"/>
                <a:gd name="connsiteY18" fmla="*/ 156801 h 163727"/>
                <a:gd name="connsiteX19" fmla="*/ 63846 w 127475"/>
                <a:gd name="connsiteY19" fmla="*/ 161346 h 163727"/>
                <a:gd name="connsiteX20" fmla="*/ 63146 w 127475"/>
                <a:gd name="connsiteY20" fmla="*/ 159665 h 163727"/>
                <a:gd name="connsiteX21" fmla="*/ 59084 w 127475"/>
                <a:gd name="connsiteY21" fmla="*/ 163727 h 163727"/>
                <a:gd name="connsiteX22" fmla="*/ 47722 w 127475"/>
                <a:gd name="connsiteY22" fmla="*/ 136457 h 163727"/>
                <a:gd name="connsiteX23" fmla="*/ 54539 w 127475"/>
                <a:gd name="connsiteY23" fmla="*/ 116005 h 163727"/>
                <a:gd name="connsiteX24" fmla="*/ 54539 w 127475"/>
                <a:gd name="connsiteY24" fmla="*/ 88735 h 163727"/>
                <a:gd name="connsiteX25" fmla="*/ 31815 w 127475"/>
                <a:gd name="connsiteY25" fmla="*/ 61466 h 163727"/>
                <a:gd name="connsiteX26" fmla="*/ 20452 w 127475"/>
                <a:gd name="connsiteY26" fmla="*/ 41013 h 163727"/>
                <a:gd name="connsiteX27" fmla="*/ 4545 w 127475"/>
                <a:gd name="connsiteY27" fmla="*/ 22833 h 163727"/>
                <a:gd name="connsiteX28" fmla="*/ 0 w 127475"/>
                <a:gd name="connsiteY28" fmla="*/ 18288 h 163727"/>
                <a:gd name="connsiteX29" fmla="*/ 4545 w 127475"/>
                <a:gd name="connsiteY29" fmla="*/ 6926 h 163727"/>
                <a:gd name="connsiteX30" fmla="*/ 8627 w 127475"/>
                <a:gd name="connsiteY30" fmla="*/ 6246 h 163727"/>
                <a:gd name="connsiteX31" fmla="*/ 9307 w 127475"/>
                <a:gd name="connsiteY31" fmla="*/ 4545 h 16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7475" h="163727">
                  <a:moveTo>
                    <a:pt x="36577" y="0"/>
                  </a:moveTo>
                  <a:lnTo>
                    <a:pt x="63846" y="15907"/>
                  </a:lnTo>
                  <a:lnTo>
                    <a:pt x="79754" y="20452"/>
                  </a:lnTo>
                  <a:lnTo>
                    <a:pt x="95661" y="31815"/>
                  </a:lnTo>
                  <a:lnTo>
                    <a:pt x="91116" y="54540"/>
                  </a:lnTo>
                  <a:lnTo>
                    <a:pt x="107023" y="59085"/>
                  </a:lnTo>
                  <a:lnTo>
                    <a:pt x="111568" y="86354"/>
                  </a:lnTo>
                  <a:lnTo>
                    <a:pt x="122930" y="97717"/>
                  </a:lnTo>
                  <a:lnTo>
                    <a:pt x="122930" y="102262"/>
                  </a:lnTo>
                  <a:lnTo>
                    <a:pt x="127475" y="106807"/>
                  </a:lnTo>
                  <a:lnTo>
                    <a:pt x="118385" y="113624"/>
                  </a:lnTo>
                  <a:lnTo>
                    <a:pt x="116798" y="113624"/>
                  </a:lnTo>
                  <a:lnTo>
                    <a:pt x="113623" y="116005"/>
                  </a:lnTo>
                  <a:lnTo>
                    <a:pt x="90899" y="116005"/>
                  </a:lnTo>
                  <a:lnTo>
                    <a:pt x="86354" y="109188"/>
                  </a:lnTo>
                  <a:lnTo>
                    <a:pt x="85727" y="109188"/>
                  </a:lnTo>
                  <a:lnTo>
                    <a:pt x="91116" y="118169"/>
                  </a:lnTo>
                  <a:lnTo>
                    <a:pt x="79754" y="134076"/>
                  </a:lnTo>
                  <a:lnTo>
                    <a:pt x="68391" y="156801"/>
                  </a:lnTo>
                  <a:lnTo>
                    <a:pt x="63846" y="161346"/>
                  </a:lnTo>
                  <a:lnTo>
                    <a:pt x="63146" y="159665"/>
                  </a:lnTo>
                  <a:lnTo>
                    <a:pt x="59084" y="163727"/>
                  </a:lnTo>
                  <a:lnTo>
                    <a:pt x="47722" y="136457"/>
                  </a:lnTo>
                  <a:lnTo>
                    <a:pt x="54539" y="116005"/>
                  </a:lnTo>
                  <a:lnTo>
                    <a:pt x="54539" y="88735"/>
                  </a:lnTo>
                  <a:lnTo>
                    <a:pt x="31815" y="61466"/>
                  </a:lnTo>
                  <a:lnTo>
                    <a:pt x="20452" y="41013"/>
                  </a:lnTo>
                  <a:lnTo>
                    <a:pt x="4545" y="22833"/>
                  </a:lnTo>
                  <a:lnTo>
                    <a:pt x="0" y="18288"/>
                  </a:lnTo>
                  <a:lnTo>
                    <a:pt x="4545" y="6926"/>
                  </a:lnTo>
                  <a:lnTo>
                    <a:pt x="8627" y="6246"/>
                  </a:lnTo>
                  <a:lnTo>
                    <a:pt x="930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7" name="Freeform 406"/>
            <p:cNvSpPr>
              <a:spLocks/>
            </p:cNvSpPr>
            <p:nvPr/>
          </p:nvSpPr>
          <p:spPr bwMode="auto">
            <a:xfrm>
              <a:off x="4953617" y="2405717"/>
              <a:ext cx="259144" cy="180824"/>
            </a:xfrm>
            <a:custGeom>
              <a:avLst/>
              <a:gdLst>
                <a:gd name="connsiteX0" fmla="*/ 220430 w 345525"/>
                <a:gd name="connsiteY0" fmla="*/ 0 h 241098"/>
                <a:gd name="connsiteX1" fmla="*/ 231792 w 345525"/>
                <a:gd name="connsiteY1" fmla="*/ 0 h 241098"/>
                <a:gd name="connsiteX2" fmla="*/ 240882 w 345525"/>
                <a:gd name="connsiteY2" fmla="*/ 4545 h 241098"/>
                <a:gd name="connsiteX3" fmla="*/ 256789 w 345525"/>
                <a:gd name="connsiteY3" fmla="*/ 22725 h 241098"/>
                <a:gd name="connsiteX4" fmla="*/ 268152 w 345525"/>
                <a:gd name="connsiteY4" fmla="*/ 43177 h 241098"/>
                <a:gd name="connsiteX5" fmla="*/ 290876 w 345525"/>
                <a:gd name="connsiteY5" fmla="*/ 74991 h 241098"/>
                <a:gd name="connsiteX6" fmla="*/ 290876 w 345525"/>
                <a:gd name="connsiteY6" fmla="*/ 76419 h 241098"/>
                <a:gd name="connsiteX7" fmla="*/ 293258 w 345525"/>
                <a:gd name="connsiteY7" fmla="*/ 79753 h 241098"/>
                <a:gd name="connsiteX8" fmla="*/ 293258 w 345525"/>
                <a:gd name="connsiteY8" fmla="*/ 102478 h 241098"/>
                <a:gd name="connsiteX9" fmla="*/ 286441 w 345525"/>
                <a:gd name="connsiteY9" fmla="*/ 122930 h 241098"/>
                <a:gd name="connsiteX10" fmla="*/ 292138 w 345525"/>
                <a:gd name="connsiteY10" fmla="*/ 145718 h 241098"/>
                <a:gd name="connsiteX11" fmla="*/ 311329 w 345525"/>
                <a:gd name="connsiteY11" fmla="*/ 149983 h 241098"/>
                <a:gd name="connsiteX12" fmla="*/ 327236 w 345525"/>
                <a:gd name="connsiteY12" fmla="*/ 145438 h 241098"/>
                <a:gd name="connsiteX13" fmla="*/ 343143 w 345525"/>
                <a:gd name="connsiteY13" fmla="*/ 156800 h 241098"/>
                <a:gd name="connsiteX14" fmla="*/ 343143 w 345525"/>
                <a:gd name="connsiteY14" fmla="*/ 159860 h 241098"/>
                <a:gd name="connsiteX15" fmla="*/ 345525 w 345525"/>
                <a:gd name="connsiteY15" fmla="*/ 161562 h 241098"/>
                <a:gd name="connsiteX16" fmla="*/ 345525 w 345525"/>
                <a:gd name="connsiteY16" fmla="*/ 170652 h 241098"/>
                <a:gd name="connsiteX17" fmla="*/ 329618 w 345525"/>
                <a:gd name="connsiteY17" fmla="*/ 182014 h 241098"/>
                <a:gd name="connsiteX18" fmla="*/ 318256 w 345525"/>
                <a:gd name="connsiteY18" fmla="*/ 177469 h 241098"/>
                <a:gd name="connsiteX19" fmla="*/ 309166 w 345525"/>
                <a:gd name="connsiteY19" fmla="*/ 241098 h 241098"/>
                <a:gd name="connsiteX20" fmla="*/ 286441 w 345525"/>
                <a:gd name="connsiteY20" fmla="*/ 236553 h 241098"/>
                <a:gd name="connsiteX21" fmla="*/ 259171 w 345525"/>
                <a:gd name="connsiteY21" fmla="*/ 213829 h 241098"/>
                <a:gd name="connsiteX22" fmla="*/ 215994 w 345525"/>
                <a:gd name="connsiteY22" fmla="*/ 232008 h 241098"/>
                <a:gd name="connsiteX23" fmla="*/ 195542 w 345525"/>
                <a:gd name="connsiteY23" fmla="*/ 241098 h 241098"/>
                <a:gd name="connsiteX24" fmla="*/ 141003 w 345525"/>
                <a:gd name="connsiteY24" fmla="*/ 241098 h 241098"/>
                <a:gd name="connsiteX25" fmla="*/ 116006 w 345525"/>
                <a:gd name="connsiteY25" fmla="*/ 232008 h 241098"/>
                <a:gd name="connsiteX26" fmla="*/ 104643 w 345525"/>
                <a:gd name="connsiteY26" fmla="*/ 236553 h 241098"/>
                <a:gd name="connsiteX27" fmla="*/ 102262 w 345525"/>
                <a:gd name="connsiteY27" fmla="*/ 231791 h 241098"/>
                <a:gd name="connsiteX28" fmla="*/ 102261 w 345525"/>
                <a:gd name="connsiteY28" fmla="*/ 231791 h 241098"/>
                <a:gd name="connsiteX29" fmla="*/ 93280 w 345525"/>
                <a:gd name="connsiteY29" fmla="*/ 213827 h 241098"/>
                <a:gd name="connsiteX30" fmla="*/ 81919 w 345525"/>
                <a:gd name="connsiteY30" fmla="*/ 204739 h 241098"/>
                <a:gd name="connsiteX31" fmla="*/ 83959 w 345525"/>
                <a:gd name="connsiteY31" fmla="*/ 203514 h 241098"/>
                <a:gd name="connsiteX32" fmla="*/ 79537 w 345525"/>
                <a:gd name="connsiteY32" fmla="*/ 199977 h 241098"/>
                <a:gd name="connsiteX33" fmla="*/ 87090 w 345525"/>
                <a:gd name="connsiteY33" fmla="*/ 195445 h 241098"/>
                <a:gd name="connsiteX34" fmla="*/ 81919 w 345525"/>
                <a:gd name="connsiteY34" fmla="*/ 193376 h 241098"/>
                <a:gd name="connsiteX35" fmla="*/ 72829 w 345525"/>
                <a:gd name="connsiteY35" fmla="*/ 204739 h 241098"/>
                <a:gd name="connsiteX36" fmla="*/ 50104 w 345525"/>
                <a:gd name="connsiteY36" fmla="*/ 188832 h 241098"/>
                <a:gd name="connsiteX37" fmla="*/ 50104 w 345525"/>
                <a:gd name="connsiteY37" fmla="*/ 185737 h 241098"/>
                <a:gd name="connsiteX38" fmla="*/ 47722 w 345525"/>
                <a:gd name="connsiteY38" fmla="*/ 184070 h 241098"/>
                <a:gd name="connsiteX39" fmla="*/ 47722 w 345525"/>
                <a:gd name="connsiteY39" fmla="*/ 164717 h 241098"/>
                <a:gd name="connsiteX40" fmla="*/ 22834 w 345525"/>
                <a:gd name="connsiteY40" fmla="*/ 150200 h 241098"/>
                <a:gd name="connsiteX41" fmla="*/ 22834 w 345525"/>
                <a:gd name="connsiteY41" fmla="*/ 146827 h 241098"/>
                <a:gd name="connsiteX42" fmla="*/ 20452 w 345525"/>
                <a:gd name="connsiteY42" fmla="*/ 145438 h 241098"/>
                <a:gd name="connsiteX43" fmla="*/ 20452 w 345525"/>
                <a:gd name="connsiteY43" fmla="*/ 132440 h 241098"/>
                <a:gd name="connsiteX44" fmla="*/ 2382 w 345525"/>
                <a:gd name="connsiteY44" fmla="*/ 118385 h 241098"/>
                <a:gd name="connsiteX45" fmla="*/ 4818 w 345525"/>
                <a:gd name="connsiteY45" fmla="*/ 117370 h 241098"/>
                <a:gd name="connsiteX46" fmla="*/ 0 w 345525"/>
                <a:gd name="connsiteY46" fmla="*/ 113623 h 241098"/>
                <a:gd name="connsiteX47" fmla="*/ 27270 w 345525"/>
                <a:gd name="connsiteY47" fmla="*/ 102261 h 241098"/>
                <a:gd name="connsiteX48" fmla="*/ 52267 w 345525"/>
                <a:gd name="connsiteY48" fmla="*/ 63629 h 241098"/>
                <a:gd name="connsiteX49" fmla="*/ 63629 w 345525"/>
                <a:gd name="connsiteY49" fmla="*/ 27270 h 241098"/>
                <a:gd name="connsiteX50" fmla="*/ 90899 w 345525"/>
                <a:gd name="connsiteY50" fmla="*/ 15907 h 241098"/>
                <a:gd name="connsiteX51" fmla="*/ 106806 w 345525"/>
                <a:gd name="connsiteY51" fmla="*/ 4545 h 241098"/>
                <a:gd name="connsiteX52" fmla="*/ 129531 w 345525"/>
                <a:gd name="connsiteY52" fmla="*/ 11362 h 241098"/>
                <a:gd name="connsiteX53" fmla="*/ 149983 w 345525"/>
                <a:gd name="connsiteY53" fmla="*/ 11362 h 241098"/>
                <a:gd name="connsiteX54" fmla="*/ 165891 w 345525"/>
                <a:gd name="connsiteY54" fmla="*/ 27270 h 241098"/>
                <a:gd name="connsiteX55" fmla="*/ 181798 w 345525"/>
                <a:gd name="connsiteY55" fmla="*/ 15907 h 241098"/>
                <a:gd name="connsiteX56" fmla="*/ 209068 w 345525"/>
                <a:gd name="connsiteY56" fmla="*/ 11362 h 24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45525" h="241098">
                  <a:moveTo>
                    <a:pt x="220430" y="0"/>
                  </a:moveTo>
                  <a:lnTo>
                    <a:pt x="231792" y="0"/>
                  </a:lnTo>
                  <a:lnTo>
                    <a:pt x="240882" y="4545"/>
                  </a:lnTo>
                  <a:lnTo>
                    <a:pt x="256789" y="22725"/>
                  </a:lnTo>
                  <a:lnTo>
                    <a:pt x="268152" y="43177"/>
                  </a:lnTo>
                  <a:lnTo>
                    <a:pt x="290876" y="74991"/>
                  </a:lnTo>
                  <a:lnTo>
                    <a:pt x="290876" y="76419"/>
                  </a:lnTo>
                  <a:lnTo>
                    <a:pt x="293258" y="79753"/>
                  </a:lnTo>
                  <a:lnTo>
                    <a:pt x="293258" y="102478"/>
                  </a:lnTo>
                  <a:lnTo>
                    <a:pt x="286441" y="122930"/>
                  </a:lnTo>
                  <a:lnTo>
                    <a:pt x="292138" y="145718"/>
                  </a:lnTo>
                  <a:lnTo>
                    <a:pt x="311329" y="149983"/>
                  </a:lnTo>
                  <a:lnTo>
                    <a:pt x="327236" y="145438"/>
                  </a:lnTo>
                  <a:lnTo>
                    <a:pt x="343143" y="156800"/>
                  </a:lnTo>
                  <a:lnTo>
                    <a:pt x="343143" y="159860"/>
                  </a:lnTo>
                  <a:lnTo>
                    <a:pt x="345525" y="161562"/>
                  </a:lnTo>
                  <a:lnTo>
                    <a:pt x="345525" y="170652"/>
                  </a:lnTo>
                  <a:lnTo>
                    <a:pt x="329618" y="182014"/>
                  </a:lnTo>
                  <a:lnTo>
                    <a:pt x="318256" y="177469"/>
                  </a:lnTo>
                  <a:lnTo>
                    <a:pt x="309166" y="241098"/>
                  </a:lnTo>
                  <a:lnTo>
                    <a:pt x="286441" y="236553"/>
                  </a:lnTo>
                  <a:lnTo>
                    <a:pt x="259171" y="213829"/>
                  </a:lnTo>
                  <a:lnTo>
                    <a:pt x="215994" y="232008"/>
                  </a:lnTo>
                  <a:lnTo>
                    <a:pt x="195542" y="241098"/>
                  </a:lnTo>
                  <a:lnTo>
                    <a:pt x="141003" y="241098"/>
                  </a:lnTo>
                  <a:lnTo>
                    <a:pt x="116006" y="232008"/>
                  </a:lnTo>
                  <a:lnTo>
                    <a:pt x="104643" y="236553"/>
                  </a:lnTo>
                  <a:lnTo>
                    <a:pt x="102262" y="231791"/>
                  </a:lnTo>
                  <a:lnTo>
                    <a:pt x="102261" y="231791"/>
                  </a:lnTo>
                  <a:lnTo>
                    <a:pt x="93280" y="213827"/>
                  </a:lnTo>
                  <a:lnTo>
                    <a:pt x="81919" y="204739"/>
                  </a:lnTo>
                  <a:lnTo>
                    <a:pt x="83959" y="203514"/>
                  </a:lnTo>
                  <a:lnTo>
                    <a:pt x="79537" y="199977"/>
                  </a:lnTo>
                  <a:lnTo>
                    <a:pt x="87090" y="195445"/>
                  </a:lnTo>
                  <a:lnTo>
                    <a:pt x="81919" y="193376"/>
                  </a:lnTo>
                  <a:lnTo>
                    <a:pt x="72829" y="204739"/>
                  </a:lnTo>
                  <a:lnTo>
                    <a:pt x="50104" y="188832"/>
                  </a:lnTo>
                  <a:lnTo>
                    <a:pt x="50104" y="185737"/>
                  </a:lnTo>
                  <a:lnTo>
                    <a:pt x="47722" y="184070"/>
                  </a:lnTo>
                  <a:lnTo>
                    <a:pt x="47722" y="164717"/>
                  </a:lnTo>
                  <a:lnTo>
                    <a:pt x="22834" y="150200"/>
                  </a:lnTo>
                  <a:lnTo>
                    <a:pt x="22834" y="146827"/>
                  </a:lnTo>
                  <a:lnTo>
                    <a:pt x="20452" y="145438"/>
                  </a:lnTo>
                  <a:lnTo>
                    <a:pt x="20452" y="132440"/>
                  </a:lnTo>
                  <a:lnTo>
                    <a:pt x="2382" y="118385"/>
                  </a:lnTo>
                  <a:lnTo>
                    <a:pt x="4818" y="117370"/>
                  </a:lnTo>
                  <a:lnTo>
                    <a:pt x="0" y="113623"/>
                  </a:lnTo>
                  <a:lnTo>
                    <a:pt x="27270" y="102261"/>
                  </a:lnTo>
                  <a:lnTo>
                    <a:pt x="52267" y="63629"/>
                  </a:lnTo>
                  <a:lnTo>
                    <a:pt x="63629" y="27270"/>
                  </a:lnTo>
                  <a:lnTo>
                    <a:pt x="90899" y="15907"/>
                  </a:lnTo>
                  <a:lnTo>
                    <a:pt x="106806" y="4545"/>
                  </a:lnTo>
                  <a:lnTo>
                    <a:pt x="129531" y="11362"/>
                  </a:lnTo>
                  <a:lnTo>
                    <a:pt x="149983" y="11362"/>
                  </a:lnTo>
                  <a:lnTo>
                    <a:pt x="165891" y="27270"/>
                  </a:lnTo>
                  <a:lnTo>
                    <a:pt x="181798" y="15907"/>
                  </a:lnTo>
                  <a:lnTo>
                    <a:pt x="209068"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5" name="Freeform 404"/>
            <p:cNvSpPr>
              <a:spLocks/>
            </p:cNvSpPr>
            <p:nvPr/>
          </p:nvSpPr>
          <p:spPr bwMode="auto">
            <a:xfrm>
              <a:off x="4784969" y="2114435"/>
              <a:ext cx="279758" cy="262634"/>
            </a:xfrm>
            <a:custGeom>
              <a:avLst/>
              <a:gdLst>
                <a:gd name="connsiteX0" fmla="*/ 129531 w 373011"/>
                <a:gd name="connsiteY0" fmla="*/ 0 h 350178"/>
                <a:gd name="connsiteX1" fmla="*/ 133947 w 373011"/>
                <a:gd name="connsiteY1" fmla="*/ 1299 h 350178"/>
                <a:gd name="connsiteX2" fmla="*/ 136675 w 373011"/>
                <a:gd name="connsiteY2" fmla="*/ 0 h 350178"/>
                <a:gd name="connsiteX3" fmla="*/ 175307 w 373011"/>
                <a:gd name="connsiteY3" fmla="*/ 11362 h 350178"/>
                <a:gd name="connsiteX4" fmla="*/ 175307 w 373011"/>
                <a:gd name="connsiteY4" fmla="*/ 16125 h 350178"/>
                <a:gd name="connsiteX5" fmla="*/ 175307 w 373011"/>
                <a:gd name="connsiteY5" fmla="*/ 27270 h 350178"/>
                <a:gd name="connsiteX6" fmla="*/ 204522 w 373011"/>
                <a:gd name="connsiteY6" fmla="*/ 27270 h 350178"/>
                <a:gd name="connsiteX7" fmla="*/ 211666 w 373011"/>
                <a:gd name="connsiteY7" fmla="*/ 27270 h 350178"/>
                <a:gd name="connsiteX8" fmla="*/ 254843 w 373011"/>
                <a:gd name="connsiteY8" fmla="*/ 34087 h 350178"/>
                <a:gd name="connsiteX9" fmla="*/ 318145 w 373011"/>
                <a:gd name="connsiteY9" fmla="*/ 34087 h 350178"/>
                <a:gd name="connsiteX10" fmla="*/ 325289 w 373011"/>
                <a:gd name="connsiteY10" fmla="*/ 34087 h 350178"/>
                <a:gd name="connsiteX11" fmla="*/ 348014 w 373011"/>
                <a:gd name="connsiteY11" fmla="*/ 43177 h 350178"/>
                <a:gd name="connsiteX12" fmla="*/ 352559 w 373011"/>
                <a:gd name="connsiteY12" fmla="*/ 59084 h 350178"/>
                <a:gd name="connsiteX13" fmla="*/ 352559 w 373011"/>
                <a:gd name="connsiteY13" fmla="*/ 63847 h 350178"/>
                <a:gd name="connsiteX14" fmla="*/ 352559 w 373011"/>
                <a:gd name="connsiteY14" fmla="*/ 86354 h 350178"/>
                <a:gd name="connsiteX15" fmla="*/ 363921 w 373011"/>
                <a:gd name="connsiteY15" fmla="*/ 109079 h 350178"/>
                <a:gd name="connsiteX16" fmla="*/ 363921 w 373011"/>
                <a:gd name="connsiteY16" fmla="*/ 113842 h 350178"/>
                <a:gd name="connsiteX17" fmla="*/ 363921 w 373011"/>
                <a:gd name="connsiteY17" fmla="*/ 134076 h 350178"/>
                <a:gd name="connsiteX18" fmla="*/ 363921 w 373011"/>
                <a:gd name="connsiteY18" fmla="*/ 138839 h 350178"/>
                <a:gd name="connsiteX19" fmla="*/ 342840 w 373011"/>
                <a:gd name="connsiteY19" fmla="*/ 149380 h 350178"/>
                <a:gd name="connsiteX20" fmla="*/ 352559 w 373011"/>
                <a:gd name="connsiteY20" fmla="*/ 172708 h 350178"/>
                <a:gd name="connsiteX21" fmla="*/ 352559 w 373011"/>
                <a:gd name="connsiteY21" fmla="*/ 177471 h 350178"/>
                <a:gd name="connsiteX22" fmla="*/ 352559 w 373011"/>
                <a:gd name="connsiteY22" fmla="*/ 199977 h 350178"/>
                <a:gd name="connsiteX23" fmla="*/ 373011 w 373011"/>
                <a:gd name="connsiteY23" fmla="*/ 254516 h 350178"/>
                <a:gd name="connsiteX24" fmla="*/ 372239 w 373011"/>
                <a:gd name="connsiteY24" fmla="*/ 257219 h 350178"/>
                <a:gd name="connsiteX25" fmla="*/ 373011 w 373011"/>
                <a:gd name="connsiteY25" fmla="*/ 259279 h 350178"/>
                <a:gd name="connsiteX26" fmla="*/ 368466 w 373011"/>
                <a:gd name="connsiteY26" fmla="*/ 275187 h 350178"/>
                <a:gd name="connsiteX27" fmla="*/ 352559 w 373011"/>
                <a:gd name="connsiteY27" fmla="*/ 279732 h 350178"/>
                <a:gd name="connsiteX28" fmla="*/ 321478 w 373011"/>
                <a:gd name="connsiteY28" fmla="*/ 326354 h 350178"/>
                <a:gd name="connsiteX29" fmla="*/ 325289 w 373011"/>
                <a:gd name="connsiteY29" fmla="*/ 345415 h 350178"/>
                <a:gd name="connsiteX30" fmla="*/ 324337 w 373011"/>
                <a:gd name="connsiteY30" fmla="*/ 345415 h 350178"/>
                <a:gd name="connsiteX31" fmla="*/ 325289 w 373011"/>
                <a:gd name="connsiteY31" fmla="*/ 350178 h 350178"/>
                <a:gd name="connsiteX32" fmla="*/ 320745 w 373011"/>
                <a:gd name="connsiteY32" fmla="*/ 350178 h 350178"/>
                <a:gd name="connsiteX33" fmla="*/ 317799 w 373011"/>
                <a:gd name="connsiteY33" fmla="*/ 348445 h 350178"/>
                <a:gd name="connsiteX34" fmla="*/ 318145 w 373011"/>
                <a:gd name="connsiteY34" fmla="*/ 350178 h 350178"/>
                <a:gd name="connsiteX35" fmla="*/ 313601 w 373011"/>
                <a:gd name="connsiteY35" fmla="*/ 350178 h 350178"/>
                <a:gd name="connsiteX36" fmla="*/ 277099 w 373011"/>
                <a:gd name="connsiteY36" fmla="*/ 328707 h 350178"/>
                <a:gd name="connsiteX37" fmla="*/ 254843 w 373011"/>
                <a:gd name="connsiteY37" fmla="*/ 334271 h 350178"/>
                <a:gd name="connsiteX38" fmla="*/ 252211 w 373011"/>
                <a:gd name="connsiteY38" fmla="*/ 333143 h 350178"/>
                <a:gd name="connsiteX39" fmla="*/ 247699 w 373011"/>
                <a:gd name="connsiteY39" fmla="*/ 334271 h 350178"/>
                <a:gd name="connsiteX40" fmla="*/ 235825 w 373011"/>
                <a:gd name="connsiteY40" fmla="*/ 329182 h 350178"/>
                <a:gd name="connsiteX41" fmla="*/ 218484 w 373011"/>
                <a:gd name="connsiteY41" fmla="*/ 338816 h 350178"/>
                <a:gd name="connsiteX42" fmla="*/ 215932 w 373011"/>
                <a:gd name="connsiteY42" fmla="*/ 336264 h 350178"/>
                <a:gd name="connsiteX43" fmla="*/ 211340 w 373011"/>
                <a:gd name="connsiteY43" fmla="*/ 338816 h 350178"/>
                <a:gd name="connsiteX44" fmla="*/ 197020 w 373011"/>
                <a:gd name="connsiteY44" fmla="*/ 324496 h 350178"/>
                <a:gd name="connsiteX45" fmla="*/ 186669 w 373011"/>
                <a:gd name="connsiteY45" fmla="*/ 327453 h 350178"/>
                <a:gd name="connsiteX46" fmla="*/ 184526 w 373011"/>
                <a:gd name="connsiteY46" fmla="*/ 326025 h 350178"/>
                <a:gd name="connsiteX47" fmla="*/ 179525 w 373011"/>
                <a:gd name="connsiteY47" fmla="*/ 327453 h 350178"/>
                <a:gd name="connsiteX48" fmla="*/ 172708 w 373011"/>
                <a:gd name="connsiteY48" fmla="*/ 322909 h 350178"/>
                <a:gd name="connsiteX49" fmla="*/ 156800 w 373011"/>
                <a:gd name="connsiteY49" fmla="*/ 295639 h 350178"/>
                <a:gd name="connsiteX50" fmla="*/ 136675 w 373011"/>
                <a:gd name="connsiteY50" fmla="*/ 295639 h 350178"/>
                <a:gd name="connsiteX51" fmla="*/ 129531 w 373011"/>
                <a:gd name="connsiteY51" fmla="*/ 295639 h 350178"/>
                <a:gd name="connsiteX52" fmla="*/ 129531 w 373011"/>
                <a:gd name="connsiteY52" fmla="*/ 290876 h 350178"/>
                <a:gd name="connsiteX53" fmla="*/ 129531 w 373011"/>
                <a:gd name="connsiteY53" fmla="*/ 275187 h 350178"/>
                <a:gd name="connsiteX54" fmla="*/ 108929 w 373011"/>
                <a:gd name="connsiteY54" fmla="*/ 270036 h 350178"/>
                <a:gd name="connsiteX55" fmla="*/ 104860 w 373011"/>
                <a:gd name="connsiteY55" fmla="*/ 284277 h 350178"/>
                <a:gd name="connsiteX56" fmla="*/ 98521 w 373011"/>
                <a:gd name="connsiteY56" fmla="*/ 281459 h 350178"/>
                <a:gd name="connsiteX57" fmla="*/ 97716 w 373011"/>
                <a:gd name="connsiteY57" fmla="*/ 284277 h 350178"/>
                <a:gd name="connsiteX58" fmla="*/ 77264 w 373011"/>
                <a:gd name="connsiteY58" fmla="*/ 275187 h 350178"/>
                <a:gd name="connsiteX59" fmla="*/ 78472 w 373011"/>
                <a:gd name="connsiteY59" fmla="*/ 270961 h 350178"/>
                <a:gd name="connsiteX60" fmla="*/ 77264 w 373011"/>
                <a:gd name="connsiteY60" fmla="*/ 270424 h 350178"/>
                <a:gd name="connsiteX61" fmla="*/ 80527 w 373011"/>
                <a:gd name="connsiteY61" fmla="*/ 259004 h 350178"/>
                <a:gd name="connsiteX62" fmla="*/ 49994 w 373011"/>
                <a:gd name="connsiteY62" fmla="*/ 252462 h 350178"/>
                <a:gd name="connsiteX63" fmla="*/ 34087 w 373011"/>
                <a:gd name="connsiteY63" fmla="*/ 232010 h 350178"/>
                <a:gd name="connsiteX64" fmla="*/ 18180 w 373011"/>
                <a:gd name="connsiteY64" fmla="*/ 193378 h 350178"/>
                <a:gd name="connsiteX65" fmla="*/ 18984 w 373011"/>
                <a:gd name="connsiteY65" fmla="*/ 190566 h 350178"/>
                <a:gd name="connsiteX66" fmla="*/ 18180 w 373011"/>
                <a:gd name="connsiteY66" fmla="*/ 188615 h 350178"/>
                <a:gd name="connsiteX67" fmla="*/ 21969 w 373011"/>
                <a:gd name="connsiteY67" fmla="*/ 175354 h 350178"/>
                <a:gd name="connsiteX68" fmla="*/ 11363 w 373011"/>
                <a:gd name="connsiteY68" fmla="*/ 145656 h 350178"/>
                <a:gd name="connsiteX69" fmla="*/ 0 w 373011"/>
                <a:gd name="connsiteY69" fmla="*/ 122931 h 350178"/>
                <a:gd name="connsiteX70" fmla="*/ 1254 w 373011"/>
                <a:gd name="connsiteY70" fmla="*/ 120675 h 350178"/>
                <a:gd name="connsiteX71" fmla="*/ 0 w 373011"/>
                <a:gd name="connsiteY71" fmla="*/ 118168 h 350178"/>
                <a:gd name="connsiteX72" fmla="*/ 10229 w 373011"/>
                <a:gd name="connsiteY72" fmla="*/ 99757 h 350178"/>
                <a:gd name="connsiteX73" fmla="*/ 0 w 373011"/>
                <a:gd name="connsiteY73" fmla="*/ 75210 h 350178"/>
                <a:gd name="connsiteX74" fmla="*/ 1444 w 373011"/>
                <a:gd name="connsiteY74" fmla="*/ 73911 h 350178"/>
                <a:gd name="connsiteX75" fmla="*/ 0 w 373011"/>
                <a:gd name="connsiteY75" fmla="*/ 70447 h 350178"/>
                <a:gd name="connsiteX76" fmla="*/ 22725 w 373011"/>
                <a:gd name="connsiteY76" fmla="*/ 49994 h 350178"/>
                <a:gd name="connsiteX77" fmla="*/ 81809 w 373011"/>
                <a:gd name="connsiteY77" fmla="*/ 22725 h 35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73011" h="350178">
                  <a:moveTo>
                    <a:pt x="129531" y="0"/>
                  </a:moveTo>
                  <a:lnTo>
                    <a:pt x="133947" y="1299"/>
                  </a:lnTo>
                  <a:lnTo>
                    <a:pt x="136675" y="0"/>
                  </a:lnTo>
                  <a:lnTo>
                    <a:pt x="175307" y="11362"/>
                  </a:lnTo>
                  <a:lnTo>
                    <a:pt x="175307" y="16125"/>
                  </a:lnTo>
                  <a:lnTo>
                    <a:pt x="175307" y="27270"/>
                  </a:lnTo>
                  <a:lnTo>
                    <a:pt x="204522" y="27270"/>
                  </a:lnTo>
                  <a:lnTo>
                    <a:pt x="211666" y="27270"/>
                  </a:lnTo>
                  <a:lnTo>
                    <a:pt x="254843" y="34087"/>
                  </a:lnTo>
                  <a:lnTo>
                    <a:pt x="318145" y="34087"/>
                  </a:lnTo>
                  <a:lnTo>
                    <a:pt x="325289" y="34087"/>
                  </a:lnTo>
                  <a:lnTo>
                    <a:pt x="348014" y="43177"/>
                  </a:lnTo>
                  <a:lnTo>
                    <a:pt x="352559" y="59084"/>
                  </a:lnTo>
                  <a:lnTo>
                    <a:pt x="352559" y="63847"/>
                  </a:lnTo>
                  <a:lnTo>
                    <a:pt x="352559" y="86354"/>
                  </a:lnTo>
                  <a:lnTo>
                    <a:pt x="363921" y="109079"/>
                  </a:lnTo>
                  <a:lnTo>
                    <a:pt x="363921" y="113842"/>
                  </a:lnTo>
                  <a:lnTo>
                    <a:pt x="363921" y="134076"/>
                  </a:lnTo>
                  <a:lnTo>
                    <a:pt x="363921" y="138839"/>
                  </a:lnTo>
                  <a:lnTo>
                    <a:pt x="342840" y="149380"/>
                  </a:lnTo>
                  <a:lnTo>
                    <a:pt x="352559" y="172708"/>
                  </a:lnTo>
                  <a:lnTo>
                    <a:pt x="352559" y="177471"/>
                  </a:lnTo>
                  <a:lnTo>
                    <a:pt x="352559" y="199977"/>
                  </a:lnTo>
                  <a:lnTo>
                    <a:pt x="373011" y="254516"/>
                  </a:lnTo>
                  <a:lnTo>
                    <a:pt x="372239" y="257219"/>
                  </a:lnTo>
                  <a:lnTo>
                    <a:pt x="373011" y="259279"/>
                  </a:lnTo>
                  <a:lnTo>
                    <a:pt x="368466" y="275187"/>
                  </a:lnTo>
                  <a:lnTo>
                    <a:pt x="352559" y="279732"/>
                  </a:lnTo>
                  <a:lnTo>
                    <a:pt x="321478" y="326354"/>
                  </a:lnTo>
                  <a:lnTo>
                    <a:pt x="325289" y="345415"/>
                  </a:lnTo>
                  <a:lnTo>
                    <a:pt x="324337" y="345415"/>
                  </a:lnTo>
                  <a:lnTo>
                    <a:pt x="325289" y="350178"/>
                  </a:lnTo>
                  <a:lnTo>
                    <a:pt x="320745" y="350178"/>
                  </a:lnTo>
                  <a:lnTo>
                    <a:pt x="317799" y="348445"/>
                  </a:lnTo>
                  <a:lnTo>
                    <a:pt x="318145" y="350178"/>
                  </a:lnTo>
                  <a:lnTo>
                    <a:pt x="313601" y="350178"/>
                  </a:lnTo>
                  <a:lnTo>
                    <a:pt x="277099" y="328707"/>
                  </a:lnTo>
                  <a:lnTo>
                    <a:pt x="254843" y="334271"/>
                  </a:lnTo>
                  <a:lnTo>
                    <a:pt x="252211" y="333143"/>
                  </a:lnTo>
                  <a:lnTo>
                    <a:pt x="247699" y="334271"/>
                  </a:lnTo>
                  <a:lnTo>
                    <a:pt x="235825" y="329182"/>
                  </a:lnTo>
                  <a:lnTo>
                    <a:pt x="218484" y="338816"/>
                  </a:lnTo>
                  <a:lnTo>
                    <a:pt x="215932" y="336264"/>
                  </a:lnTo>
                  <a:lnTo>
                    <a:pt x="211340" y="338816"/>
                  </a:lnTo>
                  <a:lnTo>
                    <a:pt x="197020" y="324496"/>
                  </a:lnTo>
                  <a:lnTo>
                    <a:pt x="186669" y="327453"/>
                  </a:lnTo>
                  <a:lnTo>
                    <a:pt x="184526" y="326025"/>
                  </a:lnTo>
                  <a:lnTo>
                    <a:pt x="179525" y="327453"/>
                  </a:lnTo>
                  <a:lnTo>
                    <a:pt x="172708" y="322909"/>
                  </a:lnTo>
                  <a:lnTo>
                    <a:pt x="156800" y="295639"/>
                  </a:lnTo>
                  <a:lnTo>
                    <a:pt x="136675" y="295639"/>
                  </a:lnTo>
                  <a:lnTo>
                    <a:pt x="129531" y="295639"/>
                  </a:lnTo>
                  <a:lnTo>
                    <a:pt x="129531" y="290876"/>
                  </a:lnTo>
                  <a:lnTo>
                    <a:pt x="129531" y="275187"/>
                  </a:lnTo>
                  <a:lnTo>
                    <a:pt x="108929" y="270036"/>
                  </a:lnTo>
                  <a:lnTo>
                    <a:pt x="104860" y="284277"/>
                  </a:lnTo>
                  <a:lnTo>
                    <a:pt x="98521" y="281459"/>
                  </a:lnTo>
                  <a:lnTo>
                    <a:pt x="97716" y="284277"/>
                  </a:lnTo>
                  <a:lnTo>
                    <a:pt x="77264" y="275187"/>
                  </a:lnTo>
                  <a:lnTo>
                    <a:pt x="78472" y="270961"/>
                  </a:lnTo>
                  <a:lnTo>
                    <a:pt x="77264" y="270424"/>
                  </a:lnTo>
                  <a:lnTo>
                    <a:pt x="80527" y="259004"/>
                  </a:lnTo>
                  <a:lnTo>
                    <a:pt x="49994" y="252462"/>
                  </a:lnTo>
                  <a:lnTo>
                    <a:pt x="34087" y="232010"/>
                  </a:lnTo>
                  <a:lnTo>
                    <a:pt x="18180" y="193378"/>
                  </a:lnTo>
                  <a:lnTo>
                    <a:pt x="18984" y="190566"/>
                  </a:lnTo>
                  <a:lnTo>
                    <a:pt x="18180" y="188615"/>
                  </a:lnTo>
                  <a:lnTo>
                    <a:pt x="21969" y="175354"/>
                  </a:lnTo>
                  <a:lnTo>
                    <a:pt x="11363" y="145656"/>
                  </a:lnTo>
                  <a:lnTo>
                    <a:pt x="0" y="122931"/>
                  </a:lnTo>
                  <a:lnTo>
                    <a:pt x="1254" y="120675"/>
                  </a:lnTo>
                  <a:lnTo>
                    <a:pt x="0" y="118168"/>
                  </a:lnTo>
                  <a:lnTo>
                    <a:pt x="10229" y="99757"/>
                  </a:lnTo>
                  <a:lnTo>
                    <a:pt x="0" y="75210"/>
                  </a:lnTo>
                  <a:lnTo>
                    <a:pt x="1444" y="73911"/>
                  </a:lnTo>
                  <a:lnTo>
                    <a:pt x="0" y="70447"/>
                  </a:lnTo>
                  <a:lnTo>
                    <a:pt x="22725" y="49994"/>
                  </a:lnTo>
                  <a:lnTo>
                    <a:pt x="8180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3" name="Freeform 402"/>
            <p:cNvSpPr>
              <a:spLocks/>
            </p:cNvSpPr>
            <p:nvPr/>
          </p:nvSpPr>
          <p:spPr bwMode="auto">
            <a:xfrm>
              <a:off x="4268469" y="2279759"/>
              <a:ext cx="356453" cy="356210"/>
            </a:xfrm>
            <a:custGeom>
              <a:avLst/>
              <a:gdLst>
                <a:gd name="connsiteX0" fmla="*/ 263606 w 475271"/>
                <a:gd name="connsiteY0" fmla="*/ 0 h 474946"/>
                <a:gd name="connsiteX1" fmla="*/ 264121 w 475271"/>
                <a:gd name="connsiteY1" fmla="*/ 3093 h 474946"/>
                <a:gd name="connsiteX2" fmla="*/ 270750 w 475271"/>
                <a:gd name="connsiteY2" fmla="*/ 0 h 474946"/>
                <a:gd name="connsiteX3" fmla="*/ 275295 w 475271"/>
                <a:gd name="connsiteY3" fmla="*/ 27270 h 474946"/>
                <a:gd name="connsiteX4" fmla="*/ 284058 w 475271"/>
                <a:gd name="connsiteY4" fmla="*/ 27270 h 474946"/>
                <a:gd name="connsiteX5" fmla="*/ 291202 w 475271"/>
                <a:gd name="connsiteY5" fmla="*/ 27270 h 474946"/>
                <a:gd name="connsiteX6" fmla="*/ 307109 w 475271"/>
                <a:gd name="connsiteY6" fmla="*/ 49994 h 474946"/>
                <a:gd name="connsiteX7" fmla="*/ 332681 w 475271"/>
                <a:gd name="connsiteY7" fmla="*/ 73435 h 474946"/>
                <a:gd name="connsiteX8" fmla="*/ 343142 w 475271"/>
                <a:gd name="connsiteY8" fmla="*/ 70447 h 474946"/>
                <a:gd name="connsiteX9" fmla="*/ 344928 w 475271"/>
                <a:gd name="connsiteY9" fmla="*/ 71978 h 474946"/>
                <a:gd name="connsiteX10" fmla="*/ 350286 w 475271"/>
                <a:gd name="connsiteY10" fmla="*/ 70447 h 474946"/>
                <a:gd name="connsiteX11" fmla="*/ 382100 w 475271"/>
                <a:gd name="connsiteY11" fmla="*/ 97716 h 474946"/>
                <a:gd name="connsiteX12" fmla="*/ 393463 w 475271"/>
                <a:gd name="connsiteY12" fmla="*/ 102261 h 474946"/>
                <a:gd name="connsiteX13" fmla="*/ 397681 w 475271"/>
                <a:gd name="connsiteY13" fmla="*/ 102261 h 474946"/>
                <a:gd name="connsiteX14" fmla="*/ 404825 w 475271"/>
                <a:gd name="connsiteY14" fmla="*/ 102261 h 474946"/>
                <a:gd name="connsiteX15" fmla="*/ 420732 w 475271"/>
                <a:gd name="connsiteY15" fmla="*/ 113624 h 474946"/>
                <a:gd name="connsiteX16" fmla="*/ 475271 w 475271"/>
                <a:gd name="connsiteY16" fmla="*/ 124986 h 474946"/>
                <a:gd name="connsiteX17" fmla="*/ 452547 w 475271"/>
                <a:gd name="connsiteY17" fmla="*/ 161345 h 474946"/>
                <a:gd name="connsiteX18" fmla="*/ 448002 w 475271"/>
                <a:gd name="connsiteY18" fmla="*/ 204522 h 474946"/>
                <a:gd name="connsiteX19" fmla="*/ 436639 w 475271"/>
                <a:gd name="connsiteY19" fmla="*/ 211340 h 474946"/>
                <a:gd name="connsiteX20" fmla="*/ 432472 w 475271"/>
                <a:gd name="connsiteY20" fmla="*/ 209554 h 474946"/>
                <a:gd name="connsiteX21" fmla="*/ 429495 w 475271"/>
                <a:gd name="connsiteY21" fmla="*/ 211340 h 474946"/>
                <a:gd name="connsiteX22" fmla="*/ 421729 w 475271"/>
                <a:gd name="connsiteY22" fmla="*/ 208011 h 474946"/>
                <a:gd name="connsiteX23" fmla="*/ 425277 w 475271"/>
                <a:gd name="connsiteY23" fmla="*/ 220430 h 474946"/>
                <a:gd name="connsiteX24" fmla="*/ 398008 w 475271"/>
                <a:gd name="connsiteY24" fmla="*/ 247699 h 474946"/>
                <a:gd name="connsiteX25" fmla="*/ 398008 w 475271"/>
                <a:gd name="connsiteY25" fmla="*/ 269866 h 474946"/>
                <a:gd name="connsiteX26" fmla="*/ 406771 w 475271"/>
                <a:gd name="connsiteY26" fmla="*/ 263607 h 474946"/>
                <a:gd name="connsiteX27" fmla="*/ 408409 w 475271"/>
                <a:gd name="connsiteY27" fmla="*/ 267539 h 474946"/>
                <a:gd name="connsiteX28" fmla="*/ 413915 w 475271"/>
                <a:gd name="connsiteY28" fmla="*/ 263607 h 474946"/>
                <a:gd name="connsiteX29" fmla="*/ 425277 w 475271"/>
                <a:gd name="connsiteY29" fmla="*/ 290876 h 474946"/>
                <a:gd name="connsiteX30" fmla="*/ 425277 w 475271"/>
                <a:gd name="connsiteY30" fmla="*/ 302239 h 474946"/>
                <a:gd name="connsiteX31" fmla="*/ 436639 w 475271"/>
                <a:gd name="connsiteY31" fmla="*/ 322691 h 474946"/>
                <a:gd name="connsiteX32" fmla="*/ 425277 w 475271"/>
                <a:gd name="connsiteY32" fmla="*/ 338598 h 474946"/>
                <a:gd name="connsiteX33" fmla="*/ 432094 w 475271"/>
                <a:gd name="connsiteY33" fmla="*/ 381775 h 474946"/>
                <a:gd name="connsiteX34" fmla="*/ 445403 w 475271"/>
                <a:gd name="connsiteY34" fmla="*/ 381775 h 474946"/>
                <a:gd name="connsiteX35" fmla="*/ 452547 w 475271"/>
                <a:gd name="connsiteY35" fmla="*/ 381775 h 474946"/>
                <a:gd name="connsiteX36" fmla="*/ 448002 w 475271"/>
                <a:gd name="connsiteY36" fmla="*/ 409045 h 474946"/>
                <a:gd name="connsiteX37" fmla="*/ 413915 w 475271"/>
                <a:gd name="connsiteY37" fmla="*/ 436314 h 474946"/>
                <a:gd name="connsiteX38" fmla="*/ 408002 w 475271"/>
                <a:gd name="connsiteY38" fmla="*/ 435329 h 474946"/>
                <a:gd name="connsiteX39" fmla="*/ 406771 w 475271"/>
                <a:gd name="connsiteY39" fmla="*/ 436314 h 474946"/>
                <a:gd name="connsiteX40" fmla="*/ 342566 w 475271"/>
                <a:gd name="connsiteY40" fmla="*/ 425613 h 474946"/>
                <a:gd name="connsiteX41" fmla="*/ 291202 w 475271"/>
                <a:gd name="connsiteY41" fmla="*/ 436314 h 474946"/>
                <a:gd name="connsiteX42" fmla="*/ 286657 w 475271"/>
                <a:gd name="connsiteY42" fmla="*/ 468129 h 474946"/>
                <a:gd name="connsiteX43" fmla="*/ 243480 w 475271"/>
                <a:gd name="connsiteY43" fmla="*/ 474946 h 474946"/>
                <a:gd name="connsiteX44" fmla="*/ 241832 w 475271"/>
                <a:gd name="connsiteY44" fmla="*/ 474078 h 474946"/>
                <a:gd name="connsiteX45" fmla="*/ 236336 w 475271"/>
                <a:gd name="connsiteY45" fmla="*/ 474946 h 474946"/>
                <a:gd name="connsiteX46" fmla="*/ 197840 w 475271"/>
                <a:gd name="connsiteY46" fmla="*/ 454685 h 474946"/>
                <a:gd name="connsiteX47" fmla="*/ 188941 w 475271"/>
                <a:gd name="connsiteY47" fmla="*/ 463584 h 474946"/>
                <a:gd name="connsiteX48" fmla="*/ 183540 w 475271"/>
                <a:gd name="connsiteY48" fmla="*/ 461841 h 474946"/>
                <a:gd name="connsiteX49" fmla="*/ 181797 w 475271"/>
                <a:gd name="connsiteY49" fmla="*/ 463584 h 474946"/>
                <a:gd name="connsiteX50" fmla="*/ 111351 w 475271"/>
                <a:gd name="connsiteY50" fmla="*/ 440859 h 474946"/>
                <a:gd name="connsiteX51" fmla="*/ 95444 w 475271"/>
                <a:gd name="connsiteY51" fmla="*/ 420407 h 474946"/>
                <a:gd name="connsiteX52" fmla="*/ 118168 w 475271"/>
                <a:gd name="connsiteY52" fmla="*/ 388592 h 474946"/>
                <a:gd name="connsiteX53" fmla="*/ 122713 w 475271"/>
                <a:gd name="connsiteY53" fmla="*/ 286331 h 474946"/>
                <a:gd name="connsiteX54" fmla="*/ 86354 w 475271"/>
                <a:gd name="connsiteY54" fmla="*/ 231792 h 474946"/>
                <a:gd name="connsiteX55" fmla="*/ 59084 w 475271"/>
                <a:gd name="connsiteY55" fmla="*/ 204522 h 474946"/>
                <a:gd name="connsiteX56" fmla="*/ 4545 w 475271"/>
                <a:gd name="connsiteY56" fmla="*/ 184070 h 474946"/>
                <a:gd name="connsiteX57" fmla="*/ 0 w 475271"/>
                <a:gd name="connsiteY57" fmla="*/ 140893 h 474946"/>
                <a:gd name="connsiteX58" fmla="*/ 47722 w 475271"/>
                <a:gd name="connsiteY58" fmla="*/ 136348 h 474946"/>
                <a:gd name="connsiteX59" fmla="*/ 50453 w 475271"/>
                <a:gd name="connsiteY59" fmla="*/ 136769 h 474946"/>
                <a:gd name="connsiteX60" fmla="*/ 54866 w 475271"/>
                <a:gd name="connsiteY60" fmla="*/ 136348 h 474946"/>
                <a:gd name="connsiteX61" fmla="*/ 106604 w 475271"/>
                <a:gd name="connsiteY61" fmla="*/ 144308 h 474946"/>
                <a:gd name="connsiteX62" fmla="*/ 95444 w 475271"/>
                <a:gd name="connsiteY62" fmla="*/ 81809 h 474946"/>
                <a:gd name="connsiteX63" fmla="*/ 103778 w 475271"/>
                <a:gd name="connsiteY63" fmla="*/ 88477 h 474946"/>
                <a:gd name="connsiteX64" fmla="*/ 102588 w 475271"/>
                <a:gd name="connsiteY64" fmla="*/ 81809 h 474946"/>
                <a:gd name="connsiteX65" fmla="*/ 134013 w 475271"/>
                <a:gd name="connsiteY65" fmla="*/ 106949 h 474946"/>
                <a:gd name="connsiteX66" fmla="*/ 220429 w 475271"/>
                <a:gd name="connsiteY66" fmla="*/ 65902 h 474946"/>
                <a:gd name="connsiteX67" fmla="*/ 229519 w 475271"/>
                <a:gd name="connsiteY67" fmla="*/ 15907 h 47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5271" h="474946">
                  <a:moveTo>
                    <a:pt x="263606" y="0"/>
                  </a:moveTo>
                  <a:lnTo>
                    <a:pt x="264121" y="3093"/>
                  </a:lnTo>
                  <a:lnTo>
                    <a:pt x="270750" y="0"/>
                  </a:lnTo>
                  <a:lnTo>
                    <a:pt x="275295" y="27270"/>
                  </a:lnTo>
                  <a:lnTo>
                    <a:pt x="284058" y="27270"/>
                  </a:lnTo>
                  <a:lnTo>
                    <a:pt x="291202" y="27270"/>
                  </a:lnTo>
                  <a:lnTo>
                    <a:pt x="307109" y="49994"/>
                  </a:lnTo>
                  <a:lnTo>
                    <a:pt x="332681" y="73435"/>
                  </a:lnTo>
                  <a:lnTo>
                    <a:pt x="343142" y="70447"/>
                  </a:lnTo>
                  <a:lnTo>
                    <a:pt x="344928" y="71978"/>
                  </a:lnTo>
                  <a:lnTo>
                    <a:pt x="350286" y="70447"/>
                  </a:lnTo>
                  <a:lnTo>
                    <a:pt x="382100" y="97716"/>
                  </a:lnTo>
                  <a:lnTo>
                    <a:pt x="393463" y="102261"/>
                  </a:lnTo>
                  <a:lnTo>
                    <a:pt x="397681" y="102261"/>
                  </a:lnTo>
                  <a:lnTo>
                    <a:pt x="404825" y="102261"/>
                  </a:lnTo>
                  <a:lnTo>
                    <a:pt x="420732" y="113624"/>
                  </a:lnTo>
                  <a:lnTo>
                    <a:pt x="475271" y="124986"/>
                  </a:lnTo>
                  <a:lnTo>
                    <a:pt x="452547" y="161345"/>
                  </a:lnTo>
                  <a:lnTo>
                    <a:pt x="448002" y="204522"/>
                  </a:lnTo>
                  <a:lnTo>
                    <a:pt x="436639" y="211340"/>
                  </a:lnTo>
                  <a:lnTo>
                    <a:pt x="432472" y="209554"/>
                  </a:lnTo>
                  <a:lnTo>
                    <a:pt x="429495" y="211340"/>
                  </a:lnTo>
                  <a:lnTo>
                    <a:pt x="421729" y="208011"/>
                  </a:lnTo>
                  <a:lnTo>
                    <a:pt x="425277" y="220430"/>
                  </a:lnTo>
                  <a:lnTo>
                    <a:pt x="398008" y="247699"/>
                  </a:lnTo>
                  <a:lnTo>
                    <a:pt x="398008" y="269866"/>
                  </a:lnTo>
                  <a:lnTo>
                    <a:pt x="406771" y="263607"/>
                  </a:lnTo>
                  <a:lnTo>
                    <a:pt x="408409" y="267539"/>
                  </a:lnTo>
                  <a:lnTo>
                    <a:pt x="413915" y="263607"/>
                  </a:lnTo>
                  <a:lnTo>
                    <a:pt x="425277" y="290876"/>
                  </a:lnTo>
                  <a:lnTo>
                    <a:pt x="425277" y="302239"/>
                  </a:lnTo>
                  <a:lnTo>
                    <a:pt x="436639" y="322691"/>
                  </a:lnTo>
                  <a:lnTo>
                    <a:pt x="425277" y="338598"/>
                  </a:lnTo>
                  <a:lnTo>
                    <a:pt x="432094" y="381775"/>
                  </a:lnTo>
                  <a:lnTo>
                    <a:pt x="445403" y="381775"/>
                  </a:lnTo>
                  <a:lnTo>
                    <a:pt x="452547" y="381775"/>
                  </a:lnTo>
                  <a:lnTo>
                    <a:pt x="448002" y="409045"/>
                  </a:lnTo>
                  <a:lnTo>
                    <a:pt x="413915" y="436314"/>
                  </a:lnTo>
                  <a:lnTo>
                    <a:pt x="408002" y="435329"/>
                  </a:lnTo>
                  <a:lnTo>
                    <a:pt x="406771" y="436314"/>
                  </a:lnTo>
                  <a:lnTo>
                    <a:pt x="342566" y="425613"/>
                  </a:lnTo>
                  <a:lnTo>
                    <a:pt x="291202" y="436314"/>
                  </a:lnTo>
                  <a:lnTo>
                    <a:pt x="286657" y="468129"/>
                  </a:lnTo>
                  <a:lnTo>
                    <a:pt x="243480" y="474946"/>
                  </a:lnTo>
                  <a:lnTo>
                    <a:pt x="241832" y="474078"/>
                  </a:lnTo>
                  <a:lnTo>
                    <a:pt x="236336" y="474946"/>
                  </a:lnTo>
                  <a:lnTo>
                    <a:pt x="197840" y="454685"/>
                  </a:lnTo>
                  <a:lnTo>
                    <a:pt x="188941" y="463584"/>
                  </a:lnTo>
                  <a:lnTo>
                    <a:pt x="183540" y="461841"/>
                  </a:lnTo>
                  <a:lnTo>
                    <a:pt x="181797" y="463584"/>
                  </a:lnTo>
                  <a:lnTo>
                    <a:pt x="111351" y="440859"/>
                  </a:lnTo>
                  <a:lnTo>
                    <a:pt x="95444" y="420407"/>
                  </a:lnTo>
                  <a:lnTo>
                    <a:pt x="118168" y="388592"/>
                  </a:lnTo>
                  <a:lnTo>
                    <a:pt x="122713" y="286331"/>
                  </a:lnTo>
                  <a:lnTo>
                    <a:pt x="86354" y="231792"/>
                  </a:lnTo>
                  <a:lnTo>
                    <a:pt x="59084" y="204522"/>
                  </a:lnTo>
                  <a:lnTo>
                    <a:pt x="4545" y="184070"/>
                  </a:lnTo>
                  <a:lnTo>
                    <a:pt x="0" y="140893"/>
                  </a:lnTo>
                  <a:lnTo>
                    <a:pt x="47722" y="136348"/>
                  </a:lnTo>
                  <a:lnTo>
                    <a:pt x="50453" y="136769"/>
                  </a:lnTo>
                  <a:lnTo>
                    <a:pt x="54866" y="136348"/>
                  </a:lnTo>
                  <a:lnTo>
                    <a:pt x="106604" y="144308"/>
                  </a:lnTo>
                  <a:lnTo>
                    <a:pt x="95444" y="81809"/>
                  </a:lnTo>
                  <a:lnTo>
                    <a:pt x="103778" y="88477"/>
                  </a:lnTo>
                  <a:lnTo>
                    <a:pt x="102588" y="81809"/>
                  </a:lnTo>
                  <a:lnTo>
                    <a:pt x="134013" y="106949"/>
                  </a:lnTo>
                  <a:lnTo>
                    <a:pt x="220429" y="65902"/>
                  </a:lnTo>
                  <a:lnTo>
                    <a:pt x="229519"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dirty="0"/>
            </a:p>
          </p:txBody>
        </p:sp>
        <p:sp>
          <p:nvSpPr>
            <p:cNvPr id="401" name="Freeform 400"/>
            <p:cNvSpPr>
              <a:spLocks/>
            </p:cNvSpPr>
            <p:nvPr/>
          </p:nvSpPr>
          <p:spPr bwMode="auto">
            <a:xfrm>
              <a:off x="4486706" y="2179201"/>
              <a:ext cx="111143" cy="122552"/>
            </a:xfrm>
            <a:custGeom>
              <a:avLst/>
              <a:gdLst>
                <a:gd name="connsiteX0" fmla="*/ 102261 w 148190"/>
                <a:gd name="connsiteY0" fmla="*/ 0 h 163402"/>
                <a:gd name="connsiteX1" fmla="*/ 129531 w 148190"/>
                <a:gd name="connsiteY1" fmla="*/ 0 h 163402"/>
                <a:gd name="connsiteX2" fmla="*/ 132831 w 148190"/>
                <a:gd name="connsiteY2" fmla="*/ 6601 h 163402"/>
                <a:gd name="connsiteX3" fmla="*/ 136828 w 148190"/>
                <a:gd name="connsiteY3" fmla="*/ 6601 h 163402"/>
                <a:gd name="connsiteX4" fmla="*/ 148190 w 148190"/>
                <a:gd name="connsiteY4" fmla="*/ 29326 h 163402"/>
                <a:gd name="connsiteX5" fmla="*/ 136828 w 148190"/>
                <a:gd name="connsiteY5" fmla="*/ 81593 h 163402"/>
                <a:gd name="connsiteX6" fmla="*/ 125466 w 148190"/>
                <a:gd name="connsiteY6" fmla="*/ 104318 h 163402"/>
                <a:gd name="connsiteX7" fmla="*/ 105013 w 148190"/>
                <a:gd name="connsiteY7" fmla="*/ 104318 h 163402"/>
                <a:gd name="connsiteX8" fmla="*/ 109558 w 148190"/>
                <a:gd name="connsiteY8" fmla="*/ 163402 h 163402"/>
                <a:gd name="connsiteX9" fmla="*/ 93651 w 148190"/>
                <a:gd name="connsiteY9" fmla="*/ 152040 h 163402"/>
                <a:gd name="connsiteX10" fmla="*/ 88790 w 148190"/>
                <a:gd name="connsiteY10" fmla="*/ 147179 h 163402"/>
                <a:gd name="connsiteX11" fmla="*/ 86354 w 148190"/>
                <a:gd name="connsiteY11" fmla="*/ 145439 h 163402"/>
                <a:gd name="connsiteX12" fmla="*/ 65917 w 148190"/>
                <a:gd name="connsiteY12" fmla="*/ 125002 h 163402"/>
                <a:gd name="connsiteX13" fmla="*/ 34567 w 148190"/>
                <a:gd name="connsiteY13" fmla="*/ 140677 h 163402"/>
                <a:gd name="connsiteX14" fmla="*/ 7297 w 148190"/>
                <a:gd name="connsiteY14" fmla="*/ 136132 h 163402"/>
                <a:gd name="connsiteX15" fmla="*/ 13510 w 148190"/>
                <a:gd name="connsiteY15" fmla="*/ 131783 h 163402"/>
                <a:gd name="connsiteX16" fmla="*/ 0 w 148190"/>
                <a:gd name="connsiteY16" fmla="*/ 129531 h 163402"/>
                <a:gd name="connsiteX17" fmla="*/ 22725 w 148190"/>
                <a:gd name="connsiteY17" fmla="*/ 113624 h 163402"/>
                <a:gd name="connsiteX18" fmla="*/ 54539 w 148190"/>
                <a:gd name="connsiteY18" fmla="*/ 22725 h 163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8190" h="163402">
                  <a:moveTo>
                    <a:pt x="102261" y="0"/>
                  </a:moveTo>
                  <a:lnTo>
                    <a:pt x="129531" y="0"/>
                  </a:lnTo>
                  <a:lnTo>
                    <a:pt x="132831" y="6601"/>
                  </a:lnTo>
                  <a:lnTo>
                    <a:pt x="136828" y="6601"/>
                  </a:lnTo>
                  <a:lnTo>
                    <a:pt x="148190" y="29326"/>
                  </a:lnTo>
                  <a:lnTo>
                    <a:pt x="136828" y="81593"/>
                  </a:lnTo>
                  <a:lnTo>
                    <a:pt x="125466" y="104318"/>
                  </a:lnTo>
                  <a:lnTo>
                    <a:pt x="105013" y="104318"/>
                  </a:lnTo>
                  <a:lnTo>
                    <a:pt x="109558" y="163402"/>
                  </a:lnTo>
                  <a:lnTo>
                    <a:pt x="93651" y="152040"/>
                  </a:lnTo>
                  <a:lnTo>
                    <a:pt x="88790" y="147179"/>
                  </a:lnTo>
                  <a:lnTo>
                    <a:pt x="86354" y="145439"/>
                  </a:lnTo>
                  <a:lnTo>
                    <a:pt x="65917" y="125002"/>
                  </a:lnTo>
                  <a:lnTo>
                    <a:pt x="34567" y="140677"/>
                  </a:lnTo>
                  <a:lnTo>
                    <a:pt x="7297" y="136132"/>
                  </a:lnTo>
                  <a:lnTo>
                    <a:pt x="13510" y="131783"/>
                  </a:lnTo>
                  <a:lnTo>
                    <a:pt x="0" y="129531"/>
                  </a:lnTo>
                  <a:lnTo>
                    <a:pt x="22725" y="113624"/>
                  </a:lnTo>
                  <a:lnTo>
                    <a:pt x="5453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9" name="Freeform 398"/>
            <p:cNvSpPr>
              <a:spLocks/>
            </p:cNvSpPr>
            <p:nvPr/>
          </p:nvSpPr>
          <p:spPr bwMode="auto">
            <a:xfrm>
              <a:off x="4563403" y="2426332"/>
              <a:ext cx="121010" cy="87249"/>
            </a:xfrm>
            <a:custGeom>
              <a:avLst/>
              <a:gdLst>
                <a:gd name="connsiteX0" fmla="*/ 93172 w 161346"/>
                <a:gd name="connsiteY0" fmla="*/ 0 h 116332"/>
                <a:gd name="connsiteX1" fmla="*/ 129532 w 161346"/>
                <a:gd name="connsiteY1" fmla="*/ 15908 h 116332"/>
                <a:gd name="connsiteX2" fmla="*/ 129532 w 161346"/>
                <a:gd name="connsiteY2" fmla="*/ 20453 h 116332"/>
                <a:gd name="connsiteX3" fmla="*/ 128267 w 161346"/>
                <a:gd name="connsiteY3" fmla="*/ 24879 h 116332"/>
                <a:gd name="connsiteX4" fmla="*/ 129532 w 161346"/>
                <a:gd name="connsiteY4" fmla="*/ 25433 h 116332"/>
                <a:gd name="connsiteX5" fmla="*/ 129532 w 161346"/>
                <a:gd name="connsiteY5" fmla="*/ 29978 h 116332"/>
                <a:gd name="connsiteX6" fmla="*/ 127335 w 161346"/>
                <a:gd name="connsiteY6" fmla="*/ 37665 h 116332"/>
                <a:gd name="connsiteX7" fmla="*/ 145439 w 161346"/>
                <a:gd name="connsiteY7" fmla="*/ 47722 h 116332"/>
                <a:gd name="connsiteX8" fmla="*/ 161346 w 161346"/>
                <a:gd name="connsiteY8" fmla="*/ 47722 h 116332"/>
                <a:gd name="connsiteX9" fmla="*/ 159230 w 161346"/>
                <a:gd name="connsiteY9" fmla="*/ 57247 h 116332"/>
                <a:gd name="connsiteX10" fmla="*/ 161346 w 161346"/>
                <a:gd name="connsiteY10" fmla="*/ 57247 h 116332"/>
                <a:gd name="connsiteX11" fmla="*/ 156801 w 161346"/>
                <a:gd name="connsiteY11" fmla="*/ 77700 h 116332"/>
                <a:gd name="connsiteX12" fmla="*/ 145439 w 161346"/>
                <a:gd name="connsiteY12" fmla="*/ 89062 h 116332"/>
                <a:gd name="connsiteX13" fmla="*/ 113624 w 161346"/>
                <a:gd name="connsiteY13" fmla="*/ 77700 h 116332"/>
                <a:gd name="connsiteX14" fmla="*/ 109079 w 161346"/>
                <a:gd name="connsiteY14" fmla="*/ 104970 h 116332"/>
                <a:gd name="connsiteX15" fmla="*/ 93172 w 161346"/>
                <a:gd name="connsiteY15" fmla="*/ 104970 h 116332"/>
                <a:gd name="connsiteX16" fmla="*/ 81809 w 161346"/>
                <a:gd name="connsiteY16" fmla="*/ 93607 h 116332"/>
                <a:gd name="connsiteX17" fmla="*/ 65902 w 161346"/>
                <a:gd name="connsiteY17" fmla="*/ 111787 h 116332"/>
                <a:gd name="connsiteX18" fmla="*/ 43177 w 161346"/>
                <a:gd name="connsiteY18" fmla="*/ 116332 h 116332"/>
                <a:gd name="connsiteX19" fmla="*/ 27270 w 161346"/>
                <a:gd name="connsiteY19" fmla="*/ 104970 h 116332"/>
                <a:gd name="connsiteX20" fmla="*/ 15908 w 161346"/>
                <a:gd name="connsiteY20" fmla="*/ 77700 h 116332"/>
                <a:gd name="connsiteX21" fmla="*/ 0 w 161346"/>
                <a:gd name="connsiteY21" fmla="*/ 89062 h 116332"/>
                <a:gd name="connsiteX22" fmla="*/ 0 w 161346"/>
                <a:gd name="connsiteY22" fmla="*/ 79537 h 116332"/>
                <a:gd name="connsiteX23" fmla="*/ 0 w 161346"/>
                <a:gd name="connsiteY23" fmla="*/ 61792 h 116332"/>
                <a:gd name="connsiteX24" fmla="*/ 0 w 161346"/>
                <a:gd name="connsiteY24" fmla="*/ 52267 h 116332"/>
                <a:gd name="connsiteX25" fmla="*/ 27270 w 161346"/>
                <a:gd name="connsiteY25" fmla="*/ 24998 h 116332"/>
                <a:gd name="connsiteX26" fmla="*/ 27270 w 161346"/>
                <a:gd name="connsiteY26" fmla="*/ 18615 h 116332"/>
                <a:gd name="connsiteX27" fmla="*/ 27270 w 161346"/>
                <a:gd name="connsiteY27" fmla="*/ 9090 h 116332"/>
                <a:gd name="connsiteX28" fmla="*/ 43177 w 161346"/>
                <a:gd name="connsiteY28" fmla="*/ 15908 h 116332"/>
                <a:gd name="connsiteX29" fmla="*/ 54540 w 161346"/>
                <a:gd name="connsiteY29" fmla="*/ 9090 h 116332"/>
                <a:gd name="connsiteX30" fmla="*/ 81809 w 161346"/>
                <a:gd name="connsiteY30" fmla="*/ 9090 h 11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61346" h="116332">
                  <a:moveTo>
                    <a:pt x="93172" y="0"/>
                  </a:moveTo>
                  <a:lnTo>
                    <a:pt x="129532" y="15908"/>
                  </a:lnTo>
                  <a:lnTo>
                    <a:pt x="129532" y="20453"/>
                  </a:lnTo>
                  <a:lnTo>
                    <a:pt x="128267" y="24879"/>
                  </a:lnTo>
                  <a:lnTo>
                    <a:pt x="129532" y="25433"/>
                  </a:lnTo>
                  <a:lnTo>
                    <a:pt x="129532" y="29978"/>
                  </a:lnTo>
                  <a:lnTo>
                    <a:pt x="127335" y="37665"/>
                  </a:lnTo>
                  <a:lnTo>
                    <a:pt x="145439" y="47722"/>
                  </a:lnTo>
                  <a:lnTo>
                    <a:pt x="161346" y="47722"/>
                  </a:lnTo>
                  <a:lnTo>
                    <a:pt x="159230" y="57247"/>
                  </a:lnTo>
                  <a:lnTo>
                    <a:pt x="161346" y="57247"/>
                  </a:lnTo>
                  <a:lnTo>
                    <a:pt x="156801" y="77700"/>
                  </a:lnTo>
                  <a:lnTo>
                    <a:pt x="145439" y="89062"/>
                  </a:lnTo>
                  <a:lnTo>
                    <a:pt x="113624" y="77700"/>
                  </a:lnTo>
                  <a:lnTo>
                    <a:pt x="109079" y="104970"/>
                  </a:lnTo>
                  <a:lnTo>
                    <a:pt x="93172" y="104970"/>
                  </a:lnTo>
                  <a:lnTo>
                    <a:pt x="81809" y="93607"/>
                  </a:lnTo>
                  <a:lnTo>
                    <a:pt x="65902" y="111787"/>
                  </a:lnTo>
                  <a:lnTo>
                    <a:pt x="43177" y="116332"/>
                  </a:lnTo>
                  <a:lnTo>
                    <a:pt x="27270" y="104970"/>
                  </a:lnTo>
                  <a:lnTo>
                    <a:pt x="15908" y="77700"/>
                  </a:lnTo>
                  <a:lnTo>
                    <a:pt x="0" y="89062"/>
                  </a:lnTo>
                  <a:lnTo>
                    <a:pt x="0" y="79537"/>
                  </a:lnTo>
                  <a:lnTo>
                    <a:pt x="0" y="61792"/>
                  </a:lnTo>
                  <a:lnTo>
                    <a:pt x="0" y="52267"/>
                  </a:lnTo>
                  <a:lnTo>
                    <a:pt x="27270" y="24998"/>
                  </a:lnTo>
                  <a:lnTo>
                    <a:pt x="27270" y="18615"/>
                  </a:lnTo>
                  <a:lnTo>
                    <a:pt x="27270" y="9090"/>
                  </a:lnTo>
                  <a:lnTo>
                    <a:pt x="43177" y="15908"/>
                  </a:lnTo>
                  <a:lnTo>
                    <a:pt x="54540" y="9090"/>
                  </a:lnTo>
                  <a:lnTo>
                    <a:pt x="81809"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6" name="Freeform 395"/>
            <p:cNvSpPr>
              <a:spLocks/>
            </p:cNvSpPr>
            <p:nvPr/>
          </p:nvSpPr>
          <p:spPr bwMode="auto">
            <a:xfrm>
              <a:off x="4979265" y="2039283"/>
              <a:ext cx="153392" cy="119468"/>
            </a:xfrm>
            <a:custGeom>
              <a:avLst/>
              <a:gdLst>
                <a:gd name="connsiteX0" fmla="*/ 43177 w 204522"/>
                <a:gd name="connsiteY0" fmla="*/ 0 h 159290"/>
                <a:gd name="connsiteX1" fmla="*/ 102261 w 204522"/>
                <a:gd name="connsiteY1" fmla="*/ 4545 h 159290"/>
                <a:gd name="connsiteX2" fmla="*/ 140893 w 204522"/>
                <a:gd name="connsiteY2" fmla="*/ 0 h 159290"/>
                <a:gd name="connsiteX3" fmla="*/ 145438 w 204522"/>
                <a:gd name="connsiteY3" fmla="*/ 15907 h 159290"/>
                <a:gd name="connsiteX4" fmla="*/ 161345 w 204522"/>
                <a:gd name="connsiteY4" fmla="*/ 15907 h 159290"/>
                <a:gd name="connsiteX5" fmla="*/ 199977 w 204522"/>
                <a:gd name="connsiteY5" fmla="*/ 47722 h 159290"/>
                <a:gd name="connsiteX6" fmla="*/ 204522 w 204522"/>
                <a:gd name="connsiteY6" fmla="*/ 74992 h 159290"/>
                <a:gd name="connsiteX7" fmla="*/ 203805 w 204522"/>
                <a:gd name="connsiteY7" fmla="*/ 75452 h 159290"/>
                <a:gd name="connsiteX8" fmla="*/ 204522 w 204522"/>
                <a:gd name="connsiteY8" fmla="*/ 79754 h 159290"/>
                <a:gd name="connsiteX9" fmla="*/ 172708 w 204522"/>
                <a:gd name="connsiteY9" fmla="*/ 100206 h 159290"/>
                <a:gd name="connsiteX10" fmla="*/ 161345 w 204522"/>
                <a:gd name="connsiteY10" fmla="*/ 138838 h 159290"/>
                <a:gd name="connsiteX11" fmla="*/ 122713 w 204522"/>
                <a:gd name="connsiteY11" fmla="*/ 159290 h 159290"/>
                <a:gd name="connsiteX12" fmla="*/ 86354 w 204522"/>
                <a:gd name="connsiteY12" fmla="*/ 159290 h 159290"/>
                <a:gd name="connsiteX13" fmla="*/ 81809 w 204522"/>
                <a:gd name="connsiteY13" fmla="*/ 143383 h 159290"/>
                <a:gd name="connsiteX14" fmla="*/ 59084 w 204522"/>
                <a:gd name="connsiteY14" fmla="*/ 134293 h 159290"/>
                <a:gd name="connsiteX15" fmla="*/ 59084 w 204522"/>
                <a:gd name="connsiteY15" fmla="*/ 129531 h 159290"/>
                <a:gd name="connsiteX16" fmla="*/ 59084 w 204522"/>
                <a:gd name="connsiteY16" fmla="*/ 116113 h 159290"/>
                <a:gd name="connsiteX17" fmla="*/ 59084 w 204522"/>
                <a:gd name="connsiteY17" fmla="*/ 111351 h 159290"/>
                <a:gd name="connsiteX18" fmla="*/ 59084 w 204522"/>
                <a:gd name="connsiteY18" fmla="*/ 100206 h 159290"/>
                <a:gd name="connsiteX19" fmla="*/ 43177 w 204522"/>
                <a:gd name="connsiteY19" fmla="*/ 91116 h 159290"/>
                <a:gd name="connsiteX20" fmla="*/ 4545 w 204522"/>
                <a:gd name="connsiteY20" fmla="*/ 79754 h 159290"/>
                <a:gd name="connsiteX21" fmla="*/ 0 w 204522"/>
                <a:gd name="connsiteY21" fmla="*/ 25214 h 159290"/>
                <a:gd name="connsiteX22" fmla="*/ 382 w 204522"/>
                <a:gd name="connsiteY22" fmla="*/ 25034 h 159290"/>
                <a:gd name="connsiteX23" fmla="*/ 0 w 204522"/>
                <a:gd name="connsiteY23" fmla="*/ 20452 h 15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4522" h="159290">
                  <a:moveTo>
                    <a:pt x="43177" y="0"/>
                  </a:moveTo>
                  <a:lnTo>
                    <a:pt x="102261" y="4545"/>
                  </a:lnTo>
                  <a:lnTo>
                    <a:pt x="140893" y="0"/>
                  </a:lnTo>
                  <a:lnTo>
                    <a:pt x="145438" y="15907"/>
                  </a:lnTo>
                  <a:lnTo>
                    <a:pt x="161345" y="15907"/>
                  </a:lnTo>
                  <a:lnTo>
                    <a:pt x="199977" y="47722"/>
                  </a:lnTo>
                  <a:lnTo>
                    <a:pt x="204522" y="74992"/>
                  </a:lnTo>
                  <a:lnTo>
                    <a:pt x="203805" y="75452"/>
                  </a:lnTo>
                  <a:lnTo>
                    <a:pt x="204522" y="79754"/>
                  </a:lnTo>
                  <a:lnTo>
                    <a:pt x="172708" y="100206"/>
                  </a:lnTo>
                  <a:lnTo>
                    <a:pt x="161345" y="138838"/>
                  </a:lnTo>
                  <a:lnTo>
                    <a:pt x="122713" y="159290"/>
                  </a:lnTo>
                  <a:lnTo>
                    <a:pt x="86354" y="159290"/>
                  </a:lnTo>
                  <a:lnTo>
                    <a:pt x="81809" y="143383"/>
                  </a:lnTo>
                  <a:lnTo>
                    <a:pt x="59084" y="134293"/>
                  </a:lnTo>
                  <a:lnTo>
                    <a:pt x="59084" y="129531"/>
                  </a:lnTo>
                  <a:lnTo>
                    <a:pt x="59084" y="116113"/>
                  </a:lnTo>
                  <a:lnTo>
                    <a:pt x="59084" y="111351"/>
                  </a:lnTo>
                  <a:lnTo>
                    <a:pt x="59084" y="100206"/>
                  </a:lnTo>
                  <a:lnTo>
                    <a:pt x="43177" y="91116"/>
                  </a:lnTo>
                  <a:lnTo>
                    <a:pt x="4545" y="79754"/>
                  </a:lnTo>
                  <a:lnTo>
                    <a:pt x="0" y="25214"/>
                  </a:lnTo>
                  <a:lnTo>
                    <a:pt x="382" y="25034"/>
                  </a:lnTo>
                  <a:lnTo>
                    <a:pt x="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2" name="Freeform 391"/>
            <p:cNvSpPr>
              <a:spLocks/>
            </p:cNvSpPr>
            <p:nvPr/>
          </p:nvSpPr>
          <p:spPr bwMode="auto">
            <a:xfrm>
              <a:off x="4157768" y="2821741"/>
              <a:ext cx="570957" cy="573070"/>
            </a:xfrm>
            <a:custGeom>
              <a:avLst/>
              <a:gdLst>
                <a:gd name="connsiteX0" fmla="*/ 547664 w 761276"/>
                <a:gd name="connsiteY0" fmla="*/ 0 h 764093"/>
                <a:gd name="connsiteX1" fmla="*/ 590841 w 761276"/>
                <a:gd name="connsiteY1" fmla="*/ 0 h 764093"/>
                <a:gd name="connsiteX2" fmla="*/ 599931 w 761276"/>
                <a:gd name="connsiteY2" fmla="*/ 9090 h 764093"/>
                <a:gd name="connsiteX3" fmla="*/ 627201 w 761276"/>
                <a:gd name="connsiteY3" fmla="*/ 9090 h 764093"/>
                <a:gd name="connsiteX4" fmla="*/ 624819 w 761276"/>
                <a:gd name="connsiteY4" fmla="*/ 20997 h 764093"/>
                <a:gd name="connsiteX5" fmla="*/ 627201 w 761276"/>
                <a:gd name="connsiteY5" fmla="*/ 20997 h 764093"/>
                <a:gd name="connsiteX6" fmla="*/ 623477 w 761276"/>
                <a:gd name="connsiteY6" fmla="*/ 39616 h 764093"/>
                <a:gd name="connsiteX7" fmla="*/ 627201 w 761276"/>
                <a:gd name="connsiteY7" fmla="*/ 74991 h 764093"/>
                <a:gd name="connsiteX8" fmla="*/ 626319 w 761276"/>
                <a:gd name="connsiteY8" fmla="*/ 78519 h 764093"/>
                <a:gd name="connsiteX9" fmla="*/ 627201 w 761276"/>
                <a:gd name="connsiteY9" fmla="*/ 86898 h 764093"/>
                <a:gd name="connsiteX10" fmla="*/ 618111 w 761276"/>
                <a:gd name="connsiteY10" fmla="*/ 123258 h 764093"/>
                <a:gd name="connsiteX11" fmla="*/ 596838 w 761276"/>
                <a:gd name="connsiteY11" fmla="*/ 148785 h 764093"/>
                <a:gd name="connsiteX12" fmla="*/ 599931 w 761276"/>
                <a:gd name="connsiteY12" fmla="*/ 170435 h 764093"/>
                <a:gd name="connsiteX13" fmla="*/ 627201 w 761276"/>
                <a:gd name="connsiteY13" fmla="*/ 197705 h 764093"/>
                <a:gd name="connsiteX14" fmla="*/ 627201 w 761276"/>
                <a:gd name="connsiteY14" fmla="*/ 209067 h 764093"/>
                <a:gd name="connsiteX15" fmla="*/ 654470 w 761276"/>
                <a:gd name="connsiteY15" fmla="*/ 224974 h 764093"/>
                <a:gd name="connsiteX16" fmla="*/ 665833 w 761276"/>
                <a:gd name="connsiteY16" fmla="*/ 299966 h 764093"/>
                <a:gd name="connsiteX17" fmla="*/ 681740 w 761276"/>
                <a:gd name="connsiteY17" fmla="*/ 338597 h 764093"/>
                <a:gd name="connsiteX18" fmla="*/ 681740 w 761276"/>
                <a:gd name="connsiteY18" fmla="*/ 350504 h 764093"/>
                <a:gd name="connsiteX19" fmla="*/ 681740 w 761276"/>
                <a:gd name="connsiteY19" fmla="*/ 359050 h 764093"/>
                <a:gd name="connsiteX20" fmla="*/ 681740 w 761276"/>
                <a:gd name="connsiteY20" fmla="*/ 370957 h 764093"/>
                <a:gd name="connsiteX21" fmla="*/ 677195 w 761276"/>
                <a:gd name="connsiteY21" fmla="*/ 402771 h 764093"/>
                <a:gd name="connsiteX22" fmla="*/ 677195 w 761276"/>
                <a:gd name="connsiteY22" fmla="*/ 406771 h 764093"/>
                <a:gd name="connsiteX23" fmla="*/ 677195 w 761276"/>
                <a:gd name="connsiteY23" fmla="*/ 418678 h 764093"/>
                <a:gd name="connsiteX24" fmla="*/ 672001 w 761276"/>
                <a:gd name="connsiteY24" fmla="*/ 435991 h 764093"/>
                <a:gd name="connsiteX25" fmla="*/ 677195 w 761276"/>
                <a:gd name="connsiteY25" fmla="*/ 456766 h 764093"/>
                <a:gd name="connsiteX26" fmla="*/ 674753 w 761276"/>
                <a:gd name="connsiteY26" fmla="*/ 458903 h 764093"/>
                <a:gd name="connsiteX27" fmla="*/ 677195 w 761276"/>
                <a:gd name="connsiteY27" fmla="*/ 468673 h 764093"/>
                <a:gd name="connsiteX28" fmla="*/ 664249 w 761276"/>
                <a:gd name="connsiteY28" fmla="*/ 480001 h 764093"/>
                <a:gd name="connsiteX29" fmla="*/ 681740 w 761276"/>
                <a:gd name="connsiteY29" fmla="*/ 504488 h 764093"/>
                <a:gd name="connsiteX30" fmla="*/ 686285 w 761276"/>
                <a:gd name="connsiteY30" fmla="*/ 520395 h 764093"/>
                <a:gd name="connsiteX31" fmla="*/ 697647 w 761276"/>
                <a:gd name="connsiteY31" fmla="*/ 543119 h 764093"/>
                <a:gd name="connsiteX32" fmla="*/ 713554 w 761276"/>
                <a:gd name="connsiteY32" fmla="*/ 536302 h 764093"/>
                <a:gd name="connsiteX33" fmla="*/ 745369 w 761276"/>
                <a:gd name="connsiteY33" fmla="*/ 552209 h 764093"/>
                <a:gd name="connsiteX34" fmla="*/ 761276 w 761276"/>
                <a:gd name="connsiteY34" fmla="*/ 579479 h 764093"/>
                <a:gd name="connsiteX35" fmla="*/ 756107 w 761276"/>
                <a:gd name="connsiteY35" fmla="*/ 582525 h 764093"/>
                <a:gd name="connsiteX36" fmla="*/ 761276 w 761276"/>
                <a:gd name="connsiteY36" fmla="*/ 591386 h 764093"/>
                <a:gd name="connsiteX37" fmla="*/ 634018 w 761276"/>
                <a:gd name="connsiteY37" fmla="*/ 666377 h 764093"/>
                <a:gd name="connsiteX38" fmla="*/ 531757 w 761276"/>
                <a:gd name="connsiteY38" fmla="*/ 748186 h 764093"/>
                <a:gd name="connsiteX39" fmla="*/ 477218 w 761276"/>
                <a:gd name="connsiteY39" fmla="*/ 759548 h 764093"/>
                <a:gd name="connsiteX40" fmla="*/ 434041 w 761276"/>
                <a:gd name="connsiteY40" fmla="*/ 764093 h 764093"/>
                <a:gd name="connsiteX41" fmla="*/ 434041 w 761276"/>
                <a:gd name="connsiteY41" fmla="*/ 752186 h 764093"/>
                <a:gd name="connsiteX42" fmla="*/ 434041 w 761276"/>
                <a:gd name="connsiteY42" fmla="*/ 741369 h 764093"/>
                <a:gd name="connsiteX43" fmla="*/ 418134 w 761276"/>
                <a:gd name="connsiteY43" fmla="*/ 736824 h 764093"/>
                <a:gd name="connsiteX44" fmla="*/ 397682 w 761276"/>
                <a:gd name="connsiteY44" fmla="*/ 720916 h 764093"/>
                <a:gd name="connsiteX45" fmla="*/ 386319 w 761276"/>
                <a:gd name="connsiteY45" fmla="*/ 705009 h 764093"/>
                <a:gd name="connsiteX46" fmla="*/ 261334 w 761276"/>
                <a:gd name="connsiteY46" fmla="*/ 618655 h 764093"/>
                <a:gd name="connsiteX47" fmla="*/ 138621 w 761276"/>
                <a:gd name="connsiteY47" fmla="*/ 532302 h 764093"/>
                <a:gd name="connsiteX48" fmla="*/ 0 w 761276"/>
                <a:gd name="connsiteY48" fmla="*/ 430041 h 764093"/>
                <a:gd name="connsiteX49" fmla="*/ 0 w 761276"/>
                <a:gd name="connsiteY49" fmla="*/ 425496 h 764093"/>
                <a:gd name="connsiteX50" fmla="*/ 0 w 761276"/>
                <a:gd name="connsiteY50" fmla="*/ 418678 h 764093"/>
                <a:gd name="connsiteX51" fmla="*/ 0 w 761276"/>
                <a:gd name="connsiteY51" fmla="*/ 418134 h 764093"/>
                <a:gd name="connsiteX52" fmla="*/ 0 w 761276"/>
                <a:gd name="connsiteY52" fmla="*/ 413589 h 764093"/>
                <a:gd name="connsiteX53" fmla="*/ 0 w 761276"/>
                <a:gd name="connsiteY53" fmla="*/ 406771 h 764093"/>
                <a:gd name="connsiteX54" fmla="*/ 0 w 761276"/>
                <a:gd name="connsiteY54" fmla="*/ 370957 h 764093"/>
                <a:gd name="connsiteX55" fmla="*/ 0 w 761276"/>
                <a:gd name="connsiteY55" fmla="*/ 359050 h 764093"/>
                <a:gd name="connsiteX56" fmla="*/ 59084 w 761276"/>
                <a:gd name="connsiteY56" fmla="*/ 331780 h 764093"/>
                <a:gd name="connsiteX57" fmla="*/ 95444 w 761276"/>
                <a:gd name="connsiteY57" fmla="*/ 322690 h 764093"/>
                <a:gd name="connsiteX58" fmla="*/ 127258 w 761276"/>
                <a:gd name="connsiteY58" fmla="*/ 315873 h 764093"/>
                <a:gd name="connsiteX59" fmla="*/ 138621 w 761276"/>
                <a:gd name="connsiteY59" fmla="*/ 288603 h 764093"/>
                <a:gd name="connsiteX60" fmla="*/ 181797 w 761276"/>
                <a:gd name="connsiteY60" fmla="*/ 272696 h 764093"/>
                <a:gd name="connsiteX61" fmla="*/ 181797 w 761276"/>
                <a:gd name="connsiteY61" fmla="*/ 257333 h 764093"/>
                <a:gd name="connsiteX62" fmla="*/ 181797 w 761276"/>
                <a:gd name="connsiteY62" fmla="*/ 245426 h 764093"/>
                <a:gd name="connsiteX63" fmla="*/ 209067 w 761276"/>
                <a:gd name="connsiteY63" fmla="*/ 240881 h 764093"/>
                <a:gd name="connsiteX64" fmla="*/ 224974 w 761276"/>
                <a:gd name="connsiteY64" fmla="*/ 224974 h 764093"/>
                <a:gd name="connsiteX65" fmla="*/ 272696 w 761276"/>
                <a:gd name="connsiteY65" fmla="*/ 220429 h 764093"/>
                <a:gd name="connsiteX66" fmla="*/ 276324 w 761276"/>
                <a:gd name="connsiteY66" fmla="*/ 208336 h 764093"/>
                <a:gd name="connsiteX67" fmla="*/ 268151 w 761276"/>
                <a:gd name="connsiteY67" fmla="*/ 205067 h 764093"/>
                <a:gd name="connsiteX68" fmla="*/ 256789 w 761276"/>
                <a:gd name="connsiteY68" fmla="*/ 155072 h 764093"/>
                <a:gd name="connsiteX69" fmla="*/ 252244 w 761276"/>
                <a:gd name="connsiteY69" fmla="*/ 130075 h 764093"/>
                <a:gd name="connsiteX70" fmla="*/ 240882 w 761276"/>
                <a:gd name="connsiteY70" fmla="*/ 102806 h 764093"/>
                <a:gd name="connsiteX71" fmla="*/ 244537 w 761276"/>
                <a:gd name="connsiteY71" fmla="*/ 99672 h 764093"/>
                <a:gd name="connsiteX72" fmla="*/ 240882 w 761276"/>
                <a:gd name="connsiteY72" fmla="*/ 90899 h 764093"/>
                <a:gd name="connsiteX73" fmla="*/ 272696 w 761276"/>
                <a:gd name="connsiteY73" fmla="*/ 63629 h 764093"/>
                <a:gd name="connsiteX74" fmla="*/ 315873 w 761276"/>
                <a:gd name="connsiteY74" fmla="*/ 59084 h 764093"/>
                <a:gd name="connsiteX75" fmla="*/ 338598 w 761276"/>
                <a:gd name="connsiteY75" fmla="*/ 36360 h 764093"/>
                <a:gd name="connsiteX76" fmla="*/ 374957 w 761276"/>
                <a:gd name="connsiteY76" fmla="*/ 24997 h 764093"/>
                <a:gd name="connsiteX77" fmla="*/ 434041 w 761276"/>
                <a:gd name="connsiteY77" fmla="*/ 15907 h 764093"/>
                <a:gd name="connsiteX78" fmla="*/ 497670 w 761276"/>
                <a:gd name="connsiteY78" fmla="*/ 9090 h 764093"/>
                <a:gd name="connsiteX79" fmla="*/ 515850 w 761276"/>
                <a:gd name="connsiteY79" fmla="*/ 20452 h 764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61276" h="764093">
                  <a:moveTo>
                    <a:pt x="547664" y="0"/>
                  </a:moveTo>
                  <a:lnTo>
                    <a:pt x="590841" y="0"/>
                  </a:lnTo>
                  <a:lnTo>
                    <a:pt x="599931" y="9090"/>
                  </a:lnTo>
                  <a:lnTo>
                    <a:pt x="627201" y="9090"/>
                  </a:lnTo>
                  <a:lnTo>
                    <a:pt x="624819" y="20997"/>
                  </a:lnTo>
                  <a:lnTo>
                    <a:pt x="627201" y="20997"/>
                  </a:lnTo>
                  <a:lnTo>
                    <a:pt x="623477" y="39616"/>
                  </a:lnTo>
                  <a:lnTo>
                    <a:pt x="627201" y="74991"/>
                  </a:lnTo>
                  <a:lnTo>
                    <a:pt x="626319" y="78519"/>
                  </a:lnTo>
                  <a:lnTo>
                    <a:pt x="627201" y="86898"/>
                  </a:lnTo>
                  <a:lnTo>
                    <a:pt x="618111" y="123258"/>
                  </a:lnTo>
                  <a:lnTo>
                    <a:pt x="596838" y="148785"/>
                  </a:lnTo>
                  <a:lnTo>
                    <a:pt x="599931" y="170435"/>
                  </a:lnTo>
                  <a:lnTo>
                    <a:pt x="627201" y="197705"/>
                  </a:lnTo>
                  <a:lnTo>
                    <a:pt x="627201" y="209067"/>
                  </a:lnTo>
                  <a:lnTo>
                    <a:pt x="654470" y="224974"/>
                  </a:lnTo>
                  <a:lnTo>
                    <a:pt x="665833" y="299966"/>
                  </a:lnTo>
                  <a:lnTo>
                    <a:pt x="681740" y="338597"/>
                  </a:lnTo>
                  <a:lnTo>
                    <a:pt x="681740" y="350504"/>
                  </a:lnTo>
                  <a:lnTo>
                    <a:pt x="681740" y="359050"/>
                  </a:lnTo>
                  <a:lnTo>
                    <a:pt x="681740" y="370957"/>
                  </a:lnTo>
                  <a:lnTo>
                    <a:pt x="677195" y="402771"/>
                  </a:lnTo>
                  <a:lnTo>
                    <a:pt x="677195" y="406771"/>
                  </a:lnTo>
                  <a:lnTo>
                    <a:pt x="677195" y="418678"/>
                  </a:lnTo>
                  <a:lnTo>
                    <a:pt x="672001" y="435991"/>
                  </a:lnTo>
                  <a:lnTo>
                    <a:pt x="677195" y="456766"/>
                  </a:lnTo>
                  <a:lnTo>
                    <a:pt x="674753" y="458903"/>
                  </a:lnTo>
                  <a:lnTo>
                    <a:pt x="677195" y="468673"/>
                  </a:lnTo>
                  <a:lnTo>
                    <a:pt x="664249" y="480001"/>
                  </a:lnTo>
                  <a:lnTo>
                    <a:pt x="681740" y="504488"/>
                  </a:lnTo>
                  <a:lnTo>
                    <a:pt x="686285" y="520395"/>
                  </a:lnTo>
                  <a:lnTo>
                    <a:pt x="697647" y="543119"/>
                  </a:lnTo>
                  <a:lnTo>
                    <a:pt x="713554" y="536302"/>
                  </a:lnTo>
                  <a:lnTo>
                    <a:pt x="745369" y="552209"/>
                  </a:lnTo>
                  <a:lnTo>
                    <a:pt x="761276" y="579479"/>
                  </a:lnTo>
                  <a:lnTo>
                    <a:pt x="756107" y="582525"/>
                  </a:lnTo>
                  <a:lnTo>
                    <a:pt x="761276" y="591386"/>
                  </a:lnTo>
                  <a:lnTo>
                    <a:pt x="634018" y="666377"/>
                  </a:lnTo>
                  <a:lnTo>
                    <a:pt x="531757" y="748186"/>
                  </a:lnTo>
                  <a:lnTo>
                    <a:pt x="477218" y="759548"/>
                  </a:lnTo>
                  <a:lnTo>
                    <a:pt x="434041" y="764093"/>
                  </a:lnTo>
                  <a:lnTo>
                    <a:pt x="434041" y="752186"/>
                  </a:lnTo>
                  <a:lnTo>
                    <a:pt x="434041" y="741369"/>
                  </a:lnTo>
                  <a:lnTo>
                    <a:pt x="418134" y="736824"/>
                  </a:lnTo>
                  <a:lnTo>
                    <a:pt x="397682" y="720916"/>
                  </a:lnTo>
                  <a:lnTo>
                    <a:pt x="386319" y="705009"/>
                  </a:lnTo>
                  <a:lnTo>
                    <a:pt x="261334" y="618655"/>
                  </a:lnTo>
                  <a:lnTo>
                    <a:pt x="138621" y="532302"/>
                  </a:lnTo>
                  <a:lnTo>
                    <a:pt x="0" y="430041"/>
                  </a:lnTo>
                  <a:lnTo>
                    <a:pt x="0" y="425496"/>
                  </a:lnTo>
                  <a:lnTo>
                    <a:pt x="0" y="418678"/>
                  </a:lnTo>
                  <a:lnTo>
                    <a:pt x="0" y="418134"/>
                  </a:lnTo>
                  <a:lnTo>
                    <a:pt x="0" y="413589"/>
                  </a:lnTo>
                  <a:lnTo>
                    <a:pt x="0" y="406771"/>
                  </a:lnTo>
                  <a:lnTo>
                    <a:pt x="0" y="370957"/>
                  </a:lnTo>
                  <a:lnTo>
                    <a:pt x="0" y="359050"/>
                  </a:lnTo>
                  <a:lnTo>
                    <a:pt x="59084" y="331780"/>
                  </a:lnTo>
                  <a:lnTo>
                    <a:pt x="95444" y="322690"/>
                  </a:lnTo>
                  <a:lnTo>
                    <a:pt x="127258" y="315873"/>
                  </a:lnTo>
                  <a:lnTo>
                    <a:pt x="138621" y="288603"/>
                  </a:lnTo>
                  <a:lnTo>
                    <a:pt x="181797" y="272696"/>
                  </a:lnTo>
                  <a:lnTo>
                    <a:pt x="181797" y="257333"/>
                  </a:lnTo>
                  <a:lnTo>
                    <a:pt x="181797" y="245426"/>
                  </a:lnTo>
                  <a:lnTo>
                    <a:pt x="209067" y="240881"/>
                  </a:lnTo>
                  <a:lnTo>
                    <a:pt x="224974" y="224974"/>
                  </a:lnTo>
                  <a:lnTo>
                    <a:pt x="272696" y="220429"/>
                  </a:lnTo>
                  <a:lnTo>
                    <a:pt x="276324" y="208336"/>
                  </a:lnTo>
                  <a:lnTo>
                    <a:pt x="268151" y="205067"/>
                  </a:lnTo>
                  <a:lnTo>
                    <a:pt x="256789" y="155072"/>
                  </a:lnTo>
                  <a:lnTo>
                    <a:pt x="252244" y="130075"/>
                  </a:lnTo>
                  <a:lnTo>
                    <a:pt x="240882" y="102806"/>
                  </a:lnTo>
                  <a:lnTo>
                    <a:pt x="244537" y="99672"/>
                  </a:lnTo>
                  <a:lnTo>
                    <a:pt x="240882" y="90899"/>
                  </a:lnTo>
                  <a:lnTo>
                    <a:pt x="272696" y="63629"/>
                  </a:lnTo>
                  <a:lnTo>
                    <a:pt x="315873" y="59084"/>
                  </a:lnTo>
                  <a:lnTo>
                    <a:pt x="338598" y="36360"/>
                  </a:lnTo>
                  <a:lnTo>
                    <a:pt x="374957" y="24997"/>
                  </a:lnTo>
                  <a:lnTo>
                    <a:pt x="434041" y="15907"/>
                  </a:lnTo>
                  <a:lnTo>
                    <a:pt x="497670" y="9090"/>
                  </a:lnTo>
                  <a:lnTo>
                    <a:pt x="51585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0" name="Freeform 389"/>
            <p:cNvSpPr>
              <a:spLocks/>
            </p:cNvSpPr>
            <p:nvPr/>
          </p:nvSpPr>
          <p:spPr bwMode="auto">
            <a:xfrm>
              <a:off x="4031647" y="3639828"/>
              <a:ext cx="88789" cy="92035"/>
            </a:xfrm>
            <a:custGeom>
              <a:avLst/>
              <a:gdLst>
                <a:gd name="connsiteX0" fmla="*/ 47722 w 118385"/>
                <a:gd name="connsiteY0" fmla="*/ 0 h 122713"/>
                <a:gd name="connsiteX1" fmla="*/ 52484 w 118385"/>
                <a:gd name="connsiteY1" fmla="*/ 0 h 122713"/>
                <a:gd name="connsiteX2" fmla="*/ 74991 w 118385"/>
                <a:gd name="connsiteY2" fmla="*/ 0 h 122713"/>
                <a:gd name="connsiteX3" fmla="*/ 79753 w 118385"/>
                <a:gd name="connsiteY3" fmla="*/ 0 h 122713"/>
                <a:gd name="connsiteX4" fmla="*/ 91116 w 118385"/>
                <a:gd name="connsiteY4" fmla="*/ 15907 h 122713"/>
                <a:gd name="connsiteX5" fmla="*/ 102478 w 118385"/>
                <a:gd name="connsiteY5" fmla="*/ 31815 h 122713"/>
                <a:gd name="connsiteX6" fmla="*/ 95661 w 118385"/>
                <a:gd name="connsiteY6" fmla="*/ 43177 h 122713"/>
                <a:gd name="connsiteX7" fmla="*/ 107023 w 118385"/>
                <a:gd name="connsiteY7" fmla="*/ 54539 h 122713"/>
                <a:gd name="connsiteX8" fmla="*/ 107023 w 118385"/>
                <a:gd name="connsiteY8" fmla="*/ 63629 h 122713"/>
                <a:gd name="connsiteX9" fmla="*/ 113623 w 118385"/>
                <a:gd name="connsiteY9" fmla="*/ 63629 h 122713"/>
                <a:gd name="connsiteX10" fmla="*/ 118385 w 118385"/>
                <a:gd name="connsiteY10" fmla="*/ 63629 h 122713"/>
                <a:gd name="connsiteX11" fmla="*/ 95661 w 118385"/>
                <a:gd name="connsiteY11" fmla="*/ 81809 h 122713"/>
                <a:gd name="connsiteX12" fmla="*/ 79753 w 118385"/>
                <a:gd name="connsiteY12" fmla="*/ 102261 h 122713"/>
                <a:gd name="connsiteX13" fmla="*/ 79753 w 118385"/>
                <a:gd name="connsiteY13" fmla="*/ 113623 h 122713"/>
                <a:gd name="connsiteX14" fmla="*/ 70664 w 118385"/>
                <a:gd name="connsiteY14" fmla="*/ 122713 h 122713"/>
                <a:gd name="connsiteX15" fmla="*/ 65902 w 118385"/>
                <a:gd name="connsiteY15" fmla="*/ 122713 h 122713"/>
                <a:gd name="connsiteX16" fmla="*/ 59301 w 118385"/>
                <a:gd name="connsiteY16" fmla="*/ 122713 h 122713"/>
                <a:gd name="connsiteX17" fmla="*/ 54539 w 118385"/>
                <a:gd name="connsiteY17" fmla="*/ 122713 h 122713"/>
                <a:gd name="connsiteX18" fmla="*/ 27270 w 118385"/>
                <a:gd name="connsiteY18" fmla="*/ 106806 h 122713"/>
                <a:gd name="connsiteX19" fmla="*/ 11363 w 118385"/>
                <a:gd name="connsiteY19" fmla="*/ 86354 h 122713"/>
                <a:gd name="connsiteX20" fmla="*/ 6818 w 118385"/>
                <a:gd name="connsiteY20" fmla="*/ 74992 h 122713"/>
                <a:gd name="connsiteX21" fmla="*/ 0 w 118385"/>
                <a:gd name="connsiteY21" fmla="*/ 43177 h 122713"/>
                <a:gd name="connsiteX22" fmla="*/ 15907 w 118385"/>
                <a:gd name="connsiteY22" fmla="*/ 31815 h 122713"/>
                <a:gd name="connsiteX23" fmla="*/ 22725 w 118385"/>
                <a:gd name="connsiteY23" fmla="*/ 20452 h 122713"/>
                <a:gd name="connsiteX24" fmla="*/ 27270 w 118385"/>
                <a:gd name="connsiteY24" fmla="*/ 11363 h 122713"/>
                <a:gd name="connsiteX25" fmla="*/ 32032 w 118385"/>
                <a:gd name="connsiteY25" fmla="*/ 11363 h 122713"/>
                <a:gd name="connsiteX26" fmla="*/ 38632 w 118385"/>
                <a:gd name="connsiteY26" fmla="*/ 11363 h 122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385" h="122713">
                  <a:moveTo>
                    <a:pt x="47722" y="0"/>
                  </a:moveTo>
                  <a:lnTo>
                    <a:pt x="52484" y="0"/>
                  </a:lnTo>
                  <a:lnTo>
                    <a:pt x="74991" y="0"/>
                  </a:lnTo>
                  <a:lnTo>
                    <a:pt x="79753" y="0"/>
                  </a:lnTo>
                  <a:lnTo>
                    <a:pt x="91116" y="15907"/>
                  </a:lnTo>
                  <a:lnTo>
                    <a:pt x="102478" y="31815"/>
                  </a:lnTo>
                  <a:lnTo>
                    <a:pt x="95661" y="43177"/>
                  </a:lnTo>
                  <a:lnTo>
                    <a:pt x="107023" y="54539"/>
                  </a:lnTo>
                  <a:lnTo>
                    <a:pt x="107023" y="63629"/>
                  </a:lnTo>
                  <a:lnTo>
                    <a:pt x="113623" y="63629"/>
                  </a:lnTo>
                  <a:lnTo>
                    <a:pt x="118385" y="63629"/>
                  </a:lnTo>
                  <a:lnTo>
                    <a:pt x="95661" y="81809"/>
                  </a:lnTo>
                  <a:lnTo>
                    <a:pt x="79753" y="102261"/>
                  </a:lnTo>
                  <a:lnTo>
                    <a:pt x="79753" y="113623"/>
                  </a:lnTo>
                  <a:lnTo>
                    <a:pt x="70664" y="122713"/>
                  </a:lnTo>
                  <a:lnTo>
                    <a:pt x="65902" y="122713"/>
                  </a:lnTo>
                  <a:lnTo>
                    <a:pt x="59301" y="122713"/>
                  </a:lnTo>
                  <a:lnTo>
                    <a:pt x="54539" y="122713"/>
                  </a:lnTo>
                  <a:lnTo>
                    <a:pt x="27270" y="106806"/>
                  </a:lnTo>
                  <a:lnTo>
                    <a:pt x="11363" y="86354"/>
                  </a:lnTo>
                  <a:lnTo>
                    <a:pt x="6818" y="74992"/>
                  </a:lnTo>
                  <a:lnTo>
                    <a:pt x="0" y="43177"/>
                  </a:lnTo>
                  <a:lnTo>
                    <a:pt x="15907" y="31815"/>
                  </a:lnTo>
                  <a:lnTo>
                    <a:pt x="22725" y="20452"/>
                  </a:lnTo>
                  <a:lnTo>
                    <a:pt x="27270" y="11363"/>
                  </a:lnTo>
                  <a:lnTo>
                    <a:pt x="32032" y="11363"/>
                  </a:lnTo>
                  <a:lnTo>
                    <a:pt x="38632"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9" name="Freeform 388"/>
            <p:cNvSpPr>
              <a:spLocks/>
            </p:cNvSpPr>
            <p:nvPr/>
          </p:nvSpPr>
          <p:spPr bwMode="auto">
            <a:xfrm>
              <a:off x="3978812" y="3571654"/>
              <a:ext cx="206390" cy="151850"/>
            </a:xfrm>
            <a:custGeom>
              <a:avLst/>
              <a:gdLst>
                <a:gd name="connsiteX0" fmla="*/ 54540 w 275186"/>
                <a:gd name="connsiteY0" fmla="*/ 0 h 202467"/>
                <a:gd name="connsiteX1" fmla="*/ 70447 w 275186"/>
                <a:gd name="connsiteY1" fmla="*/ 0 h 202467"/>
                <a:gd name="connsiteX2" fmla="*/ 97716 w 275186"/>
                <a:gd name="connsiteY2" fmla="*/ 11363 h 202467"/>
                <a:gd name="connsiteX3" fmla="*/ 102261 w 275186"/>
                <a:gd name="connsiteY3" fmla="*/ 11363 h 202467"/>
                <a:gd name="connsiteX4" fmla="*/ 109079 w 275186"/>
                <a:gd name="connsiteY4" fmla="*/ 4545 h 202467"/>
                <a:gd name="connsiteX5" fmla="*/ 129531 w 275186"/>
                <a:gd name="connsiteY5" fmla="*/ 4545 h 202467"/>
                <a:gd name="connsiteX6" fmla="*/ 136348 w 275186"/>
                <a:gd name="connsiteY6" fmla="*/ 4545 h 202467"/>
                <a:gd name="connsiteX7" fmla="*/ 136348 w 275186"/>
                <a:gd name="connsiteY7" fmla="*/ 9307 h 202467"/>
                <a:gd name="connsiteX8" fmla="*/ 141110 w 275186"/>
                <a:gd name="connsiteY8" fmla="*/ 9307 h 202467"/>
                <a:gd name="connsiteX9" fmla="*/ 141110 w 275186"/>
                <a:gd name="connsiteY9" fmla="*/ 15908 h 202467"/>
                <a:gd name="connsiteX10" fmla="*/ 152256 w 275186"/>
                <a:gd name="connsiteY10" fmla="*/ 15908 h 202467"/>
                <a:gd name="connsiteX11" fmla="*/ 156801 w 275186"/>
                <a:gd name="connsiteY11" fmla="*/ 15908 h 202467"/>
                <a:gd name="connsiteX12" fmla="*/ 168163 w 275186"/>
                <a:gd name="connsiteY12" fmla="*/ 27270 h 202467"/>
                <a:gd name="connsiteX13" fmla="*/ 184070 w 275186"/>
                <a:gd name="connsiteY13" fmla="*/ 27270 h 202467"/>
                <a:gd name="connsiteX14" fmla="*/ 195433 w 275186"/>
                <a:gd name="connsiteY14" fmla="*/ 20452 h 202467"/>
                <a:gd name="connsiteX15" fmla="*/ 204523 w 275186"/>
                <a:gd name="connsiteY15" fmla="*/ 15908 h 202467"/>
                <a:gd name="connsiteX16" fmla="*/ 215885 w 275186"/>
                <a:gd name="connsiteY16" fmla="*/ 11363 h 202467"/>
                <a:gd name="connsiteX17" fmla="*/ 220430 w 275186"/>
                <a:gd name="connsiteY17" fmla="*/ 11363 h 202467"/>
                <a:gd name="connsiteX18" fmla="*/ 227247 w 275186"/>
                <a:gd name="connsiteY18" fmla="*/ 15908 h 202467"/>
                <a:gd name="connsiteX19" fmla="*/ 228113 w 275186"/>
                <a:gd name="connsiteY19" fmla="*/ 18072 h 202467"/>
                <a:gd name="connsiteX20" fmla="*/ 232009 w 275186"/>
                <a:gd name="connsiteY20" fmla="*/ 20670 h 202467"/>
                <a:gd name="connsiteX21" fmla="*/ 236554 w 275186"/>
                <a:gd name="connsiteY21" fmla="*/ 32032 h 202467"/>
                <a:gd name="connsiteX22" fmla="*/ 252462 w 275186"/>
                <a:gd name="connsiteY22" fmla="*/ 52484 h 202467"/>
                <a:gd name="connsiteX23" fmla="*/ 247917 w 275186"/>
                <a:gd name="connsiteY23" fmla="*/ 57029 h 202467"/>
                <a:gd name="connsiteX24" fmla="*/ 245277 w 275186"/>
                <a:gd name="connsiteY24" fmla="*/ 63629 h 202467"/>
                <a:gd name="connsiteX25" fmla="*/ 247700 w 275186"/>
                <a:gd name="connsiteY25" fmla="*/ 63629 h 202467"/>
                <a:gd name="connsiteX26" fmla="*/ 254517 w 275186"/>
                <a:gd name="connsiteY26" fmla="*/ 63629 h 202467"/>
                <a:gd name="connsiteX27" fmla="*/ 252476 w 275186"/>
                <a:gd name="connsiteY27" fmla="*/ 68391 h 202467"/>
                <a:gd name="connsiteX28" fmla="*/ 259279 w 275186"/>
                <a:gd name="connsiteY28" fmla="*/ 68391 h 202467"/>
                <a:gd name="connsiteX29" fmla="*/ 252908 w 275186"/>
                <a:gd name="connsiteY29" fmla="*/ 83257 h 202467"/>
                <a:gd name="connsiteX30" fmla="*/ 263607 w 275186"/>
                <a:gd name="connsiteY30" fmla="*/ 90899 h 202467"/>
                <a:gd name="connsiteX31" fmla="*/ 261702 w 275186"/>
                <a:gd name="connsiteY31" fmla="*/ 90899 h 202467"/>
                <a:gd name="connsiteX32" fmla="*/ 268369 w 275186"/>
                <a:gd name="connsiteY32" fmla="*/ 95661 h 202467"/>
                <a:gd name="connsiteX33" fmla="*/ 259279 w 275186"/>
                <a:gd name="connsiteY33" fmla="*/ 95661 h 202467"/>
                <a:gd name="connsiteX34" fmla="*/ 259279 w 275186"/>
                <a:gd name="connsiteY34" fmla="*/ 111568 h 202467"/>
                <a:gd name="connsiteX35" fmla="*/ 263824 w 275186"/>
                <a:gd name="connsiteY35" fmla="*/ 122931 h 202467"/>
                <a:gd name="connsiteX36" fmla="*/ 275186 w 275186"/>
                <a:gd name="connsiteY36" fmla="*/ 154745 h 202467"/>
                <a:gd name="connsiteX37" fmla="*/ 259279 w 275186"/>
                <a:gd name="connsiteY37" fmla="*/ 159290 h 202467"/>
                <a:gd name="connsiteX38" fmla="*/ 259279 w 275186"/>
                <a:gd name="connsiteY38" fmla="*/ 166108 h 202467"/>
                <a:gd name="connsiteX39" fmla="*/ 259279 w 275186"/>
                <a:gd name="connsiteY39" fmla="*/ 170653 h 202467"/>
                <a:gd name="connsiteX40" fmla="*/ 259279 w 275186"/>
                <a:gd name="connsiteY40" fmla="*/ 186560 h 202467"/>
                <a:gd name="connsiteX41" fmla="*/ 252462 w 275186"/>
                <a:gd name="connsiteY41" fmla="*/ 186560 h 202467"/>
                <a:gd name="connsiteX42" fmla="*/ 243372 w 275186"/>
                <a:gd name="connsiteY42" fmla="*/ 186560 h 202467"/>
                <a:gd name="connsiteX43" fmla="*/ 232009 w 275186"/>
                <a:gd name="connsiteY43" fmla="*/ 202467 h 202467"/>
                <a:gd name="connsiteX44" fmla="*/ 220647 w 275186"/>
                <a:gd name="connsiteY44" fmla="*/ 202467 h 202467"/>
                <a:gd name="connsiteX45" fmla="*/ 218266 w 275186"/>
                <a:gd name="connsiteY45" fmla="*/ 197705 h 202467"/>
                <a:gd name="connsiteX46" fmla="*/ 215885 w 275186"/>
                <a:gd name="connsiteY46" fmla="*/ 197705 h 202467"/>
                <a:gd name="connsiteX47" fmla="*/ 211340 w 275186"/>
                <a:gd name="connsiteY47" fmla="*/ 188615 h 202467"/>
                <a:gd name="connsiteX48" fmla="*/ 211340 w 275186"/>
                <a:gd name="connsiteY48" fmla="*/ 172708 h 202467"/>
                <a:gd name="connsiteX49" fmla="*/ 202756 w 275186"/>
                <a:gd name="connsiteY49" fmla="*/ 155539 h 202467"/>
                <a:gd name="connsiteX50" fmla="*/ 193377 w 275186"/>
                <a:gd name="connsiteY50" fmla="*/ 159290 h 202467"/>
                <a:gd name="connsiteX51" fmla="*/ 188832 w 275186"/>
                <a:gd name="connsiteY51" fmla="*/ 159290 h 202467"/>
                <a:gd name="connsiteX52" fmla="*/ 177470 w 275186"/>
                <a:gd name="connsiteY52" fmla="*/ 166108 h 202467"/>
                <a:gd name="connsiteX53" fmla="*/ 177470 w 275186"/>
                <a:gd name="connsiteY53" fmla="*/ 158488 h 202467"/>
                <a:gd name="connsiteX54" fmla="*/ 172708 w 275186"/>
                <a:gd name="connsiteY54" fmla="*/ 161346 h 202467"/>
                <a:gd name="connsiteX55" fmla="*/ 172708 w 275186"/>
                <a:gd name="connsiteY55" fmla="*/ 145438 h 202467"/>
                <a:gd name="connsiteX56" fmla="*/ 166108 w 275186"/>
                <a:gd name="connsiteY56" fmla="*/ 138838 h 202467"/>
                <a:gd name="connsiteX57" fmla="*/ 166108 w 275186"/>
                <a:gd name="connsiteY57" fmla="*/ 138838 h 202467"/>
                <a:gd name="connsiteX58" fmla="*/ 161346 w 275186"/>
                <a:gd name="connsiteY58" fmla="*/ 134076 h 202467"/>
                <a:gd name="connsiteX59" fmla="*/ 168163 w 275186"/>
                <a:gd name="connsiteY59" fmla="*/ 122714 h 202467"/>
                <a:gd name="connsiteX60" fmla="*/ 156801 w 275186"/>
                <a:gd name="connsiteY60" fmla="*/ 106807 h 202467"/>
                <a:gd name="connsiteX61" fmla="*/ 150200 w 275186"/>
                <a:gd name="connsiteY61" fmla="*/ 100206 h 202467"/>
                <a:gd name="connsiteX62" fmla="*/ 122931 w 275186"/>
                <a:gd name="connsiteY62" fmla="*/ 100206 h 202467"/>
                <a:gd name="connsiteX63" fmla="*/ 113841 w 275186"/>
                <a:gd name="connsiteY63" fmla="*/ 107023 h 202467"/>
                <a:gd name="connsiteX64" fmla="*/ 102478 w 275186"/>
                <a:gd name="connsiteY64" fmla="*/ 107023 h 202467"/>
                <a:gd name="connsiteX65" fmla="*/ 97934 w 275186"/>
                <a:gd name="connsiteY65" fmla="*/ 116113 h 202467"/>
                <a:gd name="connsiteX66" fmla="*/ 91116 w 275186"/>
                <a:gd name="connsiteY66" fmla="*/ 127476 h 202467"/>
                <a:gd name="connsiteX67" fmla="*/ 75209 w 275186"/>
                <a:gd name="connsiteY67" fmla="*/ 143383 h 202467"/>
                <a:gd name="connsiteX68" fmla="*/ 71042 w 275186"/>
                <a:gd name="connsiteY68" fmla="*/ 138026 h 202467"/>
                <a:gd name="connsiteX69" fmla="*/ 70447 w 275186"/>
                <a:gd name="connsiteY69" fmla="*/ 138621 h 202467"/>
                <a:gd name="connsiteX70" fmla="*/ 54540 w 275186"/>
                <a:gd name="connsiteY70" fmla="*/ 118169 h 202467"/>
                <a:gd name="connsiteX71" fmla="*/ 43394 w 275186"/>
                <a:gd name="connsiteY71" fmla="*/ 107023 h 202467"/>
                <a:gd name="connsiteX72" fmla="*/ 32032 w 275186"/>
                <a:gd name="connsiteY72" fmla="*/ 100206 h 202467"/>
                <a:gd name="connsiteX73" fmla="*/ 22942 w 275186"/>
                <a:gd name="connsiteY73" fmla="*/ 95661 h 202467"/>
                <a:gd name="connsiteX74" fmla="*/ 22942 w 275186"/>
                <a:gd name="connsiteY74" fmla="*/ 93280 h 202467"/>
                <a:gd name="connsiteX75" fmla="*/ 18180 w 275186"/>
                <a:gd name="connsiteY75" fmla="*/ 90899 h 202467"/>
                <a:gd name="connsiteX76" fmla="*/ 18180 w 275186"/>
                <a:gd name="connsiteY76" fmla="*/ 70447 h 202467"/>
                <a:gd name="connsiteX77" fmla="*/ 16125 w 275186"/>
                <a:gd name="connsiteY77" fmla="*/ 68391 h 202467"/>
                <a:gd name="connsiteX78" fmla="*/ 4762 w 275186"/>
                <a:gd name="connsiteY78" fmla="*/ 63847 h 202467"/>
                <a:gd name="connsiteX79" fmla="*/ 7003 w 275186"/>
                <a:gd name="connsiteY79" fmla="*/ 61886 h 202467"/>
                <a:gd name="connsiteX80" fmla="*/ 0 w 275186"/>
                <a:gd name="connsiteY80" fmla="*/ 59085 h 202467"/>
                <a:gd name="connsiteX81" fmla="*/ 18180 w 275186"/>
                <a:gd name="connsiteY81" fmla="*/ 43177 h 202467"/>
                <a:gd name="connsiteX82" fmla="*/ 27270 w 275186"/>
                <a:gd name="connsiteY82" fmla="*/ 43177 h 202467"/>
                <a:gd name="connsiteX83" fmla="*/ 38632 w 275186"/>
                <a:gd name="connsiteY83" fmla="*/ 31815 h 202467"/>
                <a:gd name="connsiteX84" fmla="*/ 43177 w 275186"/>
                <a:gd name="connsiteY84" fmla="*/ 31815 h 202467"/>
                <a:gd name="connsiteX85" fmla="*/ 49995 w 275186"/>
                <a:gd name="connsiteY85" fmla="*/ 27270 h 202467"/>
                <a:gd name="connsiteX86" fmla="*/ 49995 w 275186"/>
                <a:gd name="connsiteY86" fmla="*/ 15908 h 202467"/>
                <a:gd name="connsiteX87" fmla="*/ 49995 w 275186"/>
                <a:gd name="connsiteY87" fmla="*/ 11363 h 2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75186" h="202467">
                  <a:moveTo>
                    <a:pt x="54540" y="0"/>
                  </a:moveTo>
                  <a:lnTo>
                    <a:pt x="70447" y="0"/>
                  </a:lnTo>
                  <a:lnTo>
                    <a:pt x="97716" y="11363"/>
                  </a:lnTo>
                  <a:lnTo>
                    <a:pt x="102261" y="11363"/>
                  </a:lnTo>
                  <a:lnTo>
                    <a:pt x="109079" y="4545"/>
                  </a:lnTo>
                  <a:lnTo>
                    <a:pt x="129531" y="4545"/>
                  </a:lnTo>
                  <a:lnTo>
                    <a:pt x="136348" y="4545"/>
                  </a:lnTo>
                  <a:lnTo>
                    <a:pt x="136348" y="9307"/>
                  </a:lnTo>
                  <a:lnTo>
                    <a:pt x="141110" y="9307"/>
                  </a:lnTo>
                  <a:lnTo>
                    <a:pt x="141110" y="15908"/>
                  </a:lnTo>
                  <a:lnTo>
                    <a:pt x="152256" y="15908"/>
                  </a:lnTo>
                  <a:lnTo>
                    <a:pt x="156801" y="15908"/>
                  </a:lnTo>
                  <a:lnTo>
                    <a:pt x="168163" y="27270"/>
                  </a:lnTo>
                  <a:lnTo>
                    <a:pt x="184070" y="27270"/>
                  </a:lnTo>
                  <a:lnTo>
                    <a:pt x="195433" y="20452"/>
                  </a:lnTo>
                  <a:lnTo>
                    <a:pt x="204523" y="15908"/>
                  </a:lnTo>
                  <a:lnTo>
                    <a:pt x="215885" y="11363"/>
                  </a:lnTo>
                  <a:lnTo>
                    <a:pt x="220430" y="11363"/>
                  </a:lnTo>
                  <a:lnTo>
                    <a:pt x="227247" y="15908"/>
                  </a:lnTo>
                  <a:lnTo>
                    <a:pt x="228113" y="18072"/>
                  </a:lnTo>
                  <a:lnTo>
                    <a:pt x="232009" y="20670"/>
                  </a:lnTo>
                  <a:lnTo>
                    <a:pt x="236554" y="32032"/>
                  </a:lnTo>
                  <a:lnTo>
                    <a:pt x="252462" y="52484"/>
                  </a:lnTo>
                  <a:lnTo>
                    <a:pt x="247917" y="57029"/>
                  </a:lnTo>
                  <a:lnTo>
                    <a:pt x="245277" y="63629"/>
                  </a:lnTo>
                  <a:lnTo>
                    <a:pt x="247700" y="63629"/>
                  </a:lnTo>
                  <a:lnTo>
                    <a:pt x="254517" y="63629"/>
                  </a:lnTo>
                  <a:lnTo>
                    <a:pt x="252476" y="68391"/>
                  </a:lnTo>
                  <a:lnTo>
                    <a:pt x="259279" y="68391"/>
                  </a:lnTo>
                  <a:lnTo>
                    <a:pt x="252908" y="83257"/>
                  </a:lnTo>
                  <a:lnTo>
                    <a:pt x="263607" y="90899"/>
                  </a:lnTo>
                  <a:lnTo>
                    <a:pt x="261702" y="90899"/>
                  </a:lnTo>
                  <a:lnTo>
                    <a:pt x="268369" y="95661"/>
                  </a:lnTo>
                  <a:lnTo>
                    <a:pt x="259279" y="95661"/>
                  </a:lnTo>
                  <a:lnTo>
                    <a:pt x="259279" y="111568"/>
                  </a:lnTo>
                  <a:lnTo>
                    <a:pt x="263824" y="122931"/>
                  </a:lnTo>
                  <a:lnTo>
                    <a:pt x="275186" y="154745"/>
                  </a:lnTo>
                  <a:lnTo>
                    <a:pt x="259279" y="159290"/>
                  </a:lnTo>
                  <a:lnTo>
                    <a:pt x="259279" y="166108"/>
                  </a:lnTo>
                  <a:lnTo>
                    <a:pt x="259279" y="170653"/>
                  </a:lnTo>
                  <a:lnTo>
                    <a:pt x="259279" y="186560"/>
                  </a:lnTo>
                  <a:lnTo>
                    <a:pt x="252462" y="186560"/>
                  </a:lnTo>
                  <a:lnTo>
                    <a:pt x="243372" y="186560"/>
                  </a:lnTo>
                  <a:lnTo>
                    <a:pt x="232009" y="202467"/>
                  </a:lnTo>
                  <a:lnTo>
                    <a:pt x="220647" y="202467"/>
                  </a:lnTo>
                  <a:lnTo>
                    <a:pt x="218266" y="197705"/>
                  </a:lnTo>
                  <a:lnTo>
                    <a:pt x="215885" y="197705"/>
                  </a:lnTo>
                  <a:lnTo>
                    <a:pt x="211340" y="188615"/>
                  </a:lnTo>
                  <a:lnTo>
                    <a:pt x="211340" y="172708"/>
                  </a:lnTo>
                  <a:lnTo>
                    <a:pt x="202756" y="155539"/>
                  </a:lnTo>
                  <a:lnTo>
                    <a:pt x="193377" y="159290"/>
                  </a:lnTo>
                  <a:lnTo>
                    <a:pt x="188832" y="159290"/>
                  </a:lnTo>
                  <a:lnTo>
                    <a:pt x="177470" y="166108"/>
                  </a:lnTo>
                  <a:lnTo>
                    <a:pt x="177470" y="158488"/>
                  </a:lnTo>
                  <a:lnTo>
                    <a:pt x="172708" y="161346"/>
                  </a:lnTo>
                  <a:lnTo>
                    <a:pt x="172708" y="145438"/>
                  </a:lnTo>
                  <a:lnTo>
                    <a:pt x="166108" y="138838"/>
                  </a:lnTo>
                  <a:lnTo>
                    <a:pt x="166108" y="138838"/>
                  </a:lnTo>
                  <a:lnTo>
                    <a:pt x="161346" y="134076"/>
                  </a:lnTo>
                  <a:lnTo>
                    <a:pt x="168163" y="122714"/>
                  </a:lnTo>
                  <a:lnTo>
                    <a:pt x="156801" y="106807"/>
                  </a:lnTo>
                  <a:lnTo>
                    <a:pt x="150200" y="100206"/>
                  </a:lnTo>
                  <a:lnTo>
                    <a:pt x="122931" y="100206"/>
                  </a:lnTo>
                  <a:lnTo>
                    <a:pt x="113841" y="107023"/>
                  </a:lnTo>
                  <a:lnTo>
                    <a:pt x="102478" y="107023"/>
                  </a:lnTo>
                  <a:lnTo>
                    <a:pt x="97934" y="116113"/>
                  </a:lnTo>
                  <a:lnTo>
                    <a:pt x="91116" y="127476"/>
                  </a:lnTo>
                  <a:lnTo>
                    <a:pt x="75209" y="143383"/>
                  </a:lnTo>
                  <a:lnTo>
                    <a:pt x="71042" y="138026"/>
                  </a:lnTo>
                  <a:lnTo>
                    <a:pt x="70447" y="138621"/>
                  </a:lnTo>
                  <a:lnTo>
                    <a:pt x="54540" y="118169"/>
                  </a:lnTo>
                  <a:lnTo>
                    <a:pt x="43394" y="107023"/>
                  </a:lnTo>
                  <a:lnTo>
                    <a:pt x="32032" y="100206"/>
                  </a:lnTo>
                  <a:lnTo>
                    <a:pt x="22942" y="95661"/>
                  </a:lnTo>
                  <a:lnTo>
                    <a:pt x="22942" y="93280"/>
                  </a:lnTo>
                  <a:lnTo>
                    <a:pt x="18180" y="90899"/>
                  </a:lnTo>
                  <a:lnTo>
                    <a:pt x="18180" y="70447"/>
                  </a:lnTo>
                  <a:lnTo>
                    <a:pt x="16125" y="68391"/>
                  </a:lnTo>
                  <a:lnTo>
                    <a:pt x="4762" y="63847"/>
                  </a:lnTo>
                  <a:lnTo>
                    <a:pt x="7003" y="61886"/>
                  </a:lnTo>
                  <a:lnTo>
                    <a:pt x="0" y="59085"/>
                  </a:lnTo>
                  <a:lnTo>
                    <a:pt x="18180" y="43177"/>
                  </a:lnTo>
                  <a:lnTo>
                    <a:pt x="27270" y="43177"/>
                  </a:lnTo>
                  <a:lnTo>
                    <a:pt x="38632" y="31815"/>
                  </a:lnTo>
                  <a:lnTo>
                    <a:pt x="43177" y="31815"/>
                  </a:lnTo>
                  <a:lnTo>
                    <a:pt x="49995" y="27270"/>
                  </a:lnTo>
                  <a:lnTo>
                    <a:pt x="49995" y="15908"/>
                  </a:lnTo>
                  <a:lnTo>
                    <a:pt x="49995"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6" name="Freeform 385"/>
            <p:cNvSpPr>
              <a:spLocks/>
            </p:cNvSpPr>
            <p:nvPr/>
          </p:nvSpPr>
          <p:spPr bwMode="auto">
            <a:xfrm>
              <a:off x="3927680" y="2869462"/>
              <a:ext cx="439967" cy="455388"/>
            </a:xfrm>
            <a:custGeom>
              <a:avLst/>
              <a:gdLst>
                <a:gd name="connsiteX0" fmla="*/ 406772 w 586622"/>
                <a:gd name="connsiteY0" fmla="*/ 0 h 607184"/>
                <a:gd name="connsiteX1" fmla="*/ 434041 w 586622"/>
                <a:gd name="connsiteY1" fmla="*/ 0 h 607184"/>
                <a:gd name="connsiteX2" fmla="*/ 456766 w 586622"/>
                <a:gd name="connsiteY2" fmla="*/ 15907 h 607184"/>
                <a:gd name="connsiteX3" fmla="*/ 493126 w 586622"/>
                <a:gd name="connsiteY3" fmla="*/ 15907 h 607184"/>
                <a:gd name="connsiteX4" fmla="*/ 531757 w 586622"/>
                <a:gd name="connsiteY4" fmla="*/ 27270 h 607184"/>
                <a:gd name="connsiteX5" fmla="*/ 547665 w 586622"/>
                <a:gd name="connsiteY5" fmla="*/ 27270 h 607184"/>
                <a:gd name="connsiteX6" fmla="*/ 551634 w 586622"/>
                <a:gd name="connsiteY6" fmla="*/ 36795 h 607184"/>
                <a:gd name="connsiteX7" fmla="*/ 554808 w 586622"/>
                <a:gd name="connsiteY7" fmla="*/ 36795 h 607184"/>
                <a:gd name="connsiteX8" fmla="*/ 566170 w 586622"/>
                <a:gd name="connsiteY8" fmla="*/ 64064 h 607184"/>
                <a:gd name="connsiteX9" fmla="*/ 570715 w 586622"/>
                <a:gd name="connsiteY9" fmla="*/ 89061 h 607184"/>
                <a:gd name="connsiteX10" fmla="*/ 582077 w 586622"/>
                <a:gd name="connsiteY10" fmla="*/ 139056 h 607184"/>
                <a:gd name="connsiteX11" fmla="*/ 586622 w 586622"/>
                <a:gd name="connsiteY11" fmla="*/ 143601 h 607184"/>
                <a:gd name="connsiteX12" fmla="*/ 582077 w 586622"/>
                <a:gd name="connsiteY12" fmla="*/ 166325 h 607184"/>
                <a:gd name="connsiteX13" fmla="*/ 532083 w 586622"/>
                <a:gd name="connsiteY13" fmla="*/ 170870 h 607184"/>
                <a:gd name="connsiteX14" fmla="*/ 516176 w 586622"/>
                <a:gd name="connsiteY14" fmla="*/ 186778 h 607184"/>
                <a:gd name="connsiteX15" fmla="*/ 495724 w 586622"/>
                <a:gd name="connsiteY15" fmla="*/ 191323 h 607184"/>
                <a:gd name="connsiteX16" fmla="*/ 495724 w 586622"/>
                <a:gd name="connsiteY16" fmla="*/ 218592 h 607184"/>
                <a:gd name="connsiteX17" fmla="*/ 452547 w 586622"/>
                <a:gd name="connsiteY17" fmla="*/ 234499 h 607184"/>
                <a:gd name="connsiteX18" fmla="*/ 441184 w 586622"/>
                <a:gd name="connsiteY18" fmla="*/ 261769 h 607184"/>
                <a:gd name="connsiteX19" fmla="*/ 409370 w 586622"/>
                <a:gd name="connsiteY19" fmla="*/ 273131 h 607184"/>
                <a:gd name="connsiteX20" fmla="*/ 373010 w 586622"/>
                <a:gd name="connsiteY20" fmla="*/ 277676 h 607184"/>
                <a:gd name="connsiteX21" fmla="*/ 313926 w 586622"/>
                <a:gd name="connsiteY21" fmla="*/ 304946 h 607184"/>
                <a:gd name="connsiteX22" fmla="*/ 313926 w 586622"/>
                <a:gd name="connsiteY22" fmla="*/ 359485 h 607184"/>
                <a:gd name="connsiteX23" fmla="*/ 307109 w 586622"/>
                <a:gd name="connsiteY23" fmla="*/ 359485 h 607184"/>
                <a:gd name="connsiteX24" fmla="*/ 307109 w 586622"/>
                <a:gd name="connsiteY24" fmla="*/ 379937 h 607184"/>
                <a:gd name="connsiteX25" fmla="*/ 286657 w 586622"/>
                <a:gd name="connsiteY25" fmla="*/ 379937 h 607184"/>
                <a:gd name="connsiteX26" fmla="*/ 275294 w 586622"/>
                <a:gd name="connsiteY26" fmla="*/ 391300 h 607184"/>
                <a:gd name="connsiteX27" fmla="*/ 259387 w 586622"/>
                <a:gd name="connsiteY27" fmla="*/ 391300 h 607184"/>
                <a:gd name="connsiteX28" fmla="*/ 243480 w 586622"/>
                <a:gd name="connsiteY28" fmla="*/ 386755 h 607184"/>
                <a:gd name="connsiteX29" fmla="*/ 211665 w 586622"/>
                <a:gd name="connsiteY29" fmla="*/ 391300 h 607184"/>
                <a:gd name="connsiteX30" fmla="*/ 200303 w 586622"/>
                <a:gd name="connsiteY30" fmla="*/ 423114 h 607184"/>
                <a:gd name="connsiteX31" fmla="*/ 188941 w 586622"/>
                <a:gd name="connsiteY31" fmla="*/ 423114 h 607184"/>
                <a:gd name="connsiteX32" fmla="*/ 173033 w 586622"/>
                <a:gd name="connsiteY32" fmla="*/ 470836 h 607184"/>
                <a:gd name="connsiteX33" fmla="*/ 118494 w 586622"/>
                <a:gd name="connsiteY33" fmla="*/ 520830 h 607184"/>
                <a:gd name="connsiteX34" fmla="*/ 109404 w 586622"/>
                <a:gd name="connsiteY34" fmla="*/ 573097 h 607184"/>
                <a:gd name="connsiteX35" fmla="*/ 93497 w 586622"/>
                <a:gd name="connsiteY35" fmla="*/ 591277 h 607184"/>
                <a:gd name="connsiteX36" fmla="*/ 86680 w 586622"/>
                <a:gd name="connsiteY36" fmla="*/ 607184 h 607184"/>
                <a:gd name="connsiteX37" fmla="*/ 7143 w 586622"/>
                <a:gd name="connsiteY37" fmla="*/ 607184 h 607184"/>
                <a:gd name="connsiteX38" fmla="*/ 7143 w 586622"/>
                <a:gd name="connsiteY38" fmla="*/ 597659 h 607184"/>
                <a:gd name="connsiteX39" fmla="*/ 0 w 586622"/>
                <a:gd name="connsiteY39" fmla="*/ 597659 h 607184"/>
                <a:gd name="connsiteX40" fmla="*/ 0 w 586622"/>
                <a:gd name="connsiteY40" fmla="*/ 581752 h 607184"/>
                <a:gd name="connsiteX41" fmla="*/ 15908 w 586622"/>
                <a:gd name="connsiteY41" fmla="*/ 570390 h 607184"/>
                <a:gd name="connsiteX42" fmla="*/ 27270 w 586622"/>
                <a:gd name="connsiteY42" fmla="*/ 547665 h 607184"/>
                <a:gd name="connsiteX43" fmla="*/ 27270 w 586622"/>
                <a:gd name="connsiteY43" fmla="*/ 538575 h 607184"/>
                <a:gd name="connsiteX44" fmla="*/ 36360 w 586622"/>
                <a:gd name="connsiteY44" fmla="*/ 511305 h 607184"/>
                <a:gd name="connsiteX45" fmla="*/ 59084 w 586622"/>
                <a:gd name="connsiteY45" fmla="*/ 484036 h 607184"/>
                <a:gd name="connsiteX46" fmla="*/ 68174 w 586622"/>
                <a:gd name="connsiteY46" fmla="*/ 472674 h 607184"/>
                <a:gd name="connsiteX47" fmla="*/ 79537 w 586622"/>
                <a:gd name="connsiteY47" fmla="*/ 452221 h 607184"/>
                <a:gd name="connsiteX48" fmla="*/ 79537 w 586622"/>
                <a:gd name="connsiteY48" fmla="*/ 429497 h 607184"/>
                <a:gd name="connsiteX49" fmla="*/ 95444 w 586622"/>
                <a:gd name="connsiteY49" fmla="*/ 402227 h 607184"/>
                <a:gd name="connsiteX50" fmla="*/ 118169 w 586622"/>
                <a:gd name="connsiteY50" fmla="*/ 393137 h 607184"/>
                <a:gd name="connsiteX51" fmla="*/ 138621 w 586622"/>
                <a:gd name="connsiteY51" fmla="*/ 349960 h 607184"/>
                <a:gd name="connsiteX52" fmla="*/ 161345 w 586622"/>
                <a:gd name="connsiteY52" fmla="*/ 334053 h 607184"/>
                <a:gd name="connsiteX53" fmla="*/ 193160 w 586622"/>
                <a:gd name="connsiteY53" fmla="*/ 327235 h 607184"/>
                <a:gd name="connsiteX54" fmla="*/ 224974 w 586622"/>
                <a:gd name="connsiteY54" fmla="*/ 299966 h 607184"/>
                <a:gd name="connsiteX55" fmla="*/ 240882 w 586622"/>
                <a:gd name="connsiteY55" fmla="*/ 290876 h 607184"/>
                <a:gd name="connsiteX56" fmla="*/ 272696 w 586622"/>
                <a:gd name="connsiteY56" fmla="*/ 252244 h 607184"/>
                <a:gd name="connsiteX57" fmla="*/ 263606 w 586622"/>
                <a:gd name="connsiteY57" fmla="*/ 199977 h 607184"/>
                <a:gd name="connsiteX58" fmla="*/ 279514 w 586622"/>
                <a:gd name="connsiteY58" fmla="*/ 161345 h 607184"/>
                <a:gd name="connsiteX59" fmla="*/ 284059 w 586622"/>
                <a:gd name="connsiteY59" fmla="*/ 138621 h 607184"/>
                <a:gd name="connsiteX60" fmla="*/ 306783 w 586622"/>
                <a:gd name="connsiteY60" fmla="*/ 113624 h 607184"/>
                <a:gd name="connsiteX61" fmla="*/ 343143 w 586622"/>
                <a:gd name="connsiteY61" fmla="*/ 90899 h 607184"/>
                <a:gd name="connsiteX62" fmla="*/ 370412 w 586622"/>
                <a:gd name="connsiteY62" fmla="*/ 70447 h 607184"/>
                <a:gd name="connsiteX63" fmla="*/ 397682 w 586622"/>
                <a:gd name="connsiteY63" fmla="*/ 27270 h 60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86622" h="607184">
                  <a:moveTo>
                    <a:pt x="406772" y="0"/>
                  </a:moveTo>
                  <a:lnTo>
                    <a:pt x="434041" y="0"/>
                  </a:lnTo>
                  <a:lnTo>
                    <a:pt x="456766" y="15907"/>
                  </a:lnTo>
                  <a:lnTo>
                    <a:pt x="493126" y="15907"/>
                  </a:lnTo>
                  <a:lnTo>
                    <a:pt x="531757" y="27270"/>
                  </a:lnTo>
                  <a:lnTo>
                    <a:pt x="547665" y="27270"/>
                  </a:lnTo>
                  <a:lnTo>
                    <a:pt x="551634" y="36795"/>
                  </a:lnTo>
                  <a:lnTo>
                    <a:pt x="554808" y="36795"/>
                  </a:lnTo>
                  <a:lnTo>
                    <a:pt x="566170" y="64064"/>
                  </a:lnTo>
                  <a:lnTo>
                    <a:pt x="570715" y="89061"/>
                  </a:lnTo>
                  <a:lnTo>
                    <a:pt x="582077" y="139056"/>
                  </a:lnTo>
                  <a:lnTo>
                    <a:pt x="586622" y="143601"/>
                  </a:lnTo>
                  <a:lnTo>
                    <a:pt x="582077" y="166325"/>
                  </a:lnTo>
                  <a:lnTo>
                    <a:pt x="532083" y="170870"/>
                  </a:lnTo>
                  <a:lnTo>
                    <a:pt x="516176" y="186778"/>
                  </a:lnTo>
                  <a:lnTo>
                    <a:pt x="495724" y="191323"/>
                  </a:lnTo>
                  <a:lnTo>
                    <a:pt x="495724" y="218592"/>
                  </a:lnTo>
                  <a:lnTo>
                    <a:pt x="452547" y="234499"/>
                  </a:lnTo>
                  <a:lnTo>
                    <a:pt x="441184" y="261769"/>
                  </a:lnTo>
                  <a:lnTo>
                    <a:pt x="409370" y="273131"/>
                  </a:lnTo>
                  <a:lnTo>
                    <a:pt x="373010" y="277676"/>
                  </a:lnTo>
                  <a:lnTo>
                    <a:pt x="313926" y="304946"/>
                  </a:lnTo>
                  <a:lnTo>
                    <a:pt x="313926" y="359485"/>
                  </a:lnTo>
                  <a:lnTo>
                    <a:pt x="307109" y="359485"/>
                  </a:lnTo>
                  <a:lnTo>
                    <a:pt x="307109" y="379937"/>
                  </a:lnTo>
                  <a:lnTo>
                    <a:pt x="286657" y="379937"/>
                  </a:lnTo>
                  <a:lnTo>
                    <a:pt x="275294" y="391300"/>
                  </a:lnTo>
                  <a:lnTo>
                    <a:pt x="259387" y="391300"/>
                  </a:lnTo>
                  <a:lnTo>
                    <a:pt x="243480" y="386755"/>
                  </a:lnTo>
                  <a:lnTo>
                    <a:pt x="211665" y="391300"/>
                  </a:lnTo>
                  <a:lnTo>
                    <a:pt x="200303" y="423114"/>
                  </a:lnTo>
                  <a:lnTo>
                    <a:pt x="188941" y="423114"/>
                  </a:lnTo>
                  <a:lnTo>
                    <a:pt x="173033" y="470836"/>
                  </a:lnTo>
                  <a:lnTo>
                    <a:pt x="118494" y="520830"/>
                  </a:lnTo>
                  <a:lnTo>
                    <a:pt x="109404" y="573097"/>
                  </a:lnTo>
                  <a:lnTo>
                    <a:pt x="93497" y="591277"/>
                  </a:lnTo>
                  <a:lnTo>
                    <a:pt x="86680" y="607184"/>
                  </a:lnTo>
                  <a:lnTo>
                    <a:pt x="7143" y="607184"/>
                  </a:lnTo>
                  <a:lnTo>
                    <a:pt x="7143" y="597659"/>
                  </a:lnTo>
                  <a:lnTo>
                    <a:pt x="0" y="597659"/>
                  </a:lnTo>
                  <a:lnTo>
                    <a:pt x="0" y="581752"/>
                  </a:lnTo>
                  <a:lnTo>
                    <a:pt x="15908" y="570390"/>
                  </a:lnTo>
                  <a:lnTo>
                    <a:pt x="27270" y="547665"/>
                  </a:lnTo>
                  <a:lnTo>
                    <a:pt x="27270" y="538575"/>
                  </a:lnTo>
                  <a:lnTo>
                    <a:pt x="36360" y="511305"/>
                  </a:lnTo>
                  <a:lnTo>
                    <a:pt x="59084" y="484036"/>
                  </a:lnTo>
                  <a:lnTo>
                    <a:pt x="68174" y="472674"/>
                  </a:lnTo>
                  <a:lnTo>
                    <a:pt x="79537" y="452221"/>
                  </a:lnTo>
                  <a:lnTo>
                    <a:pt x="79537" y="429497"/>
                  </a:lnTo>
                  <a:lnTo>
                    <a:pt x="95444" y="402227"/>
                  </a:lnTo>
                  <a:lnTo>
                    <a:pt x="118169" y="393137"/>
                  </a:lnTo>
                  <a:lnTo>
                    <a:pt x="138621" y="349960"/>
                  </a:lnTo>
                  <a:lnTo>
                    <a:pt x="161345" y="334053"/>
                  </a:lnTo>
                  <a:lnTo>
                    <a:pt x="193160" y="327235"/>
                  </a:lnTo>
                  <a:lnTo>
                    <a:pt x="224974" y="299966"/>
                  </a:lnTo>
                  <a:lnTo>
                    <a:pt x="240882" y="290876"/>
                  </a:lnTo>
                  <a:lnTo>
                    <a:pt x="272696" y="252244"/>
                  </a:lnTo>
                  <a:lnTo>
                    <a:pt x="263606" y="199977"/>
                  </a:lnTo>
                  <a:lnTo>
                    <a:pt x="279514" y="161345"/>
                  </a:lnTo>
                  <a:lnTo>
                    <a:pt x="284059" y="138621"/>
                  </a:lnTo>
                  <a:lnTo>
                    <a:pt x="306783" y="113624"/>
                  </a:lnTo>
                  <a:lnTo>
                    <a:pt x="343143" y="90899"/>
                  </a:lnTo>
                  <a:lnTo>
                    <a:pt x="370412" y="70447"/>
                  </a:lnTo>
                  <a:lnTo>
                    <a:pt x="397682"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84" name="Freeform 383"/>
            <p:cNvSpPr>
              <a:spLocks/>
            </p:cNvSpPr>
            <p:nvPr/>
          </p:nvSpPr>
          <p:spPr bwMode="auto">
            <a:xfrm>
              <a:off x="4053476" y="3212035"/>
              <a:ext cx="462205" cy="431364"/>
            </a:xfrm>
            <a:custGeom>
              <a:avLst/>
              <a:gdLst>
                <a:gd name="connsiteX0" fmla="*/ 218592 w 616273"/>
                <a:gd name="connsiteY0" fmla="*/ 0 h 575152"/>
                <a:gd name="connsiteX1" fmla="*/ 277676 w 616273"/>
                <a:gd name="connsiteY1" fmla="*/ 0 h 575152"/>
                <a:gd name="connsiteX2" fmla="*/ 400389 w 616273"/>
                <a:gd name="connsiteY2" fmla="*/ 86354 h 575152"/>
                <a:gd name="connsiteX3" fmla="*/ 525375 w 616273"/>
                <a:gd name="connsiteY3" fmla="*/ 172708 h 575152"/>
                <a:gd name="connsiteX4" fmla="*/ 536737 w 616273"/>
                <a:gd name="connsiteY4" fmla="*/ 188615 h 575152"/>
                <a:gd name="connsiteX5" fmla="*/ 557189 w 616273"/>
                <a:gd name="connsiteY5" fmla="*/ 204522 h 575152"/>
                <a:gd name="connsiteX6" fmla="*/ 573096 w 616273"/>
                <a:gd name="connsiteY6" fmla="*/ 209067 h 575152"/>
                <a:gd name="connsiteX7" fmla="*/ 573096 w 616273"/>
                <a:gd name="connsiteY7" fmla="*/ 213830 h 575152"/>
                <a:gd name="connsiteX8" fmla="*/ 573096 w 616273"/>
                <a:gd name="connsiteY8" fmla="*/ 231792 h 575152"/>
                <a:gd name="connsiteX9" fmla="*/ 616273 w 616273"/>
                <a:gd name="connsiteY9" fmla="*/ 231792 h 575152"/>
                <a:gd name="connsiteX10" fmla="*/ 616273 w 616273"/>
                <a:gd name="connsiteY10" fmla="*/ 236555 h 575152"/>
                <a:gd name="connsiteX11" fmla="*/ 616273 w 616273"/>
                <a:gd name="connsiteY11" fmla="*/ 318145 h 575152"/>
                <a:gd name="connsiteX12" fmla="*/ 616273 w 616273"/>
                <a:gd name="connsiteY12" fmla="*/ 322908 h 575152"/>
                <a:gd name="connsiteX13" fmla="*/ 595821 w 616273"/>
                <a:gd name="connsiteY13" fmla="*/ 350178 h 575152"/>
                <a:gd name="connsiteX14" fmla="*/ 589004 w 616273"/>
                <a:gd name="connsiteY14" fmla="*/ 370630 h 575152"/>
                <a:gd name="connsiteX15" fmla="*/ 557189 w 616273"/>
                <a:gd name="connsiteY15" fmla="*/ 375175 h 575152"/>
                <a:gd name="connsiteX16" fmla="*/ 509467 w 616273"/>
                <a:gd name="connsiteY16" fmla="*/ 381993 h 575152"/>
                <a:gd name="connsiteX17" fmla="*/ 493560 w 616273"/>
                <a:gd name="connsiteY17" fmla="*/ 393355 h 575152"/>
                <a:gd name="connsiteX18" fmla="*/ 484035 w 616273"/>
                <a:gd name="connsiteY18" fmla="*/ 393355 h 575152"/>
                <a:gd name="connsiteX19" fmla="*/ 470836 w 616273"/>
                <a:gd name="connsiteY19" fmla="*/ 393355 h 575152"/>
                <a:gd name="connsiteX20" fmla="*/ 450383 w 616273"/>
                <a:gd name="connsiteY20" fmla="*/ 397900 h 575152"/>
                <a:gd name="connsiteX21" fmla="*/ 448651 w 616273"/>
                <a:gd name="connsiteY21" fmla="*/ 396168 h 575152"/>
                <a:gd name="connsiteX22" fmla="*/ 440858 w 616273"/>
                <a:gd name="connsiteY22" fmla="*/ 397900 h 575152"/>
                <a:gd name="connsiteX23" fmla="*/ 431877 w 616273"/>
                <a:gd name="connsiteY23" fmla="*/ 388919 h 575152"/>
                <a:gd name="connsiteX24" fmla="*/ 418569 w 616273"/>
                <a:gd name="connsiteY24" fmla="*/ 393355 h 575152"/>
                <a:gd name="connsiteX25" fmla="*/ 384482 w 616273"/>
                <a:gd name="connsiteY25" fmla="*/ 409262 h 575152"/>
                <a:gd name="connsiteX26" fmla="*/ 375392 w 616273"/>
                <a:gd name="connsiteY26" fmla="*/ 425169 h 575152"/>
                <a:gd name="connsiteX27" fmla="*/ 348122 w 616273"/>
                <a:gd name="connsiteY27" fmla="*/ 434259 h 575152"/>
                <a:gd name="connsiteX28" fmla="*/ 341305 w 616273"/>
                <a:gd name="connsiteY28" fmla="*/ 445622 h 575152"/>
                <a:gd name="connsiteX29" fmla="*/ 325398 w 616273"/>
                <a:gd name="connsiteY29" fmla="*/ 456984 h 575152"/>
                <a:gd name="connsiteX30" fmla="*/ 318594 w 616273"/>
                <a:gd name="connsiteY30" fmla="*/ 455040 h 575152"/>
                <a:gd name="connsiteX31" fmla="*/ 315873 w 616273"/>
                <a:gd name="connsiteY31" fmla="*/ 456984 h 575152"/>
                <a:gd name="connsiteX32" fmla="*/ 306984 w 616273"/>
                <a:gd name="connsiteY32" fmla="*/ 454445 h 575152"/>
                <a:gd name="connsiteX33" fmla="*/ 298128 w 616273"/>
                <a:gd name="connsiteY33" fmla="*/ 461529 h 575152"/>
                <a:gd name="connsiteX34" fmla="*/ 293583 w 616273"/>
                <a:gd name="connsiteY34" fmla="*/ 484254 h 575152"/>
                <a:gd name="connsiteX35" fmla="*/ 266314 w 616273"/>
                <a:gd name="connsiteY35" fmla="*/ 516068 h 575152"/>
                <a:gd name="connsiteX36" fmla="*/ 266314 w 616273"/>
                <a:gd name="connsiteY36" fmla="*/ 522667 h 575152"/>
                <a:gd name="connsiteX37" fmla="*/ 266314 w 616273"/>
                <a:gd name="connsiteY37" fmla="*/ 527430 h 575152"/>
                <a:gd name="connsiteX38" fmla="*/ 257224 w 616273"/>
                <a:gd name="connsiteY38" fmla="*/ 543338 h 575152"/>
                <a:gd name="connsiteX39" fmla="*/ 257224 w 616273"/>
                <a:gd name="connsiteY39" fmla="*/ 559027 h 575152"/>
                <a:gd name="connsiteX40" fmla="*/ 257224 w 616273"/>
                <a:gd name="connsiteY40" fmla="*/ 563790 h 575152"/>
                <a:gd name="connsiteX41" fmla="*/ 239044 w 616273"/>
                <a:gd name="connsiteY41" fmla="*/ 570607 h 575152"/>
                <a:gd name="connsiteX42" fmla="*/ 234499 w 616273"/>
                <a:gd name="connsiteY42" fmla="*/ 575152 h 575152"/>
                <a:gd name="connsiteX43" fmla="*/ 232844 w 616273"/>
                <a:gd name="connsiteY43" fmla="*/ 569360 h 575152"/>
                <a:gd name="connsiteX44" fmla="*/ 229519 w 616273"/>
                <a:gd name="connsiteY44" fmla="*/ 570607 h 575152"/>
                <a:gd name="connsiteX45" fmla="*/ 224974 w 616273"/>
                <a:gd name="connsiteY45" fmla="*/ 575152 h 575152"/>
                <a:gd name="connsiteX46" fmla="*/ 221406 w 616273"/>
                <a:gd name="connsiteY46" fmla="*/ 562664 h 575152"/>
                <a:gd name="connsiteX47" fmla="*/ 218592 w 616273"/>
                <a:gd name="connsiteY47" fmla="*/ 563790 h 575152"/>
                <a:gd name="connsiteX48" fmla="*/ 214047 w 616273"/>
                <a:gd name="connsiteY48" fmla="*/ 563790 h 575152"/>
                <a:gd name="connsiteX49" fmla="*/ 202685 w 616273"/>
                <a:gd name="connsiteY49" fmla="*/ 575152 h 575152"/>
                <a:gd name="connsiteX50" fmla="*/ 193160 w 616273"/>
                <a:gd name="connsiteY50" fmla="*/ 575152 h 575152"/>
                <a:gd name="connsiteX51" fmla="*/ 175415 w 616273"/>
                <a:gd name="connsiteY51" fmla="*/ 575152 h 575152"/>
                <a:gd name="connsiteX52" fmla="*/ 165890 w 616273"/>
                <a:gd name="connsiteY52" fmla="*/ 575152 h 575152"/>
                <a:gd name="connsiteX53" fmla="*/ 161345 w 616273"/>
                <a:gd name="connsiteY53" fmla="*/ 570607 h 575152"/>
                <a:gd name="connsiteX54" fmla="*/ 154528 w 616273"/>
                <a:gd name="connsiteY54" fmla="*/ 570607 h 575152"/>
                <a:gd name="connsiteX55" fmla="*/ 138621 w 616273"/>
                <a:gd name="connsiteY55" fmla="*/ 563790 h 575152"/>
                <a:gd name="connsiteX56" fmla="*/ 140345 w 616273"/>
                <a:gd name="connsiteY56" fmla="*/ 559767 h 575152"/>
                <a:gd name="connsiteX57" fmla="*/ 138621 w 616273"/>
                <a:gd name="connsiteY57" fmla="*/ 559028 h 575152"/>
                <a:gd name="connsiteX58" fmla="*/ 143397 w 616273"/>
                <a:gd name="connsiteY58" fmla="*/ 547883 h 575152"/>
                <a:gd name="connsiteX59" fmla="*/ 139056 w 616273"/>
                <a:gd name="connsiteY59" fmla="*/ 547883 h 575152"/>
                <a:gd name="connsiteX60" fmla="*/ 138621 w 616273"/>
                <a:gd name="connsiteY60" fmla="*/ 547883 h 575152"/>
                <a:gd name="connsiteX61" fmla="*/ 129531 w 616273"/>
                <a:gd name="connsiteY61" fmla="*/ 547883 h 575152"/>
                <a:gd name="connsiteX62" fmla="*/ 131436 w 616273"/>
                <a:gd name="connsiteY62" fmla="*/ 543121 h 575152"/>
                <a:gd name="connsiteX63" fmla="*/ 129531 w 616273"/>
                <a:gd name="connsiteY63" fmla="*/ 543121 h 575152"/>
                <a:gd name="connsiteX64" fmla="*/ 134076 w 616273"/>
                <a:gd name="connsiteY64" fmla="*/ 531758 h 575152"/>
                <a:gd name="connsiteX65" fmla="*/ 137034 w 616273"/>
                <a:gd name="connsiteY65" fmla="*/ 525843 h 575152"/>
                <a:gd name="connsiteX66" fmla="*/ 122713 w 616273"/>
                <a:gd name="connsiteY66" fmla="*/ 511523 h 575152"/>
                <a:gd name="connsiteX67" fmla="*/ 118168 w 616273"/>
                <a:gd name="connsiteY67" fmla="*/ 500161 h 575152"/>
                <a:gd name="connsiteX68" fmla="*/ 113219 w 616273"/>
                <a:gd name="connsiteY68" fmla="*/ 496861 h 575152"/>
                <a:gd name="connsiteX69" fmla="*/ 104969 w 616273"/>
                <a:gd name="connsiteY69" fmla="*/ 500161 h 575152"/>
                <a:gd name="connsiteX70" fmla="*/ 95879 w 616273"/>
                <a:gd name="connsiteY70" fmla="*/ 504706 h 575152"/>
                <a:gd name="connsiteX71" fmla="*/ 84517 w 616273"/>
                <a:gd name="connsiteY71" fmla="*/ 511523 h 575152"/>
                <a:gd name="connsiteX72" fmla="*/ 74992 w 616273"/>
                <a:gd name="connsiteY72" fmla="*/ 511523 h 575152"/>
                <a:gd name="connsiteX73" fmla="*/ 68609 w 616273"/>
                <a:gd name="connsiteY73" fmla="*/ 511523 h 575152"/>
                <a:gd name="connsiteX74" fmla="*/ 59084 w 616273"/>
                <a:gd name="connsiteY74" fmla="*/ 511523 h 575152"/>
                <a:gd name="connsiteX75" fmla="*/ 47722 w 616273"/>
                <a:gd name="connsiteY75" fmla="*/ 500161 h 575152"/>
                <a:gd name="connsiteX76" fmla="*/ 43177 w 616273"/>
                <a:gd name="connsiteY76" fmla="*/ 500161 h 575152"/>
                <a:gd name="connsiteX77" fmla="*/ 41340 w 616273"/>
                <a:gd name="connsiteY77" fmla="*/ 500161 h 575152"/>
                <a:gd name="connsiteX78" fmla="*/ 36795 w 616273"/>
                <a:gd name="connsiteY78" fmla="*/ 500161 h 575152"/>
                <a:gd name="connsiteX79" fmla="*/ 31815 w 616273"/>
                <a:gd name="connsiteY79" fmla="*/ 500161 h 575152"/>
                <a:gd name="connsiteX80" fmla="*/ 27270 w 616273"/>
                <a:gd name="connsiteY80" fmla="*/ 500161 h 575152"/>
                <a:gd name="connsiteX81" fmla="*/ 27270 w 616273"/>
                <a:gd name="connsiteY81" fmla="*/ 495399 h 575152"/>
                <a:gd name="connsiteX82" fmla="*/ 27270 w 616273"/>
                <a:gd name="connsiteY82" fmla="*/ 495399 h 575152"/>
                <a:gd name="connsiteX83" fmla="*/ 27270 w 616273"/>
                <a:gd name="connsiteY83" fmla="*/ 484037 h 575152"/>
                <a:gd name="connsiteX84" fmla="*/ 27270 w 616273"/>
                <a:gd name="connsiteY84" fmla="*/ 477435 h 575152"/>
                <a:gd name="connsiteX85" fmla="*/ 20452 w 616273"/>
                <a:gd name="connsiteY85" fmla="*/ 461529 h 575152"/>
                <a:gd name="connsiteX86" fmla="*/ 9090 w 616273"/>
                <a:gd name="connsiteY86" fmla="*/ 452439 h 575152"/>
                <a:gd name="connsiteX87" fmla="*/ 4545 w 616273"/>
                <a:gd name="connsiteY87" fmla="*/ 429714 h 575152"/>
                <a:gd name="connsiteX88" fmla="*/ 0 w 616273"/>
                <a:gd name="connsiteY88" fmla="*/ 409262 h 575152"/>
                <a:gd name="connsiteX89" fmla="*/ 828 w 616273"/>
                <a:gd name="connsiteY89" fmla="*/ 408227 h 575152"/>
                <a:gd name="connsiteX90" fmla="*/ 0 w 616273"/>
                <a:gd name="connsiteY90" fmla="*/ 404500 h 575152"/>
                <a:gd name="connsiteX91" fmla="*/ 9090 w 616273"/>
                <a:gd name="connsiteY91" fmla="*/ 393138 h 575152"/>
                <a:gd name="connsiteX92" fmla="*/ 20452 w 616273"/>
                <a:gd name="connsiteY92" fmla="*/ 377231 h 575152"/>
                <a:gd name="connsiteX93" fmla="*/ 31815 w 616273"/>
                <a:gd name="connsiteY93" fmla="*/ 370413 h 575152"/>
                <a:gd name="connsiteX94" fmla="*/ 36760 w 616273"/>
                <a:gd name="connsiteY94" fmla="*/ 373161 h 575152"/>
                <a:gd name="connsiteX95" fmla="*/ 41340 w 616273"/>
                <a:gd name="connsiteY95" fmla="*/ 370412 h 575152"/>
                <a:gd name="connsiteX96" fmla="*/ 59595 w 616273"/>
                <a:gd name="connsiteY96" fmla="*/ 380554 h 575152"/>
                <a:gd name="connsiteX97" fmla="*/ 79537 w 616273"/>
                <a:gd name="connsiteY97" fmla="*/ 377231 h 575152"/>
                <a:gd name="connsiteX98" fmla="*/ 89059 w 616273"/>
                <a:gd name="connsiteY98" fmla="*/ 377231 h 575152"/>
                <a:gd name="connsiteX99" fmla="*/ 89062 w 616273"/>
                <a:gd name="connsiteY99" fmla="*/ 377230 h 575152"/>
                <a:gd name="connsiteX100" fmla="*/ 90899 w 616273"/>
                <a:gd name="connsiteY100" fmla="*/ 377230 h 575152"/>
                <a:gd name="connsiteX101" fmla="*/ 95444 w 616273"/>
                <a:gd name="connsiteY101" fmla="*/ 370413 h 575152"/>
                <a:gd name="connsiteX102" fmla="*/ 104969 w 616273"/>
                <a:gd name="connsiteY102" fmla="*/ 370413 h 575152"/>
                <a:gd name="connsiteX103" fmla="*/ 104969 w 616273"/>
                <a:gd name="connsiteY103" fmla="*/ 370412 h 575152"/>
                <a:gd name="connsiteX104" fmla="*/ 247699 w 616273"/>
                <a:gd name="connsiteY104" fmla="*/ 370412 h 575152"/>
                <a:gd name="connsiteX105" fmla="*/ 251564 w 616273"/>
                <a:gd name="connsiteY105" fmla="*/ 349157 h 575152"/>
                <a:gd name="connsiteX106" fmla="*/ 247699 w 616273"/>
                <a:gd name="connsiteY106" fmla="*/ 343361 h 575152"/>
                <a:gd name="connsiteX107" fmla="*/ 229519 w 616273"/>
                <a:gd name="connsiteY107" fmla="*/ 177471 h 575152"/>
                <a:gd name="connsiteX108" fmla="*/ 209067 w 616273"/>
                <a:gd name="connsiteY108" fmla="*/ 4763 h 575152"/>
                <a:gd name="connsiteX109" fmla="*/ 209631 w 616273"/>
                <a:gd name="connsiteY109" fmla="*/ 4763 h 575152"/>
                <a:gd name="connsiteX110" fmla="*/ 209067 w 616273"/>
                <a:gd name="connsiteY110" fmla="*/ 1 h 575152"/>
                <a:gd name="connsiteX111" fmla="*/ 218592 w 616273"/>
                <a:gd name="connsiteY111" fmla="*/ 1 h 57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16273" h="575152">
                  <a:moveTo>
                    <a:pt x="218592" y="0"/>
                  </a:moveTo>
                  <a:lnTo>
                    <a:pt x="277676" y="0"/>
                  </a:lnTo>
                  <a:lnTo>
                    <a:pt x="400389" y="86354"/>
                  </a:lnTo>
                  <a:lnTo>
                    <a:pt x="525375" y="172708"/>
                  </a:lnTo>
                  <a:lnTo>
                    <a:pt x="536737" y="188615"/>
                  </a:lnTo>
                  <a:lnTo>
                    <a:pt x="557189" y="204522"/>
                  </a:lnTo>
                  <a:lnTo>
                    <a:pt x="573096" y="209067"/>
                  </a:lnTo>
                  <a:lnTo>
                    <a:pt x="573096" y="213830"/>
                  </a:lnTo>
                  <a:lnTo>
                    <a:pt x="573096" y="231792"/>
                  </a:lnTo>
                  <a:lnTo>
                    <a:pt x="616273" y="231792"/>
                  </a:lnTo>
                  <a:lnTo>
                    <a:pt x="616273" y="236555"/>
                  </a:lnTo>
                  <a:lnTo>
                    <a:pt x="616273" y="318145"/>
                  </a:lnTo>
                  <a:lnTo>
                    <a:pt x="616273" y="322908"/>
                  </a:lnTo>
                  <a:lnTo>
                    <a:pt x="595821" y="350178"/>
                  </a:lnTo>
                  <a:lnTo>
                    <a:pt x="589004" y="370630"/>
                  </a:lnTo>
                  <a:lnTo>
                    <a:pt x="557189" y="375175"/>
                  </a:lnTo>
                  <a:lnTo>
                    <a:pt x="509467" y="381993"/>
                  </a:lnTo>
                  <a:lnTo>
                    <a:pt x="493560" y="393355"/>
                  </a:lnTo>
                  <a:lnTo>
                    <a:pt x="484035" y="393355"/>
                  </a:lnTo>
                  <a:lnTo>
                    <a:pt x="470836" y="393355"/>
                  </a:lnTo>
                  <a:lnTo>
                    <a:pt x="450383" y="397900"/>
                  </a:lnTo>
                  <a:lnTo>
                    <a:pt x="448651" y="396168"/>
                  </a:lnTo>
                  <a:lnTo>
                    <a:pt x="440858" y="397900"/>
                  </a:lnTo>
                  <a:lnTo>
                    <a:pt x="431877" y="388919"/>
                  </a:lnTo>
                  <a:lnTo>
                    <a:pt x="418569" y="393355"/>
                  </a:lnTo>
                  <a:lnTo>
                    <a:pt x="384482" y="409262"/>
                  </a:lnTo>
                  <a:lnTo>
                    <a:pt x="375392" y="425169"/>
                  </a:lnTo>
                  <a:lnTo>
                    <a:pt x="348122" y="434259"/>
                  </a:lnTo>
                  <a:lnTo>
                    <a:pt x="341305" y="445622"/>
                  </a:lnTo>
                  <a:lnTo>
                    <a:pt x="325398" y="456984"/>
                  </a:lnTo>
                  <a:lnTo>
                    <a:pt x="318594" y="455040"/>
                  </a:lnTo>
                  <a:lnTo>
                    <a:pt x="315873" y="456984"/>
                  </a:lnTo>
                  <a:lnTo>
                    <a:pt x="306984" y="454445"/>
                  </a:lnTo>
                  <a:lnTo>
                    <a:pt x="298128" y="461529"/>
                  </a:lnTo>
                  <a:lnTo>
                    <a:pt x="293583" y="484254"/>
                  </a:lnTo>
                  <a:lnTo>
                    <a:pt x="266314" y="516068"/>
                  </a:lnTo>
                  <a:lnTo>
                    <a:pt x="266314" y="522667"/>
                  </a:lnTo>
                  <a:lnTo>
                    <a:pt x="266314" y="527430"/>
                  </a:lnTo>
                  <a:lnTo>
                    <a:pt x="257224" y="543338"/>
                  </a:lnTo>
                  <a:lnTo>
                    <a:pt x="257224" y="559027"/>
                  </a:lnTo>
                  <a:lnTo>
                    <a:pt x="257224" y="563790"/>
                  </a:lnTo>
                  <a:lnTo>
                    <a:pt x="239044" y="570607"/>
                  </a:lnTo>
                  <a:lnTo>
                    <a:pt x="234499" y="575152"/>
                  </a:lnTo>
                  <a:lnTo>
                    <a:pt x="232844" y="569360"/>
                  </a:lnTo>
                  <a:lnTo>
                    <a:pt x="229519" y="570607"/>
                  </a:lnTo>
                  <a:lnTo>
                    <a:pt x="224974" y="575152"/>
                  </a:lnTo>
                  <a:lnTo>
                    <a:pt x="221406" y="562664"/>
                  </a:lnTo>
                  <a:lnTo>
                    <a:pt x="218592" y="563790"/>
                  </a:lnTo>
                  <a:lnTo>
                    <a:pt x="214047" y="563790"/>
                  </a:lnTo>
                  <a:lnTo>
                    <a:pt x="202685" y="575152"/>
                  </a:lnTo>
                  <a:lnTo>
                    <a:pt x="193160" y="575152"/>
                  </a:lnTo>
                  <a:lnTo>
                    <a:pt x="175415" y="575152"/>
                  </a:lnTo>
                  <a:lnTo>
                    <a:pt x="165890" y="575152"/>
                  </a:lnTo>
                  <a:lnTo>
                    <a:pt x="161345" y="570607"/>
                  </a:lnTo>
                  <a:lnTo>
                    <a:pt x="154528" y="570607"/>
                  </a:lnTo>
                  <a:lnTo>
                    <a:pt x="138621" y="563790"/>
                  </a:lnTo>
                  <a:lnTo>
                    <a:pt x="140345" y="559767"/>
                  </a:lnTo>
                  <a:lnTo>
                    <a:pt x="138621" y="559028"/>
                  </a:lnTo>
                  <a:lnTo>
                    <a:pt x="143397" y="547883"/>
                  </a:lnTo>
                  <a:lnTo>
                    <a:pt x="139056" y="547883"/>
                  </a:lnTo>
                  <a:lnTo>
                    <a:pt x="138621" y="547883"/>
                  </a:lnTo>
                  <a:lnTo>
                    <a:pt x="129531" y="547883"/>
                  </a:lnTo>
                  <a:lnTo>
                    <a:pt x="131436" y="543121"/>
                  </a:lnTo>
                  <a:lnTo>
                    <a:pt x="129531" y="543121"/>
                  </a:lnTo>
                  <a:lnTo>
                    <a:pt x="134076" y="531758"/>
                  </a:lnTo>
                  <a:lnTo>
                    <a:pt x="137034" y="525843"/>
                  </a:lnTo>
                  <a:lnTo>
                    <a:pt x="122713" y="511523"/>
                  </a:lnTo>
                  <a:lnTo>
                    <a:pt x="118168" y="500161"/>
                  </a:lnTo>
                  <a:lnTo>
                    <a:pt x="113219" y="496861"/>
                  </a:lnTo>
                  <a:lnTo>
                    <a:pt x="104969" y="500161"/>
                  </a:lnTo>
                  <a:lnTo>
                    <a:pt x="95879" y="504706"/>
                  </a:lnTo>
                  <a:lnTo>
                    <a:pt x="84517" y="511523"/>
                  </a:lnTo>
                  <a:lnTo>
                    <a:pt x="74992" y="511523"/>
                  </a:lnTo>
                  <a:lnTo>
                    <a:pt x="68609" y="511523"/>
                  </a:lnTo>
                  <a:lnTo>
                    <a:pt x="59084" y="511523"/>
                  </a:lnTo>
                  <a:lnTo>
                    <a:pt x="47722" y="500161"/>
                  </a:lnTo>
                  <a:lnTo>
                    <a:pt x="43177" y="500161"/>
                  </a:lnTo>
                  <a:lnTo>
                    <a:pt x="41340" y="500161"/>
                  </a:lnTo>
                  <a:lnTo>
                    <a:pt x="36795" y="500161"/>
                  </a:lnTo>
                  <a:lnTo>
                    <a:pt x="31815" y="500161"/>
                  </a:lnTo>
                  <a:lnTo>
                    <a:pt x="27270" y="500161"/>
                  </a:lnTo>
                  <a:lnTo>
                    <a:pt x="27270" y="495399"/>
                  </a:lnTo>
                  <a:lnTo>
                    <a:pt x="27270" y="495399"/>
                  </a:lnTo>
                  <a:lnTo>
                    <a:pt x="27270" y="484037"/>
                  </a:lnTo>
                  <a:lnTo>
                    <a:pt x="27270" y="477435"/>
                  </a:lnTo>
                  <a:lnTo>
                    <a:pt x="20452" y="461529"/>
                  </a:lnTo>
                  <a:lnTo>
                    <a:pt x="9090" y="452439"/>
                  </a:lnTo>
                  <a:lnTo>
                    <a:pt x="4545" y="429714"/>
                  </a:lnTo>
                  <a:lnTo>
                    <a:pt x="0" y="409262"/>
                  </a:lnTo>
                  <a:lnTo>
                    <a:pt x="828" y="408227"/>
                  </a:lnTo>
                  <a:lnTo>
                    <a:pt x="0" y="404500"/>
                  </a:lnTo>
                  <a:lnTo>
                    <a:pt x="9090" y="393138"/>
                  </a:lnTo>
                  <a:lnTo>
                    <a:pt x="20452" y="377231"/>
                  </a:lnTo>
                  <a:lnTo>
                    <a:pt x="31815" y="370413"/>
                  </a:lnTo>
                  <a:lnTo>
                    <a:pt x="36760" y="373161"/>
                  </a:lnTo>
                  <a:lnTo>
                    <a:pt x="41340" y="370412"/>
                  </a:lnTo>
                  <a:lnTo>
                    <a:pt x="59595" y="380554"/>
                  </a:lnTo>
                  <a:lnTo>
                    <a:pt x="79537" y="377231"/>
                  </a:lnTo>
                  <a:lnTo>
                    <a:pt x="89059" y="377231"/>
                  </a:lnTo>
                  <a:lnTo>
                    <a:pt x="89062" y="377230"/>
                  </a:lnTo>
                  <a:lnTo>
                    <a:pt x="90899" y="377230"/>
                  </a:lnTo>
                  <a:lnTo>
                    <a:pt x="95444" y="370413"/>
                  </a:lnTo>
                  <a:lnTo>
                    <a:pt x="104969" y="370413"/>
                  </a:lnTo>
                  <a:lnTo>
                    <a:pt x="104969" y="370412"/>
                  </a:lnTo>
                  <a:lnTo>
                    <a:pt x="247699" y="370412"/>
                  </a:lnTo>
                  <a:lnTo>
                    <a:pt x="251564" y="349157"/>
                  </a:lnTo>
                  <a:lnTo>
                    <a:pt x="247699" y="343361"/>
                  </a:lnTo>
                  <a:lnTo>
                    <a:pt x="229519" y="177471"/>
                  </a:lnTo>
                  <a:lnTo>
                    <a:pt x="209067" y="4763"/>
                  </a:lnTo>
                  <a:lnTo>
                    <a:pt x="209631" y="4763"/>
                  </a:lnTo>
                  <a:lnTo>
                    <a:pt x="209067" y="1"/>
                  </a:lnTo>
                  <a:lnTo>
                    <a:pt x="218592" y="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9" name="Freeform 378"/>
            <p:cNvSpPr>
              <a:spLocks/>
            </p:cNvSpPr>
            <p:nvPr/>
          </p:nvSpPr>
          <p:spPr bwMode="auto">
            <a:xfrm>
              <a:off x="4406603" y="3252778"/>
              <a:ext cx="438344" cy="353289"/>
            </a:xfrm>
            <a:custGeom>
              <a:avLst/>
              <a:gdLst>
                <a:gd name="connsiteX0" fmla="*/ 429496 w 584459"/>
                <a:gd name="connsiteY0" fmla="*/ 0 h 471052"/>
                <a:gd name="connsiteX1" fmla="*/ 488581 w 584459"/>
                <a:gd name="connsiteY1" fmla="*/ 22725 h 471052"/>
                <a:gd name="connsiteX2" fmla="*/ 495332 w 584459"/>
                <a:gd name="connsiteY2" fmla="*/ 28801 h 471052"/>
                <a:gd name="connsiteX3" fmla="*/ 498106 w 584459"/>
                <a:gd name="connsiteY3" fmla="*/ 29868 h 471052"/>
                <a:gd name="connsiteX4" fmla="*/ 512157 w 584459"/>
                <a:gd name="connsiteY4" fmla="*/ 42514 h 471052"/>
                <a:gd name="connsiteX5" fmla="*/ 531757 w 584459"/>
                <a:gd name="connsiteY5" fmla="*/ 27270 h 471052"/>
                <a:gd name="connsiteX6" fmla="*/ 534192 w 584459"/>
                <a:gd name="connsiteY6" fmla="*/ 39928 h 471052"/>
                <a:gd name="connsiteX7" fmla="*/ 541282 w 584459"/>
                <a:gd name="connsiteY7" fmla="*/ 34413 h 471052"/>
                <a:gd name="connsiteX8" fmla="*/ 552645 w 584459"/>
                <a:gd name="connsiteY8" fmla="*/ 93497 h 471052"/>
                <a:gd name="connsiteX9" fmla="*/ 564007 w 584459"/>
                <a:gd name="connsiteY9" fmla="*/ 104859 h 471052"/>
                <a:gd name="connsiteX10" fmla="*/ 568430 w 584459"/>
                <a:gd name="connsiteY10" fmla="*/ 120340 h 471052"/>
                <a:gd name="connsiteX11" fmla="*/ 574934 w 584459"/>
                <a:gd name="connsiteY11" fmla="*/ 124986 h 471052"/>
                <a:gd name="connsiteX12" fmla="*/ 574796 w 584459"/>
                <a:gd name="connsiteY12" fmla="*/ 125227 h 471052"/>
                <a:gd name="connsiteX13" fmla="*/ 584459 w 584459"/>
                <a:gd name="connsiteY13" fmla="*/ 132129 h 471052"/>
                <a:gd name="connsiteX14" fmla="*/ 581561 w 584459"/>
                <a:gd name="connsiteY14" fmla="*/ 137201 h 471052"/>
                <a:gd name="connsiteX15" fmla="*/ 584459 w 584459"/>
                <a:gd name="connsiteY15" fmla="*/ 139272 h 471052"/>
                <a:gd name="connsiteX16" fmla="*/ 575369 w 584459"/>
                <a:gd name="connsiteY16" fmla="*/ 155179 h 471052"/>
                <a:gd name="connsiteX17" fmla="*/ 557190 w 584459"/>
                <a:gd name="connsiteY17" fmla="*/ 234716 h 471052"/>
                <a:gd name="connsiteX18" fmla="*/ 557190 w 584459"/>
                <a:gd name="connsiteY18" fmla="*/ 277567 h 471052"/>
                <a:gd name="connsiteX19" fmla="*/ 557190 w 584459"/>
                <a:gd name="connsiteY19" fmla="*/ 284710 h 471052"/>
                <a:gd name="connsiteX20" fmla="*/ 509468 w 584459"/>
                <a:gd name="connsiteY20" fmla="*/ 321069 h 471052"/>
                <a:gd name="connsiteX21" fmla="*/ 495575 w 584459"/>
                <a:gd name="connsiteY21" fmla="*/ 362748 h 471052"/>
                <a:gd name="connsiteX22" fmla="*/ 499943 w 584459"/>
                <a:gd name="connsiteY22" fmla="*/ 365868 h 471052"/>
                <a:gd name="connsiteX23" fmla="*/ 499943 w 584459"/>
                <a:gd name="connsiteY23" fmla="*/ 366207 h 471052"/>
                <a:gd name="connsiteX24" fmla="*/ 509468 w 584459"/>
                <a:gd name="connsiteY24" fmla="*/ 373011 h 471052"/>
                <a:gd name="connsiteX25" fmla="*/ 509468 w 584459"/>
                <a:gd name="connsiteY25" fmla="*/ 380154 h 471052"/>
                <a:gd name="connsiteX26" fmla="*/ 509468 w 584459"/>
                <a:gd name="connsiteY26" fmla="*/ 393137 h 471052"/>
                <a:gd name="connsiteX27" fmla="*/ 522668 w 584459"/>
                <a:gd name="connsiteY27" fmla="*/ 393137 h 471052"/>
                <a:gd name="connsiteX28" fmla="*/ 522668 w 584459"/>
                <a:gd name="connsiteY28" fmla="*/ 400280 h 471052"/>
                <a:gd name="connsiteX29" fmla="*/ 532193 w 584459"/>
                <a:gd name="connsiteY29" fmla="*/ 400280 h 471052"/>
                <a:gd name="connsiteX30" fmla="*/ 532193 w 584459"/>
                <a:gd name="connsiteY30" fmla="*/ 407423 h 471052"/>
                <a:gd name="connsiteX31" fmla="*/ 532193 w 584459"/>
                <a:gd name="connsiteY31" fmla="*/ 420732 h 471052"/>
                <a:gd name="connsiteX32" fmla="*/ 532193 w 584459"/>
                <a:gd name="connsiteY32" fmla="*/ 427875 h 471052"/>
                <a:gd name="connsiteX33" fmla="*/ 520830 w 584459"/>
                <a:gd name="connsiteY33" fmla="*/ 427875 h 471052"/>
                <a:gd name="connsiteX34" fmla="*/ 520830 w 584459"/>
                <a:gd name="connsiteY34" fmla="*/ 432095 h 471052"/>
                <a:gd name="connsiteX35" fmla="*/ 520830 w 584459"/>
                <a:gd name="connsiteY35" fmla="*/ 439238 h 471052"/>
                <a:gd name="connsiteX36" fmla="*/ 514013 w 584459"/>
                <a:gd name="connsiteY36" fmla="*/ 439238 h 471052"/>
                <a:gd name="connsiteX37" fmla="*/ 509877 w 584459"/>
                <a:gd name="connsiteY37" fmla="*/ 432095 h 471052"/>
                <a:gd name="connsiteX38" fmla="*/ 504488 w 584459"/>
                <a:gd name="connsiteY38" fmla="*/ 432095 h 471052"/>
                <a:gd name="connsiteX39" fmla="*/ 483626 w 584459"/>
                <a:gd name="connsiteY39" fmla="*/ 396061 h 471052"/>
                <a:gd name="connsiteX40" fmla="*/ 477653 w 584459"/>
                <a:gd name="connsiteY40" fmla="*/ 396061 h 471052"/>
                <a:gd name="connsiteX41" fmla="*/ 450384 w 584459"/>
                <a:gd name="connsiteY41" fmla="*/ 418785 h 471052"/>
                <a:gd name="connsiteX42" fmla="*/ 418569 w 584459"/>
                <a:gd name="connsiteY42" fmla="*/ 407423 h 471052"/>
                <a:gd name="connsiteX43" fmla="*/ 395845 w 584459"/>
                <a:gd name="connsiteY43" fmla="*/ 407423 h 471052"/>
                <a:gd name="connsiteX44" fmla="*/ 391300 w 584459"/>
                <a:gd name="connsiteY44" fmla="*/ 411968 h 471052"/>
                <a:gd name="connsiteX45" fmla="*/ 370847 w 584459"/>
                <a:gd name="connsiteY45" fmla="*/ 411968 h 471052"/>
                <a:gd name="connsiteX46" fmla="*/ 348123 w 584459"/>
                <a:gd name="connsiteY46" fmla="*/ 427875 h 471052"/>
                <a:gd name="connsiteX47" fmla="*/ 327671 w 584459"/>
                <a:gd name="connsiteY47" fmla="*/ 427875 h 471052"/>
                <a:gd name="connsiteX48" fmla="*/ 284494 w 584459"/>
                <a:gd name="connsiteY48" fmla="*/ 407423 h 471052"/>
                <a:gd name="connsiteX49" fmla="*/ 268586 w 584459"/>
                <a:gd name="connsiteY49" fmla="*/ 418785 h 471052"/>
                <a:gd name="connsiteX50" fmla="*/ 245862 w 584459"/>
                <a:gd name="connsiteY50" fmla="*/ 418785 h 471052"/>
                <a:gd name="connsiteX51" fmla="*/ 240760 w 584459"/>
                <a:gd name="connsiteY51" fmla="*/ 411642 h 471052"/>
                <a:gd name="connsiteX52" fmla="*/ 236337 w 584459"/>
                <a:gd name="connsiteY52" fmla="*/ 411642 h 471052"/>
                <a:gd name="connsiteX53" fmla="*/ 227619 w 584459"/>
                <a:gd name="connsiteY53" fmla="*/ 399438 h 471052"/>
                <a:gd name="connsiteX54" fmla="*/ 198140 w 584459"/>
                <a:gd name="connsiteY54" fmla="*/ 384698 h 471052"/>
                <a:gd name="connsiteX55" fmla="*/ 154963 w 584459"/>
                <a:gd name="connsiteY55" fmla="*/ 391516 h 471052"/>
                <a:gd name="connsiteX56" fmla="*/ 143601 w 584459"/>
                <a:gd name="connsiteY56" fmla="*/ 402878 h 471052"/>
                <a:gd name="connsiteX57" fmla="*/ 139056 w 584459"/>
                <a:gd name="connsiteY57" fmla="*/ 423330 h 471052"/>
                <a:gd name="connsiteX58" fmla="*/ 134511 w 584459"/>
                <a:gd name="connsiteY58" fmla="*/ 434693 h 471052"/>
                <a:gd name="connsiteX59" fmla="*/ 127693 w 584459"/>
                <a:gd name="connsiteY59" fmla="*/ 471052 h 471052"/>
                <a:gd name="connsiteX60" fmla="*/ 118168 w 584459"/>
                <a:gd name="connsiteY60" fmla="*/ 463909 h 471052"/>
                <a:gd name="connsiteX61" fmla="*/ 118168 w 584459"/>
                <a:gd name="connsiteY61" fmla="*/ 463909 h 471052"/>
                <a:gd name="connsiteX62" fmla="*/ 100423 w 584459"/>
                <a:gd name="connsiteY62" fmla="*/ 450600 h 471052"/>
                <a:gd name="connsiteX63" fmla="*/ 84517 w 584459"/>
                <a:gd name="connsiteY63" fmla="*/ 450600 h 471052"/>
                <a:gd name="connsiteX64" fmla="*/ 75427 w 584459"/>
                <a:gd name="connsiteY64" fmla="*/ 461962 h 471052"/>
                <a:gd name="connsiteX65" fmla="*/ 75427 w 584459"/>
                <a:gd name="connsiteY65" fmla="*/ 454819 h 471052"/>
                <a:gd name="connsiteX66" fmla="*/ 75427 w 584459"/>
                <a:gd name="connsiteY66" fmla="*/ 443457 h 471052"/>
                <a:gd name="connsiteX67" fmla="*/ 74992 w 584459"/>
                <a:gd name="connsiteY67" fmla="*/ 443457 h 471052"/>
                <a:gd name="connsiteX68" fmla="*/ 65902 w 584459"/>
                <a:gd name="connsiteY68" fmla="*/ 454819 h 471052"/>
                <a:gd name="connsiteX69" fmla="*/ 65902 w 584459"/>
                <a:gd name="connsiteY69" fmla="*/ 433189 h 471052"/>
                <a:gd name="connsiteX70" fmla="*/ 32250 w 584459"/>
                <a:gd name="connsiteY70" fmla="*/ 427875 h 471052"/>
                <a:gd name="connsiteX71" fmla="*/ 32250 w 584459"/>
                <a:gd name="connsiteY71" fmla="*/ 422236 h 471052"/>
                <a:gd name="connsiteX72" fmla="*/ 22725 w 584459"/>
                <a:gd name="connsiteY72" fmla="*/ 420732 h 471052"/>
                <a:gd name="connsiteX73" fmla="*/ 22725 w 584459"/>
                <a:gd name="connsiteY73" fmla="*/ 400280 h 471052"/>
                <a:gd name="connsiteX74" fmla="*/ 0 w 584459"/>
                <a:gd name="connsiteY74" fmla="*/ 377555 h 471052"/>
                <a:gd name="connsiteX75" fmla="*/ 0 w 584459"/>
                <a:gd name="connsiteY75" fmla="*/ 370412 h 471052"/>
                <a:gd name="connsiteX76" fmla="*/ 0 w 584459"/>
                <a:gd name="connsiteY76" fmla="*/ 357103 h 471052"/>
                <a:gd name="connsiteX77" fmla="*/ 0 w 584459"/>
                <a:gd name="connsiteY77" fmla="*/ 349960 h 471052"/>
                <a:gd name="connsiteX78" fmla="*/ 0 w 584459"/>
                <a:gd name="connsiteY78" fmla="*/ 341196 h 471052"/>
                <a:gd name="connsiteX79" fmla="*/ 0 w 584459"/>
                <a:gd name="connsiteY79" fmla="*/ 334053 h 471052"/>
                <a:gd name="connsiteX80" fmla="*/ 22725 w 584459"/>
                <a:gd name="connsiteY80" fmla="*/ 334053 h 471052"/>
                <a:gd name="connsiteX81" fmla="*/ 38632 w 584459"/>
                <a:gd name="connsiteY81" fmla="*/ 318146 h 471052"/>
                <a:gd name="connsiteX82" fmla="*/ 86354 w 584459"/>
                <a:gd name="connsiteY82" fmla="*/ 318146 h 471052"/>
                <a:gd name="connsiteX83" fmla="*/ 118168 w 584459"/>
                <a:gd name="connsiteY83" fmla="*/ 311328 h 471052"/>
                <a:gd name="connsiteX84" fmla="*/ 124986 w 584459"/>
                <a:gd name="connsiteY84" fmla="*/ 286331 h 471052"/>
                <a:gd name="connsiteX85" fmla="*/ 145438 w 584459"/>
                <a:gd name="connsiteY85" fmla="*/ 259062 h 471052"/>
                <a:gd name="connsiteX86" fmla="*/ 145438 w 584459"/>
                <a:gd name="connsiteY86" fmla="*/ 179851 h 471052"/>
                <a:gd name="connsiteX87" fmla="*/ 145438 w 584459"/>
                <a:gd name="connsiteY87" fmla="*/ 172708 h 471052"/>
                <a:gd name="connsiteX88" fmla="*/ 193160 w 584459"/>
                <a:gd name="connsiteY88" fmla="*/ 156801 h 471052"/>
                <a:gd name="connsiteX89" fmla="*/ 302238 w 584459"/>
                <a:gd name="connsiteY89" fmla="*/ 81809 h 471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84459" h="471052">
                  <a:moveTo>
                    <a:pt x="429496" y="0"/>
                  </a:moveTo>
                  <a:lnTo>
                    <a:pt x="488581" y="22725"/>
                  </a:lnTo>
                  <a:lnTo>
                    <a:pt x="495332" y="28801"/>
                  </a:lnTo>
                  <a:lnTo>
                    <a:pt x="498106" y="29868"/>
                  </a:lnTo>
                  <a:lnTo>
                    <a:pt x="512157" y="42514"/>
                  </a:lnTo>
                  <a:lnTo>
                    <a:pt x="531757" y="27270"/>
                  </a:lnTo>
                  <a:lnTo>
                    <a:pt x="534192" y="39928"/>
                  </a:lnTo>
                  <a:lnTo>
                    <a:pt x="541282" y="34413"/>
                  </a:lnTo>
                  <a:lnTo>
                    <a:pt x="552645" y="93497"/>
                  </a:lnTo>
                  <a:lnTo>
                    <a:pt x="564007" y="104859"/>
                  </a:lnTo>
                  <a:lnTo>
                    <a:pt x="568430" y="120340"/>
                  </a:lnTo>
                  <a:lnTo>
                    <a:pt x="574934" y="124986"/>
                  </a:lnTo>
                  <a:lnTo>
                    <a:pt x="574796" y="125227"/>
                  </a:lnTo>
                  <a:lnTo>
                    <a:pt x="584459" y="132129"/>
                  </a:lnTo>
                  <a:lnTo>
                    <a:pt x="581561" y="137201"/>
                  </a:lnTo>
                  <a:lnTo>
                    <a:pt x="584459" y="139272"/>
                  </a:lnTo>
                  <a:lnTo>
                    <a:pt x="575369" y="155179"/>
                  </a:lnTo>
                  <a:lnTo>
                    <a:pt x="557190" y="234716"/>
                  </a:lnTo>
                  <a:lnTo>
                    <a:pt x="557190" y="277567"/>
                  </a:lnTo>
                  <a:lnTo>
                    <a:pt x="557190" y="284710"/>
                  </a:lnTo>
                  <a:lnTo>
                    <a:pt x="509468" y="321069"/>
                  </a:lnTo>
                  <a:lnTo>
                    <a:pt x="495575" y="362748"/>
                  </a:lnTo>
                  <a:lnTo>
                    <a:pt x="499943" y="365868"/>
                  </a:lnTo>
                  <a:lnTo>
                    <a:pt x="499943" y="366207"/>
                  </a:lnTo>
                  <a:lnTo>
                    <a:pt x="509468" y="373011"/>
                  </a:lnTo>
                  <a:lnTo>
                    <a:pt x="509468" y="380154"/>
                  </a:lnTo>
                  <a:lnTo>
                    <a:pt x="509468" y="393137"/>
                  </a:lnTo>
                  <a:lnTo>
                    <a:pt x="522668" y="393137"/>
                  </a:lnTo>
                  <a:lnTo>
                    <a:pt x="522668" y="400280"/>
                  </a:lnTo>
                  <a:lnTo>
                    <a:pt x="532193" y="400280"/>
                  </a:lnTo>
                  <a:lnTo>
                    <a:pt x="532193" y="407423"/>
                  </a:lnTo>
                  <a:lnTo>
                    <a:pt x="532193" y="420732"/>
                  </a:lnTo>
                  <a:lnTo>
                    <a:pt x="532193" y="427875"/>
                  </a:lnTo>
                  <a:lnTo>
                    <a:pt x="520830" y="427875"/>
                  </a:lnTo>
                  <a:lnTo>
                    <a:pt x="520830" y="432095"/>
                  </a:lnTo>
                  <a:lnTo>
                    <a:pt x="520830" y="439238"/>
                  </a:lnTo>
                  <a:lnTo>
                    <a:pt x="514013" y="439238"/>
                  </a:lnTo>
                  <a:lnTo>
                    <a:pt x="509877" y="432095"/>
                  </a:lnTo>
                  <a:lnTo>
                    <a:pt x="504488" y="432095"/>
                  </a:lnTo>
                  <a:lnTo>
                    <a:pt x="483626" y="396061"/>
                  </a:lnTo>
                  <a:lnTo>
                    <a:pt x="477653" y="396061"/>
                  </a:lnTo>
                  <a:lnTo>
                    <a:pt x="450384" y="418785"/>
                  </a:lnTo>
                  <a:lnTo>
                    <a:pt x="418569" y="407423"/>
                  </a:lnTo>
                  <a:lnTo>
                    <a:pt x="395845" y="407423"/>
                  </a:lnTo>
                  <a:lnTo>
                    <a:pt x="391300" y="411968"/>
                  </a:lnTo>
                  <a:lnTo>
                    <a:pt x="370847" y="411968"/>
                  </a:lnTo>
                  <a:lnTo>
                    <a:pt x="348123" y="427875"/>
                  </a:lnTo>
                  <a:lnTo>
                    <a:pt x="327671" y="427875"/>
                  </a:lnTo>
                  <a:lnTo>
                    <a:pt x="284494" y="407423"/>
                  </a:lnTo>
                  <a:lnTo>
                    <a:pt x="268586" y="418785"/>
                  </a:lnTo>
                  <a:lnTo>
                    <a:pt x="245862" y="418785"/>
                  </a:lnTo>
                  <a:lnTo>
                    <a:pt x="240760" y="411642"/>
                  </a:lnTo>
                  <a:lnTo>
                    <a:pt x="236337" y="411642"/>
                  </a:lnTo>
                  <a:lnTo>
                    <a:pt x="227619" y="399438"/>
                  </a:lnTo>
                  <a:lnTo>
                    <a:pt x="198140" y="384698"/>
                  </a:lnTo>
                  <a:lnTo>
                    <a:pt x="154963" y="391516"/>
                  </a:lnTo>
                  <a:lnTo>
                    <a:pt x="143601" y="402878"/>
                  </a:lnTo>
                  <a:lnTo>
                    <a:pt x="139056" y="423330"/>
                  </a:lnTo>
                  <a:lnTo>
                    <a:pt x="134511" y="434693"/>
                  </a:lnTo>
                  <a:lnTo>
                    <a:pt x="127693" y="471052"/>
                  </a:lnTo>
                  <a:lnTo>
                    <a:pt x="118168" y="463909"/>
                  </a:lnTo>
                  <a:lnTo>
                    <a:pt x="118168" y="463909"/>
                  </a:lnTo>
                  <a:lnTo>
                    <a:pt x="100423" y="450600"/>
                  </a:lnTo>
                  <a:lnTo>
                    <a:pt x="84517" y="450600"/>
                  </a:lnTo>
                  <a:lnTo>
                    <a:pt x="75427" y="461962"/>
                  </a:lnTo>
                  <a:lnTo>
                    <a:pt x="75427" y="454819"/>
                  </a:lnTo>
                  <a:lnTo>
                    <a:pt x="75427" y="443457"/>
                  </a:lnTo>
                  <a:lnTo>
                    <a:pt x="74992" y="443457"/>
                  </a:lnTo>
                  <a:lnTo>
                    <a:pt x="65902" y="454819"/>
                  </a:lnTo>
                  <a:lnTo>
                    <a:pt x="65902" y="433189"/>
                  </a:lnTo>
                  <a:lnTo>
                    <a:pt x="32250" y="427875"/>
                  </a:lnTo>
                  <a:lnTo>
                    <a:pt x="32250" y="422236"/>
                  </a:lnTo>
                  <a:lnTo>
                    <a:pt x="22725" y="420732"/>
                  </a:lnTo>
                  <a:lnTo>
                    <a:pt x="22725" y="400280"/>
                  </a:lnTo>
                  <a:lnTo>
                    <a:pt x="0" y="377555"/>
                  </a:lnTo>
                  <a:lnTo>
                    <a:pt x="0" y="370412"/>
                  </a:lnTo>
                  <a:lnTo>
                    <a:pt x="0" y="357103"/>
                  </a:lnTo>
                  <a:lnTo>
                    <a:pt x="0" y="349960"/>
                  </a:lnTo>
                  <a:lnTo>
                    <a:pt x="0" y="341196"/>
                  </a:lnTo>
                  <a:lnTo>
                    <a:pt x="0" y="334053"/>
                  </a:lnTo>
                  <a:lnTo>
                    <a:pt x="22725" y="334053"/>
                  </a:lnTo>
                  <a:lnTo>
                    <a:pt x="38632" y="318146"/>
                  </a:lnTo>
                  <a:lnTo>
                    <a:pt x="86354" y="318146"/>
                  </a:lnTo>
                  <a:lnTo>
                    <a:pt x="118168" y="311328"/>
                  </a:lnTo>
                  <a:lnTo>
                    <a:pt x="124986" y="286331"/>
                  </a:lnTo>
                  <a:lnTo>
                    <a:pt x="145438" y="259062"/>
                  </a:lnTo>
                  <a:lnTo>
                    <a:pt x="145438" y="179851"/>
                  </a:lnTo>
                  <a:lnTo>
                    <a:pt x="145438" y="172708"/>
                  </a:lnTo>
                  <a:lnTo>
                    <a:pt x="193160" y="156801"/>
                  </a:lnTo>
                  <a:lnTo>
                    <a:pt x="302238" y="8180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1" name="Freeform 370"/>
            <p:cNvSpPr>
              <a:spLocks/>
            </p:cNvSpPr>
            <p:nvPr/>
          </p:nvSpPr>
          <p:spPr bwMode="auto">
            <a:xfrm>
              <a:off x="2664759" y="4459619"/>
              <a:ext cx="242869" cy="245426"/>
            </a:xfrm>
            <a:custGeom>
              <a:avLst/>
              <a:gdLst>
                <a:gd name="connsiteX0" fmla="*/ 68263 w 226218"/>
                <a:gd name="connsiteY0" fmla="*/ 0 h 228600"/>
                <a:gd name="connsiteX1" fmla="*/ 75406 w 226218"/>
                <a:gd name="connsiteY1" fmla="*/ 0 h 228600"/>
                <a:gd name="connsiteX2" fmla="*/ 93663 w 226218"/>
                <a:gd name="connsiteY2" fmla="*/ 0 h 228600"/>
                <a:gd name="connsiteX3" fmla="*/ 100806 w 226218"/>
                <a:gd name="connsiteY3" fmla="*/ 0 h 228600"/>
                <a:gd name="connsiteX4" fmla="*/ 124618 w 226218"/>
                <a:gd name="connsiteY4" fmla="*/ 14288 h 228600"/>
                <a:gd name="connsiteX5" fmla="*/ 124618 w 226218"/>
                <a:gd name="connsiteY5" fmla="*/ 22225 h 228600"/>
                <a:gd name="connsiteX6" fmla="*/ 130968 w 226218"/>
                <a:gd name="connsiteY6" fmla="*/ 36513 h 228600"/>
                <a:gd name="connsiteX7" fmla="*/ 130968 w 226218"/>
                <a:gd name="connsiteY7" fmla="*/ 74613 h 228600"/>
                <a:gd name="connsiteX8" fmla="*/ 152896 w 226218"/>
                <a:gd name="connsiteY8" fmla="*/ 81062 h 228600"/>
                <a:gd name="connsiteX9" fmla="*/ 161925 w 226218"/>
                <a:gd name="connsiteY9" fmla="*/ 74613 h 228600"/>
                <a:gd name="connsiteX10" fmla="*/ 166127 w 226218"/>
                <a:gd name="connsiteY10" fmla="*/ 76714 h 228600"/>
                <a:gd name="connsiteX11" fmla="*/ 169068 w 226218"/>
                <a:gd name="connsiteY11" fmla="*/ 74613 h 228600"/>
                <a:gd name="connsiteX12" fmla="*/ 184943 w 226218"/>
                <a:gd name="connsiteY12" fmla="*/ 82550 h 228600"/>
                <a:gd name="connsiteX13" fmla="*/ 191293 w 226218"/>
                <a:gd name="connsiteY13" fmla="*/ 88900 h 228600"/>
                <a:gd name="connsiteX14" fmla="*/ 191293 w 226218"/>
                <a:gd name="connsiteY14" fmla="*/ 115888 h 228600"/>
                <a:gd name="connsiteX15" fmla="*/ 195969 w 226218"/>
                <a:gd name="connsiteY15" fmla="*/ 126798 h 228600"/>
                <a:gd name="connsiteX16" fmla="*/ 206375 w 226218"/>
                <a:gd name="connsiteY16" fmla="*/ 123825 h 228600"/>
                <a:gd name="connsiteX17" fmla="*/ 210185 w 226218"/>
                <a:gd name="connsiteY17" fmla="*/ 124778 h 228600"/>
                <a:gd name="connsiteX18" fmla="*/ 213518 w 226218"/>
                <a:gd name="connsiteY18" fmla="*/ 123825 h 228600"/>
                <a:gd name="connsiteX19" fmla="*/ 226218 w 226218"/>
                <a:gd name="connsiteY19" fmla="*/ 127000 h 228600"/>
                <a:gd name="connsiteX20" fmla="*/ 226218 w 226218"/>
                <a:gd name="connsiteY20" fmla="*/ 146050 h 228600"/>
                <a:gd name="connsiteX21" fmla="*/ 221456 w 226218"/>
                <a:gd name="connsiteY21" fmla="*/ 160338 h 228600"/>
                <a:gd name="connsiteX22" fmla="*/ 213518 w 226218"/>
                <a:gd name="connsiteY22" fmla="*/ 176213 h 228600"/>
                <a:gd name="connsiteX23" fmla="*/ 210343 w 226218"/>
                <a:gd name="connsiteY23" fmla="*/ 201613 h 228600"/>
                <a:gd name="connsiteX24" fmla="*/ 188118 w 226218"/>
                <a:gd name="connsiteY24" fmla="*/ 225425 h 228600"/>
                <a:gd name="connsiteX25" fmla="*/ 169068 w 226218"/>
                <a:gd name="connsiteY25" fmla="*/ 228600 h 228600"/>
                <a:gd name="connsiteX26" fmla="*/ 164690 w 226218"/>
                <a:gd name="connsiteY26" fmla="*/ 228139 h 228600"/>
                <a:gd name="connsiteX27" fmla="*/ 161925 w 226218"/>
                <a:gd name="connsiteY27" fmla="*/ 228600 h 228600"/>
                <a:gd name="connsiteX28" fmla="*/ 131763 w 226218"/>
                <a:gd name="connsiteY28" fmla="*/ 225425 h 228600"/>
                <a:gd name="connsiteX29" fmla="*/ 106363 w 226218"/>
                <a:gd name="connsiteY29" fmla="*/ 217488 h 228600"/>
                <a:gd name="connsiteX30" fmla="*/ 131763 w 226218"/>
                <a:gd name="connsiteY30" fmla="*/ 171450 h 228600"/>
                <a:gd name="connsiteX31" fmla="*/ 128588 w 226218"/>
                <a:gd name="connsiteY31" fmla="*/ 160338 h 228600"/>
                <a:gd name="connsiteX32" fmla="*/ 101600 w 226218"/>
                <a:gd name="connsiteY32" fmla="*/ 149225 h 228600"/>
                <a:gd name="connsiteX33" fmla="*/ 68263 w 226218"/>
                <a:gd name="connsiteY33" fmla="*/ 130175 h 228600"/>
                <a:gd name="connsiteX34" fmla="*/ 49213 w 226218"/>
                <a:gd name="connsiteY34" fmla="*/ 123825 h 228600"/>
                <a:gd name="connsiteX35" fmla="*/ 0 w 226218"/>
                <a:gd name="connsiteY35" fmla="*/ 82550 h 228600"/>
                <a:gd name="connsiteX36" fmla="*/ 11113 w 226218"/>
                <a:gd name="connsiteY36" fmla="*/ 47625 h 228600"/>
                <a:gd name="connsiteX37" fmla="*/ 11113 w 226218"/>
                <a:gd name="connsiteY37" fmla="*/ 33338 h 228600"/>
                <a:gd name="connsiteX38" fmla="*/ 23813 w 226218"/>
                <a:gd name="connsiteY38" fmla="*/ 635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6218" h="228600">
                  <a:moveTo>
                    <a:pt x="68263" y="0"/>
                  </a:moveTo>
                  <a:lnTo>
                    <a:pt x="75406" y="0"/>
                  </a:lnTo>
                  <a:lnTo>
                    <a:pt x="93663" y="0"/>
                  </a:lnTo>
                  <a:lnTo>
                    <a:pt x="100806" y="0"/>
                  </a:lnTo>
                  <a:lnTo>
                    <a:pt x="124618" y="14288"/>
                  </a:lnTo>
                  <a:lnTo>
                    <a:pt x="124618" y="22225"/>
                  </a:lnTo>
                  <a:lnTo>
                    <a:pt x="130968" y="36513"/>
                  </a:lnTo>
                  <a:lnTo>
                    <a:pt x="130968" y="74613"/>
                  </a:lnTo>
                  <a:lnTo>
                    <a:pt x="152896" y="81062"/>
                  </a:lnTo>
                  <a:lnTo>
                    <a:pt x="161925" y="74613"/>
                  </a:lnTo>
                  <a:lnTo>
                    <a:pt x="166127" y="76714"/>
                  </a:lnTo>
                  <a:lnTo>
                    <a:pt x="169068" y="74613"/>
                  </a:lnTo>
                  <a:lnTo>
                    <a:pt x="184943" y="82550"/>
                  </a:lnTo>
                  <a:lnTo>
                    <a:pt x="191293" y="88900"/>
                  </a:lnTo>
                  <a:lnTo>
                    <a:pt x="191293" y="115888"/>
                  </a:lnTo>
                  <a:lnTo>
                    <a:pt x="195969" y="126798"/>
                  </a:lnTo>
                  <a:lnTo>
                    <a:pt x="206375" y="123825"/>
                  </a:lnTo>
                  <a:lnTo>
                    <a:pt x="210185" y="124778"/>
                  </a:lnTo>
                  <a:lnTo>
                    <a:pt x="213518" y="123825"/>
                  </a:lnTo>
                  <a:lnTo>
                    <a:pt x="226218" y="127000"/>
                  </a:lnTo>
                  <a:lnTo>
                    <a:pt x="226218" y="146050"/>
                  </a:lnTo>
                  <a:lnTo>
                    <a:pt x="221456" y="160338"/>
                  </a:lnTo>
                  <a:lnTo>
                    <a:pt x="213518" y="176213"/>
                  </a:lnTo>
                  <a:lnTo>
                    <a:pt x="210343" y="201613"/>
                  </a:lnTo>
                  <a:lnTo>
                    <a:pt x="188118" y="225425"/>
                  </a:lnTo>
                  <a:lnTo>
                    <a:pt x="169068" y="228600"/>
                  </a:lnTo>
                  <a:lnTo>
                    <a:pt x="164690" y="228139"/>
                  </a:lnTo>
                  <a:lnTo>
                    <a:pt x="161925" y="228600"/>
                  </a:lnTo>
                  <a:lnTo>
                    <a:pt x="131763" y="225425"/>
                  </a:lnTo>
                  <a:lnTo>
                    <a:pt x="106363" y="217488"/>
                  </a:lnTo>
                  <a:lnTo>
                    <a:pt x="131763" y="171450"/>
                  </a:lnTo>
                  <a:lnTo>
                    <a:pt x="128588" y="160338"/>
                  </a:lnTo>
                  <a:lnTo>
                    <a:pt x="101600" y="149225"/>
                  </a:lnTo>
                  <a:lnTo>
                    <a:pt x="68263" y="130175"/>
                  </a:lnTo>
                  <a:lnTo>
                    <a:pt x="49213" y="123825"/>
                  </a:lnTo>
                  <a:lnTo>
                    <a:pt x="0" y="82550"/>
                  </a:lnTo>
                  <a:lnTo>
                    <a:pt x="11113" y="47625"/>
                  </a:lnTo>
                  <a:lnTo>
                    <a:pt x="11113" y="33338"/>
                  </a:lnTo>
                  <a:lnTo>
                    <a:pt x="23813" y="63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5" name="Freeform 5"/>
            <p:cNvSpPr>
              <a:spLocks/>
            </p:cNvSpPr>
            <p:nvPr/>
          </p:nvSpPr>
          <p:spPr bwMode="auto">
            <a:xfrm>
              <a:off x="4938360" y="2099098"/>
              <a:ext cx="88626" cy="40904"/>
            </a:xfrm>
            <a:custGeom>
              <a:avLst/>
              <a:gdLst>
                <a:gd name="T0" fmla="*/ 43 w 52"/>
                <a:gd name="T1" fmla="*/ 5 h 24"/>
                <a:gd name="T2" fmla="*/ 26 w 52"/>
                <a:gd name="T3" fmla="*/ 0 h 24"/>
                <a:gd name="T4" fmla="*/ 5 w 52"/>
                <a:gd name="T5" fmla="*/ 9 h 24"/>
                <a:gd name="T6" fmla="*/ 0 w 52"/>
                <a:gd name="T7" fmla="*/ 21 h 24"/>
                <a:gd name="T8" fmla="*/ 19 w 52"/>
                <a:gd name="T9" fmla="*/ 24 h 24"/>
                <a:gd name="T10" fmla="*/ 50 w 52"/>
                <a:gd name="T11" fmla="*/ 24 h 24"/>
                <a:gd name="T12" fmla="*/ 50 w 52"/>
                <a:gd name="T13" fmla="*/ 16 h 24"/>
                <a:gd name="T14" fmla="*/ 52 w 52"/>
                <a:gd name="T15" fmla="*/ 9 h 24"/>
                <a:gd name="T16" fmla="*/ 43 w 52"/>
                <a:gd name="T17" fmla="*/ 5 h 24"/>
                <a:gd name="T18" fmla="*/ 43 w 52"/>
                <a:gd name="T19" fmla="*/ 5 h 24"/>
                <a:gd name="T20" fmla="*/ 43 w 52"/>
                <a:gd name="T2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24">
                  <a:moveTo>
                    <a:pt x="43" y="5"/>
                  </a:moveTo>
                  <a:lnTo>
                    <a:pt x="26" y="0"/>
                  </a:lnTo>
                  <a:lnTo>
                    <a:pt x="5" y="9"/>
                  </a:lnTo>
                  <a:lnTo>
                    <a:pt x="0" y="21"/>
                  </a:lnTo>
                  <a:lnTo>
                    <a:pt x="19" y="24"/>
                  </a:lnTo>
                  <a:lnTo>
                    <a:pt x="50" y="24"/>
                  </a:lnTo>
                  <a:lnTo>
                    <a:pt x="50" y="16"/>
                  </a:lnTo>
                  <a:lnTo>
                    <a:pt x="52" y="9"/>
                  </a:lnTo>
                  <a:lnTo>
                    <a:pt x="43" y="5"/>
                  </a:lnTo>
                  <a:lnTo>
                    <a:pt x="43" y="5"/>
                  </a:lnTo>
                  <a:lnTo>
                    <a:pt x="43"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0" name="Freeform 10"/>
            <p:cNvSpPr>
              <a:spLocks/>
            </p:cNvSpPr>
            <p:nvPr/>
          </p:nvSpPr>
          <p:spPr bwMode="auto">
            <a:xfrm>
              <a:off x="4931543" y="2624037"/>
              <a:ext cx="47722" cy="112487"/>
            </a:xfrm>
            <a:custGeom>
              <a:avLst/>
              <a:gdLst>
                <a:gd name="T0" fmla="*/ 7 w 28"/>
                <a:gd name="T1" fmla="*/ 0 h 66"/>
                <a:gd name="T2" fmla="*/ 7 w 28"/>
                <a:gd name="T3" fmla="*/ 0 h 66"/>
                <a:gd name="T4" fmla="*/ 7 w 28"/>
                <a:gd name="T5" fmla="*/ 4 h 66"/>
                <a:gd name="T6" fmla="*/ 11 w 28"/>
                <a:gd name="T7" fmla="*/ 2 h 66"/>
                <a:gd name="T8" fmla="*/ 14 w 28"/>
                <a:gd name="T9" fmla="*/ 9 h 66"/>
                <a:gd name="T10" fmla="*/ 19 w 28"/>
                <a:gd name="T11" fmla="*/ 9 h 66"/>
                <a:gd name="T12" fmla="*/ 21 w 28"/>
                <a:gd name="T13" fmla="*/ 18 h 66"/>
                <a:gd name="T14" fmla="*/ 19 w 28"/>
                <a:gd name="T15" fmla="*/ 26 h 66"/>
                <a:gd name="T16" fmla="*/ 21 w 28"/>
                <a:gd name="T17" fmla="*/ 35 h 66"/>
                <a:gd name="T18" fmla="*/ 28 w 28"/>
                <a:gd name="T19" fmla="*/ 40 h 66"/>
                <a:gd name="T20" fmla="*/ 28 w 28"/>
                <a:gd name="T21" fmla="*/ 45 h 66"/>
                <a:gd name="T22" fmla="*/ 21 w 28"/>
                <a:gd name="T23" fmla="*/ 49 h 66"/>
                <a:gd name="T24" fmla="*/ 21 w 28"/>
                <a:gd name="T25" fmla="*/ 56 h 66"/>
                <a:gd name="T26" fmla="*/ 11 w 28"/>
                <a:gd name="T27" fmla="*/ 66 h 66"/>
                <a:gd name="T28" fmla="*/ 9 w 28"/>
                <a:gd name="T29" fmla="*/ 63 h 66"/>
                <a:gd name="T30" fmla="*/ 9 w 28"/>
                <a:gd name="T31" fmla="*/ 59 h 66"/>
                <a:gd name="T32" fmla="*/ 0 w 28"/>
                <a:gd name="T33" fmla="*/ 52 h 66"/>
                <a:gd name="T34" fmla="*/ 0 w 28"/>
                <a:gd name="T35" fmla="*/ 42 h 66"/>
                <a:gd name="T36" fmla="*/ 0 w 28"/>
                <a:gd name="T37" fmla="*/ 28 h 66"/>
                <a:gd name="T38" fmla="*/ 2 w 28"/>
                <a:gd name="T39" fmla="*/ 21 h 66"/>
                <a:gd name="T40" fmla="*/ 0 w 28"/>
                <a:gd name="T41" fmla="*/ 16 h 66"/>
                <a:gd name="T42" fmla="*/ 0 w 28"/>
                <a:gd name="T43" fmla="*/ 11 h 66"/>
                <a:gd name="T44" fmla="*/ 7 w 28"/>
                <a:gd name="T4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66">
                  <a:moveTo>
                    <a:pt x="7" y="0"/>
                  </a:moveTo>
                  <a:lnTo>
                    <a:pt x="7" y="0"/>
                  </a:lnTo>
                  <a:lnTo>
                    <a:pt x="7" y="4"/>
                  </a:lnTo>
                  <a:lnTo>
                    <a:pt x="11" y="2"/>
                  </a:lnTo>
                  <a:lnTo>
                    <a:pt x="14" y="9"/>
                  </a:lnTo>
                  <a:lnTo>
                    <a:pt x="19" y="9"/>
                  </a:lnTo>
                  <a:lnTo>
                    <a:pt x="21" y="18"/>
                  </a:lnTo>
                  <a:lnTo>
                    <a:pt x="19" y="26"/>
                  </a:lnTo>
                  <a:lnTo>
                    <a:pt x="21" y="35"/>
                  </a:lnTo>
                  <a:lnTo>
                    <a:pt x="28" y="40"/>
                  </a:lnTo>
                  <a:lnTo>
                    <a:pt x="28" y="45"/>
                  </a:lnTo>
                  <a:lnTo>
                    <a:pt x="21" y="49"/>
                  </a:lnTo>
                  <a:lnTo>
                    <a:pt x="21" y="56"/>
                  </a:lnTo>
                  <a:lnTo>
                    <a:pt x="11" y="66"/>
                  </a:lnTo>
                  <a:lnTo>
                    <a:pt x="9" y="63"/>
                  </a:lnTo>
                  <a:lnTo>
                    <a:pt x="9" y="59"/>
                  </a:lnTo>
                  <a:lnTo>
                    <a:pt x="0" y="52"/>
                  </a:lnTo>
                  <a:lnTo>
                    <a:pt x="0" y="42"/>
                  </a:lnTo>
                  <a:lnTo>
                    <a:pt x="0" y="28"/>
                  </a:lnTo>
                  <a:lnTo>
                    <a:pt x="2" y="21"/>
                  </a:lnTo>
                  <a:lnTo>
                    <a:pt x="0" y="16"/>
                  </a:lnTo>
                  <a:lnTo>
                    <a:pt x="0" y="11"/>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4" name="Freeform 14"/>
            <p:cNvSpPr>
              <a:spLocks noEditPoints="1"/>
            </p:cNvSpPr>
            <p:nvPr/>
          </p:nvSpPr>
          <p:spPr bwMode="auto">
            <a:xfrm>
              <a:off x="2371613" y="4531203"/>
              <a:ext cx="543688" cy="1210087"/>
            </a:xfrm>
            <a:custGeom>
              <a:avLst/>
              <a:gdLst>
                <a:gd name="T0" fmla="*/ 127 w 319"/>
                <a:gd name="T1" fmla="*/ 710 h 710"/>
                <a:gd name="T2" fmla="*/ 104 w 319"/>
                <a:gd name="T3" fmla="*/ 701 h 710"/>
                <a:gd name="T4" fmla="*/ 78 w 319"/>
                <a:gd name="T5" fmla="*/ 701 h 710"/>
                <a:gd name="T6" fmla="*/ 82 w 319"/>
                <a:gd name="T7" fmla="*/ 651 h 710"/>
                <a:gd name="T8" fmla="*/ 113 w 319"/>
                <a:gd name="T9" fmla="*/ 689 h 710"/>
                <a:gd name="T10" fmla="*/ 127 w 319"/>
                <a:gd name="T11" fmla="*/ 710 h 710"/>
                <a:gd name="T12" fmla="*/ 137 w 319"/>
                <a:gd name="T13" fmla="*/ 5 h 710"/>
                <a:gd name="T14" fmla="*/ 151 w 319"/>
                <a:gd name="T15" fmla="*/ 5 h 710"/>
                <a:gd name="T16" fmla="*/ 172 w 319"/>
                <a:gd name="T17" fmla="*/ 7 h 710"/>
                <a:gd name="T18" fmla="*/ 217 w 319"/>
                <a:gd name="T19" fmla="*/ 40 h 710"/>
                <a:gd name="T20" fmla="*/ 253 w 319"/>
                <a:gd name="T21" fmla="*/ 59 h 710"/>
                <a:gd name="T22" fmla="*/ 239 w 319"/>
                <a:gd name="T23" fmla="*/ 95 h 710"/>
                <a:gd name="T24" fmla="*/ 274 w 319"/>
                <a:gd name="T25" fmla="*/ 102 h 710"/>
                <a:gd name="T26" fmla="*/ 300 w 319"/>
                <a:gd name="T27" fmla="*/ 85 h 710"/>
                <a:gd name="T28" fmla="*/ 312 w 319"/>
                <a:gd name="T29" fmla="*/ 66 h 710"/>
                <a:gd name="T30" fmla="*/ 319 w 319"/>
                <a:gd name="T31" fmla="*/ 90 h 710"/>
                <a:gd name="T32" fmla="*/ 295 w 319"/>
                <a:gd name="T33" fmla="*/ 109 h 710"/>
                <a:gd name="T34" fmla="*/ 255 w 319"/>
                <a:gd name="T35" fmla="*/ 149 h 710"/>
                <a:gd name="T36" fmla="*/ 248 w 319"/>
                <a:gd name="T37" fmla="*/ 185 h 710"/>
                <a:gd name="T38" fmla="*/ 243 w 319"/>
                <a:gd name="T39" fmla="*/ 208 h 710"/>
                <a:gd name="T40" fmla="*/ 241 w 319"/>
                <a:gd name="T41" fmla="*/ 232 h 710"/>
                <a:gd name="T42" fmla="*/ 260 w 319"/>
                <a:gd name="T43" fmla="*/ 260 h 710"/>
                <a:gd name="T44" fmla="*/ 269 w 319"/>
                <a:gd name="T45" fmla="*/ 279 h 710"/>
                <a:gd name="T46" fmla="*/ 229 w 319"/>
                <a:gd name="T47" fmla="*/ 317 h 710"/>
                <a:gd name="T48" fmla="*/ 179 w 319"/>
                <a:gd name="T49" fmla="*/ 320 h 710"/>
                <a:gd name="T50" fmla="*/ 179 w 319"/>
                <a:gd name="T51" fmla="*/ 346 h 710"/>
                <a:gd name="T52" fmla="*/ 172 w 319"/>
                <a:gd name="T53" fmla="*/ 365 h 710"/>
                <a:gd name="T54" fmla="*/ 139 w 319"/>
                <a:gd name="T55" fmla="*/ 360 h 710"/>
                <a:gd name="T56" fmla="*/ 137 w 319"/>
                <a:gd name="T57" fmla="*/ 388 h 710"/>
                <a:gd name="T58" fmla="*/ 156 w 319"/>
                <a:gd name="T59" fmla="*/ 386 h 710"/>
                <a:gd name="T60" fmla="*/ 146 w 319"/>
                <a:gd name="T61" fmla="*/ 405 h 710"/>
                <a:gd name="T62" fmla="*/ 130 w 319"/>
                <a:gd name="T63" fmla="*/ 440 h 710"/>
                <a:gd name="T64" fmla="*/ 111 w 319"/>
                <a:gd name="T65" fmla="*/ 452 h 710"/>
                <a:gd name="T66" fmla="*/ 94 w 319"/>
                <a:gd name="T67" fmla="*/ 483 h 710"/>
                <a:gd name="T68" fmla="*/ 125 w 319"/>
                <a:gd name="T69" fmla="*/ 504 h 710"/>
                <a:gd name="T70" fmla="*/ 101 w 319"/>
                <a:gd name="T71" fmla="*/ 540 h 710"/>
                <a:gd name="T72" fmla="*/ 75 w 319"/>
                <a:gd name="T73" fmla="*/ 578 h 710"/>
                <a:gd name="T74" fmla="*/ 73 w 319"/>
                <a:gd name="T75" fmla="*/ 618 h 710"/>
                <a:gd name="T76" fmla="*/ 78 w 319"/>
                <a:gd name="T77" fmla="*/ 630 h 710"/>
                <a:gd name="T78" fmla="*/ 23 w 319"/>
                <a:gd name="T79" fmla="*/ 623 h 710"/>
                <a:gd name="T80" fmla="*/ 16 w 319"/>
                <a:gd name="T81" fmla="*/ 589 h 710"/>
                <a:gd name="T82" fmla="*/ 2 w 319"/>
                <a:gd name="T83" fmla="*/ 580 h 710"/>
                <a:gd name="T84" fmla="*/ 12 w 319"/>
                <a:gd name="T85" fmla="*/ 545 h 710"/>
                <a:gd name="T86" fmla="*/ 16 w 319"/>
                <a:gd name="T87" fmla="*/ 516 h 710"/>
                <a:gd name="T88" fmla="*/ 30 w 319"/>
                <a:gd name="T89" fmla="*/ 464 h 710"/>
                <a:gd name="T90" fmla="*/ 35 w 319"/>
                <a:gd name="T91" fmla="*/ 447 h 710"/>
                <a:gd name="T92" fmla="*/ 26 w 319"/>
                <a:gd name="T93" fmla="*/ 436 h 710"/>
                <a:gd name="T94" fmla="*/ 23 w 319"/>
                <a:gd name="T95" fmla="*/ 417 h 710"/>
                <a:gd name="T96" fmla="*/ 26 w 319"/>
                <a:gd name="T97" fmla="*/ 388 h 710"/>
                <a:gd name="T98" fmla="*/ 28 w 319"/>
                <a:gd name="T99" fmla="*/ 339 h 710"/>
                <a:gd name="T100" fmla="*/ 42 w 319"/>
                <a:gd name="T101" fmla="*/ 315 h 710"/>
                <a:gd name="T102" fmla="*/ 38 w 319"/>
                <a:gd name="T103" fmla="*/ 275 h 710"/>
                <a:gd name="T104" fmla="*/ 49 w 319"/>
                <a:gd name="T105" fmla="*/ 246 h 710"/>
                <a:gd name="T106" fmla="*/ 59 w 319"/>
                <a:gd name="T107" fmla="*/ 208 h 710"/>
                <a:gd name="T108" fmla="*/ 47 w 319"/>
                <a:gd name="T109" fmla="*/ 173 h 710"/>
                <a:gd name="T110" fmla="*/ 54 w 319"/>
                <a:gd name="T111" fmla="*/ 135 h 710"/>
                <a:gd name="T112" fmla="*/ 71 w 319"/>
                <a:gd name="T113" fmla="*/ 102 h 710"/>
                <a:gd name="T114" fmla="*/ 78 w 319"/>
                <a:gd name="T115" fmla="*/ 83 h 710"/>
                <a:gd name="T116" fmla="*/ 80 w 319"/>
                <a:gd name="T117" fmla="*/ 47 h 710"/>
                <a:gd name="T118" fmla="*/ 104 w 319"/>
                <a:gd name="T119" fmla="*/ 21 h 710"/>
                <a:gd name="T120" fmla="*/ 116 w 319"/>
                <a:gd name="T121" fmla="*/ 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710">
                  <a:moveTo>
                    <a:pt x="127" y="710"/>
                  </a:moveTo>
                  <a:lnTo>
                    <a:pt x="127" y="710"/>
                  </a:lnTo>
                  <a:lnTo>
                    <a:pt x="113" y="710"/>
                  </a:lnTo>
                  <a:lnTo>
                    <a:pt x="104" y="701"/>
                  </a:lnTo>
                  <a:lnTo>
                    <a:pt x="94" y="701"/>
                  </a:lnTo>
                  <a:lnTo>
                    <a:pt x="78" y="701"/>
                  </a:lnTo>
                  <a:lnTo>
                    <a:pt x="78" y="639"/>
                  </a:lnTo>
                  <a:lnTo>
                    <a:pt x="82" y="651"/>
                  </a:lnTo>
                  <a:lnTo>
                    <a:pt x="92" y="672"/>
                  </a:lnTo>
                  <a:lnTo>
                    <a:pt x="113" y="689"/>
                  </a:lnTo>
                  <a:lnTo>
                    <a:pt x="134" y="694"/>
                  </a:lnTo>
                  <a:lnTo>
                    <a:pt x="127" y="710"/>
                  </a:lnTo>
                  <a:close/>
                  <a:moveTo>
                    <a:pt x="137" y="5"/>
                  </a:moveTo>
                  <a:lnTo>
                    <a:pt x="137" y="5"/>
                  </a:lnTo>
                  <a:lnTo>
                    <a:pt x="146" y="17"/>
                  </a:lnTo>
                  <a:lnTo>
                    <a:pt x="151" y="5"/>
                  </a:lnTo>
                  <a:lnTo>
                    <a:pt x="170" y="5"/>
                  </a:lnTo>
                  <a:lnTo>
                    <a:pt x="172" y="7"/>
                  </a:lnTo>
                  <a:lnTo>
                    <a:pt x="203" y="36"/>
                  </a:lnTo>
                  <a:lnTo>
                    <a:pt x="217" y="40"/>
                  </a:lnTo>
                  <a:lnTo>
                    <a:pt x="236" y="52"/>
                  </a:lnTo>
                  <a:lnTo>
                    <a:pt x="253" y="59"/>
                  </a:lnTo>
                  <a:lnTo>
                    <a:pt x="255" y="66"/>
                  </a:lnTo>
                  <a:lnTo>
                    <a:pt x="239" y="95"/>
                  </a:lnTo>
                  <a:lnTo>
                    <a:pt x="255" y="100"/>
                  </a:lnTo>
                  <a:lnTo>
                    <a:pt x="274" y="102"/>
                  </a:lnTo>
                  <a:lnTo>
                    <a:pt x="286" y="100"/>
                  </a:lnTo>
                  <a:lnTo>
                    <a:pt x="300" y="85"/>
                  </a:lnTo>
                  <a:lnTo>
                    <a:pt x="305" y="69"/>
                  </a:lnTo>
                  <a:lnTo>
                    <a:pt x="312" y="66"/>
                  </a:lnTo>
                  <a:lnTo>
                    <a:pt x="319" y="76"/>
                  </a:lnTo>
                  <a:lnTo>
                    <a:pt x="319" y="90"/>
                  </a:lnTo>
                  <a:lnTo>
                    <a:pt x="307" y="102"/>
                  </a:lnTo>
                  <a:lnTo>
                    <a:pt x="295" y="109"/>
                  </a:lnTo>
                  <a:lnTo>
                    <a:pt x="276" y="126"/>
                  </a:lnTo>
                  <a:lnTo>
                    <a:pt x="255" y="149"/>
                  </a:lnTo>
                  <a:lnTo>
                    <a:pt x="253" y="166"/>
                  </a:lnTo>
                  <a:lnTo>
                    <a:pt x="248" y="185"/>
                  </a:lnTo>
                  <a:lnTo>
                    <a:pt x="248" y="204"/>
                  </a:lnTo>
                  <a:lnTo>
                    <a:pt x="243" y="208"/>
                  </a:lnTo>
                  <a:lnTo>
                    <a:pt x="243" y="220"/>
                  </a:lnTo>
                  <a:lnTo>
                    <a:pt x="241" y="232"/>
                  </a:lnTo>
                  <a:lnTo>
                    <a:pt x="262" y="249"/>
                  </a:lnTo>
                  <a:lnTo>
                    <a:pt x="260" y="260"/>
                  </a:lnTo>
                  <a:lnTo>
                    <a:pt x="269" y="270"/>
                  </a:lnTo>
                  <a:lnTo>
                    <a:pt x="269" y="279"/>
                  </a:lnTo>
                  <a:lnTo>
                    <a:pt x="253" y="305"/>
                  </a:lnTo>
                  <a:lnTo>
                    <a:pt x="229" y="317"/>
                  </a:lnTo>
                  <a:lnTo>
                    <a:pt x="196" y="322"/>
                  </a:lnTo>
                  <a:lnTo>
                    <a:pt x="179" y="320"/>
                  </a:lnTo>
                  <a:lnTo>
                    <a:pt x="182" y="331"/>
                  </a:lnTo>
                  <a:lnTo>
                    <a:pt x="179" y="346"/>
                  </a:lnTo>
                  <a:lnTo>
                    <a:pt x="182" y="358"/>
                  </a:lnTo>
                  <a:lnTo>
                    <a:pt x="172" y="365"/>
                  </a:lnTo>
                  <a:lnTo>
                    <a:pt x="156" y="367"/>
                  </a:lnTo>
                  <a:lnTo>
                    <a:pt x="139" y="360"/>
                  </a:lnTo>
                  <a:lnTo>
                    <a:pt x="134" y="365"/>
                  </a:lnTo>
                  <a:lnTo>
                    <a:pt x="137" y="388"/>
                  </a:lnTo>
                  <a:lnTo>
                    <a:pt x="149" y="393"/>
                  </a:lnTo>
                  <a:lnTo>
                    <a:pt x="156" y="386"/>
                  </a:lnTo>
                  <a:lnTo>
                    <a:pt x="161" y="398"/>
                  </a:lnTo>
                  <a:lnTo>
                    <a:pt x="146" y="405"/>
                  </a:lnTo>
                  <a:lnTo>
                    <a:pt x="132" y="419"/>
                  </a:lnTo>
                  <a:lnTo>
                    <a:pt x="130" y="440"/>
                  </a:lnTo>
                  <a:lnTo>
                    <a:pt x="127" y="452"/>
                  </a:lnTo>
                  <a:lnTo>
                    <a:pt x="111" y="452"/>
                  </a:lnTo>
                  <a:lnTo>
                    <a:pt x="99" y="464"/>
                  </a:lnTo>
                  <a:lnTo>
                    <a:pt x="94" y="483"/>
                  </a:lnTo>
                  <a:lnTo>
                    <a:pt x="111" y="500"/>
                  </a:lnTo>
                  <a:lnTo>
                    <a:pt x="125" y="504"/>
                  </a:lnTo>
                  <a:lnTo>
                    <a:pt x="120" y="526"/>
                  </a:lnTo>
                  <a:lnTo>
                    <a:pt x="101" y="540"/>
                  </a:lnTo>
                  <a:lnTo>
                    <a:pt x="90" y="568"/>
                  </a:lnTo>
                  <a:lnTo>
                    <a:pt x="75" y="578"/>
                  </a:lnTo>
                  <a:lnTo>
                    <a:pt x="68" y="589"/>
                  </a:lnTo>
                  <a:lnTo>
                    <a:pt x="73" y="618"/>
                  </a:lnTo>
                  <a:lnTo>
                    <a:pt x="85" y="632"/>
                  </a:lnTo>
                  <a:lnTo>
                    <a:pt x="78" y="630"/>
                  </a:lnTo>
                  <a:lnTo>
                    <a:pt x="64" y="627"/>
                  </a:lnTo>
                  <a:lnTo>
                    <a:pt x="23" y="623"/>
                  </a:lnTo>
                  <a:lnTo>
                    <a:pt x="16" y="608"/>
                  </a:lnTo>
                  <a:lnTo>
                    <a:pt x="16" y="589"/>
                  </a:lnTo>
                  <a:lnTo>
                    <a:pt x="7" y="589"/>
                  </a:lnTo>
                  <a:lnTo>
                    <a:pt x="2" y="580"/>
                  </a:lnTo>
                  <a:lnTo>
                    <a:pt x="0" y="554"/>
                  </a:lnTo>
                  <a:lnTo>
                    <a:pt x="12" y="545"/>
                  </a:lnTo>
                  <a:lnTo>
                    <a:pt x="16" y="528"/>
                  </a:lnTo>
                  <a:lnTo>
                    <a:pt x="16" y="516"/>
                  </a:lnTo>
                  <a:lnTo>
                    <a:pt x="23" y="497"/>
                  </a:lnTo>
                  <a:lnTo>
                    <a:pt x="30" y="464"/>
                  </a:lnTo>
                  <a:lnTo>
                    <a:pt x="28" y="452"/>
                  </a:lnTo>
                  <a:lnTo>
                    <a:pt x="35" y="447"/>
                  </a:lnTo>
                  <a:lnTo>
                    <a:pt x="33" y="438"/>
                  </a:lnTo>
                  <a:lnTo>
                    <a:pt x="26" y="436"/>
                  </a:lnTo>
                  <a:lnTo>
                    <a:pt x="30" y="424"/>
                  </a:lnTo>
                  <a:lnTo>
                    <a:pt x="23" y="417"/>
                  </a:lnTo>
                  <a:lnTo>
                    <a:pt x="21" y="391"/>
                  </a:lnTo>
                  <a:lnTo>
                    <a:pt x="26" y="388"/>
                  </a:lnTo>
                  <a:lnTo>
                    <a:pt x="23" y="360"/>
                  </a:lnTo>
                  <a:lnTo>
                    <a:pt x="28" y="339"/>
                  </a:lnTo>
                  <a:lnTo>
                    <a:pt x="33" y="320"/>
                  </a:lnTo>
                  <a:lnTo>
                    <a:pt x="42" y="315"/>
                  </a:lnTo>
                  <a:lnTo>
                    <a:pt x="38" y="294"/>
                  </a:lnTo>
                  <a:lnTo>
                    <a:pt x="38" y="275"/>
                  </a:lnTo>
                  <a:lnTo>
                    <a:pt x="49" y="263"/>
                  </a:lnTo>
                  <a:lnTo>
                    <a:pt x="49" y="246"/>
                  </a:lnTo>
                  <a:lnTo>
                    <a:pt x="59" y="227"/>
                  </a:lnTo>
                  <a:lnTo>
                    <a:pt x="59" y="208"/>
                  </a:lnTo>
                  <a:lnTo>
                    <a:pt x="54" y="206"/>
                  </a:lnTo>
                  <a:lnTo>
                    <a:pt x="47" y="173"/>
                  </a:lnTo>
                  <a:lnTo>
                    <a:pt x="56" y="152"/>
                  </a:lnTo>
                  <a:lnTo>
                    <a:pt x="54" y="135"/>
                  </a:lnTo>
                  <a:lnTo>
                    <a:pt x="61" y="118"/>
                  </a:lnTo>
                  <a:lnTo>
                    <a:pt x="71" y="102"/>
                  </a:lnTo>
                  <a:lnTo>
                    <a:pt x="82" y="90"/>
                  </a:lnTo>
                  <a:lnTo>
                    <a:pt x="78" y="83"/>
                  </a:lnTo>
                  <a:lnTo>
                    <a:pt x="80" y="78"/>
                  </a:lnTo>
                  <a:lnTo>
                    <a:pt x="80" y="47"/>
                  </a:lnTo>
                  <a:lnTo>
                    <a:pt x="99" y="40"/>
                  </a:lnTo>
                  <a:lnTo>
                    <a:pt x="104" y="21"/>
                  </a:lnTo>
                  <a:lnTo>
                    <a:pt x="101" y="17"/>
                  </a:lnTo>
                  <a:lnTo>
                    <a:pt x="116" y="0"/>
                  </a:lnTo>
                  <a:lnTo>
                    <a:pt x="13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8" name="Freeform 18"/>
            <p:cNvSpPr>
              <a:spLocks noEditPoints="1"/>
            </p:cNvSpPr>
            <p:nvPr/>
          </p:nvSpPr>
          <p:spPr bwMode="auto">
            <a:xfrm>
              <a:off x="7523855" y="4215898"/>
              <a:ext cx="1111235" cy="1032835"/>
            </a:xfrm>
            <a:custGeom>
              <a:avLst/>
              <a:gdLst>
                <a:gd name="T0" fmla="*/ 544 w 652"/>
                <a:gd name="T1" fmla="*/ 550 h 606"/>
                <a:gd name="T2" fmla="*/ 562 w 652"/>
                <a:gd name="T3" fmla="*/ 580 h 606"/>
                <a:gd name="T4" fmla="*/ 539 w 652"/>
                <a:gd name="T5" fmla="*/ 606 h 606"/>
                <a:gd name="T6" fmla="*/ 508 w 652"/>
                <a:gd name="T7" fmla="*/ 554 h 606"/>
                <a:gd name="T8" fmla="*/ 489 w 652"/>
                <a:gd name="T9" fmla="*/ 50 h 606"/>
                <a:gd name="T10" fmla="*/ 520 w 652"/>
                <a:gd name="T11" fmla="*/ 69 h 606"/>
                <a:gd name="T12" fmla="*/ 527 w 652"/>
                <a:gd name="T13" fmla="*/ 102 h 606"/>
                <a:gd name="T14" fmla="*/ 553 w 652"/>
                <a:gd name="T15" fmla="*/ 145 h 606"/>
                <a:gd name="T16" fmla="*/ 584 w 652"/>
                <a:gd name="T17" fmla="*/ 176 h 606"/>
                <a:gd name="T18" fmla="*/ 605 w 652"/>
                <a:gd name="T19" fmla="*/ 197 h 606"/>
                <a:gd name="T20" fmla="*/ 641 w 652"/>
                <a:gd name="T21" fmla="*/ 247 h 606"/>
                <a:gd name="T22" fmla="*/ 652 w 652"/>
                <a:gd name="T23" fmla="*/ 296 h 606"/>
                <a:gd name="T24" fmla="*/ 645 w 652"/>
                <a:gd name="T25" fmla="*/ 348 h 606"/>
                <a:gd name="T26" fmla="*/ 617 w 652"/>
                <a:gd name="T27" fmla="*/ 405 h 606"/>
                <a:gd name="T28" fmla="*/ 596 w 652"/>
                <a:gd name="T29" fmla="*/ 455 h 606"/>
                <a:gd name="T30" fmla="*/ 567 w 652"/>
                <a:gd name="T31" fmla="*/ 483 h 606"/>
                <a:gd name="T32" fmla="*/ 520 w 652"/>
                <a:gd name="T33" fmla="*/ 500 h 606"/>
                <a:gd name="T34" fmla="*/ 492 w 652"/>
                <a:gd name="T35" fmla="*/ 505 h 606"/>
                <a:gd name="T36" fmla="*/ 442 w 652"/>
                <a:gd name="T37" fmla="*/ 488 h 606"/>
                <a:gd name="T38" fmla="*/ 418 w 652"/>
                <a:gd name="T39" fmla="*/ 443 h 606"/>
                <a:gd name="T40" fmla="*/ 395 w 652"/>
                <a:gd name="T41" fmla="*/ 429 h 606"/>
                <a:gd name="T42" fmla="*/ 397 w 652"/>
                <a:gd name="T43" fmla="*/ 401 h 606"/>
                <a:gd name="T44" fmla="*/ 369 w 652"/>
                <a:gd name="T45" fmla="*/ 427 h 606"/>
                <a:gd name="T46" fmla="*/ 338 w 652"/>
                <a:gd name="T47" fmla="*/ 386 h 606"/>
                <a:gd name="T48" fmla="*/ 290 w 652"/>
                <a:gd name="T49" fmla="*/ 360 h 606"/>
                <a:gd name="T50" fmla="*/ 208 w 652"/>
                <a:gd name="T51" fmla="*/ 374 h 606"/>
                <a:gd name="T52" fmla="*/ 167 w 652"/>
                <a:gd name="T53" fmla="*/ 405 h 606"/>
                <a:gd name="T54" fmla="*/ 118 w 652"/>
                <a:gd name="T55" fmla="*/ 408 h 606"/>
                <a:gd name="T56" fmla="*/ 85 w 652"/>
                <a:gd name="T57" fmla="*/ 422 h 606"/>
                <a:gd name="T58" fmla="*/ 35 w 652"/>
                <a:gd name="T59" fmla="*/ 415 h 606"/>
                <a:gd name="T60" fmla="*/ 37 w 652"/>
                <a:gd name="T61" fmla="*/ 393 h 606"/>
                <a:gd name="T62" fmla="*/ 30 w 652"/>
                <a:gd name="T63" fmla="*/ 344 h 606"/>
                <a:gd name="T64" fmla="*/ 21 w 652"/>
                <a:gd name="T65" fmla="*/ 306 h 606"/>
                <a:gd name="T66" fmla="*/ 0 w 652"/>
                <a:gd name="T67" fmla="*/ 261 h 606"/>
                <a:gd name="T68" fmla="*/ 14 w 652"/>
                <a:gd name="T69" fmla="*/ 266 h 606"/>
                <a:gd name="T70" fmla="*/ 2 w 652"/>
                <a:gd name="T71" fmla="*/ 230 h 606"/>
                <a:gd name="T72" fmla="*/ 7 w 652"/>
                <a:gd name="T73" fmla="*/ 197 h 606"/>
                <a:gd name="T74" fmla="*/ 35 w 652"/>
                <a:gd name="T75" fmla="*/ 180 h 606"/>
                <a:gd name="T76" fmla="*/ 66 w 652"/>
                <a:gd name="T77" fmla="*/ 166 h 606"/>
                <a:gd name="T78" fmla="*/ 97 w 652"/>
                <a:gd name="T79" fmla="*/ 154 h 606"/>
                <a:gd name="T80" fmla="*/ 134 w 652"/>
                <a:gd name="T81" fmla="*/ 133 h 606"/>
                <a:gd name="T82" fmla="*/ 158 w 652"/>
                <a:gd name="T83" fmla="*/ 93 h 606"/>
                <a:gd name="T84" fmla="*/ 170 w 652"/>
                <a:gd name="T85" fmla="*/ 88 h 606"/>
                <a:gd name="T86" fmla="*/ 191 w 652"/>
                <a:gd name="T87" fmla="*/ 64 h 606"/>
                <a:gd name="T88" fmla="*/ 208 w 652"/>
                <a:gd name="T89" fmla="*/ 55 h 606"/>
                <a:gd name="T90" fmla="*/ 243 w 652"/>
                <a:gd name="T91" fmla="*/ 69 h 606"/>
                <a:gd name="T92" fmla="*/ 269 w 652"/>
                <a:gd name="T93" fmla="*/ 48 h 606"/>
                <a:gd name="T94" fmla="*/ 290 w 652"/>
                <a:gd name="T95" fmla="*/ 24 h 606"/>
                <a:gd name="T96" fmla="*/ 300 w 652"/>
                <a:gd name="T97" fmla="*/ 10 h 606"/>
                <a:gd name="T98" fmla="*/ 343 w 652"/>
                <a:gd name="T99" fmla="*/ 22 h 606"/>
                <a:gd name="T100" fmla="*/ 371 w 652"/>
                <a:gd name="T101" fmla="*/ 22 h 606"/>
                <a:gd name="T102" fmla="*/ 371 w 652"/>
                <a:gd name="T103" fmla="*/ 43 h 606"/>
                <a:gd name="T104" fmla="*/ 359 w 652"/>
                <a:gd name="T105" fmla="*/ 64 h 606"/>
                <a:gd name="T106" fmla="*/ 392 w 652"/>
                <a:gd name="T107" fmla="*/ 90 h 606"/>
                <a:gd name="T108" fmla="*/ 421 w 652"/>
                <a:gd name="T109" fmla="*/ 109 h 606"/>
                <a:gd name="T110" fmla="*/ 454 w 652"/>
                <a:gd name="T111" fmla="*/ 93 h 606"/>
                <a:gd name="T112" fmla="*/ 458 w 652"/>
                <a:gd name="T113" fmla="*/ 60 h 606"/>
                <a:gd name="T114" fmla="*/ 458 w 652"/>
                <a:gd name="T115" fmla="*/ 27 h 606"/>
                <a:gd name="T116" fmla="*/ 473 w 652"/>
                <a:gd name="T117" fmla="*/ 0 h 606"/>
                <a:gd name="T118" fmla="*/ 482 w 652"/>
                <a:gd name="T119" fmla="*/ 2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2" h="606">
                  <a:moveTo>
                    <a:pt x="520" y="545"/>
                  </a:moveTo>
                  <a:lnTo>
                    <a:pt x="520" y="545"/>
                  </a:lnTo>
                  <a:lnTo>
                    <a:pt x="536" y="552"/>
                  </a:lnTo>
                  <a:lnTo>
                    <a:pt x="544" y="550"/>
                  </a:lnTo>
                  <a:lnTo>
                    <a:pt x="558" y="547"/>
                  </a:lnTo>
                  <a:lnTo>
                    <a:pt x="565" y="547"/>
                  </a:lnTo>
                  <a:lnTo>
                    <a:pt x="567" y="573"/>
                  </a:lnTo>
                  <a:lnTo>
                    <a:pt x="562" y="580"/>
                  </a:lnTo>
                  <a:lnTo>
                    <a:pt x="560" y="597"/>
                  </a:lnTo>
                  <a:lnTo>
                    <a:pt x="555" y="592"/>
                  </a:lnTo>
                  <a:lnTo>
                    <a:pt x="544" y="606"/>
                  </a:lnTo>
                  <a:lnTo>
                    <a:pt x="539" y="606"/>
                  </a:lnTo>
                  <a:lnTo>
                    <a:pt x="529" y="606"/>
                  </a:lnTo>
                  <a:lnTo>
                    <a:pt x="520" y="587"/>
                  </a:lnTo>
                  <a:lnTo>
                    <a:pt x="518" y="573"/>
                  </a:lnTo>
                  <a:lnTo>
                    <a:pt x="508" y="554"/>
                  </a:lnTo>
                  <a:lnTo>
                    <a:pt x="508" y="545"/>
                  </a:lnTo>
                  <a:lnTo>
                    <a:pt x="520" y="545"/>
                  </a:lnTo>
                  <a:close/>
                  <a:moveTo>
                    <a:pt x="489" y="50"/>
                  </a:moveTo>
                  <a:lnTo>
                    <a:pt x="489" y="50"/>
                  </a:lnTo>
                  <a:lnTo>
                    <a:pt x="496" y="62"/>
                  </a:lnTo>
                  <a:lnTo>
                    <a:pt x="506" y="57"/>
                  </a:lnTo>
                  <a:lnTo>
                    <a:pt x="510" y="64"/>
                  </a:lnTo>
                  <a:lnTo>
                    <a:pt x="520" y="69"/>
                  </a:lnTo>
                  <a:lnTo>
                    <a:pt x="518" y="79"/>
                  </a:lnTo>
                  <a:lnTo>
                    <a:pt x="520" y="93"/>
                  </a:lnTo>
                  <a:lnTo>
                    <a:pt x="522" y="100"/>
                  </a:lnTo>
                  <a:lnTo>
                    <a:pt x="527" y="102"/>
                  </a:lnTo>
                  <a:lnTo>
                    <a:pt x="532" y="116"/>
                  </a:lnTo>
                  <a:lnTo>
                    <a:pt x="532" y="126"/>
                  </a:lnTo>
                  <a:lnTo>
                    <a:pt x="536" y="138"/>
                  </a:lnTo>
                  <a:lnTo>
                    <a:pt x="553" y="145"/>
                  </a:lnTo>
                  <a:lnTo>
                    <a:pt x="565" y="154"/>
                  </a:lnTo>
                  <a:lnTo>
                    <a:pt x="577" y="161"/>
                  </a:lnTo>
                  <a:lnTo>
                    <a:pt x="574" y="166"/>
                  </a:lnTo>
                  <a:lnTo>
                    <a:pt x="584" y="176"/>
                  </a:lnTo>
                  <a:lnTo>
                    <a:pt x="588" y="195"/>
                  </a:lnTo>
                  <a:lnTo>
                    <a:pt x="596" y="192"/>
                  </a:lnTo>
                  <a:lnTo>
                    <a:pt x="603" y="199"/>
                  </a:lnTo>
                  <a:lnTo>
                    <a:pt x="605" y="197"/>
                  </a:lnTo>
                  <a:lnTo>
                    <a:pt x="610" y="214"/>
                  </a:lnTo>
                  <a:lnTo>
                    <a:pt x="619" y="225"/>
                  </a:lnTo>
                  <a:lnTo>
                    <a:pt x="629" y="232"/>
                  </a:lnTo>
                  <a:lnTo>
                    <a:pt x="641" y="247"/>
                  </a:lnTo>
                  <a:lnTo>
                    <a:pt x="645" y="261"/>
                  </a:lnTo>
                  <a:lnTo>
                    <a:pt x="645" y="270"/>
                  </a:lnTo>
                  <a:lnTo>
                    <a:pt x="645" y="282"/>
                  </a:lnTo>
                  <a:lnTo>
                    <a:pt x="652" y="296"/>
                  </a:lnTo>
                  <a:lnTo>
                    <a:pt x="650" y="313"/>
                  </a:lnTo>
                  <a:lnTo>
                    <a:pt x="648" y="322"/>
                  </a:lnTo>
                  <a:lnTo>
                    <a:pt x="645" y="339"/>
                  </a:lnTo>
                  <a:lnTo>
                    <a:pt x="645" y="348"/>
                  </a:lnTo>
                  <a:lnTo>
                    <a:pt x="641" y="363"/>
                  </a:lnTo>
                  <a:lnTo>
                    <a:pt x="633" y="382"/>
                  </a:lnTo>
                  <a:lnTo>
                    <a:pt x="622" y="389"/>
                  </a:lnTo>
                  <a:lnTo>
                    <a:pt x="617" y="405"/>
                  </a:lnTo>
                  <a:lnTo>
                    <a:pt x="610" y="415"/>
                  </a:lnTo>
                  <a:lnTo>
                    <a:pt x="605" y="431"/>
                  </a:lnTo>
                  <a:lnTo>
                    <a:pt x="598" y="441"/>
                  </a:lnTo>
                  <a:lnTo>
                    <a:pt x="596" y="455"/>
                  </a:lnTo>
                  <a:lnTo>
                    <a:pt x="593" y="469"/>
                  </a:lnTo>
                  <a:lnTo>
                    <a:pt x="593" y="476"/>
                  </a:lnTo>
                  <a:lnTo>
                    <a:pt x="584" y="483"/>
                  </a:lnTo>
                  <a:lnTo>
                    <a:pt x="567" y="483"/>
                  </a:lnTo>
                  <a:lnTo>
                    <a:pt x="551" y="493"/>
                  </a:lnTo>
                  <a:lnTo>
                    <a:pt x="544" y="500"/>
                  </a:lnTo>
                  <a:lnTo>
                    <a:pt x="534" y="509"/>
                  </a:lnTo>
                  <a:lnTo>
                    <a:pt x="520" y="500"/>
                  </a:lnTo>
                  <a:lnTo>
                    <a:pt x="510" y="495"/>
                  </a:lnTo>
                  <a:lnTo>
                    <a:pt x="513" y="486"/>
                  </a:lnTo>
                  <a:lnTo>
                    <a:pt x="506" y="490"/>
                  </a:lnTo>
                  <a:lnTo>
                    <a:pt x="492" y="505"/>
                  </a:lnTo>
                  <a:lnTo>
                    <a:pt x="477" y="498"/>
                  </a:lnTo>
                  <a:lnTo>
                    <a:pt x="468" y="495"/>
                  </a:lnTo>
                  <a:lnTo>
                    <a:pt x="458" y="493"/>
                  </a:lnTo>
                  <a:lnTo>
                    <a:pt x="442" y="488"/>
                  </a:lnTo>
                  <a:lnTo>
                    <a:pt x="432" y="474"/>
                  </a:lnTo>
                  <a:lnTo>
                    <a:pt x="430" y="460"/>
                  </a:lnTo>
                  <a:lnTo>
                    <a:pt x="425" y="450"/>
                  </a:lnTo>
                  <a:lnTo>
                    <a:pt x="418" y="443"/>
                  </a:lnTo>
                  <a:lnTo>
                    <a:pt x="402" y="441"/>
                  </a:lnTo>
                  <a:lnTo>
                    <a:pt x="406" y="429"/>
                  </a:lnTo>
                  <a:lnTo>
                    <a:pt x="402" y="415"/>
                  </a:lnTo>
                  <a:lnTo>
                    <a:pt x="395" y="429"/>
                  </a:lnTo>
                  <a:lnTo>
                    <a:pt x="380" y="431"/>
                  </a:lnTo>
                  <a:lnTo>
                    <a:pt x="390" y="422"/>
                  </a:lnTo>
                  <a:lnTo>
                    <a:pt x="392" y="410"/>
                  </a:lnTo>
                  <a:lnTo>
                    <a:pt x="397" y="401"/>
                  </a:lnTo>
                  <a:lnTo>
                    <a:pt x="397" y="386"/>
                  </a:lnTo>
                  <a:lnTo>
                    <a:pt x="383" y="403"/>
                  </a:lnTo>
                  <a:lnTo>
                    <a:pt x="373" y="410"/>
                  </a:lnTo>
                  <a:lnTo>
                    <a:pt x="369" y="427"/>
                  </a:lnTo>
                  <a:lnTo>
                    <a:pt x="354" y="417"/>
                  </a:lnTo>
                  <a:lnTo>
                    <a:pt x="354" y="408"/>
                  </a:lnTo>
                  <a:lnTo>
                    <a:pt x="345" y="393"/>
                  </a:lnTo>
                  <a:lnTo>
                    <a:pt x="338" y="386"/>
                  </a:lnTo>
                  <a:lnTo>
                    <a:pt x="340" y="382"/>
                  </a:lnTo>
                  <a:lnTo>
                    <a:pt x="319" y="370"/>
                  </a:lnTo>
                  <a:lnTo>
                    <a:pt x="307" y="370"/>
                  </a:lnTo>
                  <a:lnTo>
                    <a:pt x="290" y="360"/>
                  </a:lnTo>
                  <a:lnTo>
                    <a:pt x="262" y="363"/>
                  </a:lnTo>
                  <a:lnTo>
                    <a:pt x="241" y="370"/>
                  </a:lnTo>
                  <a:lnTo>
                    <a:pt x="224" y="374"/>
                  </a:lnTo>
                  <a:lnTo>
                    <a:pt x="208" y="374"/>
                  </a:lnTo>
                  <a:lnTo>
                    <a:pt x="191" y="384"/>
                  </a:lnTo>
                  <a:lnTo>
                    <a:pt x="177" y="389"/>
                  </a:lnTo>
                  <a:lnTo>
                    <a:pt x="175" y="398"/>
                  </a:lnTo>
                  <a:lnTo>
                    <a:pt x="167" y="405"/>
                  </a:lnTo>
                  <a:lnTo>
                    <a:pt x="153" y="408"/>
                  </a:lnTo>
                  <a:lnTo>
                    <a:pt x="144" y="408"/>
                  </a:lnTo>
                  <a:lnTo>
                    <a:pt x="130" y="405"/>
                  </a:lnTo>
                  <a:lnTo>
                    <a:pt x="118" y="408"/>
                  </a:lnTo>
                  <a:lnTo>
                    <a:pt x="106" y="408"/>
                  </a:lnTo>
                  <a:lnTo>
                    <a:pt x="97" y="417"/>
                  </a:lnTo>
                  <a:lnTo>
                    <a:pt x="92" y="417"/>
                  </a:lnTo>
                  <a:lnTo>
                    <a:pt x="85" y="422"/>
                  </a:lnTo>
                  <a:lnTo>
                    <a:pt x="75" y="429"/>
                  </a:lnTo>
                  <a:lnTo>
                    <a:pt x="63" y="429"/>
                  </a:lnTo>
                  <a:lnTo>
                    <a:pt x="54" y="429"/>
                  </a:lnTo>
                  <a:lnTo>
                    <a:pt x="35" y="415"/>
                  </a:lnTo>
                  <a:lnTo>
                    <a:pt x="28" y="412"/>
                  </a:lnTo>
                  <a:lnTo>
                    <a:pt x="28" y="401"/>
                  </a:lnTo>
                  <a:lnTo>
                    <a:pt x="35" y="398"/>
                  </a:lnTo>
                  <a:lnTo>
                    <a:pt x="37" y="393"/>
                  </a:lnTo>
                  <a:lnTo>
                    <a:pt x="37" y="386"/>
                  </a:lnTo>
                  <a:lnTo>
                    <a:pt x="40" y="374"/>
                  </a:lnTo>
                  <a:lnTo>
                    <a:pt x="37" y="363"/>
                  </a:lnTo>
                  <a:lnTo>
                    <a:pt x="30" y="344"/>
                  </a:lnTo>
                  <a:lnTo>
                    <a:pt x="28" y="332"/>
                  </a:lnTo>
                  <a:lnTo>
                    <a:pt x="28" y="322"/>
                  </a:lnTo>
                  <a:lnTo>
                    <a:pt x="21" y="311"/>
                  </a:lnTo>
                  <a:lnTo>
                    <a:pt x="21" y="306"/>
                  </a:lnTo>
                  <a:lnTo>
                    <a:pt x="14" y="299"/>
                  </a:lnTo>
                  <a:lnTo>
                    <a:pt x="11" y="285"/>
                  </a:lnTo>
                  <a:lnTo>
                    <a:pt x="2" y="268"/>
                  </a:lnTo>
                  <a:lnTo>
                    <a:pt x="0" y="261"/>
                  </a:lnTo>
                  <a:lnTo>
                    <a:pt x="7" y="268"/>
                  </a:lnTo>
                  <a:lnTo>
                    <a:pt x="2" y="254"/>
                  </a:lnTo>
                  <a:lnTo>
                    <a:pt x="9" y="258"/>
                  </a:lnTo>
                  <a:lnTo>
                    <a:pt x="14" y="266"/>
                  </a:lnTo>
                  <a:lnTo>
                    <a:pt x="14" y="256"/>
                  </a:lnTo>
                  <a:lnTo>
                    <a:pt x="7" y="242"/>
                  </a:lnTo>
                  <a:lnTo>
                    <a:pt x="4" y="237"/>
                  </a:lnTo>
                  <a:lnTo>
                    <a:pt x="2" y="230"/>
                  </a:lnTo>
                  <a:lnTo>
                    <a:pt x="2" y="221"/>
                  </a:lnTo>
                  <a:lnTo>
                    <a:pt x="7" y="216"/>
                  </a:lnTo>
                  <a:lnTo>
                    <a:pt x="9" y="206"/>
                  </a:lnTo>
                  <a:lnTo>
                    <a:pt x="7" y="197"/>
                  </a:lnTo>
                  <a:lnTo>
                    <a:pt x="14" y="185"/>
                  </a:lnTo>
                  <a:lnTo>
                    <a:pt x="14" y="199"/>
                  </a:lnTo>
                  <a:lnTo>
                    <a:pt x="21" y="185"/>
                  </a:lnTo>
                  <a:lnTo>
                    <a:pt x="35" y="180"/>
                  </a:lnTo>
                  <a:lnTo>
                    <a:pt x="42" y="173"/>
                  </a:lnTo>
                  <a:lnTo>
                    <a:pt x="54" y="166"/>
                  </a:lnTo>
                  <a:lnTo>
                    <a:pt x="63" y="166"/>
                  </a:lnTo>
                  <a:lnTo>
                    <a:pt x="66" y="166"/>
                  </a:lnTo>
                  <a:lnTo>
                    <a:pt x="80" y="161"/>
                  </a:lnTo>
                  <a:lnTo>
                    <a:pt x="89" y="159"/>
                  </a:lnTo>
                  <a:lnTo>
                    <a:pt x="92" y="154"/>
                  </a:lnTo>
                  <a:lnTo>
                    <a:pt x="97" y="154"/>
                  </a:lnTo>
                  <a:lnTo>
                    <a:pt x="106" y="154"/>
                  </a:lnTo>
                  <a:lnTo>
                    <a:pt x="123" y="150"/>
                  </a:lnTo>
                  <a:lnTo>
                    <a:pt x="130" y="143"/>
                  </a:lnTo>
                  <a:lnTo>
                    <a:pt x="134" y="133"/>
                  </a:lnTo>
                  <a:lnTo>
                    <a:pt x="144" y="124"/>
                  </a:lnTo>
                  <a:lnTo>
                    <a:pt x="146" y="116"/>
                  </a:lnTo>
                  <a:lnTo>
                    <a:pt x="146" y="107"/>
                  </a:lnTo>
                  <a:lnTo>
                    <a:pt x="158" y="93"/>
                  </a:lnTo>
                  <a:lnTo>
                    <a:pt x="163" y="107"/>
                  </a:lnTo>
                  <a:lnTo>
                    <a:pt x="170" y="105"/>
                  </a:lnTo>
                  <a:lnTo>
                    <a:pt x="165" y="98"/>
                  </a:lnTo>
                  <a:lnTo>
                    <a:pt x="170" y="88"/>
                  </a:lnTo>
                  <a:lnTo>
                    <a:pt x="177" y="93"/>
                  </a:lnTo>
                  <a:lnTo>
                    <a:pt x="179" y="81"/>
                  </a:lnTo>
                  <a:lnTo>
                    <a:pt x="189" y="71"/>
                  </a:lnTo>
                  <a:lnTo>
                    <a:pt x="191" y="64"/>
                  </a:lnTo>
                  <a:lnTo>
                    <a:pt x="201" y="62"/>
                  </a:lnTo>
                  <a:lnTo>
                    <a:pt x="201" y="57"/>
                  </a:lnTo>
                  <a:lnTo>
                    <a:pt x="208" y="60"/>
                  </a:lnTo>
                  <a:lnTo>
                    <a:pt x="208" y="55"/>
                  </a:lnTo>
                  <a:lnTo>
                    <a:pt x="215" y="53"/>
                  </a:lnTo>
                  <a:lnTo>
                    <a:pt x="222" y="50"/>
                  </a:lnTo>
                  <a:lnTo>
                    <a:pt x="234" y="60"/>
                  </a:lnTo>
                  <a:lnTo>
                    <a:pt x="243" y="69"/>
                  </a:lnTo>
                  <a:lnTo>
                    <a:pt x="255" y="69"/>
                  </a:lnTo>
                  <a:lnTo>
                    <a:pt x="264" y="69"/>
                  </a:lnTo>
                  <a:lnTo>
                    <a:pt x="260" y="62"/>
                  </a:lnTo>
                  <a:lnTo>
                    <a:pt x="269" y="48"/>
                  </a:lnTo>
                  <a:lnTo>
                    <a:pt x="276" y="43"/>
                  </a:lnTo>
                  <a:lnTo>
                    <a:pt x="274" y="38"/>
                  </a:lnTo>
                  <a:lnTo>
                    <a:pt x="281" y="29"/>
                  </a:lnTo>
                  <a:lnTo>
                    <a:pt x="290" y="24"/>
                  </a:lnTo>
                  <a:lnTo>
                    <a:pt x="298" y="27"/>
                  </a:lnTo>
                  <a:lnTo>
                    <a:pt x="312" y="22"/>
                  </a:lnTo>
                  <a:lnTo>
                    <a:pt x="312" y="15"/>
                  </a:lnTo>
                  <a:lnTo>
                    <a:pt x="300" y="10"/>
                  </a:lnTo>
                  <a:lnTo>
                    <a:pt x="309" y="8"/>
                  </a:lnTo>
                  <a:lnTo>
                    <a:pt x="319" y="10"/>
                  </a:lnTo>
                  <a:lnTo>
                    <a:pt x="328" y="17"/>
                  </a:lnTo>
                  <a:lnTo>
                    <a:pt x="343" y="22"/>
                  </a:lnTo>
                  <a:lnTo>
                    <a:pt x="345" y="19"/>
                  </a:lnTo>
                  <a:lnTo>
                    <a:pt x="357" y="24"/>
                  </a:lnTo>
                  <a:lnTo>
                    <a:pt x="366" y="19"/>
                  </a:lnTo>
                  <a:lnTo>
                    <a:pt x="371" y="22"/>
                  </a:lnTo>
                  <a:lnTo>
                    <a:pt x="376" y="19"/>
                  </a:lnTo>
                  <a:lnTo>
                    <a:pt x="383" y="27"/>
                  </a:lnTo>
                  <a:lnTo>
                    <a:pt x="378" y="36"/>
                  </a:lnTo>
                  <a:lnTo>
                    <a:pt x="371" y="43"/>
                  </a:lnTo>
                  <a:lnTo>
                    <a:pt x="366" y="43"/>
                  </a:lnTo>
                  <a:lnTo>
                    <a:pt x="369" y="50"/>
                  </a:lnTo>
                  <a:lnTo>
                    <a:pt x="364" y="57"/>
                  </a:lnTo>
                  <a:lnTo>
                    <a:pt x="359" y="64"/>
                  </a:lnTo>
                  <a:lnTo>
                    <a:pt x="359" y="71"/>
                  </a:lnTo>
                  <a:lnTo>
                    <a:pt x="371" y="81"/>
                  </a:lnTo>
                  <a:lnTo>
                    <a:pt x="385" y="86"/>
                  </a:lnTo>
                  <a:lnTo>
                    <a:pt x="392" y="90"/>
                  </a:lnTo>
                  <a:lnTo>
                    <a:pt x="404" y="100"/>
                  </a:lnTo>
                  <a:lnTo>
                    <a:pt x="409" y="100"/>
                  </a:lnTo>
                  <a:lnTo>
                    <a:pt x="418" y="105"/>
                  </a:lnTo>
                  <a:lnTo>
                    <a:pt x="421" y="109"/>
                  </a:lnTo>
                  <a:lnTo>
                    <a:pt x="435" y="116"/>
                  </a:lnTo>
                  <a:lnTo>
                    <a:pt x="447" y="109"/>
                  </a:lnTo>
                  <a:lnTo>
                    <a:pt x="449" y="102"/>
                  </a:lnTo>
                  <a:lnTo>
                    <a:pt x="454" y="93"/>
                  </a:lnTo>
                  <a:lnTo>
                    <a:pt x="454" y="83"/>
                  </a:lnTo>
                  <a:lnTo>
                    <a:pt x="458" y="71"/>
                  </a:lnTo>
                  <a:lnTo>
                    <a:pt x="456" y="62"/>
                  </a:lnTo>
                  <a:lnTo>
                    <a:pt x="458" y="60"/>
                  </a:lnTo>
                  <a:lnTo>
                    <a:pt x="456" y="48"/>
                  </a:lnTo>
                  <a:lnTo>
                    <a:pt x="458" y="36"/>
                  </a:lnTo>
                  <a:lnTo>
                    <a:pt x="463" y="34"/>
                  </a:lnTo>
                  <a:lnTo>
                    <a:pt x="458" y="27"/>
                  </a:lnTo>
                  <a:lnTo>
                    <a:pt x="463" y="19"/>
                  </a:lnTo>
                  <a:lnTo>
                    <a:pt x="468" y="10"/>
                  </a:lnTo>
                  <a:lnTo>
                    <a:pt x="468" y="5"/>
                  </a:lnTo>
                  <a:lnTo>
                    <a:pt x="473" y="0"/>
                  </a:lnTo>
                  <a:lnTo>
                    <a:pt x="477" y="8"/>
                  </a:lnTo>
                  <a:lnTo>
                    <a:pt x="480" y="17"/>
                  </a:lnTo>
                  <a:lnTo>
                    <a:pt x="482" y="19"/>
                  </a:lnTo>
                  <a:lnTo>
                    <a:pt x="482" y="27"/>
                  </a:lnTo>
                  <a:lnTo>
                    <a:pt x="489" y="34"/>
                  </a:lnTo>
                  <a:lnTo>
                    <a:pt x="489" y="43"/>
                  </a:lnTo>
                  <a:lnTo>
                    <a:pt x="489" y="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0" name="Freeform 20"/>
            <p:cNvSpPr>
              <a:spLocks/>
            </p:cNvSpPr>
            <p:nvPr/>
          </p:nvSpPr>
          <p:spPr bwMode="auto">
            <a:xfrm>
              <a:off x="4657142" y="2373498"/>
              <a:ext cx="209636" cy="103966"/>
            </a:xfrm>
            <a:custGeom>
              <a:avLst/>
              <a:gdLst>
                <a:gd name="T0" fmla="*/ 94 w 123"/>
                <a:gd name="T1" fmla="*/ 0 h 61"/>
                <a:gd name="T2" fmla="*/ 94 w 123"/>
                <a:gd name="T3" fmla="*/ 0 h 61"/>
                <a:gd name="T4" fmla="*/ 109 w 123"/>
                <a:gd name="T5" fmla="*/ 7 h 61"/>
                <a:gd name="T6" fmla="*/ 113 w 123"/>
                <a:gd name="T7" fmla="*/ 7 h 61"/>
                <a:gd name="T8" fmla="*/ 123 w 123"/>
                <a:gd name="T9" fmla="*/ 12 h 61"/>
                <a:gd name="T10" fmla="*/ 120 w 123"/>
                <a:gd name="T11" fmla="*/ 14 h 61"/>
                <a:gd name="T12" fmla="*/ 123 w 123"/>
                <a:gd name="T13" fmla="*/ 23 h 61"/>
                <a:gd name="T14" fmla="*/ 120 w 123"/>
                <a:gd name="T15" fmla="*/ 33 h 61"/>
                <a:gd name="T16" fmla="*/ 113 w 123"/>
                <a:gd name="T17" fmla="*/ 33 h 61"/>
                <a:gd name="T18" fmla="*/ 116 w 123"/>
                <a:gd name="T19" fmla="*/ 38 h 61"/>
                <a:gd name="T20" fmla="*/ 111 w 123"/>
                <a:gd name="T21" fmla="*/ 52 h 61"/>
                <a:gd name="T22" fmla="*/ 106 w 123"/>
                <a:gd name="T23" fmla="*/ 57 h 61"/>
                <a:gd name="T24" fmla="*/ 92 w 123"/>
                <a:gd name="T25" fmla="*/ 57 h 61"/>
                <a:gd name="T26" fmla="*/ 85 w 123"/>
                <a:gd name="T27" fmla="*/ 61 h 61"/>
                <a:gd name="T28" fmla="*/ 71 w 123"/>
                <a:gd name="T29" fmla="*/ 61 h 61"/>
                <a:gd name="T30" fmla="*/ 47 w 123"/>
                <a:gd name="T31" fmla="*/ 54 h 61"/>
                <a:gd name="T32" fmla="*/ 45 w 123"/>
                <a:gd name="T33" fmla="*/ 47 h 61"/>
                <a:gd name="T34" fmla="*/ 28 w 123"/>
                <a:gd name="T35" fmla="*/ 52 h 61"/>
                <a:gd name="T36" fmla="*/ 26 w 123"/>
                <a:gd name="T37" fmla="*/ 57 h 61"/>
                <a:gd name="T38" fmla="*/ 16 w 123"/>
                <a:gd name="T39" fmla="*/ 52 h 61"/>
                <a:gd name="T40" fmla="*/ 9 w 123"/>
                <a:gd name="T41" fmla="*/ 52 h 61"/>
                <a:gd name="T42" fmla="*/ 0 w 123"/>
                <a:gd name="T43" fmla="*/ 47 h 61"/>
                <a:gd name="T44" fmla="*/ 2 w 123"/>
                <a:gd name="T45" fmla="*/ 40 h 61"/>
                <a:gd name="T46" fmla="*/ 2 w 123"/>
                <a:gd name="T47" fmla="*/ 38 h 61"/>
                <a:gd name="T48" fmla="*/ 7 w 123"/>
                <a:gd name="T49" fmla="*/ 35 h 61"/>
                <a:gd name="T50" fmla="*/ 16 w 123"/>
                <a:gd name="T51" fmla="*/ 42 h 61"/>
                <a:gd name="T52" fmla="*/ 19 w 123"/>
                <a:gd name="T53" fmla="*/ 35 h 61"/>
                <a:gd name="T54" fmla="*/ 33 w 123"/>
                <a:gd name="T55" fmla="*/ 38 h 61"/>
                <a:gd name="T56" fmla="*/ 45 w 123"/>
                <a:gd name="T57" fmla="*/ 33 h 61"/>
                <a:gd name="T58" fmla="*/ 52 w 123"/>
                <a:gd name="T59" fmla="*/ 33 h 61"/>
                <a:gd name="T60" fmla="*/ 57 w 123"/>
                <a:gd name="T61" fmla="*/ 38 h 61"/>
                <a:gd name="T62" fmla="*/ 59 w 123"/>
                <a:gd name="T63" fmla="*/ 35 h 61"/>
                <a:gd name="T64" fmla="*/ 57 w 123"/>
                <a:gd name="T65" fmla="*/ 19 h 61"/>
                <a:gd name="T66" fmla="*/ 61 w 123"/>
                <a:gd name="T67" fmla="*/ 14 h 61"/>
                <a:gd name="T68" fmla="*/ 68 w 123"/>
                <a:gd name="T69" fmla="*/ 5 h 61"/>
                <a:gd name="T70" fmla="*/ 80 w 123"/>
                <a:gd name="T71" fmla="*/ 12 h 61"/>
                <a:gd name="T72" fmla="*/ 90 w 123"/>
                <a:gd name="T73" fmla="*/ 2 h 61"/>
                <a:gd name="T74" fmla="*/ 94 w 123"/>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61">
                  <a:moveTo>
                    <a:pt x="94" y="0"/>
                  </a:moveTo>
                  <a:lnTo>
                    <a:pt x="94" y="0"/>
                  </a:lnTo>
                  <a:lnTo>
                    <a:pt x="109" y="7"/>
                  </a:lnTo>
                  <a:lnTo>
                    <a:pt x="113" y="7"/>
                  </a:lnTo>
                  <a:lnTo>
                    <a:pt x="123" y="12"/>
                  </a:lnTo>
                  <a:lnTo>
                    <a:pt x="120" y="14"/>
                  </a:lnTo>
                  <a:lnTo>
                    <a:pt x="123" y="23"/>
                  </a:lnTo>
                  <a:lnTo>
                    <a:pt x="120" y="33"/>
                  </a:lnTo>
                  <a:lnTo>
                    <a:pt x="113" y="33"/>
                  </a:lnTo>
                  <a:lnTo>
                    <a:pt x="116" y="38"/>
                  </a:lnTo>
                  <a:lnTo>
                    <a:pt x="111" y="52"/>
                  </a:lnTo>
                  <a:lnTo>
                    <a:pt x="106" y="57"/>
                  </a:lnTo>
                  <a:lnTo>
                    <a:pt x="92" y="57"/>
                  </a:lnTo>
                  <a:lnTo>
                    <a:pt x="85" y="61"/>
                  </a:lnTo>
                  <a:lnTo>
                    <a:pt x="71" y="61"/>
                  </a:lnTo>
                  <a:lnTo>
                    <a:pt x="47" y="54"/>
                  </a:lnTo>
                  <a:lnTo>
                    <a:pt x="45" y="47"/>
                  </a:lnTo>
                  <a:lnTo>
                    <a:pt x="28" y="52"/>
                  </a:lnTo>
                  <a:lnTo>
                    <a:pt x="26" y="57"/>
                  </a:lnTo>
                  <a:lnTo>
                    <a:pt x="16" y="52"/>
                  </a:lnTo>
                  <a:lnTo>
                    <a:pt x="9" y="52"/>
                  </a:lnTo>
                  <a:lnTo>
                    <a:pt x="0" y="47"/>
                  </a:lnTo>
                  <a:lnTo>
                    <a:pt x="2" y="40"/>
                  </a:lnTo>
                  <a:lnTo>
                    <a:pt x="2" y="38"/>
                  </a:lnTo>
                  <a:lnTo>
                    <a:pt x="7" y="35"/>
                  </a:lnTo>
                  <a:lnTo>
                    <a:pt x="16" y="42"/>
                  </a:lnTo>
                  <a:lnTo>
                    <a:pt x="19" y="35"/>
                  </a:lnTo>
                  <a:lnTo>
                    <a:pt x="33" y="38"/>
                  </a:lnTo>
                  <a:lnTo>
                    <a:pt x="45" y="33"/>
                  </a:lnTo>
                  <a:lnTo>
                    <a:pt x="52" y="33"/>
                  </a:lnTo>
                  <a:lnTo>
                    <a:pt x="57" y="38"/>
                  </a:lnTo>
                  <a:lnTo>
                    <a:pt x="59" y="35"/>
                  </a:lnTo>
                  <a:lnTo>
                    <a:pt x="57" y="19"/>
                  </a:lnTo>
                  <a:lnTo>
                    <a:pt x="61" y="14"/>
                  </a:lnTo>
                  <a:lnTo>
                    <a:pt x="68" y="5"/>
                  </a:lnTo>
                  <a:lnTo>
                    <a:pt x="80" y="12"/>
                  </a:lnTo>
                  <a:lnTo>
                    <a:pt x="90" y="2"/>
                  </a:lnTo>
                  <a:lnTo>
                    <a:pt x="9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6" name="Freeform 26"/>
            <p:cNvSpPr>
              <a:spLocks/>
            </p:cNvSpPr>
            <p:nvPr/>
          </p:nvSpPr>
          <p:spPr bwMode="auto">
            <a:xfrm>
              <a:off x="4467960" y="2267828"/>
              <a:ext cx="95444" cy="85217"/>
            </a:xfrm>
            <a:custGeom>
              <a:avLst/>
              <a:gdLst>
                <a:gd name="T0" fmla="*/ 40 w 56"/>
                <a:gd name="T1" fmla="*/ 0 h 50"/>
                <a:gd name="T2" fmla="*/ 40 w 56"/>
                <a:gd name="T3" fmla="*/ 0 h 50"/>
                <a:gd name="T4" fmla="*/ 49 w 56"/>
                <a:gd name="T5" fmla="*/ 12 h 50"/>
                <a:gd name="T6" fmla="*/ 56 w 56"/>
                <a:gd name="T7" fmla="*/ 17 h 50"/>
                <a:gd name="T8" fmla="*/ 56 w 56"/>
                <a:gd name="T9" fmla="*/ 36 h 50"/>
                <a:gd name="T10" fmla="*/ 52 w 56"/>
                <a:gd name="T11" fmla="*/ 36 h 50"/>
                <a:gd name="T12" fmla="*/ 49 w 56"/>
                <a:gd name="T13" fmla="*/ 50 h 50"/>
                <a:gd name="T14" fmla="*/ 35 w 56"/>
                <a:gd name="T15" fmla="*/ 38 h 50"/>
                <a:gd name="T16" fmla="*/ 28 w 56"/>
                <a:gd name="T17" fmla="*/ 40 h 50"/>
                <a:gd name="T18" fmla="*/ 16 w 56"/>
                <a:gd name="T19" fmla="*/ 29 h 50"/>
                <a:gd name="T20" fmla="*/ 9 w 56"/>
                <a:gd name="T21" fmla="*/ 19 h 50"/>
                <a:gd name="T22" fmla="*/ 2 w 56"/>
                <a:gd name="T23" fmla="*/ 19 h 50"/>
                <a:gd name="T24" fmla="*/ 0 w 56"/>
                <a:gd name="T25" fmla="*/ 10 h 50"/>
                <a:gd name="T26" fmla="*/ 11 w 56"/>
                <a:gd name="T27" fmla="*/ 5 h 50"/>
                <a:gd name="T28" fmla="*/ 23 w 56"/>
                <a:gd name="T29" fmla="*/ 7 h 50"/>
                <a:gd name="T30" fmla="*/ 40 w 56"/>
                <a:gd name="T3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50">
                  <a:moveTo>
                    <a:pt x="40" y="0"/>
                  </a:moveTo>
                  <a:lnTo>
                    <a:pt x="40" y="0"/>
                  </a:lnTo>
                  <a:lnTo>
                    <a:pt x="49" y="12"/>
                  </a:lnTo>
                  <a:lnTo>
                    <a:pt x="56" y="17"/>
                  </a:lnTo>
                  <a:lnTo>
                    <a:pt x="56" y="36"/>
                  </a:lnTo>
                  <a:lnTo>
                    <a:pt x="52" y="36"/>
                  </a:lnTo>
                  <a:lnTo>
                    <a:pt x="49" y="50"/>
                  </a:lnTo>
                  <a:lnTo>
                    <a:pt x="35" y="38"/>
                  </a:lnTo>
                  <a:lnTo>
                    <a:pt x="28" y="40"/>
                  </a:lnTo>
                  <a:lnTo>
                    <a:pt x="16" y="29"/>
                  </a:lnTo>
                  <a:lnTo>
                    <a:pt x="9" y="19"/>
                  </a:lnTo>
                  <a:lnTo>
                    <a:pt x="2" y="19"/>
                  </a:lnTo>
                  <a:lnTo>
                    <a:pt x="0" y="10"/>
                  </a:lnTo>
                  <a:lnTo>
                    <a:pt x="11" y="5"/>
                  </a:lnTo>
                  <a:lnTo>
                    <a:pt x="23" y="7"/>
                  </a:lnTo>
                  <a:lnTo>
                    <a:pt x="4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4" name="Freeform 34"/>
            <p:cNvSpPr>
              <a:spLocks/>
            </p:cNvSpPr>
            <p:nvPr/>
          </p:nvSpPr>
          <p:spPr bwMode="auto">
            <a:xfrm>
              <a:off x="5015055" y="2566089"/>
              <a:ext cx="170435" cy="109079"/>
            </a:xfrm>
            <a:custGeom>
              <a:avLst/>
              <a:gdLst>
                <a:gd name="T0" fmla="*/ 5 w 100"/>
                <a:gd name="T1" fmla="*/ 0 h 64"/>
                <a:gd name="T2" fmla="*/ 5 w 100"/>
                <a:gd name="T3" fmla="*/ 0 h 64"/>
                <a:gd name="T4" fmla="*/ 10 w 100"/>
                <a:gd name="T5" fmla="*/ 10 h 64"/>
                <a:gd name="T6" fmla="*/ 15 w 100"/>
                <a:gd name="T7" fmla="*/ 8 h 64"/>
                <a:gd name="T8" fmla="*/ 26 w 100"/>
                <a:gd name="T9" fmla="*/ 10 h 64"/>
                <a:gd name="T10" fmla="*/ 50 w 100"/>
                <a:gd name="T11" fmla="*/ 12 h 64"/>
                <a:gd name="T12" fmla="*/ 59 w 100"/>
                <a:gd name="T13" fmla="*/ 8 h 64"/>
                <a:gd name="T14" fmla="*/ 78 w 100"/>
                <a:gd name="T15" fmla="*/ 0 h 64"/>
                <a:gd name="T16" fmla="*/ 90 w 100"/>
                <a:gd name="T17" fmla="*/ 10 h 64"/>
                <a:gd name="T18" fmla="*/ 100 w 100"/>
                <a:gd name="T19" fmla="*/ 12 h 64"/>
                <a:gd name="T20" fmla="*/ 90 w 100"/>
                <a:gd name="T21" fmla="*/ 22 h 64"/>
                <a:gd name="T22" fmla="*/ 85 w 100"/>
                <a:gd name="T23" fmla="*/ 36 h 64"/>
                <a:gd name="T24" fmla="*/ 90 w 100"/>
                <a:gd name="T25" fmla="*/ 48 h 64"/>
                <a:gd name="T26" fmla="*/ 76 w 100"/>
                <a:gd name="T27" fmla="*/ 45 h 64"/>
                <a:gd name="T28" fmla="*/ 59 w 100"/>
                <a:gd name="T29" fmla="*/ 52 h 64"/>
                <a:gd name="T30" fmla="*/ 59 w 100"/>
                <a:gd name="T31" fmla="*/ 62 h 64"/>
                <a:gd name="T32" fmla="*/ 45 w 100"/>
                <a:gd name="T33" fmla="*/ 64 h 64"/>
                <a:gd name="T34" fmla="*/ 33 w 100"/>
                <a:gd name="T35" fmla="*/ 57 h 64"/>
                <a:gd name="T36" fmla="*/ 22 w 100"/>
                <a:gd name="T37" fmla="*/ 62 h 64"/>
                <a:gd name="T38" fmla="*/ 10 w 100"/>
                <a:gd name="T39" fmla="*/ 62 h 64"/>
                <a:gd name="T40" fmla="*/ 7 w 100"/>
                <a:gd name="T41" fmla="*/ 48 h 64"/>
                <a:gd name="T42" fmla="*/ 0 w 100"/>
                <a:gd name="T43" fmla="*/ 43 h 64"/>
                <a:gd name="T44" fmla="*/ 3 w 100"/>
                <a:gd name="T45" fmla="*/ 38 h 64"/>
                <a:gd name="T46" fmla="*/ 0 w 100"/>
                <a:gd name="T47" fmla="*/ 36 h 64"/>
                <a:gd name="T48" fmla="*/ 3 w 100"/>
                <a:gd name="T49" fmla="*/ 29 h 64"/>
                <a:gd name="T50" fmla="*/ 10 w 100"/>
                <a:gd name="T51" fmla="*/ 22 h 64"/>
                <a:gd name="T52" fmla="*/ 0 w 100"/>
                <a:gd name="T53" fmla="*/ 12 h 64"/>
                <a:gd name="T54" fmla="*/ 0 w 100"/>
                <a:gd name="T55" fmla="*/ 5 h 64"/>
                <a:gd name="T56" fmla="*/ 5 w 100"/>
                <a:gd name="T5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0" h="64">
                  <a:moveTo>
                    <a:pt x="5" y="0"/>
                  </a:moveTo>
                  <a:lnTo>
                    <a:pt x="5" y="0"/>
                  </a:lnTo>
                  <a:lnTo>
                    <a:pt x="10" y="10"/>
                  </a:lnTo>
                  <a:lnTo>
                    <a:pt x="15" y="8"/>
                  </a:lnTo>
                  <a:lnTo>
                    <a:pt x="26" y="10"/>
                  </a:lnTo>
                  <a:lnTo>
                    <a:pt x="50" y="12"/>
                  </a:lnTo>
                  <a:lnTo>
                    <a:pt x="59" y="8"/>
                  </a:lnTo>
                  <a:lnTo>
                    <a:pt x="78" y="0"/>
                  </a:lnTo>
                  <a:lnTo>
                    <a:pt x="90" y="10"/>
                  </a:lnTo>
                  <a:lnTo>
                    <a:pt x="100" y="12"/>
                  </a:lnTo>
                  <a:lnTo>
                    <a:pt x="90" y="22"/>
                  </a:lnTo>
                  <a:lnTo>
                    <a:pt x="85" y="36"/>
                  </a:lnTo>
                  <a:lnTo>
                    <a:pt x="90" y="48"/>
                  </a:lnTo>
                  <a:lnTo>
                    <a:pt x="76" y="45"/>
                  </a:lnTo>
                  <a:lnTo>
                    <a:pt x="59" y="52"/>
                  </a:lnTo>
                  <a:lnTo>
                    <a:pt x="59" y="62"/>
                  </a:lnTo>
                  <a:lnTo>
                    <a:pt x="45" y="64"/>
                  </a:lnTo>
                  <a:lnTo>
                    <a:pt x="33" y="57"/>
                  </a:lnTo>
                  <a:lnTo>
                    <a:pt x="22" y="62"/>
                  </a:lnTo>
                  <a:lnTo>
                    <a:pt x="10" y="62"/>
                  </a:lnTo>
                  <a:lnTo>
                    <a:pt x="7" y="48"/>
                  </a:lnTo>
                  <a:lnTo>
                    <a:pt x="0" y="43"/>
                  </a:lnTo>
                  <a:lnTo>
                    <a:pt x="3" y="38"/>
                  </a:lnTo>
                  <a:lnTo>
                    <a:pt x="0" y="36"/>
                  </a:lnTo>
                  <a:lnTo>
                    <a:pt x="3" y="29"/>
                  </a:lnTo>
                  <a:lnTo>
                    <a:pt x="10" y="22"/>
                  </a:lnTo>
                  <a:lnTo>
                    <a:pt x="0" y="12"/>
                  </a:lnTo>
                  <a:lnTo>
                    <a:pt x="0" y="5"/>
                  </a:lnTo>
                  <a:lnTo>
                    <a:pt x="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6" name="Freeform 36"/>
            <p:cNvSpPr>
              <a:spLocks noEditPoints="1"/>
            </p:cNvSpPr>
            <p:nvPr/>
          </p:nvSpPr>
          <p:spPr bwMode="auto">
            <a:xfrm>
              <a:off x="2218221" y="3152385"/>
              <a:ext cx="52835" cy="95444"/>
            </a:xfrm>
            <a:custGeom>
              <a:avLst/>
              <a:gdLst>
                <a:gd name="T0" fmla="*/ 23 w 31"/>
                <a:gd name="T1" fmla="*/ 56 h 56"/>
                <a:gd name="T2" fmla="*/ 23 w 31"/>
                <a:gd name="T3" fmla="*/ 56 h 56"/>
                <a:gd name="T4" fmla="*/ 19 w 31"/>
                <a:gd name="T5" fmla="*/ 56 h 56"/>
                <a:gd name="T6" fmla="*/ 14 w 31"/>
                <a:gd name="T7" fmla="*/ 47 h 56"/>
                <a:gd name="T8" fmla="*/ 9 w 31"/>
                <a:gd name="T9" fmla="*/ 42 h 56"/>
                <a:gd name="T10" fmla="*/ 12 w 31"/>
                <a:gd name="T11" fmla="*/ 30 h 56"/>
                <a:gd name="T12" fmla="*/ 16 w 31"/>
                <a:gd name="T13" fmla="*/ 33 h 56"/>
                <a:gd name="T14" fmla="*/ 23 w 31"/>
                <a:gd name="T15" fmla="*/ 47 h 56"/>
                <a:gd name="T16" fmla="*/ 23 w 31"/>
                <a:gd name="T17" fmla="*/ 56 h 56"/>
                <a:gd name="T18" fmla="*/ 19 w 31"/>
                <a:gd name="T19" fmla="*/ 7 h 56"/>
                <a:gd name="T20" fmla="*/ 19 w 31"/>
                <a:gd name="T21" fmla="*/ 7 h 56"/>
                <a:gd name="T22" fmla="*/ 0 w 31"/>
                <a:gd name="T23" fmla="*/ 9 h 56"/>
                <a:gd name="T24" fmla="*/ 0 w 31"/>
                <a:gd name="T25" fmla="*/ 2 h 56"/>
                <a:gd name="T26" fmla="*/ 7 w 31"/>
                <a:gd name="T27" fmla="*/ 2 h 56"/>
                <a:gd name="T28" fmla="*/ 16 w 31"/>
                <a:gd name="T29" fmla="*/ 2 h 56"/>
                <a:gd name="T30" fmla="*/ 19 w 31"/>
                <a:gd name="T31" fmla="*/ 7 h 56"/>
                <a:gd name="T32" fmla="*/ 31 w 31"/>
                <a:gd name="T33" fmla="*/ 7 h 56"/>
                <a:gd name="T34" fmla="*/ 31 w 31"/>
                <a:gd name="T35" fmla="*/ 7 h 56"/>
                <a:gd name="T36" fmla="*/ 28 w 31"/>
                <a:gd name="T37" fmla="*/ 19 h 56"/>
                <a:gd name="T38" fmla="*/ 26 w 31"/>
                <a:gd name="T39" fmla="*/ 16 h 56"/>
                <a:gd name="T40" fmla="*/ 26 w 31"/>
                <a:gd name="T41" fmla="*/ 7 h 56"/>
                <a:gd name="T42" fmla="*/ 19 w 31"/>
                <a:gd name="T43" fmla="*/ 0 h 56"/>
                <a:gd name="T44" fmla="*/ 19 w 31"/>
                <a:gd name="T45" fmla="*/ 0 h 56"/>
                <a:gd name="T46" fmla="*/ 31 w 31"/>
                <a:gd name="T47" fmla="*/ 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56">
                  <a:moveTo>
                    <a:pt x="23" y="56"/>
                  </a:moveTo>
                  <a:lnTo>
                    <a:pt x="23" y="56"/>
                  </a:lnTo>
                  <a:lnTo>
                    <a:pt x="19" y="56"/>
                  </a:lnTo>
                  <a:lnTo>
                    <a:pt x="14" y="47"/>
                  </a:lnTo>
                  <a:lnTo>
                    <a:pt x="9" y="42"/>
                  </a:lnTo>
                  <a:lnTo>
                    <a:pt x="12" y="30"/>
                  </a:lnTo>
                  <a:lnTo>
                    <a:pt x="16" y="33"/>
                  </a:lnTo>
                  <a:lnTo>
                    <a:pt x="23" y="47"/>
                  </a:lnTo>
                  <a:lnTo>
                    <a:pt x="23" y="56"/>
                  </a:lnTo>
                  <a:close/>
                  <a:moveTo>
                    <a:pt x="19" y="7"/>
                  </a:moveTo>
                  <a:lnTo>
                    <a:pt x="19" y="7"/>
                  </a:lnTo>
                  <a:lnTo>
                    <a:pt x="0" y="9"/>
                  </a:lnTo>
                  <a:lnTo>
                    <a:pt x="0" y="2"/>
                  </a:lnTo>
                  <a:lnTo>
                    <a:pt x="7" y="2"/>
                  </a:lnTo>
                  <a:lnTo>
                    <a:pt x="16" y="2"/>
                  </a:lnTo>
                  <a:lnTo>
                    <a:pt x="19" y="7"/>
                  </a:lnTo>
                  <a:close/>
                  <a:moveTo>
                    <a:pt x="31" y="7"/>
                  </a:moveTo>
                  <a:lnTo>
                    <a:pt x="31" y="7"/>
                  </a:lnTo>
                  <a:lnTo>
                    <a:pt x="28" y="19"/>
                  </a:lnTo>
                  <a:lnTo>
                    <a:pt x="26" y="16"/>
                  </a:lnTo>
                  <a:lnTo>
                    <a:pt x="26" y="7"/>
                  </a:lnTo>
                  <a:lnTo>
                    <a:pt x="19" y="0"/>
                  </a:lnTo>
                  <a:lnTo>
                    <a:pt x="19" y="0"/>
                  </a:lnTo>
                  <a:lnTo>
                    <a:pt x="3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8" name="Freeform 38"/>
            <p:cNvSpPr>
              <a:spLocks/>
            </p:cNvSpPr>
            <p:nvPr/>
          </p:nvSpPr>
          <p:spPr bwMode="auto">
            <a:xfrm>
              <a:off x="4830986" y="2526890"/>
              <a:ext cx="107375" cy="97148"/>
            </a:xfrm>
            <a:custGeom>
              <a:avLst/>
              <a:gdLst>
                <a:gd name="T0" fmla="*/ 21 w 63"/>
                <a:gd name="T1" fmla="*/ 0 h 57"/>
                <a:gd name="T2" fmla="*/ 21 w 63"/>
                <a:gd name="T3" fmla="*/ 0 h 57"/>
                <a:gd name="T4" fmla="*/ 35 w 63"/>
                <a:gd name="T5" fmla="*/ 4 h 57"/>
                <a:gd name="T6" fmla="*/ 44 w 63"/>
                <a:gd name="T7" fmla="*/ 4 h 57"/>
                <a:gd name="T8" fmla="*/ 52 w 63"/>
                <a:gd name="T9" fmla="*/ 9 h 57"/>
                <a:gd name="T10" fmla="*/ 59 w 63"/>
                <a:gd name="T11" fmla="*/ 9 h 57"/>
                <a:gd name="T12" fmla="*/ 54 w 63"/>
                <a:gd name="T13" fmla="*/ 19 h 57"/>
                <a:gd name="T14" fmla="*/ 63 w 63"/>
                <a:gd name="T15" fmla="*/ 28 h 57"/>
                <a:gd name="T16" fmla="*/ 61 w 63"/>
                <a:gd name="T17" fmla="*/ 38 h 57"/>
                <a:gd name="T18" fmla="*/ 56 w 63"/>
                <a:gd name="T19" fmla="*/ 38 h 57"/>
                <a:gd name="T20" fmla="*/ 54 w 63"/>
                <a:gd name="T21" fmla="*/ 40 h 57"/>
                <a:gd name="T22" fmla="*/ 47 w 63"/>
                <a:gd name="T23" fmla="*/ 45 h 57"/>
                <a:gd name="T24" fmla="*/ 44 w 63"/>
                <a:gd name="T25" fmla="*/ 57 h 57"/>
                <a:gd name="T26" fmla="*/ 30 w 63"/>
                <a:gd name="T27" fmla="*/ 49 h 57"/>
                <a:gd name="T28" fmla="*/ 26 w 63"/>
                <a:gd name="T29" fmla="*/ 40 h 57"/>
                <a:gd name="T30" fmla="*/ 18 w 63"/>
                <a:gd name="T31" fmla="*/ 35 h 57"/>
                <a:gd name="T32" fmla="*/ 11 w 63"/>
                <a:gd name="T33" fmla="*/ 28 h 57"/>
                <a:gd name="T34" fmla="*/ 9 w 63"/>
                <a:gd name="T35" fmla="*/ 21 h 57"/>
                <a:gd name="T36" fmla="*/ 0 w 63"/>
                <a:gd name="T37" fmla="*/ 9 h 57"/>
                <a:gd name="T38" fmla="*/ 4 w 63"/>
                <a:gd name="T39" fmla="*/ 0 h 57"/>
                <a:gd name="T40" fmla="*/ 9 w 63"/>
                <a:gd name="T41" fmla="*/ 4 h 57"/>
                <a:gd name="T42" fmla="*/ 14 w 63"/>
                <a:gd name="T43" fmla="*/ 0 h 57"/>
                <a:gd name="T44" fmla="*/ 21 w 63"/>
                <a:gd name="T4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 h="57">
                  <a:moveTo>
                    <a:pt x="21" y="0"/>
                  </a:moveTo>
                  <a:lnTo>
                    <a:pt x="21" y="0"/>
                  </a:lnTo>
                  <a:lnTo>
                    <a:pt x="35" y="4"/>
                  </a:lnTo>
                  <a:lnTo>
                    <a:pt x="44" y="4"/>
                  </a:lnTo>
                  <a:lnTo>
                    <a:pt x="52" y="9"/>
                  </a:lnTo>
                  <a:lnTo>
                    <a:pt x="59" y="9"/>
                  </a:lnTo>
                  <a:lnTo>
                    <a:pt x="54" y="19"/>
                  </a:lnTo>
                  <a:lnTo>
                    <a:pt x="63" y="28"/>
                  </a:lnTo>
                  <a:lnTo>
                    <a:pt x="61" y="38"/>
                  </a:lnTo>
                  <a:lnTo>
                    <a:pt x="56" y="38"/>
                  </a:lnTo>
                  <a:lnTo>
                    <a:pt x="54" y="40"/>
                  </a:lnTo>
                  <a:lnTo>
                    <a:pt x="47" y="45"/>
                  </a:lnTo>
                  <a:lnTo>
                    <a:pt x="44" y="57"/>
                  </a:lnTo>
                  <a:lnTo>
                    <a:pt x="30" y="49"/>
                  </a:lnTo>
                  <a:lnTo>
                    <a:pt x="26" y="40"/>
                  </a:lnTo>
                  <a:lnTo>
                    <a:pt x="18" y="35"/>
                  </a:lnTo>
                  <a:lnTo>
                    <a:pt x="11" y="28"/>
                  </a:lnTo>
                  <a:lnTo>
                    <a:pt x="9" y="21"/>
                  </a:lnTo>
                  <a:lnTo>
                    <a:pt x="0" y="9"/>
                  </a:lnTo>
                  <a:lnTo>
                    <a:pt x="4" y="0"/>
                  </a:lnTo>
                  <a:lnTo>
                    <a:pt x="9" y="4"/>
                  </a:lnTo>
                  <a:lnTo>
                    <a:pt x="14" y="0"/>
                  </a:lnTo>
                  <a:lnTo>
                    <a:pt x="2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2" name="Freeform 42"/>
            <p:cNvSpPr>
              <a:spLocks/>
            </p:cNvSpPr>
            <p:nvPr/>
          </p:nvSpPr>
          <p:spPr bwMode="auto">
            <a:xfrm>
              <a:off x="1935299" y="3401220"/>
              <a:ext cx="32384" cy="76697"/>
            </a:xfrm>
            <a:custGeom>
              <a:avLst/>
              <a:gdLst>
                <a:gd name="T0" fmla="*/ 17 w 19"/>
                <a:gd name="T1" fmla="*/ 7 h 45"/>
                <a:gd name="T2" fmla="*/ 17 w 19"/>
                <a:gd name="T3" fmla="*/ 7 h 45"/>
                <a:gd name="T4" fmla="*/ 14 w 19"/>
                <a:gd name="T5" fmla="*/ 17 h 45"/>
                <a:gd name="T6" fmla="*/ 17 w 19"/>
                <a:gd name="T7" fmla="*/ 17 h 45"/>
                <a:gd name="T8" fmla="*/ 14 w 19"/>
                <a:gd name="T9" fmla="*/ 24 h 45"/>
                <a:gd name="T10" fmla="*/ 17 w 19"/>
                <a:gd name="T11" fmla="*/ 26 h 45"/>
                <a:gd name="T12" fmla="*/ 14 w 19"/>
                <a:gd name="T13" fmla="*/ 34 h 45"/>
                <a:gd name="T14" fmla="*/ 10 w 19"/>
                <a:gd name="T15" fmla="*/ 38 h 45"/>
                <a:gd name="T16" fmla="*/ 7 w 19"/>
                <a:gd name="T17" fmla="*/ 41 h 45"/>
                <a:gd name="T18" fmla="*/ 5 w 19"/>
                <a:gd name="T19" fmla="*/ 45 h 45"/>
                <a:gd name="T20" fmla="*/ 0 w 19"/>
                <a:gd name="T21" fmla="*/ 45 h 45"/>
                <a:gd name="T22" fmla="*/ 0 w 19"/>
                <a:gd name="T23" fmla="*/ 26 h 45"/>
                <a:gd name="T24" fmla="*/ 0 w 19"/>
                <a:gd name="T25" fmla="*/ 12 h 45"/>
                <a:gd name="T26" fmla="*/ 0 w 19"/>
                <a:gd name="T27" fmla="*/ 10 h 45"/>
                <a:gd name="T28" fmla="*/ 3 w 19"/>
                <a:gd name="T29" fmla="*/ 10 h 45"/>
                <a:gd name="T30" fmla="*/ 5 w 19"/>
                <a:gd name="T31" fmla="*/ 12 h 45"/>
                <a:gd name="T32" fmla="*/ 12 w 19"/>
                <a:gd name="T33" fmla="*/ 0 h 45"/>
                <a:gd name="T34" fmla="*/ 14 w 19"/>
                <a:gd name="T35" fmla="*/ 0 h 45"/>
                <a:gd name="T36" fmla="*/ 14 w 19"/>
                <a:gd name="T37" fmla="*/ 3 h 45"/>
                <a:gd name="T38" fmla="*/ 19 w 19"/>
                <a:gd name="T39" fmla="*/ 3 h 45"/>
                <a:gd name="T40" fmla="*/ 17 w 19"/>
                <a:gd name="T4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45">
                  <a:moveTo>
                    <a:pt x="17" y="7"/>
                  </a:moveTo>
                  <a:lnTo>
                    <a:pt x="17" y="7"/>
                  </a:lnTo>
                  <a:lnTo>
                    <a:pt x="14" y="17"/>
                  </a:lnTo>
                  <a:lnTo>
                    <a:pt x="17" y="17"/>
                  </a:lnTo>
                  <a:lnTo>
                    <a:pt x="14" y="24"/>
                  </a:lnTo>
                  <a:lnTo>
                    <a:pt x="17" y="26"/>
                  </a:lnTo>
                  <a:lnTo>
                    <a:pt x="14" y="34"/>
                  </a:lnTo>
                  <a:lnTo>
                    <a:pt x="10" y="38"/>
                  </a:lnTo>
                  <a:lnTo>
                    <a:pt x="7" y="41"/>
                  </a:lnTo>
                  <a:lnTo>
                    <a:pt x="5" y="45"/>
                  </a:lnTo>
                  <a:lnTo>
                    <a:pt x="0" y="45"/>
                  </a:lnTo>
                  <a:lnTo>
                    <a:pt x="0" y="26"/>
                  </a:lnTo>
                  <a:lnTo>
                    <a:pt x="0" y="12"/>
                  </a:lnTo>
                  <a:lnTo>
                    <a:pt x="0" y="10"/>
                  </a:lnTo>
                  <a:lnTo>
                    <a:pt x="3" y="10"/>
                  </a:lnTo>
                  <a:lnTo>
                    <a:pt x="5" y="12"/>
                  </a:lnTo>
                  <a:lnTo>
                    <a:pt x="12" y="0"/>
                  </a:lnTo>
                  <a:lnTo>
                    <a:pt x="14" y="0"/>
                  </a:lnTo>
                  <a:lnTo>
                    <a:pt x="14" y="3"/>
                  </a:lnTo>
                  <a:lnTo>
                    <a:pt x="19" y="3"/>
                  </a:lnTo>
                  <a:lnTo>
                    <a:pt x="1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3" name="Freeform 372"/>
            <p:cNvSpPr>
              <a:spLocks/>
            </p:cNvSpPr>
            <p:nvPr/>
          </p:nvSpPr>
          <p:spPr bwMode="auto">
            <a:xfrm>
              <a:off x="2475577" y="4186072"/>
              <a:ext cx="334052" cy="380069"/>
            </a:xfrm>
            <a:custGeom>
              <a:avLst/>
              <a:gdLst>
                <a:gd name="connsiteX0" fmla="*/ 109538 w 311150"/>
                <a:gd name="connsiteY0" fmla="*/ 0 h 354012"/>
                <a:gd name="connsiteX1" fmla="*/ 108320 w 311150"/>
                <a:gd name="connsiteY1" fmla="*/ 4873 h 354012"/>
                <a:gd name="connsiteX2" fmla="*/ 109538 w 311150"/>
                <a:gd name="connsiteY2" fmla="*/ 4762 h 354012"/>
                <a:gd name="connsiteX3" fmla="*/ 105527 w 311150"/>
                <a:gd name="connsiteY3" fmla="*/ 20805 h 354012"/>
                <a:gd name="connsiteX4" fmla="*/ 109538 w 311150"/>
                <a:gd name="connsiteY4" fmla="*/ 30163 h 354012"/>
                <a:gd name="connsiteX5" fmla="*/ 109538 w 311150"/>
                <a:gd name="connsiteY5" fmla="*/ 34925 h 354012"/>
                <a:gd name="connsiteX6" fmla="*/ 109538 w 311150"/>
                <a:gd name="connsiteY6" fmla="*/ 44450 h 354012"/>
                <a:gd name="connsiteX7" fmla="*/ 134938 w 311150"/>
                <a:gd name="connsiteY7" fmla="*/ 68263 h 354012"/>
                <a:gd name="connsiteX8" fmla="*/ 165100 w 311150"/>
                <a:gd name="connsiteY8" fmla="*/ 74613 h 354012"/>
                <a:gd name="connsiteX9" fmla="*/ 173038 w 311150"/>
                <a:gd name="connsiteY9" fmla="*/ 82550 h 354012"/>
                <a:gd name="connsiteX10" fmla="*/ 192088 w 311150"/>
                <a:gd name="connsiteY10" fmla="*/ 90488 h 354012"/>
                <a:gd name="connsiteX11" fmla="*/ 203200 w 311150"/>
                <a:gd name="connsiteY11" fmla="*/ 96838 h 354012"/>
                <a:gd name="connsiteX12" fmla="*/ 217488 w 311150"/>
                <a:gd name="connsiteY12" fmla="*/ 93663 h 354012"/>
                <a:gd name="connsiteX13" fmla="*/ 233363 w 311150"/>
                <a:gd name="connsiteY13" fmla="*/ 104775 h 354012"/>
                <a:gd name="connsiteX14" fmla="*/ 236538 w 311150"/>
                <a:gd name="connsiteY14" fmla="*/ 120650 h 354012"/>
                <a:gd name="connsiteX15" fmla="*/ 241300 w 311150"/>
                <a:gd name="connsiteY15" fmla="*/ 127000 h 354012"/>
                <a:gd name="connsiteX16" fmla="*/ 241300 w 311150"/>
                <a:gd name="connsiteY16" fmla="*/ 131762 h 354012"/>
                <a:gd name="connsiteX17" fmla="*/ 241300 w 311150"/>
                <a:gd name="connsiteY17" fmla="*/ 138113 h 354012"/>
                <a:gd name="connsiteX18" fmla="*/ 241300 w 311150"/>
                <a:gd name="connsiteY18" fmla="*/ 142875 h 354012"/>
                <a:gd name="connsiteX19" fmla="*/ 234616 w 311150"/>
                <a:gd name="connsiteY19" fmla="*/ 142875 h 354012"/>
                <a:gd name="connsiteX20" fmla="*/ 241300 w 311150"/>
                <a:gd name="connsiteY20" fmla="*/ 168275 h 354012"/>
                <a:gd name="connsiteX21" fmla="*/ 288925 w 311150"/>
                <a:gd name="connsiteY21" fmla="*/ 168275 h 354012"/>
                <a:gd name="connsiteX22" fmla="*/ 288925 w 311150"/>
                <a:gd name="connsiteY22" fmla="*/ 173037 h 354012"/>
                <a:gd name="connsiteX23" fmla="*/ 288925 w 311150"/>
                <a:gd name="connsiteY23" fmla="*/ 187325 h 354012"/>
                <a:gd name="connsiteX24" fmla="*/ 288925 w 311150"/>
                <a:gd name="connsiteY24" fmla="*/ 192087 h 354012"/>
                <a:gd name="connsiteX25" fmla="*/ 288925 w 311150"/>
                <a:gd name="connsiteY25" fmla="*/ 195263 h 354012"/>
                <a:gd name="connsiteX26" fmla="*/ 304800 w 311150"/>
                <a:gd name="connsiteY26" fmla="*/ 203200 h 354012"/>
                <a:gd name="connsiteX27" fmla="*/ 311150 w 311150"/>
                <a:gd name="connsiteY27" fmla="*/ 222250 h 354012"/>
                <a:gd name="connsiteX28" fmla="*/ 310590 w 311150"/>
                <a:gd name="connsiteY28" fmla="*/ 225332 h 354012"/>
                <a:gd name="connsiteX29" fmla="*/ 311150 w 311150"/>
                <a:gd name="connsiteY29" fmla="*/ 227012 h 354012"/>
                <a:gd name="connsiteX30" fmla="*/ 307975 w 311150"/>
                <a:gd name="connsiteY30" fmla="*/ 244475 h 354012"/>
                <a:gd name="connsiteX31" fmla="*/ 300038 w 311150"/>
                <a:gd name="connsiteY31" fmla="*/ 260350 h 354012"/>
                <a:gd name="connsiteX32" fmla="*/ 300038 w 311150"/>
                <a:gd name="connsiteY32" fmla="*/ 269875 h 354012"/>
                <a:gd name="connsiteX33" fmla="*/ 300038 w 311150"/>
                <a:gd name="connsiteY33" fmla="*/ 274637 h 354012"/>
                <a:gd name="connsiteX34" fmla="*/ 293688 w 311150"/>
                <a:gd name="connsiteY34" fmla="*/ 279400 h 354012"/>
                <a:gd name="connsiteX35" fmla="*/ 293688 w 311150"/>
                <a:gd name="connsiteY35" fmla="*/ 274638 h 354012"/>
                <a:gd name="connsiteX36" fmla="*/ 293688 w 311150"/>
                <a:gd name="connsiteY36" fmla="*/ 271462 h 354012"/>
                <a:gd name="connsiteX37" fmla="*/ 269875 w 311150"/>
                <a:gd name="connsiteY37" fmla="*/ 257175 h 354012"/>
                <a:gd name="connsiteX38" fmla="*/ 244475 w 311150"/>
                <a:gd name="connsiteY38" fmla="*/ 257175 h 354012"/>
                <a:gd name="connsiteX39" fmla="*/ 200025 w 311150"/>
                <a:gd name="connsiteY39" fmla="*/ 263525 h 354012"/>
                <a:gd name="connsiteX40" fmla="*/ 187325 w 311150"/>
                <a:gd name="connsiteY40" fmla="*/ 290512 h 354012"/>
                <a:gd name="connsiteX41" fmla="*/ 187325 w 311150"/>
                <a:gd name="connsiteY41" fmla="*/ 296863 h 354012"/>
                <a:gd name="connsiteX42" fmla="*/ 187325 w 311150"/>
                <a:gd name="connsiteY42" fmla="*/ 301625 h 354012"/>
                <a:gd name="connsiteX43" fmla="*/ 176213 w 311150"/>
                <a:gd name="connsiteY43" fmla="*/ 334962 h 354012"/>
                <a:gd name="connsiteX44" fmla="*/ 173038 w 311150"/>
                <a:gd name="connsiteY44" fmla="*/ 331787 h 354012"/>
                <a:gd name="connsiteX45" fmla="*/ 142875 w 311150"/>
                <a:gd name="connsiteY45" fmla="*/ 327025 h 354012"/>
                <a:gd name="connsiteX46" fmla="*/ 134938 w 311150"/>
                <a:gd name="connsiteY46" fmla="*/ 350837 h 354012"/>
                <a:gd name="connsiteX47" fmla="*/ 115888 w 311150"/>
                <a:gd name="connsiteY47" fmla="*/ 331787 h 354012"/>
                <a:gd name="connsiteX48" fmla="*/ 87313 w 311150"/>
                <a:gd name="connsiteY48" fmla="*/ 323850 h 354012"/>
                <a:gd name="connsiteX49" fmla="*/ 63500 w 311150"/>
                <a:gd name="connsiteY49" fmla="*/ 350837 h 354012"/>
                <a:gd name="connsiteX50" fmla="*/ 46038 w 311150"/>
                <a:gd name="connsiteY50" fmla="*/ 354012 h 354012"/>
                <a:gd name="connsiteX51" fmla="*/ 33338 w 311150"/>
                <a:gd name="connsiteY51" fmla="*/ 315912 h 354012"/>
                <a:gd name="connsiteX52" fmla="*/ 19050 w 311150"/>
                <a:gd name="connsiteY52" fmla="*/ 285750 h 354012"/>
                <a:gd name="connsiteX53" fmla="*/ 20133 w 311150"/>
                <a:gd name="connsiteY53" fmla="*/ 283274 h 354012"/>
                <a:gd name="connsiteX54" fmla="*/ 19050 w 311150"/>
                <a:gd name="connsiteY54" fmla="*/ 280988 h 354012"/>
                <a:gd name="connsiteX55" fmla="*/ 28761 w 311150"/>
                <a:gd name="connsiteY55" fmla="*/ 258792 h 354012"/>
                <a:gd name="connsiteX56" fmla="*/ 15875 w 311150"/>
                <a:gd name="connsiteY56" fmla="*/ 244475 h 354012"/>
                <a:gd name="connsiteX57" fmla="*/ 11113 w 311150"/>
                <a:gd name="connsiteY57" fmla="*/ 227012 h 354012"/>
                <a:gd name="connsiteX58" fmla="*/ 0 w 311150"/>
                <a:gd name="connsiteY58" fmla="*/ 211137 h 354012"/>
                <a:gd name="connsiteX59" fmla="*/ 1431 w 311150"/>
                <a:gd name="connsiteY59" fmla="*/ 208419 h 354012"/>
                <a:gd name="connsiteX60" fmla="*/ 0 w 311150"/>
                <a:gd name="connsiteY60" fmla="*/ 206375 h 354012"/>
                <a:gd name="connsiteX61" fmla="*/ 14654 w 311150"/>
                <a:gd name="connsiteY61" fmla="*/ 178533 h 354012"/>
                <a:gd name="connsiteX62" fmla="*/ 4763 w 311150"/>
                <a:gd name="connsiteY62" fmla="*/ 158750 h 354012"/>
                <a:gd name="connsiteX63" fmla="*/ 6032 w 311150"/>
                <a:gd name="connsiteY63" fmla="*/ 156527 h 354012"/>
                <a:gd name="connsiteX64" fmla="*/ 4763 w 311150"/>
                <a:gd name="connsiteY64" fmla="*/ 153988 h 354012"/>
                <a:gd name="connsiteX65" fmla="*/ 9992 w 311150"/>
                <a:gd name="connsiteY65" fmla="*/ 144836 h 354012"/>
                <a:gd name="connsiteX66" fmla="*/ 7938 w 311150"/>
                <a:gd name="connsiteY66" fmla="*/ 139700 h 354012"/>
                <a:gd name="connsiteX67" fmla="*/ 9045 w 311150"/>
                <a:gd name="connsiteY67" fmla="*/ 137706 h 354012"/>
                <a:gd name="connsiteX68" fmla="*/ 7938 w 311150"/>
                <a:gd name="connsiteY68" fmla="*/ 134938 h 354012"/>
                <a:gd name="connsiteX69" fmla="*/ 15875 w 311150"/>
                <a:gd name="connsiteY69" fmla="*/ 120650 h 354012"/>
                <a:gd name="connsiteX70" fmla="*/ 15875 w 311150"/>
                <a:gd name="connsiteY70" fmla="*/ 101600 h 354012"/>
                <a:gd name="connsiteX71" fmla="*/ 15875 w 311150"/>
                <a:gd name="connsiteY71" fmla="*/ 96838 h 354012"/>
                <a:gd name="connsiteX72" fmla="*/ 19050 w 311150"/>
                <a:gd name="connsiteY72" fmla="*/ 82550 h 354012"/>
                <a:gd name="connsiteX73" fmla="*/ 21336 w 311150"/>
                <a:gd name="connsiteY73" fmla="*/ 74549 h 354012"/>
                <a:gd name="connsiteX74" fmla="*/ 0 w 311150"/>
                <a:gd name="connsiteY74" fmla="*/ 34925 h 354012"/>
                <a:gd name="connsiteX75" fmla="*/ 2817 w 311150"/>
                <a:gd name="connsiteY75" fmla="*/ 35394 h 354012"/>
                <a:gd name="connsiteX76" fmla="*/ 0 w 311150"/>
                <a:gd name="connsiteY76" fmla="*/ 30163 h 354012"/>
                <a:gd name="connsiteX77" fmla="*/ 19050 w 311150"/>
                <a:gd name="connsiteY77" fmla="*/ 33338 h 354012"/>
                <a:gd name="connsiteX78" fmla="*/ 33338 w 311150"/>
                <a:gd name="connsiteY78" fmla="*/ 30163 h 354012"/>
                <a:gd name="connsiteX79" fmla="*/ 38100 w 311150"/>
                <a:gd name="connsiteY79" fmla="*/ 25400 h 354012"/>
                <a:gd name="connsiteX80" fmla="*/ 60325 w 311150"/>
                <a:gd name="connsiteY80" fmla="*/ 14288 h 354012"/>
                <a:gd name="connsiteX81" fmla="*/ 74613 w 311150"/>
                <a:gd name="connsiteY81" fmla="*/ 3175 h 354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11150" h="354012">
                  <a:moveTo>
                    <a:pt x="109538" y="0"/>
                  </a:moveTo>
                  <a:lnTo>
                    <a:pt x="108320" y="4873"/>
                  </a:lnTo>
                  <a:lnTo>
                    <a:pt x="109538" y="4762"/>
                  </a:lnTo>
                  <a:lnTo>
                    <a:pt x="105527" y="20805"/>
                  </a:lnTo>
                  <a:lnTo>
                    <a:pt x="109538" y="30163"/>
                  </a:lnTo>
                  <a:lnTo>
                    <a:pt x="109538" y="34925"/>
                  </a:lnTo>
                  <a:lnTo>
                    <a:pt x="109538" y="44450"/>
                  </a:lnTo>
                  <a:lnTo>
                    <a:pt x="134938" y="68263"/>
                  </a:lnTo>
                  <a:lnTo>
                    <a:pt x="165100" y="74613"/>
                  </a:lnTo>
                  <a:lnTo>
                    <a:pt x="173038" y="82550"/>
                  </a:lnTo>
                  <a:lnTo>
                    <a:pt x="192088" y="90488"/>
                  </a:lnTo>
                  <a:lnTo>
                    <a:pt x="203200" y="96838"/>
                  </a:lnTo>
                  <a:lnTo>
                    <a:pt x="217488" y="93663"/>
                  </a:lnTo>
                  <a:lnTo>
                    <a:pt x="233363" y="104775"/>
                  </a:lnTo>
                  <a:lnTo>
                    <a:pt x="236538" y="120650"/>
                  </a:lnTo>
                  <a:lnTo>
                    <a:pt x="241300" y="127000"/>
                  </a:lnTo>
                  <a:lnTo>
                    <a:pt x="241300" y="131762"/>
                  </a:lnTo>
                  <a:lnTo>
                    <a:pt x="241300" y="138113"/>
                  </a:lnTo>
                  <a:lnTo>
                    <a:pt x="241300" y="142875"/>
                  </a:lnTo>
                  <a:lnTo>
                    <a:pt x="234616" y="142875"/>
                  </a:lnTo>
                  <a:lnTo>
                    <a:pt x="241300" y="168275"/>
                  </a:lnTo>
                  <a:lnTo>
                    <a:pt x="288925" y="168275"/>
                  </a:lnTo>
                  <a:lnTo>
                    <a:pt x="288925" y="173037"/>
                  </a:lnTo>
                  <a:lnTo>
                    <a:pt x="288925" y="187325"/>
                  </a:lnTo>
                  <a:lnTo>
                    <a:pt x="288925" y="192087"/>
                  </a:lnTo>
                  <a:lnTo>
                    <a:pt x="288925" y="195263"/>
                  </a:lnTo>
                  <a:lnTo>
                    <a:pt x="304800" y="203200"/>
                  </a:lnTo>
                  <a:lnTo>
                    <a:pt x="311150" y="222250"/>
                  </a:lnTo>
                  <a:lnTo>
                    <a:pt x="310590" y="225332"/>
                  </a:lnTo>
                  <a:lnTo>
                    <a:pt x="311150" y="227012"/>
                  </a:lnTo>
                  <a:lnTo>
                    <a:pt x="307975" y="244475"/>
                  </a:lnTo>
                  <a:lnTo>
                    <a:pt x="300038" y="260350"/>
                  </a:lnTo>
                  <a:lnTo>
                    <a:pt x="300038" y="269875"/>
                  </a:lnTo>
                  <a:lnTo>
                    <a:pt x="300038" y="274637"/>
                  </a:lnTo>
                  <a:lnTo>
                    <a:pt x="293688" y="279400"/>
                  </a:lnTo>
                  <a:lnTo>
                    <a:pt x="293688" y="274638"/>
                  </a:lnTo>
                  <a:lnTo>
                    <a:pt x="293688" y="271462"/>
                  </a:lnTo>
                  <a:lnTo>
                    <a:pt x="269875" y="257175"/>
                  </a:lnTo>
                  <a:lnTo>
                    <a:pt x="244475" y="257175"/>
                  </a:lnTo>
                  <a:lnTo>
                    <a:pt x="200025" y="263525"/>
                  </a:lnTo>
                  <a:lnTo>
                    <a:pt x="187325" y="290512"/>
                  </a:lnTo>
                  <a:lnTo>
                    <a:pt x="187325" y="296863"/>
                  </a:lnTo>
                  <a:lnTo>
                    <a:pt x="187325" y="301625"/>
                  </a:lnTo>
                  <a:lnTo>
                    <a:pt x="176213" y="334962"/>
                  </a:lnTo>
                  <a:lnTo>
                    <a:pt x="173038" y="331787"/>
                  </a:lnTo>
                  <a:lnTo>
                    <a:pt x="142875" y="327025"/>
                  </a:lnTo>
                  <a:lnTo>
                    <a:pt x="134938" y="350837"/>
                  </a:lnTo>
                  <a:lnTo>
                    <a:pt x="115888" y="331787"/>
                  </a:lnTo>
                  <a:lnTo>
                    <a:pt x="87313" y="323850"/>
                  </a:lnTo>
                  <a:lnTo>
                    <a:pt x="63500" y="350837"/>
                  </a:lnTo>
                  <a:lnTo>
                    <a:pt x="46038" y="354012"/>
                  </a:lnTo>
                  <a:lnTo>
                    <a:pt x="33338" y="315912"/>
                  </a:lnTo>
                  <a:lnTo>
                    <a:pt x="19050" y="285750"/>
                  </a:lnTo>
                  <a:lnTo>
                    <a:pt x="20133" y="283274"/>
                  </a:lnTo>
                  <a:lnTo>
                    <a:pt x="19050" y="280988"/>
                  </a:lnTo>
                  <a:lnTo>
                    <a:pt x="28761" y="258792"/>
                  </a:lnTo>
                  <a:lnTo>
                    <a:pt x="15875" y="244475"/>
                  </a:lnTo>
                  <a:lnTo>
                    <a:pt x="11113" y="227012"/>
                  </a:lnTo>
                  <a:lnTo>
                    <a:pt x="0" y="211137"/>
                  </a:lnTo>
                  <a:lnTo>
                    <a:pt x="1431" y="208419"/>
                  </a:lnTo>
                  <a:lnTo>
                    <a:pt x="0" y="206375"/>
                  </a:lnTo>
                  <a:lnTo>
                    <a:pt x="14654" y="178533"/>
                  </a:lnTo>
                  <a:lnTo>
                    <a:pt x="4763" y="158750"/>
                  </a:lnTo>
                  <a:lnTo>
                    <a:pt x="6032" y="156527"/>
                  </a:lnTo>
                  <a:lnTo>
                    <a:pt x="4763" y="153988"/>
                  </a:lnTo>
                  <a:lnTo>
                    <a:pt x="9992" y="144836"/>
                  </a:lnTo>
                  <a:lnTo>
                    <a:pt x="7938" y="139700"/>
                  </a:lnTo>
                  <a:lnTo>
                    <a:pt x="9045" y="137706"/>
                  </a:lnTo>
                  <a:lnTo>
                    <a:pt x="7938" y="134938"/>
                  </a:lnTo>
                  <a:lnTo>
                    <a:pt x="15875" y="120650"/>
                  </a:lnTo>
                  <a:lnTo>
                    <a:pt x="15875" y="101600"/>
                  </a:lnTo>
                  <a:lnTo>
                    <a:pt x="15875" y="96838"/>
                  </a:lnTo>
                  <a:lnTo>
                    <a:pt x="19050" y="82550"/>
                  </a:lnTo>
                  <a:lnTo>
                    <a:pt x="21336" y="74549"/>
                  </a:lnTo>
                  <a:lnTo>
                    <a:pt x="0" y="34925"/>
                  </a:lnTo>
                  <a:lnTo>
                    <a:pt x="2817" y="35394"/>
                  </a:lnTo>
                  <a:lnTo>
                    <a:pt x="0" y="30163"/>
                  </a:lnTo>
                  <a:lnTo>
                    <a:pt x="19050" y="33338"/>
                  </a:lnTo>
                  <a:lnTo>
                    <a:pt x="33338" y="30163"/>
                  </a:lnTo>
                  <a:lnTo>
                    <a:pt x="38100" y="25400"/>
                  </a:lnTo>
                  <a:lnTo>
                    <a:pt x="60325" y="14288"/>
                  </a:lnTo>
                  <a:lnTo>
                    <a:pt x="74613" y="317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06" name="Freeform 46"/>
            <p:cNvSpPr>
              <a:spLocks/>
            </p:cNvSpPr>
            <p:nvPr/>
          </p:nvSpPr>
          <p:spPr bwMode="auto">
            <a:xfrm>
              <a:off x="2354569" y="3776176"/>
              <a:ext cx="1083965" cy="1126574"/>
            </a:xfrm>
            <a:custGeom>
              <a:avLst/>
              <a:gdLst>
                <a:gd name="T0" fmla="*/ 227 w 636"/>
                <a:gd name="T1" fmla="*/ 41 h 661"/>
                <a:gd name="T2" fmla="*/ 251 w 636"/>
                <a:gd name="T3" fmla="*/ 64 h 661"/>
                <a:gd name="T4" fmla="*/ 270 w 636"/>
                <a:gd name="T5" fmla="*/ 53 h 661"/>
                <a:gd name="T6" fmla="*/ 294 w 636"/>
                <a:gd name="T7" fmla="*/ 50 h 661"/>
                <a:gd name="T8" fmla="*/ 305 w 636"/>
                <a:gd name="T9" fmla="*/ 43 h 661"/>
                <a:gd name="T10" fmla="*/ 331 w 636"/>
                <a:gd name="T11" fmla="*/ 45 h 661"/>
                <a:gd name="T12" fmla="*/ 353 w 636"/>
                <a:gd name="T13" fmla="*/ 31 h 661"/>
                <a:gd name="T14" fmla="*/ 381 w 636"/>
                <a:gd name="T15" fmla="*/ 53 h 661"/>
                <a:gd name="T16" fmla="*/ 383 w 636"/>
                <a:gd name="T17" fmla="*/ 86 h 661"/>
                <a:gd name="T18" fmla="*/ 445 w 636"/>
                <a:gd name="T19" fmla="*/ 100 h 661"/>
                <a:gd name="T20" fmla="*/ 495 w 636"/>
                <a:gd name="T21" fmla="*/ 121 h 661"/>
                <a:gd name="T22" fmla="*/ 596 w 636"/>
                <a:gd name="T23" fmla="*/ 161 h 661"/>
                <a:gd name="T24" fmla="*/ 634 w 636"/>
                <a:gd name="T25" fmla="*/ 192 h 661"/>
                <a:gd name="T26" fmla="*/ 599 w 636"/>
                <a:gd name="T27" fmla="*/ 263 h 661"/>
                <a:gd name="T28" fmla="*/ 568 w 636"/>
                <a:gd name="T29" fmla="*/ 308 h 661"/>
                <a:gd name="T30" fmla="*/ 558 w 636"/>
                <a:gd name="T31" fmla="*/ 382 h 661"/>
                <a:gd name="T32" fmla="*/ 523 w 636"/>
                <a:gd name="T33" fmla="*/ 453 h 661"/>
                <a:gd name="T34" fmla="*/ 464 w 636"/>
                <a:gd name="T35" fmla="*/ 479 h 661"/>
                <a:gd name="T36" fmla="*/ 409 w 636"/>
                <a:gd name="T37" fmla="*/ 528 h 661"/>
                <a:gd name="T38" fmla="*/ 395 w 636"/>
                <a:gd name="T39" fmla="*/ 576 h 661"/>
                <a:gd name="T40" fmla="*/ 346 w 636"/>
                <a:gd name="T41" fmla="*/ 651 h 661"/>
                <a:gd name="T42" fmla="*/ 327 w 636"/>
                <a:gd name="T43" fmla="*/ 628 h 661"/>
                <a:gd name="T44" fmla="*/ 275 w 636"/>
                <a:gd name="T45" fmla="*/ 592 h 661"/>
                <a:gd name="T46" fmla="*/ 317 w 636"/>
                <a:gd name="T47" fmla="*/ 545 h 661"/>
                <a:gd name="T48" fmla="*/ 315 w 636"/>
                <a:gd name="T49" fmla="*/ 512 h 661"/>
                <a:gd name="T50" fmla="*/ 312 w 636"/>
                <a:gd name="T51" fmla="*/ 479 h 661"/>
                <a:gd name="T52" fmla="*/ 298 w 636"/>
                <a:gd name="T53" fmla="*/ 460 h 661"/>
                <a:gd name="T54" fmla="*/ 260 w 636"/>
                <a:gd name="T55" fmla="*/ 448 h 661"/>
                <a:gd name="T56" fmla="*/ 260 w 636"/>
                <a:gd name="T57" fmla="*/ 403 h 661"/>
                <a:gd name="T58" fmla="*/ 256 w 636"/>
                <a:gd name="T59" fmla="*/ 365 h 661"/>
                <a:gd name="T60" fmla="*/ 218 w 636"/>
                <a:gd name="T61" fmla="*/ 329 h 661"/>
                <a:gd name="T62" fmla="*/ 218 w 636"/>
                <a:gd name="T63" fmla="*/ 308 h 661"/>
                <a:gd name="T64" fmla="*/ 182 w 636"/>
                <a:gd name="T65" fmla="*/ 294 h 661"/>
                <a:gd name="T66" fmla="*/ 140 w 636"/>
                <a:gd name="T67" fmla="*/ 261 h 661"/>
                <a:gd name="T68" fmla="*/ 111 w 636"/>
                <a:gd name="T69" fmla="*/ 251 h 661"/>
                <a:gd name="T70" fmla="*/ 74 w 636"/>
                <a:gd name="T71" fmla="*/ 261 h 661"/>
                <a:gd name="T72" fmla="*/ 45 w 636"/>
                <a:gd name="T73" fmla="*/ 247 h 661"/>
                <a:gd name="T74" fmla="*/ 17 w 636"/>
                <a:gd name="T75" fmla="*/ 230 h 661"/>
                <a:gd name="T76" fmla="*/ 5 w 636"/>
                <a:gd name="T77" fmla="*/ 197 h 661"/>
                <a:gd name="T78" fmla="*/ 19 w 636"/>
                <a:gd name="T79" fmla="*/ 169 h 661"/>
                <a:gd name="T80" fmla="*/ 66 w 636"/>
                <a:gd name="T81" fmla="*/ 154 h 661"/>
                <a:gd name="T82" fmla="*/ 64 w 636"/>
                <a:gd name="T83" fmla="*/ 88 h 661"/>
                <a:gd name="T84" fmla="*/ 78 w 636"/>
                <a:gd name="T85" fmla="*/ 67 h 661"/>
                <a:gd name="T86" fmla="*/ 104 w 636"/>
                <a:gd name="T87" fmla="*/ 50 h 661"/>
                <a:gd name="T88" fmla="*/ 126 w 636"/>
                <a:gd name="T89" fmla="*/ 71 h 661"/>
                <a:gd name="T90" fmla="*/ 159 w 636"/>
                <a:gd name="T91" fmla="*/ 60 h 661"/>
                <a:gd name="T92" fmla="*/ 159 w 636"/>
                <a:gd name="T93" fmla="*/ 43 h 661"/>
                <a:gd name="T94" fmla="*/ 152 w 636"/>
                <a:gd name="T95" fmla="*/ 17 h 661"/>
                <a:gd name="T96" fmla="*/ 194 w 636"/>
                <a:gd name="T97" fmla="*/ 17 h 661"/>
                <a:gd name="T98" fmla="*/ 223 w 636"/>
                <a:gd name="T99" fmla="*/ 0 h 661"/>
                <a:gd name="T100" fmla="*/ 234 w 636"/>
                <a:gd name="T101" fmla="*/ 19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6" h="661">
                  <a:moveTo>
                    <a:pt x="234" y="19"/>
                  </a:moveTo>
                  <a:lnTo>
                    <a:pt x="234" y="19"/>
                  </a:lnTo>
                  <a:lnTo>
                    <a:pt x="230" y="24"/>
                  </a:lnTo>
                  <a:lnTo>
                    <a:pt x="227" y="41"/>
                  </a:lnTo>
                  <a:lnTo>
                    <a:pt x="232" y="48"/>
                  </a:lnTo>
                  <a:lnTo>
                    <a:pt x="232" y="55"/>
                  </a:lnTo>
                  <a:lnTo>
                    <a:pt x="244" y="62"/>
                  </a:lnTo>
                  <a:lnTo>
                    <a:pt x="251" y="64"/>
                  </a:lnTo>
                  <a:lnTo>
                    <a:pt x="253" y="60"/>
                  </a:lnTo>
                  <a:lnTo>
                    <a:pt x="258" y="60"/>
                  </a:lnTo>
                  <a:lnTo>
                    <a:pt x="265" y="57"/>
                  </a:lnTo>
                  <a:lnTo>
                    <a:pt x="270" y="53"/>
                  </a:lnTo>
                  <a:lnTo>
                    <a:pt x="279" y="55"/>
                  </a:lnTo>
                  <a:lnTo>
                    <a:pt x="284" y="53"/>
                  </a:lnTo>
                  <a:lnTo>
                    <a:pt x="291" y="55"/>
                  </a:lnTo>
                  <a:lnTo>
                    <a:pt x="294" y="50"/>
                  </a:lnTo>
                  <a:lnTo>
                    <a:pt x="291" y="48"/>
                  </a:lnTo>
                  <a:lnTo>
                    <a:pt x="294" y="43"/>
                  </a:lnTo>
                  <a:lnTo>
                    <a:pt x="298" y="45"/>
                  </a:lnTo>
                  <a:lnTo>
                    <a:pt x="305" y="43"/>
                  </a:lnTo>
                  <a:lnTo>
                    <a:pt x="315" y="45"/>
                  </a:lnTo>
                  <a:lnTo>
                    <a:pt x="324" y="50"/>
                  </a:lnTo>
                  <a:lnTo>
                    <a:pt x="327" y="45"/>
                  </a:lnTo>
                  <a:lnTo>
                    <a:pt x="331" y="45"/>
                  </a:lnTo>
                  <a:lnTo>
                    <a:pt x="334" y="50"/>
                  </a:lnTo>
                  <a:lnTo>
                    <a:pt x="341" y="50"/>
                  </a:lnTo>
                  <a:lnTo>
                    <a:pt x="348" y="43"/>
                  </a:lnTo>
                  <a:lnTo>
                    <a:pt x="353" y="31"/>
                  </a:lnTo>
                  <a:lnTo>
                    <a:pt x="362" y="17"/>
                  </a:lnTo>
                  <a:lnTo>
                    <a:pt x="367" y="17"/>
                  </a:lnTo>
                  <a:lnTo>
                    <a:pt x="372" y="24"/>
                  </a:lnTo>
                  <a:lnTo>
                    <a:pt x="381" y="53"/>
                  </a:lnTo>
                  <a:lnTo>
                    <a:pt x="390" y="55"/>
                  </a:lnTo>
                  <a:lnTo>
                    <a:pt x="390" y="67"/>
                  </a:lnTo>
                  <a:lnTo>
                    <a:pt x="379" y="81"/>
                  </a:lnTo>
                  <a:lnTo>
                    <a:pt x="383" y="86"/>
                  </a:lnTo>
                  <a:lnTo>
                    <a:pt x="412" y="88"/>
                  </a:lnTo>
                  <a:lnTo>
                    <a:pt x="412" y="105"/>
                  </a:lnTo>
                  <a:lnTo>
                    <a:pt x="424" y="93"/>
                  </a:lnTo>
                  <a:lnTo>
                    <a:pt x="445" y="100"/>
                  </a:lnTo>
                  <a:lnTo>
                    <a:pt x="471" y="109"/>
                  </a:lnTo>
                  <a:lnTo>
                    <a:pt x="480" y="119"/>
                  </a:lnTo>
                  <a:lnTo>
                    <a:pt x="476" y="128"/>
                  </a:lnTo>
                  <a:lnTo>
                    <a:pt x="495" y="121"/>
                  </a:lnTo>
                  <a:lnTo>
                    <a:pt x="528" y="131"/>
                  </a:lnTo>
                  <a:lnTo>
                    <a:pt x="551" y="131"/>
                  </a:lnTo>
                  <a:lnTo>
                    <a:pt x="575" y="143"/>
                  </a:lnTo>
                  <a:lnTo>
                    <a:pt x="596" y="161"/>
                  </a:lnTo>
                  <a:lnTo>
                    <a:pt x="608" y="166"/>
                  </a:lnTo>
                  <a:lnTo>
                    <a:pt x="622" y="166"/>
                  </a:lnTo>
                  <a:lnTo>
                    <a:pt x="627" y="173"/>
                  </a:lnTo>
                  <a:lnTo>
                    <a:pt x="634" y="192"/>
                  </a:lnTo>
                  <a:lnTo>
                    <a:pt x="636" y="202"/>
                  </a:lnTo>
                  <a:lnTo>
                    <a:pt x="629" y="230"/>
                  </a:lnTo>
                  <a:lnTo>
                    <a:pt x="622" y="240"/>
                  </a:lnTo>
                  <a:lnTo>
                    <a:pt x="599" y="263"/>
                  </a:lnTo>
                  <a:lnTo>
                    <a:pt x="589" y="282"/>
                  </a:lnTo>
                  <a:lnTo>
                    <a:pt x="577" y="296"/>
                  </a:lnTo>
                  <a:lnTo>
                    <a:pt x="573" y="296"/>
                  </a:lnTo>
                  <a:lnTo>
                    <a:pt x="568" y="308"/>
                  </a:lnTo>
                  <a:lnTo>
                    <a:pt x="568" y="339"/>
                  </a:lnTo>
                  <a:lnTo>
                    <a:pt x="566" y="365"/>
                  </a:lnTo>
                  <a:lnTo>
                    <a:pt x="563" y="377"/>
                  </a:lnTo>
                  <a:lnTo>
                    <a:pt x="558" y="382"/>
                  </a:lnTo>
                  <a:lnTo>
                    <a:pt x="554" y="405"/>
                  </a:lnTo>
                  <a:lnTo>
                    <a:pt x="540" y="429"/>
                  </a:lnTo>
                  <a:lnTo>
                    <a:pt x="535" y="445"/>
                  </a:lnTo>
                  <a:lnTo>
                    <a:pt x="523" y="453"/>
                  </a:lnTo>
                  <a:lnTo>
                    <a:pt x="518" y="464"/>
                  </a:lnTo>
                  <a:lnTo>
                    <a:pt x="502" y="464"/>
                  </a:lnTo>
                  <a:lnTo>
                    <a:pt x="476" y="472"/>
                  </a:lnTo>
                  <a:lnTo>
                    <a:pt x="464" y="479"/>
                  </a:lnTo>
                  <a:lnTo>
                    <a:pt x="445" y="483"/>
                  </a:lnTo>
                  <a:lnTo>
                    <a:pt x="426" y="498"/>
                  </a:lnTo>
                  <a:lnTo>
                    <a:pt x="414" y="516"/>
                  </a:lnTo>
                  <a:lnTo>
                    <a:pt x="409" y="528"/>
                  </a:lnTo>
                  <a:lnTo>
                    <a:pt x="414" y="538"/>
                  </a:lnTo>
                  <a:lnTo>
                    <a:pt x="409" y="557"/>
                  </a:lnTo>
                  <a:lnTo>
                    <a:pt x="407" y="566"/>
                  </a:lnTo>
                  <a:lnTo>
                    <a:pt x="395" y="576"/>
                  </a:lnTo>
                  <a:lnTo>
                    <a:pt x="379" y="609"/>
                  </a:lnTo>
                  <a:lnTo>
                    <a:pt x="362" y="623"/>
                  </a:lnTo>
                  <a:lnTo>
                    <a:pt x="353" y="632"/>
                  </a:lnTo>
                  <a:lnTo>
                    <a:pt x="346" y="651"/>
                  </a:lnTo>
                  <a:lnTo>
                    <a:pt x="334" y="661"/>
                  </a:lnTo>
                  <a:lnTo>
                    <a:pt x="329" y="651"/>
                  </a:lnTo>
                  <a:lnTo>
                    <a:pt x="336" y="642"/>
                  </a:lnTo>
                  <a:lnTo>
                    <a:pt x="327" y="628"/>
                  </a:lnTo>
                  <a:lnTo>
                    <a:pt x="315" y="618"/>
                  </a:lnTo>
                  <a:lnTo>
                    <a:pt x="298" y="606"/>
                  </a:lnTo>
                  <a:lnTo>
                    <a:pt x="294" y="606"/>
                  </a:lnTo>
                  <a:lnTo>
                    <a:pt x="275" y="592"/>
                  </a:lnTo>
                  <a:lnTo>
                    <a:pt x="265" y="595"/>
                  </a:lnTo>
                  <a:lnTo>
                    <a:pt x="286" y="569"/>
                  </a:lnTo>
                  <a:lnTo>
                    <a:pt x="305" y="552"/>
                  </a:lnTo>
                  <a:lnTo>
                    <a:pt x="317" y="545"/>
                  </a:lnTo>
                  <a:lnTo>
                    <a:pt x="329" y="533"/>
                  </a:lnTo>
                  <a:lnTo>
                    <a:pt x="329" y="519"/>
                  </a:lnTo>
                  <a:lnTo>
                    <a:pt x="322" y="509"/>
                  </a:lnTo>
                  <a:lnTo>
                    <a:pt x="315" y="512"/>
                  </a:lnTo>
                  <a:lnTo>
                    <a:pt x="317" y="502"/>
                  </a:lnTo>
                  <a:lnTo>
                    <a:pt x="320" y="493"/>
                  </a:lnTo>
                  <a:lnTo>
                    <a:pt x="320" y="481"/>
                  </a:lnTo>
                  <a:lnTo>
                    <a:pt x="312" y="479"/>
                  </a:lnTo>
                  <a:lnTo>
                    <a:pt x="308" y="481"/>
                  </a:lnTo>
                  <a:lnTo>
                    <a:pt x="301" y="481"/>
                  </a:lnTo>
                  <a:lnTo>
                    <a:pt x="298" y="474"/>
                  </a:lnTo>
                  <a:lnTo>
                    <a:pt x="298" y="460"/>
                  </a:lnTo>
                  <a:lnTo>
                    <a:pt x="296" y="453"/>
                  </a:lnTo>
                  <a:lnTo>
                    <a:pt x="284" y="448"/>
                  </a:lnTo>
                  <a:lnTo>
                    <a:pt x="277" y="453"/>
                  </a:lnTo>
                  <a:lnTo>
                    <a:pt x="260" y="448"/>
                  </a:lnTo>
                  <a:lnTo>
                    <a:pt x="263" y="424"/>
                  </a:lnTo>
                  <a:lnTo>
                    <a:pt x="256" y="415"/>
                  </a:lnTo>
                  <a:lnTo>
                    <a:pt x="263" y="412"/>
                  </a:lnTo>
                  <a:lnTo>
                    <a:pt x="260" y="403"/>
                  </a:lnTo>
                  <a:lnTo>
                    <a:pt x="265" y="393"/>
                  </a:lnTo>
                  <a:lnTo>
                    <a:pt x="267" y="382"/>
                  </a:lnTo>
                  <a:lnTo>
                    <a:pt x="263" y="372"/>
                  </a:lnTo>
                  <a:lnTo>
                    <a:pt x="256" y="365"/>
                  </a:lnTo>
                  <a:lnTo>
                    <a:pt x="253" y="360"/>
                  </a:lnTo>
                  <a:lnTo>
                    <a:pt x="256" y="351"/>
                  </a:lnTo>
                  <a:lnTo>
                    <a:pt x="225" y="351"/>
                  </a:lnTo>
                  <a:lnTo>
                    <a:pt x="218" y="329"/>
                  </a:lnTo>
                  <a:lnTo>
                    <a:pt x="223" y="329"/>
                  </a:lnTo>
                  <a:lnTo>
                    <a:pt x="223" y="322"/>
                  </a:lnTo>
                  <a:lnTo>
                    <a:pt x="220" y="318"/>
                  </a:lnTo>
                  <a:lnTo>
                    <a:pt x="218" y="308"/>
                  </a:lnTo>
                  <a:lnTo>
                    <a:pt x="211" y="303"/>
                  </a:lnTo>
                  <a:lnTo>
                    <a:pt x="199" y="303"/>
                  </a:lnTo>
                  <a:lnTo>
                    <a:pt x="192" y="299"/>
                  </a:lnTo>
                  <a:lnTo>
                    <a:pt x="182" y="294"/>
                  </a:lnTo>
                  <a:lnTo>
                    <a:pt x="175" y="289"/>
                  </a:lnTo>
                  <a:lnTo>
                    <a:pt x="156" y="285"/>
                  </a:lnTo>
                  <a:lnTo>
                    <a:pt x="140" y="270"/>
                  </a:lnTo>
                  <a:lnTo>
                    <a:pt x="140" y="261"/>
                  </a:lnTo>
                  <a:lnTo>
                    <a:pt x="137" y="254"/>
                  </a:lnTo>
                  <a:lnTo>
                    <a:pt x="140" y="242"/>
                  </a:lnTo>
                  <a:lnTo>
                    <a:pt x="118" y="244"/>
                  </a:lnTo>
                  <a:lnTo>
                    <a:pt x="111" y="251"/>
                  </a:lnTo>
                  <a:lnTo>
                    <a:pt x="97" y="258"/>
                  </a:lnTo>
                  <a:lnTo>
                    <a:pt x="92" y="263"/>
                  </a:lnTo>
                  <a:lnTo>
                    <a:pt x="85" y="263"/>
                  </a:lnTo>
                  <a:lnTo>
                    <a:pt x="74" y="261"/>
                  </a:lnTo>
                  <a:lnTo>
                    <a:pt x="64" y="263"/>
                  </a:lnTo>
                  <a:lnTo>
                    <a:pt x="57" y="263"/>
                  </a:lnTo>
                  <a:lnTo>
                    <a:pt x="57" y="237"/>
                  </a:lnTo>
                  <a:lnTo>
                    <a:pt x="45" y="247"/>
                  </a:lnTo>
                  <a:lnTo>
                    <a:pt x="29" y="247"/>
                  </a:lnTo>
                  <a:lnTo>
                    <a:pt x="24" y="237"/>
                  </a:lnTo>
                  <a:lnTo>
                    <a:pt x="12" y="237"/>
                  </a:lnTo>
                  <a:lnTo>
                    <a:pt x="17" y="230"/>
                  </a:lnTo>
                  <a:lnTo>
                    <a:pt x="7" y="221"/>
                  </a:lnTo>
                  <a:lnTo>
                    <a:pt x="0" y="206"/>
                  </a:lnTo>
                  <a:lnTo>
                    <a:pt x="5" y="202"/>
                  </a:lnTo>
                  <a:lnTo>
                    <a:pt x="5" y="197"/>
                  </a:lnTo>
                  <a:lnTo>
                    <a:pt x="14" y="192"/>
                  </a:lnTo>
                  <a:lnTo>
                    <a:pt x="12" y="183"/>
                  </a:lnTo>
                  <a:lnTo>
                    <a:pt x="17" y="176"/>
                  </a:lnTo>
                  <a:lnTo>
                    <a:pt x="19" y="169"/>
                  </a:lnTo>
                  <a:lnTo>
                    <a:pt x="36" y="157"/>
                  </a:lnTo>
                  <a:lnTo>
                    <a:pt x="50" y="154"/>
                  </a:lnTo>
                  <a:lnTo>
                    <a:pt x="52" y="152"/>
                  </a:lnTo>
                  <a:lnTo>
                    <a:pt x="66" y="154"/>
                  </a:lnTo>
                  <a:lnTo>
                    <a:pt x="74" y="109"/>
                  </a:lnTo>
                  <a:lnTo>
                    <a:pt x="74" y="102"/>
                  </a:lnTo>
                  <a:lnTo>
                    <a:pt x="71" y="93"/>
                  </a:lnTo>
                  <a:lnTo>
                    <a:pt x="64" y="88"/>
                  </a:lnTo>
                  <a:lnTo>
                    <a:pt x="64" y="74"/>
                  </a:lnTo>
                  <a:lnTo>
                    <a:pt x="74" y="71"/>
                  </a:lnTo>
                  <a:lnTo>
                    <a:pt x="78" y="74"/>
                  </a:lnTo>
                  <a:lnTo>
                    <a:pt x="78" y="67"/>
                  </a:lnTo>
                  <a:lnTo>
                    <a:pt x="69" y="67"/>
                  </a:lnTo>
                  <a:lnTo>
                    <a:pt x="69" y="55"/>
                  </a:lnTo>
                  <a:lnTo>
                    <a:pt x="100" y="57"/>
                  </a:lnTo>
                  <a:lnTo>
                    <a:pt x="104" y="50"/>
                  </a:lnTo>
                  <a:lnTo>
                    <a:pt x="109" y="55"/>
                  </a:lnTo>
                  <a:lnTo>
                    <a:pt x="111" y="67"/>
                  </a:lnTo>
                  <a:lnTo>
                    <a:pt x="116" y="64"/>
                  </a:lnTo>
                  <a:lnTo>
                    <a:pt x="126" y="71"/>
                  </a:lnTo>
                  <a:lnTo>
                    <a:pt x="137" y="71"/>
                  </a:lnTo>
                  <a:lnTo>
                    <a:pt x="140" y="67"/>
                  </a:lnTo>
                  <a:lnTo>
                    <a:pt x="152" y="62"/>
                  </a:lnTo>
                  <a:lnTo>
                    <a:pt x="159" y="60"/>
                  </a:lnTo>
                  <a:lnTo>
                    <a:pt x="161" y="53"/>
                  </a:lnTo>
                  <a:lnTo>
                    <a:pt x="173" y="48"/>
                  </a:lnTo>
                  <a:lnTo>
                    <a:pt x="171" y="45"/>
                  </a:lnTo>
                  <a:lnTo>
                    <a:pt x="159" y="43"/>
                  </a:lnTo>
                  <a:lnTo>
                    <a:pt x="156" y="34"/>
                  </a:lnTo>
                  <a:lnTo>
                    <a:pt x="156" y="24"/>
                  </a:lnTo>
                  <a:lnTo>
                    <a:pt x="149" y="19"/>
                  </a:lnTo>
                  <a:lnTo>
                    <a:pt x="152" y="17"/>
                  </a:lnTo>
                  <a:lnTo>
                    <a:pt x="163" y="19"/>
                  </a:lnTo>
                  <a:lnTo>
                    <a:pt x="178" y="24"/>
                  </a:lnTo>
                  <a:lnTo>
                    <a:pt x="182" y="19"/>
                  </a:lnTo>
                  <a:lnTo>
                    <a:pt x="194" y="17"/>
                  </a:lnTo>
                  <a:lnTo>
                    <a:pt x="211" y="10"/>
                  </a:lnTo>
                  <a:lnTo>
                    <a:pt x="218" y="5"/>
                  </a:lnTo>
                  <a:lnTo>
                    <a:pt x="215" y="0"/>
                  </a:lnTo>
                  <a:lnTo>
                    <a:pt x="223" y="0"/>
                  </a:lnTo>
                  <a:lnTo>
                    <a:pt x="227" y="3"/>
                  </a:lnTo>
                  <a:lnTo>
                    <a:pt x="225" y="10"/>
                  </a:lnTo>
                  <a:lnTo>
                    <a:pt x="230" y="12"/>
                  </a:lnTo>
                  <a:lnTo>
                    <a:pt x="234" y="19"/>
                  </a:lnTo>
                  <a:lnTo>
                    <a:pt x="234" y="19"/>
                  </a:lnTo>
                  <a:lnTo>
                    <a:pt x="234"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3" name="Freeform 53"/>
            <p:cNvSpPr>
              <a:spLocks noEditPoints="1"/>
            </p:cNvSpPr>
            <p:nvPr/>
          </p:nvSpPr>
          <p:spPr bwMode="auto">
            <a:xfrm>
              <a:off x="505352" y="-518781"/>
              <a:ext cx="2438922" cy="3182018"/>
            </a:xfrm>
            <a:custGeom>
              <a:avLst/>
              <a:gdLst>
                <a:gd name="T0" fmla="*/ 1282 w 1431"/>
                <a:gd name="T1" fmla="*/ 1697 h 1867"/>
                <a:gd name="T2" fmla="*/ 243 w 1431"/>
                <a:gd name="T3" fmla="*/ 1694 h 1867"/>
                <a:gd name="T4" fmla="*/ 283 w 1431"/>
                <a:gd name="T5" fmla="*/ 1711 h 1867"/>
                <a:gd name="T6" fmla="*/ 1423 w 1431"/>
                <a:gd name="T7" fmla="*/ 1756 h 1867"/>
                <a:gd name="T8" fmla="*/ 1338 w 1431"/>
                <a:gd name="T9" fmla="*/ 1697 h 1867"/>
                <a:gd name="T10" fmla="*/ 149 w 1431"/>
                <a:gd name="T11" fmla="*/ 1567 h 1867"/>
                <a:gd name="T12" fmla="*/ 993 w 1431"/>
                <a:gd name="T13" fmla="*/ 1337 h 1867"/>
                <a:gd name="T14" fmla="*/ 936 w 1431"/>
                <a:gd name="T15" fmla="*/ 1294 h 1867"/>
                <a:gd name="T16" fmla="*/ 986 w 1431"/>
                <a:gd name="T17" fmla="*/ 1264 h 1867"/>
                <a:gd name="T18" fmla="*/ 1054 w 1431"/>
                <a:gd name="T19" fmla="*/ 1131 h 1867"/>
                <a:gd name="T20" fmla="*/ 723 w 1431"/>
                <a:gd name="T21" fmla="*/ 1062 h 1867"/>
                <a:gd name="T22" fmla="*/ 818 w 1431"/>
                <a:gd name="T23" fmla="*/ 1074 h 1867"/>
                <a:gd name="T24" fmla="*/ 965 w 1431"/>
                <a:gd name="T25" fmla="*/ 1133 h 1867"/>
                <a:gd name="T26" fmla="*/ 752 w 1431"/>
                <a:gd name="T27" fmla="*/ 1387 h 1867"/>
                <a:gd name="T28" fmla="*/ 953 w 1431"/>
                <a:gd name="T29" fmla="*/ 1588 h 1867"/>
                <a:gd name="T30" fmla="*/ 1024 w 1431"/>
                <a:gd name="T31" fmla="*/ 1368 h 1867"/>
                <a:gd name="T32" fmla="*/ 1211 w 1431"/>
                <a:gd name="T33" fmla="*/ 1429 h 1867"/>
                <a:gd name="T34" fmla="*/ 1381 w 1431"/>
                <a:gd name="T35" fmla="*/ 1619 h 1867"/>
                <a:gd name="T36" fmla="*/ 1173 w 1431"/>
                <a:gd name="T37" fmla="*/ 1716 h 1867"/>
                <a:gd name="T38" fmla="*/ 1244 w 1431"/>
                <a:gd name="T39" fmla="*/ 1808 h 1867"/>
                <a:gd name="T40" fmla="*/ 1140 w 1431"/>
                <a:gd name="T41" fmla="*/ 1782 h 1867"/>
                <a:gd name="T42" fmla="*/ 1005 w 1431"/>
                <a:gd name="T43" fmla="*/ 1839 h 1867"/>
                <a:gd name="T44" fmla="*/ 929 w 1431"/>
                <a:gd name="T45" fmla="*/ 1775 h 1867"/>
                <a:gd name="T46" fmla="*/ 853 w 1431"/>
                <a:gd name="T47" fmla="*/ 1716 h 1867"/>
                <a:gd name="T48" fmla="*/ 598 w 1431"/>
                <a:gd name="T49" fmla="*/ 1699 h 1867"/>
                <a:gd name="T50" fmla="*/ 191 w 1431"/>
                <a:gd name="T51" fmla="*/ 1602 h 1867"/>
                <a:gd name="T52" fmla="*/ 42 w 1431"/>
                <a:gd name="T53" fmla="*/ 1406 h 1867"/>
                <a:gd name="T54" fmla="*/ 193 w 1431"/>
                <a:gd name="T55" fmla="*/ 1017 h 1867"/>
                <a:gd name="T56" fmla="*/ 439 w 1431"/>
                <a:gd name="T57" fmla="*/ 1079 h 1867"/>
                <a:gd name="T58" fmla="*/ 641 w 1431"/>
                <a:gd name="T59" fmla="*/ 1110 h 1867"/>
                <a:gd name="T60" fmla="*/ 764 w 1431"/>
                <a:gd name="T61" fmla="*/ 920 h 1867"/>
                <a:gd name="T62" fmla="*/ 532 w 1431"/>
                <a:gd name="T63" fmla="*/ 925 h 1867"/>
                <a:gd name="T64" fmla="*/ 596 w 1431"/>
                <a:gd name="T65" fmla="*/ 1055 h 1867"/>
                <a:gd name="T66" fmla="*/ 432 w 1431"/>
                <a:gd name="T67" fmla="*/ 977 h 1867"/>
                <a:gd name="T68" fmla="*/ 591 w 1431"/>
                <a:gd name="T69" fmla="*/ 830 h 1867"/>
                <a:gd name="T70" fmla="*/ 991 w 1431"/>
                <a:gd name="T71" fmla="*/ 864 h 1867"/>
                <a:gd name="T72" fmla="*/ 976 w 1431"/>
                <a:gd name="T73" fmla="*/ 904 h 1867"/>
                <a:gd name="T74" fmla="*/ 1256 w 1431"/>
                <a:gd name="T75" fmla="*/ 1141 h 1867"/>
                <a:gd name="T76" fmla="*/ 1170 w 1431"/>
                <a:gd name="T77" fmla="*/ 1264 h 1867"/>
                <a:gd name="T78" fmla="*/ 1052 w 1431"/>
                <a:gd name="T79" fmla="*/ 1204 h 1867"/>
                <a:gd name="T80" fmla="*/ 967 w 1431"/>
                <a:gd name="T81" fmla="*/ 1017 h 1867"/>
                <a:gd name="T82" fmla="*/ 659 w 1431"/>
                <a:gd name="T83" fmla="*/ 807 h 1867"/>
                <a:gd name="T84" fmla="*/ 638 w 1431"/>
                <a:gd name="T85" fmla="*/ 833 h 1867"/>
                <a:gd name="T86" fmla="*/ 794 w 1431"/>
                <a:gd name="T87" fmla="*/ 854 h 1867"/>
                <a:gd name="T88" fmla="*/ 338 w 1431"/>
                <a:gd name="T89" fmla="*/ 783 h 1867"/>
                <a:gd name="T90" fmla="*/ 716 w 1431"/>
                <a:gd name="T91" fmla="*/ 741 h 1867"/>
                <a:gd name="T92" fmla="*/ 650 w 1431"/>
                <a:gd name="T93" fmla="*/ 696 h 1867"/>
                <a:gd name="T94" fmla="*/ 572 w 1431"/>
                <a:gd name="T95" fmla="*/ 707 h 1867"/>
                <a:gd name="T96" fmla="*/ 494 w 1431"/>
                <a:gd name="T97" fmla="*/ 643 h 1867"/>
                <a:gd name="T98" fmla="*/ 861 w 1431"/>
                <a:gd name="T99" fmla="*/ 703 h 1867"/>
                <a:gd name="T100" fmla="*/ 780 w 1431"/>
                <a:gd name="T101" fmla="*/ 712 h 1867"/>
                <a:gd name="T102" fmla="*/ 340 w 1431"/>
                <a:gd name="T103" fmla="*/ 670 h 1867"/>
                <a:gd name="T104" fmla="*/ 721 w 1431"/>
                <a:gd name="T105" fmla="*/ 542 h 1867"/>
                <a:gd name="T106" fmla="*/ 499 w 1431"/>
                <a:gd name="T107" fmla="*/ 554 h 1867"/>
                <a:gd name="T108" fmla="*/ 707 w 1431"/>
                <a:gd name="T109" fmla="*/ 542 h 1867"/>
                <a:gd name="T110" fmla="*/ 617 w 1431"/>
                <a:gd name="T111" fmla="*/ 501 h 1867"/>
                <a:gd name="T112" fmla="*/ 842 w 1431"/>
                <a:gd name="T113" fmla="*/ 506 h 1867"/>
                <a:gd name="T114" fmla="*/ 806 w 1431"/>
                <a:gd name="T115" fmla="*/ 291 h 1867"/>
                <a:gd name="T116" fmla="*/ 1187 w 1431"/>
                <a:gd name="T117" fmla="*/ 210 h 1867"/>
                <a:gd name="T118" fmla="*/ 991 w 1431"/>
                <a:gd name="T119" fmla="*/ 589 h 1867"/>
                <a:gd name="T120" fmla="*/ 884 w 1431"/>
                <a:gd name="T121" fmla="*/ 516 h 1867"/>
                <a:gd name="T122" fmla="*/ 804 w 1431"/>
                <a:gd name="T123" fmla="*/ 203 h 1867"/>
                <a:gd name="T124" fmla="*/ 1140 w 1431"/>
                <a:gd name="T125" fmla="*/ 9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1" h="1867">
                  <a:moveTo>
                    <a:pt x="1253" y="1756"/>
                  </a:moveTo>
                  <a:lnTo>
                    <a:pt x="1253" y="1756"/>
                  </a:lnTo>
                  <a:lnTo>
                    <a:pt x="1263" y="1761"/>
                  </a:lnTo>
                  <a:lnTo>
                    <a:pt x="1279" y="1761"/>
                  </a:lnTo>
                  <a:lnTo>
                    <a:pt x="1272" y="1770"/>
                  </a:lnTo>
                  <a:lnTo>
                    <a:pt x="1265" y="1770"/>
                  </a:lnTo>
                  <a:lnTo>
                    <a:pt x="1244" y="1761"/>
                  </a:lnTo>
                  <a:lnTo>
                    <a:pt x="1241" y="1754"/>
                  </a:lnTo>
                  <a:lnTo>
                    <a:pt x="1246" y="1746"/>
                  </a:lnTo>
                  <a:lnTo>
                    <a:pt x="1253" y="1756"/>
                  </a:lnTo>
                  <a:lnTo>
                    <a:pt x="1253" y="1756"/>
                  </a:lnTo>
                  <a:lnTo>
                    <a:pt x="1253" y="1756"/>
                  </a:lnTo>
                  <a:close/>
                  <a:moveTo>
                    <a:pt x="1282" y="1697"/>
                  </a:moveTo>
                  <a:lnTo>
                    <a:pt x="1282" y="1697"/>
                  </a:lnTo>
                  <a:lnTo>
                    <a:pt x="1274" y="1697"/>
                  </a:lnTo>
                  <a:lnTo>
                    <a:pt x="1253" y="1690"/>
                  </a:lnTo>
                  <a:lnTo>
                    <a:pt x="1239" y="1678"/>
                  </a:lnTo>
                  <a:lnTo>
                    <a:pt x="1244" y="1675"/>
                  </a:lnTo>
                  <a:lnTo>
                    <a:pt x="1265" y="1680"/>
                  </a:lnTo>
                  <a:lnTo>
                    <a:pt x="1282" y="1692"/>
                  </a:lnTo>
                  <a:lnTo>
                    <a:pt x="1282" y="1697"/>
                  </a:lnTo>
                  <a:lnTo>
                    <a:pt x="1282" y="1697"/>
                  </a:lnTo>
                  <a:lnTo>
                    <a:pt x="1282" y="1697"/>
                  </a:lnTo>
                  <a:close/>
                  <a:moveTo>
                    <a:pt x="283" y="1711"/>
                  </a:moveTo>
                  <a:lnTo>
                    <a:pt x="283" y="1711"/>
                  </a:lnTo>
                  <a:lnTo>
                    <a:pt x="274" y="1713"/>
                  </a:lnTo>
                  <a:lnTo>
                    <a:pt x="248" y="1702"/>
                  </a:lnTo>
                  <a:lnTo>
                    <a:pt x="243" y="1694"/>
                  </a:lnTo>
                  <a:lnTo>
                    <a:pt x="229" y="1685"/>
                  </a:lnTo>
                  <a:lnTo>
                    <a:pt x="227" y="1678"/>
                  </a:lnTo>
                  <a:lnTo>
                    <a:pt x="210" y="1673"/>
                  </a:lnTo>
                  <a:lnTo>
                    <a:pt x="203" y="1659"/>
                  </a:lnTo>
                  <a:lnTo>
                    <a:pt x="205" y="1654"/>
                  </a:lnTo>
                  <a:lnTo>
                    <a:pt x="222" y="1659"/>
                  </a:lnTo>
                  <a:lnTo>
                    <a:pt x="231" y="1664"/>
                  </a:lnTo>
                  <a:lnTo>
                    <a:pt x="248" y="1666"/>
                  </a:lnTo>
                  <a:lnTo>
                    <a:pt x="253" y="1675"/>
                  </a:lnTo>
                  <a:lnTo>
                    <a:pt x="260" y="1687"/>
                  </a:lnTo>
                  <a:lnTo>
                    <a:pt x="276" y="1697"/>
                  </a:lnTo>
                  <a:lnTo>
                    <a:pt x="283" y="1711"/>
                  </a:lnTo>
                  <a:lnTo>
                    <a:pt x="283" y="1711"/>
                  </a:lnTo>
                  <a:lnTo>
                    <a:pt x="283" y="1711"/>
                  </a:lnTo>
                  <a:close/>
                  <a:moveTo>
                    <a:pt x="1374" y="1657"/>
                  </a:moveTo>
                  <a:lnTo>
                    <a:pt x="1374" y="1657"/>
                  </a:lnTo>
                  <a:lnTo>
                    <a:pt x="1364" y="1678"/>
                  </a:lnTo>
                  <a:lnTo>
                    <a:pt x="1374" y="1671"/>
                  </a:lnTo>
                  <a:lnTo>
                    <a:pt x="1386" y="1675"/>
                  </a:lnTo>
                  <a:lnTo>
                    <a:pt x="1379" y="1683"/>
                  </a:lnTo>
                  <a:lnTo>
                    <a:pt x="1395" y="1692"/>
                  </a:lnTo>
                  <a:lnTo>
                    <a:pt x="1400" y="1685"/>
                  </a:lnTo>
                  <a:lnTo>
                    <a:pt x="1416" y="1692"/>
                  </a:lnTo>
                  <a:lnTo>
                    <a:pt x="1412" y="1711"/>
                  </a:lnTo>
                  <a:lnTo>
                    <a:pt x="1423" y="1706"/>
                  </a:lnTo>
                  <a:lnTo>
                    <a:pt x="1426" y="1718"/>
                  </a:lnTo>
                  <a:lnTo>
                    <a:pt x="1431" y="1735"/>
                  </a:lnTo>
                  <a:lnTo>
                    <a:pt x="1423" y="1756"/>
                  </a:lnTo>
                  <a:lnTo>
                    <a:pt x="1416" y="1756"/>
                  </a:lnTo>
                  <a:lnTo>
                    <a:pt x="1407" y="1751"/>
                  </a:lnTo>
                  <a:lnTo>
                    <a:pt x="1409" y="1732"/>
                  </a:lnTo>
                  <a:lnTo>
                    <a:pt x="1405" y="1728"/>
                  </a:lnTo>
                  <a:lnTo>
                    <a:pt x="1386" y="1749"/>
                  </a:lnTo>
                  <a:lnTo>
                    <a:pt x="1376" y="1749"/>
                  </a:lnTo>
                  <a:lnTo>
                    <a:pt x="1388" y="1737"/>
                  </a:lnTo>
                  <a:lnTo>
                    <a:pt x="1371" y="1732"/>
                  </a:lnTo>
                  <a:lnTo>
                    <a:pt x="1355" y="1732"/>
                  </a:lnTo>
                  <a:lnTo>
                    <a:pt x="1324" y="1732"/>
                  </a:lnTo>
                  <a:lnTo>
                    <a:pt x="1322" y="1725"/>
                  </a:lnTo>
                  <a:lnTo>
                    <a:pt x="1331" y="1716"/>
                  </a:lnTo>
                  <a:lnTo>
                    <a:pt x="1324" y="1709"/>
                  </a:lnTo>
                  <a:lnTo>
                    <a:pt x="1338" y="1697"/>
                  </a:lnTo>
                  <a:lnTo>
                    <a:pt x="1355" y="1657"/>
                  </a:lnTo>
                  <a:lnTo>
                    <a:pt x="1364" y="1640"/>
                  </a:lnTo>
                  <a:lnTo>
                    <a:pt x="1379" y="1633"/>
                  </a:lnTo>
                  <a:lnTo>
                    <a:pt x="1386" y="1633"/>
                  </a:lnTo>
                  <a:lnTo>
                    <a:pt x="1383" y="1640"/>
                  </a:lnTo>
                  <a:lnTo>
                    <a:pt x="1374" y="1657"/>
                  </a:lnTo>
                  <a:lnTo>
                    <a:pt x="1374" y="1657"/>
                  </a:lnTo>
                  <a:lnTo>
                    <a:pt x="1374" y="1657"/>
                  </a:lnTo>
                  <a:close/>
                  <a:moveTo>
                    <a:pt x="134" y="1569"/>
                  </a:moveTo>
                  <a:lnTo>
                    <a:pt x="134" y="1569"/>
                  </a:lnTo>
                  <a:lnTo>
                    <a:pt x="134" y="1569"/>
                  </a:lnTo>
                  <a:lnTo>
                    <a:pt x="134" y="1569"/>
                  </a:lnTo>
                  <a:lnTo>
                    <a:pt x="134" y="1569"/>
                  </a:lnTo>
                  <a:lnTo>
                    <a:pt x="149" y="1567"/>
                  </a:lnTo>
                  <a:lnTo>
                    <a:pt x="146" y="1597"/>
                  </a:lnTo>
                  <a:lnTo>
                    <a:pt x="158" y="1616"/>
                  </a:lnTo>
                  <a:lnTo>
                    <a:pt x="153" y="1616"/>
                  </a:lnTo>
                  <a:lnTo>
                    <a:pt x="144" y="1604"/>
                  </a:lnTo>
                  <a:lnTo>
                    <a:pt x="137" y="1593"/>
                  </a:lnTo>
                  <a:lnTo>
                    <a:pt x="127" y="1586"/>
                  </a:lnTo>
                  <a:lnTo>
                    <a:pt x="125" y="1574"/>
                  </a:lnTo>
                  <a:lnTo>
                    <a:pt x="127" y="1564"/>
                  </a:lnTo>
                  <a:lnTo>
                    <a:pt x="134" y="1569"/>
                  </a:lnTo>
                  <a:lnTo>
                    <a:pt x="134" y="1569"/>
                  </a:lnTo>
                  <a:lnTo>
                    <a:pt x="134" y="1569"/>
                  </a:lnTo>
                  <a:close/>
                  <a:moveTo>
                    <a:pt x="1000" y="1320"/>
                  </a:moveTo>
                  <a:lnTo>
                    <a:pt x="1000" y="1320"/>
                  </a:lnTo>
                  <a:lnTo>
                    <a:pt x="993" y="1337"/>
                  </a:lnTo>
                  <a:lnTo>
                    <a:pt x="986" y="1335"/>
                  </a:lnTo>
                  <a:lnTo>
                    <a:pt x="981" y="1325"/>
                  </a:lnTo>
                  <a:lnTo>
                    <a:pt x="984" y="1323"/>
                  </a:lnTo>
                  <a:lnTo>
                    <a:pt x="988" y="1313"/>
                  </a:lnTo>
                  <a:lnTo>
                    <a:pt x="995" y="1313"/>
                  </a:lnTo>
                  <a:lnTo>
                    <a:pt x="1000" y="1320"/>
                  </a:lnTo>
                  <a:lnTo>
                    <a:pt x="1000" y="1320"/>
                  </a:lnTo>
                  <a:lnTo>
                    <a:pt x="1000" y="1320"/>
                  </a:lnTo>
                  <a:close/>
                  <a:moveTo>
                    <a:pt x="957" y="1299"/>
                  </a:moveTo>
                  <a:lnTo>
                    <a:pt x="957" y="1299"/>
                  </a:lnTo>
                  <a:lnTo>
                    <a:pt x="939" y="1320"/>
                  </a:lnTo>
                  <a:lnTo>
                    <a:pt x="927" y="1318"/>
                  </a:lnTo>
                  <a:lnTo>
                    <a:pt x="922" y="1311"/>
                  </a:lnTo>
                  <a:lnTo>
                    <a:pt x="936" y="1294"/>
                  </a:lnTo>
                  <a:lnTo>
                    <a:pt x="957" y="1294"/>
                  </a:lnTo>
                  <a:lnTo>
                    <a:pt x="957" y="1299"/>
                  </a:lnTo>
                  <a:lnTo>
                    <a:pt x="957" y="1299"/>
                  </a:lnTo>
                  <a:lnTo>
                    <a:pt x="957" y="1299"/>
                  </a:lnTo>
                  <a:close/>
                  <a:moveTo>
                    <a:pt x="905" y="1190"/>
                  </a:moveTo>
                  <a:lnTo>
                    <a:pt x="905" y="1190"/>
                  </a:lnTo>
                  <a:lnTo>
                    <a:pt x="908" y="1209"/>
                  </a:lnTo>
                  <a:lnTo>
                    <a:pt x="915" y="1202"/>
                  </a:lnTo>
                  <a:lnTo>
                    <a:pt x="924" y="1212"/>
                  </a:lnTo>
                  <a:lnTo>
                    <a:pt x="943" y="1226"/>
                  </a:lnTo>
                  <a:lnTo>
                    <a:pt x="962" y="1238"/>
                  </a:lnTo>
                  <a:lnTo>
                    <a:pt x="962" y="1254"/>
                  </a:lnTo>
                  <a:lnTo>
                    <a:pt x="974" y="1252"/>
                  </a:lnTo>
                  <a:lnTo>
                    <a:pt x="986" y="1264"/>
                  </a:lnTo>
                  <a:lnTo>
                    <a:pt x="972" y="1275"/>
                  </a:lnTo>
                  <a:lnTo>
                    <a:pt x="946" y="1266"/>
                  </a:lnTo>
                  <a:lnTo>
                    <a:pt x="936" y="1252"/>
                  </a:lnTo>
                  <a:lnTo>
                    <a:pt x="922" y="1271"/>
                  </a:lnTo>
                  <a:lnTo>
                    <a:pt x="898" y="1290"/>
                  </a:lnTo>
                  <a:lnTo>
                    <a:pt x="894" y="1268"/>
                  </a:lnTo>
                  <a:lnTo>
                    <a:pt x="870" y="1271"/>
                  </a:lnTo>
                  <a:lnTo>
                    <a:pt x="884" y="1254"/>
                  </a:lnTo>
                  <a:lnTo>
                    <a:pt x="887" y="1223"/>
                  </a:lnTo>
                  <a:lnTo>
                    <a:pt x="891" y="1188"/>
                  </a:lnTo>
                  <a:lnTo>
                    <a:pt x="905" y="1190"/>
                  </a:lnTo>
                  <a:lnTo>
                    <a:pt x="905" y="1190"/>
                  </a:lnTo>
                  <a:lnTo>
                    <a:pt x="905" y="1190"/>
                  </a:lnTo>
                  <a:close/>
                  <a:moveTo>
                    <a:pt x="1054" y="1131"/>
                  </a:moveTo>
                  <a:lnTo>
                    <a:pt x="1054" y="1131"/>
                  </a:lnTo>
                  <a:lnTo>
                    <a:pt x="1036" y="1133"/>
                  </a:lnTo>
                  <a:lnTo>
                    <a:pt x="1033" y="1112"/>
                  </a:lnTo>
                  <a:lnTo>
                    <a:pt x="1040" y="1088"/>
                  </a:lnTo>
                  <a:lnTo>
                    <a:pt x="1054" y="1084"/>
                  </a:lnTo>
                  <a:lnTo>
                    <a:pt x="1066" y="1096"/>
                  </a:lnTo>
                  <a:lnTo>
                    <a:pt x="1069" y="1112"/>
                  </a:lnTo>
                  <a:lnTo>
                    <a:pt x="1066" y="1119"/>
                  </a:lnTo>
                  <a:lnTo>
                    <a:pt x="1054" y="1131"/>
                  </a:lnTo>
                  <a:lnTo>
                    <a:pt x="1054" y="1131"/>
                  </a:lnTo>
                  <a:lnTo>
                    <a:pt x="1054" y="1131"/>
                  </a:lnTo>
                  <a:close/>
                  <a:moveTo>
                    <a:pt x="735" y="1048"/>
                  </a:moveTo>
                  <a:lnTo>
                    <a:pt x="735" y="1048"/>
                  </a:lnTo>
                  <a:lnTo>
                    <a:pt x="723" y="1062"/>
                  </a:lnTo>
                  <a:lnTo>
                    <a:pt x="702" y="1048"/>
                  </a:lnTo>
                  <a:lnTo>
                    <a:pt x="690" y="1053"/>
                  </a:lnTo>
                  <a:lnTo>
                    <a:pt x="667" y="1034"/>
                  </a:lnTo>
                  <a:lnTo>
                    <a:pt x="681" y="1020"/>
                  </a:lnTo>
                  <a:lnTo>
                    <a:pt x="693" y="999"/>
                  </a:lnTo>
                  <a:lnTo>
                    <a:pt x="709" y="1013"/>
                  </a:lnTo>
                  <a:lnTo>
                    <a:pt x="719" y="1022"/>
                  </a:lnTo>
                  <a:lnTo>
                    <a:pt x="726" y="1029"/>
                  </a:lnTo>
                  <a:lnTo>
                    <a:pt x="735" y="1048"/>
                  </a:lnTo>
                  <a:lnTo>
                    <a:pt x="735" y="1048"/>
                  </a:lnTo>
                  <a:lnTo>
                    <a:pt x="735" y="1048"/>
                  </a:lnTo>
                  <a:close/>
                  <a:moveTo>
                    <a:pt x="818" y="1029"/>
                  </a:moveTo>
                  <a:lnTo>
                    <a:pt x="818" y="1029"/>
                  </a:lnTo>
                  <a:lnTo>
                    <a:pt x="818" y="1074"/>
                  </a:lnTo>
                  <a:lnTo>
                    <a:pt x="839" y="1041"/>
                  </a:lnTo>
                  <a:lnTo>
                    <a:pt x="858" y="1070"/>
                  </a:lnTo>
                  <a:lnTo>
                    <a:pt x="853" y="1100"/>
                  </a:lnTo>
                  <a:lnTo>
                    <a:pt x="870" y="1129"/>
                  </a:lnTo>
                  <a:lnTo>
                    <a:pt x="887" y="1098"/>
                  </a:lnTo>
                  <a:lnTo>
                    <a:pt x="898" y="1062"/>
                  </a:lnTo>
                  <a:lnTo>
                    <a:pt x="898" y="1010"/>
                  </a:lnTo>
                  <a:lnTo>
                    <a:pt x="922" y="1015"/>
                  </a:lnTo>
                  <a:lnTo>
                    <a:pt x="946" y="1022"/>
                  </a:lnTo>
                  <a:lnTo>
                    <a:pt x="967" y="1044"/>
                  </a:lnTo>
                  <a:lnTo>
                    <a:pt x="967" y="1067"/>
                  </a:lnTo>
                  <a:lnTo>
                    <a:pt x="955" y="1091"/>
                  </a:lnTo>
                  <a:lnTo>
                    <a:pt x="967" y="1112"/>
                  </a:lnTo>
                  <a:lnTo>
                    <a:pt x="965" y="1133"/>
                  </a:lnTo>
                  <a:lnTo>
                    <a:pt x="934" y="1162"/>
                  </a:lnTo>
                  <a:lnTo>
                    <a:pt x="910" y="1169"/>
                  </a:lnTo>
                  <a:lnTo>
                    <a:pt x="894" y="1157"/>
                  </a:lnTo>
                  <a:lnTo>
                    <a:pt x="889" y="1176"/>
                  </a:lnTo>
                  <a:lnTo>
                    <a:pt x="875" y="1209"/>
                  </a:lnTo>
                  <a:lnTo>
                    <a:pt x="870" y="1226"/>
                  </a:lnTo>
                  <a:lnTo>
                    <a:pt x="851" y="1252"/>
                  </a:lnTo>
                  <a:lnTo>
                    <a:pt x="827" y="1254"/>
                  </a:lnTo>
                  <a:lnTo>
                    <a:pt x="813" y="1268"/>
                  </a:lnTo>
                  <a:lnTo>
                    <a:pt x="813" y="1292"/>
                  </a:lnTo>
                  <a:lnTo>
                    <a:pt x="794" y="1297"/>
                  </a:lnTo>
                  <a:lnTo>
                    <a:pt x="773" y="1325"/>
                  </a:lnTo>
                  <a:lnTo>
                    <a:pt x="756" y="1363"/>
                  </a:lnTo>
                  <a:lnTo>
                    <a:pt x="752" y="1387"/>
                  </a:lnTo>
                  <a:lnTo>
                    <a:pt x="749" y="1425"/>
                  </a:lnTo>
                  <a:lnTo>
                    <a:pt x="773" y="1429"/>
                  </a:lnTo>
                  <a:lnTo>
                    <a:pt x="780" y="1458"/>
                  </a:lnTo>
                  <a:lnTo>
                    <a:pt x="790" y="1481"/>
                  </a:lnTo>
                  <a:lnTo>
                    <a:pt x="811" y="1477"/>
                  </a:lnTo>
                  <a:lnTo>
                    <a:pt x="842" y="1488"/>
                  </a:lnTo>
                  <a:lnTo>
                    <a:pt x="858" y="1500"/>
                  </a:lnTo>
                  <a:lnTo>
                    <a:pt x="870" y="1512"/>
                  </a:lnTo>
                  <a:lnTo>
                    <a:pt x="889" y="1522"/>
                  </a:lnTo>
                  <a:lnTo>
                    <a:pt x="908" y="1533"/>
                  </a:lnTo>
                  <a:lnTo>
                    <a:pt x="934" y="1533"/>
                  </a:lnTo>
                  <a:lnTo>
                    <a:pt x="950" y="1538"/>
                  </a:lnTo>
                  <a:lnTo>
                    <a:pt x="948" y="1562"/>
                  </a:lnTo>
                  <a:lnTo>
                    <a:pt x="953" y="1588"/>
                  </a:lnTo>
                  <a:lnTo>
                    <a:pt x="965" y="1619"/>
                  </a:lnTo>
                  <a:lnTo>
                    <a:pt x="988" y="1642"/>
                  </a:lnTo>
                  <a:lnTo>
                    <a:pt x="1002" y="1635"/>
                  </a:lnTo>
                  <a:lnTo>
                    <a:pt x="1010" y="1607"/>
                  </a:lnTo>
                  <a:lnTo>
                    <a:pt x="1002" y="1564"/>
                  </a:lnTo>
                  <a:lnTo>
                    <a:pt x="991" y="1550"/>
                  </a:lnTo>
                  <a:lnTo>
                    <a:pt x="1017" y="1538"/>
                  </a:lnTo>
                  <a:lnTo>
                    <a:pt x="1036" y="1517"/>
                  </a:lnTo>
                  <a:lnTo>
                    <a:pt x="1045" y="1498"/>
                  </a:lnTo>
                  <a:lnTo>
                    <a:pt x="1043" y="1479"/>
                  </a:lnTo>
                  <a:lnTo>
                    <a:pt x="1031" y="1453"/>
                  </a:lnTo>
                  <a:lnTo>
                    <a:pt x="1012" y="1429"/>
                  </a:lnTo>
                  <a:lnTo>
                    <a:pt x="1031" y="1396"/>
                  </a:lnTo>
                  <a:lnTo>
                    <a:pt x="1024" y="1368"/>
                  </a:lnTo>
                  <a:lnTo>
                    <a:pt x="1019" y="1313"/>
                  </a:lnTo>
                  <a:lnTo>
                    <a:pt x="1031" y="1306"/>
                  </a:lnTo>
                  <a:lnTo>
                    <a:pt x="1057" y="1316"/>
                  </a:lnTo>
                  <a:lnTo>
                    <a:pt x="1073" y="1318"/>
                  </a:lnTo>
                  <a:lnTo>
                    <a:pt x="1088" y="1311"/>
                  </a:lnTo>
                  <a:lnTo>
                    <a:pt x="1102" y="1320"/>
                  </a:lnTo>
                  <a:lnTo>
                    <a:pt x="1123" y="1342"/>
                  </a:lnTo>
                  <a:lnTo>
                    <a:pt x="1128" y="1354"/>
                  </a:lnTo>
                  <a:lnTo>
                    <a:pt x="1156" y="1358"/>
                  </a:lnTo>
                  <a:lnTo>
                    <a:pt x="1156" y="1384"/>
                  </a:lnTo>
                  <a:lnTo>
                    <a:pt x="1161" y="1425"/>
                  </a:lnTo>
                  <a:lnTo>
                    <a:pt x="1177" y="1429"/>
                  </a:lnTo>
                  <a:lnTo>
                    <a:pt x="1187" y="1448"/>
                  </a:lnTo>
                  <a:lnTo>
                    <a:pt x="1211" y="1429"/>
                  </a:lnTo>
                  <a:lnTo>
                    <a:pt x="1227" y="1396"/>
                  </a:lnTo>
                  <a:lnTo>
                    <a:pt x="1237" y="1382"/>
                  </a:lnTo>
                  <a:lnTo>
                    <a:pt x="1251" y="1408"/>
                  </a:lnTo>
                  <a:lnTo>
                    <a:pt x="1272" y="1448"/>
                  </a:lnTo>
                  <a:lnTo>
                    <a:pt x="1289" y="1486"/>
                  </a:lnTo>
                  <a:lnTo>
                    <a:pt x="1282" y="1503"/>
                  </a:lnTo>
                  <a:lnTo>
                    <a:pt x="1305" y="1519"/>
                  </a:lnTo>
                  <a:lnTo>
                    <a:pt x="1319" y="1536"/>
                  </a:lnTo>
                  <a:lnTo>
                    <a:pt x="1343" y="1543"/>
                  </a:lnTo>
                  <a:lnTo>
                    <a:pt x="1355" y="1552"/>
                  </a:lnTo>
                  <a:lnTo>
                    <a:pt x="1362" y="1574"/>
                  </a:lnTo>
                  <a:lnTo>
                    <a:pt x="1374" y="1578"/>
                  </a:lnTo>
                  <a:lnTo>
                    <a:pt x="1381" y="1588"/>
                  </a:lnTo>
                  <a:lnTo>
                    <a:pt x="1381" y="1619"/>
                  </a:lnTo>
                  <a:lnTo>
                    <a:pt x="1369" y="1628"/>
                  </a:lnTo>
                  <a:lnTo>
                    <a:pt x="1357" y="1638"/>
                  </a:lnTo>
                  <a:lnTo>
                    <a:pt x="1331" y="1647"/>
                  </a:lnTo>
                  <a:lnTo>
                    <a:pt x="1312" y="1668"/>
                  </a:lnTo>
                  <a:lnTo>
                    <a:pt x="1284" y="1671"/>
                  </a:lnTo>
                  <a:lnTo>
                    <a:pt x="1248" y="1666"/>
                  </a:lnTo>
                  <a:lnTo>
                    <a:pt x="1225" y="1666"/>
                  </a:lnTo>
                  <a:lnTo>
                    <a:pt x="1208" y="1668"/>
                  </a:lnTo>
                  <a:lnTo>
                    <a:pt x="1194" y="1685"/>
                  </a:lnTo>
                  <a:lnTo>
                    <a:pt x="1175" y="1697"/>
                  </a:lnTo>
                  <a:lnTo>
                    <a:pt x="1151" y="1728"/>
                  </a:lnTo>
                  <a:lnTo>
                    <a:pt x="1130" y="1751"/>
                  </a:lnTo>
                  <a:lnTo>
                    <a:pt x="1147" y="1746"/>
                  </a:lnTo>
                  <a:lnTo>
                    <a:pt x="1173" y="1716"/>
                  </a:lnTo>
                  <a:lnTo>
                    <a:pt x="1206" y="1697"/>
                  </a:lnTo>
                  <a:lnTo>
                    <a:pt x="1229" y="1692"/>
                  </a:lnTo>
                  <a:lnTo>
                    <a:pt x="1244" y="1704"/>
                  </a:lnTo>
                  <a:lnTo>
                    <a:pt x="1229" y="1720"/>
                  </a:lnTo>
                  <a:lnTo>
                    <a:pt x="1234" y="1746"/>
                  </a:lnTo>
                  <a:lnTo>
                    <a:pt x="1239" y="1763"/>
                  </a:lnTo>
                  <a:lnTo>
                    <a:pt x="1260" y="1775"/>
                  </a:lnTo>
                  <a:lnTo>
                    <a:pt x="1286" y="1773"/>
                  </a:lnTo>
                  <a:lnTo>
                    <a:pt x="1303" y="1746"/>
                  </a:lnTo>
                  <a:lnTo>
                    <a:pt x="1305" y="1763"/>
                  </a:lnTo>
                  <a:lnTo>
                    <a:pt x="1315" y="1773"/>
                  </a:lnTo>
                  <a:lnTo>
                    <a:pt x="1293" y="1787"/>
                  </a:lnTo>
                  <a:lnTo>
                    <a:pt x="1260" y="1801"/>
                  </a:lnTo>
                  <a:lnTo>
                    <a:pt x="1244" y="1808"/>
                  </a:lnTo>
                  <a:lnTo>
                    <a:pt x="1225" y="1825"/>
                  </a:lnTo>
                  <a:lnTo>
                    <a:pt x="1213" y="1825"/>
                  </a:lnTo>
                  <a:lnTo>
                    <a:pt x="1211" y="1806"/>
                  </a:lnTo>
                  <a:lnTo>
                    <a:pt x="1239" y="1787"/>
                  </a:lnTo>
                  <a:lnTo>
                    <a:pt x="1213" y="1787"/>
                  </a:lnTo>
                  <a:lnTo>
                    <a:pt x="1196" y="1789"/>
                  </a:lnTo>
                  <a:lnTo>
                    <a:pt x="1185" y="1777"/>
                  </a:lnTo>
                  <a:lnTo>
                    <a:pt x="1185" y="1744"/>
                  </a:lnTo>
                  <a:lnTo>
                    <a:pt x="1180" y="1739"/>
                  </a:lnTo>
                  <a:lnTo>
                    <a:pt x="1168" y="1742"/>
                  </a:lnTo>
                  <a:lnTo>
                    <a:pt x="1163" y="1737"/>
                  </a:lnTo>
                  <a:lnTo>
                    <a:pt x="1149" y="1754"/>
                  </a:lnTo>
                  <a:lnTo>
                    <a:pt x="1144" y="1773"/>
                  </a:lnTo>
                  <a:lnTo>
                    <a:pt x="1140" y="1782"/>
                  </a:lnTo>
                  <a:lnTo>
                    <a:pt x="1133" y="1784"/>
                  </a:lnTo>
                  <a:lnTo>
                    <a:pt x="1128" y="1787"/>
                  </a:lnTo>
                  <a:lnTo>
                    <a:pt x="1125" y="1791"/>
                  </a:lnTo>
                  <a:lnTo>
                    <a:pt x="1095" y="1791"/>
                  </a:lnTo>
                  <a:lnTo>
                    <a:pt x="1071" y="1794"/>
                  </a:lnTo>
                  <a:lnTo>
                    <a:pt x="1064" y="1796"/>
                  </a:lnTo>
                  <a:lnTo>
                    <a:pt x="1047" y="1813"/>
                  </a:lnTo>
                  <a:lnTo>
                    <a:pt x="1045" y="1815"/>
                  </a:lnTo>
                  <a:lnTo>
                    <a:pt x="1040" y="1825"/>
                  </a:lnTo>
                  <a:lnTo>
                    <a:pt x="1024" y="1825"/>
                  </a:lnTo>
                  <a:lnTo>
                    <a:pt x="1010" y="1825"/>
                  </a:lnTo>
                  <a:lnTo>
                    <a:pt x="1002" y="1827"/>
                  </a:lnTo>
                  <a:lnTo>
                    <a:pt x="1002" y="1832"/>
                  </a:lnTo>
                  <a:lnTo>
                    <a:pt x="1005" y="1839"/>
                  </a:lnTo>
                  <a:lnTo>
                    <a:pt x="1005" y="1841"/>
                  </a:lnTo>
                  <a:lnTo>
                    <a:pt x="984" y="1851"/>
                  </a:lnTo>
                  <a:lnTo>
                    <a:pt x="967" y="1855"/>
                  </a:lnTo>
                  <a:lnTo>
                    <a:pt x="948" y="1867"/>
                  </a:lnTo>
                  <a:lnTo>
                    <a:pt x="943" y="1867"/>
                  </a:lnTo>
                  <a:lnTo>
                    <a:pt x="939" y="1862"/>
                  </a:lnTo>
                  <a:lnTo>
                    <a:pt x="936" y="1860"/>
                  </a:lnTo>
                  <a:lnTo>
                    <a:pt x="936" y="1858"/>
                  </a:lnTo>
                  <a:lnTo>
                    <a:pt x="941" y="1851"/>
                  </a:lnTo>
                  <a:lnTo>
                    <a:pt x="948" y="1839"/>
                  </a:lnTo>
                  <a:lnTo>
                    <a:pt x="953" y="1825"/>
                  </a:lnTo>
                  <a:lnTo>
                    <a:pt x="950" y="1806"/>
                  </a:lnTo>
                  <a:lnTo>
                    <a:pt x="946" y="1784"/>
                  </a:lnTo>
                  <a:lnTo>
                    <a:pt x="929" y="1775"/>
                  </a:lnTo>
                  <a:lnTo>
                    <a:pt x="931" y="1770"/>
                  </a:lnTo>
                  <a:lnTo>
                    <a:pt x="929" y="1768"/>
                  </a:lnTo>
                  <a:lnTo>
                    <a:pt x="924" y="1768"/>
                  </a:lnTo>
                  <a:lnTo>
                    <a:pt x="922" y="1763"/>
                  </a:lnTo>
                  <a:lnTo>
                    <a:pt x="922" y="1758"/>
                  </a:lnTo>
                  <a:lnTo>
                    <a:pt x="917" y="1761"/>
                  </a:lnTo>
                  <a:lnTo>
                    <a:pt x="913" y="1761"/>
                  </a:lnTo>
                  <a:lnTo>
                    <a:pt x="915" y="1758"/>
                  </a:lnTo>
                  <a:lnTo>
                    <a:pt x="910" y="1756"/>
                  </a:lnTo>
                  <a:lnTo>
                    <a:pt x="908" y="1749"/>
                  </a:lnTo>
                  <a:lnTo>
                    <a:pt x="896" y="1742"/>
                  </a:lnTo>
                  <a:lnTo>
                    <a:pt x="882" y="1732"/>
                  </a:lnTo>
                  <a:lnTo>
                    <a:pt x="868" y="1723"/>
                  </a:lnTo>
                  <a:lnTo>
                    <a:pt x="853" y="1716"/>
                  </a:lnTo>
                  <a:lnTo>
                    <a:pt x="837" y="1723"/>
                  </a:lnTo>
                  <a:lnTo>
                    <a:pt x="832" y="1723"/>
                  </a:lnTo>
                  <a:lnTo>
                    <a:pt x="813" y="1716"/>
                  </a:lnTo>
                  <a:lnTo>
                    <a:pt x="799" y="1720"/>
                  </a:lnTo>
                  <a:lnTo>
                    <a:pt x="782" y="1711"/>
                  </a:lnTo>
                  <a:lnTo>
                    <a:pt x="768" y="1709"/>
                  </a:lnTo>
                  <a:lnTo>
                    <a:pt x="756" y="1706"/>
                  </a:lnTo>
                  <a:lnTo>
                    <a:pt x="749" y="1702"/>
                  </a:lnTo>
                  <a:lnTo>
                    <a:pt x="747" y="1690"/>
                  </a:lnTo>
                  <a:lnTo>
                    <a:pt x="742" y="1690"/>
                  </a:lnTo>
                  <a:lnTo>
                    <a:pt x="742" y="1699"/>
                  </a:lnTo>
                  <a:lnTo>
                    <a:pt x="709" y="1699"/>
                  </a:lnTo>
                  <a:lnTo>
                    <a:pt x="652" y="1699"/>
                  </a:lnTo>
                  <a:lnTo>
                    <a:pt x="598" y="1699"/>
                  </a:lnTo>
                  <a:lnTo>
                    <a:pt x="551" y="1699"/>
                  </a:lnTo>
                  <a:lnTo>
                    <a:pt x="501" y="1699"/>
                  </a:lnTo>
                  <a:lnTo>
                    <a:pt x="454" y="1699"/>
                  </a:lnTo>
                  <a:lnTo>
                    <a:pt x="404" y="1699"/>
                  </a:lnTo>
                  <a:lnTo>
                    <a:pt x="387" y="1699"/>
                  </a:lnTo>
                  <a:lnTo>
                    <a:pt x="340" y="1699"/>
                  </a:lnTo>
                  <a:lnTo>
                    <a:pt x="293" y="1699"/>
                  </a:lnTo>
                  <a:lnTo>
                    <a:pt x="290" y="1699"/>
                  </a:lnTo>
                  <a:lnTo>
                    <a:pt x="260" y="1675"/>
                  </a:lnTo>
                  <a:lnTo>
                    <a:pt x="248" y="1664"/>
                  </a:lnTo>
                  <a:lnTo>
                    <a:pt x="220" y="1652"/>
                  </a:lnTo>
                  <a:lnTo>
                    <a:pt x="210" y="1631"/>
                  </a:lnTo>
                  <a:lnTo>
                    <a:pt x="212" y="1614"/>
                  </a:lnTo>
                  <a:lnTo>
                    <a:pt x="191" y="1602"/>
                  </a:lnTo>
                  <a:lnTo>
                    <a:pt x="189" y="1581"/>
                  </a:lnTo>
                  <a:lnTo>
                    <a:pt x="170" y="1562"/>
                  </a:lnTo>
                  <a:lnTo>
                    <a:pt x="170" y="1548"/>
                  </a:lnTo>
                  <a:lnTo>
                    <a:pt x="177" y="1533"/>
                  </a:lnTo>
                  <a:lnTo>
                    <a:pt x="177" y="1515"/>
                  </a:lnTo>
                  <a:lnTo>
                    <a:pt x="151" y="1498"/>
                  </a:lnTo>
                  <a:lnTo>
                    <a:pt x="134" y="1465"/>
                  </a:lnTo>
                  <a:lnTo>
                    <a:pt x="123" y="1441"/>
                  </a:lnTo>
                  <a:lnTo>
                    <a:pt x="108" y="1427"/>
                  </a:lnTo>
                  <a:lnTo>
                    <a:pt x="97" y="1415"/>
                  </a:lnTo>
                  <a:lnTo>
                    <a:pt x="89" y="1399"/>
                  </a:lnTo>
                  <a:lnTo>
                    <a:pt x="73" y="1408"/>
                  </a:lnTo>
                  <a:lnTo>
                    <a:pt x="59" y="1427"/>
                  </a:lnTo>
                  <a:lnTo>
                    <a:pt x="42" y="1406"/>
                  </a:lnTo>
                  <a:lnTo>
                    <a:pt x="33" y="1391"/>
                  </a:lnTo>
                  <a:lnTo>
                    <a:pt x="16" y="1382"/>
                  </a:lnTo>
                  <a:lnTo>
                    <a:pt x="0" y="1382"/>
                  </a:lnTo>
                  <a:lnTo>
                    <a:pt x="0" y="1178"/>
                  </a:lnTo>
                  <a:lnTo>
                    <a:pt x="0" y="1020"/>
                  </a:lnTo>
                  <a:lnTo>
                    <a:pt x="30" y="1032"/>
                  </a:lnTo>
                  <a:lnTo>
                    <a:pt x="56" y="1053"/>
                  </a:lnTo>
                  <a:lnTo>
                    <a:pt x="73" y="1058"/>
                  </a:lnTo>
                  <a:lnTo>
                    <a:pt x="87" y="1039"/>
                  </a:lnTo>
                  <a:lnTo>
                    <a:pt x="106" y="1022"/>
                  </a:lnTo>
                  <a:lnTo>
                    <a:pt x="130" y="1029"/>
                  </a:lnTo>
                  <a:lnTo>
                    <a:pt x="156" y="1008"/>
                  </a:lnTo>
                  <a:lnTo>
                    <a:pt x="182" y="996"/>
                  </a:lnTo>
                  <a:lnTo>
                    <a:pt x="193" y="1017"/>
                  </a:lnTo>
                  <a:lnTo>
                    <a:pt x="205" y="1006"/>
                  </a:lnTo>
                  <a:lnTo>
                    <a:pt x="208" y="982"/>
                  </a:lnTo>
                  <a:lnTo>
                    <a:pt x="220" y="989"/>
                  </a:lnTo>
                  <a:lnTo>
                    <a:pt x="248" y="1029"/>
                  </a:lnTo>
                  <a:lnTo>
                    <a:pt x="269" y="999"/>
                  </a:lnTo>
                  <a:lnTo>
                    <a:pt x="272" y="1034"/>
                  </a:lnTo>
                  <a:lnTo>
                    <a:pt x="290" y="1027"/>
                  </a:lnTo>
                  <a:lnTo>
                    <a:pt x="298" y="1013"/>
                  </a:lnTo>
                  <a:lnTo>
                    <a:pt x="316" y="1015"/>
                  </a:lnTo>
                  <a:lnTo>
                    <a:pt x="340" y="1034"/>
                  </a:lnTo>
                  <a:lnTo>
                    <a:pt x="378" y="1051"/>
                  </a:lnTo>
                  <a:lnTo>
                    <a:pt x="402" y="1060"/>
                  </a:lnTo>
                  <a:lnTo>
                    <a:pt x="418" y="1055"/>
                  </a:lnTo>
                  <a:lnTo>
                    <a:pt x="439" y="1079"/>
                  </a:lnTo>
                  <a:lnTo>
                    <a:pt x="416" y="1100"/>
                  </a:lnTo>
                  <a:lnTo>
                    <a:pt x="447" y="1110"/>
                  </a:lnTo>
                  <a:lnTo>
                    <a:pt x="489" y="1105"/>
                  </a:lnTo>
                  <a:lnTo>
                    <a:pt x="503" y="1098"/>
                  </a:lnTo>
                  <a:lnTo>
                    <a:pt x="520" y="1122"/>
                  </a:lnTo>
                  <a:lnTo>
                    <a:pt x="536" y="1100"/>
                  </a:lnTo>
                  <a:lnTo>
                    <a:pt x="522" y="1084"/>
                  </a:lnTo>
                  <a:lnTo>
                    <a:pt x="532" y="1067"/>
                  </a:lnTo>
                  <a:lnTo>
                    <a:pt x="551" y="1065"/>
                  </a:lnTo>
                  <a:lnTo>
                    <a:pt x="565" y="1060"/>
                  </a:lnTo>
                  <a:lnTo>
                    <a:pt x="577" y="1072"/>
                  </a:lnTo>
                  <a:lnTo>
                    <a:pt x="593" y="1096"/>
                  </a:lnTo>
                  <a:lnTo>
                    <a:pt x="612" y="1091"/>
                  </a:lnTo>
                  <a:lnTo>
                    <a:pt x="641" y="1110"/>
                  </a:lnTo>
                  <a:lnTo>
                    <a:pt x="664" y="1105"/>
                  </a:lnTo>
                  <a:lnTo>
                    <a:pt x="690" y="1105"/>
                  </a:lnTo>
                  <a:lnTo>
                    <a:pt x="688" y="1079"/>
                  </a:lnTo>
                  <a:lnTo>
                    <a:pt x="702" y="1070"/>
                  </a:lnTo>
                  <a:lnTo>
                    <a:pt x="726" y="1086"/>
                  </a:lnTo>
                  <a:lnTo>
                    <a:pt x="726" y="1126"/>
                  </a:lnTo>
                  <a:lnTo>
                    <a:pt x="738" y="1091"/>
                  </a:lnTo>
                  <a:lnTo>
                    <a:pt x="749" y="1093"/>
                  </a:lnTo>
                  <a:lnTo>
                    <a:pt x="756" y="1048"/>
                  </a:lnTo>
                  <a:lnTo>
                    <a:pt x="740" y="1022"/>
                  </a:lnTo>
                  <a:lnTo>
                    <a:pt x="721" y="1001"/>
                  </a:lnTo>
                  <a:lnTo>
                    <a:pt x="723" y="949"/>
                  </a:lnTo>
                  <a:lnTo>
                    <a:pt x="742" y="911"/>
                  </a:lnTo>
                  <a:lnTo>
                    <a:pt x="764" y="920"/>
                  </a:lnTo>
                  <a:lnTo>
                    <a:pt x="778" y="942"/>
                  </a:lnTo>
                  <a:lnTo>
                    <a:pt x="801" y="996"/>
                  </a:lnTo>
                  <a:lnTo>
                    <a:pt x="787" y="1020"/>
                  </a:lnTo>
                  <a:lnTo>
                    <a:pt x="818" y="1029"/>
                  </a:lnTo>
                  <a:lnTo>
                    <a:pt x="818" y="1029"/>
                  </a:lnTo>
                  <a:lnTo>
                    <a:pt x="818" y="1029"/>
                  </a:lnTo>
                  <a:close/>
                  <a:moveTo>
                    <a:pt x="435" y="847"/>
                  </a:moveTo>
                  <a:lnTo>
                    <a:pt x="435" y="847"/>
                  </a:lnTo>
                  <a:lnTo>
                    <a:pt x="425" y="873"/>
                  </a:lnTo>
                  <a:lnTo>
                    <a:pt x="463" y="857"/>
                  </a:lnTo>
                  <a:lnTo>
                    <a:pt x="484" y="883"/>
                  </a:lnTo>
                  <a:lnTo>
                    <a:pt x="503" y="857"/>
                  </a:lnTo>
                  <a:lnTo>
                    <a:pt x="518" y="873"/>
                  </a:lnTo>
                  <a:lnTo>
                    <a:pt x="532" y="925"/>
                  </a:lnTo>
                  <a:lnTo>
                    <a:pt x="539" y="904"/>
                  </a:lnTo>
                  <a:lnTo>
                    <a:pt x="527" y="849"/>
                  </a:lnTo>
                  <a:lnTo>
                    <a:pt x="541" y="840"/>
                  </a:lnTo>
                  <a:lnTo>
                    <a:pt x="558" y="849"/>
                  </a:lnTo>
                  <a:lnTo>
                    <a:pt x="577" y="871"/>
                  </a:lnTo>
                  <a:lnTo>
                    <a:pt x="586" y="923"/>
                  </a:lnTo>
                  <a:lnTo>
                    <a:pt x="591" y="958"/>
                  </a:lnTo>
                  <a:lnTo>
                    <a:pt x="619" y="982"/>
                  </a:lnTo>
                  <a:lnTo>
                    <a:pt x="648" y="1003"/>
                  </a:lnTo>
                  <a:lnTo>
                    <a:pt x="645" y="1025"/>
                  </a:lnTo>
                  <a:lnTo>
                    <a:pt x="619" y="1029"/>
                  </a:lnTo>
                  <a:lnTo>
                    <a:pt x="631" y="1046"/>
                  </a:lnTo>
                  <a:lnTo>
                    <a:pt x="624" y="1062"/>
                  </a:lnTo>
                  <a:lnTo>
                    <a:pt x="596" y="1055"/>
                  </a:lnTo>
                  <a:lnTo>
                    <a:pt x="567" y="1044"/>
                  </a:lnTo>
                  <a:lnTo>
                    <a:pt x="548" y="1046"/>
                  </a:lnTo>
                  <a:lnTo>
                    <a:pt x="518" y="1062"/>
                  </a:lnTo>
                  <a:lnTo>
                    <a:pt x="477" y="1067"/>
                  </a:lnTo>
                  <a:lnTo>
                    <a:pt x="449" y="1072"/>
                  </a:lnTo>
                  <a:lnTo>
                    <a:pt x="439" y="1051"/>
                  </a:lnTo>
                  <a:lnTo>
                    <a:pt x="418" y="1039"/>
                  </a:lnTo>
                  <a:lnTo>
                    <a:pt x="402" y="1044"/>
                  </a:lnTo>
                  <a:lnTo>
                    <a:pt x="383" y="1008"/>
                  </a:lnTo>
                  <a:lnTo>
                    <a:pt x="395" y="1003"/>
                  </a:lnTo>
                  <a:lnTo>
                    <a:pt x="418" y="994"/>
                  </a:lnTo>
                  <a:lnTo>
                    <a:pt x="442" y="996"/>
                  </a:lnTo>
                  <a:lnTo>
                    <a:pt x="463" y="989"/>
                  </a:lnTo>
                  <a:lnTo>
                    <a:pt x="432" y="977"/>
                  </a:lnTo>
                  <a:lnTo>
                    <a:pt x="397" y="982"/>
                  </a:lnTo>
                  <a:lnTo>
                    <a:pt x="373" y="980"/>
                  </a:lnTo>
                  <a:lnTo>
                    <a:pt x="366" y="963"/>
                  </a:lnTo>
                  <a:lnTo>
                    <a:pt x="402" y="942"/>
                  </a:lnTo>
                  <a:lnTo>
                    <a:pt x="378" y="944"/>
                  </a:lnTo>
                  <a:lnTo>
                    <a:pt x="350" y="930"/>
                  </a:lnTo>
                  <a:lnTo>
                    <a:pt x="364" y="892"/>
                  </a:lnTo>
                  <a:lnTo>
                    <a:pt x="373" y="871"/>
                  </a:lnTo>
                  <a:lnTo>
                    <a:pt x="418" y="835"/>
                  </a:lnTo>
                  <a:lnTo>
                    <a:pt x="435" y="847"/>
                  </a:lnTo>
                  <a:lnTo>
                    <a:pt x="435" y="847"/>
                  </a:lnTo>
                  <a:lnTo>
                    <a:pt x="435" y="847"/>
                  </a:lnTo>
                  <a:close/>
                  <a:moveTo>
                    <a:pt x="591" y="830"/>
                  </a:moveTo>
                  <a:lnTo>
                    <a:pt x="591" y="830"/>
                  </a:lnTo>
                  <a:lnTo>
                    <a:pt x="577" y="868"/>
                  </a:lnTo>
                  <a:lnTo>
                    <a:pt x="551" y="828"/>
                  </a:lnTo>
                  <a:lnTo>
                    <a:pt x="558" y="821"/>
                  </a:lnTo>
                  <a:lnTo>
                    <a:pt x="579" y="819"/>
                  </a:lnTo>
                  <a:lnTo>
                    <a:pt x="591" y="830"/>
                  </a:lnTo>
                  <a:lnTo>
                    <a:pt x="591" y="830"/>
                  </a:lnTo>
                  <a:lnTo>
                    <a:pt x="591" y="830"/>
                  </a:lnTo>
                  <a:close/>
                  <a:moveTo>
                    <a:pt x="1047" y="849"/>
                  </a:moveTo>
                  <a:lnTo>
                    <a:pt x="1047" y="849"/>
                  </a:lnTo>
                  <a:lnTo>
                    <a:pt x="1047" y="864"/>
                  </a:lnTo>
                  <a:lnTo>
                    <a:pt x="1031" y="861"/>
                  </a:lnTo>
                  <a:lnTo>
                    <a:pt x="1014" y="861"/>
                  </a:lnTo>
                  <a:lnTo>
                    <a:pt x="995" y="868"/>
                  </a:lnTo>
                  <a:lnTo>
                    <a:pt x="991" y="864"/>
                  </a:lnTo>
                  <a:lnTo>
                    <a:pt x="974" y="835"/>
                  </a:lnTo>
                  <a:lnTo>
                    <a:pt x="974" y="814"/>
                  </a:lnTo>
                  <a:lnTo>
                    <a:pt x="981" y="812"/>
                  </a:lnTo>
                  <a:lnTo>
                    <a:pt x="1019" y="816"/>
                  </a:lnTo>
                  <a:lnTo>
                    <a:pt x="1047" y="849"/>
                  </a:lnTo>
                  <a:lnTo>
                    <a:pt x="1047" y="849"/>
                  </a:lnTo>
                  <a:lnTo>
                    <a:pt x="1047" y="849"/>
                  </a:lnTo>
                  <a:close/>
                  <a:moveTo>
                    <a:pt x="882" y="845"/>
                  </a:moveTo>
                  <a:lnTo>
                    <a:pt x="882" y="845"/>
                  </a:lnTo>
                  <a:lnTo>
                    <a:pt x="894" y="880"/>
                  </a:lnTo>
                  <a:lnTo>
                    <a:pt x="908" y="835"/>
                  </a:lnTo>
                  <a:lnTo>
                    <a:pt x="950" y="812"/>
                  </a:lnTo>
                  <a:lnTo>
                    <a:pt x="979" y="871"/>
                  </a:lnTo>
                  <a:lnTo>
                    <a:pt x="976" y="904"/>
                  </a:lnTo>
                  <a:lnTo>
                    <a:pt x="1007" y="890"/>
                  </a:lnTo>
                  <a:lnTo>
                    <a:pt x="1024" y="868"/>
                  </a:lnTo>
                  <a:lnTo>
                    <a:pt x="1059" y="894"/>
                  </a:lnTo>
                  <a:lnTo>
                    <a:pt x="1080" y="918"/>
                  </a:lnTo>
                  <a:lnTo>
                    <a:pt x="1083" y="942"/>
                  </a:lnTo>
                  <a:lnTo>
                    <a:pt x="1114" y="930"/>
                  </a:lnTo>
                  <a:lnTo>
                    <a:pt x="1130" y="961"/>
                  </a:lnTo>
                  <a:lnTo>
                    <a:pt x="1170" y="980"/>
                  </a:lnTo>
                  <a:lnTo>
                    <a:pt x="1182" y="1001"/>
                  </a:lnTo>
                  <a:lnTo>
                    <a:pt x="1199" y="1044"/>
                  </a:lnTo>
                  <a:lnTo>
                    <a:pt x="1168" y="1065"/>
                  </a:lnTo>
                  <a:lnTo>
                    <a:pt x="1208" y="1093"/>
                  </a:lnTo>
                  <a:lnTo>
                    <a:pt x="1232" y="1103"/>
                  </a:lnTo>
                  <a:lnTo>
                    <a:pt x="1256" y="1141"/>
                  </a:lnTo>
                  <a:lnTo>
                    <a:pt x="1282" y="1143"/>
                  </a:lnTo>
                  <a:lnTo>
                    <a:pt x="1277" y="1171"/>
                  </a:lnTo>
                  <a:lnTo>
                    <a:pt x="1248" y="1216"/>
                  </a:lnTo>
                  <a:lnTo>
                    <a:pt x="1229" y="1200"/>
                  </a:lnTo>
                  <a:lnTo>
                    <a:pt x="1203" y="1162"/>
                  </a:lnTo>
                  <a:lnTo>
                    <a:pt x="1182" y="1169"/>
                  </a:lnTo>
                  <a:lnTo>
                    <a:pt x="1180" y="1190"/>
                  </a:lnTo>
                  <a:lnTo>
                    <a:pt x="1196" y="1212"/>
                  </a:lnTo>
                  <a:lnTo>
                    <a:pt x="1218" y="1230"/>
                  </a:lnTo>
                  <a:lnTo>
                    <a:pt x="1225" y="1240"/>
                  </a:lnTo>
                  <a:lnTo>
                    <a:pt x="1237" y="1275"/>
                  </a:lnTo>
                  <a:lnTo>
                    <a:pt x="1232" y="1302"/>
                  </a:lnTo>
                  <a:lnTo>
                    <a:pt x="1211" y="1292"/>
                  </a:lnTo>
                  <a:lnTo>
                    <a:pt x="1170" y="1264"/>
                  </a:lnTo>
                  <a:lnTo>
                    <a:pt x="1192" y="1294"/>
                  </a:lnTo>
                  <a:lnTo>
                    <a:pt x="1208" y="1316"/>
                  </a:lnTo>
                  <a:lnTo>
                    <a:pt x="1211" y="1328"/>
                  </a:lnTo>
                  <a:lnTo>
                    <a:pt x="1168" y="1313"/>
                  </a:lnTo>
                  <a:lnTo>
                    <a:pt x="1133" y="1294"/>
                  </a:lnTo>
                  <a:lnTo>
                    <a:pt x="1114" y="1275"/>
                  </a:lnTo>
                  <a:lnTo>
                    <a:pt x="1118" y="1266"/>
                  </a:lnTo>
                  <a:lnTo>
                    <a:pt x="1095" y="1247"/>
                  </a:lnTo>
                  <a:lnTo>
                    <a:pt x="1071" y="1230"/>
                  </a:lnTo>
                  <a:lnTo>
                    <a:pt x="1071" y="1240"/>
                  </a:lnTo>
                  <a:lnTo>
                    <a:pt x="1024" y="1247"/>
                  </a:lnTo>
                  <a:lnTo>
                    <a:pt x="1012" y="1233"/>
                  </a:lnTo>
                  <a:lnTo>
                    <a:pt x="1021" y="1204"/>
                  </a:lnTo>
                  <a:lnTo>
                    <a:pt x="1052" y="1204"/>
                  </a:lnTo>
                  <a:lnTo>
                    <a:pt x="1085" y="1200"/>
                  </a:lnTo>
                  <a:lnTo>
                    <a:pt x="1080" y="1186"/>
                  </a:lnTo>
                  <a:lnTo>
                    <a:pt x="1085" y="1167"/>
                  </a:lnTo>
                  <a:lnTo>
                    <a:pt x="1107" y="1126"/>
                  </a:lnTo>
                  <a:lnTo>
                    <a:pt x="1102" y="1107"/>
                  </a:lnTo>
                  <a:lnTo>
                    <a:pt x="1097" y="1093"/>
                  </a:lnTo>
                  <a:lnTo>
                    <a:pt x="1071" y="1072"/>
                  </a:lnTo>
                  <a:lnTo>
                    <a:pt x="1038" y="1058"/>
                  </a:lnTo>
                  <a:lnTo>
                    <a:pt x="1050" y="1046"/>
                  </a:lnTo>
                  <a:lnTo>
                    <a:pt x="1031" y="1017"/>
                  </a:lnTo>
                  <a:lnTo>
                    <a:pt x="1017" y="1015"/>
                  </a:lnTo>
                  <a:lnTo>
                    <a:pt x="1005" y="999"/>
                  </a:lnTo>
                  <a:lnTo>
                    <a:pt x="995" y="1013"/>
                  </a:lnTo>
                  <a:lnTo>
                    <a:pt x="967" y="1017"/>
                  </a:lnTo>
                  <a:lnTo>
                    <a:pt x="908" y="1008"/>
                  </a:lnTo>
                  <a:lnTo>
                    <a:pt x="875" y="994"/>
                  </a:lnTo>
                  <a:lnTo>
                    <a:pt x="846" y="987"/>
                  </a:lnTo>
                  <a:lnTo>
                    <a:pt x="834" y="970"/>
                  </a:lnTo>
                  <a:lnTo>
                    <a:pt x="851" y="946"/>
                  </a:lnTo>
                  <a:lnTo>
                    <a:pt x="827" y="946"/>
                  </a:lnTo>
                  <a:lnTo>
                    <a:pt x="823" y="894"/>
                  </a:lnTo>
                  <a:lnTo>
                    <a:pt x="834" y="847"/>
                  </a:lnTo>
                  <a:lnTo>
                    <a:pt x="851" y="823"/>
                  </a:lnTo>
                  <a:lnTo>
                    <a:pt x="894" y="809"/>
                  </a:lnTo>
                  <a:lnTo>
                    <a:pt x="882" y="845"/>
                  </a:lnTo>
                  <a:lnTo>
                    <a:pt x="882" y="845"/>
                  </a:lnTo>
                  <a:lnTo>
                    <a:pt x="882" y="845"/>
                  </a:lnTo>
                  <a:close/>
                  <a:moveTo>
                    <a:pt x="659" y="807"/>
                  </a:moveTo>
                  <a:lnTo>
                    <a:pt x="659" y="807"/>
                  </a:lnTo>
                  <a:lnTo>
                    <a:pt x="678" y="819"/>
                  </a:lnTo>
                  <a:lnTo>
                    <a:pt x="707" y="812"/>
                  </a:lnTo>
                  <a:lnTo>
                    <a:pt x="711" y="828"/>
                  </a:lnTo>
                  <a:lnTo>
                    <a:pt x="695" y="854"/>
                  </a:lnTo>
                  <a:lnTo>
                    <a:pt x="719" y="878"/>
                  </a:lnTo>
                  <a:lnTo>
                    <a:pt x="716" y="925"/>
                  </a:lnTo>
                  <a:lnTo>
                    <a:pt x="690" y="944"/>
                  </a:lnTo>
                  <a:lnTo>
                    <a:pt x="676" y="939"/>
                  </a:lnTo>
                  <a:lnTo>
                    <a:pt x="664" y="920"/>
                  </a:lnTo>
                  <a:lnTo>
                    <a:pt x="624" y="880"/>
                  </a:lnTo>
                  <a:lnTo>
                    <a:pt x="624" y="864"/>
                  </a:lnTo>
                  <a:lnTo>
                    <a:pt x="657" y="871"/>
                  </a:lnTo>
                  <a:lnTo>
                    <a:pt x="638" y="833"/>
                  </a:lnTo>
                  <a:lnTo>
                    <a:pt x="659" y="807"/>
                  </a:lnTo>
                  <a:lnTo>
                    <a:pt x="659" y="807"/>
                  </a:lnTo>
                  <a:lnTo>
                    <a:pt x="659" y="807"/>
                  </a:lnTo>
                  <a:close/>
                  <a:moveTo>
                    <a:pt x="773" y="866"/>
                  </a:moveTo>
                  <a:lnTo>
                    <a:pt x="773" y="866"/>
                  </a:lnTo>
                  <a:lnTo>
                    <a:pt x="756" y="906"/>
                  </a:lnTo>
                  <a:lnTo>
                    <a:pt x="738" y="904"/>
                  </a:lnTo>
                  <a:lnTo>
                    <a:pt x="728" y="857"/>
                  </a:lnTo>
                  <a:lnTo>
                    <a:pt x="728" y="830"/>
                  </a:lnTo>
                  <a:lnTo>
                    <a:pt x="738" y="804"/>
                  </a:lnTo>
                  <a:lnTo>
                    <a:pt x="752" y="788"/>
                  </a:lnTo>
                  <a:lnTo>
                    <a:pt x="787" y="790"/>
                  </a:lnTo>
                  <a:lnTo>
                    <a:pt x="818" y="807"/>
                  </a:lnTo>
                  <a:lnTo>
                    <a:pt x="794" y="854"/>
                  </a:lnTo>
                  <a:lnTo>
                    <a:pt x="773" y="866"/>
                  </a:lnTo>
                  <a:lnTo>
                    <a:pt x="773" y="866"/>
                  </a:lnTo>
                  <a:lnTo>
                    <a:pt x="773" y="866"/>
                  </a:lnTo>
                  <a:close/>
                  <a:moveTo>
                    <a:pt x="333" y="939"/>
                  </a:moveTo>
                  <a:lnTo>
                    <a:pt x="333" y="939"/>
                  </a:lnTo>
                  <a:lnTo>
                    <a:pt x="290" y="963"/>
                  </a:lnTo>
                  <a:lnTo>
                    <a:pt x="281" y="942"/>
                  </a:lnTo>
                  <a:lnTo>
                    <a:pt x="243" y="916"/>
                  </a:lnTo>
                  <a:lnTo>
                    <a:pt x="250" y="892"/>
                  </a:lnTo>
                  <a:lnTo>
                    <a:pt x="262" y="852"/>
                  </a:lnTo>
                  <a:lnTo>
                    <a:pt x="276" y="816"/>
                  </a:lnTo>
                  <a:lnTo>
                    <a:pt x="260" y="781"/>
                  </a:lnTo>
                  <a:lnTo>
                    <a:pt x="314" y="771"/>
                  </a:lnTo>
                  <a:lnTo>
                    <a:pt x="338" y="783"/>
                  </a:lnTo>
                  <a:lnTo>
                    <a:pt x="380" y="786"/>
                  </a:lnTo>
                  <a:lnTo>
                    <a:pt x="395" y="804"/>
                  </a:lnTo>
                  <a:lnTo>
                    <a:pt x="413" y="828"/>
                  </a:lnTo>
                  <a:lnTo>
                    <a:pt x="392" y="842"/>
                  </a:lnTo>
                  <a:lnTo>
                    <a:pt x="352" y="880"/>
                  </a:lnTo>
                  <a:lnTo>
                    <a:pt x="333" y="916"/>
                  </a:lnTo>
                  <a:lnTo>
                    <a:pt x="333" y="939"/>
                  </a:lnTo>
                  <a:lnTo>
                    <a:pt x="333" y="939"/>
                  </a:lnTo>
                  <a:lnTo>
                    <a:pt x="333" y="939"/>
                  </a:lnTo>
                  <a:close/>
                  <a:moveTo>
                    <a:pt x="768" y="738"/>
                  </a:moveTo>
                  <a:lnTo>
                    <a:pt x="768" y="738"/>
                  </a:lnTo>
                  <a:lnTo>
                    <a:pt x="759" y="762"/>
                  </a:lnTo>
                  <a:lnTo>
                    <a:pt x="735" y="757"/>
                  </a:lnTo>
                  <a:lnTo>
                    <a:pt x="716" y="741"/>
                  </a:lnTo>
                  <a:lnTo>
                    <a:pt x="723" y="714"/>
                  </a:lnTo>
                  <a:lnTo>
                    <a:pt x="747" y="696"/>
                  </a:lnTo>
                  <a:lnTo>
                    <a:pt x="761" y="719"/>
                  </a:lnTo>
                  <a:lnTo>
                    <a:pt x="768" y="738"/>
                  </a:lnTo>
                  <a:lnTo>
                    <a:pt x="768" y="738"/>
                  </a:lnTo>
                  <a:lnTo>
                    <a:pt x="768" y="738"/>
                  </a:lnTo>
                  <a:close/>
                  <a:moveTo>
                    <a:pt x="688" y="622"/>
                  </a:moveTo>
                  <a:lnTo>
                    <a:pt x="688" y="622"/>
                  </a:lnTo>
                  <a:lnTo>
                    <a:pt x="700" y="655"/>
                  </a:lnTo>
                  <a:lnTo>
                    <a:pt x="702" y="688"/>
                  </a:lnTo>
                  <a:lnTo>
                    <a:pt x="693" y="736"/>
                  </a:lnTo>
                  <a:lnTo>
                    <a:pt x="667" y="743"/>
                  </a:lnTo>
                  <a:lnTo>
                    <a:pt x="650" y="733"/>
                  </a:lnTo>
                  <a:lnTo>
                    <a:pt x="650" y="696"/>
                  </a:lnTo>
                  <a:lnTo>
                    <a:pt x="624" y="703"/>
                  </a:lnTo>
                  <a:lnTo>
                    <a:pt x="622" y="651"/>
                  </a:lnTo>
                  <a:lnTo>
                    <a:pt x="641" y="653"/>
                  </a:lnTo>
                  <a:lnTo>
                    <a:pt x="664" y="629"/>
                  </a:lnTo>
                  <a:lnTo>
                    <a:pt x="688" y="634"/>
                  </a:lnTo>
                  <a:lnTo>
                    <a:pt x="688" y="622"/>
                  </a:lnTo>
                  <a:lnTo>
                    <a:pt x="688" y="622"/>
                  </a:lnTo>
                  <a:lnTo>
                    <a:pt x="688" y="622"/>
                  </a:lnTo>
                  <a:close/>
                  <a:moveTo>
                    <a:pt x="529" y="660"/>
                  </a:moveTo>
                  <a:lnTo>
                    <a:pt x="529" y="660"/>
                  </a:lnTo>
                  <a:lnTo>
                    <a:pt x="536" y="681"/>
                  </a:lnTo>
                  <a:lnTo>
                    <a:pt x="551" y="672"/>
                  </a:lnTo>
                  <a:lnTo>
                    <a:pt x="570" y="674"/>
                  </a:lnTo>
                  <a:lnTo>
                    <a:pt x="572" y="707"/>
                  </a:lnTo>
                  <a:lnTo>
                    <a:pt x="562" y="736"/>
                  </a:lnTo>
                  <a:lnTo>
                    <a:pt x="506" y="745"/>
                  </a:lnTo>
                  <a:lnTo>
                    <a:pt x="466" y="771"/>
                  </a:lnTo>
                  <a:lnTo>
                    <a:pt x="442" y="774"/>
                  </a:lnTo>
                  <a:lnTo>
                    <a:pt x="439" y="755"/>
                  </a:lnTo>
                  <a:lnTo>
                    <a:pt x="473" y="726"/>
                  </a:lnTo>
                  <a:lnTo>
                    <a:pt x="399" y="733"/>
                  </a:lnTo>
                  <a:lnTo>
                    <a:pt x="378" y="724"/>
                  </a:lnTo>
                  <a:lnTo>
                    <a:pt x="399" y="660"/>
                  </a:lnTo>
                  <a:lnTo>
                    <a:pt x="416" y="639"/>
                  </a:lnTo>
                  <a:lnTo>
                    <a:pt x="461" y="662"/>
                  </a:lnTo>
                  <a:lnTo>
                    <a:pt x="489" y="703"/>
                  </a:lnTo>
                  <a:lnTo>
                    <a:pt x="518" y="707"/>
                  </a:lnTo>
                  <a:lnTo>
                    <a:pt x="494" y="643"/>
                  </a:lnTo>
                  <a:lnTo>
                    <a:pt x="508" y="617"/>
                  </a:lnTo>
                  <a:lnTo>
                    <a:pt x="525" y="627"/>
                  </a:lnTo>
                  <a:lnTo>
                    <a:pt x="529" y="660"/>
                  </a:lnTo>
                  <a:lnTo>
                    <a:pt x="529" y="660"/>
                  </a:lnTo>
                  <a:lnTo>
                    <a:pt x="529" y="660"/>
                  </a:lnTo>
                  <a:close/>
                  <a:moveTo>
                    <a:pt x="749" y="596"/>
                  </a:moveTo>
                  <a:lnTo>
                    <a:pt x="749" y="596"/>
                  </a:lnTo>
                  <a:lnTo>
                    <a:pt x="768" y="620"/>
                  </a:lnTo>
                  <a:lnTo>
                    <a:pt x="799" y="620"/>
                  </a:lnTo>
                  <a:lnTo>
                    <a:pt x="813" y="641"/>
                  </a:lnTo>
                  <a:lnTo>
                    <a:pt x="811" y="667"/>
                  </a:lnTo>
                  <a:lnTo>
                    <a:pt x="827" y="681"/>
                  </a:lnTo>
                  <a:lnTo>
                    <a:pt x="839" y="698"/>
                  </a:lnTo>
                  <a:lnTo>
                    <a:pt x="861" y="703"/>
                  </a:lnTo>
                  <a:lnTo>
                    <a:pt x="884" y="707"/>
                  </a:lnTo>
                  <a:lnTo>
                    <a:pt x="910" y="693"/>
                  </a:lnTo>
                  <a:lnTo>
                    <a:pt x="943" y="686"/>
                  </a:lnTo>
                  <a:lnTo>
                    <a:pt x="969" y="691"/>
                  </a:lnTo>
                  <a:lnTo>
                    <a:pt x="988" y="714"/>
                  </a:lnTo>
                  <a:lnTo>
                    <a:pt x="991" y="743"/>
                  </a:lnTo>
                  <a:lnTo>
                    <a:pt x="981" y="757"/>
                  </a:lnTo>
                  <a:lnTo>
                    <a:pt x="955" y="771"/>
                  </a:lnTo>
                  <a:lnTo>
                    <a:pt x="936" y="764"/>
                  </a:lnTo>
                  <a:lnTo>
                    <a:pt x="889" y="774"/>
                  </a:lnTo>
                  <a:lnTo>
                    <a:pt x="856" y="774"/>
                  </a:lnTo>
                  <a:lnTo>
                    <a:pt x="830" y="767"/>
                  </a:lnTo>
                  <a:lnTo>
                    <a:pt x="787" y="745"/>
                  </a:lnTo>
                  <a:lnTo>
                    <a:pt x="780" y="712"/>
                  </a:lnTo>
                  <a:lnTo>
                    <a:pt x="778" y="681"/>
                  </a:lnTo>
                  <a:lnTo>
                    <a:pt x="764" y="651"/>
                  </a:lnTo>
                  <a:lnTo>
                    <a:pt x="728" y="643"/>
                  </a:lnTo>
                  <a:lnTo>
                    <a:pt x="711" y="622"/>
                  </a:lnTo>
                  <a:lnTo>
                    <a:pt x="716" y="591"/>
                  </a:lnTo>
                  <a:lnTo>
                    <a:pt x="749" y="596"/>
                  </a:lnTo>
                  <a:lnTo>
                    <a:pt x="749" y="596"/>
                  </a:lnTo>
                  <a:lnTo>
                    <a:pt x="749" y="596"/>
                  </a:lnTo>
                  <a:close/>
                  <a:moveTo>
                    <a:pt x="402" y="556"/>
                  </a:moveTo>
                  <a:lnTo>
                    <a:pt x="402" y="556"/>
                  </a:lnTo>
                  <a:lnTo>
                    <a:pt x="399" y="613"/>
                  </a:lnTo>
                  <a:lnTo>
                    <a:pt x="387" y="636"/>
                  </a:lnTo>
                  <a:lnTo>
                    <a:pt x="371" y="639"/>
                  </a:lnTo>
                  <a:lnTo>
                    <a:pt x="340" y="670"/>
                  </a:lnTo>
                  <a:lnTo>
                    <a:pt x="316" y="679"/>
                  </a:lnTo>
                  <a:lnTo>
                    <a:pt x="293" y="665"/>
                  </a:lnTo>
                  <a:lnTo>
                    <a:pt x="293" y="665"/>
                  </a:lnTo>
                  <a:lnTo>
                    <a:pt x="321" y="613"/>
                  </a:lnTo>
                  <a:lnTo>
                    <a:pt x="354" y="565"/>
                  </a:lnTo>
                  <a:lnTo>
                    <a:pt x="380" y="568"/>
                  </a:lnTo>
                  <a:lnTo>
                    <a:pt x="402" y="556"/>
                  </a:lnTo>
                  <a:lnTo>
                    <a:pt x="402" y="556"/>
                  </a:lnTo>
                  <a:lnTo>
                    <a:pt x="402" y="556"/>
                  </a:lnTo>
                  <a:close/>
                  <a:moveTo>
                    <a:pt x="764" y="565"/>
                  </a:moveTo>
                  <a:lnTo>
                    <a:pt x="764" y="565"/>
                  </a:lnTo>
                  <a:lnTo>
                    <a:pt x="756" y="568"/>
                  </a:lnTo>
                  <a:lnTo>
                    <a:pt x="726" y="563"/>
                  </a:lnTo>
                  <a:lnTo>
                    <a:pt x="721" y="542"/>
                  </a:lnTo>
                  <a:lnTo>
                    <a:pt x="754" y="544"/>
                  </a:lnTo>
                  <a:lnTo>
                    <a:pt x="766" y="558"/>
                  </a:lnTo>
                  <a:lnTo>
                    <a:pt x="764" y="565"/>
                  </a:lnTo>
                  <a:lnTo>
                    <a:pt x="764" y="565"/>
                  </a:lnTo>
                  <a:lnTo>
                    <a:pt x="764" y="565"/>
                  </a:lnTo>
                  <a:close/>
                  <a:moveTo>
                    <a:pt x="499" y="554"/>
                  </a:moveTo>
                  <a:lnTo>
                    <a:pt x="499" y="554"/>
                  </a:lnTo>
                  <a:lnTo>
                    <a:pt x="470" y="575"/>
                  </a:lnTo>
                  <a:lnTo>
                    <a:pt x="444" y="549"/>
                  </a:lnTo>
                  <a:lnTo>
                    <a:pt x="458" y="525"/>
                  </a:lnTo>
                  <a:lnTo>
                    <a:pt x="482" y="518"/>
                  </a:lnTo>
                  <a:lnTo>
                    <a:pt x="503" y="530"/>
                  </a:lnTo>
                  <a:lnTo>
                    <a:pt x="499" y="554"/>
                  </a:lnTo>
                  <a:lnTo>
                    <a:pt x="499" y="554"/>
                  </a:lnTo>
                  <a:lnTo>
                    <a:pt x="499" y="554"/>
                  </a:lnTo>
                  <a:close/>
                  <a:moveTo>
                    <a:pt x="508" y="483"/>
                  </a:moveTo>
                  <a:lnTo>
                    <a:pt x="508" y="483"/>
                  </a:lnTo>
                  <a:lnTo>
                    <a:pt x="487" y="497"/>
                  </a:lnTo>
                  <a:lnTo>
                    <a:pt x="461" y="497"/>
                  </a:lnTo>
                  <a:lnTo>
                    <a:pt x="461" y="487"/>
                  </a:lnTo>
                  <a:lnTo>
                    <a:pt x="477" y="461"/>
                  </a:lnTo>
                  <a:lnTo>
                    <a:pt x="487" y="466"/>
                  </a:lnTo>
                  <a:lnTo>
                    <a:pt x="508" y="483"/>
                  </a:lnTo>
                  <a:lnTo>
                    <a:pt x="508" y="483"/>
                  </a:lnTo>
                  <a:lnTo>
                    <a:pt x="508" y="483"/>
                  </a:lnTo>
                  <a:close/>
                  <a:moveTo>
                    <a:pt x="730" y="525"/>
                  </a:moveTo>
                  <a:lnTo>
                    <a:pt x="730" y="525"/>
                  </a:lnTo>
                  <a:lnTo>
                    <a:pt x="707" y="542"/>
                  </a:lnTo>
                  <a:lnTo>
                    <a:pt x="693" y="523"/>
                  </a:lnTo>
                  <a:lnTo>
                    <a:pt x="688" y="492"/>
                  </a:lnTo>
                  <a:lnTo>
                    <a:pt x="685" y="459"/>
                  </a:lnTo>
                  <a:lnTo>
                    <a:pt x="707" y="464"/>
                  </a:lnTo>
                  <a:lnTo>
                    <a:pt x="716" y="468"/>
                  </a:lnTo>
                  <a:lnTo>
                    <a:pt x="735" y="497"/>
                  </a:lnTo>
                  <a:lnTo>
                    <a:pt x="730" y="525"/>
                  </a:lnTo>
                  <a:lnTo>
                    <a:pt x="730" y="525"/>
                  </a:lnTo>
                  <a:lnTo>
                    <a:pt x="730" y="525"/>
                  </a:lnTo>
                  <a:close/>
                  <a:moveTo>
                    <a:pt x="664" y="504"/>
                  </a:moveTo>
                  <a:lnTo>
                    <a:pt x="664" y="504"/>
                  </a:lnTo>
                  <a:lnTo>
                    <a:pt x="669" y="537"/>
                  </a:lnTo>
                  <a:lnTo>
                    <a:pt x="643" y="528"/>
                  </a:lnTo>
                  <a:lnTo>
                    <a:pt x="617" y="501"/>
                  </a:lnTo>
                  <a:lnTo>
                    <a:pt x="581" y="499"/>
                  </a:lnTo>
                  <a:lnTo>
                    <a:pt x="596" y="475"/>
                  </a:lnTo>
                  <a:lnTo>
                    <a:pt x="577" y="454"/>
                  </a:lnTo>
                  <a:lnTo>
                    <a:pt x="574" y="423"/>
                  </a:lnTo>
                  <a:lnTo>
                    <a:pt x="607" y="435"/>
                  </a:lnTo>
                  <a:lnTo>
                    <a:pt x="650" y="466"/>
                  </a:lnTo>
                  <a:lnTo>
                    <a:pt x="664" y="504"/>
                  </a:lnTo>
                  <a:lnTo>
                    <a:pt x="664" y="504"/>
                  </a:lnTo>
                  <a:lnTo>
                    <a:pt x="664" y="504"/>
                  </a:lnTo>
                  <a:close/>
                  <a:moveTo>
                    <a:pt x="875" y="393"/>
                  </a:moveTo>
                  <a:lnTo>
                    <a:pt x="875" y="393"/>
                  </a:lnTo>
                  <a:lnTo>
                    <a:pt x="894" y="421"/>
                  </a:lnTo>
                  <a:lnTo>
                    <a:pt x="872" y="445"/>
                  </a:lnTo>
                  <a:lnTo>
                    <a:pt x="842" y="506"/>
                  </a:lnTo>
                  <a:lnTo>
                    <a:pt x="813" y="513"/>
                  </a:lnTo>
                  <a:lnTo>
                    <a:pt x="778" y="501"/>
                  </a:lnTo>
                  <a:lnTo>
                    <a:pt x="761" y="471"/>
                  </a:lnTo>
                  <a:lnTo>
                    <a:pt x="761" y="440"/>
                  </a:lnTo>
                  <a:lnTo>
                    <a:pt x="775" y="416"/>
                  </a:lnTo>
                  <a:lnTo>
                    <a:pt x="745" y="416"/>
                  </a:lnTo>
                  <a:lnTo>
                    <a:pt x="728" y="388"/>
                  </a:lnTo>
                  <a:lnTo>
                    <a:pt x="716" y="345"/>
                  </a:lnTo>
                  <a:lnTo>
                    <a:pt x="728" y="303"/>
                  </a:lnTo>
                  <a:lnTo>
                    <a:pt x="740" y="272"/>
                  </a:lnTo>
                  <a:lnTo>
                    <a:pt x="756" y="265"/>
                  </a:lnTo>
                  <a:lnTo>
                    <a:pt x="749" y="241"/>
                  </a:lnTo>
                  <a:lnTo>
                    <a:pt x="787" y="236"/>
                  </a:lnTo>
                  <a:lnTo>
                    <a:pt x="806" y="291"/>
                  </a:lnTo>
                  <a:lnTo>
                    <a:pt x="834" y="312"/>
                  </a:lnTo>
                  <a:lnTo>
                    <a:pt x="861" y="331"/>
                  </a:lnTo>
                  <a:lnTo>
                    <a:pt x="875" y="393"/>
                  </a:lnTo>
                  <a:lnTo>
                    <a:pt x="875" y="393"/>
                  </a:lnTo>
                  <a:lnTo>
                    <a:pt x="875" y="393"/>
                  </a:lnTo>
                  <a:close/>
                  <a:moveTo>
                    <a:pt x="1175" y="16"/>
                  </a:moveTo>
                  <a:lnTo>
                    <a:pt x="1175" y="16"/>
                  </a:lnTo>
                  <a:lnTo>
                    <a:pt x="1218" y="26"/>
                  </a:lnTo>
                  <a:lnTo>
                    <a:pt x="1253" y="45"/>
                  </a:lnTo>
                  <a:lnTo>
                    <a:pt x="1282" y="78"/>
                  </a:lnTo>
                  <a:lnTo>
                    <a:pt x="1282" y="111"/>
                  </a:lnTo>
                  <a:lnTo>
                    <a:pt x="1241" y="163"/>
                  </a:lnTo>
                  <a:lnTo>
                    <a:pt x="1203" y="184"/>
                  </a:lnTo>
                  <a:lnTo>
                    <a:pt x="1187" y="210"/>
                  </a:lnTo>
                  <a:lnTo>
                    <a:pt x="1222" y="210"/>
                  </a:lnTo>
                  <a:lnTo>
                    <a:pt x="1185" y="274"/>
                  </a:lnTo>
                  <a:lnTo>
                    <a:pt x="1159" y="300"/>
                  </a:lnTo>
                  <a:lnTo>
                    <a:pt x="1130" y="378"/>
                  </a:lnTo>
                  <a:lnTo>
                    <a:pt x="1097" y="393"/>
                  </a:lnTo>
                  <a:lnTo>
                    <a:pt x="1088" y="412"/>
                  </a:lnTo>
                  <a:lnTo>
                    <a:pt x="1038" y="421"/>
                  </a:lnTo>
                  <a:lnTo>
                    <a:pt x="1059" y="433"/>
                  </a:lnTo>
                  <a:lnTo>
                    <a:pt x="1050" y="447"/>
                  </a:lnTo>
                  <a:lnTo>
                    <a:pt x="1062" y="487"/>
                  </a:lnTo>
                  <a:lnTo>
                    <a:pt x="1047" y="516"/>
                  </a:lnTo>
                  <a:lnTo>
                    <a:pt x="1021" y="537"/>
                  </a:lnTo>
                  <a:lnTo>
                    <a:pt x="1014" y="568"/>
                  </a:lnTo>
                  <a:lnTo>
                    <a:pt x="991" y="589"/>
                  </a:lnTo>
                  <a:lnTo>
                    <a:pt x="993" y="606"/>
                  </a:lnTo>
                  <a:lnTo>
                    <a:pt x="1021" y="603"/>
                  </a:lnTo>
                  <a:lnTo>
                    <a:pt x="1021" y="620"/>
                  </a:lnTo>
                  <a:lnTo>
                    <a:pt x="979" y="660"/>
                  </a:lnTo>
                  <a:lnTo>
                    <a:pt x="936" y="641"/>
                  </a:lnTo>
                  <a:lnTo>
                    <a:pt x="889" y="653"/>
                  </a:lnTo>
                  <a:lnTo>
                    <a:pt x="865" y="643"/>
                  </a:lnTo>
                  <a:lnTo>
                    <a:pt x="834" y="641"/>
                  </a:lnTo>
                  <a:lnTo>
                    <a:pt x="832" y="608"/>
                  </a:lnTo>
                  <a:lnTo>
                    <a:pt x="863" y="591"/>
                  </a:lnTo>
                  <a:lnTo>
                    <a:pt x="853" y="537"/>
                  </a:lnTo>
                  <a:lnTo>
                    <a:pt x="863" y="532"/>
                  </a:lnTo>
                  <a:lnTo>
                    <a:pt x="908" y="565"/>
                  </a:lnTo>
                  <a:lnTo>
                    <a:pt x="884" y="516"/>
                  </a:lnTo>
                  <a:lnTo>
                    <a:pt x="858" y="501"/>
                  </a:lnTo>
                  <a:lnTo>
                    <a:pt x="872" y="468"/>
                  </a:lnTo>
                  <a:lnTo>
                    <a:pt x="901" y="449"/>
                  </a:lnTo>
                  <a:lnTo>
                    <a:pt x="905" y="419"/>
                  </a:lnTo>
                  <a:lnTo>
                    <a:pt x="882" y="385"/>
                  </a:lnTo>
                  <a:lnTo>
                    <a:pt x="875" y="336"/>
                  </a:lnTo>
                  <a:lnTo>
                    <a:pt x="920" y="341"/>
                  </a:lnTo>
                  <a:lnTo>
                    <a:pt x="934" y="350"/>
                  </a:lnTo>
                  <a:lnTo>
                    <a:pt x="957" y="317"/>
                  </a:lnTo>
                  <a:lnTo>
                    <a:pt x="922" y="305"/>
                  </a:lnTo>
                  <a:lnTo>
                    <a:pt x="865" y="312"/>
                  </a:lnTo>
                  <a:lnTo>
                    <a:pt x="837" y="279"/>
                  </a:lnTo>
                  <a:lnTo>
                    <a:pt x="823" y="236"/>
                  </a:lnTo>
                  <a:lnTo>
                    <a:pt x="804" y="203"/>
                  </a:lnTo>
                  <a:lnTo>
                    <a:pt x="799" y="165"/>
                  </a:lnTo>
                  <a:lnTo>
                    <a:pt x="825" y="144"/>
                  </a:lnTo>
                  <a:lnTo>
                    <a:pt x="844" y="139"/>
                  </a:lnTo>
                  <a:lnTo>
                    <a:pt x="875" y="120"/>
                  </a:lnTo>
                  <a:lnTo>
                    <a:pt x="898" y="75"/>
                  </a:lnTo>
                  <a:lnTo>
                    <a:pt x="920" y="83"/>
                  </a:lnTo>
                  <a:lnTo>
                    <a:pt x="936" y="116"/>
                  </a:lnTo>
                  <a:lnTo>
                    <a:pt x="948" y="49"/>
                  </a:lnTo>
                  <a:lnTo>
                    <a:pt x="969" y="28"/>
                  </a:lnTo>
                  <a:lnTo>
                    <a:pt x="1000" y="14"/>
                  </a:lnTo>
                  <a:lnTo>
                    <a:pt x="1047" y="7"/>
                  </a:lnTo>
                  <a:lnTo>
                    <a:pt x="1057" y="23"/>
                  </a:lnTo>
                  <a:lnTo>
                    <a:pt x="1104" y="0"/>
                  </a:lnTo>
                  <a:lnTo>
                    <a:pt x="1140" y="9"/>
                  </a:lnTo>
                  <a:lnTo>
                    <a:pt x="1175" y="16"/>
                  </a:lnTo>
                  <a:lnTo>
                    <a:pt x="1175" y="16"/>
                  </a:lnTo>
                  <a:lnTo>
                    <a:pt x="1175"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6" name="Freeform 56"/>
            <p:cNvSpPr>
              <a:spLocks noEditPoints="1"/>
            </p:cNvSpPr>
            <p:nvPr/>
          </p:nvSpPr>
          <p:spPr bwMode="auto">
            <a:xfrm>
              <a:off x="2312812" y="4407637"/>
              <a:ext cx="238609" cy="1351549"/>
            </a:xfrm>
            <a:custGeom>
              <a:avLst/>
              <a:gdLst>
                <a:gd name="T0" fmla="*/ 114 w 140"/>
                <a:gd name="T1" fmla="*/ 710 h 793"/>
                <a:gd name="T2" fmla="*/ 130 w 140"/>
                <a:gd name="T3" fmla="*/ 772 h 793"/>
                <a:gd name="T4" fmla="*/ 135 w 140"/>
                <a:gd name="T5" fmla="*/ 784 h 793"/>
                <a:gd name="T6" fmla="*/ 114 w 140"/>
                <a:gd name="T7" fmla="*/ 791 h 793"/>
                <a:gd name="T8" fmla="*/ 90 w 140"/>
                <a:gd name="T9" fmla="*/ 781 h 793"/>
                <a:gd name="T10" fmla="*/ 55 w 140"/>
                <a:gd name="T11" fmla="*/ 762 h 793"/>
                <a:gd name="T12" fmla="*/ 14 w 140"/>
                <a:gd name="T13" fmla="*/ 717 h 793"/>
                <a:gd name="T14" fmla="*/ 52 w 140"/>
                <a:gd name="T15" fmla="*/ 741 h 793"/>
                <a:gd name="T16" fmla="*/ 81 w 140"/>
                <a:gd name="T17" fmla="*/ 739 h 793"/>
                <a:gd name="T18" fmla="*/ 102 w 140"/>
                <a:gd name="T19" fmla="*/ 708 h 793"/>
                <a:gd name="T20" fmla="*/ 118 w 140"/>
                <a:gd name="T21" fmla="*/ 66 h 793"/>
                <a:gd name="T22" fmla="*/ 126 w 140"/>
                <a:gd name="T23" fmla="*/ 90 h 793"/>
                <a:gd name="T24" fmla="*/ 140 w 140"/>
                <a:gd name="T25" fmla="*/ 92 h 793"/>
                <a:gd name="T26" fmla="*/ 116 w 140"/>
                <a:gd name="T27" fmla="*/ 118 h 793"/>
                <a:gd name="T28" fmla="*/ 114 w 140"/>
                <a:gd name="T29" fmla="*/ 154 h 793"/>
                <a:gd name="T30" fmla="*/ 107 w 140"/>
                <a:gd name="T31" fmla="*/ 173 h 793"/>
                <a:gd name="T32" fmla="*/ 90 w 140"/>
                <a:gd name="T33" fmla="*/ 206 h 793"/>
                <a:gd name="T34" fmla="*/ 83 w 140"/>
                <a:gd name="T35" fmla="*/ 244 h 793"/>
                <a:gd name="T36" fmla="*/ 92 w 140"/>
                <a:gd name="T37" fmla="*/ 282 h 793"/>
                <a:gd name="T38" fmla="*/ 85 w 140"/>
                <a:gd name="T39" fmla="*/ 317 h 793"/>
                <a:gd name="T40" fmla="*/ 71 w 140"/>
                <a:gd name="T41" fmla="*/ 346 h 793"/>
                <a:gd name="T42" fmla="*/ 78 w 140"/>
                <a:gd name="T43" fmla="*/ 386 h 793"/>
                <a:gd name="T44" fmla="*/ 64 w 140"/>
                <a:gd name="T45" fmla="*/ 410 h 793"/>
                <a:gd name="T46" fmla="*/ 62 w 140"/>
                <a:gd name="T47" fmla="*/ 459 h 793"/>
                <a:gd name="T48" fmla="*/ 59 w 140"/>
                <a:gd name="T49" fmla="*/ 488 h 793"/>
                <a:gd name="T50" fmla="*/ 62 w 140"/>
                <a:gd name="T51" fmla="*/ 507 h 793"/>
                <a:gd name="T52" fmla="*/ 71 w 140"/>
                <a:gd name="T53" fmla="*/ 518 h 793"/>
                <a:gd name="T54" fmla="*/ 64 w 140"/>
                <a:gd name="T55" fmla="*/ 537 h 793"/>
                <a:gd name="T56" fmla="*/ 52 w 140"/>
                <a:gd name="T57" fmla="*/ 587 h 793"/>
                <a:gd name="T58" fmla="*/ 48 w 140"/>
                <a:gd name="T59" fmla="*/ 616 h 793"/>
                <a:gd name="T60" fmla="*/ 38 w 140"/>
                <a:gd name="T61" fmla="*/ 653 h 793"/>
                <a:gd name="T62" fmla="*/ 52 w 140"/>
                <a:gd name="T63" fmla="*/ 660 h 793"/>
                <a:gd name="T64" fmla="*/ 59 w 140"/>
                <a:gd name="T65" fmla="*/ 696 h 793"/>
                <a:gd name="T66" fmla="*/ 114 w 140"/>
                <a:gd name="T67" fmla="*/ 701 h 793"/>
                <a:gd name="T68" fmla="*/ 90 w 140"/>
                <a:gd name="T69" fmla="*/ 708 h 793"/>
                <a:gd name="T70" fmla="*/ 74 w 140"/>
                <a:gd name="T71" fmla="*/ 743 h 793"/>
                <a:gd name="T72" fmla="*/ 50 w 140"/>
                <a:gd name="T73" fmla="*/ 736 h 793"/>
                <a:gd name="T74" fmla="*/ 31 w 140"/>
                <a:gd name="T75" fmla="*/ 717 h 793"/>
                <a:gd name="T76" fmla="*/ 5 w 140"/>
                <a:gd name="T77" fmla="*/ 684 h 793"/>
                <a:gd name="T78" fmla="*/ 3 w 140"/>
                <a:gd name="T79" fmla="*/ 653 h 793"/>
                <a:gd name="T80" fmla="*/ 7 w 140"/>
                <a:gd name="T81" fmla="*/ 587 h 793"/>
                <a:gd name="T82" fmla="*/ 0 w 140"/>
                <a:gd name="T83" fmla="*/ 561 h 793"/>
                <a:gd name="T84" fmla="*/ 19 w 140"/>
                <a:gd name="T85" fmla="*/ 504 h 793"/>
                <a:gd name="T86" fmla="*/ 48 w 140"/>
                <a:gd name="T87" fmla="*/ 466 h 793"/>
                <a:gd name="T88" fmla="*/ 31 w 140"/>
                <a:gd name="T89" fmla="*/ 488 h 793"/>
                <a:gd name="T90" fmla="*/ 26 w 140"/>
                <a:gd name="T91" fmla="*/ 452 h 793"/>
                <a:gd name="T92" fmla="*/ 38 w 140"/>
                <a:gd name="T93" fmla="*/ 400 h 793"/>
                <a:gd name="T94" fmla="*/ 33 w 140"/>
                <a:gd name="T95" fmla="*/ 358 h 793"/>
                <a:gd name="T96" fmla="*/ 50 w 140"/>
                <a:gd name="T97" fmla="*/ 324 h 793"/>
                <a:gd name="T98" fmla="*/ 66 w 140"/>
                <a:gd name="T99" fmla="*/ 263 h 793"/>
                <a:gd name="T100" fmla="*/ 69 w 140"/>
                <a:gd name="T101" fmla="*/ 220 h 793"/>
                <a:gd name="T102" fmla="*/ 76 w 140"/>
                <a:gd name="T103" fmla="*/ 175 h 793"/>
                <a:gd name="T104" fmla="*/ 85 w 140"/>
                <a:gd name="T105" fmla="*/ 104 h 793"/>
                <a:gd name="T106" fmla="*/ 88 w 140"/>
                <a:gd name="T107" fmla="*/ 36 h 793"/>
                <a:gd name="T108" fmla="*/ 92 w 140"/>
                <a:gd name="T109" fmla="*/ 10 h 793"/>
                <a:gd name="T110" fmla="*/ 104 w 140"/>
                <a:gd name="T111" fmla="*/ 10 h 793"/>
                <a:gd name="T112" fmla="*/ 116 w 140"/>
                <a:gd name="T113" fmla="*/ 31 h 793"/>
                <a:gd name="T114" fmla="*/ 118 w 140"/>
                <a:gd name="T115" fmla="*/ 66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793">
                  <a:moveTo>
                    <a:pt x="114" y="710"/>
                  </a:moveTo>
                  <a:lnTo>
                    <a:pt x="114" y="710"/>
                  </a:lnTo>
                  <a:lnTo>
                    <a:pt x="114" y="772"/>
                  </a:lnTo>
                  <a:lnTo>
                    <a:pt x="130" y="772"/>
                  </a:lnTo>
                  <a:lnTo>
                    <a:pt x="140" y="772"/>
                  </a:lnTo>
                  <a:lnTo>
                    <a:pt x="135" y="784"/>
                  </a:lnTo>
                  <a:lnTo>
                    <a:pt x="121" y="793"/>
                  </a:lnTo>
                  <a:lnTo>
                    <a:pt x="114" y="791"/>
                  </a:lnTo>
                  <a:lnTo>
                    <a:pt x="104" y="788"/>
                  </a:lnTo>
                  <a:lnTo>
                    <a:pt x="90" y="781"/>
                  </a:lnTo>
                  <a:lnTo>
                    <a:pt x="74" y="776"/>
                  </a:lnTo>
                  <a:lnTo>
                    <a:pt x="55" y="762"/>
                  </a:lnTo>
                  <a:lnTo>
                    <a:pt x="38" y="746"/>
                  </a:lnTo>
                  <a:lnTo>
                    <a:pt x="14" y="717"/>
                  </a:lnTo>
                  <a:lnTo>
                    <a:pt x="29" y="722"/>
                  </a:lnTo>
                  <a:lnTo>
                    <a:pt x="52" y="741"/>
                  </a:lnTo>
                  <a:lnTo>
                    <a:pt x="71" y="750"/>
                  </a:lnTo>
                  <a:lnTo>
                    <a:pt x="81" y="739"/>
                  </a:lnTo>
                  <a:lnTo>
                    <a:pt x="88" y="720"/>
                  </a:lnTo>
                  <a:lnTo>
                    <a:pt x="102" y="708"/>
                  </a:lnTo>
                  <a:lnTo>
                    <a:pt x="114" y="710"/>
                  </a:lnTo>
                  <a:close/>
                  <a:moveTo>
                    <a:pt x="118" y="66"/>
                  </a:moveTo>
                  <a:lnTo>
                    <a:pt x="118" y="66"/>
                  </a:lnTo>
                  <a:lnTo>
                    <a:pt x="126" y="90"/>
                  </a:lnTo>
                  <a:lnTo>
                    <a:pt x="137" y="88"/>
                  </a:lnTo>
                  <a:lnTo>
                    <a:pt x="140" y="92"/>
                  </a:lnTo>
                  <a:lnTo>
                    <a:pt x="135" y="111"/>
                  </a:lnTo>
                  <a:lnTo>
                    <a:pt x="116" y="118"/>
                  </a:lnTo>
                  <a:lnTo>
                    <a:pt x="116" y="149"/>
                  </a:lnTo>
                  <a:lnTo>
                    <a:pt x="114" y="154"/>
                  </a:lnTo>
                  <a:lnTo>
                    <a:pt x="118" y="161"/>
                  </a:lnTo>
                  <a:lnTo>
                    <a:pt x="107" y="173"/>
                  </a:lnTo>
                  <a:lnTo>
                    <a:pt x="95" y="189"/>
                  </a:lnTo>
                  <a:lnTo>
                    <a:pt x="90" y="206"/>
                  </a:lnTo>
                  <a:lnTo>
                    <a:pt x="92" y="225"/>
                  </a:lnTo>
                  <a:lnTo>
                    <a:pt x="83" y="244"/>
                  </a:lnTo>
                  <a:lnTo>
                    <a:pt x="90" y="277"/>
                  </a:lnTo>
                  <a:lnTo>
                    <a:pt x="92" y="282"/>
                  </a:lnTo>
                  <a:lnTo>
                    <a:pt x="92" y="298"/>
                  </a:lnTo>
                  <a:lnTo>
                    <a:pt x="85" y="317"/>
                  </a:lnTo>
                  <a:lnTo>
                    <a:pt x="85" y="334"/>
                  </a:lnTo>
                  <a:lnTo>
                    <a:pt x="71" y="346"/>
                  </a:lnTo>
                  <a:lnTo>
                    <a:pt x="71" y="365"/>
                  </a:lnTo>
                  <a:lnTo>
                    <a:pt x="78" y="386"/>
                  </a:lnTo>
                  <a:lnTo>
                    <a:pt x="66" y="393"/>
                  </a:lnTo>
                  <a:lnTo>
                    <a:pt x="64" y="410"/>
                  </a:lnTo>
                  <a:lnTo>
                    <a:pt x="59" y="433"/>
                  </a:lnTo>
                  <a:lnTo>
                    <a:pt x="62" y="459"/>
                  </a:lnTo>
                  <a:lnTo>
                    <a:pt x="57" y="464"/>
                  </a:lnTo>
                  <a:lnTo>
                    <a:pt x="59" y="488"/>
                  </a:lnTo>
                  <a:lnTo>
                    <a:pt x="66" y="497"/>
                  </a:lnTo>
                  <a:lnTo>
                    <a:pt x="62" y="507"/>
                  </a:lnTo>
                  <a:lnTo>
                    <a:pt x="69" y="511"/>
                  </a:lnTo>
                  <a:lnTo>
                    <a:pt x="71" y="518"/>
                  </a:lnTo>
                  <a:lnTo>
                    <a:pt x="64" y="523"/>
                  </a:lnTo>
                  <a:lnTo>
                    <a:pt x="64" y="537"/>
                  </a:lnTo>
                  <a:lnTo>
                    <a:pt x="59" y="568"/>
                  </a:lnTo>
                  <a:lnTo>
                    <a:pt x="52" y="587"/>
                  </a:lnTo>
                  <a:lnTo>
                    <a:pt x="52" y="599"/>
                  </a:lnTo>
                  <a:lnTo>
                    <a:pt x="48" y="616"/>
                  </a:lnTo>
                  <a:lnTo>
                    <a:pt x="36" y="627"/>
                  </a:lnTo>
                  <a:lnTo>
                    <a:pt x="38" y="653"/>
                  </a:lnTo>
                  <a:lnTo>
                    <a:pt x="43" y="663"/>
                  </a:lnTo>
                  <a:lnTo>
                    <a:pt x="52" y="660"/>
                  </a:lnTo>
                  <a:lnTo>
                    <a:pt x="52" y="679"/>
                  </a:lnTo>
                  <a:lnTo>
                    <a:pt x="59" y="696"/>
                  </a:lnTo>
                  <a:lnTo>
                    <a:pt x="100" y="698"/>
                  </a:lnTo>
                  <a:lnTo>
                    <a:pt x="114" y="701"/>
                  </a:lnTo>
                  <a:lnTo>
                    <a:pt x="100" y="701"/>
                  </a:lnTo>
                  <a:lnTo>
                    <a:pt x="90" y="708"/>
                  </a:lnTo>
                  <a:lnTo>
                    <a:pt x="76" y="717"/>
                  </a:lnTo>
                  <a:lnTo>
                    <a:pt x="74" y="743"/>
                  </a:lnTo>
                  <a:lnTo>
                    <a:pt x="66" y="743"/>
                  </a:lnTo>
                  <a:lnTo>
                    <a:pt x="50" y="736"/>
                  </a:lnTo>
                  <a:lnTo>
                    <a:pt x="31" y="717"/>
                  </a:lnTo>
                  <a:lnTo>
                    <a:pt x="31" y="717"/>
                  </a:lnTo>
                  <a:lnTo>
                    <a:pt x="12" y="701"/>
                  </a:lnTo>
                  <a:lnTo>
                    <a:pt x="5" y="684"/>
                  </a:lnTo>
                  <a:lnTo>
                    <a:pt x="10" y="670"/>
                  </a:lnTo>
                  <a:lnTo>
                    <a:pt x="3" y="653"/>
                  </a:lnTo>
                  <a:lnTo>
                    <a:pt x="0" y="611"/>
                  </a:lnTo>
                  <a:lnTo>
                    <a:pt x="7" y="587"/>
                  </a:lnTo>
                  <a:lnTo>
                    <a:pt x="24" y="568"/>
                  </a:lnTo>
                  <a:lnTo>
                    <a:pt x="0" y="561"/>
                  </a:lnTo>
                  <a:lnTo>
                    <a:pt x="14" y="542"/>
                  </a:lnTo>
                  <a:lnTo>
                    <a:pt x="19" y="504"/>
                  </a:lnTo>
                  <a:lnTo>
                    <a:pt x="38" y="511"/>
                  </a:lnTo>
                  <a:lnTo>
                    <a:pt x="48" y="466"/>
                  </a:lnTo>
                  <a:lnTo>
                    <a:pt x="36" y="459"/>
                  </a:lnTo>
                  <a:lnTo>
                    <a:pt x="31" y="488"/>
                  </a:lnTo>
                  <a:lnTo>
                    <a:pt x="21" y="485"/>
                  </a:lnTo>
                  <a:lnTo>
                    <a:pt x="26" y="452"/>
                  </a:lnTo>
                  <a:lnTo>
                    <a:pt x="31" y="414"/>
                  </a:lnTo>
                  <a:lnTo>
                    <a:pt x="38" y="400"/>
                  </a:lnTo>
                  <a:lnTo>
                    <a:pt x="33" y="379"/>
                  </a:lnTo>
                  <a:lnTo>
                    <a:pt x="33" y="358"/>
                  </a:lnTo>
                  <a:lnTo>
                    <a:pt x="38" y="355"/>
                  </a:lnTo>
                  <a:lnTo>
                    <a:pt x="50" y="324"/>
                  </a:lnTo>
                  <a:lnTo>
                    <a:pt x="59" y="294"/>
                  </a:lnTo>
                  <a:lnTo>
                    <a:pt x="66" y="263"/>
                  </a:lnTo>
                  <a:lnTo>
                    <a:pt x="64" y="237"/>
                  </a:lnTo>
                  <a:lnTo>
                    <a:pt x="69" y="220"/>
                  </a:lnTo>
                  <a:lnTo>
                    <a:pt x="66" y="197"/>
                  </a:lnTo>
                  <a:lnTo>
                    <a:pt x="76" y="175"/>
                  </a:lnTo>
                  <a:lnTo>
                    <a:pt x="78" y="140"/>
                  </a:lnTo>
                  <a:lnTo>
                    <a:pt x="85" y="104"/>
                  </a:lnTo>
                  <a:lnTo>
                    <a:pt x="90" y="64"/>
                  </a:lnTo>
                  <a:lnTo>
                    <a:pt x="88" y="36"/>
                  </a:lnTo>
                  <a:lnTo>
                    <a:pt x="85" y="12"/>
                  </a:lnTo>
                  <a:lnTo>
                    <a:pt x="92" y="10"/>
                  </a:lnTo>
                  <a:lnTo>
                    <a:pt x="97" y="0"/>
                  </a:lnTo>
                  <a:lnTo>
                    <a:pt x="104" y="10"/>
                  </a:lnTo>
                  <a:lnTo>
                    <a:pt x="107" y="24"/>
                  </a:lnTo>
                  <a:lnTo>
                    <a:pt x="116" y="31"/>
                  </a:lnTo>
                  <a:lnTo>
                    <a:pt x="111" y="47"/>
                  </a:lnTo>
                  <a:lnTo>
                    <a:pt x="11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0" name="Freeform 60"/>
            <p:cNvSpPr>
              <a:spLocks/>
            </p:cNvSpPr>
            <p:nvPr/>
          </p:nvSpPr>
          <p:spPr bwMode="auto">
            <a:xfrm>
              <a:off x="4161177" y="3631307"/>
              <a:ext cx="165323" cy="170435"/>
            </a:xfrm>
            <a:custGeom>
              <a:avLst/>
              <a:gdLst>
                <a:gd name="T0" fmla="*/ 38 w 97"/>
                <a:gd name="T1" fmla="*/ 0 h 100"/>
                <a:gd name="T2" fmla="*/ 38 w 97"/>
                <a:gd name="T3" fmla="*/ 0 h 100"/>
                <a:gd name="T4" fmla="*/ 40 w 97"/>
                <a:gd name="T5" fmla="*/ 7 h 100"/>
                <a:gd name="T6" fmla="*/ 42 w 97"/>
                <a:gd name="T7" fmla="*/ 5 h 100"/>
                <a:gd name="T8" fmla="*/ 50 w 97"/>
                <a:gd name="T9" fmla="*/ 3 h 100"/>
                <a:gd name="T10" fmla="*/ 59 w 97"/>
                <a:gd name="T11" fmla="*/ 5 h 100"/>
                <a:gd name="T12" fmla="*/ 61 w 97"/>
                <a:gd name="T13" fmla="*/ 10 h 100"/>
                <a:gd name="T14" fmla="*/ 68 w 97"/>
                <a:gd name="T15" fmla="*/ 14 h 100"/>
                <a:gd name="T16" fmla="*/ 76 w 97"/>
                <a:gd name="T17" fmla="*/ 10 h 100"/>
                <a:gd name="T18" fmla="*/ 80 w 97"/>
                <a:gd name="T19" fmla="*/ 10 h 100"/>
                <a:gd name="T20" fmla="*/ 92 w 97"/>
                <a:gd name="T21" fmla="*/ 14 h 100"/>
                <a:gd name="T22" fmla="*/ 97 w 97"/>
                <a:gd name="T23" fmla="*/ 38 h 100"/>
                <a:gd name="T24" fmla="*/ 90 w 97"/>
                <a:gd name="T25" fmla="*/ 50 h 100"/>
                <a:gd name="T26" fmla="*/ 85 w 97"/>
                <a:gd name="T27" fmla="*/ 69 h 100"/>
                <a:gd name="T28" fmla="*/ 92 w 97"/>
                <a:gd name="T29" fmla="*/ 83 h 100"/>
                <a:gd name="T30" fmla="*/ 92 w 97"/>
                <a:gd name="T31" fmla="*/ 88 h 100"/>
                <a:gd name="T32" fmla="*/ 85 w 97"/>
                <a:gd name="T33" fmla="*/ 88 h 100"/>
                <a:gd name="T34" fmla="*/ 73 w 97"/>
                <a:gd name="T35" fmla="*/ 85 h 100"/>
                <a:gd name="T36" fmla="*/ 64 w 97"/>
                <a:gd name="T37" fmla="*/ 85 h 100"/>
                <a:gd name="T38" fmla="*/ 42 w 97"/>
                <a:gd name="T39" fmla="*/ 88 h 100"/>
                <a:gd name="T40" fmla="*/ 33 w 97"/>
                <a:gd name="T41" fmla="*/ 95 h 100"/>
                <a:gd name="T42" fmla="*/ 16 w 97"/>
                <a:gd name="T43" fmla="*/ 100 h 100"/>
                <a:gd name="T44" fmla="*/ 14 w 97"/>
                <a:gd name="T45" fmla="*/ 97 h 100"/>
                <a:gd name="T46" fmla="*/ 14 w 97"/>
                <a:gd name="T47" fmla="*/ 85 h 100"/>
                <a:gd name="T48" fmla="*/ 16 w 97"/>
                <a:gd name="T49" fmla="*/ 83 h 100"/>
                <a:gd name="T50" fmla="*/ 16 w 97"/>
                <a:gd name="T51" fmla="*/ 78 h 100"/>
                <a:gd name="T52" fmla="*/ 7 w 97"/>
                <a:gd name="T53" fmla="*/ 71 h 100"/>
                <a:gd name="T54" fmla="*/ 2 w 97"/>
                <a:gd name="T55" fmla="*/ 69 h 100"/>
                <a:gd name="T56" fmla="*/ 0 w 97"/>
                <a:gd name="T57" fmla="*/ 64 h 100"/>
                <a:gd name="T58" fmla="*/ 2 w 97"/>
                <a:gd name="T59" fmla="*/ 57 h 100"/>
                <a:gd name="T60" fmla="*/ 0 w 97"/>
                <a:gd name="T61" fmla="*/ 50 h 100"/>
                <a:gd name="T62" fmla="*/ 2 w 97"/>
                <a:gd name="T63" fmla="*/ 45 h 100"/>
                <a:gd name="T64" fmla="*/ 5 w 97"/>
                <a:gd name="T65" fmla="*/ 45 h 100"/>
                <a:gd name="T66" fmla="*/ 5 w 97"/>
                <a:gd name="T67" fmla="*/ 38 h 100"/>
                <a:gd name="T68" fmla="*/ 5 w 97"/>
                <a:gd name="T69" fmla="*/ 36 h 100"/>
                <a:gd name="T70" fmla="*/ 5 w 97"/>
                <a:gd name="T71" fmla="*/ 33 h 100"/>
                <a:gd name="T72" fmla="*/ 12 w 97"/>
                <a:gd name="T73" fmla="*/ 31 h 100"/>
                <a:gd name="T74" fmla="*/ 7 w 97"/>
                <a:gd name="T75" fmla="*/ 19 h 100"/>
                <a:gd name="T76" fmla="*/ 2 w 97"/>
                <a:gd name="T77" fmla="*/ 12 h 100"/>
                <a:gd name="T78" fmla="*/ 5 w 97"/>
                <a:gd name="T79" fmla="*/ 5 h 100"/>
                <a:gd name="T80" fmla="*/ 7 w 97"/>
                <a:gd name="T81" fmla="*/ 5 h 100"/>
                <a:gd name="T82" fmla="*/ 9 w 97"/>
                <a:gd name="T83" fmla="*/ 3 h 100"/>
                <a:gd name="T84" fmla="*/ 14 w 97"/>
                <a:gd name="T85" fmla="*/ 5 h 100"/>
                <a:gd name="T86" fmla="*/ 26 w 97"/>
                <a:gd name="T87" fmla="*/ 5 h 100"/>
                <a:gd name="T88" fmla="*/ 31 w 97"/>
                <a:gd name="T89" fmla="*/ 0 h 100"/>
                <a:gd name="T90" fmla="*/ 33 w 97"/>
                <a:gd name="T91" fmla="*/ 3 h 100"/>
                <a:gd name="T92" fmla="*/ 38 w 97"/>
                <a:gd name="T9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7" h="100">
                  <a:moveTo>
                    <a:pt x="38" y="0"/>
                  </a:moveTo>
                  <a:lnTo>
                    <a:pt x="38" y="0"/>
                  </a:lnTo>
                  <a:lnTo>
                    <a:pt x="40" y="7"/>
                  </a:lnTo>
                  <a:lnTo>
                    <a:pt x="42" y="5"/>
                  </a:lnTo>
                  <a:lnTo>
                    <a:pt x="50" y="3"/>
                  </a:lnTo>
                  <a:lnTo>
                    <a:pt x="59" y="5"/>
                  </a:lnTo>
                  <a:lnTo>
                    <a:pt x="61" y="10"/>
                  </a:lnTo>
                  <a:lnTo>
                    <a:pt x="68" y="14"/>
                  </a:lnTo>
                  <a:lnTo>
                    <a:pt x="76" y="10"/>
                  </a:lnTo>
                  <a:lnTo>
                    <a:pt x="80" y="10"/>
                  </a:lnTo>
                  <a:lnTo>
                    <a:pt x="92" y="14"/>
                  </a:lnTo>
                  <a:lnTo>
                    <a:pt x="97" y="38"/>
                  </a:lnTo>
                  <a:lnTo>
                    <a:pt x="90" y="50"/>
                  </a:lnTo>
                  <a:lnTo>
                    <a:pt x="85" y="69"/>
                  </a:lnTo>
                  <a:lnTo>
                    <a:pt x="92" y="83"/>
                  </a:lnTo>
                  <a:lnTo>
                    <a:pt x="92" y="88"/>
                  </a:lnTo>
                  <a:lnTo>
                    <a:pt x="85" y="88"/>
                  </a:lnTo>
                  <a:lnTo>
                    <a:pt x="73" y="85"/>
                  </a:lnTo>
                  <a:lnTo>
                    <a:pt x="64" y="85"/>
                  </a:lnTo>
                  <a:lnTo>
                    <a:pt x="42" y="88"/>
                  </a:lnTo>
                  <a:lnTo>
                    <a:pt x="33" y="95"/>
                  </a:lnTo>
                  <a:lnTo>
                    <a:pt x="16" y="100"/>
                  </a:lnTo>
                  <a:lnTo>
                    <a:pt x="14" y="97"/>
                  </a:lnTo>
                  <a:lnTo>
                    <a:pt x="14" y="85"/>
                  </a:lnTo>
                  <a:lnTo>
                    <a:pt x="16" y="83"/>
                  </a:lnTo>
                  <a:lnTo>
                    <a:pt x="16" y="78"/>
                  </a:lnTo>
                  <a:lnTo>
                    <a:pt x="7" y="71"/>
                  </a:lnTo>
                  <a:lnTo>
                    <a:pt x="2" y="69"/>
                  </a:lnTo>
                  <a:lnTo>
                    <a:pt x="0" y="64"/>
                  </a:lnTo>
                  <a:lnTo>
                    <a:pt x="2" y="57"/>
                  </a:lnTo>
                  <a:lnTo>
                    <a:pt x="0" y="50"/>
                  </a:lnTo>
                  <a:lnTo>
                    <a:pt x="2" y="45"/>
                  </a:lnTo>
                  <a:lnTo>
                    <a:pt x="5" y="45"/>
                  </a:lnTo>
                  <a:lnTo>
                    <a:pt x="5" y="38"/>
                  </a:lnTo>
                  <a:lnTo>
                    <a:pt x="5" y="36"/>
                  </a:lnTo>
                  <a:lnTo>
                    <a:pt x="5" y="33"/>
                  </a:lnTo>
                  <a:lnTo>
                    <a:pt x="12" y="31"/>
                  </a:lnTo>
                  <a:lnTo>
                    <a:pt x="7" y="19"/>
                  </a:lnTo>
                  <a:lnTo>
                    <a:pt x="2" y="12"/>
                  </a:lnTo>
                  <a:lnTo>
                    <a:pt x="5" y="5"/>
                  </a:lnTo>
                  <a:lnTo>
                    <a:pt x="7" y="5"/>
                  </a:lnTo>
                  <a:lnTo>
                    <a:pt x="9" y="3"/>
                  </a:lnTo>
                  <a:lnTo>
                    <a:pt x="14" y="5"/>
                  </a:lnTo>
                  <a:lnTo>
                    <a:pt x="26" y="5"/>
                  </a:lnTo>
                  <a:lnTo>
                    <a:pt x="31" y="0"/>
                  </a:lnTo>
                  <a:lnTo>
                    <a:pt x="33" y="3"/>
                  </a:lnTo>
                  <a:lnTo>
                    <a:pt x="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8" name="Freeform 68"/>
            <p:cNvSpPr>
              <a:spLocks/>
            </p:cNvSpPr>
            <p:nvPr/>
          </p:nvSpPr>
          <p:spPr bwMode="auto">
            <a:xfrm>
              <a:off x="2218221" y="3575063"/>
              <a:ext cx="334052" cy="460174"/>
            </a:xfrm>
            <a:custGeom>
              <a:avLst/>
              <a:gdLst>
                <a:gd name="T0" fmla="*/ 113 w 196"/>
                <a:gd name="T1" fmla="*/ 14 h 270"/>
                <a:gd name="T2" fmla="*/ 102 w 196"/>
                <a:gd name="T3" fmla="*/ 26 h 270"/>
                <a:gd name="T4" fmla="*/ 94 w 196"/>
                <a:gd name="T5" fmla="*/ 45 h 270"/>
                <a:gd name="T6" fmla="*/ 99 w 196"/>
                <a:gd name="T7" fmla="*/ 55 h 270"/>
                <a:gd name="T8" fmla="*/ 106 w 196"/>
                <a:gd name="T9" fmla="*/ 66 h 270"/>
                <a:gd name="T10" fmla="*/ 104 w 196"/>
                <a:gd name="T11" fmla="*/ 78 h 270"/>
                <a:gd name="T12" fmla="*/ 109 w 196"/>
                <a:gd name="T13" fmla="*/ 83 h 270"/>
                <a:gd name="T14" fmla="*/ 135 w 196"/>
                <a:gd name="T15" fmla="*/ 88 h 270"/>
                <a:gd name="T16" fmla="*/ 154 w 196"/>
                <a:gd name="T17" fmla="*/ 104 h 270"/>
                <a:gd name="T18" fmla="*/ 172 w 196"/>
                <a:gd name="T19" fmla="*/ 102 h 270"/>
                <a:gd name="T20" fmla="*/ 187 w 196"/>
                <a:gd name="T21" fmla="*/ 104 h 270"/>
                <a:gd name="T22" fmla="*/ 182 w 196"/>
                <a:gd name="T23" fmla="*/ 118 h 270"/>
                <a:gd name="T24" fmla="*/ 182 w 196"/>
                <a:gd name="T25" fmla="*/ 140 h 270"/>
                <a:gd name="T26" fmla="*/ 189 w 196"/>
                <a:gd name="T27" fmla="*/ 149 h 270"/>
                <a:gd name="T28" fmla="*/ 187 w 196"/>
                <a:gd name="T29" fmla="*/ 159 h 270"/>
                <a:gd name="T30" fmla="*/ 196 w 196"/>
                <a:gd name="T31" fmla="*/ 182 h 270"/>
                <a:gd name="T32" fmla="*/ 189 w 196"/>
                <a:gd name="T33" fmla="*/ 173 h 270"/>
                <a:gd name="T34" fmla="*/ 180 w 196"/>
                <a:gd name="T35" fmla="*/ 175 h 270"/>
                <a:gd name="T36" fmla="*/ 149 w 196"/>
                <a:gd name="T37" fmla="*/ 185 h 270"/>
                <a:gd name="T38" fmla="*/ 156 w 196"/>
                <a:gd name="T39" fmla="*/ 192 h 270"/>
                <a:gd name="T40" fmla="*/ 144 w 196"/>
                <a:gd name="T41" fmla="*/ 192 h 270"/>
                <a:gd name="T42" fmla="*/ 151 w 196"/>
                <a:gd name="T43" fmla="*/ 211 h 270"/>
                <a:gd name="T44" fmla="*/ 154 w 196"/>
                <a:gd name="T45" fmla="*/ 227 h 270"/>
                <a:gd name="T46" fmla="*/ 139 w 196"/>
                <a:gd name="T47" fmla="*/ 261 h 270"/>
                <a:gd name="T48" fmla="*/ 144 w 196"/>
                <a:gd name="T49" fmla="*/ 246 h 270"/>
                <a:gd name="T50" fmla="*/ 123 w 196"/>
                <a:gd name="T51" fmla="*/ 239 h 270"/>
                <a:gd name="T52" fmla="*/ 106 w 196"/>
                <a:gd name="T53" fmla="*/ 242 h 270"/>
                <a:gd name="T54" fmla="*/ 85 w 196"/>
                <a:gd name="T55" fmla="*/ 223 h 270"/>
                <a:gd name="T56" fmla="*/ 73 w 196"/>
                <a:gd name="T57" fmla="*/ 211 h 270"/>
                <a:gd name="T58" fmla="*/ 59 w 196"/>
                <a:gd name="T59" fmla="*/ 204 h 270"/>
                <a:gd name="T60" fmla="*/ 42 w 196"/>
                <a:gd name="T61" fmla="*/ 194 h 270"/>
                <a:gd name="T62" fmla="*/ 23 w 196"/>
                <a:gd name="T63" fmla="*/ 197 h 270"/>
                <a:gd name="T64" fmla="*/ 16 w 196"/>
                <a:gd name="T65" fmla="*/ 189 h 270"/>
                <a:gd name="T66" fmla="*/ 0 w 196"/>
                <a:gd name="T67" fmla="*/ 175 h 270"/>
                <a:gd name="T68" fmla="*/ 5 w 196"/>
                <a:gd name="T69" fmla="*/ 166 h 270"/>
                <a:gd name="T70" fmla="*/ 16 w 196"/>
                <a:gd name="T71" fmla="*/ 159 h 270"/>
                <a:gd name="T72" fmla="*/ 31 w 196"/>
                <a:gd name="T73" fmla="*/ 140 h 270"/>
                <a:gd name="T74" fmla="*/ 26 w 196"/>
                <a:gd name="T75" fmla="*/ 126 h 270"/>
                <a:gd name="T76" fmla="*/ 26 w 196"/>
                <a:gd name="T77" fmla="*/ 107 h 270"/>
                <a:gd name="T78" fmla="*/ 16 w 196"/>
                <a:gd name="T79" fmla="*/ 85 h 270"/>
                <a:gd name="T80" fmla="*/ 23 w 196"/>
                <a:gd name="T81" fmla="*/ 78 h 270"/>
                <a:gd name="T82" fmla="*/ 23 w 196"/>
                <a:gd name="T83" fmla="*/ 64 h 270"/>
                <a:gd name="T84" fmla="*/ 33 w 196"/>
                <a:gd name="T85" fmla="*/ 62 h 270"/>
                <a:gd name="T86" fmla="*/ 52 w 196"/>
                <a:gd name="T87" fmla="*/ 50 h 270"/>
                <a:gd name="T88" fmla="*/ 57 w 196"/>
                <a:gd name="T89" fmla="*/ 31 h 270"/>
                <a:gd name="T90" fmla="*/ 75 w 196"/>
                <a:gd name="T91" fmla="*/ 21 h 270"/>
                <a:gd name="T92" fmla="*/ 90 w 196"/>
                <a:gd name="T93" fmla="*/ 19 h 270"/>
                <a:gd name="T94" fmla="*/ 109 w 196"/>
                <a:gd name="T95" fmla="*/ 7 h 270"/>
                <a:gd name="T96" fmla="*/ 123 w 196"/>
                <a:gd name="T97" fmla="*/ 3 h 270"/>
                <a:gd name="T98" fmla="*/ 123 w 196"/>
                <a:gd name="T99" fmla="*/ 1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270">
                  <a:moveTo>
                    <a:pt x="113" y="14"/>
                  </a:moveTo>
                  <a:lnTo>
                    <a:pt x="113" y="14"/>
                  </a:lnTo>
                  <a:lnTo>
                    <a:pt x="109" y="21"/>
                  </a:lnTo>
                  <a:lnTo>
                    <a:pt x="102" y="26"/>
                  </a:lnTo>
                  <a:lnTo>
                    <a:pt x="97" y="33"/>
                  </a:lnTo>
                  <a:lnTo>
                    <a:pt x="94" y="45"/>
                  </a:lnTo>
                  <a:lnTo>
                    <a:pt x="92" y="55"/>
                  </a:lnTo>
                  <a:lnTo>
                    <a:pt x="99" y="55"/>
                  </a:lnTo>
                  <a:lnTo>
                    <a:pt x="102" y="62"/>
                  </a:lnTo>
                  <a:lnTo>
                    <a:pt x="106" y="66"/>
                  </a:lnTo>
                  <a:lnTo>
                    <a:pt x="106" y="74"/>
                  </a:lnTo>
                  <a:lnTo>
                    <a:pt x="104" y="78"/>
                  </a:lnTo>
                  <a:lnTo>
                    <a:pt x="106" y="81"/>
                  </a:lnTo>
                  <a:lnTo>
                    <a:pt x="109" y="83"/>
                  </a:lnTo>
                  <a:lnTo>
                    <a:pt x="113" y="90"/>
                  </a:lnTo>
                  <a:lnTo>
                    <a:pt x="135" y="88"/>
                  </a:lnTo>
                  <a:lnTo>
                    <a:pt x="144" y="90"/>
                  </a:lnTo>
                  <a:lnTo>
                    <a:pt x="154" y="104"/>
                  </a:lnTo>
                  <a:lnTo>
                    <a:pt x="161" y="102"/>
                  </a:lnTo>
                  <a:lnTo>
                    <a:pt x="172" y="102"/>
                  </a:lnTo>
                  <a:lnTo>
                    <a:pt x="182" y="100"/>
                  </a:lnTo>
                  <a:lnTo>
                    <a:pt x="187" y="104"/>
                  </a:lnTo>
                  <a:lnTo>
                    <a:pt x="184" y="114"/>
                  </a:lnTo>
                  <a:lnTo>
                    <a:pt x="182" y="118"/>
                  </a:lnTo>
                  <a:lnTo>
                    <a:pt x="180" y="128"/>
                  </a:lnTo>
                  <a:lnTo>
                    <a:pt x="182" y="140"/>
                  </a:lnTo>
                  <a:lnTo>
                    <a:pt x="189" y="145"/>
                  </a:lnTo>
                  <a:lnTo>
                    <a:pt x="189" y="149"/>
                  </a:lnTo>
                  <a:lnTo>
                    <a:pt x="180" y="156"/>
                  </a:lnTo>
                  <a:lnTo>
                    <a:pt x="187" y="159"/>
                  </a:lnTo>
                  <a:lnTo>
                    <a:pt x="191" y="166"/>
                  </a:lnTo>
                  <a:lnTo>
                    <a:pt x="196" y="182"/>
                  </a:lnTo>
                  <a:lnTo>
                    <a:pt x="191" y="182"/>
                  </a:lnTo>
                  <a:lnTo>
                    <a:pt x="189" y="173"/>
                  </a:lnTo>
                  <a:lnTo>
                    <a:pt x="184" y="168"/>
                  </a:lnTo>
                  <a:lnTo>
                    <a:pt x="180" y="175"/>
                  </a:lnTo>
                  <a:lnTo>
                    <a:pt x="149" y="173"/>
                  </a:lnTo>
                  <a:lnTo>
                    <a:pt x="149" y="185"/>
                  </a:lnTo>
                  <a:lnTo>
                    <a:pt x="158" y="185"/>
                  </a:lnTo>
                  <a:lnTo>
                    <a:pt x="156" y="192"/>
                  </a:lnTo>
                  <a:lnTo>
                    <a:pt x="154" y="189"/>
                  </a:lnTo>
                  <a:lnTo>
                    <a:pt x="144" y="192"/>
                  </a:lnTo>
                  <a:lnTo>
                    <a:pt x="144" y="204"/>
                  </a:lnTo>
                  <a:lnTo>
                    <a:pt x="151" y="211"/>
                  </a:lnTo>
                  <a:lnTo>
                    <a:pt x="154" y="220"/>
                  </a:lnTo>
                  <a:lnTo>
                    <a:pt x="154" y="227"/>
                  </a:lnTo>
                  <a:lnTo>
                    <a:pt x="146" y="270"/>
                  </a:lnTo>
                  <a:lnTo>
                    <a:pt x="139" y="261"/>
                  </a:lnTo>
                  <a:lnTo>
                    <a:pt x="132" y="261"/>
                  </a:lnTo>
                  <a:lnTo>
                    <a:pt x="144" y="246"/>
                  </a:lnTo>
                  <a:lnTo>
                    <a:pt x="132" y="237"/>
                  </a:lnTo>
                  <a:lnTo>
                    <a:pt x="123" y="239"/>
                  </a:lnTo>
                  <a:lnTo>
                    <a:pt x="116" y="237"/>
                  </a:lnTo>
                  <a:lnTo>
                    <a:pt x="106" y="242"/>
                  </a:lnTo>
                  <a:lnTo>
                    <a:pt x="94" y="239"/>
                  </a:lnTo>
                  <a:lnTo>
                    <a:pt x="85" y="223"/>
                  </a:lnTo>
                  <a:lnTo>
                    <a:pt x="78" y="218"/>
                  </a:lnTo>
                  <a:lnTo>
                    <a:pt x="73" y="211"/>
                  </a:lnTo>
                  <a:lnTo>
                    <a:pt x="61" y="201"/>
                  </a:lnTo>
                  <a:lnTo>
                    <a:pt x="59" y="204"/>
                  </a:lnTo>
                  <a:lnTo>
                    <a:pt x="49" y="199"/>
                  </a:lnTo>
                  <a:lnTo>
                    <a:pt x="42" y="194"/>
                  </a:lnTo>
                  <a:lnTo>
                    <a:pt x="38" y="199"/>
                  </a:lnTo>
                  <a:lnTo>
                    <a:pt x="23" y="197"/>
                  </a:lnTo>
                  <a:lnTo>
                    <a:pt x="21" y="187"/>
                  </a:lnTo>
                  <a:lnTo>
                    <a:pt x="16" y="189"/>
                  </a:lnTo>
                  <a:lnTo>
                    <a:pt x="2" y="180"/>
                  </a:lnTo>
                  <a:lnTo>
                    <a:pt x="0" y="175"/>
                  </a:lnTo>
                  <a:lnTo>
                    <a:pt x="5" y="173"/>
                  </a:lnTo>
                  <a:lnTo>
                    <a:pt x="5" y="166"/>
                  </a:lnTo>
                  <a:lnTo>
                    <a:pt x="9" y="159"/>
                  </a:lnTo>
                  <a:lnTo>
                    <a:pt x="16" y="159"/>
                  </a:lnTo>
                  <a:lnTo>
                    <a:pt x="23" y="149"/>
                  </a:lnTo>
                  <a:lnTo>
                    <a:pt x="31" y="140"/>
                  </a:lnTo>
                  <a:lnTo>
                    <a:pt x="23" y="135"/>
                  </a:lnTo>
                  <a:lnTo>
                    <a:pt x="26" y="126"/>
                  </a:lnTo>
                  <a:lnTo>
                    <a:pt x="23" y="111"/>
                  </a:lnTo>
                  <a:lnTo>
                    <a:pt x="26" y="107"/>
                  </a:lnTo>
                  <a:lnTo>
                    <a:pt x="23" y="95"/>
                  </a:lnTo>
                  <a:lnTo>
                    <a:pt x="16" y="85"/>
                  </a:lnTo>
                  <a:lnTo>
                    <a:pt x="19" y="78"/>
                  </a:lnTo>
                  <a:lnTo>
                    <a:pt x="23" y="78"/>
                  </a:lnTo>
                  <a:lnTo>
                    <a:pt x="28" y="74"/>
                  </a:lnTo>
                  <a:lnTo>
                    <a:pt x="23" y="64"/>
                  </a:lnTo>
                  <a:lnTo>
                    <a:pt x="26" y="62"/>
                  </a:lnTo>
                  <a:lnTo>
                    <a:pt x="33" y="62"/>
                  </a:lnTo>
                  <a:lnTo>
                    <a:pt x="45" y="52"/>
                  </a:lnTo>
                  <a:lnTo>
                    <a:pt x="52" y="50"/>
                  </a:lnTo>
                  <a:lnTo>
                    <a:pt x="52" y="43"/>
                  </a:lnTo>
                  <a:lnTo>
                    <a:pt x="57" y="31"/>
                  </a:lnTo>
                  <a:lnTo>
                    <a:pt x="66" y="21"/>
                  </a:lnTo>
                  <a:lnTo>
                    <a:pt x="75" y="21"/>
                  </a:lnTo>
                  <a:lnTo>
                    <a:pt x="78" y="19"/>
                  </a:lnTo>
                  <a:lnTo>
                    <a:pt x="90" y="19"/>
                  </a:lnTo>
                  <a:lnTo>
                    <a:pt x="102" y="12"/>
                  </a:lnTo>
                  <a:lnTo>
                    <a:pt x="109" y="7"/>
                  </a:lnTo>
                  <a:lnTo>
                    <a:pt x="116" y="0"/>
                  </a:lnTo>
                  <a:lnTo>
                    <a:pt x="123" y="3"/>
                  </a:lnTo>
                  <a:lnTo>
                    <a:pt x="125" y="5"/>
                  </a:lnTo>
                  <a:lnTo>
                    <a:pt x="123" y="12"/>
                  </a:lnTo>
                  <a:lnTo>
                    <a:pt x="11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0" name="Freeform 70"/>
            <p:cNvSpPr>
              <a:spLocks/>
            </p:cNvSpPr>
            <p:nvPr/>
          </p:nvSpPr>
          <p:spPr bwMode="auto">
            <a:xfrm>
              <a:off x="2023925" y="3610855"/>
              <a:ext cx="97148" cy="81809"/>
            </a:xfrm>
            <a:custGeom>
              <a:avLst/>
              <a:gdLst>
                <a:gd name="T0" fmla="*/ 7 w 57"/>
                <a:gd name="T1" fmla="*/ 0 h 48"/>
                <a:gd name="T2" fmla="*/ 7 w 57"/>
                <a:gd name="T3" fmla="*/ 0 h 48"/>
                <a:gd name="T4" fmla="*/ 17 w 57"/>
                <a:gd name="T5" fmla="*/ 5 h 48"/>
                <a:gd name="T6" fmla="*/ 22 w 57"/>
                <a:gd name="T7" fmla="*/ 3 h 48"/>
                <a:gd name="T8" fmla="*/ 26 w 57"/>
                <a:gd name="T9" fmla="*/ 3 h 48"/>
                <a:gd name="T10" fmla="*/ 29 w 57"/>
                <a:gd name="T11" fmla="*/ 8 h 48"/>
                <a:gd name="T12" fmla="*/ 33 w 57"/>
                <a:gd name="T13" fmla="*/ 8 h 48"/>
                <a:gd name="T14" fmla="*/ 38 w 57"/>
                <a:gd name="T15" fmla="*/ 5 h 48"/>
                <a:gd name="T16" fmla="*/ 43 w 57"/>
                <a:gd name="T17" fmla="*/ 12 h 48"/>
                <a:gd name="T18" fmla="*/ 48 w 57"/>
                <a:gd name="T19" fmla="*/ 19 h 48"/>
                <a:gd name="T20" fmla="*/ 57 w 57"/>
                <a:gd name="T21" fmla="*/ 26 h 48"/>
                <a:gd name="T22" fmla="*/ 50 w 57"/>
                <a:gd name="T23" fmla="*/ 29 h 48"/>
                <a:gd name="T24" fmla="*/ 50 w 57"/>
                <a:gd name="T25" fmla="*/ 34 h 48"/>
                <a:gd name="T26" fmla="*/ 52 w 57"/>
                <a:gd name="T27" fmla="*/ 36 h 48"/>
                <a:gd name="T28" fmla="*/ 50 w 57"/>
                <a:gd name="T29" fmla="*/ 38 h 48"/>
                <a:gd name="T30" fmla="*/ 52 w 57"/>
                <a:gd name="T31" fmla="*/ 43 h 48"/>
                <a:gd name="T32" fmla="*/ 50 w 57"/>
                <a:gd name="T33" fmla="*/ 45 h 48"/>
                <a:gd name="T34" fmla="*/ 50 w 57"/>
                <a:gd name="T35" fmla="*/ 48 h 48"/>
                <a:gd name="T36" fmla="*/ 40 w 57"/>
                <a:gd name="T37" fmla="*/ 45 h 48"/>
                <a:gd name="T38" fmla="*/ 36 w 57"/>
                <a:gd name="T39" fmla="*/ 41 h 48"/>
                <a:gd name="T40" fmla="*/ 38 w 57"/>
                <a:gd name="T41" fmla="*/ 38 h 48"/>
                <a:gd name="T42" fmla="*/ 38 w 57"/>
                <a:gd name="T43" fmla="*/ 36 h 48"/>
                <a:gd name="T44" fmla="*/ 33 w 57"/>
                <a:gd name="T45" fmla="*/ 31 h 48"/>
                <a:gd name="T46" fmla="*/ 29 w 57"/>
                <a:gd name="T47" fmla="*/ 29 h 48"/>
                <a:gd name="T48" fmla="*/ 22 w 57"/>
                <a:gd name="T49" fmla="*/ 26 h 48"/>
                <a:gd name="T50" fmla="*/ 22 w 57"/>
                <a:gd name="T51" fmla="*/ 22 h 48"/>
                <a:gd name="T52" fmla="*/ 17 w 57"/>
                <a:gd name="T53" fmla="*/ 19 h 48"/>
                <a:gd name="T54" fmla="*/ 17 w 57"/>
                <a:gd name="T55" fmla="*/ 24 h 48"/>
                <a:gd name="T56" fmla="*/ 14 w 57"/>
                <a:gd name="T57" fmla="*/ 26 h 48"/>
                <a:gd name="T58" fmla="*/ 10 w 57"/>
                <a:gd name="T59" fmla="*/ 22 h 48"/>
                <a:gd name="T60" fmla="*/ 5 w 57"/>
                <a:gd name="T61" fmla="*/ 22 h 48"/>
                <a:gd name="T62" fmla="*/ 3 w 57"/>
                <a:gd name="T63" fmla="*/ 17 h 48"/>
                <a:gd name="T64" fmla="*/ 3 w 57"/>
                <a:gd name="T65" fmla="*/ 12 h 48"/>
                <a:gd name="T66" fmla="*/ 5 w 57"/>
                <a:gd name="T67" fmla="*/ 8 h 48"/>
                <a:gd name="T68" fmla="*/ 0 w 57"/>
                <a:gd name="T69" fmla="*/ 5 h 48"/>
                <a:gd name="T70" fmla="*/ 5 w 57"/>
                <a:gd name="T71" fmla="*/ 3 h 48"/>
                <a:gd name="T72" fmla="*/ 7 w 57"/>
                <a:gd name="T7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 h="48">
                  <a:moveTo>
                    <a:pt x="7" y="0"/>
                  </a:moveTo>
                  <a:lnTo>
                    <a:pt x="7" y="0"/>
                  </a:lnTo>
                  <a:lnTo>
                    <a:pt x="17" y="5"/>
                  </a:lnTo>
                  <a:lnTo>
                    <a:pt x="22" y="3"/>
                  </a:lnTo>
                  <a:lnTo>
                    <a:pt x="26" y="3"/>
                  </a:lnTo>
                  <a:lnTo>
                    <a:pt x="29" y="8"/>
                  </a:lnTo>
                  <a:lnTo>
                    <a:pt x="33" y="8"/>
                  </a:lnTo>
                  <a:lnTo>
                    <a:pt x="38" y="5"/>
                  </a:lnTo>
                  <a:lnTo>
                    <a:pt x="43" y="12"/>
                  </a:lnTo>
                  <a:lnTo>
                    <a:pt x="48" y="19"/>
                  </a:lnTo>
                  <a:lnTo>
                    <a:pt x="57" y="26"/>
                  </a:lnTo>
                  <a:lnTo>
                    <a:pt x="50" y="29"/>
                  </a:lnTo>
                  <a:lnTo>
                    <a:pt x="50" y="34"/>
                  </a:lnTo>
                  <a:lnTo>
                    <a:pt x="52" y="36"/>
                  </a:lnTo>
                  <a:lnTo>
                    <a:pt x="50" y="38"/>
                  </a:lnTo>
                  <a:lnTo>
                    <a:pt x="52" y="43"/>
                  </a:lnTo>
                  <a:lnTo>
                    <a:pt x="50" y="45"/>
                  </a:lnTo>
                  <a:lnTo>
                    <a:pt x="50" y="48"/>
                  </a:lnTo>
                  <a:lnTo>
                    <a:pt x="40" y="45"/>
                  </a:lnTo>
                  <a:lnTo>
                    <a:pt x="36" y="41"/>
                  </a:lnTo>
                  <a:lnTo>
                    <a:pt x="38" y="38"/>
                  </a:lnTo>
                  <a:lnTo>
                    <a:pt x="38" y="36"/>
                  </a:lnTo>
                  <a:lnTo>
                    <a:pt x="33" y="31"/>
                  </a:lnTo>
                  <a:lnTo>
                    <a:pt x="29" y="29"/>
                  </a:lnTo>
                  <a:lnTo>
                    <a:pt x="22" y="26"/>
                  </a:lnTo>
                  <a:lnTo>
                    <a:pt x="22" y="22"/>
                  </a:lnTo>
                  <a:lnTo>
                    <a:pt x="17" y="19"/>
                  </a:lnTo>
                  <a:lnTo>
                    <a:pt x="17" y="24"/>
                  </a:lnTo>
                  <a:lnTo>
                    <a:pt x="14" y="26"/>
                  </a:lnTo>
                  <a:lnTo>
                    <a:pt x="10" y="22"/>
                  </a:lnTo>
                  <a:lnTo>
                    <a:pt x="5" y="22"/>
                  </a:lnTo>
                  <a:lnTo>
                    <a:pt x="3" y="17"/>
                  </a:lnTo>
                  <a:lnTo>
                    <a:pt x="3" y="12"/>
                  </a:lnTo>
                  <a:lnTo>
                    <a:pt x="5" y="8"/>
                  </a:lnTo>
                  <a:lnTo>
                    <a:pt x="0" y="5"/>
                  </a:lnTo>
                  <a:lnTo>
                    <a:pt x="5" y="3"/>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2" name="Freeform 72"/>
            <p:cNvSpPr>
              <a:spLocks/>
            </p:cNvSpPr>
            <p:nvPr/>
          </p:nvSpPr>
          <p:spPr bwMode="auto">
            <a:xfrm>
              <a:off x="2047787" y="3264872"/>
              <a:ext cx="303374" cy="100557"/>
            </a:xfrm>
            <a:custGeom>
              <a:avLst/>
              <a:gdLst>
                <a:gd name="T0" fmla="*/ 88 w 178"/>
                <a:gd name="T1" fmla="*/ 7 h 59"/>
                <a:gd name="T2" fmla="*/ 88 w 178"/>
                <a:gd name="T3" fmla="*/ 7 h 59"/>
                <a:gd name="T4" fmla="*/ 95 w 178"/>
                <a:gd name="T5" fmla="*/ 14 h 59"/>
                <a:gd name="T6" fmla="*/ 109 w 178"/>
                <a:gd name="T7" fmla="*/ 12 h 59"/>
                <a:gd name="T8" fmla="*/ 114 w 178"/>
                <a:gd name="T9" fmla="*/ 16 h 59"/>
                <a:gd name="T10" fmla="*/ 128 w 178"/>
                <a:gd name="T11" fmla="*/ 28 h 59"/>
                <a:gd name="T12" fmla="*/ 138 w 178"/>
                <a:gd name="T13" fmla="*/ 35 h 59"/>
                <a:gd name="T14" fmla="*/ 145 w 178"/>
                <a:gd name="T15" fmla="*/ 33 h 59"/>
                <a:gd name="T16" fmla="*/ 154 w 178"/>
                <a:gd name="T17" fmla="*/ 38 h 59"/>
                <a:gd name="T18" fmla="*/ 152 w 178"/>
                <a:gd name="T19" fmla="*/ 42 h 59"/>
                <a:gd name="T20" fmla="*/ 166 w 178"/>
                <a:gd name="T21" fmla="*/ 45 h 59"/>
                <a:gd name="T22" fmla="*/ 178 w 178"/>
                <a:gd name="T23" fmla="*/ 52 h 59"/>
                <a:gd name="T24" fmla="*/ 175 w 178"/>
                <a:gd name="T25" fmla="*/ 54 h 59"/>
                <a:gd name="T26" fmla="*/ 166 w 178"/>
                <a:gd name="T27" fmla="*/ 57 h 59"/>
                <a:gd name="T28" fmla="*/ 154 w 178"/>
                <a:gd name="T29" fmla="*/ 57 h 59"/>
                <a:gd name="T30" fmla="*/ 142 w 178"/>
                <a:gd name="T31" fmla="*/ 57 h 59"/>
                <a:gd name="T32" fmla="*/ 119 w 178"/>
                <a:gd name="T33" fmla="*/ 59 h 59"/>
                <a:gd name="T34" fmla="*/ 131 w 178"/>
                <a:gd name="T35" fmla="*/ 50 h 59"/>
                <a:gd name="T36" fmla="*/ 123 w 178"/>
                <a:gd name="T37" fmla="*/ 45 h 59"/>
                <a:gd name="T38" fmla="*/ 112 w 178"/>
                <a:gd name="T39" fmla="*/ 42 h 59"/>
                <a:gd name="T40" fmla="*/ 107 w 178"/>
                <a:gd name="T41" fmla="*/ 38 h 59"/>
                <a:gd name="T42" fmla="*/ 105 w 178"/>
                <a:gd name="T43" fmla="*/ 28 h 59"/>
                <a:gd name="T44" fmla="*/ 95 w 178"/>
                <a:gd name="T45" fmla="*/ 28 h 59"/>
                <a:gd name="T46" fmla="*/ 79 w 178"/>
                <a:gd name="T47" fmla="*/ 24 h 59"/>
                <a:gd name="T48" fmla="*/ 74 w 178"/>
                <a:gd name="T49" fmla="*/ 21 h 59"/>
                <a:gd name="T50" fmla="*/ 52 w 178"/>
                <a:gd name="T51" fmla="*/ 19 h 59"/>
                <a:gd name="T52" fmla="*/ 48 w 178"/>
                <a:gd name="T53" fmla="*/ 14 h 59"/>
                <a:gd name="T54" fmla="*/ 52 w 178"/>
                <a:gd name="T55" fmla="*/ 9 h 59"/>
                <a:gd name="T56" fmla="*/ 38 w 178"/>
                <a:gd name="T57" fmla="*/ 9 h 59"/>
                <a:gd name="T58" fmla="*/ 26 w 178"/>
                <a:gd name="T59" fmla="*/ 19 h 59"/>
                <a:gd name="T60" fmla="*/ 19 w 178"/>
                <a:gd name="T61" fmla="*/ 19 h 59"/>
                <a:gd name="T62" fmla="*/ 17 w 178"/>
                <a:gd name="T63" fmla="*/ 24 h 59"/>
                <a:gd name="T64" fmla="*/ 10 w 178"/>
                <a:gd name="T65" fmla="*/ 24 h 59"/>
                <a:gd name="T66" fmla="*/ 0 w 178"/>
                <a:gd name="T67" fmla="*/ 24 h 59"/>
                <a:gd name="T68" fmla="*/ 10 w 178"/>
                <a:gd name="T69" fmla="*/ 19 h 59"/>
                <a:gd name="T70" fmla="*/ 15 w 178"/>
                <a:gd name="T71" fmla="*/ 12 h 59"/>
                <a:gd name="T72" fmla="*/ 22 w 178"/>
                <a:gd name="T73" fmla="*/ 7 h 59"/>
                <a:gd name="T74" fmla="*/ 29 w 178"/>
                <a:gd name="T75" fmla="*/ 5 h 59"/>
                <a:gd name="T76" fmla="*/ 43 w 178"/>
                <a:gd name="T77" fmla="*/ 2 h 59"/>
                <a:gd name="T78" fmla="*/ 45 w 178"/>
                <a:gd name="T79" fmla="*/ 0 h 59"/>
                <a:gd name="T80" fmla="*/ 60 w 178"/>
                <a:gd name="T81" fmla="*/ 2 h 59"/>
                <a:gd name="T82" fmla="*/ 74 w 178"/>
                <a:gd name="T83" fmla="*/ 2 h 59"/>
                <a:gd name="T84" fmla="*/ 88 w 178"/>
                <a:gd name="T85" fmla="*/ 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8" h="59">
                  <a:moveTo>
                    <a:pt x="88" y="7"/>
                  </a:moveTo>
                  <a:lnTo>
                    <a:pt x="88" y="7"/>
                  </a:lnTo>
                  <a:lnTo>
                    <a:pt x="95" y="14"/>
                  </a:lnTo>
                  <a:lnTo>
                    <a:pt x="109" y="12"/>
                  </a:lnTo>
                  <a:lnTo>
                    <a:pt x="114" y="16"/>
                  </a:lnTo>
                  <a:lnTo>
                    <a:pt x="128" y="28"/>
                  </a:lnTo>
                  <a:lnTo>
                    <a:pt x="138" y="35"/>
                  </a:lnTo>
                  <a:lnTo>
                    <a:pt x="145" y="33"/>
                  </a:lnTo>
                  <a:lnTo>
                    <a:pt x="154" y="38"/>
                  </a:lnTo>
                  <a:lnTo>
                    <a:pt x="152" y="42"/>
                  </a:lnTo>
                  <a:lnTo>
                    <a:pt x="166" y="45"/>
                  </a:lnTo>
                  <a:lnTo>
                    <a:pt x="178" y="52"/>
                  </a:lnTo>
                  <a:lnTo>
                    <a:pt x="175" y="54"/>
                  </a:lnTo>
                  <a:lnTo>
                    <a:pt x="166" y="57"/>
                  </a:lnTo>
                  <a:lnTo>
                    <a:pt x="154" y="57"/>
                  </a:lnTo>
                  <a:lnTo>
                    <a:pt x="142" y="57"/>
                  </a:lnTo>
                  <a:lnTo>
                    <a:pt x="119" y="59"/>
                  </a:lnTo>
                  <a:lnTo>
                    <a:pt x="131" y="50"/>
                  </a:lnTo>
                  <a:lnTo>
                    <a:pt x="123" y="45"/>
                  </a:lnTo>
                  <a:lnTo>
                    <a:pt x="112" y="42"/>
                  </a:lnTo>
                  <a:lnTo>
                    <a:pt x="107" y="38"/>
                  </a:lnTo>
                  <a:lnTo>
                    <a:pt x="105" y="28"/>
                  </a:lnTo>
                  <a:lnTo>
                    <a:pt x="95" y="28"/>
                  </a:lnTo>
                  <a:lnTo>
                    <a:pt x="79" y="24"/>
                  </a:lnTo>
                  <a:lnTo>
                    <a:pt x="74" y="21"/>
                  </a:lnTo>
                  <a:lnTo>
                    <a:pt x="52" y="19"/>
                  </a:lnTo>
                  <a:lnTo>
                    <a:pt x="48" y="14"/>
                  </a:lnTo>
                  <a:lnTo>
                    <a:pt x="52" y="9"/>
                  </a:lnTo>
                  <a:lnTo>
                    <a:pt x="38" y="9"/>
                  </a:lnTo>
                  <a:lnTo>
                    <a:pt x="26" y="19"/>
                  </a:lnTo>
                  <a:lnTo>
                    <a:pt x="19" y="19"/>
                  </a:lnTo>
                  <a:lnTo>
                    <a:pt x="17" y="24"/>
                  </a:lnTo>
                  <a:lnTo>
                    <a:pt x="10" y="24"/>
                  </a:lnTo>
                  <a:lnTo>
                    <a:pt x="0" y="24"/>
                  </a:lnTo>
                  <a:lnTo>
                    <a:pt x="10" y="19"/>
                  </a:lnTo>
                  <a:lnTo>
                    <a:pt x="15" y="12"/>
                  </a:lnTo>
                  <a:lnTo>
                    <a:pt x="22" y="7"/>
                  </a:lnTo>
                  <a:lnTo>
                    <a:pt x="29" y="5"/>
                  </a:lnTo>
                  <a:lnTo>
                    <a:pt x="43" y="2"/>
                  </a:lnTo>
                  <a:lnTo>
                    <a:pt x="45" y="0"/>
                  </a:lnTo>
                  <a:lnTo>
                    <a:pt x="60" y="2"/>
                  </a:lnTo>
                  <a:lnTo>
                    <a:pt x="74" y="2"/>
                  </a:lnTo>
                  <a:lnTo>
                    <a:pt x="88"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4" name="Freeform 74"/>
            <p:cNvSpPr>
              <a:spLocks/>
            </p:cNvSpPr>
            <p:nvPr/>
          </p:nvSpPr>
          <p:spPr bwMode="auto">
            <a:xfrm>
              <a:off x="5301385" y="2872872"/>
              <a:ext cx="49427" cy="20453"/>
            </a:xfrm>
            <a:custGeom>
              <a:avLst/>
              <a:gdLst>
                <a:gd name="T0" fmla="*/ 29 w 29"/>
                <a:gd name="T1" fmla="*/ 0 h 12"/>
                <a:gd name="T2" fmla="*/ 29 w 29"/>
                <a:gd name="T3" fmla="*/ 0 h 12"/>
                <a:gd name="T4" fmla="*/ 19 w 29"/>
                <a:gd name="T5" fmla="*/ 7 h 12"/>
                <a:gd name="T6" fmla="*/ 19 w 29"/>
                <a:gd name="T7" fmla="*/ 12 h 12"/>
                <a:gd name="T8" fmla="*/ 17 w 29"/>
                <a:gd name="T9" fmla="*/ 12 h 12"/>
                <a:gd name="T10" fmla="*/ 14 w 29"/>
                <a:gd name="T11" fmla="*/ 12 h 12"/>
                <a:gd name="T12" fmla="*/ 12 w 29"/>
                <a:gd name="T13" fmla="*/ 12 h 12"/>
                <a:gd name="T14" fmla="*/ 12 w 29"/>
                <a:gd name="T15" fmla="*/ 12 h 12"/>
                <a:gd name="T16" fmla="*/ 12 w 29"/>
                <a:gd name="T17" fmla="*/ 10 h 12"/>
                <a:gd name="T18" fmla="*/ 10 w 29"/>
                <a:gd name="T19" fmla="*/ 10 h 12"/>
                <a:gd name="T20" fmla="*/ 7 w 29"/>
                <a:gd name="T21" fmla="*/ 10 h 12"/>
                <a:gd name="T22" fmla="*/ 3 w 29"/>
                <a:gd name="T23" fmla="*/ 12 h 12"/>
                <a:gd name="T24" fmla="*/ 0 w 29"/>
                <a:gd name="T25" fmla="*/ 10 h 12"/>
                <a:gd name="T26" fmla="*/ 0 w 29"/>
                <a:gd name="T27" fmla="*/ 10 h 12"/>
                <a:gd name="T28" fmla="*/ 3 w 29"/>
                <a:gd name="T29" fmla="*/ 5 h 12"/>
                <a:gd name="T30" fmla="*/ 14 w 29"/>
                <a:gd name="T31" fmla="*/ 5 h 12"/>
                <a:gd name="T32" fmla="*/ 29 w 29"/>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12">
                  <a:moveTo>
                    <a:pt x="29" y="0"/>
                  </a:moveTo>
                  <a:lnTo>
                    <a:pt x="29" y="0"/>
                  </a:lnTo>
                  <a:lnTo>
                    <a:pt x="19" y="7"/>
                  </a:lnTo>
                  <a:lnTo>
                    <a:pt x="19" y="12"/>
                  </a:lnTo>
                  <a:lnTo>
                    <a:pt x="17" y="12"/>
                  </a:lnTo>
                  <a:lnTo>
                    <a:pt x="14" y="12"/>
                  </a:lnTo>
                  <a:lnTo>
                    <a:pt x="12" y="12"/>
                  </a:lnTo>
                  <a:lnTo>
                    <a:pt x="12" y="12"/>
                  </a:lnTo>
                  <a:lnTo>
                    <a:pt x="12" y="10"/>
                  </a:lnTo>
                  <a:lnTo>
                    <a:pt x="10" y="10"/>
                  </a:lnTo>
                  <a:lnTo>
                    <a:pt x="7" y="10"/>
                  </a:lnTo>
                  <a:lnTo>
                    <a:pt x="3" y="12"/>
                  </a:lnTo>
                  <a:lnTo>
                    <a:pt x="0" y="10"/>
                  </a:lnTo>
                  <a:lnTo>
                    <a:pt x="0" y="10"/>
                  </a:lnTo>
                  <a:lnTo>
                    <a:pt x="3" y="5"/>
                  </a:lnTo>
                  <a:lnTo>
                    <a:pt x="14" y="5"/>
                  </a:lnTo>
                  <a:lnTo>
                    <a:pt x="2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7" name="Freeform 77"/>
            <p:cNvSpPr>
              <a:spLocks/>
            </p:cNvSpPr>
            <p:nvPr/>
          </p:nvSpPr>
          <p:spPr bwMode="auto">
            <a:xfrm>
              <a:off x="5286047" y="2889915"/>
              <a:ext cx="47722" cy="20453"/>
            </a:xfrm>
            <a:custGeom>
              <a:avLst/>
              <a:gdLst>
                <a:gd name="T0" fmla="*/ 21 w 28"/>
                <a:gd name="T1" fmla="*/ 0 h 12"/>
                <a:gd name="T2" fmla="*/ 21 w 28"/>
                <a:gd name="T3" fmla="*/ 0 h 12"/>
                <a:gd name="T4" fmla="*/ 21 w 28"/>
                <a:gd name="T5" fmla="*/ 2 h 12"/>
                <a:gd name="T6" fmla="*/ 21 w 28"/>
                <a:gd name="T7" fmla="*/ 2 h 12"/>
                <a:gd name="T8" fmla="*/ 23 w 28"/>
                <a:gd name="T9" fmla="*/ 2 h 12"/>
                <a:gd name="T10" fmla="*/ 26 w 28"/>
                <a:gd name="T11" fmla="*/ 0 h 12"/>
                <a:gd name="T12" fmla="*/ 28 w 28"/>
                <a:gd name="T13" fmla="*/ 2 h 12"/>
                <a:gd name="T14" fmla="*/ 28 w 28"/>
                <a:gd name="T15" fmla="*/ 2 h 12"/>
                <a:gd name="T16" fmla="*/ 14 w 28"/>
                <a:gd name="T17" fmla="*/ 12 h 12"/>
                <a:gd name="T18" fmla="*/ 5 w 28"/>
                <a:gd name="T19" fmla="*/ 9 h 12"/>
                <a:gd name="T20" fmla="*/ 0 w 28"/>
                <a:gd name="T21" fmla="*/ 0 h 12"/>
                <a:gd name="T22" fmla="*/ 9 w 28"/>
                <a:gd name="T23" fmla="*/ 0 h 12"/>
                <a:gd name="T24" fmla="*/ 12 w 28"/>
                <a:gd name="T25" fmla="*/ 0 h 12"/>
                <a:gd name="T26" fmla="*/ 16 w 28"/>
                <a:gd name="T27" fmla="*/ 0 h 12"/>
                <a:gd name="T28" fmla="*/ 19 w 28"/>
                <a:gd name="T29" fmla="*/ 0 h 12"/>
                <a:gd name="T30" fmla="*/ 21 w 28"/>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12">
                  <a:moveTo>
                    <a:pt x="21" y="0"/>
                  </a:moveTo>
                  <a:lnTo>
                    <a:pt x="21" y="0"/>
                  </a:lnTo>
                  <a:lnTo>
                    <a:pt x="21" y="2"/>
                  </a:lnTo>
                  <a:lnTo>
                    <a:pt x="21" y="2"/>
                  </a:lnTo>
                  <a:lnTo>
                    <a:pt x="23" y="2"/>
                  </a:lnTo>
                  <a:lnTo>
                    <a:pt x="26" y="0"/>
                  </a:lnTo>
                  <a:lnTo>
                    <a:pt x="28" y="2"/>
                  </a:lnTo>
                  <a:lnTo>
                    <a:pt x="28" y="2"/>
                  </a:lnTo>
                  <a:lnTo>
                    <a:pt x="14" y="12"/>
                  </a:lnTo>
                  <a:lnTo>
                    <a:pt x="5" y="9"/>
                  </a:lnTo>
                  <a:lnTo>
                    <a:pt x="0" y="0"/>
                  </a:lnTo>
                  <a:lnTo>
                    <a:pt x="9" y="0"/>
                  </a:lnTo>
                  <a:lnTo>
                    <a:pt x="12" y="0"/>
                  </a:lnTo>
                  <a:lnTo>
                    <a:pt x="16" y="0"/>
                  </a:lnTo>
                  <a:lnTo>
                    <a:pt x="19" y="0"/>
                  </a:lnTo>
                  <a:lnTo>
                    <a:pt x="21" y="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8" name="Freeform 78"/>
            <p:cNvSpPr>
              <a:spLocks/>
            </p:cNvSpPr>
            <p:nvPr/>
          </p:nvSpPr>
          <p:spPr bwMode="auto">
            <a:xfrm>
              <a:off x="4733838" y="2284872"/>
              <a:ext cx="185774" cy="109079"/>
            </a:xfrm>
            <a:custGeom>
              <a:avLst/>
              <a:gdLst>
                <a:gd name="T0" fmla="*/ 33 w 109"/>
                <a:gd name="T1" fmla="*/ 0 h 64"/>
                <a:gd name="T2" fmla="*/ 33 w 109"/>
                <a:gd name="T3" fmla="*/ 0 h 64"/>
                <a:gd name="T4" fmla="*/ 38 w 109"/>
                <a:gd name="T5" fmla="*/ 4 h 64"/>
                <a:gd name="T6" fmla="*/ 45 w 109"/>
                <a:gd name="T7" fmla="*/ 0 h 64"/>
                <a:gd name="T8" fmla="*/ 54 w 109"/>
                <a:gd name="T9" fmla="*/ 9 h 64"/>
                <a:gd name="T10" fmla="*/ 66 w 109"/>
                <a:gd name="T11" fmla="*/ 12 h 64"/>
                <a:gd name="T12" fmla="*/ 64 w 109"/>
                <a:gd name="T13" fmla="*/ 19 h 64"/>
                <a:gd name="T14" fmla="*/ 73 w 109"/>
                <a:gd name="T15" fmla="*/ 23 h 64"/>
                <a:gd name="T16" fmla="*/ 75 w 109"/>
                <a:gd name="T17" fmla="*/ 16 h 64"/>
                <a:gd name="T18" fmla="*/ 87 w 109"/>
                <a:gd name="T19" fmla="*/ 19 h 64"/>
                <a:gd name="T20" fmla="*/ 87 w 109"/>
                <a:gd name="T21" fmla="*/ 28 h 64"/>
                <a:gd name="T22" fmla="*/ 99 w 109"/>
                <a:gd name="T23" fmla="*/ 28 h 64"/>
                <a:gd name="T24" fmla="*/ 109 w 109"/>
                <a:gd name="T25" fmla="*/ 40 h 64"/>
                <a:gd name="T26" fmla="*/ 104 w 109"/>
                <a:gd name="T27" fmla="*/ 42 h 64"/>
                <a:gd name="T28" fmla="*/ 99 w 109"/>
                <a:gd name="T29" fmla="*/ 47 h 64"/>
                <a:gd name="T30" fmla="*/ 97 w 109"/>
                <a:gd name="T31" fmla="*/ 47 h 64"/>
                <a:gd name="T32" fmla="*/ 94 w 109"/>
                <a:gd name="T33" fmla="*/ 52 h 64"/>
                <a:gd name="T34" fmla="*/ 92 w 109"/>
                <a:gd name="T35" fmla="*/ 54 h 64"/>
                <a:gd name="T36" fmla="*/ 92 w 109"/>
                <a:gd name="T37" fmla="*/ 57 h 64"/>
                <a:gd name="T38" fmla="*/ 87 w 109"/>
                <a:gd name="T39" fmla="*/ 59 h 64"/>
                <a:gd name="T40" fmla="*/ 80 w 109"/>
                <a:gd name="T41" fmla="*/ 59 h 64"/>
                <a:gd name="T42" fmla="*/ 78 w 109"/>
                <a:gd name="T43" fmla="*/ 64 h 64"/>
                <a:gd name="T44" fmla="*/ 68 w 109"/>
                <a:gd name="T45" fmla="*/ 59 h 64"/>
                <a:gd name="T46" fmla="*/ 61 w 109"/>
                <a:gd name="T47" fmla="*/ 59 h 64"/>
                <a:gd name="T48" fmla="*/ 49 w 109"/>
                <a:gd name="T49" fmla="*/ 52 h 64"/>
                <a:gd name="T50" fmla="*/ 45 w 109"/>
                <a:gd name="T51" fmla="*/ 54 h 64"/>
                <a:gd name="T52" fmla="*/ 35 w 109"/>
                <a:gd name="T53" fmla="*/ 64 h 64"/>
                <a:gd name="T54" fmla="*/ 23 w 109"/>
                <a:gd name="T55" fmla="*/ 57 h 64"/>
                <a:gd name="T56" fmla="*/ 14 w 109"/>
                <a:gd name="T57" fmla="*/ 47 h 64"/>
                <a:gd name="T58" fmla="*/ 4 w 109"/>
                <a:gd name="T59" fmla="*/ 40 h 64"/>
                <a:gd name="T60" fmla="*/ 2 w 109"/>
                <a:gd name="T61" fmla="*/ 30 h 64"/>
                <a:gd name="T62" fmla="*/ 0 w 109"/>
                <a:gd name="T63" fmla="*/ 21 h 64"/>
                <a:gd name="T64" fmla="*/ 12 w 109"/>
                <a:gd name="T65" fmla="*/ 16 h 64"/>
                <a:gd name="T66" fmla="*/ 19 w 109"/>
                <a:gd name="T67" fmla="*/ 12 h 64"/>
                <a:gd name="T68" fmla="*/ 28 w 109"/>
                <a:gd name="T69" fmla="*/ 4 h 64"/>
                <a:gd name="T70" fmla="*/ 33 w 109"/>
                <a:gd name="T7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64">
                  <a:moveTo>
                    <a:pt x="33" y="0"/>
                  </a:moveTo>
                  <a:lnTo>
                    <a:pt x="33" y="0"/>
                  </a:lnTo>
                  <a:lnTo>
                    <a:pt x="38" y="4"/>
                  </a:lnTo>
                  <a:lnTo>
                    <a:pt x="45" y="0"/>
                  </a:lnTo>
                  <a:lnTo>
                    <a:pt x="54" y="9"/>
                  </a:lnTo>
                  <a:lnTo>
                    <a:pt x="66" y="12"/>
                  </a:lnTo>
                  <a:lnTo>
                    <a:pt x="64" y="19"/>
                  </a:lnTo>
                  <a:lnTo>
                    <a:pt x="73" y="23"/>
                  </a:lnTo>
                  <a:lnTo>
                    <a:pt x="75" y="16"/>
                  </a:lnTo>
                  <a:lnTo>
                    <a:pt x="87" y="19"/>
                  </a:lnTo>
                  <a:lnTo>
                    <a:pt x="87" y="28"/>
                  </a:lnTo>
                  <a:lnTo>
                    <a:pt x="99" y="28"/>
                  </a:lnTo>
                  <a:lnTo>
                    <a:pt x="109" y="40"/>
                  </a:lnTo>
                  <a:lnTo>
                    <a:pt x="104" y="42"/>
                  </a:lnTo>
                  <a:lnTo>
                    <a:pt x="99" y="47"/>
                  </a:lnTo>
                  <a:lnTo>
                    <a:pt x="97" y="47"/>
                  </a:lnTo>
                  <a:lnTo>
                    <a:pt x="94" y="52"/>
                  </a:lnTo>
                  <a:lnTo>
                    <a:pt x="92" y="54"/>
                  </a:lnTo>
                  <a:lnTo>
                    <a:pt x="92" y="57"/>
                  </a:lnTo>
                  <a:lnTo>
                    <a:pt x="87" y="59"/>
                  </a:lnTo>
                  <a:lnTo>
                    <a:pt x="80" y="59"/>
                  </a:lnTo>
                  <a:lnTo>
                    <a:pt x="78" y="64"/>
                  </a:lnTo>
                  <a:lnTo>
                    <a:pt x="68" y="59"/>
                  </a:lnTo>
                  <a:lnTo>
                    <a:pt x="61" y="59"/>
                  </a:lnTo>
                  <a:lnTo>
                    <a:pt x="49" y="52"/>
                  </a:lnTo>
                  <a:lnTo>
                    <a:pt x="45" y="54"/>
                  </a:lnTo>
                  <a:lnTo>
                    <a:pt x="35" y="64"/>
                  </a:lnTo>
                  <a:lnTo>
                    <a:pt x="23" y="57"/>
                  </a:lnTo>
                  <a:lnTo>
                    <a:pt x="14" y="47"/>
                  </a:lnTo>
                  <a:lnTo>
                    <a:pt x="4" y="40"/>
                  </a:lnTo>
                  <a:lnTo>
                    <a:pt x="2" y="30"/>
                  </a:lnTo>
                  <a:lnTo>
                    <a:pt x="0" y="21"/>
                  </a:lnTo>
                  <a:lnTo>
                    <a:pt x="12" y="16"/>
                  </a:lnTo>
                  <a:lnTo>
                    <a:pt x="19" y="12"/>
                  </a:lnTo>
                  <a:lnTo>
                    <a:pt x="28" y="4"/>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0" name="Freeform 80"/>
            <p:cNvSpPr>
              <a:spLocks/>
            </p:cNvSpPr>
            <p:nvPr/>
          </p:nvSpPr>
          <p:spPr bwMode="auto">
            <a:xfrm>
              <a:off x="4559995" y="2111028"/>
              <a:ext cx="250540" cy="334052"/>
            </a:xfrm>
            <a:custGeom>
              <a:avLst/>
              <a:gdLst>
                <a:gd name="T0" fmla="*/ 66 w 147"/>
                <a:gd name="T1" fmla="*/ 0 h 196"/>
                <a:gd name="T2" fmla="*/ 66 w 147"/>
                <a:gd name="T3" fmla="*/ 0 h 196"/>
                <a:gd name="T4" fmla="*/ 66 w 147"/>
                <a:gd name="T5" fmla="*/ 9 h 196"/>
                <a:gd name="T6" fmla="*/ 80 w 147"/>
                <a:gd name="T7" fmla="*/ 17 h 196"/>
                <a:gd name="T8" fmla="*/ 80 w 147"/>
                <a:gd name="T9" fmla="*/ 26 h 196"/>
                <a:gd name="T10" fmla="*/ 97 w 147"/>
                <a:gd name="T11" fmla="*/ 21 h 196"/>
                <a:gd name="T12" fmla="*/ 106 w 147"/>
                <a:gd name="T13" fmla="*/ 14 h 196"/>
                <a:gd name="T14" fmla="*/ 125 w 147"/>
                <a:gd name="T15" fmla="*/ 24 h 196"/>
                <a:gd name="T16" fmla="*/ 132 w 147"/>
                <a:gd name="T17" fmla="*/ 33 h 196"/>
                <a:gd name="T18" fmla="*/ 137 w 147"/>
                <a:gd name="T19" fmla="*/ 47 h 196"/>
                <a:gd name="T20" fmla="*/ 132 w 147"/>
                <a:gd name="T21" fmla="*/ 54 h 196"/>
                <a:gd name="T22" fmla="*/ 137 w 147"/>
                <a:gd name="T23" fmla="*/ 64 h 196"/>
                <a:gd name="T24" fmla="*/ 142 w 147"/>
                <a:gd name="T25" fmla="*/ 78 h 196"/>
                <a:gd name="T26" fmla="*/ 140 w 147"/>
                <a:gd name="T27" fmla="*/ 88 h 196"/>
                <a:gd name="T28" fmla="*/ 147 w 147"/>
                <a:gd name="T29" fmla="*/ 102 h 196"/>
                <a:gd name="T30" fmla="*/ 140 w 147"/>
                <a:gd name="T31" fmla="*/ 106 h 196"/>
                <a:gd name="T32" fmla="*/ 135 w 147"/>
                <a:gd name="T33" fmla="*/ 102 h 196"/>
                <a:gd name="T34" fmla="*/ 130 w 147"/>
                <a:gd name="T35" fmla="*/ 106 h 196"/>
                <a:gd name="T36" fmla="*/ 121 w 147"/>
                <a:gd name="T37" fmla="*/ 114 h 196"/>
                <a:gd name="T38" fmla="*/ 114 w 147"/>
                <a:gd name="T39" fmla="*/ 118 h 196"/>
                <a:gd name="T40" fmla="*/ 102 w 147"/>
                <a:gd name="T41" fmla="*/ 123 h 196"/>
                <a:gd name="T42" fmla="*/ 104 w 147"/>
                <a:gd name="T43" fmla="*/ 132 h 196"/>
                <a:gd name="T44" fmla="*/ 106 w 147"/>
                <a:gd name="T45" fmla="*/ 142 h 196"/>
                <a:gd name="T46" fmla="*/ 116 w 147"/>
                <a:gd name="T47" fmla="*/ 149 h 196"/>
                <a:gd name="T48" fmla="*/ 125 w 147"/>
                <a:gd name="T49" fmla="*/ 159 h 196"/>
                <a:gd name="T50" fmla="*/ 118 w 147"/>
                <a:gd name="T51" fmla="*/ 170 h 196"/>
                <a:gd name="T52" fmla="*/ 114 w 147"/>
                <a:gd name="T53" fmla="*/ 173 h 196"/>
                <a:gd name="T54" fmla="*/ 116 w 147"/>
                <a:gd name="T55" fmla="*/ 189 h 196"/>
                <a:gd name="T56" fmla="*/ 114 w 147"/>
                <a:gd name="T57" fmla="*/ 192 h 196"/>
                <a:gd name="T58" fmla="*/ 109 w 147"/>
                <a:gd name="T59" fmla="*/ 187 h 196"/>
                <a:gd name="T60" fmla="*/ 102 w 147"/>
                <a:gd name="T61" fmla="*/ 187 h 196"/>
                <a:gd name="T62" fmla="*/ 90 w 147"/>
                <a:gd name="T63" fmla="*/ 192 h 196"/>
                <a:gd name="T64" fmla="*/ 76 w 147"/>
                <a:gd name="T65" fmla="*/ 189 h 196"/>
                <a:gd name="T66" fmla="*/ 73 w 147"/>
                <a:gd name="T67" fmla="*/ 196 h 196"/>
                <a:gd name="T68" fmla="*/ 64 w 147"/>
                <a:gd name="T69" fmla="*/ 189 h 196"/>
                <a:gd name="T70" fmla="*/ 59 w 147"/>
                <a:gd name="T71" fmla="*/ 192 h 196"/>
                <a:gd name="T72" fmla="*/ 43 w 147"/>
                <a:gd name="T73" fmla="*/ 185 h 196"/>
                <a:gd name="T74" fmla="*/ 38 w 147"/>
                <a:gd name="T75" fmla="*/ 189 h 196"/>
                <a:gd name="T76" fmla="*/ 24 w 147"/>
                <a:gd name="T77" fmla="*/ 189 h 196"/>
                <a:gd name="T78" fmla="*/ 26 w 147"/>
                <a:gd name="T79" fmla="*/ 173 h 196"/>
                <a:gd name="T80" fmla="*/ 36 w 147"/>
                <a:gd name="T81" fmla="*/ 154 h 196"/>
                <a:gd name="T82" fmla="*/ 12 w 147"/>
                <a:gd name="T83" fmla="*/ 151 h 196"/>
                <a:gd name="T84" fmla="*/ 5 w 147"/>
                <a:gd name="T85" fmla="*/ 144 h 196"/>
                <a:gd name="T86" fmla="*/ 5 w 147"/>
                <a:gd name="T87" fmla="*/ 132 h 196"/>
                <a:gd name="T88" fmla="*/ 2 w 147"/>
                <a:gd name="T89" fmla="*/ 128 h 196"/>
                <a:gd name="T90" fmla="*/ 2 w 147"/>
                <a:gd name="T91" fmla="*/ 111 h 196"/>
                <a:gd name="T92" fmla="*/ 0 w 147"/>
                <a:gd name="T93" fmla="*/ 83 h 196"/>
                <a:gd name="T94" fmla="*/ 12 w 147"/>
                <a:gd name="T95" fmla="*/ 83 h 196"/>
                <a:gd name="T96" fmla="*/ 14 w 147"/>
                <a:gd name="T97" fmla="*/ 73 h 196"/>
                <a:gd name="T98" fmla="*/ 19 w 147"/>
                <a:gd name="T99" fmla="*/ 50 h 196"/>
                <a:gd name="T100" fmla="*/ 17 w 147"/>
                <a:gd name="T101" fmla="*/ 40 h 196"/>
                <a:gd name="T102" fmla="*/ 19 w 147"/>
                <a:gd name="T103" fmla="*/ 33 h 196"/>
                <a:gd name="T104" fmla="*/ 33 w 147"/>
                <a:gd name="T105" fmla="*/ 33 h 196"/>
                <a:gd name="T106" fmla="*/ 36 w 147"/>
                <a:gd name="T107" fmla="*/ 40 h 196"/>
                <a:gd name="T108" fmla="*/ 47 w 147"/>
                <a:gd name="T109" fmla="*/ 26 h 196"/>
                <a:gd name="T110" fmla="*/ 43 w 147"/>
                <a:gd name="T111" fmla="*/ 14 h 196"/>
                <a:gd name="T112" fmla="*/ 43 w 147"/>
                <a:gd name="T113" fmla="*/ 0 h 196"/>
                <a:gd name="T114" fmla="*/ 54 w 147"/>
                <a:gd name="T115" fmla="*/ 2 h 196"/>
                <a:gd name="T116" fmla="*/ 66 w 147"/>
                <a:gd name="T117"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7" h="196">
                  <a:moveTo>
                    <a:pt x="66" y="0"/>
                  </a:moveTo>
                  <a:lnTo>
                    <a:pt x="66" y="0"/>
                  </a:lnTo>
                  <a:lnTo>
                    <a:pt x="66" y="9"/>
                  </a:lnTo>
                  <a:lnTo>
                    <a:pt x="80" y="17"/>
                  </a:lnTo>
                  <a:lnTo>
                    <a:pt x="80" y="26"/>
                  </a:lnTo>
                  <a:lnTo>
                    <a:pt x="97" y="21"/>
                  </a:lnTo>
                  <a:lnTo>
                    <a:pt x="106" y="14"/>
                  </a:lnTo>
                  <a:lnTo>
                    <a:pt x="125" y="24"/>
                  </a:lnTo>
                  <a:lnTo>
                    <a:pt x="132" y="33"/>
                  </a:lnTo>
                  <a:lnTo>
                    <a:pt x="137" y="47"/>
                  </a:lnTo>
                  <a:lnTo>
                    <a:pt x="132" y="54"/>
                  </a:lnTo>
                  <a:lnTo>
                    <a:pt x="137" y="64"/>
                  </a:lnTo>
                  <a:lnTo>
                    <a:pt x="142" y="78"/>
                  </a:lnTo>
                  <a:lnTo>
                    <a:pt x="140" y="88"/>
                  </a:lnTo>
                  <a:lnTo>
                    <a:pt x="147" y="102"/>
                  </a:lnTo>
                  <a:lnTo>
                    <a:pt x="140" y="106"/>
                  </a:lnTo>
                  <a:lnTo>
                    <a:pt x="135" y="102"/>
                  </a:lnTo>
                  <a:lnTo>
                    <a:pt x="130" y="106"/>
                  </a:lnTo>
                  <a:lnTo>
                    <a:pt x="121" y="114"/>
                  </a:lnTo>
                  <a:lnTo>
                    <a:pt x="114" y="118"/>
                  </a:lnTo>
                  <a:lnTo>
                    <a:pt x="102" y="123"/>
                  </a:lnTo>
                  <a:lnTo>
                    <a:pt x="104" y="132"/>
                  </a:lnTo>
                  <a:lnTo>
                    <a:pt x="106" y="142"/>
                  </a:lnTo>
                  <a:lnTo>
                    <a:pt x="116" y="149"/>
                  </a:lnTo>
                  <a:lnTo>
                    <a:pt x="125" y="159"/>
                  </a:lnTo>
                  <a:lnTo>
                    <a:pt x="118" y="170"/>
                  </a:lnTo>
                  <a:lnTo>
                    <a:pt x="114" y="173"/>
                  </a:lnTo>
                  <a:lnTo>
                    <a:pt x="116" y="189"/>
                  </a:lnTo>
                  <a:lnTo>
                    <a:pt x="114" y="192"/>
                  </a:lnTo>
                  <a:lnTo>
                    <a:pt x="109" y="187"/>
                  </a:lnTo>
                  <a:lnTo>
                    <a:pt x="102" y="187"/>
                  </a:lnTo>
                  <a:lnTo>
                    <a:pt x="90" y="192"/>
                  </a:lnTo>
                  <a:lnTo>
                    <a:pt x="76" y="189"/>
                  </a:lnTo>
                  <a:lnTo>
                    <a:pt x="73" y="196"/>
                  </a:lnTo>
                  <a:lnTo>
                    <a:pt x="64" y="189"/>
                  </a:lnTo>
                  <a:lnTo>
                    <a:pt x="59" y="192"/>
                  </a:lnTo>
                  <a:lnTo>
                    <a:pt x="43" y="185"/>
                  </a:lnTo>
                  <a:lnTo>
                    <a:pt x="38" y="189"/>
                  </a:lnTo>
                  <a:lnTo>
                    <a:pt x="24" y="189"/>
                  </a:lnTo>
                  <a:lnTo>
                    <a:pt x="26" y="173"/>
                  </a:lnTo>
                  <a:lnTo>
                    <a:pt x="36" y="154"/>
                  </a:lnTo>
                  <a:lnTo>
                    <a:pt x="12" y="151"/>
                  </a:lnTo>
                  <a:lnTo>
                    <a:pt x="5" y="144"/>
                  </a:lnTo>
                  <a:lnTo>
                    <a:pt x="5" y="132"/>
                  </a:lnTo>
                  <a:lnTo>
                    <a:pt x="2" y="128"/>
                  </a:lnTo>
                  <a:lnTo>
                    <a:pt x="2" y="111"/>
                  </a:lnTo>
                  <a:lnTo>
                    <a:pt x="0" y="83"/>
                  </a:lnTo>
                  <a:lnTo>
                    <a:pt x="12" y="83"/>
                  </a:lnTo>
                  <a:lnTo>
                    <a:pt x="14" y="73"/>
                  </a:lnTo>
                  <a:lnTo>
                    <a:pt x="19" y="50"/>
                  </a:lnTo>
                  <a:lnTo>
                    <a:pt x="17" y="40"/>
                  </a:lnTo>
                  <a:lnTo>
                    <a:pt x="19" y="33"/>
                  </a:lnTo>
                  <a:lnTo>
                    <a:pt x="33" y="33"/>
                  </a:lnTo>
                  <a:lnTo>
                    <a:pt x="36" y="40"/>
                  </a:lnTo>
                  <a:lnTo>
                    <a:pt x="47" y="26"/>
                  </a:lnTo>
                  <a:lnTo>
                    <a:pt x="43" y="14"/>
                  </a:lnTo>
                  <a:lnTo>
                    <a:pt x="43" y="0"/>
                  </a:lnTo>
                  <a:lnTo>
                    <a:pt x="54" y="2"/>
                  </a:lnTo>
                  <a:lnTo>
                    <a:pt x="6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4" name="Freeform 84"/>
            <p:cNvSpPr>
              <a:spLocks noEditPoints="1"/>
            </p:cNvSpPr>
            <p:nvPr/>
          </p:nvSpPr>
          <p:spPr bwMode="auto">
            <a:xfrm>
              <a:off x="4621351" y="1972976"/>
              <a:ext cx="124418" cy="146574"/>
            </a:xfrm>
            <a:custGeom>
              <a:avLst/>
              <a:gdLst>
                <a:gd name="T0" fmla="*/ 73 w 73"/>
                <a:gd name="T1" fmla="*/ 62 h 86"/>
                <a:gd name="T2" fmla="*/ 73 w 73"/>
                <a:gd name="T3" fmla="*/ 62 h 86"/>
                <a:gd name="T4" fmla="*/ 63 w 73"/>
                <a:gd name="T5" fmla="*/ 86 h 86"/>
                <a:gd name="T6" fmla="*/ 47 w 73"/>
                <a:gd name="T7" fmla="*/ 69 h 86"/>
                <a:gd name="T8" fmla="*/ 44 w 73"/>
                <a:gd name="T9" fmla="*/ 57 h 86"/>
                <a:gd name="T10" fmla="*/ 68 w 73"/>
                <a:gd name="T11" fmla="*/ 48 h 86"/>
                <a:gd name="T12" fmla="*/ 73 w 73"/>
                <a:gd name="T13" fmla="*/ 62 h 86"/>
                <a:gd name="T14" fmla="*/ 44 w 73"/>
                <a:gd name="T15" fmla="*/ 36 h 86"/>
                <a:gd name="T16" fmla="*/ 44 w 73"/>
                <a:gd name="T17" fmla="*/ 36 h 86"/>
                <a:gd name="T18" fmla="*/ 42 w 73"/>
                <a:gd name="T19" fmla="*/ 48 h 86"/>
                <a:gd name="T20" fmla="*/ 37 w 73"/>
                <a:gd name="T21" fmla="*/ 45 h 86"/>
                <a:gd name="T22" fmla="*/ 26 w 73"/>
                <a:gd name="T23" fmla="*/ 67 h 86"/>
                <a:gd name="T24" fmla="*/ 30 w 73"/>
                <a:gd name="T25" fmla="*/ 79 h 86"/>
                <a:gd name="T26" fmla="*/ 18 w 73"/>
                <a:gd name="T27" fmla="*/ 83 h 86"/>
                <a:gd name="T28" fmla="*/ 7 w 73"/>
                <a:gd name="T29" fmla="*/ 79 h 86"/>
                <a:gd name="T30" fmla="*/ 0 w 73"/>
                <a:gd name="T31" fmla="*/ 64 h 86"/>
                <a:gd name="T32" fmla="*/ 0 w 73"/>
                <a:gd name="T33" fmla="*/ 34 h 86"/>
                <a:gd name="T34" fmla="*/ 2 w 73"/>
                <a:gd name="T35" fmla="*/ 26 h 86"/>
                <a:gd name="T36" fmla="*/ 7 w 73"/>
                <a:gd name="T37" fmla="*/ 17 h 86"/>
                <a:gd name="T38" fmla="*/ 21 w 73"/>
                <a:gd name="T39" fmla="*/ 17 h 86"/>
                <a:gd name="T40" fmla="*/ 26 w 73"/>
                <a:gd name="T41" fmla="*/ 8 h 86"/>
                <a:gd name="T42" fmla="*/ 40 w 73"/>
                <a:gd name="T43" fmla="*/ 0 h 86"/>
                <a:gd name="T44" fmla="*/ 40 w 73"/>
                <a:gd name="T45" fmla="*/ 15 h 86"/>
                <a:gd name="T46" fmla="*/ 35 w 73"/>
                <a:gd name="T47" fmla="*/ 24 h 86"/>
                <a:gd name="T48" fmla="*/ 37 w 73"/>
                <a:gd name="T49" fmla="*/ 31 h 86"/>
                <a:gd name="T50" fmla="*/ 44 w 73"/>
                <a:gd name="T51" fmla="*/ 3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86">
                  <a:moveTo>
                    <a:pt x="73" y="62"/>
                  </a:moveTo>
                  <a:lnTo>
                    <a:pt x="73" y="62"/>
                  </a:lnTo>
                  <a:lnTo>
                    <a:pt x="63" y="86"/>
                  </a:lnTo>
                  <a:lnTo>
                    <a:pt x="47" y="69"/>
                  </a:lnTo>
                  <a:lnTo>
                    <a:pt x="44" y="57"/>
                  </a:lnTo>
                  <a:lnTo>
                    <a:pt x="68" y="48"/>
                  </a:lnTo>
                  <a:lnTo>
                    <a:pt x="73" y="62"/>
                  </a:lnTo>
                  <a:close/>
                  <a:moveTo>
                    <a:pt x="44" y="36"/>
                  </a:moveTo>
                  <a:lnTo>
                    <a:pt x="44" y="36"/>
                  </a:lnTo>
                  <a:lnTo>
                    <a:pt x="42" y="48"/>
                  </a:lnTo>
                  <a:lnTo>
                    <a:pt x="37" y="45"/>
                  </a:lnTo>
                  <a:lnTo>
                    <a:pt x="26" y="67"/>
                  </a:lnTo>
                  <a:lnTo>
                    <a:pt x="30" y="79"/>
                  </a:lnTo>
                  <a:lnTo>
                    <a:pt x="18" y="83"/>
                  </a:lnTo>
                  <a:lnTo>
                    <a:pt x="7" y="79"/>
                  </a:lnTo>
                  <a:lnTo>
                    <a:pt x="0" y="64"/>
                  </a:lnTo>
                  <a:lnTo>
                    <a:pt x="0" y="34"/>
                  </a:lnTo>
                  <a:lnTo>
                    <a:pt x="2" y="26"/>
                  </a:lnTo>
                  <a:lnTo>
                    <a:pt x="7" y="17"/>
                  </a:lnTo>
                  <a:lnTo>
                    <a:pt x="21" y="17"/>
                  </a:lnTo>
                  <a:lnTo>
                    <a:pt x="26" y="8"/>
                  </a:lnTo>
                  <a:lnTo>
                    <a:pt x="40" y="0"/>
                  </a:lnTo>
                  <a:lnTo>
                    <a:pt x="40" y="15"/>
                  </a:lnTo>
                  <a:lnTo>
                    <a:pt x="35" y="24"/>
                  </a:lnTo>
                  <a:lnTo>
                    <a:pt x="37" y="31"/>
                  </a:lnTo>
                  <a:lnTo>
                    <a:pt x="44" y="3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6" name="Freeform 86"/>
            <p:cNvSpPr>
              <a:spLocks/>
            </p:cNvSpPr>
            <p:nvPr/>
          </p:nvSpPr>
          <p:spPr bwMode="auto">
            <a:xfrm>
              <a:off x="2410812" y="3362020"/>
              <a:ext cx="100557" cy="68174"/>
            </a:xfrm>
            <a:custGeom>
              <a:avLst/>
              <a:gdLst>
                <a:gd name="T0" fmla="*/ 19 w 59"/>
                <a:gd name="T1" fmla="*/ 0 h 40"/>
                <a:gd name="T2" fmla="*/ 19 w 59"/>
                <a:gd name="T3" fmla="*/ 0 h 40"/>
                <a:gd name="T4" fmla="*/ 29 w 59"/>
                <a:gd name="T5" fmla="*/ 4 h 40"/>
                <a:gd name="T6" fmla="*/ 33 w 59"/>
                <a:gd name="T7" fmla="*/ 4 h 40"/>
                <a:gd name="T8" fmla="*/ 36 w 59"/>
                <a:gd name="T9" fmla="*/ 12 h 40"/>
                <a:gd name="T10" fmla="*/ 45 w 59"/>
                <a:gd name="T11" fmla="*/ 9 h 40"/>
                <a:gd name="T12" fmla="*/ 45 w 59"/>
                <a:gd name="T13" fmla="*/ 16 h 40"/>
                <a:gd name="T14" fmla="*/ 50 w 59"/>
                <a:gd name="T15" fmla="*/ 16 h 40"/>
                <a:gd name="T16" fmla="*/ 59 w 59"/>
                <a:gd name="T17" fmla="*/ 23 h 40"/>
                <a:gd name="T18" fmla="*/ 52 w 59"/>
                <a:gd name="T19" fmla="*/ 28 h 40"/>
                <a:gd name="T20" fmla="*/ 45 w 59"/>
                <a:gd name="T21" fmla="*/ 26 h 40"/>
                <a:gd name="T22" fmla="*/ 38 w 59"/>
                <a:gd name="T23" fmla="*/ 28 h 40"/>
                <a:gd name="T24" fmla="*/ 33 w 59"/>
                <a:gd name="T25" fmla="*/ 26 h 40"/>
                <a:gd name="T26" fmla="*/ 31 w 59"/>
                <a:gd name="T27" fmla="*/ 28 h 40"/>
                <a:gd name="T28" fmla="*/ 24 w 59"/>
                <a:gd name="T29" fmla="*/ 30 h 40"/>
                <a:gd name="T30" fmla="*/ 22 w 59"/>
                <a:gd name="T31" fmla="*/ 26 h 40"/>
                <a:gd name="T32" fmla="*/ 17 w 59"/>
                <a:gd name="T33" fmla="*/ 28 h 40"/>
                <a:gd name="T34" fmla="*/ 10 w 59"/>
                <a:gd name="T35" fmla="*/ 40 h 40"/>
                <a:gd name="T36" fmla="*/ 5 w 59"/>
                <a:gd name="T37" fmla="*/ 38 h 40"/>
                <a:gd name="T38" fmla="*/ 5 w 59"/>
                <a:gd name="T39" fmla="*/ 33 h 40"/>
                <a:gd name="T40" fmla="*/ 5 w 59"/>
                <a:gd name="T41" fmla="*/ 28 h 40"/>
                <a:gd name="T42" fmla="*/ 0 w 59"/>
                <a:gd name="T43" fmla="*/ 23 h 40"/>
                <a:gd name="T44" fmla="*/ 5 w 59"/>
                <a:gd name="T45" fmla="*/ 21 h 40"/>
                <a:gd name="T46" fmla="*/ 5 w 59"/>
                <a:gd name="T47" fmla="*/ 14 h 40"/>
                <a:gd name="T48" fmla="*/ 5 w 59"/>
                <a:gd name="T49" fmla="*/ 4 h 40"/>
                <a:gd name="T50" fmla="*/ 5 w 59"/>
                <a:gd name="T51" fmla="*/ 0 h 40"/>
                <a:gd name="T52" fmla="*/ 19 w 59"/>
                <a:gd name="T5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 h="40">
                  <a:moveTo>
                    <a:pt x="19" y="0"/>
                  </a:moveTo>
                  <a:lnTo>
                    <a:pt x="19" y="0"/>
                  </a:lnTo>
                  <a:lnTo>
                    <a:pt x="29" y="4"/>
                  </a:lnTo>
                  <a:lnTo>
                    <a:pt x="33" y="4"/>
                  </a:lnTo>
                  <a:lnTo>
                    <a:pt x="36" y="12"/>
                  </a:lnTo>
                  <a:lnTo>
                    <a:pt x="45" y="9"/>
                  </a:lnTo>
                  <a:lnTo>
                    <a:pt x="45" y="16"/>
                  </a:lnTo>
                  <a:lnTo>
                    <a:pt x="50" y="16"/>
                  </a:lnTo>
                  <a:lnTo>
                    <a:pt x="59" y="23"/>
                  </a:lnTo>
                  <a:lnTo>
                    <a:pt x="52" y="28"/>
                  </a:lnTo>
                  <a:lnTo>
                    <a:pt x="45" y="26"/>
                  </a:lnTo>
                  <a:lnTo>
                    <a:pt x="38" y="28"/>
                  </a:lnTo>
                  <a:lnTo>
                    <a:pt x="33" y="26"/>
                  </a:lnTo>
                  <a:lnTo>
                    <a:pt x="31" y="28"/>
                  </a:lnTo>
                  <a:lnTo>
                    <a:pt x="24" y="30"/>
                  </a:lnTo>
                  <a:lnTo>
                    <a:pt x="22" y="26"/>
                  </a:lnTo>
                  <a:lnTo>
                    <a:pt x="17" y="28"/>
                  </a:lnTo>
                  <a:lnTo>
                    <a:pt x="10" y="40"/>
                  </a:lnTo>
                  <a:lnTo>
                    <a:pt x="5" y="38"/>
                  </a:lnTo>
                  <a:lnTo>
                    <a:pt x="5" y="33"/>
                  </a:lnTo>
                  <a:lnTo>
                    <a:pt x="5" y="28"/>
                  </a:lnTo>
                  <a:lnTo>
                    <a:pt x="0" y="23"/>
                  </a:lnTo>
                  <a:lnTo>
                    <a:pt x="5" y="21"/>
                  </a:lnTo>
                  <a:lnTo>
                    <a:pt x="5" y="14"/>
                  </a:lnTo>
                  <a:lnTo>
                    <a:pt x="5" y="4"/>
                  </a:lnTo>
                  <a:lnTo>
                    <a:pt x="5" y="0"/>
                  </a:lnTo>
                  <a:lnTo>
                    <a:pt x="1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0" name="Freeform 90"/>
            <p:cNvSpPr>
              <a:spLocks/>
            </p:cNvSpPr>
            <p:nvPr/>
          </p:nvSpPr>
          <p:spPr bwMode="auto">
            <a:xfrm>
              <a:off x="2161977" y="3881846"/>
              <a:ext cx="160209" cy="173843"/>
            </a:xfrm>
            <a:custGeom>
              <a:avLst/>
              <a:gdLst>
                <a:gd name="T0" fmla="*/ 33 w 94"/>
                <a:gd name="T1" fmla="*/ 0 h 102"/>
                <a:gd name="T2" fmla="*/ 33 w 94"/>
                <a:gd name="T3" fmla="*/ 0 h 102"/>
                <a:gd name="T4" fmla="*/ 49 w 94"/>
                <a:gd name="T5" fmla="*/ 9 h 102"/>
                <a:gd name="T6" fmla="*/ 54 w 94"/>
                <a:gd name="T7" fmla="*/ 7 h 102"/>
                <a:gd name="T8" fmla="*/ 56 w 94"/>
                <a:gd name="T9" fmla="*/ 17 h 102"/>
                <a:gd name="T10" fmla="*/ 71 w 94"/>
                <a:gd name="T11" fmla="*/ 19 h 102"/>
                <a:gd name="T12" fmla="*/ 75 w 94"/>
                <a:gd name="T13" fmla="*/ 14 h 102"/>
                <a:gd name="T14" fmla="*/ 82 w 94"/>
                <a:gd name="T15" fmla="*/ 21 h 102"/>
                <a:gd name="T16" fmla="*/ 92 w 94"/>
                <a:gd name="T17" fmla="*/ 24 h 102"/>
                <a:gd name="T18" fmla="*/ 94 w 94"/>
                <a:gd name="T19" fmla="*/ 36 h 102"/>
                <a:gd name="T20" fmla="*/ 87 w 94"/>
                <a:gd name="T21" fmla="*/ 47 h 102"/>
                <a:gd name="T22" fmla="*/ 71 w 94"/>
                <a:gd name="T23" fmla="*/ 64 h 102"/>
                <a:gd name="T24" fmla="*/ 49 w 94"/>
                <a:gd name="T25" fmla="*/ 71 h 102"/>
                <a:gd name="T26" fmla="*/ 40 w 94"/>
                <a:gd name="T27" fmla="*/ 85 h 102"/>
                <a:gd name="T28" fmla="*/ 38 w 94"/>
                <a:gd name="T29" fmla="*/ 95 h 102"/>
                <a:gd name="T30" fmla="*/ 28 w 94"/>
                <a:gd name="T31" fmla="*/ 102 h 102"/>
                <a:gd name="T32" fmla="*/ 21 w 94"/>
                <a:gd name="T33" fmla="*/ 95 h 102"/>
                <a:gd name="T34" fmla="*/ 14 w 94"/>
                <a:gd name="T35" fmla="*/ 92 h 102"/>
                <a:gd name="T36" fmla="*/ 9 w 94"/>
                <a:gd name="T37" fmla="*/ 92 h 102"/>
                <a:gd name="T38" fmla="*/ 7 w 94"/>
                <a:gd name="T39" fmla="*/ 88 h 102"/>
                <a:gd name="T40" fmla="*/ 12 w 94"/>
                <a:gd name="T41" fmla="*/ 83 h 102"/>
                <a:gd name="T42" fmla="*/ 9 w 94"/>
                <a:gd name="T43" fmla="*/ 78 h 102"/>
                <a:gd name="T44" fmla="*/ 19 w 94"/>
                <a:gd name="T45" fmla="*/ 64 h 102"/>
                <a:gd name="T46" fmla="*/ 16 w 94"/>
                <a:gd name="T47" fmla="*/ 57 h 102"/>
                <a:gd name="T48" fmla="*/ 9 w 94"/>
                <a:gd name="T49" fmla="*/ 66 h 102"/>
                <a:gd name="T50" fmla="*/ 0 w 94"/>
                <a:gd name="T51" fmla="*/ 57 h 102"/>
                <a:gd name="T52" fmla="*/ 2 w 94"/>
                <a:gd name="T53" fmla="*/ 54 h 102"/>
                <a:gd name="T54" fmla="*/ 0 w 94"/>
                <a:gd name="T55" fmla="*/ 40 h 102"/>
                <a:gd name="T56" fmla="*/ 7 w 94"/>
                <a:gd name="T57" fmla="*/ 36 h 102"/>
                <a:gd name="T58" fmla="*/ 9 w 94"/>
                <a:gd name="T59" fmla="*/ 26 h 102"/>
                <a:gd name="T60" fmla="*/ 14 w 94"/>
                <a:gd name="T61" fmla="*/ 17 h 102"/>
                <a:gd name="T62" fmla="*/ 14 w 94"/>
                <a:gd name="T63" fmla="*/ 9 h 102"/>
                <a:gd name="T64" fmla="*/ 23 w 94"/>
                <a:gd name="T65" fmla="*/ 7 h 102"/>
                <a:gd name="T66" fmla="*/ 33 w 94"/>
                <a:gd name="T6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102">
                  <a:moveTo>
                    <a:pt x="33" y="0"/>
                  </a:moveTo>
                  <a:lnTo>
                    <a:pt x="33" y="0"/>
                  </a:lnTo>
                  <a:lnTo>
                    <a:pt x="49" y="9"/>
                  </a:lnTo>
                  <a:lnTo>
                    <a:pt x="54" y="7"/>
                  </a:lnTo>
                  <a:lnTo>
                    <a:pt x="56" y="17"/>
                  </a:lnTo>
                  <a:lnTo>
                    <a:pt x="71" y="19"/>
                  </a:lnTo>
                  <a:lnTo>
                    <a:pt x="75" y="14"/>
                  </a:lnTo>
                  <a:lnTo>
                    <a:pt x="82" y="21"/>
                  </a:lnTo>
                  <a:lnTo>
                    <a:pt x="92" y="24"/>
                  </a:lnTo>
                  <a:lnTo>
                    <a:pt x="94" y="36"/>
                  </a:lnTo>
                  <a:lnTo>
                    <a:pt x="87" y="47"/>
                  </a:lnTo>
                  <a:lnTo>
                    <a:pt x="71" y="64"/>
                  </a:lnTo>
                  <a:lnTo>
                    <a:pt x="49" y="71"/>
                  </a:lnTo>
                  <a:lnTo>
                    <a:pt x="40" y="85"/>
                  </a:lnTo>
                  <a:lnTo>
                    <a:pt x="38" y="95"/>
                  </a:lnTo>
                  <a:lnTo>
                    <a:pt x="28" y="102"/>
                  </a:lnTo>
                  <a:lnTo>
                    <a:pt x="21" y="95"/>
                  </a:lnTo>
                  <a:lnTo>
                    <a:pt x="14" y="92"/>
                  </a:lnTo>
                  <a:lnTo>
                    <a:pt x="9" y="92"/>
                  </a:lnTo>
                  <a:lnTo>
                    <a:pt x="7" y="88"/>
                  </a:lnTo>
                  <a:lnTo>
                    <a:pt x="12" y="83"/>
                  </a:lnTo>
                  <a:lnTo>
                    <a:pt x="9" y="78"/>
                  </a:lnTo>
                  <a:lnTo>
                    <a:pt x="19" y="64"/>
                  </a:lnTo>
                  <a:lnTo>
                    <a:pt x="16" y="57"/>
                  </a:lnTo>
                  <a:lnTo>
                    <a:pt x="9" y="66"/>
                  </a:lnTo>
                  <a:lnTo>
                    <a:pt x="0" y="57"/>
                  </a:lnTo>
                  <a:lnTo>
                    <a:pt x="2" y="54"/>
                  </a:lnTo>
                  <a:lnTo>
                    <a:pt x="0" y="40"/>
                  </a:lnTo>
                  <a:lnTo>
                    <a:pt x="7" y="36"/>
                  </a:lnTo>
                  <a:lnTo>
                    <a:pt x="9" y="26"/>
                  </a:lnTo>
                  <a:lnTo>
                    <a:pt x="14" y="17"/>
                  </a:lnTo>
                  <a:lnTo>
                    <a:pt x="14" y="9"/>
                  </a:lnTo>
                  <a:lnTo>
                    <a:pt x="23" y="7"/>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2" name="Freeform 92"/>
            <p:cNvSpPr>
              <a:spLocks/>
            </p:cNvSpPr>
            <p:nvPr/>
          </p:nvSpPr>
          <p:spPr bwMode="auto">
            <a:xfrm>
              <a:off x="5079820" y="3005811"/>
              <a:ext cx="334052" cy="294853"/>
            </a:xfrm>
            <a:custGeom>
              <a:avLst/>
              <a:gdLst>
                <a:gd name="T0" fmla="*/ 59 w 196"/>
                <a:gd name="T1" fmla="*/ 10 h 173"/>
                <a:gd name="T2" fmla="*/ 59 w 196"/>
                <a:gd name="T3" fmla="*/ 10 h 173"/>
                <a:gd name="T4" fmla="*/ 66 w 196"/>
                <a:gd name="T5" fmla="*/ 15 h 173"/>
                <a:gd name="T6" fmla="*/ 81 w 196"/>
                <a:gd name="T7" fmla="*/ 10 h 173"/>
                <a:gd name="T8" fmla="*/ 88 w 196"/>
                <a:gd name="T9" fmla="*/ 3 h 173"/>
                <a:gd name="T10" fmla="*/ 100 w 196"/>
                <a:gd name="T11" fmla="*/ 0 h 173"/>
                <a:gd name="T12" fmla="*/ 111 w 196"/>
                <a:gd name="T13" fmla="*/ 5 h 173"/>
                <a:gd name="T14" fmla="*/ 116 w 196"/>
                <a:gd name="T15" fmla="*/ 12 h 173"/>
                <a:gd name="T16" fmla="*/ 121 w 196"/>
                <a:gd name="T17" fmla="*/ 8 h 173"/>
                <a:gd name="T18" fmla="*/ 133 w 196"/>
                <a:gd name="T19" fmla="*/ 10 h 173"/>
                <a:gd name="T20" fmla="*/ 147 w 196"/>
                <a:gd name="T21" fmla="*/ 12 h 173"/>
                <a:gd name="T22" fmla="*/ 154 w 196"/>
                <a:gd name="T23" fmla="*/ 8 h 173"/>
                <a:gd name="T24" fmla="*/ 166 w 196"/>
                <a:gd name="T25" fmla="*/ 41 h 173"/>
                <a:gd name="T26" fmla="*/ 161 w 196"/>
                <a:gd name="T27" fmla="*/ 48 h 173"/>
                <a:gd name="T28" fmla="*/ 156 w 196"/>
                <a:gd name="T29" fmla="*/ 62 h 173"/>
                <a:gd name="T30" fmla="*/ 152 w 196"/>
                <a:gd name="T31" fmla="*/ 69 h 173"/>
                <a:gd name="T32" fmla="*/ 147 w 196"/>
                <a:gd name="T33" fmla="*/ 74 h 173"/>
                <a:gd name="T34" fmla="*/ 142 w 196"/>
                <a:gd name="T35" fmla="*/ 67 h 173"/>
                <a:gd name="T36" fmla="*/ 135 w 196"/>
                <a:gd name="T37" fmla="*/ 60 h 173"/>
                <a:gd name="T38" fmla="*/ 123 w 196"/>
                <a:gd name="T39" fmla="*/ 34 h 173"/>
                <a:gd name="T40" fmla="*/ 123 w 196"/>
                <a:gd name="T41" fmla="*/ 36 h 173"/>
                <a:gd name="T42" fmla="*/ 130 w 196"/>
                <a:gd name="T43" fmla="*/ 55 h 173"/>
                <a:gd name="T44" fmla="*/ 140 w 196"/>
                <a:gd name="T45" fmla="*/ 71 h 173"/>
                <a:gd name="T46" fmla="*/ 152 w 196"/>
                <a:gd name="T47" fmla="*/ 100 h 173"/>
                <a:gd name="T48" fmla="*/ 156 w 196"/>
                <a:gd name="T49" fmla="*/ 109 h 173"/>
                <a:gd name="T50" fmla="*/ 163 w 196"/>
                <a:gd name="T51" fmla="*/ 121 h 173"/>
                <a:gd name="T52" fmla="*/ 178 w 196"/>
                <a:gd name="T53" fmla="*/ 140 h 173"/>
                <a:gd name="T54" fmla="*/ 173 w 196"/>
                <a:gd name="T55" fmla="*/ 142 h 173"/>
                <a:gd name="T56" fmla="*/ 175 w 196"/>
                <a:gd name="T57" fmla="*/ 154 h 173"/>
                <a:gd name="T58" fmla="*/ 194 w 196"/>
                <a:gd name="T59" fmla="*/ 171 h 173"/>
                <a:gd name="T60" fmla="*/ 196 w 196"/>
                <a:gd name="T61" fmla="*/ 173 h 173"/>
                <a:gd name="T62" fmla="*/ 133 w 196"/>
                <a:gd name="T63" fmla="*/ 173 h 173"/>
                <a:gd name="T64" fmla="*/ 69 w 196"/>
                <a:gd name="T65" fmla="*/ 173 h 173"/>
                <a:gd name="T66" fmla="*/ 3 w 196"/>
                <a:gd name="T67" fmla="*/ 173 h 173"/>
                <a:gd name="T68" fmla="*/ 3 w 196"/>
                <a:gd name="T69" fmla="*/ 109 h 173"/>
                <a:gd name="T70" fmla="*/ 3 w 196"/>
                <a:gd name="T71" fmla="*/ 45 h 173"/>
                <a:gd name="T72" fmla="*/ 0 w 196"/>
                <a:gd name="T73" fmla="*/ 29 h 173"/>
                <a:gd name="T74" fmla="*/ 3 w 196"/>
                <a:gd name="T75" fmla="*/ 19 h 173"/>
                <a:gd name="T76" fmla="*/ 0 w 196"/>
                <a:gd name="T77" fmla="*/ 10 h 173"/>
                <a:gd name="T78" fmla="*/ 5 w 196"/>
                <a:gd name="T79" fmla="*/ 0 h 173"/>
                <a:gd name="T80" fmla="*/ 29 w 196"/>
                <a:gd name="T81" fmla="*/ 0 h 173"/>
                <a:gd name="T82" fmla="*/ 43 w 196"/>
                <a:gd name="T83" fmla="*/ 5 h 173"/>
                <a:gd name="T84" fmla="*/ 59 w 196"/>
                <a:gd name="T85" fmla="*/ 1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6" h="173">
                  <a:moveTo>
                    <a:pt x="59" y="10"/>
                  </a:moveTo>
                  <a:lnTo>
                    <a:pt x="59" y="10"/>
                  </a:lnTo>
                  <a:lnTo>
                    <a:pt x="66" y="15"/>
                  </a:lnTo>
                  <a:lnTo>
                    <a:pt x="81" y="10"/>
                  </a:lnTo>
                  <a:lnTo>
                    <a:pt x="88" y="3"/>
                  </a:lnTo>
                  <a:lnTo>
                    <a:pt x="100" y="0"/>
                  </a:lnTo>
                  <a:lnTo>
                    <a:pt x="111" y="5"/>
                  </a:lnTo>
                  <a:lnTo>
                    <a:pt x="116" y="12"/>
                  </a:lnTo>
                  <a:lnTo>
                    <a:pt x="121" y="8"/>
                  </a:lnTo>
                  <a:lnTo>
                    <a:pt x="133" y="10"/>
                  </a:lnTo>
                  <a:lnTo>
                    <a:pt x="147" y="12"/>
                  </a:lnTo>
                  <a:lnTo>
                    <a:pt x="154" y="8"/>
                  </a:lnTo>
                  <a:lnTo>
                    <a:pt x="166" y="41"/>
                  </a:lnTo>
                  <a:lnTo>
                    <a:pt x="161" y="48"/>
                  </a:lnTo>
                  <a:lnTo>
                    <a:pt x="156" y="62"/>
                  </a:lnTo>
                  <a:lnTo>
                    <a:pt x="152" y="69"/>
                  </a:lnTo>
                  <a:lnTo>
                    <a:pt x="147" y="74"/>
                  </a:lnTo>
                  <a:lnTo>
                    <a:pt x="142" y="67"/>
                  </a:lnTo>
                  <a:lnTo>
                    <a:pt x="135" y="60"/>
                  </a:lnTo>
                  <a:lnTo>
                    <a:pt x="123" y="34"/>
                  </a:lnTo>
                  <a:lnTo>
                    <a:pt x="123" y="36"/>
                  </a:lnTo>
                  <a:lnTo>
                    <a:pt x="130" y="55"/>
                  </a:lnTo>
                  <a:lnTo>
                    <a:pt x="140" y="71"/>
                  </a:lnTo>
                  <a:lnTo>
                    <a:pt x="152" y="100"/>
                  </a:lnTo>
                  <a:lnTo>
                    <a:pt x="156" y="109"/>
                  </a:lnTo>
                  <a:lnTo>
                    <a:pt x="163" y="121"/>
                  </a:lnTo>
                  <a:lnTo>
                    <a:pt x="178" y="140"/>
                  </a:lnTo>
                  <a:lnTo>
                    <a:pt x="173" y="142"/>
                  </a:lnTo>
                  <a:lnTo>
                    <a:pt x="175" y="154"/>
                  </a:lnTo>
                  <a:lnTo>
                    <a:pt x="194" y="171"/>
                  </a:lnTo>
                  <a:lnTo>
                    <a:pt x="196" y="173"/>
                  </a:lnTo>
                  <a:lnTo>
                    <a:pt x="133" y="173"/>
                  </a:lnTo>
                  <a:lnTo>
                    <a:pt x="69" y="173"/>
                  </a:lnTo>
                  <a:lnTo>
                    <a:pt x="3" y="173"/>
                  </a:lnTo>
                  <a:lnTo>
                    <a:pt x="3" y="109"/>
                  </a:lnTo>
                  <a:lnTo>
                    <a:pt x="3" y="45"/>
                  </a:lnTo>
                  <a:lnTo>
                    <a:pt x="0" y="29"/>
                  </a:lnTo>
                  <a:lnTo>
                    <a:pt x="3" y="19"/>
                  </a:lnTo>
                  <a:lnTo>
                    <a:pt x="0" y="10"/>
                  </a:lnTo>
                  <a:lnTo>
                    <a:pt x="5" y="0"/>
                  </a:lnTo>
                  <a:lnTo>
                    <a:pt x="29" y="0"/>
                  </a:lnTo>
                  <a:lnTo>
                    <a:pt x="43" y="5"/>
                  </a:lnTo>
                  <a:lnTo>
                    <a:pt x="59" y="1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6" name="Freeform 96"/>
            <p:cNvSpPr>
              <a:spLocks/>
            </p:cNvSpPr>
            <p:nvPr/>
          </p:nvSpPr>
          <p:spPr bwMode="auto">
            <a:xfrm>
              <a:off x="4137317" y="2583132"/>
              <a:ext cx="342575" cy="277809"/>
            </a:xfrm>
            <a:custGeom>
              <a:avLst/>
              <a:gdLst>
                <a:gd name="T0" fmla="*/ 23 w 201"/>
                <a:gd name="T1" fmla="*/ 0 h 163"/>
                <a:gd name="T2" fmla="*/ 23 w 201"/>
                <a:gd name="T3" fmla="*/ 0 h 163"/>
                <a:gd name="T4" fmla="*/ 42 w 201"/>
                <a:gd name="T5" fmla="*/ 5 h 163"/>
                <a:gd name="T6" fmla="*/ 64 w 201"/>
                <a:gd name="T7" fmla="*/ 2 h 163"/>
                <a:gd name="T8" fmla="*/ 82 w 201"/>
                <a:gd name="T9" fmla="*/ 7 h 163"/>
                <a:gd name="T10" fmla="*/ 94 w 201"/>
                <a:gd name="T11" fmla="*/ 7 h 163"/>
                <a:gd name="T12" fmla="*/ 120 w 201"/>
                <a:gd name="T13" fmla="*/ 7 h 163"/>
                <a:gd name="T14" fmla="*/ 127 w 201"/>
                <a:gd name="T15" fmla="*/ 16 h 163"/>
                <a:gd name="T16" fmla="*/ 158 w 201"/>
                <a:gd name="T17" fmla="*/ 26 h 163"/>
                <a:gd name="T18" fmla="*/ 163 w 201"/>
                <a:gd name="T19" fmla="*/ 21 h 163"/>
                <a:gd name="T20" fmla="*/ 182 w 201"/>
                <a:gd name="T21" fmla="*/ 31 h 163"/>
                <a:gd name="T22" fmla="*/ 201 w 201"/>
                <a:gd name="T23" fmla="*/ 28 h 163"/>
                <a:gd name="T24" fmla="*/ 201 w 201"/>
                <a:gd name="T25" fmla="*/ 40 h 163"/>
                <a:gd name="T26" fmla="*/ 187 w 201"/>
                <a:gd name="T27" fmla="*/ 54 h 163"/>
                <a:gd name="T28" fmla="*/ 165 w 201"/>
                <a:gd name="T29" fmla="*/ 59 h 163"/>
                <a:gd name="T30" fmla="*/ 163 w 201"/>
                <a:gd name="T31" fmla="*/ 66 h 163"/>
                <a:gd name="T32" fmla="*/ 153 w 201"/>
                <a:gd name="T33" fmla="*/ 78 h 163"/>
                <a:gd name="T34" fmla="*/ 149 w 201"/>
                <a:gd name="T35" fmla="*/ 95 h 163"/>
                <a:gd name="T36" fmla="*/ 153 w 201"/>
                <a:gd name="T37" fmla="*/ 109 h 163"/>
                <a:gd name="T38" fmla="*/ 144 w 201"/>
                <a:gd name="T39" fmla="*/ 116 h 163"/>
                <a:gd name="T40" fmla="*/ 142 w 201"/>
                <a:gd name="T41" fmla="*/ 130 h 163"/>
                <a:gd name="T42" fmla="*/ 130 w 201"/>
                <a:gd name="T43" fmla="*/ 135 h 163"/>
                <a:gd name="T44" fmla="*/ 118 w 201"/>
                <a:gd name="T45" fmla="*/ 149 h 163"/>
                <a:gd name="T46" fmla="*/ 97 w 201"/>
                <a:gd name="T47" fmla="*/ 149 h 163"/>
                <a:gd name="T48" fmla="*/ 82 w 201"/>
                <a:gd name="T49" fmla="*/ 149 h 163"/>
                <a:gd name="T50" fmla="*/ 71 w 201"/>
                <a:gd name="T51" fmla="*/ 156 h 163"/>
                <a:gd name="T52" fmla="*/ 66 w 201"/>
                <a:gd name="T53" fmla="*/ 163 h 163"/>
                <a:gd name="T54" fmla="*/ 56 w 201"/>
                <a:gd name="T55" fmla="*/ 161 h 163"/>
                <a:gd name="T56" fmla="*/ 52 w 201"/>
                <a:gd name="T57" fmla="*/ 156 h 163"/>
                <a:gd name="T58" fmla="*/ 47 w 201"/>
                <a:gd name="T59" fmla="*/ 144 h 163"/>
                <a:gd name="T60" fmla="*/ 33 w 201"/>
                <a:gd name="T61" fmla="*/ 142 h 163"/>
                <a:gd name="T62" fmla="*/ 30 w 201"/>
                <a:gd name="T63" fmla="*/ 135 h 163"/>
                <a:gd name="T64" fmla="*/ 35 w 201"/>
                <a:gd name="T65" fmla="*/ 128 h 163"/>
                <a:gd name="T66" fmla="*/ 38 w 201"/>
                <a:gd name="T67" fmla="*/ 121 h 163"/>
                <a:gd name="T68" fmla="*/ 33 w 201"/>
                <a:gd name="T69" fmla="*/ 116 h 163"/>
                <a:gd name="T70" fmla="*/ 38 w 201"/>
                <a:gd name="T71" fmla="*/ 102 h 163"/>
                <a:gd name="T72" fmla="*/ 30 w 201"/>
                <a:gd name="T73" fmla="*/ 90 h 163"/>
                <a:gd name="T74" fmla="*/ 38 w 201"/>
                <a:gd name="T75" fmla="*/ 87 h 163"/>
                <a:gd name="T76" fmla="*/ 38 w 201"/>
                <a:gd name="T77" fmla="*/ 78 h 163"/>
                <a:gd name="T78" fmla="*/ 40 w 201"/>
                <a:gd name="T79" fmla="*/ 73 h 163"/>
                <a:gd name="T80" fmla="*/ 40 w 201"/>
                <a:gd name="T81" fmla="*/ 57 h 163"/>
                <a:gd name="T82" fmla="*/ 49 w 201"/>
                <a:gd name="T83" fmla="*/ 52 h 163"/>
                <a:gd name="T84" fmla="*/ 45 w 201"/>
                <a:gd name="T85" fmla="*/ 40 h 163"/>
                <a:gd name="T86" fmla="*/ 35 w 201"/>
                <a:gd name="T87" fmla="*/ 40 h 163"/>
                <a:gd name="T88" fmla="*/ 33 w 201"/>
                <a:gd name="T89" fmla="*/ 42 h 163"/>
                <a:gd name="T90" fmla="*/ 23 w 201"/>
                <a:gd name="T91" fmla="*/ 42 h 163"/>
                <a:gd name="T92" fmla="*/ 19 w 201"/>
                <a:gd name="T93" fmla="*/ 33 h 163"/>
                <a:gd name="T94" fmla="*/ 12 w 201"/>
                <a:gd name="T95" fmla="*/ 35 h 163"/>
                <a:gd name="T96" fmla="*/ 7 w 201"/>
                <a:gd name="T97" fmla="*/ 40 h 163"/>
                <a:gd name="T98" fmla="*/ 7 w 201"/>
                <a:gd name="T99" fmla="*/ 26 h 163"/>
                <a:gd name="T100" fmla="*/ 0 w 201"/>
                <a:gd name="T101" fmla="*/ 16 h 163"/>
                <a:gd name="T102" fmla="*/ 23 w 201"/>
                <a:gd name="T10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1" h="163">
                  <a:moveTo>
                    <a:pt x="23" y="0"/>
                  </a:moveTo>
                  <a:lnTo>
                    <a:pt x="23" y="0"/>
                  </a:lnTo>
                  <a:lnTo>
                    <a:pt x="42" y="5"/>
                  </a:lnTo>
                  <a:lnTo>
                    <a:pt x="64" y="2"/>
                  </a:lnTo>
                  <a:lnTo>
                    <a:pt x="82" y="7"/>
                  </a:lnTo>
                  <a:lnTo>
                    <a:pt x="94" y="7"/>
                  </a:lnTo>
                  <a:lnTo>
                    <a:pt x="120" y="7"/>
                  </a:lnTo>
                  <a:lnTo>
                    <a:pt x="127" y="16"/>
                  </a:lnTo>
                  <a:lnTo>
                    <a:pt x="158" y="26"/>
                  </a:lnTo>
                  <a:lnTo>
                    <a:pt x="163" y="21"/>
                  </a:lnTo>
                  <a:lnTo>
                    <a:pt x="182" y="31"/>
                  </a:lnTo>
                  <a:lnTo>
                    <a:pt x="201" y="28"/>
                  </a:lnTo>
                  <a:lnTo>
                    <a:pt x="201" y="40"/>
                  </a:lnTo>
                  <a:lnTo>
                    <a:pt x="187" y="54"/>
                  </a:lnTo>
                  <a:lnTo>
                    <a:pt x="165" y="59"/>
                  </a:lnTo>
                  <a:lnTo>
                    <a:pt x="163" y="66"/>
                  </a:lnTo>
                  <a:lnTo>
                    <a:pt x="153" y="78"/>
                  </a:lnTo>
                  <a:lnTo>
                    <a:pt x="149" y="95"/>
                  </a:lnTo>
                  <a:lnTo>
                    <a:pt x="153" y="109"/>
                  </a:lnTo>
                  <a:lnTo>
                    <a:pt x="144" y="116"/>
                  </a:lnTo>
                  <a:lnTo>
                    <a:pt x="142" y="130"/>
                  </a:lnTo>
                  <a:lnTo>
                    <a:pt x="130" y="135"/>
                  </a:lnTo>
                  <a:lnTo>
                    <a:pt x="118" y="149"/>
                  </a:lnTo>
                  <a:lnTo>
                    <a:pt x="97" y="149"/>
                  </a:lnTo>
                  <a:lnTo>
                    <a:pt x="82" y="149"/>
                  </a:lnTo>
                  <a:lnTo>
                    <a:pt x="71" y="156"/>
                  </a:lnTo>
                  <a:lnTo>
                    <a:pt x="66" y="163"/>
                  </a:lnTo>
                  <a:lnTo>
                    <a:pt x="56" y="161"/>
                  </a:lnTo>
                  <a:lnTo>
                    <a:pt x="52" y="156"/>
                  </a:lnTo>
                  <a:lnTo>
                    <a:pt x="47" y="144"/>
                  </a:lnTo>
                  <a:lnTo>
                    <a:pt x="33" y="142"/>
                  </a:lnTo>
                  <a:lnTo>
                    <a:pt x="30" y="135"/>
                  </a:lnTo>
                  <a:lnTo>
                    <a:pt x="35" y="128"/>
                  </a:lnTo>
                  <a:lnTo>
                    <a:pt x="38" y="121"/>
                  </a:lnTo>
                  <a:lnTo>
                    <a:pt x="33" y="116"/>
                  </a:lnTo>
                  <a:lnTo>
                    <a:pt x="38" y="102"/>
                  </a:lnTo>
                  <a:lnTo>
                    <a:pt x="30" y="90"/>
                  </a:lnTo>
                  <a:lnTo>
                    <a:pt x="38" y="87"/>
                  </a:lnTo>
                  <a:lnTo>
                    <a:pt x="38" y="78"/>
                  </a:lnTo>
                  <a:lnTo>
                    <a:pt x="40" y="73"/>
                  </a:lnTo>
                  <a:lnTo>
                    <a:pt x="40" y="57"/>
                  </a:lnTo>
                  <a:lnTo>
                    <a:pt x="49" y="52"/>
                  </a:lnTo>
                  <a:lnTo>
                    <a:pt x="45" y="40"/>
                  </a:lnTo>
                  <a:lnTo>
                    <a:pt x="35" y="40"/>
                  </a:lnTo>
                  <a:lnTo>
                    <a:pt x="33" y="42"/>
                  </a:lnTo>
                  <a:lnTo>
                    <a:pt x="23" y="42"/>
                  </a:lnTo>
                  <a:lnTo>
                    <a:pt x="19" y="33"/>
                  </a:lnTo>
                  <a:lnTo>
                    <a:pt x="12" y="35"/>
                  </a:lnTo>
                  <a:lnTo>
                    <a:pt x="7" y="40"/>
                  </a:lnTo>
                  <a:lnTo>
                    <a:pt x="7" y="26"/>
                  </a:lnTo>
                  <a:lnTo>
                    <a:pt x="0" y="16"/>
                  </a:lnTo>
                  <a:lnTo>
                    <a:pt x="2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8" name="Freeform 98"/>
            <p:cNvSpPr>
              <a:spLocks/>
            </p:cNvSpPr>
            <p:nvPr/>
          </p:nvSpPr>
          <p:spPr bwMode="auto">
            <a:xfrm>
              <a:off x="5040621" y="1872420"/>
              <a:ext cx="132939" cy="114192"/>
            </a:xfrm>
            <a:custGeom>
              <a:avLst/>
              <a:gdLst>
                <a:gd name="T0" fmla="*/ 42 w 78"/>
                <a:gd name="T1" fmla="*/ 0 h 67"/>
                <a:gd name="T2" fmla="*/ 42 w 78"/>
                <a:gd name="T3" fmla="*/ 0 h 67"/>
                <a:gd name="T4" fmla="*/ 59 w 78"/>
                <a:gd name="T5" fmla="*/ 5 h 67"/>
                <a:gd name="T6" fmla="*/ 75 w 78"/>
                <a:gd name="T7" fmla="*/ 5 h 67"/>
                <a:gd name="T8" fmla="*/ 78 w 78"/>
                <a:gd name="T9" fmla="*/ 10 h 67"/>
                <a:gd name="T10" fmla="*/ 66 w 78"/>
                <a:gd name="T11" fmla="*/ 29 h 67"/>
                <a:gd name="T12" fmla="*/ 70 w 78"/>
                <a:gd name="T13" fmla="*/ 57 h 67"/>
                <a:gd name="T14" fmla="*/ 63 w 78"/>
                <a:gd name="T15" fmla="*/ 67 h 67"/>
                <a:gd name="T16" fmla="*/ 52 w 78"/>
                <a:gd name="T17" fmla="*/ 67 h 67"/>
                <a:gd name="T18" fmla="*/ 37 w 78"/>
                <a:gd name="T19" fmla="*/ 55 h 67"/>
                <a:gd name="T20" fmla="*/ 30 w 78"/>
                <a:gd name="T21" fmla="*/ 52 h 67"/>
                <a:gd name="T22" fmla="*/ 16 w 78"/>
                <a:gd name="T23" fmla="*/ 57 h 67"/>
                <a:gd name="T24" fmla="*/ 18 w 78"/>
                <a:gd name="T25" fmla="*/ 38 h 67"/>
                <a:gd name="T26" fmla="*/ 11 w 78"/>
                <a:gd name="T27" fmla="*/ 43 h 67"/>
                <a:gd name="T28" fmla="*/ 2 w 78"/>
                <a:gd name="T29" fmla="*/ 31 h 67"/>
                <a:gd name="T30" fmla="*/ 0 w 78"/>
                <a:gd name="T31" fmla="*/ 14 h 67"/>
                <a:gd name="T32" fmla="*/ 21 w 78"/>
                <a:gd name="T33" fmla="*/ 5 h 67"/>
                <a:gd name="T34" fmla="*/ 42 w 78"/>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67">
                  <a:moveTo>
                    <a:pt x="42" y="0"/>
                  </a:moveTo>
                  <a:lnTo>
                    <a:pt x="42" y="0"/>
                  </a:lnTo>
                  <a:lnTo>
                    <a:pt x="59" y="5"/>
                  </a:lnTo>
                  <a:lnTo>
                    <a:pt x="75" y="5"/>
                  </a:lnTo>
                  <a:lnTo>
                    <a:pt x="78" y="10"/>
                  </a:lnTo>
                  <a:lnTo>
                    <a:pt x="66" y="29"/>
                  </a:lnTo>
                  <a:lnTo>
                    <a:pt x="70" y="57"/>
                  </a:lnTo>
                  <a:lnTo>
                    <a:pt x="63" y="67"/>
                  </a:lnTo>
                  <a:lnTo>
                    <a:pt x="52" y="67"/>
                  </a:lnTo>
                  <a:lnTo>
                    <a:pt x="37" y="55"/>
                  </a:lnTo>
                  <a:lnTo>
                    <a:pt x="30" y="52"/>
                  </a:lnTo>
                  <a:lnTo>
                    <a:pt x="16" y="57"/>
                  </a:lnTo>
                  <a:lnTo>
                    <a:pt x="18" y="38"/>
                  </a:lnTo>
                  <a:lnTo>
                    <a:pt x="11" y="43"/>
                  </a:lnTo>
                  <a:lnTo>
                    <a:pt x="2" y="31"/>
                  </a:lnTo>
                  <a:lnTo>
                    <a:pt x="0" y="14"/>
                  </a:lnTo>
                  <a:lnTo>
                    <a:pt x="21" y="5"/>
                  </a:lnTo>
                  <a:lnTo>
                    <a:pt x="4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2" name="Freeform 102"/>
            <p:cNvSpPr>
              <a:spLocks/>
            </p:cNvSpPr>
            <p:nvPr/>
          </p:nvSpPr>
          <p:spPr bwMode="auto">
            <a:xfrm>
              <a:off x="4967334" y="1183863"/>
              <a:ext cx="298262" cy="676627"/>
            </a:xfrm>
            <a:custGeom>
              <a:avLst/>
              <a:gdLst>
                <a:gd name="T0" fmla="*/ 128 w 175"/>
                <a:gd name="T1" fmla="*/ 49 h 397"/>
                <a:gd name="T2" fmla="*/ 128 w 175"/>
                <a:gd name="T3" fmla="*/ 49 h 397"/>
                <a:gd name="T4" fmla="*/ 125 w 175"/>
                <a:gd name="T5" fmla="*/ 82 h 397"/>
                <a:gd name="T6" fmla="*/ 151 w 175"/>
                <a:gd name="T7" fmla="*/ 111 h 397"/>
                <a:gd name="T8" fmla="*/ 137 w 175"/>
                <a:gd name="T9" fmla="*/ 142 h 397"/>
                <a:gd name="T10" fmla="*/ 154 w 175"/>
                <a:gd name="T11" fmla="*/ 187 h 397"/>
                <a:gd name="T12" fmla="*/ 144 w 175"/>
                <a:gd name="T13" fmla="*/ 220 h 397"/>
                <a:gd name="T14" fmla="*/ 158 w 175"/>
                <a:gd name="T15" fmla="*/ 248 h 397"/>
                <a:gd name="T16" fmla="*/ 151 w 175"/>
                <a:gd name="T17" fmla="*/ 272 h 397"/>
                <a:gd name="T18" fmla="*/ 175 w 175"/>
                <a:gd name="T19" fmla="*/ 295 h 397"/>
                <a:gd name="T20" fmla="*/ 170 w 175"/>
                <a:gd name="T21" fmla="*/ 314 h 397"/>
                <a:gd name="T22" fmla="*/ 154 w 175"/>
                <a:gd name="T23" fmla="*/ 333 h 397"/>
                <a:gd name="T24" fmla="*/ 118 w 175"/>
                <a:gd name="T25" fmla="*/ 376 h 397"/>
                <a:gd name="T26" fmla="*/ 90 w 175"/>
                <a:gd name="T27" fmla="*/ 378 h 397"/>
                <a:gd name="T28" fmla="*/ 61 w 175"/>
                <a:gd name="T29" fmla="*/ 390 h 397"/>
                <a:gd name="T30" fmla="*/ 35 w 175"/>
                <a:gd name="T31" fmla="*/ 397 h 397"/>
                <a:gd name="T32" fmla="*/ 26 w 175"/>
                <a:gd name="T33" fmla="*/ 378 h 397"/>
                <a:gd name="T34" fmla="*/ 9 w 175"/>
                <a:gd name="T35" fmla="*/ 369 h 397"/>
                <a:gd name="T36" fmla="*/ 14 w 175"/>
                <a:gd name="T37" fmla="*/ 336 h 397"/>
                <a:gd name="T38" fmla="*/ 5 w 175"/>
                <a:gd name="T39" fmla="*/ 305 h 397"/>
                <a:gd name="T40" fmla="*/ 14 w 175"/>
                <a:gd name="T41" fmla="*/ 284 h 397"/>
                <a:gd name="T42" fmla="*/ 28 w 175"/>
                <a:gd name="T43" fmla="*/ 262 h 397"/>
                <a:gd name="T44" fmla="*/ 66 w 175"/>
                <a:gd name="T45" fmla="*/ 222 h 397"/>
                <a:gd name="T46" fmla="*/ 76 w 175"/>
                <a:gd name="T47" fmla="*/ 213 h 397"/>
                <a:gd name="T48" fmla="*/ 76 w 175"/>
                <a:gd name="T49" fmla="*/ 198 h 397"/>
                <a:gd name="T50" fmla="*/ 52 w 175"/>
                <a:gd name="T51" fmla="*/ 179 h 397"/>
                <a:gd name="T52" fmla="*/ 47 w 175"/>
                <a:gd name="T53" fmla="*/ 163 h 397"/>
                <a:gd name="T54" fmla="*/ 47 w 175"/>
                <a:gd name="T55" fmla="*/ 99 h 397"/>
                <a:gd name="T56" fmla="*/ 21 w 175"/>
                <a:gd name="T57" fmla="*/ 71 h 397"/>
                <a:gd name="T58" fmla="*/ 0 w 175"/>
                <a:gd name="T59" fmla="*/ 49 h 397"/>
                <a:gd name="T60" fmla="*/ 9 w 175"/>
                <a:gd name="T61" fmla="*/ 37 h 397"/>
                <a:gd name="T62" fmla="*/ 26 w 175"/>
                <a:gd name="T63" fmla="*/ 61 h 397"/>
                <a:gd name="T64" fmla="*/ 47 w 175"/>
                <a:gd name="T65" fmla="*/ 59 h 397"/>
                <a:gd name="T66" fmla="*/ 66 w 175"/>
                <a:gd name="T67" fmla="*/ 68 h 397"/>
                <a:gd name="T68" fmla="*/ 80 w 175"/>
                <a:gd name="T69" fmla="*/ 49 h 397"/>
                <a:gd name="T70" fmla="*/ 90 w 175"/>
                <a:gd name="T71" fmla="*/ 16 h 397"/>
                <a:gd name="T72" fmla="*/ 113 w 175"/>
                <a:gd name="T73" fmla="*/ 0 h 397"/>
                <a:gd name="T74" fmla="*/ 135 w 175"/>
                <a:gd name="T75" fmla="*/ 18 h 397"/>
                <a:gd name="T76" fmla="*/ 128 w 175"/>
                <a:gd name="T77" fmla="*/ 4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5" h="397">
                  <a:moveTo>
                    <a:pt x="128" y="49"/>
                  </a:moveTo>
                  <a:lnTo>
                    <a:pt x="128" y="49"/>
                  </a:lnTo>
                  <a:lnTo>
                    <a:pt x="125" y="82"/>
                  </a:lnTo>
                  <a:lnTo>
                    <a:pt x="151" y="111"/>
                  </a:lnTo>
                  <a:lnTo>
                    <a:pt x="137" y="142"/>
                  </a:lnTo>
                  <a:lnTo>
                    <a:pt x="154" y="187"/>
                  </a:lnTo>
                  <a:lnTo>
                    <a:pt x="144" y="220"/>
                  </a:lnTo>
                  <a:lnTo>
                    <a:pt x="158" y="248"/>
                  </a:lnTo>
                  <a:lnTo>
                    <a:pt x="151" y="272"/>
                  </a:lnTo>
                  <a:lnTo>
                    <a:pt x="175" y="295"/>
                  </a:lnTo>
                  <a:lnTo>
                    <a:pt x="170" y="314"/>
                  </a:lnTo>
                  <a:lnTo>
                    <a:pt x="154" y="333"/>
                  </a:lnTo>
                  <a:lnTo>
                    <a:pt x="118" y="376"/>
                  </a:lnTo>
                  <a:lnTo>
                    <a:pt x="90" y="378"/>
                  </a:lnTo>
                  <a:lnTo>
                    <a:pt x="61" y="390"/>
                  </a:lnTo>
                  <a:lnTo>
                    <a:pt x="35" y="397"/>
                  </a:lnTo>
                  <a:lnTo>
                    <a:pt x="26" y="378"/>
                  </a:lnTo>
                  <a:lnTo>
                    <a:pt x="9" y="369"/>
                  </a:lnTo>
                  <a:lnTo>
                    <a:pt x="14" y="336"/>
                  </a:lnTo>
                  <a:lnTo>
                    <a:pt x="5" y="305"/>
                  </a:lnTo>
                  <a:lnTo>
                    <a:pt x="14" y="284"/>
                  </a:lnTo>
                  <a:lnTo>
                    <a:pt x="28" y="262"/>
                  </a:lnTo>
                  <a:lnTo>
                    <a:pt x="66" y="222"/>
                  </a:lnTo>
                  <a:lnTo>
                    <a:pt x="76" y="213"/>
                  </a:lnTo>
                  <a:lnTo>
                    <a:pt x="76" y="198"/>
                  </a:lnTo>
                  <a:lnTo>
                    <a:pt x="52" y="179"/>
                  </a:lnTo>
                  <a:lnTo>
                    <a:pt x="47" y="163"/>
                  </a:lnTo>
                  <a:lnTo>
                    <a:pt x="47" y="99"/>
                  </a:lnTo>
                  <a:lnTo>
                    <a:pt x="21" y="71"/>
                  </a:lnTo>
                  <a:lnTo>
                    <a:pt x="0" y="49"/>
                  </a:lnTo>
                  <a:lnTo>
                    <a:pt x="9" y="37"/>
                  </a:lnTo>
                  <a:lnTo>
                    <a:pt x="26" y="61"/>
                  </a:lnTo>
                  <a:lnTo>
                    <a:pt x="47" y="59"/>
                  </a:lnTo>
                  <a:lnTo>
                    <a:pt x="66" y="68"/>
                  </a:lnTo>
                  <a:lnTo>
                    <a:pt x="80" y="49"/>
                  </a:lnTo>
                  <a:lnTo>
                    <a:pt x="90" y="16"/>
                  </a:lnTo>
                  <a:lnTo>
                    <a:pt x="113" y="0"/>
                  </a:lnTo>
                  <a:lnTo>
                    <a:pt x="135" y="18"/>
                  </a:lnTo>
                  <a:lnTo>
                    <a:pt x="128" y="4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7" name="Freeform 107"/>
            <p:cNvSpPr>
              <a:spLocks/>
            </p:cNvSpPr>
            <p:nvPr/>
          </p:nvSpPr>
          <p:spPr bwMode="auto">
            <a:xfrm>
              <a:off x="2709073" y="5552107"/>
              <a:ext cx="93740" cy="52835"/>
            </a:xfrm>
            <a:custGeom>
              <a:avLst/>
              <a:gdLst>
                <a:gd name="T0" fmla="*/ 43 w 55"/>
                <a:gd name="T1" fmla="*/ 0 h 31"/>
                <a:gd name="T2" fmla="*/ 43 w 55"/>
                <a:gd name="T3" fmla="*/ 0 h 31"/>
                <a:gd name="T4" fmla="*/ 55 w 55"/>
                <a:gd name="T5" fmla="*/ 12 h 31"/>
                <a:gd name="T6" fmla="*/ 50 w 55"/>
                <a:gd name="T7" fmla="*/ 21 h 31"/>
                <a:gd name="T8" fmla="*/ 29 w 55"/>
                <a:gd name="T9" fmla="*/ 28 h 31"/>
                <a:gd name="T10" fmla="*/ 22 w 55"/>
                <a:gd name="T11" fmla="*/ 19 h 31"/>
                <a:gd name="T12" fmla="*/ 7 w 55"/>
                <a:gd name="T13" fmla="*/ 31 h 31"/>
                <a:gd name="T14" fmla="*/ 0 w 55"/>
                <a:gd name="T15" fmla="*/ 19 h 31"/>
                <a:gd name="T16" fmla="*/ 19 w 55"/>
                <a:gd name="T17" fmla="*/ 5 h 31"/>
                <a:gd name="T18" fmla="*/ 33 w 55"/>
                <a:gd name="T19" fmla="*/ 12 h 31"/>
                <a:gd name="T20" fmla="*/ 43 w 55"/>
                <a:gd name="T2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31">
                  <a:moveTo>
                    <a:pt x="43" y="0"/>
                  </a:moveTo>
                  <a:lnTo>
                    <a:pt x="43" y="0"/>
                  </a:lnTo>
                  <a:lnTo>
                    <a:pt x="55" y="12"/>
                  </a:lnTo>
                  <a:lnTo>
                    <a:pt x="50" y="21"/>
                  </a:lnTo>
                  <a:lnTo>
                    <a:pt x="29" y="28"/>
                  </a:lnTo>
                  <a:lnTo>
                    <a:pt x="22" y="19"/>
                  </a:lnTo>
                  <a:lnTo>
                    <a:pt x="7" y="31"/>
                  </a:lnTo>
                  <a:lnTo>
                    <a:pt x="0" y="19"/>
                  </a:lnTo>
                  <a:lnTo>
                    <a:pt x="19" y="5"/>
                  </a:lnTo>
                  <a:lnTo>
                    <a:pt x="33" y="12"/>
                  </a:lnTo>
                  <a:lnTo>
                    <a:pt x="4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9" name="Freeform 109"/>
            <p:cNvSpPr>
              <a:spLocks/>
            </p:cNvSpPr>
            <p:nvPr/>
          </p:nvSpPr>
          <p:spPr bwMode="auto">
            <a:xfrm>
              <a:off x="2891438" y="3760838"/>
              <a:ext cx="80105" cy="100557"/>
            </a:xfrm>
            <a:custGeom>
              <a:avLst/>
              <a:gdLst>
                <a:gd name="T0" fmla="*/ 33 w 47"/>
                <a:gd name="T1" fmla="*/ 52 h 59"/>
                <a:gd name="T2" fmla="*/ 33 w 47"/>
                <a:gd name="T3" fmla="*/ 52 h 59"/>
                <a:gd name="T4" fmla="*/ 33 w 47"/>
                <a:gd name="T5" fmla="*/ 52 h 59"/>
                <a:gd name="T6" fmla="*/ 33 w 47"/>
                <a:gd name="T7" fmla="*/ 52 h 59"/>
                <a:gd name="T8" fmla="*/ 26 w 47"/>
                <a:gd name="T9" fmla="*/ 59 h 59"/>
                <a:gd name="T10" fmla="*/ 19 w 47"/>
                <a:gd name="T11" fmla="*/ 59 h 59"/>
                <a:gd name="T12" fmla="*/ 16 w 47"/>
                <a:gd name="T13" fmla="*/ 54 h 59"/>
                <a:gd name="T14" fmla="*/ 12 w 47"/>
                <a:gd name="T15" fmla="*/ 54 h 59"/>
                <a:gd name="T16" fmla="*/ 7 w 47"/>
                <a:gd name="T17" fmla="*/ 59 h 59"/>
                <a:gd name="T18" fmla="*/ 0 w 47"/>
                <a:gd name="T19" fmla="*/ 57 h 59"/>
                <a:gd name="T20" fmla="*/ 5 w 47"/>
                <a:gd name="T21" fmla="*/ 50 h 59"/>
                <a:gd name="T22" fmla="*/ 7 w 47"/>
                <a:gd name="T23" fmla="*/ 40 h 59"/>
                <a:gd name="T24" fmla="*/ 9 w 47"/>
                <a:gd name="T25" fmla="*/ 36 h 59"/>
                <a:gd name="T26" fmla="*/ 2 w 47"/>
                <a:gd name="T27" fmla="*/ 26 h 59"/>
                <a:gd name="T28" fmla="*/ 0 w 47"/>
                <a:gd name="T29" fmla="*/ 14 h 59"/>
                <a:gd name="T30" fmla="*/ 9 w 47"/>
                <a:gd name="T31" fmla="*/ 0 h 59"/>
                <a:gd name="T32" fmla="*/ 14 w 47"/>
                <a:gd name="T33" fmla="*/ 2 h 59"/>
                <a:gd name="T34" fmla="*/ 26 w 47"/>
                <a:gd name="T35" fmla="*/ 5 h 59"/>
                <a:gd name="T36" fmla="*/ 45 w 47"/>
                <a:gd name="T37" fmla="*/ 19 h 59"/>
                <a:gd name="T38" fmla="*/ 47 w 47"/>
                <a:gd name="T39" fmla="*/ 26 h 59"/>
                <a:gd name="T40" fmla="*/ 33 w 47"/>
                <a:gd name="T41"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9">
                  <a:moveTo>
                    <a:pt x="33" y="52"/>
                  </a:moveTo>
                  <a:lnTo>
                    <a:pt x="33" y="52"/>
                  </a:lnTo>
                  <a:lnTo>
                    <a:pt x="33" y="52"/>
                  </a:lnTo>
                  <a:lnTo>
                    <a:pt x="33" y="52"/>
                  </a:lnTo>
                  <a:lnTo>
                    <a:pt x="26" y="59"/>
                  </a:lnTo>
                  <a:lnTo>
                    <a:pt x="19" y="59"/>
                  </a:lnTo>
                  <a:lnTo>
                    <a:pt x="16" y="54"/>
                  </a:lnTo>
                  <a:lnTo>
                    <a:pt x="12" y="54"/>
                  </a:lnTo>
                  <a:lnTo>
                    <a:pt x="7" y="59"/>
                  </a:lnTo>
                  <a:lnTo>
                    <a:pt x="0" y="57"/>
                  </a:lnTo>
                  <a:lnTo>
                    <a:pt x="5" y="50"/>
                  </a:lnTo>
                  <a:lnTo>
                    <a:pt x="7" y="40"/>
                  </a:lnTo>
                  <a:lnTo>
                    <a:pt x="9" y="36"/>
                  </a:lnTo>
                  <a:lnTo>
                    <a:pt x="2" y="26"/>
                  </a:lnTo>
                  <a:lnTo>
                    <a:pt x="0" y="14"/>
                  </a:lnTo>
                  <a:lnTo>
                    <a:pt x="9" y="0"/>
                  </a:lnTo>
                  <a:lnTo>
                    <a:pt x="14" y="2"/>
                  </a:lnTo>
                  <a:lnTo>
                    <a:pt x="26" y="5"/>
                  </a:lnTo>
                  <a:lnTo>
                    <a:pt x="45" y="19"/>
                  </a:lnTo>
                  <a:lnTo>
                    <a:pt x="47" y="26"/>
                  </a:lnTo>
                  <a:lnTo>
                    <a:pt x="33" y="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1" name="Freeform 111"/>
            <p:cNvSpPr>
              <a:spLocks/>
            </p:cNvSpPr>
            <p:nvPr/>
          </p:nvSpPr>
          <p:spPr bwMode="auto">
            <a:xfrm>
              <a:off x="4633281" y="2610402"/>
              <a:ext cx="27269" cy="61357"/>
            </a:xfrm>
            <a:custGeom>
              <a:avLst/>
              <a:gdLst>
                <a:gd name="T0" fmla="*/ 16 w 16"/>
                <a:gd name="T1" fmla="*/ 19 h 36"/>
                <a:gd name="T2" fmla="*/ 16 w 16"/>
                <a:gd name="T3" fmla="*/ 19 h 36"/>
                <a:gd name="T4" fmla="*/ 9 w 16"/>
                <a:gd name="T5" fmla="*/ 36 h 36"/>
                <a:gd name="T6" fmla="*/ 2 w 16"/>
                <a:gd name="T7" fmla="*/ 31 h 36"/>
                <a:gd name="T8" fmla="*/ 0 w 16"/>
                <a:gd name="T9" fmla="*/ 17 h 36"/>
                <a:gd name="T10" fmla="*/ 2 w 16"/>
                <a:gd name="T11" fmla="*/ 10 h 36"/>
                <a:gd name="T12" fmla="*/ 14 w 16"/>
                <a:gd name="T13" fmla="*/ 0 h 36"/>
                <a:gd name="T14" fmla="*/ 16 w 16"/>
                <a:gd name="T15" fmla="*/ 19 h 36"/>
                <a:gd name="T16" fmla="*/ 16 w 16"/>
                <a:gd name="T17" fmla="*/ 19 h 36"/>
                <a:gd name="T18" fmla="*/ 16 w 16"/>
                <a:gd name="T19" fmla="*/ 1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6">
                  <a:moveTo>
                    <a:pt x="16" y="19"/>
                  </a:moveTo>
                  <a:lnTo>
                    <a:pt x="16" y="19"/>
                  </a:lnTo>
                  <a:lnTo>
                    <a:pt x="9" y="36"/>
                  </a:lnTo>
                  <a:lnTo>
                    <a:pt x="2" y="31"/>
                  </a:lnTo>
                  <a:lnTo>
                    <a:pt x="0" y="17"/>
                  </a:lnTo>
                  <a:lnTo>
                    <a:pt x="2" y="10"/>
                  </a:lnTo>
                  <a:lnTo>
                    <a:pt x="14" y="0"/>
                  </a:lnTo>
                  <a:lnTo>
                    <a:pt x="16" y="19"/>
                  </a:lnTo>
                  <a:lnTo>
                    <a:pt x="16" y="19"/>
                  </a:lnTo>
                  <a:lnTo>
                    <a:pt x="16"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5" name="Freeform 115"/>
            <p:cNvSpPr>
              <a:spLocks noEditPoints="1"/>
            </p:cNvSpPr>
            <p:nvPr/>
          </p:nvSpPr>
          <p:spPr bwMode="auto">
            <a:xfrm>
              <a:off x="4188447" y="1925254"/>
              <a:ext cx="253949" cy="410749"/>
            </a:xfrm>
            <a:custGeom>
              <a:avLst/>
              <a:gdLst>
                <a:gd name="T0" fmla="*/ 31 w 149"/>
                <a:gd name="T1" fmla="*/ 121 h 241"/>
                <a:gd name="T2" fmla="*/ 31 w 149"/>
                <a:gd name="T3" fmla="*/ 121 h 241"/>
                <a:gd name="T4" fmla="*/ 22 w 149"/>
                <a:gd name="T5" fmla="*/ 137 h 241"/>
                <a:gd name="T6" fmla="*/ 10 w 149"/>
                <a:gd name="T7" fmla="*/ 133 h 241"/>
                <a:gd name="T8" fmla="*/ 0 w 149"/>
                <a:gd name="T9" fmla="*/ 133 h 241"/>
                <a:gd name="T10" fmla="*/ 3 w 149"/>
                <a:gd name="T11" fmla="*/ 118 h 241"/>
                <a:gd name="T12" fmla="*/ 0 w 149"/>
                <a:gd name="T13" fmla="*/ 104 h 241"/>
                <a:gd name="T14" fmla="*/ 12 w 149"/>
                <a:gd name="T15" fmla="*/ 102 h 241"/>
                <a:gd name="T16" fmla="*/ 31 w 149"/>
                <a:gd name="T17" fmla="*/ 121 h 241"/>
                <a:gd name="T18" fmla="*/ 74 w 149"/>
                <a:gd name="T19" fmla="*/ 0 h 241"/>
                <a:gd name="T20" fmla="*/ 74 w 149"/>
                <a:gd name="T21" fmla="*/ 0 h 241"/>
                <a:gd name="T22" fmla="*/ 57 w 149"/>
                <a:gd name="T23" fmla="*/ 33 h 241"/>
                <a:gd name="T24" fmla="*/ 74 w 149"/>
                <a:gd name="T25" fmla="*/ 28 h 241"/>
                <a:gd name="T26" fmla="*/ 90 w 149"/>
                <a:gd name="T27" fmla="*/ 28 h 241"/>
                <a:gd name="T28" fmla="*/ 86 w 149"/>
                <a:gd name="T29" fmla="*/ 54 h 241"/>
                <a:gd name="T30" fmla="*/ 71 w 149"/>
                <a:gd name="T31" fmla="*/ 81 h 241"/>
                <a:gd name="T32" fmla="*/ 88 w 149"/>
                <a:gd name="T33" fmla="*/ 81 h 241"/>
                <a:gd name="T34" fmla="*/ 105 w 149"/>
                <a:gd name="T35" fmla="*/ 118 h 241"/>
                <a:gd name="T36" fmla="*/ 116 w 149"/>
                <a:gd name="T37" fmla="*/ 121 h 241"/>
                <a:gd name="T38" fmla="*/ 126 w 149"/>
                <a:gd name="T39" fmla="*/ 154 h 241"/>
                <a:gd name="T40" fmla="*/ 131 w 149"/>
                <a:gd name="T41" fmla="*/ 163 h 241"/>
                <a:gd name="T42" fmla="*/ 149 w 149"/>
                <a:gd name="T43" fmla="*/ 168 h 241"/>
                <a:gd name="T44" fmla="*/ 147 w 149"/>
                <a:gd name="T45" fmla="*/ 185 h 241"/>
                <a:gd name="T46" fmla="*/ 140 w 149"/>
                <a:gd name="T47" fmla="*/ 194 h 241"/>
                <a:gd name="T48" fmla="*/ 145 w 149"/>
                <a:gd name="T49" fmla="*/ 206 h 241"/>
                <a:gd name="T50" fmla="*/ 131 w 149"/>
                <a:gd name="T51" fmla="*/ 220 h 241"/>
                <a:gd name="T52" fmla="*/ 109 w 149"/>
                <a:gd name="T53" fmla="*/ 220 h 241"/>
                <a:gd name="T54" fmla="*/ 83 w 149"/>
                <a:gd name="T55" fmla="*/ 227 h 241"/>
                <a:gd name="T56" fmla="*/ 74 w 149"/>
                <a:gd name="T57" fmla="*/ 223 h 241"/>
                <a:gd name="T58" fmla="*/ 64 w 149"/>
                <a:gd name="T59" fmla="*/ 234 h 241"/>
                <a:gd name="T60" fmla="*/ 48 w 149"/>
                <a:gd name="T61" fmla="*/ 230 h 241"/>
                <a:gd name="T62" fmla="*/ 38 w 149"/>
                <a:gd name="T63" fmla="*/ 241 h 241"/>
                <a:gd name="T64" fmla="*/ 29 w 149"/>
                <a:gd name="T65" fmla="*/ 237 h 241"/>
                <a:gd name="T66" fmla="*/ 52 w 149"/>
                <a:gd name="T67" fmla="*/ 208 h 241"/>
                <a:gd name="T68" fmla="*/ 67 w 149"/>
                <a:gd name="T69" fmla="*/ 204 h 241"/>
                <a:gd name="T70" fmla="*/ 43 w 149"/>
                <a:gd name="T71" fmla="*/ 199 h 241"/>
                <a:gd name="T72" fmla="*/ 36 w 149"/>
                <a:gd name="T73" fmla="*/ 189 h 241"/>
                <a:gd name="T74" fmla="*/ 55 w 149"/>
                <a:gd name="T75" fmla="*/ 180 h 241"/>
                <a:gd name="T76" fmla="*/ 45 w 149"/>
                <a:gd name="T77" fmla="*/ 166 h 241"/>
                <a:gd name="T78" fmla="*/ 48 w 149"/>
                <a:gd name="T79" fmla="*/ 149 h 241"/>
                <a:gd name="T80" fmla="*/ 71 w 149"/>
                <a:gd name="T81" fmla="*/ 152 h 241"/>
                <a:gd name="T82" fmla="*/ 76 w 149"/>
                <a:gd name="T83" fmla="*/ 135 h 241"/>
                <a:gd name="T84" fmla="*/ 64 w 149"/>
                <a:gd name="T85" fmla="*/ 118 h 241"/>
                <a:gd name="T86" fmla="*/ 43 w 149"/>
                <a:gd name="T87" fmla="*/ 114 h 241"/>
                <a:gd name="T88" fmla="*/ 41 w 149"/>
                <a:gd name="T89" fmla="*/ 107 h 241"/>
                <a:gd name="T90" fmla="*/ 45 w 149"/>
                <a:gd name="T91" fmla="*/ 92 h 241"/>
                <a:gd name="T92" fmla="*/ 41 w 149"/>
                <a:gd name="T93" fmla="*/ 85 h 241"/>
                <a:gd name="T94" fmla="*/ 31 w 149"/>
                <a:gd name="T95" fmla="*/ 99 h 241"/>
                <a:gd name="T96" fmla="*/ 31 w 149"/>
                <a:gd name="T97" fmla="*/ 71 h 241"/>
                <a:gd name="T98" fmla="*/ 22 w 149"/>
                <a:gd name="T99" fmla="*/ 57 h 241"/>
                <a:gd name="T100" fmla="*/ 29 w 149"/>
                <a:gd name="T101" fmla="*/ 26 h 241"/>
                <a:gd name="T102" fmla="*/ 41 w 149"/>
                <a:gd name="T103" fmla="*/ 0 h 241"/>
                <a:gd name="T104" fmla="*/ 55 w 149"/>
                <a:gd name="T105" fmla="*/ 2 h 241"/>
                <a:gd name="T106" fmla="*/ 74 w 149"/>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9" h="241">
                  <a:moveTo>
                    <a:pt x="31" y="121"/>
                  </a:moveTo>
                  <a:lnTo>
                    <a:pt x="31" y="121"/>
                  </a:lnTo>
                  <a:lnTo>
                    <a:pt x="22" y="137"/>
                  </a:lnTo>
                  <a:lnTo>
                    <a:pt x="10" y="133"/>
                  </a:lnTo>
                  <a:lnTo>
                    <a:pt x="0" y="133"/>
                  </a:lnTo>
                  <a:lnTo>
                    <a:pt x="3" y="118"/>
                  </a:lnTo>
                  <a:lnTo>
                    <a:pt x="0" y="104"/>
                  </a:lnTo>
                  <a:lnTo>
                    <a:pt x="12" y="102"/>
                  </a:lnTo>
                  <a:lnTo>
                    <a:pt x="31" y="121"/>
                  </a:lnTo>
                  <a:close/>
                  <a:moveTo>
                    <a:pt x="74" y="0"/>
                  </a:moveTo>
                  <a:lnTo>
                    <a:pt x="74" y="0"/>
                  </a:lnTo>
                  <a:lnTo>
                    <a:pt x="57" y="33"/>
                  </a:lnTo>
                  <a:lnTo>
                    <a:pt x="74" y="28"/>
                  </a:lnTo>
                  <a:lnTo>
                    <a:pt x="90" y="28"/>
                  </a:lnTo>
                  <a:lnTo>
                    <a:pt x="86" y="54"/>
                  </a:lnTo>
                  <a:lnTo>
                    <a:pt x="71" y="81"/>
                  </a:lnTo>
                  <a:lnTo>
                    <a:pt x="88" y="81"/>
                  </a:lnTo>
                  <a:lnTo>
                    <a:pt x="105" y="118"/>
                  </a:lnTo>
                  <a:lnTo>
                    <a:pt x="116" y="121"/>
                  </a:lnTo>
                  <a:lnTo>
                    <a:pt x="126" y="154"/>
                  </a:lnTo>
                  <a:lnTo>
                    <a:pt x="131" y="163"/>
                  </a:lnTo>
                  <a:lnTo>
                    <a:pt x="149" y="168"/>
                  </a:lnTo>
                  <a:lnTo>
                    <a:pt x="147" y="185"/>
                  </a:lnTo>
                  <a:lnTo>
                    <a:pt x="140" y="194"/>
                  </a:lnTo>
                  <a:lnTo>
                    <a:pt x="145" y="206"/>
                  </a:lnTo>
                  <a:lnTo>
                    <a:pt x="131" y="220"/>
                  </a:lnTo>
                  <a:lnTo>
                    <a:pt x="109" y="220"/>
                  </a:lnTo>
                  <a:lnTo>
                    <a:pt x="83" y="227"/>
                  </a:lnTo>
                  <a:lnTo>
                    <a:pt x="74" y="223"/>
                  </a:lnTo>
                  <a:lnTo>
                    <a:pt x="64" y="234"/>
                  </a:lnTo>
                  <a:lnTo>
                    <a:pt x="48" y="230"/>
                  </a:lnTo>
                  <a:lnTo>
                    <a:pt x="38" y="241"/>
                  </a:lnTo>
                  <a:lnTo>
                    <a:pt x="29" y="237"/>
                  </a:lnTo>
                  <a:lnTo>
                    <a:pt x="52" y="208"/>
                  </a:lnTo>
                  <a:lnTo>
                    <a:pt x="67" y="204"/>
                  </a:lnTo>
                  <a:lnTo>
                    <a:pt x="43" y="199"/>
                  </a:lnTo>
                  <a:lnTo>
                    <a:pt x="36" y="189"/>
                  </a:lnTo>
                  <a:lnTo>
                    <a:pt x="55" y="180"/>
                  </a:lnTo>
                  <a:lnTo>
                    <a:pt x="45" y="166"/>
                  </a:lnTo>
                  <a:lnTo>
                    <a:pt x="48" y="149"/>
                  </a:lnTo>
                  <a:lnTo>
                    <a:pt x="71" y="152"/>
                  </a:lnTo>
                  <a:lnTo>
                    <a:pt x="76" y="135"/>
                  </a:lnTo>
                  <a:lnTo>
                    <a:pt x="64" y="118"/>
                  </a:lnTo>
                  <a:lnTo>
                    <a:pt x="43" y="114"/>
                  </a:lnTo>
                  <a:lnTo>
                    <a:pt x="41" y="107"/>
                  </a:lnTo>
                  <a:lnTo>
                    <a:pt x="45" y="92"/>
                  </a:lnTo>
                  <a:lnTo>
                    <a:pt x="41" y="85"/>
                  </a:lnTo>
                  <a:lnTo>
                    <a:pt x="31" y="99"/>
                  </a:lnTo>
                  <a:lnTo>
                    <a:pt x="31" y="71"/>
                  </a:lnTo>
                  <a:lnTo>
                    <a:pt x="22" y="57"/>
                  </a:lnTo>
                  <a:lnTo>
                    <a:pt x="29" y="26"/>
                  </a:lnTo>
                  <a:lnTo>
                    <a:pt x="41" y="0"/>
                  </a:lnTo>
                  <a:lnTo>
                    <a:pt x="55" y="2"/>
                  </a:lnTo>
                  <a:lnTo>
                    <a:pt x="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7" name="Freeform 386"/>
            <p:cNvSpPr>
              <a:spLocks/>
            </p:cNvSpPr>
            <p:nvPr/>
          </p:nvSpPr>
          <p:spPr bwMode="auto">
            <a:xfrm>
              <a:off x="3931090" y="3534159"/>
              <a:ext cx="85217" cy="25810"/>
            </a:xfrm>
            <a:custGeom>
              <a:avLst/>
              <a:gdLst>
                <a:gd name="connsiteX0" fmla="*/ 54539 w 113623"/>
                <a:gd name="connsiteY0" fmla="*/ 0 h 34413"/>
                <a:gd name="connsiteX1" fmla="*/ 63629 w 113623"/>
                <a:gd name="connsiteY1" fmla="*/ 0 h 34413"/>
                <a:gd name="connsiteX2" fmla="*/ 81809 w 113623"/>
                <a:gd name="connsiteY2" fmla="*/ 11363 h 34413"/>
                <a:gd name="connsiteX3" fmla="*/ 90899 w 113623"/>
                <a:gd name="connsiteY3" fmla="*/ 11363 h 34413"/>
                <a:gd name="connsiteX4" fmla="*/ 102261 w 113623"/>
                <a:gd name="connsiteY4" fmla="*/ 0 h 34413"/>
                <a:gd name="connsiteX5" fmla="*/ 113623 w 113623"/>
                <a:gd name="connsiteY5" fmla="*/ 18180 h 34413"/>
                <a:gd name="connsiteX6" fmla="*/ 109835 w 113623"/>
                <a:gd name="connsiteY6" fmla="*/ 19263 h 34413"/>
                <a:gd name="connsiteX7" fmla="*/ 113623 w 113623"/>
                <a:gd name="connsiteY7" fmla="*/ 25323 h 34413"/>
                <a:gd name="connsiteX8" fmla="*/ 97716 w 113623"/>
                <a:gd name="connsiteY8" fmla="*/ 29868 h 34413"/>
                <a:gd name="connsiteX9" fmla="*/ 81809 w 113623"/>
                <a:gd name="connsiteY9" fmla="*/ 29868 h 34413"/>
                <a:gd name="connsiteX10" fmla="*/ 63629 w 113623"/>
                <a:gd name="connsiteY10" fmla="*/ 25323 h 34413"/>
                <a:gd name="connsiteX11" fmla="*/ 47722 w 113623"/>
                <a:gd name="connsiteY11" fmla="*/ 29868 h 34413"/>
                <a:gd name="connsiteX12" fmla="*/ 43177 w 113623"/>
                <a:gd name="connsiteY12" fmla="*/ 29868 h 34413"/>
                <a:gd name="connsiteX13" fmla="*/ 31815 w 113623"/>
                <a:gd name="connsiteY13" fmla="*/ 34413 h 34413"/>
                <a:gd name="connsiteX14" fmla="*/ 0 w 113623"/>
                <a:gd name="connsiteY14" fmla="*/ 34413 h 34413"/>
                <a:gd name="connsiteX15" fmla="*/ 2041 w 113623"/>
                <a:gd name="connsiteY15" fmla="*/ 27270 h 34413"/>
                <a:gd name="connsiteX16" fmla="*/ 0 w 113623"/>
                <a:gd name="connsiteY16" fmla="*/ 27270 h 34413"/>
                <a:gd name="connsiteX17" fmla="*/ 4545 w 113623"/>
                <a:gd name="connsiteY17" fmla="*/ 11363 h 34413"/>
                <a:gd name="connsiteX18" fmla="*/ 43177 w 113623"/>
                <a:gd name="connsiteY18" fmla="*/ 11363 h 3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623" h="34413">
                  <a:moveTo>
                    <a:pt x="54539" y="0"/>
                  </a:moveTo>
                  <a:lnTo>
                    <a:pt x="63629" y="0"/>
                  </a:lnTo>
                  <a:lnTo>
                    <a:pt x="81809" y="11363"/>
                  </a:lnTo>
                  <a:lnTo>
                    <a:pt x="90899" y="11363"/>
                  </a:lnTo>
                  <a:lnTo>
                    <a:pt x="102261" y="0"/>
                  </a:lnTo>
                  <a:lnTo>
                    <a:pt x="113623" y="18180"/>
                  </a:lnTo>
                  <a:lnTo>
                    <a:pt x="109835" y="19263"/>
                  </a:lnTo>
                  <a:lnTo>
                    <a:pt x="113623" y="25323"/>
                  </a:lnTo>
                  <a:lnTo>
                    <a:pt x="97716" y="29868"/>
                  </a:lnTo>
                  <a:lnTo>
                    <a:pt x="81809" y="29868"/>
                  </a:lnTo>
                  <a:lnTo>
                    <a:pt x="63629" y="25323"/>
                  </a:lnTo>
                  <a:lnTo>
                    <a:pt x="47722" y="29868"/>
                  </a:lnTo>
                  <a:lnTo>
                    <a:pt x="43177" y="29868"/>
                  </a:lnTo>
                  <a:lnTo>
                    <a:pt x="31815" y="34413"/>
                  </a:lnTo>
                  <a:lnTo>
                    <a:pt x="0" y="34413"/>
                  </a:lnTo>
                  <a:lnTo>
                    <a:pt x="2041" y="27270"/>
                  </a:lnTo>
                  <a:lnTo>
                    <a:pt x="0" y="27270"/>
                  </a:lnTo>
                  <a:lnTo>
                    <a:pt x="4545" y="11363"/>
                  </a:lnTo>
                  <a:lnTo>
                    <a:pt x="431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85" name="Freeform 125"/>
            <p:cNvSpPr>
              <a:spLocks/>
            </p:cNvSpPr>
            <p:nvPr/>
          </p:nvSpPr>
          <p:spPr bwMode="auto">
            <a:xfrm>
              <a:off x="3934499" y="3571654"/>
              <a:ext cx="85217" cy="44313"/>
            </a:xfrm>
            <a:custGeom>
              <a:avLst/>
              <a:gdLst>
                <a:gd name="T0" fmla="*/ 50 w 50"/>
                <a:gd name="T1" fmla="*/ 0 h 26"/>
                <a:gd name="T2" fmla="*/ 50 w 50"/>
                <a:gd name="T3" fmla="*/ 0 h 26"/>
                <a:gd name="T4" fmla="*/ 48 w 50"/>
                <a:gd name="T5" fmla="*/ 7 h 26"/>
                <a:gd name="T6" fmla="*/ 48 w 50"/>
                <a:gd name="T7" fmla="*/ 7 h 26"/>
                <a:gd name="T8" fmla="*/ 48 w 50"/>
                <a:gd name="T9" fmla="*/ 12 h 26"/>
                <a:gd name="T10" fmla="*/ 45 w 50"/>
                <a:gd name="T11" fmla="*/ 14 h 26"/>
                <a:gd name="T12" fmla="*/ 43 w 50"/>
                <a:gd name="T13" fmla="*/ 14 h 26"/>
                <a:gd name="T14" fmla="*/ 38 w 50"/>
                <a:gd name="T15" fmla="*/ 19 h 26"/>
                <a:gd name="T16" fmla="*/ 34 w 50"/>
                <a:gd name="T17" fmla="*/ 19 h 26"/>
                <a:gd name="T18" fmla="*/ 26 w 50"/>
                <a:gd name="T19" fmla="*/ 26 h 26"/>
                <a:gd name="T20" fmla="*/ 17 w 50"/>
                <a:gd name="T21" fmla="*/ 19 h 26"/>
                <a:gd name="T22" fmla="*/ 12 w 50"/>
                <a:gd name="T23" fmla="*/ 19 h 26"/>
                <a:gd name="T24" fmla="*/ 8 w 50"/>
                <a:gd name="T25" fmla="*/ 12 h 26"/>
                <a:gd name="T26" fmla="*/ 8 w 50"/>
                <a:gd name="T27" fmla="*/ 9 h 26"/>
                <a:gd name="T28" fmla="*/ 3 w 50"/>
                <a:gd name="T29" fmla="*/ 7 h 26"/>
                <a:gd name="T30" fmla="*/ 0 w 50"/>
                <a:gd name="T31" fmla="*/ 5 h 26"/>
                <a:gd name="T32" fmla="*/ 10 w 50"/>
                <a:gd name="T33" fmla="*/ 0 h 26"/>
                <a:gd name="T34" fmla="*/ 15 w 50"/>
                <a:gd name="T35" fmla="*/ 2 h 26"/>
                <a:gd name="T36" fmla="*/ 19 w 50"/>
                <a:gd name="T37" fmla="*/ 0 h 26"/>
                <a:gd name="T38" fmla="*/ 50 w 50"/>
                <a:gd name="T3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26">
                  <a:moveTo>
                    <a:pt x="50" y="0"/>
                  </a:moveTo>
                  <a:lnTo>
                    <a:pt x="50" y="0"/>
                  </a:lnTo>
                  <a:lnTo>
                    <a:pt x="48" y="7"/>
                  </a:lnTo>
                  <a:lnTo>
                    <a:pt x="48" y="7"/>
                  </a:lnTo>
                  <a:lnTo>
                    <a:pt x="48" y="12"/>
                  </a:lnTo>
                  <a:lnTo>
                    <a:pt x="45" y="14"/>
                  </a:lnTo>
                  <a:lnTo>
                    <a:pt x="43" y="14"/>
                  </a:lnTo>
                  <a:lnTo>
                    <a:pt x="38" y="19"/>
                  </a:lnTo>
                  <a:lnTo>
                    <a:pt x="34" y="19"/>
                  </a:lnTo>
                  <a:lnTo>
                    <a:pt x="26" y="26"/>
                  </a:lnTo>
                  <a:lnTo>
                    <a:pt x="17" y="19"/>
                  </a:lnTo>
                  <a:lnTo>
                    <a:pt x="12" y="19"/>
                  </a:lnTo>
                  <a:lnTo>
                    <a:pt x="8" y="12"/>
                  </a:lnTo>
                  <a:lnTo>
                    <a:pt x="8" y="9"/>
                  </a:lnTo>
                  <a:lnTo>
                    <a:pt x="3" y="7"/>
                  </a:lnTo>
                  <a:lnTo>
                    <a:pt x="0" y="5"/>
                  </a:lnTo>
                  <a:lnTo>
                    <a:pt x="10" y="0"/>
                  </a:lnTo>
                  <a:lnTo>
                    <a:pt x="15" y="2"/>
                  </a:lnTo>
                  <a:lnTo>
                    <a:pt x="19"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9" name="Freeform 129"/>
            <p:cNvSpPr>
              <a:spLocks noEditPoints="1"/>
            </p:cNvSpPr>
            <p:nvPr/>
          </p:nvSpPr>
          <p:spPr bwMode="auto">
            <a:xfrm>
              <a:off x="4950290" y="2651144"/>
              <a:ext cx="182366" cy="242018"/>
            </a:xfrm>
            <a:custGeom>
              <a:avLst/>
              <a:gdLst>
                <a:gd name="T0" fmla="*/ 60 w 107"/>
                <a:gd name="T1" fmla="*/ 126 h 142"/>
                <a:gd name="T2" fmla="*/ 60 w 107"/>
                <a:gd name="T3" fmla="*/ 126 h 142"/>
                <a:gd name="T4" fmla="*/ 67 w 107"/>
                <a:gd name="T5" fmla="*/ 133 h 142"/>
                <a:gd name="T6" fmla="*/ 81 w 107"/>
                <a:gd name="T7" fmla="*/ 133 h 142"/>
                <a:gd name="T8" fmla="*/ 93 w 107"/>
                <a:gd name="T9" fmla="*/ 133 h 142"/>
                <a:gd name="T10" fmla="*/ 93 w 107"/>
                <a:gd name="T11" fmla="*/ 138 h 142"/>
                <a:gd name="T12" fmla="*/ 100 w 107"/>
                <a:gd name="T13" fmla="*/ 135 h 142"/>
                <a:gd name="T14" fmla="*/ 97 w 107"/>
                <a:gd name="T15" fmla="*/ 140 h 142"/>
                <a:gd name="T16" fmla="*/ 76 w 107"/>
                <a:gd name="T17" fmla="*/ 142 h 142"/>
                <a:gd name="T18" fmla="*/ 76 w 107"/>
                <a:gd name="T19" fmla="*/ 138 h 142"/>
                <a:gd name="T20" fmla="*/ 55 w 107"/>
                <a:gd name="T21" fmla="*/ 135 h 142"/>
                <a:gd name="T22" fmla="*/ 60 w 107"/>
                <a:gd name="T23" fmla="*/ 126 h 142"/>
                <a:gd name="T24" fmla="*/ 107 w 107"/>
                <a:gd name="T25" fmla="*/ 5 h 142"/>
                <a:gd name="T26" fmla="*/ 107 w 107"/>
                <a:gd name="T27" fmla="*/ 5 h 142"/>
                <a:gd name="T28" fmla="*/ 100 w 107"/>
                <a:gd name="T29" fmla="*/ 19 h 142"/>
                <a:gd name="T30" fmla="*/ 97 w 107"/>
                <a:gd name="T31" fmla="*/ 22 h 142"/>
                <a:gd name="T32" fmla="*/ 86 w 107"/>
                <a:gd name="T33" fmla="*/ 22 h 142"/>
                <a:gd name="T34" fmla="*/ 79 w 107"/>
                <a:gd name="T35" fmla="*/ 19 h 142"/>
                <a:gd name="T36" fmla="*/ 60 w 107"/>
                <a:gd name="T37" fmla="*/ 24 h 142"/>
                <a:gd name="T38" fmla="*/ 69 w 107"/>
                <a:gd name="T39" fmla="*/ 38 h 142"/>
                <a:gd name="T40" fmla="*/ 62 w 107"/>
                <a:gd name="T41" fmla="*/ 41 h 142"/>
                <a:gd name="T42" fmla="*/ 53 w 107"/>
                <a:gd name="T43" fmla="*/ 41 h 142"/>
                <a:gd name="T44" fmla="*/ 45 w 107"/>
                <a:gd name="T45" fmla="*/ 29 h 142"/>
                <a:gd name="T46" fmla="*/ 41 w 107"/>
                <a:gd name="T47" fmla="*/ 34 h 142"/>
                <a:gd name="T48" fmla="*/ 45 w 107"/>
                <a:gd name="T49" fmla="*/ 45 h 142"/>
                <a:gd name="T50" fmla="*/ 53 w 107"/>
                <a:gd name="T51" fmla="*/ 57 h 142"/>
                <a:gd name="T52" fmla="*/ 48 w 107"/>
                <a:gd name="T53" fmla="*/ 60 h 142"/>
                <a:gd name="T54" fmla="*/ 57 w 107"/>
                <a:gd name="T55" fmla="*/ 71 h 142"/>
                <a:gd name="T56" fmla="*/ 64 w 107"/>
                <a:gd name="T57" fmla="*/ 76 h 142"/>
                <a:gd name="T58" fmla="*/ 64 w 107"/>
                <a:gd name="T59" fmla="*/ 88 h 142"/>
                <a:gd name="T60" fmla="*/ 50 w 107"/>
                <a:gd name="T61" fmla="*/ 83 h 142"/>
                <a:gd name="T62" fmla="*/ 55 w 107"/>
                <a:gd name="T63" fmla="*/ 93 h 142"/>
                <a:gd name="T64" fmla="*/ 43 w 107"/>
                <a:gd name="T65" fmla="*/ 95 h 142"/>
                <a:gd name="T66" fmla="*/ 50 w 107"/>
                <a:gd name="T67" fmla="*/ 112 h 142"/>
                <a:gd name="T68" fmla="*/ 38 w 107"/>
                <a:gd name="T69" fmla="*/ 114 h 142"/>
                <a:gd name="T70" fmla="*/ 26 w 107"/>
                <a:gd name="T71" fmla="*/ 105 h 142"/>
                <a:gd name="T72" fmla="*/ 19 w 107"/>
                <a:gd name="T73" fmla="*/ 88 h 142"/>
                <a:gd name="T74" fmla="*/ 17 w 107"/>
                <a:gd name="T75" fmla="*/ 74 h 142"/>
                <a:gd name="T76" fmla="*/ 12 w 107"/>
                <a:gd name="T77" fmla="*/ 64 h 142"/>
                <a:gd name="T78" fmla="*/ 3 w 107"/>
                <a:gd name="T79" fmla="*/ 53 h 142"/>
                <a:gd name="T80" fmla="*/ 0 w 107"/>
                <a:gd name="T81" fmla="*/ 48 h 142"/>
                <a:gd name="T82" fmla="*/ 10 w 107"/>
                <a:gd name="T83" fmla="*/ 38 h 142"/>
                <a:gd name="T84" fmla="*/ 10 w 107"/>
                <a:gd name="T85" fmla="*/ 31 h 142"/>
                <a:gd name="T86" fmla="*/ 15 w 107"/>
                <a:gd name="T87" fmla="*/ 27 h 142"/>
                <a:gd name="T88" fmla="*/ 15 w 107"/>
                <a:gd name="T89" fmla="*/ 22 h 142"/>
                <a:gd name="T90" fmla="*/ 26 w 107"/>
                <a:gd name="T91" fmla="*/ 19 h 142"/>
                <a:gd name="T92" fmla="*/ 34 w 107"/>
                <a:gd name="T93" fmla="*/ 15 h 142"/>
                <a:gd name="T94" fmla="*/ 41 w 107"/>
                <a:gd name="T95" fmla="*/ 15 h 142"/>
                <a:gd name="T96" fmla="*/ 43 w 107"/>
                <a:gd name="T97" fmla="*/ 12 h 142"/>
                <a:gd name="T98" fmla="*/ 48 w 107"/>
                <a:gd name="T99" fmla="*/ 12 h 142"/>
                <a:gd name="T100" fmla="*/ 60 w 107"/>
                <a:gd name="T101" fmla="*/ 12 h 142"/>
                <a:gd name="T102" fmla="*/ 71 w 107"/>
                <a:gd name="T103" fmla="*/ 5 h 142"/>
                <a:gd name="T104" fmla="*/ 83 w 107"/>
                <a:gd name="T105" fmla="*/ 15 h 142"/>
                <a:gd name="T106" fmla="*/ 97 w 107"/>
                <a:gd name="T107" fmla="*/ 12 h 142"/>
                <a:gd name="T108" fmla="*/ 97 w 107"/>
                <a:gd name="T109" fmla="*/ 0 h 142"/>
                <a:gd name="T110" fmla="*/ 107 w 107"/>
                <a:gd name="T111" fmla="*/ 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 h="142">
                  <a:moveTo>
                    <a:pt x="60" y="126"/>
                  </a:moveTo>
                  <a:lnTo>
                    <a:pt x="60" y="126"/>
                  </a:lnTo>
                  <a:lnTo>
                    <a:pt x="67" y="133"/>
                  </a:lnTo>
                  <a:lnTo>
                    <a:pt x="81" y="133"/>
                  </a:lnTo>
                  <a:lnTo>
                    <a:pt x="93" y="133"/>
                  </a:lnTo>
                  <a:lnTo>
                    <a:pt x="93" y="138"/>
                  </a:lnTo>
                  <a:lnTo>
                    <a:pt x="100" y="135"/>
                  </a:lnTo>
                  <a:lnTo>
                    <a:pt x="97" y="140"/>
                  </a:lnTo>
                  <a:lnTo>
                    <a:pt x="76" y="142"/>
                  </a:lnTo>
                  <a:lnTo>
                    <a:pt x="76" y="138"/>
                  </a:lnTo>
                  <a:lnTo>
                    <a:pt x="55" y="135"/>
                  </a:lnTo>
                  <a:lnTo>
                    <a:pt x="60" y="126"/>
                  </a:lnTo>
                  <a:close/>
                  <a:moveTo>
                    <a:pt x="107" y="5"/>
                  </a:moveTo>
                  <a:lnTo>
                    <a:pt x="107" y="5"/>
                  </a:lnTo>
                  <a:lnTo>
                    <a:pt x="100" y="19"/>
                  </a:lnTo>
                  <a:lnTo>
                    <a:pt x="97" y="22"/>
                  </a:lnTo>
                  <a:lnTo>
                    <a:pt x="86" y="22"/>
                  </a:lnTo>
                  <a:lnTo>
                    <a:pt x="79" y="19"/>
                  </a:lnTo>
                  <a:lnTo>
                    <a:pt x="60" y="24"/>
                  </a:lnTo>
                  <a:lnTo>
                    <a:pt x="69" y="38"/>
                  </a:lnTo>
                  <a:lnTo>
                    <a:pt x="62" y="41"/>
                  </a:lnTo>
                  <a:lnTo>
                    <a:pt x="53" y="41"/>
                  </a:lnTo>
                  <a:lnTo>
                    <a:pt x="45" y="29"/>
                  </a:lnTo>
                  <a:lnTo>
                    <a:pt x="41" y="34"/>
                  </a:lnTo>
                  <a:lnTo>
                    <a:pt x="45" y="45"/>
                  </a:lnTo>
                  <a:lnTo>
                    <a:pt x="53" y="57"/>
                  </a:lnTo>
                  <a:lnTo>
                    <a:pt x="48" y="60"/>
                  </a:lnTo>
                  <a:lnTo>
                    <a:pt x="57" y="71"/>
                  </a:lnTo>
                  <a:lnTo>
                    <a:pt x="64" y="76"/>
                  </a:lnTo>
                  <a:lnTo>
                    <a:pt x="64" y="88"/>
                  </a:lnTo>
                  <a:lnTo>
                    <a:pt x="50" y="83"/>
                  </a:lnTo>
                  <a:lnTo>
                    <a:pt x="55" y="93"/>
                  </a:lnTo>
                  <a:lnTo>
                    <a:pt x="43" y="95"/>
                  </a:lnTo>
                  <a:lnTo>
                    <a:pt x="50" y="112"/>
                  </a:lnTo>
                  <a:lnTo>
                    <a:pt x="38" y="114"/>
                  </a:lnTo>
                  <a:lnTo>
                    <a:pt x="26" y="105"/>
                  </a:lnTo>
                  <a:lnTo>
                    <a:pt x="19" y="88"/>
                  </a:lnTo>
                  <a:lnTo>
                    <a:pt x="17" y="74"/>
                  </a:lnTo>
                  <a:lnTo>
                    <a:pt x="12" y="64"/>
                  </a:lnTo>
                  <a:lnTo>
                    <a:pt x="3" y="53"/>
                  </a:lnTo>
                  <a:lnTo>
                    <a:pt x="0" y="48"/>
                  </a:lnTo>
                  <a:lnTo>
                    <a:pt x="10" y="38"/>
                  </a:lnTo>
                  <a:lnTo>
                    <a:pt x="10" y="31"/>
                  </a:lnTo>
                  <a:lnTo>
                    <a:pt x="15" y="27"/>
                  </a:lnTo>
                  <a:lnTo>
                    <a:pt x="15" y="22"/>
                  </a:lnTo>
                  <a:lnTo>
                    <a:pt x="26" y="19"/>
                  </a:lnTo>
                  <a:lnTo>
                    <a:pt x="34" y="15"/>
                  </a:lnTo>
                  <a:lnTo>
                    <a:pt x="41" y="15"/>
                  </a:lnTo>
                  <a:lnTo>
                    <a:pt x="43" y="12"/>
                  </a:lnTo>
                  <a:lnTo>
                    <a:pt x="48" y="12"/>
                  </a:lnTo>
                  <a:lnTo>
                    <a:pt x="60" y="12"/>
                  </a:lnTo>
                  <a:lnTo>
                    <a:pt x="71" y="5"/>
                  </a:lnTo>
                  <a:lnTo>
                    <a:pt x="83" y="15"/>
                  </a:lnTo>
                  <a:lnTo>
                    <a:pt x="97" y="12"/>
                  </a:lnTo>
                  <a:lnTo>
                    <a:pt x="97" y="0"/>
                  </a:lnTo>
                  <a:lnTo>
                    <a:pt x="10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1" name="Freeform 131"/>
            <p:cNvSpPr>
              <a:spLocks/>
            </p:cNvSpPr>
            <p:nvPr/>
          </p:nvSpPr>
          <p:spPr bwMode="auto">
            <a:xfrm>
              <a:off x="2375021" y="-621042"/>
              <a:ext cx="1685600" cy="2469601"/>
            </a:xfrm>
            <a:custGeom>
              <a:avLst/>
              <a:gdLst>
                <a:gd name="T0" fmla="*/ 849 w 989"/>
                <a:gd name="T1" fmla="*/ 126 h 1449"/>
                <a:gd name="T2" fmla="*/ 669 w 989"/>
                <a:gd name="T3" fmla="*/ 190 h 1449"/>
                <a:gd name="T4" fmla="*/ 783 w 989"/>
                <a:gd name="T5" fmla="*/ 237 h 1449"/>
                <a:gd name="T6" fmla="*/ 811 w 989"/>
                <a:gd name="T7" fmla="*/ 308 h 1449"/>
                <a:gd name="T8" fmla="*/ 979 w 989"/>
                <a:gd name="T9" fmla="*/ 247 h 1449"/>
                <a:gd name="T10" fmla="*/ 913 w 989"/>
                <a:gd name="T11" fmla="*/ 386 h 1449"/>
                <a:gd name="T12" fmla="*/ 880 w 989"/>
                <a:gd name="T13" fmla="*/ 474 h 1449"/>
                <a:gd name="T14" fmla="*/ 887 w 989"/>
                <a:gd name="T15" fmla="*/ 666 h 1449"/>
                <a:gd name="T16" fmla="*/ 863 w 989"/>
                <a:gd name="T17" fmla="*/ 727 h 1449"/>
                <a:gd name="T18" fmla="*/ 873 w 989"/>
                <a:gd name="T19" fmla="*/ 841 h 1449"/>
                <a:gd name="T20" fmla="*/ 849 w 989"/>
                <a:gd name="T21" fmla="*/ 888 h 1449"/>
                <a:gd name="T22" fmla="*/ 826 w 989"/>
                <a:gd name="T23" fmla="*/ 933 h 1449"/>
                <a:gd name="T24" fmla="*/ 785 w 989"/>
                <a:gd name="T25" fmla="*/ 950 h 1449"/>
                <a:gd name="T26" fmla="*/ 835 w 989"/>
                <a:gd name="T27" fmla="*/ 1035 h 1449"/>
                <a:gd name="T28" fmla="*/ 773 w 989"/>
                <a:gd name="T29" fmla="*/ 997 h 1449"/>
                <a:gd name="T30" fmla="*/ 802 w 989"/>
                <a:gd name="T31" fmla="*/ 1059 h 1449"/>
                <a:gd name="T32" fmla="*/ 736 w 989"/>
                <a:gd name="T33" fmla="*/ 1137 h 1449"/>
                <a:gd name="T34" fmla="*/ 655 w 989"/>
                <a:gd name="T35" fmla="*/ 1167 h 1449"/>
                <a:gd name="T36" fmla="*/ 587 w 989"/>
                <a:gd name="T37" fmla="*/ 1241 h 1449"/>
                <a:gd name="T38" fmla="*/ 528 w 989"/>
                <a:gd name="T39" fmla="*/ 1283 h 1449"/>
                <a:gd name="T40" fmla="*/ 492 w 989"/>
                <a:gd name="T41" fmla="*/ 1362 h 1449"/>
                <a:gd name="T42" fmla="*/ 485 w 989"/>
                <a:gd name="T43" fmla="*/ 1449 h 1449"/>
                <a:gd name="T44" fmla="*/ 405 w 989"/>
                <a:gd name="T45" fmla="*/ 1423 h 1449"/>
                <a:gd name="T46" fmla="*/ 350 w 989"/>
                <a:gd name="T47" fmla="*/ 1328 h 1449"/>
                <a:gd name="T48" fmla="*/ 317 w 989"/>
                <a:gd name="T49" fmla="*/ 1234 h 1449"/>
                <a:gd name="T50" fmla="*/ 329 w 989"/>
                <a:gd name="T51" fmla="*/ 1141 h 1449"/>
                <a:gd name="T52" fmla="*/ 362 w 989"/>
                <a:gd name="T53" fmla="*/ 1070 h 1449"/>
                <a:gd name="T54" fmla="*/ 322 w 989"/>
                <a:gd name="T55" fmla="*/ 1099 h 1449"/>
                <a:gd name="T56" fmla="*/ 305 w 989"/>
                <a:gd name="T57" fmla="*/ 1028 h 1449"/>
                <a:gd name="T58" fmla="*/ 326 w 989"/>
                <a:gd name="T59" fmla="*/ 1006 h 1449"/>
                <a:gd name="T60" fmla="*/ 282 w 989"/>
                <a:gd name="T61" fmla="*/ 985 h 1449"/>
                <a:gd name="T62" fmla="*/ 277 w 989"/>
                <a:gd name="T63" fmla="*/ 876 h 1449"/>
                <a:gd name="T64" fmla="*/ 237 w 989"/>
                <a:gd name="T65" fmla="*/ 763 h 1449"/>
                <a:gd name="T66" fmla="*/ 116 w 989"/>
                <a:gd name="T67" fmla="*/ 722 h 1449"/>
                <a:gd name="T68" fmla="*/ 31 w 989"/>
                <a:gd name="T69" fmla="*/ 663 h 1449"/>
                <a:gd name="T70" fmla="*/ 36 w 989"/>
                <a:gd name="T71" fmla="*/ 616 h 1449"/>
                <a:gd name="T72" fmla="*/ 64 w 989"/>
                <a:gd name="T73" fmla="*/ 516 h 1449"/>
                <a:gd name="T74" fmla="*/ 85 w 989"/>
                <a:gd name="T75" fmla="*/ 410 h 1449"/>
                <a:gd name="T76" fmla="*/ 177 w 989"/>
                <a:gd name="T77" fmla="*/ 289 h 1449"/>
                <a:gd name="T78" fmla="*/ 260 w 989"/>
                <a:gd name="T79" fmla="*/ 192 h 1449"/>
                <a:gd name="T80" fmla="*/ 371 w 989"/>
                <a:gd name="T81" fmla="*/ 161 h 1449"/>
                <a:gd name="T82" fmla="*/ 466 w 989"/>
                <a:gd name="T83" fmla="*/ 251 h 1449"/>
                <a:gd name="T84" fmla="*/ 483 w 989"/>
                <a:gd name="T85" fmla="*/ 60 h 1449"/>
                <a:gd name="T86" fmla="*/ 617 w 989"/>
                <a:gd name="T87" fmla="*/ 0 h 1449"/>
                <a:gd name="T88" fmla="*/ 747 w 989"/>
                <a:gd name="T89" fmla="*/ 19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1449">
                  <a:moveTo>
                    <a:pt x="747" y="19"/>
                  </a:moveTo>
                  <a:lnTo>
                    <a:pt x="747" y="19"/>
                  </a:lnTo>
                  <a:lnTo>
                    <a:pt x="849" y="126"/>
                  </a:lnTo>
                  <a:lnTo>
                    <a:pt x="818" y="173"/>
                  </a:lnTo>
                  <a:lnTo>
                    <a:pt x="757" y="178"/>
                  </a:lnTo>
                  <a:lnTo>
                    <a:pt x="669" y="190"/>
                  </a:lnTo>
                  <a:lnTo>
                    <a:pt x="677" y="211"/>
                  </a:lnTo>
                  <a:lnTo>
                    <a:pt x="736" y="199"/>
                  </a:lnTo>
                  <a:lnTo>
                    <a:pt x="783" y="237"/>
                  </a:lnTo>
                  <a:lnTo>
                    <a:pt x="814" y="204"/>
                  </a:lnTo>
                  <a:lnTo>
                    <a:pt x="828" y="244"/>
                  </a:lnTo>
                  <a:lnTo>
                    <a:pt x="811" y="308"/>
                  </a:lnTo>
                  <a:lnTo>
                    <a:pt x="852" y="268"/>
                  </a:lnTo>
                  <a:lnTo>
                    <a:pt x="930" y="225"/>
                  </a:lnTo>
                  <a:lnTo>
                    <a:pt x="979" y="247"/>
                  </a:lnTo>
                  <a:lnTo>
                    <a:pt x="989" y="292"/>
                  </a:lnTo>
                  <a:lnTo>
                    <a:pt x="923" y="365"/>
                  </a:lnTo>
                  <a:lnTo>
                    <a:pt x="913" y="386"/>
                  </a:lnTo>
                  <a:lnTo>
                    <a:pt x="861" y="403"/>
                  </a:lnTo>
                  <a:lnTo>
                    <a:pt x="899" y="408"/>
                  </a:lnTo>
                  <a:lnTo>
                    <a:pt x="880" y="474"/>
                  </a:lnTo>
                  <a:lnTo>
                    <a:pt x="866" y="528"/>
                  </a:lnTo>
                  <a:lnTo>
                    <a:pt x="868" y="616"/>
                  </a:lnTo>
                  <a:lnTo>
                    <a:pt x="887" y="666"/>
                  </a:lnTo>
                  <a:lnTo>
                    <a:pt x="861" y="668"/>
                  </a:lnTo>
                  <a:lnTo>
                    <a:pt x="835" y="689"/>
                  </a:lnTo>
                  <a:lnTo>
                    <a:pt x="863" y="727"/>
                  </a:lnTo>
                  <a:lnTo>
                    <a:pt x="868" y="782"/>
                  </a:lnTo>
                  <a:lnTo>
                    <a:pt x="852" y="786"/>
                  </a:lnTo>
                  <a:lnTo>
                    <a:pt x="873" y="841"/>
                  </a:lnTo>
                  <a:lnTo>
                    <a:pt x="835" y="843"/>
                  </a:lnTo>
                  <a:lnTo>
                    <a:pt x="856" y="869"/>
                  </a:lnTo>
                  <a:lnTo>
                    <a:pt x="849" y="888"/>
                  </a:lnTo>
                  <a:lnTo>
                    <a:pt x="828" y="895"/>
                  </a:lnTo>
                  <a:lnTo>
                    <a:pt x="804" y="895"/>
                  </a:lnTo>
                  <a:lnTo>
                    <a:pt x="826" y="933"/>
                  </a:lnTo>
                  <a:lnTo>
                    <a:pt x="826" y="957"/>
                  </a:lnTo>
                  <a:lnTo>
                    <a:pt x="792" y="935"/>
                  </a:lnTo>
                  <a:lnTo>
                    <a:pt x="785" y="950"/>
                  </a:lnTo>
                  <a:lnTo>
                    <a:pt x="807" y="964"/>
                  </a:lnTo>
                  <a:lnTo>
                    <a:pt x="828" y="995"/>
                  </a:lnTo>
                  <a:lnTo>
                    <a:pt x="835" y="1035"/>
                  </a:lnTo>
                  <a:lnTo>
                    <a:pt x="804" y="1044"/>
                  </a:lnTo>
                  <a:lnTo>
                    <a:pt x="792" y="1025"/>
                  </a:lnTo>
                  <a:lnTo>
                    <a:pt x="773" y="997"/>
                  </a:lnTo>
                  <a:lnTo>
                    <a:pt x="778" y="1030"/>
                  </a:lnTo>
                  <a:lnTo>
                    <a:pt x="759" y="1056"/>
                  </a:lnTo>
                  <a:lnTo>
                    <a:pt x="802" y="1059"/>
                  </a:lnTo>
                  <a:lnTo>
                    <a:pt x="823" y="1061"/>
                  </a:lnTo>
                  <a:lnTo>
                    <a:pt x="781" y="1101"/>
                  </a:lnTo>
                  <a:lnTo>
                    <a:pt x="736" y="1137"/>
                  </a:lnTo>
                  <a:lnTo>
                    <a:pt x="688" y="1151"/>
                  </a:lnTo>
                  <a:lnTo>
                    <a:pt x="672" y="1151"/>
                  </a:lnTo>
                  <a:lnTo>
                    <a:pt x="655" y="1167"/>
                  </a:lnTo>
                  <a:lnTo>
                    <a:pt x="632" y="1210"/>
                  </a:lnTo>
                  <a:lnTo>
                    <a:pt x="598" y="1238"/>
                  </a:lnTo>
                  <a:lnTo>
                    <a:pt x="587" y="1241"/>
                  </a:lnTo>
                  <a:lnTo>
                    <a:pt x="565" y="1250"/>
                  </a:lnTo>
                  <a:lnTo>
                    <a:pt x="542" y="1260"/>
                  </a:lnTo>
                  <a:lnTo>
                    <a:pt x="528" y="1283"/>
                  </a:lnTo>
                  <a:lnTo>
                    <a:pt x="528" y="1309"/>
                  </a:lnTo>
                  <a:lnTo>
                    <a:pt x="518" y="1333"/>
                  </a:lnTo>
                  <a:lnTo>
                    <a:pt x="492" y="1362"/>
                  </a:lnTo>
                  <a:lnTo>
                    <a:pt x="499" y="1388"/>
                  </a:lnTo>
                  <a:lnTo>
                    <a:pt x="492" y="1416"/>
                  </a:lnTo>
                  <a:lnTo>
                    <a:pt x="485" y="1449"/>
                  </a:lnTo>
                  <a:lnTo>
                    <a:pt x="461" y="1449"/>
                  </a:lnTo>
                  <a:lnTo>
                    <a:pt x="438" y="1423"/>
                  </a:lnTo>
                  <a:lnTo>
                    <a:pt x="405" y="1423"/>
                  </a:lnTo>
                  <a:lnTo>
                    <a:pt x="388" y="1404"/>
                  </a:lnTo>
                  <a:lnTo>
                    <a:pt x="378" y="1373"/>
                  </a:lnTo>
                  <a:lnTo>
                    <a:pt x="350" y="1328"/>
                  </a:lnTo>
                  <a:lnTo>
                    <a:pt x="343" y="1305"/>
                  </a:lnTo>
                  <a:lnTo>
                    <a:pt x="341" y="1272"/>
                  </a:lnTo>
                  <a:lnTo>
                    <a:pt x="317" y="1234"/>
                  </a:lnTo>
                  <a:lnTo>
                    <a:pt x="324" y="1205"/>
                  </a:lnTo>
                  <a:lnTo>
                    <a:pt x="312" y="1189"/>
                  </a:lnTo>
                  <a:lnTo>
                    <a:pt x="329" y="1141"/>
                  </a:lnTo>
                  <a:lnTo>
                    <a:pt x="352" y="1125"/>
                  </a:lnTo>
                  <a:lnTo>
                    <a:pt x="360" y="1106"/>
                  </a:lnTo>
                  <a:lnTo>
                    <a:pt x="362" y="1070"/>
                  </a:lnTo>
                  <a:lnTo>
                    <a:pt x="343" y="1085"/>
                  </a:lnTo>
                  <a:lnTo>
                    <a:pt x="336" y="1092"/>
                  </a:lnTo>
                  <a:lnTo>
                    <a:pt x="322" y="1099"/>
                  </a:lnTo>
                  <a:lnTo>
                    <a:pt x="300" y="1085"/>
                  </a:lnTo>
                  <a:lnTo>
                    <a:pt x="300" y="1051"/>
                  </a:lnTo>
                  <a:lnTo>
                    <a:pt x="305" y="1028"/>
                  </a:lnTo>
                  <a:lnTo>
                    <a:pt x="322" y="1025"/>
                  </a:lnTo>
                  <a:lnTo>
                    <a:pt x="355" y="1040"/>
                  </a:lnTo>
                  <a:lnTo>
                    <a:pt x="326" y="1006"/>
                  </a:lnTo>
                  <a:lnTo>
                    <a:pt x="312" y="990"/>
                  </a:lnTo>
                  <a:lnTo>
                    <a:pt x="296" y="997"/>
                  </a:lnTo>
                  <a:lnTo>
                    <a:pt x="282" y="985"/>
                  </a:lnTo>
                  <a:lnTo>
                    <a:pt x="300" y="935"/>
                  </a:lnTo>
                  <a:lnTo>
                    <a:pt x="291" y="917"/>
                  </a:lnTo>
                  <a:lnTo>
                    <a:pt x="277" y="876"/>
                  </a:lnTo>
                  <a:lnTo>
                    <a:pt x="258" y="815"/>
                  </a:lnTo>
                  <a:lnTo>
                    <a:pt x="237" y="791"/>
                  </a:lnTo>
                  <a:lnTo>
                    <a:pt x="237" y="763"/>
                  </a:lnTo>
                  <a:lnTo>
                    <a:pt x="194" y="725"/>
                  </a:lnTo>
                  <a:lnTo>
                    <a:pt x="161" y="720"/>
                  </a:lnTo>
                  <a:lnTo>
                    <a:pt x="116" y="722"/>
                  </a:lnTo>
                  <a:lnTo>
                    <a:pt x="78" y="730"/>
                  </a:lnTo>
                  <a:lnTo>
                    <a:pt x="59" y="706"/>
                  </a:lnTo>
                  <a:lnTo>
                    <a:pt x="31" y="663"/>
                  </a:lnTo>
                  <a:lnTo>
                    <a:pt x="73" y="640"/>
                  </a:lnTo>
                  <a:lnTo>
                    <a:pt x="104" y="635"/>
                  </a:lnTo>
                  <a:lnTo>
                    <a:pt x="36" y="616"/>
                  </a:lnTo>
                  <a:lnTo>
                    <a:pt x="0" y="585"/>
                  </a:lnTo>
                  <a:lnTo>
                    <a:pt x="2" y="554"/>
                  </a:lnTo>
                  <a:lnTo>
                    <a:pt x="64" y="516"/>
                  </a:lnTo>
                  <a:lnTo>
                    <a:pt x="123" y="474"/>
                  </a:lnTo>
                  <a:lnTo>
                    <a:pt x="128" y="443"/>
                  </a:lnTo>
                  <a:lnTo>
                    <a:pt x="85" y="410"/>
                  </a:lnTo>
                  <a:lnTo>
                    <a:pt x="99" y="372"/>
                  </a:lnTo>
                  <a:lnTo>
                    <a:pt x="154" y="301"/>
                  </a:lnTo>
                  <a:lnTo>
                    <a:pt x="177" y="289"/>
                  </a:lnTo>
                  <a:lnTo>
                    <a:pt x="170" y="240"/>
                  </a:lnTo>
                  <a:lnTo>
                    <a:pt x="211" y="209"/>
                  </a:lnTo>
                  <a:lnTo>
                    <a:pt x="260" y="192"/>
                  </a:lnTo>
                  <a:lnTo>
                    <a:pt x="310" y="190"/>
                  </a:lnTo>
                  <a:lnTo>
                    <a:pt x="329" y="228"/>
                  </a:lnTo>
                  <a:lnTo>
                    <a:pt x="371" y="161"/>
                  </a:lnTo>
                  <a:lnTo>
                    <a:pt x="409" y="206"/>
                  </a:lnTo>
                  <a:lnTo>
                    <a:pt x="433" y="216"/>
                  </a:lnTo>
                  <a:lnTo>
                    <a:pt x="466" y="251"/>
                  </a:lnTo>
                  <a:lnTo>
                    <a:pt x="426" y="190"/>
                  </a:lnTo>
                  <a:lnTo>
                    <a:pt x="428" y="138"/>
                  </a:lnTo>
                  <a:lnTo>
                    <a:pt x="483" y="60"/>
                  </a:lnTo>
                  <a:lnTo>
                    <a:pt x="539" y="67"/>
                  </a:lnTo>
                  <a:lnTo>
                    <a:pt x="561" y="15"/>
                  </a:lnTo>
                  <a:lnTo>
                    <a:pt x="617" y="0"/>
                  </a:lnTo>
                  <a:lnTo>
                    <a:pt x="747" y="19"/>
                  </a:lnTo>
                  <a:lnTo>
                    <a:pt x="747" y="19"/>
                  </a:lnTo>
                  <a:lnTo>
                    <a:pt x="74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2" name="Freeform 132"/>
            <p:cNvSpPr>
              <a:spLocks/>
            </p:cNvSpPr>
            <p:nvPr/>
          </p:nvSpPr>
          <p:spPr bwMode="auto">
            <a:xfrm>
              <a:off x="1851786" y="3421672"/>
              <a:ext cx="112487" cy="117601"/>
            </a:xfrm>
            <a:custGeom>
              <a:avLst/>
              <a:gdLst>
                <a:gd name="T0" fmla="*/ 49 w 66"/>
                <a:gd name="T1" fmla="*/ 14 h 69"/>
                <a:gd name="T2" fmla="*/ 49 w 66"/>
                <a:gd name="T3" fmla="*/ 14 h 69"/>
                <a:gd name="T4" fmla="*/ 49 w 66"/>
                <a:gd name="T5" fmla="*/ 33 h 69"/>
                <a:gd name="T6" fmla="*/ 54 w 66"/>
                <a:gd name="T7" fmla="*/ 33 h 69"/>
                <a:gd name="T8" fmla="*/ 59 w 66"/>
                <a:gd name="T9" fmla="*/ 36 h 69"/>
                <a:gd name="T10" fmla="*/ 61 w 66"/>
                <a:gd name="T11" fmla="*/ 33 h 69"/>
                <a:gd name="T12" fmla="*/ 66 w 66"/>
                <a:gd name="T13" fmla="*/ 36 h 69"/>
                <a:gd name="T14" fmla="*/ 56 w 66"/>
                <a:gd name="T15" fmla="*/ 43 h 69"/>
                <a:gd name="T16" fmla="*/ 49 w 66"/>
                <a:gd name="T17" fmla="*/ 48 h 69"/>
                <a:gd name="T18" fmla="*/ 49 w 66"/>
                <a:gd name="T19" fmla="*/ 50 h 69"/>
                <a:gd name="T20" fmla="*/ 52 w 66"/>
                <a:gd name="T21" fmla="*/ 52 h 69"/>
                <a:gd name="T22" fmla="*/ 47 w 66"/>
                <a:gd name="T23" fmla="*/ 57 h 69"/>
                <a:gd name="T24" fmla="*/ 42 w 66"/>
                <a:gd name="T25" fmla="*/ 59 h 69"/>
                <a:gd name="T26" fmla="*/ 44 w 66"/>
                <a:gd name="T27" fmla="*/ 59 h 69"/>
                <a:gd name="T28" fmla="*/ 40 w 66"/>
                <a:gd name="T29" fmla="*/ 62 h 69"/>
                <a:gd name="T30" fmla="*/ 35 w 66"/>
                <a:gd name="T31" fmla="*/ 66 h 69"/>
                <a:gd name="T32" fmla="*/ 35 w 66"/>
                <a:gd name="T33" fmla="*/ 69 h 69"/>
                <a:gd name="T34" fmla="*/ 26 w 66"/>
                <a:gd name="T35" fmla="*/ 66 h 69"/>
                <a:gd name="T36" fmla="*/ 16 w 66"/>
                <a:gd name="T37" fmla="*/ 64 h 69"/>
                <a:gd name="T38" fmla="*/ 9 w 66"/>
                <a:gd name="T39" fmla="*/ 62 h 69"/>
                <a:gd name="T40" fmla="*/ 0 w 66"/>
                <a:gd name="T41" fmla="*/ 55 h 69"/>
                <a:gd name="T42" fmla="*/ 0 w 66"/>
                <a:gd name="T43" fmla="*/ 50 h 69"/>
                <a:gd name="T44" fmla="*/ 2 w 66"/>
                <a:gd name="T45" fmla="*/ 48 h 69"/>
                <a:gd name="T46" fmla="*/ 0 w 66"/>
                <a:gd name="T47" fmla="*/ 43 h 69"/>
                <a:gd name="T48" fmla="*/ 7 w 66"/>
                <a:gd name="T49" fmla="*/ 31 h 69"/>
                <a:gd name="T50" fmla="*/ 28 w 66"/>
                <a:gd name="T51" fmla="*/ 31 h 69"/>
                <a:gd name="T52" fmla="*/ 28 w 66"/>
                <a:gd name="T53" fmla="*/ 24 h 69"/>
                <a:gd name="T54" fmla="*/ 26 w 66"/>
                <a:gd name="T55" fmla="*/ 24 h 69"/>
                <a:gd name="T56" fmla="*/ 23 w 66"/>
                <a:gd name="T57" fmla="*/ 19 h 69"/>
                <a:gd name="T58" fmla="*/ 18 w 66"/>
                <a:gd name="T59" fmla="*/ 17 h 69"/>
                <a:gd name="T60" fmla="*/ 11 w 66"/>
                <a:gd name="T61" fmla="*/ 10 h 69"/>
                <a:gd name="T62" fmla="*/ 18 w 66"/>
                <a:gd name="T63" fmla="*/ 10 h 69"/>
                <a:gd name="T64" fmla="*/ 18 w 66"/>
                <a:gd name="T65" fmla="*/ 0 h 69"/>
                <a:gd name="T66" fmla="*/ 35 w 66"/>
                <a:gd name="T67" fmla="*/ 0 h 69"/>
                <a:gd name="T68" fmla="*/ 52 w 66"/>
                <a:gd name="T69" fmla="*/ 0 h 69"/>
                <a:gd name="T70" fmla="*/ 49 w 66"/>
                <a:gd name="T71"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69">
                  <a:moveTo>
                    <a:pt x="49" y="14"/>
                  </a:moveTo>
                  <a:lnTo>
                    <a:pt x="49" y="14"/>
                  </a:lnTo>
                  <a:lnTo>
                    <a:pt x="49" y="33"/>
                  </a:lnTo>
                  <a:lnTo>
                    <a:pt x="54" y="33"/>
                  </a:lnTo>
                  <a:lnTo>
                    <a:pt x="59" y="36"/>
                  </a:lnTo>
                  <a:lnTo>
                    <a:pt x="61" y="33"/>
                  </a:lnTo>
                  <a:lnTo>
                    <a:pt x="66" y="36"/>
                  </a:lnTo>
                  <a:lnTo>
                    <a:pt x="56" y="43"/>
                  </a:lnTo>
                  <a:lnTo>
                    <a:pt x="49" y="48"/>
                  </a:lnTo>
                  <a:lnTo>
                    <a:pt x="49" y="50"/>
                  </a:lnTo>
                  <a:lnTo>
                    <a:pt x="52" y="52"/>
                  </a:lnTo>
                  <a:lnTo>
                    <a:pt x="47" y="57"/>
                  </a:lnTo>
                  <a:lnTo>
                    <a:pt x="42" y="59"/>
                  </a:lnTo>
                  <a:lnTo>
                    <a:pt x="44" y="59"/>
                  </a:lnTo>
                  <a:lnTo>
                    <a:pt x="40" y="62"/>
                  </a:lnTo>
                  <a:lnTo>
                    <a:pt x="35" y="66"/>
                  </a:lnTo>
                  <a:lnTo>
                    <a:pt x="35" y="69"/>
                  </a:lnTo>
                  <a:lnTo>
                    <a:pt x="26" y="66"/>
                  </a:lnTo>
                  <a:lnTo>
                    <a:pt x="16" y="64"/>
                  </a:lnTo>
                  <a:lnTo>
                    <a:pt x="9" y="62"/>
                  </a:lnTo>
                  <a:lnTo>
                    <a:pt x="0" y="55"/>
                  </a:lnTo>
                  <a:lnTo>
                    <a:pt x="0" y="50"/>
                  </a:lnTo>
                  <a:lnTo>
                    <a:pt x="2" y="48"/>
                  </a:lnTo>
                  <a:lnTo>
                    <a:pt x="0" y="43"/>
                  </a:lnTo>
                  <a:lnTo>
                    <a:pt x="7" y="31"/>
                  </a:lnTo>
                  <a:lnTo>
                    <a:pt x="28" y="31"/>
                  </a:lnTo>
                  <a:lnTo>
                    <a:pt x="28" y="24"/>
                  </a:lnTo>
                  <a:lnTo>
                    <a:pt x="26" y="24"/>
                  </a:lnTo>
                  <a:lnTo>
                    <a:pt x="23" y="19"/>
                  </a:lnTo>
                  <a:lnTo>
                    <a:pt x="18" y="17"/>
                  </a:lnTo>
                  <a:lnTo>
                    <a:pt x="11" y="10"/>
                  </a:lnTo>
                  <a:lnTo>
                    <a:pt x="18" y="10"/>
                  </a:lnTo>
                  <a:lnTo>
                    <a:pt x="18" y="0"/>
                  </a:lnTo>
                  <a:lnTo>
                    <a:pt x="35" y="0"/>
                  </a:lnTo>
                  <a:lnTo>
                    <a:pt x="52" y="0"/>
                  </a:lnTo>
                  <a:lnTo>
                    <a:pt x="49"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4" name="Freeform 134"/>
            <p:cNvSpPr>
              <a:spLocks/>
            </p:cNvSpPr>
            <p:nvPr/>
          </p:nvSpPr>
          <p:spPr bwMode="auto">
            <a:xfrm>
              <a:off x="2702256" y="3687550"/>
              <a:ext cx="136348" cy="197705"/>
            </a:xfrm>
            <a:custGeom>
              <a:avLst/>
              <a:gdLst>
                <a:gd name="T0" fmla="*/ 68 w 80"/>
                <a:gd name="T1" fmla="*/ 41 h 116"/>
                <a:gd name="T2" fmla="*/ 68 w 80"/>
                <a:gd name="T3" fmla="*/ 41 h 116"/>
                <a:gd name="T4" fmla="*/ 66 w 80"/>
                <a:gd name="T5" fmla="*/ 55 h 116"/>
                <a:gd name="T6" fmla="*/ 56 w 80"/>
                <a:gd name="T7" fmla="*/ 60 h 116"/>
                <a:gd name="T8" fmla="*/ 59 w 80"/>
                <a:gd name="T9" fmla="*/ 62 h 116"/>
                <a:gd name="T10" fmla="*/ 54 w 80"/>
                <a:gd name="T11" fmla="*/ 71 h 116"/>
                <a:gd name="T12" fmla="*/ 61 w 80"/>
                <a:gd name="T13" fmla="*/ 83 h 116"/>
                <a:gd name="T14" fmla="*/ 66 w 80"/>
                <a:gd name="T15" fmla="*/ 83 h 116"/>
                <a:gd name="T16" fmla="*/ 68 w 80"/>
                <a:gd name="T17" fmla="*/ 93 h 116"/>
                <a:gd name="T18" fmla="*/ 80 w 80"/>
                <a:gd name="T19" fmla="*/ 107 h 116"/>
                <a:gd name="T20" fmla="*/ 75 w 80"/>
                <a:gd name="T21" fmla="*/ 107 h 116"/>
                <a:gd name="T22" fmla="*/ 66 w 80"/>
                <a:gd name="T23" fmla="*/ 105 h 116"/>
                <a:gd name="T24" fmla="*/ 61 w 80"/>
                <a:gd name="T25" fmla="*/ 109 h 116"/>
                <a:gd name="T26" fmla="*/ 54 w 80"/>
                <a:gd name="T27" fmla="*/ 112 h 116"/>
                <a:gd name="T28" fmla="*/ 49 w 80"/>
                <a:gd name="T29" fmla="*/ 114 h 116"/>
                <a:gd name="T30" fmla="*/ 47 w 80"/>
                <a:gd name="T31" fmla="*/ 116 h 116"/>
                <a:gd name="T32" fmla="*/ 37 w 80"/>
                <a:gd name="T33" fmla="*/ 116 h 116"/>
                <a:gd name="T34" fmla="*/ 28 w 80"/>
                <a:gd name="T35" fmla="*/ 107 h 116"/>
                <a:gd name="T36" fmla="*/ 26 w 80"/>
                <a:gd name="T37" fmla="*/ 100 h 116"/>
                <a:gd name="T38" fmla="*/ 23 w 80"/>
                <a:gd name="T39" fmla="*/ 93 h 116"/>
                <a:gd name="T40" fmla="*/ 26 w 80"/>
                <a:gd name="T41" fmla="*/ 79 h 116"/>
                <a:gd name="T42" fmla="*/ 30 w 80"/>
                <a:gd name="T43" fmla="*/ 71 h 116"/>
                <a:gd name="T44" fmla="*/ 26 w 80"/>
                <a:gd name="T45" fmla="*/ 67 h 116"/>
                <a:gd name="T46" fmla="*/ 21 w 80"/>
                <a:gd name="T47" fmla="*/ 62 h 116"/>
                <a:gd name="T48" fmla="*/ 23 w 80"/>
                <a:gd name="T49" fmla="*/ 55 h 116"/>
                <a:gd name="T50" fmla="*/ 19 w 80"/>
                <a:gd name="T51" fmla="*/ 52 h 116"/>
                <a:gd name="T52" fmla="*/ 11 w 80"/>
                <a:gd name="T53" fmla="*/ 52 h 116"/>
                <a:gd name="T54" fmla="*/ 0 w 80"/>
                <a:gd name="T55" fmla="*/ 41 h 116"/>
                <a:gd name="T56" fmla="*/ 4 w 80"/>
                <a:gd name="T57" fmla="*/ 36 h 116"/>
                <a:gd name="T58" fmla="*/ 4 w 80"/>
                <a:gd name="T59" fmla="*/ 29 h 116"/>
                <a:gd name="T60" fmla="*/ 14 w 80"/>
                <a:gd name="T61" fmla="*/ 26 h 116"/>
                <a:gd name="T62" fmla="*/ 16 w 80"/>
                <a:gd name="T63" fmla="*/ 22 h 116"/>
                <a:gd name="T64" fmla="*/ 11 w 80"/>
                <a:gd name="T65" fmla="*/ 17 h 116"/>
                <a:gd name="T66" fmla="*/ 14 w 80"/>
                <a:gd name="T67" fmla="*/ 10 h 116"/>
                <a:gd name="T68" fmla="*/ 26 w 80"/>
                <a:gd name="T69" fmla="*/ 0 h 116"/>
                <a:gd name="T70" fmla="*/ 37 w 80"/>
                <a:gd name="T71" fmla="*/ 8 h 116"/>
                <a:gd name="T72" fmla="*/ 47 w 80"/>
                <a:gd name="T73" fmla="*/ 17 h 116"/>
                <a:gd name="T74" fmla="*/ 47 w 80"/>
                <a:gd name="T75" fmla="*/ 26 h 116"/>
                <a:gd name="T76" fmla="*/ 54 w 80"/>
                <a:gd name="T77" fmla="*/ 26 h 116"/>
                <a:gd name="T78" fmla="*/ 61 w 80"/>
                <a:gd name="T79" fmla="*/ 34 h 116"/>
                <a:gd name="T80" fmla="*/ 68 w 80"/>
                <a:gd name="T81" fmla="*/ 4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0" h="116">
                  <a:moveTo>
                    <a:pt x="68" y="41"/>
                  </a:moveTo>
                  <a:lnTo>
                    <a:pt x="68" y="41"/>
                  </a:lnTo>
                  <a:lnTo>
                    <a:pt x="66" y="55"/>
                  </a:lnTo>
                  <a:lnTo>
                    <a:pt x="56" y="60"/>
                  </a:lnTo>
                  <a:lnTo>
                    <a:pt x="59" y="62"/>
                  </a:lnTo>
                  <a:lnTo>
                    <a:pt x="54" y="71"/>
                  </a:lnTo>
                  <a:lnTo>
                    <a:pt x="61" y="83"/>
                  </a:lnTo>
                  <a:lnTo>
                    <a:pt x="66" y="83"/>
                  </a:lnTo>
                  <a:lnTo>
                    <a:pt x="68" y="93"/>
                  </a:lnTo>
                  <a:lnTo>
                    <a:pt x="80" y="107"/>
                  </a:lnTo>
                  <a:lnTo>
                    <a:pt x="75" y="107"/>
                  </a:lnTo>
                  <a:lnTo>
                    <a:pt x="66" y="105"/>
                  </a:lnTo>
                  <a:lnTo>
                    <a:pt x="61" y="109"/>
                  </a:lnTo>
                  <a:lnTo>
                    <a:pt x="54" y="112"/>
                  </a:lnTo>
                  <a:lnTo>
                    <a:pt x="49" y="114"/>
                  </a:lnTo>
                  <a:lnTo>
                    <a:pt x="47" y="116"/>
                  </a:lnTo>
                  <a:lnTo>
                    <a:pt x="37" y="116"/>
                  </a:lnTo>
                  <a:lnTo>
                    <a:pt x="28" y="107"/>
                  </a:lnTo>
                  <a:lnTo>
                    <a:pt x="26" y="100"/>
                  </a:lnTo>
                  <a:lnTo>
                    <a:pt x="23" y="93"/>
                  </a:lnTo>
                  <a:lnTo>
                    <a:pt x="26" y="79"/>
                  </a:lnTo>
                  <a:lnTo>
                    <a:pt x="30" y="71"/>
                  </a:lnTo>
                  <a:lnTo>
                    <a:pt x="26" y="67"/>
                  </a:lnTo>
                  <a:lnTo>
                    <a:pt x="21" y="62"/>
                  </a:lnTo>
                  <a:lnTo>
                    <a:pt x="23" y="55"/>
                  </a:lnTo>
                  <a:lnTo>
                    <a:pt x="19" y="52"/>
                  </a:lnTo>
                  <a:lnTo>
                    <a:pt x="11" y="52"/>
                  </a:lnTo>
                  <a:lnTo>
                    <a:pt x="0" y="41"/>
                  </a:lnTo>
                  <a:lnTo>
                    <a:pt x="4" y="36"/>
                  </a:lnTo>
                  <a:lnTo>
                    <a:pt x="4" y="29"/>
                  </a:lnTo>
                  <a:lnTo>
                    <a:pt x="14" y="26"/>
                  </a:lnTo>
                  <a:lnTo>
                    <a:pt x="16" y="22"/>
                  </a:lnTo>
                  <a:lnTo>
                    <a:pt x="11" y="17"/>
                  </a:lnTo>
                  <a:lnTo>
                    <a:pt x="14" y="10"/>
                  </a:lnTo>
                  <a:lnTo>
                    <a:pt x="26" y="0"/>
                  </a:lnTo>
                  <a:lnTo>
                    <a:pt x="37" y="8"/>
                  </a:lnTo>
                  <a:lnTo>
                    <a:pt x="47" y="17"/>
                  </a:lnTo>
                  <a:lnTo>
                    <a:pt x="47" y="26"/>
                  </a:lnTo>
                  <a:lnTo>
                    <a:pt x="54" y="26"/>
                  </a:lnTo>
                  <a:lnTo>
                    <a:pt x="61" y="34"/>
                  </a:lnTo>
                  <a:lnTo>
                    <a:pt x="68" y="4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6" name="Freeform 136"/>
            <p:cNvSpPr>
              <a:spLocks/>
            </p:cNvSpPr>
            <p:nvPr/>
          </p:nvSpPr>
          <p:spPr bwMode="auto">
            <a:xfrm>
              <a:off x="1931891" y="3474507"/>
              <a:ext cx="168731" cy="85217"/>
            </a:xfrm>
            <a:custGeom>
              <a:avLst/>
              <a:gdLst>
                <a:gd name="T0" fmla="*/ 59 w 99"/>
                <a:gd name="T1" fmla="*/ 2 h 50"/>
                <a:gd name="T2" fmla="*/ 59 w 99"/>
                <a:gd name="T3" fmla="*/ 2 h 50"/>
                <a:gd name="T4" fmla="*/ 64 w 99"/>
                <a:gd name="T5" fmla="*/ 2 h 50"/>
                <a:gd name="T6" fmla="*/ 66 w 99"/>
                <a:gd name="T7" fmla="*/ 2 h 50"/>
                <a:gd name="T8" fmla="*/ 71 w 99"/>
                <a:gd name="T9" fmla="*/ 0 h 50"/>
                <a:gd name="T10" fmla="*/ 78 w 99"/>
                <a:gd name="T11" fmla="*/ 2 h 50"/>
                <a:gd name="T12" fmla="*/ 80 w 99"/>
                <a:gd name="T13" fmla="*/ 2 h 50"/>
                <a:gd name="T14" fmla="*/ 85 w 99"/>
                <a:gd name="T15" fmla="*/ 7 h 50"/>
                <a:gd name="T16" fmla="*/ 90 w 99"/>
                <a:gd name="T17" fmla="*/ 9 h 50"/>
                <a:gd name="T18" fmla="*/ 97 w 99"/>
                <a:gd name="T19" fmla="*/ 12 h 50"/>
                <a:gd name="T20" fmla="*/ 99 w 99"/>
                <a:gd name="T21" fmla="*/ 17 h 50"/>
                <a:gd name="T22" fmla="*/ 94 w 99"/>
                <a:gd name="T23" fmla="*/ 17 h 50"/>
                <a:gd name="T24" fmla="*/ 92 w 99"/>
                <a:gd name="T25" fmla="*/ 19 h 50"/>
                <a:gd name="T26" fmla="*/ 85 w 99"/>
                <a:gd name="T27" fmla="*/ 21 h 50"/>
                <a:gd name="T28" fmla="*/ 83 w 99"/>
                <a:gd name="T29" fmla="*/ 21 h 50"/>
                <a:gd name="T30" fmla="*/ 78 w 99"/>
                <a:gd name="T31" fmla="*/ 24 h 50"/>
                <a:gd name="T32" fmla="*/ 76 w 99"/>
                <a:gd name="T33" fmla="*/ 21 h 50"/>
                <a:gd name="T34" fmla="*/ 73 w 99"/>
                <a:gd name="T35" fmla="*/ 19 h 50"/>
                <a:gd name="T36" fmla="*/ 71 w 99"/>
                <a:gd name="T37" fmla="*/ 21 h 50"/>
                <a:gd name="T38" fmla="*/ 68 w 99"/>
                <a:gd name="T39" fmla="*/ 24 h 50"/>
                <a:gd name="T40" fmla="*/ 68 w 99"/>
                <a:gd name="T41" fmla="*/ 24 h 50"/>
                <a:gd name="T42" fmla="*/ 68 w 99"/>
                <a:gd name="T43" fmla="*/ 28 h 50"/>
                <a:gd name="T44" fmla="*/ 61 w 99"/>
                <a:gd name="T45" fmla="*/ 33 h 50"/>
                <a:gd name="T46" fmla="*/ 59 w 99"/>
                <a:gd name="T47" fmla="*/ 35 h 50"/>
                <a:gd name="T48" fmla="*/ 57 w 99"/>
                <a:gd name="T49" fmla="*/ 38 h 50"/>
                <a:gd name="T50" fmla="*/ 52 w 99"/>
                <a:gd name="T51" fmla="*/ 33 h 50"/>
                <a:gd name="T52" fmla="*/ 50 w 99"/>
                <a:gd name="T53" fmla="*/ 38 h 50"/>
                <a:gd name="T54" fmla="*/ 45 w 99"/>
                <a:gd name="T55" fmla="*/ 38 h 50"/>
                <a:gd name="T56" fmla="*/ 42 w 99"/>
                <a:gd name="T57" fmla="*/ 38 h 50"/>
                <a:gd name="T58" fmla="*/ 42 w 99"/>
                <a:gd name="T59" fmla="*/ 45 h 50"/>
                <a:gd name="T60" fmla="*/ 40 w 99"/>
                <a:gd name="T61" fmla="*/ 45 h 50"/>
                <a:gd name="T62" fmla="*/ 38 w 99"/>
                <a:gd name="T63" fmla="*/ 50 h 50"/>
                <a:gd name="T64" fmla="*/ 33 w 99"/>
                <a:gd name="T65" fmla="*/ 50 h 50"/>
                <a:gd name="T66" fmla="*/ 31 w 99"/>
                <a:gd name="T67" fmla="*/ 45 h 50"/>
                <a:gd name="T68" fmla="*/ 24 w 99"/>
                <a:gd name="T69" fmla="*/ 45 h 50"/>
                <a:gd name="T70" fmla="*/ 26 w 99"/>
                <a:gd name="T71" fmla="*/ 38 h 50"/>
                <a:gd name="T72" fmla="*/ 24 w 99"/>
                <a:gd name="T73" fmla="*/ 35 h 50"/>
                <a:gd name="T74" fmla="*/ 19 w 99"/>
                <a:gd name="T75" fmla="*/ 35 h 50"/>
                <a:gd name="T76" fmla="*/ 12 w 99"/>
                <a:gd name="T77" fmla="*/ 38 h 50"/>
                <a:gd name="T78" fmla="*/ 12 w 99"/>
                <a:gd name="T79" fmla="*/ 35 h 50"/>
                <a:gd name="T80" fmla="*/ 7 w 99"/>
                <a:gd name="T81" fmla="*/ 31 h 50"/>
                <a:gd name="T82" fmla="*/ 5 w 99"/>
                <a:gd name="T83" fmla="*/ 28 h 50"/>
                <a:gd name="T84" fmla="*/ 0 w 99"/>
                <a:gd name="T85" fmla="*/ 26 h 50"/>
                <a:gd name="T86" fmla="*/ 2 w 99"/>
                <a:gd name="T87" fmla="*/ 21 h 50"/>
                <a:gd name="T88" fmla="*/ 2 w 99"/>
                <a:gd name="T89" fmla="*/ 19 h 50"/>
                <a:gd name="T90" fmla="*/ 2 w 99"/>
                <a:gd name="T91" fmla="*/ 17 h 50"/>
                <a:gd name="T92" fmla="*/ 9 w 99"/>
                <a:gd name="T93" fmla="*/ 12 h 50"/>
                <a:gd name="T94" fmla="*/ 16 w 99"/>
                <a:gd name="T95" fmla="*/ 5 h 50"/>
                <a:gd name="T96" fmla="*/ 19 w 99"/>
                <a:gd name="T97" fmla="*/ 5 h 50"/>
                <a:gd name="T98" fmla="*/ 24 w 99"/>
                <a:gd name="T99" fmla="*/ 2 h 50"/>
                <a:gd name="T100" fmla="*/ 28 w 99"/>
                <a:gd name="T101" fmla="*/ 2 h 50"/>
                <a:gd name="T102" fmla="*/ 28 w 99"/>
                <a:gd name="T103" fmla="*/ 5 h 50"/>
                <a:gd name="T104" fmla="*/ 31 w 99"/>
                <a:gd name="T105" fmla="*/ 2 h 50"/>
                <a:gd name="T106" fmla="*/ 40 w 99"/>
                <a:gd name="T107" fmla="*/ 5 h 50"/>
                <a:gd name="T108" fmla="*/ 47 w 99"/>
                <a:gd name="T109" fmla="*/ 5 h 50"/>
                <a:gd name="T110" fmla="*/ 52 w 99"/>
                <a:gd name="T111" fmla="*/ 2 h 50"/>
                <a:gd name="T112" fmla="*/ 54 w 99"/>
                <a:gd name="T113" fmla="*/ 0 h 50"/>
                <a:gd name="T114" fmla="*/ 59 w 99"/>
                <a:gd name="T115"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9" h="50">
                  <a:moveTo>
                    <a:pt x="59" y="2"/>
                  </a:moveTo>
                  <a:lnTo>
                    <a:pt x="59" y="2"/>
                  </a:lnTo>
                  <a:lnTo>
                    <a:pt x="64" y="2"/>
                  </a:lnTo>
                  <a:lnTo>
                    <a:pt x="66" y="2"/>
                  </a:lnTo>
                  <a:lnTo>
                    <a:pt x="71" y="0"/>
                  </a:lnTo>
                  <a:lnTo>
                    <a:pt x="78" y="2"/>
                  </a:lnTo>
                  <a:lnTo>
                    <a:pt x="80" y="2"/>
                  </a:lnTo>
                  <a:lnTo>
                    <a:pt x="85" y="7"/>
                  </a:lnTo>
                  <a:lnTo>
                    <a:pt x="90" y="9"/>
                  </a:lnTo>
                  <a:lnTo>
                    <a:pt x="97" y="12"/>
                  </a:lnTo>
                  <a:lnTo>
                    <a:pt x="99" y="17"/>
                  </a:lnTo>
                  <a:lnTo>
                    <a:pt x="94" y="17"/>
                  </a:lnTo>
                  <a:lnTo>
                    <a:pt x="92" y="19"/>
                  </a:lnTo>
                  <a:lnTo>
                    <a:pt x="85" y="21"/>
                  </a:lnTo>
                  <a:lnTo>
                    <a:pt x="83" y="21"/>
                  </a:lnTo>
                  <a:lnTo>
                    <a:pt x="78" y="24"/>
                  </a:lnTo>
                  <a:lnTo>
                    <a:pt x="76" y="21"/>
                  </a:lnTo>
                  <a:lnTo>
                    <a:pt x="73" y="19"/>
                  </a:lnTo>
                  <a:lnTo>
                    <a:pt x="71" y="21"/>
                  </a:lnTo>
                  <a:lnTo>
                    <a:pt x="68" y="24"/>
                  </a:lnTo>
                  <a:lnTo>
                    <a:pt x="68" y="24"/>
                  </a:lnTo>
                  <a:lnTo>
                    <a:pt x="68" y="28"/>
                  </a:lnTo>
                  <a:lnTo>
                    <a:pt x="61" y="33"/>
                  </a:lnTo>
                  <a:lnTo>
                    <a:pt x="59" y="35"/>
                  </a:lnTo>
                  <a:lnTo>
                    <a:pt x="57" y="38"/>
                  </a:lnTo>
                  <a:lnTo>
                    <a:pt x="52" y="33"/>
                  </a:lnTo>
                  <a:lnTo>
                    <a:pt x="50" y="38"/>
                  </a:lnTo>
                  <a:lnTo>
                    <a:pt x="45" y="38"/>
                  </a:lnTo>
                  <a:lnTo>
                    <a:pt x="42" y="38"/>
                  </a:lnTo>
                  <a:lnTo>
                    <a:pt x="42" y="45"/>
                  </a:lnTo>
                  <a:lnTo>
                    <a:pt x="40" y="45"/>
                  </a:lnTo>
                  <a:lnTo>
                    <a:pt x="38" y="50"/>
                  </a:lnTo>
                  <a:lnTo>
                    <a:pt x="33" y="50"/>
                  </a:lnTo>
                  <a:lnTo>
                    <a:pt x="31" y="45"/>
                  </a:lnTo>
                  <a:lnTo>
                    <a:pt x="24" y="45"/>
                  </a:lnTo>
                  <a:lnTo>
                    <a:pt x="26" y="38"/>
                  </a:lnTo>
                  <a:lnTo>
                    <a:pt x="24" y="35"/>
                  </a:lnTo>
                  <a:lnTo>
                    <a:pt x="19" y="35"/>
                  </a:lnTo>
                  <a:lnTo>
                    <a:pt x="12" y="38"/>
                  </a:lnTo>
                  <a:lnTo>
                    <a:pt x="12" y="35"/>
                  </a:lnTo>
                  <a:lnTo>
                    <a:pt x="7" y="31"/>
                  </a:lnTo>
                  <a:lnTo>
                    <a:pt x="5" y="28"/>
                  </a:lnTo>
                  <a:lnTo>
                    <a:pt x="0" y="26"/>
                  </a:lnTo>
                  <a:lnTo>
                    <a:pt x="2" y="21"/>
                  </a:lnTo>
                  <a:lnTo>
                    <a:pt x="2" y="19"/>
                  </a:lnTo>
                  <a:lnTo>
                    <a:pt x="2" y="17"/>
                  </a:lnTo>
                  <a:lnTo>
                    <a:pt x="9" y="12"/>
                  </a:lnTo>
                  <a:lnTo>
                    <a:pt x="16" y="5"/>
                  </a:lnTo>
                  <a:lnTo>
                    <a:pt x="19" y="5"/>
                  </a:lnTo>
                  <a:lnTo>
                    <a:pt x="24" y="2"/>
                  </a:lnTo>
                  <a:lnTo>
                    <a:pt x="28" y="2"/>
                  </a:lnTo>
                  <a:lnTo>
                    <a:pt x="28" y="5"/>
                  </a:lnTo>
                  <a:lnTo>
                    <a:pt x="31" y="2"/>
                  </a:lnTo>
                  <a:lnTo>
                    <a:pt x="40" y="5"/>
                  </a:lnTo>
                  <a:lnTo>
                    <a:pt x="47" y="5"/>
                  </a:lnTo>
                  <a:lnTo>
                    <a:pt x="52" y="2"/>
                  </a:lnTo>
                  <a:lnTo>
                    <a:pt x="54" y="0"/>
                  </a:lnTo>
                  <a:lnTo>
                    <a:pt x="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8" name="Freeform 138"/>
            <p:cNvSpPr>
              <a:spLocks/>
            </p:cNvSpPr>
            <p:nvPr/>
          </p:nvSpPr>
          <p:spPr bwMode="auto">
            <a:xfrm>
              <a:off x="4773038" y="2477463"/>
              <a:ext cx="158505" cy="153392"/>
            </a:xfrm>
            <a:custGeom>
              <a:avLst/>
              <a:gdLst>
                <a:gd name="T0" fmla="*/ 64 w 93"/>
                <a:gd name="T1" fmla="*/ 12 h 90"/>
                <a:gd name="T2" fmla="*/ 64 w 93"/>
                <a:gd name="T3" fmla="*/ 12 h 90"/>
                <a:gd name="T4" fmla="*/ 78 w 93"/>
                <a:gd name="T5" fmla="*/ 17 h 90"/>
                <a:gd name="T6" fmla="*/ 83 w 93"/>
                <a:gd name="T7" fmla="*/ 15 h 90"/>
                <a:gd name="T8" fmla="*/ 88 w 93"/>
                <a:gd name="T9" fmla="*/ 24 h 90"/>
                <a:gd name="T10" fmla="*/ 93 w 93"/>
                <a:gd name="T11" fmla="*/ 29 h 90"/>
                <a:gd name="T12" fmla="*/ 86 w 93"/>
                <a:gd name="T13" fmla="*/ 38 h 90"/>
                <a:gd name="T14" fmla="*/ 81 w 93"/>
                <a:gd name="T15" fmla="*/ 33 h 90"/>
                <a:gd name="T16" fmla="*/ 69 w 93"/>
                <a:gd name="T17" fmla="*/ 33 h 90"/>
                <a:gd name="T18" fmla="*/ 55 w 93"/>
                <a:gd name="T19" fmla="*/ 29 h 90"/>
                <a:gd name="T20" fmla="*/ 48 w 93"/>
                <a:gd name="T21" fmla="*/ 29 h 90"/>
                <a:gd name="T22" fmla="*/ 43 w 93"/>
                <a:gd name="T23" fmla="*/ 33 h 90"/>
                <a:gd name="T24" fmla="*/ 38 w 93"/>
                <a:gd name="T25" fmla="*/ 29 h 90"/>
                <a:gd name="T26" fmla="*/ 34 w 93"/>
                <a:gd name="T27" fmla="*/ 38 h 90"/>
                <a:gd name="T28" fmla="*/ 43 w 93"/>
                <a:gd name="T29" fmla="*/ 50 h 90"/>
                <a:gd name="T30" fmla="*/ 45 w 93"/>
                <a:gd name="T31" fmla="*/ 57 h 90"/>
                <a:gd name="T32" fmla="*/ 52 w 93"/>
                <a:gd name="T33" fmla="*/ 64 h 90"/>
                <a:gd name="T34" fmla="*/ 60 w 93"/>
                <a:gd name="T35" fmla="*/ 69 h 90"/>
                <a:gd name="T36" fmla="*/ 64 w 93"/>
                <a:gd name="T37" fmla="*/ 78 h 90"/>
                <a:gd name="T38" fmla="*/ 81 w 93"/>
                <a:gd name="T39" fmla="*/ 86 h 90"/>
                <a:gd name="T40" fmla="*/ 78 w 93"/>
                <a:gd name="T41" fmla="*/ 90 h 90"/>
                <a:gd name="T42" fmla="*/ 62 w 93"/>
                <a:gd name="T43" fmla="*/ 83 h 90"/>
                <a:gd name="T44" fmla="*/ 52 w 93"/>
                <a:gd name="T45" fmla="*/ 74 h 90"/>
                <a:gd name="T46" fmla="*/ 38 w 93"/>
                <a:gd name="T47" fmla="*/ 69 h 90"/>
                <a:gd name="T48" fmla="*/ 24 w 93"/>
                <a:gd name="T49" fmla="*/ 52 h 90"/>
                <a:gd name="T50" fmla="*/ 29 w 93"/>
                <a:gd name="T51" fmla="*/ 50 h 90"/>
                <a:gd name="T52" fmla="*/ 19 w 93"/>
                <a:gd name="T53" fmla="*/ 41 h 90"/>
                <a:gd name="T54" fmla="*/ 19 w 93"/>
                <a:gd name="T55" fmla="*/ 33 h 90"/>
                <a:gd name="T56" fmla="*/ 10 w 93"/>
                <a:gd name="T57" fmla="*/ 29 h 90"/>
                <a:gd name="T58" fmla="*/ 5 w 93"/>
                <a:gd name="T59" fmla="*/ 41 h 90"/>
                <a:gd name="T60" fmla="*/ 0 w 93"/>
                <a:gd name="T61" fmla="*/ 31 h 90"/>
                <a:gd name="T62" fmla="*/ 0 w 93"/>
                <a:gd name="T63" fmla="*/ 24 h 90"/>
                <a:gd name="T64" fmla="*/ 0 w 93"/>
                <a:gd name="T65" fmla="*/ 24 h 90"/>
                <a:gd name="T66" fmla="*/ 12 w 93"/>
                <a:gd name="T67" fmla="*/ 24 h 90"/>
                <a:gd name="T68" fmla="*/ 15 w 93"/>
                <a:gd name="T69" fmla="*/ 19 h 90"/>
                <a:gd name="T70" fmla="*/ 19 w 93"/>
                <a:gd name="T71" fmla="*/ 24 h 90"/>
                <a:gd name="T72" fmla="*/ 26 w 93"/>
                <a:gd name="T73" fmla="*/ 24 h 90"/>
                <a:gd name="T74" fmla="*/ 26 w 93"/>
                <a:gd name="T75" fmla="*/ 17 h 90"/>
                <a:gd name="T76" fmla="*/ 34 w 93"/>
                <a:gd name="T77" fmla="*/ 15 h 90"/>
                <a:gd name="T78" fmla="*/ 34 w 93"/>
                <a:gd name="T79" fmla="*/ 7 h 90"/>
                <a:gd name="T80" fmla="*/ 48 w 93"/>
                <a:gd name="T81" fmla="*/ 0 h 90"/>
                <a:gd name="T82" fmla="*/ 52 w 93"/>
                <a:gd name="T83" fmla="*/ 3 h 90"/>
                <a:gd name="T84" fmla="*/ 64 w 93"/>
                <a:gd name="T85" fmla="*/ 1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90">
                  <a:moveTo>
                    <a:pt x="64" y="12"/>
                  </a:moveTo>
                  <a:lnTo>
                    <a:pt x="64" y="12"/>
                  </a:lnTo>
                  <a:lnTo>
                    <a:pt x="78" y="17"/>
                  </a:lnTo>
                  <a:lnTo>
                    <a:pt x="83" y="15"/>
                  </a:lnTo>
                  <a:lnTo>
                    <a:pt x="88" y="24"/>
                  </a:lnTo>
                  <a:lnTo>
                    <a:pt x="93" y="29"/>
                  </a:lnTo>
                  <a:lnTo>
                    <a:pt x="86" y="38"/>
                  </a:lnTo>
                  <a:lnTo>
                    <a:pt x="81" y="33"/>
                  </a:lnTo>
                  <a:lnTo>
                    <a:pt x="69" y="33"/>
                  </a:lnTo>
                  <a:lnTo>
                    <a:pt x="55" y="29"/>
                  </a:lnTo>
                  <a:lnTo>
                    <a:pt x="48" y="29"/>
                  </a:lnTo>
                  <a:lnTo>
                    <a:pt x="43" y="33"/>
                  </a:lnTo>
                  <a:lnTo>
                    <a:pt x="38" y="29"/>
                  </a:lnTo>
                  <a:lnTo>
                    <a:pt x="34" y="38"/>
                  </a:lnTo>
                  <a:lnTo>
                    <a:pt x="43" y="50"/>
                  </a:lnTo>
                  <a:lnTo>
                    <a:pt x="45" y="57"/>
                  </a:lnTo>
                  <a:lnTo>
                    <a:pt x="52" y="64"/>
                  </a:lnTo>
                  <a:lnTo>
                    <a:pt x="60" y="69"/>
                  </a:lnTo>
                  <a:lnTo>
                    <a:pt x="64" y="78"/>
                  </a:lnTo>
                  <a:lnTo>
                    <a:pt x="81" y="86"/>
                  </a:lnTo>
                  <a:lnTo>
                    <a:pt x="78" y="90"/>
                  </a:lnTo>
                  <a:lnTo>
                    <a:pt x="62" y="83"/>
                  </a:lnTo>
                  <a:lnTo>
                    <a:pt x="52" y="74"/>
                  </a:lnTo>
                  <a:lnTo>
                    <a:pt x="38" y="69"/>
                  </a:lnTo>
                  <a:lnTo>
                    <a:pt x="24" y="52"/>
                  </a:lnTo>
                  <a:lnTo>
                    <a:pt x="29" y="50"/>
                  </a:lnTo>
                  <a:lnTo>
                    <a:pt x="19" y="41"/>
                  </a:lnTo>
                  <a:lnTo>
                    <a:pt x="19" y="33"/>
                  </a:lnTo>
                  <a:lnTo>
                    <a:pt x="10" y="29"/>
                  </a:lnTo>
                  <a:lnTo>
                    <a:pt x="5" y="41"/>
                  </a:lnTo>
                  <a:lnTo>
                    <a:pt x="0" y="31"/>
                  </a:lnTo>
                  <a:lnTo>
                    <a:pt x="0" y="24"/>
                  </a:lnTo>
                  <a:lnTo>
                    <a:pt x="0" y="24"/>
                  </a:lnTo>
                  <a:lnTo>
                    <a:pt x="12" y="24"/>
                  </a:lnTo>
                  <a:lnTo>
                    <a:pt x="15" y="19"/>
                  </a:lnTo>
                  <a:lnTo>
                    <a:pt x="19" y="24"/>
                  </a:lnTo>
                  <a:lnTo>
                    <a:pt x="26" y="24"/>
                  </a:lnTo>
                  <a:lnTo>
                    <a:pt x="26" y="17"/>
                  </a:lnTo>
                  <a:lnTo>
                    <a:pt x="34" y="15"/>
                  </a:lnTo>
                  <a:lnTo>
                    <a:pt x="34" y="7"/>
                  </a:lnTo>
                  <a:lnTo>
                    <a:pt x="48" y="0"/>
                  </a:lnTo>
                  <a:lnTo>
                    <a:pt x="52" y="3"/>
                  </a:lnTo>
                  <a:lnTo>
                    <a:pt x="6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0" name="Freeform 140"/>
            <p:cNvSpPr>
              <a:spLocks/>
            </p:cNvSpPr>
            <p:nvPr/>
          </p:nvSpPr>
          <p:spPr bwMode="auto">
            <a:xfrm>
              <a:off x="2342638" y="3362020"/>
              <a:ext cx="76697" cy="56244"/>
            </a:xfrm>
            <a:custGeom>
              <a:avLst/>
              <a:gdLst>
                <a:gd name="T0" fmla="*/ 40 w 45"/>
                <a:gd name="T1" fmla="*/ 23 h 33"/>
                <a:gd name="T2" fmla="*/ 40 w 45"/>
                <a:gd name="T3" fmla="*/ 23 h 33"/>
                <a:gd name="T4" fmla="*/ 45 w 45"/>
                <a:gd name="T5" fmla="*/ 28 h 33"/>
                <a:gd name="T6" fmla="*/ 43 w 45"/>
                <a:gd name="T7" fmla="*/ 33 h 33"/>
                <a:gd name="T8" fmla="*/ 33 w 45"/>
                <a:gd name="T9" fmla="*/ 30 h 33"/>
                <a:gd name="T10" fmla="*/ 26 w 45"/>
                <a:gd name="T11" fmla="*/ 30 h 33"/>
                <a:gd name="T12" fmla="*/ 17 w 45"/>
                <a:gd name="T13" fmla="*/ 30 h 33"/>
                <a:gd name="T14" fmla="*/ 7 w 45"/>
                <a:gd name="T15" fmla="*/ 33 h 33"/>
                <a:gd name="T16" fmla="*/ 0 w 45"/>
                <a:gd name="T17" fmla="*/ 28 h 33"/>
                <a:gd name="T18" fmla="*/ 0 w 45"/>
                <a:gd name="T19" fmla="*/ 21 h 33"/>
                <a:gd name="T20" fmla="*/ 17 w 45"/>
                <a:gd name="T21" fmla="*/ 26 h 33"/>
                <a:gd name="T22" fmla="*/ 29 w 45"/>
                <a:gd name="T23" fmla="*/ 26 h 33"/>
                <a:gd name="T24" fmla="*/ 33 w 45"/>
                <a:gd name="T25" fmla="*/ 21 h 33"/>
                <a:gd name="T26" fmla="*/ 26 w 45"/>
                <a:gd name="T27" fmla="*/ 14 h 33"/>
                <a:gd name="T28" fmla="*/ 26 w 45"/>
                <a:gd name="T29" fmla="*/ 9 h 33"/>
                <a:gd name="T30" fmla="*/ 17 w 45"/>
                <a:gd name="T31" fmla="*/ 4 h 33"/>
                <a:gd name="T32" fmla="*/ 19 w 45"/>
                <a:gd name="T33" fmla="*/ 0 h 33"/>
                <a:gd name="T34" fmla="*/ 31 w 45"/>
                <a:gd name="T35" fmla="*/ 2 h 33"/>
                <a:gd name="T36" fmla="*/ 43 w 45"/>
                <a:gd name="T37" fmla="*/ 4 h 33"/>
                <a:gd name="T38" fmla="*/ 45 w 45"/>
                <a:gd name="T39" fmla="*/ 14 h 33"/>
                <a:gd name="T40" fmla="*/ 43 w 45"/>
                <a:gd name="T41" fmla="*/ 21 h 33"/>
                <a:gd name="T42" fmla="*/ 40 w 45"/>
                <a:gd name="T43"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33">
                  <a:moveTo>
                    <a:pt x="40" y="23"/>
                  </a:moveTo>
                  <a:lnTo>
                    <a:pt x="40" y="23"/>
                  </a:lnTo>
                  <a:lnTo>
                    <a:pt x="45" y="28"/>
                  </a:lnTo>
                  <a:lnTo>
                    <a:pt x="43" y="33"/>
                  </a:lnTo>
                  <a:lnTo>
                    <a:pt x="33" y="30"/>
                  </a:lnTo>
                  <a:lnTo>
                    <a:pt x="26" y="30"/>
                  </a:lnTo>
                  <a:lnTo>
                    <a:pt x="17" y="30"/>
                  </a:lnTo>
                  <a:lnTo>
                    <a:pt x="7" y="33"/>
                  </a:lnTo>
                  <a:lnTo>
                    <a:pt x="0" y="28"/>
                  </a:lnTo>
                  <a:lnTo>
                    <a:pt x="0" y="21"/>
                  </a:lnTo>
                  <a:lnTo>
                    <a:pt x="17" y="26"/>
                  </a:lnTo>
                  <a:lnTo>
                    <a:pt x="29" y="26"/>
                  </a:lnTo>
                  <a:lnTo>
                    <a:pt x="33" y="21"/>
                  </a:lnTo>
                  <a:lnTo>
                    <a:pt x="26" y="14"/>
                  </a:lnTo>
                  <a:lnTo>
                    <a:pt x="26" y="9"/>
                  </a:lnTo>
                  <a:lnTo>
                    <a:pt x="17" y="4"/>
                  </a:lnTo>
                  <a:lnTo>
                    <a:pt x="19" y="0"/>
                  </a:lnTo>
                  <a:lnTo>
                    <a:pt x="31" y="2"/>
                  </a:lnTo>
                  <a:lnTo>
                    <a:pt x="43" y="4"/>
                  </a:lnTo>
                  <a:lnTo>
                    <a:pt x="45" y="14"/>
                  </a:lnTo>
                  <a:lnTo>
                    <a:pt x="43" y="21"/>
                  </a:lnTo>
                  <a:lnTo>
                    <a:pt x="40"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2" name="Freeform 142"/>
            <p:cNvSpPr>
              <a:spLocks/>
            </p:cNvSpPr>
            <p:nvPr/>
          </p:nvSpPr>
          <p:spPr bwMode="auto">
            <a:xfrm>
              <a:off x="4842916" y="2388836"/>
              <a:ext cx="180661" cy="117601"/>
            </a:xfrm>
            <a:custGeom>
              <a:avLst/>
              <a:gdLst>
                <a:gd name="T0" fmla="*/ 75 w 106"/>
                <a:gd name="T1" fmla="*/ 0 h 69"/>
                <a:gd name="T2" fmla="*/ 75 w 106"/>
                <a:gd name="T3" fmla="*/ 0 h 69"/>
                <a:gd name="T4" fmla="*/ 92 w 106"/>
                <a:gd name="T5" fmla="*/ 7 h 69"/>
                <a:gd name="T6" fmla="*/ 94 w 106"/>
                <a:gd name="T7" fmla="*/ 5 h 69"/>
                <a:gd name="T8" fmla="*/ 104 w 106"/>
                <a:gd name="T9" fmla="*/ 12 h 69"/>
                <a:gd name="T10" fmla="*/ 106 w 106"/>
                <a:gd name="T11" fmla="*/ 19 h 69"/>
                <a:gd name="T12" fmla="*/ 94 w 106"/>
                <a:gd name="T13" fmla="*/ 24 h 69"/>
                <a:gd name="T14" fmla="*/ 89 w 106"/>
                <a:gd name="T15" fmla="*/ 40 h 69"/>
                <a:gd name="T16" fmla="*/ 78 w 106"/>
                <a:gd name="T17" fmla="*/ 57 h 69"/>
                <a:gd name="T18" fmla="*/ 66 w 106"/>
                <a:gd name="T19" fmla="*/ 62 h 69"/>
                <a:gd name="T20" fmla="*/ 56 w 106"/>
                <a:gd name="T21" fmla="*/ 59 h 69"/>
                <a:gd name="T22" fmla="*/ 45 w 106"/>
                <a:gd name="T23" fmla="*/ 67 h 69"/>
                <a:gd name="T24" fmla="*/ 37 w 106"/>
                <a:gd name="T25" fmla="*/ 69 h 69"/>
                <a:gd name="T26" fmla="*/ 23 w 106"/>
                <a:gd name="T27" fmla="*/ 64 h 69"/>
                <a:gd name="T28" fmla="*/ 11 w 106"/>
                <a:gd name="T29" fmla="*/ 55 h 69"/>
                <a:gd name="T30" fmla="*/ 7 w 106"/>
                <a:gd name="T31" fmla="*/ 52 h 69"/>
                <a:gd name="T32" fmla="*/ 2 w 106"/>
                <a:gd name="T33" fmla="*/ 43 h 69"/>
                <a:gd name="T34" fmla="*/ 0 w 106"/>
                <a:gd name="T35" fmla="*/ 43 h 69"/>
                <a:gd name="T36" fmla="*/ 7 w 106"/>
                <a:gd name="T37" fmla="*/ 29 h 69"/>
                <a:gd name="T38" fmla="*/ 2 w 106"/>
                <a:gd name="T39" fmla="*/ 24 h 69"/>
                <a:gd name="T40" fmla="*/ 11 w 106"/>
                <a:gd name="T41" fmla="*/ 24 h 69"/>
                <a:gd name="T42" fmla="*/ 14 w 106"/>
                <a:gd name="T43" fmla="*/ 14 h 69"/>
                <a:gd name="T44" fmla="*/ 21 w 106"/>
                <a:gd name="T45" fmla="*/ 19 h 69"/>
                <a:gd name="T46" fmla="*/ 28 w 106"/>
                <a:gd name="T47" fmla="*/ 22 h 69"/>
                <a:gd name="T48" fmla="*/ 42 w 106"/>
                <a:gd name="T49" fmla="*/ 19 h 69"/>
                <a:gd name="T50" fmla="*/ 42 w 106"/>
                <a:gd name="T51" fmla="*/ 14 h 69"/>
                <a:gd name="T52" fmla="*/ 49 w 106"/>
                <a:gd name="T53" fmla="*/ 14 h 69"/>
                <a:gd name="T54" fmla="*/ 56 w 106"/>
                <a:gd name="T55" fmla="*/ 10 h 69"/>
                <a:gd name="T56" fmla="*/ 59 w 106"/>
                <a:gd name="T57" fmla="*/ 12 h 69"/>
                <a:gd name="T58" fmla="*/ 66 w 106"/>
                <a:gd name="T59" fmla="*/ 7 h 69"/>
                <a:gd name="T60" fmla="*/ 68 w 106"/>
                <a:gd name="T61" fmla="*/ 3 h 69"/>
                <a:gd name="T62" fmla="*/ 75 w 106"/>
                <a:gd name="T6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6" h="69">
                  <a:moveTo>
                    <a:pt x="75" y="0"/>
                  </a:moveTo>
                  <a:lnTo>
                    <a:pt x="75" y="0"/>
                  </a:lnTo>
                  <a:lnTo>
                    <a:pt x="92" y="7"/>
                  </a:lnTo>
                  <a:lnTo>
                    <a:pt x="94" y="5"/>
                  </a:lnTo>
                  <a:lnTo>
                    <a:pt x="104" y="12"/>
                  </a:lnTo>
                  <a:lnTo>
                    <a:pt x="106" y="19"/>
                  </a:lnTo>
                  <a:lnTo>
                    <a:pt x="94" y="24"/>
                  </a:lnTo>
                  <a:lnTo>
                    <a:pt x="89" y="40"/>
                  </a:lnTo>
                  <a:lnTo>
                    <a:pt x="78" y="57"/>
                  </a:lnTo>
                  <a:lnTo>
                    <a:pt x="66" y="62"/>
                  </a:lnTo>
                  <a:lnTo>
                    <a:pt x="56" y="59"/>
                  </a:lnTo>
                  <a:lnTo>
                    <a:pt x="45" y="67"/>
                  </a:lnTo>
                  <a:lnTo>
                    <a:pt x="37" y="69"/>
                  </a:lnTo>
                  <a:lnTo>
                    <a:pt x="23" y="64"/>
                  </a:lnTo>
                  <a:lnTo>
                    <a:pt x="11" y="55"/>
                  </a:lnTo>
                  <a:lnTo>
                    <a:pt x="7" y="52"/>
                  </a:lnTo>
                  <a:lnTo>
                    <a:pt x="2" y="43"/>
                  </a:lnTo>
                  <a:lnTo>
                    <a:pt x="0" y="43"/>
                  </a:lnTo>
                  <a:lnTo>
                    <a:pt x="7" y="29"/>
                  </a:lnTo>
                  <a:lnTo>
                    <a:pt x="2" y="24"/>
                  </a:lnTo>
                  <a:lnTo>
                    <a:pt x="11" y="24"/>
                  </a:lnTo>
                  <a:lnTo>
                    <a:pt x="14" y="14"/>
                  </a:lnTo>
                  <a:lnTo>
                    <a:pt x="21" y="19"/>
                  </a:lnTo>
                  <a:lnTo>
                    <a:pt x="28" y="22"/>
                  </a:lnTo>
                  <a:lnTo>
                    <a:pt x="42" y="19"/>
                  </a:lnTo>
                  <a:lnTo>
                    <a:pt x="42" y="14"/>
                  </a:lnTo>
                  <a:lnTo>
                    <a:pt x="49" y="14"/>
                  </a:lnTo>
                  <a:lnTo>
                    <a:pt x="56" y="10"/>
                  </a:lnTo>
                  <a:lnTo>
                    <a:pt x="59" y="12"/>
                  </a:lnTo>
                  <a:lnTo>
                    <a:pt x="66" y="7"/>
                  </a:lnTo>
                  <a:lnTo>
                    <a:pt x="68" y="3"/>
                  </a:lnTo>
                  <a:lnTo>
                    <a:pt x="7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4" name="Freeform 144"/>
            <p:cNvSpPr>
              <a:spLocks noEditPoints="1"/>
            </p:cNvSpPr>
            <p:nvPr/>
          </p:nvSpPr>
          <p:spPr bwMode="auto">
            <a:xfrm>
              <a:off x="7027890" y="3769359"/>
              <a:ext cx="1261217" cy="434609"/>
            </a:xfrm>
            <a:custGeom>
              <a:avLst/>
              <a:gdLst>
                <a:gd name="T0" fmla="*/ 397 w 740"/>
                <a:gd name="T1" fmla="*/ 239 h 255"/>
                <a:gd name="T2" fmla="*/ 470 w 740"/>
                <a:gd name="T3" fmla="*/ 251 h 255"/>
                <a:gd name="T4" fmla="*/ 480 w 740"/>
                <a:gd name="T5" fmla="*/ 232 h 255"/>
                <a:gd name="T6" fmla="*/ 366 w 740"/>
                <a:gd name="T7" fmla="*/ 218 h 255"/>
                <a:gd name="T8" fmla="*/ 354 w 740"/>
                <a:gd name="T9" fmla="*/ 234 h 255"/>
                <a:gd name="T10" fmla="*/ 447 w 740"/>
                <a:gd name="T11" fmla="*/ 218 h 255"/>
                <a:gd name="T12" fmla="*/ 397 w 740"/>
                <a:gd name="T13" fmla="*/ 225 h 255"/>
                <a:gd name="T14" fmla="*/ 215 w 740"/>
                <a:gd name="T15" fmla="*/ 199 h 255"/>
                <a:gd name="T16" fmla="*/ 286 w 740"/>
                <a:gd name="T17" fmla="*/ 210 h 255"/>
                <a:gd name="T18" fmla="*/ 279 w 740"/>
                <a:gd name="T19" fmla="*/ 225 h 255"/>
                <a:gd name="T20" fmla="*/ 210 w 740"/>
                <a:gd name="T21" fmla="*/ 213 h 255"/>
                <a:gd name="T22" fmla="*/ 194 w 740"/>
                <a:gd name="T23" fmla="*/ 184 h 255"/>
                <a:gd name="T24" fmla="*/ 638 w 740"/>
                <a:gd name="T25" fmla="*/ 187 h 255"/>
                <a:gd name="T26" fmla="*/ 638 w 740"/>
                <a:gd name="T27" fmla="*/ 182 h 255"/>
                <a:gd name="T28" fmla="*/ 499 w 740"/>
                <a:gd name="T29" fmla="*/ 147 h 255"/>
                <a:gd name="T30" fmla="*/ 570 w 740"/>
                <a:gd name="T31" fmla="*/ 139 h 255"/>
                <a:gd name="T32" fmla="*/ 527 w 740"/>
                <a:gd name="T33" fmla="*/ 142 h 255"/>
                <a:gd name="T34" fmla="*/ 629 w 740"/>
                <a:gd name="T35" fmla="*/ 106 h 255"/>
                <a:gd name="T36" fmla="*/ 695 w 740"/>
                <a:gd name="T37" fmla="*/ 116 h 255"/>
                <a:gd name="T38" fmla="*/ 740 w 740"/>
                <a:gd name="T39" fmla="*/ 234 h 255"/>
                <a:gd name="T40" fmla="*/ 690 w 740"/>
                <a:gd name="T41" fmla="*/ 210 h 255"/>
                <a:gd name="T42" fmla="*/ 645 w 740"/>
                <a:gd name="T43" fmla="*/ 161 h 255"/>
                <a:gd name="T44" fmla="*/ 605 w 740"/>
                <a:gd name="T45" fmla="*/ 142 h 255"/>
                <a:gd name="T46" fmla="*/ 598 w 740"/>
                <a:gd name="T47" fmla="*/ 123 h 255"/>
                <a:gd name="T48" fmla="*/ 600 w 740"/>
                <a:gd name="T49" fmla="*/ 94 h 255"/>
                <a:gd name="T50" fmla="*/ 470 w 740"/>
                <a:gd name="T51" fmla="*/ 80 h 255"/>
                <a:gd name="T52" fmla="*/ 399 w 740"/>
                <a:gd name="T53" fmla="*/ 97 h 255"/>
                <a:gd name="T54" fmla="*/ 444 w 740"/>
                <a:gd name="T55" fmla="*/ 104 h 255"/>
                <a:gd name="T56" fmla="*/ 449 w 740"/>
                <a:gd name="T57" fmla="*/ 163 h 255"/>
                <a:gd name="T58" fmla="*/ 428 w 740"/>
                <a:gd name="T59" fmla="*/ 165 h 255"/>
                <a:gd name="T60" fmla="*/ 404 w 740"/>
                <a:gd name="T61" fmla="*/ 135 h 255"/>
                <a:gd name="T62" fmla="*/ 395 w 740"/>
                <a:gd name="T63" fmla="*/ 161 h 255"/>
                <a:gd name="T64" fmla="*/ 388 w 740"/>
                <a:gd name="T65" fmla="*/ 109 h 255"/>
                <a:gd name="T66" fmla="*/ 447 w 740"/>
                <a:gd name="T67" fmla="*/ 75 h 255"/>
                <a:gd name="T68" fmla="*/ 539 w 740"/>
                <a:gd name="T69" fmla="*/ 71 h 255"/>
                <a:gd name="T70" fmla="*/ 529 w 740"/>
                <a:gd name="T71" fmla="*/ 102 h 255"/>
                <a:gd name="T72" fmla="*/ 529 w 740"/>
                <a:gd name="T73" fmla="*/ 61 h 255"/>
                <a:gd name="T74" fmla="*/ 383 w 740"/>
                <a:gd name="T75" fmla="*/ 73 h 255"/>
                <a:gd name="T76" fmla="*/ 343 w 740"/>
                <a:gd name="T77" fmla="*/ 128 h 255"/>
                <a:gd name="T78" fmla="*/ 298 w 740"/>
                <a:gd name="T79" fmla="*/ 144 h 255"/>
                <a:gd name="T80" fmla="*/ 241 w 740"/>
                <a:gd name="T81" fmla="*/ 135 h 255"/>
                <a:gd name="T82" fmla="*/ 222 w 740"/>
                <a:gd name="T83" fmla="*/ 66 h 255"/>
                <a:gd name="T84" fmla="*/ 267 w 740"/>
                <a:gd name="T85" fmla="*/ 73 h 255"/>
                <a:gd name="T86" fmla="*/ 321 w 740"/>
                <a:gd name="T87" fmla="*/ 42 h 255"/>
                <a:gd name="T88" fmla="*/ 357 w 740"/>
                <a:gd name="T89" fmla="*/ 35 h 255"/>
                <a:gd name="T90" fmla="*/ 151 w 740"/>
                <a:gd name="T91" fmla="*/ 184 h 255"/>
                <a:gd name="T92" fmla="*/ 89 w 740"/>
                <a:gd name="T93" fmla="*/ 120 h 255"/>
                <a:gd name="T94" fmla="*/ 37 w 740"/>
                <a:gd name="T95" fmla="*/ 49 h 255"/>
                <a:gd name="T96" fmla="*/ 9 w 740"/>
                <a:gd name="T97" fmla="*/ 0 h 255"/>
                <a:gd name="T98" fmla="*/ 87 w 740"/>
                <a:gd name="T99" fmla="*/ 54 h 255"/>
                <a:gd name="T100" fmla="*/ 132 w 740"/>
                <a:gd name="T101" fmla="*/ 99 h 255"/>
                <a:gd name="T102" fmla="*/ 168 w 740"/>
                <a:gd name="T103" fmla="*/ 12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0" h="255">
                  <a:moveTo>
                    <a:pt x="411" y="253"/>
                  </a:moveTo>
                  <a:lnTo>
                    <a:pt x="411" y="253"/>
                  </a:lnTo>
                  <a:lnTo>
                    <a:pt x="404" y="253"/>
                  </a:lnTo>
                  <a:lnTo>
                    <a:pt x="383" y="244"/>
                  </a:lnTo>
                  <a:lnTo>
                    <a:pt x="397" y="239"/>
                  </a:lnTo>
                  <a:lnTo>
                    <a:pt x="406" y="244"/>
                  </a:lnTo>
                  <a:lnTo>
                    <a:pt x="411" y="248"/>
                  </a:lnTo>
                  <a:lnTo>
                    <a:pt x="411" y="253"/>
                  </a:lnTo>
                  <a:close/>
                  <a:moveTo>
                    <a:pt x="470" y="251"/>
                  </a:moveTo>
                  <a:lnTo>
                    <a:pt x="470" y="251"/>
                  </a:lnTo>
                  <a:lnTo>
                    <a:pt x="456" y="255"/>
                  </a:lnTo>
                  <a:lnTo>
                    <a:pt x="456" y="253"/>
                  </a:lnTo>
                  <a:lnTo>
                    <a:pt x="456" y="248"/>
                  </a:lnTo>
                  <a:lnTo>
                    <a:pt x="463" y="239"/>
                  </a:lnTo>
                  <a:lnTo>
                    <a:pt x="480" y="232"/>
                  </a:lnTo>
                  <a:lnTo>
                    <a:pt x="482" y="234"/>
                  </a:lnTo>
                  <a:lnTo>
                    <a:pt x="482" y="239"/>
                  </a:lnTo>
                  <a:lnTo>
                    <a:pt x="470" y="251"/>
                  </a:lnTo>
                  <a:close/>
                  <a:moveTo>
                    <a:pt x="366" y="218"/>
                  </a:moveTo>
                  <a:lnTo>
                    <a:pt x="366" y="218"/>
                  </a:lnTo>
                  <a:lnTo>
                    <a:pt x="371" y="222"/>
                  </a:lnTo>
                  <a:lnTo>
                    <a:pt x="380" y="222"/>
                  </a:lnTo>
                  <a:lnTo>
                    <a:pt x="385" y="229"/>
                  </a:lnTo>
                  <a:lnTo>
                    <a:pt x="366" y="232"/>
                  </a:lnTo>
                  <a:lnTo>
                    <a:pt x="354" y="234"/>
                  </a:lnTo>
                  <a:lnTo>
                    <a:pt x="347" y="234"/>
                  </a:lnTo>
                  <a:lnTo>
                    <a:pt x="352" y="225"/>
                  </a:lnTo>
                  <a:lnTo>
                    <a:pt x="361" y="225"/>
                  </a:lnTo>
                  <a:lnTo>
                    <a:pt x="366" y="218"/>
                  </a:lnTo>
                  <a:close/>
                  <a:moveTo>
                    <a:pt x="447" y="218"/>
                  </a:moveTo>
                  <a:lnTo>
                    <a:pt x="447" y="218"/>
                  </a:lnTo>
                  <a:lnTo>
                    <a:pt x="444" y="229"/>
                  </a:lnTo>
                  <a:lnTo>
                    <a:pt x="418" y="232"/>
                  </a:lnTo>
                  <a:lnTo>
                    <a:pt x="397" y="229"/>
                  </a:lnTo>
                  <a:lnTo>
                    <a:pt x="397" y="225"/>
                  </a:lnTo>
                  <a:lnTo>
                    <a:pt x="411" y="222"/>
                  </a:lnTo>
                  <a:lnTo>
                    <a:pt x="421" y="227"/>
                  </a:lnTo>
                  <a:lnTo>
                    <a:pt x="432" y="225"/>
                  </a:lnTo>
                  <a:lnTo>
                    <a:pt x="447" y="218"/>
                  </a:lnTo>
                  <a:close/>
                  <a:moveTo>
                    <a:pt x="215" y="199"/>
                  </a:moveTo>
                  <a:lnTo>
                    <a:pt x="215" y="199"/>
                  </a:lnTo>
                  <a:lnTo>
                    <a:pt x="246" y="199"/>
                  </a:lnTo>
                  <a:lnTo>
                    <a:pt x="250" y="191"/>
                  </a:lnTo>
                  <a:lnTo>
                    <a:pt x="279" y="201"/>
                  </a:lnTo>
                  <a:lnTo>
                    <a:pt x="286" y="210"/>
                  </a:lnTo>
                  <a:lnTo>
                    <a:pt x="309" y="213"/>
                  </a:lnTo>
                  <a:lnTo>
                    <a:pt x="331" y="222"/>
                  </a:lnTo>
                  <a:lnTo>
                    <a:pt x="312" y="229"/>
                  </a:lnTo>
                  <a:lnTo>
                    <a:pt x="293" y="222"/>
                  </a:lnTo>
                  <a:lnTo>
                    <a:pt x="279" y="225"/>
                  </a:lnTo>
                  <a:lnTo>
                    <a:pt x="262" y="222"/>
                  </a:lnTo>
                  <a:lnTo>
                    <a:pt x="248" y="220"/>
                  </a:lnTo>
                  <a:lnTo>
                    <a:pt x="227" y="213"/>
                  </a:lnTo>
                  <a:lnTo>
                    <a:pt x="217" y="210"/>
                  </a:lnTo>
                  <a:lnTo>
                    <a:pt x="210" y="213"/>
                  </a:lnTo>
                  <a:lnTo>
                    <a:pt x="179" y="208"/>
                  </a:lnTo>
                  <a:lnTo>
                    <a:pt x="177" y="201"/>
                  </a:lnTo>
                  <a:lnTo>
                    <a:pt x="163" y="199"/>
                  </a:lnTo>
                  <a:lnTo>
                    <a:pt x="172" y="184"/>
                  </a:lnTo>
                  <a:lnTo>
                    <a:pt x="194" y="184"/>
                  </a:lnTo>
                  <a:lnTo>
                    <a:pt x="205" y="189"/>
                  </a:lnTo>
                  <a:lnTo>
                    <a:pt x="212" y="191"/>
                  </a:lnTo>
                  <a:lnTo>
                    <a:pt x="215" y="199"/>
                  </a:lnTo>
                  <a:close/>
                  <a:moveTo>
                    <a:pt x="638" y="187"/>
                  </a:moveTo>
                  <a:lnTo>
                    <a:pt x="638" y="187"/>
                  </a:lnTo>
                  <a:lnTo>
                    <a:pt x="629" y="199"/>
                  </a:lnTo>
                  <a:lnTo>
                    <a:pt x="629" y="187"/>
                  </a:lnTo>
                  <a:lnTo>
                    <a:pt x="631" y="182"/>
                  </a:lnTo>
                  <a:lnTo>
                    <a:pt x="634" y="175"/>
                  </a:lnTo>
                  <a:lnTo>
                    <a:pt x="638" y="182"/>
                  </a:lnTo>
                  <a:lnTo>
                    <a:pt x="638" y="187"/>
                  </a:lnTo>
                  <a:close/>
                  <a:moveTo>
                    <a:pt x="518" y="144"/>
                  </a:moveTo>
                  <a:lnTo>
                    <a:pt x="518" y="144"/>
                  </a:lnTo>
                  <a:lnTo>
                    <a:pt x="511" y="149"/>
                  </a:lnTo>
                  <a:lnTo>
                    <a:pt x="499" y="147"/>
                  </a:lnTo>
                  <a:lnTo>
                    <a:pt x="496" y="139"/>
                  </a:lnTo>
                  <a:lnTo>
                    <a:pt x="513" y="139"/>
                  </a:lnTo>
                  <a:lnTo>
                    <a:pt x="518" y="144"/>
                  </a:lnTo>
                  <a:close/>
                  <a:moveTo>
                    <a:pt x="570" y="139"/>
                  </a:moveTo>
                  <a:lnTo>
                    <a:pt x="570" y="139"/>
                  </a:lnTo>
                  <a:lnTo>
                    <a:pt x="574" y="151"/>
                  </a:lnTo>
                  <a:lnTo>
                    <a:pt x="560" y="144"/>
                  </a:lnTo>
                  <a:lnTo>
                    <a:pt x="548" y="142"/>
                  </a:lnTo>
                  <a:lnTo>
                    <a:pt x="539" y="144"/>
                  </a:lnTo>
                  <a:lnTo>
                    <a:pt x="527" y="142"/>
                  </a:lnTo>
                  <a:lnTo>
                    <a:pt x="529" y="135"/>
                  </a:lnTo>
                  <a:lnTo>
                    <a:pt x="551" y="132"/>
                  </a:lnTo>
                  <a:lnTo>
                    <a:pt x="570" y="139"/>
                  </a:lnTo>
                  <a:close/>
                  <a:moveTo>
                    <a:pt x="629" y="106"/>
                  </a:moveTo>
                  <a:lnTo>
                    <a:pt x="629" y="106"/>
                  </a:lnTo>
                  <a:lnTo>
                    <a:pt x="634" y="132"/>
                  </a:lnTo>
                  <a:lnTo>
                    <a:pt x="650" y="142"/>
                  </a:lnTo>
                  <a:lnTo>
                    <a:pt x="662" y="125"/>
                  </a:lnTo>
                  <a:lnTo>
                    <a:pt x="681" y="116"/>
                  </a:lnTo>
                  <a:lnTo>
                    <a:pt x="695" y="116"/>
                  </a:lnTo>
                  <a:lnTo>
                    <a:pt x="712" y="120"/>
                  </a:lnTo>
                  <a:lnTo>
                    <a:pt x="721" y="128"/>
                  </a:lnTo>
                  <a:lnTo>
                    <a:pt x="740" y="130"/>
                  </a:lnTo>
                  <a:lnTo>
                    <a:pt x="740" y="182"/>
                  </a:lnTo>
                  <a:lnTo>
                    <a:pt x="740" y="234"/>
                  </a:lnTo>
                  <a:lnTo>
                    <a:pt x="726" y="222"/>
                  </a:lnTo>
                  <a:lnTo>
                    <a:pt x="709" y="218"/>
                  </a:lnTo>
                  <a:lnTo>
                    <a:pt x="704" y="225"/>
                  </a:lnTo>
                  <a:lnTo>
                    <a:pt x="686" y="225"/>
                  </a:lnTo>
                  <a:lnTo>
                    <a:pt x="690" y="210"/>
                  </a:lnTo>
                  <a:lnTo>
                    <a:pt x="702" y="206"/>
                  </a:lnTo>
                  <a:lnTo>
                    <a:pt x="697" y="189"/>
                  </a:lnTo>
                  <a:lnTo>
                    <a:pt x="690" y="175"/>
                  </a:lnTo>
                  <a:lnTo>
                    <a:pt x="660" y="161"/>
                  </a:lnTo>
                  <a:lnTo>
                    <a:pt x="645" y="161"/>
                  </a:lnTo>
                  <a:lnTo>
                    <a:pt x="619" y="144"/>
                  </a:lnTo>
                  <a:lnTo>
                    <a:pt x="615" y="154"/>
                  </a:lnTo>
                  <a:lnTo>
                    <a:pt x="610" y="154"/>
                  </a:lnTo>
                  <a:lnTo>
                    <a:pt x="605" y="149"/>
                  </a:lnTo>
                  <a:lnTo>
                    <a:pt x="605" y="142"/>
                  </a:lnTo>
                  <a:lnTo>
                    <a:pt x="593" y="135"/>
                  </a:lnTo>
                  <a:lnTo>
                    <a:pt x="610" y="128"/>
                  </a:lnTo>
                  <a:lnTo>
                    <a:pt x="622" y="128"/>
                  </a:lnTo>
                  <a:lnTo>
                    <a:pt x="622" y="123"/>
                  </a:lnTo>
                  <a:lnTo>
                    <a:pt x="598" y="123"/>
                  </a:lnTo>
                  <a:lnTo>
                    <a:pt x="591" y="113"/>
                  </a:lnTo>
                  <a:lnTo>
                    <a:pt x="577" y="111"/>
                  </a:lnTo>
                  <a:lnTo>
                    <a:pt x="570" y="104"/>
                  </a:lnTo>
                  <a:lnTo>
                    <a:pt x="591" y="99"/>
                  </a:lnTo>
                  <a:lnTo>
                    <a:pt x="600" y="94"/>
                  </a:lnTo>
                  <a:lnTo>
                    <a:pt x="626" y="102"/>
                  </a:lnTo>
                  <a:lnTo>
                    <a:pt x="629" y="106"/>
                  </a:lnTo>
                  <a:close/>
                  <a:moveTo>
                    <a:pt x="484" y="66"/>
                  </a:moveTo>
                  <a:lnTo>
                    <a:pt x="484" y="66"/>
                  </a:lnTo>
                  <a:lnTo>
                    <a:pt x="470" y="80"/>
                  </a:lnTo>
                  <a:lnTo>
                    <a:pt x="458" y="85"/>
                  </a:lnTo>
                  <a:lnTo>
                    <a:pt x="442" y="80"/>
                  </a:lnTo>
                  <a:lnTo>
                    <a:pt x="416" y="83"/>
                  </a:lnTo>
                  <a:lnTo>
                    <a:pt x="402" y="85"/>
                  </a:lnTo>
                  <a:lnTo>
                    <a:pt x="399" y="97"/>
                  </a:lnTo>
                  <a:lnTo>
                    <a:pt x="414" y="111"/>
                  </a:lnTo>
                  <a:lnTo>
                    <a:pt x="423" y="104"/>
                  </a:lnTo>
                  <a:lnTo>
                    <a:pt x="454" y="99"/>
                  </a:lnTo>
                  <a:lnTo>
                    <a:pt x="451" y="106"/>
                  </a:lnTo>
                  <a:lnTo>
                    <a:pt x="444" y="104"/>
                  </a:lnTo>
                  <a:lnTo>
                    <a:pt x="437" y="113"/>
                  </a:lnTo>
                  <a:lnTo>
                    <a:pt x="423" y="118"/>
                  </a:lnTo>
                  <a:lnTo>
                    <a:pt x="440" y="139"/>
                  </a:lnTo>
                  <a:lnTo>
                    <a:pt x="435" y="144"/>
                  </a:lnTo>
                  <a:lnTo>
                    <a:pt x="449" y="163"/>
                  </a:lnTo>
                  <a:lnTo>
                    <a:pt x="449" y="175"/>
                  </a:lnTo>
                  <a:lnTo>
                    <a:pt x="442" y="180"/>
                  </a:lnTo>
                  <a:lnTo>
                    <a:pt x="435" y="173"/>
                  </a:lnTo>
                  <a:lnTo>
                    <a:pt x="442" y="161"/>
                  </a:lnTo>
                  <a:lnTo>
                    <a:pt x="428" y="165"/>
                  </a:lnTo>
                  <a:lnTo>
                    <a:pt x="423" y="163"/>
                  </a:lnTo>
                  <a:lnTo>
                    <a:pt x="425" y="156"/>
                  </a:lnTo>
                  <a:lnTo>
                    <a:pt x="414" y="147"/>
                  </a:lnTo>
                  <a:lnTo>
                    <a:pt x="416" y="130"/>
                  </a:lnTo>
                  <a:lnTo>
                    <a:pt x="404" y="135"/>
                  </a:lnTo>
                  <a:lnTo>
                    <a:pt x="406" y="154"/>
                  </a:lnTo>
                  <a:lnTo>
                    <a:pt x="406" y="177"/>
                  </a:lnTo>
                  <a:lnTo>
                    <a:pt x="397" y="180"/>
                  </a:lnTo>
                  <a:lnTo>
                    <a:pt x="388" y="175"/>
                  </a:lnTo>
                  <a:lnTo>
                    <a:pt x="395" y="161"/>
                  </a:lnTo>
                  <a:lnTo>
                    <a:pt x="390" y="144"/>
                  </a:lnTo>
                  <a:lnTo>
                    <a:pt x="385" y="144"/>
                  </a:lnTo>
                  <a:lnTo>
                    <a:pt x="380" y="132"/>
                  </a:lnTo>
                  <a:lnTo>
                    <a:pt x="388" y="123"/>
                  </a:lnTo>
                  <a:lnTo>
                    <a:pt x="388" y="109"/>
                  </a:lnTo>
                  <a:lnTo>
                    <a:pt x="397" y="85"/>
                  </a:lnTo>
                  <a:lnTo>
                    <a:pt x="399" y="80"/>
                  </a:lnTo>
                  <a:lnTo>
                    <a:pt x="414" y="66"/>
                  </a:lnTo>
                  <a:lnTo>
                    <a:pt x="425" y="73"/>
                  </a:lnTo>
                  <a:lnTo>
                    <a:pt x="447" y="75"/>
                  </a:lnTo>
                  <a:lnTo>
                    <a:pt x="466" y="73"/>
                  </a:lnTo>
                  <a:lnTo>
                    <a:pt x="482" y="61"/>
                  </a:lnTo>
                  <a:lnTo>
                    <a:pt x="484" y="66"/>
                  </a:lnTo>
                  <a:close/>
                  <a:moveTo>
                    <a:pt x="539" y="71"/>
                  </a:moveTo>
                  <a:lnTo>
                    <a:pt x="539" y="71"/>
                  </a:lnTo>
                  <a:lnTo>
                    <a:pt x="539" y="85"/>
                  </a:lnTo>
                  <a:lnTo>
                    <a:pt x="529" y="83"/>
                  </a:lnTo>
                  <a:lnTo>
                    <a:pt x="527" y="92"/>
                  </a:lnTo>
                  <a:lnTo>
                    <a:pt x="534" y="102"/>
                  </a:lnTo>
                  <a:lnTo>
                    <a:pt x="529" y="102"/>
                  </a:lnTo>
                  <a:lnTo>
                    <a:pt x="525" y="92"/>
                  </a:lnTo>
                  <a:lnTo>
                    <a:pt x="520" y="73"/>
                  </a:lnTo>
                  <a:lnTo>
                    <a:pt x="522" y="59"/>
                  </a:lnTo>
                  <a:lnTo>
                    <a:pt x="527" y="54"/>
                  </a:lnTo>
                  <a:lnTo>
                    <a:pt x="529" y="61"/>
                  </a:lnTo>
                  <a:lnTo>
                    <a:pt x="539" y="64"/>
                  </a:lnTo>
                  <a:lnTo>
                    <a:pt x="539" y="71"/>
                  </a:lnTo>
                  <a:close/>
                  <a:moveTo>
                    <a:pt x="364" y="59"/>
                  </a:moveTo>
                  <a:lnTo>
                    <a:pt x="364" y="59"/>
                  </a:lnTo>
                  <a:lnTo>
                    <a:pt x="383" y="73"/>
                  </a:lnTo>
                  <a:lnTo>
                    <a:pt x="364" y="75"/>
                  </a:lnTo>
                  <a:lnTo>
                    <a:pt x="359" y="87"/>
                  </a:lnTo>
                  <a:lnTo>
                    <a:pt x="359" y="102"/>
                  </a:lnTo>
                  <a:lnTo>
                    <a:pt x="343" y="111"/>
                  </a:lnTo>
                  <a:lnTo>
                    <a:pt x="343" y="128"/>
                  </a:lnTo>
                  <a:lnTo>
                    <a:pt x="335" y="154"/>
                  </a:lnTo>
                  <a:lnTo>
                    <a:pt x="333" y="147"/>
                  </a:lnTo>
                  <a:lnTo>
                    <a:pt x="317" y="154"/>
                  </a:lnTo>
                  <a:lnTo>
                    <a:pt x="309" y="144"/>
                  </a:lnTo>
                  <a:lnTo>
                    <a:pt x="298" y="144"/>
                  </a:lnTo>
                  <a:lnTo>
                    <a:pt x="291" y="139"/>
                  </a:lnTo>
                  <a:lnTo>
                    <a:pt x="272" y="144"/>
                  </a:lnTo>
                  <a:lnTo>
                    <a:pt x="265" y="137"/>
                  </a:lnTo>
                  <a:lnTo>
                    <a:pt x="253" y="137"/>
                  </a:lnTo>
                  <a:lnTo>
                    <a:pt x="241" y="135"/>
                  </a:lnTo>
                  <a:lnTo>
                    <a:pt x="239" y="113"/>
                  </a:lnTo>
                  <a:lnTo>
                    <a:pt x="229" y="109"/>
                  </a:lnTo>
                  <a:lnTo>
                    <a:pt x="222" y="94"/>
                  </a:lnTo>
                  <a:lnTo>
                    <a:pt x="220" y="80"/>
                  </a:lnTo>
                  <a:lnTo>
                    <a:pt x="222" y="66"/>
                  </a:lnTo>
                  <a:lnTo>
                    <a:pt x="231" y="57"/>
                  </a:lnTo>
                  <a:lnTo>
                    <a:pt x="234" y="66"/>
                  </a:lnTo>
                  <a:lnTo>
                    <a:pt x="246" y="75"/>
                  </a:lnTo>
                  <a:lnTo>
                    <a:pt x="255" y="73"/>
                  </a:lnTo>
                  <a:lnTo>
                    <a:pt x="267" y="73"/>
                  </a:lnTo>
                  <a:lnTo>
                    <a:pt x="276" y="66"/>
                  </a:lnTo>
                  <a:lnTo>
                    <a:pt x="283" y="64"/>
                  </a:lnTo>
                  <a:lnTo>
                    <a:pt x="300" y="68"/>
                  </a:lnTo>
                  <a:lnTo>
                    <a:pt x="312" y="66"/>
                  </a:lnTo>
                  <a:lnTo>
                    <a:pt x="321" y="42"/>
                  </a:lnTo>
                  <a:lnTo>
                    <a:pt x="326" y="38"/>
                  </a:lnTo>
                  <a:lnTo>
                    <a:pt x="333" y="19"/>
                  </a:lnTo>
                  <a:lnTo>
                    <a:pt x="352" y="19"/>
                  </a:lnTo>
                  <a:lnTo>
                    <a:pt x="364" y="21"/>
                  </a:lnTo>
                  <a:lnTo>
                    <a:pt x="357" y="35"/>
                  </a:lnTo>
                  <a:lnTo>
                    <a:pt x="369" y="52"/>
                  </a:lnTo>
                  <a:lnTo>
                    <a:pt x="364" y="59"/>
                  </a:lnTo>
                  <a:close/>
                  <a:moveTo>
                    <a:pt x="170" y="182"/>
                  </a:moveTo>
                  <a:lnTo>
                    <a:pt x="170" y="182"/>
                  </a:lnTo>
                  <a:lnTo>
                    <a:pt x="151" y="184"/>
                  </a:lnTo>
                  <a:lnTo>
                    <a:pt x="139" y="168"/>
                  </a:lnTo>
                  <a:lnTo>
                    <a:pt x="118" y="156"/>
                  </a:lnTo>
                  <a:lnTo>
                    <a:pt x="111" y="147"/>
                  </a:lnTo>
                  <a:lnTo>
                    <a:pt x="99" y="132"/>
                  </a:lnTo>
                  <a:lnTo>
                    <a:pt x="89" y="120"/>
                  </a:lnTo>
                  <a:lnTo>
                    <a:pt x="78" y="99"/>
                  </a:lnTo>
                  <a:lnTo>
                    <a:pt x="63" y="85"/>
                  </a:lnTo>
                  <a:lnTo>
                    <a:pt x="59" y="71"/>
                  </a:lnTo>
                  <a:lnTo>
                    <a:pt x="52" y="59"/>
                  </a:lnTo>
                  <a:lnTo>
                    <a:pt x="37" y="49"/>
                  </a:lnTo>
                  <a:lnTo>
                    <a:pt x="30" y="35"/>
                  </a:lnTo>
                  <a:lnTo>
                    <a:pt x="16" y="26"/>
                  </a:lnTo>
                  <a:lnTo>
                    <a:pt x="0" y="9"/>
                  </a:lnTo>
                  <a:lnTo>
                    <a:pt x="0" y="0"/>
                  </a:lnTo>
                  <a:lnTo>
                    <a:pt x="9" y="0"/>
                  </a:lnTo>
                  <a:lnTo>
                    <a:pt x="35" y="4"/>
                  </a:lnTo>
                  <a:lnTo>
                    <a:pt x="49" y="19"/>
                  </a:lnTo>
                  <a:lnTo>
                    <a:pt x="61" y="31"/>
                  </a:lnTo>
                  <a:lnTo>
                    <a:pt x="71" y="38"/>
                  </a:lnTo>
                  <a:lnTo>
                    <a:pt x="87" y="54"/>
                  </a:lnTo>
                  <a:lnTo>
                    <a:pt x="101" y="54"/>
                  </a:lnTo>
                  <a:lnTo>
                    <a:pt x="116" y="66"/>
                  </a:lnTo>
                  <a:lnTo>
                    <a:pt x="125" y="80"/>
                  </a:lnTo>
                  <a:lnTo>
                    <a:pt x="137" y="87"/>
                  </a:lnTo>
                  <a:lnTo>
                    <a:pt x="132" y="99"/>
                  </a:lnTo>
                  <a:lnTo>
                    <a:pt x="142" y="106"/>
                  </a:lnTo>
                  <a:lnTo>
                    <a:pt x="146" y="106"/>
                  </a:lnTo>
                  <a:lnTo>
                    <a:pt x="149" y="118"/>
                  </a:lnTo>
                  <a:lnTo>
                    <a:pt x="156" y="125"/>
                  </a:lnTo>
                  <a:lnTo>
                    <a:pt x="168" y="128"/>
                  </a:lnTo>
                  <a:lnTo>
                    <a:pt x="175" y="137"/>
                  </a:lnTo>
                  <a:lnTo>
                    <a:pt x="170" y="158"/>
                  </a:lnTo>
                  <a:lnTo>
                    <a:pt x="170" y="18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8" name="Freeform 148"/>
            <p:cNvSpPr>
              <a:spLocks/>
            </p:cNvSpPr>
            <p:nvPr/>
          </p:nvSpPr>
          <p:spPr bwMode="auto">
            <a:xfrm>
              <a:off x="4120273" y="2102506"/>
              <a:ext cx="109079" cy="158505"/>
            </a:xfrm>
            <a:custGeom>
              <a:avLst/>
              <a:gdLst>
                <a:gd name="T0" fmla="*/ 43 w 64"/>
                <a:gd name="T1" fmla="*/ 14 h 93"/>
                <a:gd name="T2" fmla="*/ 43 w 64"/>
                <a:gd name="T3" fmla="*/ 14 h 93"/>
                <a:gd name="T4" fmla="*/ 40 w 64"/>
                <a:gd name="T5" fmla="*/ 29 h 93"/>
                <a:gd name="T6" fmla="*/ 50 w 64"/>
                <a:gd name="T7" fmla="*/ 29 h 93"/>
                <a:gd name="T8" fmla="*/ 62 w 64"/>
                <a:gd name="T9" fmla="*/ 36 h 93"/>
                <a:gd name="T10" fmla="*/ 64 w 64"/>
                <a:gd name="T11" fmla="*/ 55 h 93"/>
                <a:gd name="T12" fmla="*/ 52 w 64"/>
                <a:gd name="T13" fmla="*/ 78 h 93"/>
                <a:gd name="T14" fmla="*/ 24 w 64"/>
                <a:gd name="T15" fmla="*/ 93 h 93"/>
                <a:gd name="T16" fmla="*/ 0 w 64"/>
                <a:gd name="T17" fmla="*/ 90 h 93"/>
                <a:gd name="T18" fmla="*/ 14 w 64"/>
                <a:gd name="T19" fmla="*/ 62 h 93"/>
                <a:gd name="T20" fmla="*/ 5 w 64"/>
                <a:gd name="T21" fmla="*/ 36 h 93"/>
                <a:gd name="T22" fmla="*/ 29 w 64"/>
                <a:gd name="T23" fmla="*/ 12 h 93"/>
                <a:gd name="T24" fmla="*/ 40 w 64"/>
                <a:gd name="T25" fmla="*/ 0 h 93"/>
                <a:gd name="T26" fmla="*/ 43 w 64"/>
                <a:gd name="T2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93">
                  <a:moveTo>
                    <a:pt x="43" y="14"/>
                  </a:moveTo>
                  <a:lnTo>
                    <a:pt x="43" y="14"/>
                  </a:lnTo>
                  <a:lnTo>
                    <a:pt x="40" y="29"/>
                  </a:lnTo>
                  <a:lnTo>
                    <a:pt x="50" y="29"/>
                  </a:lnTo>
                  <a:lnTo>
                    <a:pt x="62" y="36"/>
                  </a:lnTo>
                  <a:lnTo>
                    <a:pt x="64" y="55"/>
                  </a:lnTo>
                  <a:lnTo>
                    <a:pt x="52" y="78"/>
                  </a:lnTo>
                  <a:lnTo>
                    <a:pt x="24" y="93"/>
                  </a:lnTo>
                  <a:lnTo>
                    <a:pt x="0" y="90"/>
                  </a:lnTo>
                  <a:lnTo>
                    <a:pt x="14" y="62"/>
                  </a:lnTo>
                  <a:lnTo>
                    <a:pt x="5" y="36"/>
                  </a:lnTo>
                  <a:lnTo>
                    <a:pt x="29" y="12"/>
                  </a:lnTo>
                  <a:lnTo>
                    <a:pt x="40" y="0"/>
                  </a:lnTo>
                  <a:lnTo>
                    <a:pt x="4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4" name="Freeform 154"/>
            <p:cNvSpPr>
              <a:spLocks/>
            </p:cNvSpPr>
            <p:nvPr/>
          </p:nvSpPr>
          <p:spPr bwMode="auto">
            <a:xfrm>
              <a:off x="3724865" y="1453150"/>
              <a:ext cx="294853" cy="197705"/>
            </a:xfrm>
            <a:custGeom>
              <a:avLst/>
              <a:gdLst>
                <a:gd name="T0" fmla="*/ 159 w 173"/>
                <a:gd name="T1" fmla="*/ 2 h 116"/>
                <a:gd name="T2" fmla="*/ 159 w 173"/>
                <a:gd name="T3" fmla="*/ 2 h 116"/>
                <a:gd name="T4" fmla="*/ 157 w 173"/>
                <a:gd name="T5" fmla="*/ 29 h 116"/>
                <a:gd name="T6" fmla="*/ 173 w 173"/>
                <a:gd name="T7" fmla="*/ 55 h 116"/>
                <a:gd name="T8" fmla="*/ 152 w 173"/>
                <a:gd name="T9" fmla="*/ 83 h 116"/>
                <a:gd name="T10" fmla="*/ 107 w 173"/>
                <a:gd name="T11" fmla="*/ 109 h 116"/>
                <a:gd name="T12" fmla="*/ 93 w 173"/>
                <a:gd name="T13" fmla="*/ 116 h 116"/>
                <a:gd name="T14" fmla="*/ 71 w 173"/>
                <a:gd name="T15" fmla="*/ 109 h 116"/>
                <a:gd name="T16" fmla="*/ 26 w 173"/>
                <a:gd name="T17" fmla="*/ 100 h 116"/>
                <a:gd name="T18" fmla="*/ 41 w 173"/>
                <a:gd name="T19" fmla="*/ 83 h 116"/>
                <a:gd name="T20" fmla="*/ 8 w 173"/>
                <a:gd name="T21" fmla="*/ 64 h 116"/>
                <a:gd name="T22" fmla="*/ 36 w 173"/>
                <a:gd name="T23" fmla="*/ 57 h 116"/>
                <a:gd name="T24" fmla="*/ 36 w 173"/>
                <a:gd name="T25" fmla="*/ 45 h 116"/>
                <a:gd name="T26" fmla="*/ 0 w 173"/>
                <a:gd name="T27" fmla="*/ 36 h 116"/>
                <a:gd name="T28" fmla="*/ 12 w 173"/>
                <a:gd name="T29" fmla="*/ 12 h 116"/>
                <a:gd name="T30" fmla="*/ 36 w 173"/>
                <a:gd name="T31" fmla="*/ 5 h 116"/>
                <a:gd name="T32" fmla="*/ 62 w 173"/>
                <a:gd name="T33" fmla="*/ 33 h 116"/>
                <a:gd name="T34" fmla="*/ 86 w 173"/>
                <a:gd name="T35" fmla="*/ 10 h 116"/>
                <a:gd name="T36" fmla="*/ 107 w 173"/>
                <a:gd name="T37" fmla="*/ 21 h 116"/>
                <a:gd name="T38" fmla="*/ 133 w 173"/>
                <a:gd name="T39" fmla="*/ 0 h 116"/>
                <a:gd name="T40" fmla="*/ 159 w 173"/>
                <a:gd name="T41"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3" h="116">
                  <a:moveTo>
                    <a:pt x="159" y="2"/>
                  </a:moveTo>
                  <a:lnTo>
                    <a:pt x="159" y="2"/>
                  </a:lnTo>
                  <a:lnTo>
                    <a:pt x="157" y="29"/>
                  </a:lnTo>
                  <a:lnTo>
                    <a:pt x="173" y="55"/>
                  </a:lnTo>
                  <a:lnTo>
                    <a:pt x="152" y="83"/>
                  </a:lnTo>
                  <a:lnTo>
                    <a:pt x="107" y="109"/>
                  </a:lnTo>
                  <a:lnTo>
                    <a:pt x="93" y="116"/>
                  </a:lnTo>
                  <a:lnTo>
                    <a:pt x="71" y="109"/>
                  </a:lnTo>
                  <a:lnTo>
                    <a:pt x="26" y="100"/>
                  </a:lnTo>
                  <a:lnTo>
                    <a:pt x="41" y="83"/>
                  </a:lnTo>
                  <a:lnTo>
                    <a:pt x="8" y="64"/>
                  </a:lnTo>
                  <a:lnTo>
                    <a:pt x="36" y="57"/>
                  </a:lnTo>
                  <a:lnTo>
                    <a:pt x="36" y="45"/>
                  </a:lnTo>
                  <a:lnTo>
                    <a:pt x="0" y="36"/>
                  </a:lnTo>
                  <a:lnTo>
                    <a:pt x="12" y="12"/>
                  </a:lnTo>
                  <a:lnTo>
                    <a:pt x="36" y="5"/>
                  </a:lnTo>
                  <a:lnTo>
                    <a:pt x="62" y="33"/>
                  </a:lnTo>
                  <a:lnTo>
                    <a:pt x="86" y="10"/>
                  </a:lnTo>
                  <a:lnTo>
                    <a:pt x="107" y="21"/>
                  </a:lnTo>
                  <a:lnTo>
                    <a:pt x="133" y="0"/>
                  </a:lnTo>
                  <a:lnTo>
                    <a:pt x="1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6" name="Freeform 156"/>
            <p:cNvSpPr>
              <a:spLocks/>
            </p:cNvSpPr>
            <p:nvPr/>
          </p:nvSpPr>
          <p:spPr bwMode="auto">
            <a:xfrm>
              <a:off x="5342290" y="2954680"/>
              <a:ext cx="44313" cy="115896"/>
            </a:xfrm>
            <a:custGeom>
              <a:avLst/>
              <a:gdLst>
                <a:gd name="T0" fmla="*/ 26 w 26"/>
                <a:gd name="T1" fmla="*/ 0 h 68"/>
                <a:gd name="T2" fmla="*/ 26 w 26"/>
                <a:gd name="T3" fmla="*/ 0 h 68"/>
                <a:gd name="T4" fmla="*/ 26 w 26"/>
                <a:gd name="T5" fmla="*/ 7 h 68"/>
                <a:gd name="T6" fmla="*/ 24 w 26"/>
                <a:gd name="T7" fmla="*/ 9 h 68"/>
                <a:gd name="T8" fmla="*/ 24 w 26"/>
                <a:gd name="T9" fmla="*/ 9 h 68"/>
                <a:gd name="T10" fmla="*/ 21 w 26"/>
                <a:gd name="T11" fmla="*/ 16 h 68"/>
                <a:gd name="T12" fmla="*/ 14 w 26"/>
                <a:gd name="T13" fmla="*/ 14 h 68"/>
                <a:gd name="T14" fmla="*/ 12 w 26"/>
                <a:gd name="T15" fmla="*/ 26 h 68"/>
                <a:gd name="T16" fmla="*/ 16 w 26"/>
                <a:gd name="T17" fmla="*/ 28 h 68"/>
                <a:gd name="T18" fmla="*/ 12 w 26"/>
                <a:gd name="T19" fmla="*/ 30 h 68"/>
                <a:gd name="T20" fmla="*/ 12 w 26"/>
                <a:gd name="T21" fmla="*/ 35 h 68"/>
                <a:gd name="T22" fmla="*/ 19 w 26"/>
                <a:gd name="T23" fmla="*/ 33 h 68"/>
                <a:gd name="T24" fmla="*/ 19 w 26"/>
                <a:gd name="T25" fmla="*/ 40 h 68"/>
                <a:gd name="T26" fmla="*/ 12 w 26"/>
                <a:gd name="T27" fmla="*/ 68 h 68"/>
                <a:gd name="T28" fmla="*/ 0 w 26"/>
                <a:gd name="T29" fmla="*/ 38 h 68"/>
                <a:gd name="T30" fmla="*/ 5 w 26"/>
                <a:gd name="T31" fmla="*/ 30 h 68"/>
                <a:gd name="T32" fmla="*/ 5 w 26"/>
                <a:gd name="T33" fmla="*/ 30 h 68"/>
                <a:gd name="T34" fmla="*/ 9 w 26"/>
                <a:gd name="T35" fmla="*/ 21 h 68"/>
                <a:gd name="T36" fmla="*/ 12 w 26"/>
                <a:gd name="T37" fmla="*/ 7 h 68"/>
                <a:gd name="T38" fmla="*/ 14 w 26"/>
                <a:gd name="T39" fmla="*/ 2 h 68"/>
                <a:gd name="T40" fmla="*/ 14 w 26"/>
                <a:gd name="T41" fmla="*/ 2 h 68"/>
                <a:gd name="T42" fmla="*/ 19 w 26"/>
                <a:gd name="T43" fmla="*/ 2 h 68"/>
                <a:gd name="T44" fmla="*/ 21 w 26"/>
                <a:gd name="T45" fmla="*/ 0 h 68"/>
                <a:gd name="T46" fmla="*/ 26 w 26"/>
                <a:gd name="T4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68">
                  <a:moveTo>
                    <a:pt x="26" y="0"/>
                  </a:moveTo>
                  <a:lnTo>
                    <a:pt x="26" y="0"/>
                  </a:lnTo>
                  <a:lnTo>
                    <a:pt x="26" y="7"/>
                  </a:lnTo>
                  <a:lnTo>
                    <a:pt x="24" y="9"/>
                  </a:lnTo>
                  <a:lnTo>
                    <a:pt x="24" y="9"/>
                  </a:lnTo>
                  <a:lnTo>
                    <a:pt x="21" y="16"/>
                  </a:lnTo>
                  <a:lnTo>
                    <a:pt x="14" y="14"/>
                  </a:lnTo>
                  <a:lnTo>
                    <a:pt x="12" y="26"/>
                  </a:lnTo>
                  <a:lnTo>
                    <a:pt x="16" y="28"/>
                  </a:lnTo>
                  <a:lnTo>
                    <a:pt x="12" y="30"/>
                  </a:lnTo>
                  <a:lnTo>
                    <a:pt x="12" y="35"/>
                  </a:lnTo>
                  <a:lnTo>
                    <a:pt x="19" y="33"/>
                  </a:lnTo>
                  <a:lnTo>
                    <a:pt x="19" y="40"/>
                  </a:lnTo>
                  <a:lnTo>
                    <a:pt x="12" y="68"/>
                  </a:lnTo>
                  <a:lnTo>
                    <a:pt x="0" y="38"/>
                  </a:lnTo>
                  <a:lnTo>
                    <a:pt x="5" y="30"/>
                  </a:lnTo>
                  <a:lnTo>
                    <a:pt x="5" y="30"/>
                  </a:lnTo>
                  <a:lnTo>
                    <a:pt x="9" y="21"/>
                  </a:lnTo>
                  <a:lnTo>
                    <a:pt x="12" y="7"/>
                  </a:lnTo>
                  <a:lnTo>
                    <a:pt x="14" y="2"/>
                  </a:lnTo>
                  <a:lnTo>
                    <a:pt x="14" y="2"/>
                  </a:lnTo>
                  <a:lnTo>
                    <a:pt x="19" y="2"/>
                  </a:lnTo>
                  <a:lnTo>
                    <a:pt x="21" y="0"/>
                  </a:lnTo>
                  <a:lnTo>
                    <a:pt x="2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8" name="Freeform 158"/>
            <p:cNvSpPr>
              <a:spLocks noEditPoints="1"/>
            </p:cNvSpPr>
            <p:nvPr/>
          </p:nvSpPr>
          <p:spPr bwMode="auto">
            <a:xfrm>
              <a:off x="4583855" y="2453602"/>
              <a:ext cx="322122" cy="386888"/>
            </a:xfrm>
            <a:custGeom>
              <a:avLst/>
              <a:gdLst>
                <a:gd name="T0" fmla="*/ 142 w 189"/>
                <a:gd name="T1" fmla="*/ 194 h 227"/>
                <a:gd name="T2" fmla="*/ 137 w 189"/>
                <a:gd name="T3" fmla="*/ 218 h 227"/>
                <a:gd name="T4" fmla="*/ 121 w 189"/>
                <a:gd name="T5" fmla="*/ 220 h 227"/>
                <a:gd name="T6" fmla="*/ 92 w 189"/>
                <a:gd name="T7" fmla="*/ 206 h 227"/>
                <a:gd name="T8" fmla="*/ 114 w 189"/>
                <a:gd name="T9" fmla="*/ 199 h 227"/>
                <a:gd name="T10" fmla="*/ 142 w 189"/>
                <a:gd name="T11" fmla="*/ 194 h 227"/>
                <a:gd name="T12" fmla="*/ 40 w 189"/>
                <a:gd name="T13" fmla="*/ 133 h 227"/>
                <a:gd name="T14" fmla="*/ 48 w 189"/>
                <a:gd name="T15" fmla="*/ 175 h 227"/>
                <a:gd name="T16" fmla="*/ 33 w 189"/>
                <a:gd name="T17" fmla="*/ 180 h 227"/>
                <a:gd name="T18" fmla="*/ 26 w 189"/>
                <a:gd name="T19" fmla="*/ 149 h 227"/>
                <a:gd name="T20" fmla="*/ 31 w 189"/>
                <a:gd name="T21" fmla="*/ 137 h 227"/>
                <a:gd name="T22" fmla="*/ 90 w 189"/>
                <a:gd name="T23" fmla="*/ 7 h 227"/>
                <a:gd name="T24" fmla="*/ 114 w 189"/>
                <a:gd name="T25" fmla="*/ 14 h 227"/>
                <a:gd name="T26" fmla="*/ 116 w 189"/>
                <a:gd name="T27" fmla="*/ 36 h 227"/>
                <a:gd name="T28" fmla="*/ 90 w 189"/>
                <a:gd name="T29" fmla="*/ 40 h 227"/>
                <a:gd name="T30" fmla="*/ 88 w 189"/>
                <a:gd name="T31" fmla="*/ 57 h 227"/>
                <a:gd name="T32" fmla="*/ 109 w 189"/>
                <a:gd name="T33" fmla="*/ 81 h 227"/>
                <a:gd name="T34" fmla="*/ 135 w 189"/>
                <a:gd name="T35" fmla="*/ 116 h 227"/>
                <a:gd name="T36" fmla="*/ 152 w 189"/>
                <a:gd name="T37" fmla="*/ 121 h 227"/>
                <a:gd name="T38" fmla="*/ 161 w 189"/>
                <a:gd name="T39" fmla="*/ 133 h 227"/>
                <a:gd name="T40" fmla="*/ 187 w 189"/>
                <a:gd name="T41" fmla="*/ 149 h 227"/>
                <a:gd name="T42" fmla="*/ 187 w 189"/>
                <a:gd name="T43" fmla="*/ 161 h 227"/>
                <a:gd name="T44" fmla="*/ 163 w 189"/>
                <a:gd name="T45" fmla="*/ 147 h 227"/>
                <a:gd name="T46" fmla="*/ 168 w 189"/>
                <a:gd name="T47" fmla="*/ 171 h 227"/>
                <a:gd name="T48" fmla="*/ 159 w 189"/>
                <a:gd name="T49" fmla="*/ 182 h 227"/>
                <a:gd name="T50" fmla="*/ 145 w 189"/>
                <a:gd name="T51" fmla="*/ 201 h 227"/>
                <a:gd name="T52" fmla="*/ 147 w 189"/>
                <a:gd name="T53" fmla="*/ 182 h 227"/>
                <a:gd name="T54" fmla="*/ 145 w 189"/>
                <a:gd name="T55" fmla="*/ 166 h 227"/>
                <a:gd name="T56" fmla="*/ 133 w 189"/>
                <a:gd name="T57" fmla="*/ 154 h 227"/>
                <a:gd name="T58" fmla="*/ 116 w 189"/>
                <a:gd name="T59" fmla="*/ 140 h 227"/>
                <a:gd name="T60" fmla="*/ 100 w 189"/>
                <a:gd name="T61" fmla="*/ 130 h 227"/>
                <a:gd name="T62" fmla="*/ 71 w 189"/>
                <a:gd name="T63" fmla="*/ 107 h 227"/>
                <a:gd name="T64" fmla="*/ 55 w 189"/>
                <a:gd name="T65" fmla="*/ 74 h 227"/>
                <a:gd name="T66" fmla="*/ 36 w 189"/>
                <a:gd name="T67" fmla="*/ 62 h 227"/>
                <a:gd name="T68" fmla="*/ 19 w 189"/>
                <a:gd name="T69" fmla="*/ 76 h 227"/>
                <a:gd name="T70" fmla="*/ 12 w 189"/>
                <a:gd name="T71" fmla="*/ 69 h 227"/>
                <a:gd name="T72" fmla="*/ 0 w 189"/>
                <a:gd name="T73" fmla="*/ 47 h 227"/>
                <a:gd name="T74" fmla="*/ 0 w 189"/>
                <a:gd name="T75" fmla="*/ 33 h 227"/>
                <a:gd name="T76" fmla="*/ 7 w 189"/>
                <a:gd name="T77" fmla="*/ 31 h 227"/>
                <a:gd name="T78" fmla="*/ 24 w 189"/>
                <a:gd name="T79" fmla="*/ 21 h 227"/>
                <a:gd name="T80" fmla="*/ 36 w 189"/>
                <a:gd name="T81" fmla="*/ 26 h 227"/>
                <a:gd name="T82" fmla="*/ 52 w 189"/>
                <a:gd name="T83" fmla="*/ 19 h 227"/>
                <a:gd name="T84" fmla="*/ 59 w 189"/>
                <a:gd name="T85" fmla="*/ 5 h 227"/>
                <a:gd name="T86" fmla="*/ 71 w 189"/>
                <a:gd name="T87" fmla="*/ 5 h 227"/>
                <a:gd name="T88" fmla="*/ 90 w 189"/>
                <a:gd name="T89" fmla="*/ 7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 h="227">
                  <a:moveTo>
                    <a:pt x="142" y="194"/>
                  </a:moveTo>
                  <a:lnTo>
                    <a:pt x="142" y="194"/>
                  </a:lnTo>
                  <a:lnTo>
                    <a:pt x="135" y="211"/>
                  </a:lnTo>
                  <a:lnTo>
                    <a:pt x="137" y="218"/>
                  </a:lnTo>
                  <a:lnTo>
                    <a:pt x="135" y="227"/>
                  </a:lnTo>
                  <a:lnTo>
                    <a:pt x="121" y="220"/>
                  </a:lnTo>
                  <a:lnTo>
                    <a:pt x="114" y="218"/>
                  </a:lnTo>
                  <a:lnTo>
                    <a:pt x="92" y="206"/>
                  </a:lnTo>
                  <a:lnTo>
                    <a:pt x="92" y="197"/>
                  </a:lnTo>
                  <a:lnTo>
                    <a:pt x="114" y="199"/>
                  </a:lnTo>
                  <a:lnTo>
                    <a:pt x="130" y="197"/>
                  </a:lnTo>
                  <a:lnTo>
                    <a:pt x="142" y="194"/>
                  </a:lnTo>
                  <a:close/>
                  <a:moveTo>
                    <a:pt x="40" y="133"/>
                  </a:moveTo>
                  <a:lnTo>
                    <a:pt x="40" y="133"/>
                  </a:lnTo>
                  <a:lnTo>
                    <a:pt x="50" y="147"/>
                  </a:lnTo>
                  <a:lnTo>
                    <a:pt x="48" y="175"/>
                  </a:lnTo>
                  <a:lnTo>
                    <a:pt x="40" y="173"/>
                  </a:lnTo>
                  <a:lnTo>
                    <a:pt x="33" y="180"/>
                  </a:lnTo>
                  <a:lnTo>
                    <a:pt x="26" y="175"/>
                  </a:lnTo>
                  <a:lnTo>
                    <a:pt x="26" y="149"/>
                  </a:lnTo>
                  <a:lnTo>
                    <a:pt x="22" y="137"/>
                  </a:lnTo>
                  <a:lnTo>
                    <a:pt x="31" y="137"/>
                  </a:lnTo>
                  <a:lnTo>
                    <a:pt x="40" y="133"/>
                  </a:lnTo>
                  <a:close/>
                  <a:moveTo>
                    <a:pt x="90" y="7"/>
                  </a:moveTo>
                  <a:lnTo>
                    <a:pt x="90" y="7"/>
                  </a:lnTo>
                  <a:lnTo>
                    <a:pt x="114" y="14"/>
                  </a:lnTo>
                  <a:lnTo>
                    <a:pt x="111" y="26"/>
                  </a:lnTo>
                  <a:lnTo>
                    <a:pt x="116" y="36"/>
                  </a:lnTo>
                  <a:lnTo>
                    <a:pt x="102" y="31"/>
                  </a:lnTo>
                  <a:lnTo>
                    <a:pt x="90" y="40"/>
                  </a:lnTo>
                  <a:lnTo>
                    <a:pt x="90" y="52"/>
                  </a:lnTo>
                  <a:lnTo>
                    <a:pt x="88" y="57"/>
                  </a:lnTo>
                  <a:lnTo>
                    <a:pt x="95" y="69"/>
                  </a:lnTo>
                  <a:lnTo>
                    <a:pt x="109" y="81"/>
                  </a:lnTo>
                  <a:lnTo>
                    <a:pt x="116" y="100"/>
                  </a:lnTo>
                  <a:lnTo>
                    <a:pt x="135" y="116"/>
                  </a:lnTo>
                  <a:lnTo>
                    <a:pt x="147" y="116"/>
                  </a:lnTo>
                  <a:lnTo>
                    <a:pt x="152" y="121"/>
                  </a:lnTo>
                  <a:lnTo>
                    <a:pt x="147" y="126"/>
                  </a:lnTo>
                  <a:lnTo>
                    <a:pt x="161" y="133"/>
                  </a:lnTo>
                  <a:lnTo>
                    <a:pt x="173" y="140"/>
                  </a:lnTo>
                  <a:lnTo>
                    <a:pt x="187" y="149"/>
                  </a:lnTo>
                  <a:lnTo>
                    <a:pt x="189" y="154"/>
                  </a:lnTo>
                  <a:lnTo>
                    <a:pt x="187" y="161"/>
                  </a:lnTo>
                  <a:lnTo>
                    <a:pt x="178" y="152"/>
                  </a:lnTo>
                  <a:lnTo>
                    <a:pt x="163" y="147"/>
                  </a:lnTo>
                  <a:lnTo>
                    <a:pt x="156" y="161"/>
                  </a:lnTo>
                  <a:lnTo>
                    <a:pt x="168" y="171"/>
                  </a:lnTo>
                  <a:lnTo>
                    <a:pt x="166" y="180"/>
                  </a:lnTo>
                  <a:lnTo>
                    <a:pt x="159" y="182"/>
                  </a:lnTo>
                  <a:lnTo>
                    <a:pt x="152" y="199"/>
                  </a:lnTo>
                  <a:lnTo>
                    <a:pt x="145" y="201"/>
                  </a:lnTo>
                  <a:lnTo>
                    <a:pt x="145" y="194"/>
                  </a:lnTo>
                  <a:lnTo>
                    <a:pt x="147" y="182"/>
                  </a:lnTo>
                  <a:lnTo>
                    <a:pt x="152" y="178"/>
                  </a:lnTo>
                  <a:lnTo>
                    <a:pt x="145" y="166"/>
                  </a:lnTo>
                  <a:lnTo>
                    <a:pt x="140" y="156"/>
                  </a:lnTo>
                  <a:lnTo>
                    <a:pt x="133" y="154"/>
                  </a:lnTo>
                  <a:lnTo>
                    <a:pt x="128" y="145"/>
                  </a:lnTo>
                  <a:lnTo>
                    <a:pt x="116" y="140"/>
                  </a:lnTo>
                  <a:lnTo>
                    <a:pt x="111" y="133"/>
                  </a:lnTo>
                  <a:lnTo>
                    <a:pt x="100" y="130"/>
                  </a:lnTo>
                  <a:lnTo>
                    <a:pt x="88" y="121"/>
                  </a:lnTo>
                  <a:lnTo>
                    <a:pt x="71" y="107"/>
                  </a:lnTo>
                  <a:lnTo>
                    <a:pt x="62" y="95"/>
                  </a:lnTo>
                  <a:lnTo>
                    <a:pt x="55" y="74"/>
                  </a:lnTo>
                  <a:lnTo>
                    <a:pt x="48" y="71"/>
                  </a:lnTo>
                  <a:lnTo>
                    <a:pt x="36" y="62"/>
                  </a:lnTo>
                  <a:lnTo>
                    <a:pt x="26" y="66"/>
                  </a:lnTo>
                  <a:lnTo>
                    <a:pt x="19" y="76"/>
                  </a:lnTo>
                  <a:lnTo>
                    <a:pt x="10" y="78"/>
                  </a:lnTo>
                  <a:lnTo>
                    <a:pt x="12" y="69"/>
                  </a:lnTo>
                  <a:lnTo>
                    <a:pt x="5" y="66"/>
                  </a:lnTo>
                  <a:lnTo>
                    <a:pt x="0" y="47"/>
                  </a:lnTo>
                  <a:lnTo>
                    <a:pt x="5" y="40"/>
                  </a:lnTo>
                  <a:lnTo>
                    <a:pt x="0" y="33"/>
                  </a:lnTo>
                  <a:lnTo>
                    <a:pt x="0" y="26"/>
                  </a:lnTo>
                  <a:lnTo>
                    <a:pt x="7" y="31"/>
                  </a:lnTo>
                  <a:lnTo>
                    <a:pt x="17" y="31"/>
                  </a:lnTo>
                  <a:lnTo>
                    <a:pt x="24" y="21"/>
                  </a:lnTo>
                  <a:lnTo>
                    <a:pt x="29" y="26"/>
                  </a:lnTo>
                  <a:lnTo>
                    <a:pt x="36" y="26"/>
                  </a:lnTo>
                  <a:lnTo>
                    <a:pt x="40" y="14"/>
                  </a:lnTo>
                  <a:lnTo>
                    <a:pt x="52" y="19"/>
                  </a:lnTo>
                  <a:lnTo>
                    <a:pt x="57" y="14"/>
                  </a:lnTo>
                  <a:lnTo>
                    <a:pt x="59" y="5"/>
                  </a:lnTo>
                  <a:lnTo>
                    <a:pt x="69" y="10"/>
                  </a:lnTo>
                  <a:lnTo>
                    <a:pt x="71" y="5"/>
                  </a:lnTo>
                  <a:lnTo>
                    <a:pt x="88" y="0"/>
                  </a:lnTo>
                  <a:lnTo>
                    <a:pt x="90"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0" name="Freeform 160"/>
            <p:cNvSpPr>
              <a:spLocks/>
            </p:cNvSpPr>
            <p:nvPr/>
          </p:nvSpPr>
          <p:spPr bwMode="auto">
            <a:xfrm>
              <a:off x="2233559" y="3401220"/>
              <a:ext cx="61357" cy="25566"/>
            </a:xfrm>
            <a:custGeom>
              <a:avLst/>
              <a:gdLst>
                <a:gd name="T0" fmla="*/ 24 w 36"/>
                <a:gd name="T1" fmla="*/ 12 h 15"/>
                <a:gd name="T2" fmla="*/ 24 w 36"/>
                <a:gd name="T3" fmla="*/ 12 h 15"/>
                <a:gd name="T4" fmla="*/ 19 w 36"/>
                <a:gd name="T5" fmla="*/ 15 h 15"/>
                <a:gd name="T6" fmla="*/ 10 w 36"/>
                <a:gd name="T7" fmla="*/ 12 h 15"/>
                <a:gd name="T8" fmla="*/ 0 w 36"/>
                <a:gd name="T9" fmla="*/ 5 h 15"/>
                <a:gd name="T10" fmla="*/ 3 w 36"/>
                <a:gd name="T11" fmla="*/ 3 h 15"/>
                <a:gd name="T12" fmla="*/ 10 w 36"/>
                <a:gd name="T13" fmla="*/ 0 h 15"/>
                <a:gd name="T14" fmla="*/ 14 w 36"/>
                <a:gd name="T15" fmla="*/ 0 h 15"/>
                <a:gd name="T16" fmla="*/ 24 w 36"/>
                <a:gd name="T17" fmla="*/ 3 h 15"/>
                <a:gd name="T18" fmla="*/ 33 w 36"/>
                <a:gd name="T19" fmla="*/ 7 h 15"/>
                <a:gd name="T20" fmla="*/ 36 w 36"/>
                <a:gd name="T21" fmla="*/ 12 h 15"/>
                <a:gd name="T22" fmla="*/ 24 w 36"/>
                <a:gd name="T23"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5">
                  <a:moveTo>
                    <a:pt x="24" y="12"/>
                  </a:moveTo>
                  <a:lnTo>
                    <a:pt x="24" y="12"/>
                  </a:lnTo>
                  <a:lnTo>
                    <a:pt x="19" y="15"/>
                  </a:lnTo>
                  <a:lnTo>
                    <a:pt x="10" y="12"/>
                  </a:lnTo>
                  <a:lnTo>
                    <a:pt x="0" y="5"/>
                  </a:lnTo>
                  <a:lnTo>
                    <a:pt x="3" y="3"/>
                  </a:lnTo>
                  <a:lnTo>
                    <a:pt x="10" y="0"/>
                  </a:lnTo>
                  <a:lnTo>
                    <a:pt x="14" y="0"/>
                  </a:lnTo>
                  <a:lnTo>
                    <a:pt x="24" y="3"/>
                  </a:lnTo>
                  <a:lnTo>
                    <a:pt x="33" y="7"/>
                  </a:lnTo>
                  <a:lnTo>
                    <a:pt x="36" y="12"/>
                  </a:lnTo>
                  <a:lnTo>
                    <a:pt x="2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4" name="Freeform 164"/>
            <p:cNvSpPr>
              <a:spLocks/>
            </p:cNvSpPr>
            <p:nvPr/>
          </p:nvSpPr>
          <p:spPr bwMode="auto">
            <a:xfrm>
              <a:off x="8304446" y="2134889"/>
              <a:ext cx="85217" cy="363027"/>
            </a:xfrm>
            <a:custGeom>
              <a:avLst/>
              <a:gdLst>
                <a:gd name="T0" fmla="*/ 50 w 50"/>
                <a:gd name="T1" fmla="*/ 142 h 213"/>
                <a:gd name="T2" fmla="*/ 34 w 50"/>
                <a:gd name="T3" fmla="*/ 97 h 213"/>
                <a:gd name="T4" fmla="*/ 26 w 50"/>
                <a:gd name="T5" fmla="*/ 71 h 213"/>
                <a:gd name="T6" fmla="*/ 26 w 50"/>
                <a:gd name="T7" fmla="*/ 45 h 213"/>
                <a:gd name="T8" fmla="*/ 22 w 50"/>
                <a:gd name="T9" fmla="*/ 19 h 213"/>
                <a:gd name="T10" fmla="*/ 17 w 50"/>
                <a:gd name="T11" fmla="*/ 0 h 213"/>
                <a:gd name="T12" fmla="*/ 10 w 50"/>
                <a:gd name="T13" fmla="*/ 5 h 213"/>
                <a:gd name="T14" fmla="*/ 17 w 50"/>
                <a:gd name="T15" fmla="*/ 19 h 213"/>
                <a:gd name="T16" fmla="*/ 0 w 50"/>
                <a:gd name="T17" fmla="*/ 31 h 213"/>
                <a:gd name="T18" fmla="*/ 0 w 50"/>
                <a:gd name="T19" fmla="*/ 66 h 213"/>
                <a:gd name="T20" fmla="*/ 10 w 50"/>
                <a:gd name="T21" fmla="*/ 92 h 213"/>
                <a:gd name="T22" fmla="*/ 10 w 50"/>
                <a:gd name="T23" fmla="*/ 126 h 213"/>
                <a:gd name="T24" fmla="*/ 5 w 50"/>
                <a:gd name="T25" fmla="*/ 145 h 213"/>
                <a:gd name="T26" fmla="*/ 8 w 50"/>
                <a:gd name="T27" fmla="*/ 171 h 213"/>
                <a:gd name="T28" fmla="*/ 5 w 50"/>
                <a:gd name="T29" fmla="*/ 194 h 213"/>
                <a:gd name="T30" fmla="*/ 8 w 50"/>
                <a:gd name="T31" fmla="*/ 213 h 213"/>
                <a:gd name="T32" fmla="*/ 19 w 50"/>
                <a:gd name="T33" fmla="*/ 194 h 213"/>
                <a:gd name="T34" fmla="*/ 31 w 50"/>
                <a:gd name="T35" fmla="*/ 208 h 213"/>
                <a:gd name="T36" fmla="*/ 31 w 50"/>
                <a:gd name="T37" fmla="*/ 194 h 213"/>
                <a:gd name="T38" fmla="*/ 15 w 50"/>
                <a:gd name="T39" fmla="*/ 168 h 213"/>
                <a:gd name="T40" fmla="*/ 24 w 50"/>
                <a:gd name="T41" fmla="*/ 133 h 213"/>
                <a:gd name="T42" fmla="*/ 50 w 50"/>
                <a:gd name="T43" fmla="*/ 142 h 213"/>
                <a:gd name="T44" fmla="*/ 50 w 50"/>
                <a:gd name="T45" fmla="*/ 142 h 213"/>
                <a:gd name="T46" fmla="*/ 50 w 50"/>
                <a:gd name="T47" fmla="*/ 14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213">
                  <a:moveTo>
                    <a:pt x="50" y="142"/>
                  </a:moveTo>
                  <a:lnTo>
                    <a:pt x="34" y="97"/>
                  </a:lnTo>
                  <a:lnTo>
                    <a:pt x="26" y="71"/>
                  </a:lnTo>
                  <a:lnTo>
                    <a:pt x="26" y="45"/>
                  </a:lnTo>
                  <a:lnTo>
                    <a:pt x="22" y="19"/>
                  </a:lnTo>
                  <a:lnTo>
                    <a:pt x="17" y="0"/>
                  </a:lnTo>
                  <a:lnTo>
                    <a:pt x="10" y="5"/>
                  </a:lnTo>
                  <a:lnTo>
                    <a:pt x="17" y="19"/>
                  </a:lnTo>
                  <a:lnTo>
                    <a:pt x="0" y="31"/>
                  </a:lnTo>
                  <a:lnTo>
                    <a:pt x="0" y="66"/>
                  </a:lnTo>
                  <a:lnTo>
                    <a:pt x="10" y="92"/>
                  </a:lnTo>
                  <a:lnTo>
                    <a:pt x="10" y="126"/>
                  </a:lnTo>
                  <a:lnTo>
                    <a:pt x="5" y="145"/>
                  </a:lnTo>
                  <a:lnTo>
                    <a:pt x="8" y="171"/>
                  </a:lnTo>
                  <a:lnTo>
                    <a:pt x="5" y="194"/>
                  </a:lnTo>
                  <a:lnTo>
                    <a:pt x="8" y="213"/>
                  </a:lnTo>
                  <a:lnTo>
                    <a:pt x="19" y="194"/>
                  </a:lnTo>
                  <a:lnTo>
                    <a:pt x="31" y="208"/>
                  </a:lnTo>
                  <a:lnTo>
                    <a:pt x="31" y="194"/>
                  </a:lnTo>
                  <a:lnTo>
                    <a:pt x="15" y="168"/>
                  </a:lnTo>
                  <a:lnTo>
                    <a:pt x="24" y="133"/>
                  </a:lnTo>
                  <a:lnTo>
                    <a:pt x="50" y="142"/>
                  </a:lnTo>
                  <a:lnTo>
                    <a:pt x="50" y="142"/>
                  </a:lnTo>
                  <a:lnTo>
                    <a:pt x="50" y="14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5" name="Freeform 165"/>
            <p:cNvSpPr>
              <a:spLocks noEditPoints="1"/>
            </p:cNvSpPr>
            <p:nvPr/>
          </p:nvSpPr>
          <p:spPr bwMode="auto">
            <a:xfrm>
              <a:off x="7966985" y="2514959"/>
              <a:ext cx="446539" cy="507896"/>
            </a:xfrm>
            <a:custGeom>
              <a:avLst/>
              <a:gdLst>
                <a:gd name="T0" fmla="*/ 85 w 262"/>
                <a:gd name="T1" fmla="*/ 239 h 298"/>
                <a:gd name="T2" fmla="*/ 78 w 262"/>
                <a:gd name="T3" fmla="*/ 258 h 298"/>
                <a:gd name="T4" fmla="*/ 64 w 262"/>
                <a:gd name="T5" fmla="*/ 255 h 298"/>
                <a:gd name="T6" fmla="*/ 49 w 262"/>
                <a:gd name="T7" fmla="*/ 262 h 298"/>
                <a:gd name="T8" fmla="*/ 56 w 262"/>
                <a:gd name="T9" fmla="*/ 241 h 298"/>
                <a:gd name="T10" fmla="*/ 73 w 262"/>
                <a:gd name="T11" fmla="*/ 234 h 298"/>
                <a:gd name="T12" fmla="*/ 85 w 262"/>
                <a:gd name="T13" fmla="*/ 239 h 298"/>
                <a:gd name="T14" fmla="*/ 189 w 262"/>
                <a:gd name="T15" fmla="*/ 180 h 298"/>
                <a:gd name="T16" fmla="*/ 182 w 262"/>
                <a:gd name="T17" fmla="*/ 196 h 298"/>
                <a:gd name="T18" fmla="*/ 175 w 262"/>
                <a:gd name="T19" fmla="*/ 220 h 298"/>
                <a:gd name="T20" fmla="*/ 127 w 262"/>
                <a:gd name="T21" fmla="*/ 232 h 298"/>
                <a:gd name="T22" fmla="*/ 94 w 262"/>
                <a:gd name="T23" fmla="*/ 243 h 298"/>
                <a:gd name="T24" fmla="*/ 64 w 262"/>
                <a:gd name="T25" fmla="*/ 234 h 298"/>
                <a:gd name="T26" fmla="*/ 26 w 262"/>
                <a:gd name="T27" fmla="*/ 243 h 298"/>
                <a:gd name="T28" fmla="*/ 30 w 262"/>
                <a:gd name="T29" fmla="*/ 291 h 298"/>
                <a:gd name="T30" fmla="*/ 14 w 262"/>
                <a:gd name="T31" fmla="*/ 291 h 298"/>
                <a:gd name="T32" fmla="*/ 7 w 262"/>
                <a:gd name="T33" fmla="*/ 269 h 298"/>
                <a:gd name="T34" fmla="*/ 16 w 262"/>
                <a:gd name="T35" fmla="*/ 251 h 298"/>
                <a:gd name="T36" fmla="*/ 40 w 262"/>
                <a:gd name="T37" fmla="*/ 227 h 298"/>
                <a:gd name="T38" fmla="*/ 85 w 262"/>
                <a:gd name="T39" fmla="*/ 208 h 298"/>
                <a:gd name="T40" fmla="*/ 118 w 262"/>
                <a:gd name="T41" fmla="*/ 177 h 298"/>
                <a:gd name="T42" fmla="*/ 153 w 262"/>
                <a:gd name="T43" fmla="*/ 165 h 298"/>
                <a:gd name="T44" fmla="*/ 172 w 262"/>
                <a:gd name="T45" fmla="*/ 132 h 298"/>
                <a:gd name="T46" fmla="*/ 177 w 262"/>
                <a:gd name="T47" fmla="*/ 97 h 298"/>
                <a:gd name="T48" fmla="*/ 203 w 262"/>
                <a:gd name="T49" fmla="*/ 123 h 298"/>
                <a:gd name="T50" fmla="*/ 189 w 262"/>
                <a:gd name="T51" fmla="*/ 158 h 298"/>
                <a:gd name="T52" fmla="*/ 189 w 262"/>
                <a:gd name="T53" fmla="*/ 180 h 298"/>
                <a:gd name="T54" fmla="*/ 236 w 262"/>
                <a:gd name="T55" fmla="*/ 30 h 298"/>
                <a:gd name="T56" fmla="*/ 248 w 262"/>
                <a:gd name="T57" fmla="*/ 35 h 298"/>
                <a:gd name="T58" fmla="*/ 262 w 262"/>
                <a:gd name="T59" fmla="*/ 52 h 298"/>
                <a:gd name="T60" fmla="*/ 224 w 262"/>
                <a:gd name="T61" fmla="*/ 78 h 298"/>
                <a:gd name="T62" fmla="*/ 189 w 262"/>
                <a:gd name="T63" fmla="*/ 87 h 298"/>
                <a:gd name="T64" fmla="*/ 170 w 262"/>
                <a:gd name="T65" fmla="*/ 66 h 298"/>
                <a:gd name="T66" fmla="*/ 196 w 262"/>
                <a:gd name="T67" fmla="*/ 49 h 298"/>
                <a:gd name="T68" fmla="*/ 203 w 262"/>
                <a:gd name="T69" fmla="*/ 0 h 298"/>
                <a:gd name="T70" fmla="*/ 236 w 262"/>
                <a:gd name="T71" fmla="*/ 30 h 298"/>
                <a:gd name="T72" fmla="*/ 236 w 262"/>
                <a:gd name="T73" fmla="*/ 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98">
                  <a:moveTo>
                    <a:pt x="85" y="239"/>
                  </a:moveTo>
                  <a:lnTo>
                    <a:pt x="85" y="239"/>
                  </a:lnTo>
                  <a:lnTo>
                    <a:pt x="87" y="246"/>
                  </a:lnTo>
                  <a:lnTo>
                    <a:pt x="78" y="258"/>
                  </a:lnTo>
                  <a:lnTo>
                    <a:pt x="71" y="251"/>
                  </a:lnTo>
                  <a:lnTo>
                    <a:pt x="64" y="255"/>
                  </a:lnTo>
                  <a:lnTo>
                    <a:pt x="59" y="267"/>
                  </a:lnTo>
                  <a:lnTo>
                    <a:pt x="49" y="262"/>
                  </a:lnTo>
                  <a:lnTo>
                    <a:pt x="49" y="253"/>
                  </a:lnTo>
                  <a:lnTo>
                    <a:pt x="56" y="241"/>
                  </a:lnTo>
                  <a:lnTo>
                    <a:pt x="66" y="243"/>
                  </a:lnTo>
                  <a:lnTo>
                    <a:pt x="73" y="234"/>
                  </a:lnTo>
                  <a:lnTo>
                    <a:pt x="85" y="239"/>
                  </a:lnTo>
                  <a:lnTo>
                    <a:pt x="85" y="239"/>
                  </a:lnTo>
                  <a:lnTo>
                    <a:pt x="85" y="239"/>
                  </a:lnTo>
                  <a:close/>
                  <a:moveTo>
                    <a:pt x="189" y="180"/>
                  </a:moveTo>
                  <a:lnTo>
                    <a:pt x="189" y="180"/>
                  </a:lnTo>
                  <a:lnTo>
                    <a:pt x="182" y="196"/>
                  </a:lnTo>
                  <a:lnTo>
                    <a:pt x="184" y="206"/>
                  </a:lnTo>
                  <a:lnTo>
                    <a:pt x="175" y="220"/>
                  </a:lnTo>
                  <a:lnTo>
                    <a:pt x="156" y="229"/>
                  </a:lnTo>
                  <a:lnTo>
                    <a:pt x="127" y="232"/>
                  </a:lnTo>
                  <a:lnTo>
                    <a:pt x="104" y="253"/>
                  </a:lnTo>
                  <a:lnTo>
                    <a:pt x="94" y="243"/>
                  </a:lnTo>
                  <a:lnTo>
                    <a:pt x="92" y="232"/>
                  </a:lnTo>
                  <a:lnTo>
                    <a:pt x="64" y="234"/>
                  </a:lnTo>
                  <a:lnTo>
                    <a:pt x="45" y="243"/>
                  </a:lnTo>
                  <a:lnTo>
                    <a:pt x="26" y="243"/>
                  </a:lnTo>
                  <a:lnTo>
                    <a:pt x="42" y="260"/>
                  </a:lnTo>
                  <a:lnTo>
                    <a:pt x="30" y="291"/>
                  </a:lnTo>
                  <a:lnTo>
                    <a:pt x="21" y="298"/>
                  </a:lnTo>
                  <a:lnTo>
                    <a:pt x="14" y="291"/>
                  </a:lnTo>
                  <a:lnTo>
                    <a:pt x="16" y="274"/>
                  </a:lnTo>
                  <a:lnTo>
                    <a:pt x="7" y="269"/>
                  </a:lnTo>
                  <a:lnTo>
                    <a:pt x="0" y="255"/>
                  </a:lnTo>
                  <a:lnTo>
                    <a:pt x="16" y="251"/>
                  </a:lnTo>
                  <a:lnTo>
                    <a:pt x="26" y="239"/>
                  </a:lnTo>
                  <a:lnTo>
                    <a:pt x="40" y="227"/>
                  </a:lnTo>
                  <a:lnTo>
                    <a:pt x="52" y="215"/>
                  </a:lnTo>
                  <a:lnTo>
                    <a:pt x="85" y="208"/>
                  </a:lnTo>
                  <a:lnTo>
                    <a:pt x="101" y="213"/>
                  </a:lnTo>
                  <a:lnTo>
                    <a:pt x="118" y="177"/>
                  </a:lnTo>
                  <a:lnTo>
                    <a:pt x="130" y="187"/>
                  </a:lnTo>
                  <a:lnTo>
                    <a:pt x="153" y="165"/>
                  </a:lnTo>
                  <a:lnTo>
                    <a:pt x="163" y="158"/>
                  </a:lnTo>
                  <a:lnTo>
                    <a:pt x="172" y="132"/>
                  </a:lnTo>
                  <a:lnTo>
                    <a:pt x="170" y="111"/>
                  </a:lnTo>
                  <a:lnTo>
                    <a:pt x="177" y="97"/>
                  </a:lnTo>
                  <a:lnTo>
                    <a:pt x="196" y="92"/>
                  </a:lnTo>
                  <a:lnTo>
                    <a:pt x="203" y="123"/>
                  </a:lnTo>
                  <a:lnTo>
                    <a:pt x="203" y="139"/>
                  </a:lnTo>
                  <a:lnTo>
                    <a:pt x="189" y="158"/>
                  </a:lnTo>
                  <a:lnTo>
                    <a:pt x="189" y="180"/>
                  </a:lnTo>
                  <a:lnTo>
                    <a:pt x="189" y="180"/>
                  </a:lnTo>
                  <a:lnTo>
                    <a:pt x="189" y="180"/>
                  </a:lnTo>
                  <a:close/>
                  <a:moveTo>
                    <a:pt x="236" y="30"/>
                  </a:moveTo>
                  <a:lnTo>
                    <a:pt x="236" y="30"/>
                  </a:lnTo>
                  <a:lnTo>
                    <a:pt x="248" y="35"/>
                  </a:lnTo>
                  <a:lnTo>
                    <a:pt x="258" y="26"/>
                  </a:lnTo>
                  <a:lnTo>
                    <a:pt x="262" y="52"/>
                  </a:lnTo>
                  <a:lnTo>
                    <a:pt x="239" y="56"/>
                  </a:lnTo>
                  <a:lnTo>
                    <a:pt x="224" y="78"/>
                  </a:lnTo>
                  <a:lnTo>
                    <a:pt x="198" y="64"/>
                  </a:lnTo>
                  <a:lnTo>
                    <a:pt x="189" y="87"/>
                  </a:lnTo>
                  <a:lnTo>
                    <a:pt x="172" y="87"/>
                  </a:lnTo>
                  <a:lnTo>
                    <a:pt x="170" y="66"/>
                  </a:lnTo>
                  <a:lnTo>
                    <a:pt x="177" y="49"/>
                  </a:lnTo>
                  <a:lnTo>
                    <a:pt x="196" y="49"/>
                  </a:lnTo>
                  <a:lnTo>
                    <a:pt x="198" y="16"/>
                  </a:lnTo>
                  <a:lnTo>
                    <a:pt x="203" y="0"/>
                  </a:lnTo>
                  <a:lnTo>
                    <a:pt x="224" y="23"/>
                  </a:lnTo>
                  <a:lnTo>
                    <a:pt x="236" y="30"/>
                  </a:lnTo>
                  <a:lnTo>
                    <a:pt x="236" y="30"/>
                  </a:lnTo>
                  <a:lnTo>
                    <a:pt x="236" y="3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2" name="Freeform 172"/>
            <p:cNvSpPr>
              <a:spLocks/>
            </p:cNvSpPr>
            <p:nvPr/>
          </p:nvSpPr>
          <p:spPr bwMode="auto">
            <a:xfrm>
              <a:off x="7220481" y="3515412"/>
              <a:ext cx="144870" cy="115896"/>
            </a:xfrm>
            <a:custGeom>
              <a:avLst/>
              <a:gdLst>
                <a:gd name="T0" fmla="*/ 83 w 85"/>
                <a:gd name="T1" fmla="*/ 7 h 68"/>
                <a:gd name="T2" fmla="*/ 83 w 85"/>
                <a:gd name="T3" fmla="*/ 7 h 68"/>
                <a:gd name="T4" fmla="*/ 85 w 85"/>
                <a:gd name="T5" fmla="*/ 16 h 68"/>
                <a:gd name="T6" fmla="*/ 83 w 85"/>
                <a:gd name="T7" fmla="*/ 38 h 68"/>
                <a:gd name="T8" fmla="*/ 57 w 85"/>
                <a:gd name="T9" fmla="*/ 49 h 68"/>
                <a:gd name="T10" fmla="*/ 64 w 85"/>
                <a:gd name="T11" fmla="*/ 59 h 68"/>
                <a:gd name="T12" fmla="*/ 47 w 85"/>
                <a:gd name="T13" fmla="*/ 61 h 68"/>
                <a:gd name="T14" fmla="*/ 33 w 85"/>
                <a:gd name="T15" fmla="*/ 68 h 68"/>
                <a:gd name="T16" fmla="*/ 19 w 85"/>
                <a:gd name="T17" fmla="*/ 66 h 68"/>
                <a:gd name="T18" fmla="*/ 14 w 85"/>
                <a:gd name="T19" fmla="*/ 56 h 68"/>
                <a:gd name="T20" fmla="*/ 5 w 85"/>
                <a:gd name="T21" fmla="*/ 40 h 68"/>
                <a:gd name="T22" fmla="*/ 0 w 85"/>
                <a:gd name="T23" fmla="*/ 19 h 68"/>
                <a:gd name="T24" fmla="*/ 12 w 85"/>
                <a:gd name="T25" fmla="*/ 4 h 68"/>
                <a:gd name="T26" fmla="*/ 33 w 85"/>
                <a:gd name="T27" fmla="*/ 2 h 68"/>
                <a:gd name="T28" fmla="*/ 47 w 85"/>
                <a:gd name="T29" fmla="*/ 4 h 68"/>
                <a:gd name="T30" fmla="*/ 62 w 85"/>
                <a:gd name="T31" fmla="*/ 11 h 68"/>
                <a:gd name="T32" fmla="*/ 69 w 85"/>
                <a:gd name="T33" fmla="*/ 0 h 68"/>
                <a:gd name="T34" fmla="*/ 83 w 85"/>
                <a:gd name="T35" fmla="*/ 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8">
                  <a:moveTo>
                    <a:pt x="83" y="7"/>
                  </a:moveTo>
                  <a:lnTo>
                    <a:pt x="83" y="7"/>
                  </a:lnTo>
                  <a:lnTo>
                    <a:pt x="85" y="16"/>
                  </a:lnTo>
                  <a:lnTo>
                    <a:pt x="83" y="38"/>
                  </a:lnTo>
                  <a:lnTo>
                    <a:pt x="57" y="49"/>
                  </a:lnTo>
                  <a:lnTo>
                    <a:pt x="64" y="59"/>
                  </a:lnTo>
                  <a:lnTo>
                    <a:pt x="47" y="61"/>
                  </a:lnTo>
                  <a:lnTo>
                    <a:pt x="33" y="68"/>
                  </a:lnTo>
                  <a:lnTo>
                    <a:pt x="19" y="66"/>
                  </a:lnTo>
                  <a:lnTo>
                    <a:pt x="14" y="56"/>
                  </a:lnTo>
                  <a:lnTo>
                    <a:pt x="5" y="40"/>
                  </a:lnTo>
                  <a:lnTo>
                    <a:pt x="0" y="19"/>
                  </a:lnTo>
                  <a:lnTo>
                    <a:pt x="12" y="4"/>
                  </a:lnTo>
                  <a:lnTo>
                    <a:pt x="33" y="2"/>
                  </a:lnTo>
                  <a:lnTo>
                    <a:pt x="47" y="4"/>
                  </a:lnTo>
                  <a:lnTo>
                    <a:pt x="62" y="11"/>
                  </a:lnTo>
                  <a:lnTo>
                    <a:pt x="69" y="0"/>
                  </a:lnTo>
                  <a:lnTo>
                    <a:pt x="83"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4" name="Freeform 174"/>
            <p:cNvSpPr>
              <a:spLocks/>
            </p:cNvSpPr>
            <p:nvPr/>
          </p:nvSpPr>
          <p:spPr bwMode="auto">
            <a:xfrm>
              <a:off x="7876573" y="2761602"/>
              <a:ext cx="92035" cy="141461"/>
            </a:xfrm>
            <a:custGeom>
              <a:avLst/>
              <a:gdLst>
                <a:gd name="T0" fmla="*/ 35 w 54"/>
                <a:gd name="T1" fmla="*/ 0 h 83"/>
                <a:gd name="T2" fmla="*/ 35 w 54"/>
                <a:gd name="T3" fmla="*/ 0 h 83"/>
                <a:gd name="T4" fmla="*/ 49 w 54"/>
                <a:gd name="T5" fmla="*/ 24 h 83"/>
                <a:gd name="T6" fmla="*/ 54 w 54"/>
                <a:gd name="T7" fmla="*/ 38 h 83"/>
                <a:gd name="T8" fmla="*/ 54 w 54"/>
                <a:gd name="T9" fmla="*/ 59 h 83"/>
                <a:gd name="T10" fmla="*/ 47 w 54"/>
                <a:gd name="T11" fmla="*/ 71 h 83"/>
                <a:gd name="T12" fmla="*/ 33 w 54"/>
                <a:gd name="T13" fmla="*/ 73 h 83"/>
                <a:gd name="T14" fmla="*/ 19 w 54"/>
                <a:gd name="T15" fmla="*/ 83 h 83"/>
                <a:gd name="T16" fmla="*/ 4 w 54"/>
                <a:gd name="T17" fmla="*/ 83 h 83"/>
                <a:gd name="T18" fmla="*/ 2 w 54"/>
                <a:gd name="T19" fmla="*/ 73 h 83"/>
                <a:gd name="T20" fmla="*/ 7 w 54"/>
                <a:gd name="T21" fmla="*/ 59 h 83"/>
                <a:gd name="T22" fmla="*/ 0 w 54"/>
                <a:gd name="T23" fmla="*/ 38 h 83"/>
                <a:gd name="T24" fmla="*/ 9 w 54"/>
                <a:gd name="T25" fmla="*/ 36 h 83"/>
                <a:gd name="T26" fmla="*/ 0 w 54"/>
                <a:gd name="T27" fmla="*/ 17 h 83"/>
                <a:gd name="T28" fmla="*/ 0 w 54"/>
                <a:gd name="T29" fmla="*/ 17 h 83"/>
                <a:gd name="T30" fmla="*/ 9 w 54"/>
                <a:gd name="T31" fmla="*/ 17 h 83"/>
                <a:gd name="T32" fmla="*/ 14 w 54"/>
                <a:gd name="T33" fmla="*/ 7 h 83"/>
                <a:gd name="T34" fmla="*/ 26 w 54"/>
                <a:gd name="T35" fmla="*/ 7 h 83"/>
                <a:gd name="T36" fmla="*/ 33 w 54"/>
                <a:gd name="T37" fmla="*/ 5 h 83"/>
                <a:gd name="T38" fmla="*/ 35 w 54"/>
                <a:gd name="T3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83">
                  <a:moveTo>
                    <a:pt x="35" y="0"/>
                  </a:moveTo>
                  <a:lnTo>
                    <a:pt x="35" y="0"/>
                  </a:lnTo>
                  <a:lnTo>
                    <a:pt x="49" y="24"/>
                  </a:lnTo>
                  <a:lnTo>
                    <a:pt x="54" y="38"/>
                  </a:lnTo>
                  <a:lnTo>
                    <a:pt x="54" y="59"/>
                  </a:lnTo>
                  <a:lnTo>
                    <a:pt x="47" y="71"/>
                  </a:lnTo>
                  <a:lnTo>
                    <a:pt x="33" y="73"/>
                  </a:lnTo>
                  <a:lnTo>
                    <a:pt x="19" y="83"/>
                  </a:lnTo>
                  <a:lnTo>
                    <a:pt x="4" y="83"/>
                  </a:lnTo>
                  <a:lnTo>
                    <a:pt x="2" y="73"/>
                  </a:lnTo>
                  <a:lnTo>
                    <a:pt x="7" y="59"/>
                  </a:lnTo>
                  <a:lnTo>
                    <a:pt x="0" y="38"/>
                  </a:lnTo>
                  <a:lnTo>
                    <a:pt x="9" y="36"/>
                  </a:lnTo>
                  <a:lnTo>
                    <a:pt x="0" y="17"/>
                  </a:lnTo>
                  <a:lnTo>
                    <a:pt x="0" y="17"/>
                  </a:lnTo>
                  <a:lnTo>
                    <a:pt x="9" y="17"/>
                  </a:lnTo>
                  <a:lnTo>
                    <a:pt x="14" y="7"/>
                  </a:lnTo>
                  <a:lnTo>
                    <a:pt x="26" y="7"/>
                  </a:lnTo>
                  <a:lnTo>
                    <a:pt x="33" y="5"/>
                  </a:lnTo>
                  <a:lnTo>
                    <a:pt x="3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6" name="Freeform 176"/>
            <p:cNvSpPr>
              <a:spLocks/>
            </p:cNvSpPr>
            <p:nvPr/>
          </p:nvSpPr>
          <p:spPr bwMode="auto">
            <a:xfrm>
              <a:off x="4950290" y="2603585"/>
              <a:ext cx="44313" cy="51131"/>
            </a:xfrm>
            <a:custGeom>
              <a:avLst/>
              <a:gdLst>
                <a:gd name="T0" fmla="*/ 22 w 26"/>
                <a:gd name="T1" fmla="*/ 9 h 30"/>
                <a:gd name="T2" fmla="*/ 22 w 26"/>
                <a:gd name="T3" fmla="*/ 9 h 30"/>
                <a:gd name="T4" fmla="*/ 24 w 26"/>
                <a:gd name="T5" fmla="*/ 12 h 30"/>
                <a:gd name="T6" fmla="*/ 26 w 26"/>
                <a:gd name="T7" fmla="*/ 12 h 30"/>
                <a:gd name="T8" fmla="*/ 26 w 26"/>
                <a:gd name="T9" fmla="*/ 16 h 30"/>
                <a:gd name="T10" fmla="*/ 24 w 26"/>
                <a:gd name="T11" fmla="*/ 21 h 30"/>
                <a:gd name="T12" fmla="*/ 24 w 26"/>
                <a:gd name="T13" fmla="*/ 21 h 30"/>
                <a:gd name="T14" fmla="*/ 22 w 26"/>
                <a:gd name="T15" fmla="*/ 21 h 30"/>
                <a:gd name="T16" fmla="*/ 12 w 26"/>
                <a:gd name="T17" fmla="*/ 26 h 30"/>
                <a:gd name="T18" fmla="*/ 10 w 26"/>
                <a:gd name="T19" fmla="*/ 30 h 30"/>
                <a:gd name="T20" fmla="*/ 8 w 26"/>
                <a:gd name="T21" fmla="*/ 30 h 30"/>
                <a:gd name="T22" fmla="*/ 8 w 26"/>
                <a:gd name="T23" fmla="*/ 21 h 30"/>
                <a:gd name="T24" fmla="*/ 3 w 26"/>
                <a:gd name="T25" fmla="*/ 21 h 30"/>
                <a:gd name="T26" fmla="*/ 0 w 26"/>
                <a:gd name="T27" fmla="*/ 14 h 30"/>
                <a:gd name="T28" fmla="*/ 3 w 26"/>
                <a:gd name="T29" fmla="*/ 9 h 30"/>
                <a:gd name="T30" fmla="*/ 8 w 26"/>
                <a:gd name="T31" fmla="*/ 7 h 30"/>
                <a:gd name="T32" fmla="*/ 10 w 26"/>
                <a:gd name="T33" fmla="*/ 0 h 30"/>
                <a:gd name="T34" fmla="*/ 12 w 26"/>
                <a:gd name="T35" fmla="*/ 0 h 30"/>
                <a:gd name="T36" fmla="*/ 15 w 26"/>
                <a:gd name="T37" fmla="*/ 2 h 30"/>
                <a:gd name="T38" fmla="*/ 17 w 26"/>
                <a:gd name="T39" fmla="*/ 4 h 30"/>
                <a:gd name="T40" fmla="*/ 19 w 26"/>
                <a:gd name="T41" fmla="*/ 7 h 30"/>
                <a:gd name="T42" fmla="*/ 22 w 26"/>
                <a:gd name="T4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0">
                  <a:moveTo>
                    <a:pt x="22" y="9"/>
                  </a:moveTo>
                  <a:lnTo>
                    <a:pt x="22" y="9"/>
                  </a:lnTo>
                  <a:lnTo>
                    <a:pt x="24" y="12"/>
                  </a:lnTo>
                  <a:lnTo>
                    <a:pt x="26" y="12"/>
                  </a:lnTo>
                  <a:lnTo>
                    <a:pt x="26" y="16"/>
                  </a:lnTo>
                  <a:lnTo>
                    <a:pt x="24" y="21"/>
                  </a:lnTo>
                  <a:lnTo>
                    <a:pt x="24" y="21"/>
                  </a:lnTo>
                  <a:lnTo>
                    <a:pt x="22" y="21"/>
                  </a:lnTo>
                  <a:lnTo>
                    <a:pt x="12" y="26"/>
                  </a:lnTo>
                  <a:lnTo>
                    <a:pt x="10" y="30"/>
                  </a:lnTo>
                  <a:lnTo>
                    <a:pt x="8" y="30"/>
                  </a:lnTo>
                  <a:lnTo>
                    <a:pt x="8" y="21"/>
                  </a:lnTo>
                  <a:lnTo>
                    <a:pt x="3" y="21"/>
                  </a:lnTo>
                  <a:lnTo>
                    <a:pt x="0" y="14"/>
                  </a:lnTo>
                  <a:lnTo>
                    <a:pt x="3" y="9"/>
                  </a:lnTo>
                  <a:lnTo>
                    <a:pt x="8" y="7"/>
                  </a:lnTo>
                  <a:lnTo>
                    <a:pt x="10" y="0"/>
                  </a:lnTo>
                  <a:lnTo>
                    <a:pt x="12" y="0"/>
                  </a:lnTo>
                  <a:lnTo>
                    <a:pt x="15" y="2"/>
                  </a:lnTo>
                  <a:lnTo>
                    <a:pt x="17" y="4"/>
                  </a:lnTo>
                  <a:lnTo>
                    <a:pt x="19" y="7"/>
                  </a:lnTo>
                  <a:lnTo>
                    <a:pt x="22"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8" name="Freeform 178"/>
            <p:cNvSpPr>
              <a:spLocks/>
            </p:cNvSpPr>
            <p:nvPr/>
          </p:nvSpPr>
          <p:spPr bwMode="auto">
            <a:xfrm>
              <a:off x="5681455" y="3055238"/>
              <a:ext cx="51131" cy="47722"/>
            </a:xfrm>
            <a:custGeom>
              <a:avLst/>
              <a:gdLst>
                <a:gd name="T0" fmla="*/ 30 w 30"/>
                <a:gd name="T1" fmla="*/ 28 h 28"/>
                <a:gd name="T2" fmla="*/ 30 w 30"/>
                <a:gd name="T3" fmla="*/ 28 h 28"/>
                <a:gd name="T4" fmla="*/ 19 w 30"/>
                <a:gd name="T5" fmla="*/ 28 h 28"/>
                <a:gd name="T6" fmla="*/ 14 w 30"/>
                <a:gd name="T7" fmla="*/ 21 h 28"/>
                <a:gd name="T8" fmla="*/ 0 w 30"/>
                <a:gd name="T9" fmla="*/ 19 h 28"/>
                <a:gd name="T10" fmla="*/ 11 w 30"/>
                <a:gd name="T11" fmla="*/ 0 h 28"/>
                <a:gd name="T12" fmla="*/ 23 w 30"/>
                <a:gd name="T13" fmla="*/ 2 h 28"/>
                <a:gd name="T14" fmla="*/ 26 w 30"/>
                <a:gd name="T15" fmla="*/ 9 h 28"/>
                <a:gd name="T16" fmla="*/ 26 w 30"/>
                <a:gd name="T17" fmla="*/ 14 h 28"/>
                <a:gd name="T18" fmla="*/ 30 w 30"/>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8">
                  <a:moveTo>
                    <a:pt x="30" y="28"/>
                  </a:moveTo>
                  <a:lnTo>
                    <a:pt x="30" y="28"/>
                  </a:lnTo>
                  <a:lnTo>
                    <a:pt x="19" y="28"/>
                  </a:lnTo>
                  <a:lnTo>
                    <a:pt x="14" y="21"/>
                  </a:lnTo>
                  <a:lnTo>
                    <a:pt x="0" y="19"/>
                  </a:lnTo>
                  <a:lnTo>
                    <a:pt x="11" y="0"/>
                  </a:lnTo>
                  <a:lnTo>
                    <a:pt x="23" y="2"/>
                  </a:lnTo>
                  <a:lnTo>
                    <a:pt x="26" y="9"/>
                  </a:lnTo>
                  <a:lnTo>
                    <a:pt x="26" y="14"/>
                  </a:lnTo>
                  <a:lnTo>
                    <a:pt x="30" y="2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44" name="Freeform 184"/>
            <p:cNvSpPr>
              <a:spLocks/>
            </p:cNvSpPr>
            <p:nvPr/>
          </p:nvSpPr>
          <p:spPr bwMode="auto">
            <a:xfrm>
              <a:off x="4081073" y="3684141"/>
              <a:ext cx="107375" cy="117601"/>
            </a:xfrm>
            <a:custGeom>
              <a:avLst/>
              <a:gdLst>
                <a:gd name="T0" fmla="*/ 37 w 63"/>
                <a:gd name="T1" fmla="*/ 19 h 69"/>
                <a:gd name="T2" fmla="*/ 37 w 63"/>
                <a:gd name="T3" fmla="*/ 19 h 69"/>
                <a:gd name="T4" fmla="*/ 42 w 63"/>
                <a:gd name="T5" fmla="*/ 19 h 69"/>
                <a:gd name="T6" fmla="*/ 45 w 63"/>
                <a:gd name="T7" fmla="*/ 14 h 69"/>
                <a:gd name="T8" fmla="*/ 49 w 63"/>
                <a:gd name="T9" fmla="*/ 14 h 69"/>
                <a:gd name="T10" fmla="*/ 47 w 63"/>
                <a:gd name="T11" fmla="*/ 19 h 69"/>
                <a:gd name="T12" fmla="*/ 49 w 63"/>
                <a:gd name="T13" fmla="*/ 26 h 69"/>
                <a:gd name="T14" fmla="*/ 47 w 63"/>
                <a:gd name="T15" fmla="*/ 33 h 69"/>
                <a:gd name="T16" fmla="*/ 52 w 63"/>
                <a:gd name="T17" fmla="*/ 38 h 69"/>
                <a:gd name="T18" fmla="*/ 56 w 63"/>
                <a:gd name="T19" fmla="*/ 38 h 69"/>
                <a:gd name="T20" fmla="*/ 63 w 63"/>
                <a:gd name="T21" fmla="*/ 45 h 69"/>
                <a:gd name="T22" fmla="*/ 63 w 63"/>
                <a:gd name="T23" fmla="*/ 52 h 69"/>
                <a:gd name="T24" fmla="*/ 61 w 63"/>
                <a:gd name="T25" fmla="*/ 54 h 69"/>
                <a:gd name="T26" fmla="*/ 61 w 63"/>
                <a:gd name="T27" fmla="*/ 66 h 69"/>
                <a:gd name="T28" fmla="*/ 56 w 63"/>
                <a:gd name="T29" fmla="*/ 69 h 69"/>
                <a:gd name="T30" fmla="*/ 40 w 63"/>
                <a:gd name="T31" fmla="*/ 62 h 69"/>
                <a:gd name="T32" fmla="*/ 26 w 63"/>
                <a:gd name="T33" fmla="*/ 47 h 69"/>
                <a:gd name="T34" fmla="*/ 11 w 63"/>
                <a:gd name="T35" fmla="*/ 38 h 69"/>
                <a:gd name="T36" fmla="*/ 0 w 63"/>
                <a:gd name="T37" fmla="*/ 28 h 69"/>
                <a:gd name="T38" fmla="*/ 4 w 63"/>
                <a:gd name="T39" fmla="*/ 24 h 69"/>
                <a:gd name="T40" fmla="*/ 4 w 63"/>
                <a:gd name="T41" fmla="*/ 19 h 69"/>
                <a:gd name="T42" fmla="*/ 11 w 63"/>
                <a:gd name="T43" fmla="*/ 10 h 69"/>
                <a:gd name="T44" fmla="*/ 21 w 63"/>
                <a:gd name="T45" fmla="*/ 2 h 69"/>
                <a:gd name="T46" fmla="*/ 23 w 63"/>
                <a:gd name="T47" fmla="*/ 2 h 69"/>
                <a:gd name="T48" fmla="*/ 28 w 63"/>
                <a:gd name="T49" fmla="*/ 0 h 69"/>
                <a:gd name="T50" fmla="*/ 35 w 63"/>
                <a:gd name="T51" fmla="*/ 10 h 69"/>
                <a:gd name="T52" fmla="*/ 33 w 63"/>
                <a:gd name="T53" fmla="*/ 17 h 69"/>
                <a:gd name="T54" fmla="*/ 37 w 63"/>
                <a:gd name="T55"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69">
                  <a:moveTo>
                    <a:pt x="37" y="19"/>
                  </a:moveTo>
                  <a:lnTo>
                    <a:pt x="37" y="19"/>
                  </a:lnTo>
                  <a:lnTo>
                    <a:pt x="42" y="19"/>
                  </a:lnTo>
                  <a:lnTo>
                    <a:pt x="45" y="14"/>
                  </a:lnTo>
                  <a:lnTo>
                    <a:pt x="49" y="14"/>
                  </a:lnTo>
                  <a:lnTo>
                    <a:pt x="47" y="19"/>
                  </a:lnTo>
                  <a:lnTo>
                    <a:pt x="49" y="26"/>
                  </a:lnTo>
                  <a:lnTo>
                    <a:pt x="47" y="33"/>
                  </a:lnTo>
                  <a:lnTo>
                    <a:pt x="52" y="38"/>
                  </a:lnTo>
                  <a:lnTo>
                    <a:pt x="56" y="38"/>
                  </a:lnTo>
                  <a:lnTo>
                    <a:pt x="63" y="45"/>
                  </a:lnTo>
                  <a:lnTo>
                    <a:pt x="63" y="52"/>
                  </a:lnTo>
                  <a:lnTo>
                    <a:pt x="61" y="54"/>
                  </a:lnTo>
                  <a:lnTo>
                    <a:pt x="61" y="66"/>
                  </a:lnTo>
                  <a:lnTo>
                    <a:pt x="56" y="69"/>
                  </a:lnTo>
                  <a:lnTo>
                    <a:pt x="40" y="62"/>
                  </a:lnTo>
                  <a:lnTo>
                    <a:pt x="26" y="47"/>
                  </a:lnTo>
                  <a:lnTo>
                    <a:pt x="11" y="38"/>
                  </a:lnTo>
                  <a:lnTo>
                    <a:pt x="0" y="28"/>
                  </a:lnTo>
                  <a:lnTo>
                    <a:pt x="4" y="24"/>
                  </a:lnTo>
                  <a:lnTo>
                    <a:pt x="4" y="19"/>
                  </a:lnTo>
                  <a:lnTo>
                    <a:pt x="11" y="10"/>
                  </a:lnTo>
                  <a:lnTo>
                    <a:pt x="21" y="2"/>
                  </a:lnTo>
                  <a:lnTo>
                    <a:pt x="23" y="2"/>
                  </a:lnTo>
                  <a:lnTo>
                    <a:pt x="28" y="0"/>
                  </a:lnTo>
                  <a:lnTo>
                    <a:pt x="35" y="10"/>
                  </a:lnTo>
                  <a:lnTo>
                    <a:pt x="33" y="17"/>
                  </a:lnTo>
                  <a:lnTo>
                    <a:pt x="3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6" name="Freeform 186"/>
            <p:cNvSpPr>
              <a:spLocks/>
            </p:cNvSpPr>
            <p:nvPr/>
          </p:nvSpPr>
          <p:spPr bwMode="auto">
            <a:xfrm>
              <a:off x="4652030" y="2958089"/>
              <a:ext cx="436313" cy="415861"/>
            </a:xfrm>
            <a:custGeom>
              <a:avLst/>
              <a:gdLst>
                <a:gd name="T0" fmla="*/ 36 w 256"/>
                <a:gd name="T1" fmla="*/ 0 h 244"/>
                <a:gd name="T2" fmla="*/ 36 w 256"/>
                <a:gd name="T3" fmla="*/ 0 h 244"/>
                <a:gd name="T4" fmla="*/ 55 w 256"/>
                <a:gd name="T5" fmla="*/ 5 h 244"/>
                <a:gd name="T6" fmla="*/ 62 w 256"/>
                <a:gd name="T7" fmla="*/ 2 h 244"/>
                <a:gd name="T8" fmla="*/ 74 w 256"/>
                <a:gd name="T9" fmla="*/ 7 h 244"/>
                <a:gd name="T10" fmla="*/ 97 w 256"/>
                <a:gd name="T11" fmla="*/ 17 h 244"/>
                <a:gd name="T12" fmla="*/ 105 w 256"/>
                <a:gd name="T13" fmla="*/ 33 h 244"/>
                <a:gd name="T14" fmla="*/ 119 w 256"/>
                <a:gd name="T15" fmla="*/ 36 h 244"/>
                <a:gd name="T16" fmla="*/ 142 w 256"/>
                <a:gd name="T17" fmla="*/ 43 h 244"/>
                <a:gd name="T18" fmla="*/ 159 w 256"/>
                <a:gd name="T19" fmla="*/ 52 h 244"/>
                <a:gd name="T20" fmla="*/ 166 w 256"/>
                <a:gd name="T21" fmla="*/ 47 h 244"/>
                <a:gd name="T22" fmla="*/ 173 w 256"/>
                <a:gd name="T23" fmla="*/ 40 h 244"/>
                <a:gd name="T24" fmla="*/ 171 w 256"/>
                <a:gd name="T25" fmla="*/ 26 h 244"/>
                <a:gd name="T26" fmla="*/ 175 w 256"/>
                <a:gd name="T27" fmla="*/ 17 h 244"/>
                <a:gd name="T28" fmla="*/ 187 w 256"/>
                <a:gd name="T29" fmla="*/ 7 h 244"/>
                <a:gd name="T30" fmla="*/ 199 w 256"/>
                <a:gd name="T31" fmla="*/ 5 h 244"/>
                <a:gd name="T32" fmla="*/ 220 w 256"/>
                <a:gd name="T33" fmla="*/ 7 h 244"/>
                <a:gd name="T34" fmla="*/ 225 w 256"/>
                <a:gd name="T35" fmla="*/ 17 h 244"/>
                <a:gd name="T36" fmla="*/ 232 w 256"/>
                <a:gd name="T37" fmla="*/ 17 h 244"/>
                <a:gd name="T38" fmla="*/ 237 w 256"/>
                <a:gd name="T39" fmla="*/ 21 h 244"/>
                <a:gd name="T40" fmla="*/ 254 w 256"/>
                <a:gd name="T41" fmla="*/ 21 h 244"/>
                <a:gd name="T42" fmla="*/ 256 w 256"/>
                <a:gd name="T43" fmla="*/ 28 h 244"/>
                <a:gd name="T44" fmla="*/ 251 w 256"/>
                <a:gd name="T45" fmla="*/ 38 h 244"/>
                <a:gd name="T46" fmla="*/ 254 w 256"/>
                <a:gd name="T47" fmla="*/ 45 h 244"/>
                <a:gd name="T48" fmla="*/ 251 w 256"/>
                <a:gd name="T49" fmla="*/ 57 h 244"/>
                <a:gd name="T50" fmla="*/ 254 w 256"/>
                <a:gd name="T51" fmla="*/ 71 h 244"/>
                <a:gd name="T52" fmla="*/ 254 w 256"/>
                <a:gd name="T53" fmla="*/ 137 h 244"/>
                <a:gd name="T54" fmla="*/ 254 w 256"/>
                <a:gd name="T55" fmla="*/ 201 h 244"/>
                <a:gd name="T56" fmla="*/ 254 w 256"/>
                <a:gd name="T57" fmla="*/ 234 h 244"/>
                <a:gd name="T58" fmla="*/ 237 w 256"/>
                <a:gd name="T59" fmla="*/ 234 h 244"/>
                <a:gd name="T60" fmla="*/ 237 w 256"/>
                <a:gd name="T61" fmla="*/ 244 h 244"/>
                <a:gd name="T62" fmla="*/ 171 w 256"/>
                <a:gd name="T63" fmla="*/ 211 h 244"/>
                <a:gd name="T64" fmla="*/ 107 w 256"/>
                <a:gd name="T65" fmla="*/ 178 h 244"/>
                <a:gd name="T66" fmla="*/ 90 w 256"/>
                <a:gd name="T67" fmla="*/ 187 h 244"/>
                <a:gd name="T68" fmla="*/ 78 w 256"/>
                <a:gd name="T69" fmla="*/ 192 h 244"/>
                <a:gd name="T70" fmla="*/ 69 w 256"/>
                <a:gd name="T71" fmla="*/ 185 h 244"/>
                <a:gd name="T72" fmla="*/ 43 w 256"/>
                <a:gd name="T73" fmla="*/ 175 h 244"/>
                <a:gd name="T74" fmla="*/ 36 w 256"/>
                <a:gd name="T75" fmla="*/ 166 h 244"/>
                <a:gd name="T76" fmla="*/ 24 w 256"/>
                <a:gd name="T77" fmla="*/ 156 h 244"/>
                <a:gd name="T78" fmla="*/ 17 w 256"/>
                <a:gd name="T79" fmla="*/ 159 h 244"/>
                <a:gd name="T80" fmla="*/ 10 w 256"/>
                <a:gd name="T81" fmla="*/ 149 h 244"/>
                <a:gd name="T82" fmla="*/ 10 w 256"/>
                <a:gd name="T83" fmla="*/ 142 h 244"/>
                <a:gd name="T84" fmla="*/ 0 w 256"/>
                <a:gd name="T85" fmla="*/ 128 h 244"/>
                <a:gd name="T86" fmla="*/ 8 w 256"/>
                <a:gd name="T87" fmla="*/ 123 h 244"/>
                <a:gd name="T88" fmla="*/ 5 w 256"/>
                <a:gd name="T89" fmla="*/ 109 h 244"/>
                <a:gd name="T90" fmla="*/ 8 w 256"/>
                <a:gd name="T91" fmla="*/ 99 h 244"/>
                <a:gd name="T92" fmla="*/ 8 w 256"/>
                <a:gd name="T93" fmla="*/ 92 h 244"/>
                <a:gd name="T94" fmla="*/ 10 w 256"/>
                <a:gd name="T95" fmla="*/ 78 h 244"/>
                <a:gd name="T96" fmla="*/ 10 w 256"/>
                <a:gd name="T97" fmla="*/ 69 h 244"/>
                <a:gd name="T98" fmla="*/ 3 w 256"/>
                <a:gd name="T99" fmla="*/ 52 h 244"/>
                <a:gd name="T100" fmla="*/ 10 w 256"/>
                <a:gd name="T101" fmla="*/ 47 h 244"/>
                <a:gd name="T102" fmla="*/ 12 w 256"/>
                <a:gd name="T103" fmla="*/ 40 h 244"/>
                <a:gd name="T104" fmla="*/ 10 w 256"/>
                <a:gd name="T105" fmla="*/ 33 h 244"/>
                <a:gd name="T106" fmla="*/ 22 w 256"/>
                <a:gd name="T107" fmla="*/ 24 h 244"/>
                <a:gd name="T108" fmla="*/ 26 w 256"/>
                <a:gd name="T109" fmla="*/ 19 h 244"/>
                <a:gd name="T110" fmla="*/ 36 w 256"/>
                <a:gd name="T111" fmla="*/ 14 h 244"/>
                <a:gd name="T112" fmla="*/ 36 w 256"/>
                <a:gd name="T113"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6" h="244">
                  <a:moveTo>
                    <a:pt x="36" y="0"/>
                  </a:moveTo>
                  <a:lnTo>
                    <a:pt x="36" y="0"/>
                  </a:lnTo>
                  <a:lnTo>
                    <a:pt x="55" y="5"/>
                  </a:lnTo>
                  <a:lnTo>
                    <a:pt x="62" y="2"/>
                  </a:lnTo>
                  <a:lnTo>
                    <a:pt x="74" y="7"/>
                  </a:lnTo>
                  <a:lnTo>
                    <a:pt x="97" y="17"/>
                  </a:lnTo>
                  <a:lnTo>
                    <a:pt x="105" y="33"/>
                  </a:lnTo>
                  <a:lnTo>
                    <a:pt x="119" y="36"/>
                  </a:lnTo>
                  <a:lnTo>
                    <a:pt x="142" y="43"/>
                  </a:lnTo>
                  <a:lnTo>
                    <a:pt x="159" y="52"/>
                  </a:lnTo>
                  <a:lnTo>
                    <a:pt x="166" y="47"/>
                  </a:lnTo>
                  <a:lnTo>
                    <a:pt x="173" y="40"/>
                  </a:lnTo>
                  <a:lnTo>
                    <a:pt x="171" y="26"/>
                  </a:lnTo>
                  <a:lnTo>
                    <a:pt x="175" y="17"/>
                  </a:lnTo>
                  <a:lnTo>
                    <a:pt x="187" y="7"/>
                  </a:lnTo>
                  <a:lnTo>
                    <a:pt x="199" y="5"/>
                  </a:lnTo>
                  <a:lnTo>
                    <a:pt x="220" y="7"/>
                  </a:lnTo>
                  <a:lnTo>
                    <a:pt x="225" y="17"/>
                  </a:lnTo>
                  <a:lnTo>
                    <a:pt x="232" y="17"/>
                  </a:lnTo>
                  <a:lnTo>
                    <a:pt x="237" y="21"/>
                  </a:lnTo>
                  <a:lnTo>
                    <a:pt x="254" y="21"/>
                  </a:lnTo>
                  <a:lnTo>
                    <a:pt x="256" y="28"/>
                  </a:lnTo>
                  <a:lnTo>
                    <a:pt x="251" y="38"/>
                  </a:lnTo>
                  <a:lnTo>
                    <a:pt x="254" y="45"/>
                  </a:lnTo>
                  <a:lnTo>
                    <a:pt x="251" y="57"/>
                  </a:lnTo>
                  <a:lnTo>
                    <a:pt x="254" y="71"/>
                  </a:lnTo>
                  <a:lnTo>
                    <a:pt x="254" y="137"/>
                  </a:lnTo>
                  <a:lnTo>
                    <a:pt x="254" y="201"/>
                  </a:lnTo>
                  <a:lnTo>
                    <a:pt x="254" y="234"/>
                  </a:lnTo>
                  <a:lnTo>
                    <a:pt x="237" y="234"/>
                  </a:lnTo>
                  <a:lnTo>
                    <a:pt x="237" y="244"/>
                  </a:lnTo>
                  <a:lnTo>
                    <a:pt x="171" y="211"/>
                  </a:lnTo>
                  <a:lnTo>
                    <a:pt x="107" y="178"/>
                  </a:lnTo>
                  <a:lnTo>
                    <a:pt x="90" y="187"/>
                  </a:lnTo>
                  <a:lnTo>
                    <a:pt x="78" y="192"/>
                  </a:lnTo>
                  <a:lnTo>
                    <a:pt x="69" y="185"/>
                  </a:lnTo>
                  <a:lnTo>
                    <a:pt x="43" y="175"/>
                  </a:lnTo>
                  <a:lnTo>
                    <a:pt x="36" y="166"/>
                  </a:lnTo>
                  <a:lnTo>
                    <a:pt x="24" y="156"/>
                  </a:lnTo>
                  <a:lnTo>
                    <a:pt x="17" y="159"/>
                  </a:lnTo>
                  <a:lnTo>
                    <a:pt x="10" y="149"/>
                  </a:lnTo>
                  <a:lnTo>
                    <a:pt x="10" y="142"/>
                  </a:lnTo>
                  <a:lnTo>
                    <a:pt x="0" y="128"/>
                  </a:lnTo>
                  <a:lnTo>
                    <a:pt x="8" y="123"/>
                  </a:lnTo>
                  <a:lnTo>
                    <a:pt x="5" y="109"/>
                  </a:lnTo>
                  <a:lnTo>
                    <a:pt x="8" y="99"/>
                  </a:lnTo>
                  <a:lnTo>
                    <a:pt x="8" y="92"/>
                  </a:lnTo>
                  <a:lnTo>
                    <a:pt x="10" y="78"/>
                  </a:lnTo>
                  <a:lnTo>
                    <a:pt x="10" y="69"/>
                  </a:lnTo>
                  <a:lnTo>
                    <a:pt x="3" y="52"/>
                  </a:lnTo>
                  <a:lnTo>
                    <a:pt x="10" y="47"/>
                  </a:lnTo>
                  <a:lnTo>
                    <a:pt x="12" y="40"/>
                  </a:lnTo>
                  <a:lnTo>
                    <a:pt x="10" y="33"/>
                  </a:lnTo>
                  <a:lnTo>
                    <a:pt x="22" y="24"/>
                  </a:lnTo>
                  <a:lnTo>
                    <a:pt x="26" y="19"/>
                  </a:lnTo>
                  <a:lnTo>
                    <a:pt x="36" y="14"/>
                  </a:lnTo>
                  <a:lnTo>
                    <a:pt x="3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8" name="Freeform 188"/>
            <p:cNvSpPr>
              <a:spLocks/>
            </p:cNvSpPr>
            <p:nvPr/>
          </p:nvSpPr>
          <p:spPr bwMode="auto">
            <a:xfrm>
              <a:off x="6596690" y="3648351"/>
              <a:ext cx="56244" cy="109079"/>
            </a:xfrm>
            <a:custGeom>
              <a:avLst/>
              <a:gdLst>
                <a:gd name="T0" fmla="*/ 23 w 33"/>
                <a:gd name="T1" fmla="*/ 59 h 64"/>
                <a:gd name="T2" fmla="*/ 23 w 33"/>
                <a:gd name="T3" fmla="*/ 59 h 64"/>
                <a:gd name="T4" fmla="*/ 9 w 33"/>
                <a:gd name="T5" fmla="*/ 64 h 64"/>
                <a:gd name="T6" fmla="*/ 2 w 33"/>
                <a:gd name="T7" fmla="*/ 49 h 64"/>
                <a:gd name="T8" fmla="*/ 0 w 33"/>
                <a:gd name="T9" fmla="*/ 26 h 64"/>
                <a:gd name="T10" fmla="*/ 7 w 33"/>
                <a:gd name="T11" fmla="*/ 0 h 64"/>
                <a:gd name="T12" fmla="*/ 18 w 33"/>
                <a:gd name="T13" fmla="*/ 9 h 64"/>
                <a:gd name="T14" fmla="*/ 26 w 33"/>
                <a:gd name="T15" fmla="*/ 21 h 64"/>
                <a:gd name="T16" fmla="*/ 33 w 33"/>
                <a:gd name="T17" fmla="*/ 38 h 64"/>
                <a:gd name="T18" fmla="*/ 30 w 33"/>
                <a:gd name="T19" fmla="*/ 54 h 64"/>
                <a:gd name="T20" fmla="*/ 23 w 33"/>
                <a:gd name="T21"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64">
                  <a:moveTo>
                    <a:pt x="23" y="59"/>
                  </a:moveTo>
                  <a:lnTo>
                    <a:pt x="23" y="59"/>
                  </a:lnTo>
                  <a:lnTo>
                    <a:pt x="9" y="64"/>
                  </a:lnTo>
                  <a:lnTo>
                    <a:pt x="2" y="49"/>
                  </a:lnTo>
                  <a:lnTo>
                    <a:pt x="0" y="26"/>
                  </a:lnTo>
                  <a:lnTo>
                    <a:pt x="7" y="0"/>
                  </a:lnTo>
                  <a:lnTo>
                    <a:pt x="18" y="9"/>
                  </a:lnTo>
                  <a:lnTo>
                    <a:pt x="26" y="21"/>
                  </a:lnTo>
                  <a:lnTo>
                    <a:pt x="33" y="38"/>
                  </a:lnTo>
                  <a:lnTo>
                    <a:pt x="30" y="54"/>
                  </a:lnTo>
                  <a:lnTo>
                    <a:pt x="23" y="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3" name="Freeform 193"/>
            <p:cNvSpPr>
              <a:spLocks/>
            </p:cNvSpPr>
            <p:nvPr/>
          </p:nvSpPr>
          <p:spPr bwMode="auto">
            <a:xfrm>
              <a:off x="4551473" y="2329185"/>
              <a:ext cx="17044" cy="27269"/>
            </a:xfrm>
            <a:custGeom>
              <a:avLst/>
              <a:gdLst>
                <a:gd name="T0" fmla="*/ 10 w 10"/>
                <a:gd name="T1" fmla="*/ 16 h 16"/>
                <a:gd name="T2" fmla="*/ 10 w 10"/>
                <a:gd name="T3" fmla="*/ 16 h 16"/>
                <a:gd name="T4" fmla="*/ 5 w 10"/>
                <a:gd name="T5" fmla="*/ 16 h 16"/>
                <a:gd name="T6" fmla="*/ 0 w 10"/>
                <a:gd name="T7" fmla="*/ 14 h 16"/>
                <a:gd name="T8" fmla="*/ 3 w 10"/>
                <a:gd name="T9" fmla="*/ 0 h 16"/>
                <a:gd name="T10" fmla="*/ 7 w 10"/>
                <a:gd name="T11" fmla="*/ 0 h 16"/>
                <a:gd name="T12" fmla="*/ 10 w 10"/>
                <a:gd name="T13" fmla="*/ 4 h 16"/>
                <a:gd name="T14" fmla="*/ 10 w 10"/>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6">
                  <a:moveTo>
                    <a:pt x="10" y="16"/>
                  </a:moveTo>
                  <a:lnTo>
                    <a:pt x="10" y="16"/>
                  </a:lnTo>
                  <a:lnTo>
                    <a:pt x="5" y="16"/>
                  </a:lnTo>
                  <a:lnTo>
                    <a:pt x="0" y="14"/>
                  </a:lnTo>
                  <a:lnTo>
                    <a:pt x="3" y="0"/>
                  </a:lnTo>
                  <a:lnTo>
                    <a:pt x="7" y="0"/>
                  </a:lnTo>
                  <a:lnTo>
                    <a:pt x="10" y="4"/>
                  </a:lnTo>
                  <a:lnTo>
                    <a:pt x="10"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5" name="Freeform 195"/>
            <p:cNvSpPr>
              <a:spLocks/>
            </p:cNvSpPr>
            <p:nvPr/>
          </p:nvSpPr>
          <p:spPr bwMode="auto">
            <a:xfrm>
              <a:off x="4979265" y="1961046"/>
              <a:ext cx="197705" cy="117601"/>
            </a:xfrm>
            <a:custGeom>
              <a:avLst/>
              <a:gdLst>
                <a:gd name="T0" fmla="*/ 109 w 116"/>
                <a:gd name="T1" fmla="*/ 22 h 69"/>
                <a:gd name="T2" fmla="*/ 109 w 116"/>
                <a:gd name="T3" fmla="*/ 22 h 69"/>
                <a:gd name="T4" fmla="*/ 109 w 116"/>
                <a:gd name="T5" fmla="*/ 36 h 69"/>
                <a:gd name="T6" fmla="*/ 116 w 116"/>
                <a:gd name="T7" fmla="*/ 52 h 69"/>
                <a:gd name="T8" fmla="*/ 97 w 116"/>
                <a:gd name="T9" fmla="*/ 64 h 69"/>
                <a:gd name="T10" fmla="*/ 88 w 116"/>
                <a:gd name="T11" fmla="*/ 69 h 69"/>
                <a:gd name="T12" fmla="*/ 71 w 116"/>
                <a:gd name="T13" fmla="*/ 55 h 69"/>
                <a:gd name="T14" fmla="*/ 64 w 116"/>
                <a:gd name="T15" fmla="*/ 52 h 69"/>
                <a:gd name="T16" fmla="*/ 62 w 116"/>
                <a:gd name="T17" fmla="*/ 48 h 69"/>
                <a:gd name="T18" fmla="*/ 45 w 116"/>
                <a:gd name="T19" fmla="*/ 50 h 69"/>
                <a:gd name="T20" fmla="*/ 19 w 116"/>
                <a:gd name="T21" fmla="*/ 48 h 69"/>
                <a:gd name="T22" fmla="*/ 0 w 116"/>
                <a:gd name="T23" fmla="*/ 57 h 69"/>
                <a:gd name="T24" fmla="*/ 0 w 116"/>
                <a:gd name="T25" fmla="*/ 36 h 69"/>
                <a:gd name="T26" fmla="*/ 7 w 116"/>
                <a:gd name="T27" fmla="*/ 17 h 69"/>
                <a:gd name="T28" fmla="*/ 24 w 116"/>
                <a:gd name="T29" fmla="*/ 5 h 69"/>
                <a:gd name="T30" fmla="*/ 36 w 116"/>
                <a:gd name="T31" fmla="*/ 29 h 69"/>
                <a:gd name="T32" fmla="*/ 50 w 116"/>
                <a:gd name="T33" fmla="*/ 26 h 69"/>
                <a:gd name="T34" fmla="*/ 52 w 116"/>
                <a:gd name="T35" fmla="*/ 5 h 69"/>
                <a:gd name="T36" fmla="*/ 66 w 116"/>
                <a:gd name="T37" fmla="*/ 0 h 69"/>
                <a:gd name="T38" fmla="*/ 73 w 116"/>
                <a:gd name="T39" fmla="*/ 3 h 69"/>
                <a:gd name="T40" fmla="*/ 88 w 116"/>
                <a:gd name="T41" fmla="*/ 15 h 69"/>
                <a:gd name="T42" fmla="*/ 99 w 116"/>
                <a:gd name="T43" fmla="*/ 15 h 69"/>
                <a:gd name="T44" fmla="*/ 109 w 116"/>
                <a:gd name="T45"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 h="69">
                  <a:moveTo>
                    <a:pt x="109" y="22"/>
                  </a:moveTo>
                  <a:lnTo>
                    <a:pt x="109" y="22"/>
                  </a:lnTo>
                  <a:lnTo>
                    <a:pt x="109" y="36"/>
                  </a:lnTo>
                  <a:lnTo>
                    <a:pt x="116" y="52"/>
                  </a:lnTo>
                  <a:lnTo>
                    <a:pt x="97" y="64"/>
                  </a:lnTo>
                  <a:lnTo>
                    <a:pt x="88" y="69"/>
                  </a:lnTo>
                  <a:lnTo>
                    <a:pt x="71" y="55"/>
                  </a:lnTo>
                  <a:lnTo>
                    <a:pt x="64" y="52"/>
                  </a:lnTo>
                  <a:lnTo>
                    <a:pt x="62" y="48"/>
                  </a:lnTo>
                  <a:lnTo>
                    <a:pt x="45" y="50"/>
                  </a:lnTo>
                  <a:lnTo>
                    <a:pt x="19" y="48"/>
                  </a:lnTo>
                  <a:lnTo>
                    <a:pt x="0" y="57"/>
                  </a:lnTo>
                  <a:lnTo>
                    <a:pt x="0" y="36"/>
                  </a:lnTo>
                  <a:lnTo>
                    <a:pt x="7" y="17"/>
                  </a:lnTo>
                  <a:lnTo>
                    <a:pt x="24" y="5"/>
                  </a:lnTo>
                  <a:lnTo>
                    <a:pt x="36" y="29"/>
                  </a:lnTo>
                  <a:lnTo>
                    <a:pt x="50" y="26"/>
                  </a:lnTo>
                  <a:lnTo>
                    <a:pt x="52" y="5"/>
                  </a:lnTo>
                  <a:lnTo>
                    <a:pt x="66" y="0"/>
                  </a:lnTo>
                  <a:lnTo>
                    <a:pt x="73" y="3"/>
                  </a:lnTo>
                  <a:lnTo>
                    <a:pt x="88" y="15"/>
                  </a:lnTo>
                  <a:lnTo>
                    <a:pt x="99" y="15"/>
                  </a:lnTo>
                  <a:lnTo>
                    <a:pt x="109"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0" name="Freeform 200"/>
            <p:cNvSpPr>
              <a:spLocks/>
            </p:cNvSpPr>
            <p:nvPr/>
          </p:nvSpPr>
          <p:spPr bwMode="auto">
            <a:xfrm>
              <a:off x="5596238" y="4250698"/>
              <a:ext cx="201113" cy="390296"/>
            </a:xfrm>
            <a:custGeom>
              <a:avLst/>
              <a:gdLst>
                <a:gd name="T0" fmla="*/ 111 w 118"/>
                <a:gd name="T1" fmla="*/ 23 h 229"/>
                <a:gd name="T2" fmla="*/ 111 w 118"/>
                <a:gd name="T3" fmla="*/ 23 h 229"/>
                <a:gd name="T4" fmla="*/ 114 w 118"/>
                <a:gd name="T5" fmla="*/ 45 h 229"/>
                <a:gd name="T6" fmla="*/ 118 w 118"/>
                <a:gd name="T7" fmla="*/ 52 h 229"/>
                <a:gd name="T8" fmla="*/ 116 w 118"/>
                <a:gd name="T9" fmla="*/ 59 h 229"/>
                <a:gd name="T10" fmla="*/ 114 w 118"/>
                <a:gd name="T11" fmla="*/ 66 h 229"/>
                <a:gd name="T12" fmla="*/ 109 w 118"/>
                <a:gd name="T13" fmla="*/ 54 h 229"/>
                <a:gd name="T14" fmla="*/ 104 w 118"/>
                <a:gd name="T15" fmla="*/ 59 h 229"/>
                <a:gd name="T16" fmla="*/ 109 w 118"/>
                <a:gd name="T17" fmla="*/ 73 h 229"/>
                <a:gd name="T18" fmla="*/ 107 w 118"/>
                <a:gd name="T19" fmla="*/ 80 h 229"/>
                <a:gd name="T20" fmla="*/ 102 w 118"/>
                <a:gd name="T21" fmla="*/ 83 h 229"/>
                <a:gd name="T22" fmla="*/ 102 w 118"/>
                <a:gd name="T23" fmla="*/ 97 h 229"/>
                <a:gd name="T24" fmla="*/ 95 w 118"/>
                <a:gd name="T25" fmla="*/ 118 h 229"/>
                <a:gd name="T26" fmla="*/ 88 w 118"/>
                <a:gd name="T27" fmla="*/ 142 h 229"/>
                <a:gd name="T28" fmla="*/ 78 w 118"/>
                <a:gd name="T29" fmla="*/ 173 h 229"/>
                <a:gd name="T30" fmla="*/ 71 w 118"/>
                <a:gd name="T31" fmla="*/ 199 h 229"/>
                <a:gd name="T32" fmla="*/ 64 w 118"/>
                <a:gd name="T33" fmla="*/ 218 h 229"/>
                <a:gd name="T34" fmla="*/ 50 w 118"/>
                <a:gd name="T35" fmla="*/ 222 h 229"/>
                <a:gd name="T36" fmla="*/ 36 w 118"/>
                <a:gd name="T37" fmla="*/ 229 h 229"/>
                <a:gd name="T38" fmla="*/ 26 w 118"/>
                <a:gd name="T39" fmla="*/ 225 h 229"/>
                <a:gd name="T40" fmla="*/ 14 w 118"/>
                <a:gd name="T41" fmla="*/ 220 h 229"/>
                <a:gd name="T42" fmla="*/ 10 w 118"/>
                <a:gd name="T43" fmla="*/ 208 h 229"/>
                <a:gd name="T44" fmla="*/ 10 w 118"/>
                <a:gd name="T45" fmla="*/ 194 h 229"/>
                <a:gd name="T46" fmla="*/ 3 w 118"/>
                <a:gd name="T47" fmla="*/ 180 h 229"/>
                <a:gd name="T48" fmla="*/ 0 w 118"/>
                <a:gd name="T49" fmla="*/ 168 h 229"/>
                <a:gd name="T50" fmla="*/ 5 w 118"/>
                <a:gd name="T51" fmla="*/ 156 h 229"/>
                <a:gd name="T52" fmla="*/ 12 w 118"/>
                <a:gd name="T53" fmla="*/ 151 h 229"/>
                <a:gd name="T54" fmla="*/ 12 w 118"/>
                <a:gd name="T55" fmla="*/ 147 h 229"/>
                <a:gd name="T56" fmla="*/ 19 w 118"/>
                <a:gd name="T57" fmla="*/ 132 h 229"/>
                <a:gd name="T58" fmla="*/ 21 w 118"/>
                <a:gd name="T59" fmla="*/ 123 h 229"/>
                <a:gd name="T60" fmla="*/ 17 w 118"/>
                <a:gd name="T61" fmla="*/ 113 h 229"/>
                <a:gd name="T62" fmla="*/ 14 w 118"/>
                <a:gd name="T63" fmla="*/ 104 h 229"/>
                <a:gd name="T64" fmla="*/ 12 w 118"/>
                <a:gd name="T65" fmla="*/ 87 h 229"/>
                <a:gd name="T66" fmla="*/ 19 w 118"/>
                <a:gd name="T67" fmla="*/ 80 h 229"/>
                <a:gd name="T68" fmla="*/ 21 w 118"/>
                <a:gd name="T69" fmla="*/ 68 h 229"/>
                <a:gd name="T70" fmla="*/ 29 w 118"/>
                <a:gd name="T71" fmla="*/ 68 h 229"/>
                <a:gd name="T72" fmla="*/ 38 w 118"/>
                <a:gd name="T73" fmla="*/ 64 h 229"/>
                <a:gd name="T74" fmla="*/ 43 w 118"/>
                <a:gd name="T75" fmla="*/ 61 h 229"/>
                <a:gd name="T76" fmla="*/ 50 w 118"/>
                <a:gd name="T77" fmla="*/ 61 h 229"/>
                <a:gd name="T78" fmla="*/ 62 w 118"/>
                <a:gd name="T79" fmla="*/ 52 h 229"/>
                <a:gd name="T80" fmla="*/ 74 w 118"/>
                <a:gd name="T81" fmla="*/ 42 h 229"/>
                <a:gd name="T82" fmla="*/ 78 w 118"/>
                <a:gd name="T83" fmla="*/ 33 h 229"/>
                <a:gd name="T84" fmla="*/ 76 w 118"/>
                <a:gd name="T85" fmla="*/ 26 h 229"/>
                <a:gd name="T86" fmla="*/ 83 w 118"/>
                <a:gd name="T87" fmla="*/ 28 h 229"/>
                <a:gd name="T88" fmla="*/ 92 w 118"/>
                <a:gd name="T89" fmla="*/ 16 h 229"/>
                <a:gd name="T90" fmla="*/ 92 w 118"/>
                <a:gd name="T91" fmla="*/ 7 h 229"/>
                <a:gd name="T92" fmla="*/ 97 w 118"/>
                <a:gd name="T93" fmla="*/ 0 h 229"/>
                <a:gd name="T94" fmla="*/ 104 w 118"/>
                <a:gd name="T95" fmla="*/ 7 h 229"/>
                <a:gd name="T96" fmla="*/ 107 w 118"/>
                <a:gd name="T97" fmla="*/ 14 h 229"/>
                <a:gd name="T98" fmla="*/ 111 w 118"/>
                <a:gd name="T99" fmla="*/ 2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29">
                  <a:moveTo>
                    <a:pt x="111" y="23"/>
                  </a:moveTo>
                  <a:lnTo>
                    <a:pt x="111" y="23"/>
                  </a:lnTo>
                  <a:lnTo>
                    <a:pt x="114" y="45"/>
                  </a:lnTo>
                  <a:lnTo>
                    <a:pt x="118" y="52"/>
                  </a:lnTo>
                  <a:lnTo>
                    <a:pt x="116" y="59"/>
                  </a:lnTo>
                  <a:lnTo>
                    <a:pt x="114" y="66"/>
                  </a:lnTo>
                  <a:lnTo>
                    <a:pt x="109" y="54"/>
                  </a:lnTo>
                  <a:lnTo>
                    <a:pt x="104" y="59"/>
                  </a:lnTo>
                  <a:lnTo>
                    <a:pt x="109" y="73"/>
                  </a:lnTo>
                  <a:lnTo>
                    <a:pt x="107" y="80"/>
                  </a:lnTo>
                  <a:lnTo>
                    <a:pt x="102" y="83"/>
                  </a:lnTo>
                  <a:lnTo>
                    <a:pt x="102" y="97"/>
                  </a:lnTo>
                  <a:lnTo>
                    <a:pt x="95" y="118"/>
                  </a:lnTo>
                  <a:lnTo>
                    <a:pt x="88" y="142"/>
                  </a:lnTo>
                  <a:lnTo>
                    <a:pt x="78" y="173"/>
                  </a:lnTo>
                  <a:lnTo>
                    <a:pt x="71" y="199"/>
                  </a:lnTo>
                  <a:lnTo>
                    <a:pt x="64" y="218"/>
                  </a:lnTo>
                  <a:lnTo>
                    <a:pt x="50" y="222"/>
                  </a:lnTo>
                  <a:lnTo>
                    <a:pt x="36" y="229"/>
                  </a:lnTo>
                  <a:lnTo>
                    <a:pt x="26" y="225"/>
                  </a:lnTo>
                  <a:lnTo>
                    <a:pt x="14" y="220"/>
                  </a:lnTo>
                  <a:lnTo>
                    <a:pt x="10" y="208"/>
                  </a:lnTo>
                  <a:lnTo>
                    <a:pt x="10" y="194"/>
                  </a:lnTo>
                  <a:lnTo>
                    <a:pt x="3" y="180"/>
                  </a:lnTo>
                  <a:lnTo>
                    <a:pt x="0" y="168"/>
                  </a:lnTo>
                  <a:lnTo>
                    <a:pt x="5" y="156"/>
                  </a:lnTo>
                  <a:lnTo>
                    <a:pt x="12" y="151"/>
                  </a:lnTo>
                  <a:lnTo>
                    <a:pt x="12" y="147"/>
                  </a:lnTo>
                  <a:lnTo>
                    <a:pt x="19" y="132"/>
                  </a:lnTo>
                  <a:lnTo>
                    <a:pt x="21" y="123"/>
                  </a:lnTo>
                  <a:lnTo>
                    <a:pt x="17" y="113"/>
                  </a:lnTo>
                  <a:lnTo>
                    <a:pt x="14" y="104"/>
                  </a:lnTo>
                  <a:lnTo>
                    <a:pt x="12" y="87"/>
                  </a:lnTo>
                  <a:lnTo>
                    <a:pt x="19" y="80"/>
                  </a:lnTo>
                  <a:lnTo>
                    <a:pt x="21" y="68"/>
                  </a:lnTo>
                  <a:lnTo>
                    <a:pt x="29" y="68"/>
                  </a:lnTo>
                  <a:lnTo>
                    <a:pt x="38" y="64"/>
                  </a:lnTo>
                  <a:lnTo>
                    <a:pt x="43" y="61"/>
                  </a:lnTo>
                  <a:lnTo>
                    <a:pt x="50" y="61"/>
                  </a:lnTo>
                  <a:lnTo>
                    <a:pt x="62" y="52"/>
                  </a:lnTo>
                  <a:lnTo>
                    <a:pt x="74" y="42"/>
                  </a:lnTo>
                  <a:lnTo>
                    <a:pt x="78" y="33"/>
                  </a:lnTo>
                  <a:lnTo>
                    <a:pt x="76" y="26"/>
                  </a:lnTo>
                  <a:lnTo>
                    <a:pt x="83" y="28"/>
                  </a:lnTo>
                  <a:lnTo>
                    <a:pt x="92" y="16"/>
                  </a:lnTo>
                  <a:lnTo>
                    <a:pt x="92" y="7"/>
                  </a:lnTo>
                  <a:lnTo>
                    <a:pt x="97" y="0"/>
                  </a:lnTo>
                  <a:lnTo>
                    <a:pt x="104" y="7"/>
                  </a:lnTo>
                  <a:lnTo>
                    <a:pt x="107" y="14"/>
                  </a:lnTo>
                  <a:lnTo>
                    <a:pt x="111"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2" name="Freeform 202"/>
            <p:cNvSpPr>
              <a:spLocks/>
            </p:cNvSpPr>
            <p:nvPr/>
          </p:nvSpPr>
          <p:spPr bwMode="auto">
            <a:xfrm>
              <a:off x="1164935" y="2970020"/>
              <a:ext cx="835130" cy="545391"/>
            </a:xfrm>
            <a:custGeom>
              <a:avLst/>
              <a:gdLst>
                <a:gd name="T0" fmla="*/ 97 w 490"/>
                <a:gd name="T1" fmla="*/ 26 h 320"/>
                <a:gd name="T2" fmla="*/ 142 w 490"/>
                <a:gd name="T3" fmla="*/ 19 h 320"/>
                <a:gd name="T4" fmla="*/ 185 w 490"/>
                <a:gd name="T5" fmla="*/ 31 h 320"/>
                <a:gd name="T6" fmla="*/ 204 w 490"/>
                <a:gd name="T7" fmla="*/ 59 h 320"/>
                <a:gd name="T8" fmla="*/ 237 w 490"/>
                <a:gd name="T9" fmla="*/ 57 h 320"/>
                <a:gd name="T10" fmla="*/ 270 w 490"/>
                <a:gd name="T11" fmla="*/ 76 h 320"/>
                <a:gd name="T12" fmla="*/ 289 w 490"/>
                <a:gd name="T13" fmla="*/ 109 h 320"/>
                <a:gd name="T14" fmla="*/ 317 w 490"/>
                <a:gd name="T15" fmla="*/ 128 h 320"/>
                <a:gd name="T16" fmla="*/ 315 w 490"/>
                <a:gd name="T17" fmla="*/ 154 h 320"/>
                <a:gd name="T18" fmla="*/ 315 w 490"/>
                <a:gd name="T19" fmla="*/ 197 h 320"/>
                <a:gd name="T20" fmla="*/ 334 w 490"/>
                <a:gd name="T21" fmla="*/ 230 h 320"/>
                <a:gd name="T22" fmla="*/ 360 w 490"/>
                <a:gd name="T23" fmla="*/ 253 h 320"/>
                <a:gd name="T24" fmla="*/ 393 w 490"/>
                <a:gd name="T25" fmla="*/ 253 h 320"/>
                <a:gd name="T26" fmla="*/ 426 w 490"/>
                <a:gd name="T27" fmla="*/ 242 h 320"/>
                <a:gd name="T28" fmla="*/ 436 w 490"/>
                <a:gd name="T29" fmla="*/ 211 h 320"/>
                <a:gd name="T30" fmla="*/ 478 w 490"/>
                <a:gd name="T31" fmla="*/ 204 h 320"/>
                <a:gd name="T32" fmla="*/ 490 w 490"/>
                <a:gd name="T33" fmla="*/ 213 h 320"/>
                <a:gd name="T34" fmla="*/ 481 w 490"/>
                <a:gd name="T35" fmla="*/ 239 h 320"/>
                <a:gd name="T36" fmla="*/ 471 w 490"/>
                <a:gd name="T37" fmla="*/ 253 h 320"/>
                <a:gd name="T38" fmla="*/ 457 w 490"/>
                <a:gd name="T39" fmla="*/ 265 h 320"/>
                <a:gd name="T40" fmla="*/ 452 w 490"/>
                <a:gd name="T41" fmla="*/ 265 h 320"/>
                <a:gd name="T42" fmla="*/ 421 w 490"/>
                <a:gd name="T43" fmla="*/ 275 h 320"/>
                <a:gd name="T44" fmla="*/ 426 w 490"/>
                <a:gd name="T45" fmla="*/ 284 h 320"/>
                <a:gd name="T46" fmla="*/ 431 w 490"/>
                <a:gd name="T47" fmla="*/ 296 h 320"/>
                <a:gd name="T48" fmla="*/ 405 w 490"/>
                <a:gd name="T49" fmla="*/ 313 h 320"/>
                <a:gd name="T50" fmla="*/ 384 w 490"/>
                <a:gd name="T51" fmla="*/ 303 h 320"/>
                <a:gd name="T52" fmla="*/ 355 w 490"/>
                <a:gd name="T53" fmla="*/ 294 h 320"/>
                <a:gd name="T54" fmla="*/ 322 w 490"/>
                <a:gd name="T55" fmla="*/ 298 h 320"/>
                <a:gd name="T56" fmla="*/ 282 w 490"/>
                <a:gd name="T57" fmla="*/ 284 h 320"/>
                <a:gd name="T58" fmla="*/ 246 w 490"/>
                <a:gd name="T59" fmla="*/ 265 h 320"/>
                <a:gd name="T60" fmla="*/ 213 w 490"/>
                <a:gd name="T61" fmla="*/ 251 h 320"/>
                <a:gd name="T62" fmla="*/ 185 w 490"/>
                <a:gd name="T63" fmla="*/ 223 h 320"/>
                <a:gd name="T64" fmla="*/ 192 w 490"/>
                <a:gd name="T65" fmla="*/ 211 h 320"/>
                <a:gd name="T66" fmla="*/ 185 w 490"/>
                <a:gd name="T67" fmla="*/ 189 h 320"/>
                <a:gd name="T68" fmla="*/ 149 w 490"/>
                <a:gd name="T69" fmla="*/ 149 h 320"/>
                <a:gd name="T70" fmla="*/ 123 w 490"/>
                <a:gd name="T71" fmla="*/ 128 h 320"/>
                <a:gd name="T72" fmla="*/ 109 w 490"/>
                <a:gd name="T73" fmla="*/ 104 h 320"/>
                <a:gd name="T74" fmla="*/ 86 w 490"/>
                <a:gd name="T75" fmla="*/ 81 h 320"/>
                <a:gd name="T76" fmla="*/ 69 w 490"/>
                <a:gd name="T77" fmla="*/ 50 h 320"/>
                <a:gd name="T78" fmla="*/ 52 w 490"/>
                <a:gd name="T79" fmla="*/ 21 h 320"/>
                <a:gd name="T80" fmla="*/ 34 w 490"/>
                <a:gd name="T81" fmla="*/ 26 h 320"/>
                <a:gd name="T82" fmla="*/ 45 w 490"/>
                <a:gd name="T83" fmla="*/ 57 h 320"/>
                <a:gd name="T84" fmla="*/ 62 w 490"/>
                <a:gd name="T85" fmla="*/ 73 h 320"/>
                <a:gd name="T86" fmla="*/ 69 w 490"/>
                <a:gd name="T87" fmla="*/ 92 h 320"/>
                <a:gd name="T88" fmla="*/ 88 w 490"/>
                <a:gd name="T89" fmla="*/ 111 h 320"/>
                <a:gd name="T90" fmla="*/ 105 w 490"/>
                <a:gd name="T91" fmla="*/ 144 h 320"/>
                <a:gd name="T92" fmla="*/ 119 w 490"/>
                <a:gd name="T93" fmla="*/ 163 h 320"/>
                <a:gd name="T94" fmla="*/ 116 w 490"/>
                <a:gd name="T95" fmla="*/ 180 h 320"/>
                <a:gd name="T96" fmla="*/ 100 w 490"/>
                <a:gd name="T97" fmla="*/ 159 h 320"/>
                <a:gd name="T98" fmla="*/ 81 w 490"/>
                <a:gd name="T99" fmla="*/ 133 h 320"/>
                <a:gd name="T100" fmla="*/ 60 w 490"/>
                <a:gd name="T101" fmla="*/ 109 h 320"/>
                <a:gd name="T102" fmla="*/ 43 w 490"/>
                <a:gd name="T103" fmla="*/ 104 h 320"/>
                <a:gd name="T104" fmla="*/ 41 w 490"/>
                <a:gd name="T105" fmla="*/ 92 h 320"/>
                <a:gd name="T106" fmla="*/ 34 w 490"/>
                <a:gd name="T107" fmla="*/ 64 h 320"/>
                <a:gd name="T108" fmla="*/ 15 w 490"/>
                <a:gd name="T109" fmla="*/ 36 h 320"/>
                <a:gd name="T110" fmla="*/ 17 w 490"/>
                <a:gd name="T111" fmla="*/ 2 h 320"/>
                <a:gd name="T112" fmla="*/ 62 w 490"/>
                <a:gd name="T113" fmla="*/ 1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0" h="320">
                  <a:moveTo>
                    <a:pt x="62" y="12"/>
                  </a:moveTo>
                  <a:lnTo>
                    <a:pt x="62" y="12"/>
                  </a:lnTo>
                  <a:lnTo>
                    <a:pt x="97" y="26"/>
                  </a:lnTo>
                  <a:lnTo>
                    <a:pt x="131" y="26"/>
                  </a:lnTo>
                  <a:lnTo>
                    <a:pt x="142" y="26"/>
                  </a:lnTo>
                  <a:lnTo>
                    <a:pt x="142" y="19"/>
                  </a:lnTo>
                  <a:lnTo>
                    <a:pt x="171" y="19"/>
                  </a:lnTo>
                  <a:lnTo>
                    <a:pt x="178" y="26"/>
                  </a:lnTo>
                  <a:lnTo>
                    <a:pt x="185" y="31"/>
                  </a:lnTo>
                  <a:lnTo>
                    <a:pt x="197" y="40"/>
                  </a:lnTo>
                  <a:lnTo>
                    <a:pt x="201" y="50"/>
                  </a:lnTo>
                  <a:lnTo>
                    <a:pt x="204" y="59"/>
                  </a:lnTo>
                  <a:lnTo>
                    <a:pt x="213" y="64"/>
                  </a:lnTo>
                  <a:lnTo>
                    <a:pt x="225" y="71"/>
                  </a:lnTo>
                  <a:lnTo>
                    <a:pt x="237" y="57"/>
                  </a:lnTo>
                  <a:lnTo>
                    <a:pt x="251" y="55"/>
                  </a:lnTo>
                  <a:lnTo>
                    <a:pt x="261" y="64"/>
                  </a:lnTo>
                  <a:lnTo>
                    <a:pt x="270" y="76"/>
                  </a:lnTo>
                  <a:lnTo>
                    <a:pt x="275" y="88"/>
                  </a:lnTo>
                  <a:lnTo>
                    <a:pt x="284" y="97"/>
                  </a:lnTo>
                  <a:lnTo>
                    <a:pt x="289" y="109"/>
                  </a:lnTo>
                  <a:lnTo>
                    <a:pt x="291" y="118"/>
                  </a:lnTo>
                  <a:lnTo>
                    <a:pt x="306" y="123"/>
                  </a:lnTo>
                  <a:lnTo>
                    <a:pt x="317" y="128"/>
                  </a:lnTo>
                  <a:lnTo>
                    <a:pt x="324" y="126"/>
                  </a:lnTo>
                  <a:lnTo>
                    <a:pt x="317" y="142"/>
                  </a:lnTo>
                  <a:lnTo>
                    <a:pt x="315" y="154"/>
                  </a:lnTo>
                  <a:lnTo>
                    <a:pt x="313" y="178"/>
                  </a:lnTo>
                  <a:lnTo>
                    <a:pt x="310" y="187"/>
                  </a:lnTo>
                  <a:lnTo>
                    <a:pt x="315" y="197"/>
                  </a:lnTo>
                  <a:lnTo>
                    <a:pt x="320" y="206"/>
                  </a:lnTo>
                  <a:lnTo>
                    <a:pt x="322" y="218"/>
                  </a:lnTo>
                  <a:lnTo>
                    <a:pt x="334" y="230"/>
                  </a:lnTo>
                  <a:lnTo>
                    <a:pt x="336" y="239"/>
                  </a:lnTo>
                  <a:lnTo>
                    <a:pt x="343" y="249"/>
                  </a:lnTo>
                  <a:lnTo>
                    <a:pt x="360" y="253"/>
                  </a:lnTo>
                  <a:lnTo>
                    <a:pt x="367" y="260"/>
                  </a:lnTo>
                  <a:lnTo>
                    <a:pt x="381" y="256"/>
                  </a:lnTo>
                  <a:lnTo>
                    <a:pt x="393" y="253"/>
                  </a:lnTo>
                  <a:lnTo>
                    <a:pt x="405" y="251"/>
                  </a:lnTo>
                  <a:lnTo>
                    <a:pt x="417" y="249"/>
                  </a:lnTo>
                  <a:lnTo>
                    <a:pt x="426" y="242"/>
                  </a:lnTo>
                  <a:lnTo>
                    <a:pt x="431" y="230"/>
                  </a:lnTo>
                  <a:lnTo>
                    <a:pt x="431" y="215"/>
                  </a:lnTo>
                  <a:lnTo>
                    <a:pt x="436" y="211"/>
                  </a:lnTo>
                  <a:lnTo>
                    <a:pt x="445" y="206"/>
                  </a:lnTo>
                  <a:lnTo>
                    <a:pt x="462" y="204"/>
                  </a:lnTo>
                  <a:lnTo>
                    <a:pt x="478" y="204"/>
                  </a:lnTo>
                  <a:lnTo>
                    <a:pt x="488" y="201"/>
                  </a:lnTo>
                  <a:lnTo>
                    <a:pt x="490" y="206"/>
                  </a:lnTo>
                  <a:lnTo>
                    <a:pt x="490" y="213"/>
                  </a:lnTo>
                  <a:lnTo>
                    <a:pt x="481" y="225"/>
                  </a:lnTo>
                  <a:lnTo>
                    <a:pt x="478" y="234"/>
                  </a:lnTo>
                  <a:lnTo>
                    <a:pt x="481" y="239"/>
                  </a:lnTo>
                  <a:lnTo>
                    <a:pt x="478" y="246"/>
                  </a:lnTo>
                  <a:lnTo>
                    <a:pt x="474" y="258"/>
                  </a:lnTo>
                  <a:lnTo>
                    <a:pt x="471" y="253"/>
                  </a:lnTo>
                  <a:lnTo>
                    <a:pt x="466" y="253"/>
                  </a:lnTo>
                  <a:lnTo>
                    <a:pt x="464" y="253"/>
                  </a:lnTo>
                  <a:lnTo>
                    <a:pt x="457" y="265"/>
                  </a:lnTo>
                  <a:lnTo>
                    <a:pt x="455" y="263"/>
                  </a:lnTo>
                  <a:lnTo>
                    <a:pt x="452" y="263"/>
                  </a:lnTo>
                  <a:lnTo>
                    <a:pt x="452" y="265"/>
                  </a:lnTo>
                  <a:lnTo>
                    <a:pt x="438" y="265"/>
                  </a:lnTo>
                  <a:lnTo>
                    <a:pt x="421" y="265"/>
                  </a:lnTo>
                  <a:lnTo>
                    <a:pt x="421" y="275"/>
                  </a:lnTo>
                  <a:lnTo>
                    <a:pt x="417" y="275"/>
                  </a:lnTo>
                  <a:lnTo>
                    <a:pt x="421" y="282"/>
                  </a:lnTo>
                  <a:lnTo>
                    <a:pt x="426" y="284"/>
                  </a:lnTo>
                  <a:lnTo>
                    <a:pt x="429" y="289"/>
                  </a:lnTo>
                  <a:lnTo>
                    <a:pt x="431" y="289"/>
                  </a:lnTo>
                  <a:lnTo>
                    <a:pt x="431" y="296"/>
                  </a:lnTo>
                  <a:lnTo>
                    <a:pt x="410" y="296"/>
                  </a:lnTo>
                  <a:lnTo>
                    <a:pt x="403" y="308"/>
                  </a:lnTo>
                  <a:lnTo>
                    <a:pt x="405" y="313"/>
                  </a:lnTo>
                  <a:lnTo>
                    <a:pt x="403" y="315"/>
                  </a:lnTo>
                  <a:lnTo>
                    <a:pt x="403" y="320"/>
                  </a:lnTo>
                  <a:lnTo>
                    <a:pt x="384" y="303"/>
                  </a:lnTo>
                  <a:lnTo>
                    <a:pt x="377" y="298"/>
                  </a:lnTo>
                  <a:lnTo>
                    <a:pt x="362" y="294"/>
                  </a:lnTo>
                  <a:lnTo>
                    <a:pt x="355" y="294"/>
                  </a:lnTo>
                  <a:lnTo>
                    <a:pt x="341" y="301"/>
                  </a:lnTo>
                  <a:lnTo>
                    <a:pt x="334" y="303"/>
                  </a:lnTo>
                  <a:lnTo>
                    <a:pt x="322" y="298"/>
                  </a:lnTo>
                  <a:lnTo>
                    <a:pt x="308" y="294"/>
                  </a:lnTo>
                  <a:lnTo>
                    <a:pt x="294" y="287"/>
                  </a:lnTo>
                  <a:lnTo>
                    <a:pt x="282" y="284"/>
                  </a:lnTo>
                  <a:lnTo>
                    <a:pt x="263" y="277"/>
                  </a:lnTo>
                  <a:lnTo>
                    <a:pt x="251" y="268"/>
                  </a:lnTo>
                  <a:lnTo>
                    <a:pt x="246" y="265"/>
                  </a:lnTo>
                  <a:lnTo>
                    <a:pt x="237" y="263"/>
                  </a:lnTo>
                  <a:lnTo>
                    <a:pt x="220" y="258"/>
                  </a:lnTo>
                  <a:lnTo>
                    <a:pt x="213" y="251"/>
                  </a:lnTo>
                  <a:lnTo>
                    <a:pt x="197" y="239"/>
                  </a:lnTo>
                  <a:lnTo>
                    <a:pt x="187" y="230"/>
                  </a:lnTo>
                  <a:lnTo>
                    <a:pt x="185" y="223"/>
                  </a:lnTo>
                  <a:lnTo>
                    <a:pt x="190" y="220"/>
                  </a:lnTo>
                  <a:lnTo>
                    <a:pt x="187" y="215"/>
                  </a:lnTo>
                  <a:lnTo>
                    <a:pt x="192" y="211"/>
                  </a:lnTo>
                  <a:lnTo>
                    <a:pt x="192" y="204"/>
                  </a:lnTo>
                  <a:lnTo>
                    <a:pt x="187" y="197"/>
                  </a:lnTo>
                  <a:lnTo>
                    <a:pt x="185" y="189"/>
                  </a:lnTo>
                  <a:lnTo>
                    <a:pt x="178" y="180"/>
                  </a:lnTo>
                  <a:lnTo>
                    <a:pt x="166" y="163"/>
                  </a:lnTo>
                  <a:lnTo>
                    <a:pt x="149" y="149"/>
                  </a:lnTo>
                  <a:lnTo>
                    <a:pt x="140" y="140"/>
                  </a:lnTo>
                  <a:lnTo>
                    <a:pt x="128" y="133"/>
                  </a:lnTo>
                  <a:lnTo>
                    <a:pt x="123" y="128"/>
                  </a:lnTo>
                  <a:lnTo>
                    <a:pt x="126" y="116"/>
                  </a:lnTo>
                  <a:lnTo>
                    <a:pt x="119" y="111"/>
                  </a:lnTo>
                  <a:lnTo>
                    <a:pt x="109" y="104"/>
                  </a:lnTo>
                  <a:lnTo>
                    <a:pt x="105" y="90"/>
                  </a:lnTo>
                  <a:lnTo>
                    <a:pt x="95" y="90"/>
                  </a:lnTo>
                  <a:lnTo>
                    <a:pt x="86" y="81"/>
                  </a:lnTo>
                  <a:lnTo>
                    <a:pt x="79" y="71"/>
                  </a:lnTo>
                  <a:lnTo>
                    <a:pt x="79" y="64"/>
                  </a:lnTo>
                  <a:lnTo>
                    <a:pt x="69" y="50"/>
                  </a:lnTo>
                  <a:lnTo>
                    <a:pt x="64" y="36"/>
                  </a:lnTo>
                  <a:lnTo>
                    <a:pt x="64" y="31"/>
                  </a:lnTo>
                  <a:lnTo>
                    <a:pt x="52" y="21"/>
                  </a:lnTo>
                  <a:lnTo>
                    <a:pt x="48" y="24"/>
                  </a:lnTo>
                  <a:lnTo>
                    <a:pt x="38" y="17"/>
                  </a:lnTo>
                  <a:lnTo>
                    <a:pt x="34" y="26"/>
                  </a:lnTo>
                  <a:lnTo>
                    <a:pt x="38" y="33"/>
                  </a:lnTo>
                  <a:lnTo>
                    <a:pt x="38" y="47"/>
                  </a:lnTo>
                  <a:lnTo>
                    <a:pt x="45" y="57"/>
                  </a:lnTo>
                  <a:lnTo>
                    <a:pt x="57" y="69"/>
                  </a:lnTo>
                  <a:lnTo>
                    <a:pt x="60" y="73"/>
                  </a:lnTo>
                  <a:lnTo>
                    <a:pt x="62" y="73"/>
                  </a:lnTo>
                  <a:lnTo>
                    <a:pt x="64" y="81"/>
                  </a:lnTo>
                  <a:lnTo>
                    <a:pt x="67" y="81"/>
                  </a:lnTo>
                  <a:lnTo>
                    <a:pt x="69" y="92"/>
                  </a:lnTo>
                  <a:lnTo>
                    <a:pt x="76" y="97"/>
                  </a:lnTo>
                  <a:lnTo>
                    <a:pt x="79" y="104"/>
                  </a:lnTo>
                  <a:lnTo>
                    <a:pt x="88" y="111"/>
                  </a:lnTo>
                  <a:lnTo>
                    <a:pt x="95" y="128"/>
                  </a:lnTo>
                  <a:lnTo>
                    <a:pt x="100" y="137"/>
                  </a:lnTo>
                  <a:lnTo>
                    <a:pt x="105" y="144"/>
                  </a:lnTo>
                  <a:lnTo>
                    <a:pt x="105" y="154"/>
                  </a:lnTo>
                  <a:lnTo>
                    <a:pt x="112" y="154"/>
                  </a:lnTo>
                  <a:lnTo>
                    <a:pt x="119" y="163"/>
                  </a:lnTo>
                  <a:lnTo>
                    <a:pt x="123" y="171"/>
                  </a:lnTo>
                  <a:lnTo>
                    <a:pt x="123" y="173"/>
                  </a:lnTo>
                  <a:lnTo>
                    <a:pt x="116" y="180"/>
                  </a:lnTo>
                  <a:lnTo>
                    <a:pt x="114" y="180"/>
                  </a:lnTo>
                  <a:lnTo>
                    <a:pt x="112" y="168"/>
                  </a:lnTo>
                  <a:lnTo>
                    <a:pt x="100" y="159"/>
                  </a:lnTo>
                  <a:lnTo>
                    <a:pt x="88" y="152"/>
                  </a:lnTo>
                  <a:lnTo>
                    <a:pt x="81" y="147"/>
                  </a:lnTo>
                  <a:lnTo>
                    <a:pt x="81" y="133"/>
                  </a:lnTo>
                  <a:lnTo>
                    <a:pt x="79" y="123"/>
                  </a:lnTo>
                  <a:lnTo>
                    <a:pt x="69" y="118"/>
                  </a:lnTo>
                  <a:lnTo>
                    <a:pt x="60" y="109"/>
                  </a:lnTo>
                  <a:lnTo>
                    <a:pt x="57" y="114"/>
                  </a:lnTo>
                  <a:lnTo>
                    <a:pt x="52" y="109"/>
                  </a:lnTo>
                  <a:lnTo>
                    <a:pt x="43" y="104"/>
                  </a:lnTo>
                  <a:lnTo>
                    <a:pt x="34" y="92"/>
                  </a:lnTo>
                  <a:lnTo>
                    <a:pt x="34" y="92"/>
                  </a:lnTo>
                  <a:lnTo>
                    <a:pt x="41" y="92"/>
                  </a:lnTo>
                  <a:lnTo>
                    <a:pt x="48" y="85"/>
                  </a:lnTo>
                  <a:lnTo>
                    <a:pt x="48" y="78"/>
                  </a:lnTo>
                  <a:lnTo>
                    <a:pt x="34" y="64"/>
                  </a:lnTo>
                  <a:lnTo>
                    <a:pt x="26" y="59"/>
                  </a:lnTo>
                  <a:lnTo>
                    <a:pt x="19" y="47"/>
                  </a:lnTo>
                  <a:lnTo>
                    <a:pt x="15" y="36"/>
                  </a:lnTo>
                  <a:lnTo>
                    <a:pt x="5" y="21"/>
                  </a:lnTo>
                  <a:lnTo>
                    <a:pt x="0" y="5"/>
                  </a:lnTo>
                  <a:lnTo>
                    <a:pt x="17" y="2"/>
                  </a:lnTo>
                  <a:lnTo>
                    <a:pt x="38" y="0"/>
                  </a:lnTo>
                  <a:lnTo>
                    <a:pt x="36" y="5"/>
                  </a:lnTo>
                  <a:lnTo>
                    <a:pt x="62" y="12"/>
                  </a:lnTo>
                  <a:lnTo>
                    <a:pt x="62" y="12"/>
                  </a:lnTo>
                  <a:lnTo>
                    <a:pt x="62"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3" name="Freeform 203"/>
            <p:cNvSpPr>
              <a:spLocks/>
            </p:cNvSpPr>
            <p:nvPr/>
          </p:nvSpPr>
          <p:spPr bwMode="auto">
            <a:xfrm>
              <a:off x="4963925" y="2639376"/>
              <a:ext cx="68174" cy="52835"/>
            </a:xfrm>
            <a:custGeom>
              <a:avLst/>
              <a:gdLst>
                <a:gd name="T0" fmla="*/ 37 w 40"/>
                <a:gd name="T1" fmla="*/ 7 h 31"/>
                <a:gd name="T2" fmla="*/ 37 w 40"/>
                <a:gd name="T3" fmla="*/ 7 h 31"/>
                <a:gd name="T4" fmla="*/ 40 w 40"/>
                <a:gd name="T5" fmla="*/ 21 h 31"/>
                <a:gd name="T6" fmla="*/ 35 w 40"/>
                <a:gd name="T7" fmla="*/ 21 h 31"/>
                <a:gd name="T8" fmla="*/ 33 w 40"/>
                <a:gd name="T9" fmla="*/ 24 h 31"/>
                <a:gd name="T10" fmla="*/ 26 w 40"/>
                <a:gd name="T11" fmla="*/ 24 h 31"/>
                <a:gd name="T12" fmla="*/ 18 w 40"/>
                <a:gd name="T13" fmla="*/ 28 h 31"/>
                <a:gd name="T14" fmla="*/ 9 w 40"/>
                <a:gd name="T15" fmla="*/ 31 h 31"/>
                <a:gd name="T16" fmla="*/ 2 w 40"/>
                <a:gd name="T17" fmla="*/ 26 h 31"/>
                <a:gd name="T18" fmla="*/ 0 w 40"/>
                <a:gd name="T19" fmla="*/ 17 h 31"/>
                <a:gd name="T20" fmla="*/ 2 w 40"/>
                <a:gd name="T21" fmla="*/ 9 h 31"/>
                <a:gd name="T22" fmla="*/ 2 w 40"/>
                <a:gd name="T23" fmla="*/ 9 h 31"/>
                <a:gd name="T24" fmla="*/ 4 w 40"/>
                <a:gd name="T25" fmla="*/ 5 h 31"/>
                <a:gd name="T26" fmla="*/ 14 w 40"/>
                <a:gd name="T27" fmla="*/ 2 h 31"/>
                <a:gd name="T28" fmla="*/ 16 w 40"/>
                <a:gd name="T29" fmla="*/ 0 h 31"/>
                <a:gd name="T30" fmla="*/ 23 w 40"/>
                <a:gd name="T31" fmla="*/ 0 h 31"/>
                <a:gd name="T32" fmla="*/ 30 w 40"/>
                <a:gd name="T33" fmla="*/ 0 h 31"/>
                <a:gd name="T34" fmla="*/ 37 w 40"/>
                <a:gd name="T35" fmla="*/ 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1">
                  <a:moveTo>
                    <a:pt x="37" y="7"/>
                  </a:moveTo>
                  <a:lnTo>
                    <a:pt x="37" y="7"/>
                  </a:lnTo>
                  <a:lnTo>
                    <a:pt x="40" y="21"/>
                  </a:lnTo>
                  <a:lnTo>
                    <a:pt x="35" y="21"/>
                  </a:lnTo>
                  <a:lnTo>
                    <a:pt x="33" y="24"/>
                  </a:lnTo>
                  <a:lnTo>
                    <a:pt x="26" y="24"/>
                  </a:lnTo>
                  <a:lnTo>
                    <a:pt x="18" y="28"/>
                  </a:lnTo>
                  <a:lnTo>
                    <a:pt x="9" y="31"/>
                  </a:lnTo>
                  <a:lnTo>
                    <a:pt x="2" y="26"/>
                  </a:lnTo>
                  <a:lnTo>
                    <a:pt x="0" y="17"/>
                  </a:lnTo>
                  <a:lnTo>
                    <a:pt x="2" y="9"/>
                  </a:lnTo>
                  <a:lnTo>
                    <a:pt x="2" y="9"/>
                  </a:lnTo>
                  <a:lnTo>
                    <a:pt x="4" y="5"/>
                  </a:lnTo>
                  <a:lnTo>
                    <a:pt x="14" y="2"/>
                  </a:lnTo>
                  <a:lnTo>
                    <a:pt x="16" y="0"/>
                  </a:lnTo>
                  <a:lnTo>
                    <a:pt x="23" y="0"/>
                  </a:lnTo>
                  <a:lnTo>
                    <a:pt x="30" y="0"/>
                  </a:lnTo>
                  <a:lnTo>
                    <a:pt x="3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 name="Freeform 208"/>
            <p:cNvSpPr>
              <a:spLocks/>
            </p:cNvSpPr>
            <p:nvPr/>
          </p:nvSpPr>
          <p:spPr bwMode="auto">
            <a:xfrm>
              <a:off x="6942672" y="3108072"/>
              <a:ext cx="245426" cy="535166"/>
            </a:xfrm>
            <a:custGeom>
              <a:avLst/>
              <a:gdLst>
                <a:gd name="T0" fmla="*/ 104 w 144"/>
                <a:gd name="T1" fmla="*/ 16 h 314"/>
                <a:gd name="T2" fmla="*/ 104 w 144"/>
                <a:gd name="T3" fmla="*/ 45 h 314"/>
                <a:gd name="T4" fmla="*/ 87 w 144"/>
                <a:gd name="T5" fmla="*/ 80 h 314"/>
                <a:gd name="T6" fmla="*/ 109 w 144"/>
                <a:gd name="T7" fmla="*/ 94 h 314"/>
                <a:gd name="T8" fmla="*/ 113 w 144"/>
                <a:gd name="T9" fmla="*/ 111 h 314"/>
                <a:gd name="T10" fmla="*/ 132 w 144"/>
                <a:gd name="T11" fmla="*/ 120 h 314"/>
                <a:gd name="T12" fmla="*/ 144 w 144"/>
                <a:gd name="T13" fmla="*/ 123 h 314"/>
                <a:gd name="T14" fmla="*/ 128 w 144"/>
                <a:gd name="T15" fmla="*/ 142 h 314"/>
                <a:gd name="T16" fmla="*/ 109 w 144"/>
                <a:gd name="T17" fmla="*/ 151 h 314"/>
                <a:gd name="T18" fmla="*/ 90 w 144"/>
                <a:gd name="T19" fmla="*/ 170 h 314"/>
                <a:gd name="T20" fmla="*/ 92 w 144"/>
                <a:gd name="T21" fmla="*/ 189 h 314"/>
                <a:gd name="T22" fmla="*/ 109 w 144"/>
                <a:gd name="T23" fmla="*/ 213 h 314"/>
                <a:gd name="T24" fmla="*/ 97 w 144"/>
                <a:gd name="T25" fmla="*/ 229 h 314"/>
                <a:gd name="T26" fmla="*/ 111 w 144"/>
                <a:gd name="T27" fmla="*/ 250 h 314"/>
                <a:gd name="T28" fmla="*/ 113 w 144"/>
                <a:gd name="T29" fmla="*/ 267 h 314"/>
                <a:gd name="T30" fmla="*/ 111 w 144"/>
                <a:gd name="T31" fmla="*/ 298 h 314"/>
                <a:gd name="T32" fmla="*/ 99 w 144"/>
                <a:gd name="T33" fmla="*/ 303 h 314"/>
                <a:gd name="T34" fmla="*/ 99 w 144"/>
                <a:gd name="T35" fmla="*/ 281 h 314"/>
                <a:gd name="T36" fmla="*/ 95 w 144"/>
                <a:gd name="T37" fmla="*/ 255 h 314"/>
                <a:gd name="T38" fmla="*/ 87 w 144"/>
                <a:gd name="T39" fmla="*/ 213 h 314"/>
                <a:gd name="T40" fmla="*/ 69 w 144"/>
                <a:gd name="T41" fmla="*/ 208 h 314"/>
                <a:gd name="T42" fmla="*/ 43 w 144"/>
                <a:gd name="T43" fmla="*/ 220 h 314"/>
                <a:gd name="T44" fmla="*/ 38 w 144"/>
                <a:gd name="T45" fmla="*/ 194 h 314"/>
                <a:gd name="T46" fmla="*/ 21 w 144"/>
                <a:gd name="T47" fmla="*/ 158 h 314"/>
                <a:gd name="T48" fmla="*/ 12 w 144"/>
                <a:gd name="T49" fmla="*/ 151 h 314"/>
                <a:gd name="T50" fmla="*/ 0 w 144"/>
                <a:gd name="T51" fmla="*/ 123 h 314"/>
                <a:gd name="T52" fmla="*/ 7 w 144"/>
                <a:gd name="T53" fmla="*/ 113 h 314"/>
                <a:gd name="T54" fmla="*/ 12 w 144"/>
                <a:gd name="T55" fmla="*/ 101 h 314"/>
                <a:gd name="T56" fmla="*/ 16 w 144"/>
                <a:gd name="T57" fmla="*/ 78 h 314"/>
                <a:gd name="T58" fmla="*/ 38 w 144"/>
                <a:gd name="T59" fmla="*/ 66 h 314"/>
                <a:gd name="T60" fmla="*/ 47 w 144"/>
                <a:gd name="T61" fmla="*/ 42 h 314"/>
                <a:gd name="T62" fmla="*/ 66 w 144"/>
                <a:gd name="T63" fmla="*/ 19 h 314"/>
                <a:gd name="T64" fmla="*/ 78 w 144"/>
                <a:gd name="T65" fmla="*/ 11 h 314"/>
                <a:gd name="T66" fmla="*/ 83 w 144"/>
                <a:gd name="T67" fmla="*/ 2 h 314"/>
                <a:gd name="T68" fmla="*/ 97 w 144"/>
                <a:gd name="T69" fmla="*/ 11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314">
                  <a:moveTo>
                    <a:pt x="104" y="16"/>
                  </a:moveTo>
                  <a:lnTo>
                    <a:pt x="104" y="16"/>
                  </a:lnTo>
                  <a:lnTo>
                    <a:pt x="104" y="30"/>
                  </a:lnTo>
                  <a:lnTo>
                    <a:pt x="104" y="45"/>
                  </a:lnTo>
                  <a:lnTo>
                    <a:pt x="90" y="59"/>
                  </a:lnTo>
                  <a:lnTo>
                    <a:pt x="87" y="80"/>
                  </a:lnTo>
                  <a:lnTo>
                    <a:pt x="104" y="78"/>
                  </a:lnTo>
                  <a:lnTo>
                    <a:pt x="109" y="94"/>
                  </a:lnTo>
                  <a:lnTo>
                    <a:pt x="118" y="97"/>
                  </a:lnTo>
                  <a:lnTo>
                    <a:pt x="113" y="111"/>
                  </a:lnTo>
                  <a:lnTo>
                    <a:pt x="125" y="118"/>
                  </a:lnTo>
                  <a:lnTo>
                    <a:pt x="132" y="120"/>
                  </a:lnTo>
                  <a:lnTo>
                    <a:pt x="144" y="116"/>
                  </a:lnTo>
                  <a:lnTo>
                    <a:pt x="144" y="123"/>
                  </a:lnTo>
                  <a:lnTo>
                    <a:pt x="130" y="134"/>
                  </a:lnTo>
                  <a:lnTo>
                    <a:pt x="128" y="142"/>
                  </a:lnTo>
                  <a:lnTo>
                    <a:pt x="118" y="144"/>
                  </a:lnTo>
                  <a:lnTo>
                    <a:pt x="109" y="151"/>
                  </a:lnTo>
                  <a:lnTo>
                    <a:pt x="97" y="153"/>
                  </a:lnTo>
                  <a:lnTo>
                    <a:pt x="90" y="170"/>
                  </a:lnTo>
                  <a:lnTo>
                    <a:pt x="83" y="175"/>
                  </a:lnTo>
                  <a:lnTo>
                    <a:pt x="92" y="189"/>
                  </a:lnTo>
                  <a:lnTo>
                    <a:pt x="102" y="201"/>
                  </a:lnTo>
                  <a:lnTo>
                    <a:pt x="109" y="213"/>
                  </a:lnTo>
                  <a:lnTo>
                    <a:pt x="102" y="227"/>
                  </a:lnTo>
                  <a:lnTo>
                    <a:pt x="97" y="229"/>
                  </a:lnTo>
                  <a:lnTo>
                    <a:pt x="99" y="239"/>
                  </a:lnTo>
                  <a:lnTo>
                    <a:pt x="111" y="250"/>
                  </a:lnTo>
                  <a:lnTo>
                    <a:pt x="113" y="260"/>
                  </a:lnTo>
                  <a:lnTo>
                    <a:pt x="113" y="267"/>
                  </a:lnTo>
                  <a:lnTo>
                    <a:pt x="118" y="284"/>
                  </a:lnTo>
                  <a:lnTo>
                    <a:pt x="111" y="298"/>
                  </a:lnTo>
                  <a:lnTo>
                    <a:pt x="102" y="314"/>
                  </a:lnTo>
                  <a:lnTo>
                    <a:pt x="99" y="303"/>
                  </a:lnTo>
                  <a:lnTo>
                    <a:pt x="106" y="291"/>
                  </a:lnTo>
                  <a:lnTo>
                    <a:pt x="99" y="281"/>
                  </a:lnTo>
                  <a:lnTo>
                    <a:pt x="102" y="262"/>
                  </a:lnTo>
                  <a:lnTo>
                    <a:pt x="95" y="255"/>
                  </a:lnTo>
                  <a:lnTo>
                    <a:pt x="90" y="234"/>
                  </a:lnTo>
                  <a:lnTo>
                    <a:pt x="87" y="213"/>
                  </a:lnTo>
                  <a:lnTo>
                    <a:pt x="80" y="201"/>
                  </a:lnTo>
                  <a:lnTo>
                    <a:pt x="69" y="208"/>
                  </a:lnTo>
                  <a:lnTo>
                    <a:pt x="50" y="220"/>
                  </a:lnTo>
                  <a:lnTo>
                    <a:pt x="43" y="220"/>
                  </a:lnTo>
                  <a:lnTo>
                    <a:pt x="33" y="215"/>
                  </a:lnTo>
                  <a:lnTo>
                    <a:pt x="38" y="194"/>
                  </a:lnTo>
                  <a:lnTo>
                    <a:pt x="33" y="177"/>
                  </a:lnTo>
                  <a:lnTo>
                    <a:pt x="21" y="158"/>
                  </a:lnTo>
                  <a:lnTo>
                    <a:pt x="24" y="153"/>
                  </a:lnTo>
                  <a:lnTo>
                    <a:pt x="12" y="151"/>
                  </a:lnTo>
                  <a:lnTo>
                    <a:pt x="2" y="137"/>
                  </a:lnTo>
                  <a:lnTo>
                    <a:pt x="0" y="123"/>
                  </a:lnTo>
                  <a:lnTo>
                    <a:pt x="7" y="125"/>
                  </a:lnTo>
                  <a:lnTo>
                    <a:pt x="7" y="113"/>
                  </a:lnTo>
                  <a:lnTo>
                    <a:pt x="14" y="108"/>
                  </a:lnTo>
                  <a:lnTo>
                    <a:pt x="12" y="101"/>
                  </a:lnTo>
                  <a:lnTo>
                    <a:pt x="16" y="94"/>
                  </a:lnTo>
                  <a:lnTo>
                    <a:pt x="16" y="78"/>
                  </a:lnTo>
                  <a:lnTo>
                    <a:pt x="31" y="80"/>
                  </a:lnTo>
                  <a:lnTo>
                    <a:pt x="38" y="66"/>
                  </a:lnTo>
                  <a:lnTo>
                    <a:pt x="38" y="59"/>
                  </a:lnTo>
                  <a:lnTo>
                    <a:pt x="47" y="42"/>
                  </a:lnTo>
                  <a:lnTo>
                    <a:pt x="47" y="33"/>
                  </a:lnTo>
                  <a:lnTo>
                    <a:pt x="66" y="19"/>
                  </a:lnTo>
                  <a:lnTo>
                    <a:pt x="80" y="23"/>
                  </a:lnTo>
                  <a:lnTo>
                    <a:pt x="78" y="11"/>
                  </a:lnTo>
                  <a:lnTo>
                    <a:pt x="83" y="9"/>
                  </a:lnTo>
                  <a:lnTo>
                    <a:pt x="83" y="2"/>
                  </a:lnTo>
                  <a:lnTo>
                    <a:pt x="92" y="0"/>
                  </a:lnTo>
                  <a:lnTo>
                    <a:pt x="97" y="11"/>
                  </a:lnTo>
                  <a:lnTo>
                    <a:pt x="104"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16"/>
            <p:cNvSpPr>
              <a:spLocks/>
            </p:cNvSpPr>
            <p:nvPr/>
          </p:nvSpPr>
          <p:spPr bwMode="auto">
            <a:xfrm>
              <a:off x="3922568" y="3140454"/>
              <a:ext cx="339166" cy="374957"/>
            </a:xfrm>
            <a:custGeom>
              <a:avLst/>
              <a:gdLst>
                <a:gd name="T0" fmla="*/ 138 w 199"/>
                <a:gd name="T1" fmla="*/ 0 h 220"/>
                <a:gd name="T2" fmla="*/ 138 w 199"/>
                <a:gd name="T3" fmla="*/ 0 h 220"/>
                <a:gd name="T4" fmla="*/ 199 w 199"/>
                <a:gd name="T5" fmla="*/ 42 h 220"/>
                <a:gd name="T6" fmla="*/ 173 w 199"/>
                <a:gd name="T7" fmla="*/ 42 h 220"/>
                <a:gd name="T8" fmla="*/ 180 w 199"/>
                <a:gd name="T9" fmla="*/ 118 h 220"/>
                <a:gd name="T10" fmla="*/ 190 w 199"/>
                <a:gd name="T11" fmla="*/ 191 h 220"/>
                <a:gd name="T12" fmla="*/ 192 w 199"/>
                <a:gd name="T13" fmla="*/ 194 h 220"/>
                <a:gd name="T14" fmla="*/ 190 w 199"/>
                <a:gd name="T15" fmla="*/ 205 h 220"/>
                <a:gd name="T16" fmla="*/ 123 w 199"/>
                <a:gd name="T17" fmla="*/ 205 h 220"/>
                <a:gd name="T18" fmla="*/ 121 w 199"/>
                <a:gd name="T19" fmla="*/ 208 h 220"/>
                <a:gd name="T20" fmla="*/ 114 w 199"/>
                <a:gd name="T21" fmla="*/ 208 h 220"/>
                <a:gd name="T22" fmla="*/ 104 w 199"/>
                <a:gd name="T23" fmla="*/ 210 h 220"/>
                <a:gd name="T24" fmla="*/ 95 w 199"/>
                <a:gd name="T25" fmla="*/ 205 h 220"/>
                <a:gd name="T26" fmla="*/ 88 w 199"/>
                <a:gd name="T27" fmla="*/ 208 h 220"/>
                <a:gd name="T28" fmla="*/ 85 w 199"/>
                <a:gd name="T29" fmla="*/ 217 h 220"/>
                <a:gd name="T30" fmla="*/ 81 w 199"/>
                <a:gd name="T31" fmla="*/ 220 h 220"/>
                <a:gd name="T32" fmla="*/ 69 w 199"/>
                <a:gd name="T33" fmla="*/ 208 h 220"/>
                <a:gd name="T34" fmla="*/ 59 w 199"/>
                <a:gd name="T35" fmla="*/ 196 h 220"/>
                <a:gd name="T36" fmla="*/ 50 w 199"/>
                <a:gd name="T37" fmla="*/ 191 h 220"/>
                <a:gd name="T38" fmla="*/ 43 w 199"/>
                <a:gd name="T39" fmla="*/ 187 h 220"/>
                <a:gd name="T40" fmla="*/ 31 w 199"/>
                <a:gd name="T41" fmla="*/ 187 h 220"/>
                <a:gd name="T42" fmla="*/ 24 w 199"/>
                <a:gd name="T43" fmla="*/ 191 h 220"/>
                <a:gd name="T44" fmla="*/ 17 w 199"/>
                <a:gd name="T45" fmla="*/ 189 h 220"/>
                <a:gd name="T46" fmla="*/ 12 w 199"/>
                <a:gd name="T47" fmla="*/ 194 h 220"/>
                <a:gd name="T48" fmla="*/ 10 w 199"/>
                <a:gd name="T49" fmla="*/ 187 h 220"/>
                <a:gd name="T50" fmla="*/ 15 w 199"/>
                <a:gd name="T51" fmla="*/ 177 h 220"/>
                <a:gd name="T52" fmla="*/ 17 w 199"/>
                <a:gd name="T53" fmla="*/ 160 h 220"/>
                <a:gd name="T54" fmla="*/ 15 w 199"/>
                <a:gd name="T55" fmla="*/ 144 h 220"/>
                <a:gd name="T56" fmla="*/ 12 w 199"/>
                <a:gd name="T57" fmla="*/ 137 h 220"/>
                <a:gd name="T58" fmla="*/ 15 w 199"/>
                <a:gd name="T59" fmla="*/ 127 h 220"/>
                <a:gd name="T60" fmla="*/ 10 w 199"/>
                <a:gd name="T61" fmla="*/ 120 h 220"/>
                <a:gd name="T62" fmla="*/ 0 w 199"/>
                <a:gd name="T63" fmla="*/ 113 h 220"/>
                <a:gd name="T64" fmla="*/ 5 w 199"/>
                <a:gd name="T65" fmla="*/ 106 h 220"/>
                <a:gd name="T66" fmla="*/ 69 w 199"/>
                <a:gd name="T67" fmla="*/ 106 h 220"/>
                <a:gd name="T68" fmla="*/ 64 w 199"/>
                <a:gd name="T69" fmla="*/ 80 h 220"/>
                <a:gd name="T70" fmla="*/ 69 w 199"/>
                <a:gd name="T71" fmla="*/ 73 h 220"/>
                <a:gd name="T72" fmla="*/ 83 w 199"/>
                <a:gd name="T73" fmla="*/ 71 h 220"/>
                <a:gd name="T74" fmla="*/ 83 w 199"/>
                <a:gd name="T75" fmla="*/ 26 h 220"/>
                <a:gd name="T76" fmla="*/ 138 w 199"/>
                <a:gd name="T77" fmla="*/ 26 h 220"/>
                <a:gd name="T78" fmla="*/ 138 w 199"/>
                <a:gd name="T79" fmla="*/ 0 h 220"/>
                <a:gd name="T80" fmla="*/ 138 w 199"/>
                <a:gd name="T81" fmla="*/ 0 h 220"/>
                <a:gd name="T82" fmla="*/ 138 w 199"/>
                <a:gd name="T83"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9" h="220">
                  <a:moveTo>
                    <a:pt x="138" y="0"/>
                  </a:moveTo>
                  <a:lnTo>
                    <a:pt x="138" y="0"/>
                  </a:lnTo>
                  <a:lnTo>
                    <a:pt x="199" y="42"/>
                  </a:lnTo>
                  <a:lnTo>
                    <a:pt x="173" y="42"/>
                  </a:lnTo>
                  <a:lnTo>
                    <a:pt x="180" y="118"/>
                  </a:lnTo>
                  <a:lnTo>
                    <a:pt x="190" y="191"/>
                  </a:lnTo>
                  <a:lnTo>
                    <a:pt x="192" y="194"/>
                  </a:lnTo>
                  <a:lnTo>
                    <a:pt x="190" y="205"/>
                  </a:lnTo>
                  <a:lnTo>
                    <a:pt x="123" y="205"/>
                  </a:lnTo>
                  <a:lnTo>
                    <a:pt x="121" y="208"/>
                  </a:lnTo>
                  <a:lnTo>
                    <a:pt x="114" y="208"/>
                  </a:lnTo>
                  <a:lnTo>
                    <a:pt x="104" y="210"/>
                  </a:lnTo>
                  <a:lnTo>
                    <a:pt x="95" y="205"/>
                  </a:lnTo>
                  <a:lnTo>
                    <a:pt x="88" y="208"/>
                  </a:lnTo>
                  <a:lnTo>
                    <a:pt x="85" y="217"/>
                  </a:lnTo>
                  <a:lnTo>
                    <a:pt x="81" y="220"/>
                  </a:lnTo>
                  <a:lnTo>
                    <a:pt x="69" y="208"/>
                  </a:lnTo>
                  <a:lnTo>
                    <a:pt x="59" y="196"/>
                  </a:lnTo>
                  <a:lnTo>
                    <a:pt x="50" y="191"/>
                  </a:lnTo>
                  <a:lnTo>
                    <a:pt x="43" y="187"/>
                  </a:lnTo>
                  <a:lnTo>
                    <a:pt x="31" y="187"/>
                  </a:lnTo>
                  <a:lnTo>
                    <a:pt x="24" y="191"/>
                  </a:lnTo>
                  <a:lnTo>
                    <a:pt x="17" y="189"/>
                  </a:lnTo>
                  <a:lnTo>
                    <a:pt x="12" y="194"/>
                  </a:lnTo>
                  <a:lnTo>
                    <a:pt x="10" y="187"/>
                  </a:lnTo>
                  <a:lnTo>
                    <a:pt x="15" y="177"/>
                  </a:lnTo>
                  <a:lnTo>
                    <a:pt x="17" y="160"/>
                  </a:lnTo>
                  <a:lnTo>
                    <a:pt x="15" y="144"/>
                  </a:lnTo>
                  <a:lnTo>
                    <a:pt x="12" y="137"/>
                  </a:lnTo>
                  <a:lnTo>
                    <a:pt x="15" y="127"/>
                  </a:lnTo>
                  <a:lnTo>
                    <a:pt x="10" y="120"/>
                  </a:lnTo>
                  <a:lnTo>
                    <a:pt x="0" y="113"/>
                  </a:lnTo>
                  <a:lnTo>
                    <a:pt x="5" y="106"/>
                  </a:lnTo>
                  <a:lnTo>
                    <a:pt x="69" y="106"/>
                  </a:lnTo>
                  <a:lnTo>
                    <a:pt x="64" y="80"/>
                  </a:lnTo>
                  <a:lnTo>
                    <a:pt x="69" y="73"/>
                  </a:lnTo>
                  <a:lnTo>
                    <a:pt x="83" y="71"/>
                  </a:lnTo>
                  <a:lnTo>
                    <a:pt x="83" y="26"/>
                  </a:lnTo>
                  <a:lnTo>
                    <a:pt x="138" y="26"/>
                  </a:lnTo>
                  <a:lnTo>
                    <a:pt x="138" y="0"/>
                  </a:lnTo>
                  <a:lnTo>
                    <a:pt x="138" y="0"/>
                  </a:lnTo>
                  <a:lnTo>
                    <a:pt x="1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19"/>
            <p:cNvSpPr>
              <a:spLocks noEditPoints="1"/>
            </p:cNvSpPr>
            <p:nvPr/>
          </p:nvSpPr>
          <p:spPr bwMode="auto">
            <a:xfrm>
              <a:off x="7160829" y="3728454"/>
              <a:ext cx="528348" cy="168731"/>
            </a:xfrm>
            <a:custGeom>
              <a:avLst/>
              <a:gdLst>
                <a:gd name="T0" fmla="*/ 14 w 310"/>
                <a:gd name="T1" fmla="*/ 12 h 99"/>
                <a:gd name="T2" fmla="*/ 28 w 310"/>
                <a:gd name="T3" fmla="*/ 19 h 99"/>
                <a:gd name="T4" fmla="*/ 35 w 310"/>
                <a:gd name="T5" fmla="*/ 14 h 99"/>
                <a:gd name="T6" fmla="*/ 52 w 310"/>
                <a:gd name="T7" fmla="*/ 33 h 99"/>
                <a:gd name="T8" fmla="*/ 52 w 310"/>
                <a:gd name="T9" fmla="*/ 52 h 99"/>
                <a:gd name="T10" fmla="*/ 54 w 310"/>
                <a:gd name="T11" fmla="*/ 66 h 99"/>
                <a:gd name="T12" fmla="*/ 66 w 310"/>
                <a:gd name="T13" fmla="*/ 85 h 99"/>
                <a:gd name="T14" fmla="*/ 54 w 310"/>
                <a:gd name="T15" fmla="*/ 92 h 99"/>
                <a:gd name="T16" fmla="*/ 19 w 310"/>
                <a:gd name="T17" fmla="*/ 69 h 99"/>
                <a:gd name="T18" fmla="*/ 9 w 310"/>
                <a:gd name="T19" fmla="*/ 50 h 99"/>
                <a:gd name="T20" fmla="*/ 0 w 310"/>
                <a:gd name="T21" fmla="*/ 26 h 99"/>
                <a:gd name="T22" fmla="*/ 0 w 310"/>
                <a:gd name="T23" fmla="*/ 7 h 99"/>
                <a:gd name="T24" fmla="*/ 14 w 310"/>
                <a:gd name="T25" fmla="*/ 12 h 99"/>
                <a:gd name="T26" fmla="*/ 300 w 310"/>
                <a:gd name="T27" fmla="*/ 40 h 99"/>
                <a:gd name="T28" fmla="*/ 274 w 310"/>
                <a:gd name="T29" fmla="*/ 43 h 99"/>
                <a:gd name="T30" fmla="*/ 248 w 310"/>
                <a:gd name="T31" fmla="*/ 62 h 99"/>
                <a:gd name="T32" fmla="*/ 234 w 310"/>
                <a:gd name="T33" fmla="*/ 90 h 99"/>
                <a:gd name="T34" fmla="*/ 205 w 310"/>
                <a:gd name="T35" fmla="*/ 88 h 99"/>
                <a:gd name="T36" fmla="*/ 189 w 310"/>
                <a:gd name="T37" fmla="*/ 97 h 99"/>
                <a:gd name="T38" fmla="*/ 168 w 310"/>
                <a:gd name="T39" fmla="*/ 99 h 99"/>
                <a:gd name="T40" fmla="*/ 153 w 310"/>
                <a:gd name="T41" fmla="*/ 81 h 99"/>
                <a:gd name="T42" fmla="*/ 177 w 310"/>
                <a:gd name="T43" fmla="*/ 83 h 99"/>
                <a:gd name="T44" fmla="*/ 189 w 310"/>
                <a:gd name="T45" fmla="*/ 66 h 99"/>
                <a:gd name="T46" fmla="*/ 220 w 310"/>
                <a:gd name="T47" fmla="*/ 50 h 99"/>
                <a:gd name="T48" fmla="*/ 234 w 310"/>
                <a:gd name="T49" fmla="*/ 47 h 99"/>
                <a:gd name="T50" fmla="*/ 246 w 310"/>
                <a:gd name="T51" fmla="*/ 43 h 99"/>
                <a:gd name="T52" fmla="*/ 248 w 310"/>
                <a:gd name="T53" fmla="*/ 24 h 99"/>
                <a:gd name="T54" fmla="*/ 269 w 310"/>
                <a:gd name="T55" fmla="*/ 0 h 99"/>
                <a:gd name="T56" fmla="*/ 283 w 310"/>
                <a:gd name="T57" fmla="*/ 10 h 99"/>
                <a:gd name="T58" fmla="*/ 295 w 310"/>
                <a:gd name="T59" fmla="*/ 19 h 99"/>
                <a:gd name="T60" fmla="*/ 307 w 310"/>
                <a:gd name="T61" fmla="*/ 31 h 99"/>
                <a:gd name="T62" fmla="*/ 300 w 310"/>
                <a:gd name="T63" fmla="*/ 4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99">
                  <a:moveTo>
                    <a:pt x="14" y="12"/>
                  </a:moveTo>
                  <a:lnTo>
                    <a:pt x="14" y="12"/>
                  </a:lnTo>
                  <a:lnTo>
                    <a:pt x="16" y="21"/>
                  </a:lnTo>
                  <a:lnTo>
                    <a:pt x="28" y="19"/>
                  </a:lnTo>
                  <a:lnTo>
                    <a:pt x="30" y="12"/>
                  </a:lnTo>
                  <a:lnTo>
                    <a:pt x="35" y="14"/>
                  </a:lnTo>
                  <a:lnTo>
                    <a:pt x="45" y="24"/>
                  </a:lnTo>
                  <a:lnTo>
                    <a:pt x="52" y="33"/>
                  </a:lnTo>
                  <a:lnTo>
                    <a:pt x="54" y="45"/>
                  </a:lnTo>
                  <a:lnTo>
                    <a:pt x="52" y="52"/>
                  </a:lnTo>
                  <a:lnTo>
                    <a:pt x="52" y="57"/>
                  </a:lnTo>
                  <a:lnTo>
                    <a:pt x="54" y="66"/>
                  </a:lnTo>
                  <a:lnTo>
                    <a:pt x="59" y="71"/>
                  </a:lnTo>
                  <a:lnTo>
                    <a:pt x="66" y="85"/>
                  </a:lnTo>
                  <a:lnTo>
                    <a:pt x="66" y="92"/>
                  </a:lnTo>
                  <a:lnTo>
                    <a:pt x="54" y="92"/>
                  </a:lnTo>
                  <a:lnTo>
                    <a:pt x="40" y="81"/>
                  </a:lnTo>
                  <a:lnTo>
                    <a:pt x="19" y="69"/>
                  </a:lnTo>
                  <a:lnTo>
                    <a:pt x="19" y="59"/>
                  </a:lnTo>
                  <a:lnTo>
                    <a:pt x="9" y="50"/>
                  </a:lnTo>
                  <a:lnTo>
                    <a:pt x="7" y="36"/>
                  </a:lnTo>
                  <a:lnTo>
                    <a:pt x="0" y="26"/>
                  </a:lnTo>
                  <a:lnTo>
                    <a:pt x="2" y="14"/>
                  </a:lnTo>
                  <a:lnTo>
                    <a:pt x="0" y="7"/>
                  </a:lnTo>
                  <a:lnTo>
                    <a:pt x="2" y="5"/>
                  </a:lnTo>
                  <a:lnTo>
                    <a:pt x="14" y="12"/>
                  </a:lnTo>
                  <a:close/>
                  <a:moveTo>
                    <a:pt x="300" y="40"/>
                  </a:moveTo>
                  <a:lnTo>
                    <a:pt x="300" y="40"/>
                  </a:lnTo>
                  <a:lnTo>
                    <a:pt x="288" y="45"/>
                  </a:lnTo>
                  <a:lnTo>
                    <a:pt x="274" y="43"/>
                  </a:lnTo>
                  <a:lnTo>
                    <a:pt x="255" y="43"/>
                  </a:lnTo>
                  <a:lnTo>
                    <a:pt x="248" y="62"/>
                  </a:lnTo>
                  <a:lnTo>
                    <a:pt x="243" y="66"/>
                  </a:lnTo>
                  <a:lnTo>
                    <a:pt x="234" y="90"/>
                  </a:lnTo>
                  <a:lnTo>
                    <a:pt x="222" y="92"/>
                  </a:lnTo>
                  <a:lnTo>
                    <a:pt x="205" y="88"/>
                  </a:lnTo>
                  <a:lnTo>
                    <a:pt x="198" y="90"/>
                  </a:lnTo>
                  <a:lnTo>
                    <a:pt x="189" y="97"/>
                  </a:lnTo>
                  <a:lnTo>
                    <a:pt x="177" y="97"/>
                  </a:lnTo>
                  <a:lnTo>
                    <a:pt x="168" y="99"/>
                  </a:lnTo>
                  <a:lnTo>
                    <a:pt x="156" y="90"/>
                  </a:lnTo>
                  <a:lnTo>
                    <a:pt x="153" y="81"/>
                  </a:lnTo>
                  <a:lnTo>
                    <a:pt x="165" y="85"/>
                  </a:lnTo>
                  <a:lnTo>
                    <a:pt x="177" y="83"/>
                  </a:lnTo>
                  <a:lnTo>
                    <a:pt x="182" y="69"/>
                  </a:lnTo>
                  <a:lnTo>
                    <a:pt x="189" y="66"/>
                  </a:lnTo>
                  <a:lnTo>
                    <a:pt x="208" y="62"/>
                  </a:lnTo>
                  <a:lnTo>
                    <a:pt x="220" y="50"/>
                  </a:lnTo>
                  <a:lnTo>
                    <a:pt x="229" y="38"/>
                  </a:lnTo>
                  <a:lnTo>
                    <a:pt x="234" y="47"/>
                  </a:lnTo>
                  <a:lnTo>
                    <a:pt x="239" y="43"/>
                  </a:lnTo>
                  <a:lnTo>
                    <a:pt x="246" y="43"/>
                  </a:lnTo>
                  <a:lnTo>
                    <a:pt x="246" y="33"/>
                  </a:lnTo>
                  <a:lnTo>
                    <a:pt x="248" y="24"/>
                  </a:lnTo>
                  <a:lnTo>
                    <a:pt x="260" y="14"/>
                  </a:lnTo>
                  <a:lnTo>
                    <a:pt x="269" y="0"/>
                  </a:lnTo>
                  <a:lnTo>
                    <a:pt x="274" y="0"/>
                  </a:lnTo>
                  <a:lnTo>
                    <a:pt x="283" y="10"/>
                  </a:lnTo>
                  <a:lnTo>
                    <a:pt x="283" y="14"/>
                  </a:lnTo>
                  <a:lnTo>
                    <a:pt x="295" y="19"/>
                  </a:lnTo>
                  <a:lnTo>
                    <a:pt x="310" y="24"/>
                  </a:lnTo>
                  <a:lnTo>
                    <a:pt x="307" y="31"/>
                  </a:lnTo>
                  <a:lnTo>
                    <a:pt x="295" y="33"/>
                  </a:lnTo>
                  <a:lnTo>
                    <a:pt x="300" y="4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 name="Freeform 224"/>
            <p:cNvSpPr>
              <a:spLocks/>
            </p:cNvSpPr>
            <p:nvPr/>
          </p:nvSpPr>
          <p:spPr bwMode="auto">
            <a:xfrm>
              <a:off x="8926533" y="4483480"/>
              <a:ext cx="80105" cy="68174"/>
            </a:xfrm>
            <a:custGeom>
              <a:avLst/>
              <a:gdLst>
                <a:gd name="T0" fmla="*/ 47 w 47"/>
                <a:gd name="T1" fmla="*/ 35 h 40"/>
                <a:gd name="T2" fmla="*/ 47 w 47"/>
                <a:gd name="T3" fmla="*/ 35 h 40"/>
                <a:gd name="T4" fmla="*/ 42 w 47"/>
                <a:gd name="T5" fmla="*/ 40 h 40"/>
                <a:gd name="T6" fmla="*/ 33 w 47"/>
                <a:gd name="T7" fmla="*/ 35 h 40"/>
                <a:gd name="T8" fmla="*/ 21 w 47"/>
                <a:gd name="T9" fmla="*/ 26 h 40"/>
                <a:gd name="T10" fmla="*/ 11 w 47"/>
                <a:gd name="T11" fmla="*/ 16 h 40"/>
                <a:gd name="T12" fmla="*/ 2 w 47"/>
                <a:gd name="T13" fmla="*/ 4 h 40"/>
                <a:gd name="T14" fmla="*/ 0 w 47"/>
                <a:gd name="T15" fmla="*/ 0 h 40"/>
                <a:gd name="T16" fmla="*/ 4 w 47"/>
                <a:gd name="T17" fmla="*/ 0 h 40"/>
                <a:gd name="T18" fmla="*/ 14 w 47"/>
                <a:gd name="T19" fmla="*/ 4 h 40"/>
                <a:gd name="T20" fmla="*/ 21 w 47"/>
                <a:gd name="T21" fmla="*/ 12 h 40"/>
                <a:gd name="T22" fmla="*/ 26 w 47"/>
                <a:gd name="T23" fmla="*/ 16 h 40"/>
                <a:gd name="T24" fmla="*/ 40 w 47"/>
                <a:gd name="T25" fmla="*/ 26 h 40"/>
                <a:gd name="T26" fmla="*/ 47 w 47"/>
                <a:gd name="T2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40">
                  <a:moveTo>
                    <a:pt x="47" y="35"/>
                  </a:moveTo>
                  <a:lnTo>
                    <a:pt x="47" y="35"/>
                  </a:lnTo>
                  <a:lnTo>
                    <a:pt x="42" y="40"/>
                  </a:lnTo>
                  <a:lnTo>
                    <a:pt x="33" y="35"/>
                  </a:lnTo>
                  <a:lnTo>
                    <a:pt x="21" y="26"/>
                  </a:lnTo>
                  <a:lnTo>
                    <a:pt x="11" y="16"/>
                  </a:lnTo>
                  <a:lnTo>
                    <a:pt x="2" y="4"/>
                  </a:lnTo>
                  <a:lnTo>
                    <a:pt x="0" y="0"/>
                  </a:lnTo>
                  <a:lnTo>
                    <a:pt x="4" y="0"/>
                  </a:lnTo>
                  <a:lnTo>
                    <a:pt x="14" y="4"/>
                  </a:lnTo>
                  <a:lnTo>
                    <a:pt x="21" y="12"/>
                  </a:lnTo>
                  <a:lnTo>
                    <a:pt x="26" y="16"/>
                  </a:lnTo>
                  <a:lnTo>
                    <a:pt x="40" y="26"/>
                  </a:lnTo>
                  <a:lnTo>
                    <a:pt x="47"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230"/>
            <p:cNvSpPr>
              <a:spLocks/>
            </p:cNvSpPr>
            <p:nvPr/>
          </p:nvSpPr>
          <p:spPr bwMode="auto">
            <a:xfrm>
              <a:off x="1976204" y="3503481"/>
              <a:ext cx="124418" cy="121010"/>
            </a:xfrm>
            <a:custGeom>
              <a:avLst/>
              <a:gdLst>
                <a:gd name="T0" fmla="*/ 71 w 73"/>
                <a:gd name="T1" fmla="*/ 7 h 71"/>
                <a:gd name="T2" fmla="*/ 71 w 73"/>
                <a:gd name="T3" fmla="*/ 7 h 71"/>
                <a:gd name="T4" fmla="*/ 73 w 73"/>
                <a:gd name="T5" fmla="*/ 11 h 71"/>
                <a:gd name="T6" fmla="*/ 71 w 73"/>
                <a:gd name="T7" fmla="*/ 18 h 71"/>
                <a:gd name="T8" fmla="*/ 68 w 73"/>
                <a:gd name="T9" fmla="*/ 23 h 71"/>
                <a:gd name="T10" fmla="*/ 68 w 73"/>
                <a:gd name="T11" fmla="*/ 30 h 71"/>
                <a:gd name="T12" fmla="*/ 68 w 73"/>
                <a:gd name="T13" fmla="*/ 35 h 71"/>
                <a:gd name="T14" fmla="*/ 68 w 73"/>
                <a:gd name="T15" fmla="*/ 42 h 71"/>
                <a:gd name="T16" fmla="*/ 66 w 73"/>
                <a:gd name="T17" fmla="*/ 45 h 71"/>
                <a:gd name="T18" fmla="*/ 64 w 73"/>
                <a:gd name="T19" fmla="*/ 52 h 71"/>
                <a:gd name="T20" fmla="*/ 66 w 73"/>
                <a:gd name="T21" fmla="*/ 56 h 71"/>
                <a:gd name="T22" fmla="*/ 61 w 73"/>
                <a:gd name="T23" fmla="*/ 61 h 71"/>
                <a:gd name="T24" fmla="*/ 64 w 73"/>
                <a:gd name="T25" fmla="*/ 66 h 71"/>
                <a:gd name="T26" fmla="*/ 66 w 73"/>
                <a:gd name="T27" fmla="*/ 68 h 71"/>
                <a:gd name="T28" fmla="*/ 61 w 73"/>
                <a:gd name="T29" fmla="*/ 71 h 71"/>
                <a:gd name="T30" fmla="*/ 57 w 73"/>
                <a:gd name="T31" fmla="*/ 68 h 71"/>
                <a:gd name="T32" fmla="*/ 54 w 73"/>
                <a:gd name="T33" fmla="*/ 66 h 71"/>
                <a:gd name="T34" fmla="*/ 50 w 73"/>
                <a:gd name="T35" fmla="*/ 66 h 71"/>
                <a:gd name="T36" fmla="*/ 45 w 73"/>
                <a:gd name="T37" fmla="*/ 68 h 71"/>
                <a:gd name="T38" fmla="*/ 35 w 73"/>
                <a:gd name="T39" fmla="*/ 63 h 71"/>
                <a:gd name="T40" fmla="*/ 33 w 73"/>
                <a:gd name="T41" fmla="*/ 66 h 71"/>
                <a:gd name="T42" fmla="*/ 26 w 73"/>
                <a:gd name="T43" fmla="*/ 59 h 71"/>
                <a:gd name="T44" fmla="*/ 19 w 73"/>
                <a:gd name="T45" fmla="*/ 52 h 71"/>
                <a:gd name="T46" fmla="*/ 16 w 73"/>
                <a:gd name="T47" fmla="*/ 47 h 71"/>
                <a:gd name="T48" fmla="*/ 9 w 73"/>
                <a:gd name="T49" fmla="*/ 42 h 71"/>
                <a:gd name="T50" fmla="*/ 0 w 73"/>
                <a:gd name="T51" fmla="*/ 35 h 71"/>
                <a:gd name="T52" fmla="*/ 2 w 73"/>
                <a:gd name="T53" fmla="*/ 33 h 71"/>
                <a:gd name="T54" fmla="*/ 5 w 73"/>
                <a:gd name="T55" fmla="*/ 35 h 71"/>
                <a:gd name="T56" fmla="*/ 7 w 73"/>
                <a:gd name="T57" fmla="*/ 33 h 71"/>
                <a:gd name="T58" fmla="*/ 12 w 73"/>
                <a:gd name="T59" fmla="*/ 33 h 71"/>
                <a:gd name="T60" fmla="*/ 14 w 73"/>
                <a:gd name="T61" fmla="*/ 30 h 71"/>
                <a:gd name="T62" fmla="*/ 16 w 73"/>
                <a:gd name="T63" fmla="*/ 30 h 71"/>
                <a:gd name="T64" fmla="*/ 16 w 73"/>
                <a:gd name="T65" fmla="*/ 21 h 71"/>
                <a:gd name="T66" fmla="*/ 19 w 73"/>
                <a:gd name="T67" fmla="*/ 21 h 71"/>
                <a:gd name="T68" fmla="*/ 24 w 73"/>
                <a:gd name="T69" fmla="*/ 21 h 71"/>
                <a:gd name="T70" fmla="*/ 26 w 73"/>
                <a:gd name="T71" fmla="*/ 16 h 71"/>
                <a:gd name="T72" fmla="*/ 31 w 73"/>
                <a:gd name="T73" fmla="*/ 21 h 71"/>
                <a:gd name="T74" fmla="*/ 33 w 73"/>
                <a:gd name="T75" fmla="*/ 18 h 71"/>
                <a:gd name="T76" fmla="*/ 35 w 73"/>
                <a:gd name="T77" fmla="*/ 16 h 71"/>
                <a:gd name="T78" fmla="*/ 42 w 73"/>
                <a:gd name="T79" fmla="*/ 11 h 71"/>
                <a:gd name="T80" fmla="*/ 42 w 73"/>
                <a:gd name="T81" fmla="*/ 9 h 71"/>
                <a:gd name="T82" fmla="*/ 42 w 73"/>
                <a:gd name="T83" fmla="*/ 9 h 71"/>
                <a:gd name="T84" fmla="*/ 45 w 73"/>
                <a:gd name="T85" fmla="*/ 4 h 71"/>
                <a:gd name="T86" fmla="*/ 47 w 73"/>
                <a:gd name="T87" fmla="*/ 4 h 71"/>
                <a:gd name="T88" fmla="*/ 50 w 73"/>
                <a:gd name="T89" fmla="*/ 7 h 71"/>
                <a:gd name="T90" fmla="*/ 54 w 73"/>
                <a:gd name="T91" fmla="*/ 7 h 71"/>
                <a:gd name="T92" fmla="*/ 57 w 73"/>
                <a:gd name="T93" fmla="*/ 4 h 71"/>
                <a:gd name="T94" fmla="*/ 59 w 73"/>
                <a:gd name="T95" fmla="*/ 4 h 71"/>
                <a:gd name="T96" fmla="*/ 66 w 73"/>
                <a:gd name="T97" fmla="*/ 2 h 71"/>
                <a:gd name="T98" fmla="*/ 68 w 73"/>
                <a:gd name="T99" fmla="*/ 0 h 71"/>
                <a:gd name="T100" fmla="*/ 73 w 73"/>
                <a:gd name="T101" fmla="*/ 0 h 71"/>
                <a:gd name="T102" fmla="*/ 73 w 73"/>
                <a:gd name="T103" fmla="*/ 2 h 71"/>
                <a:gd name="T104" fmla="*/ 71 w 73"/>
                <a:gd name="T105" fmla="*/ 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 h="71">
                  <a:moveTo>
                    <a:pt x="71" y="7"/>
                  </a:moveTo>
                  <a:lnTo>
                    <a:pt x="71" y="7"/>
                  </a:lnTo>
                  <a:lnTo>
                    <a:pt x="73" y="11"/>
                  </a:lnTo>
                  <a:lnTo>
                    <a:pt x="71" y="18"/>
                  </a:lnTo>
                  <a:lnTo>
                    <a:pt x="68" y="23"/>
                  </a:lnTo>
                  <a:lnTo>
                    <a:pt x="68" y="30"/>
                  </a:lnTo>
                  <a:lnTo>
                    <a:pt x="68" y="35"/>
                  </a:lnTo>
                  <a:lnTo>
                    <a:pt x="68" y="42"/>
                  </a:lnTo>
                  <a:lnTo>
                    <a:pt x="66" y="45"/>
                  </a:lnTo>
                  <a:lnTo>
                    <a:pt x="64" y="52"/>
                  </a:lnTo>
                  <a:lnTo>
                    <a:pt x="66" y="56"/>
                  </a:lnTo>
                  <a:lnTo>
                    <a:pt x="61" y="61"/>
                  </a:lnTo>
                  <a:lnTo>
                    <a:pt x="64" y="66"/>
                  </a:lnTo>
                  <a:lnTo>
                    <a:pt x="66" y="68"/>
                  </a:lnTo>
                  <a:lnTo>
                    <a:pt x="61" y="71"/>
                  </a:lnTo>
                  <a:lnTo>
                    <a:pt x="57" y="68"/>
                  </a:lnTo>
                  <a:lnTo>
                    <a:pt x="54" y="66"/>
                  </a:lnTo>
                  <a:lnTo>
                    <a:pt x="50" y="66"/>
                  </a:lnTo>
                  <a:lnTo>
                    <a:pt x="45" y="68"/>
                  </a:lnTo>
                  <a:lnTo>
                    <a:pt x="35" y="63"/>
                  </a:lnTo>
                  <a:lnTo>
                    <a:pt x="33" y="66"/>
                  </a:lnTo>
                  <a:lnTo>
                    <a:pt x="26" y="59"/>
                  </a:lnTo>
                  <a:lnTo>
                    <a:pt x="19" y="52"/>
                  </a:lnTo>
                  <a:lnTo>
                    <a:pt x="16" y="47"/>
                  </a:lnTo>
                  <a:lnTo>
                    <a:pt x="9" y="42"/>
                  </a:lnTo>
                  <a:lnTo>
                    <a:pt x="0" y="35"/>
                  </a:lnTo>
                  <a:lnTo>
                    <a:pt x="2" y="33"/>
                  </a:lnTo>
                  <a:lnTo>
                    <a:pt x="5" y="35"/>
                  </a:lnTo>
                  <a:lnTo>
                    <a:pt x="7" y="33"/>
                  </a:lnTo>
                  <a:lnTo>
                    <a:pt x="12" y="33"/>
                  </a:lnTo>
                  <a:lnTo>
                    <a:pt x="14" y="30"/>
                  </a:lnTo>
                  <a:lnTo>
                    <a:pt x="16" y="30"/>
                  </a:lnTo>
                  <a:lnTo>
                    <a:pt x="16" y="21"/>
                  </a:lnTo>
                  <a:lnTo>
                    <a:pt x="19" y="21"/>
                  </a:lnTo>
                  <a:lnTo>
                    <a:pt x="24" y="21"/>
                  </a:lnTo>
                  <a:lnTo>
                    <a:pt x="26" y="16"/>
                  </a:lnTo>
                  <a:lnTo>
                    <a:pt x="31" y="21"/>
                  </a:lnTo>
                  <a:lnTo>
                    <a:pt x="33" y="18"/>
                  </a:lnTo>
                  <a:lnTo>
                    <a:pt x="35" y="16"/>
                  </a:lnTo>
                  <a:lnTo>
                    <a:pt x="42" y="11"/>
                  </a:lnTo>
                  <a:lnTo>
                    <a:pt x="42" y="9"/>
                  </a:lnTo>
                  <a:lnTo>
                    <a:pt x="42" y="9"/>
                  </a:lnTo>
                  <a:lnTo>
                    <a:pt x="45" y="4"/>
                  </a:lnTo>
                  <a:lnTo>
                    <a:pt x="47" y="4"/>
                  </a:lnTo>
                  <a:lnTo>
                    <a:pt x="50" y="7"/>
                  </a:lnTo>
                  <a:lnTo>
                    <a:pt x="54" y="7"/>
                  </a:lnTo>
                  <a:lnTo>
                    <a:pt x="57" y="4"/>
                  </a:lnTo>
                  <a:lnTo>
                    <a:pt x="59" y="4"/>
                  </a:lnTo>
                  <a:lnTo>
                    <a:pt x="66" y="2"/>
                  </a:lnTo>
                  <a:lnTo>
                    <a:pt x="68" y="0"/>
                  </a:lnTo>
                  <a:lnTo>
                    <a:pt x="73" y="0"/>
                  </a:lnTo>
                  <a:lnTo>
                    <a:pt x="73" y="2"/>
                  </a:lnTo>
                  <a:lnTo>
                    <a:pt x="7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234"/>
            <p:cNvSpPr>
              <a:spLocks/>
            </p:cNvSpPr>
            <p:nvPr/>
          </p:nvSpPr>
          <p:spPr bwMode="auto">
            <a:xfrm>
              <a:off x="4536134" y="1106313"/>
              <a:ext cx="726052" cy="855583"/>
            </a:xfrm>
            <a:custGeom>
              <a:avLst/>
              <a:gdLst>
                <a:gd name="T0" fmla="*/ 374 w 426"/>
                <a:gd name="T1" fmla="*/ 0 h 502"/>
                <a:gd name="T2" fmla="*/ 374 w 426"/>
                <a:gd name="T3" fmla="*/ 0 h 502"/>
                <a:gd name="T4" fmla="*/ 426 w 426"/>
                <a:gd name="T5" fmla="*/ 35 h 502"/>
                <a:gd name="T6" fmla="*/ 404 w 426"/>
                <a:gd name="T7" fmla="*/ 47 h 502"/>
                <a:gd name="T8" fmla="*/ 421 w 426"/>
                <a:gd name="T9" fmla="*/ 78 h 502"/>
                <a:gd name="T10" fmla="*/ 395 w 426"/>
                <a:gd name="T11" fmla="*/ 97 h 502"/>
                <a:gd name="T12" fmla="*/ 381 w 426"/>
                <a:gd name="T13" fmla="*/ 99 h 502"/>
                <a:gd name="T14" fmla="*/ 388 w 426"/>
                <a:gd name="T15" fmla="*/ 68 h 502"/>
                <a:gd name="T16" fmla="*/ 366 w 426"/>
                <a:gd name="T17" fmla="*/ 50 h 502"/>
                <a:gd name="T18" fmla="*/ 343 w 426"/>
                <a:gd name="T19" fmla="*/ 64 h 502"/>
                <a:gd name="T20" fmla="*/ 333 w 426"/>
                <a:gd name="T21" fmla="*/ 99 h 502"/>
                <a:gd name="T22" fmla="*/ 319 w 426"/>
                <a:gd name="T23" fmla="*/ 118 h 502"/>
                <a:gd name="T24" fmla="*/ 303 w 426"/>
                <a:gd name="T25" fmla="*/ 106 h 502"/>
                <a:gd name="T26" fmla="*/ 279 w 426"/>
                <a:gd name="T27" fmla="*/ 109 h 502"/>
                <a:gd name="T28" fmla="*/ 262 w 426"/>
                <a:gd name="T29" fmla="*/ 85 h 502"/>
                <a:gd name="T30" fmla="*/ 253 w 426"/>
                <a:gd name="T31" fmla="*/ 99 h 502"/>
                <a:gd name="T32" fmla="*/ 243 w 426"/>
                <a:gd name="T33" fmla="*/ 99 h 502"/>
                <a:gd name="T34" fmla="*/ 241 w 426"/>
                <a:gd name="T35" fmla="*/ 128 h 502"/>
                <a:gd name="T36" fmla="*/ 210 w 426"/>
                <a:gd name="T37" fmla="*/ 121 h 502"/>
                <a:gd name="T38" fmla="*/ 206 w 426"/>
                <a:gd name="T39" fmla="*/ 147 h 502"/>
                <a:gd name="T40" fmla="*/ 189 w 426"/>
                <a:gd name="T41" fmla="*/ 144 h 502"/>
                <a:gd name="T42" fmla="*/ 180 w 426"/>
                <a:gd name="T43" fmla="*/ 175 h 502"/>
                <a:gd name="T44" fmla="*/ 163 w 426"/>
                <a:gd name="T45" fmla="*/ 222 h 502"/>
                <a:gd name="T46" fmla="*/ 137 w 426"/>
                <a:gd name="T47" fmla="*/ 274 h 502"/>
                <a:gd name="T48" fmla="*/ 144 w 426"/>
                <a:gd name="T49" fmla="*/ 289 h 502"/>
                <a:gd name="T50" fmla="*/ 137 w 426"/>
                <a:gd name="T51" fmla="*/ 303 h 502"/>
                <a:gd name="T52" fmla="*/ 123 w 426"/>
                <a:gd name="T53" fmla="*/ 303 h 502"/>
                <a:gd name="T54" fmla="*/ 111 w 426"/>
                <a:gd name="T55" fmla="*/ 336 h 502"/>
                <a:gd name="T56" fmla="*/ 113 w 426"/>
                <a:gd name="T57" fmla="*/ 383 h 502"/>
                <a:gd name="T58" fmla="*/ 123 w 426"/>
                <a:gd name="T59" fmla="*/ 400 h 502"/>
                <a:gd name="T60" fmla="*/ 118 w 426"/>
                <a:gd name="T61" fmla="*/ 438 h 502"/>
                <a:gd name="T62" fmla="*/ 104 w 426"/>
                <a:gd name="T63" fmla="*/ 461 h 502"/>
                <a:gd name="T64" fmla="*/ 97 w 426"/>
                <a:gd name="T65" fmla="*/ 478 h 502"/>
                <a:gd name="T66" fmla="*/ 85 w 426"/>
                <a:gd name="T67" fmla="*/ 459 h 502"/>
                <a:gd name="T68" fmla="*/ 54 w 426"/>
                <a:gd name="T69" fmla="*/ 495 h 502"/>
                <a:gd name="T70" fmla="*/ 33 w 426"/>
                <a:gd name="T71" fmla="*/ 502 h 502"/>
                <a:gd name="T72" fmla="*/ 9 w 426"/>
                <a:gd name="T73" fmla="*/ 487 h 502"/>
                <a:gd name="T74" fmla="*/ 5 w 426"/>
                <a:gd name="T75" fmla="*/ 452 h 502"/>
                <a:gd name="T76" fmla="*/ 0 w 426"/>
                <a:gd name="T77" fmla="*/ 379 h 502"/>
                <a:gd name="T78" fmla="*/ 14 w 426"/>
                <a:gd name="T79" fmla="*/ 355 h 502"/>
                <a:gd name="T80" fmla="*/ 57 w 426"/>
                <a:gd name="T81" fmla="*/ 324 h 502"/>
                <a:gd name="T82" fmla="*/ 90 w 426"/>
                <a:gd name="T83" fmla="*/ 286 h 502"/>
                <a:gd name="T84" fmla="*/ 118 w 426"/>
                <a:gd name="T85" fmla="*/ 234 h 502"/>
                <a:gd name="T86" fmla="*/ 158 w 426"/>
                <a:gd name="T87" fmla="*/ 154 h 502"/>
                <a:gd name="T88" fmla="*/ 184 w 426"/>
                <a:gd name="T89" fmla="*/ 121 h 502"/>
                <a:gd name="T90" fmla="*/ 229 w 426"/>
                <a:gd name="T91" fmla="*/ 66 h 502"/>
                <a:gd name="T92" fmla="*/ 265 w 426"/>
                <a:gd name="T93" fmla="*/ 45 h 502"/>
                <a:gd name="T94" fmla="*/ 291 w 426"/>
                <a:gd name="T95" fmla="*/ 47 h 502"/>
                <a:gd name="T96" fmla="*/ 314 w 426"/>
                <a:gd name="T97" fmla="*/ 7 h 502"/>
                <a:gd name="T98" fmla="*/ 345 w 426"/>
                <a:gd name="T99" fmla="*/ 9 h 502"/>
                <a:gd name="T100" fmla="*/ 374 w 426"/>
                <a:gd name="T101" fmla="*/ 0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6" h="502">
                  <a:moveTo>
                    <a:pt x="374" y="0"/>
                  </a:moveTo>
                  <a:lnTo>
                    <a:pt x="374" y="0"/>
                  </a:lnTo>
                  <a:lnTo>
                    <a:pt x="426" y="35"/>
                  </a:lnTo>
                  <a:lnTo>
                    <a:pt x="404" y="47"/>
                  </a:lnTo>
                  <a:lnTo>
                    <a:pt x="421" y="78"/>
                  </a:lnTo>
                  <a:lnTo>
                    <a:pt x="395" y="97"/>
                  </a:lnTo>
                  <a:lnTo>
                    <a:pt x="381" y="99"/>
                  </a:lnTo>
                  <a:lnTo>
                    <a:pt x="388" y="68"/>
                  </a:lnTo>
                  <a:lnTo>
                    <a:pt x="366" y="50"/>
                  </a:lnTo>
                  <a:lnTo>
                    <a:pt x="343" y="64"/>
                  </a:lnTo>
                  <a:lnTo>
                    <a:pt x="333" y="99"/>
                  </a:lnTo>
                  <a:lnTo>
                    <a:pt x="319" y="118"/>
                  </a:lnTo>
                  <a:lnTo>
                    <a:pt x="303" y="106"/>
                  </a:lnTo>
                  <a:lnTo>
                    <a:pt x="279" y="109"/>
                  </a:lnTo>
                  <a:lnTo>
                    <a:pt x="262" y="85"/>
                  </a:lnTo>
                  <a:lnTo>
                    <a:pt x="253" y="99"/>
                  </a:lnTo>
                  <a:lnTo>
                    <a:pt x="243" y="99"/>
                  </a:lnTo>
                  <a:lnTo>
                    <a:pt x="241" y="128"/>
                  </a:lnTo>
                  <a:lnTo>
                    <a:pt x="210" y="121"/>
                  </a:lnTo>
                  <a:lnTo>
                    <a:pt x="206" y="147"/>
                  </a:lnTo>
                  <a:lnTo>
                    <a:pt x="189" y="144"/>
                  </a:lnTo>
                  <a:lnTo>
                    <a:pt x="180" y="175"/>
                  </a:lnTo>
                  <a:lnTo>
                    <a:pt x="163" y="222"/>
                  </a:lnTo>
                  <a:lnTo>
                    <a:pt x="137" y="274"/>
                  </a:lnTo>
                  <a:lnTo>
                    <a:pt x="144" y="289"/>
                  </a:lnTo>
                  <a:lnTo>
                    <a:pt x="137" y="303"/>
                  </a:lnTo>
                  <a:lnTo>
                    <a:pt x="123" y="303"/>
                  </a:lnTo>
                  <a:lnTo>
                    <a:pt x="111" y="336"/>
                  </a:lnTo>
                  <a:lnTo>
                    <a:pt x="113" y="383"/>
                  </a:lnTo>
                  <a:lnTo>
                    <a:pt x="123" y="400"/>
                  </a:lnTo>
                  <a:lnTo>
                    <a:pt x="118" y="438"/>
                  </a:lnTo>
                  <a:lnTo>
                    <a:pt x="104" y="461"/>
                  </a:lnTo>
                  <a:lnTo>
                    <a:pt x="97" y="478"/>
                  </a:lnTo>
                  <a:lnTo>
                    <a:pt x="85" y="459"/>
                  </a:lnTo>
                  <a:lnTo>
                    <a:pt x="54" y="495"/>
                  </a:lnTo>
                  <a:lnTo>
                    <a:pt x="33" y="502"/>
                  </a:lnTo>
                  <a:lnTo>
                    <a:pt x="9" y="487"/>
                  </a:lnTo>
                  <a:lnTo>
                    <a:pt x="5" y="452"/>
                  </a:lnTo>
                  <a:lnTo>
                    <a:pt x="0" y="379"/>
                  </a:lnTo>
                  <a:lnTo>
                    <a:pt x="14" y="355"/>
                  </a:lnTo>
                  <a:lnTo>
                    <a:pt x="57" y="324"/>
                  </a:lnTo>
                  <a:lnTo>
                    <a:pt x="90" y="286"/>
                  </a:lnTo>
                  <a:lnTo>
                    <a:pt x="118" y="234"/>
                  </a:lnTo>
                  <a:lnTo>
                    <a:pt x="158" y="154"/>
                  </a:lnTo>
                  <a:lnTo>
                    <a:pt x="184" y="121"/>
                  </a:lnTo>
                  <a:lnTo>
                    <a:pt x="229" y="66"/>
                  </a:lnTo>
                  <a:lnTo>
                    <a:pt x="265" y="45"/>
                  </a:lnTo>
                  <a:lnTo>
                    <a:pt x="291" y="47"/>
                  </a:lnTo>
                  <a:lnTo>
                    <a:pt x="314" y="7"/>
                  </a:lnTo>
                  <a:lnTo>
                    <a:pt x="345" y="9"/>
                  </a:lnTo>
                  <a:lnTo>
                    <a:pt x="3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 name="Freeform 238"/>
            <p:cNvSpPr>
              <a:spLocks noEditPoints="1"/>
            </p:cNvSpPr>
            <p:nvPr/>
          </p:nvSpPr>
          <p:spPr bwMode="auto">
            <a:xfrm>
              <a:off x="8991298" y="4926611"/>
              <a:ext cx="328940" cy="439722"/>
            </a:xfrm>
            <a:custGeom>
              <a:avLst/>
              <a:gdLst>
                <a:gd name="T0" fmla="*/ 106 w 193"/>
                <a:gd name="T1" fmla="*/ 133 h 258"/>
                <a:gd name="T2" fmla="*/ 120 w 193"/>
                <a:gd name="T3" fmla="*/ 133 h 258"/>
                <a:gd name="T4" fmla="*/ 125 w 193"/>
                <a:gd name="T5" fmla="*/ 149 h 258"/>
                <a:gd name="T6" fmla="*/ 108 w 193"/>
                <a:gd name="T7" fmla="*/ 175 h 258"/>
                <a:gd name="T8" fmla="*/ 106 w 193"/>
                <a:gd name="T9" fmla="*/ 194 h 258"/>
                <a:gd name="T10" fmla="*/ 80 w 193"/>
                <a:gd name="T11" fmla="*/ 204 h 258"/>
                <a:gd name="T12" fmla="*/ 66 w 193"/>
                <a:gd name="T13" fmla="*/ 242 h 258"/>
                <a:gd name="T14" fmla="*/ 44 w 193"/>
                <a:gd name="T15" fmla="*/ 258 h 258"/>
                <a:gd name="T16" fmla="*/ 21 w 193"/>
                <a:gd name="T17" fmla="*/ 251 h 258"/>
                <a:gd name="T18" fmla="*/ 0 w 193"/>
                <a:gd name="T19" fmla="*/ 239 h 258"/>
                <a:gd name="T20" fmla="*/ 28 w 193"/>
                <a:gd name="T21" fmla="*/ 201 h 258"/>
                <a:gd name="T22" fmla="*/ 52 w 193"/>
                <a:gd name="T23" fmla="*/ 189 h 258"/>
                <a:gd name="T24" fmla="*/ 75 w 193"/>
                <a:gd name="T25" fmla="*/ 166 h 258"/>
                <a:gd name="T26" fmla="*/ 89 w 193"/>
                <a:gd name="T27" fmla="*/ 144 h 258"/>
                <a:gd name="T28" fmla="*/ 101 w 193"/>
                <a:gd name="T29" fmla="*/ 123 h 258"/>
                <a:gd name="T30" fmla="*/ 132 w 193"/>
                <a:gd name="T31" fmla="*/ 33 h 258"/>
                <a:gd name="T32" fmla="*/ 144 w 193"/>
                <a:gd name="T33" fmla="*/ 55 h 258"/>
                <a:gd name="T34" fmla="*/ 151 w 193"/>
                <a:gd name="T35" fmla="*/ 45 h 258"/>
                <a:gd name="T36" fmla="*/ 167 w 193"/>
                <a:gd name="T37" fmla="*/ 69 h 258"/>
                <a:gd name="T38" fmla="*/ 186 w 193"/>
                <a:gd name="T39" fmla="*/ 62 h 258"/>
                <a:gd name="T40" fmla="*/ 191 w 193"/>
                <a:gd name="T41" fmla="*/ 83 h 258"/>
                <a:gd name="T42" fmla="*/ 172 w 193"/>
                <a:gd name="T43" fmla="*/ 95 h 258"/>
                <a:gd name="T44" fmla="*/ 170 w 193"/>
                <a:gd name="T45" fmla="*/ 109 h 258"/>
                <a:gd name="T46" fmla="*/ 163 w 193"/>
                <a:gd name="T47" fmla="*/ 126 h 258"/>
                <a:gd name="T48" fmla="*/ 141 w 193"/>
                <a:gd name="T49" fmla="*/ 147 h 258"/>
                <a:gd name="T50" fmla="*/ 132 w 193"/>
                <a:gd name="T51" fmla="*/ 140 h 258"/>
                <a:gd name="T52" fmla="*/ 137 w 193"/>
                <a:gd name="T53" fmla="*/ 109 h 258"/>
                <a:gd name="T54" fmla="*/ 120 w 193"/>
                <a:gd name="T55" fmla="*/ 95 h 258"/>
                <a:gd name="T56" fmla="*/ 134 w 193"/>
                <a:gd name="T57" fmla="*/ 71 h 258"/>
                <a:gd name="T58" fmla="*/ 125 w 193"/>
                <a:gd name="T59" fmla="*/ 45 h 258"/>
                <a:gd name="T60" fmla="*/ 120 w 193"/>
                <a:gd name="T61" fmla="*/ 33 h 258"/>
                <a:gd name="T62" fmla="*/ 99 w 193"/>
                <a:gd name="T63" fmla="*/ 0 h 258"/>
                <a:gd name="T64" fmla="*/ 113 w 193"/>
                <a:gd name="T65" fmla="*/ 12 h 258"/>
                <a:gd name="T66" fmla="*/ 132 w 193"/>
                <a:gd name="T67" fmla="*/ 33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258">
                  <a:moveTo>
                    <a:pt x="106" y="133"/>
                  </a:moveTo>
                  <a:lnTo>
                    <a:pt x="106" y="133"/>
                  </a:lnTo>
                  <a:lnTo>
                    <a:pt x="108" y="140"/>
                  </a:lnTo>
                  <a:lnTo>
                    <a:pt x="120" y="133"/>
                  </a:lnTo>
                  <a:lnTo>
                    <a:pt x="125" y="140"/>
                  </a:lnTo>
                  <a:lnTo>
                    <a:pt x="125" y="149"/>
                  </a:lnTo>
                  <a:lnTo>
                    <a:pt x="120" y="159"/>
                  </a:lnTo>
                  <a:lnTo>
                    <a:pt x="108" y="175"/>
                  </a:lnTo>
                  <a:lnTo>
                    <a:pt x="101" y="185"/>
                  </a:lnTo>
                  <a:lnTo>
                    <a:pt x="106" y="194"/>
                  </a:lnTo>
                  <a:lnTo>
                    <a:pt x="94" y="194"/>
                  </a:lnTo>
                  <a:lnTo>
                    <a:pt x="80" y="204"/>
                  </a:lnTo>
                  <a:lnTo>
                    <a:pt x="75" y="218"/>
                  </a:lnTo>
                  <a:lnTo>
                    <a:pt x="66" y="242"/>
                  </a:lnTo>
                  <a:lnTo>
                    <a:pt x="54" y="253"/>
                  </a:lnTo>
                  <a:lnTo>
                    <a:pt x="44" y="258"/>
                  </a:lnTo>
                  <a:lnTo>
                    <a:pt x="30" y="258"/>
                  </a:lnTo>
                  <a:lnTo>
                    <a:pt x="21" y="251"/>
                  </a:lnTo>
                  <a:lnTo>
                    <a:pt x="2" y="249"/>
                  </a:lnTo>
                  <a:lnTo>
                    <a:pt x="0" y="239"/>
                  </a:lnTo>
                  <a:lnTo>
                    <a:pt x="9" y="223"/>
                  </a:lnTo>
                  <a:lnTo>
                    <a:pt x="28" y="201"/>
                  </a:lnTo>
                  <a:lnTo>
                    <a:pt x="40" y="197"/>
                  </a:lnTo>
                  <a:lnTo>
                    <a:pt x="52" y="189"/>
                  </a:lnTo>
                  <a:lnTo>
                    <a:pt x="66" y="175"/>
                  </a:lnTo>
                  <a:lnTo>
                    <a:pt x="75" y="166"/>
                  </a:lnTo>
                  <a:lnTo>
                    <a:pt x="82" y="149"/>
                  </a:lnTo>
                  <a:lnTo>
                    <a:pt x="89" y="144"/>
                  </a:lnTo>
                  <a:lnTo>
                    <a:pt x="92" y="133"/>
                  </a:lnTo>
                  <a:lnTo>
                    <a:pt x="101" y="123"/>
                  </a:lnTo>
                  <a:lnTo>
                    <a:pt x="106" y="133"/>
                  </a:lnTo>
                  <a:close/>
                  <a:moveTo>
                    <a:pt x="132" y="33"/>
                  </a:moveTo>
                  <a:lnTo>
                    <a:pt x="132" y="33"/>
                  </a:lnTo>
                  <a:lnTo>
                    <a:pt x="144" y="55"/>
                  </a:lnTo>
                  <a:lnTo>
                    <a:pt x="144" y="40"/>
                  </a:lnTo>
                  <a:lnTo>
                    <a:pt x="151" y="45"/>
                  </a:lnTo>
                  <a:lnTo>
                    <a:pt x="153" y="62"/>
                  </a:lnTo>
                  <a:lnTo>
                    <a:pt x="167" y="69"/>
                  </a:lnTo>
                  <a:lnTo>
                    <a:pt x="177" y="71"/>
                  </a:lnTo>
                  <a:lnTo>
                    <a:pt x="186" y="62"/>
                  </a:lnTo>
                  <a:lnTo>
                    <a:pt x="193" y="64"/>
                  </a:lnTo>
                  <a:lnTo>
                    <a:pt x="191" y="83"/>
                  </a:lnTo>
                  <a:lnTo>
                    <a:pt x="186" y="95"/>
                  </a:lnTo>
                  <a:lnTo>
                    <a:pt x="172" y="95"/>
                  </a:lnTo>
                  <a:lnTo>
                    <a:pt x="170" y="99"/>
                  </a:lnTo>
                  <a:lnTo>
                    <a:pt x="170" y="109"/>
                  </a:lnTo>
                  <a:lnTo>
                    <a:pt x="167" y="114"/>
                  </a:lnTo>
                  <a:lnTo>
                    <a:pt x="163" y="126"/>
                  </a:lnTo>
                  <a:lnTo>
                    <a:pt x="153" y="140"/>
                  </a:lnTo>
                  <a:lnTo>
                    <a:pt x="141" y="147"/>
                  </a:lnTo>
                  <a:lnTo>
                    <a:pt x="139" y="142"/>
                  </a:lnTo>
                  <a:lnTo>
                    <a:pt x="132" y="140"/>
                  </a:lnTo>
                  <a:lnTo>
                    <a:pt x="141" y="121"/>
                  </a:lnTo>
                  <a:lnTo>
                    <a:pt x="137" y="109"/>
                  </a:lnTo>
                  <a:lnTo>
                    <a:pt x="118" y="102"/>
                  </a:lnTo>
                  <a:lnTo>
                    <a:pt x="120" y="95"/>
                  </a:lnTo>
                  <a:lnTo>
                    <a:pt x="130" y="88"/>
                  </a:lnTo>
                  <a:lnTo>
                    <a:pt x="134" y="71"/>
                  </a:lnTo>
                  <a:lnTo>
                    <a:pt x="132" y="57"/>
                  </a:lnTo>
                  <a:lnTo>
                    <a:pt x="125" y="45"/>
                  </a:lnTo>
                  <a:lnTo>
                    <a:pt x="127" y="40"/>
                  </a:lnTo>
                  <a:lnTo>
                    <a:pt x="120" y="33"/>
                  </a:lnTo>
                  <a:lnTo>
                    <a:pt x="106" y="14"/>
                  </a:lnTo>
                  <a:lnTo>
                    <a:pt x="99" y="0"/>
                  </a:lnTo>
                  <a:lnTo>
                    <a:pt x="106" y="0"/>
                  </a:lnTo>
                  <a:lnTo>
                    <a:pt x="113" y="12"/>
                  </a:lnTo>
                  <a:lnTo>
                    <a:pt x="127" y="17"/>
                  </a:lnTo>
                  <a:lnTo>
                    <a:pt x="132"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9" name="Freeform 242"/>
            <p:cNvSpPr>
              <a:spLocks/>
            </p:cNvSpPr>
            <p:nvPr/>
          </p:nvSpPr>
          <p:spPr bwMode="auto">
            <a:xfrm>
              <a:off x="6075159" y="2821741"/>
              <a:ext cx="468696" cy="426087"/>
            </a:xfrm>
            <a:custGeom>
              <a:avLst/>
              <a:gdLst>
                <a:gd name="T0" fmla="*/ 275 w 275"/>
                <a:gd name="T1" fmla="*/ 33 h 250"/>
                <a:gd name="T2" fmla="*/ 242 w 275"/>
                <a:gd name="T3" fmla="*/ 52 h 250"/>
                <a:gd name="T4" fmla="*/ 209 w 275"/>
                <a:gd name="T5" fmla="*/ 56 h 250"/>
                <a:gd name="T6" fmla="*/ 220 w 275"/>
                <a:gd name="T7" fmla="*/ 85 h 250"/>
                <a:gd name="T8" fmla="*/ 220 w 275"/>
                <a:gd name="T9" fmla="*/ 106 h 250"/>
                <a:gd name="T10" fmla="*/ 204 w 275"/>
                <a:gd name="T11" fmla="*/ 139 h 250"/>
                <a:gd name="T12" fmla="*/ 178 w 275"/>
                <a:gd name="T13" fmla="*/ 177 h 250"/>
                <a:gd name="T14" fmla="*/ 140 w 275"/>
                <a:gd name="T15" fmla="*/ 194 h 250"/>
                <a:gd name="T16" fmla="*/ 154 w 275"/>
                <a:gd name="T17" fmla="*/ 215 h 250"/>
                <a:gd name="T18" fmla="*/ 166 w 275"/>
                <a:gd name="T19" fmla="*/ 241 h 250"/>
                <a:gd name="T20" fmla="*/ 119 w 275"/>
                <a:gd name="T21" fmla="*/ 250 h 250"/>
                <a:gd name="T22" fmla="*/ 102 w 275"/>
                <a:gd name="T23" fmla="*/ 234 h 250"/>
                <a:gd name="T24" fmla="*/ 60 w 275"/>
                <a:gd name="T25" fmla="*/ 224 h 250"/>
                <a:gd name="T26" fmla="*/ 10 w 275"/>
                <a:gd name="T27" fmla="*/ 227 h 250"/>
                <a:gd name="T28" fmla="*/ 41 w 275"/>
                <a:gd name="T29" fmla="*/ 198 h 250"/>
                <a:gd name="T30" fmla="*/ 31 w 275"/>
                <a:gd name="T31" fmla="*/ 187 h 250"/>
                <a:gd name="T32" fmla="*/ 15 w 275"/>
                <a:gd name="T33" fmla="*/ 163 h 250"/>
                <a:gd name="T34" fmla="*/ 0 w 275"/>
                <a:gd name="T35" fmla="*/ 142 h 250"/>
                <a:gd name="T36" fmla="*/ 45 w 275"/>
                <a:gd name="T37" fmla="*/ 149 h 250"/>
                <a:gd name="T38" fmla="*/ 57 w 275"/>
                <a:gd name="T39" fmla="*/ 146 h 250"/>
                <a:gd name="T40" fmla="*/ 90 w 275"/>
                <a:gd name="T41" fmla="*/ 142 h 250"/>
                <a:gd name="T42" fmla="*/ 100 w 275"/>
                <a:gd name="T43" fmla="*/ 113 h 250"/>
                <a:gd name="T44" fmla="*/ 114 w 275"/>
                <a:gd name="T45" fmla="*/ 108 h 250"/>
                <a:gd name="T46" fmla="*/ 130 w 275"/>
                <a:gd name="T47" fmla="*/ 108 h 250"/>
                <a:gd name="T48" fmla="*/ 135 w 275"/>
                <a:gd name="T49" fmla="*/ 92 h 250"/>
                <a:gd name="T50" fmla="*/ 154 w 275"/>
                <a:gd name="T51" fmla="*/ 75 h 250"/>
                <a:gd name="T52" fmla="*/ 164 w 275"/>
                <a:gd name="T53" fmla="*/ 63 h 250"/>
                <a:gd name="T54" fmla="*/ 166 w 275"/>
                <a:gd name="T55" fmla="*/ 47 h 250"/>
                <a:gd name="T56" fmla="*/ 173 w 275"/>
                <a:gd name="T57" fmla="*/ 30 h 250"/>
                <a:gd name="T58" fmla="*/ 178 w 275"/>
                <a:gd name="T59" fmla="*/ 14 h 250"/>
                <a:gd name="T60" fmla="*/ 213 w 275"/>
                <a:gd name="T61" fmla="*/ 7 h 250"/>
                <a:gd name="T62" fmla="*/ 232 w 275"/>
                <a:gd name="T63" fmla="*/ 0 h 250"/>
                <a:gd name="T64" fmla="*/ 249 w 275"/>
                <a:gd name="T65" fmla="*/ 26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5" h="250">
                  <a:moveTo>
                    <a:pt x="275" y="33"/>
                  </a:moveTo>
                  <a:lnTo>
                    <a:pt x="275" y="33"/>
                  </a:lnTo>
                  <a:lnTo>
                    <a:pt x="261" y="49"/>
                  </a:lnTo>
                  <a:lnTo>
                    <a:pt x="242" y="52"/>
                  </a:lnTo>
                  <a:lnTo>
                    <a:pt x="216" y="47"/>
                  </a:lnTo>
                  <a:lnTo>
                    <a:pt x="209" y="56"/>
                  </a:lnTo>
                  <a:lnTo>
                    <a:pt x="216" y="73"/>
                  </a:lnTo>
                  <a:lnTo>
                    <a:pt x="220" y="85"/>
                  </a:lnTo>
                  <a:lnTo>
                    <a:pt x="235" y="97"/>
                  </a:lnTo>
                  <a:lnTo>
                    <a:pt x="220" y="106"/>
                  </a:lnTo>
                  <a:lnTo>
                    <a:pt x="220" y="120"/>
                  </a:lnTo>
                  <a:lnTo>
                    <a:pt x="204" y="139"/>
                  </a:lnTo>
                  <a:lnTo>
                    <a:pt x="194" y="158"/>
                  </a:lnTo>
                  <a:lnTo>
                    <a:pt x="178" y="177"/>
                  </a:lnTo>
                  <a:lnTo>
                    <a:pt x="159" y="175"/>
                  </a:lnTo>
                  <a:lnTo>
                    <a:pt x="140" y="194"/>
                  </a:lnTo>
                  <a:lnTo>
                    <a:pt x="152" y="203"/>
                  </a:lnTo>
                  <a:lnTo>
                    <a:pt x="154" y="215"/>
                  </a:lnTo>
                  <a:lnTo>
                    <a:pt x="161" y="224"/>
                  </a:lnTo>
                  <a:lnTo>
                    <a:pt x="166" y="241"/>
                  </a:lnTo>
                  <a:lnTo>
                    <a:pt x="130" y="241"/>
                  </a:lnTo>
                  <a:lnTo>
                    <a:pt x="119" y="250"/>
                  </a:lnTo>
                  <a:lnTo>
                    <a:pt x="107" y="248"/>
                  </a:lnTo>
                  <a:lnTo>
                    <a:pt x="102" y="234"/>
                  </a:lnTo>
                  <a:lnTo>
                    <a:pt x="90" y="222"/>
                  </a:lnTo>
                  <a:lnTo>
                    <a:pt x="60" y="224"/>
                  </a:lnTo>
                  <a:lnTo>
                    <a:pt x="34" y="224"/>
                  </a:lnTo>
                  <a:lnTo>
                    <a:pt x="10" y="227"/>
                  </a:lnTo>
                  <a:lnTo>
                    <a:pt x="17" y="205"/>
                  </a:lnTo>
                  <a:lnTo>
                    <a:pt x="41" y="198"/>
                  </a:lnTo>
                  <a:lnTo>
                    <a:pt x="38" y="189"/>
                  </a:lnTo>
                  <a:lnTo>
                    <a:pt x="31" y="187"/>
                  </a:lnTo>
                  <a:lnTo>
                    <a:pt x="31" y="170"/>
                  </a:lnTo>
                  <a:lnTo>
                    <a:pt x="15" y="163"/>
                  </a:lnTo>
                  <a:lnTo>
                    <a:pt x="7" y="151"/>
                  </a:lnTo>
                  <a:lnTo>
                    <a:pt x="0" y="142"/>
                  </a:lnTo>
                  <a:lnTo>
                    <a:pt x="29" y="151"/>
                  </a:lnTo>
                  <a:lnTo>
                    <a:pt x="45" y="149"/>
                  </a:lnTo>
                  <a:lnTo>
                    <a:pt x="55" y="151"/>
                  </a:lnTo>
                  <a:lnTo>
                    <a:pt x="57" y="146"/>
                  </a:lnTo>
                  <a:lnTo>
                    <a:pt x="69" y="149"/>
                  </a:lnTo>
                  <a:lnTo>
                    <a:pt x="90" y="142"/>
                  </a:lnTo>
                  <a:lnTo>
                    <a:pt x="90" y="125"/>
                  </a:lnTo>
                  <a:lnTo>
                    <a:pt x="100" y="113"/>
                  </a:lnTo>
                  <a:lnTo>
                    <a:pt x="112" y="113"/>
                  </a:lnTo>
                  <a:lnTo>
                    <a:pt x="114" y="108"/>
                  </a:lnTo>
                  <a:lnTo>
                    <a:pt x="126" y="106"/>
                  </a:lnTo>
                  <a:lnTo>
                    <a:pt x="130" y="108"/>
                  </a:lnTo>
                  <a:lnTo>
                    <a:pt x="138" y="101"/>
                  </a:lnTo>
                  <a:lnTo>
                    <a:pt x="135" y="92"/>
                  </a:lnTo>
                  <a:lnTo>
                    <a:pt x="145" y="78"/>
                  </a:lnTo>
                  <a:lnTo>
                    <a:pt x="154" y="75"/>
                  </a:lnTo>
                  <a:lnTo>
                    <a:pt x="147" y="61"/>
                  </a:lnTo>
                  <a:lnTo>
                    <a:pt x="164" y="63"/>
                  </a:lnTo>
                  <a:lnTo>
                    <a:pt x="166" y="56"/>
                  </a:lnTo>
                  <a:lnTo>
                    <a:pt x="166" y="47"/>
                  </a:lnTo>
                  <a:lnTo>
                    <a:pt x="175" y="40"/>
                  </a:lnTo>
                  <a:lnTo>
                    <a:pt x="173" y="30"/>
                  </a:lnTo>
                  <a:lnTo>
                    <a:pt x="168" y="21"/>
                  </a:lnTo>
                  <a:lnTo>
                    <a:pt x="178" y="14"/>
                  </a:lnTo>
                  <a:lnTo>
                    <a:pt x="197" y="9"/>
                  </a:lnTo>
                  <a:lnTo>
                    <a:pt x="213" y="7"/>
                  </a:lnTo>
                  <a:lnTo>
                    <a:pt x="223" y="2"/>
                  </a:lnTo>
                  <a:lnTo>
                    <a:pt x="232" y="0"/>
                  </a:lnTo>
                  <a:lnTo>
                    <a:pt x="244" y="9"/>
                  </a:lnTo>
                  <a:lnTo>
                    <a:pt x="249" y="26"/>
                  </a:lnTo>
                  <a:lnTo>
                    <a:pt x="275"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51" name="Freeform 244"/>
            <p:cNvSpPr>
              <a:spLocks/>
            </p:cNvSpPr>
            <p:nvPr/>
          </p:nvSpPr>
          <p:spPr bwMode="auto">
            <a:xfrm>
              <a:off x="2105734" y="3655167"/>
              <a:ext cx="160209" cy="64766"/>
            </a:xfrm>
            <a:custGeom>
              <a:avLst/>
              <a:gdLst>
                <a:gd name="T0" fmla="*/ 80 w 94"/>
                <a:gd name="T1" fmla="*/ 5 h 38"/>
                <a:gd name="T2" fmla="*/ 80 w 94"/>
                <a:gd name="T3" fmla="*/ 5 h 38"/>
                <a:gd name="T4" fmla="*/ 85 w 94"/>
                <a:gd name="T5" fmla="*/ 10 h 38"/>
                <a:gd name="T6" fmla="*/ 92 w 94"/>
                <a:gd name="T7" fmla="*/ 15 h 38"/>
                <a:gd name="T8" fmla="*/ 89 w 94"/>
                <a:gd name="T9" fmla="*/ 17 h 38"/>
                <a:gd name="T10" fmla="*/ 94 w 94"/>
                <a:gd name="T11" fmla="*/ 27 h 38"/>
                <a:gd name="T12" fmla="*/ 89 w 94"/>
                <a:gd name="T13" fmla="*/ 31 h 38"/>
                <a:gd name="T14" fmla="*/ 85 w 94"/>
                <a:gd name="T15" fmla="*/ 31 h 38"/>
                <a:gd name="T16" fmla="*/ 82 w 94"/>
                <a:gd name="T17" fmla="*/ 38 h 38"/>
                <a:gd name="T18" fmla="*/ 78 w 94"/>
                <a:gd name="T19" fmla="*/ 34 h 38"/>
                <a:gd name="T20" fmla="*/ 73 w 94"/>
                <a:gd name="T21" fmla="*/ 24 h 38"/>
                <a:gd name="T22" fmla="*/ 78 w 94"/>
                <a:gd name="T23" fmla="*/ 19 h 38"/>
                <a:gd name="T24" fmla="*/ 73 w 94"/>
                <a:gd name="T25" fmla="*/ 19 h 38"/>
                <a:gd name="T26" fmla="*/ 71 w 94"/>
                <a:gd name="T27" fmla="*/ 15 h 38"/>
                <a:gd name="T28" fmla="*/ 63 w 94"/>
                <a:gd name="T29" fmla="*/ 10 h 38"/>
                <a:gd name="T30" fmla="*/ 56 w 94"/>
                <a:gd name="T31" fmla="*/ 10 h 38"/>
                <a:gd name="T32" fmla="*/ 52 w 94"/>
                <a:gd name="T33" fmla="*/ 17 h 38"/>
                <a:gd name="T34" fmla="*/ 45 w 94"/>
                <a:gd name="T35" fmla="*/ 19 h 38"/>
                <a:gd name="T36" fmla="*/ 42 w 94"/>
                <a:gd name="T37" fmla="*/ 22 h 38"/>
                <a:gd name="T38" fmla="*/ 42 w 94"/>
                <a:gd name="T39" fmla="*/ 24 h 38"/>
                <a:gd name="T40" fmla="*/ 49 w 94"/>
                <a:gd name="T41" fmla="*/ 34 h 38"/>
                <a:gd name="T42" fmla="*/ 45 w 94"/>
                <a:gd name="T43" fmla="*/ 36 h 38"/>
                <a:gd name="T44" fmla="*/ 42 w 94"/>
                <a:gd name="T45" fmla="*/ 38 h 38"/>
                <a:gd name="T46" fmla="*/ 35 w 94"/>
                <a:gd name="T47" fmla="*/ 38 h 38"/>
                <a:gd name="T48" fmla="*/ 30 w 94"/>
                <a:gd name="T49" fmla="*/ 29 h 38"/>
                <a:gd name="T50" fmla="*/ 30 w 94"/>
                <a:gd name="T51" fmla="*/ 31 h 38"/>
                <a:gd name="T52" fmla="*/ 23 w 94"/>
                <a:gd name="T53" fmla="*/ 31 h 38"/>
                <a:gd name="T54" fmla="*/ 21 w 94"/>
                <a:gd name="T55" fmla="*/ 24 h 38"/>
                <a:gd name="T56" fmla="*/ 14 w 94"/>
                <a:gd name="T57" fmla="*/ 22 h 38"/>
                <a:gd name="T58" fmla="*/ 9 w 94"/>
                <a:gd name="T59" fmla="*/ 22 h 38"/>
                <a:gd name="T60" fmla="*/ 2 w 94"/>
                <a:gd name="T61" fmla="*/ 22 h 38"/>
                <a:gd name="T62" fmla="*/ 2 w 94"/>
                <a:gd name="T63" fmla="*/ 24 h 38"/>
                <a:gd name="T64" fmla="*/ 0 w 94"/>
                <a:gd name="T65" fmla="*/ 22 h 38"/>
                <a:gd name="T66" fmla="*/ 2 w 94"/>
                <a:gd name="T67" fmla="*/ 19 h 38"/>
                <a:gd name="T68" fmla="*/ 2 w 94"/>
                <a:gd name="T69" fmla="*/ 17 h 38"/>
                <a:gd name="T70" fmla="*/ 2 w 94"/>
                <a:gd name="T71" fmla="*/ 12 h 38"/>
                <a:gd name="T72" fmla="*/ 4 w 94"/>
                <a:gd name="T73" fmla="*/ 10 h 38"/>
                <a:gd name="T74" fmla="*/ 2 w 94"/>
                <a:gd name="T75" fmla="*/ 8 h 38"/>
                <a:gd name="T76" fmla="*/ 2 w 94"/>
                <a:gd name="T77" fmla="*/ 3 h 38"/>
                <a:gd name="T78" fmla="*/ 7 w 94"/>
                <a:gd name="T79" fmla="*/ 0 h 38"/>
                <a:gd name="T80" fmla="*/ 11 w 94"/>
                <a:gd name="T81" fmla="*/ 5 h 38"/>
                <a:gd name="T82" fmla="*/ 11 w 94"/>
                <a:gd name="T83" fmla="*/ 10 h 38"/>
                <a:gd name="T84" fmla="*/ 18 w 94"/>
                <a:gd name="T85" fmla="*/ 10 h 38"/>
                <a:gd name="T86" fmla="*/ 21 w 94"/>
                <a:gd name="T87" fmla="*/ 10 h 38"/>
                <a:gd name="T88" fmla="*/ 26 w 94"/>
                <a:gd name="T89" fmla="*/ 12 h 38"/>
                <a:gd name="T90" fmla="*/ 33 w 94"/>
                <a:gd name="T91" fmla="*/ 12 h 38"/>
                <a:gd name="T92" fmla="*/ 40 w 94"/>
                <a:gd name="T93" fmla="*/ 8 h 38"/>
                <a:gd name="T94" fmla="*/ 49 w 94"/>
                <a:gd name="T95" fmla="*/ 5 h 38"/>
                <a:gd name="T96" fmla="*/ 56 w 94"/>
                <a:gd name="T97" fmla="*/ 0 h 38"/>
                <a:gd name="T98" fmla="*/ 63 w 94"/>
                <a:gd name="T99" fmla="*/ 0 h 38"/>
                <a:gd name="T100" fmla="*/ 63 w 94"/>
                <a:gd name="T101" fmla="*/ 3 h 38"/>
                <a:gd name="T102" fmla="*/ 73 w 94"/>
                <a:gd name="T103" fmla="*/ 3 h 38"/>
                <a:gd name="T104" fmla="*/ 80 w 94"/>
                <a:gd name="T105"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38">
                  <a:moveTo>
                    <a:pt x="80" y="5"/>
                  </a:moveTo>
                  <a:lnTo>
                    <a:pt x="80" y="5"/>
                  </a:lnTo>
                  <a:lnTo>
                    <a:pt x="85" y="10"/>
                  </a:lnTo>
                  <a:lnTo>
                    <a:pt x="92" y="15"/>
                  </a:lnTo>
                  <a:lnTo>
                    <a:pt x="89" y="17"/>
                  </a:lnTo>
                  <a:lnTo>
                    <a:pt x="94" y="27"/>
                  </a:lnTo>
                  <a:lnTo>
                    <a:pt x="89" y="31"/>
                  </a:lnTo>
                  <a:lnTo>
                    <a:pt x="85" y="31"/>
                  </a:lnTo>
                  <a:lnTo>
                    <a:pt x="82" y="38"/>
                  </a:lnTo>
                  <a:lnTo>
                    <a:pt x="78" y="34"/>
                  </a:lnTo>
                  <a:lnTo>
                    <a:pt x="73" y="24"/>
                  </a:lnTo>
                  <a:lnTo>
                    <a:pt x="78" y="19"/>
                  </a:lnTo>
                  <a:lnTo>
                    <a:pt x="73" y="19"/>
                  </a:lnTo>
                  <a:lnTo>
                    <a:pt x="71" y="15"/>
                  </a:lnTo>
                  <a:lnTo>
                    <a:pt x="63" y="10"/>
                  </a:lnTo>
                  <a:lnTo>
                    <a:pt x="56" y="10"/>
                  </a:lnTo>
                  <a:lnTo>
                    <a:pt x="52" y="17"/>
                  </a:lnTo>
                  <a:lnTo>
                    <a:pt x="45" y="19"/>
                  </a:lnTo>
                  <a:lnTo>
                    <a:pt x="42" y="22"/>
                  </a:lnTo>
                  <a:lnTo>
                    <a:pt x="42" y="24"/>
                  </a:lnTo>
                  <a:lnTo>
                    <a:pt x="49" y="34"/>
                  </a:lnTo>
                  <a:lnTo>
                    <a:pt x="45" y="36"/>
                  </a:lnTo>
                  <a:lnTo>
                    <a:pt x="42" y="38"/>
                  </a:lnTo>
                  <a:lnTo>
                    <a:pt x="35" y="38"/>
                  </a:lnTo>
                  <a:lnTo>
                    <a:pt x="30" y="29"/>
                  </a:lnTo>
                  <a:lnTo>
                    <a:pt x="30" y="31"/>
                  </a:lnTo>
                  <a:lnTo>
                    <a:pt x="23" y="31"/>
                  </a:lnTo>
                  <a:lnTo>
                    <a:pt x="21" y="24"/>
                  </a:lnTo>
                  <a:lnTo>
                    <a:pt x="14" y="22"/>
                  </a:lnTo>
                  <a:lnTo>
                    <a:pt x="9" y="22"/>
                  </a:lnTo>
                  <a:lnTo>
                    <a:pt x="2" y="22"/>
                  </a:lnTo>
                  <a:lnTo>
                    <a:pt x="2" y="24"/>
                  </a:lnTo>
                  <a:lnTo>
                    <a:pt x="0" y="22"/>
                  </a:lnTo>
                  <a:lnTo>
                    <a:pt x="2" y="19"/>
                  </a:lnTo>
                  <a:lnTo>
                    <a:pt x="2" y="17"/>
                  </a:lnTo>
                  <a:lnTo>
                    <a:pt x="2" y="12"/>
                  </a:lnTo>
                  <a:lnTo>
                    <a:pt x="4" y="10"/>
                  </a:lnTo>
                  <a:lnTo>
                    <a:pt x="2" y="8"/>
                  </a:lnTo>
                  <a:lnTo>
                    <a:pt x="2" y="3"/>
                  </a:lnTo>
                  <a:lnTo>
                    <a:pt x="7" y="0"/>
                  </a:lnTo>
                  <a:lnTo>
                    <a:pt x="11" y="5"/>
                  </a:lnTo>
                  <a:lnTo>
                    <a:pt x="11" y="10"/>
                  </a:lnTo>
                  <a:lnTo>
                    <a:pt x="18" y="10"/>
                  </a:lnTo>
                  <a:lnTo>
                    <a:pt x="21" y="10"/>
                  </a:lnTo>
                  <a:lnTo>
                    <a:pt x="26" y="12"/>
                  </a:lnTo>
                  <a:lnTo>
                    <a:pt x="33" y="12"/>
                  </a:lnTo>
                  <a:lnTo>
                    <a:pt x="40" y="8"/>
                  </a:lnTo>
                  <a:lnTo>
                    <a:pt x="49" y="5"/>
                  </a:lnTo>
                  <a:lnTo>
                    <a:pt x="56" y="0"/>
                  </a:lnTo>
                  <a:lnTo>
                    <a:pt x="63" y="0"/>
                  </a:lnTo>
                  <a:lnTo>
                    <a:pt x="63" y="3"/>
                  </a:lnTo>
                  <a:lnTo>
                    <a:pt x="73" y="3"/>
                  </a:lnTo>
                  <a:lnTo>
                    <a:pt x="80"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246"/>
            <p:cNvSpPr>
              <a:spLocks/>
            </p:cNvSpPr>
            <p:nvPr/>
          </p:nvSpPr>
          <p:spPr bwMode="auto">
            <a:xfrm>
              <a:off x="2150047" y="3922750"/>
              <a:ext cx="349392" cy="507896"/>
            </a:xfrm>
            <a:custGeom>
              <a:avLst/>
              <a:gdLst>
                <a:gd name="T0" fmla="*/ 134 w 205"/>
                <a:gd name="T1" fmla="*/ 35 h 298"/>
                <a:gd name="T2" fmla="*/ 156 w 205"/>
                <a:gd name="T3" fmla="*/ 33 h 298"/>
                <a:gd name="T4" fmla="*/ 172 w 205"/>
                <a:gd name="T5" fmla="*/ 33 h 298"/>
                <a:gd name="T6" fmla="*/ 172 w 205"/>
                <a:gd name="T7" fmla="*/ 59 h 298"/>
                <a:gd name="T8" fmla="*/ 186 w 205"/>
                <a:gd name="T9" fmla="*/ 66 h 298"/>
                <a:gd name="T10" fmla="*/ 170 w 205"/>
                <a:gd name="T11" fmla="*/ 68 h 298"/>
                <a:gd name="T12" fmla="*/ 137 w 205"/>
                <a:gd name="T13" fmla="*/ 83 h 298"/>
                <a:gd name="T14" fmla="*/ 132 w 205"/>
                <a:gd name="T15" fmla="*/ 97 h 298"/>
                <a:gd name="T16" fmla="*/ 125 w 205"/>
                <a:gd name="T17" fmla="*/ 109 h 298"/>
                <a:gd name="T18" fmla="*/ 120 w 205"/>
                <a:gd name="T19" fmla="*/ 120 h 298"/>
                <a:gd name="T20" fmla="*/ 134 w 205"/>
                <a:gd name="T21" fmla="*/ 144 h 298"/>
                <a:gd name="T22" fmla="*/ 144 w 205"/>
                <a:gd name="T23" fmla="*/ 151 h 298"/>
                <a:gd name="T24" fmla="*/ 163 w 205"/>
                <a:gd name="T25" fmla="*/ 161 h 298"/>
                <a:gd name="T26" fmla="*/ 177 w 205"/>
                <a:gd name="T27" fmla="*/ 175 h 298"/>
                <a:gd name="T28" fmla="*/ 191 w 205"/>
                <a:gd name="T29" fmla="*/ 175 h 298"/>
                <a:gd name="T30" fmla="*/ 203 w 205"/>
                <a:gd name="T31" fmla="*/ 208 h 298"/>
                <a:gd name="T32" fmla="*/ 201 w 205"/>
                <a:gd name="T33" fmla="*/ 232 h 298"/>
                <a:gd name="T34" fmla="*/ 198 w 205"/>
                <a:gd name="T35" fmla="*/ 246 h 298"/>
                <a:gd name="T36" fmla="*/ 201 w 205"/>
                <a:gd name="T37" fmla="*/ 267 h 298"/>
                <a:gd name="T38" fmla="*/ 186 w 205"/>
                <a:gd name="T39" fmla="*/ 293 h 298"/>
                <a:gd name="T40" fmla="*/ 163 w 205"/>
                <a:gd name="T41" fmla="*/ 288 h 298"/>
                <a:gd name="T42" fmla="*/ 130 w 205"/>
                <a:gd name="T43" fmla="*/ 265 h 298"/>
                <a:gd name="T44" fmla="*/ 87 w 205"/>
                <a:gd name="T45" fmla="*/ 236 h 298"/>
                <a:gd name="T46" fmla="*/ 85 w 205"/>
                <a:gd name="T47" fmla="*/ 217 h 298"/>
                <a:gd name="T48" fmla="*/ 54 w 205"/>
                <a:gd name="T49" fmla="*/ 165 h 298"/>
                <a:gd name="T50" fmla="*/ 33 w 205"/>
                <a:gd name="T51" fmla="*/ 125 h 298"/>
                <a:gd name="T52" fmla="*/ 14 w 205"/>
                <a:gd name="T53" fmla="*/ 104 h 298"/>
                <a:gd name="T54" fmla="*/ 9 w 205"/>
                <a:gd name="T55" fmla="*/ 90 h 298"/>
                <a:gd name="T56" fmla="*/ 7 w 205"/>
                <a:gd name="T57" fmla="*/ 64 h 298"/>
                <a:gd name="T58" fmla="*/ 21 w 205"/>
                <a:gd name="T59" fmla="*/ 59 h 298"/>
                <a:gd name="T60" fmla="*/ 16 w 205"/>
                <a:gd name="T61" fmla="*/ 68 h 298"/>
                <a:gd name="T62" fmla="*/ 30 w 205"/>
                <a:gd name="T63" fmla="*/ 68 h 298"/>
                <a:gd name="T64" fmla="*/ 45 w 205"/>
                <a:gd name="T65" fmla="*/ 71 h 298"/>
                <a:gd name="T66" fmla="*/ 59 w 205"/>
                <a:gd name="T67" fmla="*/ 45 h 298"/>
                <a:gd name="T68" fmla="*/ 94 w 205"/>
                <a:gd name="T69" fmla="*/ 23 h 298"/>
                <a:gd name="T70" fmla="*/ 99 w 205"/>
                <a:gd name="T71" fmla="*/ 0 h 298"/>
                <a:gd name="T72" fmla="*/ 113 w 205"/>
                <a:gd name="T73" fmla="*/ 7 h 298"/>
                <a:gd name="T74" fmla="*/ 125 w 205"/>
                <a:gd name="T75" fmla="*/ 1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5" h="298">
                  <a:moveTo>
                    <a:pt x="134" y="35"/>
                  </a:moveTo>
                  <a:lnTo>
                    <a:pt x="134" y="35"/>
                  </a:lnTo>
                  <a:lnTo>
                    <a:pt x="146" y="38"/>
                  </a:lnTo>
                  <a:lnTo>
                    <a:pt x="156" y="33"/>
                  </a:lnTo>
                  <a:lnTo>
                    <a:pt x="160" y="35"/>
                  </a:lnTo>
                  <a:lnTo>
                    <a:pt x="172" y="33"/>
                  </a:lnTo>
                  <a:lnTo>
                    <a:pt x="184" y="42"/>
                  </a:lnTo>
                  <a:lnTo>
                    <a:pt x="172" y="59"/>
                  </a:lnTo>
                  <a:lnTo>
                    <a:pt x="179" y="59"/>
                  </a:lnTo>
                  <a:lnTo>
                    <a:pt x="186" y="66"/>
                  </a:lnTo>
                  <a:lnTo>
                    <a:pt x="172" y="66"/>
                  </a:lnTo>
                  <a:lnTo>
                    <a:pt x="170" y="68"/>
                  </a:lnTo>
                  <a:lnTo>
                    <a:pt x="156" y="71"/>
                  </a:lnTo>
                  <a:lnTo>
                    <a:pt x="137" y="83"/>
                  </a:lnTo>
                  <a:lnTo>
                    <a:pt x="137" y="90"/>
                  </a:lnTo>
                  <a:lnTo>
                    <a:pt x="132" y="97"/>
                  </a:lnTo>
                  <a:lnTo>
                    <a:pt x="134" y="106"/>
                  </a:lnTo>
                  <a:lnTo>
                    <a:pt x="125" y="109"/>
                  </a:lnTo>
                  <a:lnTo>
                    <a:pt x="125" y="116"/>
                  </a:lnTo>
                  <a:lnTo>
                    <a:pt x="120" y="120"/>
                  </a:lnTo>
                  <a:lnTo>
                    <a:pt x="127" y="135"/>
                  </a:lnTo>
                  <a:lnTo>
                    <a:pt x="134" y="144"/>
                  </a:lnTo>
                  <a:lnTo>
                    <a:pt x="132" y="151"/>
                  </a:lnTo>
                  <a:lnTo>
                    <a:pt x="144" y="151"/>
                  </a:lnTo>
                  <a:lnTo>
                    <a:pt x="149" y="161"/>
                  </a:lnTo>
                  <a:lnTo>
                    <a:pt x="163" y="161"/>
                  </a:lnTo>
                  <a:lnTo>
                    <a:pt x="177" y="151"/>
                  </a:lnTo>
                  <a:lnTo>
                    <a:pt x="177" y="175"/>
                  </a:lnTo>
                  <a:lnTo>
                    <a:pt x="182" y="177"/>
                  </a:lnTo>
                  <a:lnTo>
                    <a:pt x="191" y="175"/>
                  </a:lnTo>
                  <a:lnTo>
                    <a:pt x="205" y="201"/>
                  </a:lnTo>
                  <a:lnTo>
                    <a:pt x="203" y="208"/>
                  </a:lnTo>
                  <a:lnTo>
                    <a:pt x="201" y="217"/>
                  </a:lnTo>
                  <a:lnTo>
                    <a:pt x="201" y="232"/>
                  </a:lnTo>
                  <a:lnTo>
                    <a:pt x="196" y="241"/>
                  </a:lnTo>
                  <a:lnTo>
                    <a:pt x="198" y="246"/>
                  </a:lnTo>
                  <a:lnTo>
                    <a:pt x="194" y="253"/>
                  </a:lnTo>
                  <a:lnTo>
                    <a:pt x="201" y="267"/>
                  </a:lnTo>
                  <a:lnTo>
                    <a:pt x="191" y="286"/>
                  </a:lnTo>
                  <a:lnTo>
                    <a:pt x="186" y="293"/>
                  </a:lnTo>
                  <a:lnTo>
                    <a:pt x="179" y="298"/>
                  </a:lnTo>
                  <a:lnTo>
                    <a:pt x="163" y="288"/>
                  </a:lnTo>
                  <a:lnTo>
                    <a:pt x="160" y="281"/>
                  </a:lnTo>
                  <a:lnTo>
                    <a:pt x="130" y="265"/>
                  </a:lnTo>
                  <a:lnTo>
                    <a:pt x="101" y="246"/>
                  </a:lnTo>
                  <a:lnTo>
                    <a:pt x="87" y="236"/>
                  </a:lnTo>
                  <a:lnTo>
                    <a:pt x="80" y="222"/>
                  </a:lnTo>
                  <a:lnTo>
                    <a:pt x="85" y="217"/>
                  </a:lnTo>
                  <a:lnTo>
                    <a:pt x="71" y="196"/>
                  </a:lnTo>
                  <a:lnTo>
                    <a:pt x="54" y="165"/>
                  </a:lnTo>
                  <a:lnTo>
                    <a:pt x="37" y="132"/>
                  </a:lnTo>
                  <a:lnTo>
                    <a:pt x="33" y="125"/>
                  </a:lnTo>
                  <a:lnTo>
                    <a:pt x="28" y="113"/>
                  </a:lnTo>
                  <a:lnTo>
                    <a:pt x="14" y="104"/>
                  </a:lnTo>
                  <a:lnTo>
                    <a:pt x="2" y="97"/>
                  </a:lnTo>
                  <a:lnTo>
                    <a:pt x="9" y="90"/>
                  </a:lnTo>
                  <a:lnTo>
                    <a:pt x="0" y="73"/>
                  </a:lnTo>
                  <a:lnTo>
                    <a:pt x="7" y="64"/>
                  </a:lnTo>
                  <a:lnTo>
                    <a:pt x="19" y="52"/>
                  </a:lnTo>
                  <a:lnTo>
                    <a:pt x="21" y="59"/>
                  </a:lnTo>
                  <a:lnTo>
                    <a:pt x="16" y="64"/>
                  </a:lnTo>
                  <a:lnTo>
                    <a:pt x="16" y="68"/>
                  </a:lnTo>
                  <a:lnTo>
                    <a:pt x="23" y="68"/>
                  </a:lnTo>
                  <a:lnTo>
                    <a:pt x="30" y="68"/>
                  </a:lnTo>
                  <a:lnTo>
                    <a:pt x="35" y="78"/>
                  </a:lnTo>
                  <a:lnTo>
                    <a:pt x="45" y="71"/>
                  </a:lnTo>
                  <a:lnTo>
                    <a:pt x="49" y="61"/>
                  </a:lnTo>
                  <a:lnTo>
                    <a:pt x="59" y="45"/>
                  </a:lnTo>
                  <a:lnTo>
                    <a:pt x="78" y="40"/>
                  </a:lnTo>
                  <a:lnTo>
                    <a:pt x="94" y="23"/>
                  </a:lnTo>
                  <a:lnTo>
                    <a:pt x="101" y="12"/>
                  </a:lnTo>
                  <a:lnTo>
                    <a:pt x="99" y="0"/>
                  </a:lnTo>
                  <a:lnTo>
                    <a:pt x="101" y="0"/>
                  </a:lnTo>
                  <a:lnTo>
                    <a:pt x="113" y="7"/>
                  </a:lnTo>
                  <a:lnTo>
                    <a:pt x="118" y="14"/>
                  </a:lnTo>
                  <a:lnTo>
                    <a:pt x="125" y="19"/>
                  </a:lnTo>
                  <a:lnTo>
                    <a:pt x="134"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5" name="Freeform 248"/>
            <p:cNvSpPr>
              <a:spLocks noEditPoints="1"/>
            </p:cNvSpPr>
            <p:nvPr/>
          </p:nvSpPr>
          <p:spPr bwMode="auto">
            <a:xfrm>
              <a:off x="7631229" y="3401220"/>
              <a:ext cx="259061" cy="368139"/>
            </a:xfrm>
            <a:custGeom>
              <a:avLst/>
              <a:gdLst>
                <a:gd name="T0" fmla="*/ 147 w 152"/>
                <a:gd name="T1" fmla="*/ 168 h 216"/>
                <a:gd name="T2" fmla="*/ 152 w 152"/>
                <a:gd name="T3" fmla="*/ 190 h 216"/>
                <a:gd name="T4" fmla="*/ 140 w 152"/>
                <a:gd name="T5" fmla="*/ 187 h 216"/>
                <a:gd name="T6" fmla="*/ 138 w 152"/>
                <a:gd name="T7" fmla="*/ 206 h 216"/>
                <a:gd name="T8" fmla="*/ 114 w 152"/>
                <a:gd name="T9" fmla="*/ 204 h 216"/>
                <a:gd name="T10" fmla="*/ 114 w 152"/>
                <a:gd name="T11" fmla="*/ 185 h 216"/>
                <a:gd name="T12" fmla="*/ 97 w 152"/>
                <a:gd name="T13" fmla="*/ 185 h 216"/>
                <a:gd name="T14" fmla="*/ 78 w 152"/>
                <a:gd name="T15" fmla="*/ 194 h 216"/>
                <a:gd name="T16" fmla="*/ 83 w 152"/>
                <a:gd name="T17" fmla="*/ 176 h 216"/>
                <a:gd name="T18" fmla="*/ 102 w 152"/>
                <a:gd name="T19" fmla="*/ 164 h 216"/>
                <a:gd name="T20" fmla="*/ 119 w 152"/>
                <a:gd name="T21" fmla="*/ 166 h 216"/>
                <a:gd name="T22" fmla="*/ 133 w 152"/>
                <a:gd name="T23" fmla="*/ 159 h 216"/>
                <a:gd name="T24" fmla="*/ 145 w 152"/>
                <a:gd name="T25" fmla="*/ 154 h 216"/>
                <a:gd name="T26" fmla="*/ 147 w 152"/>
                <a:gd name="T27" fmla="*/ 168 h 216"/>
                <a:gd name="T28" fmla="*/ 109 w 152"/>
                <a:gd name="T29" fmla="*/ 138 h 216"/>
                <a:gd name="T30" fmla="*/ 97 w 152"/>
                <a:gd name="T31" fmla="*/ 154 h 216"/>
                <a:gd name="T32" fmla="*/ 83 w 152"/>
                <a:gd name="T33" fmla="*/ 147 h 216"/>
                <a:gd name="T34" fmla="*/ 90 w 152"/>
                <a:gd name="T35" fmla="*/ 138 h 216"/>
                <a:gd name="T36" fmla="*/ 102 w 152"/>
                <a:gd name="T37" fmla="*/ 128 h 216"/>
                <a:gd name="T38" fmla="*/ 112 w 152"/>
                <a:gd name="T39" fmla="*/ 123 h 216"/>
                <a:gd name="T40" fmla="*/ 22 w 152"/>
                <a:gd name="T41" fmla="*/ 154 h 216"/>
                <a:gd name="T42" fmla="*/ 0 w 152"/>
                <a:gd name="T43" fmla="*/ 171 h 216"/>
                <a:gd name="T44" fmla="*/ 19 w 152"/>
                <a:gd name="T45" fmla="*/ 147 h 216"/>
                <a:gd name="T46" fmla="*/ 36 w 152"/>
                <a:gd name="T47" fmla="*/ 121 h 216"/>
                <a:gd name="T48" fmla="*/ 29 w 152"/>
                <a:gd name="T49" fmla="*/ 142 h 216"/>
                <a:gd name="T50" fmla="*/ 76 w 152"/>
                <a:gd name="T51" fmla="*/ 112 h 216"/>
                <a:gd name="T52" fmla="*/ 86 w 152"/>
                <a:gd name="T53" fmla="*/ 116 h 216"/>
                <a:gd name="T54" fmla="*/ 95 w 152"/>
                <a:gd name="T55" fmla="*/ 123 h 216"/>
                <a:gd name="T56" fmla="*/ 78 w 152"/>
                <a:gd name="T57" fmla="*/ 135 h 216"/>
                <a:gd name="T58" fmla="*/ 78 w 152"/>
                <a:gd name="T59" fmla="*/ 119 h 216"/>
                <a:gd name="T60" fmla="*/ 133 w 152"/>
                <a:gd name="T61" fmla="*/ 107 h 216"/>
                <a:gd name="T62" fmla="*/ 138 w 152"/>
                <a:gd name="T63" fmla="*/ 126 h 216"/>
                <a:gd name="T64" fmla="*/ 126 w 152"/>
                <a:gd name="T65" fmla="*/ 128 h 216"/>
                <a:gd name="T66" fmla="*/ 123 w 152"/>
                <a:gd name="T67" fmla="*/ 140 h 216"/>
                <a:gd name="T68" fmla="*/ 116 w 152"/>
                <a:gd name="T69" fmla="*/ 128 h 216"/>
                <a:gd name="T70" fmla="*/ 123 w 152"/>
                <a:gd name="T71" fmla="*/ 119 h 216"/>
                <a:gd name="T72" fmla="*/ 114 w 152"/>
                <a:gd name="T73" fmla="*/ 100 h 216"/>
                <a:gd name="T74" fmla="*/ 133 w 152"/>
                <a:gd name="T75" fmla="*/ 107 h 216"/>
                <a:gd name="T76" fmla="*/ 69 w 152"/>
                <a:gd name="T77" fmla="*/ 93 h 216"/>
                <a:gd name="T78" fmla="*/ 60 w 152"/>
                <a:gd name="T79" fmla="*/ 97 h 216"/>
                <a:gd name="T80" fmla="*/ 64 w 152"/>
                <a:gd name="T81" fmla="*/ 86 h 216"/>
                <a:gd name="T82" fmla="*/ 67 w 152"/>
                <a:gd name="T83" fmla="*/ 0 h 216"/>
                <a:gd name="T84" fmla="*/ 76 w 152"/>
                <a:gd name="T85" fmla="*/ 5 h 216"/>
                <a:gd name="T86" fmla="*/ 83 w 152"/>
                <a:gd name="T87" fmla="*/ 5 h 216"/>
                <a:gd name="T88" fmla="*/ 86 w 152"/>
                <a:gd name="T89" fmla="*/ 24 h 216"/>
                <a:gd name="T90" fmla="*/ 71 w 152"/>
                <a:gd name="T91" fmla="*/ 45 h 216"/>
                <a:gd name="T92" fmla="*/ 74 w 152"/>
                <a:gd name="T93" fmla="*/ 71 h 216"/>
                <a:gd name="T94" fmla="*/ 88 w 152"/>
                <a:gd name="T95" fmla="*/ 71 h 216"/>
                <a:gd name="T96" fmla="*/ 107 w 152"/>
                <a:gd name="T97" fmla="*/ 90 h 216"/>
                <a:gd name="T98" fmla="*/ 112 w 152"/>
                <a:gd name="T99" fmla="*/ 102 h 216"/>
                <a:gd name="T100" fmla="*/ 93 w 152"/>
                <a:gd name="T101" fmla="*/ 86 h 216"/>
                <a:gd name="T102" fmla="*/ 78 w 152"/>
                <a:gd name="T103" fmla="*/ 81 h 216"/>
                <a:gd name="T104" fmla="*/ 55 w 152"/>
                <a:gd name="T105" fmla="*/ 78 h 216"/>
                <a:gd name="T106" fmla="*/ 62 w 152"/>
                <a:gd name="T107" fmla="*/ 67 h 216"/>
                <a:gd name="T108" fmla="*/ 55 w 152"/>
                <a:gd name="T109" fmla="*/ 69 h 216"/>
                <a:gd name="T110" fmla="*/ 43 w 152"/>
                <a:gd name="T111" fmla="*/ 52 h 216"/>
                <a:gd name="T112" fmla="*/ 50 w 152"/>
                <a:gd name="T113" fmla="*/ 43 h 216"/>
                <a:gd name="T114" fmla="*/ 57 w 152"/>
                <a:gd name="T115"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216">
                  <a:moveTo>
                    <a:pt x="147" y="168"/>
                  </a:moveTo>
                  <a:lnTo>
                    <a:pt x="147" y="168"/>
                  </a:lnTo>
                  <a:lnTo>
                    <a:pt x="149" y="180"/>
                  </a:lnTo>
                  <a:lnTo>
                    <a:pt x="152" y="190"/>
                  </a:lnTo>
                  <a:lnTo>
                    <a:pt x="145" y="204"/>
                  </a:lnTo>
                  <a:lnTo>
                    <a:pt x="140" y="187"/>
                  </a:lnTo>
                  <a:lnTo>
                    <a:pt x="130" y="194"/>
                  </a:lnTo>
                  <a:lnTo>
                    <a:pt x="138" y="206"/>
                  </a:lnTo>
                  <a:lnTo>
                    <a:pt x="133" y="216"/>
                  </a:lnTo>
                  <a:lnTo>
                    <a:pt x="114" y="204"/>
                  </a:lnTo>
                  <a:lnTo>
                    <a:pt x="109" y="194"/>
                  </a:lnTo>
                  <a:lnTo>
                    <a:pt x="114" y="185"/>
                  </a:lnTo>
                  <a:lnTo>
                    <a:pt x="104" y="178"/>
                  </a:lnTo>
                  <a:lnTo>
                    <a:pt x="97" y="185"/>
                  </a:lnTo>
                  <a:lnTo>
                    <a:pt x="90" y="185"/>
                  </a:lnTo>
                  <a:lnTo>
                    <a:pt x="78" y="194"/>
                  </a:lnTo>
                  <a:lnTo>
                    <a:pt x="76" y="190"/>
                  </a:lnTo>
                  <a:lnTo>
                    <a:pt x="83" y="176"/>
                  </a:lnTo>
                  <a:lnTo>
                    <a:pt x="93" y="171"/>
                  </a:lnTo>
                  <a:lnTo>
                    <a:pt x="102" y="164"/>
                  </a:lnTo>
                  <a:lnTo>
                    <a:pt x="107" y="171"/>
                  </a:lnTo>
                  <a:lnTo>
                    <a:pt x="119" y="166"/>
                  </a:lnTo>
                  <a:lnTo>
                    <a:pt x="123" y="159"/>
                  </a:lnTo>
                  <a:lnTo>
                    <a:pt x="133" y="159"/>
                  </a:lnTo>
                  <a:lnTo>
                    <a:pt x="133" y="147"/>
                  </a:lnTo>
                  <a:lnTo>
                    <a:pt x="145" y="154"/>
                  </a:lnTo>
                  <a:lnTo>
                    <a:pt x="147" y="161"/>
                  </a:lnTo>
                  <a:lnTo>
                    <a:pt x="147" y="168"/>
                  </a:lnTo>
                  <a:close/>
                  <a:moveTo>
                    <a:pt x="109" y="138"/>
                  </a:moveTo>
                  <a:lnTo>
                    <a:pt x="109" y="138"/>
                  </a:lnTo>
                  <a:lnTo>
                    <a:pt x="104" y="142"/>
                  </a:lnTo>
                  <a:lnTo>
                    <a:pt x="97" y="154"/>
                  </a:lnTo>
                  <a:lnTo>
                    <a:pt x="93" y="159"/>
                  </a:lnTo>
                  <a:lnTo>
                    <a:pt x="83" y="147"/>
                  </a:lnTo>
                  <a:lnTo>
                    <a:pt x="86" y="142"/>
                  </a:lnTo>
                  <a:lnTo>
                    <a:pt x="90" y="138"/>
                  </a:lnTo>
                  <a:lnTo>
                    <a:pt x="93" y="128"/>
                  </a:lnTo>
                  <a:lnTo>
                    <a:pt x="102" y="128"/>
                  </a:lnTo>
                  <a:lnTo>
                    <a:pt x="100" y="138"/>
                  </a:lnTo>
                  <a:lnTo>
                    <a:pt x="112" y="123"/>
                  </a:lnTo>
                  <a:lnTo>
                    <a:pt x="109" y="138"/>
                  </a:lnTo>
                  <a:close/>
                  <a:moveTo>
                    <a:pt x="22" y="154"/>
                  </a:moveTo>
                  <a:lnTo>
                    <a:pt x="22" y="154"/>
                  </a:lnTo>
                  <a:lnTo>
                    <a:pt x="0" y="171"/>
                  </a:lnTo>
                  <a:lnTo>
                    <a:pt x="7" y="157"/>
                  </a:lnTo>
                  <a:lnTo>
                    <a:pt x="19" y="147"/>
                  </a:lnTo>
                  <a:lnTo>
                    <a:pt x="29" y="138"/>
                  </a:lnTo>
                  <a:lnTo>
                    <a:pt x="36" y="121"/>
                  </a:lnTo>
                  <a:lnTo>
                    <a:pt x="41" y="133"/>
                  </a:lnTo>
                  <a:lnTo>
                    <a:pt x="29" y="142"/>
                  </a:lnTo>
                  <a:lnTo>
                    <a:pt x="22" y="154"/>
                  </a:lnTo>
                  <a:close/>
                  <a:moveTo>
                    <a:pt x="76" y="112"/>
                  </a:moveTo>
                  <a:lnTo>
                    <a:pt x="76" y="112"/>
                  </a:lnTo>
                  <a:lnTo>
                    <a:pt x="86" y="116"/>
                  </a:lnTo>
                  <a:lnTo>
                    <a:pt x="95" y="116"/>
                  </a:lnTo>
                  <a:lnTo>
                    <a:pt x="95" y="123"/>
                  </a:lnTo>
                  <a:lnTo>
                    <a:pt x="88" y="131"/>
                  </a:lnTo>
                  <a:lnTo>
                    <a:pt x="78" y="135"/>
                  </a:lnTo>
                  <a:lnTo>
                    <a:pt x="78" y="128"/>
                  </a:lnTo>
                  <a:lnTo>
                    <a:pt x="78" y="119"/>
                  </a:lnTo>
                  <a:lnTo>
                    <a:pt x="76" y="112"/>
                  </a:lnTo>
                  <a:close/>
                  <a:moveTo>
                    <a:pt x="133" y="107"/>
                  </a:moveTo>
                  <a:lnTo>
                    <a:pt x="133" y="107"/>
                  </a:lnTo>
                  <a:lnTo>
                    <a:pt x="138" y="126"/>
                  </a:lnTo>
                  <a:lnTo>
                    <a:pt x="126" y="121"/>
                  </a:lnTo>
                  <a:lnTo>
                    <a:pt x="126" y="128"/>
                  </a:lnTo>
                  <a:lnTo>
                    <a:pt x="130" y="138"/>
                  </a:lnTo>
                  <a:lnTo>
                    <a:pt x="123" y="140"/>
                  </a:lnTo>
                  <a:lnTo>
                    <a:pt x="121" y="128"/>
                  </a:lnTo>
                  <a:lnTo>
                    <a:pt x="116" y="128"/>
                  </a:lnTo>
                  <a:lnTo>
                    <a:pt x="114" y="119"/>
                  </a:lnTo>
                  <a:lnTo>
                    <a:pt x="123" y="119"/>
                  </a:lnTo>
                  <a:lnTo>
                    <a:pt x="123" y="114"/>
                  </a:lnTo>
                  <a:lnTo>
                    <a:pt x="114" y="100"/>
                  </a:lnTo>
                  <a:lnTo>
                    <a:pt x="128" y="102"/>
                  </a:lnTo>
                  <a:lnTo>
                    <a:pt x="133" y="107"/>
                  </a:lnTo>
                  <a:close/>
                  <a:moveTo>
                    <a:pt x="69" y="93"/>
                  </a:moveTo>
                  <a:lnTo>
                    <a:pt x="69" y="93"/>
                  </a:lnTo>
                  <a:lnTo>
                    <a:pt x="64" y="107"/>
                  </a:lnTo>
                  <a:lnTo>
                    <a:pt x="60" y="97"/>
                  </a:lnTo>
                  <a:lnTo>
                    <a:pt x="50" y="86"/>
                  </a:lnTo>
                  <a:lnTo>
                    <a:pt x="64" y="86"/>
                  </a:lnTo>
                  <a:lnTo>
                    <a:pt x="69" y="93"/>
                  </a:lnTo>
                  <a:close/>
                  <a:moveTo>
                    <a:pt x="67" y="0"/>
                  </a:moveTo>
                  <a:lnTo>
                    <a:pt x="67" y="0"/>
                  </a:lnTo>
                  <a:lnTo>
                    <a:pt x="76" y="5"/>
                  </a:lnTo>
                  <a:lnTo>
                    <a:pt x="81" y="0"/>
                  </a:lnTo>
                  <a:lnTo>
                    <a:pt x="83" y="5"/>
                  </a:lnTo>
                  <a:lnTo>
                    <a:pt x="81" y="12"/>
                  </a:lnTo>
                  <a:lnTo>
                    <a:pt x="86" y="24"/>
                  </a:lnTo>
                  <a:lnTo>
                    <a:pt x="81" y="38"/>
                  </a:lnTo>
                  <a:lnTo>
                    <a:pt x="71" y="45"/>
                  </a:lnTo>
                  <a:lnTo>
                    <a:pt x="69" y="60"/>
                  </a:lnTo>
                  <a:lnTo>
                    <a:pt x="74" y="71"/>
                  </a:lnTo>
                  <a:lnTo>
                    <a:pt x="81" y="74"/>
                  </a:lnTo>
                  <a:lnTo>
                    <a:pt x="88" y="71"/>
                  </a:lnTo>
                  <a:lnTo>
                    <a:pt x="109" y="81"/>
                  </a:lnTo>
                  <a:lnTo>
                    <a:pt x="107" y="90"/>
                  </a:lnTo>
                  <a:lnTo>
                    <a:pt x="112" y="93"/>
                  </a:lnTo>
                  <a:lnTo>
                    <a:pt x="112" y="102"/>
                  </a:lnTo>
                  <a:lnTo>
                    <a:pt x="97" y="93"/>
                  </a:lnTo>
                  <a:lnTo>
                    <a:pt x="93" y="86"/>
                  </a:lnTo>
                  <a:lnTo>
                    <a:pt x="88" y="90"/>
                  </a:lnTo>
                  <a:lnTo>
                    <a:pt x="78" y="81"/>
                  </a:lnTo>
                  <a:lnTo>
                    <a:pt x="62" y="83"/>
                  </a:lnTo>
                  <a:lnTo>
                    <a:pt x="55" y="78"/>
                  </a:lnTo>
                  <a:lnTo>
                    <a:pt x="57" y="71"/>
                  </a:lnTo>
                  <a:lnTo>
                    <a:pt x="62" y="67"/>
                  </a:lnTo>
                  <a:lnTo>
                    <a:pt x="57" y="64"/>
                  </a:lnTo>
                  <a:lnTo>
                    <a:pt x="55" y="69"/>
                  </a:lnTo>
                  <a:lnTo>
                    <a:pt x="48" y="62"/>
                  </a:lnTo>
                  <a:lnTo>
                    <a:pt x="43" y="52"/>
                  </a:lnTo>
                  <a:lnTo>
                    <a:pt x="43" y="38"/>
                  </a:lnTo>
                  <a:lnTo>
                    <a:pt x="50" y="43"/>
                  </a:lnTo>
                  <a:lnTo>
                    <a:pt x="52" y="17"/>
                  </a:lnTo>
                  <a:lnTo>
                    <a:pt x="57" y="0"/>
                  </a:lnTo>
                  <a:lnTo>
                    <a:pt x="6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7" name="Freeform 250"/>
            <p:cNvSpPr>
              <a:spLocks noEditPoints="1"/>
            </p:cNvSpPr>
            <p:nvPr/>
          </p:nvSpPr>
          <p:spPr bwMode="auto">
            <a:xfrm>
              <a:off x="8289107" y="3987516"/>
              <a:ext cx="415861" cy="228383"/>
            </a:xfrm>
            <a:custGeom>
              <a:avLst/>
              <a:gdLst>
                <a:gd name="T0" fmla="*/ 241 w 244"/>
                <a:gd name="T1" fmla="*/ 71 h 134"/>
                <a:gd name="T2" fmla="*/ 229 w 244"/>
                <a:gd name="T3" fmla="*/ 66 h 134"/>
                <a:gd name="T4" fmla="*/ 218 w 244"/>
                <a:gd name="T5" fmla="*/ 42 h 134"/>
                <a:gd name="T6" fmla="*/ 222 w 244"/>
                <a:gd name="T7" fmla="*/ 47 h 134"/>
                <a:gd name="T8" fmla="*/ 234 w 244"/>
                <a:gd name="T9" fmla="*/ 59 h 134"/>
                <a:gd name="T10" fmla="*/ 241 w 244"/>
                <a:gd name="T11" fmla="*/ 71 h 134"/>
                <a:gd name="T12" fmla="*/ 177 w 244"/>
                <a:gd name="T13" fmla="*/ 49 h 134"/>
                <a:gd name="T14" fmla="*/ 168 w 244"/>
                <a:gd name="T15" fmla="*/ 54 h 134"/>
                <a:gd name="T16" fmla="*/ 149 w 244"/>
                <a:gd name="T17" fmla="*/ 61 h 134"/>
                <a:gd name="T18" fmla="*/ 128 w 244"/>
                <a:gd name="T19" fmla="*/ 56 h 134"/>
                <a:gd name="T20" fmla="*/ 118 w 244"/>
                <a:gd name="T21" fmla="*/ 47 h 134"/>
                <a:gd name="T22" fmla="*/ 142 w 244"/>
                <a:gd name="T23" fmla="*/ 49 h 134"/>
                <a:gd name="T24" fmla="*/ 147 w 244"/>
                <a:gd name="T25" fmla="*/ 40 h 134"/>
                <a:gd name="T26" fmla="*/ 158 w 244"/>
                <a:gd name="T27" fmla="*/ 47 h 134"/>
                <a:gd name="T28" fmla="*/ 173 w 244"/>
                <a:gd name="T29" fmla="*/ 37 h 134"/>
                <a:gd name="T30" fmla="*/ 180 w 244"/>
                <a:gd name="T31" fmla="*/ 26 h 134"/>
                <a:gd name="T32" fmla="*/ 182 w 244"/>
                <a:gd name="T33" fmla="*/ 37 h 134"/>
                <a:gd name="T34" fmla="*/ 99 w 244"/>
                <a:gd name="T35" fmla="*/ 80 h 134"/>
                <a:gd name="T36" fmla="*/ 113 w 244"/>
                <a:gd name="T37" fmla="*/ 90 h 134"/>
                <a:gd name="T38" fmla="*/ 135 w 244"/>
                <a:gd name="T39" fmla="*/ 106 h 134"/>
                <a:gd name="T40" fmla="*/ 147 w 244"/>
                <a:gd name="T41" fmla="*/ 118 h 134"/>
                <a:gd name="T42" fmla="*/ 158 w 244"/>
                <a:gd name="T43" fmla="*/ 127 h 134"/>
                <a:gd name="T44" fmla="*/ 147 w 244"/>
                <a:gd name="T45" fmla="*/ 134 h 134"/>
                <a:gd name="T46" fmla="*/ 128 w 244"/>
                <a:gd name="T47" fmla="*/ 127 h 134"/>
                <a:gd name="T48" fmla="*/ 99 w 244"/>
                <a:gd name="T49" fmla="*/ 113 h 134"/>
                <a:gd name="T50" fmla="*/ 80 w 244"/>
                <a:gd name="T51" fmla="*/ 90 h 134"/>
                <a:gd name="T52" fmla="*/ 47 w 244"/>
                <a:gd name="T53" fmla="*/ 87 h 134"/>
                <a:gd name="T54" fmla="*/ 38 w 244"/>
                <a:gd name="T55" fmla="*/ 106 h 134"/>
                <a:gd name="T56" fmla="*/ 17 w 244"/>
                <a:gd name="T57" fmla="*/ 108 h 134"/>
                <a:gd name="T58" fmla="*/ 0 w 244"/>
                <a:gd name="T59" fmla="*/ 54 h 134"/>
                <a:gd name="T60" fmla="*/ 28 w 244"/>
                <a:gd name="T61" fmla="*/ 11 h 134"/>
                <a:gd name="T62" fmla="*/ 69 w 244"/>
                <a:gd name="T63" fmla="*/ 30 h 134"/>
                <a:gd name="T64" fmla="*/ 80 w 244"/>
                <a:gd name="T65" fmla="*/ 49 h 134"/>
                <a:gd name="T66" fmla="*/ 111 w 244"/>
                <a:gd name="T67" fmla="*/ 66 h 134"/>
                <a:gd name="T68" fmla="*/ 99 w 244"/>
                <a:gd name="T69" fmla="*/ 80 h 134"/>
                <a:gd name="T70" fmla="*/ 196 w 244"/>
                <a:gd name="T71" fmla="*/ 33 h 134"/>
                <a:gd name="T72" fmla="*/ 187 w 244"/>
                <a:gd name="T73" fmla="*/ 28 h 134"/>
                <a:gd name="T74" fmla="*/ 177 w 244"/>
                <a:gd name="T75" fmla="*/ 16 h 134"/>
                <a:gd name="T76" fmla="*/ 156 w 244"/>
                <a:gd name="T77" fmla="*/ 4 h 134"/>
                <a:gd name="T78" fmla="*/ 168 w 244"/>
                <a:gd name="T79" fmla="*/ 4 h 134"/>
                <a:gd name="T80" fmla="*/ 182 w 244"/>
                <a:gd name="T81" fmla="*/ 11 h 134"/>
                <a:gd name="T82" fmla="*/ 194 w 244"/>
                <a:gd name="T83" fmla="*/ 2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4" h="134">
                  <a:moveTo>
                    <a:pt x="241" y="71"/>
                  </a:moveTo>
                  <a:lnTo>
                    <a:pt x="241" y="71"/>
                  </a:lnTo>
                  <a:lnTo>
                    <a:pt x="236" y="73"/>
                  </a:lnTo>
                  <a:lnTo>
                    <a:pt x="229" y="66"/>
                  </a:lnTo>
                  <a:lnTo>
                    <a:pt x="222" y="54"/>
                  </a:lnTo>
                  <a:lnTo>
                    <a:pt x="218" y="42"/>
                  </a:lnTo>
                  <a:lnTo>
                    <a:pt x="220" y="40"/>
                  </a:lnTo>
                  <a:lnTo>
                    <a:pt x="222" y="47"/>
                  </a:lnTo>
                  <a:lnTo>
                    <a:pt x="227" y="49"/>
                  </a:lnTo>
                  <a:lnTo>
                    <a:pt x="234" y="59"/>
                  </a:lnTo>
                  <a:lnTo>
                    <a:pt x="244" y="66"/>
                  </a:lnTo>
                  <a:lnTo>
                    <a:pt x="241" y="71"/>
                  </a:lnTo>
                  <a:close/>
                  <a:moveTo>
                    <a:pt x="177" y="49"/>
                  </a:moveTo>
                  <a:lnTo>
                    <a:pt x="177" y="49"/>
                  </a:lnTo>
                  <a:lnTo>
                    <a:pt x="168" y="49"/>
                  </a:lnTo>
                  <a:lnTo>
                    <a:pt x="168" y="54"/>
                  </a:lnTo>
                  <a:lnTo>
                    <a:pt x="158" y="59"/>
                  </a:lnTo>
                  <a:lnTo>
                    <a:pt x="149" y="61"/>
                  </a:lnTo>
                  <a:lnTo>
                    <a:pt x="139" y="61"/>
                  </a:lnTo>
                  <a:lnTo>
                    <a:pt x="128" y="56"/>
                  </a:lnTo>
                  <a:lnTo>
                    <a:pt x="118" y="54"/>
                  </a:lnTo>
                  <a:lnTo>
                    <a:pt x="118" y="47"/>
                  </a:lnTo>
                  <a:lnTo>
                    <a:pt x="135" y="49"/>
                  </a:lnTo>
                  <a:lnTo>
                    <a:pt x="142" y="49"/>
                  </a:lnTo>
                  <a:lnTo>
                    <a:pt x="144" y="40"/>
                  </a:lnTo>
                  <a:lnTo>
                    <a:pt x="147" y="40"/>
                  </a:lnTo>
                  <a:lnTo>
                    <a:pt x="149" y="49"/>
                  </a:lnTo>
                  <a:lnTo>
                    <a:pt x="158" y="47"/>
                  </a:lnTo>
                  <a:lnTo>
                    <a:pt x="163" y="42"/>
                  </a:lnTo>
                  <a:lnTo>
                    <a:pt x="173" y="37"/>
                  </a:lnTo>
                  <a:lnTo>
                    <a:pt x="170" y="28"/>
                  </a:lnTo>
                  <a:lnTo>
                    <a:pt x="180" y="26"/>
                  </a:lnTo>
                  <a:lnTo>
                    <a:pt x="182" y="28"/>
                  </a:lnTo>
                  <a:lnTo>
                    <a:pt x="182" y="37"/>
                  </a:lnTo>
                  <a:lnTo>
                    <a:pt x="177" y="49"/>
                  </a:lnTo>
                  <a:close/>
                  <a:moveTo>
                    <a:pt x="99" y="80"/>
                  </a:moveTo>
                  <a:lnTo>
                    <a:pt x="99" y="80"/>
                  </a:lnTo>
                  <a:lnTo>
                    <a:pt x="113" y="90"/>
                  </a:lnTo>
                  <a:lnTo>
                    <a:pt x="125" y="106"/>
                  </a:lnTo>
                  <a:lnTo>
                    <a:pt x="135" y="106"/>
                  </a:lnTo>
                  <a:lnTo>
                    <a:pt x="135" y="113"/>
                  </a:lnTo>
                  <a:lnTo>
                    <a:pt x="147" y="118"/>
                  </a:lnTo>
                  <a:lnTo>
                    <a:pt x="139" y="120"/>
                  </a:lnTo>
                  <a:lnTo>
                    <a:pt x="158" y="127"/>
                  </a:lnTo>
                  <a:lnTo>
                    <a:pt x="156" y="132"/>
                  </a:lnTo>
                  <a:lnTo>
                    <a:pt x="147" y="134"/>
                  </a:lnTo>
                  <a:lnTo>
                    <a:pt x="142" y="130"/>
                  </a:lnTo>
                  <a:lnTo>
                    <a:pt x="128" y="127"/>
                  </a:lnTo>
                  <a:lnTo>
                    <a:pt x="111" y="125"/>
                  </a:lnTo>
                  <a:lnTo>
                    <a:pt x="99" y="113"/>
                  </a:lnTo>
                  <a:lnTo>
                    <a:pt x="90" y="106"/>
                  </a:lnTo>
                  <a:lnTo>
                    <a:pt x="80" y="90"/>
                  </a:lnTo>
                  <a:lnTo>
                    <a:pt x="59" y="82"/>
                  </a:lnTo>
                  <a:lnTo>
                    <a:pt x="47" y="87"/>
                  </a:lnTo>
                  <a:lnTo>
                    <a:pt x="35" y="94"/>
                  </a:lnTo>
                  <a:lnTo>
                    <a:pt x="38" y="106"/>
                  </a:lnTo>
                  <a:lnTo>
                    <a:pt x="26" y="111"/>
                  </a:lnTo>
                  <a:lnTo>
                    <a:pt x="17" y="108"/>
                  </a:lnTo>
                  <a:lnTo>
                    <a:pt x="0" y="106"/>
                  </a:lnTo>
                  <a:lnTo>
                    <a:pt x="0" y="54"/>
                  </a:lnTo>
                  <a:lnTo>
                    <a:pt x="0" y="2"/>
                  </a:lnTo>
                  <a:lnTo>
                    <a:pt x="28" y="11"/>
                  </a:lnTo>
                  <a:lnTo>
                    <a:pt x="57" y="23"/>
                  </a:lnTo>
                  <a:lnTo>
                    <a:pt x="69" y="30"/>
                  </a:lnTo>
                  <a:lnTo>
                    <a:pt x="78" y="37"/>
                  </a:lnTo>
                  <a:lnTo>
                    <a:pt x="80" y="49"/>
                  </a:lnTo>
                  <a:lnTo>
                    <a:pt x="106" y="59"/>
                  </a:lnTo>
                  <a:lnTo>
                    <a:pt x="111" y="66"/>
                  </a:lnTo>
                  <a:lnTo>
                    <a:pt x="97" y="68"/>
                  </a:lnTo>
                  <a:lnTo>
                    <a:pt x="99" y="80"/>
                  </a:lnTo>
                  <a:close/>
                  <a:moveTo>
                    <a:pt x="196" y="33"/>
                  </a:moveTo>
                  <a:lnTo>
                    <a:pt x="196" y="33"/>
                  </a:lnTo>
                  <a:lnTo>
                    <a:pt x="192" y="37"/>
                  </a:lnTo>
                  <a:lnTo>
                    <a:pt x="187" y="28"/>
                  </a:lnTo>
                  <a:lnTo>
                    <a:pt x="184" y="21"/>
                  </a:lnTo>
                  <a:lnTo>
                    <a:pt x="177" y="16"/>
                  </a:lnTo>
                  <a:lnTo>
                    <a:pt x="168" y="9"/>
                  </a:lnTo>
                  <a:lnTo>
                    <a:pt x="156" y="4"/>
                  </a:lnTo>
                  <a:lnTo>
                    <a:pt x="161" y="0"/>
                  </a:lnTo>
                  <a:lnTo>
                    <a:pt x="168" y="4"/>
                  </a:lnTo>
                  <a:lnTo>
                    <a:pt x="175" y="7"/>
                  </a:lnTo>
                  <a:lnTo>
                    <a:pt x="182" y="11"/>
                  </a:lnTo>
                  <a:lnTo>
                    <a:pt x="187" y="19"/>
                  </a:lnTo>
                  <a:lnTo>
                    <a:pt x="194" y="23"/>
                  </a:lnTo>
                  <a:lnTo>
                    <a:pt x="196"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1" name="Freeform 254"/>
            <p:cNvSpPr>
              <a:spLocks/>
            </p:cNvSpPr>
            <p:nvPr/>
          </p:nvSpPr>
          <p:spPr bwMode="auto">
            <a:xfrm>
              <a:off x="2540342" y="3401220"/>
              <a:ext cx="44313" cy="17044"/>
            </a:xfrm>
            <a:custGeom>
              <a:avLst/>
              <a:gdLst>
                <a:gd name="T0" fmla="*/ 26 w 26"/>
                <a:gd name="T1" fmla="*/ 5 h 10"/>
                <a:gd name="T2" fmla="*/ 26 w 26"/>
                <a:gd name="T3" fmla="*/ 5 h 10"/>
                <a:gd name="T4" fmla="*/ 24 w 26"/>
                <a:gd name="T5" fmla="*/ 10 h 10"/>
                <a:gd name="T6" fmla="*/ 9 w 26"/>
                <a:gd name="T7" fmla="*/ 10 h 10"/>
                <a:gd name="T8" fmla="*/ 0 w 26"/>
                <a:gd name="T9" fmla="*/ 10 h 10"/>
                <a:gd name="T10" fmla="*/ 0 w 26"/>
                <a:gd name="T11" fmla="*/ 3 h 10"/>
                <a:gd name="T12" fmla="*/ 2 w 26"/>
                <a:gd name="T13" fmla="*/ 0 h 10"/>
                <a:gd name="T14" fmla="*/ 17 w 26"/>
                <a:gd name="T15" fmla="*/ 0 h 10"/>
                <a:gd name="T16" fmla="*/ 24 w 26"/>
                <a:gd name="T17" fmla="*/ 3 h 10"/>
                <a:gd name="T18" fmla="*/ 26 w 26"/>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6" y="5"/>
                  </a:moveTo>
                  <a:lnTo>
                    <a:pt x="26" y="5"/>
                  </a:lnTo>
                  <a:lnTo>
                    <a:pt x="24" y="10"/>
                  </a:lnTo>
                  <a:lnTo>
                    <a:pt x="9" y="10"/>
                  </a:lnTo>
                  <a:lnTo>
                    <a:pt x="0" y="10"/>
                  </a:lnTo>
                  <a:lnTo>
                    <a:pt x="0" y="3"/>
                  </a:lnTo>
                  <a:lnTo>
                    <a:pt x="2" y="0"/>
                  </a:lnTo>
                  <a:lnTo>
                    <a:pt x="17" y="0"/>
                  </a:lnTo>
                  <a:lnTo>
                    <a:pt x="24" y="3"/>
                  </a:lnTo>
                  <a:lnTo>
                    <a:pt x="26"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3" name="Freeform 256"/>
            <p:cNvSpPr>
              <a:spLocks/>
            </p:cNvSpPr>
            <p:nvPr/>
          </p:nvSpPr>
          <p:spPr bwMode="auto">
            <a:xfrm>
              <a:off x="7825524" y="2610157"/>
              <a:ext cx="180661" cy="189183"/>
            </a:xfrm>
            <a:custGeom>
              <a:avLst/>
              <a:gdLst>
                <a:gd name="T0" fmla="*/ 104 w 106"/>
                <a:gd name="T1" fmla="*/ 12 h 111"/>
                <a:gd name="T2" fmla="*/ 104 w 106"/>
                <a:gd name="T3" fmla="*/ 12 h 111"/>
                <a:gd name="T4" fmla="*/ 106 w 106"/>
                <a:gd name="T5" fmla="*/ 16 h 111"/>
                <a:gd name="T6" fmla="*/ 99 w 106"/>
                <a:gd name="T7" fmla="*/ 14 h 111"/>
                <a:gd name="T8" fmla="*/ 92 w 106"/>
                <a:gd name="T9" fmla="*/ 21 h 111"/>
                <a:gd name="T10" fmla="*/ 87 w 106"/>
                <a:gd name="T11" fmla="*/ 28 h 111"/>
                <a:gd name="T12" fmla="*/ 87 w 106"/>
                <a:gd name="T13" fmla="*/ 45 h 111"/>
                <a:gd name="T14" fmla="*/ 80 w 106"/>
                <a:gd name="T15" fmla="*/ 50 h 111"/>
                <a:gd name="T16" fmla="*/ 76 w 106"/>
                <a:gd name="T17" fmla="*/ 52 h 111"/>
                <a:gd name="T18" fmla="*/ 71 w 106"/>
                <a:gd name="T19" fmla="*/ 59 h 111"/>
                <a:gd name="T20" fmla="*/ 59 w 106"/>
                <a:gd name="T21" fmla="*/ 61 h 111"/>
                <a:gd name="T22" fmla="*/ 52 w 106"/>
                <a:gd name="T23" fmla="*/ 66 h 111"/>
                <a:gd name="T24" fmla="*/ 52 w 106"/>
                <a:gd name="T25" fmla="*/ 78 h 111"/>
                <a:gd name="T26" fmla="*/ 50 w 106"/>
                <a:gd name="T27" fmla="*/ 78 h 111"/>
                <a:gd name="T28" fmla="*/ 57 w 106"/>
                <a:gd name="T29" fmla="*/ 83 h 111"/>
                <a:gd name="T30" fmla="*/ 66 w 106"/>
                <a:gd name="T31" fmla="*/ 92 h 111"/>
                <a:gd name="T32" fmla="*/ 64 w 106"/>
                <a:gd name="T33" fmla="*/ 97 h 111"/>
                <a:gd name="T34" fmla="*/ 57 w 106"/>
                <a:gd name="T35" fmla="*/ 97 h 111"/>
                <a:gd name="T36" fmla="*/ 47 w 106"/>
                <a:gd name="T37" fmla="*/ 97 h 111"/>
                <a:gd name="T38" fmla="*/ 40 w 106"/>
                <a:gd name="T39" fmla="*/ 109 h 111"/>
                <a:gd name="T40" fmla="*/ 31 w 106"/>
                <a:gd name="T41" fmla="*/ 106 h 111"/>
                <a:gd name="T42" fmla="*/ 31 w 106"/>
                <a:gd name="T43" fmla="*/ 109 h 111"/>
                <a:gd name="T44" fmla="*/ 24 w 106"/>
                <a:gd name="T45" fmla="*/ 104 h 111"/>
                <a:gd name="T46" fmla="*/ 21 w 106"/>
                <a:gd name="T47" fmla="*/ 109 h 111"/>
                <a:gd name="T48" fmla="*/ 16 w 106"/>
                <a:gd name="T49" fmla="*/ 111 h 111"/>
                <a:gd name="T50" fmla="*/ 16 w 106"/>
                <a:gd name="T51" fmla="*/ 106 h 111"/>
                <a:gd name="T52" fmla="*/ 12 w 106"/>
                <a:gd name="T53" fmla="*/ 104 h 111"/>
                <a:gd name="T54" fmla="*/ 7 w 106"/>
                <a:gd name="T55" fmla="*/ 102 h 111"/>
                <a:gd name="T56" fmla="*/ 12 w 106"/>
                <a:gd name="T57" fmla="*/ 92 h 111"/>
                <a:gd name="T58" fmla="*/ 16 w 106"/>
                <a:gd name="T59" fmla="*/ 90 h 111"/>
                <a:gd name="T60" fmla="*/ 14 w 106"/>
                <a:gd name="T61" fmla="*/ 85 h 111"/>
                <a:gd name="T62" fmla="*/ 19 w 106"/>
                <a:gd name="T63" fmla="*/ 76 h 111"/>
                <a:gd name="T64" fmla="*/ 16 w 106"/>
                <a:gd name="T65" fmla="*/ 71 h 111"/>
                <a:gd name="T66" fmla="*/ 7 w 106"/>
                <a:gd name="T67" fmla="*/ 68 h 111"/>
                <a:gd name="T68" fmla="*/ 0 w 106"/>
                <a:gd name="T69" fmla="*/ 64 h 111"/>
                <a:gd name="T70" fmla="*/ 14 w 106"/>
                <a:gd name="T71" fmla="*/ 52 h 111"/>
                <a:gd name="T72" fmla="*/ 31 w 106"/>
                <a:gd name="T73" fmla="*/ 40 h 111"/>
                <a:gd name="T74" fmla="*/ 43 w 106"/>
                <a:gd name="T75" fmla="*/ 23 h 111"/>
                <a:gd name="T76" fmla="*/ 50 w 106"/>
                <a:gd name="T77" fmla="*/ 31 h 111"/>
                <a:gd name="T78" fmla="*/ 64 w 106"/>
                <a:gd name="T79" fmla="*/ 31 h 111"/>
                <a:gd name="T80" fmla="*/ 61 w 106"/>
                <a:gd name="T81" fmla="*/ 21 h 111"/>
                <a:gd name="T82" fmla="*/ 87 w 106"/>
                <a:gd name="T83" fmla="*/ 12 h 111"/>
                <a:gd name="T84" fmla="*/ 92 w 106"/>
                <a:gd name="T85" fmla="*/ 0 h 111"/>
                <a:gd name="T86" fmla="*/ 104 w 106"/>
                <a:gd name="T87" fmla="*/ 1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6" h="111">
                  <a:moveTo>
                    <a:pt x="104" y="12"/>
                  </a:moveTo>
                  <a:lnTo>
                    <a:pt x="104" y="12"/>
                  </a:lnTo>
                  <a:lnTo>
                    <a:pt x="106" y="16"/>
                  </a:lnTo>
                  <a:lnTo>
                    <a:pt x="99" y="14"/>
                  </a:lnTo>
                  <a:lnTo>
                    <a:pt x="92" y="21"/>
                  </a:lnTo>
                  <a:lnTo>
                    <a:pt x="87" y="28"/>
                  </a:lnTo>
                  <a:lnTo>
                    <a:pt x="87" y="45"/>
                  </a:lnTo>
                  <a:lnTo>
                    <a:pt x="80" y="50"/>
                  </a:lnTo>
                  <a:lnTo>
                    <a:pt x="76" y="52"/>
                  </a:lnTo>
                  <a:lnTo>
                    <a:pt x="71" y="59"/>
                  </a:lnTo>
                  <a:lnTo>
                    <a:pt x="59" y="61"/>
                  </a:lnTo>
                  <a:lnTo>
                    <a:pt x="52" y="66"/>
                  </a:lnTo>
                  <a:lnTo>
                    <a:pt x="52" y="78"/>
                  </a:lnTo>
                  <a:lnTo>
                    <a:pt x="50" y="78"/>
                  </a:lnTo>
                  <a:lnTo>
                    <a:pt x="57" y="83"/>
                  </a:lnTo>
                  <a:lnTo>
                    <a:pt x="66" y="92"/>
                  </a:lnTo>
                  <a:lnTo>
                    <a:pt x="64" y="97"/>
                  </a:lnTo>
                  <a:lnTo>
                    <a:pt x="57" y="97"/>
                  </a:lnTo>
                  <a:lnTo>
                    <a:pt x="47" y="97"/>
                  </a:lnTo>
                  <a:lnTo>
                    <a:pt x="40" y="109"/>
                  </a:lnTo>
                  <a:lnTo>
                    <a:pt x="31" y="106"/>
                  </a:lnTo>
                  <a:lnTo>
                    <a:pt x="31" y="109"/>
                  </a:lnTo>
                  <a:lnTo>
                    <a:pt x="24" y="104"/>
                  </a:lnTo>
                  <a:lnTo>
                    <a:pt x="21" y="109"/>
                  </a:lnTo>
                  <a:lnTo>
                    <a:pt x="16" y="111"/>
                  </a:lnTo>
                  <a:lnTo>
                    <a:pt x="16" y="106"/>
                  </a:lnTo>
                  <a:lnTo>
                    <a:pt x="12" y="104"/>
                  </a:lnTo>
                  <a:lnTo>
                    <a:pt x="7" y="102"/>
                  </a:lnTo>
                  <a:lnTo>
                    <a:pt x="12" y="92"/>
                  </a:lnTo>
                  <a:lnTo>
                    <a:pt x="16" y="90"/>
                  </a:lnTo>
                  <a:lnTo>
                    <a:pt x="14" y="85"/>
                  </a:lnTo>
                  <a:lnTo>
                    <a:pt x="19" y="76"/>
                  </a:lnTo>
                  <a:lnTo>
                    <a:pt x="16" y="71"/>
                  </a:lnTo>
                  <a:lnTo>
                    <a:pt x="7" y="68"/>
                  </a:lnTo>
                  <a:lnTo>
                    <a:pt x="0" y="64"/>
                  </a:lnTo>
                  <a:lnTo>
                    <a:pt x="14" y="52"/>
                  </a:lnTo>
                  <a:lnTo>
                    <a:pt x="31" y="40"/>
                  </a:lnTo>
                  <a:lnTo>
                    <a:pt x="43" y="23"/>
                  </a:lnTo>
                  <a:lnTo>
                    <a:pt x="50" y="31"/>
                  </a:lnTo>
                  <a:lnTo>
                    <a:pt x="64" y="31"/>
                  </a:lnTo>
                  <a:lnTo>
                    <a:pt x="61" y="21"/>
                  </a:lnTo>
                  <a:lnTo>
                    <a:pt x="87" y="12"/>
                  </a:lnTo>
                  <a:lnTo>
                    <a:pt x="92" y="0"/>
                  </a:lnTo>
                  <a:lnTo>
                    <a:pt x="10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5" name="Freeform 258"/>
            <p:cNvSpPr>
              <a:spLocks/>
            </p:cNvSpPr>
            <p:nvPr/>
          </p:nvSpPr>
          <p:spPr bwMode="auto">
            <a:xfrm>
              <a:off x="4132203" y="2639376"/>
              <a:ext cx="88626" cy="194296"/>
            </a:xfrm>
            <a:custGeom>
              <a:avLst/>
              <a:gdLst>
                <a:gd name="T0" fmla="*/ 22 w 52"/>
                <a:gd name="T1" fmla="*/ 0 h 114"/>
                <a:gd name="T2" fmla="*/ 22 w 52"/>
                <a:gd name="T3" fmla="*/ 0 h 114"/>
                <a:gd name="T4" fmla="*/ 26 w 52"/>
                <a:gd name="T5" fmla="*/ 9 h 114"/>
                <a:gd name="T6" fmla="*/ 36 w 52"/>
                <a:gd name="T7" fmla="*/ 9 h 114"/>
                <a:gd name="T8" fmla="*/ 38 w 52"/>
                <a:gd name="T9" fmla="*/ 7 h 114"/>
                <a:gd name="T10" fmla="*/ 48 w 52"/>
                <a:gd name="T11" fmla="*/ 7 h 114"/>
                <a:gd name="T12" fmla="*/ 52 w 52"/>
                <a:gd name="T13" fmla="*/ 19 h 114"/>
                <a:gd name="T14" fmla="*/ 43 w 52"/>
                <a:gd name="T15" fmla="*/ 24 h 114"/>
                <a:gd name="T16" fmla="*/ 43 w 52"/>
                <a:gd name="T17" fmla="*/ 43 h 114"/>
                <a:gd name="T18" fmla="*/ 41 w 52"/>
                <a:gd name="T19" fmla="*/ 45 h 114"/>
                <a:gd name="T20" fmla="*/ 41 w 52"/>
                <a:gd name="T21" fmla="*/ 54 h 114"/>
                <a:gd name="T22" fmla="*/ 33 w 52"/>
                <a:gd name="T23" fmla="*/ 57 h 114"/>
                <a:gd name="T24" fmla="*/ 41 w 52"/>
                <a:gd name="T25" fmla="*/ 69 h 114"/>
                <a:gd name="T26" fmla="*/ 36 w 52"/>
                <a:gd name="T27" fmla="*/ 83 h 114"/>
                <a:gd name="T28" fmla="*/ 41 w 52"/>
                <a:gd name="T29" fmla="*/ 88 h 114"/>
                <a:gd name="T30" fmla="*/ 38 w 52"/>
                <a:gd name="T31" fmla="*/ 95 h 114"/>
                <a:gd name="T32" fmla="*/ 33 w 52"/>
                <a:gd name="T33" fmla="*/ 102 h 114"/>
                <a:gd name="T34" fmla="*/ 33 w 52"/>
                <a:gd name="T35" fmla="*/ 109 h 114"/>
                <a:gd name="T36" fmla="*/ 29 w 52"/>
                <a:gd name="T37" fmla="*/ 114 h 114"/>
                <a:gd name="T38" fmla="*/ 19 w 52"/>
                <a:gd name="T39" fmla="*/ 111 h 114"/>
                <a:gd name="T40" fmla="*/ 10 w 52"/>
                <a:gd name="T41" fmla="*/ 111 h 114"/>
                <a:gd name="T42" fmla="*/ 15 w 52"/>
                <a:gd name="T43" fmla="*/ 97 h 114"/>
                <a:gd name="T44" fmla="*/ 12 w 52"/>
                <a:gd name="T45" fmla="*/ 85 h 114"/>
                <a:gd name="T46" fmla="*/ 5 w 52"/>
                <a:gd name="T47" fmla="*/ 83 h 114"/>
                <a:gd name="T48" fmla="*/ 0 w 52"/>
                <a:gd name="T49" fmla="*/ 76 h 114"/>
                <a:gd name="T50" fmla="*/ 3 w 52"/>
                <a:gd name="T51" fmla="*/ 62 h 114"/>
                <a:gd name="T52" fmla="*/ 10 w 52"/>
                <a:gd name="T53" fmla="*/ 54 h 114"/>
                <a:gd name="T54" fmla="*/ 10 w 52"/>
                <a:gd name="T55" fmla="*/ 45 h 114"/>
                <a:gd name="T56" fmla="*/ 12 w 52"/>
                <a:gd name="T57" fmla="*/ 33 h 114"/>
                <a:gd name="T58" fmla="*/ 12 w 52"/>
                <a:gd name="T59" fmla="*/ 24 h 114"/>
                <a:gd name="T60" fmla="*/ 10 w 52"/>
                <a:gd name="T61" fmla="*/ 17 h 114"/>
                <a:gd name="T62" fmla="*/ 10 w 52"/>
                <a:gd name="T63" fmla="*/ 7 h 114"/>
                <a:gd name="T64" fmla="*/ 15 w 52"/>
                <a:gd name="T65" fmla="*/ 2 h 114"/>
                <a:gd name="T66" fmla="*/ 22 w 52"/>
                <a:gd name="T6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114">
                  <a:moveTo>
                    <a:pt x="22" y="0"/>
                  </a:moveTo>
                  <a:lnTo>
                    <a:pt x="22" y="0"/>
                  </a:lnTo>
                  <a:lnTo>
                    <a:pt x="26" y="9"/>
                  </a:lnTo>
                  <a:lnTo>
                    <a:pt x="36" y="9"/>
                  </a:lnTo>
                  <a:lnTo>
                    <a:pt x="38" y="7"/>
                  </a:lnTo>
                  <a:lnTo>
                    <a:pt x="48" y="7"/>
                  </a:lnTo>
                  <a:lnTo>
                    <a:pt x="52" y="19"/>
                  </a:lnTo>
                  <a:lnTo>
                    <a:pt x="43" y="24"/>
                  </a:lnTo>
                  <a:lnTo>
                    <a:pt x="43" y="43"/>
                  </a:lnTo>
                  <a:lnTo>
                    <a:pt x="41" y="45"/>
                  </a:lnTo>
                  <a:lnTo>
                    <a:pt x="41" y="54"/>
                  </a:lnTo>
                  <a:lnTo>
                    <a:pt x="33" y="57"/>
                  </a:lnTo>
                  <a:lnTo>
                    <a:pt x="41" y="69"/>
                  </a:lnTo>
                  <a:lnTo>
                    <a:pt x="36" y="83"/>
                  </a:lnTo>
                  <a:lnTo>
                    <a:pt x="41" y="88"/>
                  </a:lnTo>
                  <a:lnTo>
                    <a:pt x="38" y="95"/>
                  </a:lnTo>
                  <a:lnTo>
                    <a:pt x="33" y="102"/>
                  </a:lnTo>
                  <a:lnTo>
                    <a:pt x="33" y="109"/>
                  </a:lnTo>
                  <a:lnTo>
                    <a:pt x="29" y="114"/>
                  </a:lnTo>
                  <a:lnTo>
                    <a:pt x="19" y="111"/>
                  </a:lnTo>
                  <a:lnTo>
                    <a:pt x="10" y="111"/>
                  </a:lnTo>
                  <a:lnTo>
                    <a:pt x="15" y="97"/>
                  </a:lnTo>
                  <a:lnTo>
                    <a:pt x="12" y="85"/>
                  </a:lnTo>
                  <a:lnTo>
                    <a:pt x="5" y="83"/>
                  </a:lnTo>
                  <a:lnTo>
                    <a:pt x="0" y="76"/>
                  </a:lnTo>
                  <a:lnTo>
                    <a:pt x="3" y="62"/>
                  </a:lnTo>
                  <a:lnTo>
                    <a:pt x="10" y="54"/>
                  </a:lnTo>
                  <a:lnTo>
                    <a:pt x="10" y="45"/>
                  </a:lnTo>
                  <a:lnTo>
                    <a:pt x="12" y="33"/>
                  </a:lnTo>
                  <a:lnTo>
                    <a:pt x="12" y="24"/>
                  </a:lnTo>
                  <a:lnTo>
                    <a:pt x="10" y="17"/>
                  </a:lnTo>
                  <a:lnTo>
                    <a:pt x="10" y="7"/>
                  </a:lnTo>
                  <a:lnTo>
                    <a:pt x="15" y="2"/>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1" name="Freeform 264"/>
            <p:cNvSpPr>
              <a:spLocks/>
            </p:cNvSpPr>
            <p:nvPr/>
          </p:nvSpPr>
          <p:spPr bwMode="auto">
            <a:xfrm>
              <a:off x="5797351" y="3179655"/>
              <a:ext cx="23861" cy="44313"/>
            </a:xfrm>
            <a:custGeom>
              <a:avLst/>
              <a:gdLst>
                <a:gd name="T0" fmla="*/ 10 w 14"/>
                <a:gd name="T1" fmla="*/ 24 h 26"/>
                <a:gd name="T2" fmla="*/ 10 w 14"/>
                <a:gd name="T3" fmla="*/ 24 h 26"/>
                <a:gd name="T4" fmla="*/ 5 w 14"/>
                <a:gd name="T5" fmla="*/ 26 h 26"/>
                <a:gd name="T6" fmla="*/ 0 w 14"/>
                <a:gd name="T7" fmla="*/ 21 h 26"/>
                <a:gd name="T8" fmla="*/ 0 w 14"/>
                <a:gd name="T9" fmla="*/ 10 h 26"/>
                <a:gd name="T10" fmla="*/ 3 w 14"/>
                <a:gd name="T11" fmla="*/ 0 h 26"/>
                <a:gd name="T12" fmla="*/ 7 w 14"/>
                <a:gd name="T13" fmla="*/ 0 h 26"/>
                <a:gd name="T14" fmla="*/ 14 w 14"/>
                <a:gd name="T15" fmla="*/ 5 h 26"/>
                <a:gd name="T16" fmla="*/ 14 w 14"/>
                <a:gd name="T17" fmla="*/ 14 h 26"/>
                <a:gd name="T18" fmla="*/ 10 w 14"/>
                <a:gd name="T19"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6">
                  <a:moveTo>
                    <a:pt x="10" y="24"/>
                  </a:moveTo>
                  <a:lnTo>
                    <a:pt x="10" y="24"/>
                  </a:lnTo>
                  <a:lnTo>
                    <a:pt x="5" y="26"/>
                  </a:lnTo>
                  <a:lnTo>
                    <a:pt x="0" y="21"/>
                  </a:lnTo>
                  <a:lnTo>
                    <a:pt x="0" y="10"/>
                  </a:lnTo>
                  <a:lnTo>
                    <a:pt x="3" y="0"/>
                  </a:lnTo>
                  <a:lnTo>
                    <a:pt x="7" y="0"/>
                  </a:lnTo>
                  <a:lnTo>
                    <a:pt x="14" y="5"/>
                  </a:lnTo>
                  <a:lnTo>
                    <a:pt x="14" y="14"/>
                  </a:lnTo>
                  <a:lnTo>
                    <a:pt x="10" y="2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7" name="Freeform 270"/>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8" name="Freeform 271"/>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3" name="Freeform 276"/>
            <p:cNvSpPr>
              <a:spLocks/>
            </p:cNvSpPr>
            <p:nvPr/>
          </p:nvSpPr>
          <p:spPr bwMode="auto">
            <a:xfrm>
              <a:off x="3910637" y="3459168"/>
              <a:ext cx="170435" cy="121010"/>
            </a:xfrm>
            <a:custGeom>
              <a:avLst/>
              <a:gdLst>
                <a:gd name="T0" fmla="*/ 50 w 100"/>
                <a:gd name="T1" fmla="*/ 0 h 71"/>
                <a:gd name="T2" fmla="*/ 50 w 100"/>
                <a:gd name="T3" fmla="*/ 0 h 71"/>
                <a:gd name="T4" fmla="*/ 57 w 100"/>
                <a:gd name="T5" fmla="*/ 4 h 71"/>
                <a:gd name="T6" fmla="*/ 69 w 100"/>
                <a:gd name="T7" fmla="*/ 9 h 71"/>
                <a:gd name="T8" fmla="*/ 76 w 100"/>
                <a:gd name="T9" fmla="*/ 21 h 71"/>
                <a:gd name="T10" fmla="*/ 88 w 100"/>
                <a:gd name="T11" fmla="*/ 33 h 71"/>
                <a:gd name="T12" fmla="*/ 90 w 100"/>
                <a:gd name="T13" fmla="*/ 42 h 71"/>
                <a:gd name="T14" fmla="*/ 92 w 100"/>
                <a:gd name="T15" fmla="*/ 52 h 71"/>
                <a:gd name="T16" fmla="*/ 97 w 100"/>
                <a:gd name="T17" fmla="*/ 59 h 71"/>
                <a:gd name="T18" fmla="*/ 100 w 100"/>
                <a:gd name="T19" fmla="*/ 63 h 71"/>
                <a:gd name="T20" fmla="*/ 100 w 100"/>
                <a:gd name="T21" fmla="*/ 68 h 71"/>
                <a:gd name="T22" fmla="*/ 97 w 100"/>
                <a:gd name="T23" fmla="*/ 71 h 71"/>
                <a:gd name="T24" fmla="*/ 88 w 100"/>
                <a:gd name="T25" fmla="*/ 68 h 71"/>
                <a:gd name="T26" fmla="*/ 85 w 100"/>
                <a:gd name="T27" fmla="*/ 71 h 71"/>
                <a:gd name="T28" fmla="*/ 83 w 100"/>
                <a:gd name="T29" fmla="*/ 71 h 71"/>
                <a:gd name="T30" fmla="*/ 71 w 100"/>
                <a:gd name="T31" fmla="*/ 66 h 71"/>
                <a:gd name="T32" fmla="*/ 64 w 100"/>
                <a:gd name="T33" fmla="*/ 66 h 71"/>
                <a:gd name="T34" fmla="*/ 33 w 100"/>
                <a:gd name="T35" fmla="*/ 66 h 71"/>
                <a:gd name="T36" fmla="*/ 29 w 100"/>
                <a:gd name="T37" fmla="*/ 68 h 71"/>
                <a:gd name="T38" fmla="*/ 24 w 100"/>
                <a:gd name="T39" fmla="*/ 66 h 71"/>
                <a:gd name="T40" fmla="*/ 14 w 100"/>
                <a:gd name="T41" fmla="*/ 71 h 71"/>
                <a:gd name="T42" fmla="*/ 12 w 100"/>
                <a:gd name="T43" fmla="*/ 56 h 71"/>
                <a:gd name="T44" fmla="*/ 26 w 100"/>
                <a:gd name="T45" fmla="*/ 59 h 71"/>
                <a:gd name="T46" fmla="*/ 31 w 100"/>
                <a:gd name="T47" fmla="*/ 56 h 71"/>
                <a:gd name="T48" fmla="*/ 33 w 100"/>
                <a:gd name="T49" fmla="*/ 56 h 71"/>
                <a:gd name="T50" fmla="*/ 40 w 100"/>
                <a:gd name="T51" fmla="*/ 52 h 71"/>
                <a:gd name="T52" fmla="*/ 48 w 100"/>
                <a:gd name="T53" fmla="*/ 54 h 71"/>
                <a:gd name="T54" fmla="*/ 55 w 100"/>
                <a:gd name="T55" fmla="*/ 56 h 71"/>
                <a:gd name="T56" fmla="*/ 62 w 100"/>
                <a:gd name="T57" fmla="*/ 52 h 71"/>
                <a:gd name="T58" fmla="*/ 57 w 100"/>
                <a:gd name="T59" fmla="*/ 47 h 71"/>
                <a:gd name="T60" fmla="*/ 52 w 100"/>
                <a:gd name="T61" fmla="*/ 49 h 71"/>
                <a:gd name="T62" fmla="*/ 48 w 100"/>
                <a:gd name="T63" fmla="*/ 49 h 71"/>
                <a:gd name="T64" fmla="*/ 40 w 100"/>
                <a:gd name="T65" fmla="*/ 44 h 71"/>
                <a:gd name="T66" fmla="*/ 36 w 100"/>
                <a:gd name="T67" fmla="*/ 44 h 71"/>
                <a:gd name="T68" fmla="*/ 31 w 100"/>
                <a:gd name="T69" fmla="*/ 49 h 71"/>
                <a:gd name="T70" fmla="*/ 14 w 100"/>
                <a:gd name="T71" fmla="*/ 49 h 71"/>
                <a:gd name="T72" fmla="*/ 7 w 100"/>
                <a:gd name="T73" fmla="*/ 37 h 71"/>
                <a:gd name="T74" fmla="*/ 0 w 100"/>
                <a:gd name="T75" fmla="*/ 30 h 71"/>
                <a:gd name="T76" fmla="*/ 7 w 100"/>
                <a:gd name="T77" fmla="*/ 28 h 71"/>
                <a:gd name="T78" fmla="*/ 14 w 100"/>
                <a:gd name="T79" fmla="*/ 16 h 71"/>
                <a:gd name="T80" fmla="*/ 19 w 100"/>
                <a:gd name="T81" fmla="*/ 7 h 71"/>
                <a:gd name="T82" fmla="*/ 24 w 100"/>
                <a:gd name="T83" fmla="*/ 2 h 71"/>
                <a:gd name="T84" fmla="*/ 31 w 100"/>
                <a:gd name="T85" fmla="*/ 2 h 71"/>
                <a:gd name="T86" fmla="*/ 40 w 100"/>
                <a:gd name="T87" fmla="*/ 0 h 71"/>
                <a:gd name="T88" fmla="*/ 50 w 100"/>
                <a:gd name="T8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0" h="71">
                  <a:moveTo>
                    <a:pt x="50" y="0"/>
                  </a:moveTo>
                  <a:lnTo>
                    <a:pt x="50" y="0"/>
                  </a:lnTo>
                  <a:lnTo>
                    <a:pt x="57" y="4"/>
                  </a:lnTo>
                  <a:lnTo>
                    <a:pt x="69" y="9"/>
                  </a:lnTo>
                  <a:lnTo>
                    <a:pt x="76" y="21"/>
                  </a:lnTo>
                  <a:lnTo>
                    <a:pt x="88" y="33"/>
                  </a:lnTo>
                  <a:lnTo>
                    <a:pt x="90" y="42"/>
                  </a:lnTo>
                  <a:lnTo>
                    <a:pt x="92" y="52"/>
                  </a:lnTo>
                  <a:lnTo>
                    <a:pt x="97" y="59"/>
                  </a:lnTo>
                  <a:lnTo>
                    <a:pt x="100" y="63"/>
                  </a:lnTo>
                  <a:lnTo>
                    <a:pt x="100" y="68"/>
                  </a:lnTo>
                  <a:lnTo>
                    <a:pt x="97" y="71"/>
                  </a:lnTo>
                  <a:lnTo>
                    <a:pt x="88" y="68"/>
                  </a:lnTo>
                  <a:lnTo>
                    <a:pt x="85" y="71"/>
                  </a:lnTo>
                  <a:lnTo>
                    <a:pt x="83" y="71"/>
                  </a:lnTo>
                  <a:lnTo>
                    <a:pt x="71" y="66"/>
                  </a:lnTo>
                  <a:lnTo>
                    <a:pt x="64" y="66"/>
                  </a:lnTo>
                  <a:lnTo>
                    <a:pt x="33" y="66"/>
                  </a:lnTo>
                  <a:lnTo>
                    <a:pt x="29" y="68"/>
                  </a:lnTo>
                  <a:lnTo>
                    <a:pt x="24" y="66"/>
                  </a:lnTo>
                  <a:lnTo>
                    <a:pt x="14" y="71"/>
                  </a:lnTo>
                  <a:lnTo>
                    <a:pt x="12" y="56"/>
                  </a:lnTo>
                  <a:lnTo>
                    <a:pt x="26" y="59"/>
                  </a:lnTo>
                  <a:lnTo>
                    <a:pt x="31" y="56"/>
                  </a:lnTo>
                  <a:lnTo>
                    <a:pt x="33" y="56"/>
                  </a:lnTo>
                  <a:lnTo>
                    <a:pt x="40" y="52"/>
                  </a:lnTo>
                  <a:lnTo>
                    <a:pt x="48" y="54"/>
                  </a:lnTo>
                  <a:lnTo>
                    <a:pt x="55" y="56"/>
                  </a:lnTo>
                  <a:lnTo>
                    <a:pt x="62" y="52"/>
                  </a:lnTo>
                  <a:lnTo>
                    <a:pt x="57" y="47"/>
                  </a:lnTo>
                  <a:lnTo>
                    <a:pt x="52" y="49"/>
                  </a:lnTo>
                  <a:lnTo>
                    <a:pt x="48" y="49"/>
                  </a:lnTo>
                  <a:lnTo>
                    <a:pt x="40" y="44"/>
                  </a:lnTo>
                  <a:lnTo>
                    <a:pt x="36" y="44"/>
                  </a:lnTo>
                  <a:lnTo>
                    <a:pt x="31" y="49"/>
                  </a:lnTo>
                  <a:lnTo>
                    <a:pt x="14" y="49"/>
                  </a:lnTo>
                  <a:lnTo>
                    <a:pt x="7" y="37"/>
                  </a:lnTo>
                  <a:lnTo>
                    <a:pt x="0" y="30"/>
                  </a:lnTo>
                  <a:lnTo>
                    <a:pt x="7" y="28"/>
                  </a:lnTo>
                  <a:lnTo>
                    <a:pt x="14" y="16"/>
                  </a:lnTo>
                  <a:lnTo>
                    <a:pt x="19" y="7"/>
                  </a:lnTo>
                  <a:lnTo>
                    <a:pt x="24" y="2"/>
                  </a:lnTo>
                  <a:lnTo>
                    <a:pt x="31" y="2"/>
                  </a:lnTo>
                  <a:lnTo>
                    <a:pt x="40"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nvGrpSpPr>
            <p:cNvPr id="466" name="Group 465"/>
            <p:cNvGrpSpPr/>
            <p:nvPr/>
          </p:nvGrpSpPr>
          <p:grpSpPr>
            <a:xfrm>
              <a:off x="4684412" y="-116555"/>
              <a:ext cx="4959651" cy="2796836"/>
              <a:chOff x="6245882" y="-155406"/>
              <a:chExt cx="6612868" cy="3729114"/>
            </a:xfrm>
            <a:solidFill>
              <a:schemeClr val="tx1">
                <a:alpha val="15000"/>
              </a:schemeClr>
            </a:solidFill>
          </p:grpSpPr>
          <p:sp>
            <p:nvSpPr>
              <p:cNvPr id="465" name="Freeform 464"/>
              <p:cNvSpPr>
                <a:spLocks/>
              </p:cNvSpPr>
              <p:nvPr/>
            </p:nvSpPr>
            <p:spPr bwMode="auto">
              <a:xfrm>
                <a:off x="6852085" y="567238"/>
                <a:ext cx="6006665" cy="3006470"/>
              </a:xfrm>
              <a:custGeom>
                <a:avLst/>
                <a:gdLst>
                  <a:gd name="connsiteX0" fmla="*/ 1791129 w 6006665"/>
                  <a:gd name="connsiteY0" fmla="*/ 817622 h 3006470"/>
                  <a:gd name="connsiteX1" fmla="*/ 1782156 w 6006665"/>
                  <a:gd name="connsiteY1" fmla="*/ 881716 h 3006470"/>
                  <a:gd name="connsiteX2" fmla="*/ 1809554 w 6006665"/>
                  <a:gd name="connsiteY2" fmla="*/ 895415 h 3006470"/>
                  <a:gd name="connsiteX3" fmla="*/ 2838307 w 6006665"/>
                  <a:gd name="connsiteY3" fmla="*/ 0 h 3006470"/>
                  <a:gd name="connsiteX4" fmla="*/ 2844246 w 6006665"/>
                  <a:gd name="connsiteY4" fmla="*/ 4711 h 3006470"/>
                  <a:gd name="connsiteX5" fmla="*/ 2850213 w 6006665"/>
                  <a:gd name="connsiteY5" fmla="*/ 0 h 3006470"/>
                  <a:gd name="connsiteX6" fmla="*/ 2916115 w 6006665"/>
                  <a:gd name="connsiteY6" fmla="*/ 52267 h 3006470"/>
                  <a:gd name="connsiteX7" fmla="*/ 2861576 w 6006665"/>
                  <a:gd name="connsiteY7" fmla="*/ 90899 h 3006470"/>
                  <a:gd name="connsiteX8" fmla="*/ 2947929 w 6006665"/>
                  <a:gd name="connsiteY8" fmla="*/ 118168 h 3006470"/>
                  <a:gd name="connsiteX9" fmla="*/ 2957621 w 6006665"/>
                  <a:gd name="connsiteY9" fmla="*/ 186006 h 3006470"/>
                  <a:gd name="connsiteX10" fmla="*/ 2979199 w 6006665"/>
                  <a:gd name="connsiteY10" fmla="*/ 161345 h 3006470"/>
                  <a:gd name="connsiteX11" fmla="*/ 2991106 w 6006665"/>
                  <a:gd name="connsiteY11" fmla="*/ 161345 h 3006470"/>
                  <a:gd name="connsiteX12" fmla="*/ 3086005 w 6006665"/>
                  <a:gd name="connsiteY12" fmla="*/ 161345 h 3006470"/>
                  <a:gd name="connsiteX13" fmla="*/ 3097912 w 6006665"/>
                  <a:gd name="connsiteY13" fmla="*/ 161345 h 3006470"/>
                  <a:gd name="connsiteX14" fmla="*/ 3179721 w 6006665"/>
                  <a:gd name="connsiteY14" fmla="*/ 236336 h 3006470"/>
                  <a:gd name="connsiteX15" fmla="*/ 3211535 w 6006665"/>
                  <a:gd name="connsiteY15" fmla="*/ 295420 h 3006470"/>
                  <a:gd name="connsiteX16" fmla="*/ 3200173 w 6006665"/>
                  <a:gd name="connsiteY16" fmla="*/ 370412 h 3006470"/>
                  <a:gd name="connsiteX17" fmla="*/ 3161541 w 6006665"/>
                  <a:gd name="connsiteY17" fmla="*/ 413589 h 3006470"/>
                  <a:gd name="connsiteX18" fmla="*/ 3066097 w 6006665"/>
                  <a:gd name="connsiteY18" fmla="*/ 488580 h 3006470"/>
                  <a:gd name="connsiteX19" fmla="*/ 3034283 w 6006665"/>
                  <a:gd name="connsiteY19" fmla="*/ 531757 h 3006470"/>
                  <a:gd name="connsiteX20" fmla="*/ 3082005 w 6006665"/>
                  <a:gd name="connsiteY20" fmla="*/ 547664 h 3006470"/>
                  <a:gd name="connsiteX21" fmla="*/ 3129459 w 6006665"/>
                  <a:gd name="connsiteY21" fmla="*/ 575345 h 3006470"/>
                  <a:gd name="connsiteX22" fmla="*/ 3156451 w 6006665"/>
                  <a:gd name="connsiteY22" fmla="*/ 552209 h 3006470"/>
                  <a:gd name="connsiteX23" fmla="*/ 3158460 w 6006665"/>
                  <a:gd name="connsiteY23" fmla="*/ 560693 h 3006470"/>
                  <a:gd name="connsiteX24" fmla="*/ 3168359 w 6006665"/>
                  <a:gd name="connsiteY24" fmla="*/ 552209 h 3006470"/>
                  <a:gd name="connsiteX25" fmla="*/ 3184984 w 6006665"/>
                  <a:gd name="connsiteY25" fmla="*/ 622402 h 3006470"/>
                  <a:gd name="connsiteX26" fmla="*/ 3192811 w 6006665"/>
                  <a:gd name="connsiteY26" fmla="*/ 606748 h 3006470"/>
                  <a:gd name="connsiteX27" fmla="*/ 3251895 w 6006665"/>
                  <a:gd name="connsiteY27" fmla="*/ 586296 h 3006470"/>
                  <a:gd name="connsiteX28" fmla="*/ 3259833 w 6006665"/>
                  <a:gd name="connsiteY28" fmla="*/ 587670 h 3006470"/>
                  <a:gd name="connsiteX29" fmla="*/ 3263802 w 6006665"/>
                  <a:gd name="connsiteY29" fmla="*/ 586296 h 3006470"/>
                  <a:gd name="connsiteX30" fmla="*/ 3381970 w 6006665"/>
                  <a:gd name="connsiteY30" fmla="*/ 606748 h 3006470"/>
                  <a:gd name="connsiteX31" fmla="*/ 3388787 w 6006665"/>
                  <a:gd name="connsiteY31" fmla="*/ 665832 h 3006470"/>
                  <a:gd name="connsiteX32" fmla="*/ 3531529 w 6006665"/>
                  <a:gd name="connsiteY32" fmla="*/ 686823 h 3006470"/>
                  <a:gd name="connsiteX33" fmla="*/ 3538225 w 6006665"/>
                  <a:gd name="connsiteY33" fmla="*/ 590841 h 3006470"/>
                  <a:gd name="connsiteX34" fmla="*/ 3549910 w 6006665"/>
                  <a:gd name="connsiteY34" fmla="*/ 594028 h 3006470"/>
                  <a:gd name="connsiteX35" fmla="*/ 3550132 w 6006665"/>
                  <a:gd name="connsiteY35" fmla="*/ 590841 h 3006470"/>
                  <a:gd name="connsiteX36" fmla="*/ 3625123 w 6006665"/>
                  <a:gd name="connsiteY36" fmla="*/ 611293 h 3006470"/>
                  <a:gd name="connsiteX37" fmla="*/ 3672301 w 6006665"/>
                  <a:gd name="connsiteY37" fmla="*/ 611293 h 3006470"/>
                  <a:gd name="connsiteX38" fmla="*/ 3684207 w 6006665"/>
                  <a:gd name="connsiteY38" fmla="*/ 611293 h 3006470"/>
                  <a:gd name="connsiteX39" fmla="*/ 3743291 w 6006665"/>
                  <a:gd name="connsiteY39" fmla="*/ 677194 h 3006470"/>
                  <a:gd name="connsiteX40" fmla="*/ 3759199 w 6006665"/>
                  <a:gd name="connsiteY40" fmla="*/ 756731 h 3006470"/>
                  <a:gd name="connsiteX41" fmla="*/ 3738747 w 6006665"/>
                  <a:gd name="connsiteY41" fmla="*/ 806725 h 3006470"/>
                  <a:gd name="connsiteX42" fmla="*/ 3786469 w 6006665"/>
                  <a:gd name="connsiteY42" fmla="*/ 897623 h 3006470"/>
                  <a:gd name="connsiteX43" fmla="*/ 3835603 w 6006665"/>
                  <a:gd name="connsiteY43" fmla="*/ 933529 h 3006470"/>
                  <a:gd name="connsiteX44" fmla="*/ 3865460 w 6006665"/>
                  <a:gd name="connsiteY44" fmla="*/ 822632 h 3006470"/>
                  <a:gd name="connsiteX45" fmla="*/ 3875077 w 6006665"/>
                  <a:gd name="connsiteY45" fmla="*/ 831139 h 3006470"/>
                  <a:gd name="connsiteX46" fmla="*/ 3877367 w 6006665"/>
                  <a:gd name="connsiteY46" fmla="*/ 822632 h 3006470"/>
                  <a:gd name="connsiteX47" fmla="*/ 3932151 w 6006665"/>
                  <a:gd name="connsiteY47" fmla="*/ 871095 h 3006470"/>
                  <a:gd name="connsiteX48" fmla="*/ 3988173 w 6006665"/>
                  <a:gd name="connsiteY48" fmla="*/ 843084 h 3006470"/>
                  <a:gd name="connsiteX49" fmla="*/ 3993852 w 6006665"/>
                  <a:gd name="connsiteY49" fmla="*/ 846199 h 3006470"/>
                  <a:gd name="connsiteX50" fmla="*/ 4000080 w 6006665"/>
                  <a:gd name="connsiteY50" fmla="*/ 843084 h 3006470"/>
                  <a:gd name="connsiteX51" fmla="*/ 4062426 w 6006665"/>
                  <a:gd name="connsiteY51" fmla="*/ 877274 h 3006470"/>
                  <a:gd name="connsiteX52" fmla="*/ 4085889 w 6006665"/>
                  <a:gd name="connsiteY52" fmla="*/ 849902 h 3006470"/>
                  <a:gd name="connsiteX53" fmla="*/ 4095563 w 6006665"/>
                  <a:gd name="connsiteY53" fmla="*/ 852506 h 3006470"/>
                  <a:gd name="connsiteX54" fmla="*/ 4097796 w 6006665"/>
                  <a:gd name="connsiteY54" fmla="*/ 849902 h 3006470"/>
                  <a:gd name="connsiteX55" fmla="*/ 4144150 w 6006665"/>
                  <a:gd name="connsiteY55" fmla="*/ 862382 h 3006470"/>
                  <a:gd name="connsiteX56" fmla="*/ 4117703 w 6006665"/>
                  <a:gd name="connsiteY56" fmla="*/ 752186 h 3006470"/>
                  <a:gd name="connsiteX57" fmla="*/ 4165425 w 6006665"/>
                  <a:gd name="connsiteY57" fmla="*/ 697647 h 3006470"/>
                  <a:gd name="connsiteX58" fmla="*/ 4175231 w 6006665"/>
                  <a:gd name="connsiteY58" fmla="*/ 700048 h 3006470"/>
                  <a:gd name="connsiteX59" fmla="*/ 4177332 w 6006665"/>
                  <a:gd name="connsiteY59" fmla="*/ 697647 h 3006470"/>
                  <a:gd name="connsiteX60" fmla="*/ 4511384 w 6006665"/>
                  <a:gd name="connsiteY60" fmla="*/ 779455 h 3006470"/>
                  <a:gd name="connsiteX61" fmla="*/ 4543199 w 6006665"/>
                  <a:gd name="connsiteY61" fmla="*/ 849902 h 3006470"/>
                  <a:gd name="connsiteX62" fmla="*/ 4639242 w 6006665"/>
                  <a:gd name="connsiteY62" fmla="*/ 932544 h 3006470"/>
                  <a:gd name="connsiteX63" fmla="*/ 4774445 w 6006665"/>
                  <a:gd name="connsiteY63" fmla="*/ 913531 h 3006470"/>
                  <a:gd name="connsiteX64" fmla="*/ 4778496 w 6006665"/>
                  <a:gd name="connsiteY64" fmla="*/ 914635 h 3006470"/>
                  <a:gd name="connsiteX65" fmla="*/ 4786352 w 6006665"/>
                  <a:gd name="connsiteY65" fmla="*/ 913531 h 3006470"/>
                  <a:gd name="connsiteX66" fmla="*/ 4861343 w 6006665"/>
                  <a:gd name="connsiteY66" fmla="*/ 933983 h 3006470"/>
                  <a:gd name="connsiteX67" fmla="*/ 4893158 w 6006665"/>
                  <a:gd name="connsiteY67" fmla="*/ 977160 h 3006470"/>
                  <a:gd name="connsiteX68" fmla="*/ 4888613 w 6006665"/>
                  <a:gd name="connsiteY68" fmla="*/ 1058968 h 3006470"/>
                  <a:gd name="connsiteX69" fmla="*/ 4927677 w 6006665"/>
                  <a:gd name="connsiteY69" fmla="*/ 1083640 h 3006470"/>
                  <a:gd name="connsiteX70" fmla="*/ 4967605 w 6006665"/>
                  <a:gd name="connsiteY70" fmla="*/ 1070331 h 3006470"/>
                  <a:gd name="connsiteX71" fmla="*/ 5038051 w 6006665"/>
                  <a:gd name="connsiteY71" fmla="*/ 1063513 h 3006470"/>
                  <a:gd name="connsiteX72" fmla="*/ 5040730 w 6006665"/>
                  <a:gd name="connsiteY72" fmla="*/ 1064406 h 3006470"/>
                  <a:gd name="connsiteX73" fmla="*/ 5049958 w 6006665"/>
                  <a:gd name="connsiteY73" fmla="*/ 1063513 h 3006470"/>
                  <a:gd name="connsiteX74" fmla="*/ 5114249 w 6006665"/>
                  <a:gd name="connsiteY74" fmla="*/ 1084944 h 3006470"/>
                  <a:gd name="connsiteX75" fmla="*/ 5176671 w 6006665"/>
                  <a:gd name="connsiteY75" fmla="*/ 1074876 h 3006470"/>
                  <a:gd name="connsiteX76" fmla="*/ 5177801 w 6006665"/>
                  <a:gd name="connsiteY76" fmla="*/ 1076614 h 3006470"/>
                  <a:gd name="connsiteX77" fmla="*/ 5188578 w 6006665"/>
                  <a:gd name="connsiteY77" fmla="*/ 1074876 h 3006470"/>
                  <a:gd name="connsiteX78" fmla="*/ 5243719 w 6006665"/>
                  <a:gd name="connsiteY78" fmla="*/ 1159707 h 3006470"/>
                  <a:gd name="connsiteX79" fmla="*/ 5283477 w 6006665"/>
                  <a:gd name="connsiteY79" fmla="*/ 1129415 h 3006470"/>
                  <a:gd name="connsiteX80" fmla="*/ 5258480 w 6006665"/>
                  <a:gd name="connsiteY80" fmla="*/ 1063513 h 3006470"/>
                  <a:gd name="connsiteX81" fmla="*/ 5267570 w 6006665"/>
                  <a:gd name="connsiteY81" fmla="*/ 1015792 h 3006470"/>
                  <a:gd name="connsiteX82" fmla="*/ 5278896 w 6006665"/>
                  <a:gd name="connsiteY82" fmla="*/ 1018841 h 3006470"/>
                  <a:gd name="connsiteX83" fmla="*/ 5279477 w 6006665"/>
                  <a:gd name="connsiteY83" fmla="*/ 1015792 h 3006470"/>
                  <a:gd name="connsiteX84" fmla="*/ 5395510 w 6006665"/>
                  <a:gd name="connsiteY84" fmla="*/ 1047031 h 3006470"/>
                  <a:gd name="connsiteX85" fmla="*/ 5463001 w 6006665"/>
                  <a:gd name="connsiteY85" fmla="*/ 1043061 h 3006470"/>
                  <a:gd name="connsiteX86" fmla="*/ 5464386 w 6006665"/>
                  <a:gd name="connsiteY86" fmla="*/ 1043680 h 3006470"/>
                  <a:gd name="connsiteX87" fmla="*/ 5474909 w 6006665"/>
                  <a:gd name="connsiteY87" fmla="*/ 1043061 h 3006470"/>
                  <a:gd name="connsiteX88" fmla="*/ 5581715 w 6006665"/>
                  <a:gd name="connsiteY88" fmla="*/ 1090783 h 3006470"/>
                  <a:gd name="connsiteX89" fmla="*/ 5633981 w 6006665"/>
                  <a:gd name="connsiteY89" fmla="*/ 1133960 h 3006470"/>
                  <a:gd name="connsiteX90" fmla="*/ 5720335 w 6006665"/>
                  <a:gd name="connsiteY90" fmla="*/ 1213496 h 3006470"/>
                  <a:gd name="connsiteX91" fmla="*/ 5822595 w 6006665"/>
                  <a:gd name="connsiteY91" fmla="*/ 1311212 h 3006470"/>
                  <a:gd name="connsiteX92" fmla="*/ 5818051 w 6006665"/>
                  <a:gd name="connsiteY92" fmla="*/ 1365751 h 3006470"/>
                  <a:gd name="connsiteX93" fmla="*/ 5825679 w 6006665"/>
                  <a:gd name="connsiteY93" fmla="*/ 1373379 h 3006470"/>
                  <a:gd name="connsiteX94" fmla="*/ 5822051 w 6006665"/>
                  <a:gd name="connsiteY94" fmla="*/ 1322574 h 3006470"/>
                  <a:gd name="connsiteX95" fmla="*/ 5834092 w 6006665"/>
                  <a:gd name="connsiteY95" fmla="*/ 1324447 h 3006470"/>
                  <a:gd name="connsiteX96" fmla="*/ 5833958 w 6006665"/>
                  <a:gd name="connsiteY96" fmla="*/ 1322574 h 3006470"/>
                  <a:gd name="connsiteX97" fmla="*/ 5936219 w 6006665"/>
                  <a:gd name="connsiteY97" fmla="*/ 1338481 h 3006470"/>
                  <a:gd name="connsiteX98" fmla="*/ 6006665 w 6006665"/>
                  <a:gd name="connsiteY98" fmla="*/ 1418018 h 3006470"/>
                  <a:gd name="connsiteX99" fmla="*/ 5968033 w 6006665"/>
                  <a:gd name="connsiteY99" fmla="*/ 1456650 h 3006470"/>
                  <a:gd name="connsiteX100" fmla="*/ 5908949 w 6006665"/>
                  <a:gd name="connsiteY100" fmla="*/ 1468012 h 3006470"/>
                  <a:gd name="connsiteX101" fmla="*/ 5908949 w 6006665"/>
                  <a:gd name="connsiteY101" fmla="*/ 1554366 h 3006470"/>
                  <a:gd name="connsiteX102" fmla="*/ 5893042 w 6006665"/>
                  <a:gd name="connsiteY102" fmla="*/ 1570273 h 3006470"/>
                  <a:gd name="connsiteX103" fmla="*/ 5881135 w 6006665"/>
                  <a:gd name="connsiteY103" fmla="*/ 1570273 h 3006470"/>
                  <a:gd name="connsiteX104" fmla="*/ 5861227 w 6006665"/>
                  <a:gd name="connsiteY104" fmla="*/ 1570273 h 3006470"/>
                  <a:gd name="connsiteX105" fmla="*/ 5849321 w 6006665"/>
                  <a:gd name="connsiteY105" fmla="*/ 1570273 h 3006470"/>
                  <a:gd name="connsiteX106" fmla="*/ 5817506 w 6006665"/>
                  <a:gd name="connsiteY106" fmla="*/ 1536186 h 3006470"/>
                  <a:gd name="connsiteX107" fmla="*/ 5767511 w 6006665"/>
                  <a:gd name="connsiteY107" fmla="*/ 1511189 h 3006470"/>
                  <a:gd name="connsiteX108" fmla="*/ 5762967 w 6006665"/>
                  <a:gd name="connsiteY108" fmla="*/ 1477102 h 3006470"/>
                  <a:gd name="connsiteX109" fmla="*/ 5729132 w 6006665"/>
                  <a:gd name="connsiteY109" fmla="*/ 1463170 h 3006470"/>
                  <a:gd name="connsiteX110" fmla="*/ 5695337 w 6006665"/>
                  <a:gd name="connsiteY110" fmla="*/ 1472557 h 3006470"/>
                  <a:gd name="connsiteX111" fmla="*/ 5693366 w 6006665"/>
                  <a:gd name="connsiteY111" fmla="*/ 1469797 h 3006470"/>
                  <a:gd name="connsiteX112" fmla="*/ 5683431 w 6006665"/>
                  <a:gd name="connsiteY112" fmla="*/ 1472557 h 3006470"/>
                  <a:gd name="connsiteX113" fmla="*/ 5660706 w 6006665"/>
                  <a:gd name="connsiteY113" fmla="*/ 1440742 h 3006470"/>
                  <a:gd name="connsiteX114" fmla="*/ 5669644 w 6006665"/>
                  <a:gd name="connsiteY114" fmla="*/ 1415717 h 3006470"/>
                  <a:gd name="connsiteX115" fmla="*/ 5640799 w 6006665"/>
                  <a:gd name="connsiteY115" fmla="*/ 1429380 h 3006470"/>
                  <a:gd name="connsiteX116" fmla="*/ 5656705 w 6006665"/>
                  <a:gd name="connsiteY116" fmla="*/ 1472557 h 3006470"/>
                  <a:gd name="connsiteX117" fmla="*/ 5633981 w 6006665"/>
                  <a:gd name="connsiteY117" fmla="*/ 1511189 h 3006470"/>
                  <a:gd name="connsiteX118" fmla="*/ 5586259 w 6006665"/>
                  <a:gd name="connsiteY118" fmla="*/ 1547548 h 3006470"/>
                  <a:gd name="connsiteX119" fmla="*/ 5575676 w 6006665"/>
                  <a:gd name="connsiteY119" fmla="*/ 1546540 h 3006470"/>
                  <a:gd name="connsiteX120" fmla="*/ 5574353 w 6006665"/>
                  <a:gd name="connsiteY120" fmla="*/ 1547548 h 3006470"/>
                  <a:gd name="connsiteX121" fmla="*/ 5539436 w 6006665"/>
                  <a:gd name="connsiteY121" fmla="*/ 1544223 h 3006470"/>
                  <a:gd name="connsiteX122" fmla="*/ 5570352 w 6006665"/>
                  <a:gd name="connsiteY122" fmla="*/ 1586180 h 3006470"/>
                  <a:gd name="connsiteX123" fmla="*/ 5593077 w 6006665"/>
                  <a:gd name="connsiteY123" fmla="*/ 1649809 h 3006470"/>
                  <a:gd name="connsiteX124" fmla="*/ 5608984 w 6006665"/>
                  <a:gd name="connsiteY124" fmla="*/ 1677079 h 3006470"/>
                  <a:gd name="connsiteX125" fmla="*/ 5613529 w 6006665"/>
                  <a:gd name="connsiteY125" fmla="*/ 1708893 h 3006470"/>
                  <a:gd name="connsiteX126" fmla="*/ 5608984 w 6006665"/>
                  <a:gd name="connsiteY126" fmla="*/ 1731618 h 3006470"/>
                  <a:gd name="connsiteX127" fmla="*/ 5597799 w 6006665"/>
                  <a:gd name="connsiteY127" fmla="*/ 1728009 h 3006470"/>
                  <a:gd name="connsiteX128" fmla="*/ 5597077 w 6006665"/>
                  <a:gd name="connsiteY128" fmla="*/ 1731618 h 3006470"/>
                  <a:gd name="connsiteX129" fmla="*/ 5534271 w 6006665"/>
                  <a:gd name="connsiteY129" fmla="*/ 1711358 h 3006470"/>
                  <a:gd name="connsiteX130" fmla="*/ 5436277 w 6006665"/>
                  <a:gd name="connsiteY130" fmla="*/ 1767977 h 3006470"/>
                  <a:gd name="connsiteX131" fmla="*/ 5397645 w 6006665"/>
                  <a:gd name="connsiteY131" fmla="*/ 1779340 h 3006470"/>
                  <a:gd name="connsiteX132" fmla="*/ 5345378 w 6006665"/>
                  <a:gd name="connsiteY132" fmla="*/ 1833879 h 3006470"/>
                  <a:gd name="connsiteX133" fmla="*/ 5290839 w 6006665"/>
                  <a:gd name="connsiteY133" fmla="*/ 1881600 h 3006470"/>
                  <a:gd name="connsiteX134" fmla="*/ 5274932 w 6006665"/>
                  <a:gd name="connsiteY134" fmla="*/ 1913415 h 3006470"/>
                  <a:gd name="connsiteX135" fmla="*/ 5267238 w 6006665"/>
                  <a:gd name="connsiteY135" fmla="*/ 1904988 h 3006470"/>
                  <a:gd name="connsiteX136" fmla="*/ 5263025 w 6006665"/>
                  <a:gd name="connsiteY136" fmla="*/ 1913415 h 3006470"/>
                  <a:gd name="connsiteX137" fmla="*/ 5219538 w 6006665"/>
                  <a:gd name="connsiteY137" fmla="*/ 1865787 h 3006470"/>
                  <a:gd name="connsiteX138" fmla="*/ 5129494 w 6006665"/>
                  <a:gd name="connsiteY138" fmla="*/ 1920232 h 3006470"/>
                  <a:gd name="connsiteX139" fmla="*/ 5126389 w 6006665"/>
                  <a:gd name="connsiteY139" fmla="*/ 1914910 h 3006470"/>
                  <a:gd name="connsiteX140" fmla="*/ 5117587 w 6006665"/>
                  <a:gd name="connsiteY140" fmla="*/ 1920232 h 3006470"/>
                  <a:gd name="connsiteX141" fmla="*/ 5105544 w 6006665"/>
                  <a:gd name="connsiteY141" fmla="*/ 1899586 h 3006470"/>
                  <a:gd name="connsiteX142" fmla="*/ 5074955 w 6006665"/>
                  <a:gd name="connsiteY142" fmla="*/ 1924777 h 3006470"/>
                  <a:gd name="connsiteX143" fmla="*/ 5065718 w 6006665"/>
                  <a:gd name="connsiteY143" fmla="*/ 1922578 h 3006470"/>
                  <a:gd name="connsiteX144" fmla="*/ 5063048 w 6006665"/>
                  <a:gd name="connsiteY144" fmla="*/ 1924777 h 3006470"/>
                  <a:gd name="connsiteX145" fmla="*/ 5026594 w 6006665"/>
                  <a:gd name="connsiteY145" fmla="*/ 1916098 h 3006470"/>
                  <a:gd name="connsiteX146" fmla="*/ 5015871 w 6006665"/>
                  <a:gd name="connsiteY146" fmla="*/ 1961137 h 3006470"/>
                  <a:gd name="connsiteX147" fmla="*/ 4974967 w 6006665"/>
                  <a:gd name="connsiteY147" fmla="*/ 2027038 h 3006470"/>
                  <a:gd name="connsiteX148" fmla="*/ 4974967 w 6006665"/>
                  <a:gd name="connsiteY148" fmla="*/ 2058853 h 3006470"/>
                  <a:gd name="connsiteX149" fmla="*/ 5015871 w 6006665"/>
                  <a:gd name="connsiteY149" fmla="*/ 2074760 h 3006470"/>
                  <a:gd name="connsiteX150" fmla="*/ 5011326 w 6006665"/>
                  <a:gd name="connsiteY150" fmla="*/ 2172476 h 3006470"/>
                  <a:gd name="connsiteX151" fmla="*/ 4999419 w 6006665"/>
                  <a:gd name="connsiteY151" fmla="*/ 2172476 h 3006470"/>
                  <a:gd name="connsiteX152" fmla="*/ 4974967 w 6006665"/>
                  <a:gd name="connsiteY152" fmla="*/ 2172476 h 3006470"/>
                  <a:gd name="connsiteX153" fmla="*/ 4963605 w 6006665"/>
                  <a:gd name="connsiteY153" fmla="*/ 2224742 h 3006470"/>
                  <a:gd name="connsiteX154" fmla="*/ 4974967 w 6006665"/>
                  <a:gd name="connsiteY154" fmla="*/ 2252012 h 3006470"/>
                  <a:gd name="connsiteX155" fmla="*/ 4909065 w 6006665"/>
                  <a:gd name="connsiteY155" fmla="*/ 2286099 h 3006470"/>
                  <a:gd name="connsiteX156" fmla="*/ 4897703 w 6006665"/>
                  <a:gd name="connsiteY156" fmla="*/ 2354273 h 3006470"/>
                  <a:gd name="connsiteX157" fmla="*/ 4845437 w 6006665"/>
                  <a:gd name="connsiteY157" fmla="*/ 2370180 h 3006470"/>
                  <a:gd name="connsiteX158" fmla="*/ 4834074 w 6006665"/>
                  <a:gd name="connsiteY158" fmla="*/ 2429264 h 3006470"/>
                  <a:gd name="connsiteX159" fmla="*/ 4779535 w 6006665"/>
                  <a:gd name="connsiteY159" fmla="*/ 2488348 h 3006470"/>
                  <a:gd name="connsiteX160" fmla="*/ 4777225 w 6006665"/>
                  <a:gd name="connsiteY160" fmla="*/ 2477952 h 3006470"/>
                  <a:gd name="connsiteX161" fmla="*/ 4767628 w 6006665"/>
                  <a:gd name="connsiteY161" fmla="*/ 2488348 h 3006470"/>
                  <a:gd name="connsiteX162" fmla="*/ 4758538 w 6006665"/>
                  <a:gd name="connsiteY162" fmla="*/ 2447444 h 3006470"/>
                  <a:gd name="connsiteX163" fmla="*/ 4742631 w 6006665"/>
                  <a:gd name="connsiteY163" fmla="*/ 2361090 h 3006470"/>
                  <a:gd name="connsiteX164" fmla="*/ 4715361 w 6006665"/>
                  <a:gd name="connsiteY164" fmla="*/ 2220198 h 3006470"/>
                  <a:gd name="connsiteX165" fmla="*/ 4735813 w 6006665"/>
                  <a:gd name="connsiteY165" fmla="*/ 2129299 h 3006470"/>
                  <a:gd name="connsiteX166" fmla="*/ 4767628 w 6006665"/>
                  <a:gd name="connsiteY166" fmla="*/ 2086122 h 3006470"/>
                  <a:gd name="connsiteX167" fmla="*/ 4767628 w 6006665"/>
                  <a:gd name="connsiteY167" fmla="*/ 2058853 h 3006470"/>
                  <a:gd name="connsiteX168" fmla="*/ 4826712 w 6006665"/>
                  <a:gd name="connsiteY168" fmla="*/ 2042945 h 3006470"/>
                  <a:gd name="connsiteX169" fmla="*/ 4892613 w 6006665"/>
                  <a:gd name="connsiteY169" fmla="*/ 1952047 h 3006470"/>
                  <a:gd name="connsiteX170" fmla="*/ 4956243 w 6006665"/>
                  <a:gd name="connsiteY170" fmla="*/ 1877056 h 3006470"/>
                  <a:gd name="connsiteX171" fmla="*/ 5022143 w 6006665"/>
                  <a:gd name="connsiteY171" fmla="*/ 1817971 h 3006470"/>
                  <a:gd name="connsiteX172" fmla="*/ 5046694 w 6006665"/>
                  <a:gd name="connsiteY172" fmla="*/ 1710844 h 3006470"/>
                  <a:gd name="connsiteX173" fmla="*/ 5015871 w 6006665"/>
                  <a:gd name="connsiteY173" fmla="*/ 1715711 h 3006470"/>
                  <a:gd name="connsiteX174" fmla="*/ 4995419 w 6006665"/>
                  <a:gd name="connsiteY174" fmla="*/ 1779340 h 3006470"/>
                  <a:gd name="connsiteX175" fmla="*/ 4904521 w 6006665"/>
                  <a:gd name="connsiteY175" fmla="*/ 1865693 h 3006470"/>
                  <a:gd name="connsiteX176" fmla="*/ 4901708 w 6006665"/>
                  <a:gd name="connsiteY176" fmla="*/ 1857053 h 3006470"/>
                  <a:gd name="connsiteX177" fmla="*/ 4892613 w 6006665"/>
                  <a:gd name="connsiteY177" fmla="*/ 1865693 h 3006470"/>
                  <a:gd name="connsiteX178" fmla="*/ 4861835 w 6006665"/>
                  <a:gd name="connsiteY178" fmla="*/ 1771159 h 3006470"/>
                  <a:gd name="connsiteX179" fmla="*/ 4779535 w 6006665"/>
                  <a:gd name="connsiteY179" fmla="*/ 1795247 h 3006470"/>
                  <a:gd name="connsiteX180" fmla="*/ 4684091 w 6006665"/>
                  <a:gd name="connsiteY180" fmla="*/ 1920232 h 3006470"/>
                  <a:gd name="connsiteX181" fmla="*/ 4715906 w 6006665"/>
                  <a:gd name="connsiteY181" fmla="*/ 1967954 h 3006470"/>
                  <a:gd name="connsiteX182" fmla="*/ 4636369 w 6006665"/>
                  <a:gd name="connsiteY182" fmla="*/ 1983861 h 3006470"/>
                  <a:gd name="connsiteX183" fmla="*/ 4577285 w 6006665"/>
                  <a:gd name="connsiteY183" fmla="*/ 1988406 h 3006470"/>
                  <a:gd name="connsiteX184" fmla="*/ 4577373 w 6006665"/>
                  <a:gd name="connsiteY184" fmla="*/ 1987484 h 3006470"/>
                  <a:gd name="connsiteX185" fmla="*/ 4565379 w 6006665"/>
                  <a:gd name="connsiteY185" fmla="*/ 1988406 h 3006470"/>
                  <a:gd name="connsiteX186" fmla="*/ 4569923 w 6006665"/>
                  <a:gd name="connsiteY186" fmla="*/ 1940685 h 3006470"/>
                  <a:gd name="connsiteX187" fmla="*/ 4520081 w 6006665"/>
                  <a:gd name="connsiteY187" fmla="*/ 1931099 h 3006470"/>
                  <a:gd name="connsiteX188" fmla="*/ 4475025 w 6006665"/>
                  <a:gd name="connsiteY188" fmla="*/ 1961137 h 3006470"/>
                  <a:gd name="connsiteX189" fmla="*/ 4464394 w 6006665"/>
                  <a:gd name="connsiteY189" fmla="*/ 1960286 h 3006470"/>
                  <a:gd name="connsiteX190" fmla="*/ 4463118 w 6006665"/>
                  <a:gd name="connsiteY190" fmla="*/ 1961137 h 3006470"/>
                  <a:gd name="connsiteX191" fmla="*/ 4357637 w 6006665"/>
                  <a:gd name="connsiteY191" fmla="*/ 1952698 h 3006470"/>
                  <a:gd name="connsiteX192" fmla="*/ 4243233 w 6006665"/>
                  <a:gd name="connsiteY192" fmla="*/ 1972499 h 3006470"/>
                  <a:gd name="connsiteX193" fmla="*/ 4125065 w 6006665"/>
                  <a:gd name="connsiteY193" fmla="*/ 2106574 h 3006470"/>
                  <a:gd name="connsiteX194" fmla="*/ 3984173 w 6006665"/>
                  <a:gd name="connsiteY194" fmla="*/ 2263374 h 3006470"/>
                  <a:gd name="connsiteX195" fmla="*/ 4038712 w 6006665"/>
                  <a:gd name="connsiteY195" fmla="*/ 2267919 h 3006470"/>
                  <a:gd name="connsiteX196" fmla="*/ 4059164 w 6006665"/>
                  <a:gd name="connsiteY196" fmla="*/ 2311096 h 3006470"/>
                  <a:gd name="connsiteX197" fmla="*/ 4087782 w 6006665"/>
                  <a:gd name="connsiteY197" fmla="*/ 2319513 h 3006470"/>
                  <a:gd name="connsiteX198" fmla="*/ 4106341 w 6006665"/>
                  <a:gd name="connsiteY198" fmla="*/ 2290644 h 3006470"/>
                  <a:gd name="connsiteX199" fmla="*/ 4117411 w 6006665"/>
                  <a:gd name="connsiteY199" fmla="*/ 2291946 h 3006470"/>
                  <a:gd name="connsiteX200" fmla="*/ 4118248 w 6006665"/>
                  <a:gd name="connsiteY200" fmla="*/ 2290644 h 3006470"/>
                  <a:gd name="connsiteX201" fmla="*/ 4156880 w 6006665"/>
                  <a:gd name="connsiteY201" fmla="*/ 2295189 h 3006470"/>
                  <a:gd name="connsiteX202" fmla="*/ 4211419 w 6006665"/>
                  <a:gd name="connsiteY202" fmla="*/ 2365635 h 3006470"/>
                  <a:gd name="connsiteX203" fmla="*/ 4215964 w 6006665"/>
                  <a:gd name="connsiteY203" fmla="*/ 2413357 h 3006470"/>
                  <a:gd name="connsiteX204" fmla="*/ 4184149 w 6006665"/>
                  <a:gd name="connsiteY204" fmla="*/ 2472441 h 3006470"/>
                  <a:gd name="connsiteX205" fmla="*/ 4177332 w 6006665"/>
                  <a:gd name="connsiteY205" fmla="*/ 2542887 h 3006470"/>
                  <a:gd name="connsiteX206" fmla="*/ 4161425 w 6006665"/>
                  <a:gd name="connsiteY206" fmla="*/ 2629241 h 3006470"/>
                  <a:gd name="connsiteX207" fmla="*/ 4109158 w 6006665"/>
                  <a:gd name="connsiteY207" fmla="*/ 2708777 h 3006470"/>
                  <a:gd name="connsiteX208" fmla="*/ 4097796 w 6006665"/>
                  <a:gd name="connsiteY208" fmla="*/ 2747409 h 3006470"/>
                  <a:gd name="connsiteX209" fmla="*/ 4043257 w 6006665"/>
                  <a:gd name="connsiteY209" fmla="*/ 2806493 h 3006470"/>
                  <a:gd name="connsiteX210" fmla="*/ 3995535 w 6006665"/>
                  <a:gd name="connsiteY210" fmla="*/ 2865577 h 3006470"/>
                  <a:gd name="connsiteX211" fmla="*/ 3975083 w 6006665"/>
                  <a:gd name="connsiteY211" fmla="*/ 2897392 h 3006470"/>
                  <a:gd name="connsiteX212" fmla="*/ 3925089 w 6006665"/>
                  <a:gd name="connsiteY212" fmla="*/ 2924661 h 3006470"/>
                  <a:gd name="connsiteX213" fmla="*/ 3913182 w 6006665"/>
                  <a:gd name="connsiteY213" fmla="*/ 2924661 h 3006470"/>
                  <a:gd name="connsiteX214" fmla="*/ 3904637 w 6006665"/>
                  <a:gd name="connsiteY214" fmla="*/ 2924661 h 3006470"/>
                  <a:gd name="connsiteX215" fmla="*/ 3892729 w 6006665"/>
                  <a:gd name="connsiteY215" fmla="*/ 2924661 h 3006470"/>
                  <a:gd name="connsiteX216" fmla="*/ 3871063 w 6006665"/>
                  <a:gd name="connsiteY216" fmla="*/ 2908412 h 3006470"/>
                  <a:gd name="connsiteX217" fmla="*/ 3829645 w 6006665"/>
                  <a:gd name="connsiteY217" fmla="*/ 2936024 h 3006470"/>
                  <a:gd name="connsiteX218" fmla="*/ 3822828 w 6006665"/>
                  <a:gd name="connsiteY218" fmla="*/ 2956476 h 3006470"/>
                  <a:gd name="connsiteX219" fmla="*/ 3818283 w 6006665"/>
                  <a:gd name="connsiteY219" fmla="*/ 2947386 h 3006470"/>
                  <a:gd name="connsiteX220" fmla="*/ 3818283 w 6006665"/>
                  <a:gd name="connsiteY220" fmla="*/ 2935660 h 3006470"/>
                  <a:gd name="connsiteX221" fmla="*/ 3817738 w 6006665"/>
                  <a:gd name="connsiteY221" fmla="*/ 2936024 h 3006470"/>
                  <a:gd name="connsiteX222" fmla="*/ 3810921 w 6006665"/>
                  <a:gd name="connsiteY222" fmla="*/ 2956476 h 3006470"/>
                  <a:gd name="connsiteX223" fmla="*/ 3806376 w 6006665"/>
                  <a:gd name="connsiteY223" fmla="*/ 2947386 h 3006470"/>
                  <a:gd name="connsiteX224" fmla="*/ 3806376 w 6006665"/>
                  <a:gd name="connsiteY224" fmla="*/ 2920116 h 3006470"/>
                  <a:gd name="connsiteX225" fmla="*/ 3818283 w 6006665"/>
                  <a:gd name="connsiteY225" fmla="*/ 2920116 h 3006470"/>
                  <a:gd name="connsiteX226" fmla="*/ 3826828 w 6006665"/>
                  <a:gd name="connsiteY226" fmla="*/ 2920116 h 3006470"/>
                  <a:gd name="connsiteX227" fmla="*/ 3833645 w 6006665"/>
                  <a:gd name="connsiteY227" fmla="*/ 2861032 h 3006470"/>
                  <a:gd name="connsiteX228" fmla="*/ 3822283 w 6006665"/>
                  <a:gd name="connsiteY228" fmla="*/ 2817856 h 3006470"/>
                  <a:gd name="connsiteX229" fmla="*/ 3849553 w 6006665"/>
                  <a:gd name="connsiteY229" fmla="*/ 2795131 h 3006470"/>
                  <a:gd name="connsiteX230" fmla="*/ 3858814 w 6006665"/>
                  <a:gd name="connsiteY230" fmla="*/ 2797336 h 3006470"/>
                  <a:gd name="connsiteX231" fmla="*/ 3861460 w 6006665"/>
                  <a:gd name="connsiteY231" fmla="*/ 2795131 h 3006470"/>
                  <a:gd name="connsiteX232" fmla="*/ 3898487 w 6006665"/>
                  <a:gd name="connsiteY232" fmla="*/ 2803947 h 3006470"/>
                  <a:gd name="connsiteX233" fmla="*/ 3919999 w 6006665"/>
                  <a:gd name="connsiteY233" fmla="*/ 2758772 h 3006470"/>
                  <a:gd name="connsiteX234" fmla="*/ 3935906 w 6006665"/>
                  <a:gd name="connsiteY234" fmla="*/ 2699687 h 3006470"/>
                  <a:gd name="connsiteX235" fmla="*/ 3947269 w 6006665"/>
                  <a:gd name="connsiteY235" fmla="*/ 2676963 h 3006470"/>
                  <a:gd name="connsiteX236" fmla="*/ 3966292 w 6006665"/>
                  <a:gd name="connsiteY236" fmla="*/ 2632575 h 3006470"/>
                  <a:gd name="connsiteX237" fmla="*/ 3915999 w 6006665"/>
                  <a:gd name="connsiteY237" fmla="*/ 2645148 h 3006470"/>
                  <a:gd name="connsiteX238" fmla="*/ 3888729 w 6006665"/>
                  <a:gd name="connsiteY238" fmla="*/ 2667873 h 3006470"/>
                  <a:gd name="connsiteX239" fmla="*/ 3876822 w 6006665"/>
                  <a:gd name="connsiteY239" fmla="*/ 2667873 h 3006470"/>
                  <a:gd name="connsiteX240" fmla="*/ 3829645 w 6006665"/>
                  <a:gd name="connsiteY240" fmla="*/ 2667873 h 3006470"/>
                  <a:gd name="connsiteX241" fmla="*/ 3817738 w 6006665"/>
                  <a:gd name="connsiteY241" fmla="*/ 2667873 h 3006470"/>
                  <a:gd name="connsiteX242" fmla="*/ 3801831 w 6006665"/>
                  <a:gd name="connsiteY242" fmla="*/ 2613334 h 3006470"/>
                  <a:gd name="connsiteX243" fmla="*/ 3758654 w 6006665"/>
                  <a:gd name="connsiteY243" fmla="*/ 2574702 h 3006470"/>
                  <a:gd name="connsiteX244" fmla="*/ 3692753 w 6006665"/>
                  <a:gd name="connsiteY244" fmla="*/ 2558795 h 3006470"/>
                  <a:gd name="connsiteX245" fmla="*/ 3683663 w 6006665"/>
                  <a:gd name="connsiteY245" fmla="*/ 2499711 h 3006470"/>
                  <a:gd name="connsiteX246" fmla="*/ 3672301 w 6006665"/>
                  <a:gd name="connsiteY246" fmla="*/ 2467896 h 3006470"/>
                  <a:gd name="connsiteX247" fmla="*/ 3656393 w 6006665"/>
                  <a:gd name="connsiteY247" fmla="*/ 2440627 h 3006470"/>
                  <a:gd name="connsiteX248" fmla="*/ 3633669 w 6006665"/>
                  <a:gd name="connsiteY248" fmla="*/ 2381542 h 3006470"/>
                  <a:gd name="connsiteX249" fmla="*/ 3601854 w 6006665"/>
                  <a:gd name="connsiteY249" fmla="*/ 2361090 h 3006470"/>
                  <a:gd name="connsiteX250" fmla="*/ 3545995 w 6006665"/>
                  <a:gd name="connsiteY250" fmla="*/ 2339606 h 3006470"/>
                  <a:gd name="connsiteX251" fmla="*/ 3506955 w 6006665"/>
                  <a:gd name="connsiteY251" fmla="*/ 2345183 h 3006470"/>
                  <a:gd name="connsiteX252" fmla="*/ 3463779 w 6006665"/>
                  <a:gd name="connsiteY252" fmla="*/ 2354273 h 3006470"/>
                  <a:gd name="connsiteX253" fmla="*/ 3431964 w 6006665"/>
                  <a:gd name="connsiteY253" fmla="*/ 2381542 h 3006470"/>
                  <a:gd name="connsiteX254" fmla="*/ 3452416 w 6006665"/>
                  <a:gd name="connsiteY254" fmla="*/ 2397450 h 3006470"/>
                  <a:gd name="connsiteX255" fmla="*/ 3452416 w 6006665"/>
                  <a:gd name="connsiteY255" fmla="*/ 2429264 h 3006470"/>
                  <a:gd name="connsiteX256" fmla="*/ 3431964 w 6006665"/>
                  <a:gd name="connsiteY256" fmla="*/ 2451989 h 3006470"/>
                  <a:gd name="connsiteX257" fmla="*/ 3400150 w 6006665"/>
                  <a:gd name="connsiteY257" fmla="*/ 2511073 h 3006470"/>
                  <a:gd name="connsiteX258" fmla="*/ 3400150 w 6006665"/>
                  <a:gd name="connsiteY258" fmla="*/ 2538343 h 3006470"/>
                  <a:gd name="connsiteX259" fmla="*/ 3350155 w 6006665"/>
                  <a:gd name="connsiteY259" fmla="*/ 2570157 h 3006470"/>
                  <a:gd name="connsiteX260" fmla="*/ 3342342 w 6006665"/>
                  <a:gd name="connsiteY260" fmla="*/ 2567553 h 3006470"/>
                  <a:gd name="connsiteX261" fmla="*/ 3338249 w 6006665"/>
                  <a:gd name="connsiteY261" fmla="*/ 2570157 h 3006470"/>
                  <a:gd name="connsiteX262" fmla="*/ 3290527 w 6006665"/>
                  <a:gd name="connsiteY262" fmla="*/ 2554250 h 3006470"/>
                  <a:gd name="connsiteX263" fmla="*/ 3259257 w 6006665"/>
                  <a:gd name="connsiteY263" fmla="*/ 2554250 h 3006470"/>
                  <a:gd name="connsiteX264" fmla="*/ 3247350 w 6006665"/>
                  <a:gd name="connsiteY264" fmla="*/ 2554250 h 3006470"/>
                  <a:gd name="connsiteX265" fmla="*/ 3231443 w 6006665"/>
                  <a:gd name="connsiteY265" fmla="*/ 2538343 h 3006470"/>
                  <a:gd name="connsiteX266" fmla="*/ 3213271 w 6006665"/>
                  <a:gd name="connsiteY266" fmla="*/ 2533799 h 3006470"/>
                  <a:gd name="connsiteX267" fmla="*/ 3168359 w 6006665"/>
                  <a:gd name="connsiteY267" fmla="*/ 2570157 h 3006470"/>
                  <a:gd name="connsiteX268" fmla="*/ 3120637 w 6006665"/>
                  <a:gd name="connsiteY268" fmla="*/ 2581519 h 3006470"/>
                  <a:gd name="connsiteX269" fmla="*/ 3082005 w 6006665"/>
                  <a:gd name="connsiteY269" fmla="*/ 2597427 h 3006470"/>
                  <a:gd name="connsiteX270" fmla="*/ 3074460 w 6006665"/>
                  <a:gd name="connsiteY270" fmla="*/ 2595630 h 3006470"/>
                  <a:gd name="connsiteX271" fmla="*/ 3070098 w 6006665"/>
                  <a:gd name="connsiteY271" fmla="*/ 2597427 h 3006470"/>
                  <a:gd name="connsiteX272" fmla="*/ 3022376 w 6006665"/>
                  <a:gd name="connsiteY272" fmla="*/ 2586064 h 3006470"/>
                  <a:gd name="connsiteX273" fmla="*/ 3000196 w 6006665"/>
                  <a:gd name="connsiteY273" fmla="*/ 2586064 h 3006470"/>
                  <a:gd name="connsiteX274" fmla="*/ 2988289 w 6006665"/>
                  <a:gd name="connsiteY274" fmla="*/ 2586064 h 3006470"/>
                  <a:gd name="connsiteX275" fmla="*/ 2967837 w 6006665"/>
                  <a:gd name="connsiteY275" fmla="*/ 2554250 h 3006470"/>
                  <a:gd name="connsiteX276" fmla="*/ 2929205 w 6006665"/>
                  <a:gd name="connsiteY276" fmla="*/ 2526980 h 3006470"/>
                  <a:gd name="connsiteX277" fmla="*/ 2902153 w 6006665"/>
                  <a:gd name="connsiteY277" fmla="*/ 2523116 h 3006470"/>
                  <a:gd name="connsiteX278" fmla="*/ 2861576 w 6006665"/>
                  <a:gd name="connsiteY278" fmla="*/ 2526980 h 3006470"/>
                  <a:gd name="connsiteX279" fmla="*/ 2822944 w 6006665"/>
                  <a:gd name="connsiteY279" fmla="*/ 2538343 h 3006470"/>
                  <a:gd name="connsiteX280" fmla="*/ 2818139 w 6006665"/>
                  <a:gd name="connsiteY280" fmla="*/ 2536254 h 3006470"/>
                  <a:gd name="connsiteX281" fmla="*/ 2811037 w 6006665"/>
                  <a:gd name="connsiteY281" fmla="*/ 2538343 h 3006470"/>
                  <a:gd name="connsiteX282" fmla="*/ 2758770 w 6006665"/>
                  <a:gd name="connsiteY282" fmla="*/ 2515618 h 3006470"/>
                  <a:gd name="connsiteX283" fmla="*/ 2751953 w 6006665"/>
                  <a:gd name="connsiteY283" fmla="*/ 2472441 h 3006470"/>
                  <a:gd name="connsiteX284" fmla="*/ 2708776 w 6006665"/>
                  <a:gd name="connsiteY284" fmla="*/ 2456534 h 3006470"/>
                  <a:gd name="connsiteX285" fmla="*/ 2676962 w 6006665"/>
                  <a:gd name="connsiteY285" fmla="*/ 2451989 h 3006470"/>
                  <a:gd name="connsiteX286" fmla="*/ 2642534 w 6006665"/>
                  <a:gd name="connsiteY286" fmla="*/ 2430245 h 3006470"/>
                  <a:gd name="connsiteX287" fmla="*/ 2609333 w 6006665"/>
                  <a:gd name="connsiteY287" fmla="*/ 2488348 h 3006470"/>
                  <a:gd name="connsiteX288" fmla="*/ 2625240 w 6006665"/>
                  <a:gd name="connsiteY288" fmla="*/ 2522435 h 3006470"/>
                  <a:gd name="connsiteX289" fmla="*/ 2586608 w 6006665"/>
                  <a:gd name="connsiteY289" fmla="*/ 2558795 h 3006470"/>
                  <a:gd name="connsiteX290" fmla="*/ 2577105 w 6006665"/>
                  <a:gd name="connsiteY290" fmla="*/ 2556532 h 3006470"/>
                  <a:gd name="connsiteX291" fmla="*/ 2574701 w 6006665"/>
                  <a:gd name="connsiteY291" fmla="*/ 2558795 h 3006470"/>
                  <a:gd name="connsiteX292" fmla="*/ 2526979 w 6006665"/>
                  <a:gd name="connsiteY292" fmla="*/ 2547432 h 3006470"/>
                  <a:gd name="connsiteX293" fmla="*/ 2490620 w 6006665"/>
                  <a:gd name="connsiteY293" fmla="*/ 2542887 h 3006470"/>
                  <a:gd name="connsiteX294" fmla="*/ 2463350 w 6006665"/>
                  <a:gd name="connsiteY294" fmla="*/ 2515618 h 3006470"/>
                  <a:gd name="connsiteX295" fmla="*/ 2436625 w 6006665"/>
                  <a:gd name="connsiteY295" fmla="*/ 2515618 h 3006470"/>
                  <a:gd name="connsiteX296" fmla="*/ 2424718 w 6006665"/>
                  <a:gd name="connsiteY296" fmla="*/ 2515618 h 3006470"/>
                  <a:gd name="connsiteX297" fmla="*/ 2398858 w 6006665"/>
                  <a:gd name="connsiteY297" fmla="*/ 2502687 h 3006470"/>
                  <a:gd name="connsiteX298" fmla="*/ 2350272 w 6006665"/>
                  <a:gd name="connsiteY298" fmla="*/ 2526980 h 3006470"/>
                  <a:gd name="connsiteX299" fmla="*/ 2282098 w 6006665"/>
                  <a:gd name="connsiteY299" fmla="*/ 2574702 h 3006470"/>
                  <a:gd name="connsiteX300" fmla="*/ 2238921 w 6006665"/>
                  <a:gd name="connsiteY300" fmla="*/ 2586064 h 3006470"/>
                  <a:gd name="connsiteX301" fmla="*/ 2227559 w 6006665"/>
                  <a:gd name="connsiteY301" fmla="*/ 2590609 h 3006470"/>
                  <a:gd name="connsiteX302" fmla="*/ 2225178 w 6006665"/>
                  <a:gd name="connsiteY302" fmla="*/ 2586799 h 3006470"/>
                  <a:gd name="connsiteX303" fmla="*/ 2215652 w 6006665"/>
                  <a:gd name="connsiteY303" fmla="*/ 2590609 h 3006470"/>
                  <a:gd name="connsiteX304" fmla="*/ 2193596 w 6006665"/>
                  <a:gd name="connsiteY304" fmla="*/ 2555320 h 3006470"/>
                  <a:gd name="connsiteX305" fmla="*/ 2157112 w 6006665"/>
                  <a:gd name="connsiteY305" fmla="*/ 2558795 h 3006470"/>
                  <a:gd name="connsiteX306" fmla="*/ 2156291 w 6006665"/>
                  <a:gd name="connsiteY306" fmla="*/ 2557739 h 3006470"/>
                  <a:gd name="connsiteX307" fmla="*/ 2145205 w 6006665"/>
                  <a:gd name="connsiteY307" fmla="*/ 2558795 h 3006470"/>
                  <a:gd name="connsiteX308" fmla="*/ 2129298 w 6006665"/>
                  <a:gd name="connsiteY308" fmla="*/ 2538343 h 3006470"/>
                  <a:gd name="connsiteX309" fmla="*/ 2102029 w 6006665"/>
                  <a:gd name="connsiteY309" fmla="*/ 2526980 h 3006470"/>
                  <a:gd name="connsiteX310" fmla="*/ 2086121 w 6006665"/>
                  <a:gd name="connsiteY310" fmla="*/ 2495166 h 3006470"/>
                  <a:gd name="connsiteX311" fmla="*/ 2070005 w 6006665"/>
                  <a:gd name="connsiteY311" fmla="*/ 2486212 h 3006470"/>
                  <a:gd name="connsiteX312" fmla="*/ 2027582 w 6006665"/>
                  <a:gd name="connsiteY312" fmla="*/ 2499711 h 3006470"/>
                  <a:gd name="connsiteX313" fmla="*/ 2023845 w 6006665"/>
                  <a:gd name="connsiteY313" fmla="*/ 2497111 h 3006470"/>
                  <a:gd name="connsiteX314" fmla="*/ 2015675 w 6006665"/>
                  <a:gd name="connsiteY314" fmla="*/ 2499711 h 3006470"/>
                  <a:gd name="connsiteX315" fmla="*/ 1971363 w 6006665"/>
                  <a:gd name="connsiteY315" fmla="*/ 2468885 h 3006470"/>
                  <a:gd name="connsiteX316" fmla="*/ 1952591 w 6006665"/>
                  <a:gd name="connsiteY316" fmla="*/ 2495166 h 3006470"/>
                  <a:gd name="connsiteX317" fmla="*/ 1947518 w 6006665"/>
                  <a:gd name="connsiteY317" fmla="*/ 2485599 h 3006470"/>
                  <a:gd name="connsiteX318" fmla="*/ 1940684 w 6006665"/>
                  <a:gd name="connsiteY318" fmla="*/ 2495166 h 3006470"/>
                  <a:gd name="connsiteX319" fmla="*/ 1861147 w 6006665"/>
                  <a:gd name="connsiteY319" fmla="*/ 2345183 h 3006470"/>
                  <a:gd name="connsiteX320" fmla="*/ 1811153 w 6006665"/>
                  <a:gd name="connsiteY320" fmla="*/ 2295189 h 3006470"/>
                  <a:gd name="connsiteX321" fmla="*/ 1813950 w 6006665"/>
                  <a:gd name="connsiteY321" fmla="*/ 2292043 h 3006470"/>
                  <a:gd name="connsiteX322" fmla="*/ 1748069 w 6006665"/>
                  <a:gd name="connsiteY322" fmla="*/ 2333821 h 3006470"/>
                  <a:gd name="connsiteX323" fmla="*/ 1711709 w 6006665"/>
                  <a:gd name="connsiteY323" fmla="*/ 2338366 h 3006470"/>
                  <a:gd name="connsiteX324" fmla="*/ 1711926 w 6006665"/>
                  <a:gd name="connsiteY324" fmla="*/ 2336850 h 3006470"/>
                  <a:gd name="connsiteX325" fmla="*/ 1699803 w 6006665"/>
                  <a:gd name="connsiteY325" fmla="*/ 2338366 h 3006470"/>
                  <a:gd name="connsiteX326" fmla="*/ 1704347 w 6006665"/>
                  <a:gd name="connsiteY326" fmla="*/ 2306551 h 3006470"/>
                  <a:gd name="connsiteX327" fmla="*/ 1662460 w 6006665"/>
                  <a:gd name="connsiteY327" fmla="*/ 2288600 h 3006470"/>
                  <a:gd name="connsiteX328" fmla="*/ 1629901 w 6006665"/>
                  <a:gd name="connsiteY328" fmla="*/ 2302006 h 3006470"/>
                  <a:gd name="connsiteX329" fmla="*/ 1629300 w 6006665"/>
                  <a:gd name="connsiteY329" fmla="*/ 2297351 h 3006470"/>
                  <a:gd name="connsiteX330" fmla="*/ 1617994 w 6006665"/>
                  <a:gd name="connsiteY330" fmla="*/ 2302006 h 3006470"/>
                  <a:gd name="connsiteX331" fmla="*/ 1608904 w 6006665"/>
                  <a:gd name="connsiteY331" fmla="*/ 2231560 h 3006470"/>
                  <a:gd name="connsiteX332" fmla="*/ 1552684 w 6006665"/>
                  <a:gd name="connsiteY332" fmla="*/ 2221867 h 3006470"/>
                  <a:gd name="connsiteX333" fmla="*/ 1518550 w 6006665"/>
                  <a:gd name="connsiteY333" fmla="*/ 2247467 h 3006470"/>
                  <a:gd name="connsiteX334" fmla="*/ 1425379 w 6006665"/>
                  <a:gd name="connsiteY334" fmla="*/ 2267919 h 3006470"/>
                  <a:gd name="connsiteX335" fmla="*/ 1409472 w 6006665"/>
                  <a:gd name="connsiteY335" fmla="*/ 2286099 h 3006470"/>
                  <a:gd name="connsiteX336" fmla="*/ 1270852 w 6006665"/>
                  <a:gd name="connsiteY336" fmla="*/ 2306551 h 3006470"/>
                  <a:gd name="connsiteX337" fmla="*/ 1254945 w 6006665"/>
                  <a:gd name="connsiteY337" fmla="*/ 2327003 h 3006470"/>
                  <a:gd name="connsiteX338" fmla="*/ 1282214 w 6006665"/>
                  <a:gd name="connsiteY338" fmla="*/ 2370180 h 3006470"/>
                  <a:gd name="connsiteX339" fmla="*/ 1243582 w 6006665"/>
                  <a:gd name="connsiteY339" fmla="*/ 2386087 h 3006470"/>
                  <a:gd name="connsiteX340" fmla="*/ 1254945 w 6006665"/>
                  <a:gd name="connsiteY340" fmla="*/ 2404267 h 3006470"/>
                  <a:gd name="connsiteX341" fmla="*/ 1216313 w 6006665"/>
                  <a:gd name="connsiteY341" fmla="*/ 2429264 h 3006470"/>
                  <a:gd name="connsiteX342" fmla="*/ 1275397 w 6006665"/>
                  <a:gd name="connsiteY342" fmla="*/ 2472441 h 3006470"/>
                  <a:gd name="connsiteX343" fmla="*/ 1270852 w 6006665"/>
                  <a:gd name="connsiteY343" fmla="*/ 2499711 h 3006470"/>
                  <a:gd name="connsiteX344" fmla="*/ 1259108 w 6006665"/>
                  <a:gd name="connsiteY344" fmla="*/ 2498732 h 3006470"/>
                  <a:gd name="connsiteX345" fmla="*/ 1258945 w 6006665"/>
                  <a:gd name="connsiteY345" fmla="*/ 2499711 h 3006470"/>
                  <a:gd name="connsiteX346" fmla="*/ 1215644 w 6006665"/>
                  <a:gd name="connsiteY346" fmla="*/ 2496102 h 3006470"/>
                  <a:gd name="connsiteX347" fmla="*/ 1204950 w 6006665"/>
                  <a:gd name="connsiteY347" fmla="*/ 2511073 h 3006470"/>
                  <a:gd name="connsiteX348" fmla="*/ 1196495 w 6006665"/>
                  <a:gd name="connsiteY348" fmla="*/ 2506241 h 3006470"/>
                  <a:gd name="connsiteX349" fmla="*/ 1193043 w 6006665"/>
                  <a:gd name="connsiteY349" fmla="*/ 2511073 h 3006470"/>
                  <a:gd name="connsiteX350" fmla="*/ 1145322 w 6006665"/>
                  <a:gd name="connsiteY350" fmla="*/ 2483803 h 3006470"/>
                  <a:gd name="connsiteX351" fmla="*/ 1098145 w 6006665"/>
                  <a:gd name="connsiteY351" fmla="*/ 2483803 h 3006470"/>
                  <a:gd name="connsiteX352" fmla="*/ 1061785 w 6006665"/>
                  <a:gd name="connsiteY352" fmla="*/ 2511073 h 3006470"/>
                  <a:gd name="connsiteX353" fmla="*/ 1055322 w 6006665"/>
                  <a:gd name="connsiteY353" fmla="*/ 2506990 h 3006470"/>
                  <a:gd name="connsiteX354" fmla="*/ 1049878 w 6006665"/>
                  <a:gd name="connsiteY354" fmla="*/ 2511073 h 3006470"/>
                  <a:gd name="connsiteX355" fmla="*/ 1006701 w 6006665"/>
                  <a:gd name="connsiteY355" fmla="*/ 2483803 h 3006470"/>
                  <a:gd name="connsiteX356" fmla="*/ 924893 w 6006665"/>
                  <a:gd name="connsiteY356" fmla="*/ 2447444 h 3006470"/>
                  <a:gd name="connsiteX357" fmla="*/ 877716 w 6006665"/>
                  <a:gd name="connsiteY357" fmla="*/ 2447444 h 3006470"/>
                  <a:gd name="connsiteX358" fmla="*/ 802724 w 6006665"/>
                  <a:gd name="connsiteY358" fmla="*/ 2511073 h 3006470"/>
                  <a:gd name="connsiteX359" fmla="*/ 798179 w 6006665"/>
                  <a:gd name="connsiteY359" fmla="*/ 2554250 h 3006470"/>
                  <a:gd name="connsiteX360" fmla="*/ 787406 w 6006665"/>
                  <a:gd name="connsiteY360" fmla="*/ 2543477 h 3006470"/>
                  <a:gd name="connsiteX361" fmla="*/ 786272 w 6006665"/>
                  <a:gd name="connsiteY361" fmla="*/ 2554250 h 3006470"/>
                  <a:gd name="connsiteX362" fmla="*/ 756063 w 6006665"/>
                  <a:gd name="connsiteY362" fmla="*/ 2524040 h 3006470"/>
                  <a:gd name="connsiteX363" fmla="*/ 732278 w 6006665"/>
                  <a:gd name="connsiteY363" fmla="*/ 2581519 h 3006470"/>
                  <a:gd name="connsiteX364" fmla="*/ 743640 w 6006665"/>
                  <a:gd name="connsiteY364" fmla="*/ 2590609 h 3006470"/>
                  <a:gd name="connsiteX365" fmla="*/ 723188 w 6006665"/>
                  <a:gd name="connsiteY365" fmla="*/ 2633786 h 3006470"/>
                  <a:gd name="connsiteX366" fmla="*/ 747026 w 6006665"/>
                  <a:gd name="connsiteY366" fmla="*/ 2670627 h 3006470"/>
                  <a:gd name="connsiteX367" fmla="*/ 763548 w 6006665"/>
                  <a:gd name="connsiteY367" fmla="*/ 2667873 h 3006470"/>
                  <a:gd name="connsiteX368" fmla="*/ 764871 w 6006665"/>
                  <a:gd name="connsiteY368" fmla="*/ 2669637 h 3006470"/>
                  <a:gd name="connsiteX369" fmla="*/ 775455 w 6006665"/>
                  <a:gd name="connsiteY369" fmla="*/ 2667873 h 3006470"/>
                  <a:gd name="connsiteX370" fmla="*/ 802724 w 6006665"/>
                  <a:gd name="connsiteY370" fmla="*/ 2704232 h 3006470"/>
                  <a:gd name="connsiteX371" fmla="*/ 798179 w 6006665"/>
                  <a:gd name="connsiteY371" fmla="*/ 2731502 h 3006470"/>
                  <a:gd name="connsiteX372" fmla="*/ 818632 w 6006665"/>
                  <a:gd name="connsiteY372" fmla="*/ 2742864 h 3006470"/>
                  <a:gd name="connsiteX373" fmla="*/ 802724 w 6006665"/>
                  <a:gd name="connsiteY373" fmla="*/ 2774679 h 3006470"/>
                  <a:gd name="connsiteX374" fmla="*/ 766365 w 6006665"/>
                  <a:gd name="connsiteY374" fmla="*/ 2779224 h 3006470"/>
                  <a:gd name="connsiteX375" fmla="*/ 727733 w 6006665"/>
                  <a:gd name="connsiteY375" fmla="*/ 2838308 h 3006470"/>
                  <a:gd name="connsiteX376" fmla="*/ 759548 w 6006665"/>
                  <a:gd name="connsiteY376" fmla="*/ 2881485 h 3006470"/>
                  <a:gd name="connsiteX377" fmla="*/ 759548 w 6006665"/>
                  <a:gd name="connsiteY377" fmla="*/ 2920116 h 3006470"/>
                  <a:gd name="connsiteX378" fmla="*/ 798179 w 6006665"/>
                  <a:gd name="connsiteY378" fmla="*/ 2979201 h 3006470"/>
                  <a:gd name="connsiteX379" fmla="*/ 775455 w 6006665"/>
                  <a:gd name="connsiteY379" fmla="*/ 2995108 h 3006470"/>
                  <a:gd name="connsiteX380" fmla="*/ 770910 w 6006665"/>
                  <a:gd name="connsiteY380" fmla="*/ 3006470 h 3006470"/>
                  <a:gd name="connsiteX381" fmla="*/ 759003 w 6006665"/>
                  <a:gd name="connsiteY381" fmla="*/ 3006470 h 3006470"/>
                  <a:gd name="connsiteX382" fmla="*/ 755003 w 6006665"/>
                  <a:gd name="connsiteY382" fmla="*/ 3006470 h 3006470"/>
                  <a:gd name="connsiteX383" fmla="*/ 743096 w 6006665"/>
                  <a:gd name="connsiteY383" fmla="*/ 3006470 h 3006470"/>
                  <a:gd name="connsiteX384" fmla="*/ 715826 w 6006665"/>
                  <a:gd name="connsiteY384" fmla="*/ 2972383 h 3006470"/>
                  <a:gd name="connsiteX385" fmla="*/ 704464 w 6006665"/>
                  <a:gd name="connsiteY385" fmla="*/ 2972383 h 3006470"/>
                  <a:gd name="connsiteX386" fmla="*/ 684012 w 6006665"/>
                  <a:gd name="connsiteY386" fmla="*/ 2963293 h 3006470"/>
                  <a:gd name="connsiteX387" fmla="*/ 672649 w 6006665"/>
                  <a:gd name="connsiteY387" fmla="*/ 2940569 h 3006470"/>
                  <a:gd name="connsiteX388" fmla="*/ 645222 w 6006665"/>
                  <a:gd name="connsiteY388" fmla="*/ 2932732 h 3006470"/>
                  <a:gd name="connsiteX389" fmla="*/ 625472 w 6006665"/>
                  <a:gd name="connsiteY389" fmla="*/ 2936024 h 3006470"/>
                  <a:gd name="connsiteX390" fmla="*/ 623771 w 6006665"/>
                  <a:gd name="connsiteY390" fmla="*/ 2934323 h 3006470"/>
                  <a:gd name="connsiteX391" fmla="*/ 613565 w 6006665"/>
                  <a:gd name="connsiteY391" fmla="*/ 2936024 h 3006470"/>
                  <a:gd name="connsiteX392" fmla="*/ 609020 w 6006665"/>
                  <a:gd name="connsiteY392" fmla="*/ 2931479 h 3006470"/>
                  <a:gd name="connsiteX393" fmla="*/ 559026 w 6006665"/>
                  <a:gd name="connsiteY393" fmla="*/ 2904209 h 3006470"/>
                  <a:gd name="connsiteX394" fmla="*/ 506760 w 6006665"/>
                  <a:gd name="connsiteY394" fmla="*/ 2897392 h 3006470"/>
                  <a:gd name="connsiteX395" fmla="*/ 483280 w 6006665"/>
                  <a:gd name="connsiteY395" fmla="*/ 2890683 h 3006470"/>
                  <a:gd name="connsiteX396" fmla="*/ 480035 w 6006665"/>
                  <a:gd name="connsiteY396" fmla="*/ 2892847 h 3006470"/>
                  <a:gd name="connsiteX397" fmla="*/ 475042 w 6006665"/>
                  <a:gd name="connsiteY397" fmla="*/ 2888329 h 3006470"/>
                  <a:gd name="connsiteX398" fmla="*/ 474945 w 6006665"/>
                  <a:gd name="connsiteY398" fmla="*/ 2888302 h 3006470"/>
                  <a:gd name="connsiteX399" fmla="*/ 468128 w 6006665"/>
                  <a:gd name="connsiteY399" fmla="*/ 2892847 h 3006470"/>
                  <a:gd name="connsiteX400" fmla="*/ 420406 w 6006665"/>
                  <a:gd name="connsiteY400" fmla="*/ 2849670 h 3006470"/>
                  <a:gd name="connsiteX401" fmla="*/ 381774 w 6006665"/>
                  <a:gd name="connsiteY401" fmla="*/ 2833763 h 3006470"/>
                  <a:gd name="connsiteX402" fmla="*/ 349960 w 6006665"/>
                  <a:gd name="connsiteY402" fmla="*/ 2801948 h 3006470"/>
                  <a:gd name="connsiteX403" fmla="*/ 377229 w 6006665"/>
                  <a:gd name="connsiteY403" fmla="*/ 2795131 h 3006470"/>
                  <a:gd name="connsiteX404" fmla="*/ 404499 w 6006665"/>
                  <a:gd name="connsiteY404" fmla="*/ 2747409 h 3006470"/>
                  <a:gd name="connsiteX405" fmla="*/ 388591 w 6006665"/>
                  <a:gd name="connsiteY405" fmla="*/ 2731502 h 3006470"/>
                  <a:gd name="connsiteX406" fmla="*/ 440858 w 6006665"/>
                  <a:gd name="connsiteY406" fmla="*/ 2704232 h 3006470"/>
                  <a:gd name="connsiteX407" fmla="*/ 440858 w 6006665"/>
                  <a:gd name="connsiteY407" fmla="*/ 2701176 h 3006470"/>
                  <a:gd name="connsiteX408" fmla="*/ 416406 w 6006665"/>
                  <a:gd name="connsiteY408" fmla="*/ 2704232 h 3006470"/>
                  <a:gd name="connsiteX409" fmla="*/ 416406 w 6006665"/>
                  <a:gd name="connsiteY409" fmla="*/ 2702744 h 3006470"/>
                  <a:gd name="connsiteX410" fmla="*/ 404499 w 6006665"/>
                  <a:gd name="connsiteY410" fmla="*/ 2704232 h 3006470"/>
                  <a:gd name="connsiteX411" fmla="*/ 404499 w 6006665"/>
                  <a:gd name="connsiteY411" fmla="*/ 2683780 h 3006470"/>
                  <a:gd name="connsiteX412" fmla="*/ 424951 w 6006665"/>
                  <a:gd name="connsiteY412" fmla="*/ 2667873 h 3006470"/>
                  <a:gd name="connsiteX413" fmla="*/ 463583 w 6006665"/>
                  <a:gd name="connsiteY413" fmla="*/ 2661056 h 3006470"/>
                  <a:gd name="connsiteX414" fmla="*/ 468128 w 6006665"/>
                  <a:gd name="connsiteY414" fmla="*/ 2645148 h 3006470"/>
                  <a:gd name="connsiteX415" fmla="*/ 456765 w 6006665"/>
                  <a:gd name="connsiteY415" fmla="*/ 2613334 h 3006470"/>
                  <a:gd name="connsiteX416" fmla="*/ 474945 w 6006665"/>
                  <a:gd name="connsiteY416" fmla="*/ 2586064 h 3006470"/>
                  <a:gd name="connsiteX417" fmla="*/ 474945 w 6006665"/>
                  <a:gd name="connsiteY417" fmla="*/ 2565612 h 3006470"/>
                  <a:gd name="connsiteX418" fmla="*/ 420406 w 6006665"/>
                  <a:gd name="connsiteY418" fmla="*/ 2547432 h 3006470"/>
                  <a:gd name="connsiteX419" fmla="*/ 409588 w 6006665"/>
                  <a:gd name="connsiteY419" fmla="*/ 2547432 h 3006470"/>
                  <a:gd name="connsiteX420" fmla="*/ 397681 w 6006665"/>
                  <a:gd name="connsiteY420" fmla="*/ 2547432 h 3006470"/>
                  <a:gd name="connsiteX421" fmla="*/ 379485 w 6006665"/>
                  <a:gd name="connsiteY421" fmla="*/ 2525193 h 3006470"/>
                  <a:gd name="connsiteX422" fmla="*/ 357322 w 6006665"/>
                  <a:gd name="connsiteY422" fmla="*/ 2531525 h 3006470"/>
                  <a:gd name="connsiteX423" fmla="*/ 352842 w 6006665"/>
                  <a:gd name="connsiteY423" fmla="*/ 2529403 h 3006470"/>
                  <a:gd name="connsiteX424" fmla="*/ 345415 w 6006665"/>
                  <a:gd name="connsiteY424" fmla="*/ 2531525 h 3006470"/>
                  <a:gd name="connsiteX425" fmla="*/ 302238 w 6006665"/>
                  <a:gd name="connsiteY425" fmla="*/ 2511073 h 3006470"/>
                  <a:gd name="connsiteX426" fmla="*/ 302238 w 6006665"/>
                  <a:gd name="connsiteY426" fmla="*/ 2499711 h 3006470"/>
                  <a:gd name="connsiteX427" fmla="*/ 286331 w 6006665"/>
                  <a:gd name="connsiteY427" fmla="*/ 2472441 h 3006470"/>
                  <a:gd name="connsiteX428" fmla="*/ 270968 w 6006665"/>
                  <a:gd name="connsiteY428" fmla="*/ 2472441 h 3006470"/>
                  <a:gd name="connsiteX429" fmla="*/ 259061 w 6006665"/>
                  <a:gd name="connsiteY429" fmla="*/ 2472441 h 3006470"/>
                  <a:gd name="connsiteX430" fmla="*/ 254516 w 6006665"/>
                  <a:gd name="connsiteY430" fmla="*/ 2456534 h 3006470"/>
                  <a:gd name="connsiteX431" fmla="*/ 263606 w 6006665"/>
                  <a:gd name="connsiteY431" fmla="*/ 2440627 h 3006470"/>
                  <a:gd name="connsiteX432" fmla="*/ 243991 w 6006665"/>
                  <a:gd name="connsiteY432" fmla="*/ 2410114 h 3006470"/>
                  <a:gd name="connsiteX433" fmla="*/ 216429 w 6006665"/>
                  <a:gd name="connsiteY433" fmla="*/ 2413357 h 3006470"/>
                  <a:gd name="connsiteX434" fmla="*/ 212956 w 6006665"/>
                  <a:gd name="connsiteY434" fmla="*/ 2412365 h 3006470"/>
                  <a:gd name="connsiteX435" fmla="*/ 204522 w 6006665"/>
                  <a:gd name="connsiteY435" fmla="*/ 2413357 h 3006470"/>
                  <a:gd name="connsiteX436" fmla="*/ 199623 w 6006665"/>
                  <a:gd name="connsiteY436" fmla="*/ 2411957 h 3006470"/>
                  <a:gd name="connsiteX437" fmla="*/ 195977 w 6006665"/>
                  <a:gd name="connsiteY437" fmla="*/ 2424719 h 3006470"/>
                  <a:gd name="connsiteX438" fmla="*/ 184968 w 6006665"/>
                  <a:gd name="connsiteY438" fmla="*/ 2421574 h 3006470"/>
                  <a:gd name="connsiteX439" fmla="*/ 184070 w 6006665"/>
                  <a:gd name="connsiteY439" fmla="*/ 2424719 h 3006470"/>
                  <a:gd name="connsiteX440" fmla="*/ 168163 w 6006665"/>
                  <a:gd name="connsiteY440" fmla="*/ 2420174 h 3006470"/>
                  <a:gd name="connsiteX441" fmla="*/ 156800 w 6006665"/>
                  <a:gd name="connsiteY441" fmla="*/ 2381542 h 3006470"/>
                  <a:gd name="connsiteX442" fmla="*/ 152255 w 6006665"/>
                  <a:gd name="connsiteY442" fmla="*/ 2365635 h 3006470"/>
                  <a:gd name="connsiteX443" fmla="*/ 156800 w 6006665"/>
                  <a:gd name="connsiteY443" fmla="*/ 2361090 h 3006470"/>
                  <a:gd name="connsiteX444" fmla="*/ 168707 w 6006665"/>
                  <a:gd name="connsiteY444" fmla="*/ 2361090 h 3006470"/>
                  <a:gd name="connsiteX445" fmla="*/ 188615 w 6006665"/>
                  <a:gd name="connsiteY445" fmla="*/ 2361090 h 3006470"/>
                  <a:gd name="connsiteX446" fmla="*/ 199977 w 6006665"/>
                  <a:gd name="connsiteY446" fmla="*/ 2349728 h 3006470"/>
                  <a:gd name="connsiteX447" fmla="*/ 188615 w 6006665"/>
                  <a:gd name="connsiteY447" fmla="*/ 2327003 h 3006470"/>
                  <a:gd name="connsiteX448" fmla="*/ 168163 w 6006665"/>
                  <a:gd name="connsiteY448" fmla="*/ 2317914 h 3006470"/>
                  <a:gd name="connsiteX449" fmla="*/ 168163 w 6006665"/>
                  <a:gd name="connsiteY449" fmla="*/ 2311096 h 3006470"/>
                  <a:gd name="connsiteX450" fmla="*/ 152255 w 6006665"/>
                  <a:gd name="connsiteY450" fmla="*/ 2295189 h 3006470"/>
                  <a:gd name="connsiteX451" fmla="*/ 129531 w 6006665"/>
                  <a:gd name="connsiteY451" fmla="*/ 2258829 h 3006470"/>
                  <a:gd name="connsiteX452" fmla="*/ 140893 w 6006665"/>
                  <a:gd name="connsiteY452" fmla="*/ 2236105 h 3006470"/>
                  <a:gd name="connsiteX453" fmla="*/ 136348 w 6006665"/>
                  <a:gd name="connsiteY453" fmla="*/ 2208835 h 3006470"/>
                  <a:gd name="connsiteX454" fmla="*/ 103789 w 6006665"/>
                  <a:gd name="connsiteY454" fmla="*/ 2195428 h 3006470"/>
                  <a:gd name="connsiteX455" fmla="*/ 93716 w 6006665"/>
                  <a:gd name="connsiteY455" fmla="*/ 2199745 h 3006470"/>
                  <a:gd name="connsiteX456" fmla="*/ 91868 w 6006665"/>
                  <a:gd name="connsiteY456" fmla="*/ 2195434 h 3006470"/>
                  <a:gd name="connsiteX457" fmla="*/ 81809 w 6006665"/>
                  <a:gd name="connsiteY457" fmla="*/ 2199745 h 3006470"/>
                  <a:gd name="connsiteX458" fmla="*/ 74992 w 6006665"/>
                  <a:gd name="connsiteY458" fmla="*/ 2183838 h 3006470"/>
                  <a:gd name="connsiteX459" fmla="*/ 34087 w 6006665"/>
                  <a:gd name="connsiteY459" fmla="*/ 2172476 h 3006470"/>
                  <a:gd name="connsiteX460" fmla="*/ 22725 w 6006665"/>
                  <a:gd name="connsiteY460" fmla="*/ 2129299 h 3006470"/>
                  <a:gd name="connsiteX461" fmla="*/ 22725 w 6006665"/>
                  <a:gd name="connsiteY461" fmla="*/ 2097484 h 3006470"/>
                  <a:gd name="connsiteX462" fmla="*/ 0 w 6006665"/>
                  <a:gd name="connsiteY462" fmla="*/ 2081577 h 3006470"/>
                  <a:gd name="connsiteX463" fmla="*/ 15907 w 6006665"/>
                  <a:gd name="connsiteY463" fmla="*/ 2058853 h 3006470"/>
                  <a:gd name="connsiteX464" fmla="*/ 6818 w 6006665"/>
                  <a:gd name="connsiteY464" fmla="*/ 1995224 h 3006470"/>
                  <a:gd name="connsiteX465" fmla="*/ 34087 w 6006665"/>
                  <a:gd name="connsiteY465" fmla="*/ 1952047 h 3006470"/>
                  <a:gd name="connsiteX466" fmla="*/ 27270 w 6006665"/>
                  <a:gd name="connsiteY466" fmla="*/ 1940685 h 3006470"/>
                  <a:gd name="connsiteX467" fmla="*/ 70447 w 6006665"/>
                  <a:gd name="connsiteY467" fmla="*/ 1902053 h 3006470"/>
                  <a:gd name="connsiteX468" fmla="*/ 27270 w 6006665"/>
                  <a:gd name="connsiteY468" fmla="*/ 1865693 h 3006470"/>
                  <a:gd name="connsiteX469" fmla="*/ 109078 w 6006665"/>
                  <a:gd name="connsiteY469" fmla="*/ 1767977 h 3006470"/>
                  <a:gd name="connsiteX470" fmla="*/ 145438 w 6006665"/>
                  <a:gd name="connsiteY470" fmla="*/ 1724800 h 3006470"/>
                  <a:gd name="connsiteX471" fmla="*/ 156800 w 6006665"/>
                  <a:gd name="connsiteY471" fmla="*/ 1681624 h 3006470"/>
                  <a:gd name="connsiteX472" fmla="*/ 102261 w 6006665"/>
                  <a:gd name="connsiteY472" fmla="*/ 1629357 h 3006470"/>
                  <a:gd name="connsiteX473" fmla="*/ 118168 w 6006665"/>
                  <a:gd name="connsiteY473" fmla="*/ 1574818 h 3006470"/>
                  <a:gd name="connsiteX474" fmla="*/ 86354 w 6006665"/>
                  <a:gd name="connsiteY474" fmla="*/ 1511189 h 3006470"/>
                  <a:gd name="connsiteX475" fmla="*/ 109078 w 6006665"/>
                  <a:gd name="connsiteY475" fmla="*/ 1436197 h 3006470"/>
                  <a:gd name="connsiteX476" fmla="*/ 70447 w 6006665"/>
                  <a:gd name="connsiteY476" fmla="*/ 1333936 h 3006470"/>
                  <a:gd name="connsiteX477" fmla="*/ 102261 w 6006665"/>
                  <a:gd name="connsiteY477" fmla="*/ 1263490 h 3006470"/>
                  <a:gd name="connsiteX478" fmla="*/ 43177 w 6006665"/>
                  <a:gd name="connsiteY478" fmla="*/ 1197589 h 3006470"/>
                  <a:gd name="connsiteX479" fmla="*/ 49994 w 6006665"/>
                  <a:gd name="connsiteY479" fmla="*/ 1122597 h 3006470"/>
                  <a:gd name="connsiteX480" fmla="*/ 81809 w 6006665"/>
                  <a:gd name="connsiteY480" fmla="*/ 1118052 h 3006470"/>
                  <a:gd name="connsiteX481" fmla="*/ 145438 w 6006665"/>
                  <a:gd name="connsiteY481" fmla="*/ 1074876 h 3006470"/>
                  <a:gd name="connsiteX482" fmla="*/ 184070 w 6006665"/>
                  <a:gd name="connsiteY482" fmla="*/ 1036244 h 3006470"/>
                  <a:gd name="connsiteX483" fmla="*/ 189699 w 6006665"/>
                  <a:gd name="connsiteY483" fmla="*/ 1042522 h 3006470"/>
                  <a:gd name="connsiteX484" fmla="*/ 195977 w 6006665"/>
                  <a:gd name="connsiteY484" fmla="*/ 1036244 h 3006470"/>
                  <a:gd name="connsiteX485" fmla="*/ 255061 w 6006665"/>
                  <a:gd name="connsiteY485" fmla="*/ 1102145 h 3006470"/>
                  <a:gd name="connsiteX486" fmla="*/ 350504 w 6006665"/>
                  <a:gd name="connsiteY486" fmla="*/ 1122597 h 3006470"/>
                  <a:gd name="connsiteX487" fmla="*/ 491397 w 6006665"/>
                  <a:gd name="connsiteY487" fmla="*/ 1236221 h 3006470"/>
                  <a:gd name="connsiteX488" fmla="*/ 523211 w 6006665"/>
                  <a:gd name="connsiteY488" fmla="*/ 1283942 h 3006470"/>
                  <a:gd name="connsiteX489" fmla="*/ 523211 w 6006665"/>
                  <a:gd name="connsiteY489" fmla="*/ 1343026 h 3006470"/>
                  <a:gd name="connsiteX490" fmla="*/ 486852 w 6006665"/>
                  <a:gd name="connsiteY490" fmla="*/ 1397565 h 3006470"/>
                  <a:gd name="connsiteX491" fmla="*/ 420951 w 6006665"/>
                  <a:gd name="connsiteY491" fmla="*/ 1418018 h 3006470"/>
                  <a:gd name="connsiteX492" fmla="*/ 415909 w 6006665"/>
                  <a:gd name="connsiteY492" fmla="*/ 1415887 h 3006470"/>
                  <a:gd name="connsiteX493" fmla="*/ 409044 w 6006665"/>
                  <a:gd name="connsiteY493" fmla="*/ 1418018 h 3006470"/>
                  <a:gd name="connsiteX494" fmla="*/ 252950 w 6006665"/>
                  <a:gd name="connsiteY494" fmla="*/ 1352062 h 3006470"/>
                  <a:gd name="connsiteX495" fmla="*/ 232336 w 6006665"/>
                  <a:gd name="connsiteY495" fmla="*/ 1358934 h 3006470"/>
                  <a:gd name="connsiteX496" fmla="*/ 291420 w 6006665"/>
                  <a:gd name="connsiteY496" fmla="*/ 1429380 h 3006470"/>
                  <a:gd name="connsiteX497" fmla="*/ 291420 w 6006665"/>
                  <a:gd name="connsiteY497" fmla="*/ 1468012 h 3006470"/>
                  <a:gd name="connsiteX498" fmla="*/ 298238 w 6006665"/>
                  <a:gd name="connsiteY498" fmla="*/ 1554366 h 3006470"/>
                  <a:gd name="connsiteX499" fmla="*/ 345959 w 6006665"/>
                  <a:gd name="connsiteY499" fmla="*/ 1586180 h 3006470"/>
                  <a:gd name="connsiteX500" fmla="*/ 362087 w 6006665"/>
                  <a:gd name="connsiteY500" fmla="*/ 1595588 h 3006470"/>
                  <a:gd name="connsiteX501" fmla="*/ 365867 w 6006665"/>
                  <a:gd name="connsiteY501" fmla="*/ 1563455 h 3006470"/>
                  <a:gd name="connsiteX502" fmla="*/ 345415 w 6006665"/>
                  <a:gd name="connsiteY502" fmla="*/ 1527096 h 3006470"/>
                  <a:gd name="connsiteX503" fmla="*/ 365867 w 6006665"/>
                  <a:gd name="connsiteY503" fmla="*/ 1495281 h 3006470"/>
                  <a:gd name="connsiteX504" fmla="*/ 374560 w 6006665"/>
                  <a:gd name="connsiteY504" fmla="*/ 1500280 h 3006470"/>
                  <a:gd name="connsiteX505" fmla="*/ 377774 w 6006665"/>
                  <a:gd name="connsiteY505" fmla="*/ 1495281 h 3006470"/>
                  <a:gd name="connsiteX506" fmla="*/ 461933 w 6006665"/>
                  <a:gd name="connsiteY506" fmla="*/ 1543673 h 3006470"/>
                  <a:gd name="connsiteX507" fmla="*/ 484035 w 6006665"/>
                  <a:gd name="connsiteY507" fmla="*/ 1527096 h 3006470"/>
                  <a:gd name="connsiteX508" fmla="*/ 463583 w 6006665"/>
                  <a:gd name="connsiteY508" fmla="*/ 1461194 h 3006470"/>
                  <a:gd name="connsiteX509" fmla="*/ 549936 w 6006665"/>
                  <a:gd name="connsiteY509" fmla="*/ 1374841 h 3006470"/>
                  <a:gd name="connsiteX510" fmla="*/ 559742 w 6006665"/>
                  <a:gd name="connsiteY510" fmla="*/ 1376942 h 3006470"/>
                  <a:gd name="connsiteX511" fmla="*/ 561843 w 6006665"/>
                  <a:gd name="connsiteY511" fmla="*/ 1374841 h 3006470"/>
                  <a:gd name="connsiteX512" fmla="*/ 593658 w 6006665"/>
                  <a:gd name="connsiteY512" fmla="*/ 1381658 h 3006470"/>
                  <a:gd name="connsiteX513" fmla="*/ 620945 w 6006665"/>
                  <a:gd name="connsiteY513" fmla="*/ 1405535 h 3006470"/>
                  <a:gd name="connsiteX514" fmla="*/ 640835 w 6006665"/>
                  <a:gd name="connsiteY514" fmla="*/ 1349844 h 3006470"/>
                  <a:gd name="connsiteX515" fmla="*/ 609020 w 6006665"/>
                  <a:gd name="connsiteY515" fmla="*/ 1295305 h 3006470"/>
                  <a:gd name="connsiteX516" fmla="*/ 624928 w 6006665"/>
                  <a:gd name="connsiteY516" fmla="*/ 1236221 h 3006470"/>
                  <a:gd name="connsiteX517" fmla="*/ 597658 w 6006665"/>
                  <a:gd name="connsiteY517" fmla="*/ 1177136 h 3006470"/>
                  <a:gd name="connsiteX518" fmla="*/ 611562 w 6006665"/>
                  <a:gd name="connsiteY518" fmla="*/ 1181462 h 3006470"/>
                  <a:gd name="connsiteX519" fmla="*/ 609565 w 6006665"/>
                  <a:gd name="connsiteY519" fmla="*/ 1177136 h 3006470"/>
                  <a:gd name="connsiteX520" fmla="*/ 711826 w 6006665"/>
                  <a:gd name="connsiteY520" fmla="*/ 1208951 h 3006470"/>
                  <a:gd name="connsiteX521" fmla="*/ 732278 w 6006665"/>
                  <a:gd name="connsiteY521" fmla="*/ 1263490 h 3006470"/>
                  <a:gd name="connsiteX522" fmla="*/ 684556 w 6006665"/>
                  <a:gd name="connsiteY522" fmla="*/ 1274852 h 3006470"/>
                  <a:gd name="connsiteX523" fmla="*/ 684556 w 6006665"/>
                  <a:gd name="connsiteY523" fmla="*/ 1327119 h 3006470"/>
                  <a:gd name="connsiteX524" fmla="*/ 713309 w 6006665"/>
                  <a:gd name="connsiteY524" fmla="*/ 1355872 h 3006470"/>
                  <a:gd name="connsiteX525" fmla="*/ 763548 w 6006665"/>
                  <a:gd name="connsiteY525" fmla="*/ 1338481 h 3006470"/>
                  <a:gd name="connsiteX526" fmla="*/ 770365 w 6006665"/>
                  <a:gd name="connsiteY526" fmla="*/ 1279397 h 3006470"/>
                  <a:gd name="connsiteX527" fmla="*/ 845357 w 6006665"/>
                  <a:gd name="connsiteY527" fmla="*/ 1231676 h 3006470"/>
                  <a:gd name="connsiteX528" fmla="*/ 972614 w 6006665"/>
                  <a:gd name="connsiteY528" fmla="*/ 1145322 h 3006470"/>
                  <a:gd name="connsiteX529" fmla="*/ 982566 w 6006665"/>
                  <a:gd name="connsiteY529" fmla="*/ 1146649 h 3006470"/>
                  <a:gd name="connsiteX530" fmla="*/ 984521 w 6006665"/>
                  <a:gd name="connsiteY530" fmla="*/ 1145322 h 3006470"/>
                  <a:gd name="connsiteX531" fmla="*/ 1018608 w 6006665"/>
                  <a:gd name="connsiteY531" fmla="*/ 1149867 h 3006470"/>
                  <a:gd name="connsiteX532" fmla="*/ 979977 w 6006665"/>
                  <a:gd name="connsiteY532" fmla="*/ 1213496 h 3006470"/>
                  <a:gd name="connsiteX533" fmla="*/ 1012666 w 6006665"/>
                  <a:gd name="connsiteY533" fmla="*/ 1218657 h 3006470"/>
                  <a:gd name="connsiteX534" fmla="*/ 1038516 w 6006665"/>
                  <a:gd name="connsiteY534" fmla="*/ 1188499 h 3006470"/>
                  <a:gd name="connsiteX535" fmla="*/ 1050423 w 6006665"/>
                  <a:gd name="connsiteY535" fmla="*/ 1188499 h 3006470"/>
                  <a:gd name="connsiteX536" fmla="*/ 1108962 w 6006665"/>
                  <a:gd name="connsiteY536" fmla="*/ 1188499 h 3006470"/>
                  <a:gd name="connsiteX537" fmla="*/ 1161229 w 6006665"/>
                  <a:gd name="connsiteY537" fmla="*/ 1145322 h 3006470"/>
                  <a:gd name="connsiteX538" fmla="*/ 1165711 w 6006665"/>
                  <a:gd name="connsiteY538" fmla="*/ 1151456 h 3006470"/>
                  <a:gd name="connsiteX539" fmla="*/ 1173136 w 6006665"/>
                  <a:gd name="connsiteY539" fmla="*/ 1145322 h 3006470"/>
                  <a:gd name="connsiteX540" fmla="*/ 1210035 w 6006665"/>
                  <a:gd name="connsiteY540" fmla="*/ 1195815 h 3006470"/>
                  <a:gd name="connsiteX541" fmla="*/ 1247583 w 6006665"/>
                  <a:gd name="connsiteY541" fmla="*/ 1138505 h 3006470"/>
                  <a:gd name="connsiteX542" fmla="*/ 1211223 w 6006665"/>
                  <a:gd name="connsiteY542" fmla="*/ 1079421 h 3006470"/>
                  <a:gd name="connsiteX543" fmla="*/ 1227130 w 6006665"/>
                  <a:gd name="connsiteY543" fmla="*/ 1043061 h 3006470"/>
                  <a:gd name="connsiteX544" fmla="*/ 1237665 w 6006665"/>
                  <a:gd name="connsiteY544" fmla="*/ 1046199 h 3006470"/>
                  <a:gd name="connsiteX545" fmla="*/ 1239037 w 6006665"/>
                  <a:gd name="connsiteY545" fmla="*/ 1043061 h 3006470"/>
                  <a:gd name="connsiteX546" fmla="*/ 1345843 w 6006665"/>
                  <a:gd name="connsiteY546" fmla="*/ 1074876 h 3006470"/>
                  <a:gd name="connsiteX547" fmla="*/ 1400382 w 6006665"/>
                  <a:gd name="connsiteY547" fmla="*/ 1106690 h 3006470"/>
                  <a:gd name="connsiteX548" fmla="*/ 1519756 w 6006665"/>
                  <a:gd name="connsiteY548" fmla="*/ 1213274 h 3006470"/>
                  <a:gd name="connsiteX549" fmla="*/ 1543003 w 6006665"/>
                  <a:gd name="connsiteY549" fmla="*/ 1172592 h 3006470"/>
                  <a:gd name="connsiteX550" fmla="*/ 1506643 w 6006665"/>
                  <a:gd name="connsiteY550" fmla="*/ 1118052 h 3006470"/>
                  <a:gd name="connsiteX551" fmla="*/ 1506643 w 6006665"/>
                  <a:gd name="connsiteY551" fmla="*/ 1095328 h 3006470"/>
                  <a:gd name="connsiteX552" fmla="*/ 1463467 w 6006665"/>
                  <a:gd name="connsiteY552" fmla="*/ 1086238 h 3006470"/>
                  <a:gd name="connsiteX553" fmla="*/ 1472556 w 6006665"/>
                  <a:gd name="connsiteY553" fmla="*/ 1036244 h 3006470"/>
                  <a:gd name="connsiteX554" fmla="*/ 1452104 w 6006665"/>
                  <a:gd name="connsiteY554" fmla="*/ 949890 h 3006470"/>
                  <a:gd name="connsiteX555" fmla="*/ 1452104 w 6006665"/>
                  <a:gd name="connsiteY555" fmla="*/ 913531 h 3006470"/>
                  <a:gd name="connsiteX556" fmla="*/ 1522551 w 6006665"/>
                  <a:gd name="connsiteY556" fmla="*/ 811270 h 3006470"/>
                  <a:gd name="connsiteX557" fmla="*/ 1543003 w 6006665"/>
                  <a:gd name="connsiteY557" fmla="*/ 697647 h 3006470"/>
                  <a:gd name="connsiteX558" fmla="*/ 1570272 w 6006665"/>
                  <a:gd name="connsiteY558" fmla="*/ 677194 h 3006470"/>
                  <a:gd name="connsiteX559" fmla="*/ 1578688 w 6006665"/>
                  <a:gd name="connsiteY559" fmla="*/ 679813 h 3006470"/>
                  <a:gd name="connsiteX560" fmla="*/ 1582179 w 6006665"/>
                  <a:gd name="connsiteY560" fmla="*/ 677194 h 3006470"/>
                  <a:gd name="connsiteX561" fmla="*/ 1684440 w 6006665"/>
                  <a:gd name="connsiteY561" fmla="*/ 709009 h 3006470"/>
                  <a:gd name="connsiteX562" fmla="*/ 1688985 w 6006665"/>
                  <a:gd name="connsiteY562" fmla="*/ 779455 h 3006470"/>
                  <a:gd name="connsiteX563" fmla="*/ 1652625 w 6006665"/>
                  <a:gd name="connsiteY563" fmla="*/ 870354 h 3006470"/>
                  <a:gd name="connsiteX564" fmla="*/ 1679895 w 6006665"/>
                  <a:gd name="connsiteY564" fmla="*/ 908986 h 3006470"/>
                  <a:gd name="connsiteX565" fmla="*/ 1688985 w 6006665"/>
                  <a:gd name="connsiteY565" fmla="*/ 983977 h 3006470"/>
                  <a:gd name="connsiteX566" fmla="*/ 1679895 w 6006665"/>
                  <a:gd name="connsiteY566" fmla="*/ 1129415 h 3006470"/>
                  <a:gd name="connsiteX567" fmla="*/ 1723072 w 6006665"/>
                  <a:gd name="connsiteY567" fmla="*/ 1193044 h 3006470"/>
                  <a:gd name="connsiteX568" fmla="*/ 1704892 w 6006665"/>
                  <a:gd name="connsiteY568" fmla="*/ 1256673 h 3006470"/>
                  <a:gd name="connsiteX569" fmla="*/ 1636718 w 6006665"/>
                  <a:gd name="connsiteY569" fmla="*/ 1393021 h 3006470"/>
                  <a:gd name="connsiteX570" fmla="*/ 1662494 w 6006665"/>
                  <a:gd name="connsiteY570" fmla="*/ 1399465 h 3006470"/>
                  <a:gd name="connsiteX571" fmla="*/ 1677078 w 6006665"/>
                  <a:gd name="connsiteY571" fmla="*/ 1370296 h 3006470"/>
                  <a:gd name="connsiteX572" fmla="*/ 1720255 w 6006665"/>
                  <a:gd name="connsiteY572" fmla="*/ 1349844 h 3006470"/>
                  <a:gd name="connsiteX573" fmla="*/ 1731617 w 6006665"/>
                  <a:gd name="connsiteY573" fmla="*/ 1299850 h 3006470"/>
                  <a:gd name="connsiteX574" fmla="*/ 1758887 w 6006665"/>
                  <a:gd name="connsiteY574" fmla="*/ 1256673 h 3006470"/>
                  <a:gd name="connsiteX575" fmla="*/ 1736162 w 6006665"/>
                  <a:gd name="connsiteY575" fmla="*/ 1197589 h 3006470"/>
                  <a:gd name="connsiteX576" fmla="*/ 1758887 w 6006665"/>
                  <a:gd name="connsiteY576" fmla="*/ 1133960 h 3006470"/>
                  <a:gd name="connsiteX577" fmla="*/ 1715710 w 6006665"/>
                  <a:gd name="connsiteY577" fmla="*/ 1122597 h 3006470"/>
                  <a:gd name="connsiteX578" fmla="*/ 1704347 w 6006665"/>
                  <a:gd name="connsiteY578" fmla="*/ 1070331 h 3006470"/>
                  <a:gd name="connsiteX579" fmla="*/ 1736162 w 6006665"/>
                  <a:gd name="connsiteY579" fmla="*/ 961252 h 3006470"/>
                  <a:gd name="connsiteX580" fmla="*/ 1688440 w 6006665"/>
                  <a:gd name="connsiteY580" fmla="*/ 865809 h 3006470"/>
                  <a:gd name="connsiteX581" fmla="*/ 1752069 w 6006665"/>
                  <a:gd name="connsiteY581" fmla="*/ 788545 h 3006470"/>
                  <a:gd name="connsiteX582" fmla="*/ 1747524 w 6006665"/>
                  <a:gd name="connsiteY582" fmla="*/ 704464 h 3006470"/>
                  <a:gd name="connsiteX583" fmla="*/ 1763431 w 6006665"/>
                  <a:gd name="connsiteY583" fmla="*/ 697647 h 3006470"/>
                  <a:gd name="connsiteX584" fmla="*/ 1764877 w 6006665"/>
                  <a:gd name="connsiteY584" fmla="*/ 702130 h 3006470"/>
                  <a:gd name="connsiteX585" fmla="*/ 1775339 w 6006665"/>
                  <a:gd name="connsiteY585" fmla="*/ 697647 h 3006470"/>
                  <a:gd name="connsiteX586" fmla="*/ 1798063 w 6006665"/>
                  <a:gd name="connsiteY586" fmla="*/ 768093 h 3006470"/>
                  <a:gd name="connsiteX587" fmla="*/ 1791454 w 6006665"/>
                  <a:gd name="connsiteY587" fmla="*/ 815304 h 3006470"/>
                  <a:gd name="connsiteX588" fmla="*/ 1854330 w 6006665"/>
                  <a:gd name="connsiteY588" fmla="*/ 772638 h 3006470"/>
                  <a:gd name="connsiteX589" fmla="*/ 1931594 w 6006665"/>
                  <a:gd name="connsiteY589" fmla="*/ 763548 h 3006470"/>
                  <a:gd name="connsiteX590" fmla="*/ 1932772 w 6006665"/>
                  <a:gd name="connsiteY590" fmla="*/ 764810 h 3006470"/>
                  <a:gd name="connsiteX591" fmla="*/ 1943501 w 6006665"/>
                  <a:gd name="connsiteY591" fmla="*/ 763548 h 3006470"/>
                  <a:gd name="connsiteX592" fmla="*/ 1988608 w 6006665"/>
                  <a:gd name="connsiteY592" fmla="*/ 811877 h 3006470"/>
                  <a:gd name="connsiteX593" fmla="*/ 1963408 w 6006665"/>
                  <a:gd name="connsiteY593" fmla="*/ 736278 h 3006470"/>
                  <a:gd name="connsiteX594" fmla="*/ 1963408 w 6006665"/>
                  <a:gd name="connsiteY594" fmla="*/ 595386 h 3006470"/>
                  <a:gd name="connsiteX595" fmla="*/ 2027037 w 6006665"/>
                  <a:gd name="connsiteY595" fmla="*/ 574934 h 3006470"/>
                  <a:gd name="connsiteX596" fmla="*/ 2037269 w 6006665"/>
                  <a:gd name="connsiteY596" fmla="*/ 575472 h 3006470"/>
                  <a:gd name="connsiteX597" fmla="*/ 2038944 w 6006665"/>
                  <a:gd name="connsiteY597" fmla="*/ 574934 h 3006470"/>
                  <a:gd name="connsiteX598" fmla="*/ 2115414 w 6006665"/>
                  <a:gd name="connsiteY598" fmla="*/ 578958 h 3006470"/>
                  <a:gd name="connsiteX599" fmla="*/ 2192927 w 6006665"/>
                  <a:gd name="connsiteY599" fmla="*/ 559026 h 3006470"/>
                  <a:gd name="connsiteX600" fmla="*/ 2167930 w 6006665"/>
                  <a:gd name="connsiteY600" fmla="*/ 493125 h 3006470"/>
                  <a:gd name="connsiteX601" fmla="*/ 2204289 w 6006665"/>
                  <a:gd name="connsiteY601" fmla="*/ 402226 h 3006470"/>
                  <a:gd name="connsiteX602" fmla="*/ 2247466 w 6006665"/>
                  <a:gd name="connsiteY602" fmla="*/ 397681 h 3006470"/>
                  <a:gd name="connsiteX603" fmla="*/ 2317913 w 6006665"/>
                  <a:gd name="connsiteY603" fmla="*/ 322690 h 3006470"/>
                  <a:gd name="connsiteX604" fmla="*/ 2420173 w 6006665"/>
                  <a:gd name="connsiteY604" fmla="*/ 304510 h 3006470"/>
                  <a:gd name="connsiteX605" fmla="*/ 2429263 w 6006665"/>
                  <a:gd name="connsiteY605" fmla="*/ 263606 h 3006470"/>
                  <a:gd name="connsiteX606" fmla="*/ 2526979 w 6006665"/>
                  <a:gd name="connsiteY606" fmla="*/ 252244 h 3006470"/>
                  <a:gd name="connsiteX607" fmla="*/ 2528058 w 6006665"/>
                  <a:gd name="connsiteY607" fmla="*/ 253503 h 3006470"/>
                  <a:gd name="connsiteX608" fmla="*/ 2538886 w 6006665"/>
                  <a:gd name="connsiteY608" fmla="*/ 252244 h 3006470"/>
                  <a:gd name="connsiteX609" fmla="*/ 2560820 w 6006665"/>
                  <a:gd name="connsiteY609" fmla="*/ 277833 h 3006470"/>
                  <a:gd name="connsiteX610" fmla="*/ 2640602 w 6006665"/>
                  <a:gd name="connsiteY610" fmla="*/ 202249 h 3006470"/>
                  <a:gd name="connsiteX611" fmla="*/ 2652509 w 6006665"/>
                  <a:gd name="connsiteY611" fmla="*/ 202249 h 3006470"/>
                  <a:gd name="connsiteX612" fmla="*/ 2704231 w 6006665"/>
                  <a:gd name="connsiteY612" fmla="*/ 202249 h 3006470"/>
                  <a:gd name="connsiteX613" fmla="*/ 2715593 w 6006665"/>
                  <a:gd name="connsiteY613" fmla="*/ 134075 h 3006470"/>
                  <a:gd name="connsiteX614" fmla="*/ 2751953 w 6006665"/>
                  <a:gd name="connsiteY614" fmla="*/ 68174 h 300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Lst>
                <a:rect l="l" t="t" r="r" b="b"/>
                <a:pathLst>
                  <a:path w="6006665" h="3006470">
                    <a:moveTo>
                      <a:pt x="1791129" y="817622"/>
                    </a:moveTo>
                    <a:lnTo>
                      <a:pt x="1782156" y="881716"/>
                    </a:lnTo>
                    <a:lnTo>
                      <a:pt x="1809554" y="895415"/>
                    </a:lnTo>
                    <a:close/>
                    <a:moveTo>
                      <a:pt x="2838307" y="0"/>
                    </a:moveTo>
                    <a:lnTo>
                      <a:pt x="2844246" y="4711"/>
                    </a:lnTo>
                    <a:lnTo>
                      <a:pt x="2850213" y="0"/>
                    </a:lnTo>
                    <a:lnTo>
                      <a:pt x="2916115" y="52267"/>
                    </a:lnTo>
                    <a:lnTo>
                      <a:pt x="2861576" y="90899"/>
                    </a:lnTo>
                    <a:lnTo>
                      <a:pt x="2947929" y="118168"/>
                    </a:lnTo>
                    <a:lnTo>
                      <a:pt x="2957621" y="186006"/>
                    </a:lnTo>
                    <a:lnTo>
                      <a:pt x="2979199" y="161345"/>
                    </a:lnTo>
                    <a:lnTo>
                      <a:pt x="2991106" y="161345"/>
                    </a:lnTo>
                    <a:lnTo>
                      <a:pt x="3086005" y="161345"/>
                    </a:lnTo>
                    <a:lnTo>
                      <a:pt x="3097912" y="161345"/>
                    </a:lnTo>
                    <a:lnTo>
                      <a:pt x="3179721" y="236336"/>
                    </a:lnTo>
                    <a:lnTo>
                      <a:pt x="3211535" y="295420"/>
                    </a:lnTo>
                    <a:lnTo>
                      <a:pt x="3200173" y="370412"/>
                    </a:lnTo>
                    <a:lnTo>
                      <a:pt x="3161541" y="413589"/>
                    </a:lnTo>
                    <a:lnTo>
                      <a:pt x="3066097" y="488580"/>
                    </a:lnTo>
                    <a:lnTo>
                      <a:pt x="3034283" y="531757"/>
                    </a:lnTo>
                    <a:lnTo>
                      <a:pt x="3082005" y="547664"/>
                    </a:lnTo>
                    <a:lnTo>
                      <a:pt x="3129459" y="575345"/>
                    </a:lnTo>
                    <a:lnTo>
                      <a:pt x="3156451" y="552209"/>
                    </a:lnTo>
                    <a:lnTo>
                      <a:pt x="3158460" y="560693"/>
                    </a:lnTo>
                    <a:lnTo>
                      <a:pt x="3168359" y="552209"/>
                    </a:lnTo>
                    <a:lnTo>
                      <a:pt x="3184984" y="622402"/>
                    </a:lnTo>
                    <a:lnTo>
                      <a:pt x="3192811" y="606748"/>
                    </a:lnTo>
                    <a:lnTo>
                      <a:pt x="3251895" y="586296"/>
                    </a:lnTo>
                    <a:lnTo>
                      <a:pt x="3259833" y="587670"/>
                    </a:lnTo>
                    <a:lnTo>
                      <a:pt x="3263802" y="586296"/>
                    </a:lnTo>
                    <a:lnTo>
                      <a:pt x="3381970" y="606748"/>
                    </a:lnTo>
                    <a:lnTo>
                      <a:pt x="3388787" y="665832"/>
                    </a:lnTo>
                    <a:lnTo>
                      <a:pt x="3531529" y="686823"/>
                    </a:lnTo>
                    <a:lnTo>
                      <a:pt x="3538225" y="590841"/>
                    </a:lnTo>
                    <a:lnTo>
                      <a:pt x="3549910" y="594028"/>
                    </a:lnTo>
                    <a:lnTo>
                      <a:pt x="3550132" y="590841"/>
                    </a:lnTo>
                    <a:lnTo>
                      <a:pt x="3625123" y="611293"/>
                    </a:lnTo>
                    <a:lnTo>
                      <a:pt x="3672301" y="611293"/>
                    </a:lnTo>
                    <a:lnTo>
                      <a:pt x="3684207" y="611293"/>
                    </a:lnTo>
                    <a:lnTo>
                      <a:pt x="3743291" y="677194"/>
                    </a:lnTo>
                    <a:lnTo>
                      <a:pt x="3759199" y="756731"/>
                    </a:lnTo>
                    <a:lnTo>
                      <a:pt x="3738747" y="806725"/>
                    </a:lnTo>
                    <a:lnTo>
                      <a:pt x="3786469" y="897623"/>
                    </a:lnTo>
                    <a:lnTo>
                      <a:pt x="3835603" y="933529"/>
                    </a:lnTo>
                    <a:lnTo>
                      <a:pt x="3865460" y="822632"/>
                    </a:lnTo>
                    <a:lnTo>
                      <a:pt x="3875077" y="831139"/>
                    </a:lnTo>
                    <a:lnTo>
                      <a:pt x="3877367" y="822632"/>
                    </a:lnTo>
                    <a:lnTo>
                      <a:pt x="3932151" y="871095"/>
                    </a:lnTo>
                    <a:lnTo>
                      <a:pt x="3988173" y="843084"/>
                    </a:lnTo>
                    <a:lnTo>
                      <a:pt x="3993852" y="846199"/>
                    </a:lnTo>
                    <a:lnTo>
                      <a:pt x="4000080" y="843084"/>
                    </a:lnTo>
                    <a:lnTo>
                      <a:pt x="4062426" y="877274"/>
                    </a:lnTo>
                    <a:lnTo>
                      <a:pt x="4085889" y="849902"/>
                    </a:lnTo>
                    <a:lnTo>
                      <a:pt x="4095563" y="852506"/>
                    </a:lnTo>
                    <a:lnTo>
                      <a:pt x="4097796" y="849902"/>
                    </a:lnTo>
                    <a:lnTo>
                      <a:pt x="4144150" y="862382"/>
                    </a:lnTo>
                    <a:lnTo>
                      <a:pt x="4117703" y="752186"/>
                    </a:lnTo>
                    <a:lnTo>
                      <a:pt x="4165425" y="697647"/>
                    </a:lnTo>
                    <a:lnTo>
                      <a:pt x="4175231" y="700048"/>
                    </a:lnTo>
                    <a:lnTo>
                      <a:pt x="4177332" y="697647"/>
                    </a:lnTo>
                    <a:lnTo>
                      <a:pt x="4511384" y="779455"/>
                    </a:lnTo>
                    <a:lnTo>
                      <a:pt x="4543199" y="849902"/>
                    </a:lnTo>
                    <a:lnTo>
                      <a:pt x="4639242" y="932544"/>
                    </a:lnTo>
                    <a:lnTo>
                      <a:pt x="4774445" y="913531"/>
                    </a:lnTo>
                    <a:lnTo>
                      <a:pt x="4778496" y="914635"/>
                    </a:lnTo>
                    <a:lnTo>
                      <a:pt x="4786352" y="913531"/>
                    </a:lnTo>
                    <a:lnTo>
                      <a:pt x="4861343" y="933983"/>
                    </a:lnTo>
                    <a:lnTo>
                      <a:pt x="4893158" y="977160"/>
                    </a:lnTo>
                    <a:lnTo>
                      <a:pt x="4888613" y="1058968"/>
                    </a:lnTo>
                    <a:lnTo>
                      <a:pt x="4927677" y="1083640"/>
                    </a:lnTo>
                    <a:lnTo>
                      <a:pt x="4967605" y="1070331"/>
                    </a:lnTo>
                    <a:lnTo>
                      <a:pt x="5038051" y="1063513"/>
                    </a:lnTo>
                    <a:lnTo>
                      <a:pt x="5040730" y="1064406"/>
                    </a:lnTo>
                    <a:lnTo>
                      <a:pt x="5049958" y="1063513"/>
                    </a:lnTo>
                    <a:lnTo>
                      <a:pt x="5114249" y="1084944"/>
                    </a:lnTo>
                    <a:lnTo>
                      <a:pt x="5176671" y="1074876"/>
                    </a:lnTo>
                    <a:lnTo>
                      <a:pt x="5177801" y="1076614"/>
                    </a:lnTo>
                    <a:lnTo>
                      <a:pt x="5188578" y="1074876"/>
                    </a:lnTo>
                    <a:lnTo>
                      <a:pt x="5243719" y="1159707"/>
                    </a:lnTo>
                    <a:lnTo>
                      <a:pt x="5283477" y="1129415"/>
                    </a:lnTo>
                    <a:lnTo>
                      <a:pt x="5258480" y="1063513"/>
                    </a:lnTo>
                    <a:lnTo>
                      <a:pt x="5267570" y="1015792"/>
                    </a:lnTo>
                    <a:lnTo>
                      <a:pt x="5278896" y="1018841"/>
                    </a:lnTo>
                    <a:lnTo>
                      <a:pt x="5279477" y="1015792"/>
                    </a:lnTo>
                    <a:lnTo>
                      <a:pt x="5395510" y="1047031"/>
                    </a:lnTo>
                    <a:lnTo>
                      <a:pt x="5463001" y="1043061"/>
                    </a:lnTo>
                    <a:lnTo>
                      <a:pt x="5464386" y="1043680"/>
                    </a:lnTo>
                    <a:lnTo>
                      <a:pt x="5474909" y="1043061"/>
                    </a:lnTo>
                    <a:lnTo>
                      <a:pt x="5581715" y="1090783"/>
                    </a:lnTo>
                    <a:lnTo>
                      <a:pt x="5633981" y="1133960"/>
                    </a:lnTo>
                    <a:lnTo>
                      <a:pt x="5720335" y="1213496"/>
                    </a:lnTo>
                    <a:lnTo>
                      <a:pt x="5822595" y="1311212"/>
                    </a:lnTo>
                    <a:lnTo>
                      <a:pt x="5818051" y="1365751"/>
                    </a:lnTo>
                    <a:lnTo>
                      <a:pt x="5825679" y="1373379"/>
                    </a:lnTo>
                    <a:lnTo>
                      <a:pt x="5822051" y="1322574"/>
                    </a:lnTo>
                    <a:lnTo>
                      <a:pt x="5834092" y="1324447"/>
                    </a:lnTo>
                    <a:lnTo>
                      <a:pt x="5833958" y="1322574"/>
                    </a:lnTo>
                    <a:lnTo>
                      <a:pt x="5936219" y="1338481"/>
                    </a:lnTo>
                    <a:lnTo>
                      <a:pt x="6006665" y="1418018"/>
                    </a:lnTo>
                    <a:lnTo>
                      <a:pt x="5968033" y="1456650"/>
                    </a:lnTo>
                    <a:lnTo>
                      <a:pt x="5908949" y="1468012"/>
                    </a:lnTo>
                    <a:lnTo>
                      <a:pt x="5908949" y="1554366"/>
                    </a:lnTo>
                    <a:lnTo>
                      <a:pt x="5893042" y="1570273"/>
                    </a:lnTo>
                    <a:lnTo>
                      <a:pt x="5881135" y="1570273"/>
                    </a:lnTo>
                    <a:lnTo>
                      <a:pt x="5861227" y="1570273"/>
                    </a:lnTo>
                    <a:lnTo>
                      <a:pt x="5849321" y="1570273"/>
                    </a:lnTo>
                    <a:lnTo>
                      <a:pt x="5817506" y="1536186"/>
                    </a:lnTo>
                    <a:lnTo>
                      <a:pt x="5767511" y="1511189"/>
                    </a:lnTo>
                    <a:lnTo>
                      <a:pt x="5762967" y="1477102"/>
                    </a:lnTo>
                    <a:lnTo>
                      <a:pt x="5729132" y="1463170"/>
                    </a:lnTo>
                    <a:lnTo>
                      <a:pt x="5695337" y="1472557"/>
                    </a:lnTo>
                    <a:lnTo>
                      <a:pt x="5693366" y="1469797"/>
                    </a:lnTo>
                    <a:lnTo>
                      <a:pt x="5683431" y="1472557"/>
                    </a:lnTo>
                    <a:lnTo>
                      <a:pt x="5660706" y="1440742"/>
                    </a:lnTo>
                    <a:lnTo>
                      <a:pt x="5669644" y="1415717"/>
                    </a:lnTo>
                    <a:lnTo>
                      <a:pt x="5640799" y="1429380"/>
                    </a:lnTo>
                    <a:lnTo>
                      <a:pt x="5656705" y="1472557"/>
                    </a:lnTo>
                    <a:lnTo>
                      <a:pt x="5633981" y="1511189"/>
                    </a:lnTo>
                    <a:lnTo>
                      <a:pt x="5586259" y="1547548"/>
                    </a:lnTo>
                    <a:lnTo>
                      <a:pt x="5575676" y="1546540"/>
                    </a:lnTo>
                    <a:lnTo>
                      <a:pt x="5574353" y="1547548"/>
                    </a:lnTo>
                    <a:lnTo>
                      <a:pt x="5539436" y="1544223"/>
                    </a:lnTo>
                    <a:lnTo>
                      <a:pt x="5570352" y="1586180"/>
                    </a:lnTo>
                    <a:lnTo>
                      <a:pt x="5593077" y="1649809"/>
                    </a:lnTo>
                    <a:lnTo>
                      <a:pt x="5608984" y="1677079"/>
                    </a:lnTo>
                    <a:lnTo>
                      <a:pt x="5613529" y="1708893"/>
                    </a:lnTo>
                    <a:lnTo>
                      <a:pt x="5608984" y="1731618"/>
                    </a:lnTo>
                    <a:lnTo>
                      <a:pt x="5597799" y="1728009"/>
                    </a:lnTo>
                    <a:lnTo>
                      <a:pt x="5597077" y="1731618"/>
                    </a:lnTo>
                    <a:lnTo>
                      <a:pt x="5534271" y="1711358"/>
                    </a:lnTo>
                    <a:lnTo>
                      <a:pt x="5436277" y="1767977"/>
                    </a:lnTo>
                    <a:lnTo>
                      <a:pt x="5397645" y="1779340"/>
                    </a:lnTo>
                    <a:lnTo>
                      <a:pt x="5345378" y="1833879"/>
                    </a:lnTo>
                    <a:lnTo>
                      <a:pt x="5290839" y="1881600"/>
                    </a:lnTo>
                    <a:lnTo>
                      <a:pt x="5274932" y="1913415"/>
                    </a:lnTo>
                    <a:lnTo>
                      <a:pt x="5267238" y="1904988"/>
                    </a:lnTo>
                    <a:lnTo>
                      <a:pt x="5263025" y="1913415"/>
                    </a:lnTo>
                    <a:lnTo>
                      <a:pt x="5219538" y="1865787"/>
                    </a:lnTo>
                    <a:lnTo>
                      <a:pt x="5129494" y="1920232"/>
                    </a:lnTo>
                    <a:lnTo>
                      <a:pt x="5126389" y="1914910"/>
                    </a:lnTo>
                    <a:lnTo>
                      <a:pt x="5117587" y="1920232"/>
                    </a:lnTo>
                    <a:lnTo>
                      <a:pt x="5105544" y="1899586"/>
                    </a:lnTo>
                    <a:lnTo>
                      <a:pt x="5074955" y="1924777"/>
                    </a:lnTo>
                    <a:lnTo>
                      <a:pt x="5065718" y="1922578"/>
                    </a:lnTo>
                    <a:lnTo>
                      <a:pt x="5063048" y="1924777"/>
                    </a:lnTo>
                    <a:lnTo>
                      <a:pt x="5026594" y="1916098"/>
                    </a:lnTo>
                    <a:lnTo>
                      <a:pt x="5015871" y="1961137"/>
                    </a:lnTo>
                    <a:lnTo>
                      <a:pt x="4974967" y="2027038"/>
                    </a:lnTo>
                    <a:lnTo>
                      <a:pt x="4974967" y="2058853"/>
                    </a:lnTo>
                    <a:lnTo>
                      <a:pt x="5015871" y="2074760"/>
                    </a:lnTo>
                    <a:lnTo>
                      <a:pt x="5011326" y="2172476"/>
                    </a:lnTo>
                    <a:lnTo>
                      <a:pt x="4999419" y="2172476"/>
                    </a:lnTo>
                    <a:lnTo>
                      <a:pt x="4974967" y="2172476"/>
                    </a:lnTo>
                    <a:lnTo>
                      <a:pt x="4963605" y="2224742"/>
                    </a:lnTo>
                    <a:lnTo>
                      <a:pt x="4974967" y="2252012"/>
                    </a:lnTo>
                    <a:lnTo>
                      <a:pt x="4909065" y="2286099"/>
                    </a:lnTo>
                    <a:lnTo>
                      <a:pt x="4897703" y="2354273"/>
                    </a:lnTo>
                    <a:lnTo>
                      <a:pt x="4845437" y="2370180"/>
                    </a:lnTo>
                    <a:lnTo>
                      <a:pt x="4834074" y="2429264"/>
                    </a:lnTo>
                    <a:lnTo>
                      <a:pt x="4779535" y="2488348"/>
                    </a:lnTo>
                    <a:lnTo>
                      <a:pt x="4777225" y="2477952"/>
                    </a:lnTo>
                    <a:lnTo>
                      <a:pt x="4767628" y="2488348"/>
                    </a:lnTo>
                    <a:lnTo>
                      <a:pt x="4758538" y="2447444"/>
                    </a:lnTo>
                    <a:lnTo>
                      <a:pt x="4742631" y="2361090"/>
                    </a:lnTo>
                    <a:lnTo>
                      <a:pt x="4715361" y="2220198"/>
                    </a:lnTo>
                    <a:lnTo>
                      <a:pt x="4735813" y="2129299"/>
                    </a:lnTo>
                    <a:lnTo>
                      <a:pt x="4767628" y="2086122"/>
                    </a:lnTo>
                    <a:lnTo>
                      <a:pt x="4767628" y="2058853"/>
                    </a:lnTo>
                    <a:lnTo>
                      <a:pt x="4826712" y="2042945"/>
                    </a:lnTo>
                    <a:lnTo>
                      <a:pt x="4892613" y="1952047"/>
                    </a:lnTo>
                    <a:lnTo>
                      <a:pt x="4956243" y="1877056"/>
                    </a:lnTo>
                    <a:lnTo>
                      <a:pt x="5022143" y="1817971"/>
                    </a:lnTo>
                    <a:lnTo>
                      <a:pt x="5046694" y="1710844"/>
                    </a:lnTo>
                    <a:lnTo>
                      <a:pt x="5015871" y="1715711"/>
                    </a:lnTo>
                    <a:lnTo>
                      <a:pt x="4995419" y="1779340"/>
                    </a:lnTo>
                    <a:lnTo>
                      <a:pt x="4904521" y="1865693"/>
                    </a:lnTo>
                    <a:lnTo>
                      <a:pt x="4901708" y="1857053"/>
                    </a:lnTo>
                    <a:lnTo>
                      <a:pt x="4892613" y="1865693"/>
                    </a:lnTo>
                    <a:lnTo>
                      <a:pt x="4861835" y="1771159"/>
                    </a:lnTo>
                    <a:lnTo>
                      <a:pt x="4779535" y="1795247"/>
                    </a:lnTo>
                    <a:lnTo>
                      <a:pt x="4684091" y="1920232"/>
                    </a:lnTo>
                    <a:lnTo>
                      <a:pt x="4715906" y="1967954"/>
                    </a:lnTo>
                    <a:lnTo>
                      <a:pt x="4636369" y="1983861"/>
                    </a:lnTo>
                    <a:lnTo>
                      <a:pt x="4577285" y="1988406"/>
                    </a:lnTo>
                    <a:lnTo>
                      <a:pt x="4577373" y="1987484"/>
                    </a:lnTo>
                    <a:lnTo>
                      <a:pt x="4565379" y="1988406"/>
                    </a:lnTo>
                    <a:lnTo>
                      <a:pt x="4569923" y="1940685"/>
                    </a:lnTo>
                    <a:lnTo>
                      <a:pt x="4520081" y="1931099"/>
                    </a:lnTo>
                    <a:lnTo>
                      <a:pt x="4475025" y="1961137"/>
                    </a:lnTo>
                    <a:lnTo>
                      <a:pt x="4464394" y="1960286"/>
                    </a:lnTo>
                    <a:lnTo>
                      <a:pt x="4463118" y="1961137"/>
                    </a:lnTo>
                    <a:lnTo>
                      <a:pt x="4357637" y="1952698"/>
                    </a:lnTo>
                    <a:lnTo>
                      <a:pt x="4243233" y="1972499"/>
                    </a:lnTo>
                    <a:lnTo>
                      <a:pt x="4125065" y="2106574"/>
                    </a:lnTo>
                    <a:lnTo>
                      <a:pt x="3984173" y="2263374"/>
                    </a:lnTo>
                    <a:lnTo>
                      <a:pt x="4038712" y="2267919"/>
                    </a:lnTo>
                    <a:lnTo>
                      <a:pt x="4059164" y="2311096"/>
                    </a:lnTo>
                    <a:lnTo>
                      <a:pt x="4087782" y="2319513"/>
                    </a:lnTo>
                    <a:lnTo>
                      <a:pt x="4106341" y="2290644"/>
                    </a:lnTo>
                    <a:lnTo>
                      <a:pt x="4117411" y="2291946"/>
                    </a:lnTo>
                    <a:lnTo>
                      <a:pt x="4118248" y="2290644"/>
                    </a:lnTo>
                    <a:lnTo>
                      <a:pt x="4156880" y="2295189"/>
                    </a:lnTo>
                    <a:lnTo>
                      <a:pt x="4211419" y="2365635"/>
                    </a:lnTo>
                    <a:lnTo>
                      <a:pt x="4215964" y="2413357"/>
                    </a:lnTo>
                    <a:lnTo>
                      <a:pt x="4184149" y="2472441"/>
                    </a:lnTo>
                    <a:lnTo>
                      <a:pt x="4177332" y="2542887"/>
                    </a:lnTo>
                    <a:lnTo>
                      <a:pt x="4161425" y="2629241"/>
                    </a:lnTo>
                    <a:lnTo>
                      <a:pt x="4109158" y="2708777"/>
                    </a:lnTo>
                    <a:lnTo>
                      <a:pt x="4097796" y="2747409"/>
                    </a:lnTo>
                    <a:lnTo>
                      <a:pt x="4043257" y="2806493"/>
                    </a:lnTo>
                    <a:lnTo>
                      <a:pt x="3995535" y="2865577"/>
                    </a:lnTo>
                    <a:lnTo>
                      <a:pt x="3975083" y="2897392"/>
                    </a:lnTo>
                    <a:lnTo>
                      <a:pt x="3925089" y="2924661"/>
                    </a:lnTo>
                    <a:lnTo>
                      <a:pt x="3913182" y="2924661"/>
                    </a:lnTo>
                    <a:lnTo>
                      <a:pt x="3904637" y="2924661"/>
                    </a:lnTo>
                    <a:lnTo>
                      <a:pt x="3892729" y="2924661"/>
                    </a:lnTo>
                    <a:lnTo>
                      <a:pt x="3871063" y="2908412"/>
                    </a:lnTo>
                    <a:lnTo>
                      <a:pt x="3829645" y="2936024"/>
                    </a:lnTo>
                    <a:lnTo>
                      <a:pt x="3822828" y="2956476"/>
                    </a:lnTo>
                    <a:lnTo>
                      <a:pt x="3818283" y="2947386"/>
                    </a:lnTo>
                    <a:lnTo>
                      <a:pt x="3818283" y="2935660"/>
                    </a:lnTo>
                    <a:lnTo>
                      <a:pt x="3817738" y="2936024"/>
                    </a:lnTo>
                    <a:lnTo>
                      <a:pt x="3810921" y="2956476"/>
                    </a:lnTo>
                    <a:lnTo>
                      <a:pt x="3806376" y="2947386"/>
                    </a:lnTo>
                    <a:lnTo>
                      <a:pt x="3806376" y="2920116"/>
                    </a:lnTo>
                    <a:lnTo>
                      <a:pt x="3818283" y="2920116"/>
                    </a:lnTo>
                    <a:lnTo>
                      <a:pt x="3826828" y="2920116"/>
                    </a:lnTo>
                    <a:lnTo>
                      <a:pt x="3833645" y="2861032"/>
                    </a:lnTo>
                    <a:lnTo>
                      <a:pt x="3822283" y="2817856"/>
                    </a:lnTo>
                    <a:lnTo>
                      <a:pt x="3849553" y="2795131"/>
                    </a:lnTo>
                    <a:lnTo>
                      <a:pt x="3858814" y="2797336"/>
                    </a:lnTo>
                    <a:lnTo>
                      <a:pt x="3861460" y="2795131"/>
                    </a:lnTo>
                    <a:lnTo>
                      <a:pt x="3898487" y="2803947"/>
                    </a:lnTo>
                    <a:lnTo>
                      <a:pt x="3919999" y="2758772"/>
                    </a:lnTo>
                    <a:lnTo>
                      <a:pt x="3935906" y="2699687"/>
                    </a:lnTo>
                    <a:lnTo>
                      <a:pt x="3947269" y="2676963"/>
                    </a:lnTo>
                    <a:lnTo>
                      <a:pt x="3966292" y="2632575"/>
                    </a:lnTo>
                    <a:lnTo>
                      <a:pt x="3915999" y="2645148"/>
                    </a:lnTo>
                    <a:lnTo>
                      <a:pt x="3888729" y="2667873"/>
                    </a:lnTo>
                    <a:lnTo>
                      <a:pt x="3876822" y="2667873"/>
                    </a:lnTo>
                    <a:lnTo>
                      <a:pt x="3829645" y="2667873"/>
                    </a:lnTo>
                    <a:lnTo>
                      <a:pt x="3817738" y="2667873"/>
                    </a:lnTo>
                    <a:lnTo>
                      <a:pt x="3801831" y="2613334"/>
                    </a:lnTo>
                    <a:lnTo>
                      <a:pt x="3758654" y="2574702"/>
                    </a:lnTo>
                    <a:lnTo>
                      <a:pt x="3692753" y="2558795"/>
                    </a:lnTo>
                    <a:lnTo>
                      <a:pt x="3683663" y="2499711"/>
                    </a:lnTo>
                    <a:lnTo>
                      <a:pt x="3672301" y="2467896"/>
                    </a:lnTo>
                    <a:lnTo>
                      <a:pt x="3656393" y="2440627"/>
                    </a:lnTo>
                    <a:lnTo>
                      <a:pt x="3633669" y="2381542"/>
                    </a:lnTo>
                    <a:lnTo>
                      <a:pt x="3601854" y="2361090"/>
                    </a:lnTo>
                    <a:lnTo>
                      <a:pt x="3545995" y="2339606"/>
                    </a:lnTo>
                    <a:lnTo>
                      <a:pt x="3506955" y="2345183"/>
                    </a:lnTo>
                    <a:lnTo>
                      <a:pt x="3463779" y="2354273"/>
                    </a:lnTo>
                    <a:lnTo>
                      <a:pt x="3431964" y="2381542"/>
                    </a:lnTo>
                    <a:lnTo>
                      <a:pt x="3452416" y="2397450"/>
                    </a:lnTo>
                    <a:lnTo>
                      <a:pt x="3452416" y="2429264"/>
                    </a:lnTo>
                    <a:lnTo>
                      <a:pt x="3431964" y="2451989"/>
                    </a:lnTo>
                    <a:lnTo>
                      <a:pt x="3400150" y="2511073"/>
                    </a:lnTo>
                    <a:lnTo>
                      <a:pt x="3400150" y="2538343"/>
                    </a:lnTo>
                    <a:lnTo>
                      <a:pt x="3350155" y="2570157"/>
                    </a:lnTo>
                    <a:lnTo>
                      <a:pt x="3342342" y="2567553"/>
                    </a:lnTo>
                    <a:lnTo>
                      <a:pt x="3338249" y="2570157"/>
                    </a:lnTo>
                    <a:lnTo>
                      <a:pt x="3290527" y="2554250"/>
                    </a:lnTo>
                    <a:lnTo>
                      <a:pt x="3259257" y="2554250"/>
                    </a:lnTo>
                    <a:lnTo>
                      <a:pt x="3247350" y="2554250"/>
                    </a:lnTo>
                    <a:lnTo>
                      <a:pt x="3231443" y="2538343"/>
                    </a:lnTo>
                    <a:lnTo>
                      <a:pt x="3213271" y="2533799"/>
                    </a:lnTo>
                    <a:lnTo>
                      <a:pt x="3168359" y="2570157"/>
                    </a:lnTo>
                    <a:lnTo>
                      <a:pt x="3120637" y="2581519"/>
                    </a:lnTo>
                    <a:lnTo>
                      <a:pt x="3082005" y="2597427"/>
                    </a:lnTo>
                    <a:lnTo>
                      <a:pt x="3074460" y="2595630"/>
                    </a:lnTo>
                    <a:lnTo>
                      <a:pt x="3070098" y="2597427"/>
                    </a:lnTo>
                    <a:lnTo>
                      <a:pt x="3022376" y="2586064"/>
                    </a:lnTo>
                    <a:lnTo>
                      <a:pt x="3000196" y="2586064"/>
                    </a:lnTo>
                    <a:lnTo>
                      <a:pt x="2988289" y="2586064"/>
                    </a:lnTo>
                    <a:lnTo>
                      <a:pt x="2967837" y="2554250"/>
                    </a:lnTo>
                    <a:lnTo>
                      <a:pt x="2929205" y="2526980"/>
                    </a:lnTo>
                    <a:lnTo>
                      <a:pt x="2902153" y="2523116"/>
                    </a:lnTo>
                    <a:lnTo>
                      <a:pt x="2861576" y="2526980"/>
                    </a:lnTo>
                    <a:lnTo>
                      <a:pt x="2822944" y="2538343"/>
                    </a:lnTo>
                    <a:lnTo>
                      <a:pt x="2818139" y="2536254"/>
                    </a:lnTo>
                    <a:lnTo>
                      <a:pt x="2811037" y="2538343"/>
                    </a:lnTo>
                    <a:lnTo>
                      <a:pt x="2758770" y="2515618"/>
                    </a:lnTo>
                    <a:lnTo>
                      <a:pt x="2751953" y="2472441"/>
                    </a:lnTo>
                    <a:lnTo>
                      <a:pt x="2708776" y="2456534"/>
                    </a:lnTo>
                    <a:lnTo>
                      <a:pt x="2676962" y="2451989"/>
                    </a:lnTo>
                    <a:lnTo>
                      <a:pt x="2642534" y="2430245"/>
                    </a:lnTo>
                    <a:lnTo>
                      <a:pt x="2609333" y="2488348"/>
                    </a:lnTo>
                    <a:lnTo>
                      <a:pt x="2625240" y="2522435"/>
                    </a:lnTo>
                    <a:lnTo>
                      <a:pt x="2586608" y="2558795"/>
                    </a:lnTo>
                    <a:lnTo>
                      <a:pt x="2577105" y="2556532"/>
                    </a:lnTo>
                    <a:lnTo>
                      <a:pt x="2574701" y="2558795"/>
                    </a:lnTo>
                    <a:lnTo>
                      <a:pt x="2526979" y="2547432"/>
                    </a:lnTo>
                    <a:lnTo>
                      <a:pt x="2490620" y="2542887"/>
                    </a:lnTo>
                    <a:lnTo>
                      <a:pt x="2463350" y="2515618"/>
                    </a:lnTo>
                    <a:lnTo>
                      <a:pt x="2436625" y="2515618"/>
                    </a:lnTo>
                    <a:lnTo>
                      <a:pt x="2424718" y="2515618"/>
                    </a:lnTo>
                    <a:lnTo>
                      <a:pt x="2398858" y="2502687"/>
                    </a:lnTo>
                    <a:lnTo>
                      <a:pt x="2350272" y="2526980"/>
                    </a:lnTo>
                    <a:lnTo>
                      <a:pt x="2282098" y="2574702"/>
                    </a:lnTo>
                    <a:lnTo>
                      <a:pt x="2238921" y="2586064"/>
                    </a:lnTo>
                    <a:lnTo>
                      <a:pt x="2227559" y="2590609"/>
                    </a:lnTo>
                    <a:lnTo>
                      <a:pt x="2225178" y="2586799"/>
                    </a:lnTo>
                    <a:lnTo>
                      <a:pt x="2215652" y="2590609"/>
                    </a:lnTo>
                    <a:lnTo>
                      <a:pt x="2193596" y="2555320"/>
                    </a:lnTo>
                    <a:lnTo>
                      <a:pt x="2157112" y="2558795"/>
                    </a:lnTo>
                    <a:lnTo>
                      <a:pt x="2156291" y="2557739"/>
                    </a:lnTo>
                    <a:lnTo>
                      <a:pt x="2145205" y="2558795"/>
                    </a:lnTo>
                    <a:lnTo>
                      <a:pt x="2129298" y="2538343"/>
                    </a:lnTo>
                    <a:lnTo>
                      <a:pt x="2102029" y="2526980"/>
                    </a:lnTo>
                    <a:lnTo>
                      <a:pt x="2086121" y="2495166"/>
                    </a:lnTo>
                    <a:lnTo>
                      <a:pt x="2070005" y="2486212"/>
                    </a:lnTo>
                    <a:lnTo>
                      <a:pt x="2027582" y="2499711"/>
                    </a:lnTo>
                    <a:lnTo>
                      <a:pt x="2023845" y="2497111"/>
                    </a:lnTo>
                    <a:lnTo>
                      <a:pt x="2015675" y="2499711"/>
                    </a:lnTo>
                    <a:lnTo>
                      <a:pt x="1971363" y="2468885"/>
                    </a:lnTo>
                    <a:lnTo>
                      <a:pt x="1952591" y="2495166"/>
                    </a:lnTo>
                    <a:lnTo>
                      <a:pt x="1947518" y="2485599"/>
                    </a:lnTo>
                    <a:lnTo>
                      <a:pt x="1940684" y="2495166"/>
                    </a:lnTo>
                    <a:lnTo>
                      <a:pt x="1861147" y="2345183"/>
                    </a:lnTo>
                    <a:lnTo>
                      <a:pt x="1811153" y="2295189"/>
                    </a:lnTo>
                    <a:lnTo>
                      <a:pt x="1813950" y="2292043"/>
                    </a:lnTo>
                    <a:lnTo>
                      <a:pt x="1748069" y="2333821"/>
                    </a:lnTo>
                    <a:lnTo>
                      <a:pt x="1711709" y="2338366"/>
                    </a:lnTo>
                    <a:lnTo>
                      <a:pt x="1711926" y="2336850"/>
                    </a:lnTo>
                    <a:lnTo>
                      <a:pt x="1699803" y="2338366"/>
                    </a:lnTo>
                    <a:lnTo>
                      <a:pt x="1704347" y="2306551"/>
                    </a:lnTo>
                    <a:lnTo>
                      <a:pt x="1662460" y="2288600"/>
                    </a:lnTo>
                    <a:lnTo>
                      <a:pt x="1629901" y="2302006"/>
                    </a:lnTo>
                    <a:lnTo>
                      <a:pt x="1629300" y="2297351"/>
                    </a:lnTo>
                    <a:lnTo>
                      <a:pt x="1617994" y="2302006"/>
                    </a:lnTo>
                    <a:lnTo>
                      <a:pt x="1608904" y="2231560"/>
                    </a:lnTo>
                    <a:lnTo>
                      <a:pt x="1552684" y="2221867"/>
                    </a:lnTo>
                    <a:lnTo>
                      <a:pt x="1518550" y="2247467"/>
                    </a:lnTo>
                    <a:lnTo>
                      <a:pt x="1425379" y="2267919"/>
                    </a:lnTo>
                    <a:lnTo>
                      <a:pt x="1409472" y="2286099"/>
                    </a:lnTo>
                    <a:lnTo>
                      <a:pt x="1270852" y="2306551"/>
                    </a:lnTo>
                    <a:lnTo>
                      <a:pt x="1254945" y="2327003"/>
                    </a:lnTo>
                    <a:lnTo>
                      <a:pt x="1282214" y="2370180"/>
                    </a:lnTo>
                    <a:lnTo>
                      <a:pt x="1243582" y="2386087"/>
                    </a:lnTo>
                    <a:lnTo>
                      <a:pt x="1254945" y="2404267"/>
                    </a:lnTo>
                    <a:lnTo>
                      <a:pt x="1216313" y="2429264"/>
                    </a:lnTo>
                    <a:lnTo>
                      <a:pt x="1275397" y="2472441"/>
                    </a:lnTo>
                    <a:lnTo>
                      <a:pt x="1270852" y="2499711"/>
                    </a:lnTo>
                    <a:lnTo>
                      <a:pt x="1259108" y="2498732"/>
                    </a:lnTo>
                    <a:lnTo>
                      <a:pt x="1258945" y="2499711"/>
                    </a:lnTo>
                    <a:lnTo>
                      <a:pt x="1215644" y="2496102"/>
                    </a:lnTo>
                    <a:lnTo>
                      <a:pt x="1204950" y="2511073"/>
                    </a:lnTo>
                    <a:lnTo>
                      <a:pt x="1196495" y="2506241"/>
                    </a:lnTo>
                    <a:lnTo>
                      <a:pt x="1193043" y="2511073"/>
                    </a:lnTo>
                    <a:lnTo>
                      <a:pt x="1145322" y="2483803"/>
                    </a:lnTo>
                    <a:lnTo>
                      <a:pt x="1098145" y="2483803"/>
                    </a:lnTo>
                    <a:lnTo>
                      <a:pt x="1061785" y="2511073"/>
                    </a:lnTo>
                    <a:lnTo>
                      <a:pt x="1055322" y="2506990"/>
                    </a:lnTo>
                    <a:lnTo>
                      <a:pt x="1049878" y="2511073"/>
                    </a:lnTo>
                    <a:lnTo>
                      <a:pt x="1006701" y="2483803"/>
                    </a:lnTo>
                    <a:lnTo>
                      <a:pt x="924893" y="2447444"/>
                    </a:lnTo>
                    <a:lnTo>
                      <a:pt x="877716" y="2447444"/>
                    </a:lnTo>
                    <a:lnTo>
                      <a:pt x="802724" y="2511073"/>
                    </a:lnTo>
                    <a:lnTo>
                      <a:pt x="798179" y="2554250"/>
                    </a:lnTo>
                    <a:lnTo>
                      <a:pt x="787406" y="2543477"/>
                    </a:lnTo>
                    <a:lnTo>
                      <a:pt x="786272" y="2554250"/>
                    </a:lnTo>
                    <a:lnTo>
                      <a:pt x="756063" y="2524040"/>
                    </a:lnTo>
                    <a:lnTo>
                      <a:pt x="732278" y="2581519"/>
                    </a:lnTo>
                    <a:lnTo>
                      <a:pt x="743640" y="2590609"/>
                    </a:lnTo>
                    <a:lnTo>
                      <a:pt x="723188" y="2633786"/>
                    </a:lnTo>
                    <a:lnTo>
                      <a:pt x="747026" y="2670627"/>
                    </a:lnTo>
                    <a:lnTo>
                      <a:pt x="763548" y="2667873"/>
                    </a:lnTo>
                    <a:lnTo>
                      <a:pt x="764871" y="2669637"/>
                    </a:lnTo>
                    <a:lnTo>
                      <a:pt x="775455" y="2667873"/>
                    </a:lnTo>
                    <a:lnTo>
                      <a:pt x="802724" y="2704232"/>
                    </a:lnTo>
                    <a:lnTo>
                      <a:pt x="798179" y="2731502"/>
                    </a:lnTo>
                    <a:lnTo>
                      <a:pt x="818632" y="2742864"/>
                    </a:lnTo>
                    <a:lnTo>
                      <a:pt x="802724" y="2774679"/>
                    </a:lnTo>
                    <a:lnTo>
                      <a:pt x="766365" y="2779224"/>
                    </a:lnTo>
                    <a:lnTo>
                      <a:pt x="727733" y="2838308"/>
                    </a:lnTo>
                    <a:lnTo>
                      <a:pt x="759548" y="2881485"/>
                    </a:lnTo>
                    <a:lnTo>
                      <a:pt x="759548" y="2920116"/>
                    </a:lnTo>
                    <a:lnTo>
                      <a:pt x="798179" y="2979201"/>
                    </a:lnTo>
                    <a:lnTo>
                      <a:pt x="775455" y="2995108"/>
                    </a:lnTo>
                    <a:lnTo>
                      <a:pt x="770910" y="3006470"/>
                    </a:lnTo>
                    <a:lnTo>
                      <a:pt x="759003" y="3006470"/>
                    </a:lnTo>
                    <a:lnTo>
                      <a:pt x="755003" y="3006470"/>
                    </a:lnTo>
                    <a:lnTo>
                      <a:pt x="743096" y="3006470"/>
                    </a:lnTo>
                    <a:lnTo>
                      <a:pt x="715826" y="2972383"/>
                    </a:lnTo>
                    <a:lnTo>
                      <a:pt x="704464" y="2972383"/>
                    </a:lnTo>
                    <a:lnTo>
                      <a:pt x="684012" y="2963293"/>
                    </a:lnTo>
                    <a:lnTo>
                      <a:pt x="672649" y="2940569"/>
                    </a:lnTo>
                    <a:lnTo>
                      <a:pt x="645222" y="2932732"/>
                    </a:lnTo>
                    <a:lnTo>
                      <a:pt x="625472" y="2936024"/>
                    </a:lnTo>
                    <a:lnTo>
                      <a:pt x="623771" y="2934323"/>
                    </a:lnTo>
                    <a:lnTo>
                      <a:pt x="613565" y="2936024"/>
                    </a:lnTo>
                    <a:lnTo>
                      <a:pt x="609020" y="2931479"/>
                    </a:lnTo>
                    <a:lnTo>
                      <a:pt x="559026" y="2904209"/>
                    </a:lnTo>
                    <a:lnTo>
                      <a:pt x="506760" y="2897392"/>
                    </a:lnTo>
                    <a:lnTo>
                      <a:pt x="483280" y="2890683"/>
                    </a:lnTo>
                    <a:lnTo>
                      <a:pt x="480035" y="2892847"/>
                    </a:lnTo>
                    <a:lnTo>
                      <a:pt x="475042" y="2888329"/>
                    </a:lnTo>
                    <a:lnTo>
                      <a:pt x="474945" y="2888302"/>
                    </a:lnTo>
                    <a:lnTo>
                      <a:pt x="468128" y="2892847"/>
                    </a:lnTo>
                    <a:lnTo>
                      <a:pt x="420406" y="2849670"/>
                    </a:lnTo>
                    <a:lnTo>
                      <a:pt x="381774" y="2833763"/>
                    </a:lnTo>
                    <a:lnTo>
                      <a:pt x="349960" y="2801948"/>
                    </a:lnTo>
                    <a:lnTo>
                      <a:pt x="377229" y="2795131"/>
                    </a:lnTo>
                    <a:lnTo>
                      <a:pt x="404499" y="2747409"/>
                    </a:lnTo>
                    <a:lnTo>
                      <a:pt x="388591" y="2731502"/>
                    </a:lnTo>
                    <a:lnTo>
                      <a:pt x="440858" y="2704232"/>
                    </a:lnTo>
                    <a:lnTo>
                      <a:pt x="440858" y="2701176"/>
                    </a:lnTo>
                    <a:lnTo>
                      <a:pt x="416406" y="2704232"/>
                    </a:lnTo>
                    <a:lnTo>
                      <a:pt x="416406" y="2702744"/>
                    </a:lnTo>
                    <a:lnTo>
                      <a:pt x="404499" y="2704232"/>
                    </a:lnTo>
                    <a:lnTo>
                      <a:pt x="404499" y="2683780"/>
                    </a:lnTo>
                    <a:lnTo>
                      <a:pt x="424951" y="2667873"/>
                    </a:lnTo>
                    <a:lnTo>
                      <a:pt x="463583" y="2661056"/>
                    </a:lnTo>
                    <a:lnTo>
                      <a:pt x="468128" y="2645148"/>
                    </a:lnTo>
                    <a:lnTo>
                      <a:pt x="456765" y="2613334"/>
                    </a:lnTo>
                    <a:lnTo>
                      <a:pt x="474945" y="2586064"/>
                    </a:lnTo>
                    <a:lnTo>
                      <a:pt x="474945" y="2565612"/>
                    </a:lnTo>
                    <a:lnTo>
                      <a:pt x="420406" y="2547432"/>
                    </a:lnTo>
                    <a:lnTo>
                      <a:pt x="409588" y="2547432"/>
                    </a:lnTo>
                    <a:lnTo>
                      <a:pt x="397681" y="2547432"/>
                    </a:lnTo>
                    <a:lnTo>
                      <a:pt x="379485" y="2525193"/>
                    </a:lnTo>
                    <a:lnTo>
                      <a:pt x="357322" y="2531525"/>
                    </a:lnTo>
                    <a:lnTo>
                      <a:pt x="352842" y="2529403"/>
                    </a:lnTo>
                    <a:lnTo>
                      <a:pt x="345415" y="2531525"/>
                    </a:lnTo>
                    <a:lnTo>
                      <a:pt x="302238" y="2511073"/>
                    </a:lnTo>
                    <a:lnTo>
                      <a:pt x="302238" y="2499711"/>
                    </a:lnTo>
                    <a:lnTo>
                      <a:pt x="286331" y="2472441"/>
                    </a:lnTo>
                    <a:lnTo>
                      <a:pt x="270968" y="2472441"/>
                    </a:lnTo>
                    <a:lnTo>
                      <a:pt x="259061" y="2472441"/>
                    </a:lnTo>
                    <a:lnTo>
                      <a:pt x="254516" y="2456534"/>
                    </a:lnTo>
                    <a:lnTo>
                      <a:pt x="263606" y="2440627"/>
                    </a:lnTo>
                    <a:lnTo>
                      <a:pt x="243991" y="2410114"/>
                    </a:lnTo>
                    <a:lnTo>
                      <a:pt x="216429" y="2413357"/>
                    </a:lnTo>
                    <a:lnTo>
                      <a:pt x="212956" y="2412365"/>
                    </a:lnTo>
                    <a:lnTo>
                      <a:pt x="204522" y="2413357"/>
                    </a:lnTo>
                    <a:lnTo>
                      <a:pt x="199623" y="2411957"/>
                    </a:lnTo>
                    <a:lnTo>
                      <a:pt x="195977" y="2424719"/>
                    </a:lnTo>
                    <a:lnTo>
                      <a:pt x="184968" y="2421574"/>
                    </a:lnTo>
                    <a:lnTo>
                      <a:pt x="184070" y="2424719"/>
                    </a:lnTo>
                    <a:lnTo>
                      <a:pt x="168163" y="2420174"/>
                    </a:lnTo>
                    <a:lnTo>
                      <a:pt x="156800" y="2381542"/>
                    </a:lnTo>
                    <a:lnTo>
                      <a:pt x="152255" y="2365635"/>
                    </a:lnTo>
                    <a:lnTo>
                      <a:pt x="156800" y="2361090"/>
                    </a:lnTo>
                    <a:lnTo>
                      <a:pt x="168707" y="2361090"/>
                    </a:lnTo>
                    <a:lnTo>
                      <a:pt x="188615" y="2361090"/>
                    </a:lnTo>
                    <a:lnTo>
                      <a:pt x="199977" y="2349728"/>
                    </a:lnTo>
                    <a:lnTo>
                      <a:pt x="188615" y="2327003"/>
                    </a:lnTo>
                    <a:lnTo>
                      <a:pt x="168163" y="2317914"/>
                    </a:lnTo>
                    <a:lnTo>
                      <a:pt x="168163" y="2311096"/>
                    </a:lnTo>
                    <a:lnTo>
                      <a:pt x="152255" y="2295189"/>
                    </a:lnTo>
                    <a:lnTo>
                      <a:pt x="129531" y="2258829"/>
                    </a:lnTo>
                    <a:lnTo>
                      <a:pt x="140893" y="2236105"/>
                    </a:lnTo>
                    <a:lnTo>
                      <a:pt x="136348" y="2208835"/>
                    </a:lnTo>
                    <a:lnTo>
                      <a:pt x="103789" y="2195428"/>
                    </a:lnTo>
                    <a:lnTo>
                      <a:pt x="93716" y="2199745"/>
                    </a:lnTo>
                    <a:lnTo>
                      <a:pt x="91868" y="2195434"/>
                    </a:lnTo>
                    <a:lnTo>
                      <a:pt x="81809" y="2199745"/>
                    </a:lnTo>
                    <a:lnTo>
                      <a:pt x="74992" y="2183838"/>
                    </a:lnTo>
                    <a:lnTo>
                      <a:pt x="34087" y="2172476"/>
                    </a:lnTo>
                    <a:lnTo>
                      <a:pt x="22725" y="2129299"/>
                    </a:lnTo>
                    <a:lnTo>
                      <a:pt x="22725" y="2097484"/>
                    </a:lnTo>
                    <a:lnTo>
                      <a:pt x="0" y="2081577"/>
                    </a:lnTo>
                    <a:lnTo>
                      <a:pt x="15907" y="2058853"/>
                    </a:lnTo>
                    <a:lnTo>
                      <a:pt x="6818" y="1995224"/>
                    </a:lnTo>
                    <a:lnTo>
                      <a:pt x="34087" y="1952047"/>
                    </a:lnTo>
                    <a:lnTo>
                      <a:pt x="27270" y="1940685"/>
                    </a:lnTo>
                    <a:lnTo>
                      <a:pt x="70447" y="1902053"/>
                    </a:lnTo>
                    <a:lnTo>
                      <a:pt x="27270" y="1865693"/>
                    </a:lnTo>
                    <a:lnTo>
                      <a:pt x="109078" y="1767977"/>
                    </a:lnTo>
                    <a:lnTo>
                      <a:pt x="145438" y="1724800"/>
                    </a:lnTo>
                    <a:lnTo>
                      <a:pt x="156800" y="1681624"/>
                    </a:lnTo>
                    <a:lnTo>
                      <a:pt x="102261" y="1629357"/>
                    </a:lnTo>
                    <a:lnTo>
                      <a:pt x="118168" y="1574818"/>
                    </a:lnTo>
                    <a:lnTo>
                      <a:pt x="86354" y="1511189"/>
                    </a:lnTo>
                    <a:lnTo>
                      <a:pt x="109078" y="1436197"/>
                    </a:lnTo>
                    <a:lnTo>
                      <a:pt x="70447" y="1333936"/>
                    </a:lnTo>
                    <a:lnTo>
                      <a:pt x="102261" y="1263490"/>
                    </a:lnTo>
                    <a:lnTo>
                      <a:pt x="43177" y="1197589"/>
                    </a:lnTo>
                    <a:lnTo>
                      <a:pt x="49994" y="1122597"/>
                    </a:lnTo>
                    <a:lnTo>
                      <a:pt x="81809" y="1118052"/>
                    </a:lnTo>
                    <a:lnTo>
                      <a:pt x="145438" y="1074876"/>
                    </a:lnTo>
                    <a:lnTo>
                      <a:pt x="184070" y="1036244"/>
                    </a:lnTo>
                    <a:lnTo>
                      <a:pt x="189699" y="1042522"/>
                    </a:lnTo>
                    <a:lnTo>
                      <a:pt x="195977" y="1036244"/>
                    </a:lnTo>
                    <a:lnTo>
                      <a:pt x="255061" y="1102145"/>
                    </a:lnTo>
                    <a:lnTo>
                      <a:pt x="350504" y="1122597"/>
                    </a:lnTo>
                    <a:lnTo>
                      <a:pt x="491397" y="1236221"/>
                    </a:lnTo>
                    <a:lnTo>
                      <a:pt x="523211" y="1283942"/>
                    </a:lnTo>
                    <a:lnTo>
                      <a:pt x="523211" y="1343026"/>
                    </a:lnTo>
                    <a:lnTo>
                      <a:pt x="486852" y="1397565"/>
                    </a:lnTo>
                    <a:lnTo>
                      <a:pt x="420951" y="1418018"/>
                    </a:lnTo>
                    <a:lnTo>
                      <a:pt x="415909" y="1415887"/>
                    </a:lnTo>
                    <a:lnTo>
                      <a:pt x="409044" y="1418018"/>
                    </a:lnTo>
                    <a:lnTo>
                      <a:pt x="252950" y="1352062"/>
                    </a:lnTo>
                    <a:lnTo>
                      <a:pt x="232336" y="1358934"/>
                    </a:lnTo>
                    <a:lnTo>
                      <a:pt x="291420" y="1429380"/>
                    </a:lnTo>
                    <a:lnTo>
                      <a:pt x="291420" y="1468012"/>
                    </a:lnTo>
                    <a:lnTo>
                      <a:pt x="298238" y="1554366"/>
                    </a:lnTo>
                    <a:lnTo>
                      <a:pt x="345959" y="1586180"/>
                    </a:lnTo>
                    <a:lnTo>
                      <a:pt x="362087" y="1595588"/>
                    </a:lnTo>
                    <a:lnTo>
                      <a:pt x="365867" y="1563455"/>
                    </a:lnTo>
                    <a:lnTo>
                      <a:pt x="345415" y="1527096"/>
                    </a:lnTo>
                    <a:lnTo>
                      <a:pt x="365867" y="1495281"/>
                    </a:lnTo>
                    <a:lnTo>
                      <a:pt x="374560" y="1500280"/>
                    </a:lnTo>
                    <a:lnTo>
                      <a:pt x="377774" y="1495281"/>
                    </a:lnTo>
                    <a:lnTo>
                      <a:pt x="461933" y="1543673"/>
                    </a:lnTo>
                    <a:lnTo>
                      <a:pt x="484035" y="1527096"/>
                    </a:lnTo>
                    <a:lnTo>
                      <a:pt x="463583" y="1461194"/>
                    </a:lnTo>
                    <a:lnTo>
                      <a:pt x="549936" y="1374841"/>
                    </a:lnTo>
                    <a:lnTo>
                      <a:pt x="559742" y="1376942"/>
                    </a:lnTo>
                    <a:lnTo>
                      <a:pt x="561843" y="1374841"/>
                    </a:lnTo>
                    <a:lnTo>
                      <a:pt x="593658" y="1381658"/>
                    </a:lnTo>
                    <a:lnTo>
                      <a:pt x="620945" y="1405535"/>
                    </a:lnTo>
                    <a:lnTo>
                      <a:pt x="640835" y="1349844"/>
                    </a:lnTo>
                    <a:lnTo>
                      <a:pt x="609020" y="1295305"/>
                    </a:lnTo>
                    <a:lnTo>
                      <a:pt x="624928" y="1236221"/>
                    </a:lnTo>
                    <a:lnTo>
                      <a:pt x="597658" y="1177136"/>
                    </a:lnTo>
                    <a:lnTo>
                      <a:pt x="611562" y="1181462"/>
                    </a:lnTo>
                    <a:lnTo>
                      <a:pt x="609565" y="1177136"/>
                    </a:lnTo>
                    <a:lnTo>
                      <a:pt x="711826" y="1208951"/>
                    </a:lnTo>
                    <a:lnTo>
                      <a:pt x="732278" y="1263490"/>
                    </a:lnTo>
                    <a:lnTo>
                      <a:pt x="684556" y="1274852"/>
                    </a:lnTo>
                    <a:lnTo>
                      <a:pt x="684556" y="1327119"/>
                    </a:lnTo>
                    <a:lnTo>
                      <a:pt x="713309" y="1355872"/>
                    </a:lnTo>
                    <a:lnTo>
                      <a:pt x="763548" y="1338481"/>
                    </a:lnTo>
                    <a:lnTo>
                      <a:pt x="770365" y="1279397"/>
                    </a:lnTo>
                    <a:lnTo>
                      <a:pt x="845357" y="1231676"/>
                    </a:lnTo>
                    <a:lnTo>
                      <a:pt x="972614" y="1145322"/>
                    </a:lnTo>
                    <a:lnTo>
                      <a:pt x="982566" y="1146649"/>
                    </a:lnTo>
                    <a:lnTo>
                      <a:pt x="984521" y="1145322"/>
                    </a:lnTo>
                    <a:lnTo>
                      <a:pt x="1018608" y="1149867"/>
                    </a:lnTo>
                    <a:lnTo>
                      <a:pt x="979977" y="1213496"/>
                    </a:lnTo>
                    <a:lnTo>
                      <a:pt x="1012666" y="1218657"/>
                    </a:lnTo>
                    <a:lnTo>
                      <a:pt x="1038516" y="1188499"/>
                    </a:lnTo>
                    <a:lnTo>
                      <a:pt x="1050423" y="1188499"/>
                    </a:lnTo>
                    <a:lnTo>
                      <a:pt x="1108962" y="1188499"/>
                    </a:lnTo>
                    <a:lnTo>
                      <a:pt x="1161229" y="1145322"/>
                    </a:lnTo>
                    <a:lnTo>
                      <a:pt x="1165711" y="1151456"/>
                    </a:lnTo>
                    <a:lnTo>
                      <a:pt x="1173136" y="1145322"/>
                    </a:lnTo>
                    <a:lnTo>
                      <a:pt x="1210035" y="1195815"/>
                    </a:lnTo>
                    <a:lnTo>
                      <a:pt x="1247583" y="1138505"/>
                    </a:lnTo>
                    <a:lnTo>
                      <a:pt x="1211223" y="1079421"/>
                    </a:lnTo>
                    <a:lnTo>
                      <a:pt x="1227130" y="1043061"/>
                    </a:lnTo>
                    <a:lnTo>
                      <a:pt x="1237665" y="1046199"/>
                    </a:lnTo>
                    <a:lnTo>
                      <a:pt x="1239037" y="1043061"/>
                    </a:lnTo>
                    <a:lnTo>
                      <a:pt x="1345843" y="1074876"/>
                    </a:lnTo>
                    <a:lnTo>
                      <a:pt x="1400382" y="1106690"/>
                    </a:lnTo>
                    <a:lnTo>
                      <a:pt x="1519756" y="1213274"/>
                    </a:lnTo>
                    <a:lnTo>
                      <a:pt x="1543003" y="1172592"/>
                    </a:lnTo>
                    <a:lnTo>
                      <a:pt x="1506643" y="1118052"/>
                    </a:lnTo>
                    <a:lnTo>
                      <a:pt x="1506643" y="1095328"/>
                    </a:lnTo>
                    <a:lnTo>
                      <a:pt x="1463467" y="1086238"/>
                    </a:lnTo>
                    <a:lnTo>
                      <a:pt x="1472556" y="1036244"/>
                    </a:lnTo>
                    <a:lnTo>
                      <a:pt x="1452104" y="949890"/>
                    </a:lnTo>
                    <a:lnTo>
                      <a:pt x="1452104" y="913531"/>
                    </a:lnTo>
                    <a:lnTo>
                      <a:pt x="1522551" y="811270"/>
                    </a:lnTo>
                    <a:lnTo>
                      <a:pt x="1543003" y="697647"/>
                    </a:lnTo>
                    <a:lnTo>
                      <a:pt x="1570272" y="677194"/>
                    </a:lnTo>
                    <a:lnTo>
                      <a:pt x="1578688" y="679813"/>
                    </a:lnTo>
                    <a:lnTo>
                      <a:pt x="1582179" y="677194"/>
                    </a:lnTo>
                    <a:lnTo>
                      <a:pt x="1684440" y="709009"/>
                    </a:lnTo>
                    <a:lnTo>
                      <a:pt x="1688985" y="779455"/>
                    </a:lnTo>
                    <a:lnTo>
                      <a:pt x="1652625" y="870354"/>
                    </a:lnTo>
                    <a:lnTo>
                      <a:pt x="1679895" y="908986"/>
                    </a:lnTo>
                    <a:lnTo>
                      <a:pt x="1688985" y="983977"/>
                    </a:lnTo>
                    <a:lnTo>
                      <a:pt x="1679895" y="1129415"/>
                    </a:lnTo>
                    <a:lnTo>
                      <a:pt x="1723072" y="1193044"/>
                    </a:lnTo>
                    <a:lnTo>
                      <a:pt x="1704892" y="1256673"/>
                    </a:lnTo>
                    <a:lnTo>
                      <a:pt x="1636718" y="1393021"/>
                    </a:lnTo>
                    <a:lnTo>
                      <a:pt x="1662494" y="1399465"/>
                    </a:lnTo>
                    <a:lnTo>
                      <a:pt x="1677078" y="1370296"/>
                    </a:lnTo>
                    <a:lnTo>
                      <a:pt x="1720255" y="1349844"/>
                    </a:lnTo>
                    <a:lnTo>
                      <a:pt x="1731617" y="1299850"/>
                    </a:lnTo>
                    <a:lnTo>
                      <a:pt x="1758887" y="1256673"/>
                    </a:lnTo>
                    <a:lnTo>
                      <a:pt x="1736162" y="1197589"/>
                    </a:lnTo>
                    <a:lnTo>
                      <a:pt x="1758887" y="1133960"/>
                    </a:lnTo>
                    <a:lnTo>
                      <a:pt x="1715710" y="1122597"/>
                    </a:lnTo>
                    <a:lnTo>
                      <a:pt x="1704347" y="1070331"/>
                    </a:lnTo>
                    <a:lnTo>
                      <a:pt x="1736162" y="961252"/>
                    </a:lnTo>
                    <a:lnTo>
                      <a:pt x="1688440" y="865809"/>
                    </a:lnTo>
                    <a:lnTo>
                      <a:pt x="1752069" y="788545"/>
                    </a:lnTo>
                    <a:lnTo>
                      <a:pt x="1747524" y="704464"/>
                    </a:lnTo>
                    <a:lnTo>
                      <a:pt x="1763431" y="697647"/>
                    </a:lnTo>
                    <a:lnTo>
                      <a:pt x="1764877" y="702130"/>
                    </a:lnTo>
                    <a:lnTo>
                      <a:pt x="1775339" y="697647"/>
                    </a:lnTo>
                    <a:lnTo>
                      <a:pt x="1798063" y="768093"/>
                    </a:lnTo>
                    <a:lnTo>
                      <a:pt x="1791454" y="815304"/>
                    </a:lnTo>
                    <a:lnTo>
                      <a:pt x="1854330" y="772638"/>
                    </a:lnTo>
                    <a:lnTo>
                      <a:pt x="1931594" y="763548"/>
                    </a:lnTo>
                    <a:lnTo>
                      <a:pt x="1932772" y="764810"/>
                    </a:lnTo>
                    <a:lnTo>
                      <a:pt x="1943501" y="763548"/>
                    </a:lnTo>
                    <a:lnTo>
                      <a:pt x="1988608" y="811877"/>
                    </a:lnTo>
                    <a:lnTo>
                      <a:pt x="1963408" y="736278"/>
                    </a:lnTo>
                    <a:lnTo>
                      <a:pt x="1963408" y="595386"/>
                    </a:lnTo>
                    <a:lnTo>
                      <a:pt x="2027037" y="574934"/>
                    </a:lnTo>
                    <a:lnTo>
                      <a:pt x="2037269" y="575472"/>
                    </a:lnTo>
                    <a:lnTo>
                      <a:pt x="2038944" y="574934"/>
                    </a:lnTo>
                    <a:lnTo>
                      <a:pt x="2115414" y="578958"/>
                    </a:lnTo>
                    <a:lnTo>
                      <a:pt x="2192927" y="559026"/>
                    </a:lnTo>
                    <a:lnTo>
                      <a:pt x="2167930" y="493125"/>
                    </a:lnTo>
                    <a:lnTo>
                      <a:pt x="2204289" y="402226"/>
                    </a:lnTo>
                    <a:lnTo>
                      <a:pt x="2247466" y="397681"/>
                    </a:lnTo>
                    <a:lnTo>
                      <a:pt x="2317913" y="322690"/>
                    </a:lnTo>
                    <a:lnTo>
                      <a:pt x="2420173" y="304510"/>
                    </a:lnTo>
                    <a:lnTo>
                      <a:pt x="2429263" y="263606"/>
                    </a:lnTo>
                    <a:lnTo>
                      <a:pt x="2526979" y="252244"/>
                    </a:lnTo>
                    <a:lnTo>
                      <a:pt x="2528058" y="253503"/>
                    </a:lnTo>
                    <a:lnTo>
                      <a:pt x="2538886" y="252244"/>
                    </a:lnTo>
                    <a:lnTo>
                      <a:pt x="2560820" y="277833"/>
                    </a:lnTo>
                    <a:lnTo>
                      <a:pt x="2640602" y="202249"/>
                    </a:lnTo>
                    <a:lnTo>
                      <a:pt x="2652509" y="202249"/>
                    </a:lnTo>
                    <a:lnTo>
                      <a:pt x="2704231" y="202249"/>
                    </a:lnTo>
                    <a:lnTo>
                      <a:pt x="2715593" y="134075"/>
                    </a:lnTo>
                    <a:lnTo>
                      <a:pt x="2751953" y="6817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85" name="Freeform 278"/>
              <p:cNvSpPr>
                <a:spLocks/>
              </p:cNvSpPr>
              <p:nvPr/>
            </p:nvSpPr>
            <p:spPr bwMode="auto">
              <a:xfrm>
                <a:off x="10902160" y="812664"/>
                <a:ext cx="299965" cy="227246"/>
              </a:xfrm>
              <a:custGeom>
                <a:avLst/>
                <a:gdLst>
                  <a:gd name="T0" fmla="*/ 59 w 132"/>
                  <a:gd name="T1" fmla="*/ 83 h 100"/>
                  <a:gd name="T2" fmla="*/ 120 w 132"/>
                  <a:gd name="T3" fmla="*/ 86 h 100"/>
                  <a:gd name="T4" fmla="*/ 132 w 132"/>
                  <a:gd name="T5" fmla="*/ 38 h 100"/>
                  <a:gd name="T6" fmla="*/ 73 w 132"/>
                  <a:gd name="T7" fmla="*/ 5 h 100"/>
                  <a:gd name="T8" fmla="*/ 30 w 132"/>
                  <a:gd name="T9" fmla="*/ 0 h 100"/>
                  <a:gd name="T10" fmla="*/ 9 w 132"/>
                  <a:gd name="T11" fmla="*/ 15 h 100"/>
                  <a:gd name="T12" fmla="*/ 0 w 132"/>
                  <a:gd name="T13" fmla="*/ 57 h 100"/>
                  <a:gd name="T14" fmla="*/ 33 w 132"/>
                  <a:gd name="T15" fmla="*/ 100 h 100"/>
                  <a:gd name="T16" fmla="*/ 59 w 132"/>
                  <a:gd name="T17" fmla="*/ 83 h 100"/>
                  <a:gd name="T18" fmla="*/ 59 w 132"/>
                  <a:gd name="T19" fmla="*/ 83 h 100"/>
                  <a:gd name="T20" fmla="*/ 59 w 132"/>
                  <a:gd name="T21" fmla="*/ 8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100">
                    <a:moveTo>
                      <a:pt x="59" y="83"/>
                    </a:moveTo>
                    <a:lnTo>
                      <a:pt x="120" y="86"/>
                    </a:lnTo>
                    <a:lnTo>
                      <a:pt x="132" y="38"/>
                    </a:lnTo>
                    <a:lnTo>
                      <a:pt x="73" y="5"/>
                    </a:lnTo>
                    <a:lnTo>
                      <a:pt x="30" y="0"/>
                    </a:lnTo>
                    <a:lnTo>
                      <a:pt x="9" y="15"/>
                    </a:lnTo>
                    <a:lnTo>
                      <a:pt x="0" y="57"/>
                    </a:lnTo>
                    <a:lnTo>
                      <a:pt x="33" y="100"/>
                    </a:lnTo>
                    <a:lnTo>
                      <a:pt x="59" y="83"/>
                    </a:lnTo>
                    <a:lnTo>
                      <a:pt x="59" y="83"/>
                    </a:lnTo>
                    <a:lnTo>
                      <a:pt x="59" y="8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6" name="Freeform 279"/>
              <p:cNvSpPr>
                <a:spLocks/>
              </p:cNvSpPr>
              <p:nvPr/>
            </p:nvSpPr>
            <p:spPr bwMode="auto">
              <a:xfrm>
                <a:off x="11008965" y="1142170"/>
                <a:ext cx="140893" cy="79537"/>
              </a:xfrm>
              <a:custGeom>
                <a:avLst/>
                <a:gdLst>
                  <a:gd name="T0" fmla="*/ 17 w 62"/>
                  <a:gd name="T1" fmla="*/ 5 h 35"/>
                  <a:gd name="T2" fmla="*/ 0 w 62"/>
                  <a:gd name="T3" fmla="*/ 26 h 35"/>
                  <a:gd name="T4" fmla="*/ 2 w 62"/>
                  <a:gd name="T5" fmla="*/ 31 h 35"/>
                  <a:gd name="T6" fmla="*/ 36 w 62"/>
                  <a:gd name="T7" fmla="*/ 35 h 35"/>
                  <a:gd name="T8" fmla="*/ 62 w 62"/>
                  <a:gd name="T9" fmla="*/ 35 h 35"/>
                  <a:gd name="T10" fmla="*/ 59 w 62"/>
                  <a:gd name="T11" fmla="*/ 21 h 35"/>
                  <a:gd name="T12" fmla="*/ 36 w 62"/>
                  <a:gd name="T13" fmla="*/ 0 h 35"/>
                  <a:gd name="T14" fmla="*/ 17 w 62"/>
                  <a:gd name="T15" fmla="*/ 5 h 35"/>
                  <a:gd name="T16" fmla="*/ 17 w 62"/>
                  <a:gd name="T17" fmla="*/ 5 h 35"/>
                  <a:gd name="T18" fmla="*/ 17 w 62"/>
                  <a:gd name="T19"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35">
                    <a:moveTo>
                      <a:pt x="17" y="5"/>
                    </a:moveTo>
                    <a:lnTo>
                      <a:pt x="0" y="26"/>
                    </a:lnTo>
                    <a:lnTo>
                      <a:pt x="2" y="31"/>
                    </a:lnTo>
                    <a:lnTo>
                      <a:pt x="36" y="35"/>
                    </a:lnTo>
                    <a:lnTo>
                      <a:pt x="62" y="35"/>
                    </a:lnTo>
                    <a:lnTo>
                      <a:pt x="59" y="21"/>
                    </a:lnTo>
                    <a:lnTo>
                      <a:pt x="36" y="0"/>
                    </a:lnTo>
                    <a:lnTo>
                      <a:pt x="17" y="5"/>
                    </a:lnTo>
                    <a:lnTo>
                      <a:pt x="17" y="5"/>
                    </a:lnTo>
                    <a:lnTo>
                      <a:pt x="17" y="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280"/>
              <p:cNvSpPr>
                <a:spLocks/>
              </p:cNvSpPr>
              <p:nvPr/>
            </p:nvSpPr>
            <p:spPr bwMode="auto">
              <a:xfrm>
                <a:off x="9520502" y="264999"/>
                <a:ext cx="220430" cy="259061"/>
              </a:xfrm>
              <a:custGeom>
                <a:avLst/>
                <a:gdLst>
                  <a:gd name="T0" fmla="*/ 92 w 97"/>
                  <a:gd name="T1" fmla="*/ 85 h 114"/>
                  <a:gd name="T2" fmla="*/ 97 w 97"/>
                  <a:gd name="T3" fmla="*/ 52 h 114"/>
                  <a:gd name="T4" fmla="*/ 57 w 97"/>
                  <a:gd name="T5" fmla="*/ 5 h 114"/>
                  <a:gd name="T6" fmla="*/ 42 w 97"/>
                  <a:gd name="T7" fmla="*/ 0 h 114"/>
                  <a:gd name="T8" fmla="*/ 31 w 97"/>
                  <a:gd name="T9" fmla="*/ 7 h 114"/>
                  <a:gd name="T10" fmla="*/ 0 w 97"/>
                  <a:gd name="T11" fmla="*/ 114 h 114"/>
                  <a:gd name="T12" fmla="*/ 92 w 97"/>
                  <a:gd name="T13" fmla="*/ 85 h 114"/>
                  <a:gd name="T14" fmla="*/ 92 w 97"/>
                  <a:gd name="T15" fmla="*/ 85 h 114"/>
                  <a:gd name="T16" fmla="*/ 92 w 97"/>
                  <a:gd name="T17" fmla="*/ 8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14">
                    <a:moveTo>
                      <a:pt x="92" y="85"/>
                    </a:moveTo>
                    <a:lnTo>
                      <a:pt x="97" y="52"/>
                    </a:lnTo>
                    <a:lnTo>
                      <a:pt x="57" y="5"/>
                    </a:lnTo>
                    <a:lnTo>
                      <a:pt x="42" y="0"/>
                    </a:lnTo>
                    <a:lnTo>
                      <a:pt x="31" y="7"/>
                    </a:lnTo>
                    <a:lnTo>
                      <a:pt x="0" y="114"/>
                    </a:lnTo>
                    <a:lnTo>
                      <a:pt x="92" y="85"/>
                    </a:lnTo>
                    <a:lnTo>
                      <a:pt x="92" y="85"/>
                    </a:lnTo>
                    <a:lnTo>
                      <a:pt x="92" y="8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8" name="Freeform 281"/>
              <p:cNvSpPr>
                <a:spLocks/>
              </p:cNvSpPr>
              <p:nvPr/>
            </p:nvSpPr>
            <p:spPr bwMode="auto">
              <a:xfrm>
                <a:off x="11233940" y="910379"/>
                <a:ext cx="172707" cy="118168"/>
              </a:xfrm>
              <a:custGeom>
                <a:avLst/>
                <a:gdLst>
                  <a:gd name="T0" fmla="*/ 57 w 76"/>
                  <a:gd name="T1" fmla="*/ 52 h 52"/>
                  <a:gd name="T2" fmla="*/ 76 w 76"/>
                  <a:gd name="T3" fmla="*/ 26 h 52"/>
                  <a:gd name="T4" fmla="*/ 36 w 76"/>
                  <a:gd name="T5" fmla="*/ 9 h 52"/>
                  <a:gd name="T6" fmla="*/ 5 w 76"/>
                  <a:gd name="T7" fmla="*/ 0 h 52"/>
                  <a:gd name="T8" fmla="*/ 0 w 76"/>
                  <a:gd name="T9" fmla="*/ 21 h 52"/>
                  <a:gd name="T10" fmla="*/ 31 w 76"/>
                  <a:gd name="T11" fmla="*/ 45 h 52"/>
                  <a:gd name="T12" fmla="*/ 57 w 76"/>
                  <a:gd name="T13" fmla="*/ 52 h 52"/>
                  <a:gd name="T14" fmla="*/ 57 w 76"/>
                  <a:gd name="T15" fmla="*/ 52 h 52"/>
                  <a:gd name="T16" fmla="*/ 57 w 76"/>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2">
                    <a:moveTo>
                      <a:pt x="57" y="52"/>
                    </a:moveTo>
                    <a:lnTo>
                      <a:pt x="76" y="26"/>
                    </a:lnTo>
                    <a:lnTo>
                      <a:pt x="36" y="9"/>
                    </a:lnTo>
                    <a:lnTo>
                      <a:pt x="5" y="0"/>
                    </a:lnTo>
                    <a:lnTo>
                      <a:pt x="0" y="21"/>
                    </a:lnTo>
                    <a:lnTo>
                      <a:pt x="31" y="45"/>
                    </a:lnTo>
                    <a:lnTo>
                      <a:pt x="57" y="52"/>
                    </a:lnTo>
                    <a:lnTo>
                      <a:pt x="57" y="52"/>
                    </a:lnTo>
                    <a:lnTo>
                      <a:pt x="57" y="52"/>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9" name="Freeform 282"/>
              <p:cNvSpPr>
                <a:spLocks/>
              </p:cNvSpPr>
              <p:nvPr/>
            </p:nvSpPr>
            <p:spPr bwMode="auto">
              <a:xfrm>
                <a:off x="12438345" y="1421684"/>
                <a:ext cx="134076" cy="86354"/>
              </a:xfrm>
              <a:custGeom>
                <a:avLst/>
                <a:gdLst>
                  <a:gd name="T0" fmla="*/ 21 w 59"/>
                  <a:gd name="T1" fmla="*/ 35 h 38"/>
                  <a:gd name="T2" fmla="*/ 40 w 59"/>
                  <a:gd name="T3" fmla="*/ 33 h 38"/>
                  <a:gd name="T4" fmla="*/ 57 w 59"/>
                  <a:gd name="T5" fmla="*/ 21 h 38"/>
                  <a:gd name="T6" fmla="*/ 59 w 59"/>
                  <a:gd name="T7" fmla="*/ 14 h 38"/>
                  <a:gd name="T8" fmla="*/ 36 w 59"/>
                  <a:gd name="T9" fmla="*/ 0 h 38"/>
                  <a:gd name="T10" fmla="*/ 24 w 59"/>
                  <a:gd name="T11" fmla="*/ 0 h 38"/>
                  <a:gd name="T12" fmla="*/ 21 w 59"/>
                  <a:gd name="T13" fmla="*/ 2 h 38"/>
                  <a:gd name="T14" fmla="*/ 0 w 59"/>
                  <a:gd name="T15" fmla="*/ 24 h 38"/>
                  <a:gd name="T16" fmla="*/ 3 w 59"/>
                  <a:gd name="T17" fmla="*/ 38 h 38"/>
                  <a:gd name="T18" fmla="*/ 21 w 59"/>
                  <a:gd name="T19" fmla="*/ 35 h 38"/>
                  <a:gd name="T20" fmla="*/ 21 w 59"/>
                  <a:gd name="T21" fmla="*/ 35 h 38"/>
                  <a:gd name="T22" fmla="*/ 21 w 59"/>
                  <a:gd name="T23"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38">
                    <a:moveTo>
                      <a:pt x="21" y="35"/>
                    </a:moveTo>
                    <a:lnTo>
                      <a:pt x="40" y="33"/>
                    </a:lnTo>
                    <a:lnTo>
                      <a:pt x="57" y="21"/>
                    </a:lnTo>
                    <a:lnTo>
                      <a:pt x="59" y="14"/>
                    </a:lnTo>
                    <a:lnTo>
                      <a:pt x="36" y="0"/>
                    </a:lnTo>
                    <a:lnTo>
                      <a:pt x="24" y="0"/>
                    </a:lnTo>
                    <a:lnTo>
                      <a:pt x="21" y="2"/>
                    </a:lnTo>
                    <a:lnTo>
                      <a:pt x="0" y="24"/>
                    </a:lnTo>
                    <a:lnTo>
                      <a:pt x="3" y="38"/>
                    </a:lnTo>
                    <a:lnTo>
                      <a:pt x="21" y="35"/>
                    </a:lnTo>
                    <a:lnTo>
                      <a:pt x="21" y="35"/>
                    </a:lnTo>
                    <a:lnTo>
                      <a:pt x="21" y="3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0" name="Freeform 283"/>
              <p:cNvSpPr>
                <a:spLocks/>
              </p:cNvSpPr>
              <p:nvPr/>
            </p:nvSpPr>
            <p:spPr bwMode="auto">
              <a:xfrm>
                <a:off x="9218264" y="-155406"/>
                <a:ext cx="334053" cy="534030"/>
              </a:xfrm>
              <a:custGeom>
                <a:avLst/>
                <a:gdLst>
                  <a:gd name="T0" fmla="*/ 33 w 147"/>
                  <a:gd name="T1" fmla="*/ 178 h 235"/>
                  <a:gd name="T2" fmla="*/ 62 w 147"/>
                  <a:gd name="T3" fmla="*/ 209 h 235"/>
                  <a:gd name="T4" fmla="*/ 107 w 147"/>
                  <a:gd name="T5" fmla="*/ 235 h 235"/>
                  <a:gd name="T6" fmla="*/ 142 w 147"/>
                  <a:gd name="T7" fmla="*/ 223 h 235"/>
                  <a:gd name="T8" fmla="*/ 147 w 147"/>
                  <a:gd name="T9" fmla="*/ 145 h 235"/>
                  <a:gd name="T10" fmla="*/ 109 w 147"/>
                  <a:gd name="T11" fmla="*/ 52 h 235"/>
                  <a:gd name="T12" fmla="*/ 76 w 147"/>
                  <a:gd name="T13" fmla="*/ 0 h 235"/>
                  <a:gd name="T14" fmla="*/ 43 w 147"/>
                  <a:gd name="T15" fmla="*/ 24 h 235"/>
                  <a:gd name="T16" fmla="*/ 0 w 147"/>
                  <a:gd name="T17" fmla="*/ 93 h 235"/>
                  <a:gd name="T18" fmla="*/ 22 w 147"/>
                  <a:gd name="T19" fmla="*/ 112 h 235"/>
                  <a:gd name="T20" fmla="*/ 33 w 147"/>
                  <a:gd name="T21" fmla="*/ 178 h 235"/>
                  <a:gd name="T22" fmla="*/ 33 w 147"/>
                  <a:gd name="T23" fmla="*/ 178 h 235"/>
                  <a:gd name="T24" fmla="*/ 33 w 147"/>
                  <a:gd name="T25" fmla="*/ 17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235">
                    <a:moveTo>
                      <a:pt x="33" y="178"/>
                    </a:moveTo>
                    <a:lnTo>
                      <a:pt x="62" y="209"/>
                    </a:lnTo>
                    <a:lnTo>
                      <a:pt x="107" y="235"/>
                    </a:lnTo>
                    <a:lnTo>
                      <a:pt x="142" y="223"/>
                    </a:lnTo>
                    <a:lnTo>
                      <a:pt x="147" y="145"/>
                    </a:lnTo>
                    <a:lnTo>
                      <a:pt x="109" y="52"/>
                    </a:lnTo>
                    <a:lnTo>
                      <a:pt x="76" y="0"/>
                    </a:lnTo>
                    <a:lnTo>
                      <a:pt x="43" y="24"/>
                    </a:lnTo>
                    <a:lnTo>
                      <a:pt x="0" y="93"/>
                    </a:lnTo>
                    <a:lnTo>
                      <a:pt x="22" y="112"/>
                    </a:lnTo>
                    <a:lnTo>
                      <a:pt x="33" y="178"/>
                    </a:lnTo>
                    <a:lnTo>
                      <a:pt x="33" y="178"/>
                    </a:lnTo>
                    <a:lnTo>
                      <a:pt x="33" y="178"/>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2" name="Freeform 285"/>
              <p:cNvSpPr>
                <a:spLocks/>
              </p:cNvSpPr>
              <p:nvPr/>
            </p:nvSpPr>
            <p:spPr bwMode="auto">
              <a:xfrm>
                <a:off x="7757071" y="689951"/>
                <a:ext cx="638563" cy="838540"/>
              </a:xfrm>
              <a:custGeom>
                <a:avLst/>
                <a:gdLst>
                  <a:gd name="T0" fmla="*/ 17 w 281"/>
                  <a:gd name="T1" fmla="*/ 289 h 369"/>
                  <a:gd name="T2" fmla="*/ 0 w 281"/>
                  <a:gd name="T3" fmla="*/ 298 h 369"/>
                  <a:gd name="T4" fmla="*/ 2 w 281"/>
                  <a:gd name="T5" fmla="*/ 327 h 369"/>
                  <a:gd name="T6" fmla="*/ 31 w 281"/>
                  <a:gd name="T7" fmla="*/ 338 h 369"/>
                  <a:gd name="T8" fmla="*/ 35 w 281"/>
                  <a:gd name="T9" fmla="*/ 362 h 369"/>
                  <a:gd name="T10" fmla="*/ 88 w 281"/>
                  <a:gd name="T11" fmla="*/ 369 h 369"/>
                  <a:gd name="T12" fmla="*/ 97 w 281"/>
                  <a:gd name="T13" fmla="*/ 364 h 369"/>
                  <a:gd name="T14" fmla="*/ 66 w 281"/>
                  <a:gd name="T15" fmla="*/ 322 h 369"/>
                  <a:gd name="T16" fmla="*/ 64 w 281"/>
                  <a:gd name="T17" fmla="*/ 279 h 369"/>
                  <a:gd name="T18" fmla="*/ 90 w 281"/>
                  <a:gd name="T19" fmla="*/ 227 h 369"/>
                  <a:gd name="T20" fmla="*/ 114 w 281"/>
                  <a:gd name="T21" fmla="*/ 170 h 369"/>
                  <a:gd name="T22" fmla="*/ 163 w 281"/>
                  <a:gd name="T23" fmla="*/ 114 h 369"/>
                  <a:gd name="T24" fmla="*/ 213 w 281"/>
                  <a:gd name="T25" fmla="*/ 83 h 369"/>
                  <a:gd name="T26" fmla="*/ 270 w 281"/>
                  <a:gd name="T27" fmla="*/ 50 h 369"/>
                  <a:gd name="T28" fmla="*/ 281 w 281"/>
                  <a:gd name="T29" fmla="*/ 28 h 369"/>
                  <a:gd name="T30" fmla="*/ 270 w 281"/>
                  <a:gd name="T31" fmla="*/ 0 h 369"/>
                  <a:gd name="T32" fmla="*/ 239 w 281"/>
                  <a:gd name="T33" fmla="*/ 9 h 369"/>
                  <a:gd name="T34" fmla="*/ 211 w 281"/>
                  <a:gd name="T35" fmla="*/ 35 h 369"/>
                  <a:gd name="T36" fmla="*/ 158 w 281"/>
                  <a:gd name="T37" fmla="*/ 47 h 369"/>
                  <a:gd name="T38" fmla="*/ 104 w 281"/>
                  <a:gd name="T39" fmla="*/ 90 h 369"/>
                  <a:gd name="T40" fmla="*/ 66 w 281"/>
                  <a:gd name="T41" fmla="*/ 125 h 369"/>
                  <a:gd name="T42" fmla="*/ 71 w 281"/>
                  <a:gd name="T43" fmla="*/ 151 h 369"/>
                  <a:gd name="T44" fmla="*/ 33 w 281"/>
                  <a:gd name="T45" fmla="*/ 204 h 369"/>
                  <a:gd name="T46" fmla="*/ 47 w 281"/>
                  <a:gd name="T47" fmla="*/ 211 h 369"/>
                  <a:gd name="T48" fmla="*/ 17 w 281"/>
                  <a:gd name="T49" fmla="*/ 258 h 369"/>
                  <a:gd name="T50" fmla="*/ 17 w 281"/>
                  <a:gd name="T51" fmla="*/ 289 h 369"/>
                  <a:gd name="T52" fmla="*/ 17 w 281"/>
                  <a:gd name="T53" fmla="*/ 289 h 369"/>
                  <a:gd name="T54" fmla="*/ 17 w 281"/>
                  <a:gd name="T55" fmla="*/ 28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1" h="369">
                    <a:moveTo>
                      <a:pt x="17" y="289"/>
                    </a:moveTo>
                    <a:lnTo>
                      <a:pt x="0" y="298"/>
                    </a:lnTo>
                    <a:lnTo>
                      <a:pt x="2" y="327"/>
                    </a:lnTo>
                    <a:lnTo>
                      <a:pt x="31" y="338"/>
                    </a:lnTo>
                    <a:lnTo>
                      <a:pt x="35" y="362"/>
                    </a:lnTo>
                    <a:lnTo>
                      <a:pt x="88" y="369"/>
                    </a:lnTo>
                    <a:lnTo>
                      <a:pt x="97" y="364"/>
                    </a:lnTo>
                    <a:lnTo>
                      <a:pt x="66" y="322"/>
                    </a:lnTo>
                    <a:lnTo>
                      <a:pt x="64" y="279"/>
                    </a:lnTo>
                    <a:lnTo>
                      <a:pt x="90" y="227"/>
                    </a:lnTo>
                    <a:lnTo>
                      <a:pt x="114" y="170"/>
                    </a:lnTo>
                    <a:lnTo>
                      <a:pt x="163" y="114"/>
                    </a:lnTo>
                    <a:lnTo>
                      <a:pt x="213" y="83"/>
                    </a:lnTo>
                    <a:lnTo>
                      <a:pt x="270" y="50"/>
                    </a:lnTo>
                    <a:lnTo>
                      <a:pt x="281" y="28"/>
                    </a:lnTo>
                    <a:lnTo>
                      <a:pt x="270" y="0"/>
                    </a:lnTo>
                    <a:lnTo>
                      <a:pt x="239" y="9"/>
                    </a:lnTo>
                    <a:lnTo>
                      <a:pt x="211" y="35"/>
                    </a:lnTo>
                    <a:lnTo>
                      <a:pt x="158" y="47"/>
                    </a:lnTo>
                    <a:lnTo>
                      <a:pt x="104" y="90"/>
                    </a:lnTo>
                    <a:lnTo>
                      <a:pt x="66" y="125"/>
                    </a:lnTo>
                    <a:lnTo>
                      <a:pt x="71" y="151"/>
                    </a:lnTo>
                    <a:lnTo>
                      <a:pt x="33" y="204"/>
                    </a:lnTo>
                    <a:lnTo>
                      <a:pt x="47" y="211"/>
                    </a:lnTo>
                    <a:lnTo>
                      <a:pt x="17" y="258"/>
                    </a:lnTo>
                    <a:lnTo>
                      <a:pt x="17" y="289"/>
                    </a:lnTo>
                    <a:lnTo>
                      <a:pt x="17" y="289"/>
                    </a:lnTo>
                    <a:lnTo>
                      <a:pt x="17" y="289"/>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3" name="Freeform 286"/>
              <p:cNvSpPr>
                <a:spLocks/>
              </p:cNvSpPr>
              <p:nvPr/>
            </p:nvSpPr>
            <p:spPr bwMode="auto">
              <a:xfrm>
                <a:off x="7516190" y="-73597"/>
                <a:ext cx="240881" cy="197705"/>
              </a:xfrm>
              <a:custGeom>
                <a:avLst/>
                <a:gdLst>
                  <a:gd name="T0" fmla="*/ 26 w 106"/>
                  <a:gd name="T1" fmla="*/ 66 h 87"/>
                  <a:gd name="T2" fmla="*/ 42 w 106"/>
                  <a:gd name="T3" fmla="*/ 87 h 87"/>
                  <a:gd name="T4" fmla="*/ 61 w 106"/>
                  <a:gd name="T5" fmla="*/ 73 h 87"/>
                  <a:gd name="T6" fmla="*/ 63 w 106"/>
                  <a:gd name="T7" fmla="*/ 57 h 87"/>
                  <a:gd name="T8" fmla="*/ 78 w 106"/>
                  <a:gd name="T9" fmla="*/ 50 h 87"/>
                  <a:gd name="T10" fmla="*/ 99 w 106"/>
                  <a:gd name="T11" fmla="*/ 35 h 87"/>
                  <a:gd name="T12" fmla="*/ 106 w 106"/>
                  <a:gd name="T13" fmla="*/ 21 h 87"/>
                  <a:gd name="T14" fmla="*/ 82 w 106"/>
                  <a:gd name="T15" fmla="*/ 0 h 87"/>
                  <a:gd name="T16" fmla="*/ 66 w 106"/>
                  <a:gd name="T17" fmla="*/ 16 h 87"/>
                  <a:gd name="T18" fmla="*/ 59 w 106"/>
                  <a:gd name="T19" fmla="*/ 40 h 87"/>
                  <a:gd name="T20" fmla="*/ 54 w 106"/>
                  <a:gd name="T21" fmla="*/ 14 h 87"/>
                  <a:gd name="T22" fmla="*/ 30 w 106"/>
                  <a:gd name="T23" fmla="*/ 14 h 87"/>
                  <a:gd name="T24" fmla="*/ 0 w 106"/>
                  <a:gd name="T25" fmla="*/ 31 h 87"/>
                  <a:gd name="T26" fmla="*/ 35 w 106"/>
                  <a:gd name="T27" fmla="*/ 35 h 87"/>
                  <a:gd name="T28" fmla="*/ 26 w 106"/>
                  <a:gd name="T29" fmla="*/ 66 h 87"/>
                  <a:gd name="T30" fmla="*/ 26 w 106"/>
                  <a:gd name="T31" fmla="*/ 66 h 87"/>
                  <a:gd name="T32" fmla="*/ 26 w 106"/>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 h="87">
                    <a:moveTo>
                      <a:pt x="26" y="66"/>
                    </a:moveTo>
                    <a:lnTo>
                      <a:pt x="42" y="87"/>
                    </a:lnTo>
                    <a:lnTo>
                      <a:pt x="61" y="73"/>
                    </a:lnTo>
                    <a:lnTo>
                      <a:pt x="63" y="57"/>
                    </a:lnTo>
                    <a:lnTo>
                      <a:pt x="78" y="50"/>
                    </a:lnTo>
                    <a:lnTo>
                      <a:pt x="99" y="35"/>
                    </a:lnTo>
                    <a:lnTo>
                      <a:pt x="106" y="21"/>
                    </a:lnTo>
                    <a:lnTo>
                      <a:pt x="82" y="0"/>
                    </a:lnTo>
                    <a:lnTo>
                      <a:pt x="66" y="16"/>
                    </a:lnTo>
                    <a:lnTo>
                      <a:pt x="59" y="40"/>
                    </a:lnTo>
                    <a:lnTo>
                      <a:pt x="54" y="14"/>
                    </a:lnTo>
                    <a:lnTo>
                      <a:pt x="30" y="14"/>
                    </a:lnTo>
                    <a:lnTo>
                      <a:pt x="0" y="31"/>
                    </a:lnTo>
                    <a:lnTo>
                      <a:pt x="35" y="35"/>
                    </a:lnTo>
                    <a:lnTo>
                      <a:pt x="26" y="66"/>
                    </a:lnTo>
                    <a:lnTo>
                      <a:pt x="26" y="66"/>
                    </a:lnTo>
                    <a:lnTo>
                      <a:pt x="26" y="66"/>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4" name="Freeform 287"/>
              <p:cNvSpPr>
                <a:spLocks noEditPoints="1"/>
              </p:cNvSpPr>
              <p:nvPr/>
            </p:nvSpPr>
            <p:spPr bwMode="auto">
              <a:xfrm>
                <a:off x="6245882" y="-14513"/>
                <a:ext cx="624928" cy="731733"/>
              </a:xfrm>
              <a:custGeom>
                <a:avLst/>
                <a:gdLst>
                  <a:gd name="T0" fmla="*/ 232 w 275"/>
                  <a:gd name="T1" fmla="*/ 244 h 322"/>
                  <a:gd name="T2" fmla="*/ 232 w 275"/>
                  <a:gd name="T3" fmla="*/ 244 h 322"/>
                  <a:gd name="T4" fmla="*/ 197 w 275"/>
                  <a:gd name="T5" fmla="*/ 272 h 322"/>
                  <a:gd name="T6" fmla="*/ 168 w 275"/>
                  <a:gd name="T7" fmla="*/ 256 h 322"/>
                  <a:gd name="T8" fmla="*/ 178 w 275"/>
                  <a:gd name="T9" fmla="*/ 237 h 322"/>
                  <a:gd name="T10" fmla="*/ 168 w 275"/>
                  <a:gd name="T11" fmla="*/ 211 h 322"/>
                  <a:gd name="T12" fmla="*/ 201 w 275"/>
                  <a:gd name="T13" fmla="*/ 196 h 322"/>
                  <a:gd name="T14" fmla="*/ 209 w 275"/>
                  <a:gd name="T15" fmla="*/ 225 h 322"/>
                  <a:gd name="T16" fmla="*/ 232 w 275"/>
                  <a:gd name="T17" fmla="*/ 244 h 322"/>
                  <a:gd name="T18" fmla="*/ 126 w 275"/>
                  <a:gd name="T19" fmla="*/ 90 h 322"/>
                  <a:gd name="T20" fmla="*/ 126 w 275"/>
                  <a:gd name="T21" fmla="*/ 90 h 322"/>
                  <a:gd name="T22" fmla="*/ 180 w 275"/>
                  <a:gd name="T23" fmla="*/ 154 h 322"/>
                  <a:gd name="T24" fmla="*/ 140 w 275"/>
                  <a:gd name="T25" fmla="*/ 187 h 322"/>
                  <a:gd name="T26" fmla="*/ 130 w 275"/>
                  <a:gd name="T27" fmla="*/ 244 h 322"/>
                  <a:gd name="T28" fmla="*/ 116 w 275"/>
                  <a:gd name="T29" fmla="*/ 258 h 322"/>
                  <a:gd name="T30" fmla="*/ 109 w 275"/>
                  <a:gd name="T31" fmla="*/ 319 h 322"/>
                  <a:gd name="T32" fmla="*/ 88 w 275"/>
                  <a:gd name="T33" fmla="*/ 322 h 322"/>
                  <a:gd name="T34" fmla="*/ 55 w 275"/>
                  <a:gd name="T35" fmla="*/ 277 h 322"/>
                  <a:gd name="T36" fmla="*/ 69 w 275"/>
                  <a:gd name="T37" fmla="*/ 251 h 322"/>
                  <a:gd name="T38" fmla="*/ 45 w 275"/>
                  <a:gd name="T39" fmla="*/ 230 h 322"/>
                  <a:gd name="T40" fmla="*/ 12 w 275"/>
                  <a:gd name="T41" fmla="*/ 161 h 322"/>
                  <a:gd name="T42" fmla="*/ 0 w 275"/>
                  <a:gd name="T43" fmla="*/ 95 h 322"/>
                  <a:gd name="T44" fmla="*/ 45 w 275"/>
                  <a:gd name="T45" fmla="*/ 61 h 322"/>
                  <a:gd name="T46" fmla="*/ 52 w 275"/>
                  <a:gd name="T47" fmla="*/ 95 h 322"/>
                  <a:gd name="T48" fmla="*/ 76 w 275"/>
                  <a:gd name="T49" fmla="*/ 92 h 322"/>
                  <a:gd name="T50" fmla="*/ 83 w 275"/>
                  <a:gd name="T51" fmla="*/ 61 h 322"/>
                  <a:gd name="T52" fmla="*/ 107 w 275"/>
                  <a:gd name="T53" fmla="*/ 57 h 322"/>
                  <a:gd name="T54" fmla="*/ 126 w 275"/>
                  <a:gd name="T55" fmla="*/ 90 h 322"/>
                  <a:gd name="T56" fmla="*/ 244 w 275"/>
                  <a:gd name="T57" fmla="*/ 24 h 322"/>
                  <a:gd name="T58" fmla="*/ 244 w 275"/>
                  <a:gd name="T59" fmla="*/ 24 h 322"/>
                  <a:gd name="T60" fmla="*/ 275 w 275"/>
                  <a:gd name="T61" fmla="*/ 57 h 322"/>
                  <a:gd name="T62" fmla="*/ 251 w 275"/>
                  <a:gd name="T63" fmla="*/ 106 h 322"/>
                  <a:gd name="T64" fmla="*/ 204 w 275"/>
                  <a:gd name="T65" fmla="*/ 116 h 322"/>
                  <a:gd name="T66" fmla="*/ 156 w 275"/>
                  <a:gd name="T67" fmla="*/ 102 h 322"/>
                  <a:gd name="T68" fmla="*/ 154 w 275"/>
                  <a:gd name="T69" fmla="*/ 76 h 322"/>
                  <a:gd name="T70" fmla="*/ 130 w 275"/>
                  <a:gd name="T71" fmla="*/ 73 h 322"/>
                  <a:gd name="T72" fmla="*/ 112 w 275"/>
                  <a:gd name="T73" fmla="*/ 31 h 322"/>
                  <a:gd name="T74" fmla="*/ 164 w 275"/>
                  <a:gd name="T75" fmla="*/ 5 h 322"/>
                  <a:gd name="T76" fmla="*/ 187 w 275"/>
                  <a:gd name="T77" fmla="*/ 28 h 322"/>
                  <a:gd name="T78" fmla="*/ 201 w 275"/>
                  <a:gd name="T79" fmla="*/ 0 h 322"/>
                  <a:gd name="T80" fmla="*/ 244 w 275"/>
                  <a:gd name="T81" fmla="*/ 2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5" h="322">
                    <a:moveTo>
                      <a:pt x="232" y="244"/>
                    </a:moveTo>
                    <a:lnTo>
                      <a:pt x="232" y="244"/>
                    </a:lnTo>
                    <a:lnTo>
                      <a:pt x="197" y="272"/>
                    </a:lnTo>
                    <a:lnTo>
                      <a:pt x="168" y="256"/>
                    </a:lnTo>
                    <a:lnTo>
                      <a:pt x="178" y="237"/>
                    </a:lnTo>
                    <a:lnTo>
                      <a:pt x="168" y="211"/>
                    </a:lnTo>
                    <a:lnTo>
                      <a:pt x="201" y="196"/>
                    </a:lnTo>
                    <a:lnTo>
                      <a:pt x="209" y="225"/>
                    </a:lnTo>
                    <a:lnTo>
                      <a:pt x="232" y="244"/>
                    </a:lnTo>
                    <a:close/>
                    <a:moveTo>
                      <a:pt x="126" y="90"/>
                    </a:moveTo>
                    <a:lnTo>
                      <a:pt x="126" y="90"/>
                    </a:lnTo>
                    <a:lnTo>
                      <a:pt x="180" y="154"/>
                    </a:lnTo>
                    <a:lnTo>
                      <a:pt x="140" y="187"/>
                    </a:lnTo>
                    <a:lnTo>
                      <a:pt x="130" y="244"/>
                    </a:lnTo>
                    <a:lnTo>
                      <a:pt x="116" y="258"/>
                    </a:lnTo>
                    <a:lnTo>
                      <a:pt x="109" y="319"/>
                    </a:lnTo>
                    <a:lnTo>
                      <a:pt x="88" y="322"/>
                    </a:lnTo>
                    <a:lnTo>
                      <a:pt x="55" y="277"/>
                    </a:lnTo>
                    <a:lnTo>
                      <a:pt x="69" y="251"/>
                    </a:lnTo>
                    <a:lnTo>
                      <a:pt x="45" y="230"/>
                    </a:lnTo>
                    <a:lnTo>
                      <a:pt x="12" y="161"/>
                    </a:lnTo>
                    <a:lnTo>
                      <a:pt x="0" y="95"/>
                    </a:lnTo>
                    <a:lnTo>
                      <a:pt x="45" y="61"/>
                    </a:lnTo>
                    <a:lnTo>
                      <a:pt x="52" y="95"/>
                    </a:lnTo>
                    <a:lnTo>
                      <a:pt x="76" y="92"/>
                    </a:lnTo>
                    <a:lnTo>
                      <a:pt x="83" y="61"/>
                    </a:lnTo>
                    <a:lnTo>
                      <a:pt x="107" y="57"/>
                    </a:lnTo>
                    <a:lnTo>
                      <a:pt x="126" y="90"/>
                    </a:lnTo>
                    <a:close/>
                    <a:moveTo>
                      <a:pt x="244" y="24"/>
                    </a:moveTo>
                    <a:lnTo>
                      <a:pt x="244" y="24"/>
                    </a:lnTo>
                    <a:lnTo>
                      <a:pt x="275" y="57"/>
                    </a:lnTo>
                    <a:lnTo>
                      <a:pt x="251" y="106"/>
                    </a:lnTo>
                    <a:lnTo>
                      <a:pt x="204" y="116"/>
                    </a:lnTo>
                    <a:lnTo>
                      <a:pt x="156" y="102"/>
                    </a:lnTo>
                    <a:lnTo>
                      <a:pt x="154" y="76"/>
                    </a:lnTo>
                    <a:lnTo>
                      <a:pt x="130" y="73"/>
                    </a:lnTo>
                    <a:lnTo>
                      <a:pt x="112" y="31"/>
                    </a:lnTo>
                    <a:lnTo>
                      <a:pt x="164" y="5"/>
                    </a:lnTo>
                    <a:lnTo>
                      <a:pt x="187" y="28"/>
                    </a:lnTo>
                    <a:lnTo>
                      <a:pt x="201" y="0"/>
                    </a:lnTo>
                    <a:lnTo>
                      <a:pt x="244" y="2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96" name="Freeform 289"/>
            <p:cNvSpPr>
              <a:spLocks noEditPoints="1"/>
            </p:cNvSpPr>
            <p:nvPr/>
          </p:nvSpPr>
          <p:spPr bwMode="auto">
            <a:xfrm>
              <a:off x="8716898" y="4100002"/>
              <a:ext cx="160209" cy="115896"/>
            </a:xfrm>
            <a:custGeom>
              <a:avLst/>
              <a:gdLst>
                <a:gd name="T0" fmla="*/ 90 w 94"/>
                <a:gd name="T1" fmla="*/ 64 h 68"/>
                <a:gd name="T2" fmla="*/ 90 w 94"/>
                <a:gd name="T3" fmla="*/ 64 h 68"/>
                <a:gd name="T4" fmla="*/ 94 w 94"/>
                <a:gd name="T5" fmla="*/ 68 h 68"/>
                <a:gd name="T6" fmla="*/ 82 w 94"/>
                <a:gd name="T7" fmla="*/ 68 h 68"/>
                <a:gd name="T8" fmla="*/ 78 w 94"/>
                <a:gd name="T9" fmla="*/ 59 h 68"/>
                <a:gd name="T10" fmla="*/ 87 w 94"/>
                <a:gd name="T11" fmla="*/ 64 h 68"/>
                <a:gd name="T12" fmla="*/ 90 w 94"/>
                <a:gd name="T13" fmla="*/ 64 h 68"/>
                <a:gd name="T14" fmla="*/ 71 w 94"/>
                <a:gd name="T15" fmla="*/ 54 h 68"/>
                <a:gd name="T16" fmla="*/ 71 w 94"/>
                <a:gd name="T17" fmla="*/ 54 h 68"/>
                <a:gd name="T18" fmla="*/ 64 w 94"/>
                <a:gd name="T19" fmla="*/ 54 h 68"/>
                <a:gd name="T20" fmla="*/ 54 w 94"/>
                <a:gd name="T21" fmla="*/ 52 h 68"/>
                <a:gd name="T22" fmla="*/ 49 w 94"/>
                <a:gd name="T23" fmla="*/ 50 h 68"/>
                <a:gd name="T24" fmla="*/ 52 w 94"/>
                <a:gd name="T25" fmla="*/ 42 h 68"/>
                <a:gd name="T26" fmla="*/ 61 w 94"/>
                <a:gd name="T27" fmla="*/ 47 h 68"/>
                <a:gd name="T28" fmla="*/ 68 w 94"/>
                <a:gd name="T29" fmla="*/ 50 h 68"/>
                <a:gd name="T30" fmla="*/ 71 w 94"/>
                <a:gd name="T31" fmla="*/ 54 h 68"/>
                <a:gd name="T32" fmla="*/ 82 w 94"/>
                <a:gd name="T33" fmla="*/ 50 h 68"/>
                <a:gd name="T34" fmla="*/ 82 w 94"/>
                <a:gd name="T35" fmla="*/ 50 h 68"/>
                <a:gd name="T36" fmla="*/ 80 w 94"/>
                <a:gd name="T37" fmla="*/ 52 h 68"/>
                <a:gd name="T38" fmla="*/ 68 w 94"/>
                <a:gd name="T39" fmla="*/ 38 h 68"/>
                <a:gd name="T40" fmla="*/ 66 w 94"/>
                <a:gd name="T41" fmla="*/ 28 h 68"/>
                <a:gd name="T42" fmla="*/ 71 w 94"/>
                <a:gd name="T43" fmla="*/ 28 h 68"/>
                <a:gd name="T44" fmla="*/ 78 w 94"/>
                <a:gd name="T45" fmla="*/ 40 h 68"/>
                <a:gd name="T46" fmla="*/ 82 w 94"/>
                <a:gd name="T47" fmla="*/ 50 h 68"/>
                <a:gd name="T48" fmla="*/ 54 w 94"/>
                <a:gd name="T49" fmla="*/ 28 h 68"/>
                <a:gd name="T50" fmla="*/ 54 w 94"/>
                <a:gd name="T51" fmla="*/ 28 h 68"/>
                <a:gd name="T52" fmla="*/ 54 w 94"/>
                <a:gd name="T53" fmla="*/ 33 h 68"/>
                <a:gd name="T54" fmla="*/ 42 w 94"/>
                <a:gd name="T55" fmla="*/ 26 h 68"/>
                <a:gd name="T56" fmla="*/ 33 w 94"/>
                <a:gd name="T57" fmla="*/ 19 h 68"/>
                <a:gd name="T58" fmla="*/ 28 w 94"/>
                <a:gd name="T59" fmla="*/ 14 h 68"/>
                <a:gd name="T60" fmla="*/ 30 w 94"/>
                <a:gd name="T61" fmla="*/ 12 h 68"/>
                <a:gd name="T62" fmla="*/ 38 w 94"/>
                <a:gd name="T63" fmla="*/ 16 h 68"/>
                <a:gd name="T64" fmla="*/ 49 w 94"/>
                <a:gd name="T65" fmla="*/ 24 h 68"/>
                <a:gd name="T66" fmla="*/ 54 w 94"/>
                <a:gd name="T67" fmla="*/ 28 h 68"/>
                <a:gd name="T68" fmla="*/ 16 w 94"/>
                <a:gd name="T69" fmla="*/ 12 h 68"/>
                <a:gd name="T70" fmla="*/ 16 w 94"/>
                <a:gd name="T71" fmla="*/ 12 h 68"/>
                <a:gd name="T72" fmla="*/ 14 w 94"/>
                <a:gd name="T73" fmla="*/ 14 h 68"/>
                <a:gd name="T74" fmla="*/ 7 w 94"/>
                <a:gd name="T75" fmla="*/ 9 h 68"/>
                <a:gd name="T76" fmla="*/ 0 w 94"/>
                <a:gd name="T77" fmla="*/ 2 h 68"/>
                <a:gd name="T78" fmla="*/ 0 w 94"/>
                <a:gd name="T79" fmla="*/ 0 h 68"/>
                <a:gd name="T80" fmla="*/ 9 w 94"/>
                <a:gd name="T81" fmla="*/ 7 h 68"/>
                <a:gd name="T82" fmla="*/ 16 w 94"/>
                <a:gd name="T8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4" h="68">
                  <a:moveTo>
                    <a:pt x="90" y="64"/>
                  </a:moveTo>
                  <a:lnTo>
                    <a:pt x="90" y="64"/>
                  </a:lnTo>
                  <a:lnTo>
                    <a:pt x="94" y="68"/>
                  </a:lnTo>
                  <a:lnTo>
                    <a:pt x="82" y="68"/>
                  </a:lnTo>
                  <a:lnTo>
                    <a:pt x="78" y="59"/>
                  </a:lnTo>
                  <a:lnTo>
                    <a:pt x="87" y="64"/>
                  </a:lnTo>
                  <a:lnTo>
                    <a:pt x="90" y="64"/>
                  </a:lnTo>
                  <a:close/>
                  <a:moveTo>
                    <a:pt x="71" y="54"/>
                  </a:moveTo>
                  <a:lnTo>
                    <a:pt x="71" y="54"/>
                  </a:lnTo>
                  <a:lnTo>
                    <a:pt x="64" y="54"/>
                  </a:lnTo>
                  <a:lnTo>
                    <a:pt x="54" y="52"/>
                  </a:lnTo>
                  <a:lnTo>
                    <a:pt x="49" y="50"/>
                  </a:lnTo>
                  <a:lnTo>
                    <a:pt x="52" y="42"/>
                  </a:lnTo>
                  <a:lnTo>
                    <a:pt x="61" y="47"/>
                  </a:lnTo>
                  <a:lnTo>
                    <a:pt x="68" y="50"/>
                  </a:lnTo>
                  <a:lnTo>
                    <a:pt x="71" y="54"/>
                  </a:lnTo>
                  <a:close/>
                  <a:moveTo>
                    <a:pt x="82" y="50"/>
                  </a:moveTo>
                  <a:lnTo>
                    <a:pt x="82" y="50"/>
                  </a:lnTo>
                  <a:lnTo>
                    <a:pt x="80" y="52"/>
                  </a:lnTo>
                  <a:lnTo>
                    <a:pt x="68" y="38"/>
                  </a:lnTo>
                  <a:lnTo>
                    <a:pt x="66" y="28"/>
                  </a:lnTo>
                  <a:lnTo>
                    <a:pt x="71" y="28"/>
                  </a:lnTo>
                  <a:lnTo>
                    <a:pt x="78" y="40"/>
                  </a:lnTo>
                  <a:lnTo>
                    <a:pt x="82" y="50"/>
                  </a:lnTo>
                  <a:close/>
                  <a:moveTo>
                    <a:pt x="54" y="28"/>
                  </a:moveTo>
                  <a:lnTo>
                    <a:pt x="54" y="28"/>
                  </a:lnTo>
                  <a:lnTo>
                    <a:pt x="54" y="33"/>
                  </a:lnTo>
                  <a:lnTo>
                    <a:pt x="42" y="26"/>
                  </a:lnTo>
                  <a:lnTo>
                    <a:pt x="33" y="19"/>
                  </a:lnTo>
                  <a:lnTo>
                    <a:pt x="28" y="14"/>
                  </a:lnTo>
                  <a:lnTo>
                    <a:pt x="30" y="12"/>
                  </a:lnTo>
                  <a:lnTo>
                    <a:pt x="38" y="16"/>
                  </a:lnTo>
                  <a:lnTo>
                    <a:pt x="49" y="24"/>
                  </a:lnTo>
                  <a:lnTo>
                    <a:pt x="54" y="28"/>
                  </a:lnTo>
                  <a:close/>
                  <a:moveTo>
                    <a:pt x="16" y="12"/>
                  </a:moveTo>
                  <a:lnTo>
                    <a:pt x="16" y="12"/>
                  </a:lnTo>
                  <a:lnTo>
                    <a:pt x="14" y="14"/>
                  </a:lnTo>
                  <a:lnTo>
                    <a:pt x="7" y="9"/>
                  </a:lnTo>
                  <a:lnTo>
                    <a:pt x="0" y="2"/>
                  </a:lnTo>
                  <a:lnTo>
                    <a:pt x="0" y="0"/>
                  </a:lnTo>
                  <a:lnTo>
                    <a:pt x="9" y="7"/>
                  </a:lnTo>
                  <a:lnTo>
                    <a:pt x="16"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0" name="Freeform 293"/>
            <p:cNvSpPr>
              <a:spLocks/>
            </p:cNvSpPr>
            <p:nvPr/>
          </p:nvSpPr>
          <p:spPr bwMode="auto">
            <a:xfrm>
              <a:off x="1911439" y="3518819"/>
              <a:ext cx="64766" cy="35792"/>
            </a:xfrm>
            <a:custGeom>
              <a:avLst/>
              <a:gdLst>
                <a:gd name="T0" fmla="*/ 24 w 38"/>
                <a:gd name="T1" fmla="*/ 7 h 21"/>
                <a:gd name="T2" fmla="*/ 24 w 38"/>
                <a:gd name="T3" fmla="*/ 7 h 21"/>
                <a:gd name="T4" fmla="*/ 26 w 38"/>
                <a:gd name="T5" fmla="*/ 9 h 21"/>
                <a:gd name="T6" fmla="*/ 33 w 38"/>
                <a:gd name="T7" fmla="*/ 7 h 21"/>
                <a:gd name="T8" fmla="*/ 36 w 38"/>
                <a:gd name="T9" fmla="*/ 9 h 21"/>
                <a:gd name="T10" fmla="*/ 38 w 38"/>
                <a:gd name="T11" fmla="*/ 12 h 21"/>
                <a:gd name="T12" fmla="*/ 36 w 38"/>
                <a:gd name="T13" fmla="*/ 19 h 21"/>
                <a:gd name="T14" fmla="*/ 36 w 38"/>
                <a:gd name="T15" fmla="*/ 21 h 21"/>
                <a:gd name="T16" fmla="*/ 26 w 38"/>
                <a:gd name="T17" fmla="*/ 21 h 21"/>
                <a:gd name="T18" fmla="*/ 19 w 38"/>
                <a:gd name="T19" fmla="*/ 19 h 21"/>
                <a:gd name="T20" fmla="*/ 14 w 38"/>
                <a:gd name="T21" fmla="*/ 17 h 21"/>
                <a:gd name="T22" fmla="*/ 5 w 38"/>
                <a:gd name="T23" fmla="*/ 14 h 21"/>
                <a:gd name="T24" fmla="*/ 0 w 38"/>
                <a:gd name="T25" fmla="*/ 12 h 21"/>
                <a:gd name="T26" fmla="*/ 0 w 38"/>
                <a:gd name="T27" fmla="*/ 9 h 21"/>
                <a:gd name="T28" fmla="*/ 5 w 38"/>
                <a:gd name="T29" fmla="*/ 5 h 21"/>
                <a:gd name="T30" fmla="*/ 9 w 38"/>
                <a:gd name="T31" fmla="*/ 2 h 21"/>
                <a:gd name="T32" fmla="*/ 7 w 38"/>
                <a:gd name="T33" fmla="*/ 2 h 21"/>
                <a:gd name="T34" fmla="*/ 12 w 38"/>
                <a:gd name="T35" fmla="*/ 0 h 21"/>
                <a:gd name="T36" fmla="*/ 17 w 38"/>
                <a:gd name="T37" fmla="*/ 2 h 21"/>
                <a:gd name="T38" fmla="*/ 19 w 38"/>
                <a:gd name="T39" fmla="*/ 5 h 21"/>
                <a:gd name="T40" fmla="*/ 24 w 38"/>
                <a:gd name="T41"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21">
                  <a:moveTo>
                    <a:pt x="24" y="7"/>
                  </a:moveTo>
                  <a:lnTo>
                    <a:pt x="24" y="7"/>
                  </a:lnTo>
                  <a:lnTo>
                    <a:pt x="26" y="9"/>
                  </a:lnTo>
                  <a:lnTo>
                    <a:pt x="33" y="7"/>
                  </a:lnTo>
                  <a:lnTo>
                    <a:pt x="36" y="9"/>
                  </a:lnTo>
                  <a:lnTo>
                    <a:pt x="38" y="12"/>
                  </a:lnTo>
                  <a:lnTo>
                    <a:pt x="36" y="19"/>
                  </a:lnTo>
                  <a:lnTo>
                    <a:pt x="36" y="21"/>
                  </a:lnTo>
                  <a:lnTo>
                    <a:pt x="26" y="21"/>
                  </a:lnTo>
                  <a:lnTo>
                    <a:pt x="19" y="19"/>
                  </a:lnTo>
                  <a:lnTo>
                    <a:pt x="14" y="17"/>
                  </a:lnTo>
                  <a:lnTo>
                    <a:pt x="5" y="14"/>
                  </a:lnTo>
                  <a:lnTo>
                    <a:pt x="0" y="12"/>
                  </a:lnTo>
                  <a:lnTo>
                    <a:pt x="0" y="9"/>
                  </a:lnTo>
                  <a:lnTo>
                    <a:pt x="5" y="5"/>
                  </a:lnTo>
                  <a:lnTo>
                    <a:pt x="9" y="2"/>
                  </a:lnTo>
                  <a:lnTo>
                    <a:pt x="7" y="2"/>
                  </a:lnTo>
                  <a:lnTo>
                    <a:pt x="12" y="0"/>
                  </a:lnTo>
                  <a:lnTo>
                    <a:pt x="17" y="2"/>
                  </a:lnTo>
                  <a:lnTo>
                    <a:pt x="19" y="5"/>
                  </a:lnTo>
                  <a:lnTo>
                    <a:pt x="24"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5" name="Freeform 298"/>
            <p:cNvSpPr>
              <a:spLocks/>
            </p:cNvSpPr>
            <p:nvPr/>
          </p:nvSpPr>
          <p:spPr bwMode="auto">
            <a:xfrm>
              <a:off x="5520920" y="3586993"/>
              <a:ext cx="281218" cy="380070"/>
            </a:xfrm>
            <a:custGeom>
              <a:avLst/>
              <a:gdLst>
                <a:gd name="T0" fmla="*/ 12 w 165"/>
                <a:gd name="T1" fmla="*/ 218 h 223"/>
                <a:gd name="T2" fmla="*/ 12 w 165"/>
                <a:gd name="T3" fmla="*/ 218 h 223"/>
                <a:gd name="T4" fmla="*/ 9 w 165"/>
                <a:gd name="T5" fmla="*/ 223 h 223"/>
                <a:gd name="T6" fmla="*/ 0 w 165"/>
                <a:gd name="T7" fmla="*/ 209 h 223"/>
                <a:gd name="T8" fmla="*/ 0 w 165"/>
                <a:gd name="T9" fmla="*/ 149 h 223"/>
                <a:gd name="T10" fmla="*/ 14 w 165"/>
                <a:gd name="T11" fmla="*/ 133 h 223"/>
                <a:gd name="T12" fmla="*/ 19 w 165"/>
                <a:gd name="T13" fmla="*/ 126 h 223"/>
                <a:gd name="T14" fmla="*/ 28 w 165"/>
                <a:gd name="T15" fmla="*/ 126 h 223"/>
                <a:gd name="T16" fmla="*/ 42 w 165"/>
                <a:gd name="T17" fmla="*/ 116 h 223"/>
                <a:gd name="T18" fmla="*/ 64 w 165"/>
                <a:gd name="T19" fmla="*/ 114 h 223"/>
                <a:gd name="T20" fmla="*/ 111 w 165"/>
                <a:gd name="T21" fmla="*/ 67 h 223"/>
                <a:gd name="T22" fmla="*/ 120 w 165"/>
                <a:gd name="T23" fmla="*/ 52 h 223"/>
                <a:gd name="T24" fmla="*/ 130 w 165"/>
                <a:gd name="T25" fmla="*/ 43 h 223"/>
                <a:gd name="T26" fmla="*/ 130 w 165"/>
                <a:gd name="T27" fmla="*/ 33 h 223"/>
                <a:gd name="T28" fmla="*/ 130 w 165"/>
                <a:gd name="T29" fmla="*/ 17 h 223"/>
                <a:gd name="T30" fmla="*/ 130 w 165"/>
                <a:gd name="T31" fmla="*/ 10 h 223"/>
                <a:gd name="T32" fmla="*/ 130 w 165"/>
                <a:gd name="T33" fmla="*/ 10 h 223"/>
                <a:gd name="T34" fmla="*/ 135 w 165"/>
                <a:gd name="T35" fmla="*/ 10 h 223"/>
                <a:gd name="T36" fmla="*/ 142 w 165"/>
                <a:gd name="T37" fmla="*/ 7 h 223"/>
                <a:gd name="T38" fmla="*/ 149 w 165"/>
                <a:gd name="T39" fmla="*/ 5 h 223"/>
                <a:gd name="T40" fmla="*/ 158 w 165"/>
                <a:gd name="T41" fmla="*/ 0 h 223"/>
                <a:gd name="T42" fmla="*/ 165 w 165"/>
                <a:gd name="T43" fmla="*/ 0 h 223"/>
                <a:gd name="T44" fmla="*/ 165 w 165"/>
                <a:gd name="T45" fmla="*/ 5 h 223"/>
                <a:gd name="T46" fmla="*/ 163 w 165"/>
                <a:gd name="T47" fmla="*/ 14 h 223"/>
                <a:gd name="T48" fmla="*/ 163 w 165"/>
                <a:gd name="T49" fmla="*/ 24 h 223"/>
                <a:gd name="T50" fmla="*/ 161 w 165"/>
                <a:gd name="T51" fmla="*/ 29 h 223"/>
                <a:gd name="T52" fmla="*/ 156 w 165"/>
                <a:gd name="T53" fmla="*/ 45 h 223"/>
                <a:gd name="T54" fmla="*/ 146 w 165"/>
                <a:gd name="T55" fmla="*/ 64 h 223"/>
                <a:gd name="T56" fmla="*/ 137 w 165"/>
                <a:gd name="T57" fmla="*/ 85 h 223"/>
                <a:gd name="T58" fmla="*/ 123 w 165"/>
                <a:gd name="T59" fmla="*/ 109 h 223"/>
                <a:gd name="T60" fmla="*/ 109 w 165"/>
                <a:gd name="T61" fmla="*/ 128 h 223"/>
                <a:gd name="T62" fmla="*/ 90 w 165"/>
                <a:gd name="T63" fmla="*/ 149 h 223"/>
                <a:gd name="T64" fmla="*/ 73 w 165"/>
                <a:gd name="T65" fmla="*/ 164 h 223"/>
                <a:gd name="T66" fmla="*/ 49 w 165"/>
                <a:gd name="T67" fmla="*/ 178 h 223"/>
                <a:gd name="T68" fmla="*/ 35 w 165"/>
                <a:gd name="T69" fmla="*/ 192 h 223"/>
                <a:gd name="T70" fmla="*/ 16 w 165"/>
                <a:gd name="T71" fmla="*/ 211 h 223"/>
                <a:gd name="T72" fmla="*/ 12 w 165"/>
                <a:gd name="T73" fmla="*/ 21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5" h="223">
                  <a:moveTo>
                    <a:pt x="12" y="218"/>
                  </a:moveTo>
                  <a:lnTo>
                    <a:pt x="12" y="218"/>
                  </a:lnTo>
                  <a:lnTo>
                    <a:pt x="9" y="223"/>
                  </a:lnTo>
                  <a:lnTo>
                    <a:pt x="0" y="209"/>
                  </a:lnTo>
                  <a:lnTo>
                    <a:pt x="0" y="149"/>
                  </a:lnTo>
                  <a:lnTo>
                    <a:pt x="14" y="133"/>
                  </a:lnTo>
                  <a:lnTo>
                    <a:pt x="19" y="126"/>
                  </a:lnTo>
                  <a:lnTo>
                    <a:pt x="28" y="126"/>
                  </a:lnTo>
                  <a:lnTo>
                    <a:pt x="42" y="116"/>
                  </a:lnTo>
                  <a:lnTo>
                    <a:pt x="64" y="114"/>
                  </a:lnTo>
                  <a:lnTo>
                    <a:pt x="111" y="67"/>
                  </a:lnTo>
                  <a:lnTo>
                    <a:pt x="120" y="52"/>
                  </a:lnTo>
                  <a:lnTo>
                    <a:pt x="130" y="43"/>
                  </a:lnTo>
                  <a:lnTo>
                    <a:pt x="130" y="33"/>
                  </a:lnTo>
                  <a:lnTo>
                    <a:pt x="130" y="17"/>
                  </a:lnTo>
                  <a:lnTo>
                    <a:pt x="130" y="10"/>
                  </a:lnTo>
                  <a:lnTo>
                    <a:pt x="130" y="10"/>
                  </a:lnTo>
                  <a:lnTo>
                    <a:pt x="135" y="10"/>
                  </a:lnTo>
                  <a:lnTo>
                    <a:pt x="142" y="7"/>
                  </a:lnTo>
                  <a:lnTo>
                    <a:pt x="149" y="5"/>
                  </a:lnTo>
                  <a:lnTo>
                    <a:pt x="158" y="0"/>
                  </a:lnTo>
                  <a:lnTo>
                    <a:pt x="165" y="0"/>
                  </a:lnTo>
                  <a:lnTo>
                    <a:pt x="165" y="5"/>
                  </a:lnTo>
                  <a:lnTo>
                    <a:pt x="163" y="14"/>
                  </a:lnTo>
                  <a:lnTo>
                    <a:pt x="163" y="24"/>
                  </a:lnTo>
                  <a:lnTo>
                    <a:pt x="161" y="29"/>
                  </a:lnTo>
                  <a:lnTo>
                    <a:pt x="156" y="45"/>
                  </a:lnTo>
                  <a:lnTo>
                    <a:pt x="146" y="64"/>
                  </a:lnTo>
                  <a:lnTo>
                    <a:pt x="137" y="85"/>
                  </a:lnTo>
                  <a:lnTo>
                    <a:pt x="123" y="109"/>
                  </a:lnTo>
                  <a:lnTo>
                    <a:pt x="109" y="128"/>
                  </a:lnTo>
                  <a:lnTo>
                    <a:pt x="90" y="149"/>
                  </a:lnTo>
                  <a:lnTo>
                    <a:pt x="73" y="164"/>
                  </a:lnTo>
                  <a:lnTo>
                    <a:pt x="49" y="178"/>
                  </a:lnTo>
                  <a:lnTo>
                    <a:pt x="35" y="192"/>
                  </a:lnTo>
                  <a:lnTo>
                    <a:pt x="16" y="211"/>
                  </a:lnTo>
                  <a:lnTo>
                    <a:pt x="12" y="218"/>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8" name="Freeform 301"/>
            <p:cNvSpPr>
              <a:spLocks/>
            </p:cNvSpPr>
            <p:nvPr/>
          </p:nvSpPr>
          <p:spPr bwMode="auto">
            <a:xfrm>
              <a:off x="2794291" y="3752316"/>
              <a:ext cx="112487" cy="117601"/>
            </a:xfrm>
            <a:custGeom>
              <a:avLst/>
              <a:gdLst>
                <a:gd name="T0" fmla="*/ 50 w 66"/>
                <a:gd name="T1" fmla="*/ 0 h 69"/>
                <a:gd name="T2" fmla="*/ 50 w 66"/>
                <a:gd name="T3" fmla="*/ 0 h 69"/>
                <a:gd name="T4" fmla="*/ 66 w 66"/>
                <a:gd name="T5" fmla="*/ 5 h 69"/>
                <a:gd name="T6" fmla="*/ 57 w 66"/>
                <a:gd name="T7" fmla="*/ 19 h 69"/>
                <a:gd name="T8" fmla="*/ 59 w 66"/>
                <a:gd name="T9" fmla="*/ 31 h 69"/>
                <a:gd name="T10" fmla="*/ 66 w 66"/>
                <a:gd name="T11" fmla="*/ 38 h 69"/>
                <a:gd name="T12" fmla="*/ 64 w 66"/>
                <a:gd name="T13" fmla="*/ 48 h 69"/>
                <a:gd name="T14" fmla="*/ 62 w 66"/>
                <a:gd name="T15" fmla="*/ 55 h 69"/>
                <a:gd name="T16" fmla="*/ 57 w 66"/>
                <a:gd name="T17" fmla="*/ 59 h 69"/>
                <a:gd name="T18" fmla="*/ 47 w 66"/>
                <a:gd name="T19" fmla="*/ 57 h 69"/>
                <a:gd name="T20" fmla="*/ 40 w 66"/>
                <a:gd name="T21" fmla="*/ 59 h 69"/>
                <a:gd name="T22" fmla="*/ 33 w 66"/>
                <a:gd name="T23" fmla="*/ 57 h 69"/>
                <a:gd name="T24" fmla="*/ 31 w 66"/>
                <a:gd name="T25" fmla="*/ 62 h 69"/>
                <a:gd name="T26" fmla="*/ 36 w 66"/>
                <a:gd name="T27" fmla="*/ 64 h 69"/>
                <a:gd name="T28" fmla="*/ 33 w 66"/>
                <a:gd name="T29" fmla="*/ 69 h 69"/>
                <a:gd name="T30" fmla="*/ 26 w 66"/>
                <a:gd name="T31" fmla="*/ 67 h 69"/>
                <a:gd name="T32" fmla="*/ 14 w 66"/>
                <a:gd name="T33" fmla="*/ 55 h 69"/>
                <a:gd name="T34" fmla="*/ 12 w 66"/>
                <a:gd name="T35" fmla="*/ 43 h 69"/>
                <a:gd name="T36" fmla="*/ 7 w 66"/>
                <a:gd name="T37" fmla="*/ 43 h 69"/>
                <a:gd name="T38" fmla="*/ 0 w 66"/>
                <a:gd name="T39" fmla="*/ 33 h 69"/>
                <a:gd name="T40" fmla="*/ 2 w 66"/>
                <a:gd name="T41" fmla="*/ 24 h 69"/>
                <a:gd name="T42" fmla="*/ 2 w 66"/>
                <a:gd name="T43" fmla="*/ 22 h 69"/>
                <a:gd name="T44" fmla="*/ 12 w 66"/>
                <a:gd name="T45" fmla="*/ 17 h 69"/>
                <a:gd name="T46" fmla="*/ 14 w 66"/>
                <a:gd name="T47" fmla="*/ 3 h 69"/>
                <a:gd name="T48" fmla="*/ 33 w 66"/>
                <a:gd name="T49" fmla="*/ 5 h 69"/>
                <a:gd name="T50" fmla="*/ 36 w 66"/>
                <a:gd name="T51" fmla="*/ 3 h 69"/>
                <a:gd name="T52" fmla="*/ 50 w 66"/>
                <a:gd name="T5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 h="69">
                  <a:moveTo>
                    <a:pt x="50" y="0"/>
                  </a:moveTo>
                  <a:lnTo>
                    <a:pt x="50" y="0"/>
                  </a:lnTo>
                  <a:lnTo>
                    <a:pt x="66" y="5"/>
                  </a:lnTo>
                  <a:lnTo>
                    <a:pt x="57" y="19"/>
                  </a:lnTo>
                  <a:lnTo>
                    <a:pt x="59" y="31"/>
                  </a:lnTo>
                  <a:lnTo>
                    <a:pt x="66" y="38"/>
                  </a:lnTo>
                  <a:lnTo>
                    <a:pt x="64" y="48"/>
                  </a:lnTo>
                  <a:lnTo>
                    <a:pt x="62" y="55"/>
                  </a:lnTo>
                  <a:lnTo>
                    <a:pt x="57" y="59"/>
                  </a:lnTo>
                  <a:lnTo>
                    <a:pt x="47" y="57"/>
                  </a:lnTo>
                  <a:lnTo>
                    <a:pt x="40" y="59"/>
                  </a:lnTo>
                  <a:lnTo>
                    <a:pt x="33" y="57"/>
                  </a:lnTo>
                  <a:lnTo>
                    <a:pt x="31" y="62"/>
                  </a:lnTo>
                  <a:lnTo>
                    <a:pt x="36" y="64"/>
                  </a:lnTo>
                  <a:lnTo>
                    <a:pt x="33" y="69"/>
                  </a:lnTo>
                  <a:lnTo>
                    <a:pt x="26" y="67"/>
                  </a:lnTo>
                  <a:lnTo>
                    <a:pt x="14" y="55"/>
                  </a:lnTo>
                  <a:lnTo>
                    <a:pt x="12" y="43"/>
                  </a:lnTo>
                  <a:lnTo>
                    <a:pt x="7" y="43"/>
                  </a:lnTo>
                  <a:lnTo>
                    <a:pt x="0" y="33"/>
                  </a:lnTo>
                  <a:lnTo>
                    <a:pt x="2" y="24"/>
                  </a:lnTo>
                  <a:lnTo>
                    <a:pt x="2" y="22"/>
                  </a:lnTo>
                  <a:lnTo>
                    <a:pt x="12" y="17"/>
                  </a:lnTo>
                  <a:lnTo>
                    <a:pt x="14" y="3"/>
                  </a:lnTo>
                  <a:lnTo>
                    <a:pt x="33" y="5"/>
                  </a:lnTo>
                  <a:lnTo>
                    <a:pt x="36" y="3"/>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0" name="Freeform 303"/>
            <p:cNvSpPr>
              <a:spLocks/>
            </p:cNvSpPr>
            <p:nvPr/>
          </p:nvSpPr>
          <p:spPr bwMode="auto">
            <a:xfrm>
              <a:off x="4861664" y="2353045"/>
              <a:ext cx="158505" cy="73288"/>
            </a:xfrm>
            <a:custGeom>
              <a:avLst/>
              <a:gdLst>
                <a:gd name="T0" fmla="*/ 41 w 93"/>
                <a:gd name="T1" fmla="*/ 0 h 43"/>
                <a:gd name="T2" fmla="*/ 41 w 93"/>
                <a:gd name="T3" fmla="*/ 0 h 43"/>
                <a:gd name="T4" fmla="*/ 48 w 93"/>
                <a:gd name="T5" fmla="*/ 9 h 43"/>
                <a:gd name="T6" fmla="*/ 57 w 93"/>
                <a:gd name="T7" fmla="*/ 2 h 43"/>
                <a:gd name="T8" fmla="*/ 64 w 93"/>
                <a:gd name="T9" fmla="*/ 5 h 43"/>
                <a:gd name="T10" fmla="*/ 76 w 93"/>
                <a:gd name="T11" fmla="*/ 2 h 43"/>
                <a:gd name="T12" fmla="*/ 93 w 93"/>
                <a:gd name="T13" fmla="*/ 12 h 43"/>
                <a:gd name="T14" fmla="*/ 88 w 93"/>
                <a:gd name="T15" fmla="*/ 17 h 43"/>
                <a:gd name="T16" fmla="*/ 86 w 93"/>
                <a:gd name="T17" fmla="*/ 28 h 43"/>
                <a:gd name="T18" fmla="*/ 81 w 93"/>
                <a:gd name="T19" fmla="*/ 31 h 43"/>
                <a:gd name="T20" fmla="*/ 64 w 93"/>
                <a:gd name="T21" fmla="*/ 24 h 43"/>
                <a:gd name="T22" fmla="*/ 60 w 93"/>
                <a:gd name="T23" fmla="*/ 24 h 43"/>
                <a:gd name="T24" fmla="*/ 55 w 93"/>
                <a:gd name="T25" fmla="*/ 31 h 43"/>
                <a:gd name="T26" fmla="*/ 48 w 93"/>
                <a:gd name="T27" fmla="*/ 33 h 43"/>
                <a:gd name="T28" fmla="*/ 45 w 93"/>
                <a:gd name="T29" fmla="*/ 31 h 43"/>
                <a:gd name="T30" fmla="*/ 38 w 93"/>
                <a:gd name="T31" fmla="*/ 35 h 43"/>
                <a:gd name="T32" fmla="*/ 31 w 93"/>
                <a:gd name="T33" fmla="*/ 35 h 43"/>
                <a:gd name="T34" fmla="*/ 29 w 93"/>
                <a:gd name="T35" fmla="*/ 40 h 43"/>
                <a:gd name="T36" fmla="*/ 17 w 93"/>
                <a:gd name="T37" fmla="*/ 43 h 43"/>
                <a:gd name="T38" fmla="*/ 10 w 93"/>
                <a:gd name="T39" fmla="*/ 40 h 43"/>
                <a:gd name="T40" fmla="*/ 0 w 93"/>
                <a:gd name="T41" fmla="*/ 35 h 43"/>
                <a:gd name="T42" fmla="*/ 0 w 93"/>
                <a:gd name="T43" fmla="*/ 26 h 43"/>
                <a:gd name="T44" fmla="*/ 0 w 93"/>
                <a:gd name="T45" fmla="*/ 24 h 43"/>
                <a:gd name="T46" fmla="*/ 3 w 93"/>
                <a:gd name="T47" fmla="*/ 19 h 43"/>
                <a:gd name="T48" fmla="*/ 10 w 93"/>
                <a:gd name="T49" fmla="*/ 19 h 43"/>
                <a:gd name="T50" fmla="*/ 17 w 93"/>
                <a:gd name="T51" fmla="*/ 17 h 43"/>
                <a:gd name="T52" fmla="*/ 17 w 93"/>
                <a:gd name="T53" fmla="*/ 14 h 43"/>
                <a:gd name="T54" fmla="*/ 19 w 93"/>
                <a:gd name="T55" fmla="*/ 12 h 43"/>
                <a:gd name="T56" fmla="*/ 22 w 93"/>
                <a:gd name="T57" fmla="*/ 7 h 43"/>
                <a:gd name="T58" fmla="*/ 24 w 93"/>
                <a:gd name="T59" fmla="*/ 7 h 43"/>
                <a:gd name="T60" fmla="*/ 26 w 93"/>
                <a:gd name="T61" fmla="*/ 2 h 43"/>
                <a:gd name="T62" fmla="*/ 31 w 93"/>
                <a:gd name="T63" fmla="*/ 0 h 43"/>
                <a:gd name="T64" fmla="*/ 34 w 93"/>
                <a:gd name="T65" fmla="*/ 2 h 43"/>
                <a:gd name="T66" fmla="*/ 41 w 93"/>
                <a:gd name="T6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 h="43">
                  <a:moveTo>
                    <a:pt x="41" y="0"/>
                  </a:moveTo>
                  <a:lnTo>
                    <a:pt x="41" y="0"/>
                  </a:lnTo>
                  <a:lnTo>
                    <a:pt x="48" y="9"/>
                  </a:lnTo>
                  <a:lnTo>
                    <a:pt x="57" y="2"/>
                  </a:lnTo>
                  <a:lnTo>
                    <a:pt x="64" y="5"/>
                  </a:lnTo>
                  <a:lnTo>
                    <a:pt x="76" y="2"/>
                  </a:lnTo>
                  <a:lnTo>
                    <a:pt x="93" y="12"/>
                  </a:lnTo>
                  <a:lnTo>
                    <a:pt x="88" y="17"/>
                  </a:lnTo>
                  <a:lnTo>
                    <a:pt x="86" y="28"/>
                  </a:lnTo>
                  <a:lnTo>
                    <a:pt x="81" y="31"/>
                  </a:lnTo>
                  <a:lnTo>
                    <a:pt x="64" y="24"/>
                  </a:lnTo>
                  <a:lnTo>
                    <a:pt x="60" y="24"/>
                  </a:lnTo>
                  <a:lnTo>
                    <a:pt x="55" y="31"/>
                  </a:lnTo>
                  <a:lnTo>
                    <a:pt x="48" y="33"/>
                  </a:lnTo>
                  <a:lnTo>
                    <a:pt x="45" y="31"/>
                  </a:lnTo>
                  <a:lnTo>
                    <a:pt x="38" y="35"/>
                  </a:lnTo>
                  <a:lnTo>
                    <a:pt x="31" y="35"/>
                  </a:lnTo>
                  <a:lnTo>
                    <a:pt x="29" y="40"/>
                  </a:lnTo>
                  <a:lnTo>
                    <a:pt x="17" y="43"/>
                  </a:lnTo>
                  <a:lnTo>
                    <a:pt x="10" y="40"/>
                  </a:lnTo>
                  <a:lnTo>
                    <a:pt x="0" y="35"/>
                  </a:lnTo>
                  <a:lnTo>
                    <a:pt x="0" y="26"/>
                  </a:lnTo>
                  <a:lnTo>
                    <a:pt x="0" y="24"/>
                  </a:lnTo>
                  <a:lnTo>
                    <a:pt x="3" y="19"/>
                  </a:lnTo>
                  <a:lnTo>
                    <a:pt x="10" y="19"/>
                  </a:lnTo>
                  <a:lnTo>
                    <a:pt x="17" y="17"/>
                  </a:lnTo>
                  <a:lnTo>
                    <a:pt x="17" y="14"/>
                  </a:lnTo>
                  <a:lnTo>
                    <a:pt x="19" y="12"/>
                  </a:lnTo>
                  <a:lnTo>
                    <a:pt x="22" y="7"/>
                  </a:lnTo>
                  <a:lnTo>
                    <a:pt x="24" y="7"/>
                  </a:lnTo>
                  <a:lnTo>
                    <a:pt x="26" y="2"/>
                  </a:lnTo>
                  <a:lnTo>
                    <a:pt x="31" y="0"/>
                  </a:lnTo>
                  <a:lnTo>
                    <a:pt x="34" y="2"/>
                  </a:lnTo>
                  <a:lnTo>
                    <a:pt x="4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2" name="Freeform 305"/>
            <p:cNvSpPr>
              <a:spLocks/>
            </p:cNvSpPr>
            <p:nvPr/>
          </p:nvSpPr>
          <p:spPr bwMode="auto">
            <a:xfrm>
              <a:off x="4773038" y="2462123"/>
              <a:ext cx="81809" cy="56244"/>
            </a:xfrm>
            <a:custGeom>
              <a:avLst/>
              <a:gdLst>
                <a:gd name="T0" fmla="*/ 48 w 48"/>
                <a:gd name="T1" fmla="*/ 9 h 33"/>
                <a:gd name="T2" fmla="*/ 48 w 48"/>
                <a:gd name="T3" fmla="*/ 9 h 33"/>
                <a:gd name="T4" fmla="*/ 34 w 48"/>
                <a:gd name="T5" fmla="*/ 14 h 33"/>
                <a:gd name="T6" fmla="*/ 34 w 48"/>
                <a:gd name="T7" fmla="*/ 24 h 33"/>
                <a:gd name="T8" fmla="*/ 26 w 48"/>
                <a:gd name="T9" fmla="*/ 26 h 33"/>
                <a:gd name="T10" fmla="*/ 26 w 48"/>
                <a:gd name="T11" fmla="*/ 33 h 33"/>
                <a:gd name="T12" fmla="*/ 22 w 48"/>
                <a:gd name="T13" fmla="*/ 33 h 33"/>
                <a:gd name="T14" fmla="*/ 15 w 48"/>
                <a:gd name="T15" fmla="*/ 28 h 33"/>
                <a:gd name="T16" fmla="*/ 12 w 48"/>
                <a:gd name="T17" fmla="*/ 33 h 33"/>
                <a:gd name="T18" fmla="*/ 0 w 48"/>
                <a:gd name="T19" fmla="*/ 33 h 33"/>
                <a:gd name="T20" fmla="*/ 5 w 48"/>
                <a:gd name="T21" fmla="*/ 31 h 33"/>
                <a:gd name="T22" fmla="*/ 0 w 48"/>
                <a:gd name="T23" fmla="*/ 21 h 33"/>
                <a:gd name="T24" fmla="*/ 3 w 48"/>
                <a:gd name="T25" fmla="*/ 9 h 33"/>
                <a:gd name="T26" fmla="*/ 17 w 48"/>
                <a:gd name="T27" fmla="*/ 9 h 33"/>
                <a:gd name="T28" fmla="*/ 24 w 48"/>
                <a:gd name="T29" fmla="*/ 5 h 33"/>
                <a:gd name="T30" fmla="*/ 38 w 48"/>
                <a:gd name="T31" fmla="*/ 5 h 33"/>
                <a:gd name="T32" fmla="*/ 41 w 48"/>
                <a:gd name="T33" fmla="*/ 0 h 33"/>
                <a:gd name="T34" fmla="*/ 43 w 48"/>
                <a:gd name="T35" fmla="*/ 0 h 33"/>
                <a:gd name="T36" fmla="*/ 48 w 48"/>
                <a:gd name="T37"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48" y="9"/>
                  </a:moveTo>
                  <a:lnTo>
                    <a:pt x="48" y="9"/>
                  </a:lnTo>
                  <a:lnTo>
                    <a:pt x="34" y="14"/>
                  </a:lnTo>
                  <a:lnTo>
                    <a:pt x="34" y="24"/>
                  </a:lnTo>
                  <a:lnTo>
                    <a:pt x="26" y="26"/>
                  </a:lnTo>
                  <a:lnTo>
                    <a:pt x="26" y="33"/>
                  </a:lnTo>
                  <a:lnTo>
                    <a:pt x="22" y="33"/>
                  </a:lnTo>
                  <a:lnTo>
                    <a:pt x="15" y="28"/>
                  </a:lnTo>
                  <a:lnTo>
                    <a:pt x="12" y="33"/>
                  </a:lnTo>
                  <a:lnTo>
                    <a:pt x="0" y="33"/>
                  </a:lnTo>
                  <a:lnTo>
                    <a:pt x="5" y="31"/>
                  </a:lnTo>
                  <a:lnTo>
                    <a:pt x="0" y="21"/>
                  </a:lnTo>
                  <a:lnTo>
                    <a:pt x="3" y="9"/>
                  </a:lnTo>
                  <a:lnTo>
                    <a:pt x="17" y="9"/>
                  </a:lnTo>
                  <a:lnTo>
                    <a:pt x="24" y="5"/>
                  </a:lnTo>
                  <a:lnTo>
                    <a:pt x="38" y="5"/>
                  </a:lnTo>
                  <a:lnTo>
                    <a:pt x="41" y="0"/>
                  </a:lnTo>
                  <a:lnTo>
                    <a:pt x="43" y="0"/>
                  </a:lnTo>
                  <a:lnTo>
                    <a:pt x="48"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4" name="Freeform 307"/>
            <p:cNvSpPr>
              <a:spLocks/>
            </p:cNvSpPr>
            <p:nvPr/>
          </p:nvSpPr>
          <p:spPr bwMode="auto">
            <a:xfrm>
              <a:off x="4701455" y="1263967"/>
              <a:ext cx="354504" cy="826610"/>
            </a:xfrm>
            <a:custGeom>
              <a:avLst/>
              <a:gdLst>
                <a:gd name="T0" fmla="*/ 177 w 208"/>
                <a:gd name="T1" fmla="*/ 21 h 485"/>
                <a:gd name="T2" fmla="*/ 177 w 208"/>
                <a:gd name="T3" fmla="*/ 21 h 485"/>
                <a:gd name="T4" fmla="*/ 203 w 208"/>
                <a:gd name="T5" fmla="*/ 52 h 485"/>
                <a:gd name="T6" fmla="*/ 203 w 208"/>
                <a:gd name="T7" fmla="*/ 116 h 485"/>
                <a:gd name="T8" fmla="*/ 208 w 208"/>
                <a:gd name="T9" fmla="*/ 130 h 485"/>
                <a:gd name="T10" fmla="*/ 182 w 208"/>
                <a:gd name="T11" fmla="*/ 142 h 485"/>
                <a:gd name="T12" fmla="*/ 165 w 208"/>
                <a:gd name="T13" fmla="*/ 170 h 485"/>
                <a:gd name="T14" fmla="*/ 168 w 208"/>
                <a:gd name="T15" fmla="*/ 192 h 485"/>
                <a:gd name="T16" fmla="*/ 142 w 208"/>
                <a:gd name="T17" fmla="*/ 222 h 485"/>
                <a:gd name="T18" fmla="*/ 111 w 208"/>
                <a:gd name="T19" fmla="*/ 253 h 485"/>
                <a:gd name="T20" fmla="*/ 99 w 208"/>
                <a:gd name="T21" fmla="*/ 300 h 485"/>
                <a:gd name="T22" fmla="*/ 111 w 208"/>
                <a:gd name="T23" fmla="*/ 324 h 485"/>
                <a:gd name="T24" fmla="*/ 125 w 208"/>
                <a:gd name="T25" fmla="*/ 343 h 485"/>
                <a:gd name="T26" fmla="*/ 111 w 208"/>
                <a:gd name="T27" fmla="*/ 379 h 485"/>
                <a:gd name="T28" fmla="*/ 94 w 208"/>
                <a:gd name="T29" fmla="*/ 386 h 485"/>
                <a:gd name="T30" fmla="*/ 87 w 208"/>
                <a:gd name="T31" fmla="*/ 435 h 485"/>
                <a:gd name="T32" fmla="*/ 78 w 208"/>
                <a:gd name="T33" fmla="*/ 464 h 485"/>
                <a:gd name="T34" fmla="*/ 59 w 208"/>
                <a:gd name="T35" fmla="*/ 461 h 485"/>
                <a:gd name="T36" fmla="*/ 49 w 208"/>
                <a:gd name="T37" fmla="*/ 483 h 485"/>
                <a:gd name="T38" fmla="*/ 31 w 208"/>
                <a:gd name="T39" fmla="*/ 485 h 485"/>
                <a:gd name="T40" fmla="*/ 26 w 208"/>
                <a:gd name="T41" fmla="*/ 457 h 485"/>
                <a:gd name="T42" fmla="*/ 12 w 208"/>
                <a:gd name="T43" fmla="*/ 424 h 485"/>
                <a:gd name="T44" fmla="*/ 0 w 208"/>
                <a:gd name="T45" fmla="*/ 381 h 485"/>
                <a:gd name="T46" fmla="*/ 7 w 208"/>
                <a:gd name="T47" fmla="*/ 362 h 485"/>
                <a:gd name="T48" fmla="*/ 19 w 208"/>
                <a:gd name="T49" fmla="*/ 341 h 485"/>
                <a:gd name="T50" fmla="*/ 26 w 208"/>
                <a:gd name="T51" fmla="*/ 303 h 485"/>
                <a:gd name="T52" fmla="*/ 14 w 208"/>
                <a:gd name="T53" fmla="*/ 286 h 485"/>
                <a:gd name="T54" fmla="*/ 14 w 208"/>
                <a:gd name="T55" fmla="*/ 239 h 485"/>
                <a:gd name="T56" fmla="*/ 26 w 208"/>
                <a:gd name="T57" fmla="*/ 206 h 485"/>
                <a:gd name="T58" fmla="*/ 40 w 208"/>
                <a:gd name="T59" fmla="*/ 206 h 485"/>
                <a:gd name="T60" fmla="*/ 45 w 208"/>
                <a:gd name="T61" fmla="*/ 192 h 485"/>
                <a:gd name="T62" fmla="*/ 40 w 208"/>
                <a:gd name="T63" fmla="*/ 177 h 485"/>
                <a:gd name="T64" fmla="*/ 66 w 208"/>
                <a:gd name="T65" fmla="*/ 125 h 485"/>
                <a:gd name="T66" fmla="*/ 83 w 208"/>
                <a:gd name="T67" fmla="*/ 78 h 485"/>
                <a:gd name="T68" fmla="*/ 92 w 208"/>
                <a:gd name="T69" fmla="*/ 47 h 485"/>
                <a:gd name="T70" fmla="*/ 109 w 208"/>
                <a:gd name="T71" fmla="*/ 50 h 485"/>
                <a:gd name="T72" fmla="*/ 113 w 208"/>
                <a:gd name="T73" fmla="*/ 24 h 485"/>
                <a:gd name="T74" fmla="*/ 144 w 208"/>
                <a:gd name="T75" fmla="*/ 31 h 485"/>
                <a:gd name="T76" fmla="*/ 146 w 208"/>
                <a:gd name="T77" fmla="*/ 2 h 485"/>
                <a:gd name="T78" fmla="*/ 156 w 208"/>
                <a:gd name="T79" fmla="*/ 0 h 485"/>
                <a:gd name="T80" fmla="*/ 177 w 208"/>
                <a:gd name="T81" fmla="*/ 2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 h="485">
                  <a:moveTo>
                    <a:pt x="177" y="21"/>
                  </a:moveTo>
                  <a:lnTo>
                    <a:pt x="177" y="21"/>
                  </a:lnTo>
                  <a:lnTo>
                    <a:pt x="203" y="52"/>
                  </a:lnTo>
                  <a:lnTo>
                    <a:pt x="203" y="116"/>
                  </a:lnTo>
                  <a:lnTo>
                    <a:pt x="208" y="130"/>
                  </a:lnTo>
                  <a:lnTo>
                    <a:pt x="182" y="142"/>
                  </a:lnTo>
                  <a:lnTo>
                    <a:pt x="165" y="170"/>
                  </a:lnTo>
                  <a:lnTo>
                    <a:pt x="168" y="192"/>
                  </a:lnTo>
                  <a:lnTo>
                    <a:pt x="142" y="222"/>
                  </a:lnTo>
                  <a:lnTo>
                    <a:pt x="111" y="253"/>
                  </a:lnTo>
                  <a:lnTo>
                    <a:pt x="99" y="300"/>
                  </a:lnTo>
                  <a:lnTo>
                    <a:pt x="111" y="324"/>
                  </a:lnTo>
                  <a:lnTo>
                    <a:pt x="125" y="343"/>
                  </a:lnTo>
                  <a:lnTo>
                    <a:pt x="111" y="379"/>
                  </a:lnTo>
                  <a:lnTo>
                    <a:pt x="94" y="386"/>
                  </a:lnTo>
                  <a:lnTo>
                    <a:pt x="87" y="435"/>
                  </a:lnTo>
                  <a:lnTo>
                    <a:pt x="78" y="464"/>
                  </a:lnTo>
                  <a:lnTo>
                    <a:pt x="59" y="461"/>
                  </a:lnTo>
                  <a:lnTo>
                    <a:pt x="49" y="483"/>
                  </a:lnTo>
                  <a:lnTo>
                    <a:pt x="31" y="485"/>
                  </a:lnTo>
                  <a:lnTo>
                    <a:pt x="26" y="457"/>
                  </a:lnTo>
                  <a:lnTo>
                    <a:pt x="12" y="424"/>
                  </a:lnTo>
                  <a:lnTo>
                    <a:pt x="0" y="381"/>
                  </a:lnTo>
                  <a:lnTo>
                    <a:pt x="7" y="362"/>
                  </a:lnTo>
                  <a:lnTo>
                    <a:pt x="19" y="341"/>
                  </a:lnTo>
                  <a:lnTo>
                    <a:pt x="26" y="303"/>
                  </a:lnTo>
                  <a:lnTo>
                    <a:pt x="14" y="286"/>
                  </a:lnTo>
                  <a:lnTo>
                    <a:pt x="14" y="239"/>
                  </a:lnTo>
                  <a:lnTo>
                    <a:pt x="26" y="206"/>
                  </a:lnTo>
                  <a:lnTo>
                    <a:pt x="40" y="206"/>
                  </a:lnTo>
                  <a:lnTo>
                    <a:pt x="45" y="192"/>
                  </a:lnTo>
                  <a:lnTo>
                    <a:pt x="40" y="177"/>
                  </a:lnTo>
                  <a:lnTo>
                    <a:pt x="66" y="125"/>
                  </a:lnTo>
                  <a:lnTo>
                    <a:pt x="83" y="78"/>
                  </a:lnTo>
                  <a:lnTo>
                    <a:pt x="92" y="47"/>
                  </a:lnTo>
                  <a:lnTo>
                    <a:pt x="109" y="50"/>
                  </a:lnTo>
                  <a:lnTo>
                    <a:pt x="113" y="24"/>
                  </a:lnTo>
                  <a:lnTo>
                    <a:pt x="144" y="31"/>
                  </a:lnTo>
                  <a:lnTo>
                    <a:pt x="146" y="2"/>
                  </a:lnTo>
                  <a:lnTo>
                    <a:pt x="156" y="0"/>
                  </a:lnTo>
                  <a:lnTo>
                    <a:pt x="177" y="2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2" name="Freeform 441"/>
            <p:cNvSpPr>
              <a:spLocks/>
            </p:cNvSpPr>
            <p:nvPr/>
          </p:nvSpPr>
          <p:spPr bwMode="auto">
            <a:xfrm>
              <a:off x="5241733" y="4648802"/>
              <a:ext cx="40986" cy="53079"/>
            </a:xfrm>
            <a:custGeom>
              <a:avLst/>
              <a:gdLst>
                <a:gd name="connsiteX0" fmla="*/ 15908 w 54648"/>
                <a:gd name="connsiteY0" fmla="*/ 0 h 70772"/>
                <a:gd name="connsiteX1" fmla="*/ 27270 w 54648"/>
                <a:gd name="connsiteY1" fmla="*/ 0 h 70772"/>
                <a:gd name="connsiteX2" fmla="*/ 47722 w 54648"/>
                <a:gd name="connsiteY2" fmla="*/ 4545 h 70772"/>
                <a:gd name="connsiteX3" fmla="*/ 49107 w 54648"/>
                <a:gd name="connsiteY3" fmla="*/ 11467 h 70772"/>
                <a:gd name="connsiteX4" fmla="*/ 50103 w 54648"/>
                <a:gd name="connsiteY4" fmla="*/ 11688 h 70772"/>
                <a:gd name="connsiteX5" fmla="*/ 54648 w 54648"/>
                <a:gd name="connsiteY5" fmla="*/ 34413 h 70772"/>
                <a:gd name="connsiteX6" fmla="*/ 54648 w 54648"/>
                <a:gd name="connsiteY6" fmla="*/ 50320 h 70772"/>
                <a:gd name="connsiteX7" fmla="*/ 50103 w 54648"/>
                <a:gd name="connsiteY7" fmla="*/ 66227 h 70772"/>
                <a:gd name="connsiteX8" fmla="*/ 29651 w 54648"/>
                <a:gd name="connsiteY8" fmla="*/ 70772 h 70772"/>
                <a:gd name="connsiteX9" fmla="*/ 2381 w 54648"/>
                <a:gd name="connsiteY9" fmla="*/ 50320 h 70772"/>
                <a:gd name="connsiteX10" fmla="*/ 2381 w 54648"/>
                <a:gd name="connsiteY10" fmla="*/ 44963 h 70772"/>
                <a:gd name="connsiteX11" fmla="*/ 0 w 54648"/>
                <a:gd name="connsiteY11" fmla="*/ 43177 h 70772"/>
                <a:gd name="connsiteX12" fmla="*/ 0 w 54648"/>
                <a:gd name="connsiteY12" fmla="*/ 31815 h 70772"/>
                <a:gd name="connsiteX13" fmla="*/ 11363 w 54648"/>
                <a:gd name="connsiteY13" fmla="*/ 15907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648" h="70772">
                  <a:moveTo>
                    <a:pt x="15908" y="0"/>
                  </a:moveTo>
                  <a:lnTo>
                    <a:pt x="27270" y="0"/>
                  </a:lnTo>
                  <a:lnTo>
                    <a:pt x="47722" y="4545"/>
                  </a:lnTo>
                  <a:lnTo>
                    <a:pt x="49107" y="11467"/>
                  </a:lnTo>
                  <a:lnTo>
                    <a:pt x="50103" y="11688"/>
                  </a:lnTo>
                  <a:lnTo>
                    <a:pt x="54648" y="34413"/>
                  </a:lnTo>
                  <a:lnTo>
                    <a:pt x="54648" y="50320"/>
                  </a:lnTo>
                  <a:lnTo>
                    <a:pt x="50103" y="66227"/>
                  </a:lnTo>
                  <a:lnTo>
                    <a:pt x="29651" y="70772"/>
                  </a:lnTo>
                  <a:lnTo>
                    <a:pt x="2381" y="50320"/>
                  </a:lnTo>
                  <a:lnTo>
                    <a:pt x="2381" y="44963"/>
                  </a:lnTo>
                  <a:lnTo>
                    <a:pt x="0" y="43177"/>
                  </a:lnTo>
                  <a:lnTo>
                    <a:pt x="0" y="31815"/>
                  </a:lnTo>
                  <a:lnTo>
                    <a:pt x="11363"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20" name="Freeform 313"/>
            <p:cNvSpPr>
              <a:spLocks/>
            </p:cNvSpPr>
            <p:nvPr/>
          </p:nvSpPr>
          <p:spPr bwMode="auto">
            <a:xfrm>
              <a:off x="4769629" y="3261463"/>
              <a:ext cx="286331" cy="455062"/>
            </a:xfrm>
            <a:custGeom>
              <a:avLst/>
              <a:gdLst>
                <a:gd name="T0" fmla="*/ 168 w 168"/>
                <a:gd name="T1" fmla="*/ 66 h 267"/>
                <a:gd name="T2" fmla="*/ 168 w 168"/>
                <a:gd name="T3" fmla="*/ 66 h 267"/>
                <a:gd name="T4" fmla="*/ 168 w 168"/>
                <a:gd name="T5" fmla="*/ 132 h 267"/>
                <a:gd name="T6" fmla="*/ 154 w 168"/>
                <a:gd name="T7" fmla="*/ 130 h 267"/>
                <a:gd name="T8" fmla="*/ 147 w 168"/>
                <a:gd name="T9" fmla="*/ 144 h 267"/>
                <a:gd name="T10" fmla="*/ 142 w 168"/>
                <a:gd name="T11" fmla="*/ 153 h 267"/>
                <a:gd name="T12" fmla="*/ 144 w 168"/>
                <a:gd name="T13" fmla="*/ 158 h 267"/>
                <a:gd name="T14" fmla="*/ 140 w 168"/>
                <a:gd name="T15" fmla="*/ 163 h 267"/>
                <a:gd name="T16" fmla="*/ 142 w 168"/>
                <a:gd name="T17" fmla="*/ 170 h 267"/>
                <a:gd name="T18" fmla="*/ 137 w 168"/>
                <a:gd name="T19" fmla="*/ 177 h 267"/>
                <a:gd name="T20" fmla="*/ 135 w 168"/>
                <a:gd name="T21" fmla="*/ 182 h 267"/>
                <a:gd name="T22" fmla="*/ 142 w 168"/>
                <a:gd name="T23" fmla="*/ 182 h 267"/>
                <a:gd name="T24" fmla="*/ 144 w 168"/>
                <a:gd name="T25" fmla="*/ 189 h 267"/>
                <a:gd name="T26" fmla="*/ 144 w 168"/>
                <a:gd name="T27" fmla="*/ 196 h 267"/>
                <a:gd name="T28" fmla="*/ 151 w 168"/>
                <a:gd name="T29" fmla="*/ 203 h 267"/>
                <a:gd name="T30" fmla="*/ 151 w 168"/>
                <a:gd name="T31" fmla="*/ 205 h 267"/>
                <a:gd name="T32" fmla="*/ 140 w 168"/>
                <a:gd name="T33" fmla="*/ 210 h 267"/>
                <a:gd name="T34" fmla="*/ 132 w 168"/>
                <a:gd name="T35" fmla="*/ 215 h 267"/>
                <a:gd name="T36" fmla="*/ 121 w 168"/>
                <a:gd name="T37" fmla="*/ 234 h 267"/>
                <a:gd name="T38" fmla="*/ 106 w 168"/>
                <a:gd name="T39" fmla="*/ 241 h 267"/>
                <a:gd name="T40" fmla="*/ 90 w 168"/>
                <a:gd name="T41" fmla="*/ 239 h 267"/>
                <a:gd name="T42" fmla="*/ 85 w 168"/>
                <a:gd name="T43" fmla="*/ 241 h 267"/>
                <a:gd name="T44" fmla="*/ 88 w 168"/>
                <a:gd name="T45" fmla="*/ 248 h 267"/>
                <a:gd name="T46" fmla="*/ 78 w 168"/>
                <a:gd name="T47" fmla="*/ 253 h 267"/>
                <a:gd name="T48" fmla="*/ 73 w 168"/>
                <a:gd name="T49" fmla="*/ 260 h 267"/>
                <a:gd name="T50" fmla="*/ 52 w 168"/>
                <a:gd name="T51" fmla="*/ 265 h 267"/>
                <a:gd name="T52" fmla="*/ 47 w 168"/>
                <a:gd name="T53" fmla="*/ 262 h 267"/>
                <a:gd name="T54" fmla="*/ 45 w 168"/>
                <a:gd name="T55" fmla="*/ 262 h 267"/>
                <a:gd name="T56" fmla="*/ 43 w 168"/>
                <a:gd name="T57" fmla="*/ 265 h 267"/>
                <a:gd name="T58" fmla="*/ 28 w 168"/>
                <a:gd name="T59" fmla="*/ 267 h 267"/>
                <a:gd name="T60" fmla="*/ 31 w 168"/>
                <a:gd name="T61" fmla="*/ 262 h 267"/>
                <a:gd name="T62" fmla="*/ 26 w 168"/>
                <a:gd name="T63" fmla="*/ 250 h 267"/>
                <a:gd name="T64" fmla="*/ 24 w 168"/>
                <a:gd name="T65" fmla="*/ 243 h 267"/>
                <a:gd name="T66" fmla="*/ 17 w 168"/>
                <a:gd name="T67" fmla="*/ 241 h 267"/>
                <a:gd name="T68" fmla="*/ 7 w 168"/>
                <a:gd name="T69" fmla="*/ 231 h 267"/>
                <a:gd name="T70" fmla="*/ 9 w 168"/>
                <a:gd name="T71" fmla="*/ 224 h 267"/>
                <a:gd name="T72" fmla="*/ 19 w 168"/>
                <a:gd name="T73" fmla="*/ 227 h 267"/>
                <a:gd name="T74" fmla="*/ 21 w 168"/>
                <a:gd name="T75" fmla="*/ 224 h 267"/>
                <a:gd name="T76" fmla="*/ 31 w 168"/>
                <a:gd name="T77" fmla="*/ 224 h 267"/>
                <a:gd name="T78" fmla="*/ 21 w 168"/>
                <a:gd name="T79" fmla="*/ 210 h 267"/>
                <a:gd name="T80" fmla="*/ 24 w 168"/>
                <a:gd name="T81" fmla="*/ 198 h 267"/>
                <a:gd name="T82" fmla="*/ 21 w 168"/>
                <a:gd name="T83" fmla="*/ 189 h 267"/>
                <a:gd name="T84" fmla="*/ 17 w 168"/>
                <a:gd name="T85" fmla="*/ 177 h 267"/>
                <a:gd name="T86" fmla="*/ 17 w 168"/>
                <a:gd name="T87" fmla="*/ 170 h 267"/>
                <a:gd name="T88" fmla="*/ 7 w 168"/>
                <a:gd name="T89" fmla="*/ 170 h 267"/>
                <a:gd name="T90" fmla="*/ 7 w 168"/>
                <a:gd name="T91" fmla="*/ 158 h 267"/>
                <a:gd name="T92" fmla="*/ 0 w 168"/>
                <a:gd name="T93" fmla="*/ 153 h 267"/>
                <a:gd name="T94" fmla="*/ 7 w 168"/>
                <a:gd name="T95" fmla="*/ 130 h 267"/>
                <a:gd name="T96" fmla="*/ 28 w 168"/>
                <a:gd name="T97" fmla="*/ 116 h 267"/>
                <a:gd name="T98" fmla="*/ 28 w 168"/>
                <a:gd name="T99" fmla="*/ 94 h 267"/>
                <a:gd name="T100" fmla="*/ 36 w 168"/>
                <a:gd name="T101" fmla="*/ 59 h 267"/>
                <a:gd name="T102" fmla="*/ 38 w 168"/>
                <a:gd name="T103" fmla="*/ 52 h 267"/>
                <a:gd name="T104" fmla="*/ 31 w 168"/>
                <a:gd name="T105" fmla="*/ 44 h 267"/>
                <a:gd name="T106" fmla="*/ 31 w 168"/>
                <a:gd name="T107" fmla="*/ 40 h 267"/>
                <a:gd name="T108" fmla="*/ 26 w 168"/>
                <a:gd name="T109" fmla="*/ 35 h 267"/>
                <a:gd name="T110" fmla="*/ 21 w 168"/>
                <a:gd name="T111" fmla="*/ 9 h 267"/>
                <a:gd name="T112" fmla="*/ 38 w 168"/>
                <a:gd name="T113" fmla="*/ 0 h 267"/>
                <a:gd name="T114" fmla="*/ 102 w 168"/>
                <a:gd name="T115" fmla="*/ 33 h 267"/>
                <a:gd name="T116" fmla="*/ 168 w 168"/>
                <a:gd name="T117" fmla="*/ 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8" h="267">
                  <a:moveTo>
                    <a:pt x="168" y="66"/>
                  </a:moveTo>
                  <a:lnTo>
                    <a:pt x="168" y="66"/>
                  </a:lnTo>
                  <a:lnTo>
                    <a:pt x="168" y="132"/>
                  </a:lnTo>
                  <a:lnTo>
                    <a:pt x="154" y="130"/>
                  </a:lnTo>
                  <a:lnTo>
                    <a:pt x="147" y="144"/>
                  </a:lnTo>
                  <a:lnTo>
                    <a:pt x="142" y="153"/>
                  </a:lnTo>
                  <a:lnTo>
                    <a:pt x="144" y="158"/>
                  </a:lnTo>
                  <a:lnTo>
                    <a:pt x="140" y="163"/>
                  </a:lnTo>
                  <a:lnTo>
                    <a:pt x="142" y="170"/>
                  </a:lnTo>
                  <a:lnTo>
                    <a:pt x="137" y="177"/>
                  </a:lnTo>
                  <a:lnTo>
                    <a:pt x="135" y="182"/>
                  </a:lnTo>
                  <a:lnTo>
                    <a:pt x="142" y="182"/>
                  </a:lnTo>
                  <a:lnTo>
                    <a:pt x="144" y="189"/>
                  </a:lnTo>
                  <a:lnTo>
                    <a:pt x="144" y="196"/>
                  </a:lnTo>
                  <a:lnTo>
                    <a:pt x="151" y="203"/>
                  </a:lnTo>
                  <a:lnTo>
                    <a:pt x="151" y="205"/>
                  </a:lnTo>
                  <a:lnTo>
                    <a:pt x="140" y="210"/>
                  </a:lnTo>
                  <a:lnTo>
                    <a:pt x="132" y="215"/>
                  </a:lnTo>
                  <a:lnTo>
                    <a:pt x="121" y="234"/>
                  </a:lnTo>
                  <a:lnTo>
                    <a:pt x="106" y="241"/>
                  </a:lnTo>
                  <a:lnTo>
                    <a:pt x="90" y="239"/>
                  </a:lnTo>
                  <a:lnTo>
                    <a:pt x="85" y="241"/>
                  </a:lnTo>
                  <a:lnTo>
                    <a:pt x="88" y="248"/>
                  </a:lnTo>
                  <a:lnTo>
                    <a:pt x="78" y="253"/>
                  </a:lnTo>
                  <a:lnTo>
                    <a:pt x="73" y="260"/>
                  </a:lnTo>
                  <a:lnTo>
                    <a:pt x="52" y="265"/>
                  </a:lnTo>
                  <a:lnTo>
                    <a:pt x="47" y="262"/>
                  </a:lnTo>
                  <a:lnTo>
                    <a:pt x="45" y="262"/>
                  </a:lnTo>
                  <a:lnTo>
                    <a:pt x="43" y="265"/>
                  </a:lnTo>
                  <a:lnTo>
                    <a:pt x="28" y="267"/>
                  </a:lnTo>
                  <a:lnTo>
                    <a:pt x="31" y="262"/>
                  </a:lnTo>
                  <a:lnTo>
                    <a:pt x="26" y="250"/>
                  </a:lnTo>
                  <a:lnTo>
                    <a:pt x="24" y="243"/>
                  </a:lnTo>
                  <a:lnTo>
                    <a:pt x="17" y="241"/>
                  </a:lnTo>
                  <a:lnTo>
                    <a:pt x="7" y="231"/>
                  </a:lnTo>
                  <a:lnTo>
                    <a:pt x="9" y="224"/>
                  </a:lnTo>
                  <a:lnTo>
                    <a:pt x="19" y="227"/>
                  </a:lnTo>
                  <a:lnTo>
                    <a:pt x="21" y="224"/>
                  </a:lnTo>
                  <a:lnTo>
                    <a:pt x="31" y="224"/>
                  </a:lnTo>
                  <a:lnTo>
                    <a:pt x="21" y="210"/>
                  </a:lnTo>
                  <a:lnTo>
                    <a:pt x="24" y="198"/>
                  </a:lnTo>
                  <a:lnTo>
                    <a:pt x="21" y="189"/>
                  </a:lnTo>
                  <a:lnTo>
                    <a:pt x="17" y="177"/>
                  </a:lnTo>
                  <a:lnTo>
                    <a:pt x="17" y="170"/>
                  </a:lnTo>
                  <a:lnTo>
                    <a:pt x="7" y="170"/>
                  </a:lnTo>
                  <a:lnTo>
                    <a:pt x="7" y="158"/>
                  </a:lnTo>
                  <a:lnTo>
                    <a:pt x="0" y="153"/>
                  </a:lnTo>
                  <a:lnTo>
                    <a:pt x="7" y="130"/>
                  </a:lnTo>
                  <a:lnTo>
                    <a:pt x="28" y="116"/>
                  </a:lnTo>
                  <a:lnTo>
                    <a:pt x="28" y="94"/>
                  </a:lnTo>
                  <a:lnTo>
                    <a:pt x="36" y="59"/>
                  </a:lnTo>
                  <a:lnTo>
                    <a:pt x="38" y="52"/>
                  </a:lnTo>
                  <a:lnTo>
                    <a:pt x="31" y="44"/>
                  </a:lnTo>
                  <a:lnTo>
                    <a:pt x="31" y="40"/>
                  </a:lnTo>
                  <a:lnTo>
                    <a:pt x="26" y="35"/>
                  </a:lnTo>
                  <a:lnTo>
                    <a:pt x="21" y="9"/>
                  </a:lnTo>
                  <a:lnTo>
                    <a:pt x="38" y="0"/>
                  </a:lnTo>
                  <a:lnTo>
                    <a:pt x="102" y="33"/>
                  </a:lnTo>
                  <a:lnTo>
                    <a:pt x="16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0" name="Freeform 323"/>
            <p:cNvSpPr>
              <a:spLocks/>
            </p:cNvSpPr>
            <p:nvPr/>
          </p:nvSpPr>
          <p:spPr bwMode="auto">
            <a:xfrm>
              <a:off x="7845977" y="4147724"/>
              <a:ext cx="64766" cy="28975"/>
            </a:xfrm>
            <a:custGeom>
              <a:avLst/>
              <a:gdLst>
                <a:gd name="T0" fmla="*/ 14 w 38"/>
                <a:gd name="T1" fmla="*/ 12 h 17"/>
                <a:gd name="T2" fmla="*/ 14 w 38"/>
                <a:gd name="T3" fmla="*/ 12 h 17"/>
                <a:gd name="T4" fmla="*/ 2 w 38"/>
                <a:gd name="T5" fmla="*/ 17 h 17"/>
                <a:gd name="T6" fmla="*/ 2 w 38"/>
                <a:gd name="T7" fmla="*/ 12 h 17"/>
                <a:gd name="T8" fmla="*/ 0 w 38"/>
                <a:gd name="T9" fmla="*/ 10 h 17"/>
                <a:gd name="T10" fmla="*/ 2 w 38"/>
                <a:gd name="T11" fmla="*/ 5 h 17"/>
                <a:gd name="T12" fmla="*/ 16 w 38"/>
                <a:gd name="T13" fmla="*/ 3 h 17"/>
                <a:gd name="T14" fmla="*/ 26 w 38"/>
                <a:gd name="T15" fmla="*/ 0 h 17"/>
                <a:gd name="T16" fmla="*/ 33 w 38"/>
                <a:gd name="T17" fmla="*/ 0 h 17"/>
                <a:gd name="T18" fmla="*/ 38 w 38"/>
                <a:gd name="T19" fmla="*/ 0 h 17"/>
                <a:gd name="T20" fmla="*/ 33 w 38"/>
                <a:gd name="T21" fmla="*/ 5 h 17"/>
                <a:gd name="T22" fmla="*/ 14 w 3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17">
                  <a:moveTo>
                    <a:pt x="14" y="12"/>
                  </a:moveTo>
                  <a:lnTo>
                    <a:pt x="14" y="12"/>
                  </a:lnTo>
                  <a:lnTo>
                    <a:pt x="2" y="17"/>
                  </a:lnTo>
                  <a:lnTo>
                    <a:pt x="2" y="12"/>
                  </a:lnTo>
                  <a:lnTo>
                    <a:pt x="0" y="10"/>
                  </a:lnTo>
                  <a:lnTo>
                    <a:pt x="2" y="5"/>
                  </a:lnTo>
                  <a:lnTo>
                    <a:pt x="16" y="3"/>
                  </a:lnTo>
                  <a:lnTo>
                    <a:pt x="26" y="0"/>
                  </a:lnTo>
                  <a:lnTo>
                    <a:pt x="33" y="0"/>
                  </a:lnTo>
                  <a:lnTo>
                    <a:pt x="38" y="0"/>
                  </a:lnTo>
                  <a:lnTo>
                    <a:pt x="33" y="5"/>
                  </a:lnTo>
                  <a:lnTo>
                    <a:pt x="1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2" name="Freeform 325"/>
            <p:cNvSpPr>
              <a:spLocks/>
            </p:cNvSpPr>
            <p:nvPr/>
          </p:nvSpPr>
          <p:spPr bwMode="auto">
            <a:xfrm>
              <a:off x="4604308" y="2813219"/>
              <a:ext cx="109079" cy="233496"/>
            </a:xfrm>
            <a:custGeom>
              <a:avLst/>
              <a:gdLst>
                <a:gd name="T0" fmla="*/ 43 w 64"/>
                <a:gd name="T1" fmla="*/ 2 h 137"/>
                <a:gd name="T2" fmla="*/ 43 w 64"/>
                <a:gd name="T3" fmla="*/ 2 h 137"/>
                <a:gd name="T4" fmla="*/ 43 w 64"/>
                <a:gd name="T5" fmla="*/ 14 h 137"/>
                <a:gd name="T6" fmla="*/ 57 w 64"/>
                <a:gd name="T7" fmla="*/ 7 h 137"/>
                <a:gd name="T8" fmla="*/ 57 w 64"/>
                <a:gd name="T9" fmla="*/ 9 h 137"/>
                <a:gd name="T10" fmla="*/ 50 w 64"/>
                <a:gd name="T11" fmla="*/ 21 h 137"/>
                <a:gd name="T12" fmla="*/ 50 w 64"/>
                <a:gd name="T13" fmla="*/ 28 h 137"/>
                <a:gd name="T14" fmla="*/ 54 w 64"/>
                <a:gd name="T15" fmla="*/ 33 h 137"/>
                <a:gd name="T16" fmla="*/ 52 w 64"/>
                <a:gd name="T17" fmla="*/ 52 h 137"/>
                <a:gd name="T18" fmla="*/ 43 w 64"/>
                <a:gd name="T19" fmla="*/ 61 h 137"/>
                <a:gd name="T20" fmla="*/ 45 w 64"/>
                <a:gd name="T21" fmla="*/ 71 h 137"/>
                <a:gd name="T22" fmla="*/ 54 w 64"/>
                <a:gd name="T23" fmla="*/ 71 h 137"/>
                <a:gd name="T24" fmla="*/ 57 w 64"/>
                <a:gd name="T25" fmla="*/ 80 h 137"/>
                <a:gd name="T26" fmla="*/ 64 w 64"/>
                <a:gd name="T27" fmla="*/ 85 h 137"/>
                <a:gd name="T28" fmla="*/ 62 w 64"/>
                <a:gd name="T29" fmla="*/ 99 h 137"/>
                <a:gd name="T30" fmla="*/ 54 w 64"/>
                <a:gd name="T31" fmla="*/ 104 h 137"/>
                <a:gd name="T32" fmla="*/ 50 w 64"/>
                <a:gd name="T33" fmla="*/ 109 h 137"/>
                <a:gd name="T34" fmla="*/ 38 w 64"/>
                <a:gd name="T35" fmla="*/ 118 h 137"/>
                <a:gd name="T36" fmla="*/ 40 w 64"/>
                <a:gd name="T37" fmla="*/ 125 h 137"/>
                <a:gd name="T38" fmla="*/ 38 w 64"/>
                <a:gd name="T39" fmla="*/ 132 h 137"/>
                <a:gd name="T40" fmla="*/ 31 w 64"/>
                <a:gd name="T41" fmla="*/ 137 h 137"/>
                <a:gd name="T42" fmla="*/ 24 w 64"/>
                <a:gd name="T43" fmla="*/ 104 h 137"/>
                <a:gd name="T44" fmla="*/ 14 w 64"/>
                <a:gd name="T45" fmla="*/ 97 h 137"/>
                <a:gd name="T46" fmla="*/ 14 w 64"/>
                <a:gd name="T47" fmla="*/ 92 h 137"/>
                <a:gd name="T48" fmla="*/ 2 w 64"/>
                <a:gd name="T49" fmla="*/ 80 h 137"/>
                <a:gd name="T50" fmla="*/ 0 w 64"/>
                <a:gd name="T51" fmla="*/ 66 h 137"/>
                <a:gd name="T52" fmla="*/ 10 w 64"/>
                <a:gd name="T53" fmla="*/ 54 h 137"/>
                <a:gd name="T54" fmla="*/ 14 w 64"/>
                <a:gd name="T55" fmla="*/ 38 h 137"/>
                <a:gd name="T56" fmla="*/ 10 w 64"/>
                <a:gd name="T57" fmla="*/ 19 h 137"/>
                <a:gd name="T58" fmla="*/ 14 w 64"/>
                <a:gd name="T59" fmla="*/ 9 h 137"/>
                <a:gd name="T60" fmla="*/ 33 w 64"/>
                <a:gd name="T61" fmla="*/ 0 h 137"/>
                <a:gd name="T62" fmla="*/ 43 w 64"/>
                <a:gd name="T63" fmla="*/ 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137">
                  <a:moveTo>
                    <a:pt x="43" y="2"/>
                  </a:moveTo>
                  <a:lnTo>
                    <a:pt x="43" y="2"/>
                  </a:lnTo>
                  <a:lnTo>
                    <a:pt x="43" y="14"/>
                  </a:lnTo>
                  <a:lnTo>
                    <a:pt x="57" y="7"/>
                  </a:lnTo>
                  <a:lnTo>
                    <a:pt x="57" y="9"/>
                  </a:lnTo>
                  <a:lnTo>
                    <a:pt x="50" y="21"/>
                  </a:lnTo>
                  <a:lnTo>
                    <a:pt x="50" y="28"/>
                  </a:lnTo>
                  <a:lnTo>
                    <a:pt x="54" y="33"/>
                  </a:lnTo>
                  <a:lnTo>
                    <a:pt x="52" y="52"/>
                  </a:lnTo>
                  <a:lnTo>
                    <a:pt x="43" y="61"/>
                  </a:lnTo>
                  <a:lnTo>
                    <a:pt x="45" y="71"/>
                  </a:lnTo>
                  <a:lnTo>
                    <a:pt x="54" y="71"/>
                  </a:lnTo>
                  <a:lnTo>
                    <a:pt x="57" y="80"/>
                  </a:lnTo>
                  <a:lnTo>
                    <a:pt x="64" y="85"/>
                  </a:lnTo>
                  <a:lnTo>
                    <a:pt x="62" y="99"/>
                  </a:lnTo>
                  <a:lnTo>
                    <a:pt x="54" y="104"/>
                  </a:lnTo>
                  <a:lnTo>
                    <a:pt x="50" y="109"/>
                  </a:lnTo>
                  <a:lnTo>
                    <a:pt x="38" y="118"/>
                  </a:lnTo>
                  <a:lnTo>
                    <a:pt x="40" y="125"/>
                  </a:lnTo>
                  <a:lnTo>
                    <a:pt x="38" y="132"/>
                  </a:lnTo>
                  <a:lnTo>
                    <a:pt x="31" y="137"/>
                  </a:lnTo>
                  <a:lnTo>
                    <a:pt x="24" y="104"/>
                  </a:lnTo>
                  <a:lnTo>
                    <a:pt x="14" y="97"/>
                  </a:lnTo>
                  <a:lnTo>
                    <a:pt x="14" y="92"/>
                  </a:lnTo>
                  <a:lnTo>
                    <a:pt x="2" y="80"/>
                  </a:lnTo>
                  <a:lnTo>
                    <a:pt x="0" y="66"/>
                  </a:lnTo>
                  <a:lnTo>
                    <a:pt x="10" y="54"/>
                  </a:lnTo>
                  <a:lnTo>
                    <a:pt x="14" y="38"/>
                  </a:lnTo>
                  <a:lnTo>
                    <a:pt x="10" y="19"/>
                  </a:lnTo>
                  <a:lnTo>
                    <a:pt x="14" y="9"/>
                  </a:lnTo>
                  <a:lnTo>
                    <a:pt x="33" y="0"/>
                  </a:lnTo>
                  <a:lnTo>
                    <a:pt x="43"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4" name="Freeform 327"/>
            <p:cNvSpPr>
              <a:spLocks noEditPoints="1"/>
            </p:cNvSpPr>
            <p:nvPr/>
          </p:nvSpPr>
          <p:spPr bwMode="auto">
            <a:xfrm>
              <a:off x="5115612" y="2642784"/>
              <a:ext cx="516418" cy="223270"/>
            </a:xfrm>
            <a:custGeom>
              <a:avLst/>
              <a:gdLst>
                <a:gd name="T0" fmla="*/ 175 w 303"/>
                <a:gd name="T1" fmla="*/ 19 h 131"/>
                <a:gd name="T2" fmla="*/ 218 w 303"/>
                <a:gd name="T3" fmla="*/ 24 h 131"/>
                <a:gd name="T4" fmla="*/ 251 w 303"/>
                <a:gd name="T5" fmla="*/ 15 h 131"/>
                <a:gd name="T6" fmla="*/ 284 w 303"/>
                <a:gd name="T7" fmla="*/ 24 h 131"/>
                <a:gd name="T8" fmla="*/ 284 w 303"/>
                <a:gd name="T9" fmla="*/ 41 h 131"/>
                <a:gd name="T10" fmla="*/ 303 w 303"/>
                <a:gd name="T11" fmla="*/ 52 h 131"/>
                <a:gd name="T12" fmla="*/ 296 w 303"/>
                <a:gd name="T13" fmla="*/ 83 h 131"/>
                <a:gd name="T14" fmla="*/ 301 w 303"/>
                <a:gd name="T15" fmla="*/ 105 h 131"/>
                <a:gd name="T16" fmla="*/ 289 w 303"/>
                <a:gd name="T17" fmla="*/ 102 h 131"/>
                <a:gd name="T18" fmla="*/ 263 w 303"/>
                <a:gd name="T19" fmla="*/ 105 h 131"/>
                <a:gd name="T20" fmla="*/ 237 w 303"/>
                <a:gd name="T21" fmla="*/ 107 h 131"/>
                <a:gd name="T22" fmla="*/ 204 w 303"/>
                <a:gd name="T23" fmla="*/ 114 h 131"/>
                <a:gd name="T24" fmla="*/ 178 w 303"/>
                <a:gd name="T25" fmla="*/ 116 h 131"/>
                <a:gd name="T26" fmla="*/ 171 w 303"/>
                <a:gd name="T27" fmla="*/ 123 h 131"/>
                <a:gd name="T28" fmla="*/ 164 w 303"/>
                <a:gd name="T29" fmla="*/ 131 h 131"/>
                <a:gd name="T30" fmla="*/ 164 w 303"/>
                <a:gd name="T31" fmla="*/ 114 h 131"/>
                <a:gd name="T32" fmla="*/ 140 w 303"/>
                <a:gd name="T33" fmla="*/ 112 h 131"/>
                <a:gd name="T34" fmla="*/ 105 w 303"/>
                <a:gd name="T35" fmla="*/ 126 h 131"/>
                <a:gd name="T36" fmla="*/ 74 w 303"/>
                <a:gd name="T37" fmla="*/ 114 h 131"/>
                <a:gd name="T38" fmla="*/ 60 w 303"/>
                <a:gd name="T39" fmla="*/ 126 h 131"/>
                <a:gd name="T40" fmla="*/ 26 w 303"/>
                <a:gd name="T41" fmla="*/ 114 h 131"/>
                <a:gd name="T42" fmla="*/ 5 w 303"/>
                <a:gd name="T43" fmla="*/ 83 h 131"/>
                <a:gd name="T44" fmla="*/ 0 w 303"/>
                <a:gd name="T45" fmla="*/ 57 h 131"/>
                <a:gd name="T46" fmla="*/ 45 w 303"/>
                <a:gd name="T47" fmla="*/ 36 h 131"/>
                <a:gd name="T48" fmla="*/ 83 w 303"/>
                <a:gd name="T49" fmla="*/ 24 h 131"/>
                <a:gd name="T50" fmla="*/ 121 w 303"/>
                <a:gd name="T51" fmla="*/ 5 h 131"/>
                <a:gd name="T52" fmla="*/ 175 w 303"/>
                <a:gd name="T53" fmla="*/ 19 h 131"/>
                <a:gd name="T54" fmla="*/ 17 w 303"/>
                <a:gd name="T55" fmla="*/ 31 h 131"/>
                <a:gd name="T56" fmla="*/ 0 w 303"/>
                <a:gd name="T57" fmla="*/ 34 h 131"/>
                <a:gd name="T58" fmla="*/ 3 w 303"/>
                <a:gd name="T59" fmla="*/ 26 h 131"/>
                <a:gd name="T60" fmla="*/ 0 w 303"/>
                <a:gd name="T61" fmla="*/ 7 h 131"/>
                <a:gd name="T62" fmla="*/ 31 w 303"/>
                <a:gd name="T63" fmla="*/ 5 h 131"/>
                <a:gd name="T64" fmla="*/ 48 w 303"/>
                <a:gd name="T65" fmla="*/ 19 h 131"/>
                <a:gd name="T66" fmla="*/ 24 w 303"/>
                <a:gd name="T67" fmla="*/ 2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3" h="131">
                  <a:moveTo>
                    <a:pt x="175" y="19"/>
                  </a:moveTo>
                  <a:lnTo>
                    <a:pt x="175" y="19"/>
                  </a:lnTo>
                  <a:lnTo>
                    <a:pt x="199" y="26"/>
                  </a:lnTo>
                  <a:lnTo>
                    <a:pt x="218" y="24"/>
                  </a:lnTo>
                  <a:lnTo>
                    <a:pt x="232" y="24"/>
                  </a:lnTo>
                  <a:lnTo>
                    <a:pt x="251" y="15"/>
                  </a:lnTo>
                  <a:lnTo>
                    <a:pt x="268" y="12"/>
                  </a:lnTo>
                  <a:lnTo>
                    <a:pt x="284" y="24"/>
                  </a:lnTo>
                  <a:lnTo>
                    <a:pt x="287" y="31"/>
                  </a:lnTo>
                  <a:lnTo>
                    <a:pt x="284" y="41"/>
                  </a:lnTo>
                  <a:lnTo>
                    <a:pt x="296" y="45"/>
                  </a:lnTo>
                  <a:lnTo>
                    <a:pt x="303" y="52"/>
                  </a:lnTo>
                  <a:lnTo>
                    <a:pt x="291" y="60"/>
                  </a:lnTo>
                  <a:lnTo>
                    <a:pt x="296" y="83"/>
                  </a:lnTo>
                  <a:lnTo>
                    <a:pt x="294" y="88"/>
                  </a:lnTo>
                  <a:lnTo>
                    <a:pt x="301" y="105"/>
                  </a:lnTo>
                  <a:lnTo>
                    <a:pt x="296" y="107"/>
                  </a:lnTo>
                  <a:lnTo>
                    <a:pt x="289" y="102"/>
                  </a:lnTo>
                  <a:lnTo>
                    <a:pt x="270" y="100"/>
                  </a:lnTo>
                  <a:lnTo>
                    <a:pt x="263" y="105"/>
                  </a:lnTo>
                  <a:lnTo>
                    <a:pt x="244" y="107"/>
                  </a:lnTo>
                  <a:lnTo>
                    <a:pt x="237" y="107"/>
                  </a:lnTo>
                  <a:lnTo>
                    <a:pt x="218" y="114"/>
                  </a:lnTo>
                  <a:lnTo>
                    <a:pt x="204" y="114"/>
                  </a:lnTo>
                  <a:lnTo>
                    <a:pt x="197" y="109"/>
                  </a:lnTo>
                  <a:lnTo>
                    <a:pt x="178" y="116"/>
                  </a:lnTo>
                  <a:lnTo>
                    <a:pt x="173" y="112"/>
                  </a:lnTo>
                  <a:lnTo>
                    <a:pt x="171" y="123"/>
                  </a:lnTo>
                  <a:lnTo>
                    <a:pt x="168" y="126"/>
                  </a:lnTo>
                  <a:lnTo>
                    <a:pt x="164" y="131"/>
                  </a:lnTo>
                  <a:lnTo>
                    <a:pt x="157" y="123"/>
                  </a:lnTo>
                  <a:lnTo>
                    <a:pt x="164" y="114"/>
                  </a:lnTo>
                  <a:lnTo>
                    <a:pt x="154" y="116"/>
                  </a:lnTo>
                  <a:lnTo>
                    <a:pt x="140" y="112"/>
                  </a:lnTo>
                  <a:lnTo>
                    <a:pt x="128" y="123"/>
                  </a:lnTo>
                  <a:lnTo>
                    <a:pt x="105" y="126"/>
                  </a:lnTo>
                  <a:lnTo>
                    <a:pt x="90" y="114"/>
                  </a:lnTo>
                  <a:lnTo>
                    <a:pt x="74" y="114"/>
                  </a:lnTo>
                  <a:lnTo>
                    <a:pt x="69" y="123"/>
                  </a:lnTo>
                  <a:lnTo>
                    <a:pt x="60" y="126"/>
                  </a:lnTo>
                  <a:lnTo>
                    <a:pt x="43" y="114"/>
                  </a:lnTo>
                  <a:lnTo>
                    <a:pt x="26" y="114"/>
                  </a:lnTo>
                  <a:lnTo>
                    <a:pt x="15" y="95"/>
                  </a:lnTo>
                  <a:lnTo>
                    <a:pt x="5" y="83"/>
                  </a:lnTo>
                  <a:lnTo>
                    <a:pt x="12" y="67"/>
                  </a:lnTo>
                  <a:lnTo>
                    <a:pt x="0" y="57"/>
                  </a:lnTo>
                  <a:lnTo>
                    <a:pt x="19" y="38"/>
                  </a:lnTo>
                  <a:lnTo>
                    <a:pt x="45" y="36"/>
                  </a:lnTo>
                  <a:lnTo>
                    <a:pt x="50" y="22"/>
                  </a:lnTo>
                  <a:lnTo>
                    <a:pt x="83" y="24"/>
                  </a:lnTo>
                  <a:lnTo>
                    <a:pt x="102" y="10"/>
                  </a:lnTo>
                  <a:lnTo>
                    <a:pt x="121" y="5"/>
                  </a:lnTo>
                  <a:lnTo>
                    <a:pt x="147" y="3"/>
                  </a:lnTo>
                  <a:lnTo>
                    <a:pt x="175" y="19"/>
                  </a:lnTo>
                  <a:close/>
                  <a:moveTo>
                    <a:pt x="17" y="31"/>
                  </a:moveTo>
                  <a:lnTo>
                    <a:pt x="17" y="31"/>
                  </a:lnTo>
                  <a:lnTo>
                    <a:pt x="5" y="43"/>
                  </a:lnTo>
                  <a:lnTo>
                    <a:pt x="0" y="34"/>
                  </a:lnTo>
                  <a:lnTo>
                    <a:pt x="0" y="29"/>
                  </a:lnTo>
                  <a:lnTo>
                    <a:pt x="3" y="26"/>
                  </a:lnTo>
                  <a:lnTo>
                    <a:pt x="10" y="12"/>
                  </a:lnTo>
                  <a:lnTo>
                    <a:pt x="0" y="7"/>
                  </a:lnTo>
                  <a:lnTo>
                    <a:pt x="17" y="0"/>
                  </a:lnTo>
                  <a:lnTo>
                    <a:pt x="31" y="5"/>
                  </a:lnTo>
                  <a:lnTo>
                    <a:pt x="34" y="12"/>
                  </a:lnTo>
                  <a:lnTo>
                    <a:pt x="48" y="19"/>
                  </a:lnTo>
                  <a:lnTo>
                    <a:pt x="45" y="24"/>
                  </a:lnTo>
                  <a:lnTo>
                    <a:pt x="24" y="24"/>
                  </a:lnTo>
                  <a:lnTo>
                    <a:pt x="17" y="3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6" name="Freeform 329"/>
            <p:cNvSpPr>
              <a:spLocks/>
            </p:cNvSpPr>
            <p:nvPr/>
          </p:nvSpPr>
          <p:spPr bwMode="auto">
            <a:xfrm>
              <a:off x="7713038" y="3200106"/>
              <a:ext cx="47722" cy="100557"/>
            </a:xfrm>
            <a:custGeom>
              <a:avLst/>
              <a:gdLst>
                <a:gd name="T0" fmla="*/ 16 w 28"/>
                <a:gd name="T1" fmla="*/ 45 h 59"/>
                <a:gd name="T2" fmla="*/ 16 w 28"/>
                <a:gd name="T3" fmla="*/ 45 h 59"/>
                <a:gd name="T4" fmla="*/ 9 w 28"/>
                <a:gd name="T5" fmla="*/ 59 h 59"/>
                <a:gd name="T6" fmla="*/ 0 w 28"/>
                <a:gd name="T7" fmla="*/ 45 h 59"/>
                <a:gd name="T8" fmla="*/ 0 w 28"/>
                <a:gd name="T9" fmla="*/ 31 h 59"/>
                <a:gd name="T10" fmla="*/ 9 w 28"/>
                <a:gd name="T11" fmla="*/ 14 h 59"/>
                <a:gd name="T12" fmla="*/ 21 w 28"/>
                <a:gd name="T13" fmla="*/ 0 h 59"/>
                <a:gd name="T14" fmla="*/ 28 w 28"/>
                <a:gd name="T15" fmla="*/ 7 h 59"/>
                <a:gd name="T16" fmla="*/ 26 w 28"/>
                <a:gd name="T17" fmla="*/ 17 h 59"/>
                <a:gd name="T18" fmla="*/ 16 w 28"/>
                <a:gd name="T19"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59">
                  <a:moveTo>
                    <a:pt x="16" y="45"/>
                  </a:moveTo>
                  <a:lnTo>
                    <a:pt x="16" y="45"/>
                  </a:lnTo>
                  <a:lnTo>
                    <a:pt x="9" y="59"/>
                  </a:lnTo>
                  <a:lnTo>
                    <a:pt x="0" y="45"/>
                  </a:lnTo>
                  <a:lnTo>
                    <a:pt x="0" y="31"/>
                  </a:lnTo>
                  <a:lnTo>
                    <a:pt x="9" y="14"/>
                  </a:lnTo>
                  <a:lnTo>
                    <a:pt x="21" y="0"/>
                  </a:lnTo>
                  <a:lnTo>
                    <a:pt x="28" y="7"/>
                  </a:lnTo>
                  <a:lnTo>
                    <a:pt x="26" y="17"/>
                  </a:lnTo>
                  <a:lnTo>
                    <a:pt x="16" y="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2" name="Freeform 335"/>
            <p:cNvSpPr>
              <a:spLocks/>
            </p:cNvSpPr>
            <p:nvPr/>
          </p:nvSpPr>
          <p:spPr bwMode="auto">
            <a:xfrm>
              <a:off x="5008238" y="2232037"/>
              <a:ext cx="495966" cy="330644"/>
            </a:xfrm>
            <a:custGeom>
              <a:avLst/>
              <a:gdLst>
                <a:gd name="T0" fmla="*/ 189 w 291"/>
                <a:gd name="T1" fmla="*/ 0 h 194"/>
                <a:gd name="T2" fmla="*/ 194 w 291"/>
                <a:gd name="T3" fmla="*/ 19 h 194"/>
                <a:gd name="T4" fmla="*/ 208 w 291"/>
                <a:gd name="T5" fmla="*/ 28 h 194"/>
                <a:gd name="T6" fmla="*/ 215 w 291"/>
                <a:gd name="T7" fmla="*/ 45 h 194"/>
                <a:gd name="T8" fmla="*/ 248 w 291"/>
                <a:gd name="T9" fmla="*/ 50 h 194"/>
                <a:gd name="T10" fmla="*/ 267 w 291"/>
                <a:gd name="T11" fmla="*/ 61 h 194"/>
                <a:gd name="T12" fmla="*/ 291 w 291"/>
                <a:gd name="T13" fmla="*/ 76 h 194"/>
                <a:gd name="T14" fmla="*/ 288 w 291"/>
                <a:gd name="T15" fmla="*/ 102 h 194"/>
                <a:gd name="T16" fmla="*/ 269 w 291"/>
                <a:gd name="T17" fmla="*/ 111 h 194"/>
                <a:gd name="T18" fmla="*/ 262 w 291"/>
                <a:gd name="T19" fmla="*/ 130 h 194"/>
                <a:gd name="T20" fmla="*/ 236 w 291"/>
                <a:gd name="T21" fmla="*/ 140 h 194"/>
                <a:gd name="T22" fmla="*/ 208 w 291"/>
                <a:gd name="T23" fmla="*/ 149 h 194"/>
                <a:gd name="T24" fmla="*/ 217 w 291"/>
                <a:gd name="T25" fmla="*/ 170 h 194"/>
                <a:gd name="T26" fmla="*/ 231 w 291"/>
                <a:gd name="T27" fmla="*/ 175 h 194"/>
                <a:gd name="T28" fmla="*/ 191 w 291"/>
                <a:gd name="T29" fmla="*/ 194 h 194"/>
                <a:gd name="T30" fmla="*/ 184 w 291"/>
                <a:gd name="T31" fmla="*/ 177 h 194"/>
                <a:gd name="T32" fmla="*/ 170 w 291"/>
                <a:gd name="T33" fmla="*/ 166 h 194"/>
                <a:gd name="T34" fmla="*/ 182 w 291"/>
                <a:gd name="T35" fmla="*/ 154 h 194"/>
                <a:gd name="T36" fmla="*/ 156 w 291"/>
                <a:gd name="T37" fmla="*/ 140 h 194"/>
                <a:gd name="T38" fmla="*/ 132 w 291"/>
                <a:gd name="T39" fmla="*/ 154 h 194"/>
                <a:gd name="T40" fmla="*/ 113 w 291"/>
                <a:gd name="T41" fmla="*/ 168 h 194"/>
                <a:gd name="T42" fmla="*/ 99 w 291"/>
                <a:gd name="T43" fmla="*/ 168 h 194"/>
                <a:gd name="T44" fmla="*/ 106 w 291"/>
                <a:gd name="T45" fmla="*/ 156 h 194"/>
                <a:gd name="T46" fmla="*/ 108 w 291"/>
                <a:gd name="T47" fmla="*/ 144 h 194"/>
                <a:gd name="T48" fmla="*/ 113 w 291"/>
                <a:gd name="T49" fmla="*/ 147 h 194"/>
                <a:gd name="T50" fmla="*/ 127 w 291"/>
                <a:gd name="T51" fmla="*/ 144 h 194"/>
                <a:gd name="T52" fmla="*/ 127 w 291"/>
                <a:gd name="T53" fmla="*/ 140 h 194"/>
                <a:gd name="T54" fmla="*/ 118 w 291"/>
                <a:gd name="T55" fmla="*/ 123 h 194"/>
                <a:gd name="T56" fmla="*/ 113 w 291"/>
                <a:gd name="T57" fmla="*/ 111 h 194"/>
                <a:gd name="T58" fmla="*/ 99 w 291"/>
                <a:gd name="T59" fmla="*/ 104 h 194"/>
                <a:gd name="T60" fmla="*/ 75 w 291"/>
                <a:gd name="T61" fmla="*/ 99 h 194"/>
                <a:gd name="T62" fmla="*/ 66 w 291"/>
                <a:gd name="T63" fmla="*/ 104 h 194"/>
                <a:gd name="T64" fmla="*/ 49 w 291"/>
                <a:gd name="T65" fmla="*/ 111 h 194"/>
                <a:gd name="T66" fmla="*/ 37 w 291"/>
                <a:gd name="T67" fmla="*/ 109 h 194"/>
                <a:gd name="T68" fmla="*/ 16 w 291"/>
                <a:gd name="T69" fmla="*/ 106 h 194"/>
                <a:gd name="T70" fmla="*/ 9 w 291"/>
                <a:gd name="T71" fmla="*/ 104 h 194"/>
                <a:gd name="T72" fmla="*/ 2 w 291"/>
                <a:gd name="T73" fmla="*/ 88 h 194"/>
                <a:gd name="T74" fmla="*/ 11 w 291"/>
                <a:gd name="T75" fmla="*/ 83 h 194"/>
                <a:gd name="T76" fmla="*/ 21 w 291"/>
                <a:gd name="T77" fmla="*/ 52 h 194"/>
                <a:gd name="T78" fmla="*/ 30 w 291"/>
                <a:gd name="T79" fmla="*/ 43 h 194"/>
                <a:gd name="T80" fmla="*/ 30 w 291"/>
                <a:gd name="T81" fmla="*/ 19 h 194"/>
                <a:gd name="T82" fmla="*/ 52 w 291"/>
                <a:gd name="T83" fmla="*/ 9 h 194"/>
                <a:gd name="T84" fmla="*/ 87 w 291"/>
                <a:gd name="T85" fmla="*/ 19 h 194"/>
                <a:gd name="T86" fmla="*/ 104 w 291"/>
                <a:gd name="T87" fmla="*/ 24 h 194"/>
                <a:gd name="T88" fmla="*/ 115 w 291"/>
                <a:gd name="T89" fmla="*/ 24 h 194"/>
                <a:gd name="T90" fmla="*/ 137 w 291"/>
                <a:gd name="T91" fmla="*/ 26 h 194"/>
                <a:gd name="T92" fmla="*/ 142 w 291"/>
                <a:gd name="T93" fmla="*/ 7 h 194"/>
                <a:gd name="T94" fmla="*/ 163 w 291"/>
                <a:gd name="T95" fmla="*/ 7 h 194"/>
                <a:gd name="T96" fmla="*/ 172 w 291"/>
                <a:gd name="T97" fmla="*/ 0 h 194"/>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244 w 10000"/>
                <a:gd name="connsiteY17" fmla="*/ 5722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424 w 10000"/>
                <a:gd name="connsiteY17" fmla="*/ 5830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00" h="10000">
                  <a:moveTo>
                    <a:pt x="6495" y="0"/>
                  </a:moveTo>
                  <a:lnTo>
                    <a:pt x="6495" y="0"/>
                  </a:lnTo>
                  <a:lnTo>
                    <a:pt x="6804" y="722"/>
                  </a:lnTo>
                  <a:lnTo>
                    <a:pt x="6667" y="979"/>
                  </a:lnTo>
                  <a:cubicBezTo>
                    <a:pt x="6690" y="1099"/>
                    <a:pt x="6712" y="1220"/>
                    <a:pt x="6735" y="1340"/>
                  </a:cubicBezTo>
                  <a:lnTo>
                    <a:pt x="7148" y="1443"/>
                  </a:lnTo>
                  <a:lnTo>
                    <a:pt x="7388" y="2062"/>
                  </a:lnTo>
                  <a:lnTo>
                    <a:pt x="7388" y="2320"/>
                  </a:lnTo>
                  <a:lnTo>
                    <a:pt x="8041" y="2784"/>
                  </a:lnTo>
                  <a:lnTo>
                    <a:pt x="8522" y="2577"/>
                  </a:lnTo>
                  <a:lnTo>
                    <a:pt x="8832" y="3144"/>
                  </a:lnTo>
                  <a:lnTo>
                    <a:pt x="9175" y="3144"/>
                  </a:lnTo>
                  <a:lnTo>
                    <a:pt x="10000" y="3557"/>
                  </a:lnTo>
                  <a:lnTo>
                    <a:pt x="10000" y="3918"/>
                  </a:lnTo>
                  <a:lnTo>
                    <a:pt x="9725" y="4536"/>
                  </a:lnTo>
                  <a:cubicBezTo>
                    <a:pt x="9782" y="4777"/>
                    <a:pt x="9840" y="5017"/>
                    <a:pt x="9897" y="5258"/>
                  </a:cubicBezTo>
                  <a:cubicBezTo>
                    <a:pt x="9874" y="5413"/>
                    <a:pt x="9851" y="5567"/>
                    <a:pt x="9828" y="5722"/>
                  </a:cubicBezTo>
                  <a:lnTo>
                    <a:pt x="9424" y="5830"/>
                  </a:lnTo>
                  <a:cubicBezTo>
                    <a:pt x="9380" y="6058"/>
                    <a:pt x="9155" y="6178"/>
                    <a:pt x="9111" y="6406"/>
                  </a:cubicBezTo>
                  <a:lnTo>
                    <a:pt x="9003" y="6701"/>
                  </a:lnTo>
                  <a:lnTo>
                    <a:pt x="8522" y="6804"/>
                  </a:lnTo>
                  <a:lnTo>
                    <a:pt x="8110" y="7216"/>
                  </a:lnTo>
                  <a:lnTo>
                    <a:pt x="7629" y="7216"/>
                  </a:lnTo>
                  <a:lnTo>
                    <a:pt x="7148" y="7680"/>
                  </a:lnTo>
                  <a:lnTo>
                    <a:pt x="7148" y="8402"/>
                  </a:lnTo>
                  <a:lnTo>
                    <a:pt x="7457" y="8763"/>
                  </a:lnTo>
                  <a:lnTo>
                    <a:pt x="8041" y="8660"/>
                  </a:lnTo>
                  <a:cubicBezTo>
                    <a:pt x="8007" y="8780"/>
                    <a:pt x="7972" y="8901"/>
                    <a:pt x="7938" y="9021"/>
                  </a:cubicBezTo>
                  <a:lnTo>
                    <a:pt x="7285" y="9278"/>
                  </a:lnTo>
                  <a:lnTo>
                    <a:pt x="6564" y="10000"/>
                  </a:lnTo>
                  <a:lnTo>
                    <a:pt x="6254" y="9639"/>
                  </a:lnTo>
                  <a:cubicBezTo>
                    <a:pt x="6277" y="9467"/>
                    <a:pt x="6300" y="9296"/>
                    <a:pt x="6323" y="9124"/>
                  </a:cubicBezTo>
                  <a:lnTo>
                    <a:pt x="5773" y="8763"/>
                  </a:lnTo>
                  <a:cubicBezTo>
                    <a:pt x="5796" y="8694"/>
                    <a:pt x="5819" y="8626"/>
                    <a:pt x="5842" y="8557"/>
                  </a:cubicBezTo>
                  <a:lnTo>
                    <a:pt x="6323" y="8196"/>
                  </a:lnTo>
                  <a:lnTo>
                    <a:pt x="6254" y="7938"/>
                  </a:lnTo>
                  <a:lnTo>
                    <a:pt x="5361" y="7577"/>
                  </a:lnTo>
                  <a:lnTo>
                    <a:pt x="5361" y="7216"/>
                  </a:lnTo>
                  <a:lnTo>
                    <a:pt x="4777" y="7320"/>
                  </a:lnTo>
                  <a:cubicBezTo>
                    <a:pt x="4697" y="7526"/>
                    <a:pt x="4616" y="7732"/>
                    <a:pt x="4536" y="7938"/>
                  </a:cubicBezTo>
                  <a:lnTo>
                    <a:pt x="4124" y="8918"/>
                  </a:lnTo>
                  <a:lnTo>
                    <a:pt x="3883" y="8660"/>
                  </a:lnTo>
                  <a:lnTo>
                    <a:pt x="3643" y="8763"/>
                  </a:lnTo>
                  <a:lnTo>
                    <a:pt x="3402" y="8660"/>
                  </a:lnTo>
                  <a:cubicBezTo>
                    <a:pt x="3425" y="8626"/>
                    <a:pt x="3448" y="8591"/>
                    <a:pt x="3471" y="8557"/>
                  </a:cubicBezTo>
                  <a:cubicBezTo>
                    <a:pt x="3528" y="8385"/>
                    <a:pt x="3586" y="8213"/>
                    <a:pt x="3643" y="8041"/>
                  </a:cubicBezTo>
                  <a:lnTo>
                    <a:pt x="3814" y="7680"/>
                  </a:lnTo>
                  <a:cubicBezTo>
                    <a:pt x="3780" y="7594"/>
                    <a:pt x="3745" y="7509"/>
                    <a:pt x="3711" y="7423"/>
                  </a:cubicBezTo>
                  <a:lnTo>
                    <a:pt x="3883" y="7423"/>
                  </a:lnTo>
                  <a:lnTo>
                    <a:pt x="3883" y="7577"/>
                  </a:lnTo>
                  <a:lnTo>
                    <a:pt x="4227" y="7577"/>
                  </a:lnTo>
                  <a:cubicBezTo>
                    <a:pt x="4273" y="7526"/>
                    <a:pt x="4318" y="7474"/>
                    <a:pt x="4364" y="7423"/>
                  </a:cubicBezTo>
                  <a:cubicBezTo>
                    <a:pt x="4341" y="7389"/>
                    <a:pt x="4319" y="7354"/>
                    <a:pt x="4296" y="7320"/>
                  </a:cubicBezTo>
                  <a:lnTo>
                    <a:pt x="4364" y="7216"/>
                  </a:lnTo>
                  <a:lnTo>
                    <a:pt x="4124" y="6804"/>
                  </a:lnTo>
                  <a:cubicBezTo>
                    <a:pt x="4101" y="6649"/>
                    <a:pt x="4078" y="6495"/>
                    <a:pt x="4055" y="6340"/>
                  </a:cubicBezTo>
                  <a:lnTo>
                    <a:pt x="3883" y="6237"/>
                  </a:lnTo>
                  <a:lnTo>
                    <a:pt x="3883" y="5722"/>
                  </a:lnTo>
                  <a:lnTo>
                    <a:pt x="3643" y="5464"/>
                  </a:lnTo>
                  <a:lnTo>
                    <a:pt x="3402" y="5361"/>
                  </a:lnTo>
                  <a:lnTo>
                    <a:pt x="2990" y="5000"/>
                  </a:lnTo>
                  <a:lnTo>
                    <a:pt x="2577" y="5103"/>
                  </a:lnTo>
                  <a:cubicBezTo>
                    <a:pt x="2554" y="5189"/>
                    <a:pt x="2532" y="5275"/>
                    <a:pt x="2509" y="5361"/>
                  </a:cubicBezTo>
                  <a:lnTo>
                    <a:pt x="2268" y="5361"/>
                  </a:lnTo>
                  <a:lnTo>
                    <a:pt x="2096" y="5619"/>
                  </a:lnTo>
                  <a:lnTo>
                    <a:pt x="1684" y="5722"/>
                  </a:lnTo>
                  <a:lnTo>
                    <a:pt x="1546" y="5876"/>
                  </a:lnTo>
                  <a:lnTo>
                    <a:pt x="1271" y="5619"/>
                  </a:lnTo>
                  <a:lnTo>
                    <a:pt x="893" y="5619"/>
                  </a:lnTo>
                  <a:lnTo>
                    <a:pt x="550" y="5464"/>
                  </a:lnTo>
                  <a:lnTo>
                    <a:pt x="309" y="5722"/>
                  </a:lnTo>
                  <a:lnTo>
                    <a:pt x="309" y="5361"/>
                  </a:lnTo>
                  <a:lnTo>
                    <a:pt x="0" y="5000"/>
                  </a:lnTo>
                  <a:cubicBezTo>
                    <a:pt x="23" y="4845"/>
                    <a:pt x="46" y="4691"/>
                    <a:pt x="69" y="4536"/>
                  </a:cubicBezTo>
                  <a:lnTo>
                    <a:pt x="241" y="4278"/>
                  </a:lnTo>
                  <a:lnTo>
                    <a:pt x="378" y="4278"/>
                  </a:lnTo>
                  <a:cubicBezTo>
                    <a:pt x="332" y="4072"/>
                    <a:pt x="287" y="3866"/>
                    <a:pt x="241" y="3660"/>
                  </a:cubicBezTo>
                  <a:lnTo>
                    <a:pt x="722" y="2680"/>
                  </a:lnTo>
                  <a:lnTo>
                    <a:pt x="962" y="2423"/>
                  </a:lnTo>
                  <a:lnTo>
                    <a:pt x="1031" y="2216"/>
                  </a:lnTo>
                  <a:cubicBezTo>
                    <a:pt x="951" y="1804"/>
                    <a:pt x="870" y="1391"/>
                    <a:pt x="790" y="979"/>
                  </a:cubicBezTo>
                  <a:lnTo>
                    <a:pt x="1031" y="979"/>
                  </a:lnTo>
                  <a:lnTo>
                    <a:pt x="1375" y="619"/>
                  </a:lnTo>
                  <a:lnTo>
                    <a:pt x="1787" y="464"/>
                  </a:lnTo>
                  <a:lnTo>
                    <a:pt x="2337" y="619"/>
                  </a:lnTo>
                  <a:lnTo>
                    <a:pt x="2990" y="979"/>
                  </a:lnTo>
                  <a:lnTo>
                    <a:pt x="3402" y="979"/>
                  </a:lnTo>
                  <a:lnTo>
                    <a:pt x="3574" y="1237"/>
                  </a:lnTo>
                  <a:lnTo>
                    <a:pt x="3814" y="979"/>
                  </a:lnTo>
                  <a:lnTo>
                    <a:pt x="3952" y="1237"/>
                  </a:lnTo>
                  <a:lnTo>
                    <a:pt x="4467" y="1237"/>
                  </a:lnTo>
                  <a:lnTo>
                    <a:pt x="4708" y="1340"/>
                  </a:lnTo>
                  <a:lnTo>
                    <a:pt x="4708" y="619"/>
                  </a:lnTo>
                  <a:lnTo>
                    <a:pt x="4880" y="361"/>
                  </a:lnTo>
                  <a:lnTo>
                    <a:pt x="5361" y="258"/>
                  </a:lnTo>
                  <a:lnTo>
                    <a:pt x="5601" y="361"/>
                  </a:lnTo>
                  <a:cubicBezTo>
                    <a:pt x="5624" y="241"/>
                    <a:pt x="5647" y="120"/>
                    <a:pt x="5670" y="0"/>
                  </a:cubicBezTo>
                  <a:lnTo>
                    <a:pt x="5911" y="0"/>
                  </a:lnTo>
                  <a:lnTo>
                    <a:pt x="649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4" name="Freeform 337"/>
            <p:cNvSpPr>
              <a:spLocks/>
            </p:cNvSpPr>
            <p:nvPr/>
          </p:nvSpPr>
          <p:spPr bwMode="auto">
            <a:xfrm>
              <a:off x="2785769" y="4785150"/>
              <a:ext cx="141461" cy="158505"/>
            </a:xfrm>
            <a:custGeom>
              <a:avLst/>
              <a:gdLst>
                <a:gd name="T0" fmla="*/ 22 w 83"/>
                <a:gd name="T1" fmla="*/ 0 h 93"/>
                <a:gd name="T2" fmla="*/ 22 w 83"/>
                <a:gd name="T3" fmla="*/ 0 h 93"/>
                <a:gd name="T4" fmla="*/ 41 w 83"/>
                <a:gd name="T5" fmla="*/ 14 h 93"/>
                <a:gd name="T6" fmla="*/ 45 w 83"/>
                <a:gd name="T7" fmla="*/ 14 h 93"/>
                <a:gd name="T8" fmla="*/ 62 w 83"/>
                <a:gd name="T9" fmla="*/ 26 h 93"/>
                <a:gd name="T10" fmla="*/ 74 w 83"/>
                <a:gd name="T11" fmla="*/ 36 h 93"/>
                <a:gd name="T12" fmla="*/ 83 w 83"/>
                <a:gd name="T13" fmla="*/ 50 h 93"/>
                <a:gd name="T14" fmla="*/ 76 w 83"/>
                <a:gd name="T15" fmla="*/ 59 h 93"/>
                <a:gd name="T16" fmla="*/ 81 w 83"/>
                <a:gd name="T17" fmla="*/ 69 h 93"/>
                <a:gd name="T18" fmla="*/ 74 w 83"/>
                <a:gd name="T19" fmla="*/ 81 h 93"/>
                <a:gd name="T20" fmla="*/ 57 w 83"/>
                <a:gd name="T21" fmla="*/ 93 h 93"/>
                <a:gd name="T22" fmla="*/ 43 w 83"/>
                <a:gd name="T23" fmla="*/ 88 h 93"/>
                <a:gd name="T24" fmla="*/ 36 w 83"/>
                <a:gd name="T25" fmla="*/ 90 h 93"/>
                <a:gd name="T26" fmla="*/ 19 w 83"/>
                <a:gd name="T27" fmla="*/ 83 h 93"/>
                <a:gd name="T28" fmla="*/ 10 w 83"/>
                <a:gd name="T29" fmla="*/ 83 h 93"/>
                <a:gd name="T30" fmla="*/ 0 w 83"/>
                <a:gd name="T31" fmla="*/ 74 h 93"/>
                <a:gd name="T32" fmla="*/ 0 w 83"/>
                <a:gd name="T33" fmla="*/ 59 h 93"/>
                <a:gd name="T34" fmla="*/ 5 w 83"/>
                <a:gd name="T35" fmla="*/ 55 h 93"/>
                <a:gd name="T36" fmla="*/ 5 w 83"/>
                <a:gd name="T37" fmla="*/ 36 h 93"/>
                <a:gd name="T38" fmla="*/ 10 w 83"/>
                <a:gd name="T39" fmla="*/ 17 h 93"/>
                <a:gd name="T40" fmla="*/ 12 w 83"/>
                <a:gd name="T41" fmla="*/ 3 h 93"/>
                <a:gd name="T42" fmla="*/ 22 w 83"/>
                <a:gd name="T4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3" h="93">
                  <a:moveTo>
                    <a:pt x="22" y="0"/>
                  </a:moveTo>
                  <a:lnTo>
                    <a:pt x="22" y="0"/>
                  </a:lnTo>
                  <a:lnTo>
                    <a:pt x="41" y="14"/>
                  </a:lnTo>
                  <a:lnTo>
                    <a:pt x="45" y="14"/>
                  </a:lnTo>
                  <a:lnTo>
                    <a:pt x="62" y="26"/>
                  </a:lnTo>
                  <a:lnTo>
                    <a:pt x="74" y="36"/>
                  </a:lnTo>
                  <a:lnTo>
                    <a:pt x="83" y="50"/>
                  </a:lnTo>
                  <a:lnTo>
                    <a:pt x="76" y="59"/>
                  </a:lnTo>
                  <a:lnTo>
                    <a:pt x="81" y="69"/>
                  </a:lnTo>
                  <a:lnTo>
                    <a:pt x="74" y="81"/>
                  </a:lnTo>
                  <a:lnTo>
                    <a:pt x="57" y="93"/>
                  </a:lnTo>
                  <a:lnTo>
                    <a:pt x="43" y="88"/>
                  </a:lnTo>
                  <a:lnTo>
                    <a:pt x="36" y="90"/>
                  </a:lnTo>
                  <a:lnTo>
                    <a:pt x="19" y="83"/>
                  </a:lnTo>
                  <a:lnTo>
                    <a:pt x="10" y="83"/>
                  </a:lnTo>
                  <a:lnTo>
                    <a:pt x="0" y="74"/>
                  </a:lnTo>
                  <a:lnTo>
                    <a:pt x="0" y="59"/>
                  </a:lnTo>
                  <a:lnTo>
                    <a:pt x="5" y="55"/>
                  </a:lnTo>
                  <a:lnTo>
                    <a:pt x="5" y="36"/>
                  </a:lnTo>
                  <a:lnTo>
                    <a:pt x="10" y="17"/>
                  </a:lnTo>
                  <a:lnTo>
                    <a:pt x="12" y="3"/>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6" name="Freeform 339"/>
            <p:cNvSpPr>
              <a:spLocks noEditPoints="1"/>
            </p:cNvSpPr>
            <p:nvPr/>
          </p:nvSpPr>
          <p:spPr bwMode="auto">
            <a:xfrm>
              <a:off x="-341709" y="1081601"/>
              <a:ext cx="2890574" cy="2312801"/>
            </a:xfrm>
            <a:custGeom>
              <a:avLst/>
              <a:gdLst>
                <a:gd name="T0" fmla="*/ 258 w 1696"/>
                <a:gd name="T1" fmla="*/ 1338 h 1357"/>
                <a:gd name="T2" fmla="*/ 274 w 1696"/>
                <a:gd name="T3" fmla="*/ 1347 h 1357"/>
                <a:gd name="T4" fmla="*/ 246 w 1696"/>
                <a:gd name="T5" fmla="*/ 1323 h 1357"/>
                <a:gd name="T6" fmla="*/ 253 w 1696"/>
                <a:gd name="T7" fmla="*/ 1326 h 1357"/>
                <a:gd name="T8" fmla="*/ 241 w 1696"/>
                <a:gd name="T9" fmla="*/ 1316 h 1357"/>
                <a:gd name="T10" fmla="*/ 222 w 1696"/>
                <a:gd name="T11" fmla="*/ 1307 h 1357"/>
                <a:gd name="T12" fmla="*/ 194 w 1696"/>
                <a:gd name="T13" fmla="*/ 1300 h 1357"/>
                <a:gd name="T14" fmla="*/ 1244 w 1696"/>
                <a:gd name="T15" fmla="*/ 748 h 1357"/>
                <a:gd name="T16" fmla="*/ 1336 w 1696"/>
                <a:gd name="T17" fmla="*/ 784 h 1357"/>
                <a:gd name="T18" fmla="*/ 1410 w 1696"/>
                <a:gd name="T19" fmla="*/ 819 h 1357"/>
                <a:gd name="T20" fmla="*/ 1445 w 1696"/>
                <a:gd name="T21" fmla="*/ 845 h 1357"/>
                <a:gd name="T22" fmla="*/ 1443 w 1696"/>
                <a:gd name="T23" fmla="*/ 926 h 1357"/>
                <a:gd name="T24" fmla="*/ 1507 w 1696"/>
                <a:gd name="T25" fmla="*/ 883 h 1357"/>
                <a:gd name="T26" fmla="*/ 1622 w 1696"/>
                <a:gd name="T27" fmla="*/ 852 h 1357"/>
                <a:gd name="T28" fmla="*/ 1677 w 1696"/>
                <a:gd name="T29" fmla="*/ 798 h 1357"/>
                <a:gd name="T30" fmla="*/ 1637 w 1696"/>
                <a:gd name="T31" fmla="*/ 895 h 1357"/>
                <a:gd name="T32" fmla="*/ 1637 w 1696"/>
                <a:gd name="T33" fmla="*/ 931 h 1357"/>
                <a:gd name="T34" fmla="*/ 1594 w 1696"/>
                <a:gd name="T35" fmla="*/ 950 h 1357"/>
                <a:gd name="T36" fmla="*/ 1563 w 1696"/>
                <a:gd name="T37" fmla="*/ 978 h 1357"/>
                <a:gd name="T38" fmla="*/ 1554 w 1696"/>
                <a:gd name="T39" fmla="*/ 1004 h 1357"/>
                <a:gd name="T40" fmla="*/ 1551 w 1696"/>
                <a:gd name="T41" fmla="*/ 1025 h 1357"/>
                <a:gd name="T42" fmla="*/ 1499 w 1696"/>
                <a:gd name="T43" fmla="*/ 1099 h 1357"/>
                <a:gd name="T44" fmla="*/ 1476 w 1696"/>
                <a:gd name="T45" fmla="*/ 1196 h 1357"/>
                <a:gd name="T46" fmla="*/ 1457 w 1696"/>
                <a:gd name="T47" fmla="*/ 1234 h 1357"/>
                <a:gd name="T48" fmla="*/ 1402 w 1696"/>
                <a:gd name="T49" fmla="*/ 1167 h 1357"/>
                <a:gd name="T50" fmla="*/ 1334 w 1696"/>
                <a:gd name="T51" fmla="*/ 1160 h 1357"/>
                <a:gd name="T52" fmla="*/ 1282 w 1696"/>
                <a:gd name="T53" fmla="*/ 1167 h 1357"/>
                <a:gd name="T54" fmla="*/ 1204 w 1696"/>
                <a:gd name="T55" fmla="*/ 1219 h 1357"/>
                <a:gd name="T56" fmla="*/ 1159 w 1696"/>
                <a:gd name="T57" fmla="*/ 1193 h 1357"/>
                <a:gd name="T58" fmla="*/ 1085 w 1696"/>
                <a:gd name="T59" fmla="*/ 1158 h 1357"/>
                <a:gd name="T60" fmla="*/ 984 w 1696"/>
                <a:gd name="T61" fmla="*/ 1134 h 1357"/>
                <a:gd name="T62" fmla="*/ 863 w 1696"/>
                <a:gd name="T63" fmla="*/ 1087 h 1357"/>
                <a:gd name="T64" fmla="*/ 797 w 1696"/>
                <a:gd name="T65" fmla="*/ 1013 h 1357"/>
                <a:gd name="T66" fmla="*/ 764 w 1696"/>
                <a:gd name="T67" fmla="*/ 902 h 1357"/>
                <a:gd name="T68" fmla="*/ 787 w 1696"/>
                <a:gd name="T69" fmla="*/ 781 h 1357"/>
                <a:gd name="T70" fmla="*/ 951 w 1696"/>
                <a:gd name="T71" fmla="*/ 758 h 1357"/>
                <a:gd name="T72" fmla="*/ 1244 w 1696"/>
                <a:gd name="T73" fmla="*/ 748 h 1357"/>
                <a:gd name="T74" fmla="*/ 291 w 1696"/>
                <a:gd name="T75" fmla="*/ 521 h 1357"/>
                <a:gd name="T76" fmla="*/ 99 w 1696"/>
                <a:gd name="T77" fmla="*/ 455 h 1357"/>
                <a:gd name="T78" fmla="*/ 99 w 1696"/>
                <a:gd name="T79" fmla="*/ 455 h 1357"/>
                <a:gd name="T80" fmla="*/ 35 w 1696"/>
                <a:gd name="T81" fmla="*/ 351 h 1357"/>
                <a:gd name="T82" fmla="*/ 269 w 1696"/>
                <a:gd name="T83" fmla="*/ 12 h 1357"/>
                <a:gd name="T84" fmla="*/ 390 w 1696"/>
                <a:gd name="T85" fmla="*/ 57 h 1357"/>
                <a:gd name="T86" fmla="*/ 497 w 1696"/>
                <a:gd name="T87" fmla="*/ 443 h 1357"/>
                <a:gd name="T88" fmla="*/ 605 w 1696"/>
                <a:gd name="T89" fmla="*/ 488 h 1357"/>
                <a:gd name="T90" fmla="*/ 643 w 1696"/>
                <a:gd name="T91" fmla="*/ 587 h 1357"/>
                <a:gd name="T92" fmla="*/ 499 w 1696"/>
                <a:gd name="T93" fmla="*/ 462 h 1357"/>
                <a:gd name="T94" fmla="*/ 357 w 1696"/>
                <a:gd name="T95" fmla="*/ 462 h 1357"/>
                <a:gd name="T96" fmla="*/ 310 w 1696"/>
                <a:gd name="T97" fmla="*/ 450 h 1357"/>
                <a:gd name="T98" fmla="*/ 215 w 1696"/>
                <a:gd name="T99" fmla="*/ 573 h 1357"/>
                <a:gd name="T100" fmla="*/ 128 w 1696"/>
                <a:gd name="T101" fmla="*/ 602 h 1357"/>
                <a:gd name="T102" fmla="*/ 229 w 1696"/>
                <a:gd name="T103" fmla="*/ 505 h 1357"/>
                <a:gd name="T104" fmla="*/ 168 w 1696"/>
                <a:gd name="T105" fmla="*/ 495 h 1357"/>
                <a:gd name="T106" fmla="*/ 104 w 1696"/>
                <a:gd name="T107" fmla="*/ 417 h 1357"/>
                <a:gd name="T108" fmla="*/ 165 w 1696"/>
                <a:gd name="T109" fmla="*/ 334 h 1357"/>
                <a:gd name="T110" fmla="*/ 132 w 1696"/>
                <a:gd name="T111" fmla="*/ 294 h 1357"/>
                <a:gd name="T112" fmla="*/ 128 w 1696"/>
                <a:gd name="T113" fmla="*/ 235 h 1357"/>
                <a:gd name="T114" fmla="*/ 118 w 1696"/>
                <a:gd name="T115" fmla="*/ 116 h 1357"/>
                <a:gd name="T116" fmla="*/ 269 w 1696"/>
                <a:gd name="T117" fmla="*/ 12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6" h="1357">
                  <a:moveTo>
                    <a:pt x="262" y="1352"/>
                  </a:moveTo>
                  <a:lnTo>
                    <a:pt x="262" y="1352"/>
                  </a:lnTo>
                  <a:lnTo>
                    <a:pt x="260" y="1357"/>
                  </a:lnTo>
                  <a:lnTo>
                    <a:pt x="255" y="1352"/>
                  </a:lnTo>
                  <a:lnTo>
                    <a:pt x="255" y="1347"/>
                  </a:lnTo>
                  <a:lnTo>
                    <a:pt x="253" y="1342"/>
                  </a:lnTo>
                  <a:lnTo>
                    <a:pt x="253" y="1340"/>
                  </a:lnTo>
                  <a:lnTo>
                    <a:pt x="258" y="1338"/>
                  </a:lnTo>
                  <a:lnTo>
                    <a:pt x="255" y="1335"/>
                  </a:lnTo>
                  <a:lnTo>
                    <a:pt x="255" y="1333"/>
                  </a:lnTo>
                  <a:lnTo>
                    <a:pt x="258" y="1333"/>
                  </a:lnTo>
                  <a:lnTo>
                    <a:pt x="265" y="1335"/>
                  </a:lnTo>
                  <a:lnTo>
                    <a:pt x="267" y="1335"/>
                  </a:lnTo>
                  <a:lnTo>
                    <a:pt x="269" y="1340"/>
                  </a:lnTo>
                  <a:lnTo>
                    <a:pt x="274" y="1345"/>
                  </a:lnTo>
                  <a:lnTo>
                    <a:pt x="274" y="1347"/>
                  </a:lnTo>
                  <a:lnTo>
                    <a:pt x="267" y="1350"/>
                  </a:lnTo>
                  <a:lnTo>
                    <a:pt x="262" y="1352"/>
                  </a:lnTo>
                  <a:lnTo>
                    <a:pt x="262" y="1352"/>
                  </a:lnTo>
                  <a:lnTo>
                    <a:pt x="262" y="1352"/>
                  </a:lnTo>
                  <a:close/>
                  <a:moveTo>
                    <a:pt x="253" y="1326"/>
                  </a:moveTo>
                  <a:lnTo>
                    <a:pt x="253" y="1326"/>
                  </a:lnTo>
                  <a:lnTo>
                    <a:pt x="248" y="1328"/>
                  </a:lnTo>
                  <a:lnTo>
                    <a:pt x="246" y="1323"/>
                  </a:lnTo>
                  <a:lnTo>
                    <a:pt x="243" y="1321"/>
                  </a:lnTo>
                  <a:lnTo>
                    <a:pt x="243" y="1321"/>
                  </a:lnTo>
                  <a:lnTo>
                    <a:pt x="243" y="1319"/>
                  </a:lnTo>
                  <a:lnTo>
                    <a:pt x="251" y="1321"/>
                  </a:lnTo>
                  <a:lnTo>
                    <a:pt x="253" y="1323"/>
                  </a:lnTo>
                  <a:lnTo>
                    <a:pt x="253" y="1326"/>
                  </a:lnTo>
                  <a:lnTo>
                    <a:pt x="253" y="1326"/>
                  </a:lnTo>
                  <a:lnTo>
                    <a:pt x="253" y="1326"/>
                  </a:lnTo>
                  <a:close/>
                  <a:moveTo>
                    <a:pt x="241" y="1316"/>
                  </a:moveTo>
                  <a:lnTo>
                    <a:pt x="241" y="1316"/>
                  </a:lnTo>
                  <a:lnTo>
                    <a:pt x="241" y="1319"/>
                  </a:lnTo>
                  <a:lnTo>
                    <a:pt x="234" y="1316"/>
                  </a:lnTo>
                  <a:lnTo>
                    <a:pt x="234" y="1316"/>
                  </a:lnTo>
                  <a:lnTo>
                    <a:pt x="241" y="1316"/>
                  </a:lnTo>
                  <a:lnTo>
                    <a:pt x="241" y="1316"/>
                  </a:lnTo>
                  <a:lnTo>
                    <a:pt x="241" y="1316"/>
                  </a:lnTo>
                  <a:close/>
                  <a:moveTo>
                    <a:pt x="227" y="1314"/>
                  </a:moveTo>
                  <a:lnTo>
                    <a:pt x="227" y="1314"/>
                  </a:lnTo>
                  <a:lnTo>
                    <a:pt x="227" y="1314"/>
                  </a:lnTo>
                  <a:lnTo>
                    <a:pt x="225" y="1314"/>
                  </a:lnTo>
                  <a:lnTo>
                    <a:pt x="220" y="1314"/>
                  </a:lnTo>
                  <a:lnTo>
                    <a:pt x="217" y="1312"/>
                  </a:lnTo>
                  <a:lnTo>
                    <a:pt x="217" y="1309"/>
                  </a:lnTo>
                  <a:lnTo>
                    <a:pt x="222" y="1307"/>
                  </a:lnTo>
                  <a:lnTo>
                    <a:pt x="225" y="1309"/>
                  </a:lnTo>
                  <a:lnTo>
                    <a:pt x="227" y="1314"/>
                  </a:lnTo>
                  <a:lnTo>
                    <a:pt x="227" y="1314"/>
                  </a:lnTo>
                  <a:lnTo>
                    <a:pt x="227" y="1314"/>
                  </a:lnTo>
                  <a:close/>
                  <a:moveTo>
                    <a:pt x="201" y="1302"/>
                  </a:moveTo>
                  <a:lnTo>
                    <a:pt x="201" y="1302"/>
                  </a:lnTo>
                  <a:lnTo>
                    <a:pt x="199" y="1305"/>
                  </a:lnTo>
                  <a:lnTo>
                    <a:pt x="194" y="1300"/>
                  </a:lnTo>
                  <a:lnTo>
                    <a:pt x="194" y="1300"/>
                  </a:lnTo>
                  <a:lnTo>
                    <a:pt x="196" y="1297"/>
                  </a:lnTo>
                  <a:lnTo>
                    <a:pt x="201" y="1297"/>
                  </a:lnTo>
                  <a:lnTo>
                    <a:pt x="201" y="1302"/>
                  </a:lnTo>
                  <a:lnTo>
                    <a:pt x="201" y="1302"/>
                  </a:lnTo>
                  <a:lnTo>
                    <a:pt x="201" y="1302"/>
                  </a:lnTo>
                  <a:close/>
                  <a:moveTo>
                    <a:pt x="1244" y="748"/>
                  </a:moveTo>
                  <a:lnTo>
                    <a:pt x="1244" y="748"/>
                  </a:lnTo>
                  <a:lnTo>
                    <a:pt x="1249" y="763"/>
                  </a:lnTo>
                  <a:lnTo>
                    <a:pt x="1253" y="767"/>
                  </a:lnTo>
                  <a:lnTo>
                    <a:pt x="1265" y="767"/>
                  </a:lnTo>
                  <a:lnTo>
                    <a:pt x="1282" y="772"/>
                  </a:lnTo>
                  <a:lnTo>
                    <a:pt x="1296" y="779"/>
                  </a:lnTo>
                  <a:lnTo>
                    <a:pt x="1310" y="777"/>
                  </a:lnTo>
                  <a:lnTo>
                    <a:pt x="1329" y="784"/>
                  </a:lnTo>
                  <a:lnTo>
                    <a:pt x="1336" y="784"/>
                  </a:lnTo>
                  <a:lnTo>
                    <a:pt x="1350" y="777"/>
                  </a:lnTo>
                  <a:lnTo>
                    <a:pt x="1365" y="784"/>
                  </a:lnTo>
                  <a:lnTo>
                    <a:pt x="1381" y="793"/>
                  </a:lnTo>
                  <a:lnTo>
                    <a:pt x="1393" y="803"/>
                  </a:lnTo>
                  <a:lnTo>
                    <a:pt x="1405" y="810"/>
                  </a:lnTo>
                  <a:lnTo>
                    <a:pt x="1407" y="815"/>
                  </a:lnTo>
                  <a:lnTo>
                    <a:pt x="1412" y="817"/>
                  </a:lnTo>
                  <a:lnTo>
                    <a:pt x="1410" y="819"/>
                  </a:lnTo>
                  <a:lnTo>
                    <a:pt x="1414" y="822"/>
                  </a:lnTo>
                  <a:lnTo>
                    <a:pt x="1419" y="819"/>
                  </a:lnTo>
                  <a:lnTo>
                    <a:pt x="1419" y="824"/>
                  </a:lnTo>
                  <a:lnTo>
                    <a:pt x="1424" y="829"/>
                  </a:lnTo>
                  <a:lnTo>
                    <a:pt x="1426" y="829"/>
                  </a:lnTo>
                  <a:lnTo>
                    <a:pt x="1428" y="831"/>
                  </a:lnTo>
                  <a:lnTo>
                    <a:pt x="1426" y="834"/>
                  </a:lnTo>
                  <a:lnTo>
                    <a:pt x="1445" y="845"/>
                  </a:lnTo>
                  <a:lnTo>
                    <a:pt x="1447" y="867"/>
                  </a:lnTo>
                  <a:lnTo>
                    <a:pt x="1452" y="886"/>
                  </a:lnTo>
                  <a:lnTo>
                    <a:pt x="1445" y="897"/>
                  </a:lnTo>
                  <a:lnTo>
                    <a:pt x="1438" y="912"/>
                  </a:lnTo>
                  <a:lnTo>
                    <a:pt x="1436" y="919"/>
                  </a:lnTo>
                  <a:lnTo>
                    <a:pt x="1436" y="919"/>
                  </a:lnTo>
                  <a:lnTo>
                    <a:pt x="1436" y="923"/>
                  </a:lnTo>
                  <a:lnTo>
                    <a:pt x="1443" y="926"/>
                  </a:lnTo>
                  <a:lnTo>
                    <a:pt x="1445" y="926"/>
                  </a:lnTo>
                  <a:lnTo>
                    <a:pt x="1464" y="914"/>
                  </a:lnTo>
                  <a:lnTo>
                    <a:pt x="1481" y="912"/>
                  </a:lnTo>
                  <a:lnTo>
                    <a:pt x="1502" y="902"/>
                  </a:lnTo>
                  <a:lnTo>
                    <a:pt x="1504" y="900"/>
                  </a:lnTo>
                  <a:lnTo>
                    <a:pt x="1502" y="893"/>
                  </a:lnTo>
                  <a:lnTo>
                    <a:pt x="1499" y="888"/>
                  </a:lnTo>
                  <a:lnTo>
                    <a:pt x="1507" y="883"/>
                  </a:lnTo>
                  <a:lnTo>
                    <a:pt x="1521" y="883"/>
                  </a:lnTo>
                  <a:lnTo>
                    <a:pt x="1537" y="883"/>
                  </a:lnTo>
                  <a:lnTo>
                    <a:pt x="1542" y="874"/>
                  </a:lnTo>
                  <a:lnTo>
                    <a:pt x="1544" y="874"/>
                  </a:lnTo>
                  <a:lnTo>
                    <a:pt x="1561" y="857"/>
                  </a:lnTo>
                  <a:lnTo>
                    <a:pt x="1568" y="852"/>
                  </a:lnTo>
                  <a:lnTo>
                    <a:pt x="1592" y="852"/>
                  </a:lnTo>
                  <a:lnTo>
                    <a:pt x="1622" y="852"/>
                  </a:lnTo>
                  <a:lnTo>
                    <a:pt x="1625" y="848"/>
                  </a:lnTo>
                  <a:lnTo>
                    <a:pt x="1630" y="845"/>
                  </a:lnTo>
                  <a:lnTo>
                    <a:pt x="1637" y="843"/>
                  </a:lnTo>
                  <a:lnTo>
                    <a:pt x="1644" y="831"/>
                  </a:lnTo>
                  <a:lnTo>
                    <a:pt x="1646" y="815"/>
                  </a:lnTo>
                  <a:lnTo>
                    <a:pt x="1660" y="796"/>
                  </a:lnTo>
                  <a:lnTo>
                    <a:pt x="1665" y="803"/>
                  </a:lnTo>
                  <a:lnTo>
                    <a:pt x="1677" y="798"/>
                  </a:lnTo>
                  <a:lnTo>
                    <a:pt x="1682" y="805"/>
                  </a:lnTo>
                  <a:lnTo>
                    <a:pt x="1682" y="838"/>
                  </a:lnTo>
                  <a:lnTo>
                    <a:pt x="1693" y="850"/>
                  </a:lnTo>
                  <a:lnTo>
                    <a:pt x="1696" y="857"/>
                  </a:lnTo>
                  <a:lnTo>
                    <a:pt x="1679" y="869"/>
                  </a:lnTo>
                  <a:lnTo>
                    <a:pt x="1663" y="876"/>
                  </a:lnTo>
                  <a:lnTo>
                    <a:pt x="1646" y="883"/>
                  </a:lnTo>
                  <a:lnTo>
                    <a:pt x="1637" y="895"/>
                  </a:lnTo>
                  <a:lnTo>
                    <a:pt x="1634" y="900"/>
                  </a:lnTo>
                  <a:lnTo>
                    <a:pt x="1634" y="912"/>
                  </a:lnTo>
                  <a:lnTo>
                    <a:pt x="1639" y="923"/>
                  </a:lnTo>
                  <a:lnTo>
                    <a:pt x="1646" y="923"/>
                  </a:lnTo>
                  <a:lnTo>
                    <a:pt x="1644" y="916"/>
                  </a:lnTo>
                  <a:lnTo>
                    <a:pt x="1648" y="921"/>
                  </a:lnTo>
                  <a:lnTo>
                    <a:pt x="1648" y="928"/>
                  </a:lnTo>
                  <a:lnTo>
                    <a:pt x="1637" y="931"/>
                  </a:lnTo>
                  <a:lnTo>
                    <a:pt x="1630" y="931"/>
                  </a:lnTo>
                  <a:lnTo>
                    <a:pt x="1618" y="935"/>
                  </a:lnTo>
                  <a:lnTo>
                    <a:pt x="1611" y="935"/>
                  </a:lnTo>
                  <a:lnTo>
                    <a:pt x="1601" y="935"/>
                  </a:lnTo>
                  <a:lnTo>
                    <a:pt x="1587" y="942"/>
                  </a:lnTo>
                  <a:lnTo>
                    <a:pt x="1611" y="938"/>
                  </a:lnTo>
                  <a:lnTo>
                    <a:pt x="1615" y="942"/>
                  </a:lnTo>
                  <a:lnTo>
                    <a:pt x="1594" y="950"/>
                  </a:lnTo>
                  <a:lnTo>
                    <a:pt x="1582" y="950"/>
                  </a:lnTo>
                  <a:lnTo>
                    <a:pt x="1585" y="947"/>
                  </a:lnTo>
                  <a:lnTo>
                    <a:pt x="1577" y="952"/>
                  </a:lnTo>
                  <a:lnTo>
                    <a:pt x="1585" y="954"/>
                  </a:lnTo>
                  <a:lnTo>
                    <a:pt x="1580" y="968"/>
                  </a:lnTo>
                  <a:lnTo>
                    <a:pt x="1568" y="985"/>
                  </a:lnTo>
                  <a:lnTo>
                    <a:pt x="1566" y="978"/>
                  </a:lnTo>
                  <a:lnTo>
                    <a:pt x="1563" y="978"/>
                  </a:lnTo>
                  <a:lnTo>
                    <a:pt x="1559" y="973"/>
                  </a:lnTo>
                  <a:lnTo>
                    <a:pt x="1561" y="983"/>
                  </a:lnTo>
                  <a:lnTo>
                    <a:pt x="1566" y="987"/>
                  </a:lnTo>
                  <a:lnTo>
                    <a:pt x="1566" y="997"/>
                  </a:lnTo>
                  <a:lnTo>
                    <a:pt x="1561" y="1004"/>
                  </a:lnTo>
                  <a:lnTo>
                    <a:pt x="1551" y="1021"/>
                  </a:lnTo>
                  <a:lnTo>
                    <a:pt x="1549" y="1018"/>
                  </a:lnTo>
                  <a:lnTo>
                    <a:pt x="1554" y="1004"/>
                  </a:lnTo>
                  <a:lnTo>
                    <a:pt x="1547" y="997"/>
                  </a:lnTo>
                  <a:lnTo>
                    <a:pt x="1544" y="980"/>
                  </a:lnTo>
                  <a:lnTo>
                    <a:pt x="1542" y="990"/>
                  </a:lnTo>
                  <a:lnTo>
                    <a:pt x="1544" y="1002"/>
                  </a:lnTo>
                  <a:lnTo>
                    <a:pt x="1533" y="999"/>
                  </a:lnTo>
                  <a:lnTo>
                    <a:pt x="1544" y="1006"/>
                  </a:lnTo>
                  <a:lnTo>
                    <a:pt x="1547" y="1025"/>
                  </a:lnTo>
                  <a:lnTo>
                    <a:pt x="1551" y="1025"/>
                  </a:lnTo>
                  <a:lnTo>
                    <a:pt x="1551" y="1032"/>
                  </a:lnTo>
                  <a:lnTo>
                    <a:pt x="1554" y="1054"/>
                  </a:lnTo>
                  <a:lnTo>
                    <a:pt x="1544" y="1068"/>
                  </a:lnTo>
                  <a:lnTo>
                    <a:pt x="1528" y="1073"/>
                  </a:lnTo>
                  <a:lnTo>
                    <a:pt x="1516" y="1084"/>
                  </a:lnTo>
                  <a:lnTo>
                    <a:pt x="1509" y="1084"/>
                  </a:lnTo>
                  <a:lnTo>
                    <a:pt x="1502" y="1094"/>
                  </a:lnTo>
                  <a:lnTo>
                    <a:pt x="1499" y="1099"/>
                  </a:lnTo>
                  <a:lnTo>
                    <a:pt x="1481" y="1113"/>
                  </a:lnTo>
                  <a:lnTo>
                    <a:pt x="1471" y="1120"/>
                  </a:lnTo>
                  <a:lnTo>
                    <a:pt x="1464" y="1132"/>
                  </a:lnTo>
                  <a:lnTo>
                    <a:pt x="1462" y="1146"/>
                  </a:lnTo>
                  <a:lnTo>
                    <a:pt x="1464" y="1158"/>
                  </a:lnTo>
                  <a:lnTo>
                    <a:pt x="1469" y="1174"/>
                  </a:lnTo>
                  <a:lnTo>
                    <a:pt x="1476" y="1189"/>
                  </a:lnTo>
                  <a:lnTo>
                    <a:pt x="1476" y="1196"/>
                  </a:lnTo>
                  <a:lnTo>
                    <a:pt x="1485" y="1217"/>
                  </a:lnTo>
                  <a:lnTo>
                    <a:pt x="1483" y="1229"/>
                  </a:lnTo>
                  <a:lnTo>
                    <a:pt x="1483" y="1236"/>
                  </a:lnTo>
                  <a:lnTo>
                    <a:pt x="1478" y="1245"/>
                  </a:lnTo>
                  <a:lnTo>
                    <a:pt x="1473" y="1248"/>
                  </a:lnTo>
                  <a:lnTo>
                    <a:pt x="1466" y="1245"/>
                  </a:lnTo>
                  <a:lnTo>
                    <a:pt x="1464" y="1238"/>
                  </a:lnTo>
                  <a:lnTo>
                    <a:pt x="1457" y="1234"/>
                  </a:lnTo>
                  <a:lnTo>
                    <a:pt x="1450" y="1219"/>
                  </a:lnTo>
                  <a:lnTo>
                    <a:pt x="1440" y="1205"/>
                  </a:lnTo>
                  <a:lnTo>
                    <a:pt x="1438" y="1198"/>
                  </a:lnTo>
                  <a:lnTo>
                    <a:pt x="1443" y="1186"/>
                  </a:lnTo>
                  <a:lnTo>
                    <a:pt x="1438" y="1177"/>
                  </a:lnTo>
                  <a:lnTo>
                    <a:pt x="1424" y="1160"/>
                  </a:lnTo>
                  <a:lnTo>
                    <a:pt x="1419" y="1158"/>
                  </a:lnTo>
                  <a:lnTo>
                    <a:pt x="1402" y="1167"/>
                  </a:lnTo>
                  <a:lnTo>
                    <a:pt x="1400" y="1165"/>
                  </a:lnTo>
                  <a:lnTo>
                    <a:pt x="1393" y="1155"/>
                  </a:lnTo>
                  <a:lnTo>
                    <a:pt x="1381" y="1151"/>
                  </a:lnTo>
                  <a:lnTo>
                    <a:pt x="1362" y="1153"/>
                  </a:lnTo>
                  <a:lnTo>
                    <a:pt x="1348" y="1151"/>
                  </a:lnTo>
                  <a:lnTo>
                    <a:pt x="1336" y="1153"/>
                  </a:lnTo>
                  <a:lnTo>
                    <a:pt x="1329" y="1155"/>
                  </a:lnTo>
                  <a:lnTo>
                    <a:pt x="1334" y="1160"/>
                  </a:lnTo>
                  <a:lnTo>
                    <a:pt x="1331" y="1167"/>
                  </a:lnTo>
                  <a:lnTo>
                    <a:pt x="1336" y="1172"/>
                  </a:lnTo>
                  <a:lnTo>
                    <a:pt x="1334" y="1174"/>
                  </a:lnTo>
                  <a:lnTo>
                    <a:pt x="1327" y="1172"/>
                  </a:lnTo>
                  <a:lnTo>
                    <a:pt x="1320" y="1174"/>
                  </a:lnTo>
                  <a:lnTo>
                    <a:pt x="1310" y="1174"/>
                  </a:lnTo>
                  <a:lnTo>
                    <a:pt x="1296" y="1165"/>
                  </a:lnTo>
                  <a:lnTo>
                    <a:pt x="1282" y="1167"/>
                  </a:lnTo>
                  <a:lnTo>
                    <a:pt x="1270" y="1163"/>
                  </a:lnTo>
                  <a:lnTo>
                    <a:pt x="1261" y="1165"/>
                  </a:lnTo>
                  <a:lnTo>
                    <a:pt x="1246" y="1167"/>
                  </a:lnTo>
                  <a:lnTo>
                    <a:pt x="1232" y="1181"/>
                  </a:lnTo>
                  <a:lnTo>
                    <a:pt x="1216" y="1191"/>
                  </a:lnTo>
                  <a:lnTo>
                    <a:pt x="1208" y="1198"/>
                  </a:lnTo>
                  <a:lnTo>
                    <a:pt x="1204" y="1208"/>
                  </a:lnTo>
                  <a:lnTo>
                    <a:pt x="1204" y="1219"/>
                  </a:lnTo>
                  <a:lnTo>
                    <a:pt x="1204" y="1229"/>
                  </a:lnTo>
                  <a:lnTo>
                    <a:pt x="1208" y="1234"/>
                  </a:lnTo>
                  <a:lnTo>
                    <a:pt x="1201" y="1234"/>
                  </a:lnTo>
                  <a:lnTo>
                    <a:pt x="1190" y="1231"/>
                  </a:lnTo>
                  <a:lnTo>
                    <a:pt x="1178" y="1226"/>
                  </a:lnTo>
                  <a:lnTo>
                    <a:pt x="1173" y="1217"/>
                  </a:lnTo>
                  <a:lnTo>
                    <a:pt x="1168" y="1205"/>
                  </a:lnTo>
                  <a:lnTo>
                    <a:pt x="1159" y="1193"/>
                  </a:lnTo>
                  <a:lnTo>
                    <a:pt x="1154" y="1184"/>
                  </a:lnTo>
                  <a:lnTo>
                    <a:pt x="1147" y="1170"/>
                  </a:lnTo>
                  <a:lnTo>
                    <a:pt x="1135" y="1163"/>
                  </a:lnTo>
                  <a:lnTo>
                    <a:pt x="1121" y="1165"/>
                  </a:lnTo>
                  <a:lnTo>
                    <a:pt x="1112" y="1179"/>
                  </a:lnTo>
                  <a:lnTo>
                    <a:pt x="1097" y="1172"/>
                  </a:lnTo>
                  <a:lnTo>
                    <a:pt x="1090" y="1167"/>
                  </a:lnTo>
                  <a:lnTo>
                    <a:pt x="1085" y="1158"/>
                  </a:lnTo>
                  <a:lnTo>
                    <a:pt x="1081" y="1146"/>
                  </a:lnTo>
                  <a:lnTo>
                    <a:pt x="1069" y="1139"/>
                  </a:lnTo>
                  <a:lnTo>
                    <a:pt x="1062" y="1132"/>
                  </a:lnTo>
                  <a:lnTo>
                    <a:pt x="1055" y="1127"/>
                  </a:lnTo>
                  <a:lnTo>
                    <a:pt x="1029" y="1127"/>
                  </a:lnTo>
                  <a:lnTo>
                    <a:pt x="1029" y="1134"/>
                  </a:lnTo>
                  <a:lnTo>
                    <a:pt x="1015" y="1134"/>
                  </a:lnTo>
                  <a:lnTo>
                    <a:pt x="984" y="1134"/>
                  </a:lnTo>
                  <a:lnTo>
                    <a:pt x="946" y="1120"/>
                  </a:lnTo>
                  <a:lnTo>
                    <a:pt x="922" y="1110"/>
                  </a:lnTo>
                  <a:lnTo>
                    <a:pt x="922" y="1108"/>
                  </a:lnTo>
                  <a:lnTo>
                    <a:pt x="903" y="1110"/>
                  </a:lnTo>
                  <a:lnTo>
                    <a:pt x="884" y="1110"/>
                  </a:lnTo>
                  <a:lnTo>
                    <a:pt x="882" y="1101"/>
                  </a:lnTo>
                  <a:lnTo>
                    <a:pt x="870" y="1089"/>
                  </a:lnTo>
                  <a:lnTo>
                    <a:pt x="863" y="1087"/>
                  </a:lnTo>
                  <a:lnTo>
                    <a:pt x="861" y="1082"/>
                  </a:lnTo>
                  <a:lnTo>
                    <a:pt x="851" y="1082"/>
                  </a:lnTo>
                  <a:lnTo>
                    <a:pt x="847" y="1077"/>
                  </a:lnTo>
                  <a:lnTo>
                    <a:pt x="832" y="1075"/>
                  </a:lnTo>
                  <a:lnTo>
                    <a:pt x="828" y="1073"/>
                  </a:lnTo>
                  <a:lnTo>
                    <a:pt x="825" y="1061"/>
                  </a:lnTo>
                  <a:lnTo>
                    <a:pt x="809" y="1042"/>
                  </a:lnTo>
                  <a:lnTo>
                    <a:pt x="797" y="1013"/>
                  </a:lnTo>
                  <a:lnTo>
                    <a:pt x="797" y="1009"/>
                  </a:lnTo>
                  <a:lnTo>
                    <a:pt x="790" y="1002"/>
                  </a:lnTo>
                  <a:lnTo>
                    <a:pt x="776" y="985"/>
                  </a:lnTo>
                  <a:lnTo>
                    <a:pt x="773" y="966"/>
                  </a:lnTo>
                  <a:lnTo>
                    <a:pt x="766" y="957"/>
                  </a:lnTo>
                  <a:lnTo>
                    <a:pt x="769" y="938"/>
                  </a:lnTo>
                  <a:lnTo>
                    <a:pt x="769" y="919"/>
                  </a:lnTo>
                  <a:lnTo>
                    <a:pt x="764" y="902"/>
                  </a:lnTo>
                  <a:lnTo>
                    <a:pt x="771" y="883"/>
                  </a:lnTo>
                  <a:lnTo>
                    <a:pt x="771" y="862"/>
                  </a:lnTo>
                  <a:lnTo>
                    <a:pt x="773" y="841"/>
                  </a:lnTo>
                  <a:lnTo>
                    <a:pt x="771" y="810"/>
                  </a:lnTo>
                  <a:lnTo>
                    <a:pt x="766" y="789"/>
                  </a:lnTo>
                  <a:lnTo>
                    <a:pt x="761" y="779"/>
                  </a:lnTo>
                  <a:lnTo>
                    <a:pt x="764" y="774"/>
                  </a:lnTo>
                  <a:lnTo>
                    <a:pt x="787" y="781"/>
                  </a:lnTo>
                  <a:lnTo>
                    <a:pt x="795" y="805"/>
                  </a:lnTo>
                  <a:lnTo>
                    <a:pt x="799" y="798"/>
                  </a:lnTo>
                  <a:lnTo>
                    <a:pt x="797" y="779"/>
                  </a:lnTo>
                  <a:lnTo>
                    <a:pt x="792" y="758"/>
                  </a:lnTo>
                  <a:lnTo>
                    <a:pt x="837" y="758"/>
                  </a:lnTo>
                  <a:lnTo>
                    <a:pt x="884" y="758"/>
                  </a:lnTo>
                  <a:lnTo>
                    <a:pt x="901" y="758"/>
                  </a:lnTo>
                  <a:lnTo>
                    <a:pt x="951" y="758"/>
                  </a:lnTo>
                  <a:lnTo>
                    <a:pt x="998" y="758"/>
                  </a:lnTo>
                  <a:lnTo>
                    <a:pt x="1048" y="758"/>
                  </a:lnTo>
                  <a:lnTo>
                    <a:pt x="1097" y="758"/>
                  </a:lnTo>
                  <a:lnTo>
                    <a:pt x="1152" y="758"/>
                  </a:lnTo>
                  <a:lnTo>
                    <a:pt x="1206" y="758"/>
                  </a:lnTo>
                  <a:lnTo>
                    <a:pt x="1239" y="758"/>
                  </a:lnTo>
                  <a:lnTo>
                    <a:pt x="1239" y="748"/>
                  </a:lnTo>
                  <a:lnTo>
                    <a:pt x="1244" y="748"/>
                  </a:lnTo>
                  <a:lnTo>
                    <a:pt x="1244" y="748"/>
                  </a:lnTo>
                  <a:lnTo>
                    <a:pt x="1244" y="748"/>
                  </a:lnTo>
                  <a:close/>
                  <a:moveTo>
                    <a:pt x="303" y="540"/>
                  </a:moveTo>
                  <a:lnTo>
                    <a:pt x="303" y="540"/>
                  </a:lnTo>
                  <a:lnTo>
                    <a:pt x="286" y="552"/>
                  </a:lnTo>
                  <a:lnTo>
                    <a:pt x="279" y="545"/>
                  </a:lnTo>
                  <a:lnTo>
                    <a:pt x="277" y="531"/>
                  </a:lnTo>
                  <a:lnTo>
                    <a:pt x="291" y="521"/>
                  </a:lnTo>
                  <a:lnTo>
                    <a:pt x="300" y="516"/>
                  </a:lnTo>
                  <a:lnTo>
                    <a:pt x="310" y="516"/>
                  </a:lnTo>
                  <a:lnTo>
                    <a:pt x="317" y="526"/>
                  </a:lnTo>
                  <a:lnTo>
                    <a:pt x="303" y="540"/>
                  </a:lnTo>
                  <a:lnTo>
                    <a:pt x="303" y="540"/>
                  </a:lnTo>
                  <a:lnTo>
                    <a:pt x="303" y="540"/>
                  </a:lnTo>
                  <a:close/>
                  <a:moveTo>
                    <a:pt x="99" y="455"/>
                  </a:moveTo>
                  <a:lnTo>
                    <a:pt x="99" y="455"/>
                  </a:lnTo>
                  <a:lnTo>
                    <a:pt x="90" y="460"/>
                  </a:lnTo>
                  <a:lnTo>
                    <a:pt x="78" y="455"/>
                  </a:lnTo>
                  <a:lnTo>
                    <a:pt x="68" y="445"/>
                  </a:lnTo>
                  <a:lnTo>
                    <a:pt x="85" y="441"/>
                  </a:lnTo>
                  <a:lnTo>
                    <a:pt x="97" y="443"/>
                  </a:lnTo>
                  <a:lnTo>
                    <a:pt x="99" y="455"/>
                  </a:lnTo>
                  <a:lnTo>
                    <a:pt x="99" y="455"/>
                  </a:lnTo>
                  <a:lnTo>
                    <a:pt x="99" y="455"/>
                  </a:lnTo>
                  <a:close/>
                  <a:moveTo>
                    <a:pt x="0" y="322"/>
                  </a:moveTo>
                  <a:lnTo>
                    <a:pt x="0" y="322"/>
                  </a:lnTo>
                  <a:lnTo>
                    <a:pt x="9" y="329"/>
                  </a:lnTo>
                  <a:lnTo>
                    <a:pt x="19" y="327"/>
                  </a:lnTo>
                  <a:lnTo>
                    <a:pt x="33" y="336"/>
                  </a:lnTo>
                  <a:lnTo>
                    <a:pt x="49" y="341"/>
                  </a:lnTo>
                  <a:lnTo>
                    <a:pt x="47" y="344"/>
                  </a:lnTo>
                  <a:lnTo>
                    <a:pt x="35" y="351"/>
                  </a:lnTo>
                  <a:lnTo>
                    <a:pt x="23" y="344"/>
                  </a:lnTo>
                  <a:lnTo>
                    <a:pt x="16" y="339"/>
                  </a:lnTo>
                  <a:lnTo>
                    <a:pt x="2" y="341"/>
                  </a:lnTo>
                  <a:lnTo>
                    <a:pt x="0" y="336"/>
                  </a:lnTo>
                  <a:lnTo>
                    <a:pt x="0" y="322"/>
                  </a:lnTo>
                  <a:lnTo>
                    <a:pt x="0" y="322"/>
                  </a:lnTo>
                  <a:lnTo>
                    <a:pt x="0" y="322"/>
                  </a:lnTo>
                  <a:close/>
                  <a:moveTo>
                    <a:pt x="269" y="12"/>
                  </a:moveTo>
                  <a:lnTo>
                    <a:pt x="269" y="12"/>
                  </a:lnTo>
                  <a:lnTo>
                    <a:pt x="281" y="33"/>
                  </a:lnTo>
                  <a:lnTo>
                    <a:pt x="288" y="24"/>
                  </a:lnTo>
                  <a:lnTo>
                    <a:pt x="317" y="26"/>
                  </a:lnTo>
                  <a:lnTo>
                    <a:pt x="314" y="38"/>
                  </a:lnTo>
                  <a:lnTo>
                    <a:pt x="340" y="48"/>
                  </a:lnTo>
                  <a:lnTo>
                    <a:pt x="357" y="41"/>
                  </a:lnTo>
                  <a:lnTo>
                    <a:pt x="390" y="57"/>
                  </a:lnTo>
                  <a:lnTo>
                    <a:pt x="421" y="62"/>
                  </a:lnTo>
                  <a:lnTo>
                    <a:pt x="433" y="67"/>
                  </a:lnTo>
                  <a:lnTo>
                    <a:pt x="456" y="60"/>
                  </a:lnTo>
                  <a:lnTo>
                    <a:pt x="480" y="74"/>
                  </a:lnTo>
                  <a:lnTo>
                    <a:pt x="497" y="81"/>
                  </a:lnTo>
                  <a:lnTo>
                    <a:pt x="497" y="81"/>
                  </a:lnTo>
                  <a:lnTo>
                    <a:pt x="497" y="239"/>
                  </a:lnTo>
                  <a:lnTo>
                    <a:pt x="497" y="443"/>
                  </a:lnTo>
                  <a:lnTo>
                    <a:pt x="513" y="443"/>
                  </a:lnTo>
                  <a:lnTo>
                    <a:pt x="530" y="452"/>
                  </a:lnTo>
                  <a:lnTo>
                    <a:pt x="541" y="467"/>
                  </a:lnTo>
                  <a:lnTo>
                    <a:pt x="556" y="488"/>
                  </a:lnTo>
                  <a:lnTo>
                    <a:pt x="570" y="469"/>
                  </a:lnTo>
                  <a:lnTo>
                    <a:pt x="586" y="460"/>
                  </a:lnTo>
                  <a:lnTo>
                    <a:pt x="596" y="474"/>
                  </a:lnTo>
                  <a:lnTo>
                    <a:pt x="605" y="488"/>
                  </a:lnTo>
                  <a:lnTo>
                    <a:pt x="622" y="502"/>
                  </a:lnTo>
                  <a:lnTo>
                    <a:pt x="631" y="523"/>
                  </a:lnTo>
                  <a:lnTo>
                    <a:pt x="648" y="559"/>
                  </a:lnTo>
                  <a:lnTo>
                    <a:pt x="676" y="576"/>
                  </a:lnTo>
                  <a:lnTo>
                    <a:pt x="676" y="594"/>
                  </a:lnTo>
                  <a:lnTo>
                    <a:pt x="667" y="606"/>
                  </a:lnTo>
                  <a:lnTo>
                    <a:pt x="657" y="597"/>
                  </a:lnTo>
                  <a:lnTo>
                    <a:pt x="643" y="587"/>
                  </a:lnTo>
                  <a:lnTo>
                    <a:pt x="638" y="564"/>
                  </a:lnTo>
                  <a:lnTo>
                    <a:pt x="617" y="538"/>
                  </a:lnTo>
                  <a:lnTo>
                    <a:pt x="608" y="512"/>
                  </a:lnTo>
                  <a:lnTo>
                    <a:pt x="594" y="509"/>
                  </a:lnTo>
                  <a:lnTo>
                    <a:pt x="567" y="509"/>
                  </a:lnTo>
                  <a:lnTo>
                    <a:pt x="549" y="500"/>
                  </a:lnTo>
                  <a:lnTo>
                    <a:pt x="515" y="467"/>
                  </a:lnTo>
                  <a:lnTo>
                    <a:pt x="499" y="462"/>
                  </a:lnTo>
                  <a:lnTo>
                    <a:pt x="471" y="450"/>
                  </a:lnTo>
                  <a:lnTo>
                    <a:pt x="449" y="452"/>
                  </a:lnTo>
                  <a:lnTo>
                    <a:pt x="416" y="438"/>
                  </a:lnTo>
                  <a:lnTo>
                    <a:pt x="400" y="424"/>
                  </a:lnTo>
                  <a:lnTo>
                    <a:pt x="381" y="431"/>
                  </a:lnTo>
                  <a:lnTo>
                    <a:pt x="385" y="452"/>
                  </a:lnTo>
                  <a:lnTo>
                    <a:pt x="374" y="455"/>
                  </a:lnTo>
                  <a:lnTo>
                    <a:pt x="357" y="462"/>
                  </a:lnTo>
                  <a:lnTo>
                    <a:pt x="340" y="474"/>
                  </a:lnTo>
                  <a:lnTo>
                    <a:pt x="324" y="478"/>
                  </a:lnTo>
                  <a:lnTo>
                    <a:pt x="322" y="460"/>
                  </a:lnTo>
                  <a:lnTo>
                    <a:pt x="329" y="429"/>
                  </a:lnTo>
                  <a:lnTo>
                    <a:pt x="345" y="417"/>
                  </a:lnTo>
                  <a:lnTo>
                    <a:pt x="340" y="410"/>
                  </a:lnTo>
                  <a:lnTo>
                    <a:pt x="322" y="429"/>
                  </a:lnTo>
                  <a:lnTo>
                    <a:pt x="310" y="450"/>
                  </a:lnTo>
                  <a:lnTo>
                    <a:pt x="286" y="474"/>
                  </a:lnTo>
                  <a:lnTo>
                    <a:pt x="298" y="488"/>
                  </a:lnTo>
                  <a:lnTo>
                    <a:pt x="284" y="509"/>
                  </a:lnTo>
                  <a:lnTo>
                    <a:pt x="265" y="523"/>
                  </a:lnTo>
                  <a:lnTo>
                    <a:pt x="251" y="533"/>
                  </a:lnTo>
                  <a:lnTo>
                    <a:pt x="246" y="545"/>
                  </a:lnTo>
                  <a:lnTo>
                    <a:pt x="220" y="559"/>
                  </a:lnTo>
                  <a:lnTo>
                    <a:pt x="215" y="573"/>
                  </a:lnTo>
                  <a:lnTo>
                    <a:pt x="196" y="585"/>
                  </a:lnTo>
                  <a:lnTo>
                    <a:pt x="184" y="583"/>
                  </a:lnTo>
                  <a:lnTo>
                    <a:pt x="170" y="592"/>
                  </a:lnTo>
                  <a:lnTo>
                    <a:pt x="154" y="602"/>
                  </a:lnTo>
                  <a:lnTo>
                    <a:pt x="139" y="611"/>
                  </a:lnTo>
                  <a:lnTo>
                    <a:pt x="113" y="618"/>
                  </a:lnTo>
                  <a:lnTo>
                    <a:pt x="109" y="613"/>
                  </a:lnTo>
                  <a:lnTo>
                    <a:pt x="128" y="602"/>
                  </a:lnTo>
                  <a:lnTo>
                    <a:pt x="142" y="592"/>
                  </a:lnTo>
                  <a:lnTo>
                    <a:pt x="161" y="578"/>
                  </a:lnTo>
                  <a:lnTo>
                    <a:pt x="180" y="573"/>
                  </a:lnTo>
                  <a:lnTo>
                    <a:pt x="189" y="561"/>
                  </a:lnTo>
                  <a:lnTo>
                    <a:pt x="210" y="545"/>
                  </a:lnTo>
                  <a:lnTo>
                    <a:pt x="215" y="538"/>
                  </a:lnTo>
                  <a:lnTo>
                    <a:pt x="227" y="528"/>
                  </a:lnTo>
                  <a:lnTo>
                    <a:pt x="229" y="505"/>
                  </a:lnTo>
                  <a:lnTo>
                    <a:pt x="236" y="486"/>
                  </a:lnTo>
                  <a:lnTo>
                    <a:pt x="220" y="495"/>
                  </a:lnTo>
                  <a:lnTo>
                    <a:pt x="213" y="490"/>
                  </a:lnTo>
                  <a:lnTo>
                    <a:pt x="206" y="502"/>
                  </a:lnTo>
                  <a:lnTo>
                    <a:pt x="194" y="486"/>
                  </a:lnTo>
                  <a:lnTo>
                    <a:pt x="189" y="497"/>
                  </a:lnTo>
                  <a:lnTo>
                    <a:pt x="184" y="481"/>
                  </a:lnTo>
                  <a:lnTo>
                    <a:pt x="168" y="495"/>
                  </a:lnTo>
                  <a:lnTo>
                    <a:pt x="158" y="495"/>
                  </a:lnTo>
                  <a:lnTo>
                    <a:pt x="156" y="474"/>
                  </a:lnTo>
                  <a:lnTo>
                    <a:pt x="158" y="464"/>
                  </a:lnTo>
                  <a:lnTo>
                    <a:pt x="149" y="452"/>
                  </a:lnTo>
                  <a:lnTo>
                    <a:pt x="128" y="460"/>
                  </a:lnTo>
                  <a:lnTo>
                    <a:pt x="113" y="443"/>
                  </a:lnTo>
                  <a:lnTo>
                    <a:pt x="104" y="436"/>
                  </a:lnTo>
                  <a:lnTo>
                    <a:pt x="104" y="417"/>
                  </a:lnTo>
                  <a:lnTo>
                    <a:pt x="90" y="403"/>
                  </a:lnTo>
                  <a:lnTo>
                    <a:pt x="97" y="384"/>
                  </a:lnTo>
                  <a:lnTo>
                    <a:pt x="111" y="365"/>
                  </a:lnTo>
                  <a:lnTo>
                    <a:pt x="116" y="346"/>
                  </a:lnTo>
                  <a:lnTo>
                    <a:pt x="130" y="344"/>
                  </a:lnTo>
                  <a:lnTo>
                    <a:pt x="139" y="348"/>
                  </a:lnTo>
                  <a:lnTo>
                    <a:pt x="154" y="332"/>
                  </a:lnTo>
                  <a:lnTo>
                    <a:pt x="165" y="334"/>
                  </a:lnTo>
                  <a:lnTo>
                    <a:pt x="177" y="325"/>
                  </a:lnTo>
                  <a:lnTo>
                    <a:pt x="175" y="306"/>
                  </a:lnTo>
                  <a:lnTo>
                    <a:pt x="165" y="301"/>
                  </a:lnTo>
                  <a:lnTo>
                    <a:pt x="177" y="284"/>
                  </a:lnTo>
                  <a:lnTo>
                    <a:pt x="168" y="287"/>
                  </a:lnTo>
                  <a:lnTo>
                    <a:pt x="149" y="294"/>
                  </a:lnTo>
                  <a:lnTo>
                    <a:pt x="144" y="303"/>
                  </a:lnTo>
                  <a:lnTo>
                    <a:pt x="132" y="294"/>
                  </a:lnTo>
                  <a:lnTo>
                    <a:pt x="109" y="299"/>
                  </a:lnTo>
                  <a:lnTo>
                    <a:pt x="85" y="289"/>
                  </a:lnTo>
                  <a:lnTo>
                    <a:pt x="78" y="275"/>
                  </a:lnTo>
                  <a:lnTo>
                    <a:pt x="59" y="251"/>
                  </a:lnTo>
                  <a:lnTo>
                    <a:pt x="80" y="235"/>
                  </a:lnTo>
                  <a:lnTo>
                    <a:pt x="118" y="216"/>
                  </a:lnTo>
                  <a:lnTo>
                    <a:pt x="130" y="216"/>
                  </a:lnTo>
                  <a:lnTo>
                    <a:pt x="128" y="235"/>
                  </a:lnTo>
                  <a:lnTo>
                    <a:pt x="163" y="235"/>
                  </a:lnTo>
                  <a:lnTo>
                    <a:pt x="149" y="209"/>
                  </a:lnTo>
                  <a:lnTo>
                    <a:pt x="130" y="194"/>
                  </a:lnTo>
                  <a:lnTo>
                    <a:pt x="118" y="173"/>
                  </a:lnTo>
                  <a:lnTo>
                    <a:pt x="102" y="154"/>
                  </a:lnTo>
                  <a:lnTo>
                    <a:pt x="80" y="140"/>
                  </a:lnTo>
                  <a:lnTo>
                    <a:pt x="87" y="119"/>
                  </a:lnTo>
                  <a:lnTo>
                    <a:pt x="118" y="116"/>
                  </a:lnTo>
                  <a:lnTo>
                    <a:pt x="139" y="95"/>
                  </a:lnTo>
                  <a:lnTo>
                    <a:pt x="142" y="74"/>
                  </a:lnTo>
                  <a:lnTo>
                    <a:pt x="158" y="52"/>
                  </a:lnTo>
                  <a:lnTo>
                    <a:pt x="175" y="45"/>
                  </a:lnTo>
                  <a:lnTo>
                    <a:pt x="206" y="24"/>
                  </a:lnTo>
                  <a:lnTo>
                    <a:pt x="220" y="26"/>
                  </a:lnTo>
                  <a:lnTo>
                    <a:pt x="246" y="0"/>
                  </a:lnTo>
                  <a:lnTo>
                    <a:pt x="269" y="12"/>
                  </a:lnTo>
                  <a:lnTo>
                    <a:pt x="269" y="12"/>
                  </a:lnTo>
                  <a:lnTo>
                    <a:pt x="269"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9" name="Freeform 342"/>
            <p:cNvSpPr>
              <a:spLocks/>
            </p:cNvSpPr>
            <p:nvPr/>
          </p:nvSpPr>
          <p:spPr bwMode="auto">
            <a:xfrm>
              <a:off x="2375021" y="3583584"/>
              <a:ext cx="371548" cy="318713"/>
            </a:xfrm>
            <a:custGeom>
              <a:avLst/>
              <a:gdLst>
                <a:gd name="T0" fmla="*/ 83 w 218"/>
                <a:gd name="T1" fmla="*/ 26 h 187"/>
                <a:gd name="T2" fmla="*/ 114 w 218"/>
                <a:gd name="T3" fmla="*/ 26 h 187"/>
                <a:gd name="T4" fmla="*/ 135 w 218"/>
                <a:gd name="T5" fmla="*/ 35 h 187"/>
                <a:gd name="T6" fmla="*/ 144 w 218"/>
                <a:gd name="T7" fmla="*/ 26 h 187"/>
                <a:gd name="T8" fmla="*/ 185 w 218"/>
                <a:gd name="T9" fmla="*/ 24 h 187"/>
                <a:gd name="T10" fmla="*/ 175 w 218"/>
                <a:gd name="T11" fmla="*/ 35 h 187"/>
                <a:gd name="T12" fmla="*/ 201 w 218"/>
                <a:gd name="T13" fmla="*/ 45 h 187"/>
                <a:gd name="T14" fmla="*/ 213 w 218"/>
                <a:gd name="T15" fmla="*/ 59 h 187"/>
                <a:gd name="T16" fmla="*/ 206 w 218"/>
                <a:gd name="T17" fmla="*/ 71 h 187"/>
                <a:gd name="T18" fmla="*/ 211 w 218"/>
                <a:gd name="T19" fmla="*/ 83 h 187"/>
                <a:gd name="T20" fmla="*/ 196 w 218"/>
                <a:gd name="T21" fmla="*/ 90 h 187"/>
                <a:gd name="T22" fmla="*/ 192 w 218"/>
                <a:gd name="T23" fmla="*/ 102 h 187"/>
                <a:gd name="T24" fmla="*/ 206 w 218"/>
                <a:gd name="T25" fmla="*/ 118 h 187"/>
                <a:gd name="T26" fmla="*/ 182 w 218"/>
                <a:gd name="T27" fmla="*/ 130 h 187"/>
                <a:gd name="T28" fmla="*/ 166 w 218"/>
                <a:gd name="T29" fmla="*/ 137 h 187"/>
                <a:gd name="T30" fmla="*/ 140 w 218"/>
                <a:gd name="T31" fmla="*/ 130 h 187"/>
                <a:gd name="T32" fmla="*/ 144 w 218"/>
                <a:gd name="T33" fmla="*/ 137 h 187"/>
                <a:gd name="T34" fmla="*/ 144 w 218"/>
                <a:gd name="T35" fmla="*/ 156 h 187"/>
                <a:gd name="T36" fmla="*/ 161 w 218"/>
                <a:gd name="T37" fmla="*/ 161 h 187"/>
                <a:gd name="T38" fmla="*/ 147 w 218"/>
                <a:gd name="T39" fmla="*/ 175 h 187"/>
                <a:gd name="T40" fmla="*/ 128 w 218"/>
                <a:gd name="T41" fmla="*/ 180 h 187"/>
                <a:gd name="T42" fmla="*/ 114 w 218"/>
                <a:gd name="T43" fmla="*/ 187 h 187"/>
                <a:gd name="T44" fmla="*/ 99 w 218"/>
                <a:gd name="T45" fmla="*/ 161 h 187"/>
                <a:gd name="T46" fmla="*/ 88 w 218"/>
                <a:gd name="T47" fmla="*/ 151 h 187"/>
                <a:gd name="T48" fmla="*/ 97 w 218"/>
                <a:gd name="T49" fmla="*/ 140 h 187"/>
                <a:gd name="T50" fmla="*/ 88 w 218"/>
                <a:gd name="T51" fmla="*/ 125 h 187"/>
                <a:gd name="T52" fmla="*/ 92 w 218"/>
                <a:gd name="T53" fmla="*/ 109 h 187"/>
                <a:gd name="T54" fmla="*/ 90 w 218"/>
                <a:gd name="T55" fmla="*/ 97 h 187"/>
                <a:gd name="T56" fmla="*/ 69 w 218"/>
                <a:gd name="T57" fmla="*/ 97 h 187"/>
                <a:gd name="T58" fmla="*/ 52 w 218"/>
                <a:gd name="T59" fmla="*/ 85 h 187"/>
                <a:gd name="T60" fmla="*/ 21 w 218"/>
                <a:gd name="T61" fmla="*/ 85 h 187"/>
                <a:gd name="T62" fmla="*/ 14 w 218"/>
                <a:gd name="T63" fmla="*/ 78 h 187"/>
                <a:gd name="T64" fmla="*/ 14 w 218"/>
                <a:gd name="T65" fmla="*/ 69 h 187"/>
                <a:gd name="T66" fmla="*/ 10 w 218"/>
                <a:gd name="T67" fmla="*/ 59 h 187"/>
                <a:gd name="T68" fmla="*/ 0 w 218"/>
                <a:gd name="T69" fmla="*/ 50 h 187"/>
                <a:gd name="T70" fmla="*/ 7 w 218"/>
                <a:gd name="T71" fmla="*/ 28 h 187"/>
                <a:gd name="T72" fmla="*/ 17 w 218"/>
                <a:gd name="T73" fmla="*/ 16 h 187"/>
                <a:gd name="T74" fmla="*/ 31 w 218"/>
                <a:gd name="T75" fmla="*/ 7 h 187"/>
                <a:gd name="T76" fmla="*/ 21 w 218"/>
                <a:gd name="T77" fmla="*/ 12 h 187"/>
                <a:gd name="T78" fmla="*/ 26 w 218"/>
                <a:gd name="T79" fmla="*/ 28 h 187"/>
                <a:gd name="T80" fmla="*/ 26 w 218"/>
                <a:gd name="T81" fmla="*/ 50 h 187"/>
                <a:gd name="T82" fmla="*/ 36 w 218"/>
                <a:gd name="T83" fmla="*/ 38 h 187"/>
                <a:gd name="T84" fmla="*/ 31 w 218"/>
                <a:gd name="T85" fmla="*/ 19 h 187"/>
                <a:gd name="T86" fmla="*/ 47 w 218"/>
                <a:gd name="T87" fmla="*/ 5 h 187"/>
                <a:gd name="T88" fmla="*/ 59 w 218"/>
                <a:gd name="T89" fmla="*/ 12 h 187"/>
                <a:gd name="T90" fmla="*/ 83 w 218"/>
                <a:gd name="T91" fmla="*/ 21 h 187"/>
                <a:gd name="T92" fmla="*/ 83 w 218"/>
                <a:gd name="T93" fmla="*/ 2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8" h="187">
                  <a:moveTo>
                    <a:pt x="83" y="26"/>
                  </a:moveTo>
                  <a:lnTo>
                    <a:pt x="83" y="26"/>
                  </a:lnTo>
                  <a:lnTo>
                    <a:pt x="97" y="26"/>
                  </a:lnTo>
                  <a:lnTo>
                    <a:pt x="114" y="26"/>
                  </a:lnTo>
                  <a:lnTo>
                    <a:pt x="123" y="33"/>
                  </a:lnTo>
                  <a:lnTo>
                    <a:pt x="135" y="35"/>
                  </a:lnTo>
                  <a:lnTo>
                    <a:pt x="144" y="28"/>
                  </a:lnTo>
                  <a:lnTo>
                    <a:pt x="144" y="26"/>
                  </a:lnTo>
                  <a:lnTo>
                    <a:pt x="166" y="24"/>
                  </a:lnTo>
                  <a:lnTo>
                    <a:pt x="185" y="24"/>
                  </a:lnTo>
                  <a:lnTo>
                    <a:pt x="170" y="28"/>
                  </a:lnTo>
                  <a:lnTo>
                    <a:pt x="175" y="35"/>
                  </a:lnTo>
                  <a:lnTo>
                    <a:pt x="189" y="38"/>
                  </a:lnTo>
                  <a:lnTo>
                    <a:pt x="201" y="45"/>
                  </a:lnTo>
                  <a:lnTo>
                    <a:pt x="203" y="59"/>
                  </a:lnTo>
                  <a:lnTo>
                    <a:pt x="213" y="59"/>
                  </a:lnTo>
                  <a:lnTo>
                    <a:pt x="218" y="61"/>
                  </a:lnTo>
                  <a:lnTo>
                    <a:pt x="206" y="71"/>
                  </a:lnTo>
                  <a:lnTo>
                    <a:pt x="203" y="78"/>
                  </a:lnTo>
                  <a:lnTo>
                    <a:pt x="211" y="83"/>
                  </a:lnTo>
                  <a:lnTo>
                    <a:pt x="206" y="87"/>
                  </a:lnTo>
                  <a:lnTo>
                    <a:pt x="196" y="90"/>
                  </a:lnTo>
                  <a:lnTo>
                    <a:pt x="196" y="97"/>
                  </a:lnTo>
                  <a:lnTo>
                    <a:pt x="192" y="102"/>
                  </a:lnTo>
                  <a:lnTo>
                    <a:pt x="203" y="113"/>
                  </a:lnTo>
                  <a:lnTo>
                    <a:pt x="206" y="118"/>
                  </a:lnTo>
                  <a:lnTo>
                    <a:pt x="199" y="125"/>
                  </a:lnTo>
                  <a:lnTo>
                    <a:pt x="182" y="130"/>
                  </a:lnTo>
                  <a:lnTo>
                    <a:pt x="168" y="132"/>
                  </a:lnTo>
                  <a:lnTo>
                    <a:pt x="166" y="137"/>
                  </a:lnTo>
                  <a:lnTo>
                    <a:pt x="151" y="132"/>
                  </a:lnTo>
                  <a:lnTo>
                    <a:pt x="140" y="130"/>
                  </a:lnTo>
                  <a:lnTo>
                    <a:pt x="137" y="132"/>
                  </a:lnTo>
                  <a:lnTo>
                    <a:pt x="144" y="137"/>
                  </a:lnTo>
                  <a:lnTo>
                    <a:pt x="142" y="147"/>
                  </a:lnTo>
                  <a:lnTo>
                    <a:pt x="144" y="156"/>
                  </a:lnTo>
                  <a:lnTo>
                    <a:pt x="159" y="158"/>
                  </a:lnTo>
                  <a:lnTo>
                    <a:pt x="161" y="161"/>
                  </a:lnTo>
                  <a:lnTo>
                    <a:pt x="149" y="166"/>
                  </a:lnTo>
                  <a:lnTo>
                    <a:pt x="147" y="175"/>
                  </a:lnTo>
                  <a:lnTo>
                    <a:pt x="140" y="175"/>
                  </a:lnTo>
                  <a:lnTo>
                    <a:pt x="128" y="180"/>
                  </a:lnTo>
                  <a:lnTo>
                    <a:pt x="125" y="184"/>
                  </a:lnTo>
                  <a:lnTo>
                    <a:pt x="114" y="187"/>
                  </a:lnTo>
                  <a:lnTo>
                    <a:pt x="104" y="177"/>
                  </a:lnTo>
                  <a:lnTo>
                    <a:pt x="99" y="161"/>
                  </a:lnTo>
                  <a:lnTo>
                    <a:pt x="95" y="156"/>
                  </a:lnTo>
                  <a:lnTo>
                    <a:pt x="88" y="151"/>
                  </a:lnTo>
                  <a:lnTo>
                    <a:pt x="97" y="144"/>
                  </a:lnTo>
                  <a:lnTo>
                    <a:pt x="97" y="140"/>
                  </a:lnTo>
                  <a:lnTo>
                    <a:pt x="90" y="135"/>
                  </a:lnTo>
                  <a:lnTo>
                    <a:pt x="88" y="125"/>
                  </a:lnTo>
                  <a:lnTo>
                    <a:pt x="90" y="113"/>
                  </a:lnTo>
                  <a:lnTo>
                    <a:pt x="92" y="109"/>
                  </a:lnTo>
                  <a:lnTo>
                    <a:pt x="95" y="99"/>
                  </a:lnTo>
                  <a:lnTo>
                    <a:pt x="90" y="97"/>
                  </a:lnTo>
                  <a:lnTo>
                    <a:pt x="80" y="97"/>
                  </a:lnTo>
                  <a:lnTo>
                    <a:pt x="69" y="97"/>
                  </a:lnTo>
                  <a:lnTo>
                    <a:pt x="62" y="99"/>
                  </a:lnTo>
                  <a:lnTo>
                    <a:pt x="52" y="85"/>
                  </a:lnTo>
                  <a:lnTo>
                    <a:pt x="43" y="83"/>
                  </a:lnTo>
                  <a:lnTo>
                    <a:pt x="21" y="85"/>
                  </a:lnTo>
                  <a:lnTo>
                    <a:pt x="17" y="80"/>
                  </a:lnTo>
                  <a:lnTo>
                    <a:pt x="14" y="78"/>
                  </a:lnTo>
                  <a:lnTo>
                    <a:pt x="12" y="73"/>
                  </a:lnTo>
                  <a:lnTo>
                    <a:pt x="14" y="69"/>
                  </a:lnTo>
                  <a:lnTo>
                    <a:pt x="14" y="61"/>
                  </a:lnTo>
                  <a:lnTo>
                    <a:pt x="10" y="59"/>
                  </a:lnTo>
                  <a:lnTo>
                    <a:pt x="7" y="50"/>
                  </a:lnTo>
                  <a:lnTo>
                    <a:pt x="0" y="50"/>
                  </a:lnTo>
                  <a:lnTo>
                    <a:pt x="5" y="40"/>
                  </a:lnTo>
                  <a:lnTo>
                    <a:pt x="7" y="28"/>
                  </a:lnTo>
                  <a:lnTo>
                    <a:pt x="12" y="21"/>
                  </a:lnTo>
                  <a:lnTo>
                    <a:pt x="17" y="16"/>
                  </a:lnTo>
                  <a:lnTo>
                    <a:pt x="21" y="9"/>
                  </a:lnTo>
                  <a:lnTo>
                    <a:pt x="31" y="7"/>
                  </a:lnTo>
                  <a:lnTo>
                    <a:pt x="31" y="9"/>
                  </a:lnTo>
                  <a:lnTo>
                    <a:pt x="21" y="12"/>
                  </a:lnTo>
                  <a:lnTo>
                    <a:pt x="26" y="19"/>
                  </a:lnTo>
                  <a:lnTo>
                    <a:pt x="26" y="28"/>
                  </a:lnTo>
                  <a:lnTo>
                    <a:pt x="19" y="38"/>
                  </a:lnTo>
                  <a:lnTo>
                    <a:pt x="26" y="50"/>
                  </a:lnTo>
                  <a:lnTo>
                    <a:pt x="33" y="50"/>
                  </a:lnTo>
                  <a:lnTo>
                    <a:pt x="36" y="38"/>
                  </a:lnTo>
                  <a:lnTo>
                    <a:pt x="31" y="33"/>
                  </a:lnTo>
                  <a:lnTo>
                    <a:pt x="31" y="19"/>
                  </a:lnTo>
                  <a:lnTo>
                    <a:pt x="50" y="14"/>
                  </a:lnTo>
                  <a:lnTo>
                    <a:pt x="47" y="5"/>
                  </a:lnTo>
                  <a:lnTo>
                    <a:pt x="54" y="0"/>
                  </a:lnTo>
                  <a:lnTo>
                    <a:pt x="59" y="12"/>
                  </a:lnTo>
                  <a:lnTo>
                    <a:pt x="71" y="12"/>
                  </a:lnTo>
                  <a:lnTo>
                    <a:pt x="83" y="21"/>
                  </a:lnTo>
                  <a:lnTo>
                    <a:pt x="83" y="26"/>
                  </a:lnTo>
                  <a:lnTo>
                    <a:pt x="83" y="26"/>
                  </a:lnTo>
                  <a:lnTo>
                    <a:pt x="83" y="2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3" name="Freeform 346"/>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close/>
                  <a:moveTo>
                    <a:pt x="9" y="5"/>
                  </a:moveTo>
                  <a:lnTo>
                    <a:pt x="9" y="5"/>
                  </a:lnTo>
                  <a:lnTo>
                    <a:pt x="12" y="19"/>
                  </a:lnTo>
                  <a:lnTo>
                    <a:pt x="7" y="17"/>
                  </a:lnTo>
                  <a:lnTo>
                    <a:pt x="2" y="17"/>
                  </a:lnTo>
                  <a:lnTo>
                    <a:pt x="0" y="12"/>
                  </a:lnTo>
                  <a:lnTo>
                    <a:pt x="0" y="0"/>
                  </a:lnTo>
                  <a:lnTo>
                    <a:pt x="9"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4" name="Freeform 347"/>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moveTo>
                    <a:pt x="9" y="5"/>
                  </a:moveTo>
                  <a:lnTo>
                    <a:pt x="9" y="5"/>
                  </a:lnTo>
                  <a:lnTo>
                    <a:pt x="12" y="19"/>
                  </a:lnTo>
                  <a:lnTo>
                    <a:pt x="7" y="17"/>
                  </a:lnTo>
                  <a:lnTo>
                    <a:pt x="2" y="17"/>
                  </a:lnTo>
                  <a:lnTo>
                    <a:pt x="0" y="12"/>
                  </a:lnTo>
                  <a:lnTo>
                    <a:pt x="0" y="0"/>
                  </a:lnTo>
                  <a:lnTo>
                    <a:pt x="9"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5" name="Freeform 434"/>
            <p:cNvSpPr>
              <a:spLocks/>
            </p:cNvSpPr>
            <p:nvPr/>
          </p:nvSpPr>
          <p:spPr bwMode="auto">
            <a:xfrm>
              <a:off x="5139804" y="4740837"/>
              <a:ext cx="68006" cy="68500"/>
            </a:xfrm>
            <a:custGeom>
              <a:avLst/>
              <a:gdLst>
                <a:gd name="connsiteX0" fmla="*/ 60915 w 90674"/>
                <a:gd name="connsiteY0" fmla="*/ 0 h 91333"/>
                <a:gd name="connsiteX1" fmla="*/ 76822 w 90674"/>
                <a:gd name="connsiteY1" fmla="*/ 11363 h 91333"/>
                <a:gd name="connsiteX2" fmla="*/ 85912 w 90674"/>
                <a:gd name="connsiteY2" fmla="*/ 22725 h 91333"/>
                <a:gd name="connsiteX3" fmla="*/ 84892 w 90674"/>
                <a:gd name="connsiteY3" fmla="*/ 25021 h 91333"/>
                <a:gd name="connsiteX4" fmla="*/ 90674 w 90674"/>
                <a:gd name="connsiteY4" fmla="*/ 32249 h 91333"/>
                <a:gd name="connsiteX5" fmla="*/ 81584 w 90674"/>
                <a:gd name="connsiteY5" fmla="*/ 52701 h 91333"/>
                <a:gd name="connsiteX6" fmla="*/ 74767 w 90674"/>
                <a:gd name="connsiteY6" fmla="*/ 68609 h 91333"/>
                <a:gd name="connsiteX7" fmla="*/ 54314 w 90674"/>
                <a:gd name="connsiteY7" fmla="*/ 75426 h 91333"/>
                <a:gd name="connsiteX8" fmla="*/ 49769 w 90674"/>
                <a:gd name="connsiteY8" fmla="*/ 84516 h 91333"/>
                <a:gd name="connsiteX9" fmla="*/ 38407 w 90674"/>
                <a:gd name="connsiteY9" fmla="*/ 91333 h 91333"/>
                <a:gd name="connsiteX10" fmla="*/ 36041 w 90674"/>
                <a:gd name="connsiteY10" fmla="*/ 88798 h 91333"/>
                <a:gd name="connsiteX11" fmla="*/ 31815 w 90674"/>
                <a:gd name="connsiteY11" fmla="*/ 91333 h 91333"/>
                <a:gd name="connsiteX12" fmla="*/ 0 w 90674"/>
                <a:gd name="connsiteY12" fmla="*/ 57246 h 91333"/>
                <a:gd name="connsiteX13" fmla="*/ 5007 w 90674"/>
                <a:gd name="connsiteY13" fmla="*/ 51126 h 91333"/>
                <a:gd name="connsiteX14" fmla="*/ 1830 w 90674"/>
                <a:gd name="connsiteY14" fmla="*/ 47722 h 91333"/>
                <a:gd name="connsiteX15" fmla="*/ 22283 w 90674"/>
                <a:gd name="connsiteY15" fmla="*/ 22725 h 91333"/>
                <a:gd name="connsiteX16" fmla="*/ 45007 w 90674"/>
                <a:gd name="connsiteY16" fmla="*/ 6817 h 9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74" h="91333">
                  <a:moveTo>
                    <a:pt x="60915" y="0"/>
                  </a:moveTo>
                  <a:lnTo>
                    <a:pt x="76822" y="11363"/>
                  </a:lnTo>
                  <a:lnTo>
                    <a:pt x="85912" y="22725"/>
                  </a:lnTo>
                  <a:lnTo>
                    <a:pt x="84892" y="25021"/>
                  </a:lnTo>
                  <a:lnTo>
                    <a:pt x="90674" y="32249"/>
                  </a:lnTo>
                  <a:lnTo>
                    <a:pt x="81584" y="52701"/>
                  </a:lnTo>
                  <a:lnTo>
                    <a:pt x="74767" y="68609"/>
                  </a:lnTo>
                  <a:lnTo>
                    <a:pt x="54314" y="75426"/>
                  </a:lnTo>
                  <a:lnTo>
                    <a:pt x="49769" y="84516"/>
                  </a:lnTo>
                  <a:lnTo>
                    <a:pt x="38407" y="91333"/>
                  </a:lnTo>
                  <a:lnTo>
                    <a:pt x="36041" y="88798"/>
                  </a:lnTo>
                  <a:lnTo>
                    <a:pt x="31815" y="91333"/>
                  </a:lnTo>
                  <a:lnTo>
                    <a:pt x="0" y="57246"/>
                  </a:lnTo>
                  <a:lnTo>
                    <a:pt x="5007" y="51126"/>
                  </a:lnTo>
                  <a:lnTo>
                    <a:pt x="1830" y="47722"/>
                  </a:lnTo>
                  <a:lnTo>
                    <a:pt x="22283" y="22725"/>
                  </a:lnTo>
                  <a:lnTo>
                    <a:pt x="45007"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grpSp>
      <p:sp>
        <p:nvSpPr>
          <p:cNvPr id="205" name="TextBox 204"/>
          <p:cNvSpPr txBox="1"/>
          <p:nvPr/>
        </p:nvSpPr>
        <p:spPr>
          <a:xfrm>
            <a:off x="8069700" y="4756533"/>
            <a:ext cx="4785189" cy="1313282"/>
          </a:xfrm>
          <a:prstGeom prst="rect">
            <a:avLst/>
          </a:prstGeom>
          <a:solidFill>
            <a:schemeClr val="tx1">
              <a:alpha val="75000"/>
            </a:schemeClr>
          </a:solidFill>
        </p:spPr>
        <p:txBody>
          <a:bodyPr wrap="square" lIns="268224" tIns="182880" rIns="853440" bIns="182880" rtlCol="0">
            <a:spAutoFit/>
          </a:bodyPr>
          <a:lstStyle/>
          <a:p>
            <a:r>
              <a:rPr lang="en-US" sz="3200" dirty="0">
                <a:solidFill>
                  <a:schemeClr val="bg1"/>
                </a:solidFill>
              </a:rPr>
              <a:t>GEO-BREAKDOWN</a:t>
            </a:r>
          </a:p>
          <a:p>
            <a:r>
              <a:rPr lang="en-US" sz="1467" dirty="0">
                <a:solidFill>
                  <a:schemeClr val="bg1"/>
                </a:solidFill>
              </a:rPr>
              <a:t>We are still in the early stages of capturing the market. We have 0.01% penetration</a:t>
            </a:r>
          </a:p>
        </p:txBody>
      </p:sp>
      <p:sp>
        <p:nvSpPr>
          <p:cNvPr id="217" name="Oval 216"/>
          <p:cNvSpPr/>
          <p:nvPr/>
        </p:nvSpPr>
        <p:spPr>
          <a:xfrm flipH="1">
            <a:off x="6152822" y="1936907"/>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18" name="Oval 217"/>
          <p:cNvSpPr/>
          <p:nvPr/>
        </p:nvSpPr>
        <p:spPr>
          <a:xfrm>
            <a:off x="1919576" y="206367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21" name="Oval 220"/>
          <p:cNvSpPr/>
          <p:nvPr/>
        </p:nvSpPr>
        <p:spPr>
          <a:xfrm flipH="1">
            <a:off x="3834822" y="517769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22" name="Oval 221"/>
          <p:cNvSpPr/>
          <p:nvPr/>
        </p:nvSpPr>
        <p:spPr>
          <a:xfrm flipH="1">
            <a:off x="9050742" y="2395858"/>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7" name="Pie 206"/>
          <p:cNvSpPr/>
          <p:nvPr/>
        </p:nvSpPr>
        <p:spPr>
          <a:xfrm flipH="1">
            <a:off x="6152822" y="1936907"/>
            <a:ext cx="1351525" cy="1351525"/>
          </a:xfrm>
          <a:prstGeom prst="pie">
            <a:avLst>
              <a:gd name="adj1" fmla="val 11731577"/>
              <a:gd name="adj2" fmla="val 1620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8" name="Pie 207"/>
          <p:cNvSpPr/>
          <p:nvPr/>
        </p:nvSpPr>
        <p:spPr>
          <a:xfrm flipH="1">
            <a:off x="1919576" y="2063671"/>
            <a:ext cx="1351525" cy="1351525"/>
          </a:xfrm>
          <a:prstGeom prst="pie">
            <a:avLst>
              <a:gd name="adj1" fmla="val 5624483"/>
              <a:gd name="adj2" fmla="val 162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09" name="Pie 208"/>
          <p:cNvSpPr/>
          <p:nvPr/>
        </p:nvSpPr>
        <p:spPr>
          <a:xfrm flipH="1">
            <a:off x="3834822" y="5177691"/>
            <a:ext cx="1351525" cy="1351525"/>
          </a:xfrm>
          <a:prstGeom prst="pie">
            <a:avLst>
              <a:gd name="adj1" fmla="val 13752301"/>
              <a:gd name="adj2" fmla="val 1620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210" name="Pie 209"/>
          <p:cNvSpPr/>
          <p:nvPr/>
        </p:nvSpPr>
        <p:spPr>
          <a:xfrm flipH="1">
            <a:off x="9050742" y="2395858"/>
            <a:ext cx="1351525" cy="1351525"/>
          </a:xfrm>
          <a:prstGeom prst="pie">
            <a:avLst>
              <a:gd name="adj1" fmla="val 15130222"/>
              <a:gd name="adj2" fmla="val 1620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dirty="0">
              <a:solidFill>
                <a:srgbClr val="FFFFFF"/>
              </a:solidFill>
            </a:endParaRPr>
          </a:p>
        </p:txBody>
      </p:sp>
      <p:sp>
        <p:nvSpPr>
          <p:cNvPr id="192" name="Oval 191"/>
          <p:cNvSpPr/>
          <p:nvPr/>
        </p:nvSpPr>
        <p:spPr>
          <a:xfrm>
            <a:off x="6260646" y="2044731"/>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20%</a:t>
            </a:r>
          </a:p>
          <a:p>
            <a:pPr algn="ctr"/>
            <a:r>
              <a:rPr lang="en-US" sz="1050" dirty="0">
                <a:solidFill>
                  <a:schemeClr val="tx1"/>
                </a:solidFill>
              </a:rPr>
              <a:t>UK, Germany,</a:t>
            </a:r>
          </a:p>
          <a:p>
            <a:pPr algn="ctr"/>
            <a:r>
              <a:rPr lang="en-US" sz="1050" dirty="0">
                <a:solidFill>
                  <a:schemeClr val="tx1"/>
                </a:solidFill>
              </a:rPr>
              <a:t>Spain, France</a:t>
            </a:r>
          </a:p>
        </p:txBody>
      </p:sp>
      <p:sp>
        <p:nvSpPr>
          <p:cNvPr id="195" name="Oval 194"/>
          <p:cNvSpPr/>
          <p:nvPr/>
        </p:nvSpPr>
        <p:spPr>
          <a:xfrm>
            <a:off x="2027400" y="217149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48%</a:t>
            </a:r>
          </a:p>
          <a:p>
            <a:pPr algn="ctr"/>
            <a:r>
              <a:rPr lang="en-US" sz="1050" dirty="0">
                <a:solidFill>
                  <a:schemeClr val="tx1"/>
                </a:solidFill>
              </a:rPr>
              <a:t>US &amp; Canada</a:t>
            </a:r>
          </a:p>
        </p:txBody>
      </p:sp>
      <p:sp>
        <p:nvSpPr>
          <p:cNvPr id="197" name="Oval 196"/>
          <p:cNvSpPr/>
          <p:nvPr/>
        </p:nvSpPr>
        <p:spPr>
          <a:xfrm>
            <a:off x="3942646" y="528551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12%</a:t>
            </a:r>
          </a:p>
          <a:p>
            <a:pPr algn="ctr"/>
            <a:r>
              <a:rPr lang="en-US" sz="1050" dirty="0">
                <a:solidFill>
                  <a:schemeClr val="tx1"/>
                </a:solidFill>
              </a:rPr>
              <a:t>Brazil</a:t>
            </a:r>
          </a:p>
        </p:txBody>
      </p:sp>
      <p:sp>
        <p:nvSpPr>
          <p:cNvPr id="199" name="Oval 198"/>
          <p:cNvSpPr/>
          <p:nvPr/>
        </p:nvSpPr>
        <p:spPr>
          <a:xfrm>
            <a:off x="9158566" y="2503682"/>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dirty="0">
                <a:solidFill>
                  <a:schemeClr val="tx1"/>
                </a:solidFill>
              </a:rPr>
              <a:t>4%</a:t>
            </a:r>
          </a:p>
          <a:p>
            <a:pPr algn="ctr"/>
            <a:r>
              <a:rPr lang="en-US" sz="1050" dirty="0" err="1">
                <a:solidFill>
                  <a:schemeClr val="tx1"/>
                </a:solidFill>
              </a:rPr>
              <a:t>Xxxxx</a:t>
            </a:r>
            <a:r>
              <a:rPr lang="en-US" sz="1050" dirty="0">
                <a:solidFill>
                  <a:schemeClr val="tx1"/>
                </a:solidFill>
              </a:rPr>
              <a:t> </a:t>
            </a:r>
            <a:r>
              <a:rPr lang="en-US" sz="1050" dirty="0" err="1">
                <a:solidFill>
                  <a:schemeClr val="tx1"/>
                </a:solidFill>
              </a:rPr>
              <a:t>xxxxx</a:t>
            </a:r>
            <a:endParaRPr lang="en-US" sz="1050" dirty="0">
              <a:solidFill>
                <a:schemeClr val="tx1"/>
              </a:solidFill>
            </a:endParaRPr>
          </a:p>
        </p:txBody>
      </p:sp>
    </p:spTree>
    <p:extLst>
      <p:ext uri="{BB962C8B-B14F-4D97-AF65-F5344CB8AC3E}">
        <p14:creationId xmlns:p14="http://schemas.microsoft.com/office/powerpoint/2010/main" val="1109750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14:presetBounceEnd="55556">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14:bounceEnd="55556">
                                          <p:cBhvr additive="base">
                                            <p:cTn id="43" dur="900" fill="hold"/>
                                            <p:tgtEl>
                                              <p:spTgt spid="205"/>
                                            </p:tgtEl>
                                            <p:attrNameLst>
                                              <p:attrName>ppt_x</p:attrName>
                                            </p:attrNameLst>
                                          </p:cBhvr>
                                          <p:tavLst>
                                            <p:tav tm="0">
                                              <p:val>
                                                <p:strVal val="1+#ppt_w/2"/>
                                              </p:val>
                                            </p:tav>
                                            <p:tav tm="100000">
                                              <p:val>
                                                <p:strVal val="#ppt_x"/>
                                              </p:val>
                                            </p:tav>
                                          </p:tavLst>
                                        </p:anim>
                                        <p:anim calcmode="lin" valueType="num" p14:bounceEnd="55556">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cBhvr additive="base">
                                            <p:cTn id="43" dur="900" fill="hold"/>
                                            <p:tgtEl>
                                              <p:spTgt spid="205"/>
                                            </p:tgtEl>
                                            <p:attrNameLst>
                                              <p:attrName>ppt_x</p:attrName>
                                            </p:attrNameLst>
                                          </p:cBhvr>
                                          <p:tavLst>
                                            <p:tav tm="0">
                                              <p:val>
                                                <p:strVal val="1+#ppt_w/2"/>
                                              </p:val>
                                            </p:tav>
                                            <p:tav tm="100000">
                                              <p:val>
                                                <p:strVal val="#ppt_x"/>
                                              </p:val>
                                            </p:tav>
                                          </p:tavLst>
                                        </p:anim>
                                        <p:anim calcmode="lin" valueType="num">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864774" y="-27383"/>
            <a:ext cx="13186835" cy="6565900"/>
            <a:chOff x="-237" y="72"/>
            <a:chExt cx="6230" cy="3102"/>
          </a:xfrm>
          <a:solidFill>
            <a:schemeClr val="tx1">
              <a:alpha val="15000"/>
            </a:schemeClr>
          </a:solidFill>
        </p:grpSpPr>
        <p:sp>
          <p:nvSpPr>
            <p:cNvPr id="5" name="Freeform 5"/>
            <p:cNvSpPr>
              <a:spLocks/>
            </p:cNvSpPr>
            <p:nvPr/>
          </p:nvSpPr>
          <p:spPr bwMode="auto">
            <a:xfrm>
              <a:off x="3414" y="2292"/>
              <a:ext cx="147" cy="285"/>
            </a:xfrm>
            <a:custGeom>
              <a:avLst/>
              <a:gdLst>
                <a:gd name="T0" fmla="*/ 69 w 83"/>
                <a:gd name="T1" fmla="*/ 0 h 161"/>
                <a:gd name="T2" fmla="*/ 32 w 83"/>
                <a:gd name="T3" fmla="*/ 38 h 161"/>
                <a:gd name="T4" fmla="*/ 19 w 83"/>
                <a:gd name="T5" fmla="*/ 89 h 161"/>
                <a:gd name="T6" fmla="*/ 52 w 83"/>
                <a:gd name="T7" fmla="*/ 123 h 161"/>
                <a:gd name="T8" fmla="*/ 78 w 83"/>
                <a:gd name="T9" fmla="*/ 36 h 161"/>
                <a:gd name="T10" fmla="*/ 83 w 83"/>
                <a:gd name="T11" fmla="*/ 38 h 161"/>
                <a:gd name="T12" fmla="*/ 69 w 83"/>
                <a:gd name="T13" fmla="*/ 0 h 161"/>
              </a:gdLst>
              <a:ahLst/>
              <a:cxnLst>
                <a:cxn ang="0">
                  <a:pos x="T0" y="T1"/>
                </a:cxn>
                <a:cxn ang="0">
                  <a:pos x="T2" y="T3"/>
                </a:cxn>
                <a:cxn ang="0">
                  <a:pos x="T4" y="T5"/>
                </a:cxn>
                <a:cxn ang="0">
                  <a:pos x="T6" y="T7"/>
                </a:cxn>
                <a:cxn ang="0">
                  <a:pos x="T8" y="T9"/>
                </a:cxn>
                <a:cxn ang="0">
                  <a:pos x="T10" y="T11"/>
                </a:cxn>
                <a:cxn ang="0">
                  <a:pos x="T12" y="T13"/>
                </a:cxn>
              </a:cxnLst>
              <a:rect l="0" t="0" r="r" b="b"/>
              <a:pathLst>
                <a:path w="83" h="161">
                  <a:moveTo>
                    <a:pt x="69" y="0"/>
                  </a:moveTo>
                  <a:cubicBezTo>
                    <a:pt x="68" y="18"/>
                    <a:pt x="47" y="32"/>
                    <a:pt x="32" y="38"/>
                  </a:cubicBezTo>
                  <a:cubicBezTo>
                    <a:pt x="11" y="47"/>
                    <a:pt x="30" y="72"/>
                    <a:pt x="19" y="89"/>
                  </a:cubicBezTo>
                  <a:cubicBezTo>
                    <a:pt x="0" y="101"/>
                    <a:pt x="24" y="161"/>
                    <a:pt x="52" y="123"/>
                  </a:cubicBezTo>
                  <a:cubicBezTo>
                    <a:pt x="67" y="103"/>
                    <a:pt x="78" y="61"/>
                    <a:pt x="78" y="36"/>
                  </a:cubicBezTo>
                  <a:cubicBezTo>
                    <a:pt x="79" y="37"/>
                    <a:pt x="81" y="37"/>
                    <a:pt x="83" y="38"/>
                  </a:cubicBezTo>
                  <a:cubicBezTo>
                    <a:pt x="83" y="25"/>
                    <a:pt x="81" y="7"/>
                    <a:pt x="6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 name="Freeform 6"/>
            <p:cNvSpPr>
              <a:spLocks/>
            </p:cNvSpPr>
            <p:nvPr/>
          </p:nvSpPr>
          <p:spPr bwMode="auto">
            <a:xfrm>
              <a:off x="4070" y="1903"/>
              <a:ext cx="37" cy="78"/>
            </a:xfrm>
            <a:custGeom>
              <a:avLst/>
              <a:gdLst>
                <a:gd name="T0" fmla="*/ 3 w 21"/>
                <a:gd name="T1" fmla="*/ 31 h 44"/>
                <a:gd name="T2" fmla="*/ 21 w 21"/>
                <a:gd name="T3" fmla="*/ 23 h 44"/>
                <a:gd name="T4" fmla="*/ 7 w 21"/>
                <a:gd name="T5" fmla="*/ 0 h 44"/>
                <a:gd name="T6" fmla="*/ 3 w 21"/>
                <a:gd name="T7" fmla="*/ 31 h 44"/>
              </a:gdLst>
              <a:ahLst/>
              <a:cxnLst>
                <a:cxn ang="0">
                  <a:pos x="T0" y="T1"/>
                </a:cxn>
                <a:cxn ang="0">
                  <a:pos x="T2" y="T3"/>
                </a:cxn>
                <a:cxn ang="0">
                  <a:pos x="T4" y="T5"/>
                </a:cxn>
                <a:cxn ang="0">
                  <a:pos x="T6" y="T7"/>
                </a:cxn>
              </a:cxnLst>
              <a:rect l="0" t="0" r="r" b="b"/>
              <a:pathLst>
                <a:path w="21" h="44">
                  <a:moveTo>
                    <a:pt x="3" y="31"/>
                  </a:moveTo>
                  <a:cubicBezTo>
                    <a:pt x="7" y="44"/>
                    <a:pt x="20" y="32"/>
                    <a:pt x="21" y="23"/>
                  </a:cubicBezTo>
                  <a:cubicBezTo>
                    <a:pt x="19" y="14"/>
                    <a:pt x="13" y="6"/>
                    <a:pt x="7" y="0"/>
                  </a:cubicBezTo>
                  <a:cubicBezTo>
                    <a:pt x="5" y="9"/>
                    <a:pt x="0" y="22"/>
                    <a:pt x="3"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Freeform 7"/>
            <p:cNvSpPr>
              <a:spLocks/>
            </p:cNvSpPr>
            <p:nvPr/>
          </p:nvSpPr>
          <p:spPr bwMode="auto">
            <a:xfrm>
              <a:off x="4345" y="1974"/>
              <a:ext cx="223" cy="201"/>
            </a:xfrm>
            <a:custGeom>
              <a:avLst/>
              <a:gdLst>
                <a:gd name="T0" fmla="*/ 83 w 126"/>
                <a:gd name="T1" fmla="*/ 58 h 113"/>
                <a:gd name="T2" fmla="*/ 48 w 126"/>
                <a:gd name="T3" fmla="*/ 27 h 113"/>
                <a:gd name="T4" fmla="*/ 29 w 126"/>
                <a:gd name="T5" fmla="*/ 8 h 113"/>
                <a:gd name="T6" fmla="*/ 0 w 126"/>
                <a:gd name="T7" fmla="*/ 0 h 113"/>
                <a:gd name="T8" fmla="*/ 26 w 126"/>
                <a:gd name="T9" fmla="*/ 32 h 113"/>
                <a:gd name="T10" fmla="*/ 47 w 126"/>
                <a:gd name="T11" fmla="*/ 58 h 113"/>
                <a:gd name="T12" fmla="*/ 94 w 126"/>
                <a:gd name="T13" fmla="*/ 113 h 113"/>
                <a:gd name="T14" fmla="*/ 83 w 126"/>
                <a:gd name="T15" fmla="*/ 58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13">
                  <a:moveTo>
                    <a:pt x="83" y="58"/>
                  </a:moveTo>
                  <a:cubicBezTo>
                    <a:pt x="76" y="47"/>
                    <a:pt x="63" y="39"/>
                    <a:pt x="48" y="27"/>
                  </a:cubicBezTo>
                  <a:cubicBezTo>
                    <a:pt x="43" y="22"/>
                    <a:pt x="34" y="11"/>
                    <a:pt x="29" y="8"/>
                  </a:cubicBezTo>
                  <a:cubicBezTo>
                    <a:pt x="19" y="3"/>
                    <a:pt x="10" y="4"/>
                    <a:pt x="0" y="0"/>
                  </a:cubicBezTo>
                  <a:cubicBezTo>
                    <a:pt x="2" y="10"/>
                    <a:pt x="18" y="27"/>
                    <a:pt x="26" y="32"/>
                  </a:cubicBezTo>
                  <a:cubicBezTo>
                    <a:pt x="37" y="39"/>
                    <a:pt x="38" y="52"/>
                    <a:pt x="47" y="58"/>
                  </a:cubicBezTo>
                  <a:cubicBezTo>
                    <a:pt x="55" y="69"/>
                    <a:pt x="78" y="113"/>
                    <a:pt x="94" y="113"/>
                  </a:cubicBezTo>
                  <a:cubicBezTo>
                    <a:pt x="126" y="113"/>
                    <a:pt x="88" y="65"/>
                    <a:pt x="83" y="5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Freeform 8"/>
            <p:cNvSpPr>
              <a:spLocks/>
            </p:cNvSpPr>
            <p:nvPr/>
          </p:nvSpPr>
          <p:spPr bwMode="auto">
            <a:xfrm>
              <a:off x="4582" y="1949"/>
              <a:ext cx="179" cy="210"/>
            </a:xfrm>
            <a:custGeom>
              <a:avLst/>
              <a:gdLst>
                <a:gd name="T0" fmla="*/ 18 w 101"/>
                <a:gd name="T1" fmla="*/ 97 h 118"/>
                <a:gd name="T2" fmla="*/ 30 w 101"/>
                <a:gd name="T3" fmla="*/ 102 h 118"/>
                <a:gd name="T4" fmla="*/ 75 w 101"/>
                <a:gd name="T5" fmla="*/ 96 h 118"/>
                <a:gd name="T6" fmla="*/ 99 w 101"/>
                <a:gd name="T7" fmla="*/ 57 h 118"/>
                <a:gd name="T8" fmla="*/ 101 w 101"/>
                <a:gd name="T9" fmla="*/ 18 h 118"/>
                <a:gd name="T10" fmla="*/ 81 w 101"/>
                <a:gd name="T11" fmla="*/ 0 h 118"/>
                <a:gd name="T12" fmla="*/ 51 w 101"/>
                <a:gd name="T13" fmla="*/ 25 h 118"/>
                <a:gd name="T14" fmla="*/ 18 w 101"/>
                <a:gd name="T15" fmla="*/ 55 h 118"/>
                <a:gd name="T16" fmla="*/ 11 w 101"/>
                <a:gd name="T17" fmla="*/ 78 h 118"/>
                <a:gd name="T18" fmla="*/ 18 w 101"/>
                <a:gd name="T19" fmla="*/ 9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18">
                  <a:moveTo>
                    <a:pt x="18" y="97"/>
                  </a:moveTo>
                  <a:cubicBezTo>
                    <a:pt x="27" y="100"/>
                    <a:pt x="26" y="95"/>
                    <a:pt x="30" y="102"/>
                  </a:cubicBezTo>
                  <a:cubicBezTo>
                    <a:pt x="47" y="100"/>
                    <a:pt x="68" y="118"/>
                    <a:pt x="75" y="96"/>
                  </a:cubicBezTo>
                  <a:cubicBezTo>
                    <a:pt x="79" y="84"/>
                    <a:pt x="82" y="60"/>
                    <a:pt x="99" y="57"/>
                  </a:cubicBezTo>
                  <a:cubicBezTo>
                    <a:pt x="73" y="42"/>
                    <a:pt x="89" y="28"/>
                    <a:pt x="101" y="18"/>
                  </a:cubicBezTo>
                  <a:cubicBezTo>
                    <a:pt x="93" y="14"/>
                    <a:pt x="85" y="8"/>
                    <a:pt x="81" y="0"/>
                  </a:cubicBezTo>
                  <a:cubicBezTo>
                    <a:pt x="70" y="6"/>
                    <a:pt x="61" y="18"/>
                    <a:pt x="51" y="25"/>
                  </a:cubicBezTo>
                  <a:cubicBezTo>
                    <a:pt x="39" y="34"/>
                    <a:pt x="30" y="47"/>
                    <a:pt x="18" y="55"/>
                  </a:cubicBezTo>
                  <a:cubicBezTo>
                    <a:pt x="0" y="66"/>
                    <a:pt x="2" y="59"/>
                    <a:pt x="11" y="78"/>
                  </a:cubicBezTo>
                  <a:cubicBezTo>
                    <a:pt x="14" y="84"/>
                    <a:pt x="11" y="94"/>
                    <a:pt x="18" y="9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Freeform 9"/>
            <p:cNvSpPr>
              <a:spLocks/>
            </p:cNvSpPr>
            <p:nvPr/>
          </p:nvSpPr>
          <p:spPr bwMode="auto">
            <a:xfrm>
              <a:off x="4754" y="2034"/>
              <a:ext cx="112" cy="137"/>
            </a:xfrm>
            <a:custGeom>
              <a:avLst/>
              <a:gdLst>
                <a:gd name="T0" fmla="*/ 29 w 63"/>
                <a:gd name="T1" fmla="*/ 17 h 77"/>
                <a:gd name="T2" fmla="*/ 63 w 63"/>
                <a:gd name="T3" fmla="*/ 4 h 77"/>
                <a:gd name="T4" fmla="*/ 11 w 63"/>
                <a:gd name="T5" fmla="*/ 20 h 77"/>
                <a:gd name="T6" fmla="*/ 13 w 63"/>
                <a:gd name="T7" fmla="*/ 77 h 77"/>
                <a:gd name="T8" fmla="*/ 23 w 63"/>
                <a:gd name="T9" fmla="*/ 48 h 77"/>
                <a:gd name="T10" fmla="*/ 27 w 63"/>
                <a:gd name="T11" fmla="*/ 69 h 77"/>
                <a:gd name="T12" fmla="*/ 27 w 63"/>
                <a:gd name="T13" fmla="*/ 39 h 77"/>
                <a:gd name="T14" fmla="*/ 45 w 63"/>
                <a:gd name="T15" fmla="*/ 26 h 77"/>
                <a:gd name="T16" fmla="*/ 25 w 63"/>
                <a:gd name="T17" fmla="*/ 31 h 77"/>
                <a:gd name="T18" fmla="*/ 29 w 63"/>
                <a:gd name="T19"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7">
                  <a:moveTo>
                    <a:pt x="29" y="17"/>
                  </a:moveTo>
                  <a:cubicBezTo>
                    <a:pt x="43" y="15"/>
                    <a:pt x="59" y="23"/>
                    <a:pt x="63" y="4"/>
                  </a:cubicBezTo>
                  <a:cubicBezTo>
                    <a:pt x="45" y="21"/>
                    <a:pt x="27" y="0"/>
                    <a:pt x="11" y="20"/>
                  </a:cubicBezTo>
                  <a:cubicBezTo>
                    <a:pt x="0" y="35"/>
                    <a:pt x="0" y="66"/>
                    <a:pt x="13" y="77"/>
                  </a:cubicBezTo>
                  <a:cubicBezTo>
                    <a:pt x="21" y="67"/>
                    <a:pt x="10" y="51"/>
                    <a:pt x="23" y="48"/>
                  </a:cubicBezTo>
                  <a:cubicBezTo>
                    <a:pt x="22" y="55"/>
                    <a:pt x="24" y="63"/>
                    <a:pt x="27" y="69"/>
                  </a:cubicBezTo>
                  <a:cubicBezTo>
                    <a:pt x="46" y="67"/>
                    <a:pt x="33" y="50"/>
                    <a:pt x="27" y="39"/>
                  </a:cubicBezTo>
                  <a:cubicBezTo>
                    <a:pt x="35" y="36"/>
                    <a:pt x="42" y="33"/>
                    <a:pt x="45" y="26"/>
                  </a:cubicBezTo>
                  <a:cubicBezTo>
                    <a:pt x="40" y="27"/>
                    <a:pt x="27" y="31"/>
                    <a:pt x="25" y="31"/>
                  </a:cubicBezTo>
                  <a:cubicBezTo>
                    <a:pt x="12" y="36"/>
                    <a:pt x="12" y="19"/>
                    <a:pt x="29"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Freeform 10"/>
            <p:cNvSpPr>
              <a:spLocks/>
            </p:cNvSpPr>
            <p:nvPr/>
          </p:nvSpPr>
          <p:spPr bwMode="auto">
            <a:xfrm>
              <a:off x="4524" y="2162"/>
              <a:ext cx="179" cy="62"/>
            </a:xfrm>
            <a:custGeom>
              <a:avLst/>
              <a:gdLst>
                <a:gd name="T0" fmla="*/ 101 w 101"/>
                <a:gd name="T1" fmla="*/ 31 h 35"/>
                <a:gd name="T2" fmla="*/ 69 w 101"/>
                <a:gd name="T3" fmla="*/ 20 h 35"/>
                <a:gd name="T4" fmla="*/ 76 w 101"/>
                <a:gd name="T5" fmla="*/ 18 h 35"/>
                <a:gd name="T6" fmla="*/ 58 w 101"/>
                <a:gd name="T7" fmla="*/ 14 h 35"/>
                <a:gd name="T8" fmla="*/ 35 w 101"/>
                <a:gd name="T9" fmla="*/ 16 h 35"/>
                <a:gd name="T10" fmla="*/ 0 w 101"/>
                <a:gd name="T11" fmla="*/ 15 h 35"/>
                <a:gd name="T12" fmla="*/ 97 w 101"/>
                <a:gd name="T13" fmla="*/ 35 h 35"/>
                <a:gd name="T14" fmla="*/ 101 w 101"/>
                <a:gd name="T15" fmla="*/ 31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35">
                  <a:moveTo>
                    <a:pt x="101" y="31"/>
                  </a:moveTo>
                  <a:cubicBezTo>
                    <a:pt x="90" y="27"/>
                    <a:pt x="80" y="25"/>
                    <a:pt x="69" y="20"/>
                  </a:cubicBezTo>
                  <a:cubicBezTo>
                    <a:pt x="72" y="19"/>
                    <a:pt x="74" y="19"/>
                    <a:pt x="76" y="18"/>
                  </a:cubicBezTo>
                  <a:cubicBezTo>
                    <a:pt x="70" y="19"/>
                    <a:pt x="64" y="17"/>
                    <a:pt x="58" y="14"/>
                  </a:cubicBezTo>
                  <a:cubicBezTo>
                    <a:pt x="51" y="12"/>
                    <a:pt x="42" y="16"/>
                    <a:pt x="35" y="16"/>
                  </a:cubicBezTo>
                  <a:cubicBezTo>
                    <a:pt x="19" y="14"/>
                    <a:pt x="14" y="0"/>
                    <a:pt x="0" y="15"/>
                  </a:cubicBezTo>
                  <a:cubicBezTo>
                    <a:pt x="26" y="31"/>
                    <a:pt x="72" y="33"/>
                    <a:pt x="97" y="35"/>
                  </a:cubicBezTo>
                  <a:cubicBezTo>
                    <a:pt x="98" y="34"/>
                    <a:pt x="99" y="33"/>
                    <a:pt x="101"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 name="Freeform 11"/>
            <p:cNvSpPr>
              <a:spLocks/>
            </p:cNvSpPr>
            <p:nvPr/>
          </p:nvSpPr>
          <p:spPr bwMode="auto">
            <a:xfrm>
              <a:off x="4658" y="2194"/>
              <a:ext cx="11" cy="0"/>
            </a:xfrm>
            <a:custGeom>
              <a:avLst/>
              <a:gdLst>
                <a:gd name="T0" fmla="*/ 0 w 6"/>
                <a:gd name="T1" fmla="*/ 6 w 6"/>
                <a:gd name="T2" fmla="*/ 0 w 6"/>
              </a:gdLst>
              <a:ahLst/>
              <a:cxnLst>
                <a:cxn ang="0">
                  <a:pos x="T0" y="0"/>
                </a:cxn>
                <a:cxn ang="0">
                  <a:pos x="T1" y="0"/>
                </a:cxn>
                <a:cxn ang="0">
                  <a:pos x="T2" y="0"/>
                </a:cxn>
              </a:cxnLst>
              <a:rect l="0" t="0" r="r" b="b"/>
              <a:pathLst>
                <a:path w="6">
                  <a:moveTo>
                    <a:pt x="0" y="0"/>
                  </a:moveTo>
                  <a:cubicBezTo>
                    <a:pt x="2" y="0"/>
                    <a:pt x="4" y="0"/>
                    <a:pt x="6" y="0"/>
                  </a:cubicBezTo>
                  <a:cubicBezTo>
                    <a:pt x="4" y="0"/>
                    <a:pt x="2"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 name="Freeform 12"/>
            <p:cNvSpPr>
              <a:spLocks/>
            </p:cNvSpPr>
            <p:nvPr/>
          </p:nvSpPr>
          <p:spPr bwMode="auto">
            <a:xfrm>
              <a:off x="4775" y="2215"/>
              <a:ext cx="54" cy="15"/>
            </a:xfrm>
            <a:custGeom>
              <a:avLst/>
              <a:gdLst>
                <a:gd name="T0" fmla="*/ 20 w 30"/>
                <a:gd name="T1" fmla="*/ 7 h 8"/>
                <a:gd name="T2" fmla="*/ 30 w 30"/>
                <a:gd name="T3" fmla="*/ 0 h 8"/>
                <a:gd name="T4" fmla="*/ 0 w 30"/>
                <a:gd name="T5" fmla="*/ 4 h 8"/>
                <a:gd name="T6" fmla="*/ 20 w 30"/>
                <a:gd name="T7" fmla="*/ 7 h 8"/>
              </a:gdLst>
              <a:ahLst/>
              <a:cxnLst>
                <a:cxn ang="0">
                  <a:pos x="T0" y="T1"/>
                </a:cxn>
                <a:cxn ang="0">
                  <a:pos x="T2" y="T3"/>
                </a:cxn>
                <a:cxn ang="0">
                  <a:pos x="T4" y="T5"/>
                </a:cxn>
                <a:cxn ang="0">
                  <a:pos x="T6" y="T7"/>
                </a:cxn>
              </a:cxnLst>
              <a:rect l="0" t="0" r="r" b="b"/>
              <a:pathLst>
                <a:path w="30" h="8">
                  <a:moveTo>
                    <a:pt x="20" y="7"/>
                  </a:moveTo>
                  <a:cubicBezTo>
                    <a:pt x="23" y="5"/>
                    <a:pt x="27" y="3"/>
                    <a:pt x="30" y="0"/>
                  </a:cubicBezTo>
                  <a:cubicBezTo>
                    <a:pt x="19" y="6"/>
                    <a:pt x="10" y="0"/>
                    <a:pt x="0" y="4"/>
                  </a:cubicBezTo>
                  <a:cubicBezTo>
                    <a:pt x="6" y="7"/>
                    <a:pt x="13" y="8"/>
                    <a:pt x="2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 name="Freeform 13"/>
            <p:cNvSpPr>
              <a:spLocks/>
            </p:cNvSpPr>
            <p:nvPr/>
          </p:nvSpPr>
          <p:spPr bwMode="auto">
            <a:xfrm>
              <a:off x="4722" y="2214"/>
              <a:ext cx="37" cy="16"/>
            </a:xfrm>
            <a:custGeom>
              <a:avLst/>
              <a:gdLst>
                <a:gd name="T0" fmla="*/ 0 w 21"/>
                <a:gd name="T1" fmla="*/ 7 h 9"/>
                <a:gd name="T2" fmla="*/ 21 w 21"/>
                <a:gd name="T3" fmla="*/ 8 h 9"/>
                <a:gd name="T4" fmla="*/ 0 w 21"/>
                <a:gd name="T5" fmla="*/ 7 h 9"/>
              </a:gdLst>
              <a:ahLst/>
              <a:cxnLst>
                <a:cxn ang="0">
                  <a:pos x="T0" y="T1"/>
                </a:cxn>
                <a:cxn ang="0">
                  <a:pos x="T2" y="T3"/>
                </a:cxn>
                <a:cxn ang="0">
                  <a:pos x="T4" y="T5"/>
                </a:cxn>
              </a:cxnLst>
              <a:rect l="0" t="0" r="r" b="b"/>
              <a:pathLst>
                <a:path w="21" h="9">
                  <a:moveTo>
                    <a:pt x="0" y="7"/>
                  </a:moveTo>
                  <a:cubicBezTo>
                    <a:pt x="7" y="9"/>
                    <a:pt x="13" y="8"/>
                    <a:pt x="21" y="8"/>
                  </a:cubicBezTo>
                  <a:cubicBezTo>
                    <a:pt x="17" y="0"/>
                    <a:pt x="9" y="4"/>
                    <a:pt x="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 name="Freeform 14"/>
            <p:cNvSpPr>
              <a:spLocks/>
            </p:cNvSpPr>
            <p:nvPr/>
          </p:nvSpPr>
          <p:spPr bwMode="auto">
            <a:xfrm>
              <a:off x="4761" y="2231"/>
              <a:ext cx="29" cy="23"/>
            </a:xfrm>
            <a:custGeom>
              <a:avLst/>
              <a:gdLst>
                <a:gd name="T0" fmla="*/ 0 w 16"/>
                <a:gd name="T1" fmla="*/ 4 h 13"/>
                <a:gd name="T2" fmla="*/ 11 w 16"/>
                <a:gd name="T3" fmla="*/ 13 h 13"/>
                <a:gd name="T4" fmla="*/ 0 w 16"/>
                <a:gd name="T5" fmla="*/ 4 h 13"/>
              </a:gdLst>
              <a:ahLst/>
              <a:cxnLst>
                <a:cxn ang="0">
                  <a:pos x="T0" y="T1"/>
                </a:cxn>
                <a:cxn ang="0">
                  <a:pos x="T2" y="T3"/>
                </a:cxn>
                <a:cxn ang="0">
                  <a:pos x="T4" y="T5"/>
                </a:cxn>
              </a:cxnLst>
              <a:rect l="0" t="0" r="r" b="b"/>
              <a:pathLst>
                <a:path w="16" h="13">
                  <a:moveTo>
                    <a:pt x="0" y="4"/>
                  </a:moveTo>
                  <a:cubicBezTo>
                    <a:pt x="7" y="5"/>
                    <a:pt x="7" y="10"/>
                    <a:pt x="11" y="13"/>
                  </a:cubicBezTo>
                  <a:cubicBezTo>
                    <a:pt x="16" y="6"/>
                    <a:pt x="10"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Freeform 15"/>
            <p:cNvSpPr>
              <a:spLocks/>
            </p:cNvSpPr>
            <p:nvPr/>
          </p:nvSpPr>
          <p:spPr bwMode="auto">
            <a:xfrm>
              <a:off x="4706" y="2217"/>
              <a:ext cx="13" cy="11"/>
            </a:xfrm>
            <a:custGeom>
              <a:avLst/>
              <a:gdLst>
                <a:gd name="T0" fmla="*/ 4 w 7"/>
                <a:gd name="T1" fmla="*/ 6 h 6"/>
                <a:gd name="T2" fmla="*/ 7 w 7"/>
                <a:gd name="T3" fmla="*/ 3 h 6"/>
                <a:gd name="T4" fmla="*/ 1 w 7"/>
                <a:gd name="T5" fmla="*/ 0 h 6"/>
                <a:gd name="T6" fmla="*/ 4 w 7"/>
                <a:gd name="T7" fmla="*/ 6 h 6"/>
              </a:gdLst>
              <a:ahLst/>
              <a:cxnLst>
                <a:cxn ang="0">
                  <a:pos x="T0" y="T1"/>
                </a:cxn>
                <a:cxn ang="0">
                  <a:pos x="T2" y="T3"/>
                </a:cxn>
                <a:cxn ang="0">
                  <a:pos x="T4" y="T5"/>
                </a:cxn>
                <a:cxn ang="0">
                  <a:pos x="T6" y="T7"/>
                </a:cxn>
              </a:cxnLst>
              <a:rect l="0" t="0" r="r" b="b"/>
              <a:pathLst>
                <a:path w="7" h="6">
                  <a:moveTo>
                    <a:pt x="4" y="6"/>
                  </a:moveTo>
                  <a:cubicBezTo>
                    <a:pt x="5" y="5"/>
                    <a:pt x="6" y="4"/>
                    <a:pt x="7" y="3"/>
                  </a:cubicBezTo>
                  <a:cubicBezTo>
                    <a:pt x="5" y="1"/>
                    <a:pt x="2" y="1"/>
                    <a:pt x="1" y="0"/>
                  </a:cubicBezTo>
                  <a:cubicBezTo>
                    <a:pt x="2" y="2"/>
                    <a:pt x="0" y="4"/>
                    <a:pt x="4"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Freeform 16"/>
            <p:cNvSpPr>
              <a:spLocks/>
            </p:cNvSpPr>
            <p:nvPr/>
          </p:nvSpPr>
          <p:spPr bwMode="auto">
            <a:xfrm>
              <a:off x="4836" y="2219"/>
              <a:ext cx="65" cy="35"/>
            </a:xfrm>
            <a:custGeom>
              <a:avLst/>
              <a:gdLst>
                <a:gd name="T0" fmla="*/ 16 w 37"/>
                <a:gd name="T1" fmla="*/ 10 h 20"/>
                <a:gd name="T2" fmla="*/ 37 w 37"/>
                <a:gd name="T3" fmla="*/ 2 h 20"/>
                <a:gd name="T4" fmla="*/ 4 w 37"/>
                <a:gd name="T5" fmla="*/ 20 h 20"/>
                <a:gd name="T6" fmla="*/ 16 w 37"/>
                <a:gd name="T7" fmla="*/ 10 h 20"/>
              </a:gdLst>
              <a:ahLst/>
              <a:cxnLst>
                <a:cxn ang="0">
                  <a:pos x="T0" y="T1"/>
                </a:cxn>
                <a:cxn ang="0">
                  <a:pos x="T2" y="T3"/>
                </a:cxn>
                <a:cxn ang="0">
                  <a:pos x="T4" y="T5"/>
                </a:cxn>
                <a:cxn ang="0">
                  <a:pos x="T6" y="T7"/>
                </a:cxn>
              </a:cxnLst>
              <a:rect l="0" t="0" r="r" b="b"/>
              <a:pathLst>
                <a:path w="37" h="20">
                  <a:moveTo>
                    <a:pt x="16" y="10"/>
                  </a:moveTo>
                  <a:cubicBezTo>
                    <a:pt x="24" y="10"/>
                    <a:pt x="31" y="7"/>
                    <a:pt x="37" y="2"/>
                  </a:cubicBezTo>
                  <a:cubicBezTo>
                    <a:pt x="25" y="0"/>
                    <a:pt x="0" y="7"/>
                    <a:pt x="4" y="20"/>
                  </a:cubicBezTo>
                  <a:cubicBezTo>
                    <a:pt x="11" y="19"/>
                    <a:pt x="14" y="15"/>
                    <a:pt x="16"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17"/>
            <p:cNvSpPr>
              <a:spLocks/>
            </p:cNvSpPr>
            <p:nvPr/>
          </p:nvSpPr>
          <p:spPr bwMode="auto">
            <a:xfrm>
              <a:off x="5022" y="2169"/>
              <a:ext cx="9" cy="25"/>
            </a:xfrm>
            <a:custGeom>
              <a:avLst/>
              <a:gdLst>
                <a:gd name="T0" fmla="*/ 5 w 5"/>
                <a:gd name="T1" fmla="*/ 0 h 14"/>
                <a:gd name="T2" fmla="*/ 2 w 5"/>
                <a:gd name="T3" fmla="*/ 14 h 14"/>
                <a:gd name="T4" fmla="*/ 5 w 5"/>
                <a:gd name="T5" fmla="*/ 0 h 14"/>
              </a:gdLst>
              <a:ahLst/>
              <a:cxnLst>
                <a:cxn ang="0">
                  <a:pos x="T0" y="T1"/>
                </a:cxn>
                <a:cxn ang="0">
                  <a:pos x="T2" y="T3"/>
                </a:cxn>
                <a:cxn ang="0">
                  <a:pos x="T4" y="T5"/>
                </a:cxn>
              </a:cxnLst>
              <a:rect l="0" t="0" r="r" b="b"/>
              <a:pathLst>
                <a:path w="5" h="14">
                  <a:moveTo>
                    <a:pt x="5" y="0"/>
                  </a:moveTo>
                  <a:cubicBezTo>
                    <a:pt x="3" y="5"/>
                    <a:pt x="0" y="9"/>
                    <a:pt x="2" y="14"/>
                  </a:cubicBezTo>
                  <a:cubicBezTo>
                    <a:pt x="5" y="9"/>
                    <a:pt x="5" y="4"/>
                    <a:pt x="5"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18"/>
            <p:cNvSpPr>
              <a:spLocks/>
            </p:cNvSpPr>
            <p:nvPr/>
          </p:nvSpPr>
          <p:spPr bwMode="auto">
            <a:xfrm>
              <a:off x="4882" y="2128"/>
              <a:ext cx="17" cy="13"/>
            </a:xfrm>
            <a:custGeom>
              <a:avLst/>
              <a:gdLst>
                <a:gd name="T0" fmla="*/ 7 w 10"/>
                <a:gd name="T1" fmla="*/ 7 h 7"/>
                <a:gd name="T2" fmla="*/ 10 w 10"/>
                <a:gd name="T3" fmla="*/ 2 h 7"/>
                <a:gd name="T4" fmla="*/ 0 w 10"/>
                <a:gd name="T5" fmla="*/ 0 h 7"/>
                <a:gd name="T6" fmla="*/ 7 w 10"/>
                <a:gd name="T7" fmla="*/ 7 h 7"/>
              </a:gdLst>
              <a:ahLst/>
              <a:cxnLst>
                <a:cxn ang="0">
                  <a:pos x="T0" y="T1"/>
                </a:cxn>
                <a:cxn ang="0">
                  <a:pos x="T2" y="T3"/>
                </a:cxn>
                <a:cxn ang="0">
                  <a:pos x="T4" y="T5"/>
                </a:cxn>
                <a:cxn ang="0">
                  <a:pos x="T6" y="T7"/>
                </a:cxn>
              </a:cxnLst>
              <a:rect l="0" t="0" r="r" b="b"/>
              <a:pathLst>
                <a:path w="10" h="7">
                  <a:moveTo>
                    <a:pt x="7" y="7"/>
                  </a:moveTo>
                  <a:cubicBezTo>
                    <a:pt x="8" y="5"/>
                    <a:pt x="9" y="4"/>
                    <a:pt x="10" y="2"/>
                  </a:cubicBezTo>
                  <a:cubicBezTo>
                    <a:pt x="7" y="2"/>
                    <a:pt x="4" y="1"/>
                    <a:pt x="0" y="0"/>
                  </a:cubicBezTo>
                  <a:cubicBezTo>
                    <a:pt x="2" y="2"/>
                    <a:pt x="5" y="5"/>
                    <a:pt x="7"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Freeform 19"/>
            <p:cNvSpPr>
              <a:spLocks/>
            </p:cNvSpPr>
            <p:nvPr/>
          </p:nvSpPr>
          <p:spPr bwMode="auto">
            <a:xfrm>
              <a:off x="4914" y="2121"/>
              <a:ext cx="51" cy="15"/>
            </a:xfrm>
            <a:custGeom>
              <a:avLst/>
              <a:gdLst>
                <a:gd name="T0" fmla="*/ 0 w 29"/>
                <a:gd name="T1" fmla="*/ 4 h 8"/>
                <a:gd name="T2" fmla="*/ 29 w 29"/>
                <a:gd name="T3" fmla="*/ 8 h 8"/>
                <a:gd name="T4" fmla="*/ 25 w 29"/>
                <a:gd name="T5" fmla="*/ 2 h 8"/>
                <a:gd name="T6" fmla="*/ 0 w 29"/>
                <a:gd name="T7" fmla="*/ 4 h 8"/>
              </a:gdLst>
              <a:ahLst/>
              <a:cxnLst>
                <a:cxn ang="0">
                  <a:pos x="T0" y="T1"/>
                </a:cxn>
                <a:cxn ang="0">
                  <a:pos x="T2" y="T3"/>
                </a:cxn>
                <a:cxn ang="0">
                  <a:pos x="T4" y="T5"/>
                </a:cxn>
                <a:cxn ang="0">
                  <a:pos x="T6" y="T7"/>
                </a:cxn>
              </a:cxnLst>
              <a:rect l="0" t="0" r="r" b="b"/>
              <a:pathLst>
                <a:path w="29" h="8">
                  <a:moveTo>
                    <a:pt x="0" y="4"/>
                  </a:moveTo>
                  <a:cubicBezTo>
                    <a:pt x="10" y="5"/>
                    <a:pt x="20" y="7"/>
                    <a:pt x="29" y="8"/>
                  </a:cubicBezTo>
                  <a:cubicBezTo>
                    <a:pt x="27" y="6"/>
                    <a:pt x="26" y="4"/>
                    <a:pt x="25" y="2"/>
                  </a:cubicBezTo>
                  <a:cubicBezTo>
                    <a:pt x="16" y="1"/>
                    <a:pt x="7"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 name="Freeform 20"/>
            <p:cNvSpPr>
              <a:spLocks/>
            </p:cNvSpPr>
            <p:nvPr/>
          </p:nvSpPr>
          <p:spPr bwMode="auto">
            <a:xfrm>
              <a:off x="4912" y="2070"/>
              <a:ext cx="7" cy="11"/>
            </a:xfrm>
            <a:custGeom>
              <a:avLst/>
              <a:gdLst>
                <a:gd name="T0" fmla="*/ 4 w 4"/>
                <a:gd name="T1" fmla="*/ 6 h 6"/>
                <a:gd name="T2" fmla="*/ 1 w 4"/>
                <a:gd name="T3" fmla="*/ 0 h 6"/>
                <a:gd name="T4" fmla="*/ 0 w 4"/>
                <a:gd name="T5" fmla="*/ 0 h 6"/>
                <a:gd name="T6" fmla="*/ 4 w 4"/>
                <a:gd name="T7" fmla="*/ 6 h 6"/>
              </a:gdLst>
              <a:ahLst/>
              <a:cxnLst>
                <a:cxn ang="0">
                  <a:pos x="T0" y="T1"/>
                </a:cxn>
                <a:cxn ang="0">
                  <a:pos x="T2" y="T3"/>
                </a:cxn>
                <a:cxn ang="0">
                  <a:pos x="T4" y="T5"/>
                </a:cxn>
                <a:cxn ang="0">
                  <a:pos x="T6" y="T7"/>
                </a:cxn>
              </a:cxnLst>
              <a:rect l="0" t="0" r="r" b="b"/>
              <a:pathLst>
                <a:path w="4" h="6">
                  <a:moveTo>
                    <a:pt x="4" y="6"/>
                  </a:moveTo>
                  <a:cubicBezTo>
                    <a:pt x="3" y="4"/>
                    <a:pt x="2" y="2"/>
                    <a:pt x="1" y="0"/>
                  </a:cubicBezTo>
                  <a:cubicBezTo>
                    <a:pt x="1" y="0"/>
                    <a:pt x="0" y="0"/>
                    <a:pt x="0" y="0"/>
                  </a:cubicBezTo>
                  <a:cubicBezTo>
                    <a:pt x="2" y="2"/>
                    <a:pt x="3" y="4"/>
                    <a:pt x="4"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 name="Freeform 21"/>
            <p:cNvSpPr>
              <a:spLocks/>
            </p:cNvSpPr>
            <p:nvPr/>
          </p:nvSpPr>
          <p:spPr bwMode="auto">
            <a:xfrm>
              <a:off x="4907" y="2031"/>
              <a:ext cx="21" cy="39"/>
            </a:xfrm>
            <a:custGeom>
              <a:avLst/>
              <a:gdLst>
                <a:gd name="T0" fmla="*/ 3 w 12"/>
                <a:gd name="T1" fmla="*/ 0 h 22"/>
                <a:gd name="T2" fmla="*/ 4 w 12"/>
                <a:gd name="T3" fmla="*/ 22 h 22"/>
                <a:gd name="T4" fmla="*/ 11 w 12"/>
                <a:gd name="T5" fmla="*/ 19 h 22"/>
                <a:gd name="T6" fmla="*/ 3 w 12"/>
                <a:gd name="T7" fmla="*/ 0 h 22"/>
              </a:gdLst>
              <a:ahLst/>
              <a:cxnLst>
                <a:cxn ang="0">
                  <a:pos x="T0" y="T1"/>
                </a:cxn>
                <a:cxn ang="0">
                  <a:pos x="T2" y="T3"/>
                </a:cxn>
                <a:cxn ang="0">
                  <a:pos x="T4" y="T5"/>
                </a:cxn>
                <a:cxn ang="0">
                  <a:pos x="T6" y="T7"/>
                </a:cxn>
              </a:cxnLst>
              <a:rect l="0" t="0" r="r" b="b"/>
              <a:pathLst>
                <a:path w="12" h="22">
                  <a:moveTo>
                    <a:pt x="3" y="0"/>
                  </a:moveTo>
                  <a:cubicBezTo>
                    <a:pt x="0" y="8"/>
                    <a:pt x="1" y="15"/>
                    <a:pt x="4" y="22"/>
                  </a:cubicBezTo>
                  <a:cubicBezTo>
                    <a:pt x="5" y="21"/>
                    <a:pt x="7" y="18"/>
                    <a:pt x="11" y="19"/>
                  </a:cubicBezTo>
                  <a:cubicBezTo>
                    <a:pt x="12" y="12"/>
                    <a:pt x="11" y="6"/>
                    <a:pt x="3"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Freeform 22"/>
            <p:cNvSpPr>
              <a:spLocks/>
            </p:cNvSpPr>
            <p:nvPr/>
          </p:nvSpPr>
          <p:spPr bwMode="auto">
            <a:xfrm>
              <a:off x="5275" y="2144"/>
              <a:ext cx="80" cy="41"/>
            </a:xfrm>
            <a:custGeom>
              <a:avLst/>
              <a:gdLst>
                <a:gd name="T0" fmla="*/ 0 w 45"/>
                <a:gd name="T1" fmla="*/ 14 h 23"/>
                <a:gd name="T2" fmla="*/ 10 w 45"/>
                <a:gd name="T3" fmla="*/ 21 h 23"/>
                <a:gd name="T4" fmla="*/ 36 w 45"/>
                <a:gd name="T5" fmla="*/ 0 h 23"/>
                <a:gd name="T6" fmla="*/ 0 w 45"/>
                <a:gd name="T7" fmla="*/ 14 h 23"/>
              </a:gdLst>
              <a:ahLst/>
              <a:cxnLst>
                <a:cxn ang="0">
                  <a:pos x="T0" y="T1"/>
                </a:cxn>
                <a:cxn ang="0">
                  <a:pos x="T2" y="T3"/>
                </a:cxn>
                <a:cxn ang="0">
                  <a:pos x="T4" y="T5"/>
                </a:cxn>
                <a:cxn ang="0">
                  <a:pos x="T6" y="T7"/>
                </a:cxn>
              </a:cxnLst>
              <a:rect l="0" t="0" r="r" b="b"/>
              <a:pathLst>
                <a:path w="45" h="23">
                  <a:moveTo>
                    <a:pt x="0" y="14"/>
                  </a:moveTo>
                  <a:cubicBezTo>
                    <a:pt x="4" y="16"/>
                    <a:pt x="7" y="19"/>
                    <a:pt x="10" y="21"/>
                  </a:cubicBezTo>
                  <a:cubicBezTo>
                    <a:pt x="14" y="23"/>
                    <a:pt x="45" y="17"/>
                    <a:pt x="36" y="0"/>
                  </a:cubicBezTo>
                  <a:cubicBezTo>
                    <a:pt x="30" y="13"/>
                    <a:pt x="13" y="14"/>
                    <a:pt x="0"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 name="Freeform 23"/>
            <p:cNvSpPr>
              <a:spLocks/>
            </p:cNvSpPr>
            <p:nvPr/>
          </p:nvSpPr>
          <p:spPr bwMode="auto">
            <a:xfrm>
              <a:off x="4963" y="2073"/>
              <a:ext cx="355" cy="217"/>
            </a:xfrm>
            <a:custGeom>
              <a:avLst/>
              <a:gdLst>
                <a:gd name="T0" fmla="*/ 74 w 200"/>
                <a:gd name="T1" fmla="*/ 14 h 122"/>
                <a:gd name="T2" fmla="*/ 47 w 200"/>
                <a:gd name="T3" fmla="*/ 31 h 122"/>
                <a:gd name="T4" fmla="*/ 27 w 200"/>
                <a:gd name="T5" fmla="*/ 5 h 122"/>
                <a:gd name="T6" fmla="*/ 0 w 200"/>
                <a:gd name="T7" fmla="*/ 10 h 122"/>
                <a:gd name="T8" fmla="*/ 30 w 200"/>
                <a:gd name="T9" fmla="*/ 21 h 122"/>
                <a:gd name="T10" fmla="*/ 13 w 200"/>
                <a:gd name="T11" fmla="*/ 27 h 122"/>
                <a:gd name="T12" fmla="*/ 29 w 200"/>
                <a:gd name="T13" fmla="*/ 34 h 122"/>
                <a:gd name="T14" fmla="*/ 71 w 200"/>
                <a:gd name="T15" fmla="*/ 79 h 122"/>
                <a:gd name="T16" fmla="*/ 102 w 200"/>
                <a:gd name="T17" fmla="*/ 87 h 122"/>
                <a:gd name="T18" fmla="*/ 123 w 200"/>
                <a:gd name="T19" fmla="*/ 90 h 122"/>
                <a:gd name="T20" fmla="*/ 133 w 200"/>
                <a:gd name="T21" fmla="*/ 75 h 122"/>
                <a:gd name="T22" fmla="*/ 200 w 200"/>
                <a:gd name="T23" fmla="*/ 99 h 122"/>
                <a:gd name="T24" fmla="*/ 163 w 200"/>
                <a:gd name="T25" fmla="*/ 68 h 122"/>
                <a:gd name="T26" fmla="*/ 100 w 200"/>
                <a:gd name="T27" fmla="*/ 23 h 122"/>
                <a:gd name="T28" fmla="*/ 74 w 200"/>
                <a:gd name="T29" fmla="*/ 1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22">
                  <a:moveTo>
                    <a:pt x="74" y="14"/>
                  </a:moveTo>
                  <a:cubicBezTo>
                    <a:pt x="66" y="10"/>
                    <a:pt x="53" y="31"/>
                    <a:pt x="47" y="31"/>
                  </a:cubicBezTo>
                  <a:cubicBezTo>
                    <a:pt x="33" y="29"/>
                    <a:pt x="36" y="10"/>
                    <a:pt x="27" y="5"/>
                  </a:cubicBezTo>
                  <a:cubicBezTo>
                    <a:pt x="17" y="0"/>
                    <a:pt x="8" y="4"/>
                    <a:pt x="0" y="10"/>
                  </a:cubicBezTo>
                  <a:cubicBezTo>
                    <a:pt x="9" y="18"/>
                    <a:pt x="18" y="25"/>
                    <a:pt x="30" y="21"/>
                  </a:cubicBezTo>
                  <a:cubicBezTo>
                    <a:pt x="24" y="23"/>
                    <a:pt x="19" y="26"/>
                    <a:pt x="13" y="27"/>
                  </a:cubicBezTo>
                  <a:cubicBezTo>
                    <a:pt x="17" y="35"/>
                    <a:pt x="22" y="43"/>
                    <a:pt x="29" y="34"/>
                  </a:cubicBezTo>
                  <a:cubicBezTo>
                    <a:pt x="33" y="40"/>
                    <a:pt x="105" y="61"/>
                    <a:pt x="71" y="79"/>
                  </a:cubicBezTo>
                  <a:cubicBezTo>
                    <a:pt x="81" y="82"/>
                    <a:pt x="93" y="85"/>
                    <a:pt x="102" y="87"/>
                  </a:cubicBezTo>
                  <a:cubicBezTo>
                    <a:pt x="109" y="89"/>
                    <a:pt x="115" y="92"/>
                    <a:pt x="123" y="90"/>
                  </a:cubicBezTo>
                  <a:cubicBezTo>
                    <a:pt x="126" y="89"/>
                    <a:pt x="126" y="77"/>
                    <a:pt x="133" y="75"/>
                  </a:cubicBezTo>
                  <a:cubicBezTo>
                    <a:pt x="151" y="69"/>
                    <a:pt x="185" y="122"/>
                    <a:pt x="200" y="99"/>
                  </a:cubicBezTo>
                  <a:cubicBezTo>
                    <a:pt x="182" y="95"/>
                    <a:pt x="175" y="81"/>
                    <a:pt x="163" y="68"/>
                  </a:cubicBezTo>
                  <a:cubicBezTo>
                    <a:pt x="183" y="53"/>
                    <a:pt x="111" y="31"/>
                    <a:pt x="100" y="23"/>
                  </a:cubicBezTo>
                  <a:cubicBezTo>
                    <a:pt x="99" y="24"/>
                    <a:pt x="83" y="18"/>
                    <a:pt x="74"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 name="Freeform 24"/>
            <p:cNvSpPr>
              <a:spLocks/>
            </p:cNvSpPr>
            <p:nvPr/>
          </p:nvSpPr>
          <p:spPr bwMode="auto">
            <a:xfrm>
              <a:off x="5323" y="2116"/>
              <a:ext cx="36" cy="36"/>
            </a:xfrm>
            <a:custGeom>
              <a:avLst/>
              <a:gdLst>
                <a:gd name="T0" fmla="*/ 0 w 20"/>
                <a:gd name="T1" fmla="*/ 0 h 20"/>
                <a:gd name="T2" fmla="*/ 18 w 20"/>
                <a:gd name="T3" fmla="*/ 20 h 20"/>
                <a:gd name="T4" fmla="*/ 0 w 20"/>
                <a:gd name="T5" fmla="*/ 0 h 20"/>
              </a:gdLst>
              <a:ahLst/>
              <a:cxnLst>
                <a:cxn ang="0">
                  <a:pos x="T0" y="T1"/>
                </a:cxn>
                <a:cxn ang="0">
                  <a:pos x="T2" y="T3"/>
                </a:cxn>
                <a:cxn ang="0">
                  <a:pos x="T4" y="T5"/>
                </a:cxn>
              </a:cxnLst>
              <a:rect l="0" t="0" r="r" b="b"/>
              <a:pathLst>
                <a:path w="20" h="20">
                  <a:moveTo>
                    <a:pt x="0" y="0"/>
                  </a:moveTo>
                  <a:cubicBezTo>
                    <a:pt x="8" y="5"/>
                    <a:pt x="15" y="12"/>
                    <a:pt x="18" y="20"/>
                  </a:cubicBezTo>
                  <a:cubicBezTo>
                    <a:pt x="20" y="14"/>
                    <a:pt x="9" y="5"/>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25"/>
            <p:cNvSpPr>
              <a:spLocks/>
            </p:cNvSpPr>
            <p:nvPr/>
          </p:nvSpPr>
          <p:spPr bwMode="auto">
            <a:xfrm>
              <a:off x="5380" y="2169"/>
              <a:ext cx="18" cy="23"/>
            </a:xfrm>
            <a:custGeom>
              <a:avLst/>
              <a:gdLst>
                <a:gd name="T0" fmla="*/ 5 w 10"/>
                <a:gd name="T1" fmla="*/ 7 h 13"/>
                <a:gd name="T2" fmla="*/ 7 w 10"/>
                <a:gd name="T3" fmla="*/ 13 h 13"/>
                <a:gd name="T4" fmla="*/ 10 w 10"/>
                <a:gd name="T5" fmla="*/ 10 h 13"/>
                <a:gd name="T6" fmla="*/ 0 w 10"/>
                <a:gd name="T7" fmla="*/ 0 h 13"/>
                <a:gd name="T8" fmla="*/ 5 w 10"/>
                <a:gd name="T9" fmla="*/ 7 h 13"/>
              </a:gdLst>
              <a:ahLst/>
              <a:cxnLst>
                <a:cxn ang="0">
                  <a:pos x="T0" y="T1"/>
                </a:cxn>
                <a:cxn ang="0">
                  <a:pos x="T2" y="T3"/>
                </a:cxn>
                <a:cxn ang="0">
                  <a:pos x="T4" y="T5"/>
                </a:cxn>
                <a:cxn ang="0">
                  <a:pos x="T6" y="T7"/>
                </a:cxn>
                <a:cxn ang="0">
                  <a:pos x="T8" y="T9"/>
                </a:cxn>
              </a:cxnLst>
              <a:rect l="0" t="0" r="r" b="b"/>
              <a:pathLst>
                <a:path w="10" h="13">
                  <a:moveTo>
                    <a:pt x="5" y="7"/>
                  </a:moveTo>
                  <a:cubicBezTo>
                    <a:pt x="6" y="9"/>
                    <a:pt x="5" y="11"/>
                    <a:pt x="7" y="13"/>
                  </a:cubicBezTo>
                  <a:cubicBezTo>
                    <a:pt x="8" y="12"/>
                    <a:pt x="9" y="11"/>
                    <a:pt x="10" y="10"/>
                  </a:cubicBezTo>
                  <a:cubicBezTo>
                    <a:pt x="7" y="6"/>
                    <a:pt x="3" y="3"/>
                    <a:pt x="0" y="0"/>
                  </a:cubicBezTo>
                  <a:cubicBezTo>
                    <a:pt x="2" y="2"/>
                    <a:pt x="3" y="5"/>
                    <a:pt x="5"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 name="Freeform 26"/>
            <p:cNvSpPr>
              <a:spLocks/>
            </p:cNvSpPr>
            <p:nvPr/>
          </p:nvSpPr>
          <p:spPr bwMode="auto">
            <a:xfrm>
              <a:off x="5508" y="2260"/>
              <a:ext cx="1"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 name="Freeform 27"/>
            <p:cNvSpPr>
              <a:spLocks/>
            </p:cNvSpPr>
            <p:nvPr/>
          </p:nvSpPr>
          <p:spPr bwMode="auto">
            <a:xfrm>
              <a:off x="5508" y="226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 name="Freeform 28"/>
            <p:cNvSpPr>
              <a:spLocks/>
            </p:cNvSpPr>
            <p:nvPr/>
          </p:nvSpPr>
          <p:spPr bwMode="auto">
            <a:xfrm>
              <a:off x="5499" y="2251"/>
              <a:ext cx="9" cy="9"/>
            </a:xfrm>
            <a:custGeom>
              <a:avLst/>
              <a:gdLst>
                <a:gd name="T0" fmla="*/ 5 w 5"/>
                <a:gd name="T1" fmla="*/ 5 h 5"/>
                <a:gd name="T2" fmla="*/ 0 w 5"/>
                <a:gd name="T3" fmla="*/ 0 h 5"/>
                <a:gd name="T4" fmla="*/ 5 w 5"/>
                <a:gd name="T5" fmla="*/ 5 h 5"/>
              </a:gdLst>
              <a:ahLst/>
              <a:cxnLst>
                <a:cxn ang="0">
                  <a:pos x="T0" y="T1"/>
                </a:cxn>
                <a:cxn ang="0">
                  <a:pos x="T2" y="T3"/>
                </a:cxn>
                <a:cxn ang="0">
                  <a:pos x="T4" y="T5"/>
                </a:cxn>
              </a:cxnLst>
              <a:rect l="0" t="0" r="r" b="b"/>
              <a:pathLst>
                <a:path w="5" h="5">
                  <a:moveTo>
                    <a:pt x="5" y="5"/>
                  </a:moveTo>
                  <a:cubicBezTo>
                    <a:pt x="3" y="4"/>
                    <a:pt x="2" y="2"/>
                    <a:pt x="0" y="0"/>
                  </a:cubicBezTo>
                  <a:cubicBezTo>
                    <a:pt x="1" y="1"/>
                    <a:pt x="4" y="4"/>
                    <a:pt x="5"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 name="Freeform 29"/>
            <p:cNvSpPr>
              <a:spLocks/>
            </p:cNvSpPr>
            <p:nvPr/>
          </p:nvSpPr>
          <p:spPr bwMode="auto">
            <a:xfrm>
              <a:off x="5472" y="2242"/>
              <a:ext cx="20" cy="7"/>
            </a:xfrm>
            <a:custGeom>
              <a:avLst/>
              <a:gdLst>
                <a:gd name="T0" fmla="*/ 11 w 11"/>
                <a:gd name="T1" fmla="*/ 4 h 4"/>
                <a:gd name="T2" fmla="*/ 0 w 11"/>
                <a:gd name="T3" fmla="*/ 0 h 4"/>
                <a:gd name="T4" fmla="*/ 11 w 11"/>
                <a:gd name="T5" fmla="*/ 4 h 4"/>
              </a:gdLst>
              <a:ahLst/>
              <a:cxnLst>
                <a:cxn ang="0">
                  <a:pos x="T0" y="T1"/>
                </a:cxn>
                <a:cxn ang="0">
                  <a:pos x="T2" y="T3"/>
                </a:cxn>
                <a:cxn ang="0">
                  <a:pos x="T4" y="T5"/>
                </a:cxn>
              </a:cxnLst>
              <a:rect l="0" t="0" r="r" b="b"/>
              <a:pathLst>
                <a:path w="11" h="4">
                  <a:moveTo>
                    <a:pt x="11" y="4"/>
                  </a:moveTo>
                  <a:cubicBezTo>
                    <a:pt x="7" y="3"/>
                    <a:pt x="3" y="1"/>
                    <a:pt x="0" y="0"/>
                  </a:cubicBezTo>
                  <a:cubicBezTo>
                    <a:pt x="3" y="2"/>
                    <a:pt x="8" y="3"/>
                    <a:pt x="11"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 name="Freeform 30"/>
            <p:cNvSpPr>
              <a:spLocks/>
            </p:cNvSpPr>
            <p:nvPr/>
          </p:nvSpPr>
          <p:spPr bwMode="auto">
            <a:xfrm>
              <a:off x="5474" y="2217"/>
              <a:ext cx="18" cy="20"/>
            </a:xfrm>
            <a:custGeom>
              <a:avLst/>
              <a:gdLst>
                <a:gd name="T0" fmla="*/ 0 w 10"/>
                <a:gd name="T1" fmla="*/ 0 h 11"/>
                <a:gd name="T2" fmla="*/ 10 w 10"/>
                <a:gd name="T3" fmla="*/ 11 h 11"/>
                <a:gd name="T4" fmla="*/ 0 w 10"/>
                <a:gd name="T5" fmla="*/ 0 h 11"/>
              </a:gdLst>
              <a:ahLst/>
              <a:cxnLst>
                <a:cxn ang="0">
                  <a:pos x="T0" y="T1"/>
                </a:cxn>
                <a:cxn ang="0">
                  <a:pos x="T2" y="T3"/>
                </a:cxn>
                <a:cxn ang="0">
                  <a:pos x="T4" y="T5"/>
                </a:cxn>
              </a:cxnLst>
              <a:rect l="0" t="0" r="r" b="b"/>
              <a:pathLst>
                <a:path w="10" h="11">
                  <a:moveTo>
                    <a:pt x="0" y="0"/>
                  </a:moveTo>
                  <a:cubicBezTo>
                    <a:pt x="3" y="6"/>
                    <a:pt x="6" y="7"/>
                    <a:pt x="10" y="11"/>
                  </a:cubicBezTo>
                  <a:cubicBezTo>
                    <a:pt x="7" y="7"/>
                    <a:pt x="5" y="3"/>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 name="Freeform 31"/>
            <p:cNvSpPr>
              <a:spLocks/>
            </p:cNvSpPr>
            <p:nvPr/>
          </p:nvSpPr>
          <p:spPr bwMode="auto">
            <a:xfrm>
              <a:off x="5440" y="2203"/>
              <a:ext cx="22" cy="12"/>
            </a:xfrm>
            <a:custGeom>
              <a:avLst/>
              <a:gdLst>
                <a:gd name="T0" fmla="*/ 12 w 12"/>
                <a:gd name="T1" fmla="*/ 7 h 7"/>
                <a:gd name="T2" fmla="*/ 0 w 12"/>
                <a:gd name="T3" fmla="*/ 0 h 7"/>
                <a:gd name="T4" fmla="*/ 12 w 12"/>
                <a:gd name="T5" fmla="*/ 7 h 7"/>
              </a:gdLst>
              <a:ahLst/>
              <a:cxnLst>
                <a:cxn ang="0">
                  <a:pos x="T0" y="T1"/>
                </a:cxn>
                <a:cxn ang="0">
                  <a:pos x="T2" y="T3"/>
                </a:cxn>
                <a:cxn ang="0">
                  <a:pos x="T4" y="T5"/>
                </a:cxn>
              </a:cxnLst>
              <a:rect l="0" t="0" r="r" b="b"/>
              <a:pathLst>
                <a:path w="12" h="7">
                  <a:moveTo>
                    <a:pt x="12" y="7"/>
                  </a:moveTo>
                  <a:cubicBezTo>
                    <a:pt x="8" y="4"/>
                    <a:pt x="4" y="2"/>
                    <a:pt x="0" y="0"/>
                  </a:cubicBezTo>
                  <a:cubicBezTo>
                    <a:pt x="1" y="1"/>
                    <a:pt x="6" y="7"/>
                    <a:pt x="12"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5410" y="2187"/>
              <a:ext cx="14" cy="9"/>
            </a:xfrm>
            <a:custGeom>
              <a:avLst/>
              <a:gdLst>
                <a:gd name="T0" fmla="*/ 8 w 8"/>
                <a:gd name="T1" fmla="*/ 5 h 5"/>
                <a:gd name="T2" fmla="*/ 0 w 8"/>
                <a:gd name="T3" fmla="*/ 0 h 5"/>
                <a:gd name="T4" fmla="*/ 8 w 8"/>
                <a:gd name="T5" fmla="*/ 5 h 5"/>
              </a:gdLst>
              <a:ahLst/>
              <a:cxnLst>
                <a:cxn ang="0">
                  <a:pos x="T0" y="T1"/>
                </a:cxn>
                <a:cxn ang="0">
                  <a:pos x="T2" y="T3"/>
                </a:cxn>
                <a:cxn ang="0">
                  <a:pos x="T4" y="T5"/>
                </a:cxn>
              </a:cxnLst>
              <a:rect l="0" t="0" r="r" b="b"/>
              <a:pathLst>
                <a:path w="8" h="5">
                  <a:moveTo>
                    <a:pt x="8" y="5"/>
                  </a:moveTo>
                  <a:cubicBezTo>
                    <a:pt x="5" y="3"/>
                    <a:pt x="3" y="2"/>
                    <a:pt x="0" y="0"/>
                  </a:cubicBezTo>
                  <a:cubicBezTo>
                    <a:pt x="1" y="1"/>
                    <a:pt x="2" y="4"/>
                    <a:pt x="8"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 name="Freeform 33"/>
            <p:cNvSpPr>
              <a:spLocks/>
            </p:cNvSpPr>
            <p:nvPr/>
          </p:nvSpPr>
          <p:spPr bwMode="auto">
            <a:xfrm>
              <a:off x="5199" y="2813"/>
              <a:ext cx="76" cy="91"/>
            </a:xfrm>
            <a:custGeom>
              <a:avLst/>
              <a:gdLst>
                <a:gd name="T0" fmla="*/ 19 w 43"/>
                <a:gd name="T1" fmla="*/ 11 h 51"/>
                <a:gd name="T2" fmla="*/ 0 w 43"/>
                <a:gd name="T3" fmla="*/ 11 h 51"/>
                <a:gd name="T4" fmla="*/ 26 w 43"/>
                <a:gd name="T5" fmla="*/ 41 h 51"/>
                <a:gd name="T6" fmla="*/ 19 w 43"/>
                <a:gd name="T7" fmla="*/ 11 h 51"/>
              </a:gdLst>
              <a:ahLst/>
              <a:cxnLst>
                <a:cxn ang="0">
                  <a:pos x="T0" y="T1"/>
                </a:cxn>
                <a:cxn ang="0">
                  <a:pos x="T2" y="T3"/>
                </a:cxn>
                <a:cxn ang="0">
                  <a:pos x="T4" y="T5"/>
                </a:cxn>
                <a:cxn ang="0">
                  <a:pos x="T6" y="T7"/>
                </a:cxn>
              </a:cxnLst>
              <a:rect l="0" t="0" r="r" b="b"/>
              <a:pathLst>
                <a:path w="43" h="51">
                  <a:moveTo>
                    <a:pt x="19" y="11"/>
                  </a:moveTo>
                  <a:cubicBezTo>
                    <a:pt x="13" y="9"/>
                    <a:pt x="6" y="9"/>
                    <a:pt x="0" y="11"/>
                  </a:cubicBezTo>
                  <a:cubicBezTo>
                    <a:pt x="2" y="21"/>
                    <a:pt x="13" y="51"/>
                    <a:pt x="26" y="41"/>
                  </a:cubicBezTo>
                  <a:cubicBezTo>
                    <a:pt x="40" y="30"/>
                    <a:pt x="43" y="0"/>
                    <a:pt x="19"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5252" y="2810"/>
              <a:ext cx="13" cy="11"/>
            </a:xfrm>
            <a:custGeom>
              <a:avLst/>
              <a:gdLst>
                <a:gd name="T0" fmla="*/ 6 w 7"/>
                <a:gd name="T1" fmla="*/ 6 h 6"/>
                <a:gd name="T2" fmla="*/ 7 w 7"/>
                <a:gd name="T3" fmla="*/ 0 h 6"/>
                <a:gd name="T4" fmla="*/ 6 w 7"/>
                <a:gd name="T5" fmla="*/ 6 h 6"/>
              </a:gdLst>
              <a:ahLst/>
              <a:cxnLst>
                <a:cxn ang="0">
                  <a:pos x="T0" y="T1"/>
                </a:cxn>
                <a:cxn ang="0">
                  <a:pos x="T2" y="T3"/>
                </a:cxn>
                <a:cxn ang="0">
                  <a:pos x="T4" y="T5"/>
                </a:cxn>
              </a:cxnLst>
              <a:rect l="0" t="0" r="r" b="b"/>
              <a:pathLst>
                <a:path w="7" h="6">
                  <a:moveTo>
                    <a:pt x="6" y="6"/>
                  </a:moveTo>
                  <a:cubicBezTo>
                    <a:pt x="7" y="4"/>
                    <a:pt x="7" y="2"/>
                    <a:pt x="7" y="0"/>
                  </a:cubicBezTo>
                  <a:cubicBezTo>
                    <a:pt x="5" y="3"/>
                    <a:pt x="0" y="0"/>
                    <a:pt x="6"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p:cNvSpPr>
            <p:nvPr/>
          </p:nvSpPr>
          <p:spPr bwMode="auto">
            <a:xfrm>
              <a:off x="4944" y="2274"/>
              <a:ext cx="25" cy="9"/>
            </a:xfrm>
            <a:custGeom>
              <a:avLst/>
              <a:gdLst>
                <a:gd name="T0" fmla="*/ 14 w 14"/>
                <a:gd name="T1" fmla="*/ 5 h 5"/>
                <a:gd name="T2" fmla="*/ 14 w 14"/>
                <a:gd name="T3" fmla="*/ 0 h 5"/>
                <a:gd name="T4" fmla="*/ 0 w 14"/>
                <a:gd name="T5" fmla="*/ 1 h 5"/>
                <a:gd name="T6" fmla="*/ 14 w 14"/>
                <a:gd name="T7" fmla="*/ 5 h 5"/>
              </a:gdLst>
              <a:ahLst/>
              <a:cxnLst>
                <a:cxn ang="0">
                  <a:pos x="T0" y="T1"/>
                </a:cxn>
                <a:cxn ang="0">
                  <a:pos x="T2" y="T3"/>
                </a:cxn>
                <a:cxn ang="0">
                  <a:pos x="T4" y="T5"/>
                </a:cxn>
                <a:cxn ang="0">
                  <a:pos x="T6" y="T7"/>
                </a:cxn>
              </a:cxnLst>
              <a:rect l="0" t="0" r="r" b="b"/>
              <a:pathLst>
                <a:path w="14" h="5">
                  <a:moveTo>
                    <a:pt x="14" y="5"/>
                  </a:moveTo>
                  <a:cubicBezTo>
                    <a:pt x="14" y="3"/>
                    <a:pt x="14" y="1"/>
                    <a:pt x="14" y="0"/>
                  </a:cubicBezTo>
                  <a:cubicBezTo>
                    <a:pt x="9" y="0"/>
                    <a:pt x="5" y="0"/>
                    <a:pt x="0" y="1"/>
                  </a:cubicBezTo>
                  <a:cubicBezTo>
                    <a:pt x="4" y="4"/>
                    <a:pt x="9" y="4"/>
                    <a:pt x="14"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648" y="2263"/>
              <a:ext cx="712" cy="549"/>
            </a:xfrm>
            <a:custGeom>
              <a:avLst/>
              <a:gdLst>
                <a:gd name="T0" fmla="*/ 376 w 402"/>
                <a:gd name="T1" fmla="*/ 131 h 309"/>
                <a:gd name="T2" fmla="*/ 371 w 402"/>
                <a:gd name="T3" fmla="*/ 118 h 309"/>
                <a:gd name="T4" fmla="*/ 360 w 402"/>
                <a:gd name="T5" fmla="*/ 114 h 309"/>
                <a:gd name="T6" fmla="*/ 346 w 402"/>
                <a:gd name="T7" fmla="*/ 93 h 309"/>
                <a:gd name="T8" fmla="*/ 329 w 402"/>
                <a:gd name="T9" fmla="*/ 78 h 309"/>
                <a:gd name="T10" fmla="*/ 307 w 402"/>
                <a:gd name="T11" fmla="*/ 37 h 309"/>
                <a:gd name="T12" fmla="*/ 293 w 402"/>
                <a:gd name="T13" fmla="*/ 0 h 309"/>
                <a:gd name="T14" fmla="*/ 265 w 402"/>
                <a:gd name="T15" fmla="*/ 70 h 309"/>
                <a:gd name="T16" fmla="*/ 234 w 402"/>
                <a:gd name="T17" fmla="*/ 19 h 309"/>
                <a:gd name="T18" fmla="*/ 187 w 402"/>
                <a:gd name="T19" fmla="*/ 5 h 309"/>
                <a:gd name="T20" fmla="*/ 193 w 402"/>
                <a:gd name="T21" fmla="*/ 13 h 309"/>
                <a:gd name="T22" fmla="*/ 161 w 402"/>
                <a:gd name="T23" fmla="*/ 44 h 309"/>
                <a:gd name="T24" fmla="*/ 148 w 402"/>
                <a:gd name="T25" fmla="*/ 45 h 309"/>
                <a:gd name="T26" fmla="*/ 112 w 402"/>
                <a:gd name="T27" fmla="*/ 59 h 309"/>
                <a:gd name="T28" fmla="*/ 105 w 402"/>
                <a:gd name="T29" fmla="*/ 56 h 309"/>
                <a:gd name="T30" fmla="*/ 101 w 402"/>
                <a:gd name="T31" fmla="*/ 66 h 309"/>
                <a:gd name="T32" fmla="*/ 96 w 402"/>
                <a:gd name="T33" fmla="*/ 59 h 309"/>
                <a:gd name="T34" fmla="*/ 50 w 402"/>
                <a:gd name="T35" fmla="*/ 97 h 309"/>
                <a:gd name="T36" fmla="*/ 9 w 402"/>
                <a:gd name="T37" fmla="*/ 114 h 309"/>
                <a:gd name="T38" fmla="*/ 9 w 402"/>
                <a:gd name="T39" fmla="*/ 160 h 309"/>
                <a:gd name="T40" fmla="*/ 6 w 402"/>
                <a:gd name="T41" fmla="*/ 156 h 309"/>
                <a:gd name="T42" fmla="*/ 27 w 402"/>
                <a:gd name="T43" fmla="*/ 223 h 309"/>
                <a:gd name="T44" fmla="*/ 38 w 402"/>
                <a:gd name="T45" fmla="*/ 254 h 309"/>
                <a:gd name="T46" fmla="*/ 75 w 402"/>
                <a:gd name="T47" fmla="*/ 244 h 309"/>
                <a:gd name="T48" fmla="*/ 158 w 402"/>
                <a:gd name="T49" fmla="*/ 218 h 309"/>
                <a:gd name="T50" fmla="*/ 222 w 402"/>
                <a:gd name="T51" fmla="*/ 253 h 309"/>
                <a:gd name="T52" fmla="*/ 244 w 402"/>
                <a:gd name="T53" fmla="*/ 230 h 309"/>
                <a:gd name="T54" fmla="*/ 234 w 402"/>
                <a:gd name="T55" fmla="*/ 254 h 309"/>
                <a:gd name="T56" fmla="*/ 238 w 402"/>
                <a:gd name="T57" fmla="*/ 257 h 309"/>
                <a:gd name="T58" fmla="*/ 247 w 402"/>
                <a:gd name="T59" fmla="*/ 246 h 309"/>
                <a:gd name="T60" fmla="*/ 249 w 402"/>
                <a:gd name="T61" fmla="*/ 260 h 309"/>
                <a:gd name="T62" fmla="*/ 260 w 402"/>
                <a:gd name="T63" fmla="*/ 259 h 309"/>
                <a:gd name="T64" fmla="*/ 310 w 402"/>
                <a:gd name="T65" fmla="*/ 292 h 309"/>
                <a:gd name="T66" fmla="*/ 329 w 402"/>
                <a:gd name="T67" fmla="*/ 299 h 309"/>
                <a:gd name="T68" fmla="*/ 339 w 402"/>
                <a:gd name="T69" fmla="*/ 290 h 309"/>
                <a:gd name="T70" fmla="*/ 366 w 402"/>
                <a:gd name="T71" fmla="*/ 275 h 309"/>
                <a:gd name="T72" fmla="*/ 394 w 402"/>
                <a:gd name="T73" fmla="*/ 213 h 309"/>
                <a:gd name="T74" fmla="*/ 390 w 402"/>
                <a:gd name="T75" fmla="*/ 146 h 309"/>
                <a:gd name="T76" fmla="*/ 376 w 402"/>
                <a:gd name="T77" fmla="*/ 13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2" h="309">
                  <a:moveTo>
                    <a:pt x="376" y="131"/>
                  </a:moveTo>
                  <a:cubicBezTo>
                    <a:pt x="372" y="127"/>
                    <a:pt x="374" y="122"/>
                    <a:pt x="371" y="118"/>
                  </a:cubicBezTo>
                  <a:cubicBezTo>
                    <a:pt x="369" y="115"/>
                    <a:pt x="362" y="117"/>
                    <a:pt x="360" y="114"/>
                  </a:cubicBezTo>
                  <a:cubicBezTo>
                    <a:pt x="354" y="107"/>
                    <a:pt x="352" y="100"/>
                    <a:pt x="346" y="93"/>
                  </a:cubicBezTo>
                  <a:cubicBezTo>
                    <a:pt x="340" y="87"/>
                    <a:pt x="332" y="87"/>
                    <a:pt x="329" y="78"/>
                  </a:cubicBezTo>
                  <a:cubicBezTo>
                    <a:pt x="324" y="64"/>
                    <a:pt x="322" y="42"/>
                    <a:pt x="307" y="37"/>
                  </a:cubicBezTo>
                  <a:cubicBezTo>
                    <a:pt x="300" y="34"/>
                    <a:pt x="295" y="8"/>
                    <a:pt x="293" y="0"/>
                  </a:cubicBezTo>
                  <a:cubicBezTo>
                    <a:pt x="282" y="7"/>
                    <a:pt x="284" y="81"/>
                    <a:pt x="265" y="70"/>
                  </a:cubicBezTo>
                  <a:cubicBezTo>
                    <a:pt x="247" y="59"/>
                    <a:pt x="202" y="42"/>
                    <a:pt x="234" y="19"/>
                  </a:cubicBezTo>
                  <a:cubicBezTo>
                    <a:pt x="229" y="12"/>
                    <a:pt x="199" y="10"/>
                    <a:pt x="187" y="5"/>
                  </a:cubicBezTo>
                  <a:cubicBezTo>
                    <a:pt x="189" y="8"/>
                    <a:pt x="191" y="11"/>
                    <a:pt x="193" y="13"/>
                  </a:cubicBezTo>
                  <a:cubicBezTo>
                    <a:pt x="174" y="18"/>
                    <a:pt x="163" y="22"/>
                    <a:pt x="161" y="44"/>
                  </a:cubicBezTo>
                  <a:cubicBezTo>
                    <a:pt x="159" y="44"/>
                    <a:pt x="150" y="45"/>
                    <a:pt x="148" y="45"/>
                  </a:cubicBezTo>
                  <a:cubicBezTo>
                    <a:pt x="144" y="17"/>
                    <a:pt x="116" y="44"/>
                    <a:pt x="112" y="59"/>
                  </a:cubicBezTo>
                  <a:cubicBezTo>
                    <a:pt x="110" y="58"/>
                    <a:pt x="107" y="57"/>
                    <a:pt x="105" y="56"/>
                  </a:cubicBezTo>
                  <a:cubicBezTo>
                    <a:pt x="104" y="59"/>
                    <a:pt x="102" y="63"/>
                    <a:pt x="101" y="66"/>
                  </a:cubicBezTo>
                  <a:cubicBezTo>
                    <a:pt x="99" y="64"/>
                    <a:pt x="98" y="62"/>
                    <a:pt x="96" y="59"/>
                  </a:cubicBezTo>
                  <a:cubicBezTo>
                    <a:pt x="86" y="85"/>
                    <a:pt x="77" y="89"/>
                    <a:pt x="50" y="97"/>
                  </a:cubicBezTo>
                  <a:cubicBezTo>
                    <a:pt x="39" y="100"/>
                    <a:pt x="14" y="116"/>
                    <a:pt x="9" y="114"/>
                  </a:cubicBezTo>
                  <a:cubicBezTo>
                    <a:pt x="0" y="128"/>
                    <a:pt x="7" y="145"/>
                    <a:pt x="9" y="160"/>
                  </a:cubicBezTo>
                  <a:cubicBezTo>
                    <a:pt x="8" y="159"/>
                    <a:pt x="7" y="157"/>
                    <a:pt x="6" y="156"/>
                  </a:cubicBezTo>
                  <a:cubicBezTo>
                    <a:pt x="3" y="175"/>
                    <a:pt x="24" y="203"/>
                    <a:pt x="27" y="223"/>
                  </a:cubicBezTo>
                  <a:cubicBezTo>
                    <a:pt x="30" y="239"/>
                    <a:pt x="11" y="249"/>
                    <a:pt x="38" y="254"/>
                  </a:cubicBezTo>
                  <a:cubicBezTo>
                    <a:pt x="52" y="256"/>
                    <a:pt x="62" y="248"/>
                    <a:pt x="75" y="244"/>
                  </a:cubicBezTo>
                  <a:cubicBezTo>
                    <a:pt x="103" y="237"/>
                    <a:pt x="129" y="232"/>
                    <a:pt x="158" y="218"/>
                  </a:cubicBezTo>
                  <a:cubicBezTo>
                    <a:pt x="189" y="203"/>
                    <a:pt x="209" y="232"/>
                    <a:pt x="222" y="253"/>
                  </a:cubicBezTo>
                  <a:cubicBezTo>
                    <a:pt x="233" y="248"/>
                    <a:pt x="237" y="238"/>
                    <a:pt x="244" y="230"/>
                  </a:cubicBezTo>
                  <a:cubicBezTo>
                    <a:pt x="245" y="239"/>
                    <a:pt x="242" y="248"/>
                    <a:pt x="234" y="254"/>
                  </a:cubicBezTo>
                  <a:cubicBezTo>
                    <a:pt x="235" y="255"/>
                    <a:pt x="237" y="256"/>
                    <a:pt x="238" y="257"/>
                  </a:cubicBezTo>
                  <a:cubicBezTo>
                    <a:pt x="241" y="252"/>
                    <a:pt x="246" y="252"/>
                    <a:pt x="247" y="246"/>
                  </a:cubicBezTo>
                  <a:cubicBezTo>
                    <a:pt x="247" y="251"/>
                    <a:pt x="250" y="254"/>
                    <a:pt x="249" y="260"/>
                  </a:cubicBezTo>
                  <a:cubicBezTo>
                    <a:pt x="252" y="259"/>
                    <a:pt x="256" y="261"/>
                    <a:pt x="260" y="259"/>
                  </a:cubicBezTo>
                  <a:cubicBezTo>
                    <a:pt x="268" y="280"/>
                    <a:pt x="282" y="309"/>
                    <a:pt x="310" y="292"/>
                  </a:cubicBezTo>
                  <a:cubicBezTo>
                    <a:pt x="315" y="289"/>
                    <a:pt x="323" y="296"/>
                    <a:pt x="329" y="299"/>
                  </a:cubicBezTo>
                  <a:cubicBezTo>
                    <a:pt x="333" y="301"/>
                    <a:pt x="334" y="293"/>
                    <a:pt x="339" y="290"/>
                  </a:cubicBezTo>
                  <a:cubicBezTo>
                    <a:pt x="349" y="285"/>
                    <a:pt x="360" y="284"/>
                    <a:pt x="366" y="275"/>
                  </a:cubicBezTo>
                  <a:cubicBezTo>
                    <a:pt x="368" y="251"/>
                    <a:pt x="386" y="234"/>
                    <a:pt x="394" y="213"/>
                  </a:cubicBezTo>
                  <a:cubicBezTo>
                    <a:pt x="401" y="194"/>
                    <a:pt x="402" y="164"/>
                    <a:pt x="390" y="146"/>
                  </a:cubicBezTo>
                  <a:cubicBezTo>
                    <a:pt x="388" y="142"/>
                    <a:pt x="381" y="136"/>
                    <a:pt x="376" y="1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5596" y="2961"/>
              <a:ext cx="13" cy="10"/>
            </a:xfrm>
            <a:custGeom>
              <a:avLst/>
              <a:gdLst>
                <a:gd name="T0" fmla="*/ 0 w 7"/>
                <a:gd name="T1" fmla="*/ 6 h 6"/>
                <a:gd name="T2" fmla="*/ 7 w 7"/>
                <a:gd name="T3" fmla="*/ 0 h 6"/>
                <a:gd name="T4" fmla="*/ 0 w 7"/>
                <a:gd name="T5" fmla="*/ 0 h 6"/>
                <a:gd name="T6" fmla="*/ 0 w 7"/>
                <a:gd name="T7" fmla="*/ 6 h 6"/>
              </a:gdLst>
              <a:ahLst/>
              <a:cxnLst>
                <a:cxn ang="0">
                  <a:pos x="T0" y="T1"/>
                </a:cxn>
                <a:cxn ang="0">
                  <a:pos x="T2" y="T3"/>
                </a:cxn>
                <a:cxn ang="0">
                  <a:pos x="T4" y="T5"/>
                </a:cxn>
                <a:cxn ang="0">
                  <a:pos x="T6" y="T7"/>
                </a:cxn>
              </a:cxnLst>
              <a:rect l="0" t="0" r="r" b="b"/>
              <a:pathLst>
                <a:path w="7" h="6">
                  <a:moveTo>
                    <a:pt x="0" y="6"/>
                  </a:moveTo>
                  <a:cubicBezTo>
                    <a:pt x="2" y="4"/>
                    <a:pt x="4" y="2"/>
                    <a:pt x="7" y="0"/>
                  </a:cubicBezTo>
                  <a:cubicBezTo>
                    <a:pt x="4" y="0"/>
                    <a:pt x="2" y="0"/>
                    <a:pt x="0" y="0"/>
                  </a:cubicBezTo>
                  <a:cubicBezTo>
                    <a:pt x="0" y="2"/>
                    <a:pt x="0" y="4"/>
                    <a:pt x="0"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p:cNvSpPr>
            <p:nvPr/>
          </p:nvSpPr>
          <p:spPr bwMode="auto">
            <a:xfrm>
              <a:off x="5563" y="2828"/>
              <a:ext cx="172" cy="136"/>
            </a:xfrm>
            <a:custGeom>
              <a:avLst/>
              <a:gdLst>
                <a:gd name="T0" fmla="*/ 75 w 97"/>
                <a:gd name="T1" fmla="*/ 8 h 77"/>
                <a:gd name="T2" fmla="*/ 70 w 97"/>
                <a:gd name="T3" fmla="*/ 0 h 77"/>
                <a:gd name="T4" fmla="*/ 55 w 97"/>
                <a:gd name="T5" fmla="*/ 20 h 77"/>
                <a:gd name="T6" fmla="*/ 16 w 97"/>
                <a:gd name="T7" fmla="*/ 53 h 77"/>
                <a:gd name="T8" fmla="*/ 42 w 97"/>
                <a:gd name="T9" fmla="*/ 71 h 77"/>
                <a:gd name="T10" fmla="*/ 55 w 97"/>
                <a:gd name="T11" fmla="*/ 50 h 77"/>
                <a:gd name="T12" fmla="*/ 71 w 97"/>
                <a:gd name="T13" fmla="*/ 34 h 77"/>
                <a:gd name="T14" fmla="*/ 75 w 97"/>
                <a:gd name="T15" fmla="*/ 8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7">
                  <a:moveTo>
                    <a:pt x="75" y="8"/>
                  </a:moveTo>
                  <a:cubicBezTo>
                    <a:pt x="74" y="5"/>
                    <a:pt x="72" y="3"/>
                    <a:pt x="70" y="0"/>
                  </a:cubicBezTo>
                  <a:cubicBezTo>
                    <a:pt x="64" y="6"/>
                    <a:pt x="60" y="14"/>
                    <a:pt x="55" y="20"/>
                  </a:cubicBezTo>
                  <a:cubicBezTo>
                    <a:pt x="45" y="35"/>
                    <a:pt x="28" y="41"/>
                    <a:pt x="16" y="53"/>
                  </a:cubicBezTo>
                  <a:cubicBezTo>
                    <a:pt x="0" y="68"/>
                    <a:pt x="31" y="77"/>
                    <a:pt x="42" y="71"/>
                  </a:cubicBezTo>
                  <a:cubicBezTo>
                    <a:pt x="50" y="66"/>
                    <a:pt x="49" y="56"/>
                    <a:pt x="55" y="50"/>
                  </a:cubicBezTo>
                  <a:cubicBezTo>
                    <a:pt x="60" y="45"/>
                    <a:pt x="71" y="38"/>
                    <a:pt x="71" y="34"/>
                  </a:cubicBezTo>
                  <a:cubicBezTo>
                    <a:pt x="71" y="28"/>
                    <a:pt x="97" y="0"/>
                    <a:pt x="75"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5688" y="2702"/>
              <a:ext cx="109" cy="149"/>
            </a:xfrm>
            <a:custGeom>
              <a:avLst/>
              <a:gdLst>
                <a:gd name="T0" fmla="*/ 29 w 61"/>
                <a:gd name="T1" fmla="*/ 25 h 84"/>
                <a:gd name="T2" fmla="*/ 0 w 61"/>
                <a:gd name="T3" fmla="*/ 0 h 84"/>
                <a:gd name="T4" fmla="*/ 18 w 61"/>
                <a:gd name="T5" fmla="*/ 31 h 84"/>
                <a:gd name="T6" fmla="*/ 10 w 61"/>
                <a:gd name="T7" fmla="*/ 56 h 84"/>
                <a:gd name="T8" fmla="*/ 28 w 61"/>
                <a:gd name="T9" fmla="*/ 79 h 84"/>
                <a:gd name="T10" fmla="*/ 44 w 61"/>
                <a:gd name="T11" fmla="*/ 56 h 84"/>
                <a:gd name="T12" fmla="*/ 55 w 61"/>
                <a:gd name="T13" fmla="*/ 37 h 84"/>
                <a:gd name="T14" fmla="*/ 29 w 61"/>
                <a:gd name="T15" fmla="*/ 25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84">
                  <a:moveTo>
                    <a:pt x="29" y="25"/>
                  </a:moveTo>
                  <a:cubicBezTo>
                    <a:pt x="20" y="32"/>
                    <a:pt x="11" y="7"/>
                    <a:pt x="0" y="0"/>
                  </a:cubicBezTo>
                  <a:cubicBezTo>
                    <a:pt x="3" y="14"/>
                    <a:pt x="15" y="18"/>
                    <a:pt x="18" y="31"/>
                  </a:cubicBezTo>
                  <a:cubicBezTo>
                    <a:pt x="20" y="35"/>
                    <a:pt x="18" y="49"/>
                    <a:pt x="10" y="56"/>
                  </a:cubicBezTo>
                  <a:cubicBezTo>
                    <a:pt x="23" y="62"/>
                    <a:pt x="18" y="84"/>
                    <a:pt x="28" y="79"/>
                  </a:cubicBezTo>
                  <a:cubicBezTo>
                    <a:pt x="37" y="74"/>
                    <a:pt x="38" y="60"/>
                    <a:pt x="44" y="56"/>
                  </a:cubicBezTo>
                  <a:cubicBezTo>
                    <a:pt x="46" y="55"/>
                    <a:pt x="61" y="41"/>
                    <a:pt x="55" y="37"/>
                  </a:cubicBezTo>
                  <a:cubicBezTo>
                    <a:pt x="47" y="31"/>
                    <a:pt x="30" y="47"/>
                    <a:pt x="29"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p:cNvSpPr>
            <p:nvPr/>
          </p:nvSpPr>
          <p:spPr bwMode="auto">
            <a:xfrm>
              <a:off x="5765" y="2380"/>
              <a:ext cx="26" cy="16"/>
            </a:xfrm>
            <a:custGeom>
              <a:avLst/>
              <a:gdLst>
                <a:gd name="T0" fmla="*/ 7 w 15"/>
                <a:gd name="T1" fmla="*/ 0 h 9"/>
                <a:gd name="T2" fmla="*/ 0 w 15"/>
                <a:gd name="T3" fmla="*/ 6 h 9"/>
                <a:gd name="T4" fmla="*/ 7 w 15"/>
                <a:gd name="T5" fmla="*/ 0 h 9"/>
              </a:gdLst>
              <a:ahLst/>
              <a:cxnLst>
                <a:cxn ang="0">
                  <a:pos x="T0" y="T1"/>
                </a:cxn>
                <a:cxn ang="0">
                  <a:pos x="T2" y="T3"/>
                </a:cxn>
                <a:cxn ang="0">
                  <a:pos x="T4" y="T5"/>
                </a:cxn>
              </a:cxnLst>
              <a:rect l="0" t="0" r="r" b="b"/>
              <a:pathLst>
                <a:path w="15" h="9">
                  <a:moveTo>
                    <a:pt x="7" y="0"/>
                  </a:moveTo>
                  <a:cubicBezTo>
                    <a:pt x="5" y="2"/>
                    <a:pt x="2" y="4"/>
                    <a:pt x="0" y="6"/>
                  </a:cubicBezTo>
                  <a:cubicBezTo>
                    <a:pt x="9" y="9"/>
                    <a:pt x="15" y="8"/>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p:cNvSpPr>
            <p:nvPr/>
          </p:nvSpPr>
          <p:spPr bwMode="auto">
            <a:xfrm>
              <a:off x="5788" y="2363"/>
              <a:ext cx="19" cy="12"/>
            </a:xfrm>
            <a:custGeom>
              <a:avLst/>
              <a:gdLst>
                <a:gd name="T0" fmla="*/ 2 w 11"/>
                <a:gd name="T1" fmla="*/ 7 h 7"/>
                <a:gd name="T2" fmla="*/ 11 w 11"/>
                <a:gd name="T3" fmla="*/ 0 h 7"/>
                <a:gd name="T4" fmla="*/ 0 w 11"/>
                <a:gd name="T5" fmla="*/ 4 h 7"/>
                <a:gd name="T6" fmla="*/ 2 w 11"/>
                <a:gd name="T7" fmla="*/ 7 h 7"/>
              </a:gdLst>
              <a:ahLst/>
              <a:cxnLst>
                <a:cxn ang="0">
                  <a:pos x="T0" y="T1"/>
                </a:cxn>
                <a:cxn ang="0">
                  <a:pos x="T2" y="T3"/>
                </a:cxn>
                <a:cxn ang="0">
                  <a:pos x="T4" y="T5"/>
                </a:cxn>
                <a:cxn ang="0">
                  <a:pos x="T6" y="T7"/>
                </a:cxn>
              </a:cxnLst>
              <a:rect l="0" t="0" r="r" b="b"/>
              <a:pathLst>
                <a:path w="11" h="7">
                  <a:moveTo>
                    <a:pt x="2" y="7"/>
                  </a:moveTo>
                  <a:cubicBezTo>
                    <a:pt x="8" y="6"/>
                    <a:pt x="9" y="1"/>
                    <a:pt x="11" y="0"/>
                  </a:cubicBezTo>
                  <a:cubicBezTo>
                    <a:pt x="7" y="1"/>
                    <a:pt x="4" y="3"/>
                    <a:pt x="0" y="4"/>
                  </a:cubicBezTo>
                  <a:cubicBezTo>
                    <a:pt x="1" y="5"/>
                    <a:pt x="2" y="6"/>
                    <a:pt x="2"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4880" y="1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p:cNvSpPr>
            <p:nvPr/>
          </p:nvSpPr>
          <p:spPr bwMode="auto">
            <a:xfrm>
              <a:off x="4798" y="1901"/>
              <a:ext cx="94" cy="75"/>
            </a:xfrm>
            <a:custGeom>
              <a:avLst/>
              <a:gdLst>
                <a:gd name="T0" fmla="*/ 38 w 53"/>
                <a:gd name="T1" fmla="*/ 0 h 42"/>
                <a:gd name="T2" fmla="*/ 8 w 53"/>
                <a:gd name="T3" fmla="*/ 35 h 42"/>
                <a:gd name="T4" fmla="*/ 14 w 53"/>
                <a:gd name="T5" fmla="*/ 22 h 42"/>
                <a:gd name="T6" fmla="*/ 38 w 53"/>
                <a:gd name="T7" fmla="*/ 42 h 42"/>
                <a:gd name="T8" fmla="*/ 43 w 53"/>
                <a:gd name="T9" fmla="*/ 30 h 42"/>
                <a:gd name="T10" fmla="*/ 46 w 53"/>
                <a:gd name="T11" fmla="*/ 36 h 42"/>
                <a:gd name="T12" fmla="*/ 38 w 5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3" h="42">
                  <a:moveTo>
                    <a:pt x="38" y="0"/>
                  </a:moveTo>
                  <a:cubicBezTo>
                    <a:pt x="34" y="24"/>
                    <a:pt x="0" y="4"/>
                    <a:pt x="8" y="35"/>
                  </a:cubicBezTo>
                  <a:cubicBezTo>
                    <a:pt x="9" y="31"/>
                    <a:pt x="12" y="27"/>
                    <a:pt x="14" y="22"/>
                  </a:cubicBezTo>
                  <a:cubicBezTo>
                    <a:pt x="31" y="22"/>
                    <a:pt x="20" y="36"/>
                    <a:pt x="38" y="42"/>
                  </a:cubicBezTo>
                  <a:cubicBezTo>
                    <a:pt x="38" y="35"/>
                    <a:pt x="38" y="29"/>
                    <a:pt x="43" y="30"/>
                  </a:cubicBezTo>
                  <a:cubicBezTo>
                    <a:pt x="41" y="25"/>
                    <a:pt x="46" y="35"/>
                    <a:pt x="46" y="36"/>
                  </a:cubicBezTo>
                  <a:cubicBezTo>
                    <a:pt x="53" y="25"/>
                    <a:pt x="48" y="7"/>
                    <a:pt x="38"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44"/>
            <p:cNvSpPr>
              <a:spLocks/>
            </p:cNvSpPr>
            <p:nvPr/>
          </p:nvSpPr>
          <p:spPr bwMode="auto">
            <a:xfrm>
              <a:off x="4736" y="1882"/>
              <a:ext cx="36" cy="41"/>
            </a:xfrm>
            <a:custGeom>
              <a:avLst/>
              <a:gdLst>
                <a:gd name="T0" fmla="*/ 1 w 20"/>
                <a:gd name="T1" fmla="*/ 23 h 23"/>
                <a:gd name="T2" fmla="*/ 18 w 20"/>
                <a:gd name="T3" fmla="*/ 0 h 23"/>
                <a:gd name="T4" fmla="*/ 1 w 20"/>
                <a:gd name="T5" fmla="*/ 23 h 23"/>
              </a:gdLst>
              <a:ahLst/>
              <a:cxnLst>
                <a:cxn ang="0">
                  <a:pos x="T0" y="T1"/>
                </a:cxn>
                <a:cxn ang="0">
                  <a:pos x="T2" y="T3"/>
                </a:cxn>
                <a:cxn ang="0">
                  <a:pos x="T4" y="T5"/>
                </a:cxn>
              </a:cxnLst>
              <a:rect l="0" t="0" r="r" b="b"/>
              <a:pathLst>
                <a:path w="20" h="23">
                  <a:moveTo>
                    <a:pt x="1" y="23"/>
                  </a:moveTo>
                  <a:cubicBezTo>
                    <a:pt x="10" y="16"/>
                    <a:pt x="20" y="8"/>
                    <a:pt x="18" y="0"/>
                  </a:cubicBezTo>
                  <a:cubicBezTo>
                    <a:pt x="14" y="9"/>
                    <a:pt x="0" y="17"/>
                    <a:pt x="1"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45"/>
            <p:cNvSpPr>
              <a:spLocks/>
            </p:cNvSpPr>
            <p:nvPr/>
          </p:nvSpPr>
          <p:spPr bwMode="auto">
            <a:xfrm>
              <a:off x="4763" y="1749"/>
              <a:ext cx="74" cy="106"/>
            </a:xfrm>
            <a:custGeom>
              <a:avLst/>
              <a:gdLst>
                <a:gd name="T0" fmla="*/ 13 w 42"/>
                <a:gd name="T1" fmla="*/ 38 h 60"/>
                <a:gd name="T2" fmla="*/ 29 w 42"/>
                <a:gd name="T3" fmla="*/ 54 h 60"/>
                <a:gd name="T4" fmla="*/ 29 w 42"/>
                <a:gd name="T5" fmla="*/ 48 h 60"/>
                <a:gd name="T6" fmla="*/ 42 w 42"/>
                <a:gd name="T7" fmla="*/ 60 h 60"/>
                <a:gd name="T8" fmla="*/ 37 w 42"/>
                <a:gd name="T9" fmla="*/ 52 h 60"/>
                <a:gd name="T10" fmla="*/ 39 w 42"/>
                <a:gd name="T11" fmla="*/ 48 h 60"/>
                <a:gd name="T12" fmla="*/ 24 w 42"/>
                <a:gd name="T13" fmla="*/ 47 h 60"/>
                <a:gd name="T14" fmla="*/ 17 w 42"/>
                <a:gd name="T15" fmla="*/ 2 h 60"/>
                <a:gd name="T16" fmla="*/ 8 w 42"/>
                <a:gd name="T17" fmla="*/ 0 h 60"/>
                <a:gd name="T18" fmla="*/ 4 w 42"/>
                <a:gd name="T19" fmla="*/ 24 h 60"/>
                <a:gd name="T20" fmla="*/ 13 w 42"/>
                <a:gd name="T21" fmla="*/ 3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0">
                  <a:moveTo>
                    <a:pt x="13" y="38"/>
                  </a:moveTo>
                  <a:cubicBezTo>
                    <a:pt x="10" y="49"/>
                    <a:pt x="20" y="48"/>
                    <a:pt x="29" y="54"/>
                  </a:cubicBezTo>
                  <a:cubicBezTo>
                    <a:pt x="29" y="52"/>
                    <a:pt x="29" y="50"/>
                    <a:pt x="29" y="48"/>
                  </a:cubicBezTo>
                  <a:cubicBezTo>
                    <a:pt x="33" y="53"/>
                    <a:pt x="38" y="55"/>
                    <a:pt x="42" y="60"/>
                  </a:cubicBezTo>
                  <a:cubicBezTo>
                    <a:pt x="41" y="53"/>
                    <a:pt x="41" y="56"/>
                    <a:pt x="37" y="52"/>
                  </a:cubicBezTo>
                  <a:cubicBezTo>
                    <a:pt x="38" y="51"/>
                    <a:pt x="38" y="50"/>
                    <a:pt x="39" y="48"/>
                  </a:cubicBezTo>
                  <a:cubicBezTo>
                    <a:pt x="33" y="46"/>
                    <a:pt x="28" y="45"/>
                    <a:pt x="24" y="47"/>
                  </a:cubicBezTo>
                  <a:cubicBezTo>
                    <a:pt x="10" y="35"/>
                    <a:pt x="26" y="18"/>
                    <a:pt x="17" y="2"/>
                  </a:cubicBezTo>
                  <a:cubicBezTo>
                    <a:pt x="16" y="2"/>
                    <a:pt x="10" y="0"/>
                    <a:pt x="8" y="0"/>
                  </a:cubicBezTo>
                  <a:cubicBezTo>
                    <a:pt x="4" y="8"/>
                    <a:pt x="5" y="15"/>
                    <a:pt x="4" y="24"/>
                  </a:cubicBezTo>
                  <a:cubicBezTo>
                    <a:pt x="0" y="34"/>
                    <a:pt x="4" y="40"/>
                    <a:pt x="13" y="3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 name="Freeform 46"/>
            <p:cNvSpPr>
              <a:spLocks/>
            </p:cNvSpPr>
            <p:nvPr/>
          </p:nvSpPr>
          <p:spPr bwMode="auto">
            <a:xfrm>
              <a:off x="4843" y="1853"/>
              <a:ext cx="25" cy="45"/>
            </a:xfrm>
            <a:custGeom>
              <a:avLst/>
              <a:gdLst>
                <a:gd name="T0" fmla="*/ 0 w 14"/>
                <a:gd name="T1" fmla="*/ 3 h 25"/>
                <a:gd name="T2" fmla="*/ 7 w 14"/>
                <a:gd name="T3" fmla="*/ 11 h 25"/>
                <a:gd name="T4" fmla="*/ 1 w 14"/>
                <a:gd name="T5" fmla="*/ 13 h 25"/>
                <a:gd name="T6" fmla="*/ 7 w 14"/>
                <a:gd name="T7" fmla="*/ 25 h 25"/>
                <a:gd name="T8" fmla="*/ 10 w 14"/>
                <a:gd name="T9" fmla="*/ 25 h 25"/>
                <a:gd name="T10" fmla="*/ 12 w 14"/>
                <a:gd name="T11" fmla="*/ 17 h 25"/>
                <a:gd name="T12" fmla="*/ 0 w 14"/>
                <a:gd name="T13" fmla="*/ 3 h 25"/>
              </a:gdLst>
              <a:ahLst/>
              <a:cxnLst>
                <a:cxn ang="0">
                  <a:pos x="T0" y="T1"/>
                </a:cxn>
                <a:cxn ang="0">
                  <a:pos x="T2" y="T3"/>
                </a:cxn>
                <a:cxn ang="0">
                  <a:pos x="T4" y="T5"/>
                </a:cxn>
                <a:cxn ang="0">
                  <a:pos x="T6" y="T7"/>
                </a:cxn>
                <a:cxn ang="0">
                  <a:pos x="T8" y="T9"/>
                </a:cxn>
                <a:cxn ang="0">
                  <a:pos x="T10" y="T11"/>
                </a:cxn>
                <a:cxn ang="0">
                  <a:pos x="T12" y="T13"/>
                </a:cxn>
              </a:cxnLst>
              <a:rect l="0" t="0" r="r" b="b"/>
              <a:pathLst>
                <a:path w="14" h="25">
                  <a:moveTo>
                    <a:pt x="0" y="3"/>
                  </a:moveTo>
                  <a:cubicBezTo>
                    <a:pt x="2" y="6"/>
                    <a:pt x="4" y="9"/>
                    <a:pt x="7" y="11"/>
                  </a:cubicBezTo>
                  <a:cubicBezTo>
                    <a:pt x="6" y="12"/>
                    <a:pt x="2" y="13"/>
                    <a:pt x="1" y="13"/>
                  </a:cubicBezTo>
                  <a:cubicBezTo>
                    <a:pt x="3" y="16"/>
                    <a:pt x="5" y="22"/>
                    <a:pt x="7" y="25"/>
                  </a:cubicBezTo>
                  <a:cubicBezTo>
                    <a:pt x="8" y="25"/>
                    <a:pt x="9" y="25"/>
                    <a:pt x="10" y="25"/>
                  </a:cubicBezTo>
                  <a:cubicBezTo>
                    <a:pt x="6" y="17"/>
                    <a:pt x="12" y="19"/>
                    <a:pt x="12" y="17"/>
                  </a:cubicBezTo>
                  <a:cubicBezTo>
                    <a:pt x="14" y="8"/>
                    <a:pt x="10" y="0"/>
                    <a:pt x="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 name="Freeform 47"/>
            <p:cNvSpPr>
              <a:spLocks/>
            </p:cNvSpPr>
            <p:nvPr/>
          </p:nvSpPr>
          <p:spPr bwMode="auto">
            <a:xfrm>
              <a:off x="4802" y="1868"/>
              <a:ext cx="23" cy="26"/>
            </a:xfrm>
            <a:custGeom>
              <a:avLst/>
              <a:gdLst>
                <a:gd name="T0" fmla="*/ 3 w 13"/>
                <a:gd name="T1" fmla="*/ 15 h 15"/>
                <a:gd name="T2" fmla="*/ 13 w 13"/>
                <a:gd name="T3" fmla="*/ 5 h 15"/>
                <a:gd name="T4" fmla="*/ 4 w 13"/>
                <a:gd name="T5" fmla="*/ 0 h 15"/>
                <a:gd name="T6" fmla="*/ 6 w 13"/>
                <a:gd name="T7" fmla="*/ 1 h 15"/>
                <a:gd name="T8" fmla="*/ 3 w 13"/>
                <a:gd name="T9" fmla="*/ 15 h 15"/>
              </a:gdLst>
              <a:ahLst/>
              <a:cxnLst>
                <a:cxn ang="0">
                  <a:pos x="T0" y="T1"/>
                </a:cxn>
                <a:cxn ang="0">
                  <a:pos x="T2" y="T3"/>
                </a:cxn>
                <a:cxn ang="0">
                  <a:pos x="T4" y="T5"/>
                </a:cxn>
                <a:cxn ang="0">
                  <a:pos x="T6" y="T7"/>
                </a:cxn>
                <a:cxn ang="0">
                  <a:pos x="T8" y="T9"/>
                </a:cxn>
              </a:cxnLst>
              <a:rect l="0" t="0" r="r" b="b"/>
              <a:pathLst>
                <a:path w="13" h="15">
                  <a:moveTo>
                    <a:pt x="3" y="15"/>
                  </a:moveTo>
                  <a:cubicBezTo>
                    <a:pt x="8" y="12"/>
                    <a:pt x="10" y="10"/>
                    <a:pt x="13" y="5"/>
                  </a:cubicBezTo>
                  <a:cubicBezTo>
                    <a:pt x="10" y="4"/>
                    <a:pt x="7" y="2"/>
                    <a:pt x="4" y="0"/>
                  </a:cubicBezTo>
                  <a:cubicBezTo>
                    <a:pt x="6" y="1"/>
                    <a:pt x="6" y="1"/>
                    <a:pt x="6" y="1"/>
                  </a:cubicBezTo>
                  <a:cubicBezTo>
                    <a:pt x="3" y="3"/>
                    <a:pt x="0" y="6"/>
                    <a:pt x="3"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 name="Freeform 48"/>
            <p:cNvSpPr>
              <a:spLocks/>
            </p:cNvSpPr>
            <p:nvPr/>
          </p:nvSpPr>
          <p:spPr bwMode="auto">
            <a:xfrm>
              <a:off x="4818" y="1885"/>
              <a:ext cx="27" cy="32"/>
            </a:xfrm>
            <a:custGeom>
              <a:avLst/>
              <a:gdLst>
                <a:gd name="T0" fmla="*/ 10 w 15"/>
                <a:gd name="T1" fmla="*/ 3 h 18"/>
                <a:gd name="T2" fmla="*/ 6 w 15"/>
                <a:gd name="T3" fmla="*/ 0 h 18"/>
                <a:gd name="T4" fmla="*/ 0 w 15"/>
                <a:gd name="T5" fmla="*/ 10 h 18"/>
                <a:gd name="T6" fmla="*/ 6 w 15"/>
                <a:gd name="T7" fmla="*/ 18 h 18"/>
                <a:gd name="T8" fmla="*/ 9 w 15"/>
                <a:gd name="T9" fmla="*/ 10 h 18"/>
                <a:gd name="T10" fmla="*/ 9 w 15"/>
                <a:gd name="T11" fmla="*/ 11 h 18"/>
                <a:gd name="T12" fmla="*/ 15 w 15"/>
                <a:gd name="T13" fmla="*/ 0 h 18"/>
                <a:gd name="T14" fmla="*/ 10 w 15"/>
                <a:gd name="T15" fmla="*/ 6 h 18"/>
                <a:gd name="T16" fmla="*/ 10 w 15"/>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0" y="3"/>
                  </a:moveTo>
                  <a:cubicBezTo>
                    <a:pt x="9" y="2"/>
                    <a:pt x="7" y="1"/>
                    <a:pt x="6" y="0"/>
                  </a:cubicBezTo>
                  <a:cubicBezTo>
                    <a:pt x="5" y="1"/>
                    <a:pt x="0" y="8"/>
                    <a:pt x="0" y="10"/>
                  </a:cubicBezTo>
                  <a:cubicBezTo>
                    <a:pt x="2" y="13"/>
                    <a:pt x="4" y="15"/>
                    <a:pt x="6" y="18"/>
                  </a:cubicBezTo>
                  <a:cubicBezTo>
                    <a:pt x="7" y="16"/>
                    <a:pt x="8" y="13"/>
                    <a:pt x="9" y="10"/>
                  </a:cubicBezTo>
                  <a:cubicBezTo>
                    <a:pt x="9" y="10"/>
                    <a:pt x="9" y="11"/>
                    <a:pt x="9" y="11"/>
                  </a:cubicBezTo>
                  <a:cubicBezTo>
                    <a:pt x="12" y="9"/>
                    <a:pt x="13" y="4"/>
                    <a:pt x="15" y="0"/>
                  </a:cubicBezTo>
                  <a:cubicBezTo>
                    <a:pt x="14" y="1"/>
                    <a:pt x="11" y="3"/>
                    <a:pt x="10" y="6"/>
                  </a:cubicBezTo>
                  <a:cubicBezTo>
                    <a:pt x="10" y="5"/>
                    <a:pt x="10" y="4"/>
                    <a:pt x="1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 name="Freeform 49"/>
            <p:cNvSpPr>
              <a:spLocks/>
            </p:cNvSpPr>
            <p:nvPr/>
          </p:nvSpPr>
          <p:spPr bwMode="auto">
            <a:xfrm>
              <a:off x="4839" y="1898"/>
              <a:ext cx="13" cy="12"/>
            </a:xfrm>
            <a:custGeom>
              <a:avLst/>
              <a:gdLst>
                <a:gd name="T0" fmla="*/ 7 w 7"/>
                <a:gd name="T1" fmla="*/ 1 h 7"/>
                <a:gd name="T2" fmla="*/ 0 w 7"/>
                <a:gd name="T3" fmla="*/ 5 h 7"/>
                <a:gd name="T4" fmla="*/ 7 w 7"/>
                <a:gd name="T5" fmla="*/ 1 h 7"/>
              </a:gdLst>
              <a:ahLst/>
              <a:cxnLst>
                <a:cxn ang="0">
                  <a:pos x="T0" y="T1"/>
                </a:cxn>
                <a:cxn ang="0">
                  <a:pos x="T2" y="T3"/>
                </a:cxn>
                <a:cxn ang="0">
                  <a:pos x="T4" y="T5"/>
                </a:cxn>
              </a:cxnLst>
              <a:rect l="0" t="0" r="r" b="b"/>
              <a:pathLst>
                <a:path w="7" h="7">
                  <a:moveTo>
                    <a:pt x="7" y="1"/>
                  </a:moveTo>
                  <a:cubicBezTo>
                    <a:pt x="4" y="2"/>
                    <a:pt x="1" y="0"/>
                    <a:pt x="0" y="5"/>
                  </a:cubicBezTo>
                  <a:cubicBezTo>
                    <a:pt x="4" y="7"/>
                    <a:pt x="3" y="3"/>
                    <a:pt x="7"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 name="Freeform 50"/>
            <p:cNvSpPr>
              <a:spLocks/>
            </p:cNvSpPr>
            <p:nvPr/>
          </p:nvSpPr>
          <p:spPr bwMode="auto">
            <a:xfrm>
              <a:off x="4825" y="1848"/>
              <a:ext cx="14" cy="21"/>
            </a:xfrm>
            <a:custGeom>
              <a:avLst/>
              <a:gdLst>
                <a:gd name="T0" fmla="*/ 0 w 8"/>
                <a:gd name="T1" fmla="*/ 9 h 12"/>
                <a:gd name="T2" fmla="*/ 8 w 8"/>
                <a:gd name="T3" fmla="*/ 12 h 12"/>
                <a:gd name="T4" fmla="*/ 0 w 8"/>
                <a:gd name="T5" fmla="*/ 9 h 12"/>
              </a:gdLst>
              <a:ahLst/>
              <a:cxnLst>
                <a:cxn ang="0">
                  <a:pos x="T0" y="T1"/>
                </a:cxn>
                <a:cxn ang="0">
                  <a:pos x="T2" y="T3"/>
                </a:cxn>
                <a:cxn ang="0">
                  <a:pos x="T4" y="T5"/>
                </a:cxn>
              </a:cxnLst>
              <a:rect l="0" t="0" r="r" b="b"/>
              <a:pathLst>
                <a:path w="8" h="12">
                  <a:moveTo>
                    <a:pt x="0" y="9"/>
                  </a:moveTo>
                  <a:cubicBezTo>
                    <a:pt x="4" y="10"/>
                    <a:pt x="5" y="8"/>
                    <a:pt x="8" y="12"/>
                  </a:cubicBezTo>
                  <a:cubicBezTo>
                    <a:pt x="2" y="0"/>
                    <a:pt x="4" y="6"/>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Freeform 51"/>
            <p:cNvSpPr>
              <a:spLocks/>
            </p:cNvSpPr>
            <p:nvPr/>
          </p:nvSpPr>
          <p:spPr bwMode="auto">
            <a:xfrm>
              <a:off x="4779" y="1839"/>
              <a:ext cx="18" cy="20"/>
            </a:xfrm>
            <a:custGeom>
              <a:avLst/>
              <a:gdLst>
                <a:gd name="T0" fmla="*/ 0 w 10"/>
                <a:gd name="T1" fmla="*/ 0 h 11"/>
                <a:gd name="T2" fmla="*/ 9 w 10"/>
                <a:gd name="T3" fmla="*/ 11 h 11"/>
                <a:gd name="T4" fmla="*/ 0 w 10"/>
                <a:gd name="T5" fmla="*/ 0 h 11"/>
              </a:gdLst>
              <a:ahLst/>
              <a:cxnLst>
                <a:cxn ang="0">
                  <a:pos x="T0" y="T1"/>
                </a:cxn>
                <a:cxn ang="0">
                  <a:pos x="T2" y="T3"/>
                </a:cxn>
                <a:cxn ang="0">
                  <a:pos x="T4" y="T5"/>
                </a:cxn>
              </a:cxnLst>
              <a:rect l="0" t="0" r="r" b="b"/>
              <a:pathLst>
                <a:path w="10" h="11">
                  <a:moveTo>
                    <a:pt x="0" y="0"/>
                  </a:moveTo>
                  <a:cubicBezTo>
                    <a:pt x="2" y="4"/>
                    <a:pt x="5" y="8"/>
                    <a:pt x="9" y="11"/>
                  </a:cubicBezTo>
                  <a:cubicBezTo>
                    <a:pt x="8" y="5"/>
                    <a:pt x="10"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 name="Freeform 52"/>
            <p:cNvSpPr>
              <a:spLocks/>
            </p:cNvSpPr>
            <p:nvPr/>
          </p:nvSpPr>
          <p:spPr bwMode="auto">
            <a:xfrm>
              <a:off x="4765" y="1607"/>
              <a:ext cx="39" cy="55"/>
            </a:xfrm>
            <a:custGeom>
              <a:avLst/>
              <a:gdLst>
                <a:gd name="T0" fmla="*/ 16 w 22"/>
                <a:gd name="T1" fmla="*/ 0 h 31"/>
                <a:gd name="T2" fmla="*/ 9 w 22"/>
                <a:gd name="T3" fmla="*/ 31 h 31"/>
                <a:gd name="T4" fmla="*/ 16 w 22"/>
                <a:gd name="T5" fmla="*/ 0 h 31"/>
              </a:gdLst>
              <a:ahLst/>
              <a:cxnLst>
                <a:cxn ang="0">
                  <a:pos x="T0" y="T1"/>
                </a:cxn>
                <a:cxn ang="0">
                  <a:pos x="T2" y="T3"/>
                </a:cxn>
                <a:cxn ang="0">
                  <a:pos x="T4" y="T5"/>
                </a:cxn>
              </a:cxnLst>
              <a:rect l="0" t="0" r="r" b="b"/>
              <a:pathLst>
                <a:path w="22" h="31">
                  <a:moveTo>
                    <a:pt x="16" y="0"/>
                  </a:moveTo>
                  <a:cubicBezTo>
                    <a:pt x="5" y="7"/>
                    <a:pt x="0" y="20"/>
                    <a:pt x="9" y="31"/>
                  </a:cubicBezTo>
                  <a:cubicBezTo>
                    <a:pt x="18" y="24"/>
                    <a:pt x="22" y="10"/>
                    <a:pt x="16"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 name="Freeform 53"/>
            <p:cNvSpPr>
              <a:spLocks/>
            </p:cNvSpPr>
            <p:nvPr/>
          </p:nvSpPr>
          <p:spPr bwMode="auto">
            <a:xfrm>
              <a:off x="4571" y="1674"/>
              <a:ext cx="82" cy="96"/>
            </a:xfrm>
            <a:custGeom>
              <a:avLst/>
              <a:gdLst>
                <a:gd name="T0" fmla="*/ 0 w 46"/>
                <a:gd name="T1" fmla="*/ 24 h 54"/>
                <a:gd name="T2" fmla="*/ 0 w 46"/>
                <a:gd name="T3" fmla="*/ 24 h 54"/>
              </a:gdLst>
              <a:ahLst/>
              <a:cxnLst>
                <a:cxn ang="0">
                  <a:pos x="T0" y="T1"/>
                </a:cxn>
                <a:cxn ang="0">
                  <a:pos x="T2" y="T3"/>
                </a:cxn>
              </a:cxnLst>
              <a:rect l="0" t="0" r="r" b="b"/>
              <a:pathLst>
                <a:path w="46" h="54">
                  <a:moveTo>
                    <a:pt x="0" y="24"/>
                  </a:moveTo>
                  <a:cubicBezTo>
                    <a:pt x="2" y="54"/>
                    <a:pt x="46" y="0"/>
                    <a:pt x="0"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 name="Freeform 54"/>
            <p:cNvSpPr>
              <a:spLocks/>
            </p:cNvSpPr>
            <p:nvPr/>
          </p:nvSpPr>
          <p:spPr bwMode="auto">
            <a:xfrm>
              <a:off x="4513" y="2084"/>
              <a:ext cx="28" cy="28"/>
            </a:xfrm>
            <a:custGeom>
              <a:avLst/>
              <a:gdLst>
                <a:gd name="T0" fmla="*/ 9 w 16"/>
                <a:gd name="T1" fmla="*/ 14 h 16"/>
                <a:gd name="T2" fmla="*/ 16 w 16"/>
                <a:gd name="T3" fmla="*/ 16 h 16"/>
                <a:gd name="T4" fmla="*/ 7 w 16"/>
                <a:gd name="T5" fmla="*/ 0 h 16"/>
                <a:gd name="T6" fmla="*/ 0 w 16"/>
                <a:gd name="T7" fmla="*/ 5 h 16"/>
                <a:gd name="T8" fmla="*/ 9 w 16"/>
                <a:gd name="T9" fmla="*/ 14 h 16"/>
              </a:gdLst>
              <a:ahLst/>
              <a:cxnLst>
                <a:cxn ang="0">
                  <a:pos x="T0" y="T1"/>
                </a:cxn>
                <a:cxn ang="0">
                  <a:pos x="T2" y="T3"/>
                </a:cxn>
                <a:cxn ang="0">
                  <a:pos x="T4" y="T5"/>
                </a:cxn>
                <a:cxn ang="0">
                  <a:pos x="T6" y="T7"/>
                </a:cxn>
                <a:cxn ang="0">
                  <a:pos x="T8" y="T9"/>
                </a:cxn>
              </a:cxnLst>
              <a:rect l="0" t="0" r="r" b="b"/>
              <a:pathLst>
                <a:path w="16" h="16">
                  <a:moveTo>
                    <a:pt x="9" y="14"/>
                  </a:moveTo>
                  <a:cubicBezTo>
                    <a:pt x="12" y="14"/>
                    <a:pt x="13" y="16"/>
                    <a:pt x="16" y="16"/>
                  </a:cubicBezTo>
                  <a:cubicBezTo>
                    <a:pt x="14" y="11"/>
                    <a:pt x="10" y="4"/>
                    <a:pt x="7" y="0"/>
                  </a:cubicBezTo>
                  <a:cubicBezTo>
                    <a:pt x="5" y="2"/>
                    <a:pt x="2" y="3"/>
                    <a:pt x="0" y="5"/>
                  </a:cubicBezTo>
                  <a:cubicBezTo>
                    <a:pt x="6" y="7"/>
                    <a:pt x="6" y="11"/>
                    <a:pt x="9"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5" name="Freeform 55"/>
            <p:cNvSpPr>
              <a:spLocks/>
            </p:cNvSpPr>
            <p:nvPr/>
          </p:nvSpPr>
          <p:spPr bwMode="auto">
            <a:xfrm>
              <a:off x="4557" y="2105"/>
              <a:ext cx="11" cy="11"/>
            </a:xfrm>
            <a:custGeom>
              <a:avLst/>
              <a:gdLst>
                <a:gd name="T0" fmla="*/ 0 w 6"/>
                <a:gd name="T1" fmla="*/ 0 h 6"/>
                <a:gd name="T2" fmla="*/ 3 w 6"/>
                <a:gd name="T3" fmla="*/ 6 h 6"/>
                <a:gd name="T4" fmla="*/ 6 w 6"/>
                <a:gd name="T5" fmla="*/ 2 h 6"/>
                <a:gd name="T6" fmla="*/ 0 w 6"/>
                <a:gd name="T7" fmla="*/ 0 h 6"/>
              </a:gdLst>
              <a:ahLst/>
              <a:cxnLst>
                <a:cxn ang="0">
                  <a:pos x="T0" y="T1"/>
                </a:cxn>
                <a:cxn ang="0">
                  <a:pos x="T2" y="T3"/>
                </a:cxn>
                <a:cxn ang="0">
                  <a:pos x="T4" y="T5"/>
                </a:cxn>
                <a:cxn ang="0">
                  <a:pos x="T6" y="T7"/>
                </a:cxn>
              </a:cxnLst>
              <a:rect l="0" t="0" r="r" b="b"/>
              <a:pathLst>
                <a:path w="6" h="6">
                  <a:moveTo>
                    <a:pt x="0" y="0"/>
                  </a:moveTo>
                  <a:cubicBezTo>
                    <a:pt x="0" y="0"/>
                    <a:pt x="2" y="5"/>
                    <a:pt x="3" y="6"/>
                  </a:cubicBezTo>
                  <a:cubicBezTo>
                    <a:pt x="4" y="4"/>
                    <a:pt x="5" y="3"/>
                    <a:pt x="6" y="2"/>
                  </a:cubicBezTo>
                  <a:cubicBezTo>
                    <a:pt x="4" y="0"/>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6" name="Freeform 56"/>
            <p:cNvSpPr>
              <a:spLocks/>
            </p:cNvSpPr>
            <p:nvPr/>
          </p:nvSpPr>
          <p:spPr bwMode="auto">
            <a:xfrm>
              <a:off x="4401" y="2079"/>
              <a:ext cx="11" cy="16"/>
            </a:xfrm>
            <a:custGeom>
              <a:avLst/>
              <a:gdLst>
                <a:gd name="T0" fmla="*/ 0 w 6"/>
                <a:gd name="T1" fmla="*/ 0 h 9"/>
                <a:gd name="T2" fmla="*/ 6 w 6"/>
                <a:gd name="T3" fmla="*/ 9 h 9"/>
                <a:gd name="T4" fmla="*/ 2 w 6"/>
                <a:gd name="T5" fmla="*/ 0 h 9"/>
                <a:gd name="T6" fmla="*/ 0 w 6"/>
                <a:gd name="T7" fmla="*/ 0 h 9"/>
              </a:gdLst>
              <a:ahLst/>
              <a:cxnLst>
                <a:cxn ang="0">
                  <a:pos x="T0" y="T1"/>
                </a:cxn>
                <a:cxn ang="0">
                  <a:pos x="T2" y="T3"/>
                </a:cxn>
                <a:cxn ang="0">
                  <a:pos x="T4" y="T5"/>
                </a:cxn>
                <a:cxn ang="0">
                  <a:pos x="T6" y="T7"/>
                </a:cxn>
              </a:cxnLst>
              <a:rect l="0" t="0" r="r" b="b"/>
              <a:pathLst>
                <a:path w="6" h="9">
                  <a:moveTo>
                    <a:pt x="0" y="0"/>
                  </a:moveTo>
                  <a:cubicBezTo>
                    <a:pt x="2" y="3"/>
                    <a:pt x="4" y="6"/>
                    <a:pt x="6" y="9"/>
                  </a:cubicBezTo>
                  <a:cubicBezTo>
                    <a:pt x="5" y="6"/>
                    <a:pt x="3" y="3"/>
                    <a:pt x="2" y="0"/>
                  </a:cubicBezTo>
                  <a:cubicBezTo>
                    <a:pt x="1" y="0"/>
                    <a:pt x="1"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7" name="Freeform 57"/>
            <p:cNvSpPr>
              <a:spLocks/>
            </p:cNvSpPr>
            <p:nvPr/>
          </p:nvSpPr>
          <p:spPr bwMode="auto">
            <a:xfrm>
              <a:off x="4405" y="20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8" name="Freeform 58"/>
            <p:cNvSpPr>
              <a:spLocks/>
            </p:cNvSpPr>
            <p:nvPr/>
          </p:nvSpPr>
          <p:spPr bwMode="auto">
            <a:xfrm>
              <a:off x="4405" y="2079"/>
              <a:ext cx="2"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9" name="Freeform 59"/>
            <p:cNvSpPr>
              <a:spLocks/>
            </p:cNvSpPr>
            <p:nvPr/>
          </p:nvSpPr>
          <p:spPr bwMode="auto">
            <a:xfrm>
              <a:off x="4405" y="207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0" name="Freeform 60"/>
            <p:cNvSpPr>
              <a:spLocks/>
            </p:cNvSpPr>
            <p:nvPr/>
          </p:nvSpPr>
          <p:spPr bwMode="auto">
            <a:xfrm>
              <a:off x="4382" y="2040"/>
              <a:ext cx="9" cy="16"/>
            </a:xfrm>
            <a:custGeom>
              <a:avLst/>
              <a:gdLst>
                <a:gd name="T0" fmla="*/ 5 w 5"/>
                <a:gd name="T1" fmla="*/ 9 h 9"/>
                <a:gd name="T2" fmla="*/ 0 w 5"/>
                <a:gd name="T3" fmla="*/ 1 h 9"/>
                <a:gd name="T4" fmla="*/ 5 w 5"/>
                <a:gd name="T5" fmla="*/ 9 h 9"/>
              </a:gdLst>
              <a:ahLst/>
              <a:cxnLst>
                <a:cxn ang="0">
                  <a:pos x="T0" y="T1"/>
                </a:cxn>
                <a:cxn ang="0">
                  <a:pos x="T2" y="T3"/>
                </a:cxn>
                <a:cxn ang="0">
                  <a:pos x="T4" y="T5"/>
                </a:cxn>
              </a:cxnLst>
              <a:rect l="0" t="0" r="r" b="b"/>
              <a:pathLst>
                <a:path w="5" h="9">
                  <a:moveTo>
                    <a:pt x="5" y="9"/>
                  </a:moveTo>
                  <a:cubicBezTo>
                    <a:pt x="4" y="6"/>
                    <a:pt x="2" y="3"/>
                    <a:pt x="0" y="1"/>
                  </a:cubicBezTo>
                  <a:cubicBezTo>
                    <a:pt x="0" y="0"/>
                    <a:pt x="2" y="7"/>
                    <a:pt x="5"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1" name="Freeform 61"/>
            <p:cNvSpPr>
              <a:spLocks/>
            </p:cNvSpPr>
            <p:nvPr/>
          </p:nvSpPr>
          <p:spPr bwMode="auto">
            <a:xfrm>
              <a:off x="4928" y="1433"/>
              <a:ext cx="60" cy="62"/>
            </a:xfrm>
            <a:custGeom>
              <a:avLst/>
              <a:gdLst>
                <a:gd name="T0" fmla="*/ 13 w 34"/>
                <a:gd name="T1" fmla="*/ 14 h 35"/>
                <a:gd name="T2" fmla="*/ 15 w 34"/>
                <a:gd name="T3" fmla="*/ 23 h 35"/>
                <a:gd name="T4" fmla="*/ 17 w 34"/>
                <a:gd name="T5" fmla="*/ 35 h 35"/>
                <a:gd name="T6" fmla="*/ 25 w 34"/>
                <a:gd name="T7" fmla="*/ 9 h 35"/>
                <a:gd name="T8" fmla="*/ 13 w 34"/>
                <a:gd name="T9" fmla="*/ 14 h 35"/>
              </a:gdLst>
              <a:ahLst/>
              <a:cxnLst>
                <a:cxn ang="0">
                  <a:pos x="T0" y="T1"/>
                </a:cxn>
                <a:cxn ang="0">
                  <a:pos x="T2" y="T3"/>
                </a:cxn>
                <a:cxn ang="0">
                  <a:pos x="T4" y="T5"/>
                </a:cxn>
                <a:cxn ang="0">
                  <a:pos x="T6" y="T7"/>
                </a:cxn>
                <a:cxn ang="0">
                  <a:pos x="T8" y="T9"/>
                </a:cxn>
              </a:cxnLst>
              <a:rect l="0" t="0" r="r" b="b"/>
              <a:pathLst>
                <a:path w="34" h="35">
                  <a:moveTo>
                    <a:pt x="13" y="14"/>
                  </a:moveTo>
                  <a:cubicBezTo>
                    <a:pt x="16" y="17"/>
                    <a:pt x="16" y="19"/>
                    <a:pt x="15" y="23"/>
                  </a:cubicBezTo>
                  <a:cubicBezTo>
                    <a:pt x="13" y="30"/>
                    <a:pt x="13" y="33"/>
                    <a:pt x="17" y="35"/>
                  </a:cubicBezTo>
                  <a:cubicBezTo>
                    <a:pt x="22" y="29"/>
                    <a:pt x="34" y="14"/>
                    <a:pt x="25" y="9"/>
                  </a:cubicBezTo>
                  <a:cubicBezTo>
                    <a:pt x="12" y="0"/>
                    <a:pt x="0" y="23"/>
                    <a:pt x="13"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2" name="Freeform 62"/>
            <p:cNvSpPr>
              <a:spLocks/>
            </p:cNvSpPr>
            <p:nvPr/>
          </p:nvSpPr>
          <p:spPr bwMode="auto">
            <a:xfrm>
              <a:off x="4972" y="1419"/>
              <a:ext cx="64" cy="44"/>
            </a:xfrm>
            <a:custGeom>
              <a:avLst/>
              <a:gdLst>
                <a:gd name="T0" fmla="*/ 26 w 36"/>
                <a:gd name="T1" fmla="*/ 19 h 25"/>
                <a:gd name="T2" fmla="*/ 12 w 36"/>
                <a:gd name="T3" fmla="*/ 25 h 25"/>
                <a:gd name="T4" fmla="*/ 26 w 36"/>
                <a:gd name="T5" fmla="*/ 19 h 25"/>
              </a:gdLst>
              <a:ahLst/>
              <a:cxnLst>
                <a:cxn ang="0">
                  <a:pos x="T0" y="T1"/>
                </a:cxn>
                <a:cxn ang="0">
                  <a:pos x="T2" y="T3"/>
                </a:cxn>
                <a:cxn ang="0">
                  <a:pos x="T4" y="T5"/>
                </a:cxn>
              </a:cxnLst>
              <a:rect l="0" t="0" r="r" b="b"/>
              <a:pathLst>
                <a:path w="36" h="25">
                  <a:moveTo>
                    <a:pt x="26" y="19"/>
                  </a:moveTo>
                  <a:cubicBezTo>
                    <a:pt x="36" y="0"/>
                    <a:pt x="0" y="9"/>
                    <a:pt x="12" y="25"/>
                  </a:cubicBezTo>
                  <a:cubicBezTo>
                    <a:pt x="17" y="16"/>
                    <a:pt x="20" y="19"/>
                    <a:pt x="26" y="1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3" name="Freeform 63"/>
            <p:cNvSpPr>
              <a:spLocks/>
            </p:cNvSpPr>
            <p:nvPr/>
          </p:nvSpPr>
          <p:spPr bwMode="auto">
            <a:xfrm>
              <a:off x="4960" y="1291"/>
              <a:ext cx="202" cy="158"/>
            </a:xfrm>
            <a:custGeom>
              <a:avLst/>
              <a:gdLst>
                <a:gd name="T0" fmla="*/ 30 w 114"/>
                <a:gd name="T1" fmla="*/ 66 h 89"/>
                <a:gd name="T2" fmla="*/ 0 w 114"/>
                <a:gd name="T3" fmla="*/ 82 h 89"/>
                <a:gd name="T4" fmla="*/ 44 w 114"/>
                <a:gd name="T5" fmla="*/ 86 h 89"/>
                <a:gd name="T6" fmla="*/ 60 w 114"/>
                <a:gd name="T7" fmla="*/ 80 h 89"/>
                <a:gd name="T8" fmla="*/ 59 w 114"/>
                <a:gd name="T9" fmla="*/ 72 h 89"/>
                <a:gd name="T10" fmla="*/ 90 w 114"/>
                <a:gd name="T11" fmla="*/ 67 h 89"/>
                <a:gd name="T12" fmla="*/ 90 w 114"/>
                <a:gd name="T13" fmla="*/ 73 h 89"/>
                <a:gd name="T14" fmla="*/ 101 w 114"/>
                <a:gd name="T15" fmla="*/ 0 h 89"/>
                <a:gd name="T16" fmla="*/ 102 w 114"/>
                <a:gd name="T17" fmla="*/ 3 h 89"/>
                <a:gd name="T18" fmla="*/ 91 w 114"/>
                <a:gd name="T19" fmla="*/ 23 h 89"/>
                <a:gd name="T20" fmla="*/ 63 w 114"/>
                <a:gd name="T21" fmla="*/ 52 h 89"/>
                <a:gd name="T22" fmla="*/ 62 w 114"/>
                <a:gd name="T23" fmla="*/ 46 h 89"/>
                <a:gd name="T24" fmla="*/ 30 w 114"/>
                <a:gd name="T25" fmla="*/ 6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4" h="89">
                  <a:moveTo>
                    <a:pt x="30" y="66"/>
                  </a:moveTo>
                  <a:cubicBezTo>
                    <a:pt x="16" y="65"/>
                    <a:pt x="11" y="76"/>
                    <a:pt x="0" y="82"/>
                  </a:cubicBezTo>
                  <a:cubicBezTo>
                    <a:pt x="12" y="84"/>
                    <a:pt x="48" y="65"/>
                    <a:pt x="44" y="86"/>
                  </a:cubicBezTo>
                  <a:cubicBezTo>
                    <a:pt x="50" y="89"/>
                    <a:pt x="55" y="85"/>
                    <a:pt x="60" y="80"/>
                  </a:cubicBezTo>
                  <a:cubicBezTo>
                    <a:pt x="58" y="76"/>
                    <a:pt x="59" y="75"/>
                    <a:pt x="59" y="72"/>
                  </a:cubicBezTo>
                  <a:cubicBezTo>
                    <a:pt x="68" y="81"/>
                    <a:pt x="83" y="75"/>
                    <a:pt x="90" y="67"/>
                  </a:cubicBezTo>
                  <a:cubicBezTo>
                    <a:pt x="90" y="69"/>
                    <a:pt x="90" y="71"/>
                    <a:pt x="90" y="73"/>
                  </a:cubicBezTo>
                  <a:cubicBezTo>
                    <a:pt x="104" y="63"/>
                    <a:pt x="114" y="12"/>
                    <a:pt x="101" y="0"/>
                  </a:cubicBezTo>
                  <a:cubicBezTo>
                    <a:pt x="101" y="0"/>
                    <a:pt x="102" y="3"/>
                    <a:pt x="102" y="3"/>
                  </a:cubicBezTo>
                  <a:cubicBezTo>
                    <a:pt x="90" y="2"/>
                    <a:pt x="92" y="15"/>
                    <a:pt x="91" y="23"/>
                  </a:cubicBezTo>
                  <a:cubicBezTo>
                    <a:pt x="88" y="38"/>
                    <a:pt x="76" y="47"/>
                    <a:pt x="63" y="52"/>
                  </a:cubicBezTo>
                  <a:cubicBezTo>
                    <a:pt x="62" y="49"/>
                    <a:pt x="62" y="50"/>
                    <a:pt x="62" y="46"/>
                  </a:cubicBezTo>
                  <a:cubicBezTo>
                    <a:pt x="54" y="62"/>
                    <a:pt x="47" y="66"/>
                    <a:pt x="30" y="6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4" name="Freeform 64"/>
            <p:cNvSpPr>
              <a:spLocks/>
            </p:cNvSpPr>
            <p:nvPr/>
          </p:nvSpPr>
          <p:spPr bwMode="auto">
            <a:xfrm>
              <a:off x="5118" y="1204"/>
              <a:ext cx="101" cy="83"/>
            </a:xfrm>
            <a:custGeom>
              <a:avLst/>
              <a:gdLst>
                <a:gd name="T0" fmla="*/ 8 w 57"/>
                <a:gd name="T1" fmla="*/ 25 h 47"/>
                <a:gd name="T2" fmla="*/ 2 w 57"/>
                <a:gd name="T3" fmla="*/ 47 h 47"/>
                <a:gd name="T4" fmla="*/ 13 w 57"/>
                <a:gd name="T5" fmla="*/ 42 h 47"/>
                <a:gd name="T6" fmla="*/ 6 w 57"/>
                <a:gd name="T7" fmla="*/ 37 h 47"/>
                <a:gd name="T8" fmla="*/ 30 w 57"/>
                <a:gd name="T9" fmla="*/ 38 h 47"/>
                <a:gd name="T10" fmla="*/ 57 w 57"/>
                <a:gd name="T11" fmla="*/ 25 h 47"/>
                <a:gd name="T12" fmla="*/ 55 w 57"/>
                <a:gd name="T13" fmla="*/ 16 h 47"/>
                <a:gd name="T14" fmla="*/ 21 w 57"/>
                <a:gd name="T15" fmla="*/ 0 h 47"/>
                <a:gd name="T16" fmla="*/ 8 w 57"/>
                <a:gd name="T17"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7">
                  <a:moveTo>
                    <a:pt x="8" y="25"/>
                  </a:moveTo>
                  <a:cubicBezTo>
                    <a:pt x="5" y="26"/>
                    <a:pt x="0" y="38"/>
                    <a:pt x="2" y="47"/>
                  </a:cubicBezTo>
                  <a:cubicBezTo>
                    <a:pt x="6" y="47"/>
                    <a:pt x="10" y="45"/>
                    <a:pt x="13" y="42"/>
                  </a:cubicBezTo>
                  <a:cubicBezTo>
                    <a:pt x="10" y="40"/>
                    <a:pt x="8" y="39"/>
                    <a:pt x="6" y="37"/>
                  </a:cubicBezTo>
                  <a:cubicBezTo>
                    <a:pt x="16" y="31"/>
                    <a:pt x="21" y="33"/>
                    <a:pt x="30" y="38"/>
                  </a:cubicBezTo>
                  <a:cubicBezTo>
                    <a:pt x="33" y="40"/>
                    <a:pt x="48" y="26"/>
                    <a:pt x="57" y="25"/>
                  </a:cubicBezTo>
                  <a:cubicBezTo>
                    <a:pt x="56" y="23"/>
                    <a:pt x="55" y="17"/>
                    <a:pt x="55" y="16"/>
                  </a:cubicBezTo>
                  <a:cubicBezTo>
                    <a:pt x="40" y="19"/>
                    <a:pt x="31" y="9"/>
                    <a:pt x="21" y="0"/>
                  </a:cubicBezTo>
                  <a:cubicBezTo>
                    <a:pt x="20" y="9"/>
                    <a:pt x="20" y="22"/>
                    <a:pt x="8"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Freeform 65"/>
            <p:cNvSpPr>
              <a:spLocks/>
            </p:cNvSpPr>
            <p:nvPr/>
          </p:nvSpPr>
          <p:spPr bwMode="auto">
            <a:xfrm>
              <a:off x="5217" y="1223"/>
              <a:ext cx="12" cy="16"/>
            </a:xfrm>
            <a:custGeom>
              <a:avLst/>
              <a:gdLst>
                <a:gd name="T0" fmla="*/ 0 w 7"/>
                <a:gd name="T1" fmla="*/ 9 h 9"/>
                <a:gd name="T2" fmla="*/ 7 w 7"/>
                <a:gd name="T3" fmla="*/ 0 h 9"/>
                <a:gd name="T4" fmla="*/ 0 w 7"/>
                <a:gd name="T5" fmla="*/ 9 h 9"/>
              </a:gdLst>
              <a:ahLst/>
              <a:cxnLst>
                <a:cxn ang="0">
                  <a:pos x="T0" y="T1"/>
                </a:cxn>
                <a:cxn ang="0">
                  <a:pos x="T2" y="T3"/>
                </a:cxn>
                <a:cxn ang="0">
                  <a:pos x="T4" y="T5"/>
                </a:cxn>
              </a:cxnLst>
              <a:rect l="0" t="0" r="r" b="b"/>
              <a:pathLst>
                <a:path w="7" h="9">
                  <a:moveTo>
                    <a:pt x="0" y="9"/>
                  </a:moveTo>
                  <a:cubicBezTo>
                    <a:pt x="5" y="7"/>
                    <a:pt x="7" y="1"/>
                    <a:pt x="7" y="0"/>
                  </a:cubicBezTo>
                  <a:cubicBezTo>
                    <a:pt x="6" y="1"/>
                    <a:pt x="2" y="5"/>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6" name="Freeform 66"/>
            <p:cNvSpPr>
              <a:spLocks/>
            </p:cNvSpPr>
            <p:nvPr/>
          </p:nvSpPr>
          <p:spPr bwMode="auto">
            <a:xfrm>
              <a:off x="5251" y="1199"/>
              <a:ext cx="23" cy="19"/>
            </a:xfrm>
            <a:custGeom>
              <a:avLst/>
              <a:gdLst>
                <a:gd name="T0" fmla="*/ 0 w 13"/>
                <a:gd name="T1" fmla="*/ 11 h 11"/>
                <a:gd name="T2" fmla="*/ 13 w 13"/>
                <a:gd name="T3" fmla="*/ 4 h 11"/>
                <a:gd name="T4" fmla="*/ 0 w 13"/>
                <a:gd name="T5" fmla="*/ 11 h 11"/>
              </a:gdLst>
              <a:ahLst/>
              <a:cxnLst>
                <a:cxn ang="0">
                  <a:pos x="T0" y="T1"/>
                </a:cxn>
                <a:cxn ang="0">
                  <a:pos x="T2" y="T3"/>
                </a:cxn>
                <a:cxn ang="0">
                  <a:pos x="T4" y="T5"/>
                </a:cxn>
              </a:cxnLst>
              <a:rect l="0" t="0" r="r" b="b"/>
              <a:pathLst>
                <a:path w="13" h="11">
                  <a:moveTo>
                    <a:pt x="0" y="11"/>
                  </a:moveTo>
                  <a:cubicBezTo>
                    <a:pt x="4" y="8"/>
                    <a:pt x="9" y="7"/>
                    <a:pt x="13" y="4"/>
                  </a:cubicBezTo>
                  <a:cubicBezTo>
                    <a:pt x="8" y="0"/>
                    <a:pt x="3" y="4"/>
                    <a:pt x="0"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7" name="Freeform 67"/>
            <p:cNvSpPr>
              <a:spLocks/>
            </p:cNvSpPr>
            <p:nvPr/>
          </p:nvSpPr>
          <p:spPr bwMode="auto">
            <a:xfrm>
              <a:off x="5286" y="1184"/>
              <a:ext cx="18" cy="15"/>
            </a:xfrm>
            <a:custGeom>
              <a:avLst/>
              <a:gdLst>
                <a:gd name="T0" fmla="*/ 4 w 10"/>
                <a:gd name="T1" fmla="*/ 5 h 8"/>
                <a:gd name="T2" fmla="*/ 10 w 10"/>
                <a:gd name="T3" fmla="*/ 0 h 8"/>
                <a:gd name="T4" fmla="*/ 4 w 10"/>
                <a:gd name="T5" fmla="*/ 5 h 8"/>
              </a:gdLst>
              <a:ahLst/>
              <a:cxnLst>
                <a:cxn ang="0">
                  <a:pos x="T0" y="T1"/>
                </a:cxn>
                <a:cxn ang="0">
                  <a:pos x="T2" y="T3"/>
                </a:cxn>
                <a:cxn ang="0">
                  <a:pos x="T4" y="T5"/>
                </a:cxn>
              </a:cxnLst>
              <a:rect l="0" t="0" r="r" b="b"/>
              <a:pathLst>
                <a:path w="10" h="8">
                  <a:moveTo>
                    <a:pt x="4" y="5"/>
                  </a:moveTo>
                  <a:cubicBezTo>
                    <a:pt x="0" y="8"/>
                    <a:pt x="9" y="1"/>
                    <a:pt x="10" y="0"/>
                  </a:cubicBezTo>
                  <a:cubicBezTo>
                    <a:pt x="5" y="0"/>
                    <a:pt x="6" y="3"/>
                    <a:pt x="4"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8" name="Freeform 68"/>
            <p:cNvSpPr>
              <a:spLocks/>
            </p:cNvSpPr>
            <p:nvPr/>
          </p:nvSpPr>
          <p:spPr bwMode="auto">
            <a:xfrm>
              <a:off x="5149" y="998"/>
              <a:ext cx="50" cy="192"/>
            </a:xfrm>
            <a:custGeom>
              <a:avLst/>
              <a:gdLst>
                <a:gd name="T0" fmla="*/ 21 w 28"/>
                <a:gd name="T1" fmla="*/ 65 h 108"/>
                <a:gd name="T2" fmla="*/ 28 w 28"/>
                <a:gd name="T3" fmla="*/ 70 h 108"/>
                <a:gd name="T4" fmla="*/ 9 w 28"/>
                <a:gd name="T5" fmla="*/ 0 h 108"/>
                <a:gd name="T6" fmla="*/ 1 w 28"/>
                <a:gd name="T7" fmla="*/ 24 h 108"/>
                <a:gd name="T8" fmla="*/ 5 w 28"/>
                <a:gd name="T9" fmla="*/ 51 h 108"/>
                <a:gd name="T10" fmla="*/ 4 w 28"/>
                <a:gd name="T11" fmla="*/ 108 h 108"/>
                <a:gd name="T12" fmla="*/ 21 w 28"/>
                <a:gd name="T13" fmla="*/ 103 h 108"/>
                <a:gd name="T14" fmla="*/ 21 w 28"/>
                <a:gd name="T15" fmla="*/ 65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08">
                  <a:moveTo>
                    <a:pt x="21" y="65"/>
                  </a:moveTo>
                  <a:cubicBezTo>
                    <a:pt x="23" y="67"/>
                    <a:pt x="26" y="69"/>
                    <a:pt x="28" y="70"/>
                  </a:cubicBezTo>
                  <a:cubicBezTo>
                    <a:pt x="21" y="49"/>
                    <a:pt x="20" y="15"/>
                    <a:pt x="9" y="0"/>
                  </a:cubicBezTo>
                  <a:cubicBezTo>
                    <a:pt x="10" y="10"/>
                    <a:pt x="2" y="14"/>
                    <a:pt x="1" y="24"/>
                  </a:cubicBezTo>
                  <a:cubicBezTo>
                    <a:pt x="0" y="33"/>
                    <a:pt x="5" y="42"/>
                    <a:pt x="5" y="51"/>
                  </a:cubicBezTo>
                  <a:cubicBezTo>
                    <a:pt x="7" y="70"/>
                    <a:pt x="4" y="89"/>
                    <a:pt x="4" y="108"/>
                  </a:cubicBezTo>
                  <a:cubicBezTo>
                    <a:pt x="9" y="100"/>
                    <a:pt x="15" y="98"/>
                    <a:pt x="21" y="103"/>
                  </a:cubicBezTo>
                  <a:cubicBezTo>
                    <a:pt x="11" y="93"/>
                    <a:pt x="4" y="71"/>
                    <a:pt x="21" y="6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9" name="Freeform 69"/>
            <p:cNvSpPr>
              <a:spLocks/>
            </p:cNvSpPr>
            <p:nvPr/>
          </p:nvSpPr>
          <p:spPr bwMode="auto">
            <a:xfrm>
              <a:off x="3673" y="547"/>
              <a:ext cx="8" cy="9"/>
            </a:xfrm>
            <a:custGeom>
              <a:avLst/>
              <a:gdLst>
                <a:gd name="T0" fmla="*/ 3 w 5"/>
                <a:gd name="T1" fmla="*/ 4 h 5"/>
                <a:gd name="T2" fmla="*/ 5 w 5"/>
                <a:gd name="T3" fmla="*/ 5 h 5"/>
                <a:gd name="T4" fmla="*/ 3 w 5"/>
                <a:gd name="T5" fmla="*/ 4 h 5"/>
              </a:gdLst>
              <a:ahLst/>
              <a:cxnLst>
                <a:cxn ang="0">
                  <a:pos x="T0" y="T1"/>
                </a:cxn>
                <a:cxn ang="0">
                  <a:pos x="T2" y="T3"/>
                </a:cxn>
                <a:cxn ang="0">
                  <a:pos x="T4" y="T5"/>
                </a:cxn>
              </a:cxnLst>
              <a:rect l="0" t="0" r="r" b="b"/>
              <a:pathLst>
                <a:path w="5" h="5">
                  <a:moveTo>
                    <a:pt x="3" y="4"/>
                  </a:moveTo>
                  <a:cubicBezTo>
                    <a:pt x="4" y="4"/>
                    <a:pt x="4" y="4"/>
                    <a:pt x="5" y="5"/>
                  </a:cubicBezTo>
                  <a:cubicBezTo>
                    <a:pt x="5" y="3"/>
                    <a:pt x="0" y="0"/>
                    <a:pt x="3"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0" name="Freeform 70"/>
            <p:cNvSpPr>
              <a:spLocks/>
            </p:cNvSpPr>
            <p:nvPr/>
          </p:nvSpPr>
          <p:spPr bwMode="auto">
            <a:xfrm>
              <a:off x="3561" y="316"/>
              <a:ext cx="335" cy="247"/>
            </a:xfrm>
            <a:custGeom>
              <a:avLst/>
              <a:gdLst>
                <a:gd name="T0" fmla="*/ 25 w 189"/>
                <a:gd name="T1" fmla="*/ 121 h 139"/>
                <a:gd name="T2" fmla="*/ 29 w 189"/>
                <a:gd name="T3" fmla="*/ 130 h 139"/>
                <a:gd name="T4" fmla="*/ 40 w 189"/>
                <a:gd name="T5" fmla="*/ 134 h 139"/>
                <a:gd name="T6" fmla="*/ 68 w 189"/>
                <a:gd name="T7" fmla="*/ 136 h 139"/>
                <a:gd name="T8" fmla="*/ 66 w 189"/>
                <a:gd name="T9" fmla="*/ 134 h 139"/>
                <a:gd name="T10" fmla="*/ 93 w 189"/>
                <a:gd name="T11" fmla="*/ 58 h 139"/>
                <a:gd name="T12" fmla="*/ 134 w 189"/>
                <a:gd name="T13" fmla="*/ 39 h 139"/>
                <a:gd name="T14" fmla="*/ 179 w 189"/>
                <a:gd name="T15" fmla="*/ 21 h 139"/>
                <a:gd name="T16" fmla="*/ 140 w 189"/>
                <a:gd name="T17" fmla="*/ 19 h 139"/>
                <a:gd name="T18" fmla="*/ 94 w 189"/>
                <a:gd name="T19" fmla="*/ 28 h 139"/>
                <a:gd name="T20" fmla="*/ 70 w 189"/>
                <a:gd name="T21" fmla="*/ 42 h 139"/>
                <a:gd name="T22" fmla="*/ 49 w 189"/>
                <a:gd name="T23" fmla="*/ 47 h 139"/>
                <a:gd name="T24" fmla="*/ 35 w 189"/>
                <a:gd name="T25" fmla="*/ 85 h 139"/>
                <a:gd name="T26" fmla="*/ 15 w 189"/>
                <a:gd name="T27" fmla="*/ 103 h 139"/>
                <a:gd name="T28" fmla="*/ 25 w 189"/>
                <a:gd name="T29" fmla="*/ 1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9" h="139">
                  <a:moveTo>
                    <a:pt x="25" y="121"/>
                  </a:moveTo>
                  <a:cubicBezTo>
                    <a:pt x="27" y="123"/>
                    <a:pt x="29" y="126"/>
                    <a:pt x="29" y="130"/>
                  </a:cubicBezTo>
                  <a:cubicBezTo>
                    <a:pt x="30" y="137"/>
                    <a:pt x="35" y="130"/>
                    <a:pt x="40" y="134"/>
                  </a:cubicBezTo>
                  <a:cubicBezTo>
                    <a:pt x="44" y="139"/>
                    <a:pt x="61" y="136"/>
                    <a:pt x="68" y="136"/>
                  </a:cubicBezTo>
                  <a:cubicBezTo>
                    <a:pt x="67" y="135"/>
                    <a:pt x="66" y="134"/>
                    <a:pt x="66" y="134"/>
                  </a:cubicBezTo>
                  <a:cubicBezTo>
                    <a:pt x="27" y="105"/>
                    <a:pt x="65" y="78"/>
                    <a:pt x="93" y="58"/>
                  </a:cubicBezTo>
                  <a:cubicBezTo>
                    <a:pt x="107" y="49"/>
                    <a:pt x="117" y="43"/>
                    <a:pt x="134" y="39"/>
                  </a:cubicBezTo>
                  <a:cubicBezTo>
                    <a:pt x="145" y="37"/>
                    <a:pt x="173" y="32"/>
                    <a:pt x="179" y="21"/>
                  </a:cubicBezTo>
                  <a:cubicBezTo>
                    <a:pt x="189" y="0"/>
                    <a:pt x="145" y="17"/>
                    <a:pt x="140" y="19"/>
                  </a:cubicBezTo>
                  <a:cubicBezTo>
                    <a:pt x="122" y="27"/>
                    <a:pt x="111" y="24"/>
                    <a:pt x="94" y="28"/>
                  </a:cubicBezTo>
                  <a:cubicBezTo>
                    <a:pt x="84" y="31"/>
                    <a:pt x="79" y="38"/>
                    <a:pt x="70" y="42"/>
                  </a:cubicBezTo>
                  <a:cubicBezTo>
                    <a:pt x="66" y="44"/>
                    <a:pt x="52" y="45"/>
                    <a:pt x="49" y="47"/>
                  </a:cubicBezTo>
                  <a:cubicBezTo>
                    <a:pt x="44" y="52"/>
                    <a:pt x="30" y="80"/>
                    <a:pt x="35" y="85"/>
                  </a:cubicBezTo>
                  <a:cubicBezTo>
                    <a:pt x="21" y="87"/>
                    <a:pt x="22" y="96"/>
                    <a:pt x="15" y="103"/>
                  </a:cubicBezTo>
                  <a:cubicBezTo>
                    <a:pt x="0" y="120"/>
                    <a:pt x="17" y="115"/>
                    <a:pt x="25" y="1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1" name="Freeform 71"/>
            <p:cNvSpPr>
              <a:spLocks noEditPoints="1"/>
            </p:cNvSpPr>
            <p:nvPr/>
          </p:nvSpPr>
          <p:spPr bwMode="auto">
            <a:xfrm>
              <a:off x="2382" y="306"/>
              <a:ext cx="3611" cy="2401"/>
            </a:xfrm>
            <a:custGeom>
              <a:avLst/>
              <a:gdLst>
                <a:gd name="T0" fmla="*/ 1825 w 2037"/>
                <a:gd name="T1" fmla="*/ 156 h 1353"/>
                <a:gd name="T2" fmla="*/ 1655 w 2037"/>
                <a:gd name="T3" fmla="*/ 121 h 1353"/>
                <a:gd name="T4" fmla="*/ 1569 w 2037"/>
                <a:gd name="T5" fmla="*/ 96 h 1353"/>
                <a:gd name="T6" fmla="*/ 1316 w 2037"/>
                <a:gd name="T7" fmla="*/ 89 h 1353"/>
                <a:gd name="T8" fmla="*/ 1188 w 2037"/>
                <a:gd name="T9" fmla="*/ 5 h 1353"/>
                <a:gd name="T10" fmla="*/ 964 w 2037"/>
                <a:gd name="T11" fmla="*/ 109 h 1353"/>
                <a:gd name="T12" fmla="*/ 881 w 2037"/>
                <a:gd name="T13" fmla="*/ 134 h 1353"/>
                <a:gd name="T14" fmla="*/ 844 w 2037"/>
                <a:gd name="T15" fmla="*/ 175 h 1353"/>
                <a:gd name="T16" fmla="*/ 677 w 2037"/>
                <a:gd name="T17" fmla="*/ 176 h 1353"/>
                <a:gd name="T18" fmla="*/ 531 w 2037"/>
                <a:gd name="T19" fmla="*/ 249 h 1353"/>
                <a:gd name="T20" fmla="*/ 489 w 2037"/>
                <a:gd name="T21" fmla="*/ 157 h 1353"/>
                <a:gd name="T22" fmla="*/ 386 w 2037"/>
                <a:gd name="T23" fmla="*/ 140 h 1353"/>
                <a:gd name="T24" fmla="*/ 344 w 2037"/>
                <a:gd name="T25" fmla="*/ 164 h 1353"/>
                <a:gd name="T26" fmla="*/ 221 w 2037"/>
                <a:gd name="T27" fmla="*/ 321 h 1353"/>
                <a:gd name="T28" fmla="*/ 350 w 2037"/>
                <a:gd name="T29" fmla="*/ 319 h 1353"/>
                <a:gd name="T30" fmla="*/ 456 w 2037"/>
                <a:gd name="T31" fmla="*/ 312 h 1353"/>
                <a:gd name="T32" fmla="*/ 384 w 2037"/>
                <a:gd name="T33" fmla="*/ 345 h 1353"/>
                <a:gd name="T34" fmla="*/ 293 w 2037"/>
                <a:gd name="T35" fmla="*/ 380 h 1353"/>
                <a:gd name="T36" fmla="*/ 249 w 2037"/>
                <a:gd name="T37" fmla="*/ 371 h 1353"/>
                <a:gd name="T38" fmla="*/ 159 w 2037"/>
                <a:gd name="T39" fmla="*/ 464 h 1353"/>
                <a:gd name="T40" fmla="*/ 105 w 2037"/>
                <a:gd name="T41" fmla="*/ 534 h 1353"/>
                <a:gd name="T42" fmla="*/ 181 w 2037"/>
                <a:gd name="T43" fmla="*/ 562 h 1353"/>
                <a:gd name="T44" fmla="*/ 315 w 2037"/>
                <a:gd name="T45" fmla="*/ 568 h 1353"/>
                <a:gd name="T46" fmla="*/ 312 w 2037"/>
                <a:gd name="T47" fmla="*/ 550 h 1353"/>
                <a:gd name="T48" fmla="*/ 397 w 2037"/>
                <a:gd name="T49" fmla="*/ 608 h 1353"/>
                <a:gd name="T50" fmla="*/ 403 w 2037"/>
                <a:gd name="T51" fmla="*/ 575 h 1353"/>
                <a:gd name="T52" fmla="*/ 522 w 2037"/>
                <a:gd name="T53" fmla="*/ 508 h 1353"/>
                <a:gd name="T54" fmla="*/ 579 w 2037"/>
                <a:gd name="T55" fmla="*/ 556 h 1353"/>
                <a:gd name="T56" fmla="*/ 479 w 2037"/>
                <a:gd name="T57" fmla="*/ 613 h 1353"/>
                <a:gd name="T58" fmla="*/ 437 w 2037"/>
                <a:gd name="T59" fmla="*/ 673 h 1353"/>
                <a:gd name="T60" fmla="*/ 296 w 2037"/>
                <a:gd name="T61" fmla="*/ 649 h 1353"/>
                <a:gd name="T62" fmla="*/ 109 w 2037"/>
                <a:gd name="T63" fmla="*/ 628 h 1353"/>
                <a:gd name="T64" fmla="*/ 18 w 2037"/>
                <a:gd name="T65" fmla="*/ 747 h 1353"/>
                <a:gd name="T66" fmla="*/ 54 w 2037"/>
                <a:gd name="T67" fmla="*/ 925 h 1353"/>
                <a:gd name="T68" fmla="*/ 258 w 2037"/>
                <a:gd name="T69" fmla="*/ 947 h 1353"/>
                <a:gd name="T70" fmla="*/ 289 w 2037"/>
                <a:gd name="T71" fmla="*/ 1135 h 1353"/>
                <a:gd name="T72" fmla="*/ 370 w 2037"/>
                <a:gd name="T73" fmla="*/ 1350 h 1353"/>
                <a:gd name="T74" fmla="*/ 515 w 2037"/>
                <a:gd name="T75" fmla="*/ 1239 h 1353"/>
                <a:gd name="T76" fmla="*/ 551 w 2037"/>
                <a:gd name="T77" fmla="*/ 1041 h 1353"/>
                <a:gd name="T78" fmla="*/ 652 w 2037"/>
                <a:gd name="T79" fmla="*/ 879 h 1353"/>
                <a:gd name="T80" fmla="*/ 483 w 2037"/>
                <a:gd name="T81" fmla="*/ 685 h 1353"/>
                <a:gd name="T82" fmla="*/ 612 w 2037"/>
                <a:gd name="T83" fmla="*/ 866 h 1353"/>
                <a:gd name="T84" fmla="*/ 743 w 2037"/>
                <a:gd name="T85" fmla="*/ 749 h 1353"/>
                <a:gd name="T86" fmla="*/ 777 w 2037"/>
                <a:gd name="T87" fmla="*/ 739 h 1353"/>
                <a:gd name="T88" fmla="*/ 894 w 2037"/>
                <a:gd name="T89" fmla="*/ 836 h 1353"/>
                <a:gd name="T90" fmla="*/ 1017 w 2037"/>
                <a:gd name="T91" fmla="*/ 776 h 1353"/>
                <a:gd name="T92" fmla="*/ 1151 w 2037"/>
                <a:gd name="T93" fmla="*/ 852 h 1353"/>
                <a:gd name="T94" fmla="*/ 1241 w 2037"/>
                <a:gd name="T95" fmla="*/ 872 h 1353"/>
                <a:gd name="T96" fmla="*/ 1339 w 2037"/>
                <a:gd name="T97" fmla="*/ 738 h 1353"/>
                <a:gd name="T98" fmla="*/ 1341 w 2037"/>
                <a:gd name="T99" fmla="*/ 628 h 1353"/>
                <a:gd name="T100" fmla="*/ 1415 w 2037"/>
                <a:gd name="T101" fmla="*/ 602 h 1353"/>
                <a:gd name="T102" fmla="*/ 1517 w 2037"/>
                <a:gd name="T103" fmla="*/ 510 h 1353"/>
                <a:gd name="T104" fmla="*/ 1528 w 2037"/>
                <a:gd name="T105" fmla="*/ 359 h 1353"/>
                <a:gd name="T106" fmla="*/ 1708 w 2037"/>
                <a:gd name="T107" fmla="*/ 289 h 1353"/>
                <a:gd name="T108" fmla="*/ 1714 w 2037"/>
                <a:gd name="T109" fmla="*/ 433 h 1353"/>
                <a:gd name="T110" fmla="*/ 1813 w 2037"/>
                <a:gd name="T111" fmla="*/ 309 h 1353"/>
                <a:gd name="T112" fmla="*/ 1939 w 2037"/>
                <a:gd name="T113" fmla="*/ 229 h 1353"/>
                <a:gd name="T114" fmla="*/ 683 w 2037"/>
                <a:gd name="T115" fmla="*/ 573 h 1353"/>
                <a:gd name="T116" fmla="*/ 700 w 2037"/>
                <a:gd name="T117" fmla="*/ 506 h 1353"/>
                <a:gd name="T118" fmla="*/ 776 w 2037"/>
                <a:gd name="T119" fmla="*/ 627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7" h="1353">
                  <a:moveTo>
                    <a:pt x="1961" y="184"/>
                  </a:moveTo>
                  <a:cubicBezTo>
                    <a:pt x="1958" y="168"/>
                    <a:pt x="1948" y="174"/>
                    <a:pt x="1937" y="169"/>
                  </a:cubicBezTo>
                  <a:cubicBezTo>
                    <a:pt x="1933" y="167"/>
                    <a:pt x="1925" y="158"/>
                    <a:pt x="1922" y="157"/>
                  </a:cubicBezTo>
                  <a:cubicBezTo>
                    <a:pt x="1917" y="156"/>
                    <a:pt x="1913" y="161"/>
                    <a:pt x="1907" y="159"/>
                  </a:cubicBezTo>
                  <a:cubicBezTo>
                    <a:pt x="1886" y="152"/>
                    <a:pt x="1868" y="142"/>
                    <a:pt x="1843" y="154"/>
                  </a:cubicBezTo>
                  <a:cubicBezTo>
                    <a:pt x="1857" y="168"/>
                    <a:pt x="1840" y="168"/>
                    <a:pt x="1832" y="166"/>
                  </a:cubicBezTo>
                  <a:cubicBezTo>
                    <a:pt x="1826" y="165"/>
                    <a:pt x="1836" y="155"/>
                    <a:pt x="1825" y="156"/>
                  </a:cubicBezTo>
                  <a:cubicBezTo>
                    <a:pt x="1818" y="157"/>
                    <a:pt x="1813" y="154"/>
                    <a:pt x="1807" y="152"/>
                  </a:cubicBezTo>
                  <a:cubicBezTo>
                    <a:pt x="1799" y="151"/>
                    <a:pt x="1799" y="157"/>
                    <a:pt x="1793" y="157"/>
                  </a:cubicBezTo>
                  <a:cubicBezTo>
                    <a:pt x="1786" y="157"/>
                    <a:pt x="1780" y="153"/>
                    <a:pt x="1775" y="153"/>
                  </a:cubicBezTo>
                  <a:cubicBezTo>
                    <a:pt x="1763" y="153"/>
                    <a:pt x="1752" y="152"/>
                    <a:pt x="1741" y="153"/>
                  </a:cubicBezTo>
                  <a:cubicBezTo>
                    <a:pt x="1742" y="129"/>
                    <a:pt x="1716" y="126"/>
                    <a:pt x="1696" y="129"/>
                  </a:cubicBezTo>
                  <a:cubicBezTo>
                    <a:pt x="1687" y="130"/>
                    <a:pt x="1673" y="133"/>
                    <a:pt x="1665" y="131"/>
                  </a:cubicBezTo>
                  <a:cubicBezTo>
                    <a:pt x="1657" y="128"/>
                    <a:pt x="1660" y="125"/>
                    <a:pt x="1655" y="121"/>
                  </a:cubicBezTo>
                  <a:cubicBezTo>
                    <a:pt x="1654" y="118"/>
                    <a:pt x="1653" y="115"/>
                    <a:pt x="1653" y="112"/>
                  </a:cubicBezTo>
                  <a:cubicBezTo>
                    <a:pt x="1650" y="112"/>
                    <a:pt x="1647" y="112"/>
                    <a:pt x="1644" y="112"/>
                  </a:cubicBezTo>
                  <a:cubicBezTo>
                    <a:pt x="1638" y="108"/>
                    <a:pt x="1624" y="103"/>
                    <a:pt x="1618" y="102"/>
                  </a:cubicBezTo>
                  <a:cubicBezTo>
                    <a:pt x="1611" y="100"/>
                    <a:pt x="1590" y="102"/>
                    <a:pt x="1588" y="100"/>
                  </a:cubicBezTo>
                  <a:cubicBezTo>
                    <a:pt x="1585" y="97"/>
                    <a:pt x="1581" y="96"/>
                    <a:pt x="1578" y="95"/>
                  </a:cubicBezTo>
                  <a:cubicBezTo>
                    <a:pt x="1574" y="80"/>
                    <a:pt x="1555" y="81"/>
                    <a:pt x="1546" y="93"/>
                  </a:cubicBezTo>
                  <a:cubicBezTo>
                    <a:pt x="1553" y="92"/>
                    <a:pt x="1561" y="95"/>
                    <a:pt x="1569" y="96"/>
                  </a:cubicBezTo>
                  <a:cubicBezTo>
                    <a:pt x="1558" y="100"/>
                    <a:pt x="1549" y="113"/>
                    <a:pt x="1543" y="121"/>
                  </a:cubicBezTo>
                  <a:cubicBezTo>
                    <a:pt x="1539" y="126"/>
                    <a:pt x="1493" y="129"/>
                    <a:pt x="1486" y="128"/>
                  </a:cubicBezTo>
                  <a:cubicBezTo>
                    <a:pt x="1475" y="125"/>
                    <a:pt x="1477" y="117"/>
                    <a:pt x="1464" y="119"/>
                  </a:cubicBezTo>
                  <a:cubicBezTo>
                    <a:pt x="1458" y="120"/>
                    <a:pt x="1453" y="136"/>
                    <a:pt x="1443" y="133"/>
                  </a:cubicBezTo>
                  <a:cubicBezTo>
                    <a:pt x="1420" y="125"/>
                    <a:pt x="1449" y="92"/>
                    <a:pt x="1431" y="88"/>
                  </a:cubicBezTo>
                  <a:cubicBezTo>
                    <a:pt x="1417" y="84"/>
                    <a:pt x="1375" y="66"/>
                    <a:pt x="1379" y="96"/>
                  </a:cubicBezTo>
                  <a:cubicBezTo>
                    <a:pt x="1360" y="80"/>
                    <a:pt x="1334" y="103"/>
                    <a:pt x="1316" y="89"/>
                  </a:cubicBezTo>
                  <a:cubicBezTo>
                    <a:pt x="1302" y="79"/>
                    <a:pt x="1263" y="87"/>
                    <a:pt x="1260" y="68"/>
                  </a:cubicBezTo>
                  <a:cubicBezTo>
                    <a:pt x="1251" y="81"/>
                    <a:pt x="1238" y="84"/>
                    <a:pt x="1226" y="93"/>
                  </a:cubicBezTo>
                  <a:cubicBezTo>
                    <a:pt x="1221" y="68"/>
                    <a:pt x="1270" y="68"/>
                    <a:pt x="1281" y="50"/>
                  </a:cubicBezTo>
                  <a:cubicBezTo>
                    <a:pt x="1290" y="35"/>
                    <a:pt x="1282" y="32"/>
                    <a:pt x="1271" y="26"/>
                  </a:cubicBezTo>
                  <a:cubicBezTo>
                    <a:pt x="1260" y="21"/>
                    <a:pt x="1243" y="15"/>
                    <a:pt x="1231" y="21"/>
                  </a:cubicBezTo>
                  <a:cubicBezTo>
                    <a:pt x="1218" y="28"/>
                    <a:pt x="1213" y="6"/>
                    <a:pt x="1204" y="6"/>
                  </a:cubicBezTo>
                  <a:cubicBezTo>
                    <a:pt x="1197" y="7"/>
                    <a:pt x="1195" y="0"/>
                    <a:pt x="1188" y="5"/>
                  </a:cubicBezTo>
                  <a:cubicBezTo>
                    <a:pt x="1183" y="9"/>
                    <a:pt x="1179" y="10"/>
                    <a:pt x="1173" y="11"/>
                  </a:cubicBezTo>
                  <a:cubicBezTo>
                    <a:pt x="1168" y="11"/>
                    <a:pt x="1113" y="59"/>
                    <a:pt x="1114" y="29"/>
                  </a:cubicBezTo>
                  <a:cubicBezTo>
                    <a:pt x="1102" y="40"/>
                    <a:pt x="1081" y="36"/>
                    <a:pt x="1065" y="40"/>
                  </a:cubicBezTo>
                  <a:cubicBezTo>
                    <a:pt x="1057" y="43"/>
                    <a:pt x="1051" y="48"/>
                    <a:pt x="1044" y="49"/>
                  </a:cubicBezTo>
                  <a:cubicBezTo>
                    <a:pt x="1028" y="52"/>
                    <a:pt x="1033" y="54"/>
                    <a:pt x="1024" y="65"/>
                  </a:cubicBezTo>
                  <a:cubicBezTo>
                    <a:pt x="1008" y="83"/>
                    <a:pt x="1002" y="71"/>
                    <a:pt x="982" y="76"/>
                  </a:cubicBezTo>
                  <a:cubicBezTo>
                    <a:pt x="968" y="79"/>
                    <a:pt x="950" y="94"/>
                    <a:pt x="964" y="109"/>
                  </a:cubicBezTo>
                  <a:cubicBezTo>
                    <a:pt x="945" y="121"/>
                    <a:pt x="931" y="93"/>
                    <a:pt x="914" y="122"/>
                  </a:cubicBezTo>
                  <a:cubicBezTo>
                    <a:pt x="912" y="114"/>
                    <a:pt x="910" y="107"/>
                    <a:pt x="906" y="100"/>
                  </a:cubicBezTo>
                  <a:cubicBezTo>
                    <a:pt x="904" y="111"/>
                    <a:pt x="892" y="114"/>
                    <a:pt x="882" y="117"/>
                  </a:cubicBezTo>
                  <a:cubicBezTo>
                    <a:pt x="901" y="126"/>
                    <a:pt x="891" y="133"/>
                    <a:pt x="892" y="149"/>
                  </a:cubicBezTo>
                  <a:cubicBezTo>
                    <a:pt x="893" y="156"/>
                    <a:pt x="906" y="191"/>
                    <a:pt x="886" y="177"/>
                  </a:cubicBezTo>
                  <a:cubicBezTo>
                    <a:pt x="889" y="180"/>
                    <a:pt x="880" y="156"/>
                    <a:pt x="880" y="158"/>
                  </a:cubicBezTo>
                  <a:cubicBezTo>
                    <a:pt x="879" y="149"/>
                    <a:pt x="881" y="142"/>
                    <a:pt x="881" y="134"/>
                  </a:cubicBezTo>
                  <a:cubicBezTo>
                    <a:pt x="880" y="125"/>
                    <a:pt x="872" y="124"/>
                    <a:pt x="875" y="115"/>
                  </a:cubicBezTo>
                  <a:cubicBezTo>
                    <a:pt x="878" y="107"/>
                    <a:pt x="881" y="104"/>
                    <a:pt x="876" y="96"/>
                  </a:cubicBezTo>
                  <a:cubicBezTo>
                    <a:pt x="874" y="98"/>
                    <a:pt x="871" y="99"/>
                    <a:pt x="869" y="100"/>
                  </a:cubicBezTo>
                  <a:cubicBezTo>
                    <a:pt x="866" y="98"/>
                    <a:pt x="863" y="95"/>
                    <a:pt x="860" y="93"/>
                  </a:cubicBezTo>
                  <a:cubicBezTo>
                    <a:pt x="857" y="96"/>
                    <a:pt x="856" y="99"/>
                    <a:pt x="855" y="102"/>
                  </a:cubicBezTo>
                  <a:cubicBezTo>
                    <a:pt x="844" y="104"/>
                    <a:pt x="834" y="105"/>
                    <a:pt x="828" y="119"/>
                  </a:cubicBezTo>
                  <a:cubicBezTo>
                    <a:pt x="815" y="150"/>
                    <a:pt x="835" y="148"/>
                    <a:pt x="844" y="175"/>
                  </a:cubicBezTo>
                  <a:cubicBezTo>
                    <a:pt x="822" y="180"/>
                    <a:pt x="761" y="128"/>
                    <a:pt x="763" y="174"/>
                  </a:cubicBezTo>
                  <a:cubicBezTo>
                    <a:pt x="763" y="187"/>
                    <a:pt x="744" y="171"/>
                    <a:pt x="744" y="171"/>
                  </a:cubicBezTo>
                  <a:cubicBezTo>
                    <a:pt x="736" y="172"/>
                    <a:pt x="727" y="179"/>
                    <a:pt x="722" y="179"/>
                  </a:cubicBezTo>
                  <a:cubicBezTo>
                    <a:pt x="716" y="177"/>
                    <a:pt x="715" y="176"/>
                    <a:pt x="709" y="180"/>
                  </a:cubicBezTo>
                  <a:cubicBezTo>
                    <a:pt x="699" y="186"/>
                    <a:pt x="706" y="176"/>
                    <a:pt x="697" y="175"/>
                  </a:cubicBezTo>
                  <a:cubicBezTo>
                    <a:pt x="692" y="175"/>
                    <a:pt x="692" y="166"/>
                    <a:pt x="686" y="171"/>
                  </a:cubicBezTo>
                  <a:cubicBezTo>
                    <a:pt x="682" y="174"/>
                    <a:pt x="681" y="177"/>
                    <a:pt x="677" y="176"/>
                  </a:cubicBezTo>
                  <a:cubicBezTo>
                    <a:pt x="663" y="173"/>
                    <a:pt x="665" y="182"/>
                    <a:pt x="655" y="188"/>
                  </a:cubicBezTo>
                  <a:cubicBezTo>
                    <a:pt x="657" y="187"/>
                    <a:pt x="627" y="203"/>
                    <a:pt x="632" y="203"/>
                  </a:cubicBezTo>
                  <a:cubicBezTo>
                    <a:pt x="606" y="204"/>
                    <a:pt x="624" y="165"/>
                    <a:pt x="600" y="180"/>
                  </a:cubicBezTo>
                  <a:cubicBezTo>
                    <a:pt x="598" y="182"/>
                    <a:pt x="597" y="201"/>
                    <a:pt x="599" y="205"/>
                  </a:cubicBezTo>
                  <a:cubicBezTo>
                    <a:pt x="605" y="215"/>
                    <a:pt x="586" y="217"/>
                    <a:pt x="580" y="216"/>
                  </a:cubicBezTo>
                  <a:cubicBezTo>
                    <a:pt x="561" y="211"/>
                    <a:pt x="559" y="253"/>
                    <a:pt x="531" y="235"/>
                  </a:cubicBezTo>
                  <a:cubicBezTo>
                    <a:pt x="532" y="239"/>
                    <a:pt x="530" y="244"/>
                    <a:pt x="531" y="249"/>
                  </a:cubicBezTo>
                  <a:cubicBezTo>
                    <a:pt x="507" y="243"/>
                    <a:pt x="520" y="221"/>
                    <a:pt x="503" y="212"/>
                  </a:cubicBezTo>
                  <a:cubicBezTo>
                    <a:pt x="517" y="217"/>
                    <a:pt x="548" y="225"/>
                    <a:pt x="560" y="217"/>
                  </a:cubicBezTo>
                  <a:cubicBezTo>
                    <a:pt x="568" y="211"/>
                    <a:pt x="573" y="204"/>
                    <a:pt x="566" y="196"/>
                  </a:cubicBezTo>
                  <a:cubicBezTo>
                    <a:pt x="563" y="192"/>
                    <a:pt x="560" y="192"/>
                    <a:pt x="556" y="189"/>
                  </a:cubicBezTo>
                  <a:cubicBezTo>
                    <a:pt x="554" y="186"/>
                    <a:pt x="553" y="183"/>
                    <a:pt x="551" y="179"/>
                  </a:cubicBezTo>
                  <a:cubicBezTo>
                    <a:pt x="548" y="181"/>
                    <a:pt x="544" y="182"/>
                    <a:pt x="541" y="183"/>
                  </a:cubicBezTo>
                  <a:cubicBezTo>
                    <a:pt x="525" y="175"/>
                    <a:pt x="505" y="166"/>
                    <a:pt x="489" y="157"/>
                  </a:cubicBezTo>
                  <a:cubicBezTo>
                    <a:pt x="479" y="150"/>
                    <a:pt x="434" y="167"/>
                    <a:pt x="462" y="141"/>
                  </a:cubicBezTo>
                  <a:cubicBezTo>
                    <a:pt x="448" y="142"/>
                    <a:pt x="437" y="126"/>
                    <a:pt x="430" y="145"/>
                  </a:cubicBezTo>
                  <a:cubicBezTo>
                    <a:pt x="430" y="141"/>
                    <a:pt x="429" y="137"/>
                    <a:pt x="429" y="133"/>
                  </a:cubicBezTo>
                  <a:cubicBezTo>
                    <a:pt x="425" y="138"/>
                    <a:pt x="420" y="141"/>
                    <a:pt x="416" y="146"/>
                  </a:cubicBezTo>
                  <a:cubicBezTo>
                    <a:pt x="418" y="143"/>
                    <a:pt x="420" y="139"/>
                    <a:pt x="423" y="136"/>
                  </a:cubicBezTo>
                  <a:cubicBezTo>
                    <a:pt x="415" y="135"/>
                    <a:pt x="410" y="137"/>
                    <a:pt x="404" y="142"/>
                  </a:cubicBezTo>
                  <a:cubicBezTo>
                    <a:pt x="402" y="143"/>
                    <a:pt x="392" y="139"/>
                    <a:pt x="386" y="140"/>
                  </a:cubicBezTo>
                  <a:cubicBezTo>
                    <a:pt x="388" y="141"/>
                    <a:pt x="389" y="142"/>
                    <a:pt x="391" y="144"/>
                  </a:cubicBezTo>
                  <a:cubicBezTo>
                    <a:pt x="384" y="147"/>
                    <a:pt x="383" y="148"/>
                    <a:pt x="377" y="153"/>
                  </a:cubicBezTo>
                  <a:cubicBezTo>
                    <a:pt x="377" y="151"/>
                    <a:pt x="377" y="149"/>
                    <a:pt x="377" y="147"/>
                  </a:cubicBezTo>
                  <a:cubicBezTo>
                    <a:pt x="369" y="152"/>
                    <a:pt x="369" y="148"/>
                    <a:pt x="365" y="156"/>
                  </a:cubicBezTo>
                  <a:cubicBezTo>
                    <a:pt x="365" y="154"/>
                    <a:pt x="365" y="153"/>
                    <a:pt x="365" y="152"/>
                  </a:cubicBezTo>
                  <a:cubicBezTo>
                    <a:pt x="352" y="158"/>
                    <a:pt x="344" y="156"/>
                    <a:pt x="335" y="167"/>
                  </a:cubicBezTo>
                  <a:cubicBezTo>
                    <a:pt x="338" y="166"/>
                    <a:pt x="341" y="165"/>
                    <a:pt x="344" y="164"/>
                  </a:cubicBezTo>
                  <a:cubicBezTo>
                    <a:pt x="341" y="171"/>
                    <a:pt x="335" y="175"/>
                    <a:pt x="329" y="175"/>
                  </a:cubicBezTo>
                  <a:cubicBezTo>
                    <a:pt x="325" y="182"/>
                    <a:pt x="323" y="190"/>
                    <a:pt x="317" y="195"/>
                  </a:cubicBezTo>
                  <a:cubicBezTo>
                    <a:pt x="309" y="201"/>
                    <a:pt x="295" y="204"/>
                    <a:pt x="295" y="215"/>
                  </a:cubicBezTo>
                  <a:cubicBezTo>
                    <a:pt x="295" y="233"/>
                    <a:pt x="268" y="247"/>
                    <a:pt x="255" y="256"/>
                  </a:cubicBezTo>
                  <a:cubicBezTo>
                    <a:pt x="257" y="257"/>
                    <a:pt x="260" y="257"/>
                    <a:pt x="263" y="258"/>
                  </a:cubicBezTo>
                  <a:cubicBezTo>
                    <a:pt x="245" y="260"/>
                    <a:pt x="196" y="302"/>
                    <a:pt x="230" y="312"/>
                  </a:cubicBezTo>
                  <a:cubicBezTo>
                    <a:pt x="227" y="314"/>
                    <a:pt x="224" y="319"/>
                    <a:pt x="221" y="321"/>
                  </a:cubicBezTo>
                  <a:cubicBezTo>
                    <a:pt x="234" y="319"/>
                    <a:pt x="233" y="325"/>
                    <a:pt x="221" y="330"/>
                  </a:cubicBezTo>
                  <a:cubicBezTo>
                    <a:pt x="235" y="342"/>
                    <a:pt x="264" y="337"/>
                    <a:pt x="271" y="319"/>
                  </a:cubicBezTo>
                  <a:cubicBezTo>
                    <a:pt x="274" y="322"/>
                    <a:pt x="276" y="326"/>
                    <a:pt x="279" y="329"/>
                  </a:cubicBezTo>
                  <a:cubicBezTo>
                    <a:pt x="277" y="328"/>
                    <a:pt x="287" y="346"/>
                    <a:pt x="287" y="346"/>
                  </a:cubicBezTo>
                  <a:cubicBezTo>
                    <a:pt x="289" y="361"/>
                    <a:pt x="290" y="368"/>
                    <a:pt x="299" y="383"/>
                  </a:cubicBezTo>
                  <a:cubicBezTo>
                    <a:pt x="319" y="372"/>
                    <a:pt x="329" y="363"/>
                    <a:pt x="330" y="343"/>
                  </a:cubicBezTo>
                  <a:cubicBezTo>
                    <a:pt x="331" y="329"/>
                    <a:pt x="346" y="331"/>
                    <a:pt x="350" y="319"/>
                  </a:cubicBezTo>
                  <a:cubicBezTo>
                    <a:pt x="354" y="306"/>
                    <a:pt x="339" y="305"/>
                    <a:pt x="338" y="294"/>
                  </a:cubicBezTo>
                  <a:cubicBezTo>
                    <a:pt x="336" y="268"/>
                    <a:pt x="358" y="263"/>
                    <a:pt x="375" y="248"/>
                  </a:cubicBezTo>
                  <a:cubicBezTo>
                    <a:pt x="385" y="240"/>
                    <a:pt x="373" y="234"/>
                    <a:pt x="390" y="226"/>
                  </a:cubicBezTo>
                  <a:cubicBezTo>
                    <a:pt x="405" y="220"/>
                    <a:pt x="409" y="221"/>
                    <a:pt x="421" y="233"/>
                  </a:cubicBezTo>
                  <a:cubicBezTo>
                    <a:pt x="407" y="238"/>
                    <a:pt x="353" y="277"/>
                    <a:pt x="381" y="288"/>
                  </a:cubicBezTo>
                  <a:cubicBezTo>
                    <a:pt x="358" y="300"/>
                    <a:pt x="398" y="313"/>
                    <a:pt x="407" y="312"/>
                  </a:cubicBezTo>
                  <a:cubicBezTo>
                    <a:pt x="430" y="310"/>
                    <a:pt x="438" y="293"/>
                    <a:pt x="456" y="312"/>
                  </a:cubicBezTo>
                  <a:cubicBezTo>
                    <a:pt x="438" y="329"/>
                    <a:pt x="410" y="306"/>
                    <a:pt x="397" y="330"/>
                  </a:cubicBezTo>
                  <a:cubicBezTo>
                    <a:pt x="415" y="337"/>
                    <a:pt x="400" y="359"/>
                    <a:pt x="390" y="344"/>
                  </a:cubicBezTo>
                  <a:cubicBezTo>
                    <a:pt x="390" y="342"/>
                    <a:pt x="391" y="341"/>
                    <a:pt x="392" y="340"/>
                  </a:cubicBezTo>
                  <a:cubicBezTo>
                    <a:pt x="392" y="336"/>
                    <a:pt x="397" y="335"/>
                    <a:pt x="391" y="332"/>
                  </a:cubicBezTo>
                  <a:cubicBezTo>
                    <a:pt x="388" y="337"/>
                    <a:pt x="390" y="335"/>
                    <a:pt x="390" y="340"/>
                  </a:cubicBezTo>
                  <a:cubicBezTo>
                    <a:pt x="387" y="341"/>
                    <a:pt x="385" y="342"/>
                    <a:pt x="382" y="342"/>
                  </a:cubicBezTo>
                  <a:cubicBezTo>
                    <a:pt x="383" y="343"/>
                    <a:pt x="384" y="344"/>
                    <a:pt x="384" y="345"/>
                  </a:cubicBezTo>
                  <a:cubicBezTo>
                    <a:pt x="375" y="357"/>
                    <a:pt x="363" y="389"/>
                    <a:pt x="365" y="393"/>
                  </a:cubicBezTo>
                  <a:cubicBezTo>
                    <a:pt x="361" y="393"/>
                    <a:pt x="354" y="394"/>
                    <a:pt x="350" y="393"/>
                  </a:cubicBezTo>
                  <a:cubicBezTo>
                    <a:pt x="351" y="390"/>
                    <a:pt x="353" y="388"/>
                    <a:pt x="354" y="386"/>
                  </a:cubicBezTo>
                  <a:cubicBezTo>
                    <a:pt x="340" y="380"/>
                    <a:pt x="336" y="392"/>
                    <a:pt x="324" y="396"/>
                  </a:cubicBezTo>
                  <a:cubicBezTo>
                    <a:pt x="315" y="399"/>
                    <a:pt x="301" y="400"/>
                    <a:pt x="302" y="391"/>
                  </a:cubicBezTo>
                  <a:cubicBezTo>
                    <a:pt x="297" y="390"/>
                    <a:pt x="292" y="391"/>
                    <a:pt x="287" y="394"/>
                  </a:cubicBezTo>
                  <a:cubicBezTo>
                    <a:pt x="291" y="390"/>
                    <a:pt x="294" y="385"/>
                    <a:pt x="293" y="380"/>
                  </a:cubicBezTo>
                  <a:cubicBezTo>
                    <a:pt x="288" y="368"/>
                    <a:pt x="271" y="383"/>
                    <a:pt x="285" y="390"/>
                  </a:cubicBezTo>
                  <a:cubicBezTo>
                    <a:pt x="284" y="392"/>
                    <a:pt x="282" y="393"/>
                    <a:pt x="281" y="395"/>
                  </a:cubicBezTo>
                  <a:cubicBezTo>
                    <a:pt x="281" y="396"/>
                    <a:pt x="282" y="397"/>
                    <a:pt x="283" y="396"/>
                  </a:cubicBezTo>
                  <a:cubicBezTo>
                    <a:pt x="281" y="398"/>
                    <a:pt x="280" y="399"/>
                    <a:pt x="278" y="400"/>
                  </a:cubicBezTo>
                  <a:cubicBezTo>
                    <a:pt x="268" y="393"/>
                    <a:pt x="255" y="375"/>
                    <a:pt x="276" y="366"/>
                  </a:cubicBezTo>
                  <a:cubicBezTo>
                    <a:pt x="269" y="361"/>
                    <a:pt x="270" y="352"/>
                    <a:pt x="274" y="344"/>
                  </a:cubicBezTo>
                  <a:cubicBezTo>
                    <a:pt x="267" y="352"/>
                    <a:pt x="244" y="357"/>
                    <a:pt x="249" y="371"/>
                  </a:cubicBezTo>
                  <a:cubicBezTo>
                    <a:pt x="251" y="379"/>
                    <a:pt x="252" y="386"/>
                    <a:pt x="254" y="393"/>
                  </a:cubicBezTo>
                  <a:cubicBezTo>
                    <a:pt x="258" y="407"/>
                    <a:pt x="248" y="401"/>
                    <a:pt x="242" y="403"/>
                  </a:cubicBezTo>
                  <a:cubicBezTo>
                    <a:pt x="229" y="409"/>
                    <a:pt x="226" y="408"/>
                    <a:pt x="218" y="417"/>
                  </a:cubicBezTo>
                  <a:cubicBezTo>
                    <a:pt x="207" y="430"/>
                    <a:pt x="209" y="439"/>
                    <a:pt x="187" y="437"/>
                  </a:cubicBezTo>
                  <a:cubicBezTo>
                    <a:pt x="193" y="460"/>
                    <a:pt x="172" y="447"/>
                    <a:pt x="168" y="463"/>
                  </a:cubicBezTo>
                  <a:cubicBezTo>
                    <a:pt x="164" y="459"/>
                    <a:pt x="157" y="458"/>
                    <a:pt x="153" y="454"/>
                  </a:cubicBezTo>
                  <a:cubicBezTo>
                    <a:pt x="155" y="457"/>
                    <a:pt x="155" y="460"/>
                    <a:pt x="159" y="464"/>
                  </a:cubicBezTo>
                  <a:cubicBezTo>
                    <a:pt x="149" y="478"/>
                    <a:pt x="138" y="464"/>
                    <a:pt x="125" y="473"/>
                  </a:cubicBezTo>
                  <a:cubicBezTo>
                    <a:pt x="132" y="479"/>
                    <a:pt x="140" y="485"/>
                    <a:pt x="150" y="485"/>
                  </a:cubicBezTo>
                  <a:cubicBezTo>
                    <a:pt x="155" y="485"/>
                    <a:pt x="162" y="503"/>
                    <a:pt x="164" y="508"/>
                  </a:cubicBezTo>
                  <a:cubicBezTo>
                    <a:pt x="163" y="509"/>
                    <a:pt x="161" y="509"/>
                    <a:pt x="159" y="509"/>
                  </a:cubicBezTo>
                  <a:cubicBezTo>
                    <a:pt x="178" y="525"/>
                    <a:pt x="148" y="534"/>
                    <a:pt x="135" y="531"/>
                  </a:cubicBezTo>
                  <a:cubicBezTo>
                    <a:pt x="129" y="529"/>
                    <a:pt x="123" y="530"/>
                    <a:pt x="117" y="530"/>
                  </a:cubicBezTo>
                  <a:cubicBezTo>
                    <a:pt x="113" y="530"/>
                    <a:pt x="109" y="534"/>
                    <a:pt x="105" y="534"/>
                  </a:cubicBezTo>
                  <a:cubicBezTo>
                    <a:pt x="101" y="534"/>
                    <a:pt x="98" y="527"/>
                    <a:pt x="96" y="527"/>
                  </a:cubicBezTo>
                  <a:cubicBezTo>
                    <a:pt x="89" y="529"/>
                    <a:pt x="77" y="534"/>
                    <a:pt x="81" y="542"/>
                  </a:cubicBezTo>
                  <a:cubicBezTo>
                    <a:pt x="88" y="554"/>
                    <a:pt x="83" y="558"/>
                    <a:pt x="82" y="570"/>
                  </a:cubicBezTo>
                  <a:cubicBezTo>
                    <a:pt x="81" y="584"/>
                    <a:pt x="87" y="597"/>
                    <a:pt x="87" y="611"/>
                  </a:cubicBezTo>
                  <a:cubicBezTo>
                    <a:pt x="103" y="591"/>
                    <a:pt x="110" y="622"/>
                    <a:pt x="121" y="616"/>
                  </a:cubicBezTo>
                  <a:cubicBezTo>
                    <a:pt x="134" y="609"/>
                    <a:pt x="147" y="613"/>
                    <a:pt x="159" y="603"/>
                  </a:cubicBezTo>
                  <a:cubicBezTo>
                    <a:pt x="173" y="590"/>
                    <a:pt x="167" y="573"/>
                    <a:pt x="181" y="562"/>
                  </a:cubicBezTo>
                  <a:cubicBezTo>
                    <a:pt x="187" y="558"/>
                    <a:pt x="198" y="556"/>
                    <a:pt x="202" y="549"/>
                  </a:cubicBezTo>
                  <a:cubicBezTo>
                    <a:pt x="202" y="548"/>
                    <a:pt x="190" y="530"/>
                    <a:pt x="206" y="532"/>
                  </a:cubicBezTo>
                  <a:cubicBezTo>
                    <a:pt x="216" y="534"/>
                    <a:pt x="220" y="537"/>
                    <a:pt x="230" y="534"/>
                  </a:cubicBezTo>
                  <a:cubicBezTo>
                    <a:pt x="238" y="533"/>
                    <a:pt x="242" y="526"/>
                    <a:pt x="247" y="524"/>
                  </a:cubicBezTo>
                  <a:cubicBezTo>
                    <a:pt x="253" y="523"/>
                    <a:pt x="265" y="523"/>
                    <a:pt x="270" y="526"/>
                  </a:cubicBezTo>
                  <a:cubicBezTo>
                    <a:pt x="279" y="529"/>
                    <a:pt x="268" y="540"/>
                    <a:pt x="279" y="546"/>
                  </a:cubicBezTo>
                  <a:cubicBezTo>
                    <a:pt x="292" y="553"/>
                    <a:pt x="308" y="557"/>
                    <a:pt x="315" y="568"/>
                  </a:cubicBezTo>
                  <a:cubicBezTo>
                    <a:pt x="318" y="574"/>
                    <a:pt x="324" y="575"/>
                    <a:pt x="327" y="582"/>
                  </a:cubicBezTo>
                  <a:cubicBezTo>
                    <a:pt x="331" y="588"/>
                    <a:pt x="320" y="589"/>
                    <a:pt x="324" y="598"/>
                  </a:cubicBezTo>
                  <a:cubicBezTo>
                    <a:pt x="337" y="588"/>
                    <a:pt x="327" y="575"/>
                    <a:pt x="338" y="564"/>
                  </a:cubicBezTo>
                  <a:cubicBezTo>
                    <a:pt x="341" y="568"/>
                    <a:pt x="346" y="569"/>
                    <a:pt x="348" y="573"/>
                  </a:cubicBezTo>
                  <a:cubicBezTo>
                    <a:pt x="347" y="560"/>
                    <a:pt x="337" y="558"/>
                    <a:pt x="327" y="554"/>
                  </a:cubicBezTo>
                  <a:cubicBezTo>
                    <a:pt x="322" y="552"/>
                    <a:pt x="334" y="548"/>
                    <a:pt x="323" y="547"/>
                  </a:cubicBezTo>
                  <a:cubicBezTo>
                    <a:pt x="323" y="547"/>
                    <a:pt x="312" y="549"/>
                    <a:pt x="312" y="550"/>
                  </a:cubicBezTo>
                  <a:cubicBezTo>
                    <a:pt x="301" y="541"/>
                    <a:pt x="297" y="521"/>
                    <a:pt x="287" y="510"/>
                  </a:cubicBezTo>
                  <a:cubicBezTo>
                    <a:pt x="294" y="504"/>
                    <a:pt x="317" y="507"/>
                    <a:pt x="318" y="514"/>
                  </a:cubicBezTo>
                  <a:cubicBezTo>
                    <a:pt x="319" y="537"/>
                    <a:pt x="330" y="531"/>
                    <a:pt x="345" y="536"/>
                  </a:cubicBezTo>
                  <a:cubicBezTo>
                    <a:pt x="358" y="540"/>
                    <a:pt x="358" y="559"/>
                    <a:pt x="360" y="569"/>
                  </a:cubicBezTo>
                  <a:cubicBezTo>
                    <a:pt x="362" y="579"/>
                    <a:pt x="371" y="574"/>
                    <a:pt x="374" y="587"/>
                  </a:cubicBezTo>
                  <a:cubicBezTo>
                    <a:pt x="374" y="589"/>
                    <a:pt x="380" y="593"/>
                    <a:pt x="384" y="594"/>
                  </a:cubicBezTo>
                  <a:cubicBezTo>
                    <a:pt x="373" y="605"/>
                    <a:pt x="385" y="611"/>
                    <a:pt x="397" y="608"/>
                  </a:cubicBezTo>
                  <a:cubicBezTo>
                    <a:pt x="394" y="602"/>
                    <a:pt x="394" y="597"/>
                    <a:pt x="391" y="591"/>
                  </a:cubicBezTo>
                  <a:cubicBezTo>
                    <a:pt x="395" y="595"/>
                    <a:pt x="400" y="596"/>
                    <a:pt x="404" y="600"/>
                  </a:cubicBezTo>
                  <a:cubicBezTo>
                    <a:pt x="405" y="598"/>
                    <a:pt x="407" y="594"/>
                    <a:pt x="408" y="593"/>
                  </a:cubicBezTo>
                  <a:cubicBezTo>
                    <a:pt x="402" y="591"/>
                    <a:pt x="397" y="586"/>
                    <a:pt x="391" y="584"/>
                  </a:cubicBezTo>
                  <a:cubicBezTo>
                    <a:pt x="393" y="582"/>
                    <a:pt x="395" y="581"/>
                    <a:pt x="398" y="579"/>
                  </a:cubicBezTo>
                  <a:cubicBezTo>
                    <a:pt x="394" y="577"/>
                    <a:pt x="391" y="575"/>
                    <a:pt x="388" y="573"/>
                  </a:cubicBezTo>
                  <a:cubicBezTo>
                    <a:pt x="393" y="574"/>
                    <a:pt x="398" y="573"/>
                    <a:pt x="403" y="575"/>
                  </a:cubicBezTo>
                  <a:cubicBezTo>
                    <a:pt x="397" y="563"/>
                    <a:pt x="408" y="557"/>
                    <a:pt x="419" y="561"/>
                  </a:cubicBezTo>
                  <a:cubicBezTo>
                    <a:pt x="429" y="564"/>
                    <a:pt x="433" y="558"/>
                    <a:pt x="442" y="561"/>
                  </a:cubicBezTo>
                  <a:cubicBezTo>
                    <a:pt x="454" y="563"/>
                    <a:pt x="446" y="554"/>
                    <a:pt x="443" y="548"/>
                  </a:cubicBezTo>
                  <a:cubicBezTo>
                    <a:pt x="439" y="542"/>
                    <a:pt x="444" y="543"/>
                    <a:pt x="444" y="536"/>
                  </a:cubicBezTo>
                  <a:cubicBezTo>
                    <a:pt x="447" y="534"/>
                    <a:pt x="449" y="532"/>
                    <a:pt x="452" y="530"/>
                  </a:cubicBezTo>
                  <a:cubicBezTo>
                    <a:pt x="450" y="527"/>
                    <a:pt x="449" y="523"/>
                    <a:pt x="448" y="520"/>
                  </a:cubicBezTo>
                  <a:cubicBezTo>
                    <a:pt x="474" y="469"/>
                    <a:pt x="496" y="538"/>
                    <a:pt x="522" y="508"/>
                  </a:cubicBezTo>
                  <a:cubicBezTo>
                    <a:pt x="516" y="506"/>
                    <a:pt x="512" y="503"/>
                    <a:pt x="506" y="502"/>
                  </a:cubicBezTo>
                  <a:cubicBezTo>
                    <a:pt x="515" y="500"/>
                    <a:pt x="518" y="494"/>
                    <a:pt x="526" y="491"/>
                  </a:cubicBezTo>
                  <a:cubicBezTo>
                    <a:pt x="533" y="488"/>
                    <a:pt x="536" y="494"/>
                    <a:pt x="541" y="490"/>
                  </a:cubicBezTo>
                  <a:cubicBezTo>
                    <a:pt x="536" y="497"/>
                    <a:pt x="541" y="504"/>
                    <a:pt x="525" y="508"/>
                  </a:cubicBezTo>
                  <a:cubicBezTo>
                    <a:pt x="542" y="520"/>
                    <a:pt x="559" y="537"/>
                    <a:pt x="578" y="544"/>
                  </a:cubicBezTo>
                  <a:cubicBezTo>
                    <a:pt x="577" y="548"/>
                    <a:pt x="576" y="551"/>
                    <a:pt x="574" y="554"/>
                  </a:cubicBezTo>
                  <a:cubicBezTo>
                    <a:pt x="579" y="555"/>
                    <a:pt x="576" y="551"/>
                    <a:pt x="579" y="556"/>
                  </a:cubicBezTo>
                  <a:cubicBezTo>
                    <a:pt x="565" y="558"/>
                    <a:pt x="551" y="560"/>
                    <a:pt x="536" y="558"/>
                  </a:cubicBezTo>
                  <a:cubicBezTo>
                    <a:pt x="523" y="556"/>
                    <a:pt x="507" y="540"/>
                    <a:pt x="492" y="552"/>
                  </a:cubicBezTo>
                  <a:cubicBezTo>
                    <a:pt x="482" y="559"/>
                    <a:pt x="467" y="556"/>
                    <a:pt x="456" y="560"/>
                  </a:cubicBezTo>
                  <a:cubicBezTo>
                    <a:pt x="448" y="563"/>
                    <a:pt x="425" y="570"/>
                    <a:pt x="422" y="576"/>
                  </a:cubicBezTo>
                  <a:cubicBezTo>
                    <a:pt x="426" y="575"/>
                    <a:pt x="430" y="577"/>
                    <a:pt x="434" y="576"/>
                  </a:cubicBezTo>
                  <a:cubicBezTo>
                    <a:pt x="425" y="590"/>
                    <a:pt x="437" y="603"/>
                    <a:pt x="442" y="607"/>
                  </a:cubicBezTo>
                  <a:cubicBezTo>
                    <a:pt x="448" y="620"/>
                    <a:pt x="466" y="610"/>
                    <a:pt x="479" y="613"/>
                  </a:cubicBezTo>
                  <a:cubicBezTo>
                    <a:pt x="501" y="617"/>
                    <a:pt x="504" y="612"/>
                    <a:pt x="523" y="608"/>
                  </a:cubicBezTo>
                  <a:cubicBezTo>
                    <a:pt x="520" y="616"/>
                    <a:pt x="516" y="624"/>
                    <a:pt x="524" y="630"/>
                  </a:cubicBezTo>
                  <a:cubicBezTo>
                    <a:pt x="506" y="638"/>
                    <a:pt x="517" y="661"/>
                    <a:pt x="507" y="670"/>
                  </a:cubicBezTo>
                  <a:cubicBezTo>
                    <a:pt x="502" y="675"/>
                    <a:pt x="492" y="672"/>
                    <a:pt x="486" y="673"/>
                  </a:cubicBezTo>
                  <a:cubicBezTo>
                    <a:pt x="481" y="673"/>
                    <a:pt x="477" y="672"/>
                    <a:pt x="473" y="671"/>
                  </a:cubicBezTo>
                  <a:cubicBezTo>
                    <a:pt x="464" y="669"/>
                    <a:pt x="467" y="677"/>
                    <a:pt x="461" y="677"/>
                  </a:cubicBezTo>
                  <a:cubicBezTo>
                    <a:pt x="453" y="677"/>
                    <a:pt x="448" y="671"/>
                    <a:pt x="437" y="673"/>
                  </a:cubicBezTo>
                  <a:cubicBezTo>
                    <a:pt x="435" y="674"/>
                    <a:pt x="416" y="667"/>
                    <a:pt x="413" y="666"/>
                  </a:cubicBezTo>
                  <a:cubicBezTo>
                    <a:pt x="402" y="660"/>
                    <a:pt x="390" y="650"/>
                    <a:pt x="383" y="649"/>
                  </a:cubicBezTo>
                  <a:cubicBezTo>
                    <a:pt x="377" y="661"/>
                    <a:pt x="353" y="660"/>
                    <a:pt x="368" y="675"/>
                  </a:cubicBezTo>
                  <a:cubicBezTo>
                    <a:pt x="360" y="678"/>
                    <a:pt x="351" y="682"/>
                    <a:pt x="344" y="676"/>
                  </a:cubicBezTo>
                  <a:cubicBezTo>
                    <a:pt x="339" y="671"/>
                    <a:pt x="338" y="672"/>
                    <a:pt x="332" y="672"/>
                  </a:cubicBezTo>
                  <a:cubicBezTo>
                    <a:pt x="325" y="672"/>
                    <a:pt x="331" y="662"/>
                    <a:pt x="326" y="661"/>
                  </a:cubicBezTo>
                  <a:cubicBezTo>
                    <a:pt x="319" y="657"/>
                    <a:pt x="303" y="649"/>
                    <a:pt x="296" y="649"/>
                  </a:cubicBezTo>
                  <a:cubicBezTo>
                    <a:pt x="283" y="651"/>
                    <a:pt x="282" y="644"/>
                    <a:pt x="272" y="636"/>
                  </a:cubicBezTo>
                  <a:cubicBezTo>
                    <a:pt x="285" y="630"/>
                    <a:pt x="274" y="617"/>
                    <a:pt x="284" y="605"/>
                  </a:cubicBezTo>
                  <a:cubicBezTo>
                    <a:pt x="272" y="609"/>
                    <a:pt x="256" y="604"/>
                    <a:pt x="242" y="605"/>
                  </a:cubicBezTo>
                  <a:cubicBezTo>
                    <a:pt x="227" y="606"/>
                    <a:pt x="211" y="609"/>
                    <a:pt x="196" y="610"/>
                  </a:cubicBezTo>
                  <a:cubicBezTo>
                    <a:pt x="189" y="611"/>
                    <a:pt x="177" y="612"/>
                    <a:pt x="172" y="616"/>
                  </a:cubicBezTo>
                  <a:cubicBezTo>
                    <a:pt x="168" y="621"/>
                    <a:pt x="156" y="631"/>
                    <a:pt x="152" y="628"/>
                  </a:cubicBezTo>
                  <a:cubicBezTo>
                    <a:pt x="136" y="621"/>
                    <a:pt x="120" y="621"/>
                    <a:pt x="109" y="628"/>
                  </a:cubicBezTo>
                  <a:cubicBezTo>
                    <a:pt x="104" y="632"/>
                    <a:pt x="100" y="640"/>
                    <a:pt x="95" y="645"/>
                  </a:cubicBezTo>
                  <a:cubicBezTo>
                    <a:pt x="89" y="650"/>
                    <a:pt x="94" y="653"/>
                    <a:pt x="91" y="658"/>
                  </a:cubicBezTo>
                  <a:cubicBezTo>
                    <a:pt x="88" y="662"/>
                    <a:pt x="83" y="662"/>
                    <a:pt x="79" y="667"/>
                  </a:cubicBezTo>
                  <a:cubicBezTo>
                    <a:pt x="74" y="675"/>
                    <a:pt x="84" y="677"/>
                    <a:pt x="79" y="685"/>
                  </a:cubicBezTo>
                  <a:cubicBezTo>
                    <a:pt x="74" y="694"/>
                    <a:pt x="72" y="698"/>
                    <a:pt x="63" y="702"/>
                  </a:cubicBezTo>
                  <a:cubicBezTo>
                    <a:pt x="47" y="707"/>
                    <a:pt x="38" y="722"/>
                    <a:pt x="29" y="736"/>
                  </a:cubicBezTo>
                  <a:cubicBezTo>
                    <a:pt x="26" y="740"/>
                    <a:pt x="21" y="743"/>
                    <a:pt x="18" y="747"/>
                  </a:cubicBezTo>
                  <a:cubicBezTo>
                    <a:pt x="17" y="749"/>
                    <a:pt x="23" y="756"/>
                    <a:pt x="21" y="758"/>
                  </a:cubicBezTo>
                  <a:cubicBezTo>
                    <a:pt x="17" y="769"/>
                    <a:pt x="6" y="761"/>
                    <a:pt x="12" y="779"/>
                  </a:cubicBezTo>
                  <a:cubicBezTo>
                    <a:pt x="18" y="800"/>
                    <a:pt x="13" y="811"/>
                    <a:pt x="9" y="829"/>
                  </a:cubicBezTo>
                  <a:cubicBezTo>
                    <a:pt x="7" y="838"/>
                    <a:pt x="0" y="862"/>
                    <a:pt x="9" y="869"/>
                  </a:cubicBezTo>
                  <a:cubicBezTo>
                    <a:pt x="14" y="872"/>
                    <a:pt x="24" y="877"/>
                    <a:pt x="28" y="882"/>
                  </a:cubicBezTo>
                  <a:cubicBezTo>
                    <a:pt x="36" y="891"/>
                    <a:pt x="32" y="898"/>
                    <a:pt x="44" y="904"/>
                  </a:cubicBezTo>
                  <a:cubicBezTo>
                    <a:pt x="55" y="910"/>
                    <a:pt x="49" y="918"/>
                    <a:pt x="54" y="925"/>
                  </a:cubicBezTo>
                  <a:cubicBezTo>
                    <a:pt x="58" y="930"/>
                    <a:pt x="74" y="935"/>
                    <a:pt x="79" y="939"/>
                  </a:cubicBezTo>
                  <a:cubicBezTo>
                    <a:pt x="87" y="944"/>
                    <a:pt x="87" y="947"/>
                    <a:pt x="97" y="949"/>
                  </a:cubicBezTo>
                  <a:cubicBezTo>
                    <a:pt x="103" y="950"/>
                    <a:pt x="116" y="942"/>
                    <a:pt x="122" y="942"/>
                  </a:cubicBezTo>
                  <a:cubicBezTo>
                    <a:pt x="129" y="941"/>
                    <a:pt x="138" y="942"/>
                    <a:pt x="145" y="945"/>
                  </a:cubicBezTo>
                  <a:cubicBezTo>
                    <a:pt x="159" y="949"/>
                    <a:pt x="160" y="939"/>
                    <a:pt x="170" y="935"/>
                  </a:cubicBezTo>
                  <a:cubicBezTo>
                    <a:pt x="181" y="931"/>
                    <a:pt x="207" y="926"/>
                    <a:pt x="215" y="936"/>
                  </a:cubicBezTo>
                  <a:cubicBezTo>
                    <a:pt x="223" y="946"/>
                    <a:pt x="246" y="955"/>
                    <a:pt x="258" y="947"/>
                  </a:cubicBezTo>
                  <a:cubicBezTo>
                    <a:pt x="258" y="958"/>
                    <a:pt x="270" y="958"/>
                    <a:pt x="271" y="963"/>
                  </a:cubicBezTo>
                  <a:cubicBezTo>
                    <a:pt x="272" y="967"/>
                    <a:pt x="266" y="982"/>
                    <a:pt x="265" y="985"/>
                  </a:cubicBezTo>
                  <a:cubicBezTo>
                    <a:pt x="262" y="996"/>
                    <a:pt x="258" y="993"/>
                    <a:pt x="262" y="1008"/>
                  </a:cubicBezTo>
                  <a:cubicBezTo>
                    <a:pt x="265" y="1017"/>
                    <a:pt x="275" y="1031"/>
                    <a:pt x="283" y="1035"/>
                  </a:cubicBezTo>
                  <a:cubicBezTo>
                    <a:pt x="284" y="1035"/>
                    <a:pt x="299" y="1080"/>
                    <a:pt x="298" y="1083"/>
                  </a:cubicBezTo>
                  <a:cubicBezTo>
                    <a:pt x="297" y="1093"/>
                    <a:pt x="308" y="1096"/>
                    <a:pt x="308" y="1108"/>
                  </a:cubicBezTo>
                  <a:cubicBezTo>
                    <a:pt x="308" y="1116"/>
                    <a:pt x="294" y="1128"/>
                    <a:pt x="289" y="1135"/>
                  </a:cubicBezTo>
                  <a:cubicBezTo>
                    <a:pt x="282" y="1146"/>
                    <a:pt x="283" y="1179"/>
                    <a:pt x="291" y="1189"/>
                  </a:cubicBezTo>
                  <a:cubicBezTo>
                    <a:pt x="306" y="1207"/>
                    <a:pt x="306" y="1219"/>
                    <a:pt x="309" y="1242"/>
                  </a:cubicBezTo>
                  <a:cubicBezTo>
                    <a:pt x="312" y="1260"/>
                    <a:pt x="324" y="1279"/>
                    <a:pt x="332" y="1295"/>
                  </a:cubicBezTo>
                  <a:cubicBezTo>
                    <a:pt x="335" y="1300"/>
                    <a:pt x="340" y="1296"/>
                    <a:pt x="341" y="1302"/>
                  </a:cubicBezTo>
                  <a:cubicBezTo>
                    <a:pt x="342" y="1309"/>
                    <a:pt x="341" y="1311"/>
                    <a:pt x="345" y="1316"/>
                  </a:cubicBezTo>
                  <a:cubicBezTo>
                    <a:pt x="350" y="1321"/>
                    <a:pt x="350" y="1337"/>
                    <a:pt x="353" y="1345"/>
                  </a:cubicBezTo>
                  <a:cubicBezTo>
                    <a:pt x="356" y="1346"/>
                    <a:pt x="365" y="1353"/>
                    <a:pt x="370" y="1350"/>
                  </a:cubicBezTo>
                  <a:cubicBezTo>
                    <a:pt x="376" y="1346"/>
                    <a:pt x="391" y="1338"/>
                    <a:pt x="397" y="1338"/>
                  </a:cubicBezTo>
                  <a:cubicBezTo>
                    <a:pt x="409" y="1338"/>
                    <a:pt x="407" y="1349"/>
                    <a:pt x="419" y="1342"/>
                  </a:cubicBezTo>
                  <a:cubicBezTo>
                    <a:pt x="427" y="1338"/>
                    <a:pt x="435" y="1340"/>
                    <a:pt x="442" y="1333"/>
                  </a:cubicBezTo>
                  <a:cubicBezTo>
                    <a:pt x="452" y="1321"/>
                    <a:pt x="474" y="1307"/>
                    <a:pt x="476" y="1289"/>
                  </a:cubicBezTo>
                  <a:cubicBezTo>
                    <a:pt x="477" y="1278"/>
                    <a:pt x="492" y="1284"/>
                    <a:pt x="489" y="1268"/>
                  </a:cubicBezTo>
                  <a:cubicBezTo>
                    <a:pt x="487" y="1255"/>
                    <a:pt x="487" y="1259"/>
                    <a:pt x="494" y="1247"/>
                  </a:cubicBezTo>
                  <a:cubicBezTo>
                    <a:pt x="499" y="1238"/>
                    <a:pt x="512" y="1244"/>
                    <a:pt x="515" y="1239"/>
                  </a:cubicBezTo>
                  <a:cubicBezTo>
                    <a:pt x="521" y="1232"/>
                    <a:pt x="517" y="1217"/>
                    <a:pt x="515" y="1209"/>
                  </a:cubicBezTo>
                  <a:cubicBezTo>
                    <a:pt x="513" y="1198"/>
                    <a:pt x="504" y="1198"/>
                    <a:pt x="509" y="1185"/>
                  </a:cubicBezTo>
                  <a:cubicBezTo>
                    <a:pt x="511" y="1180"/>
                    <a:pt x="522" y="1174"/>
                    <a:pt x="528" y="1174"/>
                  </a:cubicBezTo>
                  <a:cubicBezTo>
                    <a:pt x="538" y="1173"/>
                    <a:pt x="565" y="1155"/>
                    <a:pt x="564" y="1142"/>
                  </a:cubicBezTo>
                  <a:cubicBezTo>
                    <a:pt x="563" y="1127"/>
                    <a:pt x="561" y="1106"/>
                    <a:pt x="570" y="1096"/>
                  </a:cubicBezTo>
                  <a:cubicBezTo>
                    <a:pt x="561" y="1089"/>
                    <a:pt x="556" y="1082"/>
                    <a:pt x="553" y="1071"/>
                  </a:cubicBezTo>
                  <a:cubicBezTo>
                    <a:pt x="553" y="1070"/>
                    <a:pt x="551" y="1041"/>
                    <a:pt x="551" y="1041"/>
                  </a:cubicBezTo>
                  <a:cubicBezTo>
                    <a:pt x="555" y="1031"/>
                    <a:pt x="568" y="1036"/>
                    <a:pt x="567" y="1021"/>
                  </a:cubicBezTo>
                  <a:cubicBezTo>
                    <a:pt x="566" y="1009"/>
                    <a:pt x="574" y="1002"/>
                    <a:pt x="583" y="995"/>
                  </a:cubicBezTo>
                  <a:cubicBezTo>
                    <a:pt x="591" y="989"/>
                    <a:pt x="599" y="988"/>
                    <a:pt x="607" y="983"/>
                  </a:cubicBezTo>
                  <a:cubicBezTo>
                    <a:pt x="616" y="977"/>
                    <a:pt x="620" y="965"/>
                    <a:pt x="630" y="961"/>
                  </a:cubicBezTo>
                  <a:cubicBezTo>
                    <a:pt x="638" y="958"/>
                    <a:pt x="640" y="940"/>
                    <a:pt x="645" y="933"/>
                  </a:cubicBezTo>
                  <a:cubicBezTo>
                    <a:pt x="650" y="925"/>
                    <a:pt x="655" y="911"/>
                    <a:pt x="663" y="906"/>
                  </a:cubicBezTo>
                  <a:cubicBezTo>
                    <a:pt x="671" y="902"/>
                    <a:pt x="674" y="852"/>
                    <a:pt x="652" y="879"/>
                  </a:cubicBezTo>
                  <a:cubicBezTo>
                    <a:pt x="649" y="883"/>
                    <a:pt x="603" y="887"/>
                    <a:pt x="597" y="883"/>
                  </a:cubicBezTo>
                  <a:cubicBezTo>
                    <a:pt x="589" y="876"/>
                    <a:pt x="592" y="865"/>
                    <a:pt x="586" y="862"/>
                  </a:cubicBezTo>
                  <a:cubicBezTo>
                    <a:pt x="578" y="860"/>
                    <a:pt x="584" y="856"/>
                    <a:pt x="579" y="851"/>
                  </a:cubicBezTo>
                  <a:cubicBezTo>
                    <a:pt x="574" y="846"/>
                    <a:pt x="568" y="843"/>
                    <a:pt x="564" y="839"/>
                  </a:cubicBezTo>
                  <a:cubicBezTo>
                    <a:pt x="553" y="826"/>
                    <a:pt x="547" y="800"/>
                    <a:pt x="530" y="795"/>
                  </a:cubicBezTo>
                  <a:cubicBezTo>
                    <a:pt x="538" y="786"/>
                    <a:pt x="520" y="753"/>
                    <a:pt x="514" y="741"/>
                  </a:cubicBezTo>
                  <a:cubicBezTo>
                    <a:pt x="506" y="721"/>
                    <a:pt x="490" y="705"/>
                    <a:pt x="483" y="685"/>
                  </a:cubicBezTo>
                  <a:cubicBezTo>
                    <a:pt x="493" y="688"/>
                    <a:pt x="494" y="705"/>
                    <a:pt x="495" y="705"/>
                  </a:cubicBezTo>
                  <a:cubicBezTo>
                    <a:pt x="503" y="708"/>
                    <a:pt x="509" y="698"/>
                    <a:pt x="514" y="691"/>
                  </a:cubicBezTo>
                  <a:cubicBezTo>
                    <a:pt x="508" y="712"/>
                    <a:pt x="541" y="741"/>
                    <a:pt x="548" y="760"/>
                  </a:cubicBezTo>
                  <a:cubicBezTo>
                    <a:pt x="551" y="767"/>
                    <a:pt x="548" y="788"/>
                    <a:pt x="558" y="789"/>
                  </a:cubicBezTo>
                  <a:cubicBezTo>
                    <a:pt x="567" y="789"/>
                    <a:pt x="567" y="789"/>
                    <a:pt x="567" y="798"/>
                  </a:cubicBezTo>
                  <a:cubicBezTo>
                    <a:pt x="568" y="809"/>
                    <a:pt x="577" y="807"/>
                    <a:pt x="581" y="813"/>
                  </a:cubicBezTo>
                  <a:cubicBezTo>
                    <a:pt x="588" y="826"/>
                    <a:pt x="589" y="878"/>
                    <a:pt x="612" y="866"/>
                  </a:cubicBezTo>
                  <a:cubicBezTo>
                    <a:pt x="623" y="860"/>
                    <a:pt x="636" y="859"/>
                    <a:pt x="645" y="854"/>
                  </a:cubicBezTo>
                  <a:cubicBezTo>
                    <a:pt x="652" y="850"/>
                    <a:pt x="649" y="841"/>
                    <a:pt x="659" y="842"/>
                  </a:cubicBezTo>
                  <a:cubicBezTo>
                    <a:pt x="667" y="844"/>
                    <a:pt x="674" y="838"/>
                    <a:pt x="683" y="838"/>
                  </a:cubicBezTo>
                  <a:cubicBezTo>
                    <a:pt x="674" y="818"/>
                    <a:pt x="715" y="821"/>
                    <a:pt x="722" y="809"/>
                  </a:cubicBezTo>
                  <a:cubicBezTo>
                    <a:pt x="730" y="797"/>
                    <a:pt x="769" y="771"/>
                    <a:pt x="750" y="759"/>
                  </a:cubicBezTo>
                  <a:cubicBezTo>
                    <a:pt x="749" y="761"/>
                    <a:pt x="748" y="763"/>
                    <a:pt x="747" y="764"/>
                  </a:cubicBezTo>
                  <a:cubicBezTo>
                    <a:pt x="747" y="759"/>
                    <a:pt x="743" y="754"/>
                    <a:pt x="743" y="749"/>
                  </a:cubicBezTo>
                  <a:cubicBezTo>
                    <a:pt x="729" y="758"/>
                    <a:pt x="717" y="738"/>
                    <a:pt x="717" y="725"/>
                  </a:cubicBezTo>
                  <a:cubicBezTo>
                    <a:pt x="704" y="733"/>
                    <a:pt x="707" y="745"/>
                    <a:pt x="692" y="747"/>
                  </a:cubicBezTo>
                  <a:cubicBezTo>
                    <a:pt x="680" y="749"/>
                    <a:pt x="670" y="742"/>
                    <a:pt x="673" y="730"/>
                  </a:cubicBezTo>
                  <a:cubicBezTo>
                    <a:pt x="651" y="731"/>
                    <a:pt x="636" y="690"/>
                    <a:pt x="648" y="676"/>
                  </a:cubicBezTo>
                  <a:cubicBezTo>
                    <a:pt x="666" y="684"/>
                    <a:pt x="696" y="747"/>
                    <a:pt x="721" y="714"/>
                  </a:cubicBezTo>
                  <a:cubicBezTo>
                    <a:pt x="726" y="732"/>
                    <a:pt x="742" y="736"/>
                    <a:pt x="759" y="735"/>
                  </a:cubicBezTo>
                  <a:cubicBezTo>
                    <a:pt x="766" y="735"/>
                    <a:pt x="771" y="739"/>
                    <a:pt x="777" y="739"/>
                  </a:cubicBezTo>
                  <a:cubicBezTo>
                    <a:pt x="784" y="738"/>
                    <a:pt x="788" y="732"/>
                    <a:pt x="797" y="732"/>
                  </a:cubicBezTo>
                  <a:cubicBezTo>
                    <a:pt x="821" y="732"/>
                    <a:pt x="817" y="735"/>
                    <a:pt x="829" y="752"/>
                  </a:cubicBezTo>
                  <a:cubicBezTo>
                    <a:pt x="834" y="758"/>
                    <a:pt x="865" y="758"/>
                    <a:pt x="847" y="767"/>
                  </a:cubicBezTo>
                  <a:cubicBezTo>
                    <a:pt x="854" y="795"/>
                    <a:pt x="873" y="776"/>
                    <a:pt x="880" y="766"/>
                  </a:cubicBezTo>
                  <a:cubicBezTo>
                    <a:pt x="879" y="775"/>
                    <a:pt x="883" y="772"/>
                    <a:pt x="885" y="781"/>
                  </a:cubicBezTo>
                  <a:cubicBezTo>
                    <a:pt x="885" y="786"/>
                    <a:pt x="880" y="793"/>
                    <a:pt x="880" y="795"/>
                  </a:cubicBezTo>
                  <a:cubicBezTo>
                    <a:pt x="880" y="810"/>
                    <a:pt x="890" y="823"/>
                    <a:pt x="894" y="836"/>
                  </a:cubicBezTo>
                  <a:cubicBezTo>
                    <a:pt x="901" y="860"/>
                    <a:pt x="907" y="895"/>
                    <a:pt x="929" y="907"/>
                  </a:cubicBezTo>
                  <a:cubicBezTo>
                    <a:pt x="933" y="899"/>
                    <a:pt x="944" y="894"/>
                    <a:pt x="951" y="886"/>
                  </a:cubicBezTo>
                  <a:cubicBezTo>
                    <a:pt x="946" y="875"/>
                    <a:pt x="962" y="851"/>
                    <a:pt x="953" y="843"/>
                  </a:cubicBezTo>
                  <a:cubicBezTo>
                    <a:pt x="942" y="833"/>
                    <a:pt x="966" y="833"/>
                    <a:pt x="968" y="829"/>
                  </a:cubicBezTo>
                  <a:cubicBezTo>
                    <a:pt x="972" y="820"/>
                    <a:pt x="978" y="812"/>
                    <a:pt x="985" y="806"/>
                  </a:cubicBezTo>
                  <a:cubicBezTo>
                    <a:pt x="989" y="803"/>
                    <a:pt x="1001" y="797"/>
                    <a:pt x="1005" y="794"/>
                  </a:cubicBezTo>
                  <a:cubicBezTo>
                    <a:pt x="1016" y="789"/>
                    <a:pt x="1011" y="781"/>
                    <a:pt x="1017" y="776"/>
                  </a:cubicBezTo>
                  <a:cubicBezTo>
                    <a:pt x="1031" y="764"/>
                    <a:pt x="1054" y="781"/>
                    <a:pt x="1059" y="760"/>
                  </a:cubicBezTo>
                  <a:cubicBezTo>
                    <a:pt x="1069" y="765"/>
                    <a:pt x="1080" y="781"/>
                    <a:pt x="1087" y="790"/>
                  </a:cubicBezTo>
                  <a:cubicBezTo>
                    <a:pt x="1097" y="805"/>
                    <a:pt x="1091" y="821"/>
                    <a:pt x="1101" y="835"/>
                  </a:cubicBezTo>
                  <a:cubicBezTo>
                    <a:pt x="1108" y="828"/>
                    <a:pt x="1114" y="825"/>
                    <a:pt x="1119" y="817"/>
                  </a:cubicBezTo>
                  <a:cubicBezTo>
                    <a:pt x="1130" y="828"/>
                    <a:pt x="1125" y="836"/>
                    <a:pt x="1128" y="850"/>
                  </a:cubicBezTo>
                  <a:cubicBezTo>
                    <a:pt x="1132" y="863"/>
                    <a:pt x="1143" y="872"/>
                    <a:pt x="1138" y="886"/>
                  </a:cubicBezTo>
                  <a:cubicBezTo>
                    <a:pt x="1149" y="877"/>
                    <a:pt x="1154" y="865"/>
                    <a:pt x="1151" y="852"/>
                  </a:cubicBezTo>
                  <a:cubicBezTo>
                    <a:pt x="1160" y="871"/>
                    <a:pt x="1167" y="859"/>
                    <a:pt x="1180" y="868"/>
                  </a:cubicBezTo>
                  <a:cubicBezTo>
                    <a:pt x="1190" y="875"/>
                    <a:pt x="1188" y="888"/>
                    <a:pt x="1203" y="892"/>
                  </a:cubicBezTo>
                  <a:cubicBezTo>
                    <a:pt x="1196" y="900"/>
                    <a:pt x="1199" y="897"/>
                    <a:pt x="1201" y="907"/>
                  </a:cubicBezTo>
                  <a:cubicBezTo>
                    <a:pt x="1202" y="903"/>
                    <a:pt x="1207" y="893"/>
                    <a:pt x="1210" y="890"/>
                  </a:cubicBezTo>
                  <a:cubicBezTo>
                    <a:pt x="1214" y="888"/>
                    <a:pt x="1217" y="886"/>
                    <a:pt x="1222" y="886"/>
                  </a:cubicBezTo>
                  <a:cubicBezTo>
                    <a:pt x="1231" y="885"/>
                    <a:pt x="1224" y="880"/>
                    <a:pt x="1230" y="875"/>
                  </a:cubicBezTo>
                  <a:cubicBezTo>
                    <a:pt x="1235" y="870"/>
                    <a:pt x="1236" y="881"/>
                    <a:pt x="1241" y="872"/>
                  </a:cubicBezTo>
                  <a:cubicBezTo>
                    <a:pt x="1244" y="867"/>
                    <a:pt x="1242" y="864"/>
                    <a:pt x="1242" y="859"/>
                  </a:cubicBezTo>
                  <a:cubicBezTo>
                    <a:pt x="1244" y="850"/>
                    <a:pt x="1242" y="831"/>
                    <a:pt x="1232" y="830"/>
                  </a:cubicBezTo>
                  <a:cubicBezTo>
                    <a:pt x="1223" y="828"/>
                    <a:pt x="1207" y="805"/>
                    <a:pt x="1208" y="794"/>
                  </a:cubicBezTo>
                  <a:cubicBezTo>
                    <a:pt x="1210" y="779"/>
                    <a:pt x="1248" y="758"/>
                    <a:pt x="1248" y="780"/>
                  </a:cubicBezTo>
                  <a:cubicBezTo>
                    <a:pt x="1260" y="771"/>
                    <a:pt x="1283" y="772"/>
                    <a:pt x="1286" y="755"/>
                  </a:cubicBezTo>
                  <a:cubicBezTo>
                    <a:pt x="1297" y="771"/>
                    <a:pt x="1309" y="753"/>
                    <a:pt x="1318" y="746"/>
                  </a:cubicBezTo>
                  <a:cubicBezTo>
                    <a:pt x="1324" y="741"/>
                    <a:pt x="1333" y="743"/>
                    <a:pt x="1339" y="738"/>
                  </a:cubicBezTo>
                  <a:cubicBezTo>
                    <a:pt x="1340" y="737"/>
                    <a:pt x="1335" y="729"/>
                    <a:pt x="1336" y="727"/>
                  </a:cubicBezTo>
                  <a:cubicBezTo>
                    <a:pt x="1339" y="722"/>
                    <a:pt x="1344" y="723"/>
                    <a:pt x="1346" y="718"/>
                  </a:cubicBezTo>
                  <a:cubicBezTo>
                    <a:pt x="1352" y="704"/>
                    <a:pt x="1361" y="698"/>
                    <a:pt x="1362" y="681"/>
                  </a:cubicBezTo>
                  <a:cubicBezTo>
                    <a:pt x="1362" y="678"/>
                    <a:pt x="1364" y="661"/>
                    <a:pt x="1363" y="658"/>
                  </a:cubicBezTo>
                  <a:cubicBezTo>
                    <a:pt x="1361" y="652"/>
                    <a:pt x="1352" y="652"/>
                    <a:pt x="1351" y="643"/>
                  </a:cubicBezTo>
                  <a:cubicBezTo>
                    <a:pt x="1350" y="643"/>
                    <a:pt x="1348" y="644"/>
                    <a:pt x="1346" y="644"/>
                  </a:cubicBezTo>
                  <a:cubicBezTo>
                    <a:pt x="1348" y="635"/>
                    <a:pt x="1349" y="636"/>
                    <a:pt x="1341" y="628"/>
                  </a:cubicBezTo>
                  <a:cubicBezTo>
                    <a:pt x="1352" y="620"/>
                    <a:pt x="1358" y="605"/>
                    <a:pt x="1373" y="603"/>
                  </a:cubicBezTo>
                  <a:cubicBezTo>
                    <a:pt x="1364" y="604"/>
                    <a:pt x="1356" y="601"/>
                    <a:pt x="1352" y="594"/>
                  </a:cubicBezTo>
                  <a:cubicBezTo>
                    <a:pt x="1350" y="617"/>
                    <a:pt x="1326" y="597"/>
                    <a:pt x="1329" y="583"/>
                  </a:cubicBezTo>
                  <a:cubicBezTo>
                    <a:pt x="1330" y="577"/>
                    <a:pt x="1359" y="561"/>
                    <a:pt x="1370" y="569"/>
                  </a:cubicBezTo>
                  <a:cubicBezTo>
                    <a:pt x="1363" y="574"/>
                    <a:pt x="1363" y="576"/>
                    <a:pt x="1359" y="583"/>
                  </a:cubicBezTo>
                  <a:cubicBezTo>
                    <a:pt x="1371" y="578"/>
                    <a:pt x="1388" y="568"/>
                    <a:pt x="1400" y="575"/>
                  </a:cubicBezTo>
                  <a:cubicBezTo>
                    <a:pt x="1387" y="590"/>
                    <a:pt x="1398" y="600"/>
                    <a:pt x="1415" y="602"/>
                  </a:cubicBezTo>
                  <a:cubicBezTo>
                    <a:pt x="1399" y="605"/>
                    <a:pt x="1415" y="622"/>
                    <a:pt x="1409" y="636"/>
                  </a:cubicBezTo>
                  <a:cubicBezTo>
                    <a:pt x="1422" y="629"/>
                    <a:pt x="1439" y="630"/>
                    <a:pt x="1442" y="614"/>
                  </a:cubicBezTo>
                  <a:cubicBezTo>
                    <a:pt x="1444" y="594"/>
                    <a:pt x="1422" y="593"/>
                    <a:pt x="1420" y="580"/>
                  </a:cubicBezTo>
                  <a:cubicBezTo>
                    <a:pt x="1418" y="567"/>
                    <a:pt x="1438" y="559"/>
                    <a:pt x="1447" y="553"/>
                  </a:cubicBezTo>
                  <a:cubicBezTo>
                    <a:pt x="1453" y="549"/>
                    <a:pt x="1452" y="539"/>
                    <a:pt x="1460" y="541"/>
                  </a:cubicBezTo>
                  <a:cubicBezTo>
                    <a:pt x="1465" y="542"/>
                    <a:pt x="1476" y="544"/>
                    <a:pt x="1480" y="543"/>
                  </a:cubicBezTo>
                  <a:cubicBezTo>
                    <a:pt x="1496" y="539"/>
                    <a:pt x="1510" y="522"/>
                    <a:pt x="1517" y="510"/>
                  </a:cubicBezTo>
                  <a:cubicBezTo>
                    <a:pt x="1521" y="502"/>
                    <a:pt x="1523" y="495"/>
                    <a:pt x="1527" y="487"/>
                  </a:cubicBezTo>
                  <a:cubicBezTo>
                    <a:pt x="1531" y="480"/>
                    <a:pt x="1539" y="482"/>
                    <a:pt x="1543" y="475"/>
                  </a:cubicBezTo>
                  <a:cubicBezTo>
                    <a:pt x="1548" y="467"/>
                    <a:pt x="1542" y="460"/>
                    <a:pt x="1545" y="451"/>
                  </a:cubicBezTo>
                  <a:cubicBezTo>
                    <a:pt x="1546" y="445"/>
                    <a:pt x="1554" y="437"/>
                    <a:pt x="1554" y="432"/>
                  </a:cubicBezTo>
                  <a:cubicBezTo>
                    <a:pt x="1554" y="421"/>
                    <a:pt x="1565" y="408"/>
                    <a:pt x="1551" y="398"/>
                  </a:cubicBezTo>
                  <a:cubicBezTo>
                    <a:pt x="1540" y="391"/>
                    <a:pt x="1527" y="400"/>
                    <a:pt x="1515" y="391"/>
                  </a:cubicBezTo>
                  <a:cubicBezTo>
                    <a:pt x="1498" y="377"/>
                    <a:pt x="1517" y="366"/>
                    <a:pt x="1528" y="359"/>
                  </a:cubicBezTo>
                  <a:cubicBezTo>
                    <a:pt x="1540" y="350"/>
                    <a:pt x="1547" y="337"/>
                    <a:pt x="1559" y="327"/>
                  </a:cubicBezTo>
                  <a:cubicBezTo>
                    <a:pt x="1566" y="322"/>
                    <a:pt x="1571" y="322"/>
                    <a:pt x="1580" y="321"/>
                  </a:cubicBezTo>
                  <a:cubicBezTo>
                    <a:pt x="1586" y="320"/>
                    <a:pt x="1595" y="323"/>
                    <a:pt x="1599" y="322"/>
                  </a:cubicBezTo>
                  <a:cubicBezTo>
                    <a:pt x="1604" y="321"/>
                    <a:pt x="1611" y="315"/>
                    <a:pt x="1618" y="314"/>
                  </a:cubicBezTo>
                  <a:cubicBezTo>
                    <a:pt x="1624" y="312"/>
                    <a:pt x="1633" y="310"/>
                    <a:pt x="1638" y="312"/>
                  </a:cubicBezTo>
                  <a:cubicBezTo>
                    <a:pt x="1653" y="317"/>
                    <a:pt x="1662" y="324"/>
                    <a:pt x="1679" y="321"/>
                  </a:cubicBezTo>
                  <a:cubicBezTo>
                    <a:pt x="1690" y="320"/>
                    <a:pt x="1700" y="297"/>
                    <a:pt x="1708" y="289"/>
                  </a:cubicBezTo>
                  <a:cubicBezTo>
                    <a:pt x="1713" y="284"/>
                    <a:pt x="1735" y="283"/>
                    <a:pt x="1745" y="285"/>
                  </a:cubicBezTo>
                  <a:cubicBezTo>
                    <a:pt x="1742" y="294"/>
                    <a:pt x="1745" y="292"/>
                    <a:pt x="1747" y="299"/>
                  </a:cubicBezTo>
                  <a:cubicBezTo>
                    <a:pt x="1755" y="290"/>
                    <a:pt x="1784" y="254"/>
                    <a:pt x="1785" y="288"/>
                  </a:cubicBezTo>
                  <a:cubicBezTo>
                    <a:pt x="1777" y="288"/>
                    <a:pt x="1774" y="292"/>
                    <a:pt x="1767" y="296"/>
                  </a:cubicBezTo>
                  <a:cubicBezTo>
                    <a:pt x="1763" y="298"/>
                    <a:pt x="1749" y="306"/>
                    <a:pt x="1749" y="307"/>
                  </a:cubicBezTo>
                  <a:cubicBezTo>
                    <a:pt x="1745" y="323"/>
                    <a:pt x="1723" y="332"/>
                    <a:pt x="1712" y="344"/>
                  </a:cubicBezTo>
                  <a:cubicBezTo>
                    <a:pt x="1696" y="362"/>
                    <a:pt x="1695" y="415"/>
                    <a:pt x="1714" y="433"/>
                  </a:cubicBezTo>
                  <a:cubicBezTo>
                    <a:pt x="1711" y="420"/>
                    <a:pt x="1734" y="392"/>
                    <a:pt x="1744" y="385"/>
                  </a:cubicBezTo>
                  <a:cubicBezTo>
                    <a:pt x="1747" y="383"/>
                    <a:pt x="1754" y="380"/>
                    <a:pt x="1756" y="377"/>
                  </a:cubicBezTo>
                  <a:cubicBezTo>
                    <a:pt x="1755" y="374"/>
                    <a:pt x="1754" y="371"/>
                    <a:pt x="1753" y="368"/>
                  </a:cubicBezTo>
                  <a:cubicBezTo>
                    <a:pt x="1756" y="367"/>
                    <a:pt x="1759" y="366"/>
                    <a:pt x="1763" y="365"/>
                  </a:cubicBezTo>
                  <a:cubicBezTo>
                    <a:pt x="1767" y="352"/>
                    <a:pt x="1762" y="341"/>
                    <a:pt x="1767" y="331"/>
                  </a:cubicBezTo>
                  <a:cubicBezTo>
                    <a:pt x="1772" y="322"/>
                    <a:pt x="1781" y="323"/>
                    <a:pt x="1784" y="310"/>
                  </a:cubicBezTo>
                  <a:cubicBezTo>
                    <a:pt x="1786" y="300"/>
                    <a:pt x="1806" y="307"/>
                    <a:pt x="1813" y="309"/>
                  </a:cubicBezTo>
                  <a:cubicBezTo>
                    <a:pt x="1826" y="312"/>
                    <a:pt x="1827" y="320"/>
                    <a:pt x="1843" y="312"/>
                  </a:cubicBezTo>
                  <a:cubicBezTo>
                    <a:pt x="1848" y="309"/>
                    <a:pt x="1853" y="305"/>
                    <a:pt x="1860" y="303"/>
                  </a:cubicBezTo>
                  <a:cubicBezTo>
                    <a:pt x="1868" y="301"/>
                    <a:pt x="1862" y="296"/>
                    <a:pt x="1868" y="291"/>
                  </a:cubicBezTo>
                  <a:cubicBezTo>
                    <a:pt x="1873" y="287"/>
                    <a:pt x="1889" y="276"/>
                    <a:pt x="1896" y="274"/>
                  </a:cubicBezTo>
                  <a:cubicBezTo>
                    <a:pt x="1905" y="272"/>
                    <a:pt x="1918" y="280"/>
                    <a:pt x="1927" y="272"/>
                  </a:cubicBezTo>
                  <a:cubicBezTo>
                    <a:pt x="1938" y="262"/>
                    <a:pt x="1928" y="261"/>
                    <a:pt x="1922" y="251"/>
                  </a:cubicBezTo>
                  <a:cubicBezTo>
                    <a:pt x="1911" y="234"/>
                    <a:pt x="1933" y="238"/>
                    <a:pt x="1939" y="229"/>
                  </a:cubicBezTo>
                  <a:cubicBezTo>
                    <a:pt x="1948" y="217"/>
                    <a:pt x="1941" y="218"/>
                    <a:pt x="1956" y="220"/>
                  </a:cubicBezTo>
                  <a:cubicBezTo>
                    <a:pt x="1967" y="222"/>
                    <a:pt x="1977" y="232"/>
                    <a:pt x="1988" y="237"/>
                  </a:cubicBezTo>
                  <a:cubicBezTo>
                    <a:pt x="1993" y="238"/>
                    <a:pt x="2011" y="252"/>
                    <a:pt x="2014" y="235"/>
                  </a:cubicBezTo>
                  <a:cubicBezTo>
                    <a:pt x="2015" y="224"/>
                    <a:pt x="2026" y="220"/>
                    <a:pt x="2037" y="218"/>
                  </a:cubicBezTo>
                  <a:cubicBezTo>
                    <a:pt x="2026" y="197"/>
                    <a:pt x="1980" y="188"/>
                    <a:pt x="1961" y="184"/>
                  </a:cubicBezTo>
                  <a:close/>
                  <a:moveTo>
                    <a:pt x="703" y="565"/>
                  </a:moveTo>
                  <a:cubicBezTo>
                    <a:pt x="694" y="563"/>
                    <a:pt x="687" y="566"/>
                    <a:pt x="683" y="573"/>
                  </a:cubicBezTo>
                  <a:cubicBezTo>
                    <a:pt x="706" y="570"/>
                    <a:pt x="706" y="617"/>
                    <a:pt x="678" y="610"/>
                  </a:cubicBezTo>
                  <a:cubicBezTo>
                    <a:pt x="668" y="608"/>
                    <a:pt x="649" y="603"/>
                    <a:pt x="648" y="589"/>
                  </a:cubicBezTo>
                  <a:cubicBezTo>
                    <a:pt x="648" y="582"/>
                    <a:pt x="663" y="568"/>
                    <a:pt x="654" y="565"/>
                  </a:cubicBezTo>
                  <a:cubicBezTo>
                    <a:pt x="638" y="558"/>
                    <a:pt x="643" y="541"/>
                    <a:pt x="639" y="529"/>
                  </a:cubicBezTo>
                  <a:cubicBezTo>
                    <a:pt x="636" y="522"/>
                    <a:pt x="627" y="530"/>
                    <a:pt x="629" y="520"/>
                  </a:cubicBezTo>
                  <a:cubicBezTo>
                    <a:pt x="630" y="508"/>
                    <a:pt x="631" y="510"/>
                    <a:pt x="637" y="502"/>
                  </a:cubicBezTo>
                  <a:cubicBezTo>
                    <a:pt x="655" y="479"/>
                    <a:pt x="682" y="484"/>
                    <a:pt x="700" y="506"/>
                  </a:cubicBezTo>
                  <a:cubicBezTo>
                    <a:pt x="689" y="505"/>
                    <a:pt x="644" y="509"/>
                    <a:pt x="671" y="525"/>
                  </a:cubicBezTo>
                  <a:cubicBezTo>
                    <a:pt x="667" y="537"/>
                    <a:pt x="683" y="542"/>
                    <a:pt x="684" y="557"/>
                  </a:cubicBezTo>
                  <a:cubicBezTo>
                    <a:pt x="693" y="549"/>
                    <a:pt x="704" y="552"/>
                    <a:pt x="703" y="565"/>
                  </a:cubicBezTo>
                  <a:close/>
                  <a:moveTo>
                    <a:pt x="776" y="627"/>
                  </a:moveTo>
                  <a:cubicBezTo>
                    <a:pt x="774" y="624"/>
                    <a:pt x="771" y="622"/>
                    <a:pt x="772" y="617"/>
                  </a:cubicBezTo>
                  <a:cubicBezTo>
                    <a:pt x="776" y="618"/>
                    <a:pt x="779" y="620"/>
                    <a:pt x="783" y="623"/>
                  </a:cubicBezTo>
                  <a:cubicBezTo>
                    <a:pt x="780" y="624"/>
                    <a:pt x="778" y="626"/>
                    <a:pt x="776" y="62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2" name="Freeform 72"/>
            <p:cNvSpPr>
              <a:spLocks/>
            </p:cNvSpPr>
            <p:nvPr/>
          </p:nvSpPr>
          <p:spPr bwMode="auto">
            <a:xfrm>
              <a:off x="2967" y="609"/>
              <a:ext cx="5" cy="6"/>
            </a:xfrm>
            <a:custGeom>
              <a:avLst/>
              <a:gdLst>
                <a:gd name="T0" fmla="*/ 3 w 3"/>
                <a:gd name="T1" fmla="*/ 0 h 3"/>
                <a:gd name="T2" fmla="*/ 0 w 3"/>
                <a:gd name="T3" fmla="*/ 3 h 3"/>
                <a:gd name="T4" fmla="*/ 3 w 3"/>
                <a:gd name="T5" fmla="*/ 0 h 3"/>
              </a:gdLst>
              <a:ahLst/>
              <a:cxnLst>
                <a:cxn ang="0">
                  <a:pos x="T0" y="T1"/>
                </a:cxn>
                <a:cxn ang="0">
                  <a:pos x="T2" y="T3"/>
                </a:cxn>
                <a:cxn ang="0">
                  <a:pos x="T4" y="T5"/>
                </a:cxn>
              </a:cxnLst>
              <a:rect l="0" t="0" r="r" b="b"/>
              <a:pathLst>
                <a:path w="3" h="3">
                  <a:moveTo>
                    <a:pt x="3" y="0"/>
                  </a:moveTo>
                  <a:cubicBezTo>
                    <a:pt x="2" y="1"/>
                    <a:pt x="1" y="2"/>
                    <a:pt x="0" y="3"/>
                  </a:cubicBezTo>
                  <a:cubicBezTo>
                    <a:pt x="1" y="2"/>
                    <a:pt x="2" y="1"/>
                    <a:pt x="3"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3" name="Freeform 73"/>
            <p:cNvSpPr>
              <a:spLocks/>
            </p:cNvSpPr>
            <p:nvPr/>
          </p:nvSpPr>
          <p:spPr bwMode="auto">
            <a:xfrm>
              <a:off x="2931" y="599"/>
              <a:ext cx="34" cy="30"/>
            </a:xfrm>
            <a:custGeom>
              <a:avLst/>
              <a:gdLst>
                <a:gd name="T0" fmla="*/ 14 w 19"/>
                <a:gd name="T1" fmla="*/ 0 h 17"/>
                <a:gd name="T2" fmla="*/ 0 w 19"/>
                <a:gd name="T3" fmla="*/ 16 h 17"/>
                <a:gd name="T4" fmla="*/ 19 w 19"/>
                <a:gd name="T5" fmla="*/ 10 h 17"/>
                <a:gd name="T6" fmla="*/ 14 w 19"/>
                <a:gd name="T7" fmla="*/ 0 h 17"/>
              </a:gdLst>
              <a:ahLst/>
              <a:cxnLst>
                <a:cxn ang="0">
                  <a:pos x="T0" y="T1"/>
                </a:cxn>
                <a:cxn ang="0">
                  <a:pos x="T2" y="T3"/>
                </a:cxn>
                <a:cxn ang="0">
                  <a:pos x="T4" y="T5"/>
                </a:cxn>
                <a:cxn ang="0">
                  <a:pos x="T6" y="T7"/>
                </a:cxn>
              </a:cxnLst>
              <a:rect l="0" t="0" r="r" b="b"/>
              <a:pathLst>
                <a:path w="19" h="17">
                  <a:moveTo>
                    <a:pt x="14" y="0"/>
                  </a:moveTo>
                  <a:cubicBezTo>
                    <a:pt x="5" y="6"/>
                    <a:pt x="7" y="8"/>
                    <a:pt x="0" y="16"/>
                  </a:cubicBezTo>
                  <a:cubicBezTo>
                    <a:pt x="7" y="17"/>
                    <a:pt x="14" y="15"/>
                    <a:pt x="19" y="10"/>
                  </a:cubicBezTo>
                  <a:cubicBezTo>
                    <a:pt x="15" y="10"/>
                    <a:pt x="12" y="7"/>
                    <a:pt x="14"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4" name="Freeform 74"/>
            <p:cNvSpPr>
              <a:spLocks/>
            </p:cNvSpPr>
            <p:nvPr/>
          </p:nvSpPr>
          <p:spPr bwMode="auto">
            <a:xfrm>
              <a:off x="4398" y="1878"/>
              <a:ext cx="1" cy="4"/>
            </a:xfrm>
            <a:custGeom>
              <a:avLst/>
              <a:gdLst>
                <a:gd name="T0" fmla="*/ 1 w 1"/>
                <a:gd name="T1" fmla="*/ 2 h 2"/>
                <a:gd name="T2" fmla="*/ 1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0"/>
                  </a:cubicBezTo>
                  <a:cubicBezTo>
                    <a:pt x="1" y="1"/>
                    <a:pt x="0" y="1"/>
                    <a:pt x="0" y="2"/>
                  </a:cubicBezTo>
                  <a:cubicBezTo>
                    <a:pt x="0" y="2"/>
                    <a:pt x="0" y="2"/>
                    <a:pt x="1"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5" name="Freeform 75"/>
            <p:cNvSpPr>
              <a:spLocks/>
            </p:cNvSpPr>
            <p:nvPr/>
          </p:nvSpPr>
          <p:spPr bwMode="auto">
            <a:xfrm>
              <a:off x="4391" y="1882"/>
              <a:ext cx="113" cy="158"/>
            </a:xfrm>
            <a:custGeom>
              <a:avLst/>
              <a:gdLst>
                <a:gd name="T0" fmla="*/ 0 w 64"/>
                <a:gd name="T1" fmla="*/ 17 h 89"/>
                <a:gd name="T2" fmla="*/ 25 w 64"/>
                <a:gd name="T3" fmla="*/ 53 h 89"/>
                <a:gd name="T4" fmla="*/ 53 w 64"/>
                <a:gd name="T5" fmla="*/ 89 h 89"/>
                <a:gd name="T6" fmla="*/ 56 w 64"/>
                <a:gd name="T7" fmla="*/ 82 h 89"/>
                <a:gd name="T8" fmla="*/ 64 w 64"/>
                <a:gd name="T9" fmla="*/ 86 h 89"/>
                <a:gd name="T10" fmla="*/ 52 w 64"/>
                <a:gd name="T11" fmla="*/ 69 h 89"/>
                <a:gd name="T12" fmla="*/ 53 w 64"/>
                <a:gd name="T13" fmla="*/ 45 h 89"/>
                <a:gd name="T14" fmla="*/ 32 w 64"/>
                <a:gd name="T15" fmla="*/ 34 h 89"/>
                <a:gd name="T16" fmla="*/ 16 w 64"/>
                <a:gd name="T17" fmla="*/ 17 h 89"/>
                <a:gd name="T18" fmla="*/ 20 w 64"/>
                <a:gd name="T19" fmla="*/ 16 h 89"/>
                <a:gd name="T20" fmla="*/ 5 w 64"/>
                <a:gd name="T21" fmla="*/ 0 h 89"/>
                <a:gd name="T22" fmla="*/ 3 w 64"/>
                <a:gd name="T23" fmla="*/ 2 h 89"/>
                <a:gd name="T24" fmla="*/ 0 w 64"/>
                <a:gd name="T25" fmla="*/ 1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89">
                  <a:moveTo>
                    <a:pt x="0" y="17"/>
                  </a:moveTo>
                  <a:cubicBezTo>
                    <a:pt x="9" y="16"/>
                    <a:pt x="20" y="43"/>
                    <a:pt x="25" y="53"/>
                  </a:cubicBezTo>
                  <a:cubicBezTo>
                    <a:pt x="34" y="73"/>
                    <a:pt x="35" y="76"/>
                    <a:pt x="53" y="89"/>
                  </a:cubicBezTo>
                  <a:cubicBezTo>
                    <a:pt x="54" y="86"/>
                    <a:pt x="55" y="84"/>
                    <a:pt x="56" y="82"/>
                  </a:cubicBezTo>
                  <a:cubicBezTo>
                    <a:pt x="58" y="83"/>
                    <a:pt x="61" y="84"/>
                    <a:pt x="64" y="86"/>
                  </a:cubicBezTo>
                  <a:cubicBezTo>
                    <a:pt x="61" y="82"/>
                    <a:pt x="53" y="73"/>
                    <a:pt x="52" y="69"/>
                  </a:cubicBezTo>
                  <a:cubicBezTo>
                    <a:pt x="51" y="62"/>
                    <a:pt x="56" y="52"/>
                    <a:pt x="53" y="45"/>
                  </a:cubicBezTo>
                  <a:cubicBezTo>
                    <a:pt x="55" y="48"/>
                    <a:pt x="31" y="34"/>
                    <a:pt x="32" y="34"/>
                  </a:cubicBezTo>
                  <a:cubicBezTo>
                    <a:pt x="25" y="32"/>
                    <a:pt x="24" y="21"/>
                    <a:pt x="16" y="17"/>
                  </a:cubicBezTo>
                  <a:cubicBezTo>
                    <a:pt x="17" y="17"/>
                    <a:pt x="19" y="16"/>
                    <a:pt x="20" y="16"/>
                  </a:cubicBezTo>
                  <a:cubicBezTo>
                    <a:pt x="18" y="9"/>
                    <a:pt x="12" y="3"/>
                    <a:pt x="5" y="0"/>
                  </a:cubicBezTo>
                  <a:cubicBezTo>
                    <a:pt x="4" y="1"/>
                    <a:pt x="4" y="2"/>
                    <a:pt x="3" y="2"/>
                  </a:cubicBezTo>
                  <a:cubicBezTo>
                    <a:pt x="4" y="3"/>
                    <a:pt x="2" y="13"/>
                    <a:pt x="0"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6" name="Freeform 76"/>
            <p:cNvSpPr>
              <a:spLocks/>
            </p:cNvSpPr>
            <p:nvPr/>
          </p:nvSpPr>
          <p:spPr bwMode="auto">
            <a:xfrm>
              <a:off x="4396" y="1885"/>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0"/>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7" name="Freeform 77"/>
            <p:cNvSpPr>
              <a:spLocks/>
            </p:cNvSpPr>
            <p:nvPr/>
          </p:nvSpPr>
          <p:spPr bwMode="auto">
            <a:xfrm>
              <a:off x="2965" y="615"/>
              <a:ext cx="2"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1"/>
                    <a:pt x="1" y="0"/>
                    <a:pt x="1" y="0"/>
                  </a:cubicBezTo>
                  <a:cubicBezTo>
                    <a:pt x="1" y="0"/>
                    <a:pt x="0" y="1"/>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8" name="Freeform 78"/>
            <p:cNvSpPr>
              <a:spLocks/>
            </p:cNvSpPr>
            <p:nvPr/>
          </p:nvSpPr>
          <p:spPr bwMode="auto">
            <a:xfrm>
              <a:off x="5781" y="513"/>
              <a:ext cx="72" cy="31"/>
            </a:xfrm>
            <a:custGeom>
              <a:avLst/>
              <a:gdLst>
                <a:gd name="T0" fmla="*/ 41 w 41"/>
                <a:gd name="T1" fmla="*/ 11 h 17"/>
                <a:gd name="T2" fmla="*/ 10 w 41"/>
                <a:gd name="T3" fmla="*/ 17 h 17"/>
                <a:gd name="T4" fmla="*/ 41 w 41"/>
                <a:gd name="T5" fmla="*/ 11 h 17"/>
              </a:gdLst>
              <a:ahLst/>
              <a:cxnLst>
                <a:cxn ang="0">
                  <a:pos x="T0" y="T1"/>
                </a:cxn>
                <a:cxn ang="0">
                  <a:pos x="T2" y="T3"/>
                </a:cxn>
                <a:cxn ang="0">
                  <a:pos x="T4" y="T5"/>
                </a:cxn>
              </a:cxnLst>
              <a:rect l="0" t="0" r="r" b="b"/>
              <a:pathLst>
                <a:path w="41" h="17">
                  <a:moveTo>
                    <a:pt x="41" y="11"/>
                  </a:moveTo>
                  <a:cubicBezTo>
                    <a:pt x="31" y="0"/>
                    <a:pt x="0" y="2"/>
                    <a:pt x="10" y="17"/>
                  </a:cubicBezTo>
                  <a:cubicBezTo>
                    <a:pt x="20" y="17"/>
                    <a:pt x="31" y="16"/>
                    <a:pt x="41"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9" name="Freeform 79"/>
            <p:cNvSpPr>
              <a:spLocks/>
            </p:cNvSpPr>
            <p:nvPr/>
          </p:nvSpPr>
          <p:spPr bwMode="auto">
            <a:xfrm>
              <a:off x="5607" y="565"/>
              <a:ext cx="27" cy="16"/>
            </a:xfrm>
            <a:custGeom>
              <a:avLst/>
              <a:gdLst>
                <a:gd name="T0" fmla="*/ 0 w 15"/>
                <a:gd name="T1" fmla="*/ 2 h 9"/>
                <a:gd name="T2" fmla="*/ 10 w 15"/>
                <a:gd name="T3" fmla="*/ 9 h 9"/>
                <a:gd name="T4" fmla="*/ 0 w 15"/>
                <a:gd name="T5" fmla="*/ 2 h 9"/>
              </a:gdLst>
              <a:ahLst/>
              <a:cxnLst>
                <a:cxn ang="0">
                  <a:pos x="T0" y="T1"/>
                </a:cxn>
                <a:cxn ang="0">
                  <a:pos x="T2" y="T3"/>
                </a:cxn>
                <a:cxn ang="0">
                  <a:pos x="T4" y="T5"/>
                </a:cxn>
              </a:cxnLst>
              <a:rect l="0" t="0" r="r" b="b"/>
              <a:pathLst>
                <a:path w="15" h="9">
                  <a:moveTo>
                    <a:pt x="0" y="2"/>
                  </a:moveTo>
                  <a:cubicBezTo>
                    <a:pt x="3" y="4"/>
                    <a:pt x="6" y="7"/>
                    <a:pt x="10" y="9"/>
                  </a:cubicBezTo>
                  <a:cubicBezTo>
                    <a:pt x="15" y="1"/>
                    <a:pt x="9" y="0"/>
                    <a:pt x="0"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0" name="Freeform 80"/>
            <p:cNvSpPr>
              <a:spLocks/>
            </p:cNvSpPr>
            <p:nvPr/>
          </p:nvSpPr>
          <p:spPr bwMode="auto">
            <a:xfrm>
              <a:off x="5034" y="371"/>
              <a:ext cx="14" cy="16"/>
            </a:xfrm>
            <a:custGeom>
              <a:avLst/>
              <a:gdLst>
                <a:gd name="T0" fmla="*/ 8 w 8"/>
                <a:gd name="T1" fmla="*/ 4 h 9"/>
                <a:gd name="T2" fmla="*/ 4 w 8"/>
                <a:gd name="T3" fmla="*/ 9 h 9"/>
                <a:gd name="T4" fmla="*/ 8 w 8"/>
                <a:gd name="T5" fmla="*/ 4 h 9"/>
              </a:gdLst>
              <a:ahLst/>
              <a:cxnLst>
                <a:cxn ang="0">
                  <a:pos x="T0" y="T1"/>
                </a:cxn>
                <a:cxn ang="0">
                  <a:pos x="T2" y="T3"/>
                </a:cxn>
                <a:cxn ang="0">
                  <a:pos x="T4" y="T5"/>
                </a:cxn>
              </a:cxnLst>
              <a:rect l="0" t="0" r="r" b="b"/>
              <a:pathLst>
                <a:path w="8" h="9">
                  <a:moveTo>
                    <a:pt x="8" y="4"/>
                  </a:moveTo>
                  <a:cubicBezTo>
                    <a:pt x="5" y="5"/>
                    <a:pt x="0" y="0"/>
                    <a:pt x="4" y="9"/>
                  </a:cubicBezTo>
                  <a:cubicBezTo>
                    <a:pt x="6" y="6"/>
                    <a:pt x="8" y="4"/>
                    <a:pt x="8"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1" name="Freeform 81"/>
            <p:cNvSpPr>
              <a:spLocks/>
            </p:cNvSpPr>
            <p:nvPr/>
          </p:nvSpPr>
          <p:spPr bwMode="auto">
            <a:xfrm>
              <a:off x="4626" y="414"/>
              <a:ext cx="27" cy="21"/>
            </a:xfrm>
            <a:custGeom>
              <a:avLst/>
              <a:gdLst>
                <a:gd name="T0" fmla="*/ 0 w 15"/>
                <a:gd name="T1" fmla="*/ 7 h 12"/>
                <a:gd name="T2" fmla="*/ 15 w 15"/>
                <a:gd name="T3" fmla="*/ 9 h 12"/>
                <a:gd name="T4" fmla="*/ 0 w 15"/>
                <a:gd name="T5" fmla="*/ 7 h 12"/>
              </a:gdLst>
              <a:ahLst/>
              <a:cxnLst>
                <a:cxn ang="0">
                  <a:pos x="T0" y="T1"/>
                </a:cxn>
                <a:cxn ang="0">
                  <a:pos x="T2" y="T3"/>
                </a:cxn>
                <a:cxn ang="0">
                  <a:pos x="T4" y="T5"/>
                </a:cxn>
              </a:cxnLst>
              <a:rect l="0" t="0" r="r" b="b"/>
              <a:pathLst>
                <a:path w="15" h="12">
                  <a:moveTo>
                    <a:pt x="0" y="7"/>
                  </a:moveTo>
                  <a:cubicBezTo>
                    <a:pt x="5" y="12"/>
                    <a:pt x="9" y="11"/>
                    <a:pt x="15" y="9"/>
                  </a:cubicBezTo>
                  <a:cubicBezTo>
                    <a:pt x="14" y="8"/>
                    <a:pt x="9" y="0"/>
                    <a:pt x="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2" name="Freeform 82"/>
            <p:cNvSpPr>
              <a:spLocks/>
            </p:cNvSpPr>
            <p:nvPr/>
          </p:nvSpPr>
          <p:spPr bwMode="auto">
            <a:xfrm>
              <a:off x="4653" y="43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3" name="Freeform 83"/>
            <p:cNvSpPr>
              <a:spLocks/>
            </p:cNvSpPr>
            <p:nvPr/>
          </p:nvSpPr>
          <p:spPr bwMode="auto">
            <a:xfrm>
              <a:off x="4399" y="238"/>
              <a:ext cx="128" cy="63"/>
            </a:xfrm>
            <a:custGeom>
              <a:avLst/>
              <a:gdLst>
                <a:gd name="T0" fmla="*/ 11 w 72"/>
                <a:gd name="T1" fmla="*/ 35 h 35"/>
                <a:gd name="T2" fmla="*/ 60 w 72"/>
                <a:gd name="T3" fmla="*/ 26 h 35"/>
                <a:gd name="T4" fmla="*/ 40 w 72"/>
                <a:gd name="T5" fmla="*/ 9 h 35"/>
                <a:gd name="T6" fmla="*/ 41 w 72"/>
                <a:gd name="T7" fmla="*/ 1 h 35"/>
                <a:gd name="T8" fmla="*/ 11 w 72"/>
                <a:gd name="T9" fmla="*/ 35 h 35"/>
              </a:gdLst>
              <a:ahLst/>
              <a:cxnLst>
                <a:cxn ang="0">
                  <a:pos x="T0" y="T1"/>
                </a:cxn>
                <a:cxn ang="0">
                  <a:pos x="T2" y="T3"/>
                </a:cxn>
                <a:cxn ang="0">
                  <a:pos x="T4" y="T5"/>
                </a:cxn>
                <a:cxn ang="0">
                  <a:pos x="T6" y="T7"/>
                </a:cxn>
                <a:cxn ang="0">
                  <a:pos x="T8" y="T9"/>
                </a:cxn>
              </a:cxnLst>
              <a:rect l="0" t="0" r="r" b="b"/>
              <a:pathLst>
                <a:path w="72" h="35">
                  <a:moveTo>
                    <a:pt x="11" y="35"/>
                  </a:moveTo>
                  <a:cubicBezTo>
                    <a:pt x="21" y="31"/>
                    <a:pt x="54" y="32"/>
                    <a:pt x="60" y="26"/>
                  </a:cubicBezTo>
                  <a:cubicBezTo>
                    <a:pt x="72" y="14"/>
                    <a:pt x="51" y="2"/>
                    <a:pt x="40" y="9"/>
                  </a:cubicBezTo>
                  <a:cubicBezTo>
                    <a:pt x="41" y="6"/>
                    <a:pt x="41" y="4"/>
                    <a:pt x="41" y="1"/>
                  </a:cubicBezTo>
                  <a:cubicBezTo>
                    <a:pt x="28" y="0"/>
                    <a:pt x="0" y="25"/>
                    <a:pt x="11" y="3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4" name="Freeform 84"/>
            <p:cNvSpPr>
              <a:spLocks/>
            </p:cNvSpPr>
            <p:nvPr/>
          </p:nvSpPr>
          <p:spPr bwMode="auto">
            <a:xfrm>
              <a:off x="4261" y="212"/>
              <a:ext cx="43" cy="25"/>
            </a:xfrm>
            <a:custGeom>
              <a:avLst/>
              <a:gdLst>
                <a:gd name="T0" fmla="*/ 10 w 24"/>
                <a:gd name="T1" fmla="*/ 0 h 14"/>
                <a:gd name="T2" fmla="*/ 0 w 24"/>
                <a:gd name="T3" fmla="*/ 3 h 14"/>
                <a:gd name="T4" fmla="*/ 24 w 24"/>
                <a:gd name="T5" fmla="*/ 5 h 14"/>
                <a:gd name="T6" fmla="*/ 10 w 24"/>
                <a:gd name="T7" fmla="*/ 0 h 14"/>
              </a:gdLst>
              <a:ahLst/>
              <a:cxnLst>
                <a:cxn ang="0">
                  <a:pos x="T0" y="T1"/>
                </a:cxn>
                <a:cxn ang="0">
                  <a:pos x="T2" y="T3"/>
                </a:cxn>
                <a:cxn ang="0">
                  <a:pos x="T4" y="T5"/>
                </a:cxn>
                <a:cxn ang="0">
                  <a:pos x="T6" y="T7"/>
                </a:cxn>
              </a:cxnLst>
              <a:rect l="0" t="0" r="r" b="b"/>
              <a:pathLst>
                <a:path w="24" h="14">
                  <a:moveTo>
                    <a:pt x="10" y="0"/>
                  </a:moveTo>
                  <a:cubicBezTo>
                    <a:pt x="7" y="1"/>
                    <a:pt x="4" y="2"/>
                    <a:pt x="0" y="3"/>
                  </a:cubicBezTo>
                  <a:cubicBezTo>
                    <a:pt x="5" y="14"/>
                    <a:pt x="16" y="13"/>
                    <a:pt x="24" y="5"/>
                  </a:cubicBezTo>
                  <a:cubicBezTo>
                    <a:pt x="19" y="3"/>
                    <a:pt x="14" y="0"/>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5" name="Freeform 85"/>
            <p:cNvSpPr>
              <a:spLocks/>
            </p:cNvSpPr>
            <p:nvPr/>
          </p:nvSpPr>
          <p:spPr bwMode="auto">
            <a:xfrm>
              <a:off x="4275" y="143"/>
              <a:ext cx="179" cy="140"/>
            </a:xfrm>
            <a:custGeom>
              <a:avLst/>
              <a:gdLst>
                <a:gd name="T0" fmla="*/ 14 w 101"/>
                <a:gd name="T1" fmla="*/ 52 h 79"/>
                <a:gd name="T2" fmla="*/ 78 w 101"/>
                <a:gd name="T3" fmla="*/ 65 h 79"/>
                <a:gd name="T4" fmla="*/ 72 w 101"/>
                <a:gd name="T5" fmla="*/ 61 h 79"/>
                <a:gd name="T6" fmla="*/ 46 w 101"/>
                <a:gd name="T7" fmla="*/ 40 h 79"/>
                <a:gd name="T8" fmla="*/ 57 w 101"/>
                <a:gd name="T9" fmla="*/ 26 h 79"/>
                <a:gd name="T10" fmla="*/ 0 w 101"/>
                <a:gd name="T11" fmla="*/ 33 h 79"/>
                <a:gd name="T12" fmla="*/ 40 w 101"/>
                <a:gd name="T13" fmla="*/ 41 h 79"/>
                <a:gd name="T14" fmla="*/ 14 w 101"/>
                <a:gd name="T15" fmla="*/ 52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79">
                  <a:moveTo>
                    <a:pt x="14" y="52"/>
                  </a:moveTo>
                  <a:cubicBezTo>
                    <a:pt x="28" y="63"/>
                    <a:pt x="63" y="79"/>
                    <a:pt x="78" y="65"/>
                  </a:cubicBezTo>
                  <a:cubicBezTo>
                    <a:pt x="76" y="64"/>
                    <a:pt x="74" y="63"/>
                    <a:pt x="72" y="61"/>
                  </a:cubicBezTo>
                  <a:cubicBezTo>
                    <a:pt x="101" y="48"/>
                    <a:pt x="56" y="40"/>
                    <a:pt x="46" y="40"/>
                  </a:cubicBezTo>
                  <a:cubicBezTo>
                    <a:pt x="50" y="34"/>
                    <a:pt x="54" y="29"/>
                    <a:pt x="57" y="26"/>
                  </a:cubicBezTo>
                  <a:cubicBezTo>
                    <a:pt x="35" y="0"/>
                    <a:pt x="23" y="23"/>
                    <a:pt x="0" y="33"/>
                  </a:cubicBezTo>
                  <a:cubicBezTo>
                    <a:pt x="12" y="40"/>
                    <a:pt x="26" y="41"/>
                    <a:pt x="40" y="41"/>
                  </a:cubicBezTo>
                  <a:cubicBezTo>
                    <a:pt x="31" y="44"/>
                    <a:pt x="22" y="48"/>
                    <a:pt x="14" y="5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6" name="Freeform 86"/>
            <p:cNvSpPr>
              <a:spLocks/>
            </p:cNvSpPr>
            <p:nvPr/>
          </p:nvSpPr>
          <p:spPr bwMode="auto">
            <a:xfrm>
              <a:off x="4339" y="325"/>
              <a:ext cx="18" cy="18"/>
            </a:xfrm>
            <a:custGeom>
              <a:avLst/>
              <a:gdLst>
                <a:gd name="T0" fmla="*/ 10 w 10"/>
                <a:gd name="T1" fmla="*/ 1 h 10"/>
                <a:gd name="T2" fmla="*/ 0 w 10"/>
                <a:gd name="T3" fmla="*/ 5 h 10"/>
                <a:gd name="T4" fmla="*/ 10 w 10"/>
                <a:gd name="T5" fmla="*/ 1 h 10"/>
              </a:gdLst>
              <a:ahLst/>
              <a:cxnLst>
                <a:cxn ang="0">
                  <a:pos x="T0" y="T1"/>
                </a:cxn>
                <a:cxn ang="0">
                  <a:pos x="T2" y="T3"/>
                </a:cxn>
                <a:cxn ang="0">
                  <a:pos x="T4" y="T5"/>
                </a:cxn>
              </a:cxnLst>
              <a:rect l="0" t="0" r="r" b="b"/>
              <a:pathLst>
                <a:path w="10" h="10">
                  <a:moveTo>
                    <a:pt x="10" y="1"/>
                  </a:moveTo>
                  <a:cubicBezTo>
                    <a:pt x="5" y="0"/>
                    <a:pt x="3" y="2"/>
                    <a:pt x="0" y="5"/>
                  </a:cubicBezTo>
                  <a:cubicBezTo>
                    <a:pt x="3" y="4"/>
                    <a:pt x="5" y="10"/>
                    <a:pt x="1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7" name="Freeform 87"/>
            <p:cNvSpPr>
              <a:spLocks/>
            </p:cNvSpPr>
            <p:nvPr/>
          </p:nvSpPr>
          <p:spPr bwMode="auto">
            <a:xfrm>
              <a:off x="4247" y="166"/>
              <a:ext cx="25" cy="9"/>
            </a:xfrm>
            <a:custGeom>
              <a:avLst/>
              <a:gdLst>
                <a:gd name="T0" fmla="*/ 14 w 14"/>
                <a:gd name="T1" fmla="*/ 4 h 5"/>
                <a:gd name="T2" fmla="*/ 0 w 14"/>
                <a:gd name="T3" fmla="*/ 1 h 5"/>
                <a:gd name="T4" fmla="*/ 14 w 14"/>
                <a:gd name="T5" fmla="*/ 4 h 5"/>
              </a:gdLst>
              <a:ahLst/>
              <a:cxnLst>
                <a:cxn ang="0">
                  <a:pos x="T0" y="T1"/>
                </a:cxn>
                <a:cxn ang="0">
                  <a:pos x="T2" y="T3"/>
                </a:cxn>
                <a:cxn ang="0">
                  <a:pos x="T4" y="T5"/>
                </a:cxn>
              </a:cxnLst>
              <a:rect l="0" t="0" r="r" b="b"/>
              <a:pathLst>
                <a:path w="14" h="5">
                  <a:moveTo>
                    <a:pt x="14" y="4"/>
                  </a:moveTo>
                  <a:cubicBezTo>
                    <a:pt x="10" y="3"/>
                    <a:pt x="6" y="0"/>
                    <a:pt x="0" y="1"/>
                  </a:cubicBezTo>
                  <a:cubicBezTo>
                    <a:pt x="5" y="5"/>
                    <a:pt x="8" y="4"/>
                    <a:pt x="14"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8" name="Freeform 88"/>
            <p:cNvSpPr>
              <a:spLocks/>
            </p:cNvSpPr>
            <p:nvPr/>
          </p:nvSpPr>
          <p:spPr bwMode="auto">
            <a:xfrm>
              <a:off x="4536" y="286"/>
              <a:ext cx="20" cy="15"/>
            </a:xfrm>
            <a:custGeom>
              <a:avLst/>
              <a:gdLst>
                <a:gd name="T0" fmla="*/ 11 w 11"/>
                <a:gd name="T1" fmla="*/ 0 h 8"/>
                <a:gd name="T2" fmla="*/ 0 w 11"/>
                <a:gd name="T3" fmla="*/ 1 h 8"/>
                <a:gd name="T4" fmla="*/ 11 w 11"/>
                <a:gd name="T5" fmla="*/ 0 h 8"/>
              </a:gdLst>
              <a:ahLst/>
              <a:cxnLst>
                <a:cxn ang="0">
                  <a:pos x="T0" y="T1"/>
                </a:cxn>
                <a:cxn ang="0">
                  <a:pos x="T2" y="T3"/>
                </a:cxn>
                <a:cxn ang="0">
                  <a:pos x="T4" y="T5"/>
                </a:cxn>
              </a:cxnLst>
              <a:rect l="0" t="0" r="r" b="b"/>
              <a:pathLst>
                <a:path w="11" h="8">
                  <a:moveTo>
                    <a:pt x="11" y="0"/>
                  </a:moveTo>
                  <a:cubicBezTo>
                    <a:pt x="7" y="1"/>
                    <a:pt x="3" y="1"/>
                    <a:pt x="0" y="1"/>
                  </a:cubicBezTo>
                  <a:cubicBezTo>
                    <a:pt x="6" y="8"/>
                    <a:pt x="6" y="2"/>
                    <a:pt x="11"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9" name="Freeform 89"/>
            <p:cNvSpPr>
              <a:spLocks/>
            </p:cNvSpPr>
            <p:nvPr/>
          </p:nvSpPr>
          <p:spPr bwMode="auto">
            <a:xfrm>
              <a:off x="3548" y="201"/>
              <a:ext cx="6" cy="9"/>
            </a:xfrm>
            <a:custGeom>
              <a:avLst/>
              <a:gdLst>
                <a:gd name="T0" fmla="*/ 0 w 3"/>
                <a:gd name="T1" fmla="*/ 1 h 5"/>
                <a:gd name="T2" fmla="*/ 3 w 3"/>
                <a:gd name="T3" fmla="*/ 0 h 5"/>
                <a:gd name="T4" fmla="*/ 1 w 3"/>
                <a:gd name="T5" fmla="*/ 1 h 5"/>
                <a:gd name="T6" fmla="*/ 0 w 3"/>
                <a:gd name="T7" fmla="*/ 1 h 5"/>
              </a:gdLst>
              <a:ahLst/>
              <a:cxnLst>
                <a:cxn ang="0">
                  <a:pos x="T0" y="T1"/>
                </a:cxn>
                <a:cxn ang="0">
                  <a:pos x="T2" y="T3"/>
                </a:cxn>
                <a:cxn ang="0">
                  <a:pos x="T4" y="T5"/>
                </a:cxn>
                <a:cxn ang="0">
                  <a:pos x="T6" y="T7"/>
                </a:cxn>
              </a:cxnLst>
              <a:rect l="0" t="0" r="r" b="b"/>
              <a:pathLst>
                <a:path w="3" h="5">
                  <a:moveTo>
                    <a:pt x="0" y="1"/>
                  </a:moveTo>
                  <a:cubicBezTo>
                    <a:pt x="0" y="5"/>
                    <a:pt x="1" y="1"/>
                    <a:pt x="3" y="0"/>
                  </a:cubicBezTo>
                  <a:cubicBezTo>
                    <a:pt x="2" y="0"/>
                    <a:pt x="2" y="0"/>
                    <a:pt x="1" y="1"/>
                  </a:cubicBezTo>
                  <a:cubicBezTo>
                    <a:pt x="1" y="1"/>
                    <a:pt x="0" y="1"/>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0" name="Freeform 90"/>
            <p:cNvSpPr>
              <a:spLocks/>
            </p:cNvSpPr>
            <p:nvPr/>
          </p:nvSpPr>
          <p:spPr bwMode="auto">
            <a:xfrm>
              <a:off x="3449" y="178"/>
              <a:ext cx="122" cy="43"/>
            </a:xfrm>
            <a:custGeom>
              <a:avLst/>
              <a:gdLst>
                <a:gd name="T0" fmla="*/ 31 w 69"/>
                <a:gd name="T1" fmla="*/ 10 h 24"/>
                <a:gd name="T2" fmla="*/ 25 w 69"/>
                <a:gd name="T3" fmla="*/ 13 h 24"/>
                <a:gd name="T4" fmla="*/ 32 w 69"/>
                <a:gd name="T5" fmla="*/ 13 h 24"/>
                <a:gd name="T6" fmla="*/ 24 w 69"/>
                <a:gd name="T7" fmla="*/ 16 h 24"/>
                <a:gd name="T8" fmla="*/ 37 w 69"/>
                <a:gd name="T9" fmla="*/ 24 h 24"/>
                <a:gd name="T10" fmla="*/ 57 w 69"/>
                <a:gd name="T11" fmla="*/ 14 h 24"/>
                <a:gd name="T12" fmla="*/ 69 w 69"/>
                <a:gd name="T13" fmla="*/ 7 h 24"/>
                <a:gd name="T14" fmla="*/ 31 w 69"/>
                <a:gd name="T15" fmla="*/ 4 h 24"/>
                <a:gd name="T16" fmla="*/ 0 w 69"/>
                <a:gd name="T17" fmla="*/ 10 h 24"/>
                <a:gd name="T18" fmla="*/ 31 w 69"/>
                <a:gd name="T19"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24">
                  <a:moveTo>
                    <a:pt x="31" y="10"/>
                  </a:moveTo>
                  <a:cubicBezTo>
                    <a:pt x="29" y="11"/>
                    <a:pt x="27" y="12"/>
                    <a:pt x="25" y="13"/>
                  </a:cubicBezTo>
                  <a:cubicBezTo>
                    <a:pt x="27" y="13"/>
                    <a:pt x="30" y="13"/>
                    <a:pt x="32" y="13"/>
                  </a:cubicBezTo>
                  <a:cubicBezTo>
                    <a:pt x="29" y="14"/>
                    <a:pt x="27" y="15"/>
                    <a:pt x="24" y="16"/>
                  </a:cubicBezTo>
                  <a:cubicBezTo>
                    <a:pt x="27" y="19"/>
                    <a:pt x="34" y="22"/>
                    <a:pt x="37" y="24"/>
                  </a:cubicBezTo>
                  <a:cubicBezTo>
                    <a:pt x="42" y="17"/>
                    <a:pt x="49" y="14"/>
                    <a:pt x="57" y="14"/>
                  </a:cubicBezTo>
                  <a:cubicBezTo>
                    <a:pt x="59" y="11"/>
                    <a:pt x="67" y="8"/>
                    <a:pt x="69" y="7"/>
                  </a:cubicBezTo>
                  <a:cubicBezTo>
                    <a:pt x="58" y="0"/>
                    <a:pt x="44" y="7"/>
                    <a:pt x="31" y="4"/>
                  </a:cubicBezTo>
                  <a:cubicBezTo>
                    <a:pt x="20" y="2"/>
                    <a:pt x="9" y="3"/>
                    <a:pt x="0" y="10"/>
                  </a:cubicBezTo>
                  <a:cubicBezTo>
                    <a:pt x="11" y="12"/>
                    <a:pt x="20" y="4"/>
                    <a:pt x="31"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1" name="Freeform 91"/>
            <p:cNvSpPr>
              <a:spLocks/>
            </p:cNvSpPr>
            <p:nvPr/>
          </p:nvSpPr>
          <p:spPr bwMode="auto">
            <a:xfrm>
              <a:off x="3770" y="148"/>
              <a:ext cx="43" cy="39"/>
            </a:xfrm>
            <a:custGeom>
              <a:avLst/>
              <a:gdLst>
                <a:gd name="T0" fmla="*/ 24 w 24"/>
                <a:gd name="T1" fmla="*/ 17 h 22"/>
                <a:gd name="T2" fmla="*/ 0 w 24"/>
                <a:gd name="T3" fmla="*/ 17 h 22"/>
                <a:gd name="T4" fmla="*/ 6 w 24"/>
                <a:gd name="T5" fmla="*/ 22 h 22"/>
                <a:gd name="T6" fmla="*/ 24 w 24"/>
                <a:gd name="T7" fmla="*/ 17 h 22"/>
              </a:gdLst>
              <a:ahLst/>
              <a:cxnLst>
                <a:cxn ang="0">
                  <a:pos x="T0" y="T1"/>
                </a:cxn>
                <a:cxn ang="0">
                  <a:pos x="T2" y="T3"/>
                </a:cxn>
                <a:cxn ang="0">
                  <a:pos x="T4" y="T5"/>
                </a:cxn>
                <a:cxn ang="0">
                  <a:pos x="T6" y="T7"/>
                </a:cxn>
              </a:cxnLst>
              <a:rect l="0" t="0" r="r" b="b"/>
              <a:pathLst>
                <a:path w="24" h="22">
                  <a:moveTo>
                    <a:pt x="24" y="17"/>
                  </a:moveTo>
                  <a:cubicBezTo>
                    <a:pt x="22" y="0"/>
                    <a:pt x="7" y="8"/>
                    <a:pt x="0" y="17"/>
                  </a:cubicBezTo>
                  <a:cubicBezTo>
                    <a:pt x="2" y="18"/>
                    <a:pt x="4" y="20"/>
                    <a:pt x="6" y="22"/>
                  </a:cubicBezTo>
                  <a:cubicBezTo>
                    <a:pt x="12" y="22"/>
                    <a:pt x="18" y="19"/>
                    <a:pt x="24"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2" name="Freeform 92"/>
            <p:cNvSpPr>
              <a:spLocks/>
            </p:cNvSpPr>
            <p:nvPr/>
          </p:nvSpPr>
          <p:spPr bwMode="auto">
            <a:xfrm>
              <a:off x="3713" y="175"/>
              <a:ext cx="45" cy="30"/>
            </a:xfrm>
            <a:custGeom>
              <a:avLst/>
              <a:gdLst>
                <a:gd name="T0" fmla="*/ 19 w 25"/>
                <a:gd name="T1" fmla="*/ 15 h 17"/>
                <a:gd name="T2" fmla="*/ 25 w 25"/>
                <a:gd name="T3" fmla="*/ 4 h 17"/>
                <a:gd name="T4" fmla="*/ 14 w 25"/>
                <a:gd name="T5" fmla="*/ 4 h 17"/>
                <a:gd name="T6" fmla="*/ 18 w 25"/>
                <a:gd name="T7" fmla="*/ 2 h 17"/>
                <a:gd name="T8" fmla="*/ 0 w 25"/>
                <a:gd name="T9" fmla="*/ 15 h 17"/>
                <a:gd name="T10" fmla="*/ 19 w 25"/>
                <a:gd name="T11" fmla="*/ 15 h 17"/>
              </a:gdLst>
              <a:ahLst/>
              <a:cxnLst>
                <a:cxn ang="0">
                  <a:pos x="T0" y="T1"/>
                </a:cxn>
                <a:cxn ang="0">
                  <a:pos x="T2" y="T3"/>
                </a:cxn>
                <a:cxn ang="0">
                  <a:pos x="T4" y="T5"/>
                </a:cxn>
                <a:cxn ang="0">
                  <a:pos x="T6" y="T7"/>
                </a:cxn>
                <a:cxn ang="0">
                  <a:pos x="T8" y="T9"/>
                </a:cxn>
                <a:cxn ang="0">
                  <a:pos x="T10" y="T11"/>
                </a:cxn>
              </a:cxnLst>
              <a:rect l="0" t="0" r="r" b="b"/>
              <a:pathLst>
                <a:path w="25" h="17">
                  <a:moveTo>
                    <a:pt x="19" y="15"/>
                  </a:moveTo>
                  <a:cubicBezTo>
                    <a:pt x="20" y="11"/>
                    <a:pt x="23" y="10"/>
                    <a:pt x="25" y="4"/>
                  </a:cubicBezTo>
                  <a:cubicBezTo>
                    <a:pt x="22" y="4"/>
                    <a:pt x="18" y="4"/>
                    <a:pt x="14" y="4"/>
                  </a:cubicBezTo>
                  <a:cubicBezTo>
                    <a:pt x="16" y="3"/>
                    <a:pt x="17" y="3"/>
                    <a:pt x="18" y="2"/>
                  </a:cubicBezTo>
                  <a:cubicBezTo>
                    <a:pt x="8" y="0"/>
                    <a:pt x="3" y="6"/>
                    <a:pt x="0" y="15"/>
                  </a:cubicBezTo>
                  <a:cubicBezTo>
                    <a:pt x="5" y="17"/>
                    <a:pt x="13" y="17"/>
                    <a:pt x="19"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3" name="Freeform 93"/>
            <p:cNvSpPr>
              <a:spLocks/>
            </p:cNvSpPr>
            <p:nvPr/>
          </p:nvSpPr>
          <p:spPr bwMode="auto">
            <a:xfrm>
              <a:off x="3651" y="198"/>
              <a:ext cx="48" cy="19"/>
            </a:xfrm>
            <a:custGeom>
              <a:avLst/>
              <a:gdLst>
                <a:gd name="T0" fmla="*/ 0 w 27"/>
                <a:gd name="T1" fmla="*/ 9 h 11"/>
                <a:gd name="T2" fmla="*/ 16 w 27"/>
                <a:gd name="T3" fmla="*/ 11 h 11"/>
                <a:gd name="T4" fmla="*/ 27 w 27"/>
                <a:gd name="T5" fmla="*/ 6 h 11"/>
                <a:gd name="T6" fmla="*/ 0 w 27"/>
                <a:gd name="T7" fmla="*/ 9 h 11"/>
              </a:gdLst>
              <a:ahLst/>
              <a:cxnLst>
                <a:cxn ang="0">
                  <a:pos x="T0" y="T1"/>
                </a:cxn>
                <a:cxn ang="0">
                  <a:pos x="T2" y="T3"/>
                </a:cxn>
                <a:cxn ang="0">
                  <a:pos x="T4" y="T5"/>
                </a:cxn>
                <a:cxn ang="0">
                  <a:pos x="T6" y="T7"/>
                </a:cxn>
              </a:cxnLst>
              <a:rect l="0" t="0" r="r" b="b"/>
              <a:pathLst>
                <a:path w="27" h="11">
                  <a:moveTo>
                    <a:pt x="0" y="9"/>
                  </a:moveTo>
                  <a:cubicBezTo>
                    <a:pt x="5" y="9"/>
                    <a:pt x="10" y="11"/>
                    <a:pt x="16" y="11"/>
                  </a:cubicBezTo>
                  <a:cubicBezTo>
                    <a:pt x="20" y="10"/>
                    <a:pt x="23" y="8"/>
                    <a:pt x="27" y="6"/>
                  </a:cubicBezTo>
                  <a:cubicBezTo>
                    <a:pt x="18" y="0"/>
                    <a:pt x="8" y="1"/>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4" name="Freeform 94"/>
            <p:cNvSpPr>
              <a:spLocks/>
            </p:cNvSpPr>
            <p:nvPr/>
          </p:nvSpPr>
          <p:spPr bwMode="auto">
            <a:xfrm>
              <a:off x="3625" y="146"/>
              <a:ext cx="72" cy="52"/>
            </a:xfrm>
            <a:custGeom>
              <a:avLst/>
              <a:gdLst>
                <a:gd name="T0" fmla="*/ 0 w 41"/>
                <a:gd name="T1" fmla="*/ 21 h 29"/>
                <a:gd name="T2" fmla="*/ 31 w 41"/>
                <a:gd name="T3" fmla="*/ 24 h 29"/>
                <a:gd name="T4" fmla="*/ 41 w 41"/>
                <a:gd name="T5" fmla="*/ 22 h 29"/>
                <a:gd name="T6" fmla="*/ 21 w 41"/>
                <a:gd name="T7" fmla="*/ 17 h 29"/>
                <a:gd name="T8" fmla="*/ 39 w 41"/>
                <a:gd name="T9" fmla="*/ 0 h 29"/>
                <a:gd name="T10" fmla="*/ 13 w 41"/>
                <a:gd name="T11" fmla="*/ 17 h 29"/>
                <a:gd name="T12" fmla="*/ 14 w 41"/>
                <a:gd name="T13" fmla="*/ 17 h 29"/>
                <a:gd name="T14" fmla="*/ 0 w 41"/>
                <a:gd name="T15" fmla="*/ 21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9">
                  <a:moveTo>
                    <a:pt x="0" y="21"/>
                  </a:moveTo>
                  <a:cubicBezTo>
                    <a:pt x="9" y="27"/>
                    <a:pt x="20" y="29"/>
                    <a:pt x="31" y="24"/>
                  </a:cubicBezTo>
                  <a:cubicBezTo>
                    <a:pt x="34" y="23"/>
                    <a:pt x="37" y="23"/>
                    <a:pt x="41" y="22"/>
                  </a:cubicBezTo>
                  <a:cubicBezTo>
                    <a:pt x="35" y="20"/>
                    <a:pt x="28" y="18"/>
                    <a:pt x="21" y="17"/>
                  </a:cubicBezTo>
                  <a:cubicBezTo>
                    <a:pt x="30" y="13"/>
                    <a:pt x="39" y="10"/>
                    <a:pt x="39" y="0"/>
                  </a:cubicBezTo>
                  <a:cubicBezTo>
                    <a:pt x="31" y="8"/>
                    <a:pt x="16" y="7"/>
                    <a:pt x="13" y="17"/>
                  </a:cubicBezTo>
                  <a:cubicBezTo>
                    <a:pt x="13" y="17"/>
                    <a:pt x="14" y="17"/>
                    <a:pt x="14" y="17"/>
                  </a:cubicBezTo>
                  <a:cubicBezTo>
                    <a:pt x="9" y="17"/>
                    <a:pt x="4" y="18"/>
                    <a:pt x="0"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5" name="Freeform 95"/>
            <p:cNvSpPr>
              <a:spLocks/>
            </p:cNvSpPr>
            <p:nvPr/>
          </p:nvSpPr>
          <p:spPr bwMode="auto">
            <a:xfrm>
              <a:off x="2866" y="208"/>
              <a:ext cx="243" cy="146"/>
            </a:xfrm>
            <a:custGeom>
              <a:avLst/>
              <a:gdLst>
                <a:gd name="T0" fmla="*/ 18 w 137"/>
                <a:gd name="T1" fmla="*/ 40 h 82"/>
                <a:gd name="T2" fmla="*/ 56 w 137"/>
                <a:gd name="T3" fmla="*/ 39 h 82"/>
                <a:gd name="T4" fmla="*/ 29 w 137"/>
                <a:gd name="T5" fmla="*/ 52 h 82"/>
                <a:gd name="T6" fmla="*/ 58 w 137"/>
                <a:gd name="T7" fmla="*/ 58 h 82"/>
                <a:gd name="T8" fmla="*/ 33 w 137"/>
                <a:gd name="T9" fmla="*/ 60 h 82"/>
                <a:gd name="T10" fmla="*/ 60 w 137"/>
                <a:gd name="T11" fmla="*/ 82 h 82"/>
                <a:gd name="T12" fmla="*/ 103 w 137"/>
                <a:gd name="T13" fmla="*/ 41 h 82"/>
                <a:gd name="T14" fmla="*/ 98 w 137"/>
                <a:gd name="T15" fmla="*/ 42 h 82"/>
                <a:gd name="T16" fmla="*/ 100 w 137"/>
                <a:gd name="T17" fmla="*/ 61 h 82"/>
                <a:gd name="T18" fmla="*/ 116 w 137"/>
                <a:gd name="T19" fmla="*/ 62 h 82"/>
                <a:gd name="T20" fmla="*/ 115 w 137"/>
                <a:gd name="T21" fmla="*/ 68 h 82"/>
                <a:gd name="T22" fmla="*/ 137 w 137"/>
                <a:gd name="T23" fmla="*/ 56 h 82"/>
                <a:gd name="T24" fmla="*/ 107 w 137"/>
                <a:gd name="T25" fmla="*/ 39 h 82"/>
                <a:gd name="T26" fmla="*/ 110 w 137"/>
                <a:gd name="T27" fmla="*/ 38 h 82"/>
                <a:gd name="T28" fmla="*/ 75 w 137"/>
                <a:gd name="T29" fmla="*/ 15 h 82"/>
                <a:gd name="T30" fmla="*/ 69 w 137"/>
                <a:gd name="T31" fmla="*/ 20 h 82"/>
                <a:gd name="T32" fmla="*/ 53 w 137"/>
                <a:gd name="T33" fmla="*/ 26 h 82"/>
                <a:gd name="T34" fmla="*/ 34 w 137"/>
                <a:gd name="T35" fmla="*/ 22 h 82"/>
                <a:gd name="T36" fmla="*/ 25 w 137"/>
                <a:gd name="T37" fmla="*/ 17 h 82"/>
                <a:gd name="T38" fmla="*/ 29 w 137"/>
                <a:gd name="T39" fmla="*/ 12 h 82"/>
                <a:gd name="T40" fmla="*/ 0 w 137"/>
                <a:gd name="T41" fmla="*/ 18 h 82"/>
                <a:gd name="T42" fmla="*/ 18 w 137"/>
                <a:gd name="T43"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7" h="82">
                  <a:moveTo>
                    <a:pt x="18" y="40"/>
                  </a:moveTo>
                  <a:cubicBezTo>
                    <a:pt x="30" y="51"/>
                    <a:pt x="41" y="36"/>
                    <a:pt x="56" y="39"/>
                  </a:cubicBezTo>
                  <a:cubicBezTo>
                    <a:pt x="48" y="45"/>
                    <a:pt x="39" y="48"/>
                    <a:pt x="29" y="52"/>
                  </a:cubicBezTo>
                  <a:cubicBezTo>
                    <a:pt x="37" y="60"/>
                    <a:pt x="47" y="55"/>
                    <a:pt x="58" y="58"/>
                  </a:cubicBezTo>
                  <a:cubicBezTo>
                    <a:pt x="50" y="61"/>
                    <a:pt x="41" y="61"/>
                    <a:pt x="33" y="60"/>
                  </a:cubicBezTo>
                  <a:cubicBezTo>
                    <a:pt x="37" y="72"/>
                    <a:pt x="50" y="77"/>
                    <a:pt x="60" y="82"/>
                  </a:cubicBezTo>
                  <a:cubicBezTo>
                    <a:pt x="66" y="69"/>
                    <a:pt x="86" y="26"/>
                    <a:pt x="103" y="41"/>
                  </a:cubicBezTo>
                  <a:cubicBezTo>
                    <a:pt x="101" y="42"/>
                    <a:pt x="100" y="42"/>
                    <a:pt x="98" y="42"/>
                  </a:cubicBezTo>
                  <a:cubicBezTo>
                    <a:pt x="105" y="48"/>
                    <a:pt x="106" y="54"/>
                    <a:pt x="100" y="61"/>
                  </a:cubicBezTo>
                  <a:cubicBezTo>
                    <a:pt x="105" y="60"/>
                    <a:pt x="111" y="63"/>
                    <a:pt x="116" y="62"/>
                  </a:cubicBezTo>
                  <a:cubicBezTo>
                    <a:pt x="115" y="64"/>
                    <a:pt x="115" y="66"/>
                    <a:pt x="115" y="68"/>
                  </a:cubicBezTo>
                  <a:cubicBezTo>
                    <a:pt x="123" y="64"/>
                    <a:pt x="129" y="60"/>
                    <a:pt x="137" y="56"/>
                  </a:cubicBezTo>
                  <a:cubicBezTo>
                    <a:pt x="126" y="47"/>
                    <a:pt x="116" y="44"/>
                    <a:pt x="107" y="39"/>
                  </a:cubicBezTo>
                  <a:cubicBezTo>
                    <a:pt x="108" y="39"/>
                    <a:pt x="109" y="39"/>
                    <a:pt x="110" y="38"/>
                  </a:cubicBezTo>
                  <a:cubicBezTo>
                    <a:pt x="99" y="30"/>
                    <a:pt x="79" y="28"/>
                    <a:pt x="75" y="15"/>
                  </a:cubicBezTo>
                  <a:cubicBezTo>
                    <a:pt x="73" y="17"/>
                    <a:pt x="71" y="18"/>
                    <a:pt x="69" y="20"/>
                  </a:cubicBezTo>
                  <a:cubicBezTo>
                    <a:pt x="72" y="0"/>
                    <a:pt x="39" y="5"/>
                    <a:pt x="53" y="26"/>
                  </a:cubicBezTo>
                  <a:cubicBezTo>
                    <a:pt x="47" y="18"/>
                    <a:pt x="32" y="4"/>
                    <a:pt x="34" y="22"/>
                  </a:cubicBezTo>
                  <a:cubicBezTo>
                    <a:pt x="31" y="20"/>
                    <a:pt x="28" y="18"/>
                    <a:pt x="25" y="17"/>
                  </a:cubicBezTo>
                  <a:cubicBezTo>
                    <a:pt x="26" y="15"/>
                    <a:pt x="28" y="13"/>
                    <a:pt x="29" y="12"/>
                  </a:cubicBezTo>
                  <a:cubicBezTo>
                    <a:pt x="18" y="9"/>
                    <a:pt x="7" y="9"/>
                    <a:pt x="0" y="18"/>
                  </a:cubicBezTo>
                  <a:cubicBezTo>
                    <a:pt x="7" y="24"/>
                    <a:pt x="17" y="38"/>
                    <a:pt x="18" y="4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6" name="Freeform 96"/>
            <p:cNvSpPr>
              <a:spLocks/>
            </p:cNvSpPr>
            <p:nvPr/>
          </p:nvSpPr>
          <p:spPr bwMode="auto">
            <a:xfrm>
              <a:off x="2993" y="198"/>
              <a:ext cx="158" cy="60"/>
            </a:xfrm>
            <a:custGeom>
              <a:avLst/>
              <a:gdLst>
                <a:gd name="T0" fmla="*/ 33 w 89"/>
                <a:gd name="T1" fmla="*/ 19 h 34"/>
                <a:gd name="T2" fmla="*/ 18 w 89"/>
                <a:gd name="T3" fmla="*/ 21 h 34"/>
                <a:gd name="T4" fmla="*/ 50 w 89"/>
                <a:gd name="T5" fmla="*/ 32 h 34"/>
                <a:gd name="T6" fmla="*/ 89 w 89"/>
                <a:gd name="T7" fmla="*/ 15 h 34"/>
                <a:gd name="T8" fmla="*/ 52 w 89"/>
                <a:gd name="T9" fmla="*/ 9 h 34"/>
                <a:gd name="T10" fmla="*/ 52 w 89"/>
                <a:gd name="T11" fmla="*/ 1 h 34"/>
                <a:gd name="T12" fmla="*/ 16 w 89"/>
                <a:gd name="T13" fmla="*/ 2 h 34"/>
                <a:gd name="T14" fmla="*/ 17 w 89"/>
                <a:gd name="T15" fmla="*/ 5 h 34"/>
                <a:gd name="T16" fmla="*/ 0 w 89"/>
                <a:gd name="T17" fmla="*/ 6 h 34"/>
                <a:gd name="T18" fmla="*/ 33 w 89"/>
                <a:gd name="T19"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4">
                  <a:moveTo>
                    <a:pt x="33" y="19"/>
                  </a:moveTo>
                  <a:cubicBezTo>
                    <a:pt x="28" y="19"/>
                    <a:pt x="22" y="21"/>
                    <a:pt x="18" y="21"/>
                  </a:cubicBezTo>
                  <a:cubicBezTo>
                    <a:pt x="22" y="28"/>
                    <a:pt x="42" y="31"/>
                    <a:pt x="50" y="32"/>
                  </a:cubicBezTo>
                  <a:cubicBezTo>
                    <a:pt x="64" y="34"/>
                    <a:pt x="78" y="22"/>
                    <a:pt x="89" y="15"/>
                  </a:cubicBezTo>
                  <a:cubicBezTo>
                    <a:pt x="80" y="4"/>
                    <a:pt x="64" y="4"/>
                    <a:pt x="52" y="9"/>
                  </a:cubicBezTo>
                  <a:cubicBezTo>
                    <a:pt x="52" y="6"/>
                    <a:pt x="52" y="3"/>
                    <a:pt x="52" y="1"/>
                  </a:cubicBezTo>
                  <a:cubicBezTo>
                    <a:pt x="37" y="12"/>
                    <a:pt x="32" y="0"/>
                    <a:pt x="16" y="2"/>
                  </a:cubicBezTo>
                  <a:cubicBezTo>
                    <a:pt x="16" y="3"/>
                    <a:pt x="17" y="4"/>
                    <a:pt x="17" y="5"/>
                  </a:cubicBezTo>
                  <a:cubicBezTo>
                    <a:pt x="11" y="5"/>
                    <a:pt x="7" y="7"/>
                    <a:pt x="0" y="6"/>
                  </a:cubicBezTo>
                  <a:cubicBezTo>
                    <a:pt x="5" y="23"/>
                    <a:pt x="19" y="17"/>
                    <a:pt x="33" y="1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7" name="Freeform 97"/>
            <p:cNvSpPr>
              <a:spLocks/>
            </p:cNvSpPr>
            <p:nvPr/>
          </p:nvSpPr>
          <p:spPr bwMode="auto">
            <a:xfrm>
              <a:off x="2866" y="263"/>
              <a:ext cx="19" cy="27"/>
            </a:xfrm>
            <a:custGeom>
              <a:avLst/>
              <a:gdLst>
                <a:gd name="T0" fmla="*/ 11 w 11"/>
                <a:gd name="T1" fmla="*/ 15 h 15"/>
                <a:gd name="T2" fmla="*/ 0 w 11"/>
                <a:gd name="T3" fmla="*/ 0 h 15"/>
                <a:gd name="T4" fmla="*/ 11 w 11"/>
                <a:gd name="T5" fmla="*/ 15 h 15"/>
              </a:gdLst>
              <a:ahLst/>
              <a:cxnLst>
                <a:cxn ang="0">
                  <a:pos x="T0" y="T1"/>
                </a:cxn>
                <a:cxn ang="0">
                  <a:pos x="T2" y="T3"/>
                </a:cxn>
                <a:cxn ang="0">
                  <a:pos x="T4" y="T5"/>
                </a:cxn>
              </a:cxnLst>
              <a:rect l="0" t="0" r="r" b="b"/>
              <a:pathLst>
                <a:path w="11" h="15">
                  <a:moveTo>
                    <a:pt x="11" y="15"/>
                  </a:moveTo>
                  <a:cubicBezTo>
                    <a:pt x="8" y="9"/>
                    <a:pt x="4" y="4"/>
                    <a:pt x="0" y="0"/>
                  </a:cubicBezTo>
                  <a:cubicBezTo>
                    <a:pt x="0" y="4"/>
                    <a:pt x="4" y="12"/>
                    <a:pt x="11"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8" name="Freeform 98"/>
            <p:cNvSpPr>
              <a:spLocks/>
            </p:cNvSpPr>
            <p:nvPr/>
          </p:nvSpPr>
          <p:spPr bwMode="auto">
            <a:xfrm>
              <a:off x="2506" y="978"/>
              <a:ext cx="90" cy="100"/>
            </a:xfrm>
            <a:custGeom>
              <a:avLst/>
              <a:gdLst>
                <a:gd name="T0" fmla="*/ 9 w 51"/>
                <a:gd name="T1" fmla="*/ 51 h 56"/>
                <a:gd name="T2" fmla="*/ 39 w 51"/>
                <a:gd name="T3" fmla="*/ 38 h 56"/>
                <a:gd name="T4" fmla="*/ 34 w 51"/>
                <a:gd name="T5" fmla="*/ 2 h 56"/>
                <a:gd name="T6" fmla="*/ 9 w 51"/>
                <a:gd name="T7" fmla="*/ 17 h 56"/>
                <a:gd name="T8" fmla="*/ 10 w 51"/>
                <a:gd name="T9" fmla="*/ 32 h 56"/>
                <a:gd name="T10" fmla="*/ 9 w 51"/>
                <a:gd name="T11" fmla="*/ 51 h 56"/>
              </a:gdLst>
              <a:ahLst/>
              <a:cxnLst>
                <a:cxn ang="0">
                  <a:pos x="T0" y="T1"/>
                </a:cxn>
                <a:cxn ang="0">
                  <a:pos x="T2" y="T3"/>
                </a:cxn>
                <a:cxn ang="0">
                  <a:pos x="T4" y="T5"/>
                </a:cxn>
                <a:cxn ang="0">
                  <a:pos x="T6" y="T7"/>
                </a:cxn>
                <a:cxn ang="0">
                  <a:pos x="T8" y="T9"/>
                </a:cxn>
                <a:cxn ang="0">
                  <a:pos x="T10" y="T11"/>
                </a:cxn>
              </a:cxnLst>
              <a:rect l="0" t="0" r="r" b="b"/>
              <a:pathLst>
                <a:path w="51" h="56">
                  <a:moveTo>
                    <a:pt x="9" y="51"/>
                  </a:moveTo>
                  <a:cubicBezTo>
                    <a:pt x="14" y="56"/>
                    <a:pt x="39" y="42"/>
                    <a:pt x="39" y="38"/>
                  </a:cubicBezTo>
                  <a:cubicBezTo>
                    <a:pt x="39" y="26"/>
                    <a:pt x="51" y="5"/>
                    <a:pt x="34" y="2"/>
                  </a:cubicBezTo>
                  <a:cubicBezTo>
                    <a:pt x="22" y="0"/>
                    <a:pt x="17" y="13"/>
                    <a:pt x="9" y="17"/>
                  </a:cubicBezTo>
                  <a:cubicBezTo>
                    <a:pt x="7" y="24"/>
                    <a:pt x="14" y="26"/>
                    <a:pt x="10" y="32"/>
                  </a:cubicBezTo>
                  <a:cubicBezTo>
                    <a:pt x="4" y="41"/>
                    <a:pt x="0" y="44"/>
                    <a:pt x="9" y="5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9" name="Freeform 99"/>
            <p:cNvSpPr>
              <a:spLocks/>
            </p:cNvSpPr>
            <p:nvPr/>
          </p:nvSpPr>
          <p:spPr bwMode="auto">
            <a:xfrm>
              <a:off x="2559" y="904"/>
              <a:ext cx="18" cy="14"/>
            </a:xfrm>
            <a:custGeom>
              <a:avLst/>
              <a:gdLst>
                <a:gd name="T0" fmla="*/ 10 w 10"/>
                <a:gd name="T1" fmla="*/ 0 h 8"/>
                <a:gd name="T2" fmla="*/ 3 w 10"/>
                <a:gd name="T3" fmla="*/ 8 h 8"/>
                <a:gd name="T4" fmla="*/ 10 w 10"/>
                <a:gd name="T5" fmla="*/ 0 h 8"/>
              </a:gdLst>
              <a:ahLst/>
              <a:cxnLst>
                <a:cxn ang="0">
                  <a:pos x="T0" y="T1"/>
                </a:cxn>
                <a:cxn ang="0">
                  <a:pos x="T2" y="T3"/>
                </a:cxn>
                <a:cxn ang="0">
                  <a:pos x="T4" y="T5"/>
                </a:cxn>
              </a:cxnLst>
              <a:rect l="0" t="0" r="r" b="b"/>
              <a:pathLst>
                <a:path w="10" h="8">
                  <a:moveTo>
                    <a:pt x="10" y="0"/>
                  </a:moveTo>
                  <a:cubicBezTo>
                    <a:pt x="0" y="1"/>
                    <a:pt x="5" y="5"/>
                    <a:pt x="3" y="8"/>
                  </a:cubicBezTo>
                  <a:cubicBezTo>
                    <a:pt x="5" y="5"/>
                    <a:pt x="8" y="3"/>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0" name="Freeform 100"/>
            <p:cNvSpPr>
              <a:spLocks/>
            </p:cNvSpPr>
            <p:nvPr/>
          </p:nvSpPr>
          <p:spPr bwMode="auto">
            <a:xfrm>
              <a:off x="2570" y="883"/>
              <a:ext cx="150" cy="223"/>
            </a:xfrm>
            <a:custGeom>
              <a:avLst/>
              <a:gdLst>
                <a:gd name="T0" fmla="*/ 6 w 85"/>
                <a:gd name="T1" fmla="*/ 37 h 126"/>
                <a:gd name="T2" fmla="*/ 12 w 85"/>
                <a:gd name="T3" fmla="*/ 51 h 126"/>
                <a:gd name="T4" fmla="*/ 12 w 85"/>
                <a:gd name="T5" fmla="*/ 46 h 126"/>
                <a:gd name="T6" fmla="*/ 31 w 85"/>
                <a:gd name="T7" fmla="*/ 63 h 126"/>
                <a:gd name="T8" fmla="*/ 22 w 85"/>
                <a:gd name="T9" fmla="*/ 83 h 126"/>
                <a:gd name="T10" fmla="*/ 15 w 85"/>
                <a:gd name="T11" fmla="*/ 104 h 126"/>
                <a:gd name="T12" fmla="*/ 36 w 85"/>
                <a:gd name="T13" fmla="*/ 105 h 126"/>
                <a:gd name="T14" fmla="*/ 13 w 85"/>
                <a:gd name="T15" fmla="*/ 126 h 126"/>
                <a:gd name="T16" fmla="*/ 41 w 85"/>
                <a:gd name="T17" fmla="*/ 119 h 126"/>
                <a:gd name="T18" fmla="*/ 78 w 85"/>
                <a:gd name="T19" fmla="*/ 109 h 126"/>
                <a:gd name="T20" fmla="*/ 71 w 85"/>
                <a:gd name="T21" fmla="*/ 108 h 126"/>
                <a:gd name="T22" fmla="*/ 70 w 85"/>
                <a:gd name="T23" fmla="*/ 89 h 126"/>
                <a:gd name="T24" fmla="*/ 68 w 85"/>
                <a:gd name="T25" fmla="*/ 90 h 126"/>
                <a:gd name="T26" fmla="*/ 34 w 85"/>
                <a:gd name="T27" fmla="*/ 47 h 126"/>
                <a:gd name="T28" fmla="*/ 46 w 85"/>
                <a:gd name="T29" fmla="*/ 23 h 126"/>
                <a:gd name="T30" fmla="*/ 33 w 85"/>
                <a:gd name="T31" fmla="*/ 11 h 126"/>
                <a:gd name="T32" fmla="*/ 8 w 85"/>
                <a:gd name="T33" fmla="*/ 27 h 126"/>
                <a:gd name="T34" fmla="*/ 0 w 85"/>
                <a:gd name="T35" fmla="*/ 23 h 126"/>
                <a:gd name="T36" fmla="*/ 6 w 85"/>
                <a:gd name="T37" fmla="*/ 3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126">
                  <a:moveTo>
                    <a:pt x="6" y="37"/>
                  </a:moveTo>
                  <a:cubicBezTo>
                    <a:pt x="10" y="42"/>
                    <a:pt x="12" y="47"/>
                    <a:pt x="12" y="51"/>
                  </a:cubicBezTo>
                  <a:cubicBezTo>
                    <a:pt x="12" y="49"/>
                    <a:pt x="12" y="48"/>
                    <a:pt x="12" y="46"/>
                  </a:cubicBezTo>
                  <a:cubicBezTo>
                    <a:pt x="26" y="50"/>
                    <a:pt x="7" y="70"/>
                    <a:pt x="31" y="63"/>
                  </a:cubicBezTo>
                  <a:cubicBezTo>
                    <a:pt x="36" y="69"/>
                    <a:pt x="41" y="83"/>
                    <a:pt x="22" y="83"/>
                  </a:cubicBezTo>
                  <a:cubicBezTo>
                    <a:pt x="26" y="92"/>
                    <a:pt x="23" y="99"/>
                    <a:pt x="15" y="104"/>
                  </a:cubicBezTo>
                  <a:cubicBezTo>
                    <a:pt x="21" y="106"/>
                    <a:pt x="28" y="107"/>
                    <a:pt x="36" y="105"/>
                  </a:cubicBezTo>
                  <a:cubicBezTo>
                    <a:pt x="30" y="109"/>
                    <a:pt x="17" y="116"/>
                    <a:pt x="13" y="126"/>
                  </a:cubicBezTo>
                  <a:cubicBezTo>
                    <a:pt x="24" y="125"/>
                    <a:pt x="30" y="121"/>
                    <a:pt x="41" y="119"/>
                  </a:cubicBezTo>
                  <a:cubicBezTo>
                    <a:pt x="52" y="118"/>
                    <a:pt x="73" y="119"/>
                    <a:pt x="78" y="109"/>
                  </a:cubicBezTo>
                  <a:cubicBezTo>
                    <a:pt x="76" y="109"/>
                    <a:pt x="73" y="108"/>
                    <a:pt x="71" y="108"/>
                  </a:cubicBezTo>
                  <a:cubicBezTo>
                    <a:pt x="82" y="101"/>
                    <a:pt x="85" y="88"/>
                    <a:pt x="70" y="89"/>
                  </a:cubicBezTo>
                  <a:cubicBezTo>
                    <a:pt x="72" y="85"/>
                    <a:pt x="70" y="88"/>
                    <a:pt x="68" y="90"/>
                  </a:cubicBezTo>
                  <a:cubicBezTo>
                    <a:pt x="70" y="77"/>
                    <a:pt x="47" y="45"/>
                    <a:pt x="34" y="47"/>
                  </a:cubicBezTo>
                  <a:cubicBezTo>
                    <a:pt x="40" y="40"/>
                    <a:pt x="43" y="32"/>
                    <a:pt x="46" y="23"/>
                  </a:cubicBezTo>
                  <a:cubicBezTo>
                    <a:pt x="34" y="23"/>
                    <a:pt x="14" y="25"/>
                    <a:pt x="33" y="11"/>
                  </a:cubicBezTo>
                  <a:cubicBezTo>
                    <a:pt x="20" y="0"/>
                    <a:pt x="10" y="18"/>
                    <a:pt x="8" y="27"/>
                  </a:cubicBezTo>
                  <a:cubicBezTo>
                    <a:pt x="5" y="24"/>
                    <a:pt x="4" y="25"/>
                    <a:pt x="0" y="23"/>
                  </a:cubicBezTo>
                  <a:cubicBezTo>
                    <a:pt x="8" y="30"/>
                    <a:pt x="8" y="29"/>
                    <a:pt x="6" y="3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1" name="Freeform 101"/>
            <p:cNvSpPr>
              <a:spLocks/>
            </p:cNvSpPr>
            <p:nvPr/>
          </p:nvSpPr>
          <p:spPr bwMode="auto">
            <a:xfrm>
              <a:off x="2596" y="1005"/>
              <a:ext cx="13" cy="9"/>
            </a:xfrm>
            <a:custGeom>
              <a:avLst/>
              <a:gdLst>
                <a:gd name="T0" fmla="*/ 6 w 7"/>
                <a:gd name="T1" fmla="*/ 4 h 5"/>
                <a:gd name="T2" fmla="*/ 5 w 7"/>
                <a:gd name="T3" fmla="*/ 0 h 5"/>
                <a:gd name="T4" fmla="*/ 6 w 7"/>
                <a:gd name="T5" fmla="*/ 4 h 5"/>
              </a:gdLst>
              <a:ahLst/>
              <a:cxnLst>
                <a:cxn ang="0">
                  <a:pos x="T0" y="T1"/>
                </a:cxn>
                <a:cxn ang="0">
                  <a:pos x="T2" y="T3"/>
                </a:cxn>
                <a:cxn ang="0">
                  <a:pos x="T4" y="T5"/>
                </a:cxn>
              </a:cxnLst>
              <a:rect l="0" t="0" r="r" b="b"/>
              <a:pathLst>
                <a:path w="7" h="5">
                  <a:moveTo>
                    <a:pt x="6" y="4"/>
                  </a:moveTo>
                  <a:cubicBezTo>
                    <a:pt x="7" y="2"/>
                    <a:pt x="5" y="0"/>
                    <a:pt x="5" y="0"/>
                  </a:cubicBezTo>
                  <a:cubicBezTo>
                    <a:pt x="5" y="3"/>
                    <a:pt x="0" y="5"/>
                    <a:pt x="6"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2" name="Freeform 102"/>
            <p:cNvSpPr>
              <a:spLocks/>
            </p:cNvSpPr>
            <p:nvPr/>
          </p:nvSpPr>
          <p:spPr bwMode="auto">
            <a:xfrm>
              <a:off x="2270" y="680"/>
              <a:ext cx="177" cy="98"/>
            </a:xfrm>
            <a:custGeom>
              <a:avLst/>
              <a:gdLst>
                <a:gd name="T0" fmla="*/ 100 w 100"/>
                <a:gd name="T1" fmla="*/ 25 h 55"/>
                <a:gd name="T2" fmla="*/ 90 w 100"/>
                <a:gd name="T3" fmla="*/ 4 h 55"/>
                <a:gd name="T4" fmla="*/ 47 w 100"/>
                <a:gd name="T5" fmla="*/ 10 h 55"/>
                <a:gd name="T6" fmla="*/ 30 w 100"/>
                <a:gd name="T7" fmla="*/ 6 h 55"/>
                <a:gd name="T8" fmla="*/ 16 w 100"/>
                <a:gd name="T9" fmla="*/ 1 h 55"/>
                <a:gd name="T10" fmla="*/ 0 w 100"/>
                <a:gd name="T11" fmla="*/ 7 h 55"/>
                <a:gd name="T12" fmla="*/ 19 w 100"/>
                <a:gd name="T13" fmla="*/ 17 h 55"/>
                <a:gd name="T14" fmla="*/ 1 w 100"/>
                <a:gd name="T15" fmla="*/ 20 h 55"/>
                <a:gd name="T16" fmla="*/ 16 w 100"/>
                <a:gd name="T17" fmla="*/ 22 h 55"/>
                <a:gd name="T18" fmla="*/ 11 w 100"/>
                <a:gd name="T19" fmla="*/ 34 h 55"/>
                <a:gd name="T20" fmla="*/ 100 w 100"/>
                <a:gd name="T21" fmla="*/ 2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55">
                  <a:moveTo>
                    <a:pt x="100" y="25"/>
                  </a:moveTo>
                  <a:cubicBezTo>
                    <a:pt x="96" y="18"/>
                    <a:pt x="88" y="11"/>
                    <a:pt x="90" y="4"/>
                  </a:cubicBezTo>
                  <a:cubicBezTo>
                    <a:pt x="78" y="2"/>
                    <a:pt x="55" y="3"/>
                    <a:pt x="47" y="10"/>
                  </a:cubicBezTo>
                  <a:cubicBezTo>
                    <a:pt x="40" y="8"/>
                    <a:pt x="36" y="9"/>
                    <a:pt x="30" y="6"/>
                  </a:cubicBezTo>
                  <a:cubicBezTo>
                    <a:pt x="23" y="23"/>
                    <a:pt x="22" y="2"/>
                    <a:pt x="16" y="1"/>
                  </a:cubicBezTo>
                  <a:cubicBezTo>
                    <a:pt x="13" y="0"/>
                    <a:pt x="2" y="6"/>
                    <a:pt x="0" y="7"/>
                  </a:cubicBezTo>
                  <a:cubicBezTo>
                    <a:pt x="6" y="11"/>
                    <a:pt x="14" y="14"/>
                    <a:pt x="19" y="17"/>
                  </a:cubicBezTo>
                  <a:cubicBezTo>
                    <a:pt x="13" y="18"/>
                    <a:pt x="7" y="21"/>
                    <a:pt x="1" y="20"/>
                  </a:cubicBezTo>
                  <a:cubicBezTo>
                    <a:pt x="6" y="20"/>
                    <a:pt x="11" y="22"/>
                    <a:pt x="16" y="22"/>
                  </a:cubicBezTo>
                  <a:cubicBezTo>
                    <a:pt x="13" y="26"/>
                    <a:pt x="15" y="30"/>
                    <a:pt x="11" y="34"/>
                  </a:cubicBezTo>
                  <a:cubicBezTo>
                    <a:pt x="43" y="43"/>
                    <a:pt x="73" y="55"/>
                    <a:pt x="100"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3" name="Freeform 103"/>
            <p:cNvSpPr>
              <a:spLocks/>
            </p:cNvSpPr>
            <p:nvPr/>
          </p:nvSpPr>
          <p:spPr bwMode="auto">
            <a:xfrm>
              <a:off x="1210" y="1623"/>
              <a:ext cx="182" cy="101"/>
            </a:xfrm>
            <a:custGeom>
              <a:avLst/>
              <a:gdLst>
                <a:gd name="T0" fmla="*/ 103 w 103"/>
                <a:gd name="T1" fmla="*/ 50 h 57"/>
                <a:gd name="T2" fmla="*/ 0 w 103"/>
                <a:gd name="T3" fmla="*/ 34 h 57"/>
                <a:gd name="T4" fmla="*/ 73 w 103"/>
                <a:gd name="T5" fmla="*/ 46 h 57"/>
                <a:gd name="T6" fmla="*/ 69 w 103"/>
                <a:gd name="T7" fmla="*/ 52 h 57"/>
                <a:gd name="T8" fmla="*/ 103 w 103"/>
                <a:gd name="T9" fmla="*/ 50 h 57"/>
              </a:gdLst>
              <a:ahLst/>
              <a:cxnLst>
                <a:cxn ang="0">
                  <a:pos x="T0" y="T1"/>
                </a:cxn>
                <a:cxn ang="0">
                  <a:pos x="T2" y="T3"/>
                </a:cxn>
                <a:cxn ang="0">
                  <a:pos x="T4" y="T5"/>
                </a:cxn>
                <a:cxn ang="0">
                  <a:pos x="T6" y="T7"/>
                </a:cxn>
                <a:cxn ang="0">
                  <a:pos x="T8" y="T9"/>
                </a:cxn>
              </a:cxnLst>
              <a:rect l="0" t="0" r="r" b="b"/>
              <a:pathLst>
                <a:path w="103" h="57">
                  <a:moveTo>
                    <a:pt x="103" y="50"/>
                  </a:moveTo>
                  <a:cubicBezTo>
                    <a:pt x="84" y="34"/>
                    <a:pt x="19" y="0"/>
                    <a:pt x="0" y="34"/>
                  </a:cubicBezTo>
                  <a:cubicBezTo>
                    <a:pt x="26" y="23"/>
                    <a:pt x="48" y="31"/>
                    <a:pt x="73" y="46"/>
                  </a:cubicBezTo>
                  <a:cubicBezTo>
                    <a:pt x="71" y="48"/>
                    <a:pt x="70" y="50"/>
                    <a:pt x="69" y="52"/>
                  </a:cubicBezTo>
                  <a:cubicBezTo>
                    <a:pt x="81" y="53"/>
                    <a:pt x="92" y="57"/>
                    <a:pt x="103" y="5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4" name="Freeform 104"/>
            <p:cNvSpPr>
              <a:spLocks/>
            </p:cNvSpPr>
            <p:nvPr/>
          </p:nvSpPr>
          <p:spPr bwMode="auto">
            <a:xfrm>
              <a:off x="1235" y="1679"/>
              <a:ext cx="8" cy="11"/>
            </a:xfrm>
            <a:custGeom>
              <a:avLst/>
              <a:gdLst>
                <a:gd name="T0" fmla="*/ 0 w 5"/>
                <a:gd name="T1" fmla="*/ 6 h 6"/>
                <a:gd name="T2" fmla="*/ 5 w 5"/>
                <a:gd name="T3" fmla="*/ 6 h 6"/>
                <a:gd name="T4" fmla="*/ 5 w 5"/>
                <a:gd name="T5" fmla="*/ 0 h 6"/>
                <a:gd name="T6" fmla="*/ 0 w 5"/>
                <a:gd name="T7" fmla="*/ 6 h 6"/>
              </a:gdLst>
              <a:ahLst/>
              <a:cxnLst>
                <a:cxn ang="0">
                  <a:pos x="T0" y="T1"/>
                </a:cxn>
                <a:cxn ang="0">
                  <a:pos x="T2" y="T3"/>
                </a:cxn>
                <a:cxn ang="0">
                  <a:pos x="T4" y="T5"/>
                </a:cxn>
                <a:cxn ang="0">
                  <a:pos x="T6" y="T7"/>
                </a:cxn>
              </a:cxnLst>
              <a:rect l="0" t="0" r="r" b="b"/>
              <a:pathLst>
                <a:path w="5" h="6">
                  <a:moveTo>
                    <a:pt x="0" y="6"/>
                  </a:moveTo>
                  <a:cubicBezTo>
                    <a:pt x="2" y="6"/>
                    <a:pt x="3" y="6"/>
                    <a:pt x="5" y="6"/>
                  </a:cubicBezTo>
                  <a:cubicBezTo>
                    <a:pt x="5" y="4"/>
                    <a:pt x="5" y="2"/>
                    <a:pt x="5" y="0"/>
                  </a:cubicBezTo>
                  <a:cubicBezTo>
                    <a:pt x="5" y="1"/>
                    <a:pt x="1" y="4"/>
                    <a:pt x="0"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5" name="Freeform 105"/>
            <p:cNvSpPr>
              <a:spLocks/>
            </p:cNvSpPr>
            <p:nvPr/>
          </p:nvSpPr>
          <p:spPr bwMode="auto">
            <a:xfrm>
              <a:off x="1327" y="1742"/>
              <a:ext cx="25" cy="14"/>
            </a:xfrm>
            <a:custGeom>
              <a:avLst/>
              <a:gdLst>
                <a:gd name="T0" fmla="*/ 13 w 14"/>
                <a:gd name="T1" fmla="*/ 2 h 8"/>
                <a:gd name="T2" fmla="*/ 0 w 14"/>
                <a:gd name="T3" fmla="*/ 2 h 8"/>
                <a:gd name="T4" fmla="*/ 13 w 14"/>
                <a:gd name="T5" fmla="*/ 2 h 8"/>
              </a:gdLst>
              <a:ahLst/>
              <a:cxnLst>
                <a:cxn ang="0">
                  <a:pos x="T0" y="T1"/>
                </a:cxn>
                <a:cxn ang="0">
                  <a:pos x="T2" y="T3"/>
                </a:cxn>
                <a:cxn ang="0">
                  <a:pos x="T4" y="T5"/>
                </a:cxn>
              </a:cxnLst>
              <a:rect l="0" t="0" r="r" b="b"/>
              <a:pathLst>
                <a:path w="14" h="8">
                  <a:moveTo>
                    <a:pt x="13" y="2"/>
                  </a:moveTo>
                  <a:cubicBezTo>
                    <a:pt x="11" y="1"/>
                    <a:pt x="4" y="0"/>
                    <a:pt x="0" y="2"/>
                  </a:cubicBezTo>
                  <a:cubicBezTo>
                    <a:pt x="7" y="8"/>
                    <a:pt x="14" y="8"/>
                    <a:pt x="13"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6" name="Freeform 106"/>
            <p:cNvSpPr>
              <a:spLocks/>
            </p:cNvSpPr>
            <p:nvPr/>
          </p:nvSpPr>
          <p:spPr bwMode="auto">
            <a:xfrm>
              <a:off x="1518" y="1738"/>
              <a:ext cx="25" cy="14"/>
            </a:xfrm>
            <a:custGeom>
              <a:avLst/>
              <a:gdLst>
                <a:gd name="T0" fmla="*/ 0 w 14"/>
                <a:gd name="T1" fmla="*/ 3 h 8"/>
                <a:gd name="T2" fmla="*/ 14 w 14"/>
                <a:gd name="T3" fmla="*/ 5 h 8"/>
                <a:gd name="T4" fmla="*/ 0 w 14"/>
                <a:gd name="T5" fmla="*/ 3 h 8"/>
              </a:gdLst>
              <a:ahLst/>
              <a:cxnLst>
                <a:cxn ang="0">
                  <a:pos x="T0" y="T1"/>
                </a:cxn>
                <a:cxn ang="0">
                  <a:pos x="T2" y="T3"/>
                </a:cxn>
                <a:cxn ang="0">
                  <a:pos x="T4" y="T5"/>
                </a:cxn>
              </a:cxnLst>
              <a:rect l="0" t="0" r="r" b="b"/>
              <a:pathLst>
                <a:path w="14" h="8">
                  <a:moveTo>
                    <a:pt x="0" y="3"/>
                  </a:moveTo>
                  <a:cubicBezTo>
                    <a:pt x="6" y="8"/>
                    <a:pt x="9" y="5"/>
                    <a:pt x="14" y="5"/>
                  </a:cubicBezTo>
                  <a:cubicBezTo>
                    <a:pt x="8" y="3"/>
                    <a:pt x="6" y="0"/>
                    <a:pt x="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7" name="Freeform 107"/>
            <p:cNvSpPr>
              <a:spLocks/>
            </p:cNvSpPr>
            <p:nvPr/>
          </p:nvSpPr>
          <p:spPr bwMode="auto">
            <a:xfrm>
              <a:off x="1392" y="1715"/>
              <a:ext cx="105" cy="43"/>
            </a:xfrm>
            <a:custGeom>
              <a:avLst/>
              <a:gdLst>
                <a:gd name="T0" fmla="*/ 4 w 59"/>
                <a:gd name="T1" fmla="*/ 20 h 24"/>
                <a:gd name="T2" fmla="*/ 28 w 59"/>
                <a:gd name="T3" fmla="*/ 23 h 24"/>
                <a:gd name="T4" fmla="*/ 59 w 59"/>
                <a:gd name="T5" fmla="*/ 16 h 24"/>
                <a:gd name="T6" fmla="*/ 49 w 59"/>
                <a:gd name="T7" fmla="*/ 8 h 24"/>
                <a:gd name="T8" fmla="*/ 51 w 59"/>
                <a:gd name="T9" fmla="*/ 10 h 24"/>
                <a:gd name="T10" fmla="*/ 10 w 59"/>
                <a:gd name="T11" fmla="*/ 2 h 24"/>
                <a:gd name="T12" fmla="*/ 17 w 59"/>
                <a:gd name="T13" fmla="*/ 13 h 24"/>
                <a:gd name="T14" fmla="*/ 0 w 59"/>
                <a:gd name="T15" fmla="*/ 15 h 24"/>
                <a:gd name="T16" fmla="*/ 4 w 59"/>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4" y="20"/>
                  </a:moveTo>
                  <a:cubicBezTo>
                    <a:pt x="12" y="13"/>
                    <a:pt x="21" y="24"/>
                    <a:pt x="28" y="23"/>
                  </a:cubicBezTo>
                  <a:cubicBezTo>
                    <a:pt x="38" y="23"/>
                    <a:pt x="46" y="15"/>
                    <a:pt x="59" y="16"/>
                  </a:cubicBezTo>
                  <a:cubicBezTo>
                    <a:pt x="56" y="13"/>
                    <a:pt x="53" y="10"/>
                    <a:pt x="49" y="8"/>
                  </a:cubicBezTo>
                  <a:cubicBezTo>
                    <a:pt x="51" y="10"/>
                    <a:pt x="51" y="10"/>
                    <a:pt x="51" y="10"/>
                  </a:cubicBezTo>
                  <a:cubicBezTo>
                    <a:pt x="39" y="0"/>
                    <a:pt x="23" y="0"/>
                    <a:pt x="10" y="2"/>
                  </a:cubicBezTo>
                  <a:cubicBezTo>
                    <a:pt x="15" y="6"/>
                    <a:pt x="14" y="9"/>
                    <a:pt x="17" y="13"/>
                  </a:cubicBezTo>
                  <a:cubicBezTo>
                    <a:pt x="12" y="13"/>
                    <a:pt x="5" y="15"/>
                    <a:pt x="0" y="15"/>
                  </a:cubicBezTo>
                  <a:cubicBezTo>
                    <a:pt x="2" y="17"/>
                    <a:pt x="3" y="19"/>
                    <a:pt x="4" y="2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8" name="Freeform 108"/>
            <p:cNvSpPr>
              <a:spLocks/>
            </p:cNvSpPr>
            <p:nvPr/>
          </p:nvSpPr>
          <p:spPr bwMode="auto">
            <a:xfrm>
              <a:off x="1614" y="1878"/>
              <a:ext cx="12" cy="16"/>
            </a:xfrm>
            <a:custGeom>
              <a:avLst/>
              <a:gdLst>
                <a:gd name="T0" fmla="*/ 0 w 7"/>
                <a:gd name="T1" fmla="*/ 9 h 9"/>
                <a:gd name="T2" fmla="*/ 7 w 7"/>
                <a:gd name="T3" fmla="*/ 4 h 9"/>
                <a:gd name="T4" fmla="*/ 0 w 7"/>
                <a:gd name="T5" fmla="*/ 9 h 9"/>
              </a:gdLst>
              <a:ahLst/>
              <a:cxnLst>
                <a:cxn ang="0">
                  <a:pos x="T0" y="T1"/>
                </a:cxn>
                <a:cxn ang="0">
                  <a:pos x="T2" y="T3"/>
                </a:cxn>
                <a:cxn ang="0">
                  <a:pos x="T4" y="T5"/>
                </a:cxn>
              </a:cxnLst>
              <a:rect l="0" t="0" r="r" b="b"/>
              <a:pathLst>
                <a:path w="7" h="9">
                  <a:moveTo>
                    <a:pt x="0" y="9"/>
                  </a:moveTo>
                  <a:cubicBezTo>
                    <a:pt x="4" y="9"/>
                    <a:pt x="4" y="6"/>
                    <a:pt x="7" y="4"/>
                  </a:cubicBezTo>
                  <a:cubicBezTo>
                    <a:pt x="6" y="4"/>
                    <a:pt x="3" y="0"/>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9" name="Freeform 109"/>
            <p:cNvSpPr>
              <a:spLocks/>
            </p:cNvSpPr>
            <p:nvPr/>
          </p:nvSpPr>
          <p:spPr bwMode="auto">
            <a:xfrm>
              <a:off x="1655" y="3065"/>
              <a:ext cx="28" cy="22"/>
            </a:xfrm>
            <a:custGeom>
              <a:avLst/>
              <a:gdLst>
                <a:gd name="T0" fmla="*/ 4 w 16"/>
                <a:gd name="T1" fmla="*/ 4 h 12"/>
                <a:gd name="T2" fmla="*/ 1 w 16"/>
                <a:gd name="T3" fmla="*/ 12 h 12"/>
                <a:gd name="T4" fmla="*/ 16 w 16"/>
                <a:gd name="T5" fmla="*/ 1 h 12"/>
                <a:gd name="T6" fmla="*/ 4 w 16"/>
                <a:gd name="T7" fmla="*/ 4 h 12"/>
              </a:gdLst>
              <a:ahLst/>
              <a:cxnLst>
                <a:cxn ang="0">
                  <a:pos x="T0" y="T1"/>
                </a:cxn>
                <a:cxn ang="0">
                  <a:pos x="T2" y="T3"/>
                </a:cxn>
                <a:cxn ang="0">
                  <a:pos x="T4" y="T5"/>
                </a:cxn>
                <a:cxn ang="0">
                  <a:pos x="T6" y="T7"/>
                </a:cxn>
              </a:cxnLst>
              <a:rect l="0" t="0" r="r" b="b"/>
              <a:pathLst>
                <a:path w="16" h="12">
                  <a:moveTo>
                    <a:pt x="4" y="4"/>
                  </a:moveTo>
                  <a:cubicBezTo>
                    <a:pt x="2" y="7"/>
                    <a:pt x="0" y="8"/>
                    <a:pt x="1" y="12"/>
                  </a:cubicBezTo>
                  <a:cubicBezTo>
                    <a:pt x="7" y="10"/>
                    <a:pt x="14" y="6"/>
                    <a:pt x="16" y="1"/>
                  </a:cubicBezTo>
                  <a:cubicBezTo>
                    <a:pt x="11" y="0"/>
                    <a:pt x="9" y="2"/>
                    <a:pt x="4"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0" name="Freeform 110"/>
            <p:cNvSpPr>
              <a:spLocks/>
            </p:cNvSpPr>
            <p:nvPr/>
          </p:nvSpPr>
          <p:spPr bwMode="auto">
            <a:xfrm>
              <a:off x="1634" y="3060"/>
              <a:ext cx="26" cy="25"/>
            </a:xfrm>
            <a:custGeom>
              <a:avLst/>
              <a:gdLst>
                <a:gd name="T0" fmla="*/ 6 w 15"/>
                <a:gd name="T1" fmla="*/ 6 h 14"/>
                <a:gd name="T2" fmla="*/ 2 w 15"/>
                <a:gd name="T3" fmla="*/ 14 h 14"/>
                <a:gd name="T4" fmla="*/ 15 w 15"/>
                <a:gd name="T5" fmla="*/ 2 h 14"/>
                <a:gd name="T6" fmla="*/ 6 w 15"/>
                <a:gd name="T7" fmla="*/ 6 h 14"/>
              </a:gdLst>
              <a:ahLst/>
              <a:cxnLst>
                <a:cxn ang="0">
                  <a:pos x="T0" y="T1"/>
                </a:cxn>
                <a:cxn ang="0">
                  <a:pos x="T2" y="T3"/>
                </a:cxn>
                <a:cxn ang="0">
                  <a:pos x="T4" y="T5"/>
                </a:cxn>
                <a:cxn ang="0">
                  <a:pos x="T6" y="T7"/>
                </a:cxn>
              </a:cxnLst>
              <a:rect l="0" t="0" r="r" b="b"/>
              <a:pathLst>
                <a:path w="15" h="14">
                  <a:moveTo>
                    <a:pt x="6" y="6"/>
                  </a:moveTo>
                  <a:cubicBezTo>
                    <a:pt x="3" y="10"/>
                    <a:pt x="0" y="10"/>
                    <a:pt x="2" y="14"/>
                  </a:cubicBezTo>
                  <a:cubicBezTo>
                    <a:pt x="8" y="11"/>
                    <a:pt x="13" y="7"/>
                    <a:pt x="15" y="2"/>
                  </a:cubicBezTo>
                  <a:cubicBezTo>
                    <a:pt x="3" y="0"/>
                    <a:pt x="7" y="4"/>
                    <a:pt x="6"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1" name="Freeform 111"/>
            <p:cNvSpPr>
              <a:spLocks/>
            </p:cNvSpPr>
            <p:nvPr/>
          </p:nvSpPr>
          <p:spPr bwMode="auto">
            <a:xfrm>
              <a:off x="1321" y="1619"/>
              <a:ext cx="11" cy="14"/>
            </a:xfrm>
            <a:custGeom>
              <a:avLst/>
              <a:gdLst>
                <a:gd name="T0" fmla="*/ 3 w 6"/>
                <a:gd name="T1" fmla="*/ 8 h 8"/>
                <a:gd name="T2" fmla="*/ 1 w 6"/>
                <a:gd name="T3" fmla="*/ 2 h 8"/>
                <a:gd name="T4" fmla="*/ 3 w 6"/>
                <a:gd name="T5" fmla="*/ 8 h 8"/>
              </a:gdLst>
              <a:ahLst/>
              <a:cxnLst>
                <a:cxn ang="0">
                  <a:pos x="T0" y="T1"/>
                </a:cxn>
                <a:cxn ang="0">
                  <a:pos x="T2" y="T3"/>
                </a:cxn>
                <a:cxn ang="0">
                  <a:pos x="T4" y="T5"/>
                </a:cxn>
              </a:cxnLst>
              <a:rect l="0" t="0" r="r" b="b"/>
              <a:pathLst>
                <a:path w="6" h="8">
                  <a:moveTo>
                    <a:pt x="3" y="8"/>
                  </a:moveTo>
                  <a:cubicBezTo>
                    <a:pt x="6" y="5"/>
                    <a:pt x="2" y="5"/>
                    <a:pt x="1" y="2"/>
                  </a:cubicBezTo>
                  <a:cubicBezTo>
                    <a:pt x="0" y="0"/>
                    <a:pt x="2" y="7"/>
                    <a:pt x="3"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2" name="Freeform 112"/>
            <p:cNvSpPr>
              <a:spLocks/>
            </p:cNvSpPr>
            <p:nvPr/>
          </p:nvSpPr>
          <p:spPr bwMode="auto">
            <a:xfrm>
              <a:off x="1311" y="1585"/>
              <a:ext cx="16" cy="7"/>
            </a:xfrm>
            <a:custGeom>
              <a:avLst/>
              <a:gdLst>
                <a:gd name="T0" fmla="*/ 0 w 9"/>
                <a:gd name="T1" fmla="*/ 4 h 4"/>
                <a:gd name="T2" fmla="*/ 9 w 9"/>
                <a:gd name="T3" fmla="*/ 4 h 4"/>
                <a:gd name="T4" fmla="*/ 0 w 9"/>
                <a:gd name="T5" fmla="*/ 4 h 4"/>
              </a:gdLst>
              <a:ahLst/>
              <a:cxnLst>
                <a:cxn ang="0">
                  <a:pos x="T0" y="T1"/>
                </a:cxn>
                <a:cxn ang="0">
                  <a:pos x="T2" y="T3"/>
                </a:cxn>
                <a:cxn ang="0">
                  <a:pos x="T4" y="T5"/>
                </a:cxn>
              </a:cxnLst>
              <a:rect l="0" t="0" r="r" b="b"/>
              <a:pathLst>
                <a:path w="9" h="4">
                  <a:moveTo>
                    <a:pt x="0" y="4"/>
                  </a:moveTo>
                  <a:cubicBezTo>
                    <a:pt x="3" y="4"/>
                    <a:pt x="6" y="4"/>
                    <a:pt x="9" y="4"/>
                  </a:cubicBezTo>
                  <a:cubicBezTo>
                    <a:pt x="5" y="0"/>
                    <a:pt x="5" y="3"/>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3" name="Freeform 113"/>
            <p:cNvSpPr>
              <a:spLocks/>
            </p:cNvSpPr>
            <p:nvPr/>
          </p:nvSpPr>
          <p:spPr bwMode="auto">
            <a:xfrm>
              <a:off x="1401" y="1701"/>
              <a:ext cx="13" cy="10"/>
            </a:xfrm>
            <a:custGeom>
              <a:avLst/>
              <a:gdLst>
                <a:gd name="T0" fmla="*/ 7 w 7"/>
                <a:gd name="T1" fmla="*/ 0 h 6"/>
                <a:gd name="T2" fmla="*/ 0 w 7"/>
                <a:gd name="T3" fmla="*/ 3 h 6"/>
                <a:gd name="T4" fmla="*/ 7 w 7"/>
                <a:gd name="T5" fmla="*/ 0 h 6"/>
              </a:gdLst>
              <a:ahLst/>
              <a:cxnLst>
                <a:cxn ang="0">
                  <a:pos x="T0" y="T1"/>
                </a:cxn>
                <a:cxn ang="0">
                  <a:pos x="T2" y="T3"/>
                </a:cxn>
                <a:cxn ang="0">
                  <a:pos x="T4" y="T5"/>
                </a:cxn>
              </a:cxnLst>
              <a:rect l="0" t="0" r="r" b="b"/>
              <a:pathLst>
                <a:path w="7" h="6">
                  <a:moveTo>
                    <a:pt x="7" y="0"/>
                  </a:moveTo>
                  <a:cubicBezTo>
                    <a:pt x="4" y="1"/>
                    <a:pt x="2" y="2"/>
                    <a:pt x="0" y="3"/>
                  </a:cubicBezTo>
                  <a:cubicBezTo>
                    <a:pt x="1" y="3"/>
                    <a:pt x="4" y="6"/>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4" name="Freeform 114"/>
            <p:cNvSpPr>
              <a:spLocks/>
            </p:cNvSpPr>
            <p:nvPr/>
          </p:nvSpPr>
          <p:spPr bwMode="auto">
            <a:xfrm>
              <a:off x="286" y="922"/>
              <a:ext cx="51" cy="55"/>
            </a:xfrm>
            <a:custGeom>
              <a:avLst/>
              <a:gdLst>
                <a:gd name="T0" fmla="*/ 24 w 29"/>
                <a:gd name="T1" fmla="*/ 3 h 31"/>
                <a:gd name="T2" fmla="*/ 27 w 29"/>
                <a:gd name="T3" fmla="*/ 31 h 31"/>
                <a:gd name="T4" fmla="*/ 24 w 29"/>
                <a:gd name="T5" fmla="*/ 18 h 31"/>
                <a:gd name="T6" fmla="*/ 24 w 29"/>
                <a:gd name="T7" fmla="*/ 3 h 31"/>
              </a:gdLst>
              <a:ahLst/>
              <a:cxnLst>
                <a:cxn ang="0">
                  <a:pos x="T0" y="T1"/>
                </a:cxn>
                <a:cxn ang="0">
                  <a:pos x="T2" y="T3"/>
                </a:cxn>
                <a:cxn ang="0">
                  <a:pos x="T4" y="T5"/>
                </a:cxn>
                <a:cxn ang="0">
                  <a:pos x="T6" y="T7"/>
                </a:cxn>
              </a:cxnLst>
              <a:rect l="0" t="0" r="r" b="b"/>
              <a:pathLst>
                <a:path w="29" h="31">
                  <a:moveTo>
                    <a:pt x="24" y="3"/>
                  </a:moveTo>
                  <a:cubicBezTo>
                    <a:pt x="0" y="0"/>
                    <a:pt x="24" y="22"/>
                    <a:pt x="27" y="31"/>
                  </a:cubicBezTo>
                  <a:cubicBezTo>
                    <a:pt x="29" y="23"/>
                    <a:pt x="26" y="21"/>
                    <a:pt x="24" y="18"/>
                  </a:cubicBezTo>
                  <a:cubicBezTo>
                    <a:pt x="25" y="14"/>
                    <a:pt x="23" y="8"/>
                    <a:pt x="24"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5" name="Freeform 115"/>
            <p:cNvSpPr>
              <a:spLocks/>
            </p:cNvSpPr>
            <p:nvPr/>
          </p:nvSpPr>
          <p:spPr bwMode="auto">
            <a:xfrm>
              <a:off x="548" y="434"/>
              <a:ext cx="376" cy="209"/>
            </a:xfrm>
            <a:custGeom>
              <a:avLst/>
              <a:gdLst>
                <a:gd name="T0" fmla="*/ 212 w 212"/>
                <a:gd name="T1" fmla="*/ 92 h 118"/>
                <a:gd name="T2" fmla="*/ 171 w 212"/>
                <a:gd name="T3" fmla="*/ 54 h 118"/>
                <a:gd name="T4" fmla="*/ 155 w 212"/>
                <a:gd name="T5" fmla="*/ 24 h 118"/>
                <a:gd name="T6" fmla="*/ 137 w 212"/>
                <a:gd name="T7" fmla="*/ 33 h 118"/>
                <a:gd name="T8" fmla="*/ 145 w 212"/>
                <a:gd name="T9" fmla="*/ 57 h 118"/>
                <a:gd name="T10" fmla="*/ 116 w 212"/>
                <a:gd name="T11" fmla="*/ 38 h 118"/>
                <a:gd name="T12" fmla="*/ 117 w 212"/>
                <a:gd name="T13" fmla="*/ 44 h 118"/>
                <a:gd name="T14" fmla="*/ 81 w 212"/>
                <a:gd name="T15" fmla="*/ 42 h 118"/>
                <a:gd name="T16" fmla="*/ 50 w 212"/>
                <a:gd name="T17" fmla="*/ 67 h 118"/>
                <a:gd name="T18" fmla="*/ 40 w 212"/>
                <a:gd name="T19" fmla="*/ 74 h 118"/>
                <a:gd name="T20" fmla="*/ 93 w 212"/>
                <a:gd name="T21" fmla="*/ 84 h 118"/>
                <a:gd name="T22" fmla="*/ 48 w 212"/>
                <a:gd name="T23" fmla="*/ 92 h 118"/>
                <a:gd name="T24" fmla="*/ 86 w 212"/>
                <a:gd name="T25" fmla="*/ 110 h 118"/>
                <a:gd name="T26" fmla="*/ 124 w 212"/>
                <a:gd name="T27" fmla="*/ 113 h 118"/>
                <a:gd name="T28" fmla="*/ 164 w 212"/>
                <a:gd name="T29" fmla="*/ 104 h 118"/>
                <a:gd name="T30" fmla="*/ 202 w 212"/>
                <a:gd name="T31" fmla="*/ 106 h 118"/>
                <a:gd name="T32" fmla="*/ 194 w 212"/>
                <a:gd name="T33" fmla="*/ 98 h 118"/>
                <a:gd name="T34" fmla="*/ 198 w 212"/>
                <a:gd name="T35" fmla="*/ 95 h 118"/>
                <a:gd name="T36" fmla="*/ 212 w 212"/>
                <a:gd name="T37" fmla="*/ 9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118">
                  <a:moveTo>
                    <a:pt x="212" y="92"/>
                  </a:moveTo>
                  <a:cubicBezTo>
                    <a:pt x="191" y="80"/>
                    <a:pt x="182" y="76"/>
                    <a:pt x="171" y="54"/>
                  </a:cubicBezTo>
                  <a:cubicBezTo>
                    <a:pt x="165" y="41"/>
                    <a:pt x="183" y="10"/>
                    <a:pt x="155" y="24"/>
                  </a:cubicBezTo>
                  <a:cubicBezTo>
                    <a:pt x="153" y="25"/>
                    <a:pt x="138" y="30"/>
                    <a:pt x="137" y="33"/>
                  </a:cubicBezTo>
                  <a:cubicBezTo>
                    <a:pt x="135" y="40"/>
                    <a:pt x="147" y="52"/>
                    <a:pt x="145" y="57"/>
                  </a:cubicBezTo>
                  <a:cubicBezTo>
                    <a:pt x="143" y="61"/>
                    <a:pt x="127" y="36"/>
                    <a:pt x="116" y="38"/>
                  </a:cubicBezTo>
                  <a:cubicBezTo>
                    <a:pt x="116" y="40"/>
                    <a:pt x="117" y="42"/>
                    <a:pt x="117" y="44"/>
                  </a:cubicBezTo>
                  <a:cubicBezTo>
                    <a:pt x="102" y="51"/>
                    <a:pt x="97" y="26"/>
                    <a:pt x="81" y="42"/>
                  </a:cubicBezTo>
                  <a:cubicBezTo>
                    <a:pt x="77" y="0"/>
                    <a:pt x="0" y="74"/>
                    <a:pt x="50" y="67"/>
                  </a:cubicBezTo>
                  <a:cubicBezTo>
                    <a:pt x="45" y="68"/>
                    <a:pt x="44" y="71"/>
                    <a:pt x="40" y="74"/>
                  </a:cubicBezTo>
                  <a:cubicBezTo>
                    <a:pt x="52" y="88"/>
                    <a:pt x="77" y="76"/>
                    <a:pt x="93" y="84"/>
                  </a:cubicBezTo>
                  <a:cubicBezTo>
                    <a:pt x="78" y="84"/>
                    <a:pt x="61" y="83"/>
                    <a:pt x="48" y="92"/>
                  </a:cubicBezTo>
                  <a:cubicBezTo>
                    <a:pt x="58" y="108"/>
                    <a:pt x="77" y="98"/>
                    <a:pt x="86" y="110"/>
                  </a:cubicBezTo>
                  <a:cubicBezTo>
                    <a:pt x="92" y="118"/>
                    <a:pt x="116" y="117"/>
                    <a:pt x="124" y="113"/>
                  </a:cubicBezTo>
                  <a:cubicBezTo>
                    <a:pt x="137" y="108"/>
                    <a:pt x="152" y="103"/>
                    <a:pt x="164" y="104"/>
                  </a:cubicBezTo>
                  <a:cubicBezTo>
                    <a:pt x="179" y="106"/>
                    <a:pt x="187" y="118"/>
                    <a:pt x="202" y="106"/>
                  </a:cubicBezTo>
                  <a:cubicBezTo>
                    <a:pt x="199" y="103"/>
                    <a:pt x="198" y="100"/>
                    <a:pt x="194" y="98"/>
                  </a:cubicBezTo>
                  <a:cubicBezTo>
                    <a:pt x="196" y="97"/>
                    <a:pt x="197" y="96"/>
                    <a:pt x="198" y="95"/>
                  </a:cubicBezTo>
                  <a:cubicBezTo>
                    <a:pt x="204" y="95"/>
                    <a:pt x="208" y="95"/>
                    <a:pt x="212" y="9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6" name="Freeform 116"/>
            <p:cNvSpPr>
              <a:spLocks/>
            </p:cNvSpPr>
            <p:nvPr/>
          </p:nvSpPr>
          <p:spPr bwMode="auto">
            <a:xfrm>
              <a:off x="488" y="441"/>
              <a:ext cx="177" cy="131"/>
            </a:xfrm>
            <a:custGeom>
              <a:avLst/>
              <a:gdLst>
                <a:gd name="T0" fmla="*/ 20 w 100"/>
                <a:gd name="T1" fmla="*/ 64 h 74"/>
                <a:gd name="T2" fmla="*/ 58 w 100"/>
                <a:gd name="T3" fmla="*/ 44 h 74"/>
                <a:gd name="T4" fmla="*/ 100 w 100"/>
                <a:gd name="T5" fmla="*/ 23 h 74"/>
                <a:gd name="T6" fmla="*/ 10 w 100"/>
                <a:gd name="T7" fmla="*/ 4 h 74"/>
                <a:gd name="T8" fmla="*/ 2 w 100"/>
                <a:gd name="T9" fmla="*/ 41 h 74"/>
                <a:gd name="T10" fmla="*/ 20 w 100"/>
                <a:gd name="T11" fmla="*/ 64 h 74"/>
              </a:gdLst>
              <a:ahLst/>
              <a:cxnLst>
                <a:cxn ang="0">
                  <a:pos x="T0" y="T1"/>
                </a:cxn>
                <a:cxn ang="0">
                  <a:pos x="T2" y="T3"/>
                </a:cxn>
                <a:cxn ang="0">
                  <a:pos x="T4" y="T5"/>
                </a:cxn>
                <a:cxn ang="0">
                  <a:pos x="T6" y="T7"/>
                </a:cxn>
                <a:cxn ang="0">
                  <a:pos x="T8" y="T9"/>
                </a:cxn>
                <a:cxn ang="0">
                  <a:pos x="T10" y="T11"/>
                </a:cxn>
              </a:cxnLst>
              <a:rect l="0" t="0" r="r" b="b"/>
              <a:pathLst>
                <a:path w="100" h="74">
                  <a:moveTo>
                    <a:pt x="20" y="64"/>
                  </a:moveTo>
                  <a:cubicBezTo>
                    <a:pt x="36" y="74"/>
                    <a:pt x="50" y="55"/>
                    <a:pt x="58" y="44"/>
                  </a:cubicBezTo>
                  <a:cubicBezTo>
                    <a:pt x="70" y="30"/>
                    <a:pt x="85" y="31"/>
                    <a:pt x="100" y="23"/>
                  </a:cubicBezTo>
                  <a:cubicBezTo>
                    <a:pt x="88" y="1"/>
                    <a:pt x="32" y="0"/>
                    <a:pt x="10" y="4"/>
                  </a:cubicBezTo>
                  <a:cubicBezTo>
                    <a:pt x="24" y="23"/>
                    <a:pt x="3" y="26"/>
                    <a:pt x="2" y="41"/>
                  </a:cubicBezTo>
                  <a:cubicBezTo>
                    <a:pt x="0" y="58"/>
                    <a:pt x="10" y="50"/>
                    <a:pt x="20" y="6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7" name="Freeform 117"/>
            <p:cNvSpPr>
              <a:spLocks/>
            </p:cNvSpPr>
            <p:nvPr/>
          </p:nvSpPr>
          <p:spPr bwMode="auto">
            <a:xfrm>
              <a:off x="610" y="350"/>
              <a:ext cx="249" cy="108"/>
            </a:xfrm>
            <a:custGeom>
              <a:avLst/>
              <a:gdLst>
                <a:gd name="T0" fmla="*/ 22 w 140"/>
                <a:gd name="T1" fmla="*/ 21 h 61"/>
                <a:gd name="T2" fmla="*/ 29 w 140"/>
                <a:gd name="T3" fmla="*/ 23 h 61"/>
                <a:gd name="T4" fmla="*/ 18 w 140"/>
                <a:gd name="T5" fmla="*/ 22 h 61"/>
                <a:gd name="T6" fmla="*/ 22 w 140"/>
                <a:gd name="T7" fmla="*/ 28 h 61"/>
                <a:gd name="T8" fmla="*/ 45 w 140"/>
                <a:gd name="T9" fmla="*/ 38 h 61"/>
                <a:gd name="T10" fmla="*/ 51 w 140"/>
                <a:gd name="T11" fmla="*/ 46 h 61"/>
                <a:gd name="T12" fmla="*/ 42 w 140"/>
                <a:gd name="T13" fmla="*/ 50 h 61"/>
                <a:gd name="T14" fmla="*/ 51 w 140"/>
                <a:gd name="T15" fmla="*/ 55 h 61"/>
                <a:gd name="T16" fmla="*/ 127 w 140"/>
                <a:gd name="T17" fmla="*/ 38 h 61"/>
                <a:gd name="T18" fmla="*/ 103 w 140"/>
                <a:gd name="T19" fmla="*/ 16 h 61"/>
                <a:gd name="T20" fmla="*/ 81 w 140"/>
                <a:gd name="T21" fmla="*/ 16 h 61"/>
                <a:gd name="T22" fmla="*/ 87 w 140"/>
                <a:gd name="T23" fmla="*/ 26 h 61"/>
                <a:gd name="T24" fmla="*/ 93 w 140"/>
                <a:gd name="T25" fmla="*/ 28 h 61"/>
                <a:gd name="T26" fmla="*/ 28 w 140"/>
                <a:gd name="T27" fmla="*/ 14 h 61"/>
                <a:gd name="T28" fmla="*/ 38 w 140"/>
                <a:gd name="T29" fmla="*/ 18 h 61"/>
                <a:gd name="T30" fmla="*/ 22 w 140"/>
                <a:gd name="T31" fmla="*/ 2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61">
                  <a:moveTo>
                    <a:pt x="22" y="21"/>
                  </a:moveTo>
                  <a:cubicBezTo>
                    <a:pt x="25" y="22"/>
                    <a:pt x="27" y="23"/>
                    <a:pt x="29" y="23"/>
                  </a:cubicBezTo>
                  <a:cubicBezTo>
                    <a:pt x="26" y="23"/>
                    <a:pt x="22" y="23"/>
                    <a:pt x="18" y="22"/>
                  </a:cubicBezTo>
                  <a:cubicBezTo>
                    <a:pt x="19" y="25"/>
                    <a:pt x="20" y="27"/>
                    <a:pt x="22" y="28"/>
                  </a:cubicBezTo>
                  <a:cubicBezTo>
                    <a:pt x="0" y="26"/>
                    <a:pt x="25" y="61"/>
                    <a:pt x="45" y="38"/>
                  </a:cubicBezTo>
                  <a:cubicBezTo>
                    <a:pt x="47" y="41"/>
                    <a:pt x="49" y="43"/>
                    <a:pt x="51" y="46"/>
                  </a:cubicBezTo>
                  <a:cubicBezTo>
                    <a:pt x="48" y="47"/>
                    <a:pt x="45" y="49"/>
                    <a:pt x="42" y="50"/>
                  </a:cubicBezTo>
                  <a:cubicBezTo>
                    <a:pt x="45" y="52"/>
                    <a:pt x="48" y="53"/>
                    <a:pt x="51" y="55"/>
                  </a:cubicBezTo>
                  <a:cubicBezTo>
                    <a:pt x="64" y="55"/>
                    <a:pt x="121" y="47"/>
                    <a:pt x="127" y="38"/>
                  </a:cubicBezTo>
                  <a:cubicBezTo>
                    <a:pt x="140" y="16"/>
                    <a:pt x="109" y="28"/>
                    <a:pt x="103" y="16"/>
                  </a:cubicBezTo>
                  <a:cubicBezTo>
                    <a:pt x="97" y="5"/>
                    <a:pt x="89" y="0"/>
                    <a:pt x="81" y="16"/>
                  </a:cubicBezTo>
                  <a:cubicBezTo>
                    <a:pt x="90" y="22"/>
                    <a:pt x="90" y="20"/>
                    <a:pt x="87" y="26"/>
                  </a:cubicBezTo>
                  <a:cubicBezTo>
                    <a:pt x="89" y="27"/>
                    <a:pt x="91" y="27"/>
                    <a:pt x="93" y="28"/>
                  </a:cubicBezTo>
                  <a:cubicBezTo>
                    <a:pt x="77" y="40"/>
                    <a:pt x="46" y="13"/>
                    <a:pt x="28" y="14"/>
                  </a:cubicBezTo>
                  <a:cubicBezTo>
                    <a:pt x="31" y="15"/>
                    <a:pt x="35" y="17"/>
                    <a:pt x="38" y="18"/>
                  </a:cubicBezTo>
                  <a:cubicBezTo>
                    <a:pt x="31" y="17"/>
                    <a:pt x="29" y="20"/>
                    <a:pt x="22"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8" name="Freeform 118"/>
            <p:cNvSpPr>
              <a:spLocks/>
            </p:cNvSpPr>
            <p:nvPr/>
          </p:nvSpPr>
          <p:spPr bwMode="auto">
            <a:xfrm>
              <a:off x="598" y="389"/>
              <a:ext cx="28" cy="23"/>
            </a:xfrm>
            <a:custGeom>
              <a:avLst/>
              <a:gdLst>
                <a:gd name="T0" fmla="*/ 5 w 16"/>
                <a:gd name="T1" fmla="*/ 13 h 13"/>
                <a:gd name="T2" fmla="*/ 16 w 16"/>
                <a:gd name="T3" fmla="*/ 0 h 13"/>
                <a:gd name="T4" fmla="*/ 0 w 16"/>
                <a:gd name="T5" fmla="*/ 8 h 13"/>
                <a:gd name="T6" fmla="*/ 5 w 16"/>
                <a:gd name="T7" fmla="*/ 13 h 13"/>
              </a:gdLst>
              <a:ahLst/>
              <a:cxnLst>
                <a:cxn ang="0">
                  <a:pos x="T0" y="T1"/>
                </a:cxn>
                <a:cxn ang="0">
                  <a:pos x="T2" y="T3"/>
                </a:cxn>
                <a:cxn ang="0">
                  <a:pos x="T4" y="T5"/>
                </a:cxn>
                <a:cxn ang="0">
                  <a:pos x="T6" y="T7"/>
                </a:cxn>
              </a:cxnLst>
              <a:rect l="0" t="0" r="r" b="b"/>
              <a:pathLst>
                <a:path w="16" h="13">
                  <a:moveTo>
                    <a:pt x="5" y="13"/>
                  </a:moveTo>
                  <a:cubicBezTo>
                    <a:pt x="11" y="9"/>
                    <a:pt x="14" y="7"/>
                    <a:pt x="16" y="0"/>
                  </a:cubicBezTo>
                  <a:cubicBezTo>
                    <a:pt x="8" y="1"/>
                    <a:pt x="5" y="3"/>
                    <a:pt x="0" y="8"/>
                  </a:cubicBezTo>
                  <a:cubicBezTo>
                    <a:pt x="2" y="10"/>
                    <a:pt x="3" y="11"/>
                    <a:pt x="5"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9" name="Freeform 119"/>
            <p:cNvSpPr>
              <a:spLocks/>
            </p:cNvSpPr>
            <p:nvPr/>
          </p:nvSpPr>
          <p:spPr bwMode="auto">
            <a:xfrm>
              <a:off x="674" y="359"/>
              <a:ext cx="22" cy="9"/>
            </a:xfrm>
            <a:custGeom>
              <a:avLst/>
              <a:gdLst>
                <a:gd name="T0" fmla="*/ 0 w 12"/>
                <a:gd name="T1" fmla="*/ 0 h 5"/>
                <a:gd name="T2" fmla="*/ 5 w 12"/>
                <a:gd name="T3" fmla="*/ 5 h 5"/>
                <a:gd name="T4" fmla="*/ 12 w 12"/>
                <a:gd name="T5" fmla="*/ 5 h 5"/>
                <a:gd name="T6" fmla="*/ 12 w 12"/>
                <a:gd name="T7" fmla="*/ 0 h 5"/>
                <a:gd name="T8" fmla="*/ 0 w 12"/>
                <a:gd name="T9" fmla="*/ 0 h 5"/>
              </a:gdLst>
              <a:ahLst/>
              <a:cxnLst>
                <a:cxn ang="0">
                  <a:pos x="T0" y="T1"/>
                </a:cxn>
                <a:cxn ang="0">
                  <a:pos x="T2" y="T3"/>
                </a:cxn>
                <a:cxn ang="0">
                  <a:pos x="T4" y="T5"/>
                </a:cxn>
                <a:cxn ang="0">
                  <a:pos x="T6" y="T7"/>
                </a:cxn>
                <a:cxn ang="0">
                  <a:pos x="T8" y="T9"/>
                </a:cxn>
              </a:cxnLst>
              <a:rect l="0" t="0" r="r" b="b"/>
              <a:pathLst>
                <a:path w="12" h="5">
                  <a:moveTo>
                    <a:pt x="0" y="0"/>
                  </a:moveTo>
                  <a:cubicBezTo>
                    <a:pt x="2" y="2"/>
                    <a:pt x="3" y="3"/>
                    <a:pt x="5" y="5"/>
                  </a:cubicBezTo>
                  <a:cubicBezTo>
                    <a:pt x="7" y="5"/>
                    <a:pt x="10" y="5"/>
                    <a:pt x="12" y="5"/>
                  </a:cubicBezTo>
                  <a:cubicBezTo>
                    <a:pt x="12" y="3"/>
                    <a:pt x="12" y="2"/>
                    <a:pt x="12" y="0"/>
                  </a:cubicBezTo>
                  <a:cubicBezTo>
                    <a:pt x="9" y="0"/>
                    <a:pt x="4"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0" name="Freeform 120"/>
            <p:cNvSpPr>
              <a:spLocks/>
            </p:cNvSpPr>
            <p:nvPr/>
          </p:nvSpPr>
          <p:spPr bwMode="auto">
            <a:xfrm>
              <a:off x="525" y="329"/>
              <a:ext cx="133" cy="76"/>
            </a:xfrm>
            <a:custGeom>
              <a:avLst/>
              <a:gdLst>
                <a:gd name="T0" fmla="*/ 25 w 75"/>
                <a:gd name="T1" fmla="*/ 34 h 43"/>
                <a:gd name="T2" fmla="*/ 31 w 75"/>
                <a:gd name="T3" fmla="*/ 40 h 43"/>
                <a:gd name="T4" fmla="*/ 38 w 75"/>
                <a:gd name="T5" fmla="*/ 32 h 43"/>
                <a:gd name="T6" fmla="*/ 50 w 75"/>
                <a:gd name="T7" fmla="*/ 21 h 43"/>
                <a:gd name="T8" fmla="*/ 75 w 75"/>
                <a:gd name="T9" fmla="*/ 8 h 43"/>
                <a:gd name="T10" fmla="*/ 14 w 75"/>
                <a:gd name="T11" fmla="*/ 26 h 43"/>
                <a:gd name="T12" fmla="*/ 25 w 75"/>
                <a:gd name="T13" fmla="*/ 34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25" y="34"/>
                  </a:moveTo>
                  <a:cubicBezTo>
                    <a:pt x="27" y="36"/>
                    <a:pt x="29" y="38"/>
                    <a:pt x="31" y="40"/>
                  </a:cubicBezTo>
                  <a:cubicBezTo>
                    <a:pt x="33" y="37"/>
                    <a:pt x="36" y="35"/>
                    <a:pt x="38" y="32"/>
                  </a:cubicBezTo>
                  <a:cubicBezTo>
                    <a:pt x="45" y="29"/>
                    <a:pt x="46" y="28"/>
                    <a:pt x="50" y="21"/>
                  </a:cubicBezTo>
                  <a:cubicBezTo>
                    <a:pt x="60" y="43"/>
                    <a:pt x="73" y="17"/>
                    <a:pt x="75" y="8"/>
                  </a:cubicBezTo>
                  <a:cubicBezTo>
                    <a:pt x="57" y="0"/>
                    <a:pt x="27" y="13"/>
                    <a:pt x="14" y="26"/>
                  </a:cubicBezTo>
                  <a:cubicBezTo>
                    <a:pt x="0" y="39"/>
                    <a:pt x="13" y="35"/>
                    <a:pt x="25" y="3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1" name="Freeform 121"/>
            <p:cNvSpPr>
              <a:spLocks/>
            </p:cNvSpPr>
            <p:nvPr/>
          </p:nvSpPr>
          <p:spPr bwMode="auto">
            <a:xfrm>
              <a:off x="699" y="277"/>
              <a:ext cx="71" cy="34"/>
            </a:xfrm>
            <a:custGeom>
              <a:avLst/>
              <a:gdLst>
                <a:gd name="T0" fmla="*/ 16 w 40"/>
                <a:gd name="T1" fmla="*/ 18 h 19"/>
                <a:gd name="T2" fmla="*/ 40 w 40"/>
                <a:gd name="T3" fmla="*/ 14 h 19"/>
                <a:gd name="T4" fmla="*/ 0 w 40"/>
                <a:gd name="T5" fmla="*/ 18 h 19"/>
                <a:gd name="T6" fmla="*/ 16 w 40"/>
                <a:gd name="T7" fmla="*/ 18 h 19"/>
              </a:gdLst>
              <a:ahLst/>
              <a:cxnLst>
                <a:cxn ang="0">
                  <a:pos x="T0" y="T1"/>
                </a:cxn>
                <a:cxn ang="0">
                  <a:pos x="T2" y="T3"/>
                </a:cxn>
                <a:cxn ang="0">
                  <a:pos x="T4" y="T5"/>
                </a:cxn>
                <a:cxn ang="0">
                  <a:pos x="T6" y="T7"/>
                </a:cxn>
              </a:cxnLst>
              <a:rect l="0" t="0" r="r" b="b"/>
              <a:pathLst>
                <a:path w="40" h="19">
                  <a:moveTo>
                    <a:pt x="16" y="18"/>
                  </a:moveTo>
                  <a:cubicBezTo>
                    <a:pt x="24" y="19"/>
                    <a:pt x="32" y="18"/>
                    <a:pt x="40" y="14"/>
                  </a:cubicBezTo>
                  <a:cubicBezTo>
                    <a:pt x="30" y="0"/>
                    <a:pt x="10" y="8"/>
                    <a:pt x="0" y="18"/>
                  </a:cubicBezTo>
                  <a:cubicBezTo>
                    <a:pt x="7" y="14"/>
                    <a:pt x="9" y="17"/>
                    <a:pt x="16" y="1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2" name="Freeform 122"/>
            <p:cNvSpPr>
              <a:spLocks/>
            </p:cNvSpPr>
            <p:nvPr/>
          </p:nvSpPr>
          <p:spPr bwMode="auto">
            <a:xfrm>
              <a:off x="692" y="311"/>
              <a:ext cx="71" cy="41"/>
            </a:xfrm>
            <a:custGeom>
              <a:avLst/>
              <a:gdLst>
                <a:gd name="T0" fmla="*/ 7 w 40"/>
                <a:gd name="T1" fmla="*/ 12 h 23"/>
                <a:gd name="T2" fmla="*/ 35 w 40"/>
                <a:gd name="T3" fmla="*/ 8 h 23"/>
                <a:gd name="T4" fmla="*/ 25 w 40"/>
                <a:gd name="T5" fmla="*/ 8 h 23"/>
                <a:gd name="T6" fmla="*/ 40 w 40"/>
                <a:gd name="T7" fmla="*/ 4 h 23"/>
                <a:gd name="T8" fmla="*/ 7 w 40"/>
                <a:gd name="T9" fmla="*/ 12 h 23"/>
              </a:gdLst>
              <a:ahLst/>
              <a:cxnLst>
                <a:cxn ang="0">
                  <a:pos x="T0" y="T1"/>
                </a:cxn>
                <a:cxn ang="0">
                  <a:pos x="T2" y="T3"/>
                </a:cxn>
                <a:cxn ang="0">
                  <a:pos x="T4" y="T5"/>
                </a:cxn>
                <a:cxn ang="0">
                  <a:pos x="T6" y="T7"/>
                </a:cxn>
                <a:cxn ang="0">
                  <a:pos x="T8" y="T9"/>
                </a:cxn>
              </a:cxnLst>
              <a:rect l="0" t="0" r="r" b="b"/>
              <a:pathLst>
                <a:path w="40" h="23">
                  <a:moveTo>
                    <a:pt x="7" y="12"/>
                  </a:moveTo>
                  <a:cubicBezTo>
                    <a:pt x="14" y="23"/>
                    <a:pt x="30" y="18"/>
                    <a:pt x="35" y="8"/>
                  </a:cubicBezTo>
                  <a:cubicBezTo>
                    <a:pt x="31" y="8"/>
                    <a:pt x="28" y="8"/>
                    <a:pt x="25" y="8"/>
                  </a:cubicBezTo>
                  <a:cubicBezTo>
                    <a:pt x="31" y="8"/>
                    <a:pt x="34" y="6"/>
                    <a:pt x="40" y="4"/>
                  </a:cubicBezTo>
                  <a:cubicBezTo>
                    <a:pt x="33" y="0"/>
                    <a:pt x="0" y="1"/>
                    <a:pt x="7" y="1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3" name="Freeform 123"/>
            <p:cNvSpPr>
              <a:spLocks/>
            </p:cNvSpPr>
            <p:nvPr/>
          </p:nvSpPr>
          <p:spPr bwMode="auto">
            <a:xfrm>
              <a:off x="673" y="315"/>
              <a:ext cx="19" cy="21"/>
            </a:xfrm>
            <a:custGeom>
              <a:avLst/>
              <a:gdLst>
                <a:gd name="T0" fmla="*/ 11 w 11"/>
                <a:gd name="T1" fmla="*/ 6 h 12"/>
                <a:gd name="T2" fmla="*/ 0 w 11"/>
                <a:gd name="T3" fmla="*/ 5 h 12"/>
                <a:gd name="T4" fmla="*/ 11 w 11"/>
                <a:gd name="T5" fmla="*/ 6 h 12"/>
              </a:gdLst>
              <a:ahLst/>
              <a:cxnLst>
                <a:cxn ang="0">
                  <a:pos x="T0" y="T1"/>
                </a:cxn>
                <a:cxn ang="0">
                  <a:pos x="T2" y="T3"/>
                </a:cxn>
                <a:cxn ang="0">
                  <a:pos x="T4" y="T5"/>
                </a:cxn>
              </a:cxnLst>
              <a:rect l="0" t="0" r="r" b="b"/>
              <a:pathLst>
                <a:path w="11" h="12">
                  <a:moveTo>
                    <a:pt x="11" y="6"/>
                  </a:moveTo>
                  <a:cubicBezTo>
                    <a:pt x="6" y="3"/>
                    <a:pt x="5" y="0"/>
                    <a:pt x="0" y="5"/>
                  </a:cubicBezTo>
                  <a:cubicBezTo>
                    <a:pt x="5" y="12"/>
                    <a:pt x="6" y="8"/>
                    <a:pt x="11"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4" name="Freeform 124"/>
            <p:cNvSpPr>
              <a:spLocks/>
            </p:cNvSpPr>
            <p:nvPr/>
          </p:nvSpPr>
          <p:spPr bwMode="auto">
            <a:xfrm>
              <a:off x="898" y="458"/>
              <a:ext cx="120" cy="95"/>
            </a:xfrm>
            <a:custGeom>
              <a:avLst/>
              <a:gdLst>
                <a:gd name="T0" fmla="*/ 52 w 68"/>
                <a:gd name="T1" fmla="*/ 23 h 53"/>
                <a:gd name="T2" fmla="*/ 39 w 68"/>
                <a:gd name="T3" fmla="*/ 23 h 53"/>
                <a:gd name="T4" fmla="*/ 10 w 68"/>
                <a:gd name="T5" fmla="*/ 13 h 53"/>
                <a:gd name="T6" fmla="*/ 0 w 68"/>
                <a:gd name="T7" fmla="*/ 23 h 53"/>
                <a:gd name="T8" fmla="*/ 38 w 68"/>
                <a:gd name="T9" fmla="*/ 53 h 53"/>
                <a:gd name="T10" fmla="*/ 52 w 68"/>
                <a:gd name="T11" fmla="*/ 23 h 53"/>
              </a:gdLst>
              <a:ahLst/>
              <a:cxnLst>
                <a:cxn ang="0">
                  <a:pos x="T0" y="T1"/>
                </a:cxn>
                <a:cxn ang="0">
                  <a:pos x="T2" y="T3"/>
                </a:cxn>
                <a:cxn ang="0">
                  <a:pos x="T4" y="T5"/>
                </a:cxn>
                <a:cxn ang="0">
                  <a:pos x="T6" y="T7"/>
                </a:cxn>
                <a:cxn ang="0">
                  <a:pos x="T8" y="T9"/>
                </a:cxn>
                <a:cxn ang="0">
                  <a:pos x="T10" y="T11"/>
                </a:cxn>
              </a:cxnLst>
              <a:rect l="0" t="0" r="r" b="b"/>
              <a:pathLst>
                <a:path w="68" h="53">
                  <a:moveTo>
                    <a:pt x="52" y="23"/>
                  </a:moveTo>
                  <a:cubicBezTo>
                    <a:pt x="47" y="23"/>
                    <a:pt x="45" y="21"/>
                    <a:pt x="39" y="23"/>
                  </a:cubicBezTo>
                  <a:cubicBezTo>
                    <a:pt x="68" y="8"/>
                    <a:pt x="24" y="0"/>
                    <a:pt x="10" y="13"/>
                  </a:cubicBezTo>
                  <a:cubicBezTo>
                    <a:pt x="30" y="15"/>
                    <a:pt x="20" y="30"/>
                    <a:pt x="0" y="23"/>
                  </a:cubicBezTo>
                  <a:cubicBezTo>
                    <a:pt x="1" y="30"/>
                    <a:pt x="30" y="53"/>
                    <a:pt x="38" y="53"/>
                  </a:cubicBezTo>
                  <a:cubicBezTo>
                    <a:pt x="60" y="53"/>
                    <a:pt x="58" y="30"/>
                    <a:pt x="52"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5" name="Freeform 125"/>
            <p:cNvSpPr>
              <a:spLocks/>
            </p:cNvSpPr>
            <p:nvPr/>
          </p:nvSpPr>
          <p:spPr bwMode="auto">
            <a:xfrm>
              <a:off x="848" y="366"/>
              <a:ext cx="147" cy="64"/>
            </a:xfrm>
            <a:custGeom>
              <a:avLst/>
              <a:gdLst>
                <a:gd name="T0" fmla="*/ 37 w 83"/>
                <a:gd name="T1" fmla="*/ 1 h 36"/>
                <a:gd name="T2" fmla="*/ 49 w 83"/>
                <a:gd name="T3" fmla="*/ 13 h 36"/>
                <a:gd name="T4" fmla="*/ 30 w 83"/>
                <a:gd name="T5" fmla="*/ 6 h 36"/>
                <a:gd name="T6" fmla="*/ 37 w 83"/>
                <a:gd name="T7" fmla="*/ 16 h 36"/>
                <a:gd name="T8" fmla="*/ 7 w 83"/>
                <a:gd name="T9" fmla="*/ 1 h 36"/>
                <a:gd name="T10" fmla="*/ 10 w 83"/>
                <a:gd name="T11" fmla="*/ 8 h 36"/>
                <a:gd name="T12" fmla="*/ 22 w 83"/>
                <a:gd name="T13" fmla="*/ 18 h 36"/>
                <a:gd name="T14" fmla="*/ 56 w 83"/>
                <a:gd name="T15" fmla="*/ 20 h 36"/>
                <a:gd name="T16" fmla="*/ 45 w 83"/>
                <a:gd name="T17" fmla="*/ 32 h 36"/>
                <a:gd name="T18" fmla="*/ 73 w 83"/>
                <a:gd name="T19" fmla="*/ 10 h 36"/>
                <a:gd name="T20" fmla="*/ 37 w 83"/>
                <a:gd name="T21"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36">
                  <a:moveTo>
                    <a:pt x="37" y="1"/>
                  </a:moveTo>
                  <a:cubicBezTo>
                    <a:pt x="44" y="3"/>
                    <a:pt x="49" y="6"/>
                    <a:pt x="49" y="13"/>
                  </a:cubicBezTo>
                  <a:cubicBezTo>
                    <a:pt x="43" y="11"/>
                    <a:pt x="36" y="9"/>
                    <a:pt x="30" y="6"/>
                  </a:cubicBezTo>
                  <a:cubicBezTo>
                    <a:pt x="32" y="9"/>
                    <a:pt x="33" y="12"/>
                    <a:pt x="37" y="16"/>
                  </a:cubicBezTo>
                  <a:cubicBezTo>
                    <a:pt x="26" y="13"/>
                    <a:pt x="19" y="3"/>
                    <a:pt x="7" y="1"/>
                  </a:cubicBezTo>
                  <a:cubicBezTo>
                    <a:pt x="8" y="4"/>
                    <a:pt x="9" y="6"/>
                    <a:pt x="10" y="8"/>
                  </a:cubicBezTo>
                  <a:cubicBezTo>
                    <a:pt x="0" y="5"/>
                    <a:pt x="18" y="16"/>
                    <a:pt x="22" y="18"/>
                  </a:cubicBezTo>
                  <a:cubicBezTo>
                    <a:pt x="33" y="22"/>
                    <a:pt x="43" y="18"/>
                    <a:pt x="56" y="20"/>
                  </a:cubicBezTo>
                  <a:cubicBezTo>
                    <a:pt x="48" y="24"/>
                    <a:pt x="49" y="26"/>
                    <a:pt x="45" y="32"/>
                  </a:cubicBezTo>
                  <a:cubicBezTo>
                    <a:pt x="59" y="36"/>
                    <a:pt x="83" y="30"/>
                    <a:pt x="73" y="10"/>
                  </a:cubicBezTo>
                  <a:cubicBezTo>
                    <a:pt x="67" y="0"/>
                    <a:pt x="49" y="1"/>
                    <a:pt x="37"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6" name="Freeform 126"/>
            <p:cNvSpPr>
              <a:spLocks/>
            </p:cNvSpPr>
            <p:nvPr/>
          </p:nvSpPr>
          <p:spPr bwMode="auto">
            <a:xfrm>
              <a:off x="949" y="588"/>
              <a:ext cx="69" cy="53"/>
            </a:xfrm>
            <a:custGeom>
              <a:avLst/>
              <a:gdLst>
                <a:gd name="T0" fmla="*/ 39 w 39"/>
                <a:gd name="T1" fmla="*/ 24 h 30"/>
                <a:gd name="T2" fmla="*/ 0 w 39"/>
                <a:gd name="T3" fmla="*/ 20 h 30"/>
                <a:gd name="T4" fmla="*/ 30 w 39"/>
                <a:gd name="T5" fmla="*/ 30 h 30"/>
                <a:gd name="T6" fmla="*/ 39 w 39"/>
                <a:gd name="T7" fmla="*/ 24 h 30"/>
              </a:gdLst>
              <a:ahLst/>
              <a:cxnLst>
                <a:cxn ang="0">
                  <a:pos x="T0" y="T1"/>
                </a:cxn>
                <a:cxn ang="0">
                  <a:pos x="T2" y="T3"/>
                </a:cxn>
                <a:cxn ang="0">
                  <a:pos x="T4" y="T5"/>
                </a:cxn>
                <a:cxn ang="0">
                  <a:pos x="T6" y="T7"/>
                </a:cxn>
              </a:cxnLst>
              <a:rect l="0" t="0" r="r" b="b"/>
              <a:pathLst>
                <a:path w="39" h="30">
                  <a:moveTo>
                    <a:pt x="39" y="24"/>
                  </a:moveTo>
                  <a:cubicBezTo>
                    <a:pt x="22" y="0"/>
                    <a:pt x="18" y="14"/>
                    <a:pt x="0" y="20"/>
                  </a:cubicBezTo>
                  <a:cubicBezTo>
                    <a:pt x="10" y="24"/>
                    <a:pt x="20" y="28"/>
                    <a:pt x="30" y="30"/>
                  </a:cubicBezTo>
                  <a:cubicBezTo>
                    <a:pt x="33" y="28"/>
                    <a:pt x="36" y="26"/>
                    <a:pt x="39"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7" name="Freeform 127"/>
            <p:cNvSpPr>
              <a:spLocks/>
            </p:cNvSpPr>
            <p:nvPr/>
          </p:nvSpPr>
          <p:spPr bwMode="auto">
            <a:xfrm>
              <a:off x="1013" y="439"/>
              <a:ext cx="92" cy="92"/>
            </a:xfrm>
            <a:custGeom>
              <a:avLst/>
              <a:gdLst>
                <a:gd name="T0" fmla="*/ 1 w 52"/>
                <a:gd name="T1" fmla="*/ 18 h 52"/>
                <a:gd name="T2" fmla="*/ 6 w 52"/>
                <a:gd name="T3" fmla="*/ 51 h 52"/>
                <a:gd name="T4" fmla="*/ 16 w 52"/>
                <a:gd name="T5" fmla="*/ 40 h 52"/>
                <a:gd name="T6" fmla="*/ 52 w 52"/>
                <a:gd name="T7" fmla="*/ 18 h 52"/>
                <a:gd name="T8" fmla="*/ 1 w 52"/>
                <a:gd name="T9" fmla="*/ 18 h 52"/>
              </a:gdLst>
              <a:ahLst/>
              <a:cxnLst>
                <a:cxn ang="0">
                  <a:pos x="T0" y="T1"/>
                </a:cxn>
                <a:cxn ang="0">
                  <a:pos x="T2" y="T3"/>
                </a:cxn>
                <a:cxn ang="0">
                  <a:pos x="T4" y="T5"/>
                </a:cxn>
                <a:cxn ang="0">
                  <a:pos x="T6" y="T7"/>
                </a:cxn>
                <a:cxn ang="0">
                  <a:pos x="T8" y="T9"/>
                </a:cxn>
              </a:cxnLst>
              <a:rect l="0" t="0" r="r" b="b"/>
              <a:pathLst>
                <a:path w="52" h="52">
                  <a:moveTo>
                    <a:pt x="1" y="18"/>
                  </a:moveTo>
                  <a:cubicBezTo>
                    <a:pt x="0" y="30"/>
                    <a:pt x="7" y="39"/>
                    <a:pt x="6" y="51"/>
                  </a:cubicBezTo>
                  <a:cubicBezTo>
                    <a:pt x="16" y="52"/>
                    <a:pt x="23" y="44"/>
                    <a:pt x="16" y="40"/>
                  </a:cubicBezTo>
                  <a:cubicBezTo>
                    <a:pt x="34" y="37"/>
                    <a:pt x="40" y="29"/>
                    <a:pt x="52" y="18"/>
                  </a:cubicBezTo>
                  <a:cubicBezTo>
                    <a:pt x="45" y="0"/>
                    <a:pt x="11" y="18"/>
                    <a:pt x="1" y="1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8" name="Freeform 128"/>
            <p:cNvSpPr>
              <a:spLocks/>
            </p:cNvSpPr>
            <p:nvPr/>
          </p:nvSpPr>
          <p:spPr bwMode="auto">
            <a:xfrm>
              <a:off x="830" y="325"/>
              <a:ext cx="30" cy="29"/>
            </a:xfrm>
            <a:custGeom>
              <a:avLst/>
              <a:gdLst>
                <a:gd name="T0" fmla="*/ 17 w 17"/>
                <a:gd name="T1" fmla="*/ 10 h 16"/>
                <a:gd name="T2" fmla="*/ 0 w 17"/>
                <a:gd name="T3" fmla="*/ 0 h 16"/>
                <a:gd name="T4" fmla="*/ 17 w 17"/>
                <a:gd name="T5" fmla="*/ 10 h 16"/>
              </a:gdLst>
              <a:ahLst/>
              <a:cxnLst>
                <a:cxn ang="0">
                  <a:pos x="T0" y="T1"/>
                </a:cxn>
                <a:cxn ang="0">
                  <a:pos x="T2" y="T3"/>
                </a:cxn>
                <a:cxn ang="0">
                  <a:pos x="T4" y="T5"/>
                </a:cxn>
              </a:cxnLst>
              <a:rect l="0" t="0" r="r" b="b"/>
              <a:pathLst>
                <a:path w="17" h="16">
                  <a:moveTo>
                    <a:pt x="17" y="10"/>
                  </a:moveTo>
                  <a:cubicBezTo>
                    <a:pt x="12" y="6"/>
                    <a:pt x="7" y="2"/>
                    <a:pt x="0" y="0"/>
                  </a:cubicBezTo>
                  <a:cubicBezTo>
                    <a:pt x="3" y="9"/>
                    <a:pt x="10" y="16"/>
                    <a:pt x="17"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9" name="Freeform 129"/>
            <p:cNvSpPr>
              <a:spLocks/>
            </p:cNvSpPr>
            <p:nvPr/>
          </p:nvSpPr>
          <p:spPr bwMode="auto">
            <a:xfrm>
              <a:off x="850" y="409"/>
              <a:ext cx="19" cy="19"/>
            </a:xfrm>
            <a:custGeom>
              <a:avLst/>
              <a:gdLst>
                <a:gd name="T0" fmla="*/ 9 w 11"/>
                <a:gd name="T1" fmla="*/ 0 h 11"/>
                <a:gd name="T2" fmla="*/ 0 w 11"/>
                <a:gd name="T3" fmla="*/ 9 h 11"/>
                <a:gd name="T4" fmla="*/ 9 w 11"/>
                <a:gd name="T5" fmla="*/ 0 h 11"/>
              </a:gdLst>
              <a:ahLst/>
              <a:cxnLst>
                <a:cxn ang="0">
                  <a:pos x="T0" y="T1"/>
                </a:cxn>
                <a:cxn ang="0">
                  <a:pos x="T2" y="T3"/>
                </a:cxn>
                <a:cxn ang="0">
                  <a:pos x="T4" y="T5"/>
                </a:cxn>
              </a:cxnLst>
              <a:rect l="0" t="0" r="r" b="b"/>
              <a:pathLst>
                <a:path w="11" h="11">
                  <a:moveTo>
                    <a:pt x="9" y="0"/>
                  </a:moveTo>
                  <a:cubicBezTo>
                    <a:pt x="5" y="2"/>
                    <a:pt x="2" y="4"/>
                    <a:pt x="0" y="9"/>
                  </a:cubicBezTo>
                  <a:cubicBezTo>
                    <a:pt x="11" y="11"/>
                    <a:pt x="9" y="7"/>
                    <a:pt x="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0" name="Freeform 130"/>
            <p:cNvSpPr>
              <a:spLocks/>
            </p:cNvSpPr>
            <p:nvPr/>
          </p:nvSpPr>
          <p:spPr bwMode="auto">
            <a:xfrm>
              <a:off x="839" y="261"/>
              <a:ext cx="114" cy="66"/>
            </a:xfrm>
            <a:custGeom>
              <a:avLst/>
              <a:gdLst>
                <a:gd name="T0" fmla="*/ 15 w 64"/>
                <a:gd name="T1" fmla="*/ 13 h 37"/>
                <a:gd name="T2" fmla="*/ 5 w 64"/>
                <a:gd name="T3" fmla="*/ 21 h 37"/>
                <a:gd name="T4" fmla="*/ 42 w 64"/>
                <a:gd name="T5" fmla="*/ 27 h 37"/>
                <a:gd name="T6" fmla="*/ 64 w 64"/>
                <a:gd name="T7" fmla="*/ 31 h 37"/>
                <a:gd name="T8" fmla="*/ 54 w 64"/>
                <a:gd name="T9" fmla="*/ 16 h 37"/>
                <a:gd name="T10" fmla="*/ 39 w 64"/>
                <a:gd name="T11" fmla="*/ 11 h 37"/>
                <a:gd name="T12" fmla="*/ 0 w 64"/>
                <a:gd name="T13" fmla="*/ 4 h 37"/>
                <a:gd name="T14" fmla="*/ 3 w 64"/>
                <a:gd name="T15" fmla="*/ 13 h 37"/>
                <a:gd name="T16" fmla="*/ 15 w 64"/>
                <a:gd name="T17"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37">
                  <a:moveTo>
                    <a:pt x="15" y="13"/>
                  </a:moveTo>
                  <a:cubicBezTo>
                    <a:pt x="12" y="17"/>
                    <a:pt x="13" y="19"/>
                    <a:pt x="5" y="21"/>
                  </a:cubicBezTo>
                  <a:cubicBezTo>
                    <a:pt x="17" y="25"/>
                    <a:pt x="30" y="26"/>
                    <a:pt x="42" y="27"/>
                  </a:cubicBezTo>
                  <a:cubicBezTo>
                    <a:pt x="49" y="33"/>
                    <a:pt x="57" y="37"/>
                    <a:pt x="64" y="31"/>
                  </a:cubicBezTo>
                  <a:cubicBezTo>
                    <a:pt x="56" y="25"/>
                    <a:pt x="57" y="19"/>
                    <a:pt x="54" y="16"/>
                  </a:cubicBezTo>
                  <a:cubicBezTo>
                    <a:pt x="47" y="11"/>
                    <a:pt x="44" y="15"/>
                    <a:pt x="39" y="11"/>
                  </a:cubicBezTo>
                  <a:cubicBezTo>
                    <a:pt x="31" y="5"/>
                    <a:pt x="11" y="0"/>
                    <a:pt x="0" y="4"/>
                  </a:cubicBezTo>
                  <a:cubicBezTo>
                    <a:pt x="1" y="6"/>
                    <a:pt x="3" y="13"/>
                    <a:pt x="3" y="13"/>
                  </a:cubicBezTo>
                  <a:cubicBezTo>
                    <a:pt x="7" y="13"/>
                    <a:pt x="12" y="14"/>
                    <a:pt x="15"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1" name="Freeform 131"/>
            <p:cNvSpPr>
              <a:spLocks/>
            </p:cNvSpPr>
            <p:nvPr/>
          </p:nvSpPr>
          <p:spPr bwMode="auto">
            <a:xfrm>
              <a:off x="894" y="311"/>
              <a:ext cx="20" cy="14"/>
            </a:xfrm>
            <a:custGeom>
              <a:avLst/>
              <a:gdLst>
                <a:gd name="T0" fmla="*/ 0 w 11"/>
                <a:gd name="T1" fmla="*/ 8 h 8"/>
                <a:gd name="T2" fmla="*/ 11 w 11"/>
                <a:gd name="T3" fmla="*/ 6 h 8"/>
                <a:gd name="T4" fmla="*/ 0 w 11"/>
                <a:gd name="T5" fmla="*/ 8 h 8"/>
              </a:gdLst>
              <a:ahLst/>
              <a:cxnLst>
                <a:cxn ang="0">
                  <a:pos x="T0" y="T1"/>
                </a:cxn>
                <a:cxn ang="0">
                  <a:pos x="T2" y="T3"/>
                </a:cxn>
                <a:cxn ang="0">
                  <a:pos x="T4" y="T5"/>
                </a:cxn>
              </a:cxnLst>
              <a:rect l="0" t="0" r="r" b="b"/>
              <a:pathLst>
                <a:path w="11" h="8">
                  <a:moveTo>
                    <a:pt x="0" y="8"/>
                  </a:moveTo>
                  <a:cubicBezTo>
                    <a:pt x="4" y="7"/>
                    <a:pt x="8" y="7"/>
                    <a:pt x="11" y="6"/>
                  </a:cubicBezTo>
                  <a:cubicBezTo>
                    <a:pt x="4" y="0"/>
                    <a:pt x="5" y="6"/>
                    <a:pt x="0"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2" name="Freeform 132"/>
            <p:cNvSpPr>
              <a:spLocks/>
            </p:cNvSpPr>
            <p:nvPr/>
          </p:nvSpPr>
          <p:spPr bwMode="auto">
            <a:xfrm>
              <a:off x="995" y="340"/>
              <a:ext cx="300" cy="108"/>
            </a:xfrm>
            <a:custGeom>
              <a:avLst/>
              <a:gdLst>
                <a:gd name="T0" fmla="*/ 76 w 169"/>
                <a:gd name="T1" fmla="*/ 54 h 61"/>
                <a:gd name="T2" fmla="*/ 125 w 169"/>
                <a:gd name="T3" fmla="*/ 59 h 61"/>
                <a:gd name="T4" fmla="*/ 148 w 169"/>
                <a:gd name="T5" fmla="*/ 59 h 61"/>
                <a:gd name="T6" fmla="*/ 169 w 169"/>
                <a:gd name="T7" fmla="*/ 47 h 61"/>
                <a:gd name="T8" fmla="*/ 165 w 169"/>
                <a:gd name="T9" fmla="*/ 47 h 61"/>
                <a:gd name="T10" fmla="*/ 167 w 169"/>
                <a:gd name="T11" fmla="*/ 44 h 61"/>
                <a:gd name="T12" fmla="*/ 169 w 169"/>
                <a:gd name="T13" fmla="*/ 43 h 61"/>
                <a:gd name="T14" fmla="*/ 116 w 169"/>
                <a:gd name="T15" fmla="*/ 40 h 61"/>
                <a:gd name="T16" fmla="*/ 69 w 169"/>
                <a:gd name="T17" fmla="*/ 36 h 61"/>
                <a:gd name="T18" fmla="*/ 71 w 169"/>
                <a:gd name="T19" fmla="*/ 35 h 61"/>
                <a:gd name="T20" fmla="*/ 56 w 169"/>
                <a:gd name="T21" fmla="*/ 27 h 61"/>
                <a:gd name="T22" fmla="*/ 70 w 169"/>
                <a:gd name="T23" fmla="*/ 27 h 61"/>
                <a:gd name="T24" fmla="*/ 33 w 169"/>
                <a:gd name="T25" fmla="*/ 18 h 61"/>
                <a:gd name="T26" fmla="*/ 0 w 169"/>
                <a:gd name="T27" fmla="*/ 12 h 61"/>
                <a:gd name="T28" fmla="*/ 43 w 169"/>
                <a:gd name="T29" fmla="*/ 36 h 61"/>
                <a:gd name="T30" fmla="*/ 51 w 169"/>
                <a:gd name="T31" fmla="*/ 54 h 61"/>
                <a:gd name="T32" fmla="*/ 76 w 169"/>
                <a:gd name="T33"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61">
                  <a:moveTo>
                    <a:pt x="76" y="54"/>
                  </a:moveTo>
                  <a:cubicBezTo>
                    <a:pt x="90" y="55"/>
                    <a:pt x="107" y="59"/>
                    <a:pt x="125" y="59"/>
                  </a:cubicBezTo>
                  <a:cubicBezTo>
                    <a:pt x="132" y="59"/>
                    <a:pt x="141" y="60"/>
                    <a:pt x="148" y="59"/>
                  </a:cubicBezTo>
                  <a:cubicBezTo>
                    <a:pt x="158" y="58"/>
                    <a:pt x="165" y="58"/>
                    <a:pt x="169" y="47"/>
                  </a:cubicBezTo>
                  <a:cubicBezTo>
                    <a:pt x="167" y="47"/>
                    <a:pt x="166" y="47"/>
                    <a:pt x="165" y="47"/>
                  </a:cubicBezTo>
                  <a:cubicBezTo>
                    <a:pt x="165" y="46"/>
                    <a:pt x="166" y="45"/>
                    <a:pt x="167" y="44"/>
                  </a:cubicBezTo>
                  <a:cubicBezTo>
                    <a:pt x="168" y="44"/>
                    <a:pt x="168" y="43"/>
                    <a:pt x="169" y="43"/>
                  </a:cubicBezTo>
                  <a:cubicBezTo>
                    <a:pt x="156" y="25"/>
                    <a:pt x="133" y="36"/>
                    <a:pt x="116" y="40"/>
                  </a:cubicBezTo>
                  <a:cubicBezTo>
                    <a:pt x="99" y="43"/>
                    <a:pt x="85" y="42"/>
                    <a:pt x="69" y="36"/>
                  </a:cubicBezTo>
                  <a:cubicBezTo>
                    <a:pt x="70" y="36"/>
                    <a:pt x="70" y="35"/>
                    <a:pt x="71" y="35"/>
                  </a:cubicBezTo>
                  <a:cubicBezTo>
                    <a:pt x="64" y="33"/>
                    <a:pt x="62" y="30"/>
                    <a:pt x="56" y="27"/>
                  </a:cubicBezTo>
                  <a:cubicBezTo>
                    <a:pt x="60" y="27"/>
                    <a:pt x="65" y="26"/>
                    <a:pt x="70" y="27"/>
                  </a:cubicBezTo>
                  <a:cubicBezTo>
                    <a:pt x="53" y="18"/>
                    <a:pt x="49" y="21"/>
                    <a:pt x="33" y="18"/>
                  </a:cubicBezTo>
                  <a:cubicBezTo>
                    <a:pt x="20" y="15"/>
                    <a:pt x="15" y="0"/>
                    <a:pt x="0" y="12"/>
                  </a:cubicBezTo>
                  <a:cubicBezTo>
                    <a:pt x="18" y="27"/>
                    <a:pt x="30" y="19"/>
                    <a:pt x="43" y="36"/>
                  </a:cubicBezTo>
                  <a:cubicBezTo>
                    <a:pt x="48" y="42"/>
                    <a:pt x="38" y="47"/>
                    <a:pt x="51" y="54"/>
                  </a:cubicBezTo>
                  <a:cubicBezTo>
                    <a:pt x="64" y="61"/>
                    <a:pt x="65" y="53"/>
                    <a:pt x="76" y="5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3" name="Freeform 133"/>
            <p:cNvSpPr>
              <a:spLocks/>
            </p:cNvSpPr>
            <p:nvPr/>
          </p:nvSpPr>
          <p:spPr bwMode="auto">
            <a:xfrm>
              <a:off x="999" y="379"/>
              <a:ext cx="83" cy="87"/>
            </a:xfrm>
            <a:custGeom>
              <a:avLst/>
              <a:gdLst>
                <a:gd name="T0" fmla="*/ 5 w 47"/>
                <a:gd name="T1" fmla="*/ 21 h 49"/>
                <a:gd name="T2" fmla="*/ 0 w 47"/>
                <a:gd name="T3" fmla="*/ 26 h 49"/>
                <a:gd name="T4" fmla="*/ 5 w 47"/>
                <a:gd name="T5" fmla="*/ 21 h 49"/>
              </a:gdLst>
              <a:ahLst/>
              <a:cxnLst>
                <a:cxn ang="0">
                  <a:pos x="T0" y="T1"/>
                </a:cxn>
                <a:cxn ang="0">
                  <a:pos x="T2" y="T3"/>
                </a:cxn>
                <a:cxn ang="0">
                  <a:pos x="T4" y="T5"/>
                </a:cxn>
              </a:cxnLst>
              <a:rect l="0" t="0" r="r" b="b"/>
              <a:pathLst>
                <a:path w="47" h="49">
                  <a:moveTo>
                    <a:pt x="5" y="21"/>
                  </a:moveTo>
                  <a:cubicBezTo>
                    <a:pt x="3" y="23"/>
                    <a:pt x="2" y="25"/>
                    <a:pt x="0" y="26"/>
                  </a:cubicBezTo>
                  <a:cubicBezTo>
                    <a:pt x="47" y="49"/>
                    <a:pt x="18" y="0"/>
                    <a:pt x="5"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4" name="Freeform 134"/>
            <p:cNvSpPr>
              <a:spLocks/>
            </p:cNvSpPr>
            <p:nvPr/>
          </p:nvSpPr>
          <p:spPr bwMode="auto">
            <a:xfrm>
              <a:off x="1006" y="325"/>
              <a:ext cx="62" cy="18"/>
            </a:xfrm>
            <a:custGeom>
              <a:avLst/>
              <a:gdLst>
                <a:gd name="T0" fmla="*/ 22 w 35"/>
                <a:gd name="T1" fmla="*/ 0 h 10"/>
                <a:gd name="T2" fmla="*/ 0 w 35"/>
                <a:gd name="T3" fmla="*/ 4 h 10"/>
                <a:gd name="T4" fmla="*/ 22 w 35"/>
                <a:gd name="T5" fmla="*/ 0 h 10"/>
              </a:gdLst>
              <a:ahLst/>
              <a:cxnLst>
                <a:cxn ang="0">
                  <a:pos x="T0" y="T1"/>
                </a:cxn>
                <a:cxn ang="0">
                  <a:pos x="T2" y="T3"/>
                </a:cxn>
                <a:cxn ang="0">
                  <a:pos x="T4" y="T5"/>
                </a:cxn>
              </a:cxnLst>
              <a:rect l="0" t="0" r="r" b="b"/>
              <a:pathLst>
                <a:path w="35" h="10">
                  <a:moveTo>
                    <a:pt x="22" y="0"/>
                  </a:moveTo>
                  <a:cubicBezTo>
                    <a:pt x="14" y="0"/>
                    <a:pt x="7" y="1"/>
                    <a:pt x="0" y="4"/>
                  </a:cubicBezTo>
                  <a:cubicBezTo>
                    <a:pt x="8" y="6"/>
                    <a:pt x="35" y="10"/>
                    <a:pt x="22"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5" name="Freeform 135"/>
            <p:cNvSpPr>
              <a:spLocks/>
            </p:cNvSpPr>
            <p:nvPr/>
          </p:nvSpPr>
          <p:spPr bwMode="auto">
            <a:xfrm>
              <a:off x="954" y="263"/>
              <a:ext cx="89" cy="71"/>
            </a:xfrm>
            <a:custGeom>
              <a:avLst/>
              <a:gdLst>
                <a:gd name="T0" fmla="*/ 16 w 50"/>
                <a:gd name="T1" fmla="*/ 31 h 40"/>
                <a:gd name="T2" fmla="*/ 28 w 50"/>
                <a:gd name="T3" fmla="*/ 15 h 40"/>
                <a:gd name="T4" fmla="*/ 16 w 50"/>
                <a:gd name="T5" fmla="*/ 31 h 40"/>
              </a:gdLst>
              <a:ahLst/>
              <a:cxnLst>
                <a:cxn ang="0">
                  <a:pos x="T0" y="T1"/>
                </a:cxn>
                <a:cxn ang="0">
                  <a:pos x="T2" y="T3"/>
                </a:cxn>
                <a:cxn ang="0">
                  <a:pos x="T4" y="T5"/>
                </a:cxn>
              </a:cxnLst>
              <a:rect l="0" t="0" r="r" b="b"/>
              <a:pathLst>
                <a:path w="50" h="40">
                  <a:moveTo>
                    <a:pt x="16" y="31"/>
                  </a:moveTo>
                  <a:cubicBezTo>
                    <a:pt x="34" y="40"/>
                    <a:pt x="50" y="26"/>
                    <a:pt x="28" y="15"/>
                  </a:cubicBezTo>
                  <a:cubicBezTo>
                    <a:pt x="0" y="0"/>
                    <a:pt x="18" y="25"/>
                    <a:pt x="16"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6" name="Freeform 136"/>
            <p:cNvSpPr>
              <a:spLocks/>
            </p:cNvSpPr>
            <p:nvPr/>
          </p:nvSpPr>
          <p:spPr bwMode="auto">
            <a:xfrm>
              <a:off x="947" y="238"/>
              <a:ext cx="22" cy="20"/>
            </a:xfrm>
            <a:custGeom>
              <a:avLst/>
              <a:gdLst>
                <a:gd name="T0" fmla="*/ 12 w 12"/>
                <a:gd name="T1" fmla="*/ 0 h 11"/>
                <a:gd name="T2" fmla="*/ 0 w 12"/>
                <a:gd name="T3" fmla="*/ 0 h 11"/>
                <a:gd name="T4" fmla="*/ 12 w 12"/>
                <a:gd name="T5" fmla="*/ 0 h 11"/>
              </a:gdLst>
              <a:ahLst/>
              <a:cxnLst>
                <a:cxn ang="0">
                  <a:pos x="T0" y="T1"/>
                </a:cxn>
                <a:cxn ang="0">
                  <a:pos x="T2" y="T3"/>
                </a:cxn>
                <a:cxn ang="0">
                  <a:pos x="T4" y="T5"/>
                </a:cxn>
              </a:cxnLst>
              <a:rect l="0" t="0" r="r" b="b"/>
              <a:pathLst>
                <a:path w="12" h="11">
                  <a:moveTo>
                    <a:pt x="12" y="0"/>
                  </a:moveTo>
                  <a:cubicBezTo>
                    <a:pt x="8" y="0"/>
                    <a:pt x="4" y="0"/>
                    <a:pt x="0" y="0"/>
                  </a:cubicBezTo>
                  <a:cubicBezTo>
                    <a:pt x="6" y="8"/>
                    <a:pt x="11" y="11"/>
                    <a:pt x="12"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7" name="Freeform 137"/>
            <p:cNvSpPr>
              <a:spLocks/>
            </p:cNvSpPr>
            <p:nvPr/>
          </p:nvSpPr>
          <p:spPr bwMode="auto">
            <a:xfrm>
              <a:off x="1008" y="183"/>
              <a:ext cx="232" cy="133"/>
            </a:xfrm>
            <a:custGeom>
              <a:avLst/>
              <a:gdLst>
                <a:gd name="T0" fmla="*/ 0 w 131"/>
                <a:gd name="T1" fmla="*/ 28 h 75"/>
                <a:gd name="T2" fmla="*/ 20 w 131"/>
                <a:gd name="T3" fmla="*/ 39 h 75"/>
                <a:gd name="T4" fmla="*/ 12 w 131"/>
                <a:gd name="T5" fmla="*/ 43 h 75"/>
                <a:gd name="T6" fmla="*/ 52 w 131"/>
                <a:gd name="T7" fmla="*/ 48 h 75"/>
                <a:gd name="T8" fmla="*/ 26 w 131"/>
                <a:gd name="T9" fmla="*/ 55 h 75"/>
                <a:gd name="T10" fmla="*/ 41 w 131"/>
                <a:gd name="T11" fmla="*/ 64 h 75"/>
                <a:gd name="T12" fmla="*/ 71 w 131"/>
                <a:gd name="T13" fmla="*/ 71 h 75"/>
                <a:gd name="T14" fmla="*/ 77 w 131"/>
                <a:gd name="T15" fmla="*/ 67 h 75"/>
                <a:gd name="T16" fmla="*/ 77 w 131"/>
                <a:gd name="T17" fmla="*/ 54 h 75"/>
                <a:gd name="T18" fmla="*/ 84 w 131"/>
                <a:gd name="T19" fmla="*/ 39 h 75"/>
                <a:gd name="T20" fmla="*/ 75 w 131"/>
                <a:gd name="T21" fmla="*/ 23 h 75"/>
                <a:gd name="T22" fmla="*/ 72 w 131"/>
                <a:gd name="T23" fmla="*/ 30 h 75"/>
                <a:gd name="T24" fmla="*/ 50 w 131"/>
                <a:gd name="T25" fmla="*/ 15 h 75"/>
                <a:gd name="T26" fmla="*/ 19 w 131"/>
                <a:gd name="T27" fmla="*/ 0 h 75"/>
                <a:gd name="T28" fmla="*/ 30 w 131"/>
                <a:gd name="T29" fmla="*/ 8 h 75"/>
                <a:gd name="T30" fmla="*/ 11 w 131"/>
                <a:gd name="T31" fmla="*/ 11 h 75"/>
                <a:gd name="T32" fmla="*/ 25 w 131"/>
                <a:gd name="T33" fmla="*/ 16 h 75"/>
                <a:gd name="T34" fmla="*/ 4 w 131"/>
                <a:gd name="T35" fmla="*/ 21 h 75"/>
                <a:gd name="T36" fmla="*/ 19 w 131"/>
                <a:gd name="T37" fmla="*/ 28 h 75"/>
                <a:gd name="T38" fmla="*/ 0 w 131"/>
                <a:gd name="T39" fmla="*/ 2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75">
                  <a:moveTo>
                    <a:pt x="0" y="28"/>
                  </a:moveTo>
                  <a:cubicBezTo>
                    <a:pt x="3" y="37"/>
                    <a:pt x="11" y="40"/>
                    <a:pt x="20" y="39"/>
                  </a:cubicBezTo>
                  <a:cubicBezTo>
                    <a:pt x="18" y="40"/>
                    <a:pt x="15" y="42"/>
                    <a:pt x="12" y="43"/>
                  </a:cubicBezTo>
                  <a:cubicBezTo>
                    <a:pt x="24" y="48"/>
                    <a:pt x="37" y="43"/>
                    <a:pt x="52" y="48"/>
                  </a:cubicBezTo>
                  <a:cubicBezTo>
                    <a:pt x="43" y="48"/>
                    <a:pt x="33" y="50"/>
                    <a:pt x="26" y="55"/>
                  </a:cubicBezTo>
                  <a:cubicBezTo>
                    <a:pt x="31" y="60"/>
                    <a:pt x="33" y="63"/>
                    <a:pt x="41" y="64"/>
                  </a:cubicBezTo>
                  <a:cubicBezTo>
                    <a:pt x="31" y="75"/>
                    <a:pt x="64" y="65"/>
                    <a:pt x="71" y="71"/>
                  </a:cubicBezTo>
                  <a:cubicBezTo>
                    <a:pt x="74" y="68"/>
                    <a:pt x="73" y="70"/>
                    <a:pt x="77" y="67"/>
                  </a:cubicBezTo>
                  <a:cubicBezTo>
                    <a:pt x="74" y="58"/>
                    <a:pt x="77" y="62"/>
                    <a:pt x="77" y="54"/>
                  </a:cubicBezTo>
                  <a:cubicBezTo>
                    <a:pt x="83" y="65"/>
                    <a:pt x="131" y="41"/>
                    <a:pt x="84" y="39"/>
                  </a:cubicBezTo>
                  <a:cubicBezTo>
                    <a:pt x="87" y="31"/>
                    <a:pt x="82" y="25"/>
                    <a:pt x="75" y="23"/>
                  </a:cubicBezTo>
                  <a:cubicBezTo>
                    <a:pt x="79" y="29"/>
                    <a:pt x="73" y="28"/>
                    <a:pt x="72" y="30"/>
                  </a:cubicBezTo>
                  <a:cubicBezTo>
                    <a:pt x="67" y="14"/>
                    <a:pt x="56" y="25"/>
                    <a:pt x="50" y="15"/>
                  </a:cubicBezTo>
                  <a:cubicBezTo>
                    <a:pt x="41" y="4"/>
                    <a:pt x="33" y="1"/>
                    <a:pt x="19" y="0"/>
                  </a:cubicBezTo>
                  <a:cubicBezTo>
                    <a:pt x="23" y="2"/>
                    <a:pt x="26" y="6"/>
                    <a:pt x="30" y="8"/>
                  </a:cubicBezTo>
                  <a:cubicBezTo>
                    <a:pt x="22" y="7"/>
                    <a:pt x="17" y="9"/>
                    <a:pt x="11" y="11"/>
                  </a:cubicBezTo>
                  <a:cubicBezTo>
                    <a:pt x="17" y="14"/>
                    <a:pt x="16" y="17"/>
                    <a:pt x="25" y="16"/>
                  </a:cubicBezTo>
                  <a:cubicBezTo>
                    <a:pt x="18" y="18"/>
                    <a:pt x="12" y="18"/>
                    <a:pt x="4" y="21"/>
                  </a:cubicBezTo>
                  <a:cubicBezTo>
                    <a:pt x="10" y="23"/>
                    <a:pt x="13" y="27"/>
                    <a:pt x="19" y="28"/>
                  </a:cubicBezTo>
                  <a:cubicBezTo>
                    <a:pt x="14" y="31"/>
                    <a:pt x="7" y="30"/>
                    <a:pt x="0" y="2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8" name="Freeform 138"/>
            <p:cNvSpPr>
              <a:spLocks/>
            </p:cNvSpPr>
            <p:nvPr/>
          </p:nvSpPr>
          <p:spPr bwMode="auto">
            <a:xfrm>
              <a:off x="1162" y="718"/>
              <a:ext cx="124" cy="78"/>
            </a:xfrm>
            <a:custGeom>
              <a:avLst/>
              <a:gdLst>
                <a:gd name="T0" fmla="*/ 20 w 70"/>
                <a:gd name="T1" fmla="*/ 0 h 44"/>
                <a:gd name="T2" fmla="*/ 5 w 70"/>
                <a:gd name="T3" fmla="*/ 31 h 44"/>
                <a:gd name="T4" fmla="*/ 0 w 70"/>
                <a:gd name="T5" fmla="*/ 37 h 44"/>
                <a:gd name="T6" fmla="*/ 17 w 70"/>
                <a:gd name="T7" fmla="*/ 44 h 44"/>
                <a:gd name="T8" fmla="*/ 39 w 70"/>
                <a:gd name="T9" fmla="*/ 31 h 44"/>
                <a:gd name="T10" fmla="*/ 70 w 70"/>
                <a:gd name="T11" fmla="*/ 34 h 44"/>
                <a:gd name="T12" fmla="*/ 20 w 70"/>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70" h="44">
                  <a:moveTo>
                    <a:pt x="20" y="0"/>
                  </a:moveTo>
                  <a:cubicBezTo>
                    <a:pt x="7" y="5"/>
                    <a:pt x="10" y="20"/>
                    <a:pt x="5" y="31"/>
                  </a:cubicBezTo>
                  <a:cubicBezTo>
                    <a:pt x="3" y="33"/>
                    <a:pt x="1" y="35"/>
                    <a:pt x="0" y="37"/>
                  </a:cubicBezTo>
                  <a:cubicBezTo>
                    <a:pt x="8" y="35"/>
                    <a:pt x="14" y="36"/>
                    <a:pt x="17" y="44"/>
                  </a:cubicBezTo>
                  <a:cubicBezTo>
                    <a:pt x="24" y="42"/>
                    <a:pt x="36" y="29"/>
                    <a:pt x="39" y="31"/>
                  </a:cubicBezTo>
                  <a:cubicBezTo>
                    <a:pt x="50" y="37"/>
                    <a:pt x="57" y="39"/>
                    <a:pt x="70" y="34"/>
                  </a:cubicBezTo>
                  <a:cubicBezTo>
                    <a:pt x="57" y="31"/>
                    <a:pt x="23" y="8"/>
                    <a:pt x="2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9" name="Freeform 139"/>
            <p:cNvSpPr>
              <a:spLocks/>
            </p:cNvSpPr>
            <p:nvPr/>
          </p:nvSpPr>
          <p:spPr bwMode="auto">
            <a:xfrm>
              <a:off x="1330" y="636"/>
              <a:ext cx="45" cy="44"/>
            </a:xfrm>
            <a:custGeom>
              <a:avLst/>
              <a:gdLst>
                <a:gd name="T0" fmla="*/ 25 w 25"/>
                <a:gd name="T1" fmla="*/ 16 h 25"/>
                <a:gd name="T2" fmla="*/ 6 w 25"/>
                <a:gd name="T3" fmla="*/ 18 h 25"/>
                <a:gd name="T4" fmla="*/ 25 w 25"/>
                <a:gd name="T5" fmla="*/ 16 h 25"/>
              </a:gdLst>
              <a:ahLst/>
              <a:cxnLst>
                <a:cxn ang="0">
                  <a:pos x="T0" y="T1"/>
                </a:cxn>
                <a:cxn ang="0">
                  <a:pos x="T2" y="T3"/>
                </a:cxn>
                <a:cxn ang="0">
                  <a:pos x="T4" y="T5"/>
                </a:cxn>
              </a:cxnLst>
              <a:rect l="0" t="0" r="r" b="b"/>
              <a:pathLst>
                <a:path w="25" h="25">
                  <a:moveTo>
                    <a:pt x="25" y="16"/>
                  </a:moveTo>
                  <a:cubicBezTo>
                    <a:pt x="19" y="0"/>
                    <a:pt x="0" y="12"/>
                    <a:pt x="6" y="18"/>
                  </a:cubicBezTo>
                  <a:cubicBezTo>
                    <a:pt x="14" y="24"/>
                    <a:pt x="19" y="25"/>
                    <a:pt x="25" y="1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0" name="Freeform 140"/>
            <p:cNvSpPr>
              <a:spLocks/>
            </p:cNvSpPr>
            <p:nvPr/>
          </p:nvSpPr>
          <p:spPr bwMode="auto">
            <a:xfrm>
              <a:off x="1224" y="801"/>
              <a:ext cx="32" cy="23"/>
            </a:xfrm>
            <a:custGeom>
              <a:avLst/>
              <a:gdLst>
                <a:gd name="T0" fmla="*/ 0 w 18"/>
                <a:gd name="T1" fmla="*/ 13 h 13"/>
                <a:gd name="T2" fmla="*/ 18 w 18"/>
                <a:gd name="T3" fmla="*/ 1 h 13"/>
                <a:gd name="T4" fmla="*/ 8 w 18"/>
                <a:gd name="T5" fmla="*/ 0 h 13"/>
                <a:gd name="T6" fmla="*/ 0 w 18"/>
                <a:gd name="T7" fmla="*/ 13 h 13"/>
              </a:gdLst>
              <a:ahLst/>
              <a:cxnLst>
                <a:cxn ang="0">
                  <a:pos x="T0" y="T1"/>
                </a:cxn>
                <a:cxn ang="0">
                  <a:pos x="T2" y="T3"/>
                </a:cxn>
                <a:cxn ang="0">
                  <a:pos x="T4" y="T5"/>
                </a:cxn>
                <a:cxn ang="0">
                  <a:pos x="T6" y="T7"/>
                </a:cxn>
              </a:cxnLst>
              <a:rect l="0" t="0" r="r" b="b"/>
              <a:pathLst>
                <a:path w="18" h="13">
                  <a:moveTo>
                    <a:pt x="0" y="13"/>
                  </a:moveTo>
                  <a:cubicBezTo>
                    <a:pt x="7" y="10"/>
                    <a:pt x="13" y="6"/>
                    <a:pt x="18" y="1"/>
                  </a:cubicBezTo>
                  <a:cubicBezTo>
                    <a:pt x="14" y="1"/>
                    <a:pt x="11" y="0"/>
                    <a:pt x="8" y="0"/>
                  </a:cubicBezTo>
                  <a:cubicBezTo>
                    <a:pt x="3" y="4"/>
                    <a:pt x="0" y="7"/>
                    <a:pt x="0"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1" name="Freeform 141"/>
            <p:cNvSpPr>
              <a:spLocks/>
            </p:cNvSpPr>
            <p:nvPr/>
          </p:nvSpPr>
          <p:spPr bwMode="auto">
            <a:xfrm>
              <a:off x="1274" y="458"/>
              <a:ext cx="81" cy="50"/>
            </a:xfrm>
            <a:custGeom>
              <a:avLst/>
              <a:gdLst>
                <a:gd name="T0" fmla="*/ 17 w 46"/>
                <a:gd name="T1" fmla="*/ 26 h 28"/>
                <a:gd name="T2" fmla="*/ 46 w 46"/>
                <a:gd name="T3" fmla="*/ 20 h 28"/>
                <a:gd name="T4" fmla="*/ 0 w 46"/>
                <a:gd name="T5" fmla="*/ 11 h 28"/>
                <a:gd name="T6" fmla="*/ 17 w 46"/>
                <a:gd name="T7" fmla="*/ 26 h 28"/>
              </a:gdLst>
              <a:ahLst/>
              <a:cxnLst>
                <a:cxn ang="0">
                  <a:pos x="T0" y="T1"/>
                </a:cxn>
                <a:cxn ang="0">
                  <a:pos x="T2" y="T3"/>
                </a:cxn>
                <a:cxn ang="0">
                  <a:pos x="T4" y="T5"/>
                </a:cxn>
                <a:cxn ang="0">
                  <a:pos x="T6" y="T7"/>
                </a:cxn>
              </a:cxnLst>
              <a:rect l="0" t="0" r="r" b="b"/>
              <a:pathLst>
                <a:path w="46" h="28">
                  <a:moveTo>
                    <a:pt x="17" y="26"/>
                  </a:moveTo>
                  <a:cubicBezTo>
                    <a:pt x="28" y="21"/>
                    <a:pt x="38" y="28"/>
                    <a:pt x="46" y="20"/>
                  </a:cubicBezTo>
                  <a:cubicBezTo>
                    <a:pt x="36" y="12"/>
                    <a:pt x="10" y="0"/>
                    <a:pt x="0" y="11"/>
                  </a:cubicBezTo>
                  <a:cubicBezTo>
                    <a:pt x="5" y="19"/>
                    <a:pt x="9" y="24"/>
                    <a:pt x="17" y="2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2" name="Freeform 142"/>
            <p:cNvSpPr>
              <a:spLocks/>
            </p:cNvSpPr>
            <p:nvPr/>
          </p:nvSpPr>
          <p:spPr bwMode="auto">
            <a:xfrm>
              <a:off x="1279" y="817"/>
              <a:ext cx="21" cy="19"/>
            </a:xfrm>
            <a:custGeom>
              <a:avLst/>
              <a:gdLst>
                <a:gd name="T0" fmla="*/ 12 w 12"/>
                <a:gd name="T1" fmla="*/ 3 h 11"/>
                <a:gd name="T2" fmla="*/ 6 w 12"/>
                <a:gd name="T3" fmla="*/ 11 h 11"/>
                <a:gd name="T4" fmla="*/ 12 w 12"/>
                <a:gd name="T5" fmla="*/ 3 h 11"/>
              </a:gdLst>
              <a:ahLst/>
              <a:cxnLst>
                <a:cxn ang="0">
                  <a:pos x="T0" y="T1"/>
                </a:cxn>
                <a:cxn ang="0">
                  <a:pos x="T2" y="T3"/>
                </a:cxn>
                <a:cxn ang="0">
                  <a:pos x="T4" y="T5"/>
                </a:cxn>
              </a:cxnLst>
              <a:rect l="0" t="0" r="r" b="b"/>
              <a:pathLst>
                <a:path w="12" h="11">
                  <a:moveTo>
                    <a:pt x="12" y="3"/>
                  </a:moveTo>
                  <a:cubicBezTo>
                    <a:pt x="3" y="0"/>
                    <a:pt x="0" y="2"/>
                    <a:pt x="6" y="11"/>
                  </a:cubicBezTo>
                  <a:cubicBezTo>
                    <a:pt x="8" y="8"/>
                    <a:pt x="10" y="6"/>
                    <a:pt x="12"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3" name="Freeform 143"/>
            <p:cNvSpPr>
              <a:spLocks/>
            </p:cNvSpPr>
            <p:nvPr/>
          </p:nvSpPr>
          <p:spPr bwMode="auto">
            <a:xfrm>
              <a:off x="1382" y="652"/>
              <a:ext cx="19" cy="9"/>
            </a:xfrm>
            <a:custGeom>
              <a:avLst/>
              <a:gdLst>
                <a:gd name="T0" fmla="*/ 11 w 11"/>
                <a:gd name="T1" fmla="*/ 5 h 5"/>
                <a:gd name="T2" fmla="*/ 0 w 11"/>
                <a:gd name="T3" fmla="*/ 3 h 5"/>
                <a:gd name="T4" fmla="*/ 4 w 11"/>
                <a:gd name="T5" fmla="*/ 5 h 5"/>
                <a:gd name="T6" fmla="*/ 11 w 11"/>
                <a:gd name="T7" fmla="*/ 5 h 5"/>
              </a:gdLst>
              <a:ahLst/>
              <a:cxnLst>
                <a:cxn ang="0">
                  <a:pos x="T0" y="T1"/>
                </a:cxn>
                <a:cxn ang="0">
                  <a:pos x="T2" y="T3"/>
                </a:cxn>
                <a:cxn ang="0">
                  <a:pos x="T4" y="T5"/>
                </a:cxn>
                <a:cxn ang="0">
                  <a:pos x="T6" y="T7"/>
                </a:cxn>
              </a:cxnLst>
              <a:rect l="0" t="0" r="r" b="b"/>
              <a:pathLst>
                <a:path w="11" h="5">
                  <a:moveTo>
                    <a:pt x="11" y="5"/>
                  </a:moveTo>
                  <a:cubicBezTo>
                    <a:pt x="3" y="0"/>
                    <a:pt x="7" y="1"/>
                    <a:pt x="0" y="3"/>
                  </a:cubicBezTo>
                  <a:cubicBezTo>
                    <a:pt x="1" y="3"/>
                    <a:pt x="3" y="4"/>
                    <a:pt x="4" y="5"/>
                  </a:cubicBezTo>
                  <a:cubicBezTo>
                    <a:pt x="7" y="5"/>
                    <a:pt x="9" y="5"/>
                    <a:pt x="11"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4" name="Freeform 144"/>
            <p:cNvSpPr>
              <a:spLocks/>
            </p:cNvSpPr>
            <p:nvPr/>
          </p:nvSpPr>
          <p:spPr bwMode="auto">
            <a:xfrm>
              <a:off x="1066" y="442"/>
              <a:ext cx="550" cy="389"/>
            </a:xfrm>
            <a:custGeom>
              <a:avLst/>
              <a:gdLst>
                <a:gd name="T0" fmla="*/ 227 w 310"/>
                <a:gd name="T1" fmla="*/ 71 h 219"/>
                <a:gd name="T2" fmla="*/ 191 w 310"/>
                <a:gd name="T3" fmla="*/ 57 h 219"/>
                <a:gd name="T4" fmla="*/ 152 w 310"/>
                <a:gd name="T5" fmla="*/ 37 h 219"/>
                <a:gd name="T6" fmla="*/ 119 w 310"/>
                <a:gd name="T7" fmla="*/ 44 h 219"/>
                <a:gd name="T8" fmla="*/ 93 w 310"/>
                <a:gd name="T9" fmla="*/ 20 h 219"/>
                <a:gd name="T10" fmla="*/ 65 w 310"/>
                <a:gd name="T11" fmla="*/ 51 h 219"/>
                <a:gd name="T12" fmla="*/ 74 w 310"/>
                <a:gd name="T13" fmla="*/ 18 h 219"/>
                <a:gd name="T14" fmla="*/ 50 w 310"/>
                <a:gd name="T15" fmla="*/ 65 h 219"/>
                <a:gd name="T16" fmla="*/ 49 w 310"/>
                <a:gd name="T17" fmla="*/ 70 h 219"/>
                <a:gd name="T18" fmla="*/ 34 w 310"/>
                <a:gd name="T19" fmla="*/ 69 h 219"/>
                <a:gd name="T20" fmla="*/ 124 w 310"/>
                <a:gd name="T21" fmla="*/ 94 h 219"/>
                <a:gd name="T22" fmla="*/ 166 w 310"/>
                <a:gd name="T23" fmla="*/ 100 h 219"/>
                <a:gd name="T24" fmla="*/ 157 w 310"/>
                <a:gd name="T25" fmla="*/ 104 h 219"/>
                <a:gd name="T26" fmla="*/ 192 w 310"/>
                <a:gd name="T27" fmla="*/ 117 h 219"/>
                <a:gd name="T28" fmla="*/ 181 w 310"/>
                <a:gd name="T29" fmla="*/ 151 h 219"/>
                <a:gd name="T30" fmla="*/ 188 w 310"/>
                <a:gd name="T31" fmla="*/ 158 h 219"/>
                <a:gd name="T32" fmla="*/ 143 w 310"/>
                <a:gd name="T33" fmla="*/ 172 h 219"/>
                <a:gd name="T34" fmla="*/ 172 w 310"/>
                <a:gd name="T35" fmla="*/ 178 h 219"/>
                <a:gd name="T36" fmla="*/ 186 w 310"/>
                <a:gd name="T37" fmla="*/ 177 h 219"/>
                <a:gd name="T38" fmla="*/ 201 w 310"/>
                <a:gd name="T39" fmla="*/ 188 h 219"/>
                <a:gd name="T40" fmla="*/ 231 w 310"/>
                <a:gd name="T41" fmla="*/ 207 h 219"/>
                <a:gd name="T42" fmla="*/ 260 w 310"/>
                <a:gd name="T43" fmla="*/ 219 h 219"/>
                <a:gd name="T44" fmla="*/ 238 w 310"/>
                <a:gd name="T45" fmla="*/ 191 h 219"/>
                <a:gd name="T46" fmla="*/ 278 w 310"/>
                <a:gd name="T47" fmla="*/ 187 h 219"/>
                <a:gd name="T48" fmla="*/ 257 w 310"/>
                <a:gd name="T49" fmla="*/ 169 h 219"/>
                <a:gd name="T50" fmla="*/ 247 w 310"/>
                <a:gd name="T51" fmla="*/ 153 h 219"/>
                <a:gd name="T52" fmla="*/ 252 w 310"/>
                <a:gd name="T53" fmla="*/ 153 h 219"/>
                <a:gd name="T54" fmla="*/ 252 w 310"/>
                <a:gd name="T55" fmla="*/ 149 h 219"/>
                <a:gd name="T56" fmla="*/ 245 w 310"/>
                <a:gd name="T57" fmla="*/ 148 h 219"/>
                <a:gd name="T58" fmla="*/ 291 w 310"/>
                <a:gd name="T59" fmla="*/ 158 h 219"/>
                <a:gd name="T60" fmla="*/ 289 w 310"/>
                <a:gd name="T61" fmla="*/ 131 h 219"/>
                <a:gd name="T62" fmla="*/ 276 w 310"/>
                <a:gd name="T63" fmla="*/ 128 h 219"/>
                <a:gd name="T64" fmla="*/ 271 w 310"/>
                <a:gd name="T65" fmla="*/ 120 h 219"/>
                <a:gd name="T66" fmla="*/ 247 w 310"/>
                <a:gd name="T67" fmla="*/ 106 h 219"/>
                <a:gd name="T68" fmla="*/ 258 w 310"/>
                <a:gd name="T69" fmla="*/ 98 h 219"/>
                <a:gd name="T70" fmla="*/ 243 w 310"/>
                <a:gd name="T71" fmla="*/ 94 h 219"/>
                <a:gd name="T72" fmla="*/ 255 w 310"/>
                <a:gd name="T73" fmla="*/ 89 h 219"/>
                <a:gd name="T74" fmla="*/ 227 w 310"/>
                <a:gd name="T75" fmla="*/ 7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0" h="219">
                  <a:moveTo>
                    <a:pt x="227" y="71"/>
                  </a:moveTo>
                  <a:cubicBezTo>
                    <a:pt x="214" y="64"/>
                    <a:pt x="204" y="63"/>
                    <a:pt x="191" y="57"/>
                  </a:cubicBezTo>
                  <a:cubicBezTo>
                    <a:pt x="175" y="50"/>
                    <a:pt x="173" y="38"/>
                    <a:pt x="152" y="37"/>
                  </a:cubicBezTo>
                  <a:cubicBezTo>
                    <a:pt x="141" y="36"/>
                    <a:pt x="131" y="44"/>
                    <a:pt x="119" y="44"/>
                  </a:cubicBezTo>
                  <a:cubicBezTo>
                    <a:pt x="121" y="25"/>
                    <a:pt x="111" y="17"/>
                    <a:pt x="93" y="20"/>
                  </a:cubicBezTo>
                  <a:cubicBezTo>
                    <a:pt x="65" y="24"/>
                    <a:pt x="79" y="39"/>
                    <a:pt x="65" y="51"/>
                  </a:cubicBezTo>
                  <a:cubicBezTo>
                    <a:pt x="58" y="37"/>
                    <a:pt x="60" y="29"/>
                    <a:pt x="74" y="18"/>
                  </a:cubicBezTo>
                  <a:cubicBezTo>
                    <a:pt x="42" y="0"/>
                    <a:pt x="0" y="63"/>
                    <a:pt x="50" y="65"/>
                  </a:cubicBezTo>
                  <a:cubicBezTo>
                    <a:pt x="50" y="67"/>
                    <a:pt x="50" y="68"/>
                    <a:pt x="49" y="70"/>
                  </a:cubicBezTo>
                  <a:cubicBezTo>
                    <a:pt x="44" y="68"/>
                    <a:pt x="39" y="70"/>
                    <a:pt x="34" y="69"/>
                  </a:cubicBezTo>
                  <a:cubicBezTo>
                    <a:pt x="47" y="97"/>
                    <a:pt x="119" y="72"/>
                    <a:pt x="124" y="94"/>
                  </a:cubicBezTo>
                  <a:cubicBezTo>
                    <a:pt x="144" y="79"/>
                    <a:pt x="147" y="83"/>
                    <a:pt x="166" y="100"/>
                  </a:cubicBezTo>
                  <a:cubicBezTo>
                    <a:pt x="163" y="102"/>
                    <a:pt x="160" y="103"/>
                    <a:pt x="157" y="104"/>
                  </a:cubicBezTo>
                  <a:cubicBezTo>
                    <a:pt x="166" y="111"/>
                    <a:pt x="179" y="104"/>
                    <a:pt x="192" y="117"/>
                  </a:cubicBezTo>
                  <a:cubicBezTo>
                    <a:pt x="205" y="130"/>
                    <a:pt x="197" y="144"/>
                    <a:pt x="181" y="151"/>
                  </a:cubicBezTo>
                  <a:cubicBezTo>
                    <a:pt x="184" y="153"/>
                    <a:pt x="186" y="156"/>
                    <a:pt x="188" y="158"/>
                  </a:cubicBezTo>
                  <a:cubicBezTo>
                    <a:pt x="173" y="167"/>
                    <a:pt x="155" y="158"/>
                    <a:pt x="143" y="172"/>
                  </a:cubicBezTo>
                  <a:cubicBezTo>
                    <a:pt x="154" y="188"/>
                    <a:pt x="161" y="174"/>
                    <a:pt x="172" y="178"/>
                  </a:cubicBezTo>
                  <a:cubicBezTo>
                    <a:pt x="179" y="181"/>
                    <a:pt x="178" y="171"/>
                    <a:pt x="186" y="177"/>
                  </a:cubicBezTo>
                  <a:cubicBezTo>
                    <a:pt x="191" y="181"/>
                    <a:pt x="196" y="185"/>
                    <a:pt x="201" y="188"/>
                  </a:cubicBezTo>
                  <a:cubicBezTo>
                    <a:pt x="214" y="194"/>
                    <a:pt x="215" y="202"/>
                    <a:pt x="231" y="207"/>
                  </a:cubicBezTo>
                  <a:cubicBezTo>
                    <a:pt x="241" y="210"/>
                    <a:pt x="253" y="211"/>
                    <a:pt x="260" y="219"/>
                  </a:cubicBezTo>
                  <a:cubicBezTo>
                    <a:pt x="268" y="207"/>
                    <a:pt x="248" y="198"/>
                    <a:pt x="238" y="191"/>
                  </a:cubicBezTo>
                  <a:cubicBezTo>
                    <a:pt x="244" y="192"/>
                    <a:pt x="299" y="214"/>
                    <a:pt x="278" y="187"/>
                  </a:cubicBezTo>
                  <a:cubicBezTo>
                    <a:pt x="270" y="176"/>
                    <a:pt x="266" y="179"/>
                    <a:pt x="257" y="169"/>
                  </a:cubicBezTo>
                  <a:cubicBezTo>
                    <a:pt x="251" y="163"/>
                    <a:pt x="249" y="158"/>
                    <a:pt x="247" y="153"/>
                  </a:cubicBezTo>
                  <a:cubicBezTo>
                    <a:pt x="249" y="153"/>
                    <a:pt x="250" y="153"/>
                    <a:pt x="252" y="153"/>
                  </a:cubicBezTo>
                  <a:cubicBezTo>
                    <a:pt x="252" y="152"/>
                    <a:pt x="252" y="151"/>
                    <a:pt x="252" y="149"/>
                  </a:cubicBezTo>
                  <a:cubicBezTo>
                    <a:pt x="250" y="149"/>
                    <a:pt x="248" y="149"/>
                    <a:pt x="245" y="148"/>
                  </a:cubicBezTo>
                  <a:cubicBezTo>
                    <a:pt x="263" y="138"/>
                    <a:pt x="284" y="183"/>
                    <a:pt x="291" y="158"/>
                  </a:cubicBezTo>
                  <a:cubicBezTo>
                    <a:pt x="310" y="143"/>
                    <a:pt x="310" y="144"/>
                    <a:pt x="289" y="131"/>
                  </a:cubicBezTo>
                  <a:cubicBezTo>
                    <a:pt x="286" y="129"/>
                    <a:pt x="280" y="131"/>
                    <a:pt x="276" y="128"/>
                  </a:cubicBezTo>
                  <a:cubicBezTo>
                    <a:pt x="272" y="126"/>
                    <a:pt x="278" y="121"/>
                    <a:pt x="271" y="120"/>
                  </a:cubicBezTo>
                  <a:cubicBezTo>
                    <a:pt x="260" y="117"/>
                    <a:pt x="258" y="108"/>
                    <a:pt x="247" y="106"/>
                  </a:cubicBezTo>
                  <a:cubicBezTo>
                    <a:pt x="251" y="103"/>
                    <a:pt x="253" y="100"/>
                    <a:pt x="258" y="98"/>
                  </a:cubicBezTo>
                  <a:cubicBezTo>
                    <a:pt x="253" y="97"/>
                    <a:pt x="249" y="94"/>
                    <a:pt x="243" y="94"/>
                  </a:cubicBezTo>
                  <a:cubicBezTo>
                    <a:pt x="247" y="93"/>
                    <a:pt x="251" y="90"/>
                    <a:pt x="255" y="89"/>
                  </a:cubicBezTo>
                  <a:cubicBezTo>
                    <a:pt x="244" y="80"/>
                    <a:pt x="239" y="77"/>
                    <a:pt x="227" y="7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5" name="Freeform 145"/>
            <p:cNvSpPr>
              <a:spLocks/>
            </p:cNvSpPr>
            <p:nvPr/>
          </p:nvSpPr>
          <p:spPr bwMode="auto">
            <a:xfrm>
              <a:off x="1080" y="98"/>
              <a:ext cx="538" cy="311"/>
            </a:xfrm>
            <a:custGeom>
              <a:avLst/>
              <a:gdLst>
                <a:gd name="T0" fmla="*/ 14 w 303"/>
                <a:gd name="T1" fmla="*/ 47 h 175"/>
                <a:gd name="T2" fmla="*/ 41 w 303"/>
                <a:gd name="T3" fmla="*/ 44 h 175"/>
                <a:gd name="T4" fmla="*/ 20 w 303"/>
                <a:gd name="T5" fmla="*/ 55 h 175"/>
                <a:gd name="T6" fmla="*/ 35 w 303"/>
                <a:gd name="T7" fmla="*/ 55 h 175"/>
                <a:gd name="T8" fmla="*/ 26 w 303"/>
                <a:gd name="T9" fmla="*/ 59 h 175"/>
                <a:gd name="T10" fmla="*/ 55 w 303"/>
                <a:gd name="T11" fmla="*/ 63 h 175"/>
                <a:gd name="T12" fmla="*/ 74 w 303"/>
                <a:gd name="T13" fmla="*/ 68 h 175"/>
                <a:gd name="T14" fmla="*/ 99 w 303"/>
                <a:gd name="T15" fmla="*/ 69 h 175"/>
                <a:gd name="T16" fmla="*/ 121 w 303"/>
                <a:gd name="T17" fmla="*/ 61 h 175"/>
                <a:gd name="T18" fmla="*/ 98 w 303"/>
                <a:gd name="T19" fmla="*/ 85 h 175"/>
                <a:gd name="T20" fmla="*/ 53 w 303"/>
                <a:gd name="T21" fmla="*/ 72 h 175"/>
                <a:gd name="T22" fmla="*/ 58 w 303"/>
                <a:gd name="T23" fmla="*/ 76 h 175"/>
                <a:gd name="T24" fmla="*/ 49 w 303"/>
                <a:gd name="T25" fmla="*/ 79 h 175"/>
                <a:gd name="T26" fmla="*/ 65 w 303"/>
                <a:gd name="T27" fmla="*/ 104 h 175"/>
                <a:gd name="T28" fmla="*/ 43 w 303"/>
                <a:gd name="T29" fmla="*/ 121 h 175"/>
                <a:gd name="T30" fmla="*/ 72 w 303"/>
                <a:gd name="T31" fmla="*/ 136 h 175"/>
                <a:gd name="T32" fmla="*/ 36 w 303"/>
                <a:gd name="T33" fmla="*/ 130 h 175"/>
                <a:gd name="T34" fmla="*/ 47 w 303"/>
                <a:gd name="T35" fmla="*/ 140 h 175"/>
                <a:gd name="T36" fmla="*/ 22 w 303"/>
                <a:gd name="T37" fmla="*/ 154 h 175"/>
                <a:gd name="T38" fmla="*/ 139 w 303"/>
                <a:gd name="T39" fmla="*/ 150 h 175"/>
                <a:gd name="T40" fmla="*/ 125 w 303"/>
                <a:gd name="T41" fmla="*/ 147 h 175"/>
                <a:gd name="T42" fmla="*/ 137 w 303"/>
                <a:gd name="T43" fmla="*/ 126 h 175"/>
                <a:gd name="T44" fmla="*/ 169 w 303"/>
                <a:gd name="T45" fmla="*/ 110 h 175"/>
                <a:gd name="T46" fmla="*/ 159 w 303"/>
                <a:gd name="T47" fmla="*/ 102 h 175"/>
                <a:gd name="T48" fmla="*/ 169 w 303"/>
                <a:gd name="T49" fmla="*/ 95 h 175"/>
                <a:gd name="T50" fmla="*/ 160 w 303"/>
                <a:gd name="T51" fmla="*/ 96 h 175"/>
                <a:gd name="T52" fmla="*/ 214 w 303"/>
                <a:gd name="T53" fmla="*/ 73 h 175"/>
                <a:gd name="T54" fmla="*/ 271 w 303"/>
                <a:gd name="T55" fmla="*/ 44 h 175"/>
                <a:gd name="T56" fmla="*/ 245 w 303"/>
                <a:gd name="T57" fmla="*/ 43 h 175"/>
                <a:gd name="T58" fmla="*/ 303 w 303"/>
                <a:gd name="T59" fmla="*/ 25 h 175"/>
                <a:gd name="T60" fmla="*/ 241 w 303"/>
                <a:gd name="T61" fmla="*/ 16 h 175"/>
                <a:gd name="T62" fmla="*/ 247 w 303"/>
                <a:gd name="T63" fmla="*/ 12 h 175"/>
                <a:gd name="T64" fmla="*/ 174 w 303"/>
                <a:gd name="T65" fmla="*/ 8 h 175"/>
                <a:gd name="T66" fmla="*/ 149 w 303"/>
                <a:gd name="T67" fmla="*/ 7 h 175"/>
                <a:gd name="T68" fmla="*/ 110 w 303"/>
                <a:gd name="T69" fmla="*/ 10 h 175"/>
                <a:gd name="T70" fmla="*/ 84 w 303"/>
                <a:gd name="T71" fmla="*/ 24 h 175"/>
                <a:gd name="T72" fmla="*/ 56 w 303"/>
                <a:gd name="T73" fmla="*/ 23 h 175"/>
                <a:gd name="T74" fmla="*/ 0 w 303"/>
                <a:gd name="T75" fmla="*/ 44 h 175"/>
                <a:gd name="T76" fmla="*/ 23 w 303"/>
                <a:gd name="T77" fmla="*/ 41 h 175"/>
                <a:gd name="T78" fmla="*/ 14 w 303"/>
                <a:gd name="T79"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3" h="175">
                  <a:moveTo>
                    <a:pt x="14" y="47"/>
                  </a:moveTo>
                  <a:cubicBezTo>
                    <a:pt x="24" y="52"/>
                    <a:pt x="30" y="43"/>
                    <a:pt x="41" y="44"/>
                  </a:cubicBezTo>
                  <a:cubicBezTo>
                    <a:pt x="32" y="45"/>
                    <a:pt x="24" y="48"/>
                    <a:pt x="20" y="55"/>
                  </a:cubicBezTo>
                  <a:cubicBezTo>
                    <a:pt x="25" y="55"/>
                    <a:pt x="30" y="56"/>
                    <a:pt x="35" y="55"/>
                  </a:cubicBezTo>
                  <a:cubicBezTo>
                    <a:pt x="32" y="56"/>
                    <a:pt x="29" y="57"/>
                    <a:pt x="26" y="59"/>
                  </a:cubicBezTo>
                  <a:cubicBezTo>
                    <a:pt x="38" y="68"/>
                    <a:pt x="43" y="64"/>
                    <a:pt x="55" y="63"/>
                  </a:cubicBezTo>
                  <a:cubicBezTo>
                    <a:pt x="62" y="62"/>
                    <a:pt x="64" y="74"/>
                    <a:pt x="74" y="68"/>
                  </a:cubicBezTo>
                  <a:cubicBezTo>
                    <a:pt x="81" y="64"/>
                    <a:pt x="90" y="70"/>
                    <a:pt x="99" y="69"/>
                  </a:cubicBezTo>
                  <a:cubicBezTo>
                    <a:pt x="107" y="68"/>
                    <a:pt x="113" y="62"/>
                    <a:pt x="121" y="61"/>
                  </a:cubicBezTo>
                  <a:cubicBezTo>
                    <a:pt x="112" y="71"/>
                    <a:pt x="66" y="70"/>
                    <a:pt x="98" y="85"/>
                  </a:cubicBezTo>
                  <a:cubicBezTo>
                    <a:pt x="80" y="80"/>
                    <a:pt x="74" y="71"/>
                    <a:pt x="53" y="72"/>
                  </a:cubicBezTo>
                  <a:cubicBezTo>
                    <a:pt x="55" y="74"/>
                    <a:pt x="56" y="75"/>
                    <a:pt x="58" y="76"/>
                  </a:cubicBezTo>
                  <a:cubicBezTo>
                    <a:pt x="55" y="77"/>
                    <a:pt x="52" y="78"/>
                    <a:pt x="49" y="79"/>
                  </a:cubicBezTo>
                  <a:cubicBezTo>
                    <a:pt x="55" y="83"/>
                    <a:pt x="86" y="100"/>
                    <a:pt x="65" y="104"/>
                  </a:cubicBezTo>
                  <a:cubicBezTo>
                    <a:pt x="55" y="105"/>
                    <a:pt x="43" y="108"/>
                    <a:pt x="43" y="121"/>
                  </a:cubicBezTo>
                  <a:cubicBezTo>
                    <a:pt x="59" y="114"/>
                    <a:pt x="60" y="128"/>
                    <a:pt x="72" y="136"/>
                  </a:cubicBezTo>
                  <a:cubicBezTo>
                    <a:pt x="59" y="135"/>
                    <a:pt x="50" y="122"/>
                    <a:pt x="36" y="130"/>
                  </a:cubicBezTo>
                  <a:cubicBezTo>
                    <a:pt x="41" y="133"/>
                    <a:pt x="42" y="138"/>
                    <a:pt x="47" y="140"/>
                  </a:cubicBezTo>
                  <a:cubicBezTo>
                    <a:pt x="38" y="142"/>
                    <a:pt x="26" y="145"/>
                    <a:pt x="22" y="154"/>
                  </a:cubicBezTo>
                  <a:cubicBezTo>
                    <a:pt x="47" y="153"/>
                    <a:pt x="119" y="175"/>
                    <a:pt x="139" y="150"/>
                  </a:cubicBezTo>
                  <a:cubicBezTo>
                    <a:pt x="134" y="149"/>
                    <a:pt x="131" y="146"/>
                    <a:pt x="125" y="147"/>
                  </a:cubicBezTo>
                  <a:cubicBezTo>
                    <a:pt x="130" y="141"/>
                    <a:pt x="140" y="136"/>
                    <a:pt x="137" y="126"/>
                  </a:cubicBezTo>
                  <a:cubicBezTo>
                    <a:pt x="152" y="129"/>
                    <a:pt x="159" y="120"/>
                    <a:pt x="169" y="110"/>
                  </a:cubicBezTo>
                  <a:cubicBezTo>
                    <a:pt x="165" y="108"/>
                    <a:pt x="163" y="104"/>
                    <a:pt x="159" y="102"/>
                  </a:cubicBezTo>
                  <a:cubicBezTo>
                    <a:pt x="166" y="100"/>
                    <a:pt x="164" y="98"/>
                    <a:pt x="169" y="95"/>
                  </a:cubicBezTo>
                  <a:cubicBezTo>
                    <a:pt x="166" y="95"/>
                    <a:pt x="163" y="95"/>
                    <a:pt x="160" y="96"/>
                  </a:cubicBezTo>
                  <a:cubicBezTo>
                    <a:pt x="179" y="83"/>
                    <a:pt x="196" y="90"/>
                    <a:pt x="214" y="73"/>
                  </a:cubicBezTo>
                  <a:cubicBezTo>
                    <a:pt x="231" y="58"/>
                    <a:pt x="253" y="58"/>
                    <a:pt x="271" y="44"/>
                  </a:cubicBezTo>
                  <a:cubicBezTo>
                    <a:pt x="262" y="45"/>
                    <a:pt x="254" y="46"/>
                    <a:pt x="245" y="43"/>
                  </a:cubicBezTo>
                  <a:cubicBezTo>
                    <a:pt x="265" y="36"/>
                    <a:pt x="286" y="38"/>
                    <a:pt x="303" y="25"/>
                  </a:cubicBezTo>
                  <a:cubicBezTo>
                    <a:pt x="279" y="10"/>
                    <a:pt x="268" y="9"/>
                    <a:pt x="241" y="16"/>
                  </a:cubicBezTo>
                  <a:cubicBezTo>
                    <a:pt x="243" y="14"/>
                    <a:pt x="245" y="13"/>
                    <a:pt x="247" y="12"/>
                  </a:cubicBezTo>
                  <a:cubicBezTo>
                    <a:pt x="231" y="3"/>
                    <a:pt x="188" y="0"/>
                    <a:pt x="174" y="8"/>
                  </a:cubicBezTo>
                  <a:cubicBezTo>
                    <a:pt x="170" y="10"/>
                    <a:pt x="154" y="7"/>
                    <a:pt x="149" y="7"/>
                  </a:cubicBezTo>
                  <a:cubicBezTo>
                    <a:pt x="138" y="7"/>
                    <a:pt x="120" y="5"/>
                    <a:pt x="110" y="10"/>
                  </a:cubicBezTo>
                  <a:cubicBezTo>
                    <a:pt x="99" y="15"/>
                    <a:pt x="90" y="12"/>
                    <a:pt x="84" y="24"/>
                  </a:cubicBezTo>
                  <a:cubicBezTo>
                    <a:pt x="80" y="33"/>
                    <a:pt x="64" y="16"/>
                    <a:pt x="56" y="23"/>
                  </a:cubicBezTo>
                  <a:cubicBezTo>
                    <a:pt x="39" y="36"/>
                    <a:pt x="15" y="26"/>
                    <a:pt x="0" y="44"/>
                  </a:cubicBezTo>
                  <a:cubicBezTo>
                    <a:pt x="8" y="42"/>
                    <a:pt x="15" y="42"/>
                    <a:pt x="23" y="41"/>
                  </a:cubicBezTo>
                  <a:cubicBezTo>
                    <a:pt x="20" y="43"/>
                    <a:pt x="17" y="45"/>
                    <a:pt x="14" y="4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6" name="Freeform 146"/>
            <p:cNvSpPr>
              <a:spLocks noEditPoints="1"/>
            </p:cNvSpPr>
            <p:nvPr/>
          </p:nvSpPr>
          <p:spPr bwMode="auto">
            <a:xfrm>
              <a:off x="1403" y="72"/>
              <a:ext cx="1069" cy="807"/>
            </a:xfrm>
            <a:custGeom>
              <a:avLst/>
              <a:gdLst>
                <a:gd name="T0" fmla="*/ 471 w 603"/>
                <a:gd name="T1" fmla="*/ 266 h 455"/>
                <a:gd name="T2" fmla="*/ 478 w 603"/>
                <a:gd name="T3" fmla="*/ 236 h 455"/>
                <a:gd name="T4" fmla="*/ 488 w 603"/>
                <a:gd name="T5" fmla="*/ 227 h 455"/>
                <a:gd name="T6" fmla="*/ 519 w 603"/>
                <a:gd name="T7" fmla="*/ 216 h 455"/>
                <a:gd name="T8" fmla="*/ 521 w 603"/>
                <a:gd name="T9" fmla="*/ 199 h 455"/>
                <a:gd name="T10" fmla="*/ 519 w 603"/>
                <a:gd name="T11" fmla="*/ 173 h 455"/>
                <a:gd name="T12" fmla="*/ 531 w 603"/>
                <a:gd name="T13" fmla="*/ 144 h 455"/>
                <a:gd name="T14" fmla="*/ 514 w 603"/>
                <a:gd name="T15" fmla="*/ 135 h 455"/>
                <a:gd name="T16" fmla="*/ 564 w 603"/>
                <a:gd name="T17" fmla="*/ 77 h 455"/>
                <a:gd name="T18" fmla="*/ 597 w 603"/>
                <a:gd name="T19" fmla="*/ 52 h 455"/>
                <a:gd name="T20" fmla="*/ 516 w 603"/>
                <a:gd name="T21" fmla="*/ 53 h 455"/>
                <a:gd name="T22" fmla="*/ 498 w 603"/>
                <a:gd name="T23" fmla="*/ 44 h 455"/>
                <a:gd name="T24" fmla="*/ 466 w 603"/>
                <a:gd name="T25" fmla="*/ 45 h 455"/>
                <a:gd name="T26" fmla="*/ 508 w 603"/>
                <a:gd name="T27" fmla="*/ 26 h 455"/>
                <a:gd name="T28" fmla="*/ 375 w 603"/>
                <a:gd name="T29" fmla="*/ 3 h 455"/>
                <a:gd name="T30" fmla="*/ 255 w 603"/>
                <a:gd name="T31" fmla="*/ 21 h 455"/>
                <a:gd name="T32" fmla="*/ 269 w 603"/>
                <a:gd name="T33" fmla="*/ 46 h 455"/>
                <a:gd name="T34" fmla="*/ 193 w 603"/>
                <a:gd name="T35" fmla="*/ 46 h 455"/>
                <a:gd name="T36" fmla="*/ 110 w 603"/>
                <a:gd name="T37" fmla="*/ 64 h 455"/>
                <a:gd name="T38" fmla="*/ 58 w 603"/>
                <a:gd name="T39" fmla="*/ 88 h 455"/>
                <a:gd name="T40" fmla="*/ 44 w 603"/>
                <a:gd name="T41" fmla="*/ 115 h 455"/>
                <a:gd name="T42" fmla="*/ 72 w 603"/>
                <a:gd name="T43" fmla="*/ 143 h 455"/>
                <a:gd name="T44" fmla="*/ 49 w 603"/>
                <a:gd name="T45" fmla="*/ 167 h 455"/>
                <a:gd name="T46" fmla="*/ 68 w 603"/>
                <a:gd name="T47" fmla="*/ 180 h 455"/>
                <a:gd name="T48" fmla="*/ 174 w 603"/>
                <a:gd name="T49" fmla="*/ 230 h 455"/>
                <a:gd name="T50" fmla="*/ 202 w 603"/>
                <a:gd name="T51" fmla="*/ 262 h 455"/>
                <a:gd name="T52" fmla="*/ 189 w 603"/>
                <a:gd name="T53" fmla="*/ 279 h 455"/>
                <a:gd name="T54" fmla="*/ 207 w 603"/>
                <a:gd name="T55" fmla="*/ 318 h 455"/>
                <a:gd name="T56" fmla="*/ 199 w 603"/>
                <a:gd name="T57" fmla="*/ 346 h 455"/>
                <a:gd name="T58" fmla="*/ 224 w 603"/>
                <a:gd name="T59" fmla="*/ 387 h 455"/>
                <a:gd name="T60" fmla="*/ 267 w 603"/>
                <a:gd name="T61" fmla="*/ 437 h 455"/>
                <a:gd name="T62" fmla="*/ 298 w 603"/>
                <a:gd name="T63" fmla="*/ 450 h 455"/>
                <a:gd name="T64" fmla="*/ 323 w 603"/>
                <a:gd name="T65" fmla="*/ 390 h 455"/>
                <a:gd name="T66" fmla="*/ 355 w 603"/>
                <a:gd name="T67" fmla="*/ 361 h 455"/>
                <a:gd name="T68" fmla="*/ 425 w 603"/>
                <a:gd name="T69" fmla="*/ 321 h 455"/>
                <a:gd name="T70" fmla="*/ 467 w 603"/>
                <a:gd name="T71" fmla="*/ 279 h 455"/>
                <a:gd name="T72" fmla="*/ 443 w 603"/>
                <a:gd name="T73" fmla="*/ 4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 h="455">
                  <a:moveTo>
                    <a:pt x="467" y="279"/>
                  </a:moveTo>
                  <a:cubicBezTo>
                    <a:pt x="476" y="273"/>
                    <a:pt x="474" y="275"/>
                    <a:pt x="471" y="266"/>
                  </a:cubicBezTo>
                  <a:cubicBezTo>
                    <a:pt x="479" y="266"/>
                    <a:pt x="513" y="296"/>
                    <a:pt x="512" y="275"/>
                  </a:cubicBezTo>
                  <a:cubicBezTo>
                    <a:pt x="511" y="257"/>
                    <a:pt x="483" y="251"/>
                    <a:pt x="478" y="236"/>
                  </a:cubicBezTo>
                  <a:cubicBezTo>
                    <a:pt x="483" y="239"/>
                    <a:pt x="493" y="253"/>
                    <a:pt x="501" y="250"/>
                  </a:cubicBezTo>
                  <a:cubicBezTo>
                    <a:pt x="519" y="245"/>
                    <a:pt x="493" y="230"/>
                    <a:pt x="488" y="227"/>
                  </a:cubicBezTo>
                  <a:cubicBezTo>
                    <a:pt x="498" y="229"/>
                    <a:pt x="500" y="232"/>
                    <a:pt x="509" y="229"/>
                  </a:cubicBezTo>
                  <a:cubicBezTo>
                    <a:pt x="517" y="227"/>
                    <a:pt x="523" y="225"/>
                    <a:pt x="519" y="216"/>
                  </a:cubicBezTo>
                  <a:cubicBezTo>
                    <a:pt x="527" y="214"/>
                    <a:pt x="528" y="211"/>
                    <a:pt x="533" y="207"/>
                  </a:cubicBezTo>
                  <a:cubicBezTo>
                    <a:pt x="528" y="205"/>
                    <a:pt x="526" y="201"/>
                    <a:pt x="521" y="199"/>
                  </a:cubicBezTo>
                  <a:cubicBezTo>
                    <a:pt x="531" y="197"/>
                    <a:pt x="532" y="193"/>
                    <a:pt x="530" y="184"/>
                  </a:cubicBezTo>
                  <a:cubicBezTo>
                    <a:pt x="529" y="179"/>
                    <a:pt x="519" y="170"/>
                    <a:pt x="519" y="173"/>
                  </a:cubicBezTo>
                  <a:cubicBezTo>
                    <a:pt x="517" y="154"/>
                    <a:pt x="534" y="168"/>
                    <a:pt x="547" y="156"/>
                  </a:cubicBezTo>
                  <a:cubicBezTo>
                    <a:pt x="543" y="151"/>
                    <a:pt x="537" y="147"/>
                    <a:pt x="531" y="144"/>
                  </a:cubicBezTo>
                  <a:cubicBezTo>
                    <a:pt x="533" y="143"/>
                    <a:pt x="535" y="143"/>
                    <a:pt x="537" y="142"/>
                  </a:cubicBezTo>
                  <a:cubicBezTo>
                    <a:pt x="530" y="138"/>
                    <a:pt x="522" y="136"/>
                    <a:pt x="514" y="135"/>
                  </a:cubicBezTo>
                  <a:cubicBezTo>
                    <a:pt x="517" y="121"/>
                    <a:pt x="536" y="114"/>
                    <a:pt x="532" y="101"/>
                  </a:cubicBezTo>
                  <a:cubicBezTo>
                    <a:pt x="542" y="100"/>
                    <a:pt x="561" y="85"/>
                    <a:pt x="564" y="77"/>
                  </a:cubicBezTo>
                  <a:cubicBezTo>
                    <a:pt x="562" y="77"/>
                    <a:pt x="560" y="77"/>
                    <a:pt x="557" y="77"/>
                  </a:cubicBezTo>
                  <a:cubicBezTo>
                    <a:pt x="566" y="77"/>
                    <a:pt x="603" y="63"/>
                    <a:pt x="597" y="52"/>
                  </a:cubicBezTo>
                  <a:cubicBezTo>
                    <a:pt x="590" y="40"/>
                    <a:pt x="566" y="46"/>
                    <a:pt x="556" y="48"/>
                  </a:cubicBezTo>
                  <a:cubicBezTo>
                    <a:pt x="541" y="52"/>
                    <a:pt x="531" y="54"/>
                    <a:pt x="516" y="53"/>
                  </a:cubicBezTo>
                  <a:cubicBezTo>
                    <a:pt x="505" y="52"/>
                    <a:pt x="489" y="77"/>
                    <a:pt x="480" y="84"/>
                  </a:cubicBezTo>
                  <a:cubicBezTo>
                    <a:pt x="485" y="74"/>
                    <a:pt x="512" y="53"/>
                    <a:pt x="498" y="44"/>
                  </a:cubicBezTo>
                  <a:cubicBezTo>
                    <a:pt x="486" y="36"/>
                    <a:pt x="468" y="60"/>
                    <a:pt x="454" y="61"/>
                  </a:cubicBezTo>
                  <a:cubicBezTo>
                    <a:pt x="459" y="57"/>
                    <a:pt x="461" y="51"/>
                    <a:pt x="466" y="45"/>
                  </a:cubicBezTo>
                  <a:cubicBezTo>
                    <a:pt x="462" y="44"/>
                    <a:pt x="458" y="44"/>
                    <a:pt x="455" y="44"/>
                  </a:cubicBezTo>
                  <a:cubicBezTo>
                    <a:pt x="478" y="43"/>
                    <a:pt x="500" y="40"/>
                    <a:pt x="508" y="26"/>
                  </a:cubicBezTo>
                  <a:cubicBezTo>
                    <a:pt x="481" y="26"/>
                    <a:pt x="468" y="15"/>
                    <a:pt x="444" y="6"/>
                  </a:cubicBezTo>
                  <a:cubicBezTo>
                    <a:pt x="425" y="0"/>
                    <a:pt x="395" y="0"/>
                    <a:pt x="375" y="3"/>
                  </a:cubicBezTo>
                  <a:cubicBezTo>
                    <a:pt x="354" y="5"/>
                    <a:pt x="335" y="12"/>
                    <a:pt x="314" y="13"/>
                  </a:cubicBezTo>
                  <a:cubicBezTo>
                    <a:pt x="304" y="13"/>
                    <a:pt x="273" y="17"/>
                    <a:pt x="255" y="21"/>
                  </a:cubicBezTo>
                  <a:cubicBezTo>
                    <a:pt x="258" y="23"/>
                    <a:pt x="261" y="25"/>
                    <a:pt x="263" y="27"/>
                  </a:cubicBezTo>
                  <a:cubicBezTo>
                    <a:pt x="239" y="24"/>
                    <a:pt x="260" y="41"/>
                    <a:pt x="269" y="46"/>
                  </a:cubicBezTo>
                  <a:cubicBezTo>
                    <a:pt x="260" y="46"/>
                    <a:pt x="206" y="22"/>
                    <a:pt x="217" y="46"/>
                  </a:cubicBezTo>
                  <a:cubicBezTo>
                    <a:pt x="207" y="45"/>
                    <a:pt x="190" y="28"/>
                    <a:pt x="193" y="46"/>
                  </a:cubicBezTo>
                  <a:cubicBezTo>
                    <a:pt x="178" y="34"/>
                    <a:pt x="137" y="39"/>
                    <a:pt x="121" y="49"/>
                  </a:cubicBezTo>
                  <a:cubicBezTo>
                    <a:pt x="115" y="52"/>
                    <a:pt x="115" y="60"/>
                    <a:pt x="110" y="64"/>
                  </a:cubicBezTo>
                  <a:cubicBezTo>
                    <a:pt x="104" y="70"/>
                    <a:pt x="101" y="61"/>
                    <a:pt x="94" y="67"/>
                  </a:cubicBezTo>
                  <a:cubicBezTo>
                    <a:pt x="83" y="76"/>
                    <a:pt x="70" y="80"/>
                    <a:pt x="58" y="88"/>
                  </a:cubicBezTo>
                  <a:cubicBezTo>
                    <a:pt x="64" y="95"/>
                    <a:pt x="74" y="95"/>
                    <a:pt x="83" y="95"/>
                  </a:cubicBezTo>
                  <a:cubicBezTo>
                    <a:pt x="78" y="119"/>
                    <a:pt x="62" y="111"/>
                    <a:pt x="44" y="115"/>
                  </a:cubicBezTo>
                  <a:cubicBezTo>
                    <a:pt x="38" y="117"/>
                    <a:pt x="12" y="125"/>
                    <a:pt x="10" y="130"/>
                  </a:cubicBezTo>
                  <a:cubicBezTo>
                    <a:pt x="0" y="151"/>
                    <a:pt x="66" y="143"/>
                    <a:pt x="72" y="143"/>
                  </a:cubicBezTo>
                  <a:cubicBezTo>
                    <a:pt x="66" y="162"/>
                    <a:pt x="35" y="146"/>
                    <a:pt x="22" y="162"/>
                  </a:cubicBezTo>
                  <a:cubicBezTo>
                    <a:pt x="31" y="159"/>
                    <a:pt x="41" y="162"/>
                    <a:pt x="49" y="167"/>
                  </a:cubicBezTo>
                  <a:cubicBezTo>
                    <a:pt x="47" y="169"/>
                    <a:pt x="44" y="171"/>
                    <a:pt x="42" y="173"/>
                  </a:cubicBezTo>
                  <a:cubicBezTo>
                    <a:pt x="50" y="180"/>
                    <a:pt x="59" y="183"/>
                    <a:pt x="68" y="180"/>
                  </a:cubicBezTo>
                  <a:cubicBezTo>
                    <a:pt x="67" y="179"/>
                    <a:pt x="65" y="178"/>
                    <a:pt x="64" y="177"/>
                  </a:cubicBezTo>
                  <a:cubicBezTo>
                    <a:pt x="113" y="175"/>
                    <a:pt x="154" y="175"/>
                    <a:pt x="174" y="230"/>
                  </a:cubicBezTo>
                  <a:cubicBezTo>
                    <a:pt x="179" y="244"/>
                    <a:pt x="185" y="242"/>
                    <a:pt x="179" y="256"/>
                  </a:cubicBezTo>
                  <a:cubicBezTo>
                    <a:pt x="173" y="271"/>
                    <a:pt x="196" y="260"/>
                    <a:pt x="202" y="262"/>
                  </a:cubicBezTo>
                  <a:cubicBezTo>
                    <a:pt x="208" y="265"/>
                    <a:pt x="224" y="281"/>
                    <a:pt x="217" y="286"/>
                  </a:cubicBezTo>
                  <a:cubicBezTo>
                    <a:pt x="216" y="286"/>
                    <a:pt x="193" y="279"/>
                    <a:pt x="189" y="279"/>
                  </a:cubicBezTo>
                  <a:cubicBezTo>
                    <a:pt x="197" y="289"/>
                    <a:pt x="215" y="293"/>
                    <a:pt x="227" y="294"/>
                  </a:cubicBezTo>
                  <a:cubicBezTo>
                    <a:pt x="220" y="304"/>
                    <a:pt x="221" y="320"/>
                    <a:pt x="207" y="318"/>
                  </a:cubicBezTo>
                  <a:cubicBezTo>
                    <a:pt x="201" y="325"/>
                    <a:pt x="193" y="334"/>
                    <a:pt x="193" y="346"/>
                  </a:cubicBezTo>
                  <a:cubicBezTo>
                    <a:pt x="195" y="346"/>
                    <a:pt x="197" y="346"/>
                    <a:pt x="199" y="346"/>
                  </a:cubicBezTo>
                  <a:cubicBezTo>
                    <a:pt x="193" y="361"/>
                    <a:pt x="210" y="371"/>
                    <a:pt x="212" y="386"/>
                  </a:cubicBezTo>
                  <a:cubicBezTo>
                    <a:pt x="217" y="384"/>
                    <a:pt x="220" y="387"/>
                    <a:pt x="224" y="387"/>
                  </a:cubicBezTo>
                  <a:cubicBezTo>
                    <a:pt x="210" y="400"/>
                    <a:pt x="241" y="435"/>
                    <a:pt x="254" y="440"/>
                  </a:cubicBezTo>
                  <a:cubicBezTo>
                    <a:pt x="256" y="442"/>
                    <a:pt x="263" y="435"/>
                    <a:pt x="267" y="437"/>
                  </a:cubicBezTo>
                  <a:cubicBezTo>
                    <a:pt x="272" y="440"/>
                    <a:pt x="274" y="446"/>
                    <a:pt x="278" y="447"/>
                  </a:cubicBezTo>
                  <a:cubicBezTo>
                    <a:pt x="284" y="449"/>
                    <a:pt x="292" y="455"/>
                    <a:pt x="298" y="450"/>
                  </a:cubicBezTo>
                  <a:cubicBezTo>
                    <a:pt x="307" y="441"/>
                    <a:pt x="306" y="428"/>
                    <a:pt x="308" y="417"/>
                  </a:cubicBezTo>
                  <a:cubicBezTo>
                    <a:pt x="310" y="407"/>
                    <a:pt x="329" y="400"/>
                    <a:pt x="323" y="390"/>
                  </a:cubicBezTo>
                  <a:cubicBezTo>
                    <a:pt x="312" y="374"/>
                    <a:pt x="348" y="364"/>
                    <a:pt x="355" y="354"/>
                  </a:cubicBezTo>
                  <a:cubicBezTo>
                    <a:pt x="355" y="356"/>
                    <a:pt x="355" y="359"/>
                    <a:pt x="355" y="361"/>
                  </a:cubicBezTo>
                  <a:cubicBezTo>
                    <a:pt x="373" y="358"/>
                    <a:pt x="380" y="355"/>
                    <a:pt x="392" y="343"/>
                  </a:cubicBezTo>
                  <a:cubicBezTo>
                    <a:pt x="402" y="333"/>
                    <a:pt x="409" y="321"/>
                    <a:pt x="425" y="321"/>
                  </a:cubicBezTo>
                  <a:cubicBezTo>
                    <a:pt x="456" y="321"/>
                    <a:pt x="479" y="303"/>
                    <a:pt x="505" y="290"/>
                  </a:cubicBezTo>
                  <a:cubicBezTo>
                    <a:pt x="492" y="288"/>
                    <a:pt x="474" y="291"/>
                    <a:pt x="467" y="279"/>
                  </a:cubicBezTo>
                  <a:close/>
                  <a:moveTo>
                    <a:pt x="397" y="45"/>
                  </a:moveTo>
                  <a:cubicBezTo>
                    <a:pt x="407" y="43"/>
                    <a:pt x="425" y="44"/>
                    <a:pt x="443" y="44"/>
                  </a:cubicBezTo>
                  <a:cubicBezTo>
                    <a:pt x="427" y="45"/>
                    <a:pt x="412" y="48"/>
                    <a:pt x="397" y="4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7" name="Freeform 147"/>
            <p:cNvSpPr>
              <a:spLocks/>
            </p:cNvSpPr>
            <p:nvPr/>
          </p:nvSpPr>
          <p:spPr bwMode="auto">
            <a:xfrm>
              <a:off x="1722" y="577"/>
              <a:ext cx="57" cy="39"/>
            </a:xfrm>
            <a:custGeom>
              <a:avLst/>
              <a:gdLst>
                <a:gd name="T0" fmla="*/ 11 w 32"/>
                <a:gd name="T1" fmla="*/ 20 h 22"/>
                <a:gd name="T2" fmla="*/ 32 w 32"/>
                <a:gd name="T3" fmla="*/ 14 h 22"/>
                <a:gd name="T4" fmla="*/ 12 w 32"/>
                <a:gd name="T5" fmla="*/ 1 h 22"/>
                <a:gd name="T6" fmla="*/ 11 w 32"/>
                <a:gd name="T7" fmla="*/ 20 h 22"/>
              </a:gdLst>
              <a:ahLst/>
              <a:cxnLst>
                <a:cxn ang="0">
                  <a:pos x="T0" y="T1"/>
                </a:cxn>
                <a:cxn ang="0">
                  <a:pos x="T2" y="T3"/>
                </a:cxn>
                <a:cxn ang="0">
                  <a:pos x="T4" y="T5"/>
                </a:cxn>
                <a:cxn ang="0">
                  <a:pos x="T6" y="T7"/>
                </a:cxn>
              </a:cxnLst>
              <a:rect l="0" t="0" r="r" b="b"/>
              <a:pathLst>
                <a:path w="32" h="22">
                  <a:moveTo>
                    <a:pt x="11" y="20"/>
                  </a:moveTo>
                  <a:cubicBezTo>
                    <a:pt x="19" y="22"/>
                    <a:pt x="27" y="20"/>
                    <a:pt x="32" y="14"/>
                  </a:cubicBezTo>
                  <a:cubicBezTo>
                    <a:pt x="28" y="11"/>
                    <a:pt x="17" y="0"/>
                    <a:pt x="12" y="1"/>
                  </a:cubicBezTo>
                  <a:cubicBezTo>
                    <a:pt x="0" y="4"/>
                    <a:pt x="5" y="15"/>
                    <a:pt x="11" y="2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8" name="Freeform 148"/>
            <p:cNvSpPr>
              <a:spLocks/>
            </p:cNvSpPr>
            <p:nvPr/>
          </p:nvSpPr>
          <p:spPr bwMode="auto">
            <a:xfrm>
              <a:off x="2350" y="403"/>
              <a:ext cx="32" cy="22"/>
            </a:xfrm>
            <a:custGeom>
              <a:avLst/>
              <a:gdLst>
                <a:gd name="T0" fmla="*/ 7 w 18"/>
                <a:gd name="T1" fmla="*/ 12 h 12"/>
                <a:gd name="T2" fmla="*/ 18 w 18"/>
                <a:gd name="T3" fmla="*/ 7 h 12"/>
                <a:gd name="T4" fmla="*/ 7 w 18"/>
                <a:gd name="T5" fmla="*/ 12 h 12"/>
              </a:gdLst>
              <a:ahLst/>
              <a:cxnLst>
                <a:cxn ang="0">
                  <a:pos x="T0" y="T1"/>
                </a:cxn>
                <a:cxn ang="0">
                  <a:pos x="T2" y="T3"/>
                </a:cxn>
                <a:cxn ang="0">
                  <a:pos x="T4" y="T5"/>
                </a:cxn>
              </a:cxnLst>
              <a:rect l="0" t="0" r="r" b="b"/>
              <a:pathLst>
                <a:path w="18" h="12">
                  <a:moveTo>
                    <a:pt x="7" y="12"/>
                  </a:moveTo>
                  <a:cubicBezTo>
                    <a:pt x="11" y="11"/>
                    <a:pt x="15" y="9"/>
                    <a:pt x="18" y="7"/>
                  </a:cubicBezTo>
                  <a:cubicBezTo>
                    <a:pt x="13" y="2"/>
                    <a:pt x="0" y="0"/>
                    <a:pt x="7" y="1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9" name="Freeform 149"/>
            <p:cNvSpPr>
              <a:spLocks/>
            </p:cNvSpPr>
            <p:nvPr/>
          </p:nvSpPr>
          <p:spPr bwMode="auto">
            <a:xfrm>
              <a:off x="1658" y="1087"/>
              <a:ext cx="123" cy="112"/>
            </a:xfrm>
            <a:custGeom>
              <a:avLst/>
              <a:gdLst>
                <a:gd name="T0" fmla="*/ 23 w 69"/>
                <a:gd name="T1" fmla="*/ 24 h 63"/>
                <a:gd name="T2" fmla="*/ 30 w 69"/>
                <a:gd name="T3" fmla="*/ 0 h 63"/>
                <a:gd name="T4" fmla="*/ 1 w 69"/>
                <a:gd name="T5" fmla="*/ 38 h 63"/>
                <a:gd name="T6" fmla="*/ 1 w 69"/>
                <a:gd name="T7" fmla="*/ 52 h 63"/>
                <a:gd name="T8" fmla="*/ 39 w 69"/>
                <a:gd name="T9" fmla="*/ 52 h 63"/>
                <a:gd name="T10" fmla="*/ 35 w 69"/>
                <a:gd name="T11" fmla="*/ 58 h 63"/>
                <a:gd name="T12" fmla="*/ 47 w 69"/>
                <a:gd name="T13" fmla="*/ 49 h 63"/>
                <a:gd name="T14" fmla="*/ 56 w 69"/>
                <a:gd name="T15" fmla="*/ 63 h 63"/>
                <a:gd name="T16" fmla="*/ 56 w 69"/>
                <a:gd name="T17" fmla="*/ 38 h 63"/>
                <a:gd name="T18" fmla="*/ 52 w 69"/>
                <a:gd name="T19" fmla="*/ 39 h 63"/>
                <a:gd name="T20" fmla="*/ 52 w 69"/>
                <a:gd name="T21" fmla="*/ 28 h 63"/>
                <a:gd name="T22" fmla="*/ 32 w 69"/>
                <a:gd name="T23" fmla="*/ 28 h 63"/>
                <a:gd name="T24" fmla="*/ 34 w 69"/>
                <a:gd name="T25" fmla="*/ 23 h 63"/>
                <a:gd name="T26" fmla="*/ 23 w 69"/>
                <a:gd name="T2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63">
                  <a:moveTo>
                    <a:pt x="23" y="24"/>
                  </a:moveTo>
                  <a:cubicBezTo>
                    <a:pt x="26" y="16"/>
                    <a:pt x="32" y="8"/>
                    <a:pt x="30" y="0"/>
                  </a:cubicBezTo>
                  <a:cubicBezTo>
                    <a:pt x="15" y="8"/>
                    <a:pt x="15" y="28"/>
                    <a:pt x="1" y="38"/>
                  </a:cubicBezTo>
                  <a:cubicBezTo>
                    <a:pt x="1" y="43"/>
                    <a:pt x="0" y="47"/>
                    <a:pt x="1" y="52"/>
                  </a:cubicBezTo>
                  <a:cubicBezTo>
                    <a:pt x="12" y="48"/>
                    <a:pt x="27" y="52"/>
                    <a:pt x="39" y="52"/>
                  </a:cubicBezTo>
                  <a:cubicBezTo>
                    <a:pt x="37" y="54"/>
                    <a:pt x="36" y="56"/>
                    <a:pt x="35" y="58"/>
                  </a:cubicBezTo>
                  <a:cubicBezTo>
                    <a:pt x="39" y="54"/>
                    <a:pt x="43" y="53"/>
                    <a:pt x="47" y="49"/>
                  </a:cubicBezTo>
                  <a:cubicBezTo>
                    <a:pt x="49" y="56"/>
                    <a:pt x="52" y="57"/>
                    <a:pt x="56" y="63"/>
                  </a:cubicBezTo>
                  <a:cubicBezTo>
                    <a:pt x="69" y="45"/>
                    <a:pt x="48" y="53"/>
                    <a:pt x="56" y="38"/>
                  </a:cubicBezTo>
                  <a:cubicBezTo>
                    <a:pt x="55" y="39"/>
                    <a:pt x="53" y="39"/>
                    <a:pt x="52" y="39"/>
                  </a:cubicBezTo>
                  <a:cubicBezTo>
                    <a:pt x="53" y="37"/>
                    <a:pt x="53" y="31"/>
                    <a:pt x="52" y="28"/>
                  </a:cubicBezTo>
                  <a:cubicBezTo>
                    <a:pt x="43" y="29"/>
                    <a:pt x="39" y="29"/>
                    <a:pt x="32" y="28"/>
                  </a:cubicBezTo>
                  <a:cubicBezTo>
                    <a:pt x="32" y="25"/>
                    <a:pt x="33" y="25"/>
                    <a:pt x="34" y="23"/>
                  </a:cubicBezTo>
                  <a:cubicBezTo>
                    <a:pt x="29" y="24"/>
                    <a:pt x="28" y="22"/>
                    <a:pt x="23"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0" name="Freeform 150"/>
            <p:cNvSpPr>
              <a:spLocks/>
            </p:cNvSpPr>
            <p:nvPr/>
          </p:nvSpPr>
          <p:spPr bwMode="auto">
            <a:xfrm>
              <a:off x="5048" y="354"/>
              <a:ext cx="156" cy="87"/>
            </a:xfrm>
            <a:custGeom>
              <a:avLst/>
              <a:gdLst>
                <a:gd name="T0" fmla="*/ 72 w 88"/>
                <a:gd name="T1" fmla="*/ 34 h 49"/>
                <a:gd name="T2" fmla="*/ 88 w 88"/>
                <a:gd name="T3" fmla="*/ 22 h 49"/>
                <a:gd name="T4" fmla="*/ 67 w 88"/>
                <a:gd name="T5" fmla="*/ 16 h 49"/>
                <a:gd name="T6" fmla="*/ 48 w 88"/>
                <a:gd name="T7" fmla="*/ 22 h 49"/>
                <a:gd name="T8" fmla="*/ 16 w 88"/>
                <a:gd name="T9" fmla="*/ 18 h 49"/>
                <a:gd name="T10" fmla="*/ 72 w 88"/>
                <a:gd name="T11" fmla="*/ 34 h 49"/>
              </a:gdLst>
              <a:ahLst/>
              <a:cxnLst>
                <a:cxn ang="0">
                  <a:pos x="T0" y="T1"/>
                </a:cxn>
                <a:cxn ang="0">
                  <a:pos x="T2" y="T3"/>
                </a:cxn>
                <a:cxn ang="0">
                  <a:pos x="T4" y="T5"/>
                </a:cxn>
                <a:cxn ang="0">
                  <a:pos x="T6" y="T7"/>
                </a:cxn>
                <a:cxn ang="0">
                  <a:pos x="T8" y="T9"/>
                </a:cxn>
                <a:cxn ang="0">
                  <a:pos x="T10" y="T11"/>
                </a:cxn>
              </a:cxnLst>
              <a:rect l="0" t="0" r="r" b="b"/>
              <a:pathLst>
                <a:path w="88" h="49">
                  <a:moveTo>
                    <a:pt x="72" y="34"/>
                  </a:moveTo>
                  <a:cubicBezTo>
                    <a:pt x="81" y="35"/>
                    <a:pt x="86" y="31"/>
                    <a:pt x="88" y="22"/>
                  </a:cubicBezTo>
                  <a:cubicBezTo>
                    <a:pt x="81" y="20"/>
                    <a:pt x="74" y="18"/>
                    <a:pt x="67" y="16"/>
                  </a:cubicBezTo>
                  <a:cubicBezTo>
                    <a:pt x="55" y="12"/>
                    <a:pt x="54" y="22"/>
                    <a:pt x="48" y="22"/>
                  </a:cubicBezTo>
                  <a:cubicBezTo>
                    <a:pt x="39" y="22"/>
                    <a:pt x="24" y="0"/>
                    <a:pt x="16" y="18"/>
                  </a:cubicBezTo>
                  <a:cubicBezTo>
                    <a:pt x="0" y="49"/>
                    <a:pt x="59" y="36"/>
                    <a:pt x="72" y="3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1" name="Freeform 151"/>
            <p:cNvSpPr>
              <a:spLocks/>
            </p:cNvSpPr>
            <p:nvPr/>
          </p:nvSpPr>
          <p:spPr bwMode="auto">
            <a:xfrm>
              <a:off x="1410" y="1323"/>
              <a:ext cx="16" cy="2"/>
            </a:xfrm>
            <a:custGeom>
              <a:avLst/>
              <a:gdLst>
                <a:gd name="T0" fmla="*/ 9 w 9"/>
                <a:gd name="T1" fmla="*/ 0 h 1"/>
                <a:gd name="T2" fmla="*/ 0 w 9"/>
                <a:gd name="T3" fmla="*/ 1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cubicBezTo>
                    <a:pt x="6" y="0"/>
                    <a:pt x="3" y="1"/>
                    <a:pt x="0" y="1"/>
                  </a:cubicBezTo>
                  <a:cubicBezTo>
                    <a:pt x="0" y="1"/>
                    <a:pt x="0" y="1"/>
                    <a:pt x="0" y="1"/>
                  </a:cubicBezTo>
                  <a:cubicBezTo>
                    <a:pt x="3" y="1"/>
                    <a:pt x="6" y="0"/>
                    <a:pt x="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2" name="Freeform 152"/>
            <p:cNvSpPr>
              <a:spLocks noEditPoints="1"/>
            </p:cNvSpPr>
            <p:nvPr/>
          </p:nvSpPr>
          <p:spPr bwMode="auto">
            <a:xfrm>
              <a:off x="-237" y="528"/>
              <a:ext cx="2339" cy="2646"/>
            </a:xfrm>
            <a:custGeom>
              <a:avLst/>
              <a:gdLst>
                <a:gd name="T0" fmla="*/ 1165 w 1319"/>
                <a:gd name="T1" fmla="*/ 892 h 1491"/>
                <a:gd name="T2" fmla="*/ 1156 w 1319"/>
                <a:gd name="T3" fmla="*/ 869 h 1491"/>
                <a:gd name="T4" fmla="*/ 1038 w 1319"/>
                <a:gd name="T5" fmla="*/ 770 h 1491"/>
                <a:gd name="T6" fmla="*/ 951 w 1319"/>
                <a:gd name="T7" fmla="*/ 758 h 1491"/>
                <a:gd name="T8" fmla="*/ 827 w 1319"/>
                <a:gd name="T9" fmla="*/ 742 h 1491"/>
                <a:gd name="T10" fmla="*/ 787 w 1319"/>
                <a:gd name="T11" fmla="*/ 696 h 1491"/>
                <a:gd name="T12" fmla="*/ 699 w 1319"/>
                <a:gd name="T13" fmla="*/ 590 h 1491"/>
                <a:gd name="T14" fmla="*/ 807 w 1319"/>
                <a:gd name="T15" fmla="*/ 574 h 1491"/>
                <a:gd name="T16" fmla="*/ 885 w 1319"/>
                <a:gd name="T17" fmla="*/ 528 h 1491"/>
                <a:gd name="T18" fmla="*/ 900 w 1319"/>
                <a:gd name="T19" fmla="*/ 472 h 1491"/>
                <a:gd name="T20" fmla="*/ 928 w 1319"/>
                <a:gd name="T21" fmla="*/ 446 h 1491"/>
                <a:gd name="T22" fmla="*/ 989 w 1319"/>
                <a:gd name="T23" fmla="*/ 398 h 1491"/>
                <a:gd name="T24" fmla="*/ 1017 w 1319"/>
                <a:gd name="T25" fmla="*/ 362 h 1491"/>
                <a:gd name="T26" fmla="*/ 1046 w 1319"/>
                <a:gd name="T27" fmla="*/ 333 h 1491"/>
                <a:gd name="T28" fmla="*/ 1056 w 1319"/>
                <a:gd name="T29" fmla="*/ 265 h 1491"/>
                <a:gd name="T30" fmla="*/ 952 w 1319"/>
                <a:gd name="T31" fmla="*/ 183 h 1491"/>
                <a:gd name="T32" fmla="*/ 892 w 1319"/>
                <a:gd name="T33" fmla="*/ 249 h 1491"/>
                <a:gd name="T34" fmla="*/ 820 w 1319"/>
                <a:gd name="T35" fmla="*/ 263 h 1491"/>
                <a:gd name="T36" fmla="*/ 714 w 1319"/>
                <a:gd name="T37" fmla="*/ 221 h 1491"/>
                <a:gd name="T38" fmla="*/ 793 w 1319"/>
                <a:gd name="T39" fmla="*/ 124 h 1491"/>
                <a:gd name="T40" fmla="*/ 811 w 1319"/>
                <a:gd name="T41" fmla="*/ 59 h 1491"/>
                <a:gd name="T42" fmla="*/ 735 w 1319"/>
                <a:gd name="T43" fmla="*/ 42 h 1491"/>
                <a:gd name="T44" fmla="*/ 719 w 1319"/>
                <a:gd name="T45" fmla="*/ 61 h 1491"/>
                <a:gd name="T46" fmla="*/ 577 w 1319"/>
                <a:gd name="T47" fmla="*/ 65 h 1491"/>
                <a:gd name="T48" fmla="*/ 522 w 1319"/>
                <a:gd name="T49" fmla="*/ 67 h 1491"/>
                <a:gd name="T50" fmla="*/ 358 w 1319"/>
                <a:gd name="T51" fmla="*/ 37 h 1491"/>
                <a:gd name="T52" fmla="*/ 220 w 1319"/>
                <a:gd name="T53" fmla="*/ 38 h 1491"/>
                <a:gd name="T54" fmla="*/ 37 w 1319"/>
                <a:gd name="T55" fmla="*/ 61 h 1491"/>
                <a:gd name="T56" fmla="*/ 13 w 1319"/>
                <a:gd name="T57" fmla="*/ 116 h 1491"/>
                <a:gd name="T58" fmla="*/ 71 w 1319"/>
                <a:gd name="T59" fmla="*/ 143 h 1491"/>
                <a:gd name="T60" fmla="*/ 62 w 1319"/>
                <a:gd name="T61" fmla="*/ 222 h 1491"/>
                <a:gd name="T62" fmla="*/ 78 w 1319"/>
                <a:gd name="T63" fmla="*/ 254 h 1491"/>
                <a:gd name="T64" fmla="*/ 153 w 1319"/>
                <a:gd name="T65" fmla="*/ 210 h 1491"/>
                <a:gd name="T66" fmla="*/ 305 w 1319"/>
                <a:gd name="T67" fmla="*/ 221 h 1491"/>
                <a:gd name="T68" fmla="*/ 345 w 1319"/>
                <a:gd name="T69" fmla="*/ 260 h 1491"/>
                <a:gd name="T70" fmla="*/ 361 w 1319"/>
                <a:gd name="T71" fmla="*/ 271 h 1491"/>
                <a:gd name="T72" fmla="*/ 438 w 1319"/>
                <a:gd name="T73" fmla="*/ 367 h 1491"/>
                <a:gd name="T74" fmla="*/ 445 w 1319"/>
                <a:gd name="T75" fmla="*/ 491 h 1491"/>
                <a:gd name="T76" fmla="*/ 546 w 1319"/>
                <a:gd name="T77" fmla="*/ 623 h 1491"/>
                <a:gd name="T78" fmla="*/ 543 w 1319"/>
                <a:gd name="T79" fmla="*/ 585 h 1491"/>
                <a:gd name="T80" fmla="*/ 656 w 1319"/>
                <a:gd name="T81" fmla="*/ 707 h 1491"/>
                <a:gd name="T82" fmla="*/ 810 w 1319"/>
                <a:gd name="T83" fmla="*/ 783 h 1491"/>
                <a:gd name="T84" fmla="*/ 890 w 1319"/>
                <a:gd name="T85" fmla="*/ 840 h 1491"/>
                <a:gd name="T86" fmla="*/ 947 w 1319"/>
                <a:gd name="T87" fmla="*/ 1053 h 1491"/>
                <a:gd name="T88" fmla="*/ 930 w 1319"/>
                <a:gd name="T89" fmla="*/ 1287 h 1491"/>
                <a:gd name="T90" fmla="*/ 928 w 1319"/>
                <a:gd name="T91" fmla="*/ 1318 h 1491"/>
                <a:gd name="T92" fmla="*/ 913 w 1319"/>
                <a:gd name="T93" fmla="*/ 1412 h 1491"/>
                <a:gd name="T94" fmla="*/ 987 w 1319"/>
                <a:gd name="T95" fmla="*/ 1489 h 1491"/>
                <a:gd name="T96" fmla="*/ 1008 w 1319"/>
                <a:gd name="T97" fmla="*/ 1389 h 1491"/>
                <a:gd name="T98" fmla="*/ 1019 w 1319"/>
                <a:gd name="T99" fmla="*/ 1326 h 1491"/>
                <a:gd name="T100" fmla="*/ 1080 w 1319"/>
                <a:gd name="T101" fmla="*/ 1231 h 1491"/>
                <a:gd name="T102" fmla="*/ 1221 w 1319"/>
                <a:gd name="T103" fmla="*/ 1103 h 1491"/>
                <a:gd name="T104" fmla="*/ 1268 w 1319"/>
                <a:gd name="T105" fmla="*/ 1022 h 1491"/>
                <a:gd name="T106" fmla="*/ 862 w 1319"/>
                <a:gd name="T107" fmla="*/ 431 h 1491"/>
                <a:gd name="T108" fmla="*/ 868 w 1319"/>
                <a:gd name="T109" fmla="*/ 418 h 1491"/>
                <a:gd name="T110" fmla="*/ 813 w 1319"/>
                <a:gd name="T111" fmla="*/ 367 h 1491"/>
                <a:gd name="T112" fmla="*/ 828 w 1319"/>
                <a:gd name="T113" fmla="*/ 411 h 1491"/>
                <a:gd name="T114" fmla="*/ 823 w 1319"/>
                <a:gd name="T115" fmla="*/ 387 h 1491"/>
                <a:gd name="T116" fmla="*/ 743 w 1319"/>
                <a:gd name="T117" fmla="*/ 379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19" h="1491">
                  <a:moveTo>
                    <a:pt x="1301" y="925"/>
                  </a:moveTo>
                  <a:cubicBezTo>
                    <a:pt x="1282" y="928"/>
                    <a:pt x="1275" y="906"/>
                    <a:pt x="1262" y="908"/>
                  </a:cubicBezTo>
                  <a:cubicBezTo>
                    <a:pt x="1249" y="910"/>
                    <a:pt x="1230" y="892"/>
                    <a:pt x="1217" y="906"/>
                  </a:cubicBezTo>
                  <a:cubicBezTo>
                    <a:pt x="1212" y="881"/>
                    <a:pt x="1179" y="879"/>
                    <a:pt x="1166" y="900"/>
                  </a:cubicBezTo>
                  <a:cubicBezTo>
                    <a:pt x="1166" y="898"/>
                    <a:pt x="1165" y="895"/>
                    <a:pt x="1165" y="892"/>
                  </a:cubicBezTo>
                  <a:cubicBezTo>
                    <a:pt x="1154" y="898"/>
                    <a:pt x="1145" y="890"/>
                    <a:pt x="1148" y="879"/>
                  </a:cubicBezTo>
                  <a:cubicBezTo>
                    <a:pt x="1148" y="876"/>
                    <a:pt x="1151" y="874"/>
                    <a:pt x="1153" y="872"/>
                  </a:cubicBezTo>
                  <a:cubicBezTo>
                    <a:pt x="1150" y="880"/>
                    <a:pt x="1163" y="889"/>
                    <a:pt x="1171" y="881"/>
                  </a:cubicBezTo>
                  <a:cubicBezTo>
                    <a:pt x="1180" y="872"/>
                    <a:pt x="1166" y="868"/>
                    <a:pt x="1159" y="867"/>
                  </a:cubicBezTo>
                  <a:cubicBezTo>
                    <a:pt x="1158" y="868"/>
                    <a:pt x="1157" y="868"/>
                    <a:pt x="1156" y="869"/>
                  </a:cubicBezTo>
                  <a:cubicBezTo>
                    <a:pt x="1157" y="859"/>
                    <a:pt x="1154" y="865"/>
                    <a:pt x="1152" y="857"/>
                  </a:cubicBezTo>
                  <a:cubicBezTo>
                    <a:pt x="1149" y="836"/>
                    <a:pt x="1139" y="831"/>
                    <a:pt x="1125" y="822"/>
                  </a:cubicBezTo>
                  <a:cubicBezTo>
                    <a:pt x="1115" y="815"/>
                    <a:pt x="1105" y="818"/>
                    <a:pt x="1093" y="816"/>
                  </a:cubicBezTo>
                  <a:cubicBezTo>
                    <a:pt x="1081" y="815"/>
                    <a:pt x="1080" y="806"/>
                    <a:pt x="1071" y="802"/>
                  </a:cubicBezTo>
                  <a:cubicBezTo>
                    <a:pt x="1063" y="798"/>
                    <a:pt x="1026" y="777"/>
                    <a:pt x="1038" y="770"/>
                  </a:cubicBezTo>
                  <a:cubicBezTo>
                    <a:pt x="1025" y="773"/>
                    <a:pt x="1010" y="776"/>
                    <a:pt x="996" y="773"/>
                  </a:cubicBezTo>
                  <a:cubicBezTo>
                    <a:pt x="982" y="770"/>
                    <a:pt x="977" y="766"/>
                    <a:pt x="960" y="759"/>
                  </a:cubicBezTo>
                  <a:cubicBezTo>
                    <a:pt x="963" y="762"/>
                    <a:pt x="965" y="764"/>
                    <a:pt x="967" y="766"/>
                  </a:cubicBezTo>
                  <a:cubicBezTo>
                    <a:pt x="947" y="754"/>
                    <a:pt x="952" y="779"/>
                    <a:pt x="950" y="785"/>
                  </a:cubicBezTo>
                  <a:cubicBezTo>
                    <a:pt x="940" y="777"/>
                    <a:pt x="945" y="767"/>
                    <a:pt x="951" y="758"/>
                  </a:cubicBezTo>
                  <a:cubicBezTo>
                    <a:pt x="943" y="761"/>
                    <a:pt x="932" y="762"/>
                    <a:pt x="922" y="766"/>
                  </a:cubicBezTo>
                  <a:cubicBezTo>
                    <a:pt x="908" y="772"/>
                    <a:pt x="905" y="787"/>
                    <a:pt x="895" y="789"/>
                  </a:cubicBezTo>
                  <a:cubicBezTo>
                    <a:pt x="896" y="793"/>
                    <a:pt x="897" y="791"/>
                    <a:pt x="896" y="796"/>
                  </a:cubicBezTo>
                  <a:cubicBezTo>
                    <a:pt x="880" y="781"/>
                    <a:pt x="873" y="784"/>
                    <a:pt x="853" y="787"/>
                  </a:cubicBezTo>
                  <a:cubicBezTo>
                    <a:pt x="825" y="790"/>
                    <a:pt x="831" y="757"/>
                    <a:pt x="827" y="742"/>
                  </a:cubicBezTo>
                  <a:cubicBezTo>
                    <a:pt x="826" y="735"/>
                    <a:pt x="836" y="727"/>
                    <a:pt x="825" y="725"/>
                  </a:cubicBezTo>
                  <a:cubicBezTo>
                    <a:pt x="814" y="722"/>
                    <a:pt x="808" y="717"/>
                    <a:pt x="796" y="717"/>
                  </a:cubicBezTo>
                  <a:cubicBezTo>
                    <a:pt x="788" y="717"/>
                    <a:pt x="778" y="728"/>
                    <a:pt x="774" y="717"/>
                  </a:cubicBezTo>
                  <a:cubicBezTo>
                    <a:pt x="772" y="712"/>
                    <a:pt x="790" y="705"/>
                    <a:pt x="782" y="692"/>
                  </a:cubicBezTo>
                  <a:cubicBezTo>
                    <a:pt x="784" y="693"/>
                    <a:pt x="785" y="693"/>
                    <a:pt x="787" y="696"/>
                  </a:cubicBezTo>
                  <a:cubicBezTo>
                    <a:pt x="785" y="683"/>
                    <a:pt x="791" y="673"/>
                    <a:pt x="795" y="662"/>
                  </a:cubicBezTo>
                  <a:cubicBezTo>
                    <a:pt x="773" y="666"/>
                    <a:pt x="770" y="663"/>
                    <a:pt x="755" y="680"/>
                  </a:cubicBezTo>
                  <a:cubicBezTo>
                    <a:pt x="745" y="691"/>
                    <a:pt x="736" y="702"/>
                    <a:pt x="716" y="691"/>
                  </a:cubicBezTo>
                  <a:cubicBezTo>
                    <a:pt x="686" y="676"/>
                    <a:pt x="684" y="631"/>
                    <a:pt x="694" y="613"/>
                  </a:cubicBezTo>
                  <a:cubicBezTo>
                    <a:pt x="682" y="603"/>
                    <a:pt x="692" y="598"/>
                    <a:pt x="699" y="590"/>
                  </a:cubicBezTo>
                  <a:cubicBezTo>
                    <a:pt x="705" y="584"/>
                    <a:pt x="712" y="591"/>
                    <a:pt x="714" y="582"/>
                  </a:cubicBezTo>
                  <a:cubicBezTo>
                    <a:pt x="715" y="575"/>
                    <a:pt x="720" y="575"/>
                    <a:pt x="726" y="572"/>
                  </a:cubicBezTo>
                  <a:cubicBezTo>
                    <a:pt x="730" y="569"/>
                    <a:pt x="785" y="592"/>
                    <a:pt x="766" y="568"/>
                  </a:cubicBezTo>
                  <a:cubicBezTo>
                    <a:pt x="774" y="567"/>
                    <a:pt x="781" y="567"/>
                    <a:pt x="785" y="571"/>
                  </a:cubicBezTo>
                  <a:cubicBezTo>
                    <a:pt x="794" y="562"/>
                    <a:pt x="799" y="569"/>
                    <a:pt x="807" y="574"/>
                  </a:cubicBezTo>
                  <a:cubicBezTo>
                    <a:pt x="816" y="579"/>
                    <a:pt x="825" y="566"/>
                    <a:pt x="832" y="578"/>
                  </a:cubicBezTo>
                  <a:cubicBezTo>
                    <a:pt x="836" y="586"/>
                    <a:pt x="831" y="594"/>
                    <a:pt x="835" y="602"/>
                  </a:cubicBezTo>
                  <a:cubicBezTo>
                    <a:pt x="838" y="610"/>
                    <a:pt x="850" y="614"/>
                    <a:pt x="854" y="623"/>
                  </a:cubicBezTo>
                  <a:cubicBezTo>
                    <a:pt x="872" y="606"/>
                    <a:pt x="851" y="594"/>
                    <a:pt x="848" y="577"/>
                  </a:cubicBezTo>
                  <a:cubicBezTo>
                    <a:pt x="841" y="545"/>
                    <a:pt x="864" y="542"/>
                    <a:pt x="885" y="528"/>
                  </a:cubicBezTo>
                  <a:cubicBezTo>
                    <a:pt x="884" y="520"/>
                    <a:pt x="897" y="522"/>
                    <a:pt x="902" y="514"/>
                  </a:cubicBezTo>
                  <a:cubicBezTo>
                    <a:pt x="900" y="514"/>
                    <a:pt x="898" y="513"/>
                    <a:pt x="895" y="513"/>
                  </a:cubicBezTo>
                  <a:cubicBezTo>
                    <a:pt x="899" y="510"/>
                    <a:pt x="900" y="507"/>
                    <a:pt x="906" y="505"/>
                  </a:cubicBezTo>
                  <a:cubicBezTo>
                    <a:pt x="904" y="504"/>
                    <a:pt x="902" y="503"/>
                    <a:pt x="900" y="502"/>
                  </a:cubicBezTo>
                  <a:cubicBezTo>
                    <a:pt x="903" y="492"/>
                    <a:pt x="898" y="483"/>
                    <a:pt x="900" y="472"/>
                  </a:cubicBezTo>
                  <a:cubicBezTo>
                    <a:pt x="902" y="479"/>
                    <a:pt x="903" y="486"/>
                    <a:pt x="904" y="492"/>
                  </a:cubicBezTo>
                  <a:cubicBezTo>
                    <a:pt x="910" y="485"/>
                    <a:pt x="912" y="477"/>
                    <a:pt x="909" y="469"/>
                  </a:cubicBezTo>
                  <a:cubicBezTo>
                    <a:pt x="918" y="470"/>
                    <a:pt x="930" y="458"/>
                    <a:pt x="919" y="451"/>
                  </a:cubicBezTo>
                  <a:cubicBezTo>
                    <a:pt x="922" y="451"/>
                    <a:pt x="926" y="450"/>
                    <a:pt x="929" y="449"/>
                  </a:cubicBezTo>
                  <a:cubicBezTo>
                    <a:pt x="929" y="448"/>
                    <a:pt x="929" y="447"/>
                    <a:pt x="928" y="446"/>
                  </a:cubicBezTo>
                  <a:cubicBezTo>
                    <a:pt x="939" y="444"/>
                    <a:pt x="952" y="435"/>
                    <a:pt x="963" y="438"/>
                  </a:cubicBezTo>
                  <a:cubicBezTo>
                    <a:pt x="954" y="437"/>
                    <a:pt x="949" y="421"/>
                    <a:pt x="960" y="417"/>
                  </a:cubicBezTo>
                  <a:cubicBezTo>
                    <a:pt x="964" y="416"/>
                    <a:pt x="967" y="414"/>
                    <a:pt x="968" y="410"/>
                  </a:cubicBezTo>
                  <a:cubicBezTo>
                    <a:pt x="974" y="400"/>
                    <a:pt x="973" y="413"/>
                    <a:pt x="980" y="408"/>
                  </a:cubicBezTo>
                  <a:cubicBezTo>
                    <a:pt x="988" y="403"/>
                    <a:pt x="990" y="402"/>
                    <a:pt x="989" y="398"/>
                  </a:cubicBezTo>
                  <a:cubicBezTo>
                    <a:pt x="998" y="400"/>
                    <a:pt x="1008" y="393"/>
                    <a:pt x="1016" y="387"/>
                  </a:cubicBezTo>
                  <a:cubicBezTo>
                    <a:pt x="1017" y="390"/>
                    <a:pt x="1018" y="393"/>
                    <a:pt x="1019" y="396"/>
                  </a:cubicBezTo>
                  <a:cubicBezTo>
                    <a:pt x="1005" y="391"/>
                    <a:pt x="999" y="409"/>
                    <a:pt x="1006" y="420"/>
                  </a:cubicBezTo>
                  <a:cubicBezTo>
                    <a:pt x="1015" y="406"/>
                    <a:pt x="1034" y="404"/>
                    <a:pt x="1046" y="393"/>
                  </a:cubicBezTo>
                  <a:cubicBezTo>
                    <a:pt x="1036" y="390"/>
                    <a:pt x="998" y="378"/>
                    <a:pt x="1017" y="362"/>
                  </a:cubicBezTo>
                  <a:cubicBezTo>
                    <a:pt x="1013" y="362"/>
                    <a:pt x="1009" y="361"/>
                    <a:pt x="1005" y="362"/>
                  </a:cubicBezTo>
                  <a:cubicBezTo>
                    <a:pt x="1012" y="360"/>
                    <a:pt x="1015" y="355"/>
                    <a:pt x="1020" y="350"/>
                  </a:cubicBezTo>
                  <a:cubicBezTo>
                    <a:pt x="1001" y="337"/>
                    <a:pt x="987" y="353"/>
                    <a:pt x="970" y="357"/>
                  </a:cubicBezTo>
                  <a:cubicBezTo>
                    <a:pt x="982" y="351"/>
                    <a:pt x="987" y="342"/>
                    <a:pt x="998" y="336"/>
                  </a:cubicBezTo>
                  <a:cubicBezTo>
                    <a:pt x="1011" y="328"/>
                    <a:pt x="1030" y="329"/>
                    <a:pt x="1046" y="333"/>
                  </a:cubicBezTo>
                  <a:cubicBezTo>
                    <a:pt x="1059" y="337"/>
                    <a:pt x="1077" y="316"/>
                    <a:pt x="1091" y="314"/>
                  </a:cubicBezTo>
                  <a:cubicBezTo>
                    <a:pt x="1111" y="311"/>
                    <a:pt x="1095" y="291"/>
                    <a:pt x="1090" y="281"/>
                  </a:cubicBezTo>
                  <a:cubicBezTo>
                    <a:pt x="1082" y="289"/>
                    <a:pt x="1065" y="292"/>
                    <a:pt x="1056" y="288"/>
                  </a:cubicBezTo>
                  <a:cubicBezTo>
                    <a:pt x="1066" y="284"/>
                    <a:pt x="1077" y="283"/>
                    <a:pt x="1084" y="275"/>
                  </a:cubicBezTo>
                  <a:cubicBezTo>
                    <a:pt x="1076" y="269"/>
                    <a:pt x="1065" y="270"/>
                    <a:pt x="1056" y="265"/>
                  </a:cubicBezTo>
                  <a:cubicBezTo>
                    <a:pt x="1055" y="265"/>
                    <a:pt x="1059" y="256"/>
                    <a:pt x="1056" y="253"/>
                  </a:cubicBezTo>
                  <a:cubicBezTo>
                    <a:pt x="1051" y="249"/>
                    <a:pt x="1043" y="256"/>
                    <a:pt x="1037" y="248"/>
                  </a:cubicBezTo>
                  <a:cubicBezTo>
                    <a:pt x="1053" y="240"/>
                    <a:pt x="1020" y="197"/>
                    <a:pt x="1012" y="191"/>
                  </a:cubicBezTo>
                  <a:cubicBezTo>
                    <a:pt x="1004" y="205"/>
                    <a:pt x="996" y="222"/>
                    <a:pt x="980" y="216"/>
                  </a:cubicBezTo>
                  <a:cubicBezTo>
                    <a:pt x="965" y="209"/>
                    <a:pt x="967" y="185"/>
                    <a:pt x="952" y="183"/>
                  </a:cubicBezTo>
                  <a:cubicBezTo>
                    <a:pt x="944" y="182"/>
                    <a:pt x="945" y="173"/>
                    <a:pt x="937" y="168"/>
                  </a:cubicBezTo>
                  <a:cubicBezTo>
                    <a:pt x="926" y="162"/>
                    <a:pt x="923" y="167"/>
                    <a:pt x="913" y="165"/>
                  </a:cubicBezTo>
                  <a:cubicBezTo>
                    <a:pt x="906" y="164"/>
                    <a:pt x="858" y="158"/>
                    <a:pt x="885" y="174"/>
                  </a:cubicBezTo>
                  <a:cubicBezTo>
                    <a:pt x="865" y="182"/>
                    <a:pt x="897" y="207"/>
                    <a:pt x="870" y="212"/>
                  </a:cubicBezTo>
                  <a:cubicBezTo>
                    <a:pt x="882" y="224"/>
                    <a:pt x="885" y="234"/>
                    <a:pt x="892" y="249"/>
                  </a:cubicBezTo>
                  <a:cubicBezTo>
                    <a:pt x="900" y="267"/>
                    <a:pt x="859" y="268"/>
                    <a:pt x="866" y="279"/>
                  </a:cubicBezTo>
                  <a:cubicBezTo>
                    <a:pt x="874" y="291"/>
                    <a:pt x="884" y="304"/>
                    <a:pt x="870" y="316"/>
                  </a:cubicBezTo>
                  <a:cubicBezTo>
                    <a:pt x="857" y="327"/>
                    <a:pt x="840" y="306"/>
                    <a:pt x="837" y="292"/>
                  </a:cubicBezTo>
                  <a:cubicBezTo>
                    <a:pt x="835" y="284"/>
                    <a:pt x="845" y="282"/>
                    <a:pt x="838" y="272"/>
                  </a:cubicBezTo>
                  <a:cubicBezTo>
                    <a:pt x="837" y="269"/>
                    <a:pt x="823" y="264"/>
                    <a:pt x="820" y="263"/>
                  </a:cubicBezTo>
                  <a:cubicBezTo>
                    <a:pt x="814" y="261"/>
                    <a:pt x="803" y="259"/>
                    <a:pt x="797" y="258"/>
                  </a:cubicBezTo>
                  <a:cubicBezTo>
                    <a:pt x="786" y="255"/>
                    <a:pt x="784" y="249"/>
                    <a:pt x="775" y="246"/>
                  </a:cubicBezTo>
                  <a:cubicBezTo>
                    <a:pt x="769" y="243"/>
                    <a:pt x="762" y="244"/>
                    <a:pt x="754" y="240"/>
                  </a:cubicBezTo>
                  <a:cubicBezTo>
                    <a:pt x="750" y="238"/>
                    <a:pt x="742" y="244"/>
                    <a:pt x="739" y="242"/>
                  </a:cubicBezTo>
                  <a:cubicBezTo>
                    <a:pt x="728" y="234"/>
                    <a:pt x="737" y="204"/>
                    <a:pt x="714" y="221"/>
                  </a:cubicBezTo>
                  <a:cubicBezTo>
                    <a:pt x="715" y="206"/>
                    <a:pt x="715" y="192"/>
                    <a:pt x="723" y="179"/>
                  </a:cubicBezTo>
                  <a:cubicBezTo>
                    <a:pt x="732" y="163"/>
                    <a:pt x="745" y="160"/>
                    <a:pt x="758" y="150"/>
                  </a:cubicBezTo>
                  <a:cubicBezTo>
                    <a:pt x="751" y="148"/>
                    <a:pt x="744" y="145"/>
                    <a:pt x="737" y="141"/>
                  </a:cubicBezTo>
                  <a:cubicBezTo>
                    <a:pt x="748" y="142"/>
                    <a:pt x="756" y="142"/>
                    <a:pt x="766" y="139"/>
                  </a:cubicBezTo>
                  <a:cubicBezTo>
                    <a:pt x="775" y="135"/>
                    <a:pt x="782" y="127"/>
                    <a:pt x="793" y="124"/>
                  </a:cubicBezTo>
                  <a:cubicBezTo>
                    <a:pt x="784" y="115"/>
                    <a:pt x="768" y="120"/>
                    <a:pt x="762" y="106"/>
                  </a:cubicBezTo>
                  <a:cubicBezTo>
                    <a:pt x="769" y="107"/>
                    <a:pt x="783" y="119"/>
                    <a:pt x="787" y="116"/>
                  </a:cubicBezTo>
                  <a:cubicBezTo>
                    <a:pt x="795" y="109"/>
                    <a:pt x="808" y="105"/>
                    <a:pt x="798" y="95"/>
                  </a:cubicBezTo>
                  <a:cubicBezTo>
                    <a:pt x="840" y="128"/>
                    <a:pt x="867" y="45"/>
                    <a:pt x="824" y="42"/>
                  </a:cubicBezTo>
                  <a:cubicBezTo>
                    <a:pt x="803" y="40"/>
                    <a:pt x="817" y="55"/>
                    <a:pt x="811" y="59"/>
                  </a:cubicBezTo>
                  <a:cubicBezTo>
                    <a:pt x="803" y="64"/>
                    <a:pt x="799" y="82"/>
                    <a:pt x="793" y="82"/>
                  </a:cubicBezTo>
                  <a:cubicBezTo>
                    <a:pt x="772" y="84"/>
                    <a:pt x="782" y="30"/>
                    <a:pt x="757" y="65"/>
                  </a:cubicBezTo>
                  <a:cubicBezTo>
                    <a:pt x="754" y="57"/>
                    <a:pt x="753" y="58"/>
                    <a:pt x="749" y="51"/>
                  </a:cubicBezTo>
                  <a:cubicBezTo>
                    <a:pt x="751" y="50"/>
                    <a:pt x="753" y="48"/>
                    <a:pt x="755" y="47"/>
                  </a:cubicBezTo>
                  <a:cubicBezTo>
                    <a:pt x="748" y="46"/>
                    <a:pt x="741" y="44"/>
                    <a:pt x="735" y="42"/>
                  </a:cubicBezTo>
                  <a:cubicBezTo>
                    <a:pt x="738" y="40"/>
                    <a:pt x="740" y="36"/>
                    <a:pt x="744" y="34"/>
                  </a:cubicBezTo>
                  <a:cubicBezTo>
                    <a:pt x="733" y="27"/>
                    <a:pt x="733" y="15"/>
                    <a:pt x="726" y="10"/>
                  </a:cubicBezTo>
                  <a:cubicBezTo>
                    <a:pt x="709" y="0"/>
                    <a:pt x="714" y="17"/>
                    <a:pt x="698" y="17"/>
                  </a:cubicBezTo>
                  <a:cubicBezTo>
                    <a:pt x="699" y="29"/>
                    <a:pt x="698" y="31"/>
                    <a:pt x="705" y="39"/>
                  </a:cubicBezTo>
                  <a:cubicBezTo>
                    <a:pt x="712" y="47"/>
                    <a:pt x="730" y="46"/>
                    <a:pt x="719" y="61"/>
                  </a:cubicBezTo>
                  <a:cubicBezTo>
                    <a:pt x="721" y="60"/>
                    <a:pt x="722" y="59"/>
                    <a:pt x="724" y="59"/>
                  </a:cubicBezTo>
                  <a:cubicBezTo>
                    <a:pt x="717" y="66"/>
                    <a:pt x="709" y="72"/>
                    <a:pt x="709" y="83"/>
                  </a:cubicBezTo>
                  <a:cubicBezTo>
                    <a:pt x="693" y="62"/>
                    <a:pt x="685" y="68"/>
                    <a:pt x="663" y="75"/>
                  </a:cubicBezTo>
                  <a:cubicBezTo>
                    <a:pt x="646" y="80"/>
                    <a:pt x="606" y="76"/>
                    <a:pt x="605" y="53"/>
                  </a:cubicBezTo>
                  <a:cubicBezTo>
                    <a:pt x="595" y="58"/>
                    <a:pt x="585" y="58"/>
                    <a:pt x="577" y="65"/>
                  </a:cubicBezTo>
                  <a:cubicBezTo>
                    <a:pt x="584" y="67"/>
                    <a:pt x="592" y="66"/>
                    <a:pt x="600" y="63"/>
                  </a:cubicBezTo>
                  <a:cubicBezTo>
                    <a:pt x="595" y="73"/>
                    <a:pt x="583" y="73"/>
                    <a:pt x="585" y="86"/>
                  </a:cubicBezTo>
                  <a:cubicBezTo>
                    <a:pt x="573" y="83"/>
                    <a:pt x="568" y="66"/>
                    <a:pt x="552" y="73"/>
                  </a:cubicBezTo>
                  <a:cubicBezTo>
                    <a:pt x="538" y="79"/>
                    <a:pt x="523" y="76"/>
                    <a:pt x="509" y="71"/>
                  </a:cubicBezTo>
                  <a:cubicBezTo>
                    <a:pt x="514" y="71"/>
                    <a:pt x="518" y="68"/>
                    <a:pt x="522" y="67"/>
                  </a:cubicBezTo>
                  <a:cubicBezTo>
                    <a:pt x="515" y="52"/>
                    <a:pt x="481" y="55"/>
                    <a:pt x="466" y="46"/>
                  </a:cubicBezTo>
                  <a:cubicBezTo>
                    <a:pt x="458" y="42"/>
                    <a:pt x="440" y="40"/>
                    <a:pt x="433" y="45"/>
                  </a:cubicBezTo>
                  <a:cubicBezTo>
                    <a:pt x="424" y="51"/>
                    <a:pt x="419" y="33"/>
                    <a:pt x="407" y="47"/>
                  </a:cubicBezTo>
                  <a:cubicBezTo>
                    <a:pt x="403" y="40"/>
                    <a:pt x="396" y="35"/>
                    <a:pt x="389" y="30"/>
                  </a:cubicBezTo>
                  <a:cubicBezTo>
                    <a:pt x="381" y="51"/>
                    <a:pt x="372" y="32"/>
                    <a:pt x="358" y="37"/>
                  </a:cubicBezTo>
                  <a:cubicBezTo>
                    <a:pt x="347" y="41"/>
                    <a:pt x="339" y="57"/>
                    <a:pt x="325" y="44"/>
                  </a:cubicBezTo>
                  <a:cubicBezTo>
                    <a:pt x="317" y="51"/>
                    <a:pt x="323" y="52"/>
                    <a:pt x="310" y="49"/>
                  </a:cubicBezTo>
                  <a:cubicBezTo>
                    <a:pt x="311" y="52"/>
                    <a:pt x="311" y="56"/>
                    <a:pt x="311" y="59"/>
                  </a:cubicBezTo>
                  <a:cubicBezTo>
                    <a:pt x="296" y="53"/>
                    <a:pt x="273" y="47"/>
                    <a:pt x="264" y="44"/>
                  </a:cubicBezTo>
                  <a:cubicBezTo>
                    <a:pt x="249" y="39"/>
                    <a:pt x="236" y="40"/>
                    <a:pt x="220" y="38"/>
                  </a:cubicBezTo>
                  <a:cubicBezTo>
                    <a:pt x="204" y="35"/>
                    <a:pt x="179" y="37"/>
                    <a:pt x="164" y="30"/>
                  </a:cubicBezTo>
                  <a:cubicBezTo>
                    <a:pt x="149" y="24"/>
                    <a:pt x="132" y="16"/>
                    <a:pt x="117" y="25"/>
                  </a:cubicBezTo>
                  <a:cubicBezTo>
                    <a:pt x="115" y="20"/>
                    <a:pt x="110" y="17"/>
                    <a:pt x="108" y="13"/>
                  </a:cubicBezTo>
                  <a:cubicBezTo>
                    <a:pt x="102" y="28"/>
                    <a:pt x="69" y="29"/>
                    <a:pt x="56" y="39"/>
                  </a:cubicBezTo>
                  <a:cubicBezTo>
                    <a:pt x="49" y="44"/>
                    <a:pt x="44" y="57"/>
                    <a:pt x="37" y="61"/>
                  </a:cubicBezTo>
                  <a:cubicBezTo>
                    <a:pt x="27" y="65"/>
                    <a:pt x="17" y="50"/>
                    <a:pt x="11" y="68"/>
                  </a:cubicBezTo>
                  <a:cubicBezTo>
                    <a:pt x="25" y="78"/>
                    <a:pt x="57" y="86"/>
                    <a:pt x="62" y="107"/>
                  </a:cubicBezTo>
                  <a:cubicBezTo>
                    <a:pt x="51" y="107"/>
                    <a:pt x="41" y="98"/>
                    <a:pt x="33" y="98"/>
                  </a:cubicBezTo>
                  <a:cubicBezTo>
                    <a:pt x="22" y="99"/>
                    <a:pt x="13" y="112"/>
                    <a:pt x="0" y="114"/>
                  </a:cubicBezTo>
                  <a:cubicBezTo>
                    <a:pt x="5" y="113"/>
                    <a:pt x="9" y="116"/>
                    <a:pt x="13" y="116"/>
                  </a:cubicBezTo>
                  <a:cubicBezTo>
                    <a:pt x="0" y="134"/>
                    <a:pt x="23" y="132"/>
                    <a:pt x="34" y="133"/>
                  </a:cubicBezTo>
                  <a:cubicBezTo>
                    <a:pt x="49" y="133"/>
                    <a:pt x="54" y="133"/>
                    <a:pt x="69" y="129"/>
                  </a:cubicBezTo>
                  <a:cubicBezTo>
                    <a:pt x="69" y="131"/>
                    <a:pt x="70" y="133"/>
                    <a:pt x="70" y="135"/>
                  </a:cubicBezTo>
                  <a:cubicBezTo>
                    <a:pt x="68" y="135"/>
                    <a:pt x="67" y="136"/>
                    <a:pt x="65" y="136"/>
                  </a:cubicBezTo>
                  <a:cubicBezTo>
                    <a:pt x="67" y="138"/>
                    <a:pt x="69" y="140"/>
                    <a:pt x="71" y="143"/>
                  </a:cubicBezTo>
                  <a:cubicBezTo>
                    <a:pt x="63" y="150"/>
                    <a:pt x="41" y="159"/>
                    <a:pt x="30" y="162"/>
                  </a:cubicBezTo>
                  <a:cubicBezTo>
                    <a:pt x="6" y="168"/>
                    <a:pt x="21" y="179"/>
                    <a:pt x="32" y="191"/>
                  </a:cubicBezTo>
                  <a:cubicBezTo>
                    <a:pt x="29" y="190"/>
                    <a:pt x="27" y="190"/>
                    <a:pt x="24" y="190"/>
                  </a:cubicBezTo>
                  <a:cubicBezTo>
                    <a:pt x="31" y="200"/>
                    <a:pt x="45" y="212"/>
                    <a:pt x="55" y="202"/>
                  </a:cubicBezTo>
                  <a:cubicBezTo>
                    <a:pt x="60" y="208"/>
                    <a:pt x="62" y="215"/>
                    <a:pt x="62" y="222"/>
                  </a:cubicBezTo>
                  <a:cubicBezTo>
                    <a:pt x="65" y="219"/>
                    <a:pt x="69" y="218"/>
                    <a:pt x="71" y="214"/>
                  </a:cubicBezTo>
                  <a:cubicBezTo>
                    <a:pt x="77" y="223"/>
                    <a:pt x="84" y="224"/>
                    <a:pt x="90" y="216"/>
                  </a:cubicBezTo>
                  <a:cubicBezTo>
                    <a:pt x="102" y="229"/>
                    <a:pt x="106" y="211"/>
                    <a:pt x="116" y="217"/>
                  </a:cubicBezTo>
                  <a:cubicBezTo>
                    <a:pt x="108" y="224"/>
                    <a:pt x="109" y="229"/>
                    <a:pt x="101" y="236"/>
                  </a:cubicBezTo>
                  <a:cubicBezTo>
                    <a:pt x="93" y="244"/>
                    <a:pt x="85" y="245"/>
                    <a:pt x="78" y="254"/>
                  </a:cubicBezTo>
                  <a:cubicBezTo>
                    <a:pt x="72" y="260"/>
                    <a:pt x="41" y="275"/>
                    <a:pt x="32" y="278"/>
                  </a:cubicBezTo>
                  <a:cubicBezTo>
                    <a:pt x="51" y="287"/>
                    <a:pt x="96" y="251"/>
                    <a:pt x="111" y="239"/>
                  </a:cubicBezTo>
                  <a:cubicBezTo>
                    <a:pt x="134" y="222"/>
                    <a:pt x="148" y="200"/>
                    <a:pt x="169" y="181"/>
                  </a:cubicBezTo>
                  <a:cubicBezTo>
                    <a:pt x="170" y="182"/>
                    <a:pt x="171" y="184"/>
                    <a:pt x="172" y="185"/>
                  </a:cubicBezTo>
                  <a:cubicBezTo>
                    <a:pt x="164" y="193"/>
                    <a:pt x="157" y="201"/>
                    <a:pt x="153" y="210"/>
                  </a:cubicBezTo>
                  <a:cubicBezTo>
                    <a:pt x="164" y="218"/>
                    <a:pt x="182" y="200"/>
                    <a:pt x="192" y="193"/>
                  </a:cubicBezTo>
                  <a:cubicBezTo>
                    <a:pt x="191" y="191"/>
                    <a:pt x="189" y="190"/>
                    <a:pt x="188" y="188"/>
                  </a:cubicBezTo>
                  <a:cubicBezTo>
                    <a:pt x="204" y="181"/>
                    <a:pt x="212" y="196"/>
                    <a:pt x="227" y="199"/>
                  </a:cubicBezTo>
                  <a:cubicBezTo>
                    <a:pt x="243" y="202"/>
                    <a:pt x="256" y="200"/>
                    <a:pt x="271" y="205"/>
                  </a:cubicBezTo>
                  <a:cubicBezTo>
                    <a:pt x="279" y="208"/>
                    <a:pt x="302" y="224"/>
                    <a:pt x="305" y="221"/>
                  </a:cubicBezTo>
                  <a:cubicBezTo>
                    <a:pt x="314" y="210"/>
                    <a:pt x="325" y="235"/>
                    <a:pt x="326" y="242"/>
                  </a:cubicBezTo>
                  <a:cubicBezTo>
                    <a:pt x="329" y="239"/>
                    <a:pt x="332" y="238"/>
                    <a:pt x="335" y="235"/>
                  </a:cubicBezTo>
                  <a:cubicBezTo>
                    <a:pt x="333" y="238"/>
                    <a:pt x="333" y="242"/>
                    <a:pt x="331" y="245"/>
                  </a:cubicBezTo>
                  <a:cubicBezTo>
                    <a:pt x="336" y="247"/>
                    <a:pt x="348" y="253"/>
                    <a:pt x="345" y="258"/>
                  </a:cubicBezTo>
                  <a:cubicBezTo>
                    <a:pt x="345" y="259"/>
                    <a:pt x="345" y="259"/>
                    <a:pt x="345" y="260"/>
                  </a:cubicBezTo>
                  <a:cubicBezTo>
                    <a:pt x="342" y="253"/>
                    <a:pt x="337" y="249"/>
                    <a:pt x="333" y="260"/>
                  </a:cubicBezTo>
                  <a:cubicBezTo>
                    <a:pt x="335" y="260"/>
                    <a:pt x="338" y="260"/>
                    <a:pt x="340" y="260"/>
                  </a:cubicBezTo>
                  <a:cubicBezTo>
                    <a:pt x="340" y="266"/>
                    <a:pt x="341" y="270"/>
                    <a:pt x="347" y="274"/>
                  </a:cubicBezTo>
                  <a:cubicBezTo>
                    <a:pt x="348" y="272"/>
                    <a:pt x="347" y="269"/>
                    <a:pt x="347" y="266"/>
                  </a:cubicBezTo>
                  <a:cubicBezTo>
                    <a:pt x="351" y="269"/>
                    <a:pt x="359" y="269"/>
                    <a:pt x="361" y="271"/>
                  </a:cubicBezTo>
                  <a:cubicBezTo>
                    <a:pt x="369" y="280"/>
                    <a:pt x="371" y="292"/>
                    <a:pt x="380" y="304"/>
                  </a:cubicBezTo>
                  <a:cubicBezTo>
                    <a:pt x="383" y="307"/>
                    <a:pt x="390" y="307"/>
                    <a:pt x="392" y="310"/>
                  </a:cubicBezTo>
                  <a:cubicBezTo>
                    <a:pt x="394" y="312"/>
                    <a:pt x="391" y="320"/>
                    <a:pt x="393" y="323"/>
                  </a:cubicBezTo>
                  <a:cubicBezTo>
                    <a:pt x="394" y="325"/>
                    <a:pt x="413" y="335"/>
                    <a:pt x="418" y="336"/>
                  </a:cubicBezTo>
                  <a:cubicBezTo>
                    <a:pt x="431" y="341"/>
                    <a:pt x="452" y="354"/>
                    <a:pt x="438" y="367"/>
                  </a:cubicBezTo>
                  <a:cubicBezTo>
                    <a:pt x="433" y="363"/>
                    <a:pt x="427" y="364"/>
                    <a:pt x="424" y="362"/>
                  </a:cubicBezTo>
                  <a:cubicBezTo>
                    <a:pt x="433" y="381"/>
                    <a:pt x="427" y="401"/>
                    <a:pt x="427" y="419"/>
                  </a:cubicBezTo>
                  <a:cubicBezTo>
                    <a:pt x="426" y="436"/>
                    <a:pt x="426" y="456"/>
                    <a:pt x="434" y="471"/>
                  </a:cubicBezTo>
                  <a:cubicBezTo>
                    <a:pt x="435" y="474"/>
                    <a:pt x="442" y="477"/>
                    <a:pt x="445" y="478"/>
                  </a:cubicBezTo>
                  <a:cubicBezTo>
                    <a:pt x="455" y="483"/>
                    <a:pt x="441" y="485"/>
                    <a:pt x="445" y="491"/>
                  </a:cubicBezTo>
                  <a:cubicBezTo>
                    <a:pt x="449" y="498"/>
                    <a:pt x="456" y="504"/>
                    <a:pt x="462" y="511"/>
                  </a:cubicBezTo>
                  <a:cubicBezTo>
                    <a:pt x="472" y="524"/>
                    <a:pt x="484" y="531"/>
                    <a:pt x="498" y="542"/>
                  </a:cubicBezTo>
                  <a:cubicBezTo>
                    <a:pt x="493" y="552"/>
                    <a:pt x="520" y="588"/>
                    <a:pt x="530" y="594"/>
                  </a:cubicBezTo>
                  <a:cubicBezTo>
                    <a:pt x="527" y="596"/>
                    <a:pt x="523" y="597"/>
                    <a:pt x="520" y="598"/>
                  </a:cubicBezTo>
                  <a:cubicBezTo>
                    <a:pt x="531" y="600"/>
                    <a:pt x="546" y="611"/>
                    <a:pt x="546" y="623"/>
                  </a:cubicBezTo>
                  <a:cubicBezTo>
                    <a:pt x="545" y="634"/>
                    <a:pt x="562" y="639"/>
                    <a:pt x="569" y="647"/>
                  </a:cubicBezTo>
                  <a:cubicBezTo>
                    <a:pt x="570" y="646"/>
                    <a:pt x="571" y="644"/>
                    <a:pt x="572" y="643"/>
                  </a:cubicBezTo>
                  <a:cubicBezTo>
                    <a:pt x="558" y="636"/>
                    <a:pt x="545" y="609"/>
                    <a:pt x="539" y="594"/>
                  </a:cubicBezTo>
                  <a:cubicBezTo>
                    <a:pt x="536" y="584"/>
                    <a:pt x="500" y="542"/>
                    <a:pt x="531" y="558"/>
                  </a:cubicBezTo>
                  <a:cubicBezTo>
                    <a:pt x="543" y="564"/>
                    <a:pt x="536" y="577"/>
                    <a:pt x="543" y="585"/>
                  </a:cubicBezTo>
                  <a:cubicBezTo>
                    <a:pt x="548" y="591"/>
                    <a:pt x="561" y="594"/>
                    <a:pt x="562" y="598"/>
                  </a:cubicBezTo>
                  <a:cubicBezTo>
                    <a:pt x="569" y="615"/>
                    <a:pt x="604" y="633"/>
                    <a:pt x="606" y="647"/>
                  </a:cubicBezTo>
                  <a:cubicBezTo>
                    <a:pt x="608" y="659"/>
                    <a:pt x="621" y="661"/>
                    <a:pt x="614" y="674"/>
                  </a:cubicBezTo>
                  <a:cubicBezTo>
                    <a:pt x="610" y="680"/>
                    <a:pt x="627" y="693"/>
                    <a:pt x="632" y="696"/>
                  </a:cubicBezTo>
                  <a:cubicBezTo>
                    <a:pt x="642" y="701"/>
                    <a:pt x="648" y="696"/>
                    <a:pt x="656" y="707"/>
                  </a:cubicBezTo>
                  <a:cubicBezTo>
                    <a:pt x="660" y="711"/>
                    <a:pt x="681" y="714"/>
                    <a:pt x="689" y="717"/>
                  </a:cubicBezTo>
                  <a:cubicBezTo>
                    <a:pt x="698" y="720"/>
                    <a:pt x="707" y="729"/>
                    <a:pt x="714" y="717"/>
                  </a:cubicBezTo>
                  <a:cubicBezTo>
                    <a:pt x="719" y="710"/>
                    <a:pt x="735" y="721"/>
                    <a:pt x="737" y="728"/>
                  </a:cubicBezTo>
                  <a:cubicBezTo>
                    <a:pt x="742" y="740"/>
                    <a:pt x="781" y="747"/>
                    <a:pt x="790" y="745"/>
                  </a:cubicBezTo>
                  <a:cubicBezTo>
                    <a:pt x="796" y="757"/>
                    <a:pt x="810" y="769"/>
                    <a:pt x="810" y="783"/>
                  </a:cubicBezTo>
                  <a:cubicBezTo>
                    <a:pt x="814" y="779"/>
                    <a:pt x="812" y="784"/>
                    <a:pt x="814" y="779"/>
                  </a:cubicBezTo>
                  <a:cubicBezTo>
                    <a:pt x="821" y="782"/>
                    <a:pt x="833" y="786"/>
                    <a:pt x="835" y="795"/>
                  </a:cubicBezTo>
                  <a:cubicBezTo>
                    <a:pt x="834" y="794"/>
                    <a:pt x="853" y="803"/>
                    <a:pt x="857" y="809"/>
                  </a:cubicBezTo>
                  <a:cubicBezTo>
                    <a:pt x="858" y="799"/>
                    <a:pt x="862" y="806"/>
                    <a:pt x="858" y="798"/>
                  </a:cubicBezTo>
                  <a:cubicBezTo>
                    <a:pt x="892" y="772"/>
                    <a:pt x="880" y="828"/>
                    <a:pt x="890" y="840"/>
                  </a:cubicBezTo>
                  <a:cubicBezTo>
                    <a:pt x="882" y="848"/>
                    <a:pt x="834" y="910"/>
                    <a:pt x="867" y="902"/>
                  </a:cubicBezTo>
                  <a:cubicBezTo>
                    <a:pt x="853" y="918"/>
                    <a:pt x="848" y="920"/>
                    <a:pt x="860" y="942"/>
                  </a:cubicBezTo>
                  <a:cubicBezTo>
                    <a:pt x="869" y="955"/>
                    <a:pt x="877" y="968"/>
                    <a:pt x="885" y="984"/>
                  </a:cubicBezTo>
                  <a:cubicBezTo>
                    <a:pt x="892" y="998"/>
                    <a:pt x="897" y="1016"/>
                    <a:pt x="907" y="1029"/>
                  </a:cubicBezTo>
                  <a:cubicBezTo>
                    <a:pt x="918" y="1041"/>
                    <a:pt x="934" y="1044"/>
                    <a:pt x="947" y="1053"/>
                  </a:cubicBezTo>
                  <a:cubicBezTo>
                    <a:pt x="975" y="1071"/>
                    <a:pt x="960" y="1118"/>
                    <a:pt x="955" y="1143"/>
                  </a:cubicBezTo>
                  <a:cubicBezTo>
                    <a:pt x="951" y="1159"/>
                    <a:pt x="946" y="1177"/>
                    <a:pt x="945" y="1193"/>
                  </a:cubicBezTo>
                  <a:cubicBezTo>
                    <a:pt x="945" y="1201"/>
                    <a:pt x="951" y="1212"/>
                    <a:pt x="950" y="1219"/>
                  </a:cubicBezTo>
                  <a:cubicBezTo>
                    <a:pt x="949" y="1229"/>
                    <a:pt x="941" y="1230"/>
                    <a:pt x="945" y="1242"/>
                  </a:cubicBezTo>
                  <a:cubicBezTo>
                    <a:pt x="932" y="1244"/>
                    <a:pt x="932" y="1273"/>
                    <a:pt x="930" y="1287"/>
                  </a:cubicBezTo>
                  <a:cubicBezTo>
                    <a:pt x="930" y="1288"/>
                    <a:pt x="926" y="1305"/>
                    <a:pt x="927" y="1314"/>
                  </a:cubicBezTo>
                  <a:cubicBezTo>
                    <a:pt x="926" y="1313"/>
                    <a:pt x="926" y="1312"/>
                    <a:pt x="925" y="1311"/>
                  </a:cubicBezTo>
                  <a:cubicBezTo>
                    <a:pt x="924" y="1315"/>
                    <a:pt x="922" y="1318"/>
                    <a:pt x="921" y="1322"/>
                  </a:cubicBezTo>
                  <a:cubicBezTo>
                    <a:pt x="923" y="1326"/>
                    <a:pt x="922" y="1330"/>
                    <a:pt x="928" y="1331"/>
                  </a:cubicBezTo>
                  <a:cubicBezTo>
                    <a:pt x="929" y="1326"/>
                    <a:pt x="929" y="1322"/>
                    <a:pt x="928" y="1318"/>
                  </a:cubicBezTo>
                  <a:cubicBezTo>
                    <a:pt x="930" y="1319"/>
                    <a:pt x="932" y="1319"/>
                    <a:pt x="936" y="1316"/>
                  </a:cubicBezTo>
                  <a:cubicBezTo>
                    <a:pt x="939" y="1334"/>
                    <a:pt x="935" y="1356"/>
                    <a:pt x="928" y="1373"/>
                  </a:cubicBezTo>
                  <a:cubicBezTo>
                    <a:pt x="926" y="1370"/>
                    <a:pt x="921" y="1368"/>
                    <a:pt x="918" y="1365"/>
                  </a:cubicBezTo>
                  <a:cubicBezTo>
                    <a:pt x="916" y="1367"/>
                    <a:pt x="914" y="1368"/>
                    <a:pt x="913" y="1369"/>
                  </a:cubicBezTo>
                  <a:cubicBezTo>
                    <a:pt x="930" y="1382"/>
                    <a:pt x="906" y="1395"/>
                    <a:pt x="913" y="1412"/>
                  </a:cubicBezTo>
                  <a:cubicBezTo>
                    <a:pt x="917" y="1424"/>
                    <a:pt x="926" y="1442"/>
                    <a:pt x="928" y="1451"/>
                  </a:cubicBezTo>
                  <a:cubicBezTo>
                    <a:pt x="925" y="1453"/>
                    <a:pt x="922" y="1455"/>
                    <a:pt x="920" y="1457"/>
                  </a:cubicBezTo>
                  <a:cubicBezTo>
                    <a:pt x="926" y="1467"/>
                    <a:pt x="933" y="1463"/>
                    <a:pt x="941" y="1468"/>
                  </a:cubicBezTo>
                  <a:cubicBezTo>
                    <a:pt x="947" y="1472"/>
                    <a:pt x="953" y="1479"/>
                    <a:pt x="963" y="1483"/>
                  </a:cubicBezTo>
                  <a:cubicBezTo>
                    <a:pt x="975" y="1489"/>
                    <a:pt x="973" y="1491"/>
                    <a:pt x="987" y="1489"/>
                  </a:cubicBezTo>
                  <a:cubicBezTo>
                    <a:pt x="996" y="1489"/>
                    <a:pt x="1004" y="1487"/>
                    <a:pt x="1012" y="1485"/>
                  </a:cubicBezTo>
                  <a:cubicBezTo>
                    <a:pt x="1000" y="1476"/>
                    <a:pt x="994" y="1477"/>
                    <a:pt x="985" y="1464"/>
                  </a:cubicBezTo>
                  <a:cubicBezTo>
                    <a:pt x="981" y="1459"/>
                    <a:pt x="969" y="1437"/>
                    <a:pt x="970" y="1433"/>
                  </a:cubicBezTo>
                  <a:cubicBezTo>
                    <a:pt x="972" y="1419"/>
                    <a:pt x="988" y="1423"/>
                    <a:pt x="991" y="1414"/>
                  </a:cubicBezTo>
                  <a:cubicBezTo>
                    <a:pt x="994" y="1403"/>
                    <a:pt x="999" y="1395"/>
                    <a:pt x="1008" y="1389"/>
                  </a:cubicBezTo>
                  <a:cubicBezTo>
                    <a:pt x="1003" y="1386"/>
                    <a:pt x="992" y="1379"/>
                    <a:pt x="992" y="1374"/>
                  </a:cubicBezTo>
                  <a:cubicBezTo>
                    <a:pt x="991" y="1360"/>
                    <a:pt x="994" y="1365"/>
                    <a:pt x="1000" y="1356"/>
                  </a:cubicBezTo>
                  <a:cubicBezTo>
                    <a:pt x="1006" y="1345"/>
                    <a:pt x="1012" y="1338"/>
                    <a:pt x="1016" y="1328"/>
                  </a:cubicBezTo>
                  <a:cubicBezTo>
                    <a:pt x="1024" y="1326"/>
                    <a:pt x="1020" y="1327"/>
                    <a:pt x="1023" y="1322"/>
                  </a:cubicBezTo>
                  <a:cubicBezTo>
                    <a:pt x="1022" y="1324"/>
                    <a:pt x="1020" y="1325"/>
                    <a:pt x="1019" y="1326"/>
                  </a:cubicBezTo>
                  <a:cubicBezTo>
                    <a:pt x="1016" y="1321"/>
                    <a:pt x="1009" y="1310"/>
                    <a:pt x="1012" y="1307"/>
                  </a:cubicBezTo>
                  <a:cubicBezTo>
                    <a:pt x="1019" y="1298"/>
                    <a:pt x="1024" y="1316"/>
                    <a:pt x="1030" y="1313"/>
                  </a:cubicBezTo>
                  <a:cubicBezTo>
                    <a:pt x="1049" y="1304"/>
                    <a:pt x="1030" y="1287"/>
                    <a:pt x="1056" y="1282"/>
                  </a:cubicBezTo>
                  <a:cubicBezTo>
                    <a:pt x="1075" y="1278"/>
                    <a:pt x="1075" y="1281"/>
                    <a:pt x="1089" y="1267"/>
                  </a:cubicBezTo>
                  <a:cubicBezTo>
                    <a:pt x="1104" y="1252"/>
                    <a:pt x="1082" y="1246"/>
                    <a:pt x="1080" y="1231"/>
                  </a:cubicBezTo>
                  <a:cubicBezTo>
                    <a:pt x="1096" y="1235"/>
                    <a:pt x="1118" y="1244"/>
                    <a:pt x="1130" y="1225"/>
                  </a:cubicBezTo>
                  <a:cubicBezTo>
                    <a:pt x="1140" y="1209"/>
                    <a:pt x="1151" y="1192"/>
                    <a:pt x="1159" y="1180"/>
                  </a:cubicBezTo>
                  <a:cubicBezTo>
                    <a:pt x="1162" y="1176"/>
                    <a:pt x="1172" y="1162"/>
                    <a:pt x="1171" y="1159"/>
                  </a:cubicBezTo>
                  <a:cubicBezTo>
                    <a:pt x="1171" y="1154"/>
                    <a:pt x="1172" y="1134"/>
                    <a:pt x="1175" y="1130"/>
                  </a:cubicBezTo>
                  <a:cubicBezTo>
                    <a:pt x="1180" y="1122"/>
                    <a:pt x="1212" y="1105"/>
                    <a:pt x="1221" y="1103"/>
                  </a:cubicBezTo>
                  <a:cubicBezTo>
                    <a:pt x="1233" y="1100"/>
                    <a:pt x="1235" y="1110"/>
                    <a:pt x="1247" y="1097"/>
                  </a:cubicBezTo>
                  <a:cubicBezTo>
                    <a:pt x="1249" y="1094"/>
                    <a:pt x="1245" y="1090"/>
                    <a:pt x="1248" y="1086"/>
                  </a:cubicBezTo>
                  <a:cubicBezTo>
                    <a:pt x="1252" y="1082"/>
                    <a:pt x="1259" y="1077"/>
                    <a:pt x="1261" y="1072"/>
                  </a:cubicBezTo>
                  <a:cubicBezTo>
                    <a:pt x="1265" y="1064"/>
                    <a:pt x="1252" y="1054"/>
                    <a:pt x="1266" y="1048"/>
                  </a:cubicBezTo>
                  <a:cubicBezTo>
                    <a:pt x="1274" y="1045"/>
                    <a:pt x="1268" y="1029"/>
                    <a:pt x="1268" y="1022"/>
                  </a:cubicBezTo>
                  <a:cubicBezTo>
                    <a:pt x="1269" y="1010"/>
                    <a:pt x="1268" y="1011"/>
                    <a:pt x="1275" y="1000"/>
                  </a:cubicBezTo>
                  <a:cubicBezTo>
                    <a:pt x="1277" y="996"/>
                    <a:pt x="1289" y="980"/>
                    <a:pt x="1294" y="978"/>
                  </a:cubicBezTo>
                  <a:cubicBezTo>
                    <a:pt x="1307" y="973"/>
                    <a:pt x="1319" y="932"/>
                    <a:pt x="1301" y="925"/>
                  </a:cubicBezTo>
                  <a:close/>
                  <a:moveTo>
                    <a:pt x="832" y="437"/>
                  </a:moveTo>
                  <a:cubicBezTo>
                    <a:pt x="843" y="436"/>
                    <a:pt x="851" y="425"/>
                    <a:pt x="862" y="431"/>
                  </a:cubicBezTo>
                  <a:cubicBezTo>
                    <a:pt x="856" y="438"/>
                    <a:pt x="837" y="448"/>
                    <a:pt x="832" y="437"/>
                  </a:cubicBezTo>
                  <a:close/>
                  <a:moveTo>
                    <a:pt x="868" y="418"/>
                  </a:moveTo>
                  <a:cubicBezTo>
                    <a:pt x="880" y="412"/>
                    <a:pt x="889" y="413"/>
                    <a:pt x="901" y="410"/>
                  </a:cubicBezTo>
                  <a:cubicBezTo>
                    <a:pt x="890" y="421"/>
                    <a:pt x="874" y="427"/>
                    <a:pt x="860" y="420"/>
                  </a:cubicBezTo>
                  <a:cubicBezTo>
                    <a:pt x="863" y="419"/>
                    <a:pt x="865" y="419"/>
                    <a:pt x="868" y="418"/>
                  </a:cubicBezTo>
                  <a:close/>
                  <a:moveTo>
                    <a:pt x="769" y="359"/>
                  </a:moveTo>
                  <a:cubicBezTo>
                    <a:pt x="776" y="358"/>
                    <a:pt x="779" y="360"/>
                    <a:pt x="784" y="353"/>
                  </a:cubicBezTo>
                  <a:cubicBezTo>
                    <a:pt x="786" y="356"/>
                    <a:pt x="790" y="358"/>
                    <a:pt x="792" y="361"/>
                  </a:cubicBezTo>
                  <a:cubicBezTo>
                    <a:pt x="791" y="358"/>
                    <a:pt x="791" y="355"/>
                    <a:pt x="791" y="352"/>
                  </a:cubicBezTo>
                  <a:cubicBezTo>
                    <a:pt x="798" y="357"/>
                    <a:pt x="806" y="360"/>
                    <a:pt x="813" y="367"/>
                  </a:cubicBezTo>
                  <a:cubicBezTo>
                    <a:pt x="821" y="375"/>
                    <a:pt x="819" y="384"/>
                    <a:pt x="833" y="388"/>
                  </a:cubicBezTo>
                  <a:cubicBezTo>
                    <a:pt x="842" y="391"/>
                    <a:pt x="852" y="383"/>
                    <a:pt x="859" y="392"/>
                  </a:cubicBezTo>
                  <a:cubicBezTo>
                    <a:pt x="867" y="403"/>
                    <a:pt x="857" y="406"/>
                    <a:pt x="848" y="401"/>
                  </a:cubicBezTo>
                  <a:cubicBezTo>
                    <a:pt x="848" y="409"/>
                    <a:pt x="845" y="416"/>
                    <a:pt x="839" y="420"/>
                  </a:cubicBezTo>
                  <a:cubicBezTo>
                    <a:pt x="834" y="410"/>
                    <a:pt x="836" y="412"/>
                    <a:pt x="828" y="411"/>
                  </a:cubicBezTo>
                  <a:cubicBezTo>
                    <a:pt x="840" y="388"/>
                    <a:pt x="801" y="387"/>
                    <a:pt x="796" y="413"/>
                  </a:cubicBezTo>
                  <a:cubicBezTo>
                    <a:pt x="795" y="416"/>
                    <a:pt x="794" y="457"/>
                    <a:pt x="784" y="432"/>
                  </a:cubicBezTo>
                  <a:cubicBezTo>
                    <a:pt x="781" y="424"/>
                    <a:pt x="792" y="405"/>
                    <a:pt x="793" y="397"/>
                  </a:cubicBezTo>
                  <a:cubicBezTo>
                    <a:pt x="790" y="399"/>
                    <a:pt x="787" y="400"/>
                    <a:pt x="784" y="402"/>
                  </a:cubicBezTo>
                  <a:cubicBezTo>
                    <a:pt x="795" y="387"/>
                    <a:pt x="804" y="380"/>
                    <a:pt x="823" y="387"/>
                  </a:cubicBezTo>
                  <a:cubicBezTo>
                    <a:pt x="819" y="375"/>
                    <a:pt x="811" y="381"/>
                    <a:pt x="802" y="379"/>
                  </a:cubicBezTo>
                  <a:cubicBezTo>
                    <a:pt x="794" y="378"/>
                    <a:pt x="795" y="390"/>
                    <a:pt x="790" y="379"/>
                  </a:cubicBezTo>
                  <a:cubicBezTo>
                    <a:pt x="785" y="371"/>
                    <a:pt x="786" y="377"/>
                    <a:pt x="779" y="379"/>
                  </a:cubicBezTo>
                  <a:cubicBezTo>
                    <a:pt x="781" y="375"/>
                    <a:pt x="783" y="371"/>
                    <a:pt x="785" y="367"/>
                  </a:cubicBezTo>
                  <a:cubicBezTo>
                    <a:pt x="772" y="381"/>
                    <a:pt x="758" y="376"/>
                    <a:pt x="743" y="379"/>
                  </a:cubicBezTo>
                  <a:cubicBezTo>
                    <a:pt x="752" y="372"/>
                    <a:pt x="761" y="367"/>
                    <a:pt x="769" y="35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3" name="Freeform 153"/>
            <p:cNvSpPr>
              <a:spLocks/>
            </p:cNvSpPr>
            <p:nvPr/>
          </p:nvSpPr>
          <p:spPr bwMode="auto">
            <a:xfrm>
              <a:off x="1258" y="1051"/>
              <a:ext cx="19" cy="11"/>
            </a:xfrm>
            <a:custGeom>
              <a:avLst/>
              <a:gdLst>
                <a:gd name="T0" fmla="*/ 11 w 11"/>
                <a:gd name="T1" fmla="*/ 6 h 6"/>
                <a:gd name="T2" fmla="*/ 0 w 11"/>
                <a:gd name="T3" fmla="*/ 0 h 6"/>
                <a:gd name="T4" fmla="*/ 11 w 11"/>
                <a:gd name="T5" fmla="*/ 6 h 6"/>
              </a:gdLst>
              <a:ahLst/>
              <a:cxnLst>
                <a:cxn ang="0">
                  <a:pos x="T0" y="T1"/>
                </a:cxn>
                <a:cxn ang="0">
                  <a:pos x="T2" y="T3"/>
                </a:cxn>
                <a:cxn ang="0">
                  <a:pos x="T4" y="T5"/>
                </a:cxn>
              </a:cxnLst>
              <a:rect l="0" t="0" r="r" b="b"/>
              <a:pathLst>
                <a:path w="11" h="6">
                  <a:moveTo>
                    <a:pt x="11" y="6"/>
                  </a:moveTo>
                  <a:cubicBezTo>
                    <a:pt x="8" y="0"/>
                    <a:pt x="5" y="2"/>
                    <a:pt x="0" y="0"/>
                  </a:cubicBezTo>
                  <a:cubicBezTo>
                    <a:pt x="2" y="2"/>
                    <a:pt x="5" y="6"/>
                    <a:pt x="11"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4" name="Freeform 154"/>
            <p:cNvSpPr>
              <a:spLocks/>
            </p:cNvSpPr>
            <p:nvPr/>
          </p:nvSpPr>
          <p:spPr bwMode="auto">
            <a:xfrm>
              <a:off x="449" y="1106"/>
              <a:ext cx="82" cy="57"/>
            </a:xfrm>
            <a:custGeom>
              <a:avLst/>
              <a:gdLst>
                <a:gd name="T0" fmla="*/ 0 w 46"/>
                <a:gd name="T1" fmla="*/ 4 h 32"/>
                <a:gd name="T2" fmla="*/ 6 w 46"/>
                <a:gd name="T3" fmla="*/ 5 h 32"/>
                <a:gd name="T4" fmla="*/ 3 w 46"/>
                <a:gd name="T5" fmla="*/ 8 h 32"/>
                <a:gd name="T6" fmla="*/ 21 w 46"/>
                <a:gd name="T7" fmla="*/ 16 h 32"/>
                <a:gd name="T8" fmla="*/ 46 w 46"/>
                <a:gd name="T9" fmla="*/ 32 h 32"/>
                <a:gd name="T10" fmla="*/ 0 w 46"/>
                <a:gd name="T11" fmla="*/ 4 h 32"/>
              </a:gdLst>
              <a:ahLst/>
              <a:cxnLst>
                <a:cxn ang="0">
                  <a:pos x="T0" y="T1"/>
                </a:cxn>
                <a:cxn ang="0">
                  <a:pos x="T2" y="T3"/>
                </a:cxn>
                <a:cxn ang="0">
                  <a:pos x="T4" y="T5"/>
                </a:cxn>
                <a:cxn ang="0">
                  <a:pos x="T6" y="T7"/>
                </a:cxn>
                <a:cxn ang="0">
                  <a:pos x="T8" y="T9"/>
                </a:cxn>
                <a:cxn ang="0">
                  <a:pos x="T10" y="T11"/>
                </a:cxn>
              </a:cxnLst>
              <a:rect l="0" t="0" r="r" b="b"/>
              <a:pathLst>
                <a:path w="46" h="32">
                  <a:moveTo>
                    <a:pt x="0" y="4"/>
                  </a:moveTo>
                  <a:cubicBezTo>
                    <a:pt x="2" y="4"/>
                    <a:pt x="4" y="4"/>
                    <a:pt x="6" y="5"/>
                  </a:cubicBezTo>
                  <a:cubicBezTo>
                    <a:pt x="5" y="6"/>
                    <a:pt x="4" y="7"/>
                    <a:pt x="3" y="8"/>
                  </a:cubicBezTo>
                  <a:cubicBezTo>
                    <a:pt x="9" y="12"/>
                    <a:pt x="13" y="15"/>
                    <a:pt x="21" y="16"/>
                  </a:cubicBezTo>
                  <a:cubicBezTo>
                    <a:pt x="17" y="24"/>
                    <a:pt x="35" y="31"/>
                    <a:pt x="46" y="32"/>
                  </a:cubicBezTo>
                  <a:cubicBezTo>
                    <a:pt x="41" y="19"/>
                    <a:pt x="14"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5" name="Freeform 155"/>
            <p:cNvSpPr>
              <a:spLocks/>
            </p:cNvSpPr>
            <p:nvPr/>
          </p:nvSpPr>
          <p:spPr bwMode="auto">
            <a:xfrm>
              <a:off x="366" y="1032"/>
              <a:ext cx="25" cy="42"/>
            </a:xfrm>
            <a:custGeom>
              <a:avLst/>
              <a:gdLst>
                <a:gd name="T0" fmla="*/ 6 w 14"/>
                <a:gd name="T1" fmla="*/ 7 h 24"/>
                <a:gd name="T2" fmla="*/ 0 w 14"/>
                <a:gd name="T3" fmla="*/ 0 h 24"/>
                <a:gd name="T4" fmla="*/ 5 w 14"/>
                <a:gd name="T5" fmla="*/ 9 h 24"/>
                <a:gd name="T6" fmla="*/ 14 w 14"/>
                <a:gd name="T7" fmla="*/ 24 h 24"/>
                <a:gd name="T8" fmla="*/ 11 w 14"/>
                <a:gd name="T9" fmla="*/ 3 h 24"/>
                <a:gd name="T10" fmla="*/ 6 w 14"/>
                <a:gd name="T11" fmla="*/ 7 h 24"/>
              </a:gdLst>
              <a:ahLst/>
              <a:cxnLst>
                <a:cxn ang="0">
                  <a:pos x="T0" y="T1"/>
                </a:cxn>
                <a:cxn ang="0">
                  <a:pos x="T2" y="T3"/>
                </a:cxn>
                <a:cxn ang="0">
                  <a:pos x="T4" y="T5"/>
                </a:cxn>
                <a:cxn ang="0">
                  <a:pos x="T6" y="T7"/>
                </a:cxn>
                <a:cxn ang="0">
                  <a:pos x="T8" y="T9"/>
                </a:cxn>
                <a:cxn ang="0">
                  <a:pos x="T10" y="T11"/>
                </a:cxn>
              </a:cxnLst>
              <a:rect l="0" t="0" r="r" b="b"/>
              <a:pathLst>
                <a:path w="14" h="24">
                  <a:moveTo>
                    <a:pt x="6" y="7"/>
                  </a:moveTo>
                  <a:cubicBezTo>
                    <a:pt x="4" y="3"/>
                    <a:pt x="9" y="5"/>
                    <a:pt x="0" y="0"/>
                  </a:cubicBezTo>
                  <a:cubicBezTo>
                    <a:pt x="1" y="4"/>
                    <a:pt x="3" y="6"/>
                    <a:pt x="5" y="9"/>
                  </a:cubicBezTo>
                  <a:cubicBezTo>
                    <a:pt x="9" y="15"/>
                    <a:pt x="11" y="17"/>
                    <a:pt x="14" y="24"/>
                  </a:cubicBezTo>
                  <a:cubicBezTo>
                    <a:pt x="11" y="17"/>
                    <a:pt x="11" y="11"/>
                    <a:pt x="11" y="3"/>
                  </a:cubicBezTo>
                  <a:cubicBezTo>
                    <a:pt x="9" y="4"/>
                    <a:pt x="8" y="5"/>
                    <a:pt x="6"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6" name="Freeform 156"/>
            <p:cNvSpPr>
              <a:spLocks/>
            </p:cNvSpPr>
            <p:nvPr/>
          </p:nvSpPr>
          <p:spPr bwMode="auto">
            <a:xfrm>
              <a:off x="-15" y="939"/>
              <a:ext cx="53" cy="31"/>
            </a:xfrm>
            <a:custGeom>
              <a:avLst/>
              <a:gdLst>
                <a:gd name="T0" fmla="*/ 21 w 30"/>
                <a:gd name="T1" fmla="*/ 0 h 17"/>
                <a:gd name="T2" fmla="*/ 12 w 30"/>
                <a:gd name="T3" fmla="*/ 14 h 17"/>
                <a:gd name="T4" fmla="*/ 21 w 30"/>
                <a:gd name="T5" fmla="*/ 0 h 17"/>
              </a:gdLst>
              <a:ahLst/>
              <a:cxnLst>
                <a:cxn ang="0">
                  <a:pos x="T0" y="T1"/>
                </a:cxn>
                <a:cxn ang="0">
                  <a:pos x="T2" y="T3"/>
                </a:cxn>
                <a:cxn ang="0">
                  <a:pos x="T4" y="T5"/>
                </a:cxn>
              </a:cxnLst>
              <a:rect l="0" t="0" r="r" b="b"/>
              <a:pathLst>
                <a:path w="30" h="17">
                  <a:moveTo>
                    <a:pt x="21" y="0"/>
                  </a:moveTo>
                  <a:cubicBezTo>
                    <a:pt x="9" y="1"/>
                    <a:pt x="0" y="17"/>
                    <a:pt x="12" y="14"/>
                  </a:cubicBezTo>
                  <a:cubicBezTo>
                    <a:pt x="19" y="13"/>
                    <a:pt x="30" y="4"/>
                    <a:pt x="21"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7" name="Freeform 157"/>
            <p:cNvSpPr>
              <a:spLocks/>
            </p:cNvSpPr>
            <p:nvPr/>
          </p:nvSpPr>
          <p:spPr bwMode="auto">
            <a:xfrm>
              <a:off x="2899" y="1376"/>
              <a:ext cx="48" cy="39"/>
            </a:xfrm>
            <a:custGeom>
              <a:avLst/>
              <a:gdLst>
                <a:gd name="T0" fmla="*/ 27 w 27"/>
                <a:gd name="T1" fmla="*/ 0 h 22"/>
                <a:gd name="T2" fmla="*/ 0 w 27"/>
                <a:gd name="T3" fmla="*/ 2 h 22"/>
                <a:gd name="T4" fmla="*/ 27 w 27"/>
                <a:gd name="T5" fmla="*/ 0 h 22"/>
              </a:gdLst>
              <a:ahLst/>
              <a:cxnLst>
                <a:cxn ang="0">
                  <a:pos x="T0" y="T1"/>
                </a:cxn>
                <a:cxn ang="0">
                  <a:pos x="T2" y="T3"/>
                </a:cxn>
                <a:cxn ang="0">
                  <a:pos x="T4" y="T5"/>
                </a:cxn>
              </a:cxnLst>
              <a:rect l="0" t="0" r="r" b="b"/>
              <a:pathLst>
                <a:path w="27" h="22">
                  <a:moveTo>
                    <a:pt x="27" y="0"/>
                  </a:moveTo>
                  <a:cubicBezTo>
                    <a:pt x="18" y="4"/>
                    <a:pt x="8" y="2"/>
                    <a:pt x="0" y="2"/>
                  </a:cubicBezTo>
                  <a:cubicBezTo>
                    <a:pt x="11" y="15"/>
                    <a:pt x="25" y="22"/>
                    <a:pt x="2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8" name="Freeform 158"/>
            <p:cNvSpPr>
              <a:spLocks/>
            </p:cNvSpPr>
            <p:nvPr/>
          </p:nvSpPr>
          <p:spPr bwMode="auto">
            <a:xfrm>
              <a:off x="2836" y="1277"/>
              <a:ext cx="12" cy="32"/>
            </a:xfrm>
            <a:custGeom>
              <a:avLst/>
              <a:gdLst>
                <a:gd name="T0" fmla="*/ 6 w 7"/>
                <a:gd name="T1" fmla="*/ 0 h 18"/>
                <a:gd name="T2" fmla="*/ 0 w 7"/>
                <a:gd name="T3" fmla="*/ 4 h 18"/>
                <a:gd name="T4" fmla="*/ 4 w 7"/>
                <a:gd name="T5" fmla="*/ 18 h 18"/>
                <a:gd name="T6" fmla="*/ 6 w 7"/>
                <a:gd name="T7" fmla="*/ 0 h 18"/>
              </a:gdLst>
              <a:ahLst/>
              <a:cxnLst>
                <a:cxn ang="0">
                  <a:pos x="T0" y="T1"/>
                </a:cxn>
                <a:cxn ang="0">
                  <a:pos x="T2" y="T3"/>
                </a:cxn>
                <a:cxn ang="0">
                  <a:pos x="T4" y="T5"/>
                </a:cxn>
                <a:cxn ang="0">
                  <a:pos x="T6" y="T7"/>
                </a:cxn>
              </a:cxnLst>
              <a:rect l="0" t="0" r="r" b="b"/>
              <a:pathLst>
                <a:path w="7" h="18">
                  <a:moveTo>
                    <a:pt x="6" y="0"/>
                  </a:moveTo>
                  <a:cubicBezTo>
                    <a:pt x="4" y="2"/>
                    <a:pt x="2" y="3"/>
                    <a:pt x="0" y="4"/>
                  </a:cubicBezTo>
                  <a:cubicBezTo>
                    <a:pt x="0" y="7"/>
                    <a:pt x="0" y="12"/>
                    <a:pt x="4" y="18"/>
                  </a:cubicBezTo>
                  <a:cubicBezTo>
                    <a:pt x="7" y="12"/>
                    <a:pt x="7" y="6"/>
                    <a:pt x="6"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9" name="Freeform 159"/>
            <p:cNvSpPr>
              <a:spLocks/>
            </p:cNvSpPr>
            <p:nvPr/>
          </p:nvSpPr>
          <p:spPr bwMode="auto">
            <a:xfrm>
              <a:off x="2816" y="1293"/>
              <a:ext cx="69" cy="65"/>
            </a:xfrm>
            <a:custGeom>
              <a:avLst/>
              <a:gdLst>
                <a:gd name="T0" fmla="*/ 10 w 39"/>
                <a:gd name="T1" fmla="*/ 23 h 37"/>
                <a:gd name="T2" fmla="*/ 11 w 39"/>
                <a:gd name="T3" fmla="*/ 37 h 37"/>
                <a:gd name="T4" fmla="*/ 10 w 39"/>
                <a:gd name="T5" fmla="*/ 23 h 37"/>
              </a:gdLst>
              <a:ahLst/>
              <a:cxnLst>
                <a:cxn ang="0">
                  <a:pos x="T0" y="T1"/>
                </a:cxn>
                <a:cxn ang="0">
                  <a:pos x="T2" y="T3"/>
                </a:cxn>
                <a:cxn ang="0">
                  <a:pos x="T4" y="T5"/>
                </a:cxn>
              </a:cxnLst>
              <a:rect l="0" t="0" r="r" b="b"/>
              <a:pathLst>
                <a:path w="39" h="37">
                  <a:moveTo>
                    <a:pt x="10" y="23"/>
                  </a:moveTo>
                  <a:cubicBezTo>
                    <a:pt x="8" y="29"/>
                    <a:pt x="8" y="32"/>
                    <a:pt x="11" y="37"/>
                  </a:cubicBezTo>
                  <a:cubicBezTo>
                    <a:pt x="39" y="25"/>
                    <a:pt x="0" y="0"/>
                    <a:pt x="10"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0" name="Freeform 160"/>
            <p:cNvSpPr>
              <a:spLocks/>
            </p:cNvSpPr>
            <p:nvPr/>
          </p:nvSpPr>
          <p:spPr bwMode="auto">
            <a:xfrm>
              <a:off x="2729" y="1337"/>
              <a:ext cx="13" cy="16"/>
            </a:xfrm>
            <a:custGeom>
              <a:avLst/>
              <a:gdLst>
                <a:gd name="T0" fmla="*/ 7 w 7"/>
                <a:gd name="T1" fmla="*/ 6 h 9"/>
                <a:gd name="T2" fmla="*/ 0 w 7"/>
                <a:gd name="T3" fmla="*/ 4 h 9"/>
                <a:gd name="T4" fmla="*/ 7 w 7"/>
                <a:gd name="T5" fmla="*/ 6 h 9"/>
              </a:gdLst>
              <a:ahLst/>
              <a:cxnLst>
                <a:cxn ang="0">
                  <a:pos x="T0" y="T1"/>
                </a:cxn>
                <a:cxn ang="0">
                  <a:pos x="T2" y="T3"/>
                </a:cxn>
                <a:cxn ang="0">
                  <a:pos x="T4" y="T5"/>
                </a:cxn>
              </a:cxnLst>
              <a:rect l="0" t="0" r="r" b="b"/>
              <a:pathLst>
                <a:path w="7" h="9">
                  <a:moveTo>
                    <a:pt x="7" y="6"/>
                  </a:moveTo>
                  <a:cubicBezTo>
                    <a:pt x="4" y="5"/>
                    <a:pt x="6" y="0"/>
                    <a:pt x="0" y="4"/>
                  </a:cubicBezTo>
                  <a:cubicBezTo>
                    <a:pt x="3" y="9"/>
                    <a:pt x="5" y="5"/>
                    <a:pt x="7"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1" name="Freeform 161"/>
            <p:cNvSpPr>
              <a:spLocks/>
            </p:cNvSpPr>
            <p:nvPr/>
          </p:nvSpPr>
          <p:spPr bwMode="auto">
            <a:xfrm>
              <a:off x="2855" y="989"/>
              <a:ext cx="18" cy="14"/>
            </a:xfrm>
            <a:custGeom>
              <a:avLst/>
              <a:gdLst>
                <a:gd name="T0" fmla="*/ 8 w 10"/>
                <a:gd name="T1" fmla="*/ 8 h 8"/>
                <a:gd name="T2" fmla="*/ 0 w 10"/>
                <a:gd name="T3" fmla="*/ 0 h 8"/>
                <a:gd name="T4" fmla="*/ 8 w 10"/>
                <a:gd name="T5" fmla="*/ 8 h 8"/>
              </a:gdLst>
              <a:ahLst/>
              <a:cxnLst>
                <a:cxn ang="0">
                  <a:pos x="T0" y="T1"/>
                </a:cxn>
                <a:cxn ang="0">
                  <a:pos x="T2" y="T3"/>
                </a:cxn>
                <a:cxn ang="0">
                  <a:pos x="T4" y="T5"/>
                </a:cxn>
              </a:cxnLst>
              <a:rect l="0" t="0" r="r" b="b"/>
              <a:pathLst>
                <a:path w="10" h="8">
                  <a:moveTo>
                    <a:pt x="8" y="8"/>
                  </a:moveTo>
                  <a:cubicBezTo>
                    <a:pt x="10" y="7"/>
                    <a:pt x="8" y="3"/>
                    <a:pt x="0" y="0"/>
                  </a:cubicBezTo>
                  <a:cubicBezTo>
                    <a:pt x="1" y="5"/>
                    <a:pt x="4" y="4"/>
                    <a:pt x="8"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2" name="Freeform 162"/>
            <p:cNvSpPr>
              <a:spLocks/>
            </p:cNvSpPr>
            <p:nvPr/>
          </p:nvSpPr>
          <p:spPr bwMode="auto">
            <a:xfrm>
              <a:off x="2997" y="925"/>
              <a:ext cx="14" cy="23"/>
            </a:xfrm>
            <a:custGeom>
              <a:avLst/>
              <a:gdLst>
                <a:gd name="T0" fmla="*/ 8 w 8"/>
                <a:gd name="T1" fmla="*/ 0 h 13"/>
                <a:gd name="T2" fmla="*/ 0 w 8"/>
                <a:gd name="T3" fmla="*/ 13 h 13"/>
                <a:gd name="T4" fmla="*/ 5 w 8"/>
                <a:gd name="T5" fmla="*/ 5 h 13"/>
                <a:gd name="T6" fmla="*/ 8 w 8"/>
                <a:gd name="T7" fmla="*/ 0 h 13"/>
              </a:gdLst>
              <a:ahLst/>
              <a:cxnLst>
                <a:cxn ang="0">
                  <a:pos x="T0" y="T1"/>
                </a:cxn>
                <a:cxn ang="0">
                  <a:pos x="T2" y="T3"/>
                </a:cxn>
                <a:cxn ang="0">
                  <a:pos x="T4" y="T5"/>
                </a:cxn>
                <a:cxn ang="0">
                  <a:pos x="T6" y="T7"/>
                </a:cxn>
              </a:cxnLst>
              <a:rect l="0" t="0" r="r" b="b"/>
              <a:pathLst>
                <a:path w="8" h="13">
                  <a:moveTo>
                    <a:pt x="8" y="0"/>
                  </a:moveTo>
                  <a:cubicBezTo>
                    <a:pt x="3" y="6"/>
                    <a:pt x="2" y="8"/>
                    <a:pt x="0" y="13"/>
                  </a:cubicBezTo>
                  <a:cubicBezTo>
                    <a:pt x="2" y="11"/>
                    <a:pt x="3" y="8"/>
                    <a:pt x="5" y="5"/>
                  </a:cubicBezTo>
                  <a:cubicBezTo>
                    <a:pt x="6" y="3"/>
                    <a:pt x="7" y="2"/>
                    <a:pt x="8"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3" name="Freeform 163"/>
            <p:cNvSpPr>
              <a:spLocks/>
            </p:cNvSpPr>
            <p:nvPr/>
          </p:nvSpPr>
          <p:spPr bwMode="auto">
            <a:xfrm>
              <a:off x="3098" y="1431"/>
              <a:ext cx="39" cy="7"/>
            </a:xfrm>
            <a:custGeom>
              <a:avLst/>
              <a:gdLst>
                <a:gd name="T0" fmla="*/ 22 w 22"/>
                <a:gd name="T1" fmla="*/ 3 h 4"/>
                <a:gd name="T2" fmla="*/ 0 w 22"/>
                <a:gd name="T3" fmla="*/ 1 h 4"/>
                <a:gd name="T4" fmla="*/ 22 w 22"/>
                <a:gd name="T5" fmla="*/ 3 h 4"/>
              </a:gdLst>
              <a:ahLst/>
              <a:cxnLst>
                <a:cxn ang="0">
                  <a:pos x="T0" y="T1"/>
                </a:cxn>
                <a:cxn ang="0">
                  <a:pos x="T2" y="T3"/>
                </a:cxn>
                <a:cxn ang="0">
                  <a:pos x="T4" y="T5"/>
                </a:cxn>
              </a:cxnLst>
              <a:rect l="0" t="0" r="r" b="b"/>
              <a:pathLst>
                <a:path w="22" h="4">
                  <a:moveTo>
                    <a:pt x="22" y="3"/>
                  </a:moveTo>
                  <a:cubicBezTo>
                    <a:pt x="14" y="1"/>
                    <a:pt x="7" y="0"/>
                    <a:pt x="0" y="1"/>
                  </a:cubicBezTo>
                  <a:cubicBezTo>
                    <a:pt x="7" y="3"/>
                    <a:pt x="14" y="4"/>
                    <a:pt x="22"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4" name="Freeform 164"/>
            <p:cNvSpPr>
              <a:spLocks/>
            </p:cNvSpPr>
            <p:nvPr/>
          </p:nvSpPr>
          <p:spPr bwMode="auto">
            <a:xfrm>
              <a:off x="3245" y="1426"/>
              <a:ext cx="36" cy="17"/>
            </a:xfrm>
            <a:custGeom>
              <a:avLst/>
              <a:gdLst>
                <a:gd name="T0" fmla="*/ 20 w 20"/>
                <a:gd name="T1" fmla="*/ 0 h 10"/>
                <a:gd name="T2" fmla="*/ 0 w 20"/>
                <a:gd name="T3" fmla="*/ 7 h 10"/>
                <a:gd name="T4" fmla="*/ 4 w 20"/>
                <a:gd name="T5" fmla="*/ 10 h 10"/>
                <a:gd name="T6" fmla="*/ 20 w 20"/>
                <a:gd name="T7" fmla="*/ 0 h 10"/>
              </a:gdLst>
              <a:ahLst/>
              <a:cxnLst>
                <a:cxn ang="0">
                  <a:pos x="T0" y="T1"/>
                </a:cxn>
                <a:cxn ang="0">
                  <a:pos x="T2" y="T3"/>
                </a:cxn>
                <a:cxn ang="0">
                  <a:pos x="T4" y="T5"/>
                </a:cxn>
                <a:cxn ang="0">
                  <a:pos x="T6" y="T7"/>
                </a:cxn>
              </a:cxnLst>
              <a:rect l="0" t="0" r="r" b="b"/>
              <a:pathLst>
                <a:path w="20" h="10">
                  <a:moveTo>
                    <a:pt x="20" y="0"/>
                  </a:moveTo>
                  <a:cubicBezTo>
                    <a:pt x="13" y="1"/>
                    <a:pt x="6" y="4"/>
                    <a:pt x="0" y="7"/>
                  </a:cubicBezTo>
                  <a:cubicBezTo>
                    <a:pt x="1" y="8"/>
                    <a:pt x="3" y="9"/>
                    <a:pt x="4" y="10"/>
                  </a:cubicBezTo>
                  <a:cubicBezTo>
                    <a:pt x="11" y="8"/>
                    <a:pt x="16" y="5"/>
                    <a:pt x="2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5" name="Freeform 165"/>
            <p:cNvSpPr>
              <a:spLocks/>
            </p:cNvSpPr>
            <p:nvPr/>
          </p:nvSpPr>
          <p:spPr bwMode="auto">
            <a:xfrm>
              <a:off x="3609" y="1857"/>
              <a:ext cx="17" cy="9"/>
            </a:xfrm>
            <a:custGeom>
              <a:avLst/>
              <a:gdLst>
                <a:gd name="T0" fmla="*/ 10 w 10"/>
                <a:gd name="T1" fmla="*/ 0 h 5"/>
                <a:gd name="T2" fmla="*/ 0 w 10"/>
                <a:gd name="T3" fmla="*/ 2 h 5"/>
                <a:gd name="T4" fmla="*/ 10 w 10"/>
                <a:gd name="T5" fmla="*/ 0 h 5"/>
              </a:gdLst>
              <a:ahLst/>
              <a:cxnLst>
                <a:cxn ang="0">
                  <a:pos x="T0" y="T1"/>
                </a:cxn>
                <a:cxn ang="0">
                  <a:pos x="T2" y="T3"/>
                </a:cxn>
                <a:cxn ang="0">
                  <a:pos x="T4" y="T5"/>
                </a:cxn>
              </a:cxnLst>
              <a:rect l="0" t="0" r="r" b="b"/>
              <a:pathLst>
                <a:path w="10" h="5">
                  <a:moveTo>
                    <a:pt x="10" y="0"/>
                  </a:moveTo>
                  <a:cubicBezTo>
                    <a:pt x="6" y="0"/>
                    <a:pt x="3" y="1"/>
                    <a:pt x="0" y="2"/>
                  </a:cubicBezTo>
                  <a:cubicBezTo>
                    <a:pt x="4" y="2"/>
                    <a:pt x="5" y="5"/>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6" name="Freeform 166"/>
            <p:cNvSpPr>
              <a:spLocks/>
            </p:cNvSpPr>
            <p:nvPr/>
          </p:nvSpPr>
          <p:spPr bwMode="auto">
            <a:xfrm>
              <a:off x="3499" y="602"/>
              <a:ext cx="55" cy="36"/>
            </a:xfrm>
            <a:custGeom>
              <a:avLst/>
              <a:gdLst>
                <a:gd name="T0" fmla="*/ 13 w 31"/>
                <a:gd name="T1" fmla="*/ 3 h 20"/>
                <a:gd name="T2" fmla="*/ 29 w 31"/>
                <a:gd name="T3" fmla="*/ 9 h 20"/>
                <a:gd name="T4" fmla="*/ 13 w 31"/>
                <a:gd name="T5" fmla="*/ 3 h 20"/>
              </a:gdLst>
              <a:ahLst/>
              <a:cxnLst>
                <a:cxn ang="0">
                  <a:pos x="T0" y="T1"/>
                </a:cxn>
                <a:cxn ang="0">
                  <a:pos x="T2" y="T3"/>
                </a:cxn>
                <a:cxn ang="0">
                  <a:pos x="T4" y="T5"/>
                </a:cxn>
              </a:cxnLst>
              <a:rect l="0" t="0" r="r" b="b"/>
              <a:pathLst>
                <a:path w="31" h="20">
                  <a:moveTo>
                    <a:pt x="13" y="3"/>
                  </a:moveTo>
                  <a:cubicBezTo>
                    <a:pt x="0" y="20"/>
                    <a:pt x="28" y="15"/>
                    <a:pt x="29" y="9"/>
                  </a:cubicBezTo>
                  <a:cubicBezTo>
                    <a:pt x="31" y="0"/>
                    <a:pt x="18" y="0"/>
                    <a:pt x="13"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7" name="Freeform 167"/>
            <p:cNvSpPr>
              <a:spLocks/>
            </p:cNvSpPr>
            <p:nvPr/>
          </p:nvSpPr>
          <p:spPr bwMode="auto">
            <a:xfrm>
              <a:off x="3697" y="577"/>
              <a:ext cx="30" cy="22"/>
            </a:xfrm>
            <a:custGeom>
              <a:avLst/>
              <a:gdLst>
                <a:gd name="T0" fmla="*/ 0 w 17"/>
                <a:gd name="T1" fmla="*/ 2 h 12"/>
                <a:gd name="T2" fmla="*/ 17 w 17"/>
                <a:gd name="T3" fmla="*/ 9 h 12"/>
                <a:gd name="T4" fmla="*/ 0 w 17"/>
                <a:gd name="T5" fmla="*/ 2 h 12"/>
              </a:gdLst>
              <a:ahLst/>
              <a:cxnLst>
                <a:cxn ang="0">
                  <a:pos x="T0" y="T1"/>
                </a:cxn>
                <a:cxn ang="0">
                  <a:pos x="T2" y="T3"/>
                </a:cxn>
                <a:cxn ang="0">
                  <a:pos x="T4" y="T5"/>
                </a:cxn>
              </a:cxnLst>
              <a:rect l="0" t="0" r="r" b="b"/>
              <a:pathLst>
                <a:path w="17" h="12">
                  <a:moveTo>
                    <a:pt x="0" y="2"/>
                  </a:moveTo>
                  <a:cubicBezTo>
                    <a:pt x="4" y="9"/>
                    <a:pt x="10" y="12"/>
                    <a:pt x="17" y="9"/>
                  </a:cubicBezTo>
                  <a:cubicBezTo>
                    <a:pt x="13" y="2"/>
                    <a:pt x="7" y="0"/>
                    <a:pt x="0"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8" name="Freeform 168"/>
            <p:cNvSpPr>
              <a:spLocks/>
            </p:cNvSpPr>
            <p:nvPr/>
          </p:nvSpPr>
          <p:spPr bwMode="auto">
            <a:xfrm>
              <a:off x="5233" y="396"/>
              <a:ext cx="78" cy="39"/>
            </a:xfrm>
            <a:custGeom>
              <a:avLst/>
              <a:gdLst>
                <a:gd name="T0" fmla="*/ 44 w 44"/>
                <a:gd name="T1" fmla="*/ 10 h 22"/>
                <a:gd name="T2" fmla="*/ 0 w 44"/>
                <a:gd name="T3" fmla="*/ 0 h 22"/>
                <a:gd name="T4" fmla="*/ 44 w 44"/>
                <a:gd name="T5" fmla="*/ 10 h 22"/>
              </a:gdLst>
              <a:ahLst/>
              <a:cxnLst>
                <a:cxn ang="0">
                  <a:pos x="T0" y="T1"/>
                </a:cxn>
                <a:cxn ang="0">
                  <a:pos x="T2" y="T3"/>
                </a:cxn>
                <a:cxn ang="0">
                  <a:pos x="T4" y="T5"/>
                </a:cxn>
              </a:cxnLst>
              <a:rect l="0" t="0" r="r" b="b"/>
              <a:pathLst>
                <a:path w="44" h="22">
                  <a:moveTo>
                    <a:pt x="44" y="10"/>
                  </a:moveTo>
                  <a:cubicBezTo>
                    <a:pt x="33" y="2"/>
                    <a:pt x="14" y="4"/>
                    <a:pt x="0" y="0"/>
                  </a:cubicBezTo>
                  <a:cubicBezTo>
                    <a:pt x="9" y="14"/>
                    <a:pt x="30" y="22"/>
                    <a:pt x="44"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9" name="Freeform 169"/>
            <p:cNvSpPr>
              <a:spLocks/>
            </p:cNvSpPr>
            <p:nvPr/>
          </p:nvSpPr>
          <p:spPr bwMode="auto">
            <a:xfrm>
              <a:off x="5121" y="446"/>
              <a:ext cx="18" cy="12"/>
            </a:xfrm>
            <a:custGeom>
              <a:avLst/>
              <a:gdLst>
                <a:gd name="T0" fmla="*/ 10 w 10"/>
                <a:gd name="T1" fmla="*/ 0 h 7"/>
                <a:gd name="T2" fmla="*/ 0 w 10"/>
                <a:gd name="T3" fmla="*/ 0 h 7"/>
                <a:gd name="T4" fmla="*/ 10 w 10"/>
                <a:gd name="T5" fmla="*/ 0 h 7"/>
              </a:gdLst>
              <a:ahLst/>
              <a:cxnLst>
                <a:cxn ang="0">
                  <a:pos x="T0" y="T1"/>
                </a:cxn>
                <a:cxn ang="0">
                  <a:pos x="T2" y="T3"/>
                </a:cxn>
                <a:cxn ang="0">
                  <a:pos x="T4" y="T5"/>
                </a:cxn>
              </a:cxnLst>
              <a:rect l="0" t="0" r="r" b="b"/>
              <a:pathLst>
                <a:path w="10" h="7">
                  <a:moveTo>
                    <a:pt x="10" y="0"/>
                  </a:moveTo>
                  <a:cubicBezTo>
                    <a:pt x="0" y="0"/>
                    <a:pt x="0" y="0"/>
                    <a:pt x="0" y="0"/>
                  </a:cubicBezTo>
                  <a:cubicBezTo>
                    <a:pt x="5" y="7"/>
                    <a:pt x="5" y="1"/>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0" name="Freeform 170"/>
            <p:cNvSpPr>
              <a:spLocks/>
            </p:cNvSpPr>
            <p:nvPr/>
          </p:nvSpPr>
          <p:spPr bwMode="auto">
            <a:xfrm>
              <a:off x="1564" y="1126"/>
              <a:ext cx="45" cy="19"/>
            </a:xfrm>
            <a:custGeom>
              <a:avLst/>
              <a:gdLst>
                <a:gd name="T0" fmla="*/ 0 w 25"/>
                <a:gd name="T1" fmla="*/ 1 h 11"/>
                <a:gd name="T2" fmla="*/ 20 w 25"/>
                <a:gd name="T3" fmla="*/ 11 h 11"/>
                <a:gd name="T4" fmla="*/ 25 w 25"/>
                <a:gd name="T5" fmla="*/ 9 h 11"/>
                <a:gd name="T6" fmla="*/ 0 w 25"/>
                <a:gd name="T7" fmla="*/ 1 h 11"/>
              </a:gdLst>
              <a:ahLst/>
              <a:cxnLst>
                <a:cxn ang="0">
                  <a:pos x="T0" y="T1"/>
                </a:cxn>
                <a:cxn ang="0">
                  <a:pos x="T2" y="T3"/>
                </a:cxn>
                <a:cxn ang="0">
                  <a:pos x="T4" y="T5"/>
                </a:cxn>
                <a:cxn ang="0">
                  <a:pos x="T6" y="T7"/>
                </a:cxn>
              </a:cxnLst>
              <a:rect l="0" t="0" r="r" b="b"/>
              <a:pathLst>
                <a:path w="25" h="11">
                  <a:moveTo>
                    <a:pt x="0" y="1"/>
                  </a:moveTo>
                  <a:cubicBezTo>
                    <a:pt x="6" y="6"/>
                    <a:pt x="13" y="9"/>
                    <a:pt x="20" y="11"/>
                  </a:cubicBezTo>
                  <a:cubicBezTo>
                    <a:pt x="21" y="11"/>
                    <a:pt x="23" y="10"/>
                    <a:pt x="25" y="9"/>
                  </a:cubicBezTo>
                  <a:cubicBezTo>
                    <a:pt x="18" y="4"/>
                    <a:pt x="9" y="0"/>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1" name="Freeform 171"/>
            <p:cNvSpPr>
              <a:spLocks/>
            </p:cNvSpPr>
            <p:nvPr/>
          </p:nvSpPr>
          <p:spPr bwMode="auto">
            <a:xfrm>
              <a:off x="1570" y="1193"/>
              <a:ext cx="32" cy="29"/>
            </a:xfrm>
            <a:custGeom>
              <a:avLst/>
              <a:gdLst>
                <a:gd name="T0" fmla="*/ 0 w 18"/>
                <a:gd name="T1" fmla="*/ 0 h 16"/>
                <a:gd name="T2" fmla="*/ 18 w 18"/>
                <a:gd name="T3" fmla="*/ 6 h 16"/>
                <a:gd name="T4" fmla="*/ 0 w 18"/>
                <a:gd name="T5" fmla="*/ 0 h 16"/>
              </a:gdLst>
              <a:ahLst/>
              <a:cxnLst>
                <a:cxn ang="0">
                  <a:pos x="T0" y="T1"/>
                </a:cxn>
                <a:cxn ang="0">
                  <a:pos x="T2" y="T3"/>
                </a:cxn>
                <a:cxn ang="0">
                  <a:pos x="T4" y="T5"/>
                </a:cxn>
              </a:cxnLst>
              <a:rect l="0" t="0" r="r" b="b"/>
              <a:pathLst>
                <a:path w="18" h="16">
                  <a:moveTo>
                    <a:pt x="0" y="0"/>
                  </a:moveTo>
                  <a:cubicBezTo>
                    <a:pt x="1" y="8"/>
                    <a:pt x="13" y="16"/>
                    <a:pt x="18" y="6"/>
                  </a:cubicBezTo>
                  <a:cubicBezTo>
                    <a:pt x="10" y="7"/>
                    <a:pt x="7" y="4"/>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2" name="Freeform 172"/>
            <p:cNvSpPr>
              <a:spLocks/>
            </p:cNvSpPr>
            <p:nvPr/>
          </p:nvSpPr>
          <p:spPr bwMode="auto">
            <a:xfrm>
              <a:off x="1610" y="1195"/>
              <a:ext cx="31" cy="37"/>
            </a:xfrm>
            <a:custGeom>
              <a:avLst/>
              <a:gdLst>
                <a:gd name="T0" fmla="*/ 17 w 17"/>
                <a:gd name="T1" fmla="*/ 8 h 21"/>
                <a:gd name="T2" fmla="*/ 12 w 17"/>
                <a:gd name="T3" fmla="*/ 0 h 21"/>
                <a:gd name="T4" fmla="*/ 17 w 17"/>
                <a:gd name="T5" fmla="*/ 8 h 21"/>
              </a:gdLst>
              <a:ahLst/>
              <a:cxnLst>
                <a:cxn ang="0">
                  <a:pos x="T0" y="T1"/>
                </a:cxn>
                <a:cxn ang="0">
                  <a:pos x="T2" y="T3"/>
                </a:cxn>
                <a:cxn ang="0">
                  <a:pos x="T4" y="T5"/>
                </a:cxn>
              </a:cxnLst>
              <a:rect l="0" t="0" r="r" b="b"/>
              <a:pathLst>
                <a:path w="17" h="21">
                  <a:moveTo>
                    <a:pt x="17" y="8"/>
                  </a:moveTo>
                  <a:cubicBezTo>
                    <a:pt x="16" y="5"/>
                    <a:pt x="14" y="2"/>
                    <a:pt x="12" y="0"/>
                  </a:cubicBezTo>
                  <a:cubicBezTo>
                    <a:pt x="0" y="8"/>
                    <a:pt x="7" y="21"/>
                    <a:pt x="17"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3" name="Freeform 173"/>
            <p:cNvSpPr>
              <a:spLocks/>
            </p:cNvSpPr>
            <p:nvPr/>
          </p:nvSpPr>
          <p:spPr bwMode="auto">
            <a:xfrm>
              <a:off x="-226" y="872"/>
              <a:ext cx="28" cy="14"/>
            </a:xfrm>
            <a:custGeom>
              <a:avLst/>
              <a:gdLst>
                <a:gd name="T0" fmla="*/ 6 w 16"/>
                <a:gd name="T1" fmla="*/ 5 h 8"/>
                <a:gd name="T2" fmla="*/ 0 w 16"/>
                <a:gd name="T3" fmla="*/ 5 h 8"/>
                <a:gd name="T4" fmla="*/ 16 w 16"/>
                <a:gd name="T5" fmla="*/ 8 h 8"/>
                <a:gd name="T6" fmla="*/ 6 w 16"/>
                <a:gd name="T7" fmla="*/ 5 h 8"/>
              </a:gdLst>
              <a:ahLst/>
              <a:cxnLst>
                <a:cxn ang="0">
                  <a:pos x="T0" y="T1"/>
                </a:cxn>
                <a:cxn ang="0">
                  <a:pos x="T2" y="T3"/>
                </a:cxn>
                <a:cxn ang="0">
                  <a:pos x="T4" y="T5"/>
                </a:cxn>
                <a:cxn ang="0">
                  <a:pos x="T6" y="T7"/>
                </a:cxn>
              </a:cxnLst>
              <a:rect l="0" t="0" r="r" b="b"/>
              <a:pathLst>
                <a:path w="16" h="8">
                  <a:moveTo>
                    <a:pt x="6" y="5"/>
                  </a:moveTo>
                  <a:cubicBezTo>
                    <a:pt x="4" y="5"/>
                    <a:pt x="2" y="5"/>
                    <a:pt x="0" y="5"/>
                  </a:cubicBezTo>
                  <a:cubicBezTo>
                    <a:pt x="6" y="8"/>
                    <a:pt x="9" y="8"/>
                    <a:pt x="16" y="8"/>
                  </a:cubicBezTo>
                  <a:cubicBezTo>
                    <a:pt x="12" y="0"/>
                    <a:pt x="11" y="5"/>
                    <a:pt x="6"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4" name="Freeform 174"/>
            <p:cNvSpPr>
              <a:spLocks/>
            </p:cNvSpPr>
            <p:nvPr/>
          </p:nvSpPr>
          <p:spPr bwMode="auto">
            <a:xfrm>
              <a:off x="-22" y="1742"/>
              <a:ext cx="14" cy="19"/>
            </a:xfrm>
            <a:custGeom>
              <a:avLst/>
              <a:gdLst>
                <a:gd name="T0" fmla="*/ 8 w 8"/>
                <a:gd name="T1" fmla="*/ 3 h 11"/>
                <a:gd name="T2" fmla="*/ 0 w 8"/>
                <a:gd name="T3" fmla="*/ 0 h 11"/>
                <a:gd name="T4" fmla="*/ 8 w 8"/>
                <a:gd name="T5" fmla="*/ 3 h 11"/>
              </a:gdLst>
              <a:ahLst/>
              <a:cxnLst>
                <a:cxn ang="0">
                  <a:pos x="T0" y="T1"/>
                </a:cxn>
                <a:cxn ang="0">
                  <a:pos x="T2" y="T3"/>
                </a:cxn>
                <a:cxn ang="0">
                  <a:pos x="T4" y="T5"/>
                </a:cxn>
              </a:cxnLst>
              <a:rect l="0" t="0" r="r" b="b"/>
              <a:pathLst>
                <a:path w="8" h="11">
                  <a:moveTo>
                    <a:pt x="8" y="3"/>
                  </a:moveTo>
                  <a:cubicBezTo>
                    <a:pt x="5" y="2"/>
                    <a:pt x="2" y="1"/>
                    <a:pt x="0" y="0"/>
                  </a:cubicBezTo>
                  <a:cubicBezTo>
                    <a:pt x="0" y="11"/>
                    <a:pt x="3" y="5"/>
                    <a:pt x="8"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5" name="Freeform 175"/>
            <p:cNvSpPr>
              <a:spLocks/>
            </p:cNvSpPr>
            <p:nvPr/>
          </p:nvSpPr>
          <p:spPr bwMode="auto">
            <a:xfrm>
              <a:off x="-35" y="1722"/>
              <a:ext cx="9" cy="4"/>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1"/>
                    <a:pt x="0" y="0"/>
                  </a:cubicBezTo>
                  <a:cubicBezTo>
                    <a:pt x="1" y="2"/>
                    <a:pt x="3" y="2"/>
                    <a:pt x="5"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6" name="Freeform 176"/>
            <p:cNvSpPr>
              <a:spLocks/>
            </p:cNvSpPr>
            <p:nvPr/>
          </p:nvSpPr>
          <p:spPr bwMode="auto">
            <a:xfrm>
              <a:off x="-51" y="1715"/>
              <a:ext cx="13" cy="9"/>
            </a:xfrm>
            <a:custGeom>
              <a:avLst/>
              <a:gdLst>
                <a:gd name="T0" fmla="*/ 7 w 7"/>
                <a:gd name="T1" fmla="*/ 0 h 5"/>
                <a:gd name="T2" fmla="*/ 0 w 7"/>
                <a:gd name="T3" fmla="*/ 0 h 5"/>
                <a:gd name="T4" fmla="*/ 7 w 7"/>
                <a:gd name="T5" fmla="*/ 0 h 5"/>
              </a:gdLst>
              <a:ahLst/>
              <a:cxnLst>
                <a:cxn ang="0">
                  <a:pos x="T0" y="T1"/>
                </a:cxn>
                <a:cxn ang="0">
                  <a:pos x="T2" y="T3"/>
                </a:cxn>
                <a:cxn ang="0">
                  <a:pos x="T4" y="T5"/>
                </a:cxn>
              </a:cxnLst>
              <a:rect l="0" t="0" r="r" b="b"/>
              <a:pathLst>
                <a:path w="7" h="5">
                  <a:moveTo>
                    <a:pt x="7" y="0"/>
                  </a:moveTo>
                  <a:cubicBezTo>
                    <a:pt x="5" y="0"/>
                    <a:pt x="3" y="0"/>
                    <a:pt x="0" y="0"/>
                  </a:cubicBezTo>
                  <a:cubicBezTo>
                    <a:pt x="3" y="5"/>
                    <a:pt x="3" y="1"/>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7" name="Freeform 177"/>
            <p:cNvSpPr>
              <a:spLocks/>
            </p:cNvSpPr>
            <p:nvPr/>
          </p:nvSpPr>
          <p:spPr bwMode="auto">
            <a:xfrm>
              <a:off x="-65" y="1703"/>
              <a:ext cx="11" cy="10"/>
            </a:xfrm>
            <a:custGeom>
              <a:avLst/>
              <a:gdLst>
                <a:gd name="T0" fmla="*/ 2 w 6"/>
                <a:gd name="T1" fmla="*/ 4 h 6"/>
                <a:gd name="T2" fmla="*/ 5 w 6"/>
                <a:gd name="T3" fmla="*/ 5 h 6"/>
                <a:gd name="T4" fmla="*/ 2 w 6"/>
                <a:gd name="T5" fmla="*/ 4 h 6"/>
              </a:gdLst>
              <a:ahLst/>
              <a:cxnLst>
                <a:cxn ang="0">
                  <a:pos x="T0" y="T1"/>
                </a:cxn>
                <a:cxn ang="0">
                  <a:pos x="T2" y="T3"/>
                </a:cxn>
                <a:cxn ang="0">
                  <a:pos x="T4" y="T5"/>
                </a:cxn>
              </a:cxnLst>
              <a:rect l="0" t="0" r="r" b="b"/>
              <a:pathLst>
                <a:path w="6" h="6">
                  <a:moveTo>
                    <a:pt x="2" y="4"/>
                  </a:moveTo>
                  <a:cubicBezTo>
                    <a:pt x="2" y="3"/>
                    <a:pt x="0" y="6"/>
                    <a:pt x="5" y="5"/>
                  </a:cubicBezTo>
                  <a:cubicBezTo>
                    <a:pt x="6" y="0"/>
                    <a:pt x="4" y="5"/>
                    <a:pt x="2"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8" name="Freeform 178"/>
            <p:cNvSpPr>
              <a:spLocks/>
            </p:cNvSpPr>
            <p:nvPr/>
          </p:nvSpPr>
          <p:spPr bwMode="auto">
            <a:xfrm>
              <a:off x="-90" y="1690"/>
              <a:ext cx="9" cy="16"/>
            </a:xfrm>
            <a:custGeom>
              <a:avLst/>
              <a:gdLst>
                <a:gd name="T0" fmla="*/ 0 w 5"/>
                <a:gd name="T1" fmla="*/ 4 h 9"/>
                <a:gd name="T2" fmla="*/ 5 w 5"/>
                <a:gd name="T3" fmla="*/ 4 h 9"/>
                <a:gd name="T4" fmla="*/ 0 w 5"/>
                <a:gd name="T5" fmla="*/ 4 h 9"/>
              </a:gdLst>
              <a:ahLst/>
              <a:cxnLst>
                <a:cxn ang="0">
                  <a:pos x="T0" y="T1"/>
                </a:cxn>
                <a:cxn ang="0">
                  <a:pos x="T2" y="T3"/>
                </a:cxn>
                <a:cxn ang="0">
                  <a:pos x="T4" y="T5"/>
                </a:cxn>
              </a:cxnLst>
              <a:rect l="0" t="0" r="r" b="b"/>
              <a:pathLst>
                <a:path w="5" h="9">
                  <a:moveTo>
                    <a:pt x="0" y="4"/>
                  </a:moveTo>
                  <a:cubicBezTo>
                    <a:pt x="4" y="9"/>
                    <a:pt x="4" y="4"/>
                    <a:pt x="5" y="4"/>
                  </a:cubicBezTo>
                  <a:cubicBezTo>
                    <a:pt x="2" y="5"/>
                    <a:pt x="3"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180" name="Oval 179"/>
          <p:cNvSpPr/>
          <p:nvPr/>
        </p:nvSpPr>
        <p:spPr>
          <a:xfrm>
            <a:off x="2498611" y="2523200"/>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1" name="Oval 180"/>
          <p:cNvSpPr/>
          <p:nvPr/>
        </p:nvSpPr>
        <p:spPr>
          <a:xfrm>
            <a:off x="5315893" y="2081524"/>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2" name="Oval 181"/>
          <p:cNvSpPr/>
          <p:nvPr/>
        </p:nvSpPr>
        <p:spPr>
          <a:xfrm>
            <a:off x="843511" y="273275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3" name="Oval 182"/>
          <p:cNvSpPr/>
          <p:nvPr/>
        </p:nvSpPr>
        <p:spPr>
          <a:xfrm>
            <a:off x="3324111" y="5016435"/>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4" name="Oval 183"/>
          <p:cNvSpPr/>
          <p:nvPr/>
        </p:nvSpPr>
        <p:spPr>
          <a:xfrm>
            <a:off x="7946912" y="3231225"/>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5" name="Oval 184"/>
          <p:cNvSpPr/>
          <p:nvPr/>
        </p:nvSpPr>
        <p:spPr>
          <a:xfrm>
            <a:off x="6104352" y="501831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6" name="Oval 185"/>
          <p:cNvSpPr/>
          <p:nvPr/>
        </p:nvSpPr>
        <p:spPr>
          <a:xfrm>
            <a:off x="10593228" y="537964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7" name="Oval 186"/>
          <p:cNvSpPr/>
          <p:nvPr/>
        </p:nvSpPr>
        <p:spPr>
          <a:xfrm>
            <a:off x="9519595" y="274333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8" name="Oval 187"/>
          <p:cNvSpPr/>
          <p:nvPr/>
        </p:nvSpPr>
        <p:spPr>
          <a:xfrm>
            <a:off x="10421295" y="259003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9" name="Oval 188"/>
          <p:cNvSpPr/>
          <p:nvPr/>
        </p:nvSpPr>
        <p:spPr>
          <a:xfrm>
            <a:off x="9737611" y="369265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0" name="Oval 189"/>
          <p:cNvSpPr/>
          <p:nvPr/>
        </p:nvSpPr>
        <p:spPr>
          <a:xfrm>
            <a:off x="5165029" y="1936884"/>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1" name="Oval 190"/>
          <p:cNvSpPr/>
          <p:nvPr/>
        </p:nvSpPr>
        <p:spPr>
          <a:xfrm>
            <a:off x="5747695" y="208485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2" name="Oval 191"/>
          <p:cNvSpPr/>
          <p:nvPr/>
        </p:nvSpPr>
        <p:spPr>
          <a:xfrm>
            <a:off x="11576995" y="5522517"/>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4" name="TextBox 193"/>
          <p:cNvSpPr txBox="1"/>
          <p:nvPr/>
        </p:nvSpPr>
        <p:spPr>
          <a:xfrm>
            <a:off x="8098140" y="910049"/>
            <a:ext cx="4785189" cy="1313308"/>
          </a:xfrm>
          <a:prstGeom prst="rect">
            <a:avLst/>
          </a:prstGeom>
          <a:solidFill>
            <a:schemeClr val="tx1">
              <a:alpha val="75000"/>
            </a:schemeClr>
          </a:solidFill>
        </p:spPr>
        <p:txBody>
          <a:bodyPr wrap="square" lIns="268224" tIns="182880" rIns="853440" bIns="182880" rtlCol="0">
            <a:spAutoFit/>
          </a:bodyPr>
          <a:lstStyle/>
          <a:p>
            <a:r>
              <a:rPr lang="en-US" sz="3200" dirty="0" err="1">
                <a:solidFill>
                  <a:schemeClr val="bg1"/>
                </a:solidFill>
              </a:rPr>
              <a:t>Xxxxxx</a:t>
            </a:r>
            <a:endParaRPr lang="en-US" sz="3200" dirty="0">
              <a:solidFill>
                <a:schemeClr val="bg1"/>
              </a:solidFill>
            </a:endParaRPr>
          </a:p>
          <a:p>
            <a:r>
              <a:rPr lang="en-US" sz="1467" dirty="0">
                <a:solidFill>
                  <a:schemeClr val="bg1"/>
                </a:solidFill>
              </a:rPr>
              <a:t>Xx </a:t>
            </a:r>
            <a:r>
              <a:rPr lang="en-US" sz="1467" dirty="0" err="1">
                <a:solidFill>
                  <a:schemeClr val="bg1"/>
                </a:solidFill>
              </a:rPr>
              <a:t>xx</a:t>
            </a:r>
            <a:r>
              <a:rPr lang="en-US" sz="1467" dirty="0">
                <a:solidFill>
                  <a:schemeClr val="bg1"/>
                </a:solidFill>
              </a:rPr>
              <a:t> </a:t>
            </a:r>
            <a:r>
              <a:rPr lang="en-US" sz="1467" dirty="0" err="1">
                <a:solidFill>
                  <a:schemeClr val="bg1"/>
                </a:solidFill>
              </a:rPr>
              <a:t>xxxx</a:t>
            </a:r>
            <a:r>
              <a:rPr lang="en-US" sz="1467" dirty="0">
                <a:solidFill>
                  <a:schemeClr val="bg1"/>
                </a:solidFill>
              </a:rPr>
              <a:t> xx </a:t>
            </a:r>
            <a:r>
              <a:rPr lang="en-US" sz="1467" dirty="0" err="1">
                <a:solidFill>
                  <a:schemeClr val="bg1"/>
                </a:solidFill>
              </a:rPr>
              <a:t>xxxx</a:t>
            </a:r>
            <a:r>
              <a:rPr lang="en-US" sz="1467" dirty="0">
                <a:solidFill>
                  <a:schemeClr val="bg1"/>
                </a:solidFill>
              </a:rPr>
              <a:t> xxx </a:t>
            </a:r>
            <a:r>
              <a:rPr lang="en-US" sz="1467" dirty="0" err="1">
                <a:solidFill>
                  <a:schemeClr val="bg1"/>
                </a:solidFill>
              </a:rPr>
              <a:t>xxxxxx</a:t>
            </a:r>
            <a:r>
              <a:rPr lang="en-US" sz="1467" dirty="0">
                <a:solidFill>
                  <a:schemeClr val="bg1"/>
                </a:solidFill>
              </a:rPr>
              <a:t> x </a:t>
            </a:r>
            <a:r>
              <a:rPr lang="en-US" sz="1467" dirty="0" err="1">
                <a:solidFill>
                  <a:schemeClr val="bg1"/>
                </a:solidFill>
              </a:rPr>
              <a:t>xxxx</a:t>
            </a:r>
            <a:r>
              <a:rPr lang="en-US" sz="1467" dirty="0">
                <a:solidFill>
                  <a:schemeClr val="bg1"/>
                </a:solidFill>
              </a:rPr>
              <a:t> </a:t>
            </a:r>
            <a:r>
              <a:rPr lang="en-US" sz="1467" dirty="0" err="1">
                <a:solidFill>
                  <a:schemeClr val="bg1"/>
                </a:solidFill>
              </a:rPr>
              <a:t>Xxxxxx</a:t>
            </a:r>
            <a:r>
              <a:rPr lang="en-US" sz="1467" dirty="0">
                <a:solidFill>
                  <a:schemeClr val="bg1"/>
                </a:solidFill>
              </a:rPr>
              <a:t> xx xxx </a:t>
            </a:r>
            <a:r>
              <a:rPr lang="en-US" sz="1467" dirty="0" err="1">
                <a:solidFill>
                  <a:schemeClr val="bg1"/>
                </a:solidFill>
              </a:rPr>
              <a:t>xxxx</a:t>
            </a:r>
            <a:r>
              <a:rPr lang="en-US" sz="1467" dirty="0">
                <a:solidFill>
                  <a:schemeClr val="bg1"/>
                </a:solidFill>
              </a:rPr>
              <a:t> </a:t>
            </a:r>
            <a:r>
              <a:rPr lang="en-US" sz="1467" dirty="0" err="1">
                <a:solidFill>
                  <a:schemeClr val="bg1"/>
                </a:solidFill>
              </a:rPr>
              <a:t>xxxx</a:t>
            </a:r>
            <a:r>
              <a:rPr lang="en-US" sz="1467" dirty="0">
                <a:solidFill>
                  <a:schemeClr val="bg1"/>
                </a:solidFill>
              </a:rPr>
              <a:t> x xxx </a:t>
            </a:r>
            <a:r>
              <a:rPr lang="en-US" sz="1467" dirty="0" err="1">
                <a:solidFill>
                  <a:schemeClr val="bg1"/>
                </a:solidFill>
              </a:rPr>
              <a:t>xxx</a:t>
            </a:r>
            <a:r>
              <a:rPr lang="en-US" sz="1467" dirty="0">
                <a:solidFill>
                  <a:schemeClr val="bg1"/>
                </a:solidFill>
              </a:rPr>
              <a:t> </a:t>
            </a:r>
            <a:r>
              <a:rPr lang="en-US" sz="1467" dirty="0" err="1">
                <a:solidFill>
                  <a:schemeClr val="bg1"/>
                </a:solidFill>
              </a:rPr>
              <a:t>xxx</a:t>
            </a:r>
            <a:r>
              <a:rPr lang="en-US" sz="1467" dirty="0">
                <a:solidFill>
                  <a:schemeClr val="bg1"/>
                </a:solidFill>
              </a:rPr>
              <a:t> </a:t>
            </a:r>
            <a:r>
              <a:rPr lang="en-US" sz="1467" dirty="0" err="1">
                <a:solidFill>
                  <a:schemeClr val="bg1"/>
                </a:solidFill>
              </a:rPr>
              <a:t>xxxxxxx</a:t>
            </a:r>
            <a:r>
              <a:rPr lang="en-US" sz="1467" dirty="0">
                <a:solidFill>
                  <a:schemeClr val="bg1"/>
                </a:solidFill>
              </a:rPr>
              <a:t> xx</a:t>
            </a:r>
          </a:p>
        </p:txBody>
      </p:sp>
      <p:sp>
        <p:nvSpPr>
          <p:cNvPr id="195" name="Oval 194"/>
          <p:cNvSpPr/>
          <p:nvPr/>
        </p:nvSpPr>
        <p:spPr>
          <a:xfrm>
            <a:off x="710719" y="2118917"/>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6" name="Oval 195"/>
          <p:cNvSpPr/>
          <p:nvPr/>
        </p:nvSpPr>
        <p:spPr>
          <a:xfrm>
            <a:off x="1585196" y="338574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7" name="Oval 196"/>
          <p:cNvSpPr/>
          <p:nvPr/>
        </p:nvSpPr>
        <p:spPr>
          <a:xfrm>
            <a:off x="2888077" y="571178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8" name="Oval 197"/>
          <p:cNvSpPr/>
          <p:nvPr/>
        </p:nvSpPr>
        <p:spPr>
          <a:xfrm>
            <a:off x="2616085" y="5352768"/>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9" name="Oval 198"/>
          <p:cNvSpPr/>
          <p:nvPr/>
        </p:nvSpPr>
        <p:spPr>
          <a:xfrm>
            <a:off x="5791087" y="156434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0" name="Oval 199"/>
          <p:cNvSpPr/>
          <p:nvPr/>
        </p:nvSpPr>
        <p:spPr>
          <a:xfrm>
            <a:off x="6553613" y="1678368"/>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1" name="Oval 200"/>
          <p:cNvSpPr/>
          <p:nvPr/>
        </p:nvSpPr>
        <p:spPr>
          <a:xfrm>
            <a:off x="8925789" y="3963592"/>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205" name="Straight Connector 204"/>
          <p:cNvCxnSpPr/>
          <p:nvPr/>
        </p:nvCxnSpPr>
        <p:spPr>
          <a:xfrm flipH="1">
            <a:off x="2735627" y="1844824"/>
            <a:ext cx="855252" cy="721784"/>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3" name="Rectangle 192"/>
          <p:cNvSpPr/>
          <p:nvPr/>
        </p:nvSpPr>
        <p:spPr>
          <a:xfrm>
            <a:off x="2733561" y="1113600"/>
            <a:ext cx="1765537" cy="748795"/>
          </a:xfrm>
          <a:prstGeom prst="rect">
            <a:avLst/>
          </a:prstGeom>
          <a:solidFill>
            <a:schemeClr val="accent1"/>
          </a:solidFill>
        </p:spPr>
        <p:txBody>
          <a:bodyPr wrap="square">
            <a:spAutoFit/>
          </a:bodyPr>
          <a:lstStyle/>
          <a:p>
            <a:pPr algn="ctr"/>
            <a:r>
              <a:rPr lang="en-US" sz="2133" dirty="0">
                <a:solidFill>
                  <a:schemeClr val="bg1"/>
                </a:solidFill>
              </a:rPr>
              <a:t>Xxx xxx </a:t>
            </a:r>
          </a:p>
          <a:p>
            <a:pPr algn="ctr"/>
            <a:r>
              <a:rPr lang="en-US" sz="2133" dirty="0" err="1">
                <a:solidFill>
                  <a:schemeClr val="bg1"/>
                </a:solidFill>
              </a:rPr>
              <a:t>Xxxx</a:t>
            </a:r>
            <a:endParaRPr lang="en-US" sz="2133" dirty="0">
              <a:solidFill>
                <a:schemeClr val="bg1"/>
              </a:solidFill>
            </a:endParaRPr>
          </a:p>
        </p:txBody>
      </p:sp>
      <p:cxnSp>
        <p:nvCxnSpPr>
          <p:cNvPr id="206" name="Straight Connector 205"/>
          <p:cNvCxnSpPr/>
          <p:nvPr/>
        </p:nvCxnSpPr>
        <p:spPr>
          <a:xfrm flipH="1">
            <a:off x="7143502" y="3440625"/>
            <a:ext cx="855252" cy="721784"/>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3" name="Rectangle 202"/>
          <p:cNvSpPr/>
          <p:nvPr/>
        </p:nvSpPr>
        <p:spPr>
          <a:xfrm>
            <a:off x="6342124" y="3841117"/>
            <a:ext cx="1765537" cy="748795"/>
          </a:xfrm>
          <a:prstGeom prst="rect">
            <a:avLst/>
          </a:prstGeom>
          <a:solidFill>
            <a:schemeClr val="accent1"/>
          </a:solidFill>
        </p:spPr>
        <p:txBody>
          <a:bodyPr wrap="square">
            <a:spAutoFit/>
          </a:bodyPr>
          <a:lstStyle/>
          <a:p>
            <a:pPr algn="ctr"/>
            <a:r>
              <a:rPr lang="en-US" sz="2133" dirty="0">
                <a:solidFill>
                  <a:schemeClr val="bg1"/>
                </a:solidFill>
              </a:rPr>
              <a:t>Xxx xxx </a:t>
            </a:r>
          </a:p>
          <a:p>
            <a:pPr algn="ctr"/>
            <a:r>
              <a:rPr lang="en-US" sz="2133" dirty="0" err="1">
                <a:solidFill>
                  <a:schemeClr val="bg1"/>
                </a:solidFill>
              </a:rPr>
              <a:t>Xxxx</a:t>
            </a:r>
            <a:endParaRPr lang="en-US" sz="2133" dirty="0">
              <a:solidFill>
                <a:schemeClr val="bg1"/>
              </a:solidFill>
            </a:endParaRPr>
          </a:p>
        </p:txBody>
      </p:sp>
    </p:spTree>
    <p:extLst>
      <p:ext uri="{BB962C8B-B14F-4D97-AF65-F5344CB8AC3E}">
        <p14:creationId xmlns:p14="http://schemas.microsoft.com/office/powerpoint/2010/main" val="39805868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5556">
                                      <p:stCondLst>
                                        <p:cond delay="1800"/>
                                      </p:stCondLst>
                                      <p:childTnLst>
                                        <p:set>
                                          <p:cBhvr>
                                            <p:cTn id="6" dur="1" fill="hold">
                                              <p:stCondLst>
                                                <p:cond delay="0"/>
                                              </p:stCondLst>
                                            </p:cTn>
                                            <p:tgtEl>
                                              <p:spTgt spid="194"/>
                                            </p:tgtEl>
                                            <p:attrNameLst>
                                              <p:attrName>style.visibility</p:attrName>
                                            </p:attrNameLst>
                                          </p:cBhvr>
                                          <p:to>
                                            <p:strVal val="visible"/>
                                          </p:to>
                                        </p:set>
                                        <p:anim calcmode="lin" valueType="num" p14:bounceEnd="55556">
                                          <p:cBhvr additive="base">
                                            <p:cTn id="7" dur="900" fill="hold"/>
                                            <p:tgtEl>
                                              <p:spTgt spid="194"/>
                                            </p:tgtEl>
                                            <p:attrNameLst>
                                              <p:attrName>ppt_x</p:attrName>
                                            </p:attrNameLst>
                                          </p:cBhvr>
                                          <p:tavLst>
                                            <p:tav tm="0">
                                              <p:val>
                                                <p:strVal val="1+#ppt_w/2"/>
                                              </p:val>
                                            </p:tav>
                                            <p:tav tm="100000">
                                              <p:val>
                                                <p:strVal val="#ppt_x"/>
                                              </p:val>
                                            </p:tav>
                                          </p:tavLst>
                                        </p:anim>
                                        <p:anim calcmode="lin" valueType="num" p14:bounceEnd="55556">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5"/>
                                            </p:tgtEl>
                                            <p:attrNameLst>
                                              <p:attrName>style.visibility</p:attrName>
                                            </p:attrNameLst>
                                          </p:cBhvr>
                                          <p:to>
                                            <p:strVal val="visible"/>
                                          </p:to>
                                        </p:set>
                                        <p:animEffect transition="in" filter="fade">
                                          <p:cBhvr>
                                            <p:cTn id="11" dur="200"/>
                                            <p:tgtEl>
                                              <p:spTgt spid="195"/>
                                            </p:tgtEl>
                                          </p:cBhvr>
                                        </p:animEffect>
                                      </p:childTnLst>
                                    </p:cTn>
                                  </p:par>
                                  <p:par>
                                    <p:cTn id="12" presetID="10" presetClass="entr" presetSubtype="0" fill="hold" grpId="0" nodeType="withEffect">
                                      <p:stCondLst>
                                        <p:cond delay="100"/>
                                      </p:stCondLst>
                                      <p:childTnLst>
                                        <p:set>
                                          <p:cBhvr>
                                            <p:cTn id="13" dur="1" fill="hold">
                                              <p:stCondLst>
                                                <p:cond delay="0"/>
                                              </p:stCondLst>
                                            </p:cTn>
                                            <p:tgtEl>
                                              <p:spTgt spid="180"/>
                                            </p:tgtEl>
                                            <p:attrNameLst>
                                              <p:attrName>style.visibility</p:attrName>
                                            </p:attrNameLst>
                                          </p:cBhvr>
                                          <p:to>
                                            <p:strVal val="visible"/>
                                          </p:to>
                                        </p:set>
                                        <p:animEffect transition="in" filter="fade">
                                          <p:cBhvr>
                                            <p:cTn id="14" dur="200"/>
                                            <p:tgtEl>
                                              <p:spTgt spid="180"/>
                                            </p:tgtEl>
                                          </p:cBhvr>
                                        </p:animEffect>
                                      </p:childTnLst>
                                    </p:cTn>
                                  </p:par>
                                  <p:par>
                                    <p:cTn id="15" presetID="22" presetClass="entr" presetSubtype="4" fill="hold" nodeType="withEffect">
                                      <p:stCondLst>
                                        <p:cond delay="100"/>
                                      </p:stCondLst>
                                      <p:childTnLst>
                                        <p:set>
                                          <p:cBhvr>
                                            <p:cTn id="16" dur="1" fill="hold">
                                              <p:stCondLst>
                                                <p:cond delay="0"/>
                                              </p:stCondLst>
                                            </p:cTn>
                                            <p:tgtEl>
                                              <p:spTgt spid="205"/>
                                            </p:tgtEl>
                                            <p:attrNameLst>
                                              <p:attrName>style.visibility</p:attrName>
                                            </p:attrNameLst>
                                          </p:cBhvr>
                                          <p:to>
                                            <p:strVal val="visible"/>
                                          </p:to>
                                        </p:set>
                                        <p:animEffect transition="in" filter="wipe(down)">
                                          <p:cBhvr>
                                            <p:cTn id="17" dur="200"/>
                                            <p:tgtEl>
                                              <p:spTgt spid="205"/>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193"/>
                                            </p:tgtEl>
                                            <p:attrNameLst>
                                              <p:attrName>style.visibility</p:attrName>
                                            </p:attrNameLst>
                                          </p:cBhvr>
                                          <p:to>
                                            <p:strVal val="visible"/>
                                          </p:to>
                                        </p:set>
                                        <p:animEffect transition="in" filter="fade">
                                          <p:cBhvr>
                                            <p:cTn id="20" dur="300"/>
                                            <p:tgtEl>
                                              <p:spTgt spid="193"/>
                                            </p:tgtEl>
                                          </p:cBhvr>
                                        </p:animEffect>
                                      </p:childTnLst>
                                    </p:cTn>
                                  </p:par>
                                  <p:par>
                                    <p:cTn id="21" presetID="10" presetClass="entr" presetSubtype="0" fill="hold" grpId="0" nodeType="withEffect">
                                      <p:stCondLst>
                                        <p:cond delay="200"/>
                                      </p:stCondLst>
                                      <p:childTnLst>
                                        <p:set>
                                          <p:cBhvr>
                                            <p:cTn id="22" dur="1" fill="hold">
                                              <p:stCondLst>
                                                <p:cond delay="0"/>
                                              </p:stCondLst>
                                            </p:cTn>
                                            <p:tgtEl>
                                              <p:spTgt spid="182"/>
                                            </p:tgtEl>
                                            <p:attrNameLst>
                                              <p:attrName>style.visibility</p:attrName>
                                            </p:attrNameLst>
                                          </p:cBhvr>
                                          <p:to>
                                            <p:strVal val="visible"/>
                                          </p:to>
                                        </p:set>
                                        <p:animEffect transition="in" filter="fade">
                                          <p:cBhvr>
                                            <p:cTn id="23" dur="200"/>
                                            <p:tgtEl>
                                              <p:spTgt spid="182"/>
                                            </p:tgtEl>
                                          </p:cBhvr>
                                        </p:animEffect>
                                      </p:childTnLst>
                                    </p:cTn>
                                  </p:par>
                                  <p:par>
                                    <p:cTn id="24" presetID="10" presetClass="entr" presetSubtype="0" fill="hold" grpId="0" nodeType="withEffect">
                                      <p:stCondLst>
                                        <p:cond delay="300"/>
                                      </p:stCondLst>
                                      <p:childTnLst>
                                        <p:set>
                                          <p:cBhvr>
                                            <p:cTn id="25" dur="1" fill="hold">
                                              <p:stCondLst>
                                                <p:cond delay="0"/>
                                              </p:stCondLst>
                                            </p:cTn>
                                            <p:tgtEl>
                                              <p:spTgt spid="183"/>
                                            </p:tgtEl>
                                            <p:attrNameLst>
                                              <p:attrName>style.visibility</p:attrName>
                                            </p:attrNameLst>
                                          </p:cBhvr>
                                          <p:to>
                                            <p:strVal val="visible"/>
                                          </p:to>
                                        </p:set>
                                        <p:animEffect transition="in" filter="fade">
                                          <p:cBhvr>
                                            <p:cTn id="26" dur="200"/>
                                            <p:tgtEl>
                                              <p:spTgt spid="183"/>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200"/>
                                            <p:tgtEl>
                                              <p:spTgt spid="19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97"/>
                                            </p:tgtEl>
                                            <p:attrNameLst>
                                              <p:attrName>style.visibility</p:attrName>
                                            </p:attrNameLst>
                                          </p:cBhvr>
                                          <p:to>
                                            <p:strVal val="visible"/>
                                          </p:to>
                                        </p:set>
                                        <p:animEffect transition="in" filter="fade">
                                          <p:cBhvr>
                                            <p:cTn id="32" dur="200"/>
                                            <p:tgtEl>
                                              <p:spTgt spid="197"/>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200"/>
                                            <p:tgtEl>
                                              <p:spTgt spid="19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185"/>
                                            </p:tgtEl>
                                            <p:attrNameLst>
                                              <p:attrName>style.visibility</p:attrName>
                                            </p:attrNameLst>
                                          </p:cBhvr>
                                          <p:to>
                                            <p:strVal val="visible"/>
                                          </p:to>
                                        </p:set>
                                        <p:animEffect transition="in" filter="fade">
                                          <p:cBhvr>
                                            <p:cTn id="38" dur="200"/>
                                            <p:tgtEl>
                                              <p:spTgt spid="185"/>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186"/>
                                            </p:tgtEl>
                                            <p:attrNameLst>
                                              <p:attrName>style.visibility</p:attrName>
                                            </p:attrNameLst>
                                          </p:cBhvr>
                                          <p:to>
                                            <p:strVal val="visible"/>
                                          </p:to>
                                        </p:set>
                                        <p:animEffect transition="in" filter="fade">
                                          <p:cBhvr>
                                            <p:cTn id="41" dur="200"/>
                                            <p:tgtEl>
                                              <p:spTgt spid="18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192"/>
                                            </p:tgtEl>
                                            <p:attrNameLst>
                                              <p:attrName>style.visibility</p:attrName>
                                            </p:attrNameLst>
                                          </p:cBhvr>
                                          <p:to>
                                            <p:strVal val="visible"/>
                                          </p:to>
                                        </p:set>
                                        <p:animEffect transition="in" filter="fade">
                                          <p:cBhvr>
                                            <p:cTn id="44" dur="200"/>
                                            <p:tgtEl>
                                              <p:spTgt spid="19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184"/>
                                            </p:tgtEl>
                                            <p:attrNameLst>
                                              <p:attrName>style.visibility</p:attrName>
                                            </p:attrNameLst>
                                          </p:cBhvr>
                                          <p:to>
                                            <p:strVal val="visible"/>
                                          </p:to>
                                        </p:set>
                                        <p:animEffect transition="in" filter="fade">
                                          <p:cBhvr>
                                            <p:cTn id="47" dur="200"/>
                                            <p:tgtEl>
                                              <p:spTgt spid="184"/>
                                            </p:tgtEl>
                                          </p:cBhvr>
                                        </p:animEffect>
                                      </p:childTnLst>
                                    </p:cTn>
                                  </p:par>
                                  <p:par>
                                    <p:cTn id="48" presetID="22" presetClass="entr" presetSubtype="1" fill="hold" nodeType="withEffect">
                                      <p:stCondLst>
                                        <p:cond delay="1000"/>
                                      </p:stCondLst>
                                      <p:childTnLst>
                                        <p:set>
                                          <p:cBhvr>
                                            <p:cTn id="49" dur="1" fill="hold">
                                              <p:stCondLst>
                                                <p:cond delay="0"/>
                                              </p:stCondLst>
                                            </p:cTn>
                                            <p:tgtEl>
                                              <p:spTgt spid="206"/>
                                            </p:tgtEl>
                                            <p:attrNameLst>
                                              <p:attrName>style.visibility</p:attrName>
                                            </p:attrNameLst>
                                          </p:cBhvr>
                                          <p:to>
                                            <p:strVal val="visible"/>
                                          </p:to>
                                        </p:set>
                                        <p:animEffect transition="in" filter="wipe(up)">
                                          <p:cBhvr>
                                            <p:cTn id="50" dur="200"/>
                                            <p:tgtEl>
                                              <p:spTgt spid="20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03"/>
                                            </p:tgtEl>
                                            <p:attrNameLst>
                                              <p:attrName>style.visibility</p:attrName>
                                            </p:attrNameLst>
                                          </p:cBhvr>
                                          <p:to>
                                            <p:strVal val="visible"/>
                                          </p:to>
                                        </p:set>
                                        <p:animEffect transition="in" filter="fade">
                                          <p:cBhvr>
                                            <p:cTn id="53" dur="300"/>
                                            <p:tgtEl>
                                              <p:spTgt spid="203"/>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187"/>
                                            </p:tgtEl>
                                            <p:attrNameLst>
                                              <p:attrName>style.visibility</p:attrName>
                                            </p:attrNameLst>
                                          </p:cBhvr>
                                          <p:to>
                                            <p:strVal val="visible"/>
                                          </p:to>
                                        </p:set>
                                        <p:animEffect transition="in" filter="fade">
                                          <p:cBhvr>
                                            <p:cTn id="56" dur="200"/>
                                            <p:tgtEl>
                                              <p:spTgt spid="187"/>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188"/>
                                            </p:tgtEl>
                                            <p:attrNameLst>
                                              <p:attrName>style.visibility</p:attrName>
                                            </p:attrNameLst>
                                          </p:cBhvr>
                                          <p:to>
                                            <p:strVal val="visible"/>
                                          </p:to>
                                        </p:set>
                                        <p:animEffect transition="in" filter="fade">
                                          <p:cBhvr>
                                            <p:cTn id="59" dur="200"/>
                                            <p:tgtEl>
                                              <p:spTgt spid="188"/>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189"/>
                                            </p:tgtEl>
                                            <p:attrNameLst>
                                              <p:attrName>style.visibility</p:attrName>
                                            </p:attrNameLst>
                                          </p:cBhvr>
                                          <p:to>
                                            <p:strVal val="visible"/>
                                          </p:to>
                                        </p:set>
                                        <p:animEffect transition="in" filter="fade">
                                          <p:cBhvr>
                                            <p:cTn id="62" dur="200"/>
                                            <p:tgtEl>
                                              <p:spTgt spid="189"/>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201"/>
                                            </p:tgtEl>
                                            <p:attrNameLst>
                                              <p:attrName>style.visibility</p:attrName>
                                            </p:attrNameLst>
                                          </p:cBhvr>
                                          <p:to>
                                            <p:strVal val="visible"/>
                                          </p:to>
                                        </p:set>
                                        <p:animEffect transition="in" filter="fade">
                                          <p:cBhvr>
                                            <p:cTn id="65" dur="200"/>
                                            <p:tgtEl>
                                              <p:spTgt spid="20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181"/>
                                            </p:tgtEl>
                                            <p:attrNameLst>
                                              <p:attrName>style.visibility</p:attrName>
                                            </p:attrNameLst>
                                          </p:cBhvr>
                                          <p:to>
                                            <p:strVal val="visible"/>
                                          </p:to>
                                        </p:set>
                                        <p:animEffect transition="in" filter="fade">
                                          <p:cBhvr>
                                            <p:cTn id="68" dur="200"/>
                                            <p:tgtEl>
                                              <p:spTgt spid="181"/>
                                            </p:tgtEl>
                                          </p:cBhvr>
                                        </p:animEffect>
                                      </p:childTnLst>
                                    </p:cTn>
                                  </p:par>
                                  <p:par>
                                    <p:cTn id="69" presetID="10" presetClass="entr" presetSubtype="0" fill="hold" grpId="0" nodeType="withEffect">
                                      <p:stCondLst>
                                        <p:cond delay="1600"/>
                                      </p:stCondLst>
                                      <p:childTnLst>
                                        <p:set>
                                          <p:cBhvr>
                                            <p:cTn id="70" dur="1" fill="hold">
                                              <p:stCondLst>
                                                <p:cond delay="0"/>
                                              </p:stCondLst>
                                            </p:cTn>
                                            <p:tgtEl>
                                              <p:spTgt spid="190"/>
                                            </p:tgtEl>
                                            <p:attrNameLst>
                                              <p:attrName>style.visibility</p:attrName>
                                            </p:attrNameLst>
                                          </p:cBhvr>
                                          <p:to>
                                            <p:strVal val="visible"/>
                                          </p:to>
                                        </p:set>
                                        <p:animEffect transition="in" filter="fade">
                                          <p:cBhvr>
                                            <p:cTn id="71" dur="200"/>
                                            <p:tgtEl>
                                              <p:spTgt spid="190"/>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191"/>
                                            </p:tgtEl>
                                            <p:attrNameLst>
                                              <p:attrName>style.visibility</p:attrName>
                                            </p:attrNameLst>
                                          </p:cBhvr>
                                          <p:to>
                                            <p:strVal val="visible"/>
                                          </p:to>
                                        </p:set>
                                        <p:animEffect transition="in" filter="fade">
                                          <p:cBhvr>
                                            <p:cTn id="74" dur="200"/>
                                            <p:tgtEl>
                                              <p:spTgt spid="191"/>
                                            </p:tgtEl>
                                          </p:cBhvr>
                                        </p:animEffect>
                                      </p:childTnLst>
                                    </p:cTn>
                                  </p:par>
                                  <p:par>
                                    <p:cTn id="75" presetID="10" presetClass="entr" presetSubtype="0" fill="hold" grpId="0" nodeType="withEffect">
                                      <p:stCondLst>
                                        <p:cond delay="1800"/>
                                      </p:stCondLst>
                                      <p:childTnLst>
                                        <p:set>
                                          <p:cBhvr>
                                            <p:cTn id="76" dur="1" fill="hold">
                                              <p:stCondLst>
                                                <p:cond delay="0"/>
                                              </p:stCondLst>
                                            </p:cTn>
                                            <p:tgtEl>
                                              <p:spTgt spid="199"/>
                                            </p:tgtEl>
                                            <p:attrNameLst>
                                              <p:attrName>style.visibility</p:attrName>
                                            </p:attrNameLst>
                                          </p:cBhvr>
                                          <p:to>
                                            <p:strVal val="visible"/>
                                          </p:to>
                                        </p:set>
                                        <p:animEffect transition="in" filter="fade">
                                          <p:cBhvr>
                                            <p:cTn id="77" dur="200"/>
                                            <p:tgtEl>
                                              <p:spTgt spid="199"/>
                                            </p:tgtEl>
                                          </p:cBhvr>
                                        </p:animEffect>
                                      </p:childTnLst>
                                    </p:cTn>
                                  </p:par>
                                  <p:par>
                                    <p:cTn id="78" presetID="10" presetClass="entr" presetSubtype="0" fill="hold" grpId="0" nodeType="withEffect">
                                      <p:stCondLst>
                                        <p:cond delay="1900"/>
                                      </p:stCondLst>
                                      <p:childTnLst>
                                        <p:set>
                                          <p:cBhvr>
                                            <p:cTn id="79" dur="1" fill="hold">
                                              <p:stCondLst>
                                                <p:cond delay="0"/>
                                              </p:stCondLst>
                                            </p:cTn>
                                            <p:tgtEl>
                                              <p:spTgt spid="200"/>
                                            </p:tgtEl>
                                            <p:attrNameLst>
                                              <p:attrName>style.visibility</p:attrName>
                                            </p:attrNameLst>
                                          </p:cBhvr>
                                          <p:to>
                                            <p:strVal val="visible"/>
                                          </p:to>
                                        </p:set>
                                        <p:animEffect transition="in" filter="fade">
                                          <p:cBhvr>
                                            <p:cTn id="80" dur="2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4" grpId="0" animBg="1"/>
          <p:bldP spid="195" grpId="0" animBg="1"/>
          <p:bldP spid="196" grpId="0" animBg="1"/>
          <p:bldP spid="197" grpId="0" animBg="1"/>
          <p:bldP spid="198" grpId="0" animBg="1"/>
          <p:bldP spid="199" grpId="0" animBg="1"/>
          <p:bldP spid="200" grpId="0" animBg="1"/>
          <p:bldP spid="201" grpId="0" animBg="1"/>
          <p:bldP spid="193" grpId="0" animBg="1"/>
          <p:bldP spid="20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800"/>
                                      </p:stCondLst>
                                      <p:childTnLst>
                                        <p:set>
                                          <p:cBhvr>
                                            <p:cTn id="6" dur="1" fill="hold">
                                              <p:stCondLst>
                                                <p:cond delay="0"/>
                                              </p:stCondLst>
                                            </p:cTn>
                                            <p:tgtEl>
                                              <p:spTgt spid="194"/>
                                            </p:tgtEl>
                                            <p:attrNameLst>
                                              <p:attrName>style.visibility</p:attrName>
                                            </p:attrNameLst>
                                          </p:cBhvr>
                                          <p:to>
                                            <p:strVal val="visible"/>
                                          </p:to>
                                        </p:set>
                                        <p:anim calcmode="lin" valueType="num">
                                          <p:cBhvr additive="base">
                                            <p:cTn id="7" dur="900" fill="hold"/>
                                            <p:tgtEl>
                                              <p:spTgt spid="194"/>
                                            </p:tgtEl>
                                            <p:attrNameLst>
                                              <p:attrName>ppt_x</p:attrName>
                                            </p:attrNameLst>
                                          </p:cBhvr>
                                          <p:tavLst>
                                            <p:tav tm="0">
                                              <p:val>
                                                <p:strVal val="1+#ppt_w/2"/>
                                              </p:val>
                                            </p:tav>
                                            <p:tav tm="100000">
                                              <p:val>
                                                <p:strVal val="#ppt_x"/>
                                              </p:val>
                                            </p:tav>
                                          </p:tavLst>
                                        </p:anim>
                                        <p:anim calcmode="lin" valueType="num">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5"/>
                                            </p:tgtEl>
                                            <p:attrNameLst>
                                              <p:attrName>style.visibility</p:attrName>
                                            </p:attrNameLst>
                                          </p:cBhvr>
                                          <p:to>
                                            <p:strVal val="visible"/>
                                          </p:to>
                                        </p:set>
                                        <p:animEffect transition="in" filter="fade">
                                          <p:cBhvr>
                                            <p:cTn id="11" dur="200"/>
                                            <p:tgtEl>
                                              <p:spTgt spid="195"/>
                                            </p:tgtEl>
                                          </p:cBhvr>
                                        </p:animEffect>
                                      </p:childTnLst>
                                    </p:cTn>
                                  </p:par>
                                  <p:par>
                                    <p:cTn id="12" presetID="10" presetClass="entr" presetSubtype="0" fill="hold" grpId="0" nodeType="withEffect">
                                      <p:stCondLst>
                                        <p:cond delay="100"/>
                                      </p:stCondLst>
                                      <p:childTnLst>
                                        <p:set>
                                          <p:cBhvr>
                                            <p:cTn id="13" dur="1" fill="hold">
                                              <p:stCondLst>
                                                <p:cond delay="0"/>
                                              </p:stCondLst>
                                            </p:cTn>
                                            <p:tgtEl>
                                              <p:spTgt spid="180"/>
                                            </p:tgtEl>
                                            <p:attrNameLst>
                                              <p:attrName>style.visibility</p:attrName>
                                            </p:attrNameLst>
                                          </p:cBhvr>
                                          <p:to>
                                            <p:strVal val="visible"/>
                                          </p:to>
                                        </p:set>
                                        <p:animEffect transition="in" filter="fade">
                                          <p:cBhvr>
                                            <p:cTn id="14" dur="200"/>
                                            <p:tgtEl>
                                              <p:spTgt spid="180"/>
                                            </p:tgtEl>
                                          </p:cBhvr>
                                        </p:animEffect>
                                      </p:childTnLst>
                                    </p:cTn>
                                  </p:par>
                                  <p:par>
                                    <p:cTn id="15" presetID="22" presetClass="entr" presetSubtype="4" fill="hold" nodeType="withEffect">
                                      <p:stCondLst>
                                        <p:cond delay="100"/>
                                      </p:stCondLst>
                                      <p:childTnLst>
                                        <p:set>
                                          <p:cBhvr>
                                            <p:cTn id="16" dur="1" fill="hold">
                                              <p:stCondLst>
                                                <p:cond delay="0"/>
                                              </p:stCondLst>
                                            </p:cTn>
                                            <p:tgtEl>
                                              <p:spTgt spid="205"/>
                                            </p:tgtEl>
                                            <p:attrNameLst>
                                              <p:attrName>style.visibility</p:attrName>
                                            </p:attrNameLst>
                                          </p:cBhvr>
                                          <p:to>
                                            <p:strVal val="visible"/>
                                          </p:to>
                                        </p:set>
                                        <p:animEffect transition="in" filter="wipe(down)">
                                          <p:cBhvr>
                                            <p:cTn id="17" dur="200"/>
                                            <p:tgtEl>
                                              <p:spTgt spid="205"/>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193"/>
                                            </p:tgtEl>
                                            <p:attrNameLst>
                                              <p:attrName>style.visibility</p:attrName>
                                            </p:attrNameLst>
                                          </p:cBhvr>
                                          <p:to>
                                            <p:strVal val="visible"/>
                                          </p:to>
                                        </p:set>
                                        <p:animEffect transition="in" filter="fade">
                                          <p:cBhvr>
                                            <p:cTn id="20" dur="300"/>
                                            <p:tgtEl>
                                              <p:spTgt spid="193"/>
                                            </p:tgtEl>
                                          </p:cBhvr>
                                        </p:animEffect>
                                      </p:childTnLst>
                                    </p:cTn>
                                  </p:par>
                                  <p:par>
                                    <p:cTn id="21" presetID="10" presetClass="entr" presetSubtype="0" fill="hold" grpId="0" nodeType="withEffect">
                                      <p:stCondLst>
                                        <p:cond delay="200"/>
                                      </p:stCondLst>
                                      <p:childTnLst>
                                        <p:set>
                                          <p:cBhvr>
                                            <p:cTn id="22" dur="1" fill="hold">
                                              <p:stCondLst>
                                                <p:cond delay="0"/>
                                              </p:stCondLst>
                                            </p:cTn>
                                            <p:tgtEl>
                                              <p:spTgt spid="182"/>
                                            </p:tgtEl>
                                            <p:attrNameLst>
                                              <p:attrName>style.visibility</p:attrName>
                                            </p:attrNameLst>
                                          </p:cBhvr>
                                          <p:to>
                                            <p:strVal val="visible"/>
                                          </p:to>
                                        </p:set>
                                        <p:animEffect transition="in" filter="fade">
                                          <p:cBhvr>
                                            <p:cTn id="23" dur="200"/>
                                            <p:tgtEl>
                                              <p:spTgt spid="182"/>
                                            </p:tgtEl>
                                          </p:cBhvr>
                                        </p:animEffect>
                                      </p:childTnLst>
                                    </p:cTn>
                                  </p:par>
                                  <p:par>
                                    <p:cTn id="24" presetID="10" presetClass="entr" presetSubtype="0" fill="hold" grpId="0" nodeType="withEffect">
                                      <p:stCondLst>
                                        <p:cond delay="300"/>
                                      </p:stCondLst>
                                      <p:childTnLst>
                                        <p:set>
                                          <p:cBhvr>
                                            <p:cTn id="25" dur="1" fill="hold">
                                              <p:stCondLst>
                                                <p:cond delay="0"/>
                                              </p:stCondLst>
                                            </p:cTn>
                                            <p:tgtEl>
                                              <p:spTgt spid="183"/>
                                            </p:tgtEl>
                                            <p:attrNameLst>
                                              <p:attrName>style.visibility</p:attrName>
                                            </p:attrNameLst>
                                          </p:cBhvr>
                                          <p:to>
                                            <p:strVal val="visible"/>
                                          </p:to>
                                        </p:set>
                                        <p:animEffect transition="in" filter="fade">
                                          <p:cBhvr>
                                            <p:cTn id="26" dur="200"/>
                                            <p:tgtEl>
                                              <p:spTgt spid="183"/>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200"/>
                                            <p:tgtEl>
                                              <p:spTgt spid="19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97"/>
                                            </p:tgtEl>
                                            <p:attrNameLst>
                                              <p:attrName>style.visibility</p:attrName>
                                            </p:attrNameLst>
                                          </p:cBhvr>
                                          <p:to>
                                            <p:strVal val="visible"/>
                                          </p:to>
                                        </p:set>
                                        <p:animEffect transition="in" filter="fade">
                                          <p:cBhvr>
                                            <p:cTn id="32" dur="200"/>
                                            <p:tgtEl>
                                              <p:spTgt spid="197"/>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200"/>
                                            <p:tgtEl>
                                              <p:spTgt spid="19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185"/>
                                            </p:tgtEl>
                                            <p:attrNameLst>
                                              <p:attrName>style.visibility</p:attrName>
                                            </p:attrNameLst>
                                          </p:cBhvr>
                                          <p:to>
                                            <p:strVal val="visible"/>
                                          </p:to>
                                        </p:set>
                                        <p:animEffect transition="in" filter="fade">
                                          <p:cBhvr>
                                            <p:cTn id="38" dur="200"/>
                                            <p:tgtEl>
                                              <p:spTgt spid="185"/>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186"/>
                                            </p:tgtEl>
                                            <p:attrNameLst>
                                              <p:attrName>style.visibility</p:attrName>
                                            </p:attrNameLst>
                                          </p:cBhvr>
                                          <p:to>
                                            <p:strVal val="visible"/>
                                          </p:to>
                                        </p:set>
                                        <p:animEffect transition="in" filter="fade">
                                          <p:cBhvr>
                                            <p:cTn id="41" dur="200"/>
                                            <p:tgtEl>
                                              <p:spTgt spid="18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192"/>
                                            </p:tgtEl>
                                            <p:attrNameLst>
                                              <p:attrName>style.visibility</p:attrName>
                                            </p:attrNameLst>
                                          </p:cBhvr>
                                          <p:to>
                                            <p:strVal val="visible"/>
                                          </p:to>
                                        </p:set>
                                        <p:animEffect transition="in" filter="fade">
                                          <p:cBhvr>
                                            <p:cTn id="44" dur="200"/>
                                            <p:tgtEl>
                                              <p:spTgt spid="19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184"/>
                                            </p:tgtEl>
                                            <p:attrNameLst>
                                              <p:attrName>style.visibility</p:attrName>
                                            </p:attrNameLst>
                                          </p:cBhvr>
                                          <p:to>
                                            <p:strVal val="visible"/>
                                          </p:to>
                                        </p:set>
                                        <p:animEffect transition="in" filter="fade">
                                          <p:cBhvr>
                                            <p:cTn id="47" dur="200"/>
                                            <p:tgtEl>
                                              <p:spTgt spid="184"/>
                                            </p:tgtEl>
                                          </p:cBhvr>
                                        </p:animEffect>
                                      </p:childTnLst>
                                    </p:cTn>
                                  </p:par>
                                  <p:par>
                                    <p:cTn id="48" presetID="22" presetClass="entr" presetSubtype="1" fill="hold" nodeType="withEffect">
                                      <p:stCondLst>
                                        <p:cond delay="1000"/>
                                      </p:stCondLst>
                                      <p:childTnLst>
                                        <p:set>
                                          <p:cBhvr>
                                            <p:cTn id="49" dur="1" fill="hold">
                                              <p:stCondLst>
                                                <p:cond delay="0"/>
                                              </p:stCondLst>
                                            </p:cTn>
                                            <p:tgtEl>
                                              <p:spTgt spid="206"/>
                                            </p:tgtEl>
                                            <p:attrNameLst>
                                              <p:attrName>style.visibility</p:attrName>
                                            </p:attrNameLst>
                                          </p:cBhvr>
                                          <p:to>
                                            <p:strVal val="visible"/>
                                          </p:to>
                                        </p:set>
                                        <p:animEffect transition="in" filter="wipe(up)">
                                          <p:cBhvr>
                                            <p:cTn id="50" dur="200"/>
                                            <p:tgtEl>
                                              <p:spTgt spid="20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03"/>
                                            </p:tgtEl>
                                            <p:attrNameLst>
                                              <p:attrName>style.visibility</p:attrName>
                                            </p:attrNameLst>
                                          </p:cBhvr>
                                          <p:to>
                                            <p:strVal val="visible"/>
                                          </p:to>
                                        </p:set>
                                        <p:animEffect transition="in" filter="fade">
                                          <p:cBhvr>
                                            <p:cTn id="53" dur="300"/>
                                            <p:tgtEl>
                                              <p:spTgt spid="203"/>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187"/>
                                            </p:tgtEl>
                                            <p:attrNameLst>
                                              <p:attrName>style.visibility</p:attrName>
                                            </p:attrNameLst>
                                          </p:cBhvr>
                                          <p:to>
                                            <p:strVal val="visible"/>
                                          </p:to>
                                        </p:set>
                                        <p:animEffect transition="in" filter="fade">
                                          <p:cBhvr>
                                            <p:cTn id="56" dur="200"/>
                                            <p:tgtEl>
                                              <p:spTgt spid="187"/>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188"/>
                                            </p:tgtEl>
                                            <p:attrNameLst>
                                              <p:attrName>style.visibility</p:attrName>
                                            </p:attrNameLst>
                                          </p:cBhvr>
                                          <p:to>
                                            <p:strVal val="visible"/>
                                          </p:to>
                                        </p:set>
                                        <p:animEffect transition="in" filter="fade">
                                          <p:cBhvr>
                                            <p:cTn id="59" dur="200"/>
                                            <p:tgtEl>
                                              <p:spTgt spid="188"/>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189"/>
                                            </p:tgtEl>
                                            <p:attrNameLst>
                                              <p:attrName>style.visibility</p:attrName>
                                            </p:attrNameLst>
                                          </p:cBhvr>
                                          <p:to>
                                            <p:strVal val="visible"/>
                                          </p:to>
                                        </p:set>
                                        <p:animEffect transition="in" filter="fade">
                                          <p:cBhvr>
                                            <p:cTn id="62" dur="200"/>
                                            <p:tgtEl>
                                              <p:spTgt spid="189"/>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201"/>
                                            </p:tgtEl>
                                            <p:attrNameLst>
                                              <p:attrName>style.visibility</p:attrName>
                                            </p:attrNameLst>
                                          </p:cBhvr>
                                          <p:to>
                                            <p:strVal val="visible"/>
                                          </p:to>
                                        </p:set>
                                        <p:animEffect transition="in" filter="fade">
                                          <p:cBhvr>
                                            <p:cTn id="65" dur="200"/>
                                            <p:tgtEl>
                                              <p:spTgt spid="20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181"/>
                                            </p:tgtEl>
                                            <p:attrNameLst>
                                              <p:attrName>style.visibility</p:attrName>
                                            </p:attrNameLst>
                                          </p:cBhvr>
                                          <p:to>
                                            <p:strVal val="visible"/>
                                          </p:to>
                                        </p:set>
                                        <p:animEffect transition="in" filter="fade">
                                          <p:cBhvr>
                                            <p:cTn id="68" dur="200"/>
                                            <p:tgtEl>
                                              <p:spTgt spid="181"/>
                                            </p:tgtEl>
                                          </p:cBhvr>
                                        </p:animEffect>
                                      </p:childTnLst>
                                    </p:cTn>
                                  </p:par>
                                  <p:par>
                                    <p:cTn id="69" presetID="10" presetClass="entr" presetSubtype="0" fill="hold" grpId="0" nodeType="withEffect">
                                      <p:stCondLst>
                                        <p:cond delay="1600"/>
                                      </p:stCondLst>
                                      <p:childTnLst>
                                        <p:set>
                                          <p:cBhvr>
                                            <p:cTn id="70" dur="1" fill="hold">
                                              <p:stCondLst>
                                                <p:cond delay="0"/>
                                              </p:stCondLst>
                                            </p:cTn>
                                            <p:tgtEl>
                                              <p:spTgt spid="190"/>
                                            </p:tgtEl>
                                            <p:attrNameLst>
                                              <p:attrName>style.visibility</p:attrName>
                                            </p:attrNameLst>
                                          </p:cBhvr>
                                          <p:to>
                                            <p:strVal val="visible"/>
                                          </p:to>
                                        </p:set>
                                        <p:animEffect transition="in" filter="fade">
                                          <p:cBhvr>
                                            <p:cTn id="71" dur="200"/>
                                            <p:tgtEl>
                                              <p:spTgt spid="190"/>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191"/>
                                            </p:tgtEl>
                                            <p:attrNameLst>
                                              <p:attrName>style.visibility</p:attrName>
                                            </p:attrNameLst>
                                          </p:cBhvr>
                                          <p:to>
                                            <p:strVal val="visible"/>
                                          </p:to>
                                        </p:set>
                                        <p:animEffect transition="in" filter="fade">
                                          <p:cBhvr>
                                            <p:cTn id="74" dur="200"/>
                                            <p:tgtEl>
                                              <p:spTgt spid="191"/>
                                            </p:tgtEl>
                                          </p:cBhvr>
                                        </p:animEffect>
                                      </p:childTnLst>
                                    </p:cTn>
                                  </p:par>
                                  <p:par>
                                    <p:cTn id="75" presetID="10" presetClass="entr" presetSubtype="0" fill="hold" grpId="0" nodeType="withEffect">
                                      <p:stCondLst>
                                        <p:cond delay="1800"/>
                                      </p:stCondLst>
                                      <p:childTnLst>
                                        <p:set>
                                          <p:cBhvr>
                                            <p:cTn id="76" dur="1" fill="hold">
                                              <p:stCondLst>
                                                <p:cond delay="0"/>
                                              </p:stCondLst>
                                            </p:cTn>
                                            <p:tgtEl>
                                              <p:spTgt spid="199"/>
                                            </p:tgtEl>
                                            <p:attrNameLst>
                                              <p:attrName>style.visibility</p:attrName>
                                            </p:attrNameLst>
                                          </p:cBhvr>
                                          <p:to>
                                            <p:strVal val="visible"/>
                                          </p:to>
                                        </p:set>
                                        <p:animEffect transition="in" filter="fade">
                                          <p:cBhvr>
                                            <p:cTn id="77" dur="200"/>
                                            <p:tgtEl>
                                              <p:spTgt spid="199"/>
                                            </p:tgtEl>
                                          </p:cBhvr>
                                        </p:animEffect>
                                      </p:childTnLst>
                                    </p:cTn>
                                  </p:par>
                                  <p:par>
                                    <p:cTn id="78" presetID="10" presetClass="entr" presetSubtype="0" fill="hold" grpId="0" nodeType="withEffect">
                                      <p:stCondLst>
                                        <p:cond delay="1900"/>
                                      </p:stCondLst>
                                      <p:childTnLst>
                                        <p:set>
                                          <p:cBhvr>
                                            <p:cTn id="79" dur="1" fill="hold">
                                              <p:stCondLst>
                                                <p:cond delay="0"/>
                                              </p:stCondLst>
                                            </p:cTn>
                                            <p:tgtEl>
                                              <p:spTgt spid="200"/>
                                            </p:tgtEl>
                                            <p:attrNameLst>
                                              <p:attrName>style.visibility</p:attrName>
                                            </p:attrNameLst>
                                          </p:cBhvr>
                                          <p:to>
                                            <p:strVal val="visible"/>
                                          </p:to>
                                        </p:set>
                                        <p:animEffect transition="in" filter="fade">
                                          <p:cBhvr>
                                            <p:cTn id="80" dur="2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4" grpId="0" animBg="1"/>
          <p:bldP spid="195" grpId="0" animBg="1"/>
          <p:bldP spid="196" grpId="0" animBg="1"/>
          <p:bldP spid="197" grpId="0" animBg="1"/>
          <p:bldP spid="198" grpId="0" animBg="1"/>
          <p:bldP spid="199" grpId="0" animBg="1"/>
          <p:bldP spid="200" grpId="0" animBg="1"/>
          <p:bldP spid="201" grpId="0" animBg="1"/>
          <p:bldP spid="193" grpId="0" animBg="1"/>
          <p:bldP spid="203" grpId="0" animBg="1"/>
        </p:bldLst>
      </p:timing>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908640" y="391064"/>
            <a:ext cx="4323264" cy="6167181"/>
            <a:chOff x="1559" y="0"/>
            <a:chExt cx="2640" cy="4319"/>
          </a:xfrm>
          <a:solidFill>
            <a:schemeClr val="accent1"/>
          </a:solidFill>
        </p:grpSpPr>
        <p:sp>
          <p:nvSpPr>
            <p:cNvPr id="5" name="Freeform 5"/>
            <p:cNvSpPr>
              <a:spLocks/>
            </p:cNvSpPr>
            <p:nvPr/>
          </p:nvSpPr>
          <p:spPr bwMode="auto">
            <a:xfrm>
              <a:off x="3298" y="4035"/>
              <a:ext cx="87" cy="63"/>
            </a:xfrm>
            <a:custGeom>
              <a:avLst/>
              <a:gdLst>
                <a:gd name="T0" fmla="*/ 54 w 57"/>
                <a:gd name="T1" fmla="*/ 15 h 41"/>
                <a:gd name="T2" fmla="*/ 56 w 57"/>
                <a:gd name="T3" fmla="*/ 4 h 41"/>
                <a:gd name="T4" fmla="*/ 50 w 57"/>
                <a:gd name="T5" fmla="*/ 2 h 41"/>
                <a:gd name="T6" fmla="*/ 43 w 57"/>
                <a:gd name="T7" fmla="*/ 3 h 41"/>
                <a:gd name="T8" fmla="*/ 43 w 57"/>
                <a:gd name="T9" fmla="*/ 3 h 41"/>
                <a:gd name="T10" fmla="*/ 40 w 57"/>
                <a:gd name="T11" fmla="*/ 3 h 41"/>
                <a:gd name="T12" fmla="*/ 38 w 57"/>
                <a:gd name="T13" fmla="*/ 3 h 41"/>
                <a:gd name="T14" fmla="*/ 36 w 57"/>
                <a:gd name="T15" fmla="*/ 2 h 41"/>
                <a:gd name="T16" fmla="*/ 29 w 57"/>
                <a:gd name="T17" fmla="*/ 2 h 41"/>
                <a:gd name="T18" fmla="*/ 26 w 57"/>
                <a:gd name="T19" fmla="*/ 6 h 41"/>
                <a:gd name="T20" fmla="*/ 24 w 57"/>
                <a:gd name="T21" fmla="*/ 5 h 41"/>
                <a:gd name="T22" fmla="*/ 20 w 57"/>
                <a:gd name="T23" fmla="*/ 3 h 41"/>
                <a:gd name="T24" fmla="*/ 19 w 57"/>
                <a:gd name="T25" fmla="*/ 2 h 41"/>
                <a:gd name="T26" fmla="*/ 14 w 57"/>
                <a:gd name="T27" fmla="*/ 1 h 41"/>
                <a:gd name="T28" fmla="*/ 11 w 57"/>
                <a:gd name="T29" fmla="*/ 3 h 41"/>
                <a:gd name="T30" fmla="*/ 20 w 57"/>
                <a:gd name="T31" fmla="*/ 12 h 41"/>
                <a:gd name="T32" fmla="*/ 14 w 57"/>
                <a:gd name="T33" fmla="*/ 14 h 41"/>
                <a:gd name="T34" fmla="*/ 14 w 57"/>
                <a:gd name="T35" fmla="*/ 20 h 41"/>
                <a:gd name="T36" fmla="*/ 18 w 57"/>
                <a:gd name="T37" fmla="*/ 20 h 41"/>
                <a:gd name="T38" fmla="*/ 21 w 57"/>
                <a:gd name="T39" fmla="*/ 21 h 41"/>
                <a:gd name="T40" fmla="*/ 23 w 57"/>
                <a:gd name="T41" fmla="*/ 22 h 41"/>
                <a:gd name="T42" fmla="*/ 20 w 57"/>
                <a:gd name="T43" fmla="*/ 23 h 41"/>
                <a:gd name="T44" fmla="*/ 17 w 57"/>
                <a:gd name="T45" fmla="*/ 24 h 41"/>
                <a:gd name="T46" fmla="*/ 14 w 57"/>
                <a:gd name="T47" fmla="*/ 24 h 41"/>
                <a:gd name="T48" fmla="*/ 12 w 57"/>
                <a:gd name="T49" fmla="*/ 19 h 41"/>
                <a:gd name="T50" fmla="*/ 10 w 57"/>
                <a:gd name="T51" fmla="*/ 16 h 41"/>
                <a:gd name="T52" fmla="*/ 7 w 57"/>
                <a:gd name="T53" fmla="*/ 18 h 41"/>
                <a:gd name="T54" fmla="*/ 6 w 57"/>
                <a:gd name="T55" fmla="*/ 17 h 41"/>
                <a:gd name="T56" fmla="*/ 1 w 57"/>
                <a:gd name="T57" fmla="*/ 24 h 41"/>
                <a:gd name="T58" fmla="*/ 6 w 57"/>
                <a:gd name="T59" fmla="*/ 27 h 41"/>
                <a:gd name="T60" fmla="*/ 15 w 57"/>
                <a:gd name="T61" fmla="*/ 34 h 41"/>
                <a:gd name="T62" fmla="*/ 21 w 57"/>
                <a:gd name="T63" fmla="*/ 38 h 41"/>
                <a:gd name="T64" fmla="*/ 23 w 57"/>
                <a:gd name="T65" fmla="*/ 39 h 41"/>
                <a:gd name="T66" fmla="*/ 26 w 57"/>
                <a:gd name="T67" fmla="*/ 41 h 41"/>
                <a:gd name="T68" fmla="*/ 31 w 57"/>
                <a:gd name="T69" fmla="*/ 37 h 41"/>
                <a:gd name="T70" fmla="*/ 32 w 57"/>
                <a:gd name="T71" fmla="*/ 36 h 41"/>
                <a:gd name="T72" fmla="*/ 37 w 57"/>
                <a:gd name="T73" fmla="*/ 30 h 41"/>
                <a:gd name="T74" fmla="*/ 39 w 57"/>
                <a:gd name="T75" fmla="*/ 29 h 41"/>
                <a:gd name="T76" fmla="*/ 44 w 57"/>
                <a:gd name="T77" fmla="*/ 29 h 41"/>
                <a:gd name="T78" fmla="*/ 49 w 57"/>
                <a:gd name="T79" fmla="*/ 21 h 41"/>
                <a:gd name="T80" fmla="*/ 53 w 57"/>
                <a:gd name="T81"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41">
                  <a:moveTo>
                    <a:pt x="53" y="17"/>
                  </a:moveTo>
                  <a:cubicBezTo>
                    <a:pt x="54" y="15"/>
                    <a:pt x="54" y="15"/>
                    <a:pt x="54" y="15"/>
                  </a:cubicBezTo>
                  <a:cubicBezTo>
                    <a:pt x="54" y="14"/>
                    <a:pt x="54" y="12"/>
                    <a:pt x="55" y="11"/>
                  </a:cubicBezTo>
                  <a:cubicBezTo>
                    <a:pt x="56" y="8"/>
                    <a:pt x="57" y="6"/>
                    <a:pt x="56" y="4"/>
                  </a:cubicBezTo>
                  <a:cubicBezTo>
                    <a:pt x="54" y="2"/>
                    <a:pt x="52" y="2"/>
                    <a:pt x="50" y="2"/>
                  </a:cubicBezTo>
                  <a:cubicBezTo>
                    <a:pt x="50" y="2"/>
                    <a:pt x="50" y="2"/>
                    <a:pt x="50" y="2"/>
                  </a:cubicBezTo>
                  <a:cubicBezTo>
                    <a:pt x="49" y="2"/>
                    <a:pt x="47" y="2"/>
                    <a:pt x="46" y="3"/>
                  </a:cubicBezTo>
                  <a:cubicBezTo>
                    <a:pt x="45" y="3"/>
                    <a:pt x="44" y="3"/>
                    <a:pt x="43" y="3"/>
                  </a:cubicBezTo>
                  <a:cubicBezTo>
                    <a:pt x="43" y="3"/>
                    <a:pt x="43" y="3"/>
                    <a:pt x="43" y="3"/>
                  </a:cubicBezTo>
                  <a:cubicBezTo>
                    <a:pt x="43" y="3"/>
                    <a:pt x="43" y="3"/>
                    <a:pt x="43" y="3"/>
                  </a:cubicBezTo>
                  <a:cubicBezTo>
                    <a:pt x="42" y="3"/>
                    <a:pt x="42" y="3"/>
                    <a:pt x="41" y="3"/>
                  </a:cubicBezTo>
                  <a:cubicBezTo>
                    <a:pt x="41" y="3"/>
                    <a:pt x="40" y="3"/>
                    <a:pt x="40" y="3"/>
                  </a:cubicBezTo>
                  <a:cubicBezTo>
                    <a:pt x="39" y="3"/>
                    <a:pt x="39" y="3"/>
                    <a:pt x="39" y="3"/>
                  </a:cubicBezTo>
                  <a:cubicBezTo>
                    <a:pt x="38" y="3"/>
                    <a:pt x="38" y="3"/>
                    <a:pt x="38" y="3"/>
                  </a:cubicBezTo>
                  <a:cubicBezTo>
                    <a:pt x="38" y="3"/>
                    <a:pt x="38" y="3"/>
                    <a:pt x="38" y="3"/>
                  </a:cubicBezTo>
                  <a:cubicBezTo>
                    <a:pt x="37" y="2"/>
                    <a:pt x="36" y="2"/>
                    <a:pt x="36" y="2"/>
                  </a:cubicBezTo>
                  <a:cubicBezTo>
                    <a:pt x="35" y="2"/>
                    <a:pt x="34" y="1"/>
                    <a:pt x="33" y="1"/>
                  </a:cubicBezTo>
                  <a:cubicBezTo>
                    <a:pt x="32" y="1"/>
                    <a:pt x="30" y="1"/>
                    <a:pt x="29" y="2"/>
                  </a:cubicBezTo>
                  <a:cubicBezTo>
                    <a:pt x="28" y="3"/>
                    <a:pt x="27" y="4"/>
                    <a:pt x="27" y="5"/>
                  </a:cubicBezTo>
                  <a:cubicBezTo>
                    <a:pt x="26" y="6"/>
                    <a:pt x="26" y="6"/>
                    <a:pt x="26" y="6"/>
                  </a:cubicBezTo>
                  <a:cubicBezTo>
                    <a:pt x="26" y="6"/>
                    <a:pt x="26" y="6"/>
                    <a:pt x="26" y="6"/>
                  </a:cubicBezTo>
                  <a:cubicBezTo>
                    <a:pt x="25" y="6"/>
                    <a:pt x="25" y="6"/>
                    <a:pt x="24" y="5"/>
                  </a:cubicBezTo>
                  <a:cubicBezTo>
                    <a:pt x="23" y="5"/>
                    <a:pt x="23" y="4"/>
                    <a:pt x="22" y="4"/>
                  </a:cubicBezTo>
                  <a:cubicBezTo>
                    <a:pt x="21" y="4"/>
                    <a:pt x="21" y="3"/>
                    <a:pt x="20" y="3"/>
                  </a:cubicBezTo>
                  <a:cubicBezTo>
                    <a:pt x="20" y="3"/>
                    <a:pt x="20" y="3"/>
                    <a:pt x="20" y="3"/>
                  </a:cubicBezTo>
                  <a:cubicBezTo>
                    <a:pt x="20" y="3"/>
                    <a:pt x="20" y="3"/>
                    <a:pt x="19" y="2"/>
                  </a:cubicBezTo>
                  <a:cubicBezTo>
                    <a:pt x="18" y="1"/>
                    <a:pt x="16" y="1"/>
                    <a:pt x="14" y="1"/>
                  </a:cubicBezTo>
                  <a:cubicBezTo>
                    <a:pt x="14" y="1"/>
                    <a:pt x="14" y="1"/>
                    <a:pt x="14" y="1"/>
                  </a:cubicBezTo>
                  <a:cubicBezTo>
                    <a:pt x="11" y="0"/>
                    <a:pt x="11" y="0"/>
                    <a:pt x="11" y="0"/>
                  </a:cubicBezTo>
                  <a:cubicBezTo>
                    <a:pt x="11" y="3"/>
                    <a:pt x="11" y="3"/>
                    <a:pt x="11" y="3"/>
                  </a:cubicBezTo>
                  <a:cubicBezTo>
                    <a:pt x="11" y="8"/>
                    <a:pt x="16" y="10"/>
                    <a:pt x="20" y="12"/>
                  </a:cubicBezTo>
                  <a:cubicBezTo>
                    <a:pt x="20" y="12"/>
                    <a:pt x="20" y="12"/>
                    <a:pt x="20" y="12"/>
                  </a:cubicBezTo>
                  <a:cubicBezTo>
                    <a:pt x="19" y="12"/>
                    <a:pt x="19" y="12"/>
                    <a:pt x="18" y="12"/>
                  </a:cubicBezTo>
                  <a:cubicBezTo>
                    <a:pt x="17" y="12"/>
                    <a:pt x="15" y="12"/>
                    <a:pt x="14" y="14"/>
                  </a:cubicBezTo>
                  <a:cubicBezTo>
                    <a:pt x="13" y="15"/>
                    <a:pt x="12" y="16"/>
                    <a:pt x="13" y="18"/>
                  </a:cubicBezTo>
                  <a:cubicBezTo>
                    <a:pt x="14" y="20"/>
                    <a:pt x="14" y="20"/>
                    <a:pt x="14" y="20"/>
                  </a:cubicBezTo>
                  <a:cubicBezTo>
                    <a:pt x="16" y="20"/>
                    <a:pt x="16" y="20"/>
                    <a:pt x="16" y="20"/>
                  </a:cubicBezTo>
                  <a:cubicBezTo>
                    <a:pt x="16" y="20"/>
                    <a:pt x="17" y="20"/>
                    <a:pt x="18" y="20"/>
                  </a:cubicBezTo>
                  <a:cubicBezTo>
                    <a:pt x="18" y="20"/>
                    <a:pt x="19" y="20"/>
                    <a:pt x="19" y="21"/>
                  </a:cubicBezTo>
                  <a:cubicBezTo>
                    <a:pt x="20" y="21"/>
                    <a:pt x="21" y="21"/>
                    <a:pt x="21" y="21"/>
                  </a:cubicBezTo>
                  <a:cubicBezTo>
                    <a:pt x="22" y="21"/>
                    <a:pt x="22" y="21"/>
                    <a:pt x="22" y="21"/>
                  </a:cubicBezTo>
                  <a:cubicBezTo>
                    <a:pt x="22" y="21"/>
                    <a:pt x="23" y="21"/>
                    <a:pt x="23" y="22"/>
                  </a:cubicBezTo>
                  <a:cubicBezTo>
                    <a:pt x="23" y="22"/>
                    <a:pt x="23" y="22"/>
                    <a:pt x="23" y="22"/>
                  </a:cubicBezTo>
                  <a:cubicBezTo>
                    <a:pt x="23" y="23"/>
                    <a:pt x="21" y="23"/>
                    <a:pt x="20" y="23"/>
                  </a:cubicBezTo>
                  <a:cubicBezTo>
                    <a:pt x="19" y="23"/>
                    <a:pt x="18" y="24"/>
                    <a:pt x="18" y="24"/>
                  </a:cubicBezTo>
                  <a:cubicBezTo>
                    <a:pt x="18" y="24"/>
                    <a:pt x="17" y="24"/>
                    <a:pt x="17" y="24"/>
                  </a:cubicBezTo>
                  <a:cubicBezTo>
                    <a:pt x="16" y="24"/>
                    <a:pt x="15" y="24"/>
                    <a:pt x="14" y="25"/>
                  </a:cubicBezTo>
                  <a:cubicBezTo>
                    <a:pt x="14" y="25"/>
                    <a:pt x="14" y="24"/>
                    <a:pt x="14" y="24"/>
                  </a:cubicBezTo>
                  <a:cubicBezTo>
                    <a:pt x="15" y="22"/>
                    <a:pt x="14" y="21"/>
                    <a:pt x="13" y="20"/>
                  </a:cubicBezTo>
                  <a:cubicBezTo>
                    <a:pt x="13" y="19"/>
                    <a:pt x="12" y="19"/>
                    <a:pt x="12" y="19"/>
                  </a:cubicBezTo>
                  <a:cubicBezTo>
                    <a:pt x="12" y="19"/>
                    <a:pt x="12" y="19"/>
                    <a:pt x="12" y="18"/>
                  </a:cubicBezTo>
                  <a:cubicBezTo>
                    <a:pt x="12" y="17"/>
                    <a:pt x="10" y="16"/>
                    <a:pt x="10" y="16"/>
                  </a:cubicBezTo>
                  <a:cubicBezTo>
                    <a:pt x="9" y="16"/>
                    <a:pt x="8" y="17"/>
                    <a:pt x="7" y="17"/>
                  </a:cubicBezTo>
                  <a:cubicBezTo>
                    <a:pt x="7" y="17"/>
                    <a:pt x="7" y="17"/>
                    <a:pt x="7" y="18"/>
                  </a:cubicBezTo>
                  <a:cubicBezTo>
                    <a:pt x="6" y="18"/>
                    <a:pt x="6" y="17"/>
                    <a:pt x="6" y="17"/>
                  </a:cubicBezTo>
                  <a:cubicBezTo>
                    <a:pt x="6" y="17"/>
                    <a:pt x="6" y="17"/>
                    <a:pt x="6" y="17"/>
                  </a:cubicBezTo>
                  <a:cubicBezTo>
                    <a:pt x="4" y="18"/>
                    <a:pt x="3" y="19"/>
                    <a:pt x="2" y="19"/>
                  </a:cubicBezTo>
                  <a:cubicBezTo>
                    <a:pt x="1" y="21"/>
                    <a:pt x="0" y="23"/>
                    <a:pt x="1" y="24"/>
                  </a:cubicBezTo>
                  <a:cubicBezTo>
                    <a:pt x="1" y="26"/>
                    <a:pt x="3" y="27"/>
                    <a:pt x="5" y="27"/>
                  </a:cubicBezTo>
                  <a:cubicBezTo>
                    <a:pt x="5" y="27"/>
                    <a:pt x="6" y="27"/>
                    <a:pt x="6" y="27"/>
                  </a:cubicBezTo>
                  <a:cubicBezTo>
                    <a:pt x="6" y="28"/>
                    <a:pt x="6" y="29"/>
                    <a:pt x="7" y="30"/>
                  </a:cubicBezTo>
                  <a:cubicBezTo>
                    <a:pt x="8" y="32"/>
                    <a:pt x="13" y="34"/>
                    <a:pt x="15" y="34"/>
                  </a:cubicBezTo>
                  <a:cubicBezTo>
                    <a:pt x="15" y="35"/>
                    <a:pt x="16" y="35"/>
                    <a:pt x="17" y="36"/>
                  </a:cubicBezTo>
                  <a:cubicBezTo>
                    <a:pt x="18" y="37"/>
                    <a:pt x="19" y="38"/>
                    <a:pt x="21" y="38"/>
                  </a:cubicBezTo>
                  <a:cubicBezTo>
                    <a:pt x="21" y="38"/>
                    <a:pt x="21" y="38"/>
                    <a:pt x="21" y="38"/>
                  </a:cubicBezTo>
                  <a:cubicBezTo>
                    <a:pt x="22" y="39"/>
                    <a:pt x="22" y="39"/>
                    <a:pt x="23" y="39"/>
                  </a:cubicBezTo>
                  <a:cubicBezTo>
                    <a:pt x="23" y="39"/>
                    <a:pt x="23" y="39"/>
                    <a:pt x="23" y="39"/>
                  </a:cubicBezTo>
                  <a:cubicBezTo>
                    <a:pt x="24" y="40"/>
                    <a:pt x="25" y="41"/>
                    <a:pt x="26" y="41"/>
                  </a:cubicBezTo>
                  <a:cubicBezTo>
                    <a:pt x="27" y="41"/>
                    <a:pt x="28" y="41"/>
                    <a:pt x="30" y="40"/>
                  </a:cubicBezTo>
                  <a:cubicBezTo>
                    <a:pt x="30" y="39"/>
                    <a:pt x="31" y="38"/>
                    <a:pt x="31" y="37"/>
                  </a:cubicBezTo>
                  <a:cubicBezTo>
                    <a:pt x="31" y="37"/>
                    <a:pt x="31" y="36"/>
                    <a:pt x="31" y="36"/>
                  </a:cubicBezTo>
                  <a:cubicBezTo>
                    <a:pt x="31" y="36"/>
                    <a:pt x="32" y="36"/>
                    <a:pt x="32" y="36"/>
                  </a:cubicBezTo>
                  <a:cubicBezTo>
                    <a:pt x="33" y="35"/>
                    <a:pt x="34" y="35"/>
                    <a:pt x="35" y="34"/>
                  </a:cubicBezTo>
                  <a:cubicBezTo>
                    <a:pt x="36" y="32"/>
                    <a:pt x="36" y="31"/>
                    <a:pt x="37" y="30"/>
                  </a:cubicBezTo>
                  <a:cubicBezTo>
                    <a:pt x="37" y="28"/>
                    <a:pt x="37" y="28"/>
                    <a:pt x="38" y="28"/>
                  </a:cubicBezTo>
                  <a:cubicBezTo>
                    <a:pt x="38" y="28"/>
                    <a:pt x="39" y="28"/>
                    <a:pt x="39" y="29"/>
                  </a:cubicBezTo>
                  <a:cubicBezTo>
                    <a:pt x="40" y="29"/>
                    <a:pt x="41" y="29"/>
                    <a:pt x="42" y="29"/>
                  </a:cubicBezTo>
                  <a:cubicBezTo>
                    <a:pt x="43" y="29"/>
                    <a:pt x="43" y="29"/>
                    <a:pt x="44" y="29"/>
                  </a:cubicBezTo>
                  <a:cubicBezTo>
                    <a:pt x="46" y="28"/>
                    <a:pt x="47" y="25"/>
                    <a:pt x="48" y="23"/>
                  </a:cubicBezTo>
                  <a:cubicBezTo>
                    <a:pt x="48" y="23"/>
                    <a:pt x="48" y="22"/>
                    <a:pt x="49" y="21"/>
                  </a:cubicBezTo>
                  <a:cubicBezTo>
                    <a:pt x="49" y="18"/>
                    <a:pt x="50" y="17"/>
                    <a:pt x="51" y="17"/>
                  </a:cubicBezTo>
                  <a:lnTo>
                    <a:pt x="53" y="1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 name="Freeform 6"/>
            <p:cNvSpPr>
              <a:spLocks/>
            </p:cNvSpPr>
            <p:nvPr/>
          </p:nvSpPr>
          <p:spPr bwMode="auto">
            <a:xfrm>
              <a:off x="3376" y="4032"/>
              <a:ext cx="89" cy="69"/>
            </a:xfrm>
            <a:custGeom>
              <a:avLst/>
              <a:gdLst>
                <a:gd name="T0" fmla="*/ 54 w 58"/>
                <a:gd name="T1" fmla="*/ 12 h 45"/>
                <a:gd name="T2" fmla="*/ 46 w 58"/>
                <a:gd name="T3" fmla="*/ 2 h 45"/>
                <a:gd name="T4" fmla="*/ 40 w 58"/>
                <a:gd name="T5" fmla="*/ 4 h 45"/>
                <a:gd name="T6" fmla="*/ 39 w 58"/>
                <a:gd name="T7" fmla="*/ 4 h 45"/>
                <a:gd name="T8" fmla="*/ 34 w 58"/>
                <a:gd name="T9" fmla="*/ 4 h 45"/>
                <a:gd name="T10" fmla="*/ 30 w 58"/>
                <a:gd name="T11" fmla="*/ 2 h 45"/>
                <a:gd name="T12" fmla="*/ 28 w 58"/>
                <a:gd name="T13" fmla="*/ 1 h 45"/>
                <a:gd name="T14" fmla="*/ 24 w 58"/>
                <a:gd name="T15" fmla="*/ 1 h 45"/>
                <a:gd name="T16" fmla="*/ 22 w 58"/>
                <a:gd name="T17" fmla="*/ 1 h 45"/>
                <a:gd name="T18" fmla="*/ 19 w 58"/>
                <a:gd name="T19" fmla="*/ 2 h 45"/>
                <a:gd name="T20" fmla="*/ 16 w 58"/>
                <a:gd name="T21" fmla="*/ 1 h 45"/>
                <a:gd name="T22" fmla="*/ 10 w 58"/>
                <a:gd name="T23" fmla="*/ 4 h 45"/>
                <a:gd name="T24" fmla="*/ 7 w 58"/>
                <a:gd name="T25" fmla="*/ 5 h 45"/>
                <a:gd name="T26" fmla="*/ 8 w 58"/>
                <a:gd name="T27" fmla="*/ 10 h 45"/>
                <a:gd name="T28" fmla="*/ 10 w 58"/>
                <a:gd name="T29" fmla="*/ 15 h 45"/>
                <a:gd name="T30" fmla="*/ 10 w 58"/>
                <a:gd name="T31" fmla="*/ 15 h 45"/>
                <a:gd name="T32" fmla="*/ 5 w 58"/>
                <a:gd name="T33" fmla="*/ 20 h 45"/>
                <a:gd name="T34" fmla="*/ 4 w 58"/>
                <a:gd name="T35" fmla="*/ 22 h 45"/>
                <a:gd name="T36" fmla="*/ 1 w 58"/>
                <a:gd name="T37" fmla="*/ 24 h 45"/>
                <a:gd name="T38" fmla="*/ 0 w 58"/>
                <a:gd name="T39" fmla="*/ 26 h 45"/>
                <a:gd name="T40" fmla="*/ 0 w 58"/>
                <a:gd name="T41" fmla="*/ 33 h 45"/>
                <a:gd name="T42" fmla="*/ 3 w 58"/>
                <a:gd name="T43" fmla="*/ 39 h 45"/>
                <a:gd name="T44" fmla="*/ 9 w 58"/>
                <a:gd name="T45" fmla="*/ 43 h 45"/>
                <a:gd name="T46" fmla="*/ 15 w 58"/>
                <a:gd name="T47" fmla="*/ 45 h 45"/>
                <a:gd name="T48" fmla="*/ 18 w 58"/>
                <a:gd name="T49" fmla="*/ 40 h 45"/>
                <a:gd name="T50" fmla="*/ 21 w 58"/>
                <a:gd name="T51" fmla="*/ 40 h 45"/>
                <a:gd name="T52" fmla="*/ 24 w 58"/>
                <a:gd name="T53" fmla="*/ 37 h 45"/>
                <a:gd name="T54" fmla="*/ 28 w 58"/>
                <a:gd name="T55" fmla="*/ 35 h 45"/>
                <a:gd name="T56" fmla="*/ 28 w 58"/>
                <a:gd name="T57" fmla="*/ 34 h 45"/>
                <a:gd name="T58" fmla="*/ 30 w 58"/>
                <a:gd name="T59" fmla="*/ 34 h 45"/>
                <a:gd name="T60" fmla="*/ 35 w 58"/>
                <a:gd name="T61" fmla="*/ 36 h 45"/>
                <a:gd name="T62" fmla="*/ 37 w 58"/>
                <a:gd name="T63" fmla="*/ 33 h 45"/>
                <a:gd name="T64" fmla="*/ 37 w 58"/>
                <a:gd name="T65" fmla="*/ 28 h 45"/>
                <a:gd name="T66" fmla="*/ 44 w 58"/>
                <a:gd name="T67" fmla="*/ 24 h 45"/>
                <a:gd name="T68" fmla="*/ 50 w 58"/>
                <a:gd name="T69" fmla="*/ 23 h 45"/>
                <a:gd name="T70" fmla="*/ 57 w 58"/>
                <a:gd name="T71"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 h="45">
                  <a:moveTo>
                    <a:pt x="55" y="13"/>
                  </a:moveTo>
                  <a:cubicBezTo>
                    <a:pt x="55" y="13"/>
                    <a:pt x="54" y="13"/>
                    <a:pt x="54" y="12"/>
                  </a:cubicBezTo>
                  <a:cubicBezTo>
                    <a:pt x="53" y="10"/>
                    <a:pt x="52" y="8"/>
                    <a:pt x="51" y="6"/>
                  </a:cubicBezTo>
                  <a:cubicBezTo>
                    <a:pt x="50" y="5"/>
                    <a:pt x="48" y="3"/>
                    <a:pt x="46" y="2"/>
                  </a:cubicBezTo>
                  <a:cubicBezTo>
                    <a:pt x="45" y="2"/>
                    <a:pt x="44" y="2"/>
                    <a:pt x="44" y="2"/>
                  </a:cubicBezTo>
                  <a:cubicBezTo>
                    <a:pt x="42" y="2"/>
                    <a:pt x="41" y="3"/>
                    <a:pt x="40" y="4"/>
                  </a:cubicBezTo>
                  <a:cubicBezTo>
                    <a:pt x="40" y="4"/>
                    <a:pt x="40" y="4"/>
                    <a:pt x="40" y="4"/>
                  </a:cubicBezTo>
                  <a:cubicBezTo>
                    <a:pt x="39" y="4"/>
                    <a:pt x="39" y="4"/>
                    <a:pt x="39" y="4"/>
                  </a:cubicBezTo>
                  <a:cubicBezTo>
                    <a:pt x="38" y="4"/>
                    <a:pt x="37" y="3"/>
                    <a:pt x="36" y="3"/>
                  </a:cubicBezTo>
                  <a:cubicBezTo>
                    <a:pt x="35" y="3"/>
                    <a:pt x="34" y="4"/>
                    <a:pt x="34" y="4"/>
                  </a:cubicBezTo>
                  <a:cubicBezTo>
                    <a:pt x="34" y="4"/>
                    <a:pt x="33" y="3"/>
                    <a:pt x="33" y="3"/>
                  </a:cubicBezTo>
                  <a:cubicBezTo>
                    <a:pt x="33" y="2"/>
                    <a:pt x="31" y="2"/>
                    <a:pt x="30" y="2"/>
                  </a:cubicBezTo>
                  <a:cubicBezTo>
                    <a:pt x="30" y="2"/>
                    <a:pt x="29" y="2"/>
                    <a:pt x="29" y="2"/>
                  </a:cubicBezTo>
                  <a:cubicBezTo>
                    <a:pt x="29" y="2"/>
                    <a:pt x="28" y="1"/>
                    <a:pt x="28" y="1"/>
                  </a:cubicBezTo>
                  <a:cubicBezTo>
                    <a:pt x="27" y="0"/>
                    <a:pt x="26" y="0"/>
                    <a:pt x="26" y="0"/>
                  </a:cubicBezTo>
                  <a:cubicBezTo>
                    <a:pt x="25" y="0"/>
                    <a:pt x="24" y="1"/>
                    <a:pt x="24" y="1"/>
                  </a:cubicBezTo>
                  <a:cubicBezTo>
                    <a:pt x="22" y="1"/>
                    <a:pt x="22" y="1"/>
                    <a:pt x="22" y="1"/>
                  </a:cubicBezTo>
                  <a:cubicBezTo>
                    <a:pt x="22" y="1"/>
                    <a:pt x="22" y="1"/>
                    <a:pt x="22" y="1"/>
                  </a:cubicBezTo>
                  <a:cubicBezTo>
                    <a:pt x="21" y="1"/>
                    <a:pt x="20" y="1"/>
                    <a:pt x="20" y="2"/>
                  </a:cubicBezTo>
                  <a:cubicBezTo>
                    <a:pt x="20" y="2"/>
                    <a:pt x="19" y="2"/>
                    <a:pt x="19" y="2"/>
                  </a:cubicBezTo>
                  <a:cubicBezTo>
                    <a:pt x="19" y="1"/>
                    <a:pt x="19" y="1"/>
                    <a:pt x="18" y="1"/>
                  </a:cubicBezTo>
                  <a:cubicBezTo>
                    <a:pt x="17" y="1"/>
                    <a:pt x="17" y="1"/>
                    <a:pt x="16" y="1"/>
                  </a:cubicBezTo>
                  <a:cubicBezTo>
                    <a:pt x="16" y="1"/>
                    <a:pt x="15" y="1"/>
                    <a:pt x="14" y="1"/>
                  </a:cubicBezTo>
                  <a:cubicBezTo>
                    <a:pt x="12" y="2"/>
                    <a:pt x="11" y="3"/>
                    <a:pt x="10" y="4"/>
                  </a:cubicBezTo>
                  <a:cubicBezTo>
                    <a:pt x="10" y="4"/>
                    <a:pt x="10" y="4"/>
                    <a:pt x="10" y="4"/>
                  </a:cubicBezTo>
                  <a:cubicBezTo>
                    <a:pt x="9" y="4"/>
                    <a:pt x="8" y="4"/>
                    <a:pt x="7" y="5"/>
                  </a:cubicBezTo>
                  <a:cubicBezTo>
                    <a:pt x="7" y="5"/>
                    <a:pt x="5" y="7"/>
                    <a:pt x="8" y="10"/>
                  </a:cubicBezTo>
                  <a:cubicBezTo>
                    <a:pt x="8" y="10"/>
                    <a:pt x="8" y="10"/>
                    <a:pt x="8" y="10"/>
                  </a:cubicBezTo>
                  <a:cubicBezTo>
                    <a:pt x="8" y="11"/>
                    <a:pt x="8" y="13"/>
                    <a:pt x="10" y="14"/>
                  </a:cubicBezTo>
                  <a:cubicBezTo>
                    <a:pt x="10" y="14"/>
                    <a:pt x="10" y="14"/>
                    <a:pt x="10" y="15"/>
                  </a:cubicBezTo>
                  <a:cubicBezTo>
                    <a:pt x="11" y="15"/>
                    <a:pt x="11" y="15"/>
                    <a:pt x="11" y="15"/>
                  </a:cubicBezTo>
                  <a:cubicBezTo>
                    <a:pt x="11" y="15"/>
                    <a:pt x="10" y="15"/>
                    <a:pt x="10" y="15"/>
                  </a:cubicBezTo>
                  <a:cubicBezTo>
                    <a:pt x="9" y="16"/>
                    <a:pt x="8" y="16"/>
                    <a:pt x="7" y="17"/>
                  </a:cubicBezTo>
                  <a:cubicBezTo>
                    <a:pt x="7" y="18"/>
                    <a:pt x="6" y="19"/>
                    <a:pt x="5" y="20"/>
                  </a:cubicBezTo>
                  <a:cubicBezTo>
                    <a:pt x="5" y="20"/>
                    <a:pt x="5" y="21"/>
                    <a:pt x="4" y="21"/>
                  </a:cubicBezTo>
                  <a:cubicBezTo>
                    <a:pt x="4" y="22"/>
                    <a:pt x="4" y="22"/>
                    <a:pt x="4" y="22"/>
                  </a:cubicBezTo>
                  <a:cubicBezTo>
                    <a:pt x="3" y="22"/>
                    <a:pt x="3" y="23"/>
                    <a:pt x="2" y="23"/>
                  </a:cubicBezTo>
                  <a:cubicBezTo>
                    <a:pt x="2" y="24"/>
                    <a:pt x="2" y="24"/>
                    <a:pt x="1" y="24"/>
                  </a:cubicBezTo>
                  <a:cubicBezTo>
                    <a:pt x="0" y="24"/>
                    <a:pt x="0" y="24"/>
                    <a:pt x="0" y="24"/>
                  </a:cubicBezTo>
                  <a:cubicBezTo>
                    <a:pt x="0" y="26"/>
                    <a:pt x="0" y="26"/>
                    <a:pt x="0" y="26"/>
                  </a:cubicBezTo>
                  <a:cubicBezTo>
                    <a:pt x="0" y="28"/>
                    <a:pt x="0" y="29"/>
                    <a:pt x="0" y="30"/>
                  </a:cubicBezTo>
                  <a:cubicBezTo>
                    <a:pt x="0" y="31"/>
                    <a:pt x="0" y="32"/>
                    <a:pt x="0" y="33"/>
                  </a:cubicBezTo>
                  <a:cubicBezTo>
                    <a:pt x="0" y="36"/>
                    <a:pt x="1" y="37"/>
                    <a:pt x="3" y="39"/>
                  </a:cubicBezTo>
                  <a:cubicBezTo>
                    <a:pt x="3" y="39"/>
                    <a:pt x="3" y="39"/>
                    <a:pt x="3" y="39"/>
                  </a:cubicBezTo>
                  <a:cubicBezTo>
                    <a:pt x="4" y="40"/>
                    <a:pt x="4" y="40"/>
                    <a:pt x="4" y="40"/>
                  </a:cubicBezTo>
                  <a:cubicBezTo>
                    <a:pt x="6" y="41"/>
                    <a:pt x="7" y="42"/>
                    <a:pt x="9" y="43"/>
                  </a:cubicBezTo>
                  <a:cubicBezTo>
                    <a:pt x="9" y="43"/>
                    <a:pt x="9" y="43"/>
                    <a:pt x="10" y="43"/>
                  </a:cubicBezTo>
                  <a:cubicBezTo>
                    <a:pt x="12" y="44"/>
                    <a:pt x="13" y="45"/>
                    <a:pt x="15" y="45"/>
                  </a:cubicBezTo>
                  <a:cubicBezTo>
                    <a:pt x="17" y="45"/>
                    <a:pt x="17" y="44"/>
                    <a:pt x="18" y="44"/>
                  </a:cubicBezTo>
                  <a:cubicBezTo>
                    <a:pt x="19" y="43"/>
                    <a:pt x="19" y="42"/>
                    <a:pt x="18" y="40"/>
                  </a:cubicBezTo>
                  <a:cubicBezTo>
                    <a:pt x="18" y="40"/>
                    <a:pt x="18" y="40"/>
                    <a:pt x="18" y="39"/>
                  </a:cubicBezTo>
                  <a:cubicBezTo>
                    <a:pt x="19" y="40"/>
                    <a:pt x="20" y="40"/>
                    <a:pt x="21" y="40"/>
                  </a:cubicBezTo>
                  <a:cubicBezTo>
                    <a:pt x="22" y="40"/>
                    <a:pt x="23" y="39"/>
                    <a:pt x="24" y="38"/>
                  </a:cubicBezTo>
                  <a:cubicBezTo>
                    <a:pt x="24" y="37"/>
                    <a:pt x="24" y="37"/>
                    <a:pt x="24" y="37"/>
                  </a:cubicBezTo>
                  <a:cubicBezTo>
                    <a:pt x="24" y="37"/>
                    <a:pt x="24" y="37"/>
                    <a:pt x="24" y="37"/>
                  </a:cubicBezTo>
                  <a:cubicBezTo>
                    <a:pt x="25" y="37"/>
                    <a:pt x="27" y="37"/>
                    <a:pt x="28" y="35"/>
                  </a:cubicBezTo>
                  <a:cubicBezTo>
                    <a:pt x="28" y="35"/>
                    <a:pt x="28" y="34"/>
                    <a:pt x="28" y="34"/>
                  </a:cubicBezTo>
                  <a:cubicBezTo>
                    <a:pt x="28" y="34"/>
                    <a:pt x="28" y="34"/>
                    <a:pt x="28" y="34"/>
                  </a:cubicBezTo>
                  <a:cubicBezTo>
                    <a:pt x="29" y="34"/>
                    <a:pt x="29" y="34"/>
                    <a:pt x="29" y="34"/>
                  </a:cubicBezTo>
                  <a:cubicBezTo>
                    <a:pt x="29" y="34"/>
                    <a:pt x="30" y="34"/>
                    <a:pt x="30" y="34"/>
                  </a:cubicBezTo>
                  <a:cubicBezTo>
                    <a:pt x="31" y="35"/>
                    <a:pt x="32" y="36"/>
                    <a:pt x="34" y="36"/>
                  </a:cubicBezTo>
                  <a:cubicBezTo>
                    <a:pt x="35" y="36"/>
                    <a:pt x="35" y="36"/>
                    <a:pt x="35" y="36"/>
                  </a:cubicBezTo>
                  <a:cubicBezTo>
                    <a:pt x="37" y="36"/>
                    <a:pt x="37" y="36"/>
                    <a:pt x="37" y="36"/>
                  </a:cubicBezTo>
                  <a:cubicBezTo>
                    <a:pt x="37" y="33"/>
                    <a:pt x="37" y="33"/>
                    <a:pt x="37" y="33"/>
                  </a:cubicBezTo>
                  <a:cubicBezTo>
                    <a:pt x="37" y="31"/>
                    <a:pt x="36" y="30"/>
                    <a:pt x="34" y="29"/>
                  </a:cubicBezTo>
                  <a:cubicBezTo>
                    <a:pt x="35" y="28"/>
                    <a:pt x="36" y="28"/>
                    <a:pt x="37" y="28"/>
                  </a:cubicBezTo>
                  <a:cubicBezTo>
                    <a:pt x="39" y="28"/>
                    <a:pt x="40" y="27"/>
                    <a:pt x="42" y="26"/>
                  </a:cubicBezTo>
                  <a:cubicBezTo>
                    <a:pt x="42" y="25"/>
                    <a:pt x="43" y="25"/>
                    <a:pt x="44" y="24"/>
                  </a:cubicBezTo>
                  <a:cubicBezTo>
                    <a:pt x="45" y="24"/>
                    <a:pt x="48" y="23"/>
                    <a:pt x="49" y="23"/>
                  </a:cubicBezTo>
                  <a:cubicBezTo>
                    <a:pt x="50" y="23"/>
                    <a:pt x="50" y="23"/>
                    <a:pt x="50" y="23"/>
                  </a:cubicBezTo>
                  <a:cubicBezTo>
                    <a:pt x="50" y="23"/>
                    <a:pt x="51" y="23"/>
                    <a:pt x="51" y="23"/>
                  </a:cubicBezTo>
                  <a:cubicBezTo>
                    <a:pt x="53" y="23"/>
                    <a:pt x="56" y="23"/>
                    <a:pt x="57" y="19"/>
                  </a:cubicBezTo>
                  <a:cubicBezTo>
                    <a:pt x="58" y="16"/>
                    <a:pt x="56" y="14"/>
                    <a:pt x="55" y="1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 name="Freeform 7"/>
            <p:cNvSpPr>
              <a:spLocks/>
            </p:cNvSpPr>
            <p:nvPr/>
          </p:nvSpPr>
          <p:spPr bwMode="auto">
            <a:xfrm>
              <a:off x="1559" y="539"/>
              <a:ext cx="19" cy="19"/>
            </a:xfrm>
            <a:custGeom>
              <a:avLst/>
              <a:gdLst>
                <a:gd name="T0" fmla="*/ 9 w 12"/>
                <a:gd name="T1" fmla="*/ 1 h 12"/>
                <a:gd name="T2" fmla="*/ 6 w 12"/>
                <a:gd name="T3" fmla="*/ 0 h 12"/>
                <a:gd name="T4" fmla="*/ 1 w 12"/>
                <a:gd name="T5" fmla="*/ 4 h 12"/>
                <a:gd name="T6" fmla="*/ 2 w 12"/>
                <a:gd name="T7" fmla="*/ 10 h 12"/>
                <a:gd name="T8" fmla="*/ 6 w 12"/>
                <a:gd name="T9" fmla="*/ 12 h 12"/>
                <a:gd name="T10" fmla="*/ 12 w 12"/>
                <a:gd name="T11" fmla="*/ 7 h 12"/>
                <a:gd name="T12" fmla="*/ 9 w 12"/>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9" y="1"/>
                  </a:moveTo>
                  <a:cubicBezTo>
                    <a:pt x="8" y="0"/>
                    <a:pt x="7" y="0"/>
                    <a:pt x="6" y="0"/>
                  </a:cubicBezTo>
                  <a:cubicBezTo>
                    <a:pt x="4" y="0"/>
                    <a:pt x="2" y="2"/>
                    <a:pt x="1" y="4"/>
                  </a:cubicBezTo>
                  <a:cubicBezTo>
                    <a:pt x="0" y="6"/>
                    <a:pt x="1" y="9"/>
                    <a:pt x="2" y="10"/>
                  </a:cubicBezTo>
                  <a:cubicBezTo>
                    <a:pt x="4" y="11"/>
                    <a:pt x="5" y="12"/>
                    <a:pt x="6" y="12"/>
                  </a:cubicBezTo>
                  <a:cubicBezTo>
                    <a:pt x="9" y="12"/>
                    <a:pt x="11" y="10"/>
                    <a:pt x="12" y="7"/>
                  </a:cubicBezTo>
                  <a:cubicBezTo>
                    <a:pt x="12" y="5"/>
                    <a:pt x="11" y="2"/>
                    <a:pt x="9"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 name="Freeform 8"/>
            <p:cNvSpPr>
              <a:spLocks/>
            </p:cNvSpPr>
            <p:nvPr/>
          </p:nvSpPr>
          <p:spPr bwMode="auto">
            <a:xfrm>
              <a:off x="1713" y="11"/>
              <a:ext cx="683" cy="1060"/>
            </a:xfrm>
            <a:custGeom>
              <a:avLst/>
              <a:gdLst>
                <a:gd name="T0" fmla="*/ 439 w 446"/>
                <a:gd name="T1" fmla="*/ 439 h 692"/>
                <a:gd name="T2" fmla="*/ 429 w 446"/>
                <a:gd name="T3" fmla="*/ 413 h 692"/>
                <a:gd name="T4" fmla="*/ 421 w 446"/>
                <a:gd name="T5" fmla="*/ 389 h 692"/>
                <a:gd name="T6" fmla="*/ 413 w 446"/>
                <a:gd name="T7" fmla="*/ 313 h 692"/>
                <a:gd name="T8" fmla="*/ 427 w 446"/>
                <a:gd name="T9" fmla="*/ 261 h 692"/>
                <a:gd name="T10" fmla="*/ 384 w 446"/>
                <a:gd name="T11" fmla="*/ 263 h 692"/>
                <a:gd name="T12" fmla="*/ 347 w 446"/>
                <a:gd name="T13" fmla="*/ 249 h 692"/>
                <a:gd name="T14" fmla="*/ 316 w 446"/>
                <a:gd name="T15" fmla="*/ 223 h 692"/>
                <a:gd name="T16" fmla="*/ 268 w 446"/>
                <a:gd name="T17" fmla="*/ 226 h 692"/>
                <a:gd name="T18" fmla="*/ 251 w 446"/>
                <a:gd name="T19" fmla="*/ 171 h 692"/>
                <a:gd name="T20" fmla="*/ 238 w 446"/>
                <a:gd name="T21" fmla="*/ 143 h 692"/>
                <a:gd name="T22" fmla="*/ 228 w 446"/>
                <a:gd name="T23" fmla="*/ 124 h 692"/>
                <a:gd name="T24" fmla="*/ 264 w 446"/>
                <a:gd name="T25" fmla="*/ 50 h 692"/>
                <a:gd name="T26" fmla="*/ 307 w 446"/>
                <a:gd name="T27" fmla="*/ 22 h 692"/>
                <a:gd name="T28" fmla="*/ 294 w 446"/>
                <a:gd name="T29" fmla="*/ 0 h 692"/>
                <a:gd name="T30" fmla="*/ 272 w 446"/>
                <a:gd name="T31" fmla="*/ 7 h 692"/>
                <a:gd name="T32" fmla="*/ 244 w 446"/>
                <a:gd name="T33" fmla="*/ 34 h 692"/>
                <a:gd name="T34" fmla="*/ 207 w 446"/>
                <a:gd name="T35" fmla="*/ 48 h 692"/>
                <a:gd name="T36" fmla="*/ 184 w 446"/>
                <a:gd name="T37" fmla="*/ 69 h 692"/>
                <a:gd name="T38" fmla="*/ 157 w 446"/>
                <a:gd name="T39" fmla="*/ 66 h 692"/>
                <a:gd name="T40" fmla="*/ 137 w 446"/>
                <a:gd name="T41" fmla="*/ 118 h 692"/>
                <a:gd name="T42" fmla="*/ 124 w 446"/>
                <a:gd name="T43" fmla="*/ 126 h 692"/>
                <a:gd name="T44" fmla="*/ 91 w 446"/>
                <a:gd name="T45" fmla="*/ 159 h 692"/>
                <a:gd name="T46" fmla="*/ 91 w 446"/>
                <a:gd name="T47" fmla="*/ 184 h 692"/>
                <a:gd name="T48" fmla="*/ 71 w 446"/>
                <a:gd name="T49" fmla="*/ 161 h 692"/>
                <a:gd name="T50" fmla="*/ 73 w 446"/>
                <a:gd name="T51" fmla="*/ 195 h 692"/>
                <a:gd name="T52" fmla="*/ 58 w 446"/>
                <a:gd name="T53" fmla="*/ 201 h 692"/>
                <a:gd name="T54" fmla="*/ 51 w 446"/>
                <a:gd name="T55" fmla="*/ 221 h 692"/>
                <a:gd name="T56" fmla="*/ 64 w 446"/>
                <a:gd name="T57" fmla="*/ 253 h 692"/>
                <a:gd name="T58" fmla="*/ 60 w 446"/>
                <a:gd name="T59" fmla="*/ 290 h 692"/>
                <a:gd name="T60" fmla="*/ 64 w 446"/>
                <a:gd name="T61" fmla="*/ 340 h 692"/>
                <a:gd name="T62" fmla="*/ 71 w 446"/>
                <a:gd name="T63" fmla="*/ 360 h 692"/>
                <a:gd name="T64" fmla="*/ 47 w 446"/>
                <a:gd name="T65" fmla="*/ 407 h 692"/>
                <a:gd name="T66" fmla="*/ 15 w 446"/>
                <a:gd name="T67" fmla="*/ 426 h 692"/>
                <a:gd name="T68" fmla="*/ 0 w 446"/>
                <a:gd name="T69" fmla="*/ 450 h 692"/>
                <a:gd name="T70" fmla="*/ 16 w 446"/>
                <a:gd name="T71" fmla="*/ 462 h 692"/>
                <a:gd name="T72" fmla="*/ 32 w 446"/>
                <a:gd name="T73" fmla="*/ 473 h 692"/>
                <a:gd name="T74" fmla="*/ 53 w 446"/>
                <a:gd name="T75" fmla="*/ 484 h 692"/>
                <a:gd name="T76" fmla="*/ 93 w 446"/>
                <a:gd name="T77" fmla="*/ 507 h 692"/>
                <a:gd name="T78" fmla="*/ 116 w 446"/>
                <a:gd name="T79" fmla="*/ 507 h 692"/>
                <a:gd name="T80" fmla="*/ 142 w 446"/>
                <a:gd name="T81" fmla="*/ 520 h 692"/>
                <a:gd name="T82" fmla="*/ 164 w 446"/>
                <a:gd name="T83" fmla="*/ 531 h 692"/>
                <a:gd name="T84" fmla="*/ 177 w 446"/>
                <a:gd name="T85" fmla="*/ 556 h 692"/>
                <a:gd name="T86" fmla="*/ 201 w 446"/>
                <a:gd name="T87" fmla="*/ 572 h 692"/>
                <a:gd name="T88" fmla="*/ 217 w 446"/>
                <a:gd name="T89" fmla="*/ 592 h 692"/>
                <a:gd name="T90" fmla="*/ 246 w 446"/>
                <a:gd name="T91" fmla="*/ 616 h 692"/>
                <a:gd name="T92" fmla="*/ 280 w 446"/>
                <a:gd name="T93" fmla="*/ 610 h 692"/>
                <a:gd name="T94" fmla="*/ 295 w 446"/>
                <a:gd name="T95" fmla="*/ 611 h 692"/>
                <a:gd name="T96" fmla="*/ 329 w 446"/>
                <a:gd name="T97" fmla="*/ 636 h 692"/>
                <a:gd name="T98" fmla="*/ 316 w 446"/>
                <a:gd name="T99" fmla="*/ 676 h 692"/>
                <a:gd name="T100" fmla="*/ 343 w 446"/>
                <a:gd name="T101" fmla="*/ 651 h 692"/>
                <a:gd name="T102" fmla="*/ 346 w 446"/>
                <a:gd name="T103" fmla="*/ 542 h 692"/>
                <a:gd name="T104" fmla="*/ 342 w 446"/>
                <a:gd name="T105" fmla="*/ 490 h 692"/>
                <a:gd name="T106" fmla="*/ 337 w 446"/>
                <a:gd name="T107" fmla="*/ 472 h 692"/>
                <a:gd name="T108" fmla="*/ 348 w 446"/>
                <a:gd name="T109" fmla="*/ 443 h 692"/>
                <a:gd name="T110" fmla="*/ 391 w 446"/>
                <a:gd name="T111" fmla="*/ 445 h 692"/>
                <a:gd name="T112" fmla="*/ 405 w 446"/>
                <a:gd name="T113" fmla="*/ 442 h 692"/>
                <a:gd name="T114" fmla="*/ 442 w 446"/>
                <a:gd name="T115" fmla="*/ 468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6" h="692">
                  <a:moveTo>
                    <a:pt x="445" y="466"/>
                  </a:moveTo>
                  <a:cubicBezTo>
                    <a:pt x="445" y="465"/>
                    <a:pt x="445" y="463"/>
                    <a:pt x="445" y="462"/>
                  </a:cubicBezTo>
                  <a:cubicBezTo>
                    <a:pt x="445" y="460"/>
                    <a:pt x="445" y="458"/>
                    <a:pt x="444" y="457"/>
                  </a:cubicBezTo>
                  <a:cubicBezTo>
                    <a:pt x="444" y="456"/>
                    <a:pt x="443" y="455"/>
                    <a:pt x="443" y="455"/>
                  </a:cubicBezTo>
                  <a:cubicBezTo>
                    <a:pt x="442" y="454"/>
                    <a:pt x="442" y="453"/>
                    <a:pt x="441" y="451"/>
                  </a:cubicBezTo>
                  <a:cubicBezTo>
                    <a:pt x="441" y="450"/>
                    <a:pt x="441" y="449"/>
                    <a:pt x="441" y="448"/>
                  </a:cubicBezTo>
                  <a:cubicBezTo>
                    <a:pt x="441" y="447"/>
                    <a:pt x="441" y="446"/>
                    <a:pt x="441" y="445"/>
                  </a:cubicBezTo>
                  <a:cubicBezTo>
                    <a:pt x="441" y="443"/>
                    <a:pt x="440" y="441"/>
                    <a:pt x="439" y="439"/>
                  </a:cubicBezTo>
                  <a:cubicBezTo>
                    <a:pt x="439" y="438"/>
                    <a:pt x="438" y="436"/>
                    <a:pt x="437" y="434"/>
                  </a:cubicBezTo>
                  <a:cubicBezTo>
                    <a:pt x="437" y="432"/>
                    <a:pt x="436" y="431"/>
                    <a:pt x="436" y="429"/>
                  </a:cubicBezTo>
                  <a:cubicBezTo>
                    <a:pt x="435" y="428"/>
                    <a:pt x="434" y="426"/>
                    <a:pt x="434" y="424"/>
                  </a:cubicBezTo>
                  <a:cubicBezTo>
                    <a:pt x="434" y="423"/>
                    <a:pt x="434" y="423"/>
                    <a:pt x="434" y="422"/>
                  </a:cubicBezTo>
                  <a:cubicBezTo>
                    <a:pt x="434" y="420"/>
                    <a:pt x="435" y="419"/>
                    <a:pt x="432" y="417"/>
                  </a:cubicBezTo>
                  <a:cubicBezTo>
                    <a:pt x="432" y="417"/>
                    <a:pt x="431" y="417"/>
                    <a:pt x="431" y="416"/>
                  </a:cubicBezTo>
                  <a:cubicBezTo>
                    <a:pt x="430" y="416"/>
                    <a:pt x="430" y="416"/>
                    <a:pt x="429" y="415"/>
                  </a:cubicBezTo>
                  <a:cubicBezTo>
                    <a:pt x="429" y="414"/>
                    <a:pt x="429" y="414"/>
                    <a:pt x="429" y="413"/>
                  </a:cubicBezTo>
                  <a:cubicBezTo>
                    <a:pt x="429" y="413"/>
                    <a:pt x="429" y="412"/>
                    <a:pt x="428" y="412"/>
                  </a:cubicBezTo>
                  <a:cubicBezTo>
                    <a:pt x="427" y="409"/>
                    <a:pt x="424" y="407"/>
                    <a:pt x="421" y="405"/>
                  </a:cubicBezTo>
                  <a:cubicBezTo>
                    <a:pt x="420" y="404"/>
                    <a:pt x="420" y="404"/>
                    <a:pt x="420" y="404"/>
                  </a:cubicBezTo>
                  <a:cubicBezTo>
                    <a:pt x="419" y="403"/>
                    <a:pt x="418" y="403"/>
                    <a:pt x="417" y="402"/>
                  </a:cubicBezTo>
                  <a:cubicBezTo>
                    <a:pt x="416" y="402"/>
                    <a:pt x="414" y="401"/>
                    <a:pt x="413" y="400"/>
                  </a:cubicBezTo>
                  <a:cubicBezTo>
                    <a:pt x="412" y="398"/>
                    <a:pt x="413" y="397"/>
                    <a:pt x="415" y="394"/>
                  </a:cubicBezTo>
                  <a:cubicBezTo>
                    <a:pt x="416" y="393"/>
                    <a:pt x="416" y="393"/>
                    <a:pt x="416" y="393"/>
                  </a:cubicBezTo>
                  <a:cubicBezTo>
                    <a:pt x="417" y="392"/>
                    <a:pt x="419" y="390"/>
                    <a:pt x="421" y="389"/>
                  </a:cubicBezTo>
                  <a:cubicBezTo>
                    <a:pt x="422" y="387"/>
                    <a:pt x="424" y="386"/>
                    <a:pt x="425" y="384"/>
                  </a:cubicBezTo>
                  <a:cubicBezTo>
                    <a:pt x="425" y="384"/>
                    <a:pt x="426" y="384"/>
                    <a:pt x="427" y="383"/>
                  </a:cubicBezTo>
                  <a:cubicBezTo>
                    <a:pt x="429" y="380"/>
                    <a:pt x="431" y="379"/>
                    <a:pt x="431" y="377"/>
                  </a:cubicBezTo>
                  <a:cubicBezTo>
                    <a:pt x="432" y="375"/>
                    <a:pt x="430" y="372"/>
                    <a:pt x="427" y="369"/>
                  </a:cubicBezTo>
                  <a:cubicBezTo>
                    <a:pt x="426" y="368"/>
                    <a:pt x="425" y="367"/>
                    <a:pt x="425" y="366"/>
                  </a:cubicBezTo>
                  <a:cubicBezTo>
                    <a:pt x="419" y="357"/>
                    <a:pt x="413" y="346"/>
                    <a:pt x="412" y="333"/>
                  </a:cubicBezTo>
                  <a:cubicBezTo>
                    <a:pt x="412" y="329"/>
                    <a:pt x="413" y="326"/>
                    <a:pt x="413" y="323"/>
                  </a:cubicBezTo>
                  <a:cubicBezTo>
                    <a:pt x="413" y="320"/>
                    <a:pt x="414" y="317"/>
                    <a:pt x="413" y="313"/>
                  </a:cubicBezTo>
                  <a:cubicBezTo>
                    <a:pt x="413" y="309"/>
                    <a:pt x="413" y="305"/>
                    <a:pt x="413" y="300"/>
                  </a:cubicBezTo>
                  <a:cubicBezTo>
                    <a:pt x="414" y="297"/>
                    <a:pt x="416" y="296"/>
                    <a:pt x="418" y="294"/>
                  </a:cubicBezTo>
                  <a:cubicBezTo>
                    <a:pt x="418" y="293"/>
                    <a:pt x="419" y="292"/>
                    <a:pt x="420" y="291"/>
                  </a:cubicBezTo>
                  <a:cubicBezTo>
                    <a:pt x="422" y="288"/>
                    <a:pt x="422" y="286"/>
                    <a:pt x="422" y="283"/>
                  </a:cubicBezTo>
                  <a:cubicBezTo>
                    <a:pt x="422" y="280"/>
                    <a:pt x="422" y="277"/>
                    <a:pt x="424" y="275"/>
                  </a:cubicBezTo>
                  <a:cubicBezTo>
                    <a:pt x="424" y="274"/>
                    <a:pt x="425" y="274"/>
                    <a:pt x="426" y="273"/>
                  </a:cubicBezTo>
                  <a:cubicBezTo>
                    <a:pt x="426" y="272"/>
                    <a:pt x="427" y="272"/>
                    <a:pt x="428" y="270"/>
                  </a:cubicBezTo>
                  <a:cubicBezTo>
                    <a:pt x="429" y="267"/>
                    <a:pt x="429" y="264"/>
                    <a:pt x="427" y="261"/>
                  </a:cubicBezTo>
                  <a:cubicBezTo>
                    <a:pt x="426" y="259"/>
                    <a:pt x="423" y="257"/>
                    <a:pt x="420" y="256"/>
                  </a:cubicBezTo>
                  <a:cubicBezTo>
                    <a:pt x="420" y="256"/>
                    <a:pt x="419" y="256"/>
                    <a:pt x="419" y="256"/>
                  </a:cubicBezTo>
                  <a:cubicBezTo>
                    <a:pt x="418" y="256"/>
                    <a:pt x="416" y="256"/>
                    <a:pt x="415" y="257"/>
                  </a:cubicBezTo>
                  <a:cubicBezTo>
                    <a:pt x="412" y="260"/>
                    <a:pt x="410" y="260"/>
                    <a:pt x="406" y="260"/>
                  </a:cubicBezTo>
                  <a:cubicBezTo>
                    <a:pt x="406" y="260"/>
                    <a:pt x="406" y="260"/>
                    <a:pt x="406" y="260"/>
                  </a:cubicBezTo>
                  <a:cubicBezTo>
                    <a:pt x="404" y="260"/>
                    <a:pt x="403" y="260"/>
                    <a:pt x="401" y="260"/>
                  </a:cubicBezTo>
                  <a:cubicBezTo>
                    <a:pt x="398" y="260"/>
                    <a:pt x="395" y="260"/>
                    <a:pt x="392" y="261"/>
                  </a:cubicBezTo>
                  <a:cubicBezTo>
                    <a:pt x="389" y="262"/>
                    <a:pt x="387" y="263"/>
                    <a:pt x="384" y="263"/>
                  </a:cubicBezTo>
                  <a:cubicBezTo>
                    <a:pt x="384" y="263"/>
                    <a:pt x="383" y="263"/>
                    <a:pt x="383" y="263"/>
                  </a:cubicBezTo>
                  <a:cubicBezTo>
                    <a:pt x="381" y="263"/>
                    <a:pt x="380" y="262"/>
                    <a:pt x="379" y="262"/>
                  </a:cubicBezTo>
                  <a:cubicBezTo>
                    <a:pt x="377" y="261"/>
                    <a:pt x="376" y="261"/>
                    <a:pt x="374" y="260"/>
                  </a:cubicBezTo>
                  <a:cubicBezTo>
                    <a:pt x="374" y="260"/>
                    <a:pt x="373" y="260"/>
                    <a:pt x="373" y="260"/>
                  </a:cubicBezTo>
                  <a:cubicBezTo>
                    <a:pt x="371" y="260"/>
                    <a:pt x="369" y="261"/>
                    <a:pt x="367" y="262"/>
                  </a:cubicBezTo>
                  <a:cubicBezTo>
                    <a:pt x="364" y="262"/>
                    <a:pt x="362" y="263"/>
                    <a:pt x="360" y="263"/>
                  </a:cubicBezTo>
                  <a:cubicBezTo>
                    <a:pt x="358" y="263"/>
                    <a:pt x="357" y="263"/>
                    <a:pt x="356" y="262"/>
                  </a:cubicBezTo>
                  <a:cubicBezTo>
                    <a:pt x="353" y="258"/>
                    <a:pt x="350" y="253"/>
                    <a:pt x="347" y="249"/>
                  </a:cubicBezTo>
                  <a:cubicBezTo>
                    <a:pt x="346" y="246"/>
                    <a:pt x="345" y="244"/>
                    <a:pt x="343" y="242"/>
                  </a:cubicBezTo>
                  <a:cubicBezTo>
                    <a:pt x="334" y="228"/>
                    <a:pt x="334" y="228"/>
                    <a:pt x="334" y="228"/>
                  </a:cubicBezTo>
                  <a:cubicBezTo>
                    <a:pt x="332" y="228"/>
                    <a:pt x="332" y="228"/>
                    <a:pt x="332" y="228"/>
                  </a:cubicBezTo>
                  <a:cubicBezTo>
                    <a:pt x="332" y="228"/>
                    <a:pt x="331" y="228"/>
                    <a:pt x="331" y="228"/>
                  </a:cubicBezTo>
                  <a:cubicBezTo>
                    <a:pt x="328" y="228"/>
                    <a:pt x="328" y="228"/>
                    <a:pt x="328" y="228"/>
                  </a:cubicBezTo>
                  <a:cubicBezTo>
                    <a:pt x="327" y="228"/>
                    <a:pt x="326" y="228"/>
                    <a:pt x="325" y="227"/>
                  </a:cubicBezTo>
                  <a:cubicBezTo>
                    <a:pt x="323" y="227"/>
                    <a:pt x="322" y="226"/>
                    <a:pt x="320" y="225"/>
                  </a:cubicBezTo>
                  <a:cubicBezTo>
                    <a:pt x="319" y="224"/>
                    <a:pt x="318" y="224"/>
                    <a:pt x="316" y="223"/>
                  </a:cubicBezTo>
                  <a:cubicBezTo>
                    <a:pt x="315" y="223"/>
                    <a:pt x="314" y="223"/>
                    <a:pt x="313" y="223"/>
                  </a:cubicBezTo>
                  <a:cubicBezTo>
                    <a:pt x="310" y="223"/>
                    <a:pt x="307" y="224"/>
                    <a:pt x="304" y="226"/>
                  </a:cubicBezTo>
                  <a:cubicBezTo>
                    <a:pt x="302" y="227"/>
                    <a:pt x="300" y="228"/>
                    <a:pt x="298" y="228"/>
                  </a:cubicBezTo>
                  <a:cubicBezTo>
                    <a:pt x="297" y="228"/>
                    <a:pt x="297" y="228"/>
                    <a:pt x="297" y="228"/>
                  </a:cubicBezTo>
                  <a:cubicBezTo>
                    <a:pt x="294" y="228"/>
                    <a:pt x="291" y="227"/>
                    <a:pt x="289" y="226"/>
                  </a:cubicBezTo>
                  <a:cubicBezTo>
                    <a:pt x="286" y="226"/>
                    <a:pt x="282" y="225"/>
                    <a:pt x="280" y="225"/>
                  </a:cubicBezTo>
                  <a:cubicBezTo>
                    <a:pt x="278" y="225"/>
                    <a:pt x="276" y="225"/>
                    <a:pt x="274" y="225"/>
                  </a:cubicBezTo>
                  <a:cubicBezTo>
                    <a:pt x="272" y="226"/>
                    <a:pt x="270" y="226"/>
                    <a:pt x="268" y="226"/>
                  </a:cubicBezTo>
                  <a:cubicBezTo>
                    <a:pt x="264" y="226"/>
                    <a:pt x="262" y="225"/>
                    <a:pt x="261" y="221"/>
                  </a:cubicBezTo>
                  <a:cubicBezTo>
                    <a:pt x="260" y="220"/>
                    <a:pt x="260" y="219"/>
                    <a:pt x="260" y="218"/>
                  </a:cubicBezTo>
                  <a:cubicBezTo>
                    <a:pt x="260" y="216"/>
                    <a:pt x="260" y="214"/>
                    <a:pt x="258" y="212"/>
                  </a:cubicBezTo>
                  <a:cubicBezTo>
                    <a:pt x="258" y="212"/>
                    <a:pt x="258" y="212"/>
                    <a:pt x="258" y="212"/>
                  </a:cubicBezTo>
                  <a:cubicBezTo>
                    <a:pt x="258" y="212"/>
                    <a:pt x="258" y="212"/>
                    <a:pt x="258" y="212"/>
                  </a:cubicBezTo>
                  <a:cubicBezTo>
                    <a:pt x="256" y="211"/>
                    <a:pt x="251" y="210"/>
                    <a:pt x="250" y="210"/>
                  </a:cubicBezTo>
                  <a:cubicBezTo>
                    <a:pt x="248" y="204"/>
                    <a:pt x="248" y="194"/>
                    <a:pt x="250" y="188"/>
                  </a:cubicBezTo>
                  <a:cubicBezTo>
                    <a:pt x="253" y="182"/>
                    <a:pt x="253" y="177"/>
                    <a:pt x="251" y="171"/>
                  </a:cubicBezTo>
                  <a:cubicBezTo>
                    <a:pt x="249" y="166"/>
                    <a:pt x="247" y="160"/>
                    <a:pt x="245" y="156"/>
                  </a:cubicBezTo>
                  <a:cubicBezTo>
                    <a:pt x="244" y="155"/>
                    <a:pt x="244" y="155"/>
                    <a:pt x="243" y="154"/>
                  </a:cubicBezTo>
                  <a:cubicBezTo>
                    <a:pt x="242" y="153"/>
                    <a:pt x="242" y="153"/>
                    <a:pt x="241" y="152"/>
                  </a:cubicBezTo>
                  <a:cubicBezTo>
                    <a:pt x="241" y="151"/>
                    <a:pt x="241" y="150"/>
                    <a:pt x="242" y="149"/>
                  </a:cubicBezTo>
                  <a:cubicBezTo>
                    <a:pt x="242" y="148"/>
                    <a:pt x="242" y="147"/>
                    <a:pt x="242" y="147"/>
                  </a:cubicBezTo>
                  <a:cubicBezTo>
                    <a:pt x="241" y="146"/>
                    <a:pt x="241" y="145"/>
                    <a:pt x="241" y="144"/>
                  </a:cubicBezTo>
                  <a:cubicBezTo>
                    <a:pt x="240" y="143"/>
                    <a:pt x="240" y="143"/>
                    <a:pt x="240" y="143"/>
                  </a:cubicBezTo>
                  <a:cubicBezTo>
                    <a:pt x="240" y="143"/>
                    <a:pt x="238" y="143"/>
                    <a:pt x="238" y="143"/>
                  </a:cubicBezTo>
                  <a:cubicBezTo>
                    <a:pt x="238" y="143"/>
                    <a:pt x="237" y="143"/>
                    <a:pt x="236" y="142"/>
                  </a:cubicBezTo>
                  <a:cubicBezTo>
                    <a:pt x="234" y="141"/>
                    <a:pt x="234" y="140"/>
                    <a:pt x="234" y="139"/>
                  </a:cubicBezTo>
                  <a:cubicBezTo>
                    <a:pt x="233" y="137"/>
                    <a:pt x="232" y="136"/>
                    <a:pt x="230" y="136"/>
                  </a:cubicBezTo>
                  <a:cubicBezTo>
                    <a:pt x="229" y="136"/>
                    <a:pt x="229" y="136"/>
                    <a:pt x="229" y="136"/>
                  </a:cubicBezTo>
                  <a:cubicBezTo>
                    <a:pt x="228" y="136"/>
                    <a:pt x="227" y="136"/>
                    <a:pt x="226" y="137"/>
                  </a:cubicBezTo>
                  <a:cubicBezTo>
                    <a:pt x="225" y="137"/>
                    <a:pt x="225" y="137"/>
                    <a:pt x="223" y="137"/>
                  </a:cubicBezTo>
                  <a:cubicBezTo>
                    <a:pt x="223" y="137"/>
                    <a:pt x="222" y="137"/>
                    <a:pt x="221" y="137"/>
                  </a:cubicBezTo>
                  <a:cubicBezTo>
                    <a:pt x="222" y="132"/>
                    <a:pt x="225" y="128"/>
                    <a:pt x="228" y="124"/>
                  </a:cubicBezTo>
                  <a:cubicBezTo>
                    <a:pt x="231" y="119"/>
                    <a:pt x="234" y="115"/>
                    <a:pt x="235" y="110"/>
                  </a:cubicBezTo>
                  <a:cubicBezTo>
                    <a:pt x="235" y="108"/>
                    <a:pt x="235" y="105"/>
                    <a:pt x="236" y="103"/>
                  </a:cubicBezTo>
                  <a:cubicBezTo>
                    <a:pt x="237" y="96"/>
                    <a:pt x="238" y="88"/>
                    <a:pt x="241" y="81"/>
                  </a:cubicBezTo>
                  <a:cubicBezTo>
                    <a:pt x="242" y="77"/>
                    <a:pt x="245" y="74"/>
                    <a:pt x="247" y="70"/>
                  </a:cubicBezTo>
                  <a:cubicBezTo>
                    <a:pt x="248" y="69"/>
                    <a:pt x="249" y="67"/>
                    <a:pt x="250" y="65"/>
                  </a:cubicBezTo>
                  <a:cubicBezTo>
                    <a:pt x="252" y="63"/>
                    <a:pt x="253" y="60"/>
                    <a:pt x="255" y="59"/>
                  </a:cubicBezTo>
                  <a:cubicBezTo>
                    <a:pt x="256" y="57"/>
                    <a:pt x="257" y="57"/>
                    <a:pt x="258" y="56"/>
                  </a:cubicBezTo>
                  <a:cubicBezTo>
                    <a:pt x="260" y="55"/>
                    <a:pt x="262" y="53"/>
                    <a:pt x="264" y="50"/>
                  </a:cubicBezTo>
                  <a:cubicBezTo>
                    <a:pt x="265" y="49"/>
                    <a:pt x="266" y="47"/>
                    <a:pt x="267" y="45"/>
                  </a:cubicBezTo>
                  <a:cubicBezTo>
                    <a:pt x="268" y="42"/>
                    <a:pt x="269" y="40"/>
                    <a:pt x="270" y="38"/>
                  </a:cubicBezTo>
                  <a:cubicBezTo>
                    <a:pt x="274" y="33"/>
                    <a:pt x="285" y="29"/>
                    <a:pt x="292" y="29"/>
                  </a:cubicBezTo>
                  <a:cubicBezTo>
                    <a:pt x="294" y="29"/>
                    <a:pt x="295" y="29"/>
                    <a:pt x="297" y="30"/>
                  </a:cubicBezTo>
                  <a:cubicBezTo>
                    <a:pt x="298" y="31"/>
                    <a:pt x="298" y="31"/>
                    <a:pt x="298" y="31"/>
                  </a:cubicBezTo>
                  <a:cubicBezTo>
                    <a:pt x="300" y="30"/>
                    <a:pt x="300" y="30"/>
                    <a:pt x="300" y="30"/>
                  </a:cubicBezTo>
                  <a:cubicBezTo>
                    <a:pt x="302" y="29"/>
                    <a:pt x="303" y="27"/>
                    <a:pt x="305" y="25"/>
                  </a:cubicBezTo>
                  <a:cubicBezTo>
                    <a:pt x="306" y="24"/>
                    <a:pt x="306" y="23"/>
                    <a:pt x="307" y="22"/>
                  </a:cubicBezTo>
                  <a:cubicBezTo>
                    <a:pt x="311" y="18"/>
                    <a:pt x="311" y="15"/>
                    <a:pt x="309" y="11"/>
                  </a:cubicBezTo>
                  <a:cubicBezTo>
                    <a:pt x="309" y="11"/>
                    <a:pt x="309" y="11"/>
                    <a:pt x="309" y="10"/>
                  </a:cubicBezTo>
                  <a:cubicBezTo>
                    <a:pt x="308" y="9"/>
                    <a:pt x="308" y="7"/>
                    <a:pt x="306" y="6"/>
                  </a:cubicBezTo>
                  <a:cubicBezTo>
                    <a:pt x="305" y="4"/>
                    <a:pt x="303" y="4"/>
                    <a:pt x="302" y="4"/>
                  </a:cubicBezTo>
                  <a:cubicBezTo>
                    <a:pt x="301" y="4"/>
                    <a:pt x="301" y="4"/>
                    <a:pt x="301" y="4"/>
                  </a:cubicBezTo>
                  <a:cubicBezTo>
                    <a:pt x="300" y="4"/>
                    <a:pt x="300" y="4"/>
                    <a:pt x="300" y="3"/>
                  </a:cubicBezTo>
                  <a:cubicBezTo>
                    <a:pt x="299" y="3"/>
                    <a:pt x="299" y="2"/>
                    <a:pt x="298" y="1"/>
                  </a:cubicBezTo>
                  <a:cubicBezTo>
                    <a:pt x="297" y="1"/>
                    <a:pt x="295" y="0"/>
                    <a:pt x="294" y="0"/>
                  </a:cubicBezTo>
                  <a:cubicBezTo>
                    <a:pt x="294" y="0"/>
                    <a:pt x="293" y="0"/>
                    <a:pt x="292" y="1"/>
                  </a:cubicBezTo>
                  <a:cubicBezTo>
                    <a:pt x="291" y="1"/>
                    <a:pt x="291" y="1"/>
                    <a:pt x="291" y="1"/>
                  </a:cubicBezTo>
                  <a:cubicBezTo>
                    <a:pt x="288" y="1"/>
                    <a:pt x="285" y="2"/>
                    <a:pt x="281" y="3"/>
                  </a:cubicBezTo>
                  <a:cubicBezTo>
                    <a:pt x="280" y="4"/>
                    <a:pt x="280" y="4"/>
                    <a:pt x="280" y="4"/>
                  </a:cubicBezTo>
                  <a:cubicBezTo>
                    <a:pt x="280" y="5"/>
                    <a:pt x="280" y="5"/>
                    <a:pt x="280" y="5"/>
                  </a:cubicBezTo>
                  <a:cubicBezTo>
                    <a:pt x="280" y="6"/>
                    <a:pt x="280" y="7"/>
                    <a:pt x="277" y="7"/>
                  </a:cubicBezTo>
                  <a:cubicBezTo>
                    <a:pt x="276" y="7"/>
                    <a:pt x="276" y="7"/>
                    <a:pt x="275" y="7"/>
                  </a:cubicBezTo>
                  <a:cubicBezTo>
                    <a:pt x="274" y="7"/>
                    <a:pt x="273" y="7"/>
                    <a:pt x="272" y="7"/>
                  </a:cubicBezTo>
                  <a:cubicBezTo>
                    <a:pt x="272" y="7"/>
                    <a:pt x="271" y="7"/>
                    <a:pt x="271" y="7"/>
                  </a:cubicBezTo>
                  <a:cubicBezTo>
                    <a:pt x="269" y="7"/>
                    <a:pt x="269" y="7"/>
                    <a:pt x="269" y="7"/>
                  </a:cubicBezTo>
                  <a:cubicBezTo>
                    <a:pt x="269" y="9"/>
                    <a:pt x="269" y="9"/>
                    <a:pt x="269" y="9"/>
                  </a:cubicBezTo>
                  <a:cubicBezTo>
                    <a:pt x="269" y="10"/>
                    <a:pt x="269" y="11"/>
                    <a:pt x="268" y="12"/>
                  </a:cubicBezTo>
                  <a:cubicBezTo>
                    <a:pt x="268" y="16"/>
                    <a:pt x="267" y="20"/>
                    <a:pt x="264" y="23"/>
                  </a:cubicBezTo>
                  <a:cubicBezTo>
                    <a:pt x="262" y="25"/>
                    <a:pt x="259" y="27"/>
                    <a:pt x="256" y="28"/>
                  </a:cubicBezTo>
                  <a:cubicBezTo>
                    <a:pt x="254" y="29"/>
                    <a:pt x="253" y="29"/>
                    <a:pt x="252" y="30"/>
                  </a:cubicBezTo>
                  <a:cubicBezTo>
                    <a:pt x="249" y="31"/>
                    <a:pt x="247" y="33"/>
                    <a:pt x="244" y="34"/>
                  </a:cubicBezTo>
                  <a:cubicBezTo>
                    <a:pt x="242" y="36"/>
                    <a:pt x="240" y="37"/>
                    <a:pt x="239" y="38"/>
                  </a:cubicBezTo>
                  <a:cubicBezTo>
                    <a:pt x="235" y="40"/>
                    <a:pt x="233" y="42"/>
                    <a:pt x="230" y="44"/>
                  </a:cubicBezTo>
                  <a:cubicBezTo>
                    <a:pt x="229" y="45"/>
                    <a:pt x="228" y="46"/>
                    <a:pt x="226" y="47"/>
                  </a:cubicBezTo>
                  <a:cubicBezTo>
                    <a:pt x="224" y="49"/>
                    <a:pt x="221" y="49"/>
                    <a:pt x="218" y="49"/>
                  </a:cubicBezTo>
                  <a:cubicBezTo>
                    <a:pt x="217" y="49"/>
                    <a:pt x="215" y="49"/>
                    <a:pt x="213" y="49"/>
                  </a:cubicBezTo>
                  <a:cubicBezTo>
                    <a:pt x="212" y="50"/>
                    <a:pt x="211" y="50"/>
                    <a:pt x="210" y="50"/>
                  </a:cubicBezTo>
                  <a:cubicBezTo>
                    <a:pt x="210" y="50"/>
                    <a:pt x="209" y="50"/>
                    <a:pt x="208" y="49"/>
                  </a:cubicBezTo>
                  <a:cubicBezTo>
                    <a:pt x="208" y="49"/>
                    <a:pt x="207" y="48"/>
                    <a:pt x="207" y="48"/>
                  </a:cubicBezTo>
                  <a:cubicBezTo>
                    <a:pt x="206" y="47"/>
                    <a:pt x="204" y="45"/>
                    <a:pt x="202" y="45"/>
                  </a:cubicBezTo>
                  <a:cubicBezTo>
                    <a:pt x="201" y="45"/>
                    <a:pt x="200" y="45"/>
                    <a:pt x="200" y="45"/>
                  </a:cubicBezTo>
                  <a:cubicBezTo>
                    <a:pt x="193" y="45"/>
                    <a:pt x="192" y="51"/>
                    <a:pt x="191" y="55"/>
                  </a:cubicBezTo>
                  <a:cubicBezTo>
                    <a:pt x="190" y="57"/>
                    <a:pt x="190" y="58"/>
                    <a:pt x="189" y="60"/>
                  </a:cubicBezTo>
                  <a:cubicBezTo>
                    <a:pt x="189" y="60"/>
                    <a:pt x="188" y="61"/>
                    <a:pt x="188" y="61"/>
                  </a:cubicBezTo>
                  <a:cubicBezTo>
                    <a:pt x="188" y="63"/>
                    <a:pt x="187" y="64"/>
                    <a:pt x="187" y="65"/>
                  </a:cubicBezTo>
                  <a:cubicBezTo>
                    <a:pt x="187" y="66"/>
                    <a:pt x="186" y="67"/>
                    <a:pt x="186" y="68"/>
                  </a:cubicBezTo>
                  <a:cubicBezTo>
                    <a:pt x="185" y="69"/>
                    <a:pt x="184" y="69"/>
                    <a:pt x="184" y="69"/>
                  </a:cubicBezTo>
                  <a:cubicBezTo>
                    <a:pt x="183" y="69"/>
                    <a:pt x="183" y="69"/>
                    <a:pt x="183" y="69"/>
                  </a:cubicBezTo>
                  <a:cubicBezTo>
                    <a:pt x="182" y="69"/>
                    <a:pt x="182" y="69"/>
                    <a:pt x="183" y="67"/>
                  </a:cubicBezTo>
                  <a:cubicBezTo>
                    <a:pt x="183" y="66"/>
                    <a:pt x="183" y="66"/>
                    <a:pt x="183" y="65"/>
                  </a:cubicBezTo>
                  <a:cubicBezTo>
                    <a:pt x="183" y="63"/>
                    <a:pt x="182" y="61"/>
                    <a:pt x="181" y="59"/>
                  </a:cubicBezTo>
                  <a:cubicBezTo>
                    <a:pt x="179" y="57"/>
                    <a:pt x="176" y="56"/>
                    <a:pt x="172" y="56"/>
                  </a:cubicBezTo>
                  <a:cubicBezTo>
                    <a:pt x="172" y="56"/>
                    <a:pt x="171" y="56"/>
                    <a:pt x="170" y="56"/>
                  </a:cubicBezTo>
                  <a:cubicBezTo>
                    <a:pt x="166" y="57"/>
                    <a:pt x="163" y="60"/>
                    <a:pt x="160" y="63"/>
                  </a:cubicBezTo>
                  <a:cubicBezTo>
                    <a:pt x="159" y="64"/>
                    <a:pt x="158" y="65"/>
                    <a:pt x="157" y="66"/>
                  </a:cubicBezTo>
                  <a:cubicBezTo>
                    <a:pt x="155" y="68"/>
                    <a:pt x="153" y="70"/>
                    <a:pt x="151" y="72"/>
                  </a:cubicBezTo>
                  <a:cubicBezTo>
                    <a:pt x="149" y="73"/>
                    <a:pt x="147" y="75"/>
                    <a:pt x="146" y="76"/>
                  </a:cubicBezTo>
                  <a:cubicBezTo>
                    <a:pt x="141" y="80"/>
                    <a:pt x="139" y="86"/>
                    <a:pt x="139" y="93"/>
                  </a:cubicBezTo>
                  <a:cubicBezTo>
                    <a:pt x="139" y="99"/>
                    <a:pt x="138" y="103"/>
                    <a:pt x="136" y="109"/>
                  </a:cubicBezTo>
                  <a:cubicBezTo>
                    <a:pt x="136" y="110"/>
                    <a:pt x="136" y="110"/>
                    <a:pt x="136" y="110"/>
                  </a:cubicBezTo>
                  <a:cubicBezTo>
                    <a:pt x="136" y="111"/>
                    <a:pt x="135" y="113"/>
                    <a:pt x="135" y="115"/>
                  </a:cubicBezTo>
                  <a:cubicBezTo>
                    <a:pt x="136" y="116"/>
                    <a:pt x="136" y="117"/>
                    <a:pt x="137" y="117"/>
                  </a:cubicBezTo>
                  <a:cubicBezTo>
                    <a:pt x="137" y="118"/>
                    <a:pt x="137" y="118"/>
                    <a:pt x="137" y="118"/>
                  </a:cubicBezTo>
                  <a:cubicBezTo>
                    <a:pt x="137" y="119"/>
                    <a:pt x="136" y="121"/>
                    <a:pt x="136" y="123"/>
                  </a:cubicBezTo>
                  <a:cubicBezTo>
                    <a:pt x="135" y="123"/>
                    <a:pt x="135" y="123"/>
                    <a:pt x="135" y="123"/>
                  </a:cubicBezTo>
                  <a:cubicBezTo>
                    <a:pt x="135" y="124"/>
                    <a:pt x="134" y="124"/>
                    <a:pt x="134" y="124"/>
                  </a:cubicBezTo>
                  <a:cubicBezTo>
                    <a:pt x="133" y="124"/>
                    <a:pt x="133" y="125"/>
                    <a:pt x="133" y="125"/>
                  </a:cubicBezTo>
                  <a:cubicBezTo>
                    <a:pt x="133" y="125"/>
                    <a:pt x="132" y="125"/>
                    <a:pt x="132" y="124"/>
                  </a:cubicBezTo>
                  <a:cubicBezTo>
                    <a:pt x="132" y="124"/>
                    <a:pt x="131" y="124"/>
                    <a:pt x="130" y="124"/>
                  </a:cubicBezTo>
                  <a:cubicBezTo>
                    <a:pt x="130" y="124"/>
                    <a:pt x="130" y="124"/>
                    <a:pt x="130" y="124"/>
                  </a:cubicBezTo>
                  <a:cubicBezTo>
                    <a:pt x="128" y="124"/>
                    <a:pt x="125" y="125"/>
                    <a:pt x="124" y="126"/>
                  </a:cubicBezTo>
                  <a:cubicBezTo>
                    <a:pt x="123" y="127"/>
                    <a:pt x="123" y="127"/>
                    <a:pt x="123" y="127"/>
                  </a:cubicBezTo>
                  <a:cubicBezTo>
                    <a:pt x="119" y="129"/>
                    <a:pt x="115" y="134"/>
                    <a:pt x="114" y="137"/>
                  </a:cubicBezTo>
                  <a:cubicBezTo>
                    <a:pt x="112" y="140"/>
                    <a:pt x="110" y="143"/>
                    <a:pt x="108" y="146"/>
                  </a:cubicBezTo>
                  <a:cubicBezTo>
                    <a:pt x="106" y="148"/>
                    <a:pt x="104" y="149"/>
                    <a:pt x="102" y="151"/>
                  </a:cubicBezTo>
                  <a:cubicBezTo>
                    <a:pt x="101" y="152"/>
                    <a:pt x="100" y="153"/>
                    <a:pt x="99" y="154"/>
                  </a:cubicBezTo>
                  <a:cubicBezTo>
                    <a:pt x="98" y="154"/>
                    <a:pt x="97" y="155"/>
                    <a:pt x="97" y="156"/>
                  </a:cubicBezTo>
                  <a:cubicBezTo>
                    <a:pt x="96" y="157"/>
                    <a:pt x="95" y="158"/>
                    <a:pt x="95" y="158"/>
                  </a:cubicBezTo>
                  <a:cubicBezTo>
                    <a:pt x="94" y="158"/>
                    <a:pt x="92" y="158"/>
                    <a:pt x="91" y="159"/>
                  </a:cubicBezTo>
                  <a:cubicBezTo>
                    <a:pt x="86" y="159"/>
                    <a:pt x="86" y="159"/>
                    <a:pt x="86" y="159"/>
                  </a:cubicBezTo>
                  <a:cubicBezTo>
                    <a:pt x="88" y="162"/>
                    <a:pt x="88" y="162"/>
                    <a:pt x="88" y="162"/>
                  </a:cubicBezTo>
                  <a:cubicBezTo>
                    <a:pt x="88" y="163"/>
                    <a:pt x="89" y="164"/>
                    <a:pt x="90" y="166"/>
                  </a:cubicBezTo>
                  <a:cubicBezTo>
                    <a:pt x="91" y="168"/>
                    <a:pt x="92" y="169"/>
                    <a:pt x="93" y="171"/>
                  </a:cubicBezTo>
                  <a:cubicBezTo>
                    <a:pt x="93" y="174"/>
                    <a:pt x="93" y="177"/>
                    <a:pt x="93" y="180"/>
                  </a:cubicBezTo>
                  <a:cubicBezTo>
                    <a:pt x="93" y="181"/>
                    <a:pt x="93" y="182"/>
                    <a:pt x="93" y="182"/>
                  </a:cubicBezTo>
                  <a:cubicBezTo>
                    <a:pt x="92" y="186"/>
                    <a:pt x="91" y="188"/>
                    <a:pt x="91" y="188"/>
                  </a:cubicBezTo>
                  <a:cubicBezTo>
                    <a:pt x="90" y="187"/>
                    <a:pt x="91" y="185"/>
                    <a:pt x="91" y="184"/>
                  </a:cubicBezTo>
                  <a:cubicBezTo>
                    <a:pt x="91" y="183"/>
                    <a:pt x="91" y="182"/>
                    <a:pt x="91" y="181"/>
                  </a:cubicBezTo>
                  <a:cubicBezTo>
                    <a:pt x="90" y="177"/>
                    <a:pt x="88" y="174"/>
                    <a:pt x="85" y="172"/>
                  </a:cubicBezTo>
                  <a:cubicBezTo>
                    <a:pt x="85" y="172"/>
                    <a:pt x="84" y="171"/>
                    <a:pt x="83" y="171"/>
                  </a:cubicBezTo>
                  <a:cubicBezTo>
                    <a:pt x="82" y="170"/>
                    <a:pt x="81" y="168"/>
                    <a:pt x="81" y="167"/>
                  </a:cubicBezTo>
                  <a:cubicBezTo>
                    <a:pt x="80" y="166"/>
                    <a:pt x="79" y="165"/>
                    <a:pt x="77" y="163"/>
                  </a:cubicBezTo>
                  <a:cubicBezTo>
                    <a:pt x="77" y="162"/>
                    <a:pt x="76" y="162"/>
                    <a:pt x="75" y="161"/>
                  </a:cubicBezTo>
                  <a:cubicBezTo>
                    <a:pt x="72" y="158"/>
                    <a:pt x="72" y="158"/>
                    <a:pt x="72" y="158"/>
                  </a:cubicBezTo>
                  <a:cubicBezTo>
                    <a:pt x="71" y="161"/>
                    <a:pt x="71" y="161"/>
                    <a:pt x="71" y="161"/>
                  </a:cubicBezTo>
                  <a:cubicBezTo>
                    <a:pt x="69" y="163"/>
                    <a:pt x="69" y="165"/>
                    <a:pt x="70" y="168"/>
                  </a:cubicBezTo>
                  <a:cubicBezTo>
                    <a:pt x="71" y="170"/>
                    <a:pt x="72" y="172"/>
                    <a:pt x="74" y="174"/>
                  </a:cubicBezTo>
                  <a:cubicBezTo>
                    <a:pt x="75" y="176"/>
                    <a:pt x="76" y="178"/>
                    <a:pt x="77" y="180"/>
                  </a:cubicBezTo>
                  <a:cubicBezTo>
                    <a:pt x="77" y="181"/>
                    <a:pt x="77" y="181"/>
                    <a:pt x="77" y="181"/>
                  </a:cubicBezTo>
                  <a:cubicBezTo>
                    <a:pt x="78" y="182"/>
                    <a:pt x="79" y="185"/>
                    <a:pt x="78" y="187"/>
                  </a:cubicBezTo>
                  <a:cubicBezTo>
                    <a:pt x="78" y="188"/>
                    <a:pt x="77" y="189"/>
                    <a:pt x="76" y="190"/>
                  </a:cubicBezTo>
                  <a:cubicBezTo>
                    <a:pt x="75" y="190"/>
                    <a:pt x="75" y="191"/>
                    <a:pt x="74" y="192"/>
                  </a:cubicBezTo>
                  <a:cubicBezTo>
                    <a:pt x="73" y="192"/>
                    <a:pt x="73" y="194"/>
                    <a:pt x="73" y="195"/>
                  </a:cubicBezTo>
                  <a:cubicBezTo>
                    <a:pt x="73" y="196"/>
                    <a:pt x="73" y="197"/>
                    <a:pt x="72" y="197"/>
                  </a:cubicBezTo>
                  <a:cubicBezTo>
                    <a:pt x="71" y="199"/>
                    <a:pt x="70" y="200"/>
                    <a:pt x="68" y="201"/>
                  </a:cubicBezTo>
                  <a:cubicBezTo>
                    <a:pt x="68" y="201"/>
                    <a:pt x="68" y="202"/>
                    <a:pt x="67" y="202"/>
                  </a:cubicBezTo>
                  <a:cubicBezTo>
                    <a:pt x="67" y="202"/>
                    <a:pt x="66" y="203"/>
                    <a:pt x="66" y="203"/>
                  </a:cubicBezTo>
                  <a:cubicBezTo>
                    <a:pt x="65" y="204"/>
                    <a:pt x="64" y="204"/>
                    <a:pt x="63" y="204"/>
                  </a:cubicBezTo>
                  <a:cubicBezTo>
                    <a:pt x="63" y="204"/>
                    <a:pt x="62" y="204"/>
                    <a:pt x="62" y="204"/>
                  </a:cubicBezTo>
                  <a:cubicBezTo>
                    <a:pt x="61" y="204"/>
                    <a:pt x="61" y="204"/>
                    <a:pt x="60" y="204"/>
                  </a:cubicBezTo>
                  <a:cubicBezTo>
                    <a:pt x="58" y="201"/>
                    <a:pt x="58" y="201"/>
                    <a:pt x="58" y="201"/>
                  </a:cubicBezTo>
                  <a:cubicBezTo>
                    <a:pt x="57" y="205"/>
                    <a:pt x="57" y="205"/>
                    <a:pt x="57" y="205"/>
                  </a:cubicBezTo>
                  <a:cubicBezTo>
                    <a:pt x="56" y="206"/>
                    <a:pt x="56" y="207"/>
                    <a:pt x="55" y="208"/>
                  </a:cubicBezTo>
                  <a:cubicBezTo>
                    <a:pt x="54" y="209"/>
                    <a:pt x="54" y="210"/>
                    <a:pt x="54" y="212"/>
                  </a:cubicBezTo>
                  <a:cubicBezTo>
                    <a:pt x="54" y="212"/>
                    <a:pt x="54" y="213"/>
                    <a:pt x="53" y="213"/>
                  </a:cubicBezTo>
                  <a:cubicBezTo>
                    <a:pt x="53" y="213"/>
                    <a:pt x="53" y="213"/>
                    <a:pt x="53" y="213"/>
                  </a:cubicBezTo>
                  <a:cubicBezTo>
                    <a:pt x="52" y="213"/>
                    <a:pt x="52" y="213"/>
                    <a:pt x="52" y="213"/>
                  </a:cubicBezTo>
                  <a:cubicBezTo>
                    <a:pt x="52" y="214"/>
                    <a:pt x="51" y="215"/>
                    <a:pt x="51" y="220"/>
                  </a:cubicBezTo>
                  <a:cubicBezTo>
                    <a:pt x="51" y="221"/>
                    <a:pt x="51" y="221"/>
                    <a:pt x="51" y="221"/>
                  </a:cubicBezTo>
                  <a:cubicBezTo>
                    <a:pt x="52" y="223"/>
                    <a:pt x="52" y="223"/>
                    <a:pt x="52" y="223"/>
                  </a:cubicBezTo>
                  <a:cubicBezTo>
                    <a:pt x="54" y="224"/>
                    <a:pt x="56" y="225"/>
                    <a:pt x="56" y="226"/>
                  </a:cubicBezTo>
                  <a:cubicBezTo>
                    <a:pt x="57" y="226"/>
                    <a:pt x="57" y="227"/>
                    <a:pt x="57" y="228"/>
                  </a:cubicBezTo>
                  <a:cubicBezTo>
                    <a:pt x="57" y="230"/>
                    <a:pt x="57" y="233"/>
                    <a:pt x="58" y="235"/>
                  </a:cubicBezTo>
                  <a:cubicBezTo>
                    <a:pt x="59" y="236"/>
                    <a:pt x="60" y="237"/>
                    <a:pt x="62" y="238"/>
                  </a:cubicBezTo>
                  <a:cubicBezTo>
                    <a:pt x="63" y="239"/>
                    <a:pt x="64" y="240"/>
                    <a:pt x="65" y="242"/>
                  </a:cubicBezTo>
                  <a:cubicBezTo>
                    <a:pt x="66" y="245"/>
                    <a:pt x="67" y="248"/>
                    <a:pt x="66" y="251"/>
                  </a:cubicBezTo>
                  <a:cubicBezTo>
                    <a:pt x="65" y="252"/>
                    <a:pt x="65" y="253"/>
                    <a:pt x="64" y="253"/>
                  </a:cubicBezTo>
                  <a:cubicBezTo>
                    <a:pt x="62" y="255"/>
                    <a:pt x="61" y="258"/>
                    <a:pt x="61" y="262"/>
                  </a:cubicBezTo>
                  <a:cubicBezTo>
                    <a:pt x="62" y="265"/>
                    <a:pt x="63" y="267"/>
                    <a:pt x="65" y="269"/>
                  </a:cubicBezTo>
                  <a:cubicBezTo>
                    <a:pt x="65" y="270"/>
                    <a:pt x="66" y="271"/>
                    <a:pt x="67" y="272"/>
                  </a:cubicBezTo>
                  <a:cubicBezTo>
                    <a:pt x="68" y="275"/>
                    <a:pt x="69" y="280"/>
                    <a:pt x="68" y="282"/>
                  </a:cubicBezTo>
                  <a:cubicBezTo>
                    <a:pt x="67" y="283"/>
                    <a:pt x="67" y="283"/>
                    <a:pt x="67" y="283"/>
                  </a:cubicBezTo>
                  <a:cubicBezTo>
                    <a:pt x="66" y="284"/>
                    <a:pt x="66" y="284"/>
                    <a:pt x="65" y="284"/>
                  </a:cubicBezTo>
                  <a:cubicBezTo>
                    <a:pt x="64" y="284"/>
                    <a:pt x="62" y="284"/>
                    <a:pt x="60" y="285"/>
                  </a:cubicBezTo>
                  <a:cubicBezTo>
                    <a:pt x="59" y="287"/>
                    <a:pt x="60" y="289"/>
                    <a:pt x="60" y="290"/>
                  </a:cubicBezTo>
                  <a:cubicBezTo>
                    <a:pt x="60" y="291"/>
                    <a:pt x="61" y="292"/>
                    <a:pt x="62" y="293"/>
                  </a:cubicBezTo>
                  <a:cubicBezTo>
                    <a:pt x="63" y="294"/>
                    <a:pt x="63" y="295"/>
                    <a:pt x="64" y="295"/>
                  </a:cubicBezTo>
                  <a:cubicBezTo>
                    <a:pt x="64" y="296"/>
                    <a:pt x="64" y="297"/>
                    <a:pt x="64" y="299"/>
                  </a:cubicBezTo>
                  <a:cubicBezTo>
                    <a:pt x="64" y="300"/>
                    <a:pt x="64" y="301"/>
                    <a:pt x="64" y="302"/>
                  </a:cubicBezTo>
                  <a:cubicBezTo>
                    <a:pt x="64" y="304"/>
                    <a:pt x="64" y="307"/>
                    <a:pt x="64" y="309"/>
                  </a:cubicBezTo>
                  <a:cubicBezTo>
                    <a:pt x="64" y="311"/>
                    <a:pt x="64" y="313"/>
                    <a:pt x="64" y="315"/>
                  </a:cubicBezTo>
                  <a:cubicBezTo>
                    <a:pt x="64" y="316"/>
                    <a:pt x="64" y="318"/>
                    <a:pt x="64" y="320"/>
                  </a:cubicBezTo>
                  <a:cubicBezTo>
                    <a:pt x="65" y="325"/>
                    <a:pt x="66" y="337"/>
                    <a:pt x="64" y="340"/>
                  </a:cubicBezTo>
                  <a:cubicBezTo>
                    <a:pt x="62" y="341"/>
                    <a:pt x="62" y="341"/>
                    <a:pt x="62" y="341"/>
                  </a:cubicBezTo>
                  <a:cubicBezTo>
                    <a:pt x="61" y="343"/>
                    <a:pt x="61" y="343"/>
                    <a:pt x="61" y="343"/>
                  </a:cubicBezTo>
                  <a:cubicBezTo>
                    <a:pt x="61" y="346"/>
                    <a:pt x="61" y="349"/>
                    <a:pt x="64" y="352"/>
                  </a:cubicBezTo>
                  <a:cubicBezTo>
                    <a:pt x="64" y="353"/>
                    <a:pt x="65" y="353"/>
                    <a:pt x="65" y="354"/>
                  </a:cubicBezTo>
                  <a:cubicBezTo>
                    <a:pt x="67" y="355"/>
                    <a:pt x="67" y="356"/>
                    <a:pt x="67" y="357"/>
                  </a:cubicBezTo>
                  <a:cubicBezTo>
                    <a:pt x="67" y="360"/>
                    <a:pt x="67" y="360"/>
                    <a:pt x="67" y="360"/>
                  </a:cubicBezTo>
                  <a:cubicBezTo>
                    <a:pt x="69" y="360"/>
                    <a:pt x="69" y="360"/>
                    <a:pt x="69" y="360"/>
                  </a:cubicBezTo>
                  <a:cubicBezTo>
                    <a:pt x="70" y="360"/>
                    <a:pt x="70" y="360"/>
                    <a:pt x="71" y="360"/>
                  </a:cubicBezTo>
                  <a:cubicBezTo>
                    <a:pt x="69" y="365"/>
                    <a:pt x="66" y="370"/>
                    <a:pt x="63" y="375"/>
                  </a:cubicBezTo>
                  <a:cubicBezTo>
                    <a:pt x="61" y="378"/>
                    <a:pt x="59" y="381"/>
                    <a:pt x="58" y="384"/>
                  </a:cubicBezTo>
                  <a:cubicBezTo>
                    <a:pt x="57" y="386"/>
                    <a:pt x="57" y="386"/>
                    <a:pt x="57" y="386"/>
                  </a:cubicBezTo>
                  <a:cubicBezTo>
                    <a:pt x="55" y="390"/>
                    <a:pt x="53" y="394"/>
                    <a:pt x="51" y="396"/>
                  </a:cubicBezTo>
                  <a:cubicBezTo>
                    <a:pt x="50" y="397"/>
                    <a:pt x="50" y="397"/>
                    <a:pt x="50" y="398"/>
                  </a:cubicBezTo>
                  <a:cubicBezTo>
                    <a:pt x="49" y="399"/>
                    <a:pt x="47" y="400"/>
                    <a:pt x="47" y="402"/>
                  </a:cubicBezTo>
                  <a:cubicBezTo>
                    <a:pt x="47" y="404"/>
                    <a:pt x="47" y="405"/>
                    <a:pt x="47" y="406"/>
                  </a:cubicBezTo>
                  <a:cubicBezTo>
                    <a:pt x="47" y="407"/>
                    <a:pt x="47" y="407"/>
                    <a:pt x="47" y="407"/>
                  </a:cubicBezTo>
                  <a:cubicBezTo>
                    <a:pt x="46" y="407"/>
                    <a:pt x="46" y="407"/>
                    <a:pt x="46" y="407"/>
                  </a:cubicBezTo>
                  <a:cubicBezTo>
                    <a:pt x="44" y="407"/>
                    <a:pt x="43" y="407"/>
                    <a:pt x="42" y="407"/>
                  </a:cubicBezTo>
                  <a:cubicBezTo>
                    <a:pt x="39" y="407"/>
                    <a:pt x="37" y="407"/>
                    <a:pt x="34" y="408"/>
                  </a:cubicBezTo>
                  <a:cubicBezTo>
                    <a:pt x="30" y="410"/>
                    <a:pt x="27" y="411"/>
                    <a:pt x="22" y="412"/>
                  </a:cubicBezTo>
                  <a:cubicBezTo>
                    <a:pt x="21" y="413"/>
                    <a:pt x="21" y="413"/>
                    <a:pt x="21" y="413"/>
                  </a:cubicBezTo>
                  <a:cubicBezTo>
                    <a:pt x="20" y="414"/>
                    <a:pt x="20" y="414"/>
                    <a:pt x="20" y="414"/>
                  </a:cubicBezTo>
                  <a:cubicBezTo>
                    <a:pt x="20" y="415"/>
                    <a:pt x="19" y="416"/>
                    <a:pt x="18" y="418"/>
                  </a:cubicBezTo>
                  <a:cubicBezTo>
                    <a:pt x="17" y="420"/>
                    <a:pt x="15" y="423"/>
                    <a:pt x="15" y="426"/>
                  </a:cubicBezTo>
                  <a:cubicBezTo>
                    <a:pt x="14" y="429"/>
                    <a:pt x="15" y="432"/>
                    <a:pt x="17" y="434"/>
                  </a:cubicBezTo>
                  <a:cubicBezTo>
                    <a:pt x="17" y="436"/>
                    <a:pt x="18" y="437"/>
                    <a:pt x="18" y="438"/>
                  </a:cubicBezTo>
                  <a:cubicBezTo>
                    <a:pt x="18" y="439"/>
                    <a:pt x="18" y="440"/>
                    <a:pt x="18" y="440"/>
                  </a:cubicBezTo>
                  <a:cubicBezTo>
                    <a:pt x="17" y="440"/>
                    <a:pt x="16" y="439"/>
                    <a:pt x="15" y="439"/>
                  </a:cubicBezTo>
                  <a:cubicBezTo>
                    <a:pt x="14" y="438"/>
                    <a:pt x="12" y="438"/>
                    <a:pt x="11" y="438"/>
                  </a:cubicBezTo>
                  <a:cubicBezTo>
                    <a:pt x="10" y="438"/>
                    <a:pt x="10" y="438"/>
                    <a:pt x="10" y="438"/>
                  </a:cubicBezTo>
                  <a:cubicBezTo>
                    <a:pt x="8" y="438"/>
                    <a:pt x="3" y="442"/>
                    <a:pt x="1" y="445"/>
                  </a:cubicBezTo>
                  <a:cubicBezTo>
                    <a:pt x="0" y="447"/>
                    <a:pt x="0" y="448"/>
                    <a:pt x="0" y="450"/>
                  </a:cubicBezTo>
                  <a:cubicBezTo>
                    <a:pt x="1" y="451"/>
                    <a:pt x="1" y="451"/>
                    <a:pt x="1" y="451"/>
                  </a:cubicBezTo>
                  <a:cubicBezTo>
                    <a:pt x="2" y="451"/>
                    <a:pt x="2" y="451"/>
                    <a:pt x="2" y="451"/>
                  </a:cubicBezTo>
                  <a:cubicBezTo>
                    <a:pt x="3" y="451"/>
                    <a:pt x="4" y="452"/>
                    <a:pt x="5" y="452"/>
                  </a:cubicBezTo>
                  <a:cubicBezTo>
                    <a:pt x="5" y="453"/>
                    <a:pt x="6" y="453"/>
                    <a:pt x="6" y="453"/>
                  </a:cubicBezTo>
                  <a:cubicBezTo>
                    <a:pt x="6" y="454"/>
                    <a:pt x="6" y="456"/>
                    <a:pt x="6" y="456"/>
                  </a:cubicBezTo>
                  <a:cubicBezTo>
                    <a:pt x="8" y="457"/>
                    <a:pt x="8" y="457"/>
                    <a:pt x="8" y="457"/>
                  </a:cubicBezTo>
                  <a:cubicBezTo>
                    <a:pt x="11" y="457"/>
                    <a:pt x="14" y="460"/>
                    <a:pt x="15" y="461"/>
                  </a:cubicBezTo>
                  <a:cubicBezTo>
                    <a:pt x="16" y="462"/>
                    <a:pt x="16" y="462"/>
                    <a:pt x="16" y="462"/>
                  </a:cubicBezTo>
                  <a:cubicBezTo>
                    <a:pt x="17" y="462"/>
                    <a:pt x="17" y="462"/>
                    <a:pt x="17" y="463"/>
                  </a:cubicBezTo>
                  <a:cubicBezTo>
                    <a:pt x="19" y="464"/>
                    <a:pt x="20" y="465"/>
                    <a:pt x="21" y="466"/>
                  </a:cubicBezTo>
                  <a:cubicBezTo>
                    <a:pt x="22" y="466"/>
                    <a:pt x="22" y="466"/>
                    <a:pt x="23" y="466"/>
                  </a:cubicBezTo>
                  <a:cubicBezTo>
                    <a:pt x="23" y="466"/>
                    <a:pt x="24" y="466"/>
                    <a:pt x="24" y="466"/>
                  </a:cubicBezTo>
                  <a:cubicBezTo>
                    <a:pt x="25" y="466"/>
                    <a:pt x="25" y="466"/>
                    <a:pt x="26" y="466"/>
                  </a:cubicBezTo>
                  <a:cubicBezTo>
                    <a:pt x="27" y="466"/>
                    <a:pt x="28" y="466"/>
                    <a:pt x="29" y="467"/>
                  </a:cubicBezTo>
                  <a:cubicBezTo>
                    <a:pt x="30" y="468"/>
                    <a:pt x="30" y="469"/>
                    <a:pt x="30" y="470"/>
                  </a:cubicBezTo>
                  <a:cubicBezTo>
                    <a:pt x="31" y="472"/>
                    <a:pt x="31" y="473"/>
                    <a:pt x="32" y="473"/>
                  </a:cubicBezTo>
                  <a:cubicBezTo>
                    <a:pt x="32" y="474"/>
                    <a:pt x="33" y="474"/>
                    <a:pt x="35" y="475"/>
                  </a:cubicBezTo>
                  <a:cubicBezTo>
                    <a:pt x="36" y="476"/>
                    <a:pt x="37" y="476"/>
                    <a:pt x="37" y="477"/>
                  </a:cubicBezTo>
                  <a:cubicBezTo>
                    <a:pt x="38" y="477"/>
                    <a:pt x="38" y="477"/>
                    <a:pt x="38" y="477"/>
                  </a:cubicBezTo>
                  <a:cubicBezTo>
                    <a:pt x="40" y="478"/>
                    <a:pt x="41" y="479"/>
                    <a:pt x="43" y="479"/>
                  </a:cubicBezTo>
                  <a:cubicBezTo>
                    <a:pt x="43" y="479"/>
                    <a:pt x="44" y="480"/>
                    <a:pt x="44" y="480"/>
                  </a:cubicBezTo>
                  <a:cubicBezTo>
                    <a:pt x="46" y="479"/>
                    <a:pt x="46" y="479"/>
                    <a:pt x="46" y="479"/>
                  </a:cubicBezTo>
                  <a:cubicBezTo>
                    <a:pt x="47" y="479"/>
                    <a:pt x="49" y="480"/>
                    <a:pt x="50" y="481"/>
                  </a:cubicBezTo>
                  <a:cubicBezTo>
                    <a:pt x="51" y="482"/>
                    <a:pt x="52" y="483"/>
                    <a:pt x="53" y="484"/>
                  </a:cubicBezTo>
                  <a:cubicBezTo>
                    <a:pt x="53" y="485"/>
                    <a:pt x="54" y="485"/>
                    <a:pt x="55" y="486"/>
                  </a:cubicBezTo>
                  <a:cubicBezTo>
                    <a:pt x="57" y="487"/>
                    <a:pt x="60" y="489"/>
                    <a:pt x="62" y="489"/>
                  </a:cubicBezTo>
                  <a:cubicBezTo>
                    <a:pt x="63" y="490"/>
                    <a:pt x="63" y="490"/>
                    <a:pt x="63" y="490"/>
                  </a:cubicBezTo>
                  <a:cubicBezTo>
                    <a:pt x="63" y="492"/>
                    <a:pt x="63" y="494"/>
                    <a:pt x="63" y="495"/>
                  </a:cubicBezTo>
                  <a:cubicBezTo>
                    <a:pt x="63" y="500"/>
                    <a:pt x="63" y="500"/>
                    <a:pt x="63" y="500"/>
                  </a:cubicBezTo>
                  <a:cubicBezTo>
                    <a:pt x="65" y="500"/>
                    <a:pt x="65" y="500"/>
                    <a:pt x="65" y="500"/>
                  </a:cubicBezTo>
                  <a:cubicBezTo>
                    <a:pt x="71" y="501"/>
                    <a:pt x="75" y="502"/>
                    <a:pt x="80" y="504"/>
                  </a:cubicBezTo>
                  <a:cubicBezTo>
                    <a:pt x="84" y="506"/>
                    <a:pt x="90" y="507"/>
                    <a:pt x="93" y="507"/>
                  </a:cubicBezTo>
                  <a:cubicBezTo>
                    <a:pt x="95" y="507"/>
                    <a:pt x="95" y="507"/>
                    <a:pt x="96" y="506"/>
                  </a:cubicBezTo>
                  <a:cubicBezTo>
                    <a:pt x="96" y="506"/>
                    <a:pt x="96" y="506"/>
                    <a:pt x="96" y="506"/>
                  </a:cubicBezTo>
                  <a:cubicBezTo>
                    <a:pt x="97" y="506"/>
                    <a:pt x="97" y="506"/>
                    <a:pt x="97" y="506"/>
                  </a:cubicBezTo>
                  <a:cubicBezTo>
                    <a:pt x="98" y="505"/>
                    <a:pt x="98" y="504"/>
                    <a:pt x="98" y="503"/>
                  </a:cubicBezTo>
                  <a:cubicBezTo>
                    <a:pt x="98" y="501"/>
                    <a:pt x="98" y="500"/>
                    <a:pt x="101" y="499"/>
                  </a:cubicBezTo>
                  <a:cubicBezTo>
                    <a:pt x="102" y="499"/>
                    <a:pt x="103" y="499"/>
                    <a:pt x="104" y="499"/>
                  </a:cubicBezTo>
                  <a:cubicBezTo>
                    <a:pt x="107" y="499"/>
                    <a:pt x="109" y="500"/>
                    <a:pt x="111" y="501"/>
                  </a:cubicBezTo>
                  <a:cubicBezTo>
                    <a:pt x="113" y="502"/>
                    <a:pt x="115" y="505"/>
                    <a:pt x="116" y="507"/>
                  </a:cubicBezTo>
                  <a:cubicBezTo>
                    <a:pt x="117" y="509"/>
                    <a:pt x="119" y="511"/>
                    <a:pt x="122" y="512"/>
                  </a:cubicBezTo>
                  <a:cubicBezTo>
                    <a:pt x="123" y="513"/>
                    <a:pt x="124" y="513"/>
                    <a:pt x="125" y="513"/>
                  </a:cubicBezTo>
                  <a:cubicBezTo>
                    <a:pt x="127" y="514"/>
                    <a:pt x="130" y="515"/>
                    <a:pt x="132" y="516"/>
                  </a:cubicBezTo>
                  <a:cubicBezTo>
                    <a:pt x="133" y="517"/>
                    <a:pt x="133" y="517"/>
                    <a:pt x="134" y="518"/>
                  </a:cubicBezTo>
                  <a:cubicBezTo>
                    <a:pt x="134" y="518"/>
                    <a:pt x="135" y="519"/>
                    <a:pt x="136" y="520"/>
                  </a:cubicBezTo>
                  <a:cubicBezTo>
                    <a:pt x="138" y="521"/>
                    <a:pt x="138" y="521"/>
                    <a:pt x="138" y="521"/>
                  </a:cubicBezTo>
                  <a:cubicBezTo>
                    <a:pt x="139" y="520"/>
                    <a:pt x="139" y="520"/>
                    <a:pt x="139" y="520"/>
                  </a:cubicBezTo>
                  <a:cubicBezTo>
                    <a:pt x="140" y="520"/>
                    <a:pt x="141" y="520"/>
                    <a:pt x="142" y="520"/>
                  </a:cubicBezTo>
                  <a:cubicBezTo>
                    <a:pt x="146" y="520"/>
                    <a:pt x="149" y="521"/>
                    <a:pt x="151" y="522"/>
                  </a:cubicBezTo>
                  <a:cubicBezTo>
                    <a:pt x="152" y="522"/>
                    <a:pt x="152" y="523"/>
                    <a:pt x="152" y="523"/>
                  </a:cubicBezTo>
                  <a:cubicBezTo>
                    <a:pt x="153" y="524"/>
                    <a:pt x="153" y="524"/>
                    <a:pt x="153" y="524"/>
                  </a:cubicBezTo>
                  <a:cubicBezTo>
                    <a:pt x="154" y="525"/>
                    <a:pt x="154" y="525"/>
                    <a:pt x="154" y="525"/>
                  </a:cubicBezTo>
                  <a:cubicBezTo>
                    <a:pt x="155" y="525"/>
                    <a:pt x="156" y="525"/>
                    <a:pt x="156" y="525"/>
                  </a:cubicBezTo>
                  <a:cubicBezTo>
                    <a:pt x="158" y="526"/>
                    <a:pt x="159" y="526"/>
                    <a:pt x="160" y="528"/>
                  </a:cubicBezTo>
                  <a:cubicBezTo>
                    <a:pt x="161" y="529"/>
                    <a:pt x="161" y="529"/>
                    <a:pt x="161" y="529"/>
                  </a:cubicBezTo>
                  <a:cubicBezTo>
                    <a:pt x="162" y="530"/>
                    <a:pt x="163" y="530"/>
                    <a:pt x="164" y="531"/>
                  </a:cubicBezTo>
                  <a:cubicBezTo>
                    <a:pt x="166" y="532"/>
                    <a:pt x="168" y="534"/>
                    <a:pt x="170" y="536"/>
                  </a:cubicBezTo>
                  <a:cubicBezTo>
                    <a:pt x="170" y="537"/>
                    <a:pt x="171" y="539"/>
                    <a:pt x="171" y="540"/>
                  </a:cubicBezTo>
                  <a:cubicBezTo>
                    <a:pt x="172" y="544"/>
                    <a:pt x="173" y="546"/>
                    <a:pt x="175" y="547"/>
                  </a:cubicBezTo>
                  <a:cubicBezTo>
                    <a:pt x="175" y="547"/>
                    <a:pt x="175" y="547"/>
                    <a:pt x="175" y="548"/>
                  </a:cubicBezTo>
                  <a:cubicBezTo>
                    <a:pt x="175" y="548"/>
                    <a:pt x="176" y="549"/>
                    <a:pt x="176" y="550"/>
                  </a:cubicBezTo>
                  <a:cubicBezTo>
                    <a:pt x="177" y="550"/>
                    <a:pt x="177" y="551"/>
                    <a:pt x="177" y="551"/>
                  </a:cubicBezTo>
                  <a:cubicBezTo>
                    <a:pt x="177" y="552"/>
                    <a:pt x="177" y="553"/>
                    <a:pt x="177" y="554"/>
                  </a:cubicBezTo>
                  <a:cubicBezTo>
                    <a:pt x="177" y="555"/>
                    <a:pt x="177" y="556"/>
                    <a:pt x="177" y="556"/>
                  </a:cubicBezTo>
                  <a:cubicBezTo>
                    <a:pt x="177" y="556"/>
                    <a:pt x="177" y="556"/>
                    <a:pt x="177" y="556"/>
                  </a:cubicBezTo>
                  <a:cubicBezTo>
                    <a:pt x="177" y="557"/>
                    <a:pt x="177" y="557"/>
                    <a:pt x="177" y="557"/>
                  </a:cubicBezTo>
                  <a:cubicBezTo>
                    <a:pt x="178" y="558"/>
                    <a:pt x="180" y="559"/>
                    <a:pt x="183" y="559"/>
                  </a:cubicBezTo>
                  <a:cubicBezTo>
                    <a:pt x="184" y="560"/>
                    <a:pt x="185" y="560"/>
                    <a:pt x="186" y="561"/>
                  </a:cubicBezTo>
                  <a:cubicBezTo>
                    <a:pt x="188" y="561"/>
                    <a:pt x="189" y="563"/>
                    <a:pt x="190" y="564"/>
                  </a:cubicBezTo>
                  <a:cubicBezTo>
                    <a:pt x="191" y="565"/>
                    <a:pt x="192" y="566"/>
                    <a:pt x="193" y="567"/>
                  </a:cubicBezTo>
                  <a:cubicBezTo>
                    <a:pt x="194" y="567"/>
                    <a:pt x="195" y="568"/>
                    <a:pt x="196" y="568"/>
                  </a:cubicBezTo>
                  <a:cubicBezTo>
                    <a:pt x="198" y="569"/>
                    <a:pt x="199" y="570"/>
                    <a:pt x="201" y="572"/>
                  </a:cubicBezTo>
                  <a:cubicBezTo>
                    <a:pt x="203" y="574"/>
                    <a:pt x="205" y="576"/>
                    <a:pt x="206" y="580"/>
                  </a:cubicBezTo>
                  <a:cubicBezTo>
                    <a:pt x="207" y="582"/>
                    <a:pt x="207" y="583"/>
                    <a:pt x="207" y="585"/>
                  </a:cubicBezTo>
                  <a:cubicBezTo>
                    <a:pt x="207" y="587"/>
                    <a:pt x="207" y="589"/>
                    <a:pt x="208" y="591"/>
                  </a:cubicBezTo>
                  <a:cubicBezTo>
                    <a:pt x="209" y="591"/>
                    <a:pt x="209" y="592"/>
                    <a:pt x="211" y="592"/>
                  </a:cubicBezTo>
                  <a:cubicBezTo>
                    <a:pt x="216" y="592"/>
                    <a:pt x="216" y="592"/>
                    <a:pt x="216" y="592"/>
                  </a:cubicBezTo>
                  <a:cubicBezTo>
                    <a:pt x="215" y="591"/>
                    <a:pt x="215" y="591"/>
                    <a:pt x="215" y="591"/>
                  </a:cubicBezTo>
                  <a:cubicBezTo>
                    <a:pt x="215" y="591"/>
                    <a:pt x="215" y="591"/>
                    <a:pt x="215" y="591"/>
                  </a:cubicBezTo>
                  <a:cubicBezTo>
                    <a:pt x="216" y="591"/>
                    <a:pt x="217" y="592"/>
                    <a:pt x="217" y="592"/>
                  </a:cubicBezTo>
                  <a:cubicBezTo>
                    <a:pt x="223" y="594"/>
                    <a:pt x="222" y="601"/>
                    <a:pt x="221" y="607"/>
                  </a:cubicBezTo>
                  <a:cubicBezTo>
                    <a:pt x="221" y="607"/>
                    <a:pt x="221" y="607"/>
                    <a:pt x="221" y="607"/>
                  </a:cubicBezTo>
                  <a:cubicBezTo>
                    <a:pt x="221" y="608"/>
                    <a:pt x="221" y="609"/>
                    <a:pt x="220" y="609"/>
                  </a:cubicBezTo>
                  <a:cubicBezTo>
                    <a:pt x="220" y="611"/>
                    <a:pt x="220" y="613"/>
                    <a:pt x="221" y="614"/>
                  </a:cubicBezTo>
                  <a:cubicBezTo>
                    <a:pt x="224" y="618"/>
                    <a:pt x="230" y="618"/>
                    <a:pt x="235" y="619"/>
                  </a:cubicBezTo>
                  <a:cubicBezTo>
                    <a:pt x="237" y="619"/>
                    <a:pt x="239" y="618"/>
                    <a:pt x="240" y="617"/>
                  </a:cubicBezTo>
                  <a:cubicBezTo>
                    <a:pt x="242" y="617"/>
                    <a:pt x="243" y="616"/>
                    <a:pt x="245" y="616"/>
                  </a:cubicBezTo>
                  <a:cubicBezTo>
                    <a:pt x="246" y="616"/>
                    <a:pt x="246" y="616"/>
                    <a:pt x="246" y="616"/>
                  </a:cubicBezTo>
                  <a:cubicBezTo>
                    <a:pt x="248" y="617"/>
                    <a:pt x="249" y="617"/>
                    <a:pt x="250" y="618"/>
                  </a:cubicBezTo>
                  <a:cubicBezTo>
                    <a:pt x="251" y="618"/>
                    <a:pt x="252" y="618"/>
                    <a:pt x="253" y="618"/>
                  </a:cubicBezTo>
                  <a:cubicBezTo>
                    <a:pt x="255" y="618"/>
                    <a:pt x="256" y="618"/>
                    <a:pt x="257" y="617"/>
                  </a:cubicBezTo>
                  <a:cubicBezTo>
                    <a:pt x="258" y="616"/>
                    <a:pt x="259" y="616"/>
                    <a:pt x="260" y="615"/>
                  </a:cubicBezTo>
                  <a:cubicBezTo>
                    <a:pt x="263" y="614"/>
                    <a:pt x="266" y="613"/>
                    <a:pt x="266" y="610"/>
                  </a:cubicBezTo>
                  <a:cubicBezTo>
                    <a:pt x="266" y="610"/>
                    <a:pt x="266" y="610"/>
                    <a:pt x="266" y="609"/>
                  </a:cubicBezTo>
                  <a:cubicBezTo>
                    <a:pt x="269" y="608"/>
                    <a:pt x="271" y="607"/>
                    <a:pt x="273" y="607"/>
                  </a:cubicBezTo>
                  <a:cubicBezTo>
                    <a:pt x="275" y="607"/>
                    <a:pt x="278" y="608"/>
                    <a:pt x="280" y="610"/>
                  </a:cubicBezTo>
                  <a:cubicBezTo>
                    <a:pt x="281" y="610"/>
                    <a:pt x="281" y="611"/>
                    <a:pt x="281" y="611"/>
                  </a:cubicBezTo>
                  <a:cubicBezTo>
                    <a:pt x="282" y="612"/>
                    <a:pt x="282" y="612"/>
                    <a:pt x="282" y="612"/>
                  </a:cubicBezTo>
                  <a:cubicBezTo>
                    <a:pt x="285" y="613"/>
                    <a:pt x="285" y="613"/>
                    <a:pt x="285" y="613"/>
                  </a:cubicBezTo>
                  <a:cubicBezTo>
                    <a:pt x="285" y="613"/>
                    <a:pt x="286" y="613"/>
                    <a:pt x="286" y="613"/>
                  </a:cubicBezTo>
                  <a:cubicBezTo>
                    <a:pt x="287" y="613"/>
                    <a:pt x="287" y="613"/>
                    <a:pt x="288" y="613"/>
                  </a:cubicBezTo>
                  <a:cubicBezTo>
                    <a:pt x="289" y="613"/>
                    <a:pt x="290" y="614"/>
                    <a:pt x="290" y="614"/>
                  </a:cubicBezTo>
                  <a:cubicBezTo>
                    <a:pt x="291" y="614"/>
                    <a:pt x="292" y="613"/>
                    <a:pt x="293" y="613"/>
                  </a:cubicBezTo>
                  <a:cubicBezTo>
                    <a:pt x="294" y="612"/>
                    <a:pt x="295" y="612"/>
                    <a:pt x="295" y="611"/>
                  </a:cubicBezTo>
                  <a:cubicBezTo>
                    <a:pt x="296" y="609"/>
                    <a:pt x="297" y="608"/>
                    <a:pt x="299" y="608"/>
                  </a:cubicBezTo>
                  <a:cubicBezTo>
                    <a:pt x="300" y="608"/>
                    <a:pt x="300" y="608"/>
                    <a:pt x="300" y="608"/>
                  </a:cubicBezTo>
                  <a:cubicBezTo>
                    <a:pt x="302" y="608"/>
                    <a:pt x="306" y="610"/>
                    <a:pt x="307" y="611"/>
                  </a:cubicBezTo>
                  <a:cubicBezTo>
                    <a:pt x="309" y="612"/>
                    <a:pt x="311" y="614"/>
                    <a:pt x="312" y="615"/>
                  </a:cubicBezTo>
                  <a:cubicBezTo>
                    <a:pt x="314" y="617"/>
                    <a:pt x="316" y="619"/>
                    <a:pt x="319" y="620"/>
                  </a:cubicBezTo>
                  <a:cubicBezTo>
                    <a:pt x="320" y="621"/>
                    <a:pt x="320" y="621"/>
                    <a:pt x="320" y="621"/>
                  </a:cubicBezTo>
                  <a:cubicBezTo>
                    <a:pt x="325" y="623"/>
                    <a:pt x="328" y="625"/>
                    <a:pt x="330" y="627"/>
                  </a:cubicBezTo>
                  <a:cubicBezTo>
                    <a:pt x="332" y="630"/>
                    <a:pt x="331" y="632"/>
                    <a:pt x="329" y="636"/>
                  </a:cubicBezTo>
                  <a:cubicBezTo>
                    <a:pt x="328" y="636"/>
                    <a:pt x="328" y="637"/>
                    <a:pt x="328" y="638"/>
                  </a:cubicBezTo>
                  <a:cubicBezTo>
                    <a:pt x="325" y="644"/>
                    <a:pt x="321" y="651"/>
                    <a:pt x="318" y="657"/>
                  </a:cubicBezTo>
                  <a:cubicBezTo>
                    <a:pt x="317" y="659"/>
                    <a:pt x="316" y="661"/>
                    <a:pt x="314" y="663"/>
                  </a:cubicBezTo>
                  <a:cubicBezTo>
                    <a:pt x="313" y="665"/>
                    <a:pt x="311" y="670"/>
                    <a:pt x="311" y="672"/>
                  </a:cubicBezTo>
                  <a:cubicBezTo>
                    <a:pt x="311" y="674"/>
                    <a:pt x="311" y="675"/>
                    <a:pt x="313" y="676"/>
                  </a:cubicBezTo>
                  <a:cubicBezTo>
                    <a:pt x="313" y="676"/>
                    <a:pt x="314" y="677"/>
                    <a:pt x="315" y="677"/>
                  </a:cubicBezTo>
                  <a:cubicBezTo>
                    <a:pt x="316" y="677"/>
                    <a:pt x="316" y="677"/>
                    <a:pt x="316" y="677"/>
                  </a:cubicBezTo>
                  <a:cubicBezTo>
                    <a:pt x="316" y="676"/>
                    <a:pt x="316" y="676"/>
                    <a:pt x="316" y="676"/>
                  </a:cubicBezTo>
                  <a:cubicBezTo>
                    <a:pt x="317" y="676"/>
                    <a:pt x="318" y="675"/>
                    <a:pt x="318" y="674"/>
                  </a:cubicBezTo>
                  <a:cubicBezTo>
                    <a:pt x="319" y="673"/>
                    <a:pt x="319" y="672"/>
                    <a:pt x="320" y="672"/>
                  </a:cubicBezTo>
                  <a:cubicBezTo>
                    <a:pt x="321" y="672"/>
                    <a:pt x="322" y="673"/>
                    <a:pt x="323" y="674"/>
                  </a:cubicBezTo>
                  <a:cubicBezTo>
                    <a:pt x="325" y="675"/>
                    <a:pt x="326" y="677"/>
                    <a:pt x="328" y="679"/>
                  </a:cubicBezTo>
                  <a:cubicBezTo>
                    <a:pt x="328" y="680"/>
                    <a:pt x="329" y="680"/>
                    <a:pt x="329" y="681"/>
                  </a:cubicBezTo>
                  <a:cubicBezTo>
                    <a:pt x="331" y="683"/>
                    <a:pt x="332" y="685"/>
                    <a:pt x="333" y="686"/>
                  </a:cubicBezTo>
                  <a:cubicBezTo>
                    <a:pt x="337" y="692"/>
                    <a:pt x="337" y="692"/>
                    <a:pt x="337" y="692"/>
                  </a:cubicBezTo>
                  <a:cubicBezTo>
                    <a:pt x="343" y="651"/>
                    <a:pt x="343" y="651"/>
                    <a:pt x="343" y="651"/>
                  </a:cubicBezTo>
                  <a:cubicBezTo>
                    <a:pt x="344" y="641"/>
                    <a:pt x="345" y="631"/>
                    <a:pt x="347" y="621"/>
                  </a:cubicBezTo>
                  <a:cubicBezTo>
                    <a:pt x="348" y="611"/>
                    <a:pt x="350" y="602"/>
                    <a:pt x="351" y="592"/>
                  </a:cubicBezTo>
                  <a:cubicBezTo>
                    <a:pt x="351" y="589"/>
                    <a:pt x="352" y="587"/>
                    <a:pt x="352" y="585"/>
                  </a:cubicBezTo>
                  <a:cubicBezTo>
                    <a:pt x="353" y="578"/>
                    <a:pt x="355" y="571"/>
                    <a:pt x="354" y="565"/>
                  </a:cubicBezTo>
                  <a:cubicBezTo>
                    <a:pt x="353" y="561"/>
                    <a:pt x="352" y="558"/>
                    <a:pt x="349" y="555"/>
                  </a:cubicBezTo>
                  <a:cubicBezTo>
                    <a:pt x="348" y="553"/>
                    <a:pt x="347" y="551"/>
                    <a:pt x="346" y="549"/>
                  </a:cubicBezTo>
                  <a:cubicBezTo>
                    <a:pt x="346" y="548"/>
                    <a:pt x="346" y="547"/>
                    <a:pt x="346" y="546"/>
                  </a:cubicBezTo>
                  <a:cubicBezTo>
                    <a:pt x="346" y="545"/>
                    <a:pt x="347" y="543"/>
                    <a:pt x="346" y="542"/>
                  </a:cubicBezTo>
                  <a:cubicBezTo>
                    <a:pt x="345" y="537"/>
                    <a:pt x="341" y="534"/>
                    <a:pt x="337" y="531"/>
                  </a:cubicBezTo>
                  <a:cubicBezTo>
                    <a:pt x="334" y="529"/>
                    <a:pt x="331" y="527"/>
                    <a:pt x="329" y="524"/>
                  </a:cubicBezTo>
                  <a:cubicBezTo>
                    <a:pt x="329" y="517"/>
                    <a:pt x="329" y="517"/>
                    <a:pt x="329" y="517"/>
                  </a:cubicBezTo>
                  <a:cubicBezTo>
                    <a:pt x="329" y="513"/>
                    <a:pt x="329" y="510"/>
                    <a:pt x="329" y="506"/>
                  </a:cubicBezTo>
                  <a:cubicBezTo>
                    <a:pt x="329" y="505"/>
                    <a:pt x="329" y="504"/>
                    <a:pt x="329" y="503"/>
                  </a:cubicBezTo>
                  <a:cubicBezTo>
                    <a:pt x="329" y="500"/>
                    <a:pt x="328" y="497"/>
                    <a:pt x="329" y="495"/>
                  </a:cubicBezTo>
                  <a:cubicBezTo>
                    <a:pt x="330" y="492"/>
                    <a:pt x="333" y="491"/>
                    <a:pt x="337" y="491"/>
                  </a:cubicBezTo>
                  <a:cubicBezTo>
                    <a:pt x="339" y="491"/>
                    <a:pt x="341" y="491"/>
                    <a:pt x="342" y="490"/>
                  </a:cubicBezTo>
                  <a:cubicBezTo>
                    <a:pt x="343" y="490"/>
                    <a:pt x="344" y="489"/>
                    <a:pt x="345" y="489"/>
                  </a:cubicBezTo>
                  <a:cubicBezTo>
                    <a:pt x="347" y="488"/>
                    <a:pt x="348" y="487"/>
                    <a:pt x="350" y="487"/>
                  </a:cubicBezTo>
                  <a:cubicBezTo>
                    <a:pt x="351" y="487"/>
                    <a:pt x="353" y="487"/>
                    <a:pt x="354" y="488"/>
                  </a:cubicBezTo>
                  <a:cubicBezTo>
                    <a:pt x="355" y="489"/>
                    <a:pt x="357" y="489"/>
                    <a:pt x="357" y="489"/>
                  </a:cubicBezTo>
                  <a:cubicBezTo>
                    <a:pt x="358" y="489"/>
                    <a:pt x="359" y="489"/>
                    <a:pt x="360" y="488"/>
                  </a:cubicBezTo>
                  <a:cubicBezTo>
                    <a:pt x="361" y="487"/>
                    <a:pt x="362" y="484"/>
                    <a:pt x="361" y="481"/>
                  </a:cubicBezTo>
                  <a:cubicBezTo>
                    <a:pt x="360" y="478"/>
                    <a:pt x="358" y="474"/>
                    <a:pt x="354" y="473"/>
                  </a:cubicBezTo>
                  <a:cubicBezTo>
                    <a:pt x="349" y="472"/>
                    <a:pt x="342" y="472"/>
                    <a:pt x="337" y="472"/>
                  </a:cubicBezTo>
                  <a:cubicBezTo>
                    <a:pt x="337" y="472"/>
                    <a:pt x="337" y="472"/>
                    <a:pt x="337" y="472"/>
                  </a:cubicBezTo>
                  <a:cubicBezTo>
                    <a:pt x="337" y="471"/>
                    <a:pt x="337" y="471"/>
                    <a:pt x="337" y="471"/>
                  </a:cubicBezTo>
                  <a:cubicBezTo>
                    <a:pt x="337" y="457"/>
                    <a:pt x="337" y="457"/>
                    <a:pt x="337" y="457"/>
                  </a:cubicBezTo>
                  <a:cubicBezTo>
                    <a:pt x="338" y="456"/>
                    <a:pt x="338" y="455"/>
                    <a:pt x="338" y="454"/>
                  </a:cubicBezTo>
                  <a:cubicBezTo>
                    <a:pt x="338" y="452"/>
                    <a:pt x="338" y="450"/>
                    <a:pt x="338" y="448"/>
                  </a:cubicBezTo>
                  <a:cubicBezTo>
                    <a:pt x="338" y="447"/>
                    <a:pt x="338" y="447"/>
                    <a:pt x="338" y="447"/>
                  </a:cubicBezTo>
                  <a:cubicBezTo>
                    <a:pt x="338" y="446"/>
                    <a:pt x="339" y="445"/>
                    <a:pt x="340" y="445"/>
                  </a:cubicBezTo>
                  <a:cubicBezTo>
                    <a:pt x="342" y="444"/>
                    <a:pt x="346" y="443"/>
                    <a:pt x="348" y="443"/>
                  </a:cubicBezTo>
                  <a:cubicBezTo>
                    <a:pt x="350" y="443"/>
                    <a:pt x="352" y="444"/>
                    <a:pt x="354" y="444"/>
                  </a:cubicBezTo>
                  <a:cubicBezTo>
                    <a:pt x="355" y="444"/>
                    <a:pt x="356" y="444"/>
                    <a:pt x="358" y="445"/>
                  </a:cubicBezTo>
                  <a:cubicBezTo>
                    <a:pt x="362" y="445"/>
                    <a:pt x="362" y="445"/>
                    <a:pt x="362" y="445"/>
                  </a:cubicBezTo>
                  <a:cubicBezTo>
                    <a:pt x="367" y="445"/>
                    <a:pt x="367" y="445"/>
                    <a:pt x="367" y="445"/>
                  </a:cubicBezTo>
                  <a:cubicBezTo>
                    <a:pt x="369" y="445"/>
                    <a:pt x="378" y="445"/>
                    <a:pt x="378" y="445"/>
                  </a:cubicBezTo>
                  <a:cubicBezTo>
                    <a:pt x="378" y="445"/>
                    <a:pt x="383" y="445"/>
                    <a:pt x="385" y="445"/>
                  </a:cubicBezTo>
                  <a:cubicBezTo>
                    <a:pt x="385" y="445"/>
                    <a:pt x="386" y="445"/>
                    <a:pt x="387" y="445"/>
                  </a:cubicBezTo>
                  <a:cubicBezTo>
                    <a:pt x="388" y="445"/>
                    <a:pt x="390" y="445"/>
                    <a:pt x="391" y="445"/>
                  </a:cubicBezTo>
                  <a:cubicBezTo>
                    <a:pt x="392" y="445"/>
                    <a:pt x="393" y="445"/>
                    <a:pt x="393" y="445"/>
                  </a:cubicBezTo>
                  <a:cubicBezTo>
                    <a:pt x="394" y="445"/>
                    <a:pt x="394" y="445"/>
                    <a:pt x="394" y="445"/>
                  </a:cubicBezTo>
                  <a:cubicBezTo>
                    <a:pt x="394" y="444"/>
                    <a:pt x="394" y="444"/>
                    <a:pt x="394" y="444"/>
                  </a:cubicBezTo>
                  <a:cubicBezTo>
                    <a:pt x="395" y="443"/>
                    <a:pt x="395" y="442"/>
                    <a:pt x="395" y="440"/>
                  </a:cubicBezTo>
                  <a:cubicBezTo>
                    <a:pt x="396" y="437"/>
                    <a:pt x="396" y="435"/>
                    <a:pt x="398" y="434"/>
                  </a:cubicBezTo>
                  <a:cubicBezTo>
                    <a:pt x="399" y="434"/>
                    <a:pt x="399" y="434"/>
                    <a:pt x="399" y="434"/>
                  </a:cubicBezTo>
                  <a:cubicBezTo>
                    <a:pt x="401" y="434"/>
                    <a:pt x="403" y="438"/>
                    <a:pt x="404" y="440"/>
                  </a:cubicBezTo>
                  <a:cubicBezTo>
                    <a:pt x="405" y="441"/>
                    <a:pt x="405" y="441"/>
                    <a:pt x="405" y="442"/>
                  </a:cubicBezTo>
                  <a:cubicBezTo>
                    <a:pt x="406" y="443"/>
                    <a:pt x="407" y="444"/>
                    <a:pt x="409" y="444"/>
                  </a:cubicBezTo>
                  <a:cubicBezTo>
                    <a:pt x="410" y="444"/>
                    <a:pt x="412" y="443"/>
                    <a:pt x="415" y="439"/>
                  </a:cubicBezTo>
                  <a:cubicBezTo>
                    <a:pt x="416" y="438"/>
                    <a:pt x="416" y="437"/>
                    <a:pt x="417" y="437"/>
                  </a:cubicBezTo>
                  <a:cubicBezTo>
                    <a:pt x="419" y="434"/>
                    <a:pt x="421" y="433"/>
                    <a:pt x="423" y="433"/>
                  </a:cubicBezTo>
                  <a:cubicBezTo>
                    <a:pt x="423" y="433"/>
                    <a:pt x="424" y="433"/>
                    <a:pt x="424" y="433"/>
                  </a:cubicBezTo>
                  <a:cubicBezTo>
                    <a:pt x="428" y="434"/>
                    <a:pt x="431" y="439"/>
                    <a:pt x="432" y="443"/>
                  </a:cubicBezTo>
                  <a:cubicBezTo>
                    <a:pt x="433" y="446"/>
                    <a:pt x="434" y="450"/>
                    <a:pt x="434" y="453"/>
                  </a:cubicBezTo>
                  <a:cubicBezTo>
                    <a:pt x="436" y="461"/>
                    <a:pt x="437" y="467"/>
                    <a:pt x="442" y="468"/>
                  </a:cubicBezTo>
                  <a:cubicBezTo>
                    <a:pt x="446" y="470"/>
                    <a:pt x="446" y="470"/>
                    <a:pt x="446" y="470"/>
                  </a:cubicBezTo>
                  <a:lnTo>
                    <a:pt x="445" y="46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 name="Freeform 9"/>
            <p:cNvSpPr>
              <a:spLocks/>
            </p:cNvSpPr>
            <p:nvPr/>
          </p:nvSpPr>
          <p:spPr bwMode="auto">
            <a:xfrm>
              <a:off x="2706" y="273"/>
              <a:ext cx="264" cy="459"/>
            </a:xfrm>
            <a:custGeom>
              <a:avLst/>
              <a:gdLst>
                <a:gd name="T0" fmla="*/ 166 w 172"/>
                <a:gd name="T1" fmla="*/ 257 h 300"/>
                <a:gd name="T2" fmla="*/ 158 w 172"/>
                <a:gd name="T3" fmla="*/ 243 h 300"/>
                <a:gd name="T4" fmla="*/ 146 w 172"/>
                <a:gd name="T5" fmla="*/ 209 h 300"/>
                <a:gd name="T6" fmla="*/ 143 w 172"/>
                <a:gd name="T7" fmla="*/ 210 h 300"/>
                <a:gd name="T8" fmla="*/ 134 w 172"/>
                <a:gd name="T9" fmla="*/ 203 h 300"/>
                <a:gd name="T10" fmla="*/ 122 w 172"/>
                <a:gd name="T11" fmla="*/ 174 h 300"/>
                <a:gd name="T12" fmla="*/ 127 w 172"/>
                <a:gd name="T13" fmla="*/ 153 h 300"/>
                <a:gd name="T14" fmla="*/ 134 w 172"/>
                <a:gd name="T15" fmla="*/ 141 h 300"/>
                <a:gd name="T16" fmla="*/ 140 w 172"/>
                <a:gd name="T17" fmla="*/ 140 h 300"/>
                <a:gd name="T18" fmla="*/ 151 w 172"/>
                <a:gd name="T19" fmla="*/ 133 h 300"/>
                <a:gd name="T20" fmla="*/ 151 w 172"/>
                <a:gd name="T21" fmla="*/ 121 h 300"/>
                <a:gd name="T22" fmla="*/ 157 w 172"/>
                <a:gd name="T23" fmla="*/ 101 h 300"/>
                <a:gd name="T24" fmla="*/ 158 w 172"/>
                <a:gd name="T25" fmla="*/ 96 h 300"/>
                <a:gd name="T26" fmla="*/ 151 w 172"/>
                <a:gd name="T27" fmla="*/ 84 h 300"/>
                <a:gd name="T28" fmla="*/ 144 w 172"/>
                <a:gd name="T29" fmla="*/ 84 h 300"/>
                <a:gd name="T30" fmla="*/ 141 w 172"/>
                <a:gd name="T31" fmla="*/ 76 h 300"/>
                <a:gd name="T32" fmla="*/ 117 w 172"/>
                <a:gd name="T33" fmla="*/ 60 h 300"/>
                <a:gd name="T34" fmla="*/ 106 w 172"/>
                <a:gd name="T35" fmla="*/ 67 h 300"/>
                <a:gd name="T36" fmla="*/ 112 w 172"/>
                <a:gd name="T37" fmla="*/ 56 h 300"/>
                <a:gd name="T38" fmla="*/ 111 w 172"/>
                <a:gd name="T39" fmla="*/ 45 h 300"/>
                <a:gd name="T40" fmla="*/ 105 w 172"/>
                <a:gd name="T41" fmla="*/ 33 h 300"/>
                <a:gd name="T42" fmla="*/ 92 w 172"/>
                <a:gd name="T43" fmla="*/ 17 h 300"/>
                <a:gd name="T44" fmla="*/ 84 w 172"/>
                <a:gd name="T45" fmla="*/ 10 h 300"/>
                <a:gd name="T46" fmla="*/ 72 w 172"/>
                <a:gd name="T47" fmla="*/ 3 h 300"/>
                <a:gd name="T48" fmla="*/ 65 w 172"/>
                <a:gd name="T49" fmla="*/ 1 h 300"/>
                <a:gd name="T50" fmla="*/ 39 w 172"/>
                <a:gd name="T51" fmla="*/ 23 h 300"/>
                <a:gd name="T52" fmla="*/ 32 w 172"/>
                <a:gd name="T53" fmla="*/ 42 h 300"/>
                <a:gd name="T54" fmla="*/ 31 w 172"/>
                <a:gd name="T55" fmla="*/ 52 h 300"/>
                <a:gd name="T56" fmla="*/ 38 w 172"/>
                <a:gd name="T57" fmla="*/ 50 h 300"/>
                <a:gd name="T58" fmla="*/ 34 w 172"/>
                <a:gd name="T59" fmla="*/ 63 h 300"/>
                <a:gd name="T60" fmla="*/ 11 w 172"/>
                <a:gd name="T61" fmla="*/ 69 h 300"/>
                <a:gd name="T62" fmla="*/ 11 w 172"/>
                <a:gd name="T63" fmla="*/ 89 h 300"/>
                <a:gd name="T64" fmla="*/ 7 w 172"/>
                <a:gd name="T65" fmla="*/ 109 h 300"/>
                <a:gd name="T66" fmla="*/ 19 w 172"/>
                <a:gd name="T67" fmla="*/ 125 h 300"/>
                <a:gd name="T68" fmla="*/ 28 w 172"/>
                <a:gd name="T69" fmla="*/ 134 h 300"/>
                <a:gd name="T70" fmla="*/ 36 w 172"/>
                <a:gd name="T71" fmla="*/ 132 h 300"/>
                <a:gd name="T72" fmla="*/ 43 w 172"/>
                <a:gd name="T73" fmla="*/ 129 h 300"/>
                <a:gd name="T74" fmla="*/ 49 w 172"/>
                <a:gd name="T75" fmla="*/ 132 h 300"/>
                <a:gd name="T76" fmla="*/ 52 w 172"/>
                <a:gd name="T77" fmla="*/ 146 h 300"/>
                <a:gd name="T78" fmla="*/ 48 w 172"/>
                <a:gd name="T79" fmla="*/ 155 h 300"/>
                <a:gd name="T80" fmla="*/ 49 w 172"/>
                <a:gd name="T81" fmla="*/ 159 h 300"/>
                <a:gd name="T82" fmla="*/ 61 w 172"/>
                <a:gd name="T83" fmla="*/ 169 h 300"/>
                <a:gd name="T84" fmla="*/ 63 w 172"/>
                <a:gd name="T85" fmla="*/ 176 h 300"/>
                <a:gd name="T86" fmla="*/ 63 w 172"/>
                <a:gd name="T87" fmla="*/ 190 h 300"/>
                <a:gd name="T88" fmla="*/ 57 w 172"/>
                <a:gd name="T89" fmla="*/ 203 h 300"/>
                <a:gd name="T90" fmla="*/ 52 w 172"/>
                <a:gd name="T91" fmla="*/ 219 h 300"/>
                <a:gd name="T92" fmla="*/ 52 w 172"/>
                <a:gd name="T93" fmla="*/ 239 h 300"/>
                <a:gd name="T94" fmla="*/ 54 w 172"/>
                <a:gd name="T95" fmla="*/ 251 h 300"/>
                <a:gd name="T96" fmla="*/ 60 w 172"/>
                <a:gd name="T97" fmla="*/ 264 h 300"/>
                <a:gd name="T98" fmla="*/ 68 w 172"/>
                <a:gd name="T99" fmla="*/ 278 h 300"/>
                <a:gd name="T100" fmla="*/ 80 w 172"/>
                <a:gd name="T101" fmla="*/ 290 h 300"/>
                <a:gd name="T102" fmla="*/ 89 w 172"/>
                <a:gd name="T103" fmla="*/ 295 h 300"/>
                <a:gd name="T104" fmla="*/ 94 w 172"/>
                <a:gd name="T105" fmla="*/ 296 h 300"/>
                <a:gd name="T106" fmla="*/ 101 w 172"/>
                <a:gd name="T107" fmla="*/ 293 h 300"/>
                <a:gd name="T108" fmla="*/ 104 w 172"/>
                <a:gd name="T109" fmla="*/ 292 h 300"/>
                <a:gd name="T110" fmla="*/ 115 w 172"/>
                <a:gd name="T111" fmla="*/ 283 h 300"/>
                <a:gd name="T112" fmla="*/ 123 w 172"/>
                <a:gd name="T113" fmla="*/ 280 h 300"/>
                <a:gd name="T114" fmla="*/ 141 w 172"/>
                <a:gd name="T115" fmla="*/ 272 h 300"/>
                <a:gd name="T116" fmla="*/ 155 w 172"/>
                <a:gd name="T117" fmla="*/ 264 h 300"/>
                <a:gd name="T118" fmla="*/ 168 w 172"/>
                <a:gd name="T119" fmla="*/ 26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 h="300">
                  <a:moveTo>
                    <a:pt x="171" y="265"/>
                  </a:moveTo>
                  <a:cubicBezTo>
                    <a:pt x="170" y="264"/>
                    <a:pt x="170" y="262"/>
                    <a:pt x="169" y="261"/>
                  </a:cubicBezTo>
                  <a:cubicBezTo>
                    <a:pt x="168" y="259"/>
                    <a:pt x="167" y="258"/>
                    <a:pt x="166" y="257"/>
                  </a:cubicBezTo>
                  <a:cubicBezTo>
                    <a:pt x="165" y="256"/>
                    <a:pt x="164" y="254"/>
                    <a:pt x="164" y="253"/>
                  </a:cubicBezTo>
                  <a:cubicBezTo>
                    <a:pt x="162" y="250"/>
                    <a:pt x="160" y="247"/>
                    <a:pt x="159" y="244"/>
                  </a:cubicBezTo>
                  <a:cubicBezTo>
                    <a:pt x="158" y="243"/>
                    <a:pt x="158" y="243"/>
                    <a:pt x="158" y="243"/>
                  </a:cubicBezTo>
                  <a:cubicBezTo>
                    <a:pt x="156" y="238"/>
                    <a:pt x="153" y="232"/>
                    <a:pt x="151" y="226"/>
                  </a:cubicBezTo>
                  <a:cubicBezTo>
                    <a:pt x="151" y="224"/>
                    <a:pt x="151" y="222"/>
                    <a:pt x="150" y="220"/>
                  </a:cubicBezTo>
                  <a:cubicBezTo>
                    <a:pt x="150" y="216"/>
                    <a:pt x="149" y="211"/>
                    <a:pt x="146" y="209"/>
                  </a:cubicBezTo>
                  <a:cubicBezTo>
                    <a:pt x="145" y="209"/>
                    <a:pt x="145" y="209"/>
                    <a:pt x="145" y="209"/>
                  </a:cubicBezTo>
                  <a:cubicBezTo>
                    <a:pt x="145" y="209"/>
                    <a:pt x="145" y="209"/>
                    <a:pt x="145" y="209"/>
                  </a:cubicBezTo>
                  <a:cubicBezTo>
                    <a:pt x="144" y="209"/>
                    <a:pt x="143" y="209"/>
                    <a:pt x="143" y="210"/>
                  </a:cubicBezTo>
                  <a:cubicBezTo>
                    <a:pt x="142" y="210"/>
                    <a:pt x="141" y="210"/>
                    <a:pt x="141" y="210"/>
                  </a:cubicBezTo>
                  <a:cubicBezTo>
                    <a:pt x="140" y="210"/>
                    <a:pt x="140" y="210"/>
                    <a:pt x="139" y="210"/>
                  </a:cubicBezTo>
                  <a:cubicBezTo>
                    <a:pt x="136" y="209"/>
                    <a:pt x="135" y="205"/>
                    <a:pt x="134" y="203"/>
                  </a:cubicBezTo>
                  <a:cubicBezTo>
                    <a:pt x="133" y="199"/>
                    <a:pt x="130" y="195"/>
                    <a:pt x="128" y="191"/>
                  </a:cubicBezTo>
                  <a:cubicBezTo>
                    <a:pt x="127" y="190"/>
                    <a:pt x="126" y="188"/>
                    <a:pt x="126" y="187"/>
                  </a:cubicBezTo>
                  <a:cubicBezTo>
                    <a:pt x="125" y="185"/>
                    <a:pt x="121" y="179"/>
                    <a:pt x="122" y="174"/>
                  </a:cubicBezTo>
                  <a:cubicBezTo>
                    <a:pt x="123" y="172"/>
                    <a:pt x="124" y="171"/>
                    <a:pt x="125" y="169"/>
                  </a:cubicBezTo>
                  <a:cubicBezTo>
                    <a:pt x="126" y="168"/>
                    <a:pt x="127" y="166"/>
                    <a:pt x="128" y="164"/>
                  </a:cubicBezTo>
                  <a:cubicBezTo>
                    <a:pt x="129" y="160"/>
                    <a:pt x="129" y="156"/>
                    <a:pt x="127" y="153"/>
                  </a:cubicBezTo>
                  <a:cubicBezTo>
                    <a:pt x="126" y="151"/>
                    <a:pt x="126" y="148"/>
                    <a:pt x="127" y="146"/>
                  </a:cubicBezTo>
                  <a:cubicBezTo>
                    <a:pt x="127" y="144"/>
                    <a:pt x="129" y="143"/>
                    <a:pt x="131" y="143"/>
                  </a:cubicBezTo>
                  <a:cubicBezTo>
                    <a:pt x="132" y="142"/>
                    <a:pt x="133" y="142"/>
                    <a:pt x="134" y="141"/>
                  </a:cubicBezTo>
                  <a:cubicBezTo>
                    <a:pt x="135" y="141"/>
                    <a:pt x="135" y="140"/>
                    <a:pt x="136" y="140"/>
                  </a:cubicBezTo>
                  <a:cubicBezTo>
                    <a:pt x="137" y="140"/>
                    <a:pt x="137" y="139"/>
                    <a:pt x="138" y="139"/>
                  </a:cubicBezTo>
                  <a:cubicBezTo>
                    <a:pt x="139" y="139"/>
                    <a:pt x="140" y="140"/>
                    <a:pt x="140" y="140"/>
                  </a:cubicBezTo>
                  <a:cubicBezTo>
                    <a:pt x="141" y="140"/>
                    <a:pt x="142" y="140"/>
                    <a:pt x="143" y="140"/>
                  </a:cubicBezTo>
                  <a:cubicBezTo>
                    <a:pt x="143" y="140"/>
                    <a:pt x="143" y="140"/>
                    <a:pt x="143" y="140"/>
                  </a:cubicBezTo>
                  <a:cubicBezTo>
                    <a:pt x="146" y="140"/>
                    <a:pt x="151" y="136"/>
                    <a:pt x="151" y="133"/>
                  </a:cubicBezTo>
                  <a:cubicBezTo>
                    <a:pt x="151" y="133"/>
                    <a:pt x="151" y="132"/>
                    <a:pt x="151" y="130"/>
                  </a:cubicBezTo>
                  <a:cubicBezTo>
                    <a:pt x="150" y="129"/>
                    <a:pt x="150" y="129"/>
                    <a:pt x="150" y="128"/>
                  </a:cubicBezTo>
                  <a:cubicBezTo>
                    <a:pt x="150" y="125"/>
                    <a:pt x="151" y="122"/>
                    <a:pt x="151" y="121"/>
                  </a:cubicBezTo>
                  <a:cubicBezTo>
                    <a:pt x="152" y="119"/>
                    <a:pt x="152" y="117"/>
                    <a:pt x="153" y="115"/>
                  </a:cubicBezTo>
                  <a:cubicBezTo>
                    <a:pt x="154" y="113"/>
                    <a:pt x="155" y="110"/>
                    <a:pt x="155" y="107"/>
                  </a:cubicBezTo>
                  <a:cubicBezTo>
                    <a:pt x="156" y="105"/>
                    <a:pt x="156" y="103"/>
                    <a:pt x="157" y="101"/>
                  </a:cubicBezTo>
                  <a:cubicBezTo>
                    <a:pt x="157" y="100"/>
                    <a:pt x="158" y="99"/>
                    <a:pt x="158" y="98"/>
                  </a:cubicBezTo>
                  <a:cubicBezTo>
                    <a:pt x="158" y="96"/>
                    <a:pt x="158" y="96"/>
                    <a:pt x="158" y="96"/>
                  </a:cubicBezTo>
                  <a:cubicBezTo>
                    <a:pt x="158" y="96"/>
                    <a:pt x="158" y="96"/>
                    <a:pt x="158" y="96"/>
                  </a:cubicBezTo>
                  <a:cubicBezTo>
                    <a:pt x="158" y="95"/>
                    <a:pt x="158" y="95"/>
                    <a:pt x="158" y="95"/>
                  </a:cubicBezTo>
                  <a:cubicBezTo>
                    <a:pt x="157" y="93"/>
                    <a:pt x="157" y="93"/>
                    <a:pt x="157" y="93"/>
                  </a:cubicBezTo>
                  <a:cubicBezTo>
                    <a:pt x="156" y="90"/>
                    <a:pt x="154" y="86"/>
                    <a:pt x="151" y="84"/>
                  </a:cubicBezTo>
                  <a:cubicBezTo>
                    <a:pt x="149" y="83"/>
                    <a:pt x="148" y="83"/>
                    <a:pt x="147" y="83"/>
                  </a:cubicBezTo>
                  <a:cubicBezTo>
                    <a:pt x="147" y="83"/>
                    <a:pt x="146" y="83"/>
                    <a:pt x="145" y="83"/>
                  </a:cubicBezTo>
                  <a:cubicBezTo>
                    <a:pt x="145" y="84"/>
                    <a:pt x="145" y="84"/>
                    <a:pt x="144" y="84"/>
                  </a:cubicBezTo>
                  <a:cubicBezTo>
                    <a:pt x="143" y="84"/>
                    <a:pt x="143" y="83"/>
                    <a:pt x="143" y="83"/>
                  </a:cubicBezTo>
                  <a:cubicBezTo>
                    <a:pt x="143" y="83"/>
                    <a:pt x="142" y="82"/>
                    <a:pt x="142" y="81"/>
                  </a:cubicBezTo>
                  <a:cubicBezTo>
                    <a:pt x="142" y="79"/>
                    <a:pt x="142" y="78"/>
                    <a:pt x="141" y="76"/>
                  </a:cubicBezTo>
                  <a:cubicBezTo>
                    <a:pt x="140" y="73"/>
                    <a:pt x="137" y="72"/>
                    <a:pt x="134" y="70"/>
                  </a:cubicBezTo>
                  <a:cubicBezTo>
                    <a:pt x="132" y="69"/>
                    <a:pt x="130" y="68"/>
                    <a:pt x="129" y="66"/>
                  </a:cubicBezTo>
                  <a:cubicBezTo>
                    <a:pt x="126" y="63"/>
                    <a:pt x="122" y="60"/>
                    <a:pt x="117" y="60"/>
                  </a:cubicBezTo>
                  <a:cubicBezTo>
                    <a:pt x="116" y="60"/>
                    <a:pt x="114" y="61"/>
                    <a:pt x="112" y="62"/>
                  </a:cubicBezTo>
                  <a:cubicBezTo>
                    <a:pt x="110" y="63"/>
                    <a:pt x="108" y="65"/>
                    <a:pt x="106" y="67"/>
                  </a:cubicBezTo>
                  <a:cubicBezTo>
                    <a:pt x="106" y="67"/>
                    <a:pt x="106" y="67"/>
                    <a:pt x="106" y="67"/>
                  </a:cubicBezTo>
                  <a:cubicBezTo>
                    <a:pt x="106" y="65"/>
                    <a:pt x="106" y="64"/>
                    <a:pt x="107" y="63"/>
                  </a:cubicBezTo>
                  <a:cubicBezTo>
                    <a:pt x="107" y="62"/>
                    <a:pt x="108" y="61"/>
                    <a:pt x="109" y="61"/>
                  </a:cubicBezTo>
                  <a:cubicBezTo>
                    <a:pt x="110" y="60"/>
                    <a:pt x="111" y="59"/>
                    <a:pt x="112" y="56"/>
                  </a:cubicBezTo>
                  <a:cubicBezTo>
                    <a:pt x="112" y="54"/>
                    <a:pt x="112" y="52"/>
                    <a:pt x="111" y="50"/>
                  </a:cubicBezTo>
                  <a:cubicBezTo>
                    <a:pt x="111" y="49"/>
                    <a:pt x="111" y="48"/>
                    <a:pt x="111" y="47"/>
                  </a:cubicBezTo>
                  <a:cubicBezTo>
                    <a:pt x="111" y="47"/>
                    <a:pt x="111" y="46"/>
                    <a:pt x="111" y="45"/>
                  </a:cubicBezTo>
                  <a:cubicBezTo>
                    <a:pt x="111" y="43"/>
                    <a:pt x="111" y="41"/>
                    <a:pt x="110" y="38"/>
                  </a:cubicBezTo>
                  <a:cubicBezTo>
                    <a:pt x="109" y="37"/>
                    <a:pt x="108" y="36"/>
                    <a:pt x="107" y="35"/>
                  </a:cubicBezTo>
                  <a:cubicBezTo>
                    <a:pt x="106" y="34"/>
                    <a:pt x="106" y="34"/>
                    <a:pt x="105" y="33"/>
                  </a:cubicBezTo>
                  <a:cubicBezTo>
                    <a:pt x="104" y="31"/>
                    <a:pt x="103" y="30"/>
                    <a:pt x="101" y="28"/>
                  </a:cubicBezTo>
                  <a:cubicBezTo>
                    <a:pt x="100" y="26"/>
                    <a:pt x="98" y="24"/>
                    <a:pt x="97" y="22"/>
                  </a:cubicBezTo>
                  <a:cubicBezTo>
                    <a:pt x="95" y="20"/>
                    <a:pt x="93" y="19"/>
                    <a:pt x="92" y="17"/>
                  </a:cubicBezTo>
                  <a:cubicBezTo>
                    <a:pt x="90" y="16"/>
                    <a:pt x="89" y="15"/>
                    <a:pt x="88" y="14"/>
                  </a:cubicBezTo>
                  <a:cubicBezTo>
                    <a:pt x="88" y="13"/>
                    <a:pt x="87" y="13"/>
                    <a:pt x="87" y="12"/>
                  </a:cubicBezTo>
                  <a:cubicBezTo>
                    <a:pt x="86" y="11"/>
                    <a:pt x="85" y="10"/>
                    <a:pt x="84" y="10"/>
                  </a:cubicBezTo>
                  <a:cubicBezTo>
                    <a:pt x="83" y="9"/>
                    <a:pt x="82" y="8"/>
                    <a:pt x="81" y="8"/>
                  </a:cubicBezTo>
                  <a:cubicBezTo>
                    <a:pt x="81" y="8"/>
                    <a:pt x="80" y="8"/>
                    <a:pt x="80" y="7"/>
                  </a:cubicBezTo>
                  <a:cubicBezTo>
                    <a:pt x="78" y="6"/>
                    <a:pt x="75" y="4"/>
                    <a:pt x="72" y="3"/>
                  </a:cubicBezTo>
                  <a:cubicBezTo>
                    <a:pt x="71" y="2"/>
                    <a:pt x="70" y="2"/>
                    <a:pt x="69" y="1"/>
                  </a:cubicBezTo>
                  <a:cubicBezTo>
                    <a:pt x="66" y="0"/>
                    <a:pt x="66" y="0"/>
                    <a:pt x="66" y="0"/>
                  </a:cubicBezTo>
                  <a:cubicBezTo>
                    <a:pt x="65" y="1"/>
                    <a:pt x="65" y="1"/>
                    <a:pt x="65" y="1"/>
                  </a:cubicBezTo>
                  <a:cubicBezTo>
                    <a:pt x="60" y="6"/>
                    <a:pt x="55" y="12"/>
                    <a:pt x="48" y="16"/>
                  </a:cubicBezTo>
                  <a:cubicBezTo>
                    <a:pt x="46" y="17"/>
                    <a:pt x="45" y="18"/>
                    <a:pt x="44" y="20"/>
                  </a:cubicBezTo>
                  <a:cubicBezTo>
                    <a:pt x="42" y="21"/>
                    <a:pt x="41" y="22"/>
                    <a:pt x="39" y="23"/>
                  </a:cubicBezTo>
                  <a:cubicBezTo>
                    <a:pt x="35" y="25"/>
                    <a:pt x="33" y="28"/>
                    <a:pt x="31" y="32"/>
                  </a:cubicBezTo>
                  <a:cubicBezTo>
                    <a:pt x="29" y="35"/>
                    <a:pt x="30" y="36"/>
                    <a:pt x="31" y="38"/>
                  </a:cubicBezTo>
                  <a:cubicBezTo>
                    <a:pt x="31" y="40"/>
                    <a:pt x="32" y="41"/>
                    <a:pt x="32" y="42"/>
                  </a:cubicBezTo>
                  <a:cubicBezTo>
                    <a:pt x="32" y="43"/>
                    <a:pt x="31" y="44"/>
                    <a:pt x="31" y="46"/>
                  </a:cubicBezTo>
                  <a:cubicBezTo>
                    <a:pt x="31" y="47"/>
                    <a:pt x="31" y="48"/>
                    <a:pt x="31" y="48"/>
                  </a:cubicBezTo>
                  <a:cubicBezTo>
                    <a:pt x="31" y="52"/>
                    <a:pt x="31" y="52"/>
                    <a:pt x="31" y="52"/>
                  </a:cubicBezTo>
                  <a:cubicBezTo>
                    <a:pt x="34" y="51"/>
                    <a:pt x="34" y="51"/>
                    <a:pt x="34" y="51"/>
                  </a:cubicBezTo>
                  <a:cubicBezTo>
                    <a:pt x="34" y="51"/>
                    <a:pt x="35" y="51"/>
                    <a:pt x="35" y="50"/>
                  </a:cubicBezTo>
                  <a:cubicBezTo>
                    <a:pt x="36" y="50"/>
                    <a:pt x="37" y="50"/>
                    <a:pt x="38" y="50"/>
                  </a:cubicBezTo>
                  <a:cubicBezTo>
                    <a:pt x="40" y="50"/>
                    <a:pt x="41" y="51"/>
                    <a:pt x="42" y="52"/>
                  </a:cubicBezTo>
                  <a:cubicBezTo>
                    <a:pt x="43" y="53"/>
                    <a:pt x="42" y="54"/>
                    <a:pt x="41" y="56"/>
                  </a:cubicBezTo>
                  <a:cubicBezTo>
                    <a:pt x="40" y="58"/>
                    <a:pt x="36" y="61"/>
                    <a:pt x="34" y="63"/>
                  </a:cubicBezTo>
                  <a:cubicBezTo>
                    <a:pt x="30" y="66"/>
                    <a:pt x="25" y="66"/>
                    <a:pt x="22" y="67"/>
                  </a:cubicBezTo>
                  <a:cubicBezTo>
                    <a:pt x="19" y="67"/>
                    <a:pt x="17" y="68"/>
                    <a:pt x="14" y="68"/>
                  </a:cubicBezTo>
                  <a:cubicBezTo>
                    <a:pt x="11" y="69"/>
                    <a:pt x="11" y="69"/>
                    <a:pt x="11" y="69"/>
                  </a:cubicBezTo>
                  <a:cubicBezTo>
                    <a:pt x="11" y="71"/>
                    <a:pt x="11" y="71"/>
                    <a:pt x="11" y="71"/>
                  </a:cubicBezTo>
                  <a:cubicBezTo>
                    <a:pt x="11" y="72"/>
                    <a:pt x="12" y="74"/>
                    <a:pt x="12" y="76"/>
                  </a:cubicBezTo>
                  <a:cubicBezTo>
                    <a:pt x="12" y="80"/>
                    <a:pt x="13" y="86"/>
                    <a:pt x="11" y="89"/>
                  </a:cubicBezTo>
                  <a:cubicBezTo>
                    <a:pt x="10" y="91"/>
                    <a:pt x="8" y="93"/>
                    <a:pt x="6" y="94"/>
                  </a:cubicBezTo>
                  <a:cubicBezTo>
                    <a:pt x="4" y="96"/>
                    <a:pt x="2" y="97"/>
                    <a:pt x="1" y="99"/>
                  </a:cubicBezTo>
                  <a:cubicBezTo>
                    <a:pt x="0" y="102"/>
                    <a:pt x="2" y="105"/>
                    <a:pt x="7" y="109"/>
                  </a:cubicBezTo>
                  <a:cubicBezTo>
                    <a:pt x="7" y="110"/>
                    <a:pt x="8" y="111"/>
                    <a:pt x="9" y="111"/>
                  </a:cubicBezTo>
                  <a:cubicBezTo>
                    <a:pt x="11" y="114"/>
                    <a:pt x="13" y="116"/>
                    <a:pt x="15" y="119"/>
                  </a:cubicBezTo>
                  <a:cubicBezTo>
                    <a:pt x="19" y="125"/>
                    <a:pt x="19" y="125"/>
                    <a:pt x="19" y="125"/>
                  </a:cubicBezTo>
                  <a:cubicBezTo>
                    <a:pt x="21" y="127"/>
                    <a:pt x="23" y="129"/>
                    <a:pt x="25" y="131"/>
                  </a:cubicBezTo>
                  <a:cubicBezTo>
                    <a:pt x="26" y="132"/>
                    <a:pt x="26" y="132"/>
                    <a:pt x="26" y="132"/>
                  </a:cubicBezTo>
                  <a:cubicBezTo>
                    <a:pt x="27" y="133"/>
                    <a:pt x="28" y="133"/>
                    <a:pt x="28" y="134"/>
                  </a:cubicBezTo>
                  <a:cubicBezTo>
                    <a:pt x="29" y="135"/>
                    <a:pt x="29" y="135"/>
                    <a:pt x="29" y="135"/>
                  </a:cubicBezTo>
                  <a:cubicBezTo>
                    <a:pt x="31" y="134"/>
                    <a:pt x="31" y="134"/>
                    <a:pt x="31" y="134"/>
                  </a:cubicBezTo>
                  <a:cubicBezTo>
                    <a:pt x="33" y="133"/>
                    <a:pt x="34" y="132"/>
                    <a:pt x="36" y="132"/>
                  </a:cubicBezTo>
                  <a:cubicBezTo>
                    <a:pt x="37" y="132"/>
                    <a:pt x="38" y="132"/>
                    <a:pt x="39" y="131"/>
                  </a:cubicBezTo>
                  <a:cubicBezTo>
                    <a:pt x="40" y="131"/>
                    <a:pt x="40" y="130"/>
                    <a:pt x="41" y="130"/>
                  </a:cubicBezTo>
                  <a:cubicBezTo>
                    <a:pt x="42" y="129"/>
                    <a:pt x="42" y="129"/>
                    <a:pt x="43" y="129"/>
                  </a:cubicBezTo>
                  <a:cubicBezTo>
                    <a:pt x="44" y="129"/>
                    <a:pt x="44" y="129"/>
                    <a:pt x="45" y="129"/>
                  </a:cubicBezTo>
                  <a:cubicBezTo>
                    <a:pt x="46" y="130"/>
                    <a:pt x="47" y="130"/>
                    <a:pt x="48" y="131"/>
                  </a:cubicBezTo>
                  <a:cubicBezTo>
                    <a:pt x="48" y="132"/>
                    <a:pt x="49" y="132"/>
                    <a:pt x="49" y="132"/>
                  </a:cubicBezTo>
                  <a:cubicBezTo>
                    <a:pt x="54" y="135"/>
                    <a:pt x="53" y="138"/>
                    <a:pt x="53" y="143"/>
                  </a:cubicBezTo>
                  <a:cubicBezTo>
                    <a:pt x="52" y="144"/>
                    <a:pt x="52" y="144"/>
                    <a:pt x="52" y="144"/>
                  </a:cubicBezTo>
                  <a:cubicBezTo>
                    <a:pt x="52" y="144"/>
                    <a:pt x="52" y="145"/>
                    <a:pt x="52" y="146"/>
                  </a:cubicBezTo>
                  <a:cubicBezTo>
                    <a:pt x="52" y="147"/>
                    <a:pt x="52" y="149"/>
                    <a:pt x="51" y="150"/>
                  </a:cubicBezTo>
                  <a:cubicBezTo>
                    <a:pt x="51" y="151"/>
                    <a:pt x="50" y="152"/>
                    <a:pt x="49" y="153"/>
                  </a:cubicBezTo>
                  <a:cubicBezTo>
                    <a:pt x="49" y="154"/>
                    <a:pt x="48" y="154"/>
                    <a:pt x="48" y="155"/>
                  </a:cubicBezTo>
                  <a:cubicBezTo>
                    <a:pt x="48" y="155"/>
                    <a:pt x="47" y="155"/>
                    <a:pt x="47" y="155"/>
                  </a:cubicBezTo>
                  <a:cubicBezTo>
                    <a:pt x="46" y="158"/>
                    <a:pt x="46" y="158"/>
                    <a:pt x="46" y="158"/>
                  </a:cubicBezTo>
                  <a:cubicBezTo>
                    <a:pt x="49" y="159"/>
                    <a:pt x="49" y="159"/>
                    <a:pt x="49" y="159"/>
                  </a:cubicBezTo>
                  <a:cubicBezTo>
                    <a:pt x="50" y="159"/>
                    <a:pt x="51" y="160"/>
                    <a:pt x="53" y="160"/>
                  </a:cubicBezTo>
                  <a:cubicBezTo>
                    <a:pt x="57" y="161"/>
                    <a:pt x="62" y="162"/>
                    <a:pt x="62" y="166"/>
                  </a:cubicBezTo>
                  <a:cubicBezTo>
                    <a:pt x="62" y="167"/>
                    <a:pt x="61" y="168"/>
                    <a:pt x="61" y="169"/>
                  </a:cubicBezTo>
                  <a:cubicBezTo>
                    <a:pt x="61" y="170"/>
                    <a:pt x="60" y="171"/>
                    <a:pt x="60" y="171"/>
                  </a:cubicBezTo>
                  <a:cubicBezTo>
                    <a:pt x="60" y="173"/>
                    <a:pt x="61" y="174"/>
                    <a:pt x="62" y="175"/>
                  </a:cubicBezTo>
                  <a:cubicBezTo>
                    <a:pt x="63" y="175"/>
                    <a:pt x="63" y="175"/>
                    <a:pt x="63" y="176"/>
                  </a:cubicBezTo>
                  <a:cubicBezTo>
                    <a:pt x="66" y="179"/>
                    <a:pt x="69" y="183"/>
                    <a:pt x="66" y="187"/>
                  </a:cubicBezTo>
                  <a:cubicBezTo>
                    <a:pt x="66" y="188"/>
                    <a:pt x="65" y="188"/>
                    <a:pt x="64" y="189"/>
                  </a:cubicBezTo>
                  <a:cubicBezTo>
                    <a:pt x="64" y="190"/>
                    <a:pt x="63" y="190"/>
                    <a:pt x="63" y="190"/>
                  </a:cubicBezTo>
                  <a:cubicBezTo>
                    <a:pt x="62" y="191"/>
                    <a:pt x="62" y="192"/>
                    <a:pt x="61" y="193"/>
                  </a:cubicBezTo>
                  <a:cubicBezTo>
                    <a:pt x="61" y="193"/>
                    <a:pt x="60" y="194"/>
                    <a:pt x="59" y="195"/>
                  </a:cubicBezTo>
                  <a:cubicBezTo>
                    <a:pt x="57" y="198"/>
                    <a:pt x="56" y="199"/>
                    <a:pt x="57" y="203"/>
                  </a:cubicBezTo>
                  <a:cubicBezTo>
                    <a:pt x="57" y="204"/>
                    <a:pt x="58" y="205"/>
                    <a:pt x="58" y="206"/>
                  </a:cubicBezTo>
                  <a:cubicBezTo>
                    <a:pt x="58" y="209"/>
                    <a:pt x="56" y="212"/>
                    <a:pt x="55" y="214"/>
                  </a:cubicBezTo>
                  <a:cubicBezTo>
                    <a:pt x="54" y="216"/>
                    <a:pt x="53" y="217"/>
                    <a:pt x="52" y="219"/>
                  </a:cubicBezTo>
                  <a:cubicBezTo>
                    <a:pt x="51" y="222"/>
                    <a:pt x="51" y="226"/>
                    <a:pt x="51" y="229"/>
                  </a:cubicBezTo>
                  <a:cubicBezTo>
                    <a:pt x="51" y="231"/>
                    <a:pt x="51" y="231"/>
                    <a:pt x="51" y="231"/>
                  </a:cubicBezTo>
                  <a:cubicBezTo>
                    <a:pt x="50" y="234"/>
                    <a:pt x="51" y="237"/>
                    <a:pt x="52" y="239"/>
                  </a:cubicBezTo>
                  <a:cubicBezTo>
                    <a:pt x="52" y="241"/>
                    <a:pt x="53" y="242"/>
                    <a:pt x="53" y="244"/>
                  </a:cubicBezTo>
                  <a:cubicBezTo>
                    <a:pt x="53" y="244"/>
                    <a:pt x="53" y="245"/>
                    <a:pt x="53" y="246"/>
                  </a:cubicBezTo>
                  <a:cubicBezTo>
                    <a:pt x="53" y="248"/>
                    <a:pt x="54" y="250"/>
                    <a:pt x="54" y="251"/>
                  </a:cubicBezTo>
                  <a:cubicBezTo>
                    <a:pt x="55" y="251"/>
                    <a:pt x="56" y="252"/>
                    <a:pt x="56" y="252"/>
                  </a:cubicBezTo>
                  <a:cubicBezTo>
                    <a:pt x="57" y="252"/>
                    <a:pt x="59" y="253"/>
                    <a:pt x="59" y="255"/>
                  </a:cubicBezTo>
                  <a:cubicBezTo>
                    <a:pt x="60" y="258"/>
                    <a:pt x="60" y="261"/>
                    <a:pt x="60" y="264"/>
                  </a:cubicBezTo>
                  <a:cubicBezTo>
                    <a:pt x="60" y="266"/>
                    <a:pt x="59" y="269"/>
                    <a:pt x="60" y="271"/>
                  </a:cubicBezTo>
                  <a:cubicBezTo>
                    <a:pt x="60" y="273"/>
                    <a:pt x="62" y="274"/>
                    <a:pt x="64" y="276"/>
                  </a:cubicBezTo>
                  <a:cubicBezTo>
                    <a:pt x="66" y="276"/>
                    <a:pt x="67" y="277"/>
                    <a:pt x="68" y="278"/>
                  </a:cubicBezTo>
                  <a:cubicBezTo>
                    <a:pt x="70" y="281"/>
                    <a:pt x="73" y="283"/>
                    <a:pt x="76" y="286"/>
                  </a:cubicBezTo>
                  <a:cubicBezTo>
                    <a:pt x="77" y="287"/>
                    <a:pt x="77" y="287"/>
                    <a:pt x="77" y="287"/>
                  </a:cubicBezTo>
                  <a:cubicBezTo>
                    <a:pt x="78" y="288"/>
                    <a:pt x="79" y="289"/>
                    <a:pt x="80" y="290"/>
                  </a:cubicBezTo>
                  <a:cubicBezTo>
                    <a:pt x="81" y="290"/>
                    <a:pt x="82" y="290"/>
                    <a:pt x="83" y="290"/>
                  </a:cubicBezTo>
                  <a:cubicBezTo>
                    <a:pt x="84" y="291"/>
                    <a:pt x="85" y="291"/>
                    <a:pt x="86" y="291"/>
                  </a:cubicBezTo>
                  <a:cubicBezTo>
                    <a:pt x="87" y="291"/>
                    <a:pt x="88" y="293"/>
                    <a:pt x="89" y="295"/>
                  </a:cubicBezTo>
                  <a:cubicBezTo>
                    <a:pt x="89" y="295"/>
                    <a:pt x="89" y="296"/>
                    <a:pt x="90" y="296"/>
                  </a:cubicBezTo>
                  <a:cubicBezTo>
                    <a:pt x="92" y="300"/>
                    <a:pt x="92" y="300"/>
                    <a:pt x="92" y="300"/>
                  </a:cubicBezTo>
                  <a:cubicBezTo>
                    <a:pt x="94" y="296"/>
                    <a:pt x="94" y="296"/>
                    <a:pt x="94" y="296"/>
                  </a:cubicBezTo>
                  <a:cubicBezTo>
                    <a:pt x="94" y="295"/>
                    <a:pt x="95" y="294"/>
                    <a:pt x="96" y="293"/>
                  </a:cubicBezTo>
                  <a:cubicBezTo>
                    <a:pt x="97" y="293"/>
                    <a:pt x="97" y="293"/>
                    <a:pt x="98" y="293"/>
                  </a:cubicBezTo>
                  <a:cubicBezTo>
                    <a:pt x="99" y="293"/>
                    <a:pt x="100" y="293"/>
                    <a:pt x="101" y="293"/>
                  </a:cubicBezTo>
                  <a:cubicBezTo>
                    <a:pt x="101" y="294"/>
                    <a:pt x="101" y="294"/>
                    <a:pt x="101" y="294"/>
                  </a:cubicBezTo>
                  <a:cubicBezTo>
                    <a:pt x="103" y="294"/>
                    <a:pt x="103" y="294"/>
                    <a:pt x="103" y="294"/>
                  </a:cubicBezTo>
                  <a:cubicBezTo>
                    <a:pt x="104" y="292"/>
                    <a:pt x="104" y="292"/>
                    <a:pt x="104" y="292"/>
                  </a:cubicBezTo>
                  <a:cubicBezTo>
                    <a:pt x="105" y="285"/>
                    <a:pt x="108" y="282"/>
                    <a:pt x="112" y="282"/>
                  </a:cubicBezTo>
                  <a:cubicBezTo>
                    <a:pt x="113" y="282"/>
                    <a:pt x="113" y="282"/>
                    <a:pt x="113" y="282"/>
                  </a:cubicBezTo>
                  <a:cubicBezTo>
                    <a:pt x="114" y="282"/>
                    <a:pt x="115" y="282"/>
                    <a:pt x="115" y="283"/>
                  </a:cubicBezTo>
                  <a:cubicBezTo>
                    <a:pt x="116" y="283"/>
                    <a:pt x="117" y="283"/>
                    <a:pt x="118" y="283"/>
                  </a:cubicBezTo>
                  <a:cubicBezTo>
                    <a:pt x="119" y="283"/>
                    <a:pt x="119" y="283"/>
                    <a:pt x="120" y="283"/>
                  </a:cubicBezTo>
                  <a:cubicBezTo>
                    <a:pt x="121" y="282"/>
                    <a:pt x="122" y="281"/>
                    <a:pt x="123" y="280"/>
                  </a:cubicBezTo>
                  <a:cubicBezTo>
                    <a:pt x="124" y="279"/>
                    <a:pt x="125" y="278"/>
                    <a:pt x="126" y="278"/>
                  </a:cubicBezTo>
                  <a:cubicBezTo>
                    <a:pt x="128" y="277"/>
                    <a:pt x="130" y="277"/>
                    <a:pt x="133" y="277"/>
                  </a:cubicBezTo>
                  <a:cubicBezTo>
                    <a:pt x="136" y="276"/>
                    <a:pt x="139" y="276"/>
                    <a:pt x="141" y="272"/>
                  </a:cubicBezTo>
                  <a:cubicBezTo>
                    <a:pt x="142" y="272"/>
                    <a:pt x="142" y="272"/>
                    <a:pt x="142" y="272"/>
                  </a:cubicBezTo>
                  <a:cubicBezTo>
                    <a:pt x="144" y="266"/>
                    <a:pt x="146" y="263"/>
                    <a:pt x="151" y="263"/>
                  </a:cubicBezTo>
                  <a:cubicBezTo>
                    <a:pt x="152" y="263"/>
                    <a:pt x="153" y="263"/>
                    <a:pt x="155" y="264"/>
                  </a:cubicBezTo>
                  <a:cubicBezTo>
                    <a:pt x="156" y="264"/>
                    <a:pt x="158" y="265"/>
                    <a:pt x="159" y="265"/>
                  </a:cubicBezTo>
                  <a:cubicBezTo>
                    <a:pt x="162" y="266"/>
                    <a:pt x="164" y="267"/>
                    <a:pt x="166" y="268"/>
                  </a:cubicBezTo>
                  <a:cubicBezTo>
                    <a:pt x="167" y="268"/>
                    <a:pt x="168" y="268"/>
                    <a:pt x="168" y="268"/>
                  </a:cubicBezTo>
                  <a:cubicBezTo>
                    <a:pt x="172" y="268"/>
                    <a:pt x="172" y="268"/>
                    <a:pt x="172" y="268"/>
                  </a:cubicBezTo>
                  <a:lnTo>
                    <a:pt x="171" y="26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 name="Freeform 10"/>
            <p:cNvSpPr>
              <a:spLocks/>
            </p:cNvSpPr>
            <p:nvPr/>
          </p:nvSpPr>
          <p:spPr bwMode="auto">
            <a:xfrm>
              <a:off x="2243" y="0"/>
              <a:ext cx="15" cy="20"/>
            </a:xfrm>
            <a:custGeom>
              <a:avLst/>
              <a:gdLst>
                <a:gd name="T0" fmla="*/ 5 w 10"/>
                <a:gd name="T1" fmla="*/ 9 h 13"/>
                <a:gd name="T2" fmla="*/ 5 w 10"/>
                <a:gd name="T3" fmla="*/ 10 h 13"/>
                <a:gd name="T4" fmla="*/ 6 w 10"/>
                <a:gd name="T5" fmla="*/ 10 h 13"/>
                <a:gd name="T6" fmla="*/ 7 w 10"/>
                <a:gd name="T7" fmla="*/ 10 h 13"/>
                <a:gd name="T8" fmla="*/ 7 w 10"/>
                <a:gd name="T9" fmla="*/ 10 h 13"/>
                <a:gd name="T10" fmla="*/ 7 w 10"/>
                <a:gd name="T11" fmla="*/ 13 h 13"/>
                <a:gd name="T12" fmla="*/ 10 w 10"/>
                <a:gd name="T13" fmla="*/ 10 h 13"/>
                <a:gd name="T14" fmla="*/ 5 w 10"/>
                <a:gd name="T15" fmla="*/ 2 h 13"/>
                <a:gd name="T16" fmla="*/ 1 w 10"/>
                <a:gd name="T17" fmla="*/ 0 h 13"/>
                <a:gd name="T18" fmla="*/ 1 w 10"/>
                <a:gd name="T19" fmla="*/ 2 h 13"/>
                <a:gd name="T20" fmla="*/ 0 w 10"/>
                <a:gd name="T21" fmla="*/ 3 h 13"/>
                <a:gd name="T22" fmla="*/ 5 w 10"/>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3">
                  <a:moveTo>
                    <a:pt x="5" y="9"/>
                  </a:moveTo>
                  <a:cubicBezTo>
                    <a:pt x="5" y="9"/>
                    <a:pt x="5" y="10"/>
                    <a:pt x="5" y="10"/>
                  </a:cubicBezTo>
                  <a:cubicBezTo>
                    <a:pt x="6" y="10"/>
                    <a:pt x="6" y="10"/>
                    <a:pt x="6" y="10"/>
                  </a:cubicBezTo>
                  <a:cubicBezTo>
                    <a:pt x="6" y="10"/>
                    <a:pt x="7" y="10"/>
                    <a:pt x="7" y="10"/>
                  </a:cubicBezTo>
                  <a:cubicBezTo>
                    <a:pt x="7" y="10"/>
                    <a:pt x="7" y="10"/>
                    <a:pt x="7" y="10"/>
                  </a:cubicBezTo>
                  <a:cubicBezTo>
                    <a:pt x="7" y="13"/>
                    <a:pt x="7" y="13"/>
                    <a:pt x="7" y="13"/>
                  </a:cubicBezTo>
                  <a:cubicBezTo>
                    <a:pt x="8" y="13"/>
                    <a:pt x="10" y="11"/>
                    <a:pt x="10" y="10"/>
                  </a:cubicBezTo>
                  <a:cubicBezTo>
                    <a:pt x="10" y="7"/>
                    <a:pt x="7" y="4"/>
                    <a:pt x="5" y="2"/>
                  </a:cubicBezTo>
                  <a:cubicBezTo>
                    <a:pt x="4" y="0"/>
                    <a:pt x="3" y="0"/>
                    <a:pt x="1" y="0"/>
                  </a:cubicBezTo>
                  <a:cubicBezTo>
                    <a:pt x="1" y="2"/>
                    <a:pt x="1" y="2"/>
                    <a:pt x="1" y="2"/>
                  </a:cubicBezTo>
                  <a:cubicBezTo>
                    <a:pt x="1" y="2"/>
                    <a:pt x="0" y="3"/>
                    <a:pt x="0" y="3"/>
                  </a:cubicBezTo>
                  <a:cubicBezTo>
                    <a:pt x="0" y="5"/>
                    <a:pt x="2" y="8"/>
                    <a:pt x="5" y="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 name="Freeform 11"/>
            <p:cNvSpPr>
              <a:spLocks/>
            </p:cNvSpPr>
            <p:nvPr/>
          </p:nvSpPr>
          <p:spPr bwMode="auto">
            <a:xfrm>
              <a:off x="2288" y="14"/>
              <a:ext cx="32" cy="29"/>
            </a:xfrm>
            <a:custGeom>
              <a:avLst/>
              <a:gdLst>
                <a:gd name="T0" fmla="*/ 17 w 21"/>
                <a:gd name="T1" fmla="*/ 19 h 19"/>
                <a:gd name="T2" fmla="*/ 20 w 21"/>
                <a:gd name="T3" fmla="*/ 19 h 19"/>
                <a:gd name="T4" fmla="*/ 20 w 21"/>
                <a:gd name="T5" fmla="*/ 17 h 19"/>
                <a:gd name="T6" fmla="*/ 15 w 21"/>
                <a:gd name="T7" fmla="*/ 9 h 19"/>
                <a:gd name="T8" fmla="*/ 12 w 21"/>
                <a:gd name="T9" fmla="*/ 7 h 19"/>
                <a:gd name="T10" fmla="*/ 11 w 21"/>
                <a:gd name="T11" fmla="*/ 5 h 19"/>
                <a:gd name="T12" fmla="*/ 6 w 21"/>
                <a:gd name="T13" fmla="*/ 0 h 19"/>
                <a:gd name="T14" fmla="*/ 4 w 21"/>
                <a:gd name="T15" fmla="*/ 0 h 19"/>
                <a:gd name="T16" fmla="*/ 1 w 21"/>
                <a:gd name="T17" fmla="*/ 3 h 19"/>
                <a:gd name="T18" fmla="*/ 8 w 21"/>
                <a:gd name="T19" fmla="*/ 15 h 19"/>
                <a:gd name="T20" fmla="*/ 17 w 21"/>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9">
                  <a:moveTo>
                    <a:pt x="17" y="19"/>
                  </a:moveTo>
                  <a:cubicBezTo>
                    <a:pt x="20" y="19"/>
                    <a:pt x="20" y="19"/>
                    <a:pt x="20" y="19"/>
                  </a:cubicBezTo>
                  <a:cubicBezTo>
                    <a:pt x="20" y="17"/>
                    <a:pt x="20" y="17"/>
                    <a:pt x="20" y="17"/>
                  </a:cubicBezTo>
                  <a:cubicBezTo>
                    <a:pt x="21" y="11"/>
                    <a:pt x="18" y="9"/>
                    <a:pt x="15" y="9"/>
                  </a:cubicBezTo>
                  <a:cubicBezTo>
                    <a:pt x="14" y="8"/>
                    <a:pt x="13" y="8"/>
                    <a:pt x="12" y="7"/>
                  </a:cubicBezTo>
                  <a:cubicBezTo>
                    <a:pt x="12" y="7"/>
                    <a:pt x="11" y="6"/>
                    <a:pt x="11" y="5"/>
                  </a:cubicBezTo>
                  <a:cubicBezTo>
                    <a:pt x="10" y="3"/>
                    <a:pt x="9" y="0"/>
                    <a:pt x="6" y="0"/>
                  </a:cubicBezTo>
                  <a:cubicBezTo>
                    <a:pt x="5" y="0"/>
                    <a:pt x="4" y="0"/>
                    <a:pt x="4" y="0"/>
                  </a:cubicBezTo>
                  <a:cubicBezTo>
                    <a:pt x="3" y="1"/>
                    <a:pt x="2" y="2"/>
                    <a:pt x="1" y="3"/>
                  </a:cubicBezTo>
                  <a:cubicBezTo>
                    <a:pt x="0" y="8"/>
                    <a:pt x="8" y="15"/>
                    <a:pt x="8" y="15"/>
                  </a:cubicBezTo>
                  <a:cubicBezTo>
                    <a:pt x="11" y="18"/>
                    <a:pt x="13" y="19"/>
                    <a:pt x="17" y="1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 name="Freeform 12"/>
            <p:cNvSpPr>
              <a:spLocks/>
            </p:cNvSpPr>
            <p:nvPr/>
          </p:nvSpPr>
          <p:spPr bwMode="auto">
            <a:xfrm>
              <a:off x="2330" y="18"/>
              <a:ext cx="25" cy="27"/>
            </a:xfrm>
            <a:custGeom>
              <a:avLst/>
              <a:gdLst>
                <a:gd name="T0" fmla="*/ 4 w 16"/>
                <a:gd name="T1" fmla="*/ 10 h 17"/>
                <a:gd name="T2" fmla="*/ 5 w 16"/>
                <a:gd name="T3" fmla="*/ 11 h 17"/>
                <a:gd name="T4" fmla="*/ 5 w 16"/>
                <a:gd name="T5" fmla="*/ 11 h 17"/>
                <a:gd name="T6" fmla="*/ 7 w 16"/>
                <a:gd name="T7" fmla="*/ 17 h 17"/>
                <a:gd name="T8" fmla="*/ 9 w 16"/>
                <a:gd name="T9" fmla="*/ 17 h 17"/>
                <a:gd name="T10" fmla="*/ 12 w 16"/>
                <a:gd name="T11" fmla="*/ 13 h 17"/>
                <a:gd name="T12" fmla="*/ 12 w 16"/>
                <a:gd name="T13" fmla="*/ 12 h 17"/>
                <a:gd name="T14" fmla="*/ 13 w 16"/>
                <a:gd name="T15" fmla="*/ 11 h 17"/>
                <a:gd name="T16" fmla="*/ 12 w 16"/>
                <a:gd name="T17" fmla="*/ 3 h 17"/>
                <a:gd name="T18" fmla="*/ 5 w 16"/>
                <a:gd name="T19" fmla="*/ 0 h 17"/>
                <a:gd name="T20" fmla="*/ 1 w 16"/>
                <a:gd name="T21" fmla="*/ 3 h 17"/>
                <a:gd name="T22" fmla="*/ 4 w 16"/>
                <a:gd name="T23"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7">
                  <a:moveTo>
                    <a:pt x="4" y="10"/>
                  </a:moveTo>
                  <a:cubicBezTo>
                    <a:pt x="4" y="10"/>
                    <a:pt x="5" y="11"/>
                    <a:pt x="5" y="11"/>
                  </a:cubicBezTo>
                  <a:cubicBezTo>
                    <a:pt x="5" y="11"/>
                    <a:pt x="5" y="11"/>
                    <a:pt x="5" y="11"/>
                  </a:cubicBezTo>
                  <a:cubicBezTo>
                    <a:pt x="5" y="13"/>
                    <a:pt x="4" y="16"/>
                    <a:pt x="7" y="17"/>
                  </a:cubicBezTo>
                  <a:cubicBezTo>
                    <a:pt x="8" y="17"/>
                    <a:pt x="8" y="17"/>
                    <a:pt x="9" y="17"/>
                  </a:cubicBezTo>
                  <a:cubicBezTo>
                    <a:pt x="12" y="17"/>
                    <a:pt x="12" y="14"/>
                    <a:pt x="12" y="13"/>
                  </a:cubicBezTo>
                  <a:cubicBezTo>
                    <a:pt x="12" y="12"/>
                    <a:pt x="12" y="12"/>
                    <a:pt x="12" y="12"/>
                  </a:cubicBezTo>
                  <a:cubicBezTo>
                    <a:pt x="13" y="12"/>
                    <a:pt x="13" y="11"/>
                    <a:pt x="13" y="11"/>
                  </a:cubicBezTo>
                  <a:cubicBezTo>
                    <a:pt x="14" y="9"/>
                    <a:pt x="16" y="6"/>
                    <a:pt x="12" y="3"/>
                  </a:cubicBezTo>
                  <a:cubicBezTo>
                    <a:pt x="11" y="2"/>
                    <a:pt x="7" y="0"/>
                    <a:pt x="5" y="0"/>
                  </a:cubicBezTo>
                  <a:cubicBezTo>
                    <a:pt x="2" y="0"/>
                    <a:pt x="1" y="2"/>
                    <a:pt x="1" y="3"/>
                  </a:cubicBezTo>
                  <a:cubicBezTo>
                    <a:pt x="0" y="6"/>
                    <a:pt x="2" y="8"/>
                    <a:pt x="4"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 name="Freeform 13"/>
            <p:cNvSpPr>
              <a:spLocks/>
            </p:cNvSpPr>
            <p:nvPr/>
          </p:nvSpPr>
          <p:spPr bwMode="auto">
            <a:xfrm>
              <a:off x="2688" y="110"/>
              <a:ext cx="64" cy="62"/>
            </a:xfrm>
            <a:custGeom>
              <a:avLst/>
              <a:gdLst>
                <a:gd name="T0" fmla="*/ 0 w 42"/>
                <a:gd name="T1" fmla="*/ 35 h 40"/>
                <a:gd name="T2" fmla="*/ 1 w 42"/>
                <a:gd name="T3" fmla="*/ 38 h 40"/>
                <a:gd name="T4" fmla="*/ 2 w 42"/>
                <a:gd name="T5" fmla="*/ 40 h 40"/>
                <a:gd name="T6" fmla="*/ 3 w 42"/>
                <a:gd name="T7" fmla="*/ 39 h 40"/>
                <a:gd name="T8" fmla="*/ 8 w 42"/>
                <a:gd name="T9" fmla="*/ 39 h 40"/>
                <a:gd name="T10" fmla="*/ 13 w 42"/>
                <a:gd name="T11" fmla="*/ 39 h 40"/>
                <a:gd name="T12" fmla="*/ 19 w 42"/>
                <a:gd name="T13" fmla="*/ 39 h 40"/>
                <a:gd name="T14" fmla="*/ 23 w 42"/>
                <a:gd name="T15" fmla="*/ 39 h 40"/>
                <a:gd name="T16" fmla="*/ 35 w 42"/>
                <a:gd name="T17" fmla="*/ 35 h 40"/>
                <a:gd name="T18" fmla="*/ 36 w 42"/>
                <a:gd name="T19" fmla="*/ 25 h 40"/>
                <a:gd name="T20" fmla="*/ 36 w 42"/>
                <a:gd name="T21" fmla="*/ 19 h 40"/>
                <a:gd name="T22" fmla="*/ 37 w 42"/>
                <a:gd name="T23" fmla="*/ 16 h 40"/>
                <a:gd name="T24" fmla="*/ 38 w 42"/>
                <a:gd name="T25" fmla="*/ 11 h 40"/>
                <a:gd name="T26" fmla="*/ 39 w 42"/>
                <a:gd name="T27" fmla="*/ 10 h 40"/>
                <a:gd name="T28" fmla="*/ 42 w 42"/>
                <a:gd name="T29" fmla="*/ 5 h 40"/>
                <a:gd name="T30" fmla="*/ 36 w 42"/>
                <a:gd name="T31" fmla="*/ 0 h 40"/>
                <a:gd name="T32" fmla="*/ 33 w 42"/>
                <a:gd name="T33" fmla="*/ 1 h 40"/>
                <a:gd name="T34" fmla="*/ 34 w 42"/>
                <a:gd name="T35" fmla="*/ 3 h 40"/>
                <a:gd name="T36" fmla="*/ 34 w 42"/>
                <a:gd name="T37" fmla="*/ 3 h 40"/>
                <a:gd name="T38" fmla="*/ 34 w 42"/>
                <a:gd name="T39" fmla="*/ 3 h 40"/>
                <a:gd name="T40" fmla="*/ 32 w 42"/>
                <a:gd name="T41" fmla="*/ 2 h 40"/>
                <a:gd name="T42" fmla="*/ 32 w 42"/>
                <a:gd name="T43" fmla="*/ 0 h 40"/>
                <a:gd name="T44" fmla="*/ 29 w 42"/>
                <a:gd name="T45" fmla="*/ 2 h 40"/>
                <a:gd name="T46" fmla="*/ 27 w 42"/>
                <a:gd name="T47" fmla="*/ 4 h 40"/>
                <a:gd name="T48" fmla="*/ 25 w 42"/>
                <a:gd name="T49" fmla="*/ 5 h 40"/>
                <a:gd name="T50" fmla="*/ 23 w 42"/>
                <a:gd name="T51" fmla="*/ 6 h 40"/>
                <a:gd name="T52" fmla="*/ 21 w 42"/>
                <a:gd name="T53" fmla="*/ 7 h 40"/>
                <a:gd name="T54" fmla="*/ 15 w 42"/>
                <a:gd name="T55" fmla="*/ 14 h 40"/>
                <a:gd name="T56" fmla="*/ 15 w 42"/>
                <a:gd name="T57" fmla="*/ 20 h 40"/>
                <a:gd name="T58" fmla="*/ 15 w 42"/>
                <a:gd name="T59" fmla="*/ 24 h 40"/>
                <a:gd name="T60" fmla="*/ 12 w 42"/>
                <a:gd name="T61" fmla="*/ 26 h 40"/>
                <a:gd name="T62" fmla="*/ 11 w 42"/>
                <a:gd name="T63" fmla="*/ 26 h 40"/>
                <a:gd name="T64" fmla="*/ 6 w 42"/>
                <a:gd name="T65" fmla="*/ 28 h 40"/>
                <a:gd name="T66" fmla="*/ 0 w 42"/>
                <a:gd name="T6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 h="40">
                  <a:moveTo>
                    <a:pt x="0" y="35"/>
                  </a:moveTo>
                  <a:cubicBezTo>
                    <a:pt x="0" y="36"/>
                    <a:pt x="0" y="37"/>
                    <a:pt x="1" y="38"/>
                  </a:cubicBezTo>
                  <a:cubicBezTo>
                    <a:pt x="2" y="40"/>
                    <a:pt x="2" y="40"/>
                    <a:pt x="2" y="40"/>
                  </a:cubicBezTo>
                  <a:cubicBezTo>
                    <a:pt x="3" y="39"/>
                    <a:pt x="3" y="39"/>
                    <a:pt x="3" y="39"/>
                  </a:cubicBezTo>
                  <a:cubicBezTo>
                    <a:pt x="5" y="39"/>
                    <a:pt x="6" y="39"/>
                    <a:pt x="8" y="39"/>
                  </a:cubicBezTo>
                  <a:cubicBezTo>
                    <a:pt x="10" y="39"/>
                    <a:pt x="11" y="39"/>
                    <a:pt x="13" y="39"/>
                  </a:cubicBezTo>
                  <a:cubicBezTo>
                    <a:pt x="15" y="39"/>
                    <a:pt x="17" y="39"/>
                    <a:pt x="19" y="39"/>
                  </a:cubicBezTo>
                  <a:cubicBezTo>
                    <a:pt x="23" y="39"/>
                    <a:pt x="23" y="39"/>
                    <a:pt x="23" y="39"/>
                  </a:cubicBezTo>
                  <a:cubicBezTo>
                    <a:pt x="26" y="39"/>
                    <a:pt x="32" y="39"/>
                    <a:pt x="35" y="35"/>
                  </a:cubicBezTo>
                  <a:cubicBezTo>
                    <a:pt x="37" y="32"/>
                    <a:pt x="36" y="28"/>
                    <a:pt x="36" y="25"/>
                  </a:cubicBezTo>
                  <a:cubicBezTo>
                    <a:pt x="36" y="22"/>
                    <a:pt x="36" y="20"/>
                    <a:pt x="36" y="19"/>
                  </a:cubicBezTo>
                  <a:cubicBezTo>
                    <a:pt x="37" y="18"/>
                    <a:pt x="37" y="17"/>
                    <a:pt x="37" y="16"/>
                  </a:cubicBezTo>
                  <a:cubicBezTo>
                    <a:pt x="37" y="14"/>
                    <a:pt x="37" y="13"/>
                    <a:pt x="38" y="11"/>
                  </a:cubicBezTo>
                  <a:cubicBezTo>
                    <a:pt x="38" y="11"/>
                    <a:pt x="39" y="10"/>
                    <a:pt x="39" y="10"/>
                  </a:cubicBezTo>
                  <a:cubicBezTo>
                    <a:pt x="41" y="9"/>
                    <a:pt x="42" y="7"/>
                    <a:pt x="42" y="5"/>
                  </a:cubicBezTo>
                  <a:cubicBezTo>
                    <a:pt x="42" y="2"/>
                    <a:pt x="39" y="0"/>
                    <a:pt x="36" y="0"/>
                  </a:cubicBezTo>
                  <a:cubicBezTo>
                    <a:pt x="35" y="0"/>
                    <a:pt x="34" y="0"/>
                    <a:pt x="33" y="1"/>
                  </a:cubicBezTo>
                  <a:cubicBezTo>
                    <a:pt x="34" y="3"/>
                    <a:pt x="34" y="3"/>
                    <a:pt x="34" y="3"/>
                  </a:cubicBezTo>
                  <a:cubicBezTo>
                    <a:pt x="34" y="3"/>
                    <a:pt x="34" y="3"/>
                    <a:pt x="34" y="3"/>
                  </a:cubicBezTo>
                  <a:cubicBezTo>
                    <a:pt x="34" y="3"/>
                    <a:pt x="34" y="3"/>
                    <a:pt x="34" y="3"/>
                  </a:cubicBezTo>
                  <a:cubicBezTo>
                    <a:pt x="32" y="2"/>
                    <a:pt x="32" y="2"/>
                    <a:pt x="32" y="2"/>
                  </a:cubicBezTo>
                  <a:cubicBezTo>
                    <a:pt x="32" y="0"/>
                    <a:pt x="32" y="0"/>
                    <a:pt x="32" y="0"/>
                  </a:cubicBezTo>
                  <a:cubicBezTo>
                    <a:pt x="29" y="2"/>
                    <a:pt x="29" y="2"/>
                    <a:pt x="29" y="2"/>
                  </a:cubicBezTo>
                  <a:cubicBezTo>
                    <a:pt x="28" y="3"/>
                    <a:pt x="28" y="3"/>
                    <a:pt x="27" y="4"/>
                  </a:cubicBezTo>
                  <a:cubicBezTo>
                    <a:pt x="26" y="4"/>
                    <a:pt x="26" y="4"/>
                    <a:pt x="25" y="5"/>
                  </a:cubicBezTo>
                  <a:cubicBezTo>
                    <a:pt x="25" y="5"/>
                    <a:pt x="24" y="5"/>
                    <a:pt x="23" y="6"/>
                  </a:cubicBezTo>
                  <a:cubicBezTo>
                    <a:pt x="23" y="6"/>
                    <a:pt x="22" y="6"/>
                    <a:pt x="21" y="7"/>
                  </a:cubicBezTo>
                  <a:cubicBezTo>
                    <a:pt x="19" y="8"/>
                    <a:pt x="16" y="12"/>
                    <a:pt x="15" y="14"/>
                  </a:cubicBezTo>
                  <a:cubicBezTo>
                    <a:pt x="15" y="16"/>
                    <a:pt x="15" y="18"/>
                    <a:pt x="15" y="20"/>
                  </a:cubicBezTo>
                  <a:cubicBezTo>
                    <a:pt x="15" y="21"/>
                    <a:pt x="15" y="23"/>
                    <a:pt x="15" y="24"/>
                  </a:cubicBezTo>
                  <a:cubicBezTo>
                    <a:pt x="15" y="26"/>
                    <a:pt x="14" y="26"/>
                    <a:pt x="12" y="26"/>
                  </a:cubicBezTo>
                  <a:cubicBezTo>
                    <a:pt x="11" y="26"/>
                    <a:pt x="11" y="26"/>
                    <a:pt x="11" y="26"/>
                  </a:cubicBezTo>
                  <a:cubicBezTo>
                    <a:pt x="7" y="27"/>
                    <a:pt x="6" y="28"/>
                    <a:pt x="6" y="28"/>
                  </a:cubicBezTo>
                  <a:cubicBezTo>
                    <a:pt x="4" y="29"/>
                    <a:pt x="1" y="32"/>
                    <a:pt x="0" y="3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 name="Freeform 14"/>
            <p:cNvSpPr>
              <a:spLocks/>
            </p:cNvSpPr>
            <p:nvPr/>
          </p:nvSpPr>
          <p:spPr bwMode="auto">
            <a:xfrm>
              <a:off x="2747" y="81"/>
              <a:ext cx="26" cy="22"/>
            </a:xfrm>
            <a:custGeom>
              <a:avLst/>
              <a:gdLst>
                <a:gd name="T0" fmla="*/ 7 w 17"/>
                <a:gd name="T1" fmla="*/ 14 h 14"/>
                <a:gd name="T2" fmla="*/ 11 w 17"/>
                <a:gd name="T3" fmla="*/ 13 h 14"/>
                <a:gd name="T4" fmla="*/ 16 w 17"/>
                <a:gd name="T5" fmla="*/ 3 h 14"/>
                <a:gd name="T6" fmla="*/ 16 w 17"/>
                <a:gd name="T7" fmla="*/ 0 h 14"/>
                <a:gd name="T8" fmla="*/ 13 w 17"/>
                <a:gd name="T9" fmla="*/ 1 h 14"/>
                <a:gd name="T10" fmla="*/ 12 w 17"/>
                <a:gd name="T11" fmla="*/ 1 h 14"/>
                <a:gd name="T12" fmla="*/ 7 w 17"/>
                <a:gd name="T13" fmla="*/ 3 h 14"/>
                <a:gd name="T14" fmla="*/ 5 w 17"/>
                <a:gd name="T15" fmla="*/ 4 h 14"/>
                <a:gd name="T16" fmla="*/ 0 w 17"/>
                <a:gd name="T17" fmla="*/ 9 h 14"/>
                <a:gd name="T18" fmla="*/ 1 w 17"/>
                <a:gd name="T19" fmla="*/ 12 h 14"/>
                <a:gd name="T20" fmla="*/ 7 w 17"/>
                <a:gd name="T2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4">
                  <a:moveTo>
                    <a:pt x="7" y="14"/>
                  </a:moveTo>
                  <a:cubicBezTo>
                    <a:pt x="8" y="14"/>
                    <a:pt x="10" y="14"/>
                    <a:pt x="11" y="13"/>
                  </a:cubicBezTo>
                  <a:cubicBezTo>
                    <a:pt x="14" y="12"/>
                    <a:pt x="17" y="6"/>
                    <a:pt x="16" y="3"/>
                  </a:cubicBezTo>
                  <a:cubicBezTo>
                    <a:pt x="16" y="0"/>
                    <a:pt x="16" y="0"/>
                    <a:pt x="16" y="0"/>
                  </a:cubicBezTo>
                  <a:cubicBezTo>
                    <a:pt x="13" y="1"/>
                    <a:pt x="13" y="1"/>
                    <a:pt x="13" y="1"/>
                  </a:cubicBezTo>
                  <a:cubicBezTo>
                    <a:pt x="13" y="1"/>
                    <a:pt x="12" y="1"/>
                    <a:pt x="12" y="1"/>
                  </a:cubicBezTo>
                  <a:cubicBezTo>
                    <a:pt x="10" y="2"/>
                    <a:pt x="9" y="2"/>
                    <a:pt x="7" y="3"/>
                  </a:cubicBezTo>
                  <a:cubicBezTo>
                    <a:pt x="6" y="4"/>
                    <a:pt x="6" y="4"/>
                    <a:pt x="5" y="4"/>
                  </a:cubicBezTo>
                  <a:cubicBezTo>
                    <a:pt x="3" y="5"/>
                    <a:pt x="0" y="6"/>
                    <a:pt x="0" y="9"/>
                  </a:cubicBezTo>
                  <a:cubicBezTo>
                    <a:pt x="0" y="9"/>
                    <a:pt x="0" y="11"/>
                    <a:pt x="1" y="12"/>
                  </a:cubicBezTo>
                  <a:cubicBezTo>
                    <a:pt x="3" y="14"/>
                    <a:pt x="6" y="14"/>
                    <a:pt x="7" y="1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 name="Freeform 15"/>
            <p:cNvSpPr>
              <a:spLocks/>
            </p:cNvSpPr>
            <p:nvPr/>
          </p:nvSpPr>
          <p:spPr bwMode="auto">
            <a:xfrm>
              <a:off x="2551" y="97"/>
              <a:ext cx="37" cy="20"/>
            </a:xfrm>
            <a:custGeom>
              <a:avLst/>
              <a:gdLst>
                <a:gd name="T0" fmla="*/ 7 w 24"/>
                <a:gd name="T1" fmla="*/ 12 h 13"/>
                <a:gd name="T2" fmla="*/ 11 w 24"/>
                <a:gd name="T3" fmla="*/ 11 h 13"/>
                <a:gd name="T4" fmla="*/ 13 w 24"/>
                <a:gd name="T5" fmla="*/ 11 h 13"/>
                <a:gd name="T6" fmla="*/ 14 w 24"/>
                <a:gd name="T7" fmla="*/ 11 h 13"/>
                <a:gd name="T8" fmla="*/ 15 w 24"/>
                <a:gd name="T9" fmla="*/ 12 h 13"/>
                <a:gd name="T10" fmla="*/ 20 w 24"/>
                <a:gd name="T11" fmla="*/ 13 h 13"/>
                <a:gd name="T12" fmla="*/ 20 w 24"/>
                <a:gd name="T13" fmla="*/ 13 h 13"/>
                <a:gd name="T14" fmla="*/ 23 w 24"/>
                <a:gd name="T15" fmla="*/ 12 h 13"/>
                <a:gd name="T16" fmla="*/ 24 w 24"/>
                <a:gd name="T17" fmla="*/ 8 h 13"/>
                <a:gd name="T18" fmla="*/ 23 w 24"/>
                <a:gd name="T19" fmla="*/ 3 h 13"/>
                <a:gd name="T20" fmla="*/ 13 w 24"/>
                <a:gd name="T21" fmla="*/ 0 h 13"/>
                <a:gd name="T22" fmla="*/ 10 w 24"/>
                <a:gd name="T23" fmla="*/ 0 h 13"/>
                <a:gd name="T24" fmla="*/ 9 w 24"/>
                <a:gd name="T25" fmla="*/ 0 h 13"/>
                <a:gd name="T26" fmla="*/ 0 w 24"/>
                <a:gd name="T27" fmla="*/ 7 h 13"/>
                <a:gd name="T28" fmla="*/ 7 w 24"/>
                <a:gd name="T2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3">
                  <a:moveTo>
                    <a:pt x="7" y="12"/>
                  </a:moveTo>
                  <a:cubicBezTo>
                    <a:pt x="8" y="12"/>
                    <a:pt x="9" y="12"/>
                    <a:pt x="11" y="11"/>
                  </a:cubicBezTo>
                  <a:cubicBezTo>
                    <a:pt x="12" y="11"/>
                    <a:pt x="12" y="11"/>
                    <a:pt x="13" y="11"/>
                  </a:cubicBezTo>
                  <a:cubicBezTo>
                    <a:pt x="14" y="11"/>
                    <a:pt x="14" y="11"/>
                    <a:pt x="14" y="11"/>
                  </a:cubicBezTo>
                  <a:cubicBezTo>
                    <a:pt x="14" y="11"/>
                    <a:pt x="15" y="12"/>
                    <a:pt x="15" y="12"/>
                  </a:cubicBezTo>
                  <a:cubicBezTo>
                    <a:pt x="16" y="12"/>
                    <a:pt x="18" y="13"/>
                    <a:pt x="20" y="13"/>
                  </a:cubicBezTo>
                  <a:cubicBezTo>
                    <a:pt x="20" y="13"/>
                    <a:pt x="20" y="13"/>
                    <a:pt x="20" y="13"/>
                  </a:cubicBezTo>
                  <a:cubicBezTo>
                    <a:pt x="21" y="13"/>
                    <a:pt x="22" y="13"/>
                    <a:pt x="23" y="12"/>
                  </a:cubicBezTo>
                  <a:cubicBezTo>
                    <a:pt x="24" y="11"/>
                    <a:pt x="24" y="10"/>
                    <a:pt x="24" y="8"/>
                  </a:cubicBezTo>
                  <a:cubicBezTo>
                    <a:pt x="24" y="6"/>
                    <a:pt x="24" y="4"/>
                    <a:pt x="23" y="3"/>
                  </a:cubicBezTo>
                  <a:cubicBezTo>
                    <a:pt x="20" y="0"/>
                    <a:pt x="15" y="0"/>
                    <a:pt x="13" y="0"/>
                  </a:cubicBezTo>
                  <a:cubicBezTo>
                    <a:pt x="12" y="0"/>
                    <a:pt x="11" y="0"/>
                    <a:pt x="10" y="0"/>
                  </a:cubicBezTo>
                  <a:cubicBezTo>
                    <a:pt x="9" y="0"/>
                    <a:pt x="9" y="0"/>
                    <a:pt x="9" y="0"/>
                  </a:cubicBezTo>
                  <a:cubicBezTo>
                    <a:pt x="7" y="0"/>
                    <a:pt x="0" y="1"/>
                    <a:pt x="0" y="7"/>
                  </a:cubicBezTo>
                  <a:cubicBezTo>
                    <a:pt x="1" y="9"/>
                    <a:pt x="2" y="12"/>
                    <a:pt x="7" y="12"/>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6" name="Freeform 16"/>
            <p:cNvSpPr>
              <a:spLocks noEditPoints="1"/>
            </p:cNvSpPr>
            <p:nvPr/>
          </p:nvSpPr>
          <p:spPr bwMode="auto">
            <a:xfrm>
              <a:off x="2050" y="26"/>
              <a:ext cx="757" cy="735"/>
            </a:xfrm>
            <a:custGeom>
              <a:avLst/>
              <a:gdLst>
                <a:gd name="T0" fmla="*/ 482 w 494"/>
                <a:gd name="T1" fmla="*/ 151 h 480"/>
                <a:gd name="T2" fmla="*/ 463 w 494"/>
                <a:gd name="T3" fmla="*/ 149 h 480"/>
                <a:gd name="T4" fmla="*/ 452 w 494"/>
                <a:gd name="T5" fmla="*/ 137 h 480"/>
                <a:gd name="T6" fmla="*/ 446 w 494"/>
                <a:gd name="T7" fmla="*/ 142 h 480"/>
                <a:gd name="T8" fmla="*/ 436 w 494"/>
                <a:gd name="T9" fmla="*/ 102 h 480"/>
                <a:gd name="T10" fmla="*/ 404 w 494"/>
                <a:gd name="T11" fmla="*/ 99 h 480"/>
                <a:gd name="T12" fmla="*/ 401 w 494"/>
                <a:gd name="T13" fmla="*/ 75 h 480"/>
                <a:gd name="T14" fmla="*/ 420 w 494"/>
                <a:gd name="T15" fmla="*/ 63 h 480"/>
                <a:gd name="T16" fmla="*/ 408 w 494"/>
                <a:gd name="T17" fmla="*/ 62 h 480"/>
                <a:gd name="T18" fmla="*/ 380 w 494"/>
                <a:gd name="T19" fmla="*/ 61 h 480"/>
                <a:gd name="T20" fmla="*/ 353 w 494"/>
                <a:gd name="T21" fmla="*/ 64 h 480"/>
                <a:gd name="T22" fmla="*/ 333 w 494"/>
                <a:gd name="T23" fmla="*/ 74 h 480"/>
                <a:gd name="T24" fmla="*/ 273 w 494"/>
                <a:gd name="T25" fmla="*/ 77 h 480"/>
                <a:gd name="T26" fmla="*/ 235 w 494"/>
                <a:gd name="T27" fmla="*/ 66 h 480"/>
                <a:gd name="T28" fmla="*/ 188 w 494"/>
                <a:gd name="T29" fmla="*/ 53 h 480"/>
                <a:gd name="T30" fmla="*/ 153 w 494"/>
                <a:gd name="T31" fmla="*/ 28 h 480"/>
                <a:gd name="T32" fmla="*/ 137 w 494"/>
                <a:gd name="T33" fmla="*/ 15 h 480"/>
                <a:gd name="T34" fmla="*/ 116 w 494"/>
                <a:gd name="T35" fmla="*/ 10 h 480"/>
                <a:gd name="T36" fmla="*/ 110 w 494"/>
                <a:gd name="T37" fmla="*/ 37 h 480"/>
                <a:gd name="T38" fmla="*/ 78 w 494"/>
                <a:gd name="T39" fmla="*/ 94 h 480"/>
                <a:gd name="T40" fmla="*/ 53 w 494"/>
                <a:gd name="T41" fmla="*/ 115 h 480"/>
                <a:gd name="T42" fmla="*/ 66 w 494"/>
                <a:gd name="T43" fmla="*/ 54 h 480"/>
                <a:gd name="T44" fmla="*/ 44 w 494"/>
                <a:gd name="T45" fmla="*/ 40 h 480"/>
                <a:gd name="T46" fmla="*/ 14 w 494"/>
                <a:gd name="T47" fmla="*/ 100 h 480"/>
                <a:gd name="T48" fmla="*/ 13 w 494"/>
                <a:gd name="T49" fmla="*/ 129 h 480"/>
                <a:gd name="T50" fmla="*/ 23 w 494"/>
                <a:gd name="T51" fmla="*/ 144 h 480"/>
                <a:gd name="T52" fmla="*/ 40 w 494"/>
                <a:gd name="T53" fmla="*/ 208 h 480"/>
                <a:gd name="T54" fmla="*/ 84 w 494"/>
                <a:gd name="T55" fmla="*/ 216 h 480"/>
                <a:gd name="T56" fmla="*/ 123 w 494"/>
                <a:gd name="T57" fmla="*/ 232 h 480"/>
                <a:gd name="T58" fmla="*/ 162 w 494"/>
                <a:gd name="T59" fmla="*/ 253 h 480"/>
                <a:gd name="T60" fmla="*/ 200 w 494"/>
                <a:gd name="T61" fmla="*/ 246 h 480"/>
                <a:gd name="T62" fmla="*/ 193 w 494"/>
                <a:gd name="T63" fmla="*/ 290 h 480"/>
                <a:gd name="T64" fmla="*/ 205 w 494"/>
                <a:gd name="T65" fmla="*/ 374 h 480"/>
                <a:gd name="T66" fmla="*/ 208 w 494"/>
                <a:gd name="T67" fmla="*/ 402 h 480"/>
                <a:gd name="T68" fmla="*/ 217 w 494"/>
                <a:gd name="T69" fmla="*/ 424 h 480"/>
                <a:gd name="T70" fmla="*/ 226 w 494"/>
                <a:gd name="T71" fmla="*/ 459 h 480"/>
                <a:gd name="T72" fmla="*/ 260 w 494"/>
                <a:gd name="T73" fmla="*/ 473 h 480"/>
                <a:gd name="T74" fmla="*/ 273 w 494"/>
                <a:gd name="T75" fmla="*/ 480 h 480"/>
                <a:gd name="T76" fmla="*/ 289 w 494"/>
                <a:gd name="T77" fmla="*/ 464 h 480"/>
                <a:gd name="T78" fmla="*/ 317 w 494"/>
                <a:gd name="T79" fmla="*/ 448 h 480"/>
                <a:gd name="T80" fmla="*/ 328 w 494"/>
                <a:gd name="T81" fmla="*/ 433 h 480"/>
                <a:gd name="T82" fmla="*/ 348 w 494"/>
                <a:gd name="T83" fmla="*/ 420 h 480"/>
                <a:gd name="T84" fmla="*/ 354 w 494"/>
                <a:gd name="T85" fmla="*/ 407 h 480"/>
                <a:gd name="T86" fmla="*/ 333 w 494"/>
                <a:gd name="T87" fmla="*/ 399 h 480"/>
                <a:gd name="T88" fmla="*/ 304 w 494"/>
                <a:gd name="T89" fmla="*/ 331 h 480"/>
                <a:gd name="T90" fmla="*/ 329 w 494"/>
                <a:gd name="T91" fmla="*/ 341 h 480"/>
                <a:gd name="T92" fmla="*/ 353 w 494"/>
                <a:gd name="T93" fmla="*/ 346 h 480"/>
                <a:gd name="T94" fmla="*/ 374 w 494"/>
                <a:gd name="T95" fmla="*/ 359 h 480"/>
                <a:gd name="T96" fmla="*/ 390 w 494"/>
                <a:gd name="T97" fmla="*/ 334 h 480"/>
                <a:gd name="T98" fmla="*/ 416 w 494"/>
                <a:gd name="T99" fmla="*/ 333 h 480"/>
                <a:gd name="T100" fmla="*/ 446 w 494"/>
                <a:gd name="T101" fmla="*/ 316 h 480"/>
                <a:gd name="T102" fmla="*/ 437 w 494"/>
                <a:gd name="T103" fmla="*/ 272 h 480"/>
                <a:gd name="T104" fmla="*/ 451 w 494"/>
                <a:gd name="T105" fmla="*/ 228 h 480"/>
                <a:gd name="T106" fmla="*/ 461 w 494"/>
                <a:gd name="T107" fmla="*/ 211 h 480"/>
                <a:gd name="T108" fmla="*/ 476 w 494"/>
                <a:gd name="T109" fmla="*/ 177 h 480"/>
                <a:gd name="T110" fmla="*/ 130 w 494"/>
                <a:gd name="T111" fmla="*/ 27 h 480"/>
                <a:gd name="T112" fmla="*/ 436 w 494"/>
                <a:gd name="T113" fmla="*/ 155 h 480"/>
                <a:gd name="T114" fmla="*/ 446 w 494"/>
                <a:gd name="T115" fmla="*/ 1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4" h="480">
                  <a:moveTo>
                    <a:pt x="493" y="160"/>
                  </a:moveTo>
                  <a:cubicBezTo>
                    <a:pt x="492" y="159"/>
                    <a:pt x="492" y="158"/>
                    <a:pt x="491" y="158"/>
                  </a:cubicBezTo>
                  <a:cubicBezTo>
                    <a:pt x="490" y="156"/>
                    <a:pt x="489" y="155"/>
                    <a:pt x="487" y="154"/>
                  </a:cubicBezTo>
                  <a:cubicBezTo>
                    <a:pt x="486" y="153"/>
                    <a:pt x="485" y="153"/>
                    <a:pt x="484" y="153"/>
                  </a:cubicBezTo>
                  <a:cubicBezTo>
                    <a:pt x="484" y="153"/>
                    <a:pt x="484" y="153"/>
                    <a:pt x="484" y="153"/>
                  </a:cubicBezTo>
                  <a:cubicBezTo>
                    <a:pt x="484" y="153"/>
                    <a:pt x="484" y="153"/>
                    <a:pt x="484" y="153"/>
                  </a:cubicBezTo>
                  <a:cubicBezTo>
                    <a:pt x="484" y="153"/>
                    <a:pt x="484" y="153"/>
                    <a:pt x="484" y="153"/>
                  </a:cubicBezTo>
                  <a:cubicBezTo>
                    <a:pt x="483" y="152"/>
                    <a:pt x="483" y="151"/>
                    <a:pt x="482" y="151"/>
                  </a:cubicBezTo>
                  <a:cubicBezTo>
                    <a:pt x="480" y="148"/>
                    <a:pt x="478" y="148"/>
                    <a:pt x="475" y="148"/>
                  </a:cubicBezTo>
                  <a:cubicBezTo>
                    <a:pt x="473" y="148"/>
                    <a:pt x="473" y="148"/>
                    <a:pt x="473" y="148"/>
                  </a:cubicBezTo>
                  <a:cubicBezTo>
                    <a:pt x="470" y="148"/>
                    <a:pt x="468" y="149"/>
                    <a:pt x="466" y="150"/>
                  </a:cubicBezTo>
                  <a:cubicBezTo>
                    <a:pt x="465" y="150"/>
                    <a:pt x="465" y="150"/>
                    <a:pt x="465" y="150"/>
                  </a:cubicBezTo>
                  <a:cubicBezTo>
                    <a:pt x="465" y="151"/>
                    <a:pt x="464" y="151"/>
                    <a:pt x="464" y="151"/>
                  </a:cubicBezTo>
                  <a:cubicBezTo>
                    <a:pt x="463" y="151"/>
                    <a:pt x="463" y="151"/>
                    <a:pt x="463" y="151"/>
                  </a:cubicBezTo>
                  <a:cubicBezTo>
                    <a:pt x="463" y="151"/>
                    <a:pt x="463" y="151"/>
                    <a:pt x="463" y="151"/>
                  </a:cubicBezTo>
                  <a:cubicBezTo>
                    <a:pt x="463" y="149"/>
                    <a:pt x="463" y="149"/>
                    <a:pt x="463" y="149"/>
                  </a:cubicBezTo>
                  <a:cubicBezTo>
                    <a:pt x="464" y="146"/>
                    <a:pt x="462" y="144"/>
                    <a:pt x="460" y="142"/>
                  </a:cubicBezTo>
                  <a:cubicBezTo>
                    <a:pt x="460" y="141"/>
                    <a:pt x="459" y="141"/>
                    <a:pt x="459" y="140"/>
                  </a:cubicBezTo>
                  <a:cubicBezTo>
                    <a:pt x="458" y="139"/>
                    <a:pt x="458" y="138"/>
                    <a:pt x="459" y="136"/>
                  </a:cubicBezTo>
                  <a:cubicBezTo>
                    <a:pt x="460" y="135"/>
                    <a:pt x="460" y="133"/>
                    <a:pt x="460" y="131"/>
                  </a:cubicBezTo>
                  <a:cubicBezTo>
                    <a:pt x="460" y="129"/>
                    <a:pt x="460" y="129"/>
                    <a:pt x="460" y="129"/>
                  </a:cubicBezTo>
                  <a:cubicBezTo>
                    <a:pt x="458" y="129"/>
                    <a:pt x="458" y="129"/>
                    <a:pt x="458" y="129"/>
                  </a:cubicBezTo>
                  <a:cubicBezTo>
                    <a:pt x="458" y="129"/>
                    <a:pt x="457" y="129"/>
                    <a:pt x="457" y="129"/>
                  </a:cubicBezTo>
                  <a:cubicBezTo>
                    <a:pt x="453" y="129"/>
                    <a:pt x="452" y="134"/>
                    <a:pt x="452" y="137"/>
                  </a:cubicBezTo>
                  <a:cubicBezTo>
                    <a:pt x="452" y="138"/>
                    <a:pt x="451" y="138"/>
                    <a:pt x="451" y="139"/>
                  </a:cubicBezTo>
                  <a:cubicBezTo>
                    <a:pt x="451" y="139"/>
                    <a:pt x="451" y="139"/>
                    <a:pt x="451" y="139"/>
                  </a:cubicBezTo>
                  <a:cubicBezTo>
                    <a:pt x="451" y="139"/>
                    <a:pt x="451" y="139"/>
                    <a:pt x="451" y="139"/>
                  </a:cubicBezTo>
                  <a:cubicBezTo>
                    <a:pt x="451" y="140"/>
                    <a:pt x="450" y="140"/>
                    <a:pt x="449" y="141"/>
                  </a:cubicBezTo>
                  <a:cubicBezTo>
                    <a:pt x="448" y="142"/>
                    <a:pt x="447" y="143"/>
                    <a:pt x="447" y="143"/>
                  </a:cubicBezTo>
                  <a:cubicBezTo>
                    <a:pt x="447" y="143"/>
                    <a:pt x="446" y="143"/>
                    <a:pt x="446" y="143"/>
                  </a:cubicBezTo>
                  <a:cubicBezTo>
                    <a:pt x="446" y="143"/>
                    <a:pt x="446" y="143"/>
                    <a:pt x="446" y="143"/>
                  </a:cubicBezTo>
                  <a:cubicBezTo>
                    <a:pt x="446" y="143"/>
                    <a:pt x="446" y="143"/>
                    <a:pt x="446" y="142"/>
                  </a:cubicBezTo>
                  <a:cubicBezTo>
                    <a:pt x="446" y="141"/>
                    <a:pt x="446" y="140"/>
                    <a:pt x="446" y="139"/>
                  </a:cubicBezTo>
                  <a:cubicBezTo>
                    <a:pt x="447" y="137"/>
                    <a:pt x="448" y="134"/>
                    <a:pt x="450" y="132"/>
                  </a:cubicBezTo>
                  <a:cubicBezTo>
                    <a:pt x="451" y="131"/>
                    <a:pt x="452" y="130"/>
                    <a:pt x="454" y="129"/>
                  </a:cubicBezTo>
                  <a:cubicBezTo>
                    <a:pt x="456" y="127"/>
                    <a:pt x="459" y="125"/>
                    <a:pt x="459" y="122"/>
                  </a:cubicBezTo>
                  <a:cubicBezTo>
                    <a:pt x="460" y="116"/>
                    <a:pt x="451" y="110"/>
                    <a:pt x="448" y="109"/>
                  </a:cubicBezTo>
                  <a:cubicBezTo>
                    <a:pt x="447" y="109"/>
                    <a:pt x="445" y="108"/>
                    <a:pt x="444" y="108"/>
                  </a:cubicBezTo>
                  <a:cubicBezTo>
                    <a:pt x="442" y="107"/>
                    <a:pt x="440" y="106"/>
                    <a:pt x="438" y="105"/>
                  </a:cubicBezTo>
                  <a:cubicBezTo>
                    <a:pt x="437" y="104"/>
                    <a:pt x="436" y="103"/>
                    <a:pt x="436" y="102"/>
                  </a:cubicBezTo>
                  <a:cubicBezTo>
                    <a:pt x="434" y="100"/>
                    <a:pt x="433" y="98"/>
                    <a:pt x="430" y="98"/>
                  </a:cubicBezTo>
                  <a:cubicBezTo>
                    <a:pt x="429" y="98"/>
                    <a:pt x="428" y="98"/>
                    <a:pt x="426" y="99"/>
                  </a:cubicBezTo>
                  <a:cubicBezTo>
                    <a:pt x="425" y="99"/>
                    <a:pt x="424" y="99"/>
                    <a:pt x="423" y="99"/>
                  </a:cubicBezTo>
                  <a:cubicBezTo>
                    <a:pt x="422" y="99"/>
                    <a:pt x="421" y="98"/>
                    <a:pt x="419" y="97"/>
                  </a:cubicBezTo>
                  <a:cubicBezTo>
                    <a:pt x="418" y="97"/>
                    <a:pt x="417" y="96"/>
                    <a:pt x="415" y="96"/>
                  </a:cubicBezTo>
                  <a:cubicBezTo>
                    <a:pt x="414" y="95"/>
                    <a:pt x="412" y="94"/>
                    <a:pt x="410" y="94"/>
                  </a:cubicBezTo>
                  <a:cubicBezTo>
                    <a:pt x="409" y="94"/>
                    <a:pt x="408" y="95"/>
                    <a:pt x="407" y="95"/>
                  </a:cubicBezTo>
                  <a:cubicBezTo>
                    <a:pt x="406" y="96"/>
                    <a:pt x="405" y="98"/>
                    <a:pt x="404" y="99"/>
                  </a:cubicBezTo>
                  <a:cubicBezTo>
                    <a:pt x="404" y="99"/>
                    <a:pt x="404" y="99"/>
                    <a:pt x="404" y="100"/>
                  </a:cubicBezTo>
                  <a:cubicBezTo>
                    <a:pt x="403" y="98"/>
                    <a:pt x="402" y="96"/>
                    <a:pt x="402" y="95"/>
                  </a:cubicBezTo>
                  <a:cubicBezTo>
                    <a:pt x="399" y="89"/>
                    <a:pt x="397" y="83"/>
                    <a:pt x="392" y="81"/>
                  </a:cubicBezTo>
                  <a:cubicBezTo>
                    <a:pt x="391" y="79"/>
                    <a:pt x="390" y="78"/>
                    <a:pt x="389" y="76"/>
                  </a:cubicBezTo>
                  <a:cubicBezTo>
                    <a:pt x="388" y="75"/>
                    <a:pt x="387" y="75"/>
                    <a:pt x="386" y="73"/>
                  </a:cubicBezTo>
                  <a:cubicBezTo>
                    <a:pt x="386" y="73"/>
                    <a:pt x="387" y="73"/>
                    <a:pt x="388" y="73"/>
                  </a:cubicBezTo>
                  <a:cubicBezTo>
                    <a:pt x="390" y="73"/>
                    <a:pt x="393" y="74"/>
                    <a:pt x="395" y="74"/>
                  </a:cubicBezTo>
                  <a:cubicBezTo>
                    <a:pt x="397" y="75"/>
                    <a:pt x="399" y="75"/>
                    <a:pt x="401" y="75"/>
                  </a:cubicBezTo>
                  <a:cubicBezTo>
                    <a:pt x="402" y="75"/>
                    <a:pt x="402" y="75"/>
                    <a:pt x="402" y="75"/>
                  </a:cubicBezTo>
                  <a:cubicBezTo>
                    <a:pt x="404" y="75"/>
                    <a:pt x="406" y="74"/>
                    <a:pt x="406" y="72"/>
                  </a:cubicBezTo>
                  <a:cubicBezTo>
                    <a:pt x="406" y="71"/>
                    <a:pt x="406" y="71"/>
                    <a:pt x="406" y="71"/>
                  </a:cubicBezTo>
                  <a:cubicBezTo>
                    <a:pt x="407" y="71"/>
                    <a:pt x="407" y="71"/>
                    <a:pt x="408" y="71"/>
                  </a:cubicBezTo>
                  <a:cubicBezTo>
                    <a:pt x="409" y="71"/>
                    <a:pt x="409" y="70"/>
                    <a:pt x="410" y="70"/>
                  </a:cubicBezTo>
                  <a:cubicBezTo>
                    <a:pt x="410" y="70"/>
                    <a:pt x="411" y="70"/>
                    <a:pt x="411" y="70"/>
                  </a:cubicBezTo>
                  <a:cubicBezTo>
                    <a:pt x="414" y="70"/>
                    <a:pt x="420" y="69"/>
                    <a:pt x="420" y="65"/>
                  </a:cubicBezTo>
                  <a:cubicBezTo>
                    <a:pt x="420" y="63"/>
                    <a:pt x="420" y="63"/>
                    <a:pt x="420" y="63"/>
                  </a:cubicBezTo>
                  <a:cubicBezTo>
                    <a:pt x="419" y="63"/>
                    <a:pt x="419" y="63"/>
                    <a:pt x="419" y="63"/>
                  </a:cubicBezTo>
                  <a:cubicBezTo>
                    <a:pt x="417" y="62"/>
                    <a:pt x="416" y="62"/>
                    <a:pt x="414" y="62"/>
                  </a:cubicBezTo>
                  <a:cubicBezTo>
                    <a:pt x="413" y="62"/>
                    <a:pt x="412" y="62"/>
                    <a:pt x="411" y="62"/>
                  </a:cubicBezTo>
                  <a:cubicBezTo>
                    <a:pt x="411" y="62"/>
                    <a:pt x="410" y="62"/>
                    <a:pt x="409" y="62"/>
                  </a:cubicBezTo>
                  <a:cubicBezTo>
                    <a:pt x="409" y="62"/>
                    <a:pt x="409" y="62"/>
                    <a:pt x="408" y="62"/>
                  </a:cubicBezTo>
                  <a:cubicBezTo>
                    <a:pt x="408" y="64"/>
                    <a:pt x="408" y="64"/>
                    <a:pt x="408" y="64"/>
                  </a:cubicBezTo>
                  <a:cubicBezTo>
                    <a:pt x="408" y="64"/>
                    <a:pt x="408" y="64"/>
                    <a:pt x="408" y="64"/>
                  </a:cubicBezTo>
                  <a:cubicBezTo>
                    <a:pt x="408" y="62"/>
                    <a:pt x="408" y="62"/>
                    <a:pt x="408" y="62"/>
                  </a:cubicBezTo>
                  <a:cubicBezTo>
                    <a:pt x="407" y="62"/>
                    <a:pt x="406" y="62"/>
                    <a:pt x="404" y="62"/>
                  </a:cubicBezTo>
                  <a:cubicBezTo>
                    <a:pt x="404" y="62"/>
                    <a:pt x="403" y="63"/>
                    <a:pt x="402" y="63"/>
                  </a:cubicBezTo>
                  <a:cubicBezTo>
                    <a:pt x="402" y="63"/>
                    <a:pt x="402" y="63"/>
                    <a:pt x="402" y="63"/>
                  </a:cubicBezTo>
                  <a:cubicBezTo>
                    <a:pt x="401" y="61"/>
                    <a:pt x="399" y="60"/>
                    <a:pt x="396" y="60"/>
                  </a:cubicBezTo>
                  <a:cubicBezTo>
                    <a:pt x="395" y="60"/>
                    <a:pt x="394" y="60"/>
                    <a:pt x="393" y="60"/>
                  </a:cubicBezTo>
                  <a:cubicBezTo>
                    <a:pt x="391" y="60"/>
                    <a:pt x="390" y="60"/>
                    <a:pt x="388" y="60"/>
                  </a:cubicBezTo>
                  <a:cubicBezTo>
                    <a:pt x="386" y="60"/>
                    <a:pt x="385" y="61"/>
                    <a:pt x="383" y="61"/>
                  </a:cubicBezTo>
                  <a:cubicBezTo>
                    <a:pt x="382" y="61"/>
                    <a:pt x="381" y="61"/>
                    <a:pt x="380" y="61"/>
                  </a:cubicBezTo>
                  <a:cubicBezTo>
                    <a:pt x="377" y="61"/>
                    <a:pt x="377" y="61"/>
                    <a:pt x="377" y="61"/>
                  </a:cubicBezTo>
                  <a:cubicBezTo>
                    <a:pt x="376" y="61"/>
                    <a:pt x="375" y="61"/>
                    <a:pt x="373" y="61"/>
                  </a:cubicBezTo>
                  <a:cubicBezTo>
                    <a:pt x="372" y="61"/>
                    <a:pt x="370" y="62"/>
                    <a:pt x="369" y="62"/>
                  </a:cubicBezTo>
                  <a:cubicBezTo>
                    <a:pt x="368" y="63"/>
                    <a:pt x="367" y="63"/>
                    <a:pt x="365" y="63"/>
                  </a:cubicBezTo>
                  <a:cubicBezTo>
                    <a:pt x="363" y="63"/>
                    <a:pt x="361" y="63"/>
                    <a:pt x="360" y="64"/>
                  </a:cubicBezTo>
                  <a:cubicBezTo>
                    <a:pt x="358" y="64"/>
                    <a:pt x="357" y="64"/>
                    <a:pt x="355" y="64"/>
                  </a:cubicBezTo>
                  <a:cubicBezTo>
                    <a:pt x="354" y="64"/>
                    <a:pt x="354" y="64"/>
                    <a:pt x="354" y="64"/>
                  </a:cubicBezTo>
                  <a:cubicBezTo>
                    <a:pt x="354" y="64"/>
                    <a:pt x="353" y="64"/>
                    <a:pt x="353" y="64"/>
                  </a:cubicBezTo>
                  <a:cubicBezTo>
                    <a:pt x="351" y="64"/>
                    <a:pt x="350" y="64"/>
                    <a:pt x="348" y="64"/>
                  </a:cubicBezTo>
                  <a:cubicBezTo>
                    <a:pt x="345" y="64"/>
                    <a:pt x="344" y="64"/>
                    <a:pt x="342" y="66"/>
                  </a:cubicBezTo>
                  <a:cubicBezTo>
                    <a:pt x="341" y="67"/>
                    <a:pt x="341" y="67"/>
                    <a:pt x="341" y="67"/>
                  </a:cubicBezTo>
                  <a:cubicBezTo>
                    <a:pt x="343" y="70"/>
                    <a:pt x="343" y="70"/>
                    <a:pt x="343" y="70"/>
                  </a:cubicBezTo>
                  <a:cubicBezTo>
                    <a:pt x="344" y="71"/>
                    <a:pt x="344" y="71"/>
                    <a:pt x="345" y="72"/>
                  </a:cubicBezTo>
                  <a:cubicBezTo>
                    <a:pt x="344" y="72"/>
                    <a:pt x="344" y="72"/>
                    <a:pt x="343" y="72"/>
                  </a:cubicBezTo>
                  <a:cubicBezTo>
                    <a:pt x="342" y="72"/>
                    <a:pt x="341" y="72"/>
                    <a:pt x="340" y="72"/>
                  </a:cubicBezTo>
                  <a:cubicBezTo>
                    <a:pt x="338" y="72"/>
                    <a:pt x="335" y="72"/>
                    <a:pt x="333" y="74"/>
                  </a:cubicBezTo>
                  <a:cubicBezTo>
                    <a:pt x="330" y="75"/>
                    <a:pt x="329" y="76"/>
                    <a:pt x="327" y="77"/>
                  </a:cubicBezTo>
                  <a:cubicBezTo>
                    <a:pt x="325" y="79"/>
                    <a:pt x="324" y="80"/>
                    <a:pt x="322" y="81"/>
                  </a:cubicBezTo>
                  <a:cubicBezTo>
                    <a:pt x="319" y="81"/>
                    <a:pt x="317" y="83"/>
                    <a:pt x="316" y="84"/>
                  </a:cubicBezTo>
                  <a:cubicBezTo>
                    <a:pt x="314" y="85"/>
                    <a:pt x="313" y="87"/>
                    <a:pt x="312" y="87"/>
                  </a:cubicBezTo>
                  <a:cubicBezTo>
                    <a:pt x="308" y="88"/>
                    <a:pt x="304" y="88"/>
                    <a:pt x="301" y="88"/>
                  </a:cubicBezTo>
                  <a:cubicBezTo>
                    <a:pt x="300" y="88"/>
                    <a:pt x="299" y="88"/>
                    <a:pt x="298" y="88"/>
                  </a:cubicBezTo>
                  <a:cubicBezTo>
                    <a:pt x="289" y="87"/>
                    <a:pt x="280" y="82"/>
                    <a:pt x="274" y="77"/>
                  </a:cubicBezTo>
                  <a:cubicBezTo>
                    <a:pt x="273" y="77"/>
                    <a:pt x="273" y="77"/>
                    <a:pt x="273" y="77"/>
                  </a:cubicBezTo>
                  <a:cubicBezTo>
                    <a:pt x="271" y="76"/>
                    <a:pt x="270" y="75"/>
                    <a:pt x="269" y="74"/>
                  </a:cubicBezTo>
                  <a:cubicBezTo>
                    <a:pt x="269" y="73"/>
                    <a:pt x="269" y="73"/>
                    <a:pt x="269" y="72"/>
                  </a:cubicBezTo>
                  <a:cubicBezTo>
                    <a:pt x="268" y="71"/>
                    <a:pt x="268" y="69"/>
                    <a:pt x="267" y="68"/>
                  </a:cubicBezTo>
                  <a:cubicBezTo>
                    <a:pt x="265" y="66"/>
                    <a:pt x="262" y="65"/>
                    <a:pt x="259" y="65"/>
                  </a:cubicBezTo>
                  <a:cubicBezTo>
                    <a:pt x="255" y="65"/>
                    <a:pt x="255" y="65"/>
                    <a:pt x="255" y="65"/>
                  </a:cubicBezTo>
                  <a:cubicBezTo>
                    <a:pt x="255" y="65"/>
                    <a:pt x="254" y="65"/>
                    <a:pt x="253" y="65"/>
                  </a:cubicBezTo>
                  <a:cubicBezTo>
                    <a:pt x="251" y="65"/>
                    <a:pt x="249" y="65"/>
                    <a:pt x="247" y="65"/>
                  </a:cubicBezTo>
                  <a:cubicBezTo>
                    <a:pt x="243" y="65"/>
                    <a:pt x="239" y="65"/>
                    <a:pt x="235" y="66"/>
                  </a:cubicBezTo>
                  <a:cubicBezTo>
                    <a:pt x="232" y="67"/>
                    <a:pt x="228" y="68"/>
                    <a:pt x="225" y="68"/>
                  </a:cubicBezTo>
                  <a:cubicBezTo>
                    <a:pt x="220" y="68"/>
                    <a:pt x="215" y="69"/>
                    <a:pt x="210" y="70"/>
                  </a:cubicBezTo>
                  <a:cubicBezTo>
                    <a:pt x="209" y="70"/>
                    <a:pt x="208" y="70"/>
                    <a:pt x="207" y="71"/>
                  </a:cubicBezTo>
                  <a:cubicBezTo>
                    <a:pt x="204" y="72"/>
                    <a:pt x="202" y="72"/>
                    <a:pt x="200" y="72"/>
                  </a:cubicBezTo>
                  <a:cubicBezTo>
                    <a:pt x="199" y="72"/>
                    <a:pt x="198" y="72"/>
                    <a:pt x="197" y="72"/>
                  </a:cubicBezTo>
                  <a:cubicBezTo>
                    <a:pt x="192" y="71"/>
                    <a:pt x="192" y="70"/>
                    <a:pt x="190" y="66"/>
                  </a:cubicBezTo>
                  <a:cubicBezTo>
                    <a:pt x="190" y="65"/>
                    <a:pt x="190" y="65"/>
                    <a:pt x="190" y="65"/>
                  </a:cubicBezTo>
                  <a:cubicBezTo>
                    <a:pt x="189" y="61"/>
                    <a:pt x="188" y="57"/>
                    <a:pt x="188" y="53"/>
                  </a:cubicBezTo>
                  <a:cubicBezTo>
                    <a:pt x="188" y="48"/>
                    <a:pt x="187" y="44"/>
                    <a:pt x="182" y="40"/>
                  </a:cubicBezTo>
                  <a:cubicBezTo>
                    <a:pt x="181" y="39"/>
                    <a:pt x="180" y="39"/>
                    <a:pt x="179" y="38"/>
                  </a:cubicBezTo>
                  <a:cubicBezTo>
                    <a:pt x="178" y="37"/>
                    <a:pt x="177" y="37"/>
                    <a:pt x="176" y="36"/>
                  </a:cubicBezTo>
                  <a:cubicBezTo>
                    <a:pt x="175" y="36"/>
                    <a:pt x="175" y="35"/>
                    <a:pt x="174" y="35"/>
                  </a:cubicBezTo>
                  <a:cubicBezTo>
                    <a:pt x="174" y="34"/>
                    <a:pt x="173" y="33"/>
                    <a:pt x="171" y="32"/>
                  </a:cubicBezTo>
                  <a:cubicBezTo>
                    <a:pt x="169" y="30"/>
                    <a:pt x="166" y="30"/>
                    <a:pt x="164" y="30"/>
                  </a:cubicBezTo>
                  <a:cubicBezTo>
                    <a:pt x="162" y="30"/>
                    <a:pt x="160" y="30"/>
                    <a:pt x="158" y="29"/>
                  </a:cubicBezTo>
                  <a:cubicBezTo>
                    <a:pt x="156" y="28"/>
                    <a:pt x="155" y="28"/>
                    <a:pt x="153" y="28"/>
                  </a:cubicBezTo>
                  <a:cubicBezTo>
                    <a:pt x="151" y="28"/>
                    <a:pt x="150" y="28"/>
                    <a:pt x="149" y="29"/>
                  </a:cubicBezTo>
                  <a:cubicBezTo>
                    <a:pt x="147" y="29"/>
                    <a:pt x="146" y="29"/>
                    <a:pt x="145" y="29"/>
                  </a:cubicBezTo>
                  <a:cubicBezTo>
                    <a:pt x="144" y="29"/>
                    <a:pt x="144" y="29"/>
                    <a:pt x="144" y="29"/>
                  </a:cubicBezTo>
                  <a:cubicBezTo>
                    <a:pt x="143" y="29"/>
                    <a:pt x="143" y="29"/>
                    <a:pt x="142" y="29"/>
                  </a:cubicBezTo>
                  <a:cubicBezTo>
                    <a:pt x="141" y="28"/>
                    <a:pt x="140" y="28"/>
                    <a:pt x="140" y="28"/>
                  </a:cubicBezTo>
                  <a:cubicBezTo>
                    <a:pt x="139" y="27"/>
                    <a:pt x="139" y="26"/>
                    <a:pt x="138" y="25"/>
                  </a:cubicBezTo>
                  <a:cubicBezTo>
                    <a:pt x="138" y="24"/>
                    <a:pt x="138" y="24"/>
                    <a:pt x="138" y="24"/>
                  </a:cubicBezTo>
                  <a:cubicBezTo>
                    <a:pt x="138" y="23"/>
                    <a:pt x="137" y="18"/>
                    <a:pt x="137" y="15"/>
                  </a:cubicBezTo>
                  <a:cubicBezTo>
                    <a:pt x="136" y="5"/>
                    <a:pt x="136" y="3"/>
                    <a:pt x="134" y="3"/>
                  </a:cubicBezTo>
                  <a:cubicBezTo>
                    <a:pt x="133" y="3"/>
                    <a:pt x="132" y="2"/>
                    <a:pt x="131" y="2"/>
                  </a:cubicBezTo>
                  <a:cubicBezTo>
                    <a:pt x="130" y="1"/>
                    <a:pt x="129" y="0"/>
                    <a:pt x="127" y="0"/>
                  </a:cubicBezTo>
                  <a:cubicBezTo>
                    <a:pt x="126" y="0"/>
                    <a:pt x="124" y="0"/>
                    <a:pt x="123" y="1"/>
                  </a:cubicBezTo>
                  <a:cubicBezTo>
                    <a:pt x="121" y="2"/>
                    <a:pt x="120" y="4"/>
                    <a:pt x="119" y="6"/>
                  </a:cubicBezTo>
                  <a:cubicBezTo>
                    <a:pt x="119" y="6"/>
                    <a:pt x="119" y="6"/>
                    <a:pt x="119" y="6"/>
                  </a:cubicBezTo>
                  <a:cubicBezTo>
                    <a:pt x="118" y="7"/>
                    <a:pt x="118" y="7"/>
                    <a:pt x="117" y="8"/>
                  </a:cubicBezTo>
                  <a:cubicBezTo>
                    <a:pt x="117" y="8"/>
                    <a:pt x="116" y="9"/>
                    <a:pt x="116" y="10"/>
                  </a:cubicBezTo>
                  <a:cubicBezTo>
                    <a:pt x="114" y="13"/>
                    <a:pt x="115" y="17"/>
                    <a:pt x="116" y="20"/>
                  </a:cubicBezTo>
                  <a:cubicBezTo>
                    <a:pt x="116" y="21"/>
                    <a:pt x="116" y="21"/>
                    <a:pt x="116" y="22"/>
                  </a:cubicBezTo>
                  <a:cubicBezTo>
                    <a:pt x="116" y="24"/>
                    <a:pt x="117" y="28"/>
                    <a:pt x="119" y="31"/>
                  </a:cubicBezTo>
                  <a:cubicBezTo>
                    <a:pt x="119" y="31"/>
                    <a:pt x="119" y="32"/>
                    <a:pt x="118" y="32"/>
                  </a:cubicBezTo>
                  <a:cubicBezTo>
                    <a:pt x="118" y="33"/>
                    <a:pt x="117" y="33"/>
                    <a:pt x="117" y="33"/>
                  </a:cubicBezTo>
                  <a:cubicBezTo>
                    <a:pt x="116" y="34"/>
                    <a:pt x="115" y="34"/>
                    <a:pt x="114" y="35"/>
                  </a:cubicBezTo>
                  <a:cubicBezTo>
                    <a:pt x="113" y="35"/>
                    <a:pt x="112" y="36"/>
                    <a:pt x="111" y="36"/>
                  </a:cubicBezTo>
                  <a:cubicBezTo>
                    <a:pt x="110" y="37"/>
                    <a:pt x="110" y="37"/>
                    <a:pt x="110" y="37"/>
                  </a:cubicBezTo>
                  <a:cubicBezTo>
                    <a:pt x="108" y="38"/>
                    <a:pt x="106" y="39"/>
                    <a:pt x="103" y="39"/>
                  </a:cubicBezTo>
                  <a:cubicBezTo>
                    <a:pt x="97" y="40"/>
                    <a:pt x="90" y="43"/>
                    <a:pt x="84" y="46"/>
                  </a:cubicBezTo>
                  <a:cubicBezTo>
                    <a:pt x="83" y="46"/>
                    <a:pt x="83" y="47"/>
                    <a:pt x="82" y="48"/>
                  </a:cubicBezTo>
                  <a:cubicBezTo>
                    <a:pt x="77" y="50"/>
                    <a:pt x="72" y="53"/>
                    <a:pt x="70" y="58"/>
                  </a:cubicBezTo>
                  <a:cubicBezTo>
                    <a:pt x="66" y="64"/>
                    <a:pt x="68" y="75"/>
                    <a:pt x="71" y="80"/>
                  </a:cubicBezTo>
                  <a:cubicBezTo>
                    <a:pt x="71" y="81"/>
                    <a:pt x="72" y="82"/>
                    <a:pt x="73" y="83"/>
                  </a:cubicBezTo>
                  <a:cubicBezTo>
                    <a:pt x="74" y="84"/>
                    <a:pt x="75" y="86"/>
                    <a:pt x="75" y="88"/>
                  </a:cubicBezTo>
                  <a:cubicBezTo>
                    <a:pt x="76" y="90"/>
                    <a:pt x="77" y="92"/>
                    <a:pt x="78" y="94"/>
                  </a:cubicBezTo>
                  <a:cubicBezTo>
                    <a:pt x="80" y="97"/>
                    <a:pt x="81" y="100"/>
                    <a:pt x="82" y="104"/>
                  </a:cubicBezTo>
                  <a:cubicBezTo>
                    <a:pt x="82" y="110"/>
                    <a:pt x="81" y="116"/>
                    <a:pt x="78" y="121"/>
                  </a:cubicBezTo>
                  <a:cubicBezTo>
                    <a:pt x="76" y="126"/>
                    <a:pt x="69" y="131"/>
                    <a:pt x="64" y="131"/>
                  </a:cubicBezTo>
                  <a:cubicBezTo>
                    <a:pt x="64" y="131"/>
                    <a:pt x="63" y="131"/>
                    <a:pt x="63" y="131"/>
                  </a:cubicBezTo>
                  <a:cubicBezTo>
                    <a:pt x="61" y="130"/>
                    <a:pt x="61" y="130"/>
                    <a:pt x="61" y="125"/>
                  </a:cubicBezTo>
                  <a:cubicBezTo>
                    <a:pt x="61" y="122"/>
                    <a:pt x="61" y="117"/>
                    <a:pt x="57" y="115"/>
                  </a:cubicBezTo>
                  <a:cubicBezTo>
                    <a:pt x="56" y="115"/>
                    <a:pt x="55" y="115"/>
                    <a:pt x="55" y="115"/>
                  </a:cubicBezTo>
                  <a:cubicBezTo>
                    <a:pt x="54" y="115"/>
                    <a:pt x="53" y="115"/>
                    <a:pt x="53" y="115"/>
                  </a:cubicBezTo>
                  <a:cubicBezTo>
                    <a:pt x="53" y="115"/>
                    <a:pt x="53" y="115"/>
                    <a:pt x="53" y="115"/>
                  </a:cubicBezTo>
                  <a:cubicBezTo>
                    <a:pt x="53" y="115"/>
                    <a:pt x="53" y="115"/>
                    <a:pt x="53" y="114"/>
                  </a:cubicBezTo>
                  <a:cubicBezTo>
                    <a:pt x="53" y="113"/>
                    <a:pt x="53" y="112"/>
                    <a:pt x="53" y="111"/>
                  </a:cubicBezTo>
                  <a:cubicBezTo>
                    <a:pt x="53" y="110"/>
                    <a:pt x="52" y="108"/>
                    <a:pt x="52" y="107"/>
                  </a:cubicBezTo>
                  <a:cubicBezTo>
                    <a:pt x="51" y="107"/>
                    <a:pt x="51" y="106"/>
                    <a:pt x="51" y="106"/>
                  </a:cubicBezTo>
                  <a:cubicBezTo>
                    <a:pt x="48" y="98"/>
                    <a:pt x="52" y="92"/>
                    <a:pt x="58" y="86"/>
                  </a:cubicBezTo>
                  <a:cubicBezTo>
                    <a:pt x="61" y="82"/>
                    <a:pt x="64" y="78"/>
                    <a:pt x="66" y="74"/>
                  </a:cubicBezTo>
                  <a:cubicBezTo>
                    <a:pt x="68" y="67"/>
                    <a:pt x="67" y="60"/>
                    <a:pt x="66" y="54"/>
                  </a:cubicBezTo>
                  <a:cubicBezTo>
                    <a:pt x="65" y="48"/>
                    <a:pt x="63" y="44"/>
                    <a:pt x="60" y="39"/>
                  </a:cubicBezTo>
                  <a:cubicBezTo>
                    <a:pt x="60" y="39"/>
                    <a:pt x="59" y="38"/>
                    <a:pt x="58" y="36"/>
                  </a:cubicBezTo>
                  <a:cubicBezTo>
                    <a:pt x="56" y="33"/>
                    <a:pt x="56" y="31"/>
                    <a:pt x="57" y="29"/>
                  </a:cubicBezTo>
                  <a:cubicBezTo>
                    <a:pt x="57" y="28"/>
                    <a:pt x="58" y="28"/>
                    <a:pt x="59" y="27"/>
                  </a:cubicBezTo>
                  <a:cubicBezTo>
                    <a:pt x="57" y="23"/>
                    <a:pt x="57" y="23"/>
                    <a:pt x="57" y="23"/>
                  </a:cubicBezTo>
                  <a:cubicBezTo>
                    <a:pt x="54" y="24"/>
                    <a:pt x="52" y="26"/>
                    <a:pt x="50" y="28"/>
                  </a:cubicBezTo>
                  <a:cubicBezTo>
                    <a:pt x="48" y="30"/>
                    <a:pt x="47" y="32"/>
                    <a:pt x="46" y="35"/>
                  </a:cubicBezTo>
                  <a:cubicBezTo>
                    <a:pt x="46" y="37"/>
                    <a:pt x="45" y="38"/>
                    <a:pt x="44" y="40"/>
                  </a:cubicBezTo>
                  <a:cubicBezTo>
                    <a:pt x="42" y="43"/>
                    <a:pt x="40" y="44"/>
                    <a:pt x="38" y="46"/>
                  </a:cubicBezTo>
                  <a:cubicBezTo>
                    <a:pt x="37" y="46"/>
                    <a:pt x="36" y="47"/>
                    <a:pt x="35" y="48"/>
                  </a:cubicBezTo>
                  <a:cubicBezTo>
                    <a:pt x="33" y="50"/>
                    <a:pt x="31" y="53"/>
                    <a:pt x="30" y="55"/>
                  </a:cubicBezTo>
                  <a:cubicBezTo>
                    <a:pt x="29" y="57"/>
                    <a:pt x="28" y="59"/>
                    <a:pt x="27" y="60"/>
                  </a:cubicBezTo>
                  <a:cubicBezTo>
                    <a:pt x="24" y="64"/>
                    <a:pt x="22" y="67"/>
                    <a:pt x="20" y="71"/>
                  </a:cubicBezTo>
                  <a:cubicBezTo>
                    <a:pt x="18" y="78"/>
                    <a:pt x="17" y="86"/>
                    <a:pt x="16" y="93"/>
                  </a:cubicBezTo>
                  <a:cubicBezTo>
                    <a:pt x="15" y="94"/>
                    <a:pt x="15" y="94"/>
                    <a:pt x="15" y="94"/>
                  </a:cubicBezTo>
                  <a:cubicBezTo>
                    <a:pt x="15" y="96"/>
                    <a:pt x="15" y="98"/>
                    <a:pt x="14" y="100"/>
                  </a:cubicBezTo>
                  <a:cubicBezTo>
                    <a:pt x="14" y="105"/>
                    <a:pt x="11" y="109"/>
                    <a:pt x="8" y="113"/>
                  </a:cubicBezTo>
                  <a:cubicBezTo>
                    <a:pt x="5" y="117"/>
                    <a:pt x="3" y="121"/>
                    <a:pt x="2" y="125"/>
                  </a:cubicBezTo>
                  <a:cubicBezTo>
                    <a:pt x="0" y="128"/>
                    <a:pt x="0" y="128"/>
                    <a:pt x="0" y="128"/>
                  </a:cubicBezTo>
                  <a:cubicBezTo>
                    <a:pt x="4" y="128"/>
                    <a:pt x="4" y="128"/>
                    <a:pt x="4" y="128"/>
                  </a:cubicBezTo>
                  <a:cubicBezTo>
                    <a:pt x="5" y="128"/>
                    <a:pt x="6" y="127"/>
                    <a:pt x="7" y="127"/>
                  </a:cubicBezTo>
                  <a:cubicBezTo>
                    <a:pt x="7" y="127"/>
                    <a:pt x="8" y="126"/>
                    <a:pt x="9" y="126"/>
                  </a:cubicBezTo>
                  <a:cubicBezTo>
                    <a:pt x="10" y="126"/>
                    <a:pt x="10" y="126"/>
                    <a:pt x="10" y="126"/>
                  </a:cubicBezTo>
                  <a:cubicBezTo>
                    <a:pt x="13" y="127"/>
                    <a:pt x="13" y="127"/>
                    <a:pt x="13" y="129"/>
                  </a:cubicBezTo>
                  <a:cubicBezTo>
                    <a:pt x="14" y="130"/>
                    <a:pt x="14" y="131"/>
                    <a:pt x="16" y="132"/>
                  </a:cubicBezTo>
                  <a:cubicBezTo>
                    <a:pt x="16" y="133"/>
                    <a:pt x="17" y="133"/>
                    <a:pt x="18" y="133"/>
                  </a:cubicBezTo>
                  <a:cubicBezTo>
                    <a:pt x="19" y="133"/>
                    <a:pt x="19" y="133"/>
                    <a:pt x="19" y="133"/>
                  </a:cubicBezTo>
                  <a:cubicBezTo>
                    <a:pt x="19" y="133"/>
                    <a:pt x="19" y="133"/>
                    <a:pt x="19" y="133"/>
                  </a:cubicBezTo>
                  <a:cubicBezTo>
                    <a:pt x="20" y="133"/>
                    <a:pt x="20" y="133"/>
                    <a:pt x="21" y="137"/>
                  </a:cubicBezTo>
                  <a:cubicBezTo>
                    <a:pt x="22" y="137"/>
                    <a:pt x="21" y="138"/>
                    <a:pt x="21" y="139"/>
                  </a:cubicBezTo>
                  <a:cubicBezTo>
                    <a:pt x="21" y="140"/>
                    <a:pt x="21" y="141"/>
                    <a:pt x="21" y="142"/>
                  </a:cubicBezTo>
                  <a:cubicBezTo>
                    <a:pt x="22" y="143"/>
                    <a:pt x="22" y="143"/>
                    <a:pt x="23" y="144"/>
                  </a:cubicBezTo>
                  <a:cubicBezTo>
                    <a:pt x="23" y="145"/>
                    <a:pt x="24" y="145"/>
                    <a:pt x="24" y="146"/>
                  </a:cubicBezTo>
                  <a:cubicBezTo>
                    <a:pt x="26" y="151"/>
                    <a:pt x="29" y="156"/>
                    <a:pt x="30" y="161"/>
                  </a:cubicBezTo>
                  <a:cubicBezTo>
                    <a:pt x="33" y="168"/>
                    <a:pt x="32" y="173"/>
                    <a:pt x="30" y="178"/>
                  </a:cubicBezTo>
                  <a:cubicBezTo>
                    <a:pt x="28" y="183"/>
                    <a:pt x="27" y="192"/>
                    <a:pt x="29" y="199"/>
                  </a:cubicBezTo>
                  <a:cubicBezTo>
                    <a:pt x="29" y="200"/>
                    <a:pt x="29" y="200"/>
                    <a:pt x="29" y="200"/>
                  </a:cubicBezTo>
                  <a:cubicBezTo>
                    <a:pt x="31" y="200"/>
                    <a:pt x="31" y="200"/>
                    <a:pt x="31" y="200"/>
                  </a:cubicBezTo>
                  <a:cubicBezTo>
                    <a:pt x="34" y="201"/>
                    <a:pt x="37" y="202"/>
                    <a:pt x="38" y="202"/>
                  </a:cubicBezTo>
                  <a:cubicBezTo>
                    <a:pt x="39" y="204"/>
                    <a:pt x="40" y="206"/>
                    <a:pt x="40" y="208"/>
                  </a:cubicBezTo>
                  <a:cubicBezTo>
                    <a:pt x="40" y="209"/>
                    <a:pt x="40" y="210"/>
                    <a:pt x="40" y="211"/>
                  </a:cubicBezTo>
                  <a:cubicBezTo>
                    <a:pt x="42" y="215"/>
                    <a:pt x="44" y="216"/>
                    <a:pt x="48" y="216"/>
                  </a:cubicBezTo>
                  <a:cubicBezTo>
                    <a:pt x="50" y="216"/>
                    <a:pt x="52" y="216"/>
                    <a:pt x="54" y="216"/>
                  </a:cubicBezTo>
                  <a:cubicBezTo>
                    <a:pt x="56" y="215"/>
                    <a:pt x="58" y="215"/>
                    <a:pt x="59" y="215"/>
                  </a:cubicBezTo>
                  <a:cubicBezTo>
                    <a:pt x="63" y="215"/>
                    <a:pt x="66" y="216"/>
                    <a:pt x="69" y="217"/>
                  </a:cubicBezTo>
                  <a:cubicBezTo>
                    <a:pt x="72" y="218"/>
                    <a:pt x="74" y="218"/>
                    <a:pt x="76" y="218"/>
                  </a:cubicBezTo>
                  <a:cubicBezTo>
                    <a:pt x="77" y="218"/>
                    <a:pt x="77" y="218"/>
                    <a:pt x="78" y="218"/>
                  </a:cubicBezTo>
                  <a:cubicBezTo>
                    <a:pt x="80" y="218"/>
                    <a:pt x="82" y="217"/>
                    <a:pt x="84" y="216"/>
                  </a:cubicBezTo>
                  <a:cubicBezTo>
                    <a:pt x="87" y="214"/>
                    <a:pt x="90" y="213"/>
                    <a:pt x="93" y="213"/>
                  </a:cubicBezTo>
                  <a:cubicBezTo>
                    <a:pt x="94" y="213"/>
                    <a:pt x="95" y="213"/>
                    <a:pt x="96" y="214"/>
                  </a:cubicBezTo>
                  <a:cubicBezTo>
                    <a:pt x="98" y="214"/>
                    <a:pt x="99" y="215"/>
                    <a:pt x="100" y="215"/>
                  </a:cubicBezTo>
                  <a:cubicBezTo>
                    <a:pt x="102" y="216"/>
                    <a:pt x="103" y="217"/>
                    <a:pt x="105" y="218"/>
                  </a:cubicBezTo>
                  <a:cubicBezTo>
                    <a:pt x="106" y="218"/>
                    <a:pt x="107" y="218"/>
                    <a:pt x="108" y="218"/>
                  </a:cubicBezTo>
                  <a:cubicBezTo>
                    <a:pt x="111" y="218"/>
                    <a:pt x="111" y="218"/>
                    <a:pt x="111" y="218"/>
                  </a:cubicBezTo>
                  <a:cubicBezTo>
                    <a:pt x="112" y="218"/>
                    <a:pt x="112" y="218"/>
                    <a:pt x="113" y="218"/>
                  </a:cubicBezTo>
                  <a:cubicBezTo>
                    <a:pt x="123" y="232"/>
                    <a:pt x="123" y="232"/>
                    <a:pt x="123" y="232"/>
                  </a:cubicBezTo>
                  <a:cubicBezTo>
                    <a:pt x="124" y="234"/>
                    <a:pt x="126" y="237"/>
                    <a:pt x="127" y="239"/>
                  </a:cubicBezTo>
                  <a:cubicBezTo>
                    <a:pt x="130" y="243"/>
                    <a:pt x="133" y="248"/>
                    <a:pt x="136" y="252"/>
                  </a:cubicBezTo>
                  <a:cubicBezTo>
                    <a:pt x="137" y="253"/>
                    <a:pt x="138" y="253"/>
                    <a:pt x="140" y="253"/>
                  </a:cubicBezTo>
                  <a:cubicBezTo>
                    <a:pt x="142" y="253"/>
                    <a:pt x="144" y="253"/>
                    <a:pt x="147" y="252"/>
                  </a:cubicBezTo>
                  <a:cubicBezTo>
                    <a:pt x="149" y="251"/>
                    <a:pt x="151" y="251"/>
                    <a:pt x="153" y="251"/>
                  </a:cubicBezTo>
                  <a:cubicBezTo>
                    <a:pt x="153" y="251"/>
                    <a:pt x="154" y="251"/>
                    <a:pt x="154" y="251"/>
                  </a:cubicBezTo>
                  <a:cubicBezTo>
                    <a:pt x="155" y="251"/>
                    <a:pt x="157" y="251"/>
                    <a:pt x="159" y="252"/>
                  </a:cubicBezTo>
                  <a:cubicBezTo>
                    <a:pt x="160" y="252"/>
                    <a:pt x="161" y="253"/>
                    <a:pt x="162" y="253"/>
                  </a:cubicBezTo>
                  <a:cubicBezTo>
                    <a:pt x="163" y="253"/>
                    <a:pt x="164" y="253"/>
                    <a:pt x="165" y="253"/>
                  </a:cubicBezTo>
                  <a:cubicBezTo>
                    <a:pt x="167" y="253"/>
                    <a:pt x="169" y="252"/>
                    <a:pt x="172" y="252"/>
                  </a:cubicBezTo>
                  <a:cubicBezTo>
                    <a:pt x="175" y="251"/>
                    <a:pt x="178" y="251"/>
                    <a:pt x="181" y="251"/>
                  </a:cubicBezTo>
                  <a:cubicBezTo>
                    <a:pt x="183" y="251"/>
                    <a:pt x="184" y="251"/>
                    <a:pt x="186" y="250"/>
                  </a:cubicBezTo>
                  <a:cubicBezTo>
                    <a:pt x="186" y="250"/>
                    <a:pt x="186" y="250"/>
                    <a:pt x="186" y="250"/>
                  </a:cubicBezTo>
                  <a:cubicBezTo>
                    <a:pt x="190" y="250"/>
                    <a:pt x="192" y="250"/>
                    <a:pt x="195" y="247"/>
                  </a:cubicBezTo>
                  <a:cubicBezTo>
                    <a:pt x="196" y="247"/>
                    <a:pt x="198" y="246"/>
                    <a:pt x="199" y="246"/>
                  </a:cubicBezTo>
                  <a:cubicBezTo>
                    <a:pt x="199" y="246"/>
                    <a:pt x="200" y="246"/>
                    <a:pt x="200" y="246"/>
                  </a:cubicBezTo>
                  <a:cubicBezTo>
                    <a:pt x="203" y="247"/>
                    <a:pt x="205" y="249"/>
                    <a:pt x="207" y="251"/>
                  </a:cubicBezTo>
                  <a:cubicBezTo>
                    <a:pt x="208" y="254"/>
                    <a:pt x="209" y="257"/>
                    <a:pt x="208" y="260"/>
                  </a:cubicBezTo>
                  <a:cubicBezTo>
                    <a:pt x="207" y="261"/>
                    <a:pt x="206" y="262"/>
                    <a:pt x="205" y="263"/>
                  </a:cubicBezTo>
                  <a:cubicBezTo>
                    <a:pt x="205" y="264"/>
                    <a:pt x="204" y="264"/>
                    <a:pt x="203" y="265"/>
                  </a:cubicBezTo>
                  <a:cubicBezTo>
                    <a:pt x="202" y="267"/>
                    <a:pt x="202" y="270"/>
                    <a:pt x="202" y="273"/>
                  </a:cubicBezTo>
                  <a:cubicBezTo>
                    <a:pt x="202" y="276"/>
                    <a:pt x="201" y="278"/>
                    <a:pt x="200" y="281"/>
                  </a:cubicBezTo>
                  <a:cubicBezTo>
                    <a:pt x="199" y="282"/>
                    <a:pt x="198" y="283"/>
                    <a:pt x="197" y="284"/>
                  </a:cubicBezTo>
                  <a:cubicBezTo>
                    <a:pt x="195" y="285"/>
                    <a:pt x="194" y="287"/>
                    <a:pt x="193" y="290"/>
                  </a:cubicBezTo>
                  <a:cubicBezTo>
                    <a:pt x="193" y="295"/>
                    <a:pt x="193" y="300"/>
                    <a:pt x="193" y="303"/>
                  </a:cubicBezTo>
                  <a:cubicBezTo>
                    <a:pt x="193" y="307"/>
                    <a:pt x="193" y="310"/>
                    <a:pt x="193" y="313"/>
                  </a:cubicBezTo>
                  <a:cubicBezTo>
                    <a:pt x="192" y="316"/>
                    <a:pt x="192" y="319"/>
                    <a:pt x="192" y="323"/>
                  </a:cubicBezTo>
                  <a:cubicBezTo>
                    <a:pt x="193" y="336"/>
                    <a:pt x="199" y="347"/>
                    <a:pt x="205" y="356"/>
                  </a:cubicBezTo>
                  <a:cubicBezTo>
                    <a:pt x="205" y="357"/>
                    <a:pt x="206" y="358"/>
                    <a:pt x="207" y="359"/>
                  </a:cubicBezTo>
                  <a:cubicBezTo>
                    <a:pt x="209" y="362"/>
                    <a:pt x="211" y="365"/>
                    <a:pt x="211" y="367"/>
                  </a:cubicBezTo>
                  <a:cubicBezTo>
                    <a:pt x="210" y="369"/>
                    <a:pt x="208" y="371"/>
                    <a:pt x="206" y="373"/>
                  </a:cubicBezTo>
                  <a:cubicBezTo>
                    <a:pt x="206" y="373"/>
                    <a:pt x="205" y="374"/>
                    <a:pt x="205" y="374"/>
                  </a:cubicBezTo>
                  <a:cubicBezTo>
                    <a:pt x="203" y="376"/>
                    <a:pt x="202" y="377"/>
                    <a:pt x="200" y="379"/>
                  </a:cubicBezTo>
                  <a:cubicBezTo>
                    <a:pt x="199" y="380"/>
                    <a:pt x="197" y="381"/>
                    <a:pt x="195" y="383"/>
                  </a:cubicBezTo>
                  <a:cubicBezTo>
                    <a:pt x="195" y="384"/>
                    <a:pt x="195" y="384"/>
                    <a:pt x="195" y="384"/>
                  </a:cubicBezTo>
                  <a:cubicBezTo>
                    <a:pt x="193" y="386"/>
                    <a:pt x="191" y="387"/>
                    <a:pt x="193" y="390"/>
                  </a:cubicBezTo>
                  <a:cubicBezTo>
                    <a:pt x="194" y="391"/>
                    <a:pt x="196" y="392"/>
                    <a:pt x="197" y="393"/>
                  </a:cubicBezTo>
                  <a:cubicBezTo>
                    <a:pt x="198" y="393"/>
                    <a:pt x="199" y="394"/>
                    <a:pt x="200" y="394"/>
                  </a:cubicBezTo>
                  <a:cubicBezTo>
                    <a:pt x="201" y="395"/>
                    <a:pt x="201" y="395"/>
                    <a:pt x="201" y="395"/>
                  </a:cubicBezTo>
                  <a:cubicBezTo>
                    <a:pt x="203" y="397"/>
                    <a:pt x="206" y="400"/>
                    <a:pt x="208" y="402"/>
                  </a:cubicBezTo>
                  <a:cubicBezTo>
                    <a:pt x="208" y="402"/>
                    <a:pt x="208" y="403"/>
                    <a:pt x="209" y="404"/>
                  </a:cubicBezTo>
                  <a:cubicBezTo>
                    <a:pt x="209" y="404"/>
                    <a:pt x="209" y="404"/>
                    <a:pt x="209" y="405"/>
                  </a:cubicBezTo>
                  <a:cubicBezTo>
                    <a:pt x="210" y="406"/>
                    <a:pt x="210" y="406"/>
                    <a:pt x="211" y="407"/>
                  </a:cubicBezTo>
                  <a:cubicBezTo>
                    <a:pt x="211" y="407"/>
                    <a:pt x="212" y="407"/>
                    <a:pt x="212" y="407"/>
                  </a:cubicBezTo>
                  <a:cubicBezTo>
                    <a:pt x="214" y="409"/>
                    <a:pt x="214" y="410"/>
                    <a:pt x="214" y="412"/>
                  </a:cubicBezTo>
                  <a:cubicBezTo>
                    <a:pt x="214" y="413"/>
                    <a:pt x="214" y="413"/>
                    <a:pt x="214" y="414"/>
                  </a:cubicBezTo>
                  <a:cubicBezTo>
                    <a:pt x="214" y="416"/>
                    <a:pt x="215" y="418"/>
                    <a:pt x="215" y="420"/>
                  </a:cubicBezTo>
                  <a:cubicBezTo>
                    <a:pt x="216" y="421"/>
                    <a:pt x="217" y="422"/>
                    <a:pt x="217" y="424"/>
                  </a:cubicBezTo>
                  <a:cubicBezTo>
                    <a:pt x="217" y="426"/>
                    <a:pt x="218" y="428"/>
                    <a:pt x="219" y="429"/>
                  </a:cubicBezTo>
                  <a:cubicBezTo>
                    <a:pt x="220" y="431"/>
                    <a:pt x="221" y="433"/>
                    <a:pt x="221" y="435"/>
                  </a:cubicBezTo>
                  <a:cubicBezTo>
                    <a:pt x="221" y="436"/>
                    <a:pt x="221" y="436"/>
                    <a:pt x="221" y="438"/>
                  </a:cubicBezTo>
                  <a:cubicBezTo>
                    <a:pt x="221" y="439"/>
                    <a:pt x="221" y="440"/>
                    <a:pt x="221" y="442"/>
                  </a:cubicBezTo>
                  <a:cubicBezTo>
                    <a:pt x="221" y="443"/>
                    <a:pt x="222" y="444"/>
                    <a:pt x="223" y="445"/>
                  </a:cubicBezTo>
                  <a:cubicBezTo>
                    <a:pt x="223" y="445"/>
                    <a:pt x="223" y="446"/>
                    <a:pt x="224" y="447"/>
                  </a:cubicBezTo>
                  <a:cubicBezTo>
                    <a:pt x="224" y="448"/>
                    <a:pt x="224" y="450"/>
                    <a:pt x="224" y="452"/>
                  </a:cubicBezTo>
                  <a:cubicBezTo>
                    <a:pt x="224" y="455"/>
                    <a:pt x="224" y="457"/>
                    <a:pt x="226" y="459"/>
                  </a:cubicBezTo>
                  <a:cubicBezTo>
                    <a:pt x="228" y="461"/>
                    <a:pt x="230" y="463"/>
                    <a:pt x="232" y="465"/>
                  </a:cubicBezTo>
                  <a:cubicBezTo>
                    <a:pt x="233" y="465"/>
                    <a:pt x="234" y="466"/>
                    <a:pt x="234" y="467"/>
                  </a:cubicBezTo>
                  <a:cubicBezTo>
                    <a:pt x="235" y="467"/>
                    <a:pt x="236" y="468"/>
                    <a:pt x="238" y="469"/>
                  </a:cubicBezTo>
                  <a:cubicBezTo>
                    <a:pt x="240" y="472"/>
                    <a:pt x="243" y="475"/>
                    <a:pt x="247" y="475"/>
                  </a:cubicBezTo>
                  <a:cubicBezTo>
                    <a:pt x="248" y="476"/>
                    <a:pt x="248" y="476"/>
                    <a:pt x="248" y="476"/>
                  </a:cubicBezTo>
                  <a:cubicBezTo>
                    <a:pt x="249" y="476"/>
                    <a:pt x="251" y="476"/>
                    <a:pt x="252" y="476"/>
                  </a:cubicBezTo>
                  <a:cubicBezTo>
                    <a:pt x="255" y="476"/>
                    <a:pt x="256" y="476"/>
                    <a:pt x="258" y="475"/>
                  </a:cubicBezTo>
                  <a:cubicBezTo>
                    <a:pt x="259" y="474"/>
                    <a:pt x="259" y="473"/>
                    <a:pt x="260" y="473"/>
                  </a:cubicBezTo>
                  <a:cubicBezTo>
                    <a:pt x="260" y="472"/>
                    <a:pt x="261" y="472"/>
                    <a:pt x="261" y="471"/>
                  </a:cubicBezTo>
                  <a:cubicBezTo>
                    <a:pt x="262" y="471"/>
                    <a:pt x="263" y="470"/>
                    <a:pt x="263" y="470"/>
                  </a:cubicBezTo>
                  <a:cubicBezTo>
                    <a:pt x="264" y="469"/>
                    <a:pt x="265" y="469"/>
                    <a:pt x="266" y="468"/>
                  </a:cubicBezTo>
                  <a:cubicBezTo>
                    <a:pt x="268" y="467"/>
                    <a:pt x="270" y="465"/>
                    <a:pt x="272" y="465"/>
                  </a:cubicBezTo>
                  <a:cubicBezTo>
                    <a:pt x="273" y="465"/>
                    <a:pt x="273" y="465"/>
                    <a:pt x="273" y="465"/>
                  </a:cubicBezTo>
                  <a:cubicBezTo>
                    <a:pt x="275" y="469"/>
                    <a:pt x="275" y="470"/>
                    <a:pt x="273" y="472"/>
                  </a:cubicBezTo>
                  <a:cubicBezTo>
                    <a:pt x="273" y="473"/>
                    <a:pt x="272" y="474"/>
                    <a:pt x="272" y="475"/>
                  </a:cubicBezTo>
                  <a:cubicBezTo>
                    <a:pt x="271" y="477"/>
                    <a:pt x="272" y="479"/>
                    <a:pt x="273" y="480"/>
                  </a:cubicBezTo>
                  <a:cubicBezTo>
                    <a:pt x="274" y="480"/>
                    <a:pt x="274" y="480"/>
                    <a:pt x="275" y="480"/>
                  </a:cubicBezTo>
                  <a:cubicBezTo>
                    <a:pt x="276" y="480"/>
                    <a:pt x="277" y="480"/>
                    <a:pt x="278" y="479"/>
                  </a:cubicBezTo>
                  <a:cubicBezTo>
                    <a:pt x="279" y="478"/>
                    <a:pt x="279" y="477"/>
                    <a:pt x="280" y="475"/>
                  </a:cubicBezTo>
                  <a:cubicBezTo>
                    <a:pt x="280" y="474"/>
                    <a:pt x="281" y="472"/>
                    <a:pt x="283" y="471"/>
                  </a:cubicBezTo>
                  <a:cubicBezTo>
                    <a:pt x="284" y="471"/>
                    <a:pt x="284" y="471"/>
                    <a:pt x="285" y="471"/>
                  </a:cubicBezTo>
                  <a:cubicBezTo>
                    <a:pt x="286" y="471"/>
                    <a:pt x="287" y="471"/>
                    <a:pt x="288" y="470"/>
                  </a:cubicBezTo>
                  <a:cubicBezTo>
                    <a:pt x="289" y="469"/>
                    <a:pt x="289" y="467"/>
                    <a:pt x="289" y="466"/>
                  </a:cubicBezTo>
                  <a:cubicBezTo>
                    <a:pt x="289" y="465"/>
                    <a:pt x="289" y="465"/>
                    <a:pt x="289" y="464"/>
                  </a:cubicBezTo>
                  <a:cubicBezTo>
                    <a:pt x="290" y="461"/>
                    <a:pt x="293" y="460"/>
                    <a:pt x="296" y="458"/>
                  </a:cubicBezTo>
                  <a:cubicBezTo>
                    <a:pt x="297" y="458"/>
                    <a:pt x="297" y="458"/>
                    <a:pt x="297" y="458"/>
                  </a:cubicBezTo>
                  <a:cubicBezTo>
                    <a:pt x="298" y="457"/>
                    <a:pt x="300" y="457"/>
                    <a:pt x="302" y="457"/>
                  </a:cubicBezTo>
                  <a:cubicBezTo>
                    <a:pt x="304" y="457"/>
                    <a:pt x="306" y="456"/>
                    <a:pt x="308" y="455"/>
                  </a:cubicBezTo>
                  <a:cubicBezTo>
                    <a:pt x="309" y="454"/>
                    <a:pt x="309" y="453"/>
                    <a:pt x="310" y="451"/>
                  </a:cubicBezTo>
                  <a:cubicBezTo>
                    <a:pt x="311" y="449"/>
                    <a:pt x="312" y="447"/>
                    <a:pt x="313" y="447"/>
                  </a:cubicBezTo>
                  <a:cubicBezTo>
                    <a:pt x="314" y="447"/>
                    <a:pt x="314" y="447"/>
                    <a:pt x="314" y="447"/>
                  </a:cubicBezTo>
                  <a:cubicBezTo>
                    <a:pt x="315" y="447"/>
                    <a:pt x="316" y="447"/>
                    <a:pt x="317" y="448"/>
                  </a:cubicBezTo>
                  <a:cubicBezTo>
                    <a:pt x="318" y="448"/>
                    <a:pt x="318" y="449"/>
                    <a:pt x="319" y="449"/>
                  </a:cubicBezTo>
                  <a:cubicBezTo>
                    <a:pt x="320" y="449"/>
                    <a:pt x="320" y="449"/>
                    <a:pt x="320" y="449"/>
                  </a:cubicBezTo>
                  <a:cubicBezTo>
                    <a:pt x="321" y="448"/>
                    <a:pt x="321" y="448"/>
                    <a:pt x="321" y="448"/>
                  </a:cubicBezTo>
                  <a:cubicBezTo>
                    <a:pt x="322" y="448"/>
                    <a:pt x="323" y="446"/>
                    <a:pt x="323" y="446"/>
                  </a:cubicBezTo>
                  <a:cubicBezTo>
                    <a:pt x="324" y="445"/>
                    <a:pt x="324" y="444"/>
                    <a:pt x="325" y="444"/>
                  </a:cubicBezTo>
                  <a:cubicBezTo>
                    <a:pt x="325" y="443"/>
                    <a:pt x="325" y="443"/>
                    <a:pt x="326" y="442"/>
                  </a:cubicBezTo>
                  <a:cubicBezTo>
                    <a:pt x="327" y="442"/>
                    <a:pt x="328" y="441"/>
                    <a:pt x="328" y="440"/>
                  </a:cubicBezTo>
                  <a:cubicBezTo>
                    <a:pt x="329" y="438"/>
                    <a:pt x="329" y="435"/>
                    <a:pt x="328" y="433"/>
                  </a:cubicBezTo>
                  <a:cubicBezTo>
                    <a:pt x="328" y="431"/>
                    <a:pt x="328" y="429"/>
                    <a:pt x="328" y="427"/>
                  </a:cubicBezTo>
                  <a:cubicBezTo>
                    <a:pt x="328" y="427"/>
                    <a:pt x="329" y="427"/>
                    <a:pt x="331" y="427"/>
                  </a:cubicBezTo>
                  <a:cubicBezTo>
                    <a:pt x="332" y="427"/>
                    <a:pt x="333" y="427"/>
                    <a:pt x="335" y="427"/>
                  </a:cubicBezTo>
                  <a:cubicBezTo>
                    <a:pt x="336" y="427"/>
                    <a:pt x="336" y="427"/>
                    <a:pt x="336" y="427"/>
                  </a:cubicBezTo>
                  <a:cubicBezTo>
                    <a:pt x="337" y="427"/>
                    <a:pt x="337" y="427"/>
                    <a:pt x="337" y="427"/>
                  </a:cubicBezTo>
                  <a:cubicBezTo>
                    <a:pt x="339" y="426"/>
                    <a:pt x="340" y="425"/>
                    <a:pt x="341" y="424"/>
                  </a:cubicBezTo>
                  <a:cubicBezTo>
                    <a:pt x="342" y="424"/>
                    <a:pt x="342" y="423"/>
                    <a:pt x="343" y="423"/>
                  </a:cubicBezTo>
                  <a:cubicBezTo>
                    <a:pt x="344" y="421"/>
                    <a:pt x="346" y="421"/>
                    <a:pt x="348" y="420"/>
                  </a:cubicBezTo>
                  <a:cubicBezTo>
                    <a:pt x="349" y="419"/>
                    <a:pt x="349" y="419"/>
                    <a:pt x="349" y="419"/>
                  </a:cubicBezTo>
                  <a:cubicBezTo>
                    <a:pt x="350" y="419"/>
                    <a:pt x="350" y="419"/>
                    <a:pt x="351" y="419"/>
                  </a:cubicBezTo>
                  <a:cubicBezTo>
                    <a:pt x="353" y="418"/>
                    <a:pt x="354" y="418"/>
                    <a:pt x="354" y="417"/>
                  </a:cubicBezTo>
                  <a:cubicBezTo>
                    <a:pt x="355" y="417"/>
                    <a:pt x="355" y="417"/>
                    <a:pt x="355" y="417"/>
                  </a:cubicBezTo>
                  <a:cubicBezTo>
                    <a:pt x="355" y="416"/>
                    <a:pt x="355" y="416"/>
                    <a:pt x="355" y="416"/>
                  </a:cubicBezTo>
                  <a:cubicBezTo>
                    <a:pt x="356" y="415"/>
                    <a:pt x="355" y="409"/>
                    <a:pt x="354" y="407"/>
                  </a:cubicBezTo>
                  <a:cubicBezTo>
                    <a:pt x="354" y="407"/>
                    <a:pt x="354" y="407"/>
                    <a:pt x="354" y="407"/>
                  </a:cubicBezTo>
                  <a:cubicBezTo>
                    <a:pt x="354" y="407"/>
                    <a:pt x="354" y="407"/>
                    <a:pt x="354" y="407"/>
                  </a:cubicBezTo>
                  <a:cubicBezTo>
                    <a:pt x="353" y="406"/>
                    <a:pt x="351" y="406"/>
                    <a:pt x="348" y="406"/>
                  </a:cubicBezTo>
                  <a:cubicBezTo>
                    <a:pt x="347" y="406"/>
                    <a:pt x="346" y="406"/>
                    <a:pt x="345" y="406"/>
                  </a:cubicBezTo>
                  <a:cubicBezTo>
                    <a:pt x="344" y="406"/>
                    <a:pt x="343" y="406"/>
                    <a:pt x="343" y="406"/>
                  </a:cubicBezTo>
                  <a:cubicBezTo>
                    <a:pt x="342" y="406"/>
                    <a:pt x="341" y="406"/>
                    <a:pt x="340" y="406"/>
                  </a:cubicBezTo>
                  <a:cubicBezTo>
                    <a:pt x="339" y="406"/>
                    <a:pt x="337" y="406"/>
                    <a:pt x="336" y="406"/>
                  </a:cubicBezTo>
                  <a:cubicBezTo>
                    <a:pt x="335" y="406"/>
                    <a:pt x="334" y="406"/>
                    <a:pt x="333" y="406"/>
                  </a:cubicBezTo>
                  <a:cubicBezTo>
                    <a:pt x="331" y="405"/>
                    <a:pt x="331" y="404"/>
                    <a:pt x="332" y="401"/>
                  </a:cubicBezTo>
                  <a:cubicBezTo>
                    <a:pt x="332" y="400"/>
                    <a:pt x="333" y="400"/>
                    <a:pt x="333" y="399"/>
                  </a:cubicBezTo>
                  <a:cubicBezTo>
                    <a:pt x="334" y="395"/>
                    <a:pt x="331" y="389"/>
                    <a:pt x="328" y="385"/>
                  </a:cubicBezTo>
                  <a:cubicBezTo>
                    <a:pt x="328" y="384"/>
                    <a:pt x="327" y="383"/>
                    <a:pt x="326" y="382"/>
                  </a:cubicBezTo>
                  <a:cubicBezTo>
                    <a:pt x="324" y="377"/>
                    <a:pt x="323" y="371"/>
                    <a:pt x="324" y="365"/>
                  </a:cubicBezTo>
                  <a:cubicBezTo>
                    <a:pt x="325" y="360"/>
                    <a:pt x="323" y="356"/>
                    <a:pt x="319" y="352"/>
                  </a:cubicBezTo>
                  <a:cubicBezTo>
                    <a:pt x="318" y="351"/>
                    <a:pt x="317" y="351"/>
                    <a:pt x="316" y="350"/>
                  </a:cubicBezTo>
                  <a:cubicBezTo>
                    <a:pt x="315" y="349"/>
                    <a:pt x="314" y="348"/>
                    <a:pt x="313" y="347"/>
                  </a:cubicBezTo>
                  <a:cubicBezTo>
                    <a:pt x="312" y="346"/>
                    <a:pt x="311" y="345"/>
                    <a:pt x="310" y="344"/>
                  </a:cubicBezTo>
                  <a:cubicBezTo>
                    <a:pt x="307" y="340"/>
                    <a:pt x="303" y="335"/>
                    <a:pt x="304" y="331"/>
                  </a:cubicBezTo>
                  <a:cubicBezTo>
                    <a:pt x="304" y="331"/>
                    <a:pt x="305" y="331"/>
                    <a:pt x="305" y="331"/>
                  </a:cubicBezTo>
                  <a:cubicBezTo>
                    <a:pt x="307" y="331"/>
                    <a:pt x="307" y="332"/>
                    <a:pt x="308" y="333"/>
                  </a:cubicBezTo>
                  <a:cubicBezTo>
                    <a:pt x="309" y="334"/>
                    <a:pt x="309" y="335"/>
                    <a:pt x="310" y="336"/>
                  </a:cubicBezTo>
                  <a:cubicBezTo>
                    <a:pt x="311" y="337"/>
                    <a:pt x="313" y="337"/>
                    <a:pt x="314" y="337"/>
                  </a:cubicBezTo>
                  <a:cubicBezTo>
                    <a:pt x="316" y="337"/>
                    <a:pt x="318" y="337"/>
                    <a:pt x="320" y="336"/>
                  </a:cubicBezTo>
                  <a:cubicBezTo>
                    <a:pt x="321" y="336"/>
                    <a:pt x="323" y="335"/>
                    <a:pt x="325" y="335"/>
                  </a:cubicBezTo>
                  <a:cubicBezTo>
                    <a:pt x="326" y="335"/>
                    <a:pt x="328" y="336"/>
                    <a:pt x="329" y="337"/>
                  </a:cubicBezTo>
                  <a:cubicBezTo>
                    <a:pt x="330" y="338"/>
                    <a:pt x="330" y="339"/>
                    <a:pt x="329" y="341"/>
                  </a:cubicBezTo>
                  <a:cubicBezTo>
                    <a:pt x="329" y="343"/>
                    <a:pt x="329" y="344"/>
                    <a:pt x="331" y="346"/>
                  </a:cubicBezTo>
                  <a:cubicBezTo>
                    <a:pt x="332" y="346"/>
                    <a:pt x="332" y="346"/>
                    <a:pt x="333" y="346"/>
                  </a:cubicBezTo>
                  <a:cubicBezTo>
                    <a:pt x="335" y="346"/>
                    <a:pt x="336" y="346"/>
                    <a:pt x="338" y="345"/>
                  </a:cubicBezTo>
                  <a:cubicBezTo>
                    <a:pt x="340" y="344"/>
                    <a:pt x="342" y="343"/>
                    <a:pt x="343" y="343"/>
                  </a:cubicBezTo>
                  <a:cubicBezTo>
                    <a:pt x="344" y="343"/>
                    <a:pt x="345" y="344"/>
                    <a:pt x="346" y="344"/>
                  </a:cubicBezTo>
                  <a:cubicBezTo>
                    <a:pt x="347" y="345"/>
                    <a:pt x="347" y="345"/>
                    <a:pt x="348" y="345"/>
                  </a:cubicBezTo>
                  <a:cubicBezTo>
                    <a:pt x="349" y="346"/>
                    <a:pt x="350" y="347"/>
                    <a:pt x="351" y="347"/>
                  </a:cubicBezTo>
                  <a:cubicBezTo>
                    <a:pt x="352" y="347"/>
                    <a:pt x="352" y="346"/>
                    <a:pt x="353" y="346"/>
                  </a:cubicBezTo>
                  <a:cubicBezTo>
                    <a:pt x="354" y="345"/>
                    <a:pt x="354" y="345"/>
                    <a:pt x="354" y="345"/>
                  </a:cubicBezTo>
                  <a:cubicBezTo>
                    <a:pt x="355" y="344"/>
                    <a:pt x="356" y="343"/>
                    <a:pt x="357" y="343"/>
                  </a:cubicBezTo>
                  <a:cubicBezTo>
                    <a:pt x="357" y="343"/>
                    <a:pt x="357" y="343"/>
                    <a:pt x="357" y="343"/>
                  </a:cubicBezTo>
                  <a:cubicBezTo>
                    <a:pt x="358" y="343"/>
                    <a:pt x="359" y="345"/>
                    <a:pt x="359" y="346"/>
                  </a:cubicBezTo>
                  <a:cubicBezTo>
                    <a:pt x="362" y="348"/>
                    <a:pt x="363" y="350"/>
                    <a:pt x="365" y="352"/>
                  </a:cubicBezTo>
                  <a:cubicBezTo>
                    <a:pt x="366" y="353"/>
                    <a:pt x="367" y="354"/>
                    <a:pt x="368" y="355"/>
                  </a:cubicBezTo>
                  <a:cubicBezTo>
                    <a:pt x="369" y="356"/>
                    <a:pt x="370" y="357"/>
                    <a:pt x="371" y="358"/>
                  </a:cubicBezTo>
                  <a:cubicBezTo>
                    <a:pt x="372" y="359"/>
                    <a:pt x="373" y="359"/>
                    <a:pt x="374" y="359"/>
                  </a:cubicBezTo>
                  <a:cubicBezTo>
                    <a:pt x="375" y="359"/>
                    <a:pt x="376" y="359"/>
                    <a:pt x="376" y="359"/>
                  </a:cubicBezTo>
                  <a:cubicBezTo>
                    <a:pt x="379" y="357"/>
                    <a:pt x="379" y="351"/>
                    <a:pt x="379" y="347"/>
                  </a:cubicBezTo>
                  <a:cubicBezTo>
                    <a:pt x="379" y="343"/>
                    <a:pt x="379" y="341"/>
                    <a:pt x="382" y="340"/>
                  </a:cubicBezTo>
                  <a:cubicBezTo>
                    <a:pt x="382" y="340"/>
                    <a:pt x="383" y="340"/>
                    <a:pt x="383" y="340"/>
                  </a:cubicBezTo>
                  <a:cubicBezTo>
                    <a:pt x="384" y="339"/>
                    <a:pt x="385" y="339"/>
                    <a:pt x="385" y="339"/>
                  </a:cubicBezTo>
                  <a:cubicBezTo>
                    <a:pt x="386" y="338"/>
                    <a:pt x="386" y="338"/>
                    <a:pt x="387" y="337"/>
                  </a:cubicBezTo>
                  <a:cubicBezTo>
                    <a:pt x="387" y="336"/>
                    <a:pt x="387" y="336"/>
                    <a:pt x="388" y="336"/>
                  </a:cubicBezTo>
                  <a:cubicBezTo>
                    <a:pt x="389" y="334"/>
                    <a:pt x="390" y="334"/>
                    <a:pt x="390" y="334"/>
                  </a:cubicBezTo>
                  <a:cubicBezTo>
                    <a:pt x="391" y="334"/>
                    <a:pt x="392" y="335"/>
                    <a:pt x="394" y="336"/>
                  </a:cubicBezTo>
                  <a:cubicBezTo>
                    <a:pt x="394" y="336"/>
                    <a:pt x="394" y="336"/>
                    <a:pt x="395" y="336"/>
                  </a:cubicBezTo>
                  <a:cubicBezTo>
                    <a:pt x="396" y="337"/>
                    <a:pt x="397" y="337"/>
                    <a:pt x="398" y="337"/>
                  </a:cubicBezTo>
                  <a:cubicBezTo>
                    <a:pt x="399" y="337"/>
                    <a:pt x="401" y="337"/>
                    <a:pt x="402" y="336"/>
                  </a:cubicBezTo>
                  <a:cubicBezTo>
                    <a:pt x="403" y="336"/>
                    <a:pt x="403" y="336"/>
                    <a:pt x="403" y="336"/>
                  </a:cubicBezTo>
                  <a:cubicBezTo>
                    <a:pt x="405" y="335"/>
                    <a:pt x="406" y="335"/>
                    <a:pt x="408" y="335"/>
                  </a:cubicBezTo>
                  <a:cubicBezTo>
                    <a:pt x="409" y="335"/>
                    <a:pt x="410" y="335"/>
                    <a:pt x="412" y="334"/>
                  </a:cubicBezTo>
                  <a:cubicBezTo>
                    <a:pt x="413" y="334"/>
                    <a:pt x="414" y="333"/>
                    <a:pt x="416" y="333"/>
                  </a:cubicBezTo>
                  <a:cubicBezTo>
                    <a:pt x="418" y="332"/>
                    <a:pt x="419" y="332"/>
                    <a:pt x="420" y="331"/>
                  </a:cubicBezTo>
                  <a:cubicBezTo>
                    <a:pt x="423" y="331"/>
                    <a:pt x="423" y="329"/>
                    <a:pt x="424" y="328"/>
                  </a:cubicBezTo>
                  <a:cubicBezTo>
                    <a:pt x="425" y="327"/>
                    <a:pt x="425" y="326"/>
                    <a:pt x="426" y="325"/>
                  </a:cubicBezTo>
                  <a:cubicBezTo>
                    <a:pt x="427" y="324"/>
                    <a:pt x="429" y="323"/>
                    <a:pt x="431" y="323"/>
                  </a:cubicBezTo>
                  <a:cubicBezTo>
                    <a:pt x="431" y="323"/>
                    <a:pt x="432" y="323"/>
                    <a:pt x="433" y="322"/>
                  </a:cubicBezTo>
                  <a:cubicBezTo>
                    <a:pt x="434" y="322"/>
                    <a:pt x="436" y="321"/>
                    <a:pt x="437" y="321"/>
                  </a:cubicBezTo>
                  <a:cubicBezTo>
                    <a:pt x="439" y="321"/>
                    <a:pt x="440" y="320"/>
                    <a:pt x="442" y="320"/>
                  </a:cubicBezTo>
                  <a:cubicBezTo>
                    <a:pt x="443" y="319"/>
                    <a:pt x="445" y="317"/>
                    <a:pt x="446" y="316"/>
                  </a:cubicBezTo>
                  <a:cubicBezTo>
                    <a:pt x="446" y="315"/>
                    <a:pt x="447" y="314"/>
                    <a:pt x="448" y="313"/>
                  </a:cubicBezTo>
                  <a:cubicBezTo>
                    <a:pt x="449" y="312"/>
                    <a:pt x="450" y="311"/>
                    <a:pt x="451" y="311"/>
                  </a:cubicBezTo>
                  <a:cubicBezTo>
                    <a:pt x="455" y="308"/>
                    <a:pt x="457" y="306"/>
                    <a:pt x="458" y="300"/>
                  </a:cubicBezTo>
                  <a:cubicBezTo>
                    <a:pt x="458" y="296"/>
                    <a:pt x="457" y="295"/>
                    <a:pt x="455" y="293"/>
                  </a:cubicBezTo>
                  <a:cubicBezTo>
                    <a:pt x="453" y="292"/>
                    <a:pt x="453" y="292"/>
                    <a:pt x="453" y="292"/>
                  </a:cubicBezTo>
                  <a:cubicBezTo>
                    <a:pt x="451" y="290"/>
                    <a:pt x="449" y="288"/>
                    <a:pt x="448" y="285"/>
                  </a:cubicBezTo>
                  <a:cubicBezTo>
                    <a:pt x="443" y="280"/>
                    <a:pt x="443" y="280"/>
                    <a:pt x="443" y="280"/>
                  </a:cubicBezTo>
                  <a:cubicBezTo>
                    <a:pt x="441" y="277"/>
                    <a:pt x="439" y="275"/>
                    <a:pt x="437" y="272"/>
                  </a:cubicBezTo>
                  <a:cubicBezTo>
                    <a:pt x="436" y="271"/>
                    <a:pt x="436" y="271"/>
                    <a:pt x="435" y="270"/>
                  </a:cubicBezTo>
                  <a:cubicBezTo>
                    <a:pt x="432" y="267"/>
                    <a:pt x="428" y="263"/>
                    <a:pt x="429" y="260"/>
                  </a:cubicBezTo>
                  <a:cubicBezTo>
                    <a:pt x="430" y="258"/>
                    <a:pt x="432" y="257"/>
                    <a:pt x="434" y="256"/>
                  </a:cubicBezTo>
                  <a:cubicBezTo>
                    <a:pt x="436" y="254"/>
                    <a:pt x="438" y="253"/>
                    <a:pt x="439" y="250"/>
                  </a:cubicBezTo>
                  <a:cubicBezTo>
                    <a:pt x="441" y="247"/>
                    <a:pt x="440" y="241"/>
                    <a:pt x="440" y="236"/>
                  </a:cubicBezTo>
                  <a:cubicBezTo>
                    <a:pt x="440" y="234"/>
                    <a:pt x="440" y="232"/>
                    <a:pt x="440" y="231"/>
                  </a:cubicBezTo>
                  <a:cubicBezTo>
                    <a:pt x="440" y="230"/>
                    <a:pt x="441" y="230"/>
                    <a:pt x="442" y="230"/>
                  </a:cubicBezTo>
                  <a:cubicBezTo>
                    <a:pt x="445" y="229"/>
                    <a:pt x="447" y="228"/>
                    <a:pt x="451" y="228"/>
                  </a:cubicBezTo>
                  <a:cubicBezTo>
                    <a:pt x="455" y="228"/>
                    <a:pt x="459" y="226"/>
                    <a:pt x="462" y="224"/>
                  </a:cubicBezTo>
                  <a:cubicBezTo>
                    <a:pt x="464" y="223"/>
                    <a:pt x="468" y="219"/>
                    <a:pt x="470" y="217"/>
                  </a:cubicBezTo>
                  <a:cubicBezTo>
                    <a:pt x="470" y="216"/>
                    <a:pt x="471" y="215"/>
                    <a:pt x="471" y="214"/>
                  </a:cubicBezTo>
                  <a:cubicBezTo>
                    <a:pt x="471" y="213"/>
                    <a:pt x="471" y="213"/>
                    <a:pt x="471" y="213"/>
                  </a:cubicBezTo>
                  <a:cubicBezTo>
                    <a:pt x="470" y="212"/>
                    <a:pt x="470" y="212"/>
                    <a:pt x="470" y="212"/>
                  </a:cubicBezTo>
                  <a:cubicBezTo>
                    <a:pt x="469" y="211"/>
                    <a:pt x="467" y="211"/>
                    <a:pt x="466" y="211"/>
                  </a:cubicBezTo>
                  <a:cubicBezTo>
                    <a:pt x="465" y="211"/>
                    <a:pt x="464" y="211"/>
                    <a:pt x="463" y="211"/>
                  </a:cubicBezTo>
                  <a:cubicBezTo>
                    <a:pt x="463" y="211"/>
                    <a:pt x="462" y="211"/>
                    <a:pt x="461" y="211"/>
                  </a:cubicBezTo>
                  <a:cubicBezTo>
                    <a:pt x="460" y="211"/>
                    <a:pt x="460" y="211"/>
                    <a:pt x="460" y="211"/>
                  </a:cubicBezTo>
                  <a:cubicBezTo>
                    <a:pt x="459" y="210"/>
                    <a:pt x="459" y="209"/>
                    <a:pt x="460" y="207"/>
                  </a:cubicBezTo>
                  <a:cubicBezTo>
                    <a:pt x="460" y="206"/>
                    <a:pt x="460" y="205"/>
                    <a:pt x="460" y="203"/>
                  </a:cubicBezTo>
                  <a:cubicBezTo>
                    <a:pt x="460" y="202"/>
                    <a:pt x="459" y="200"/>
                    <a:pt x="459" y="199"/>
                  </a:cubicBezTo>
                  <a:cubicBezTo>
                    <a:pt x="458" y="197"/>
                    <a:pt x="457" y="196"/>
                    <a:pt x="459" y="193"/>
                  </a:cubicBezTo>
                  <a:cubicBezTo>
                    <a:pt x="461" y="190"/>
                    <a:pt x="463" y="187"/>
                    <a:pt x="467" y="185"/>
                  </a:cubicBezTo>
                  <a:cubicBezTo>
                    <a:pt x="469" y="184"/>
                    <a:pt x="470" y="182"/>
                    <a:pt x="472" y="181"/>
                  </a:cubicBezTo>
                  <a:cubicBezTo>
                    <a:pt x="473" y="180"/>
                    <a:pt x="474" y="178"/>
                    <a:pt x="476" y="177"/>
                  </a:cubicBezTo>
                  <a:cubicBezTo>
                    <a:pt x="483" y="173"/>
                    <a:pt x="489" y="168"/>
                    <a:pt x="493" y="163"/>
                  </a:cubicBezTo>
                  <a:cubicBezTo>
                    <a:pt x="494" y="161"/>
                    <a:pt x="494" y="161"/>
                    <a:pt x="494" y="161"/>
                  </a:cubicBezTo>
                  <a:lnTo>
                    <a:pt x="493" y="160"/>
                  </a:lnTo>
                  <a:close/>
                  <a:moveTo>
                    <a:pt x="132" y="31"/>
                  </a:moveTo>
                  <a:cubicBezTo>
                    <a:pt x="132" y="31"/>
                    <a:pt x="132" y="31"/>
                    <a:pt x="132" y="31"/>
                  </a:cubicBezTo>
                  <a:cubicBezTo>
                    <a:pt x="131" y="31"/>
                    <a:pt x="130" y="31"/>
                    <a:pt x="128" y="30"/>
                  </a:cubicBezTo>
                  <a:cubicBezTo>
                    <a:pt x="128" y="30"/>
                    <a:pt x="127" y="30"/>
                    <a:pt x="127" y="30"/>
                  </a:cubicBezTo>
                  <a:cubicBezTo>
                    <a:pt x="127" y="28"/>
                    <a:pt x="128" y="28"/>
                    <a:pt x="130" y="27"/>
                  </a:cubicBezTo>
                  <a:cubicBezTo>
                    <a:pt x="131" y="27"/>
                    <a:pt x="133" y="29"/>
                    <a:pt x="133" y="30"/>
                  </a:cubicBezTo>
                  <a:cubicBezTo>
                    <a:pt x="133" y="31"/>
                    <a:pt x="133" y="31"/>
                    <a:pt x="133" y="31"/>
                  </a:cubicBezTo>
                  <a:cubicBezTo>
                    <a:pt x="133" y="31"/>
                    <a:pt x="132" y="31"/>
                    <a:pt x="132" y="31"/>
                  </a:cubicBezTo>
                  <a:close/>
                  <a:moveTo>
                    <a:pt x="446" y="154"/>
                  </a:moveTo>
                  <a:cubicBezTo>
                    <a:pt x="446" y="154"/>
                    <a:pt x="445" y="155"/>
                    <a:pt x="445" y="155"/>
                  </a:cubicBezTo>
                  <a:cubicBezTo>
                    <a:pt x="444" y="154"/>
                    <a:pt x="443" y="154"/>
                    <a:pt x="441" y="153"/>
                  </a:cubicBezTo>
                  <a:cubicBezTo>
                    <a:pt x="441" y="153"/>
                    <a:pt x="440" y="153"/>
                    <a:pt x="440" y="153"/>
                  </a:cubicBezTo>
                  <a:cubicBezTo>
                    <a:pt x="438" y="153"/>
                    <a:pt x="437" y="154"/>
                    <a:pt x="436" y="155"/>
                  </a:cubicBezTo>
                  <a:cubicBezTo>
                    <a:pt x="436" y="155"/>
                    <a:pt x="436" y="155"/>
                    <a:pt x="436" y="155"/>
                  </a:cubicBezTo>
                  <a:cubicBezTo>
                    <a:pt x="435" y="155"/>
                    <a:pt x="433" y="155"/>
                    <a:pt x="432" y="154"/>
                  </a:cubicBezTo>
                  <a:cubicBezTo>
                    <a:pt x="432" y="154"/>
                    <a:pt x="432" y="154"/>
                    <a:pt x="432" y="154"/>
                  </a:cubicBezTo>
                  <a:cubicBezTo>
                    <a:pt x="435" y="154"/>
                    <a:pt x="438" y="154"/>
                    <a:pt x="441" y="152"/>
                  </a:cubicBezTo>
                  <a:cubicBezTo>
                    <a:pt x="441" y="152"/>
                    <a:pt x="441" y="152"/>
                    <a:pt x="441" y="152"/>
                  </a:cubicBezTo>
                  <a:cubicBezTo>
                    <a:pt x="442" y="153"/>
                    <a:pt x="443" y="154"/>
                    <a:pt x="444" y="154"/>
                  </a:cubicBezTo>
                  <a:cubicBezTo>
                    <a:pt x="445" y="154"/>
                    <a:pt x="446" y="154"/>
                    <a:pt x="446" y="154"/>
                  </a:cubicBezTo>
                  <a:cubicBezTo>
                    <a:pt x="446" y="154"/>
                    <a:pt x="446" y="154"/>
                    <a:pt x="446" y="15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 name="Freeform 17"/>
            <p:cNvSpPr>
              <a:spLocks/>
            </p:cNvSpPr>
            <p:nvPr/>
          </p:nvSpPr>
          <p:spPr bwMode="auto">
            <a:xfrm>
              <a:off x="1604" y="711"/>
              <a:ext cx="323" cy="407"/>
            </a:xfrm>
            <a:custGeom>
              <a:avLst/>
              <a:gdLst>
                <a:gd name="T0" fmla="*/ 205 w 211"/>
                <a:gd name="T1" fmla="*/ 77 h 266"/>
                <a:gd name="T2" fmla="*/ 202 w 211"/>
                <a:gd name="T3" fmla="*/ 60 h 266"/>
                <a:gd name="T4" fmla="*/ 193 w 211"/>
                <a:gd name="T5" fmla="*/ 57 h 266"/>
                <a:gd name="T6" fmla="*/ 175 w 211"/>
                <a:gd name="T7" fmla="*/ 43 h 266"/>
                <a:gd name="T8" fmla="*/ 172 w 211"/>
                <a:gd name="T9" fmla="*/ 46 h 266"/>
                <a:gd name="T10" fmla="*/ 168 w 211"/>
                <a:gd name="T11" fmla="*/ 50 h 266"/>
                <a:gd name="T12" fmla="*/ 133 w 211"/>
                <a:gd name="T13" fmla="*/ 44 h 266"/>
                <a:gd name="T14" fmla="*/ 133 w 211"/>
                <a:gd name="T15" fmla="*/ 35 h 266"/>
                <a:gd name="T16" fmla="*/ 126 w 211"/>
                <a:gd name="T17" fmla="*/ 30 h 266"/>
                <a:gd name="T18" fmla="*/ 117 w 211"/>
                <a:gd name="T19" fmla="*/ 24 h 266"/>
                <a:gd name="T20" fmla="*/ 108 w 211"/>
                <a:gd name="T21" fmla="*/ 21 h 266"/>
                <a:gd name="T22" fmla="*/ 102 w 211"/>
                <a:gd name="T23" fmla="*/ 17 h 266"/>
                <a:gd name="T24" fmla="*/ 97 w 211"/>
                <a:gd name="T25" fmla="*/ 10 h 266"/>
                <a:gd name="T26" fmla="*/ 92 w 211"/>
                <a:gd name="T27" fmla="*/ 10 h 266"/>
                <a:gd name="T28" fmla="*/ 85 w 211"/>
                <a:gd name="T29" fmla="*/ 5 h 266"/>
                <a:gd name="T30" fmla="*/ 77 w 211"/>
                <a:gd name="T31" fmla="*/ 3 h 266"/>
                <a:gd name="T32" fmla="*/ 71 w 211"/>
                <a:gd name="T33" fmla="*/ 7 h 266"/>
                <a:gd name="T34" fmla="*/ 61 w 211"/>
                <a:gd name="T35" fmla="*/ 11 h 266"/>
                <a:gd name="T36" fmla="*/ 42 w 211"/>
                <a:gd name="T37" fmla="*/ 19 h 266"/>
                <a:gd name="T38" fmla="*/ 29 w 211"/>
                <a:gd name="T39" fmla="*/ 61 h 266"/>
                <a:gd name="T40" fmla="*/ 20 w 211"/>
                <a:gd name="T41" fmla="*/ 79 h 266"/>
                <a:gd name="T42" fmla="*/ 16 w 211"/>
                <a:gd name="T43" fmla="*/ 88 h 266"/>
                <a:gd name="T44" fmla="*/ 9 w 211"/>
                <a:gd name="T45" fmla="*/ 96 h 266"/>
                <a:gd name="T46" fmla="*/ 7 w 211"/>
                <a:gd name="T47" fmla="*/ 114 h 266"/>
                <a:gd name="T48" fmla="*/ 7 w 211"/>
                <a:gd name="T49" fmla="*/ 131 h 266"/>
                <a:gd name="T50" fmla="*/ 1 w 211"/>
                <a:gd name="T51" fmla="*/ 149 h 266"/>
                <a:gd name="T52" fmla="*/ 14 w 211"/>
                <a:gd name="T53" fmla="*/ 162 h 266"/>
                <a:gd name="T54" fmla="*/ 28 w 211"/>
                <a:gd name="T55" fmla="*/ 170 h 266"/>
                <a:gd name="T56" fmla="*/ 36 w 211"/>
                <a:gd name="T57" fmla="*/ 167 h 266"/>
                <a:gd name="T58" fmla="*/ 40 w 211"/>
                <a:gd name="T59" fmla="*/ 168 h 266"/>
                <a:gd name="T60" fmla="*/ 43 w 211"/>
                <a:gd name="T61" fmla="*/ 177 h 266"/>
                <a:gd name="T62" fmla="*/ 39 w 211"/>
                <a:gd name="T63" fmla="*/ 190 h 266"/>
                <a:gd name="T64" fmla="*/ 31 w 211"/>
                <a:gd name="T65" fmla="*/ 195 h 266"/>
                <a:gd name="T66" fmla="*/ 33 w 211"/>
                <a:gd name="T67" fmla="*/ 203 h 266"/>
                <a:gd name="T68" fmla="*/ 34 w 211"/>
                <a:gd name="T69" fmla="*/ 216 h 266"/>
                <a:gd name="T70" fmla="*/ 25 w 211"/>
                <a:gd name="T71" fmla="*/ 225 h 266"/>
                <a:gd name="T72" fmla="*/ 26 w 211"/>
                <a:gd name="T73" fmla="*/ 231 h 266"/>
                <a:gd name="T74" fmla="*/ 28 w 211"/>
                <a:gd name="T75" fmla="*/ 236 h 266"/>
                <a:gd name="T76" fmla="*/ 25 w 211"/>
                <a:gd name="T77" fmla="*/ 240 h 266"/>
                <a:gd name="T78" fmla="*/ 32 w 211"/>
                <a:gd name="T79" fmla="*/ 241 h 266"/>
                <a:gd name="T80" fmla="*/ 43 w 211"/>
                <a:gd name="T81" fmla="*/ 239 h 266"/>
                <a:gd name="T82" fmla="*/ 48 w 211"/>
                <a:gd name="T83" fmla="*/ 243 h 266"/>
                <a:gd name="T84" fmla="*/ 54 w 211"/>
                <a:gd name="T85" fmla="*/ 241 h 266"/>
                <a:gd name="T86" fmla="*/ 63 w 211"/>
                <a:gd name="T87" fmla="*/ 254 h 266"/>
                <a:gd name="T88" fmla="*/ 83 w 211"/>
                <a:gd name="T89" fmla="*/ 256 h 266"/>
                <a:gd name="T90" fmla="*/ 91 w 211"/>
                <a:gd name="T91" fmla="*/ 241 h 266"/>
                <a:gd name="T92" fmla="*/ 97 w 211"/>
                <a:gd name="T93" fmla="*/ 216 h 266"/>
                <a:gd name="T94" fmla="*/ 103 w 211"/>
                <a:gd name="T95" fmla="*/ 202 h 266"/>
                <a:gd name="T96" fmla="*/ 108 w 211"/>
                <a:gd name="T97" fmla="*/ 200 h 266"/>
                <a:gd name="T98" fmla="*/ 118 w 211"/>
                <a:gd name="T99" fmla="*/ 182 h 266"/>
                <a:gd name="T100" fmla="*/ 138 w 211"/>
                <a:gd name="T101" fmla="*/ 175 h 266"/>
                <a:gd name="T102" fmla="*/ 157 w 211"/>
                <a:gd name="T103" fmla="*/ 165 h 266"/>
                <a:gd name="T104" fmla="*/ 196 w 211"/>
                <a:gd name="T105" fmla="*/ 127 h 266"/>
                <a:gd name="T106" fmla="*/ 205 w 211"/>
                <a:gd name="T107" fmla="*/ 102 h 266"/>
                <a:gd name="T108" fmla="*/ 210 w 211"/>
                <a:gd name="T109" fmla="*/ 8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1" h="266">
                  <a:moveTo>
                    <a:pt x="210" y="87"/>
                  </a:moveTo>
                  <a:cubicBezTo>
                    <a:pt x="210" y="85"/>
                    <a:pt x="210" y="85"/>
                    <a:pt x="210" y="85"/>
                  </a:cubicBezTo>
                  <a:cubicBezTo>
                    <a:pt x="210" y="83"/>
                    <a:pt x="208" y="80"/>
                    <a:pt x="205" y="77"/>
                  </a:cubicBezTo>
                  <a:cubicBezTo>
                    <a:pt x="202" y="73"/>
                    <a:pt x="199" y="68"/>
                    <a:pt x="200" y="65"/>
                  </a:cubicBezTo>
                  <a:cubicBezTo>
                    <a:pt x="200" y="64"/>
                    <a:pt x="200" y="63"/>
                    <a:pt x="201" y="62"/>
                  </a:cubicBezTo>
                  <a:cubicBezTo>
                    <a:pt x="202" y="60"/>
                    <a:pt x="202" y="60"/>
                    <a:pt x="202" y="60"/>
                  </a:cubicBezTo>
                  <a:cubicBezTo>
                    <a:pt x="200" y="59"/>
                    <a:pt x="200" y="59"/>
                    <a:pt x="200" y="59"/>
                  </a:cubicBezTo>
                  <a:cubicBezTo>
                    <a:pt x="198" y="58"/>
                    <a:pt x="197" y="58"/>
                    <a:pt x="195" y="57"/>
                  </a:cubicBezTo>
                  <a:cubicBezTo>
                    <a:pt x="194" y="57"/>
                    <a:pt x="194" y="57"/>
                    <a:pt x="193" y="57"/>
                  </a:cubicBezTo>
                  <a:cubicBezTo>
                    <a:pt x="189" y="55"/>
                    <a:pt x="187" y="53"/>
                    <a:pt x="186" y="50"/>
                  </a:cubicBezTo>
                  <a:cubicBezTo>
                    <a:pt x="185" y="48"/>
                    <a:pt x="183" y="46"/>
                    <a:pt x="181" y="45"/>
                  </a:cubicBezTo>
                  <a:cubicBezTo>
                    <a:pt x="180" y="44"/>
                    <a:pt x="177" y="43"/>
                    <a:pt x="175" y="43"/>
                  </a:cubicBezTo>
                  <a:cubicBezTo>
                    <a:pt x="174" y="43"/>
                    <a:pt x="173" y="43"/>
                    <a:pt x="173" y="43"/>
                  </a:cubicBezTo>
                  <a:cubicBezTo>
                    <a:pt x="172" y="44"/>
                    <a:pt x="171" y="44"/>
                    <a:pt x="171" y="44"/>
                  </a:cubicBezTo>
                  <a:cubicBezTo>
                    <a:pt x="172" y="46"/>
                    <a:pt x="172" y="46"/>
                    <a:pt x="172" y="46"/>
                  </a:cubicBezTo>
                  <a:cubicBezTo>
                    <a:pt x="172" y="46"/>
                    <a:pt x="172" y="46"/>
                    <a:pt x="172" y="46"/>
                  </a:cubicBezTo>
                  <a:cubicBezTo>
                    <a:pt x="170" y="46"/>
                    <a:pt x="170" y="46"/>
                    <a:pt x="170" y="46"/>
                  </a:cubicBezTo>
                  <a:cubicBezTo>
                    <a:pt x="170" y="47"/>
                    <a:pt x="170" y="49"/>
                    <a:pt x="168" y="50"/>
                  </a:cubicBezTo>
                  <a:cubicBezTo>
                    <a:pt x="167" y="51"/>
                    <a:pt x="166" y="51"/>
                    <a:pt x="164" y="51"/>
                  </a:cubicBezTo>
                  <a:cubicBezTo>
                    <a:pt x="158" y="51"/>
                    <a:pt x="151" y="48"/>
                    <a:pt x="151" y="48"/>
                  </a:cubicBezTo>
                  <a:cubicBezTo>
                    <a:pt x="145" y="46"/>
                    <a:pt x="141" y="45"/>
                    <a:pt x="133" y="44"/>
                  </a:cubicBezTo>
                  <a:cubicBezTo>
                    <a:pt x="133" y="44"/>
                    <a:pt x="133" y="44"/>
                    <a:pt x="133" y="43"/>
                  </a:cubicBezTo>
                  <a:cubicBezTo>
                    <a:pt x="133" y="42"/>
                    <a:pt x="133" y="40"/>
                    <a:pt x="133" y="38"/>
                  </a:cubicBezTo>
                  <a:cubicBezTo>
                    <a:pt x="133" y="37"/>
                    <a:pt x="133" y="36"/>
                    <a:pt x="133" y="35"/>
                  </a:cubicBezTo>
                  <a:cubicBezTo>
                    <a:pt x="133" y="34"/>
                    <a:pt x="133" y="34"/>
                    <a:pt x="133" y="34"/>
                  </a:cubicBezTo>
                  <a:cubicBezTo>
                    <a:pt x="131" y="33"/>
                    <a:pt x="131" y="33"/>
                    <a:pt x="131" y="33"/>
                  </a:cubicBezTo>
                  <a:cubicBezTo>
                    <a:pt x="129" y="32"/>
                    <a:pt x="127" y="31"/>
                    <a:pt x="126" y="30"/>
                  </a:cubicBezTo>
                  <a:cubicBezTo>
                    <a:pt x="124" y="29"/>
                    <a:pt x="123" y="28"/>
                    <a:pt x="123" y="27"/>
                  </a:cubicBezTo>
                  <a:cubicBezTo>
                    <a:pt x="122" y="26"/>
                    <a:pt x="122" y="26"/>
                    <a:pt x="121" y="25"/>
                  </a:cubicBezTo>
                  <a:cubicBezTo>
                    <a:pt x="119" y="24"/>
                    <a:pt x="118" y="24"/>
                    <a:pt x="117" y="24"/>
                  </a:cubicBezTo>
                  <a:cubicBezTo>
                    <a:pt x="115" y="24"/>
                    <a:pt x="115" y="24"/>
                    <a:pt x="115" y="24"/>
                  </a:cubicBezTo>
                  <a:cubicBezTo>
                    <a:pt x="115" y="24"/>
                    <a:pt x="114" y="24"/>
                    <a:pt x="114" y="24"/>
                  </a:cubicBezTo>
                  <a:cubicBezTo>
                    <a:pt x="111" y="23"/>
                    <a:pt x="110" y="22"/>
                    <a:pt x="108" y="21"/>
                  </a:cubicBezTo>
                  <a:cubicBezTo>
                    <a:pt x="108" y="20"/>
                    <a:pt x="108" y="20"/>
                    <a:pt x="108" y="20"/>
                  </a:cubicBezTo>
                  <a:cubicBezTo>
                    <a:pt x="107" y="20"/>
                    <a:pt x="106" y="20"/>
                    <a:pt x="105" y="19"/>
                  </a:cubicBezTo>
                  <a:cubicBezTo>
                    <a:pt x="104" y="19"/>
                    <a:pt x="103" y="18"/>
                    <a:pt x="102" y="17"/>
                  </a:cubicBezTo>
                  <a:cubicBezTo>
                    <a:pt x="101" y="16"/>
                    <a:pt x="101" y="15"/>
                    <a:pt x="100" y="14"/>
                  </a:cubicBezTo>
                  <a:cubicBezTo>
                    <a:pt x="100" y="13"/>
                    <a:pt x="100" y="12"/>
                    <a:pt x="99" y="11"/>
                  </a:cubicBezTo>
                  <a:cubicBezTo>
                    <a:pt x="98" y="10"/>
                    <a:pt x="97" y="10"/>
                    <a:pt x="97" y="10"/>
                  </a:cubicBezTo>
                  <a:cubicBezTo>
                    <a:pt x="96" y="10"/>
                    <a:pt x="96" y="10"/>
                    <a:pt x="96" y="10"/>
                  </a:cubicBezTo>
                  <a:cubicBezTo>
                    <a:pt x="95" y="10"/>
                    <a:pt x="95" y="10"/>
                    <a:pt x="94" y="10"/>
                  </a:cubicBezTo>
                  <a:cubicBezTo>
                    <a:pt x="93" y="10"/>
                    <a:pt x="93" y="10"/>
                    <a:pt x="92" y="10"/>
                  </a:cubicBezTo>
                  <a:cubicBezTo>
                    <a:pt x="90" y="9"/>
                    <a:pt x="89" y="8"/>
                    <a:pt x="87" y="7"/>
                  </a:cubicBezTo>
                  <a:cubicBezTo>
                    <a:pt x="87" y="6"/>
                    <a:pt x="87" y="6"/>
                    <a:pt x="87" y="6"/>
                  </a:cubicBezTo>
                  <a:cubicBezTo>
                    <a:pt x="85" y="5"/>
                    <a:pt x="85" y="5"/>
                    <a:pt x="85" y="5"/>
                  </a:cubicBezTo>
                  <a:cubicBezTo>
                    <a:pt x="84" y="3"/>
                    <a:pt x="82" y="2"/>
                    <a:pt x="81" y="1"/>
                  </a:cubicBezTo>
                  <a:cubicBezTo>
                    <a:pt x="78" y="0"/>
                    <a:pt x="78" y="0"/>
                    <a:pt x="78" y="0"/>
                  </a:cubicBezTo>
                  <a:cubicBezTo>
                    <a:pt x="77" y="3"/>
                    <a:pt x="77" y="3"/>
                    <a:pt x="77" y="3"/>
                  </a:cubicBezTo>
                  <a:cubicBezTo>
                    <a:pt x="77" y="4"/>
                    <a:pt x="77" y="4"/>
                    <a:pt x="77" y="4"/>
                  </a:cubicBezTo>
                  <a:cubicBezTo>
                    <a:pt x="76" y="6"/>
                    <a:pt x="76" y="6"/>
                    <a:pt x="75" y="6"/>
                  </a:cubicBezTo>
                  <a:cubicBezTo>
                    <a:pt x="74" y="7"/>
                    <a:pt x="73" y="7"/>
                    <a:pt x="71" y="7"/>
                  </a:cubicBezTo>
                  <a:cubicBezTo>
                    <a:pt x="70" y="8"/>
                    <a:pt x="69" y="9"/>
                    <a:pt x="68" y="9"/>
                  </a:cubicBezTo>
                  <a:cubicBezTo>
                    <a:pt x="67" y="10"/>
                    <a:pt x="66" y="10"/>
                    <a:pt x="65" y="11"/>
                  </a:cubicBezTo>
                  <a:cubicBezTo>
                    <a:pt x="64" y="11"/>
                    <a:pt x="63" y="11"/>
                    <a:pt x="61" y="11"/>
                  </a:cubicBezTo>
                  <a:cubicBezTo>
                    <a:pt x="60" y="11"/>
                    <a:pt x="59" y="11"/>
                    <a:pt x="58" y="12"/>
                  </a:cubicBezTo>
                  <a:cubicBezTo>
                    <a:pt x="53" y="13"/>
                    <a:pt x="48" y="16"/>
                    <a:pt x="44" y="18"/>
                  </a:cubicBezTo>
                  <a:cubicBezTo>
                    <a:pt x="42" y="19"/>
                    <a:pt x="42" y="19"/>
                    <a:pt x="42" y="19"/>
                  </a:cubicBezTo>
                  <a:cubicBezTo>
                    <a:pt x="37" y="22"/>
                    <a:pt x="33" y="24"/>
                    <a:pt x="33" y="31"/>
                  </a:cubicBezTo>
                  <a:cubicBezTo>
                    <a:pt x="33" y="33"/>
                    <a:pt x="33" y="36"/>
                    <a:pt x="33" y="38"/>
                  </a:cubicBezTo>
                  <a:cubicBezTo>
                    <a:pt x="33" y="47"/>
                    <a:pt x="34" y="56"/>
                    <a:pt x="29" y="61"/>
                  </a:cubicBezTo>
                  <a:cubicBezTo>
                    <a:pt x="28" y="62"/>
                    <a:pt x="26" y="63"/>
                    <a:pt x="25" y="64"/>
                  </a:cubicBezTo>
                  <a:cubicBezTo>
                    <a:pt x="23" y="65"/>
                    <a:pt x="20" y="67"/>
                    <a:pt x="19" y="69"/>
                  </a:cubicBezTo>
                  <a:cubicBezTo>
                    <a:pt x="16" y="74"/>
                    <a:pt x="18" y="77"/>
                    <a:pt x="20" y="79"/>
                  </a:cubicBezTo>
                  <a:cubicBezTo>
                    <a:pt x="20" y="80"/>
                    <a:pt x="21" y="81"/>
                    <a:pt x="21" y="82"/>
                  </a:cubicBezTo>
                  <a:cubicBezTo>
                    <a:pt x="22" y="83"/>
                    <a:pt x="22" y="83"/>
                    <a:pt x="20" y="84"/>
                  </a:cubicBezTo>
                  <a:cubicBezTo>
                    <a:pt x="19" y="85"/>
                    <a:pt x="18" y="86"/>
                    <a:pt x="16" y="88"/>
                  </a:cubicBezTo>
                  <a:cubicBezTo>
                    <a:pt x="15" y="89"/>
                    <a:pt x="15" y="91"/>
                    <a:pt x="14" y="92"/>
                  </a:cubicBezTo>
                  <a:cubicBezTo>
                    <a:pt x="14" y="94"/>
                    <a:pt x="14" y="95"/>
                    <a:pt x="11" y="95"/>
                  </a:cubicBezTo>
                  <a:cubicBezTo>
                    <a:pt x="11" y="95"/>
                    <a:pt x="10" y="96"/>
                    <a:pt x="9" y="96"/>
                  </a:cubicBezTo>
                  <a:cubicBezTo>
                    <a:pt x="6" y="96"/>
                    <a:pt x="2" y="97"/>
                    <a:pt x="2" y="104"/>
                  </a:cubicBezTo>
                  <a:cubicBezTo>
                    <a:pt x="3" y="107"/>
                    <a:pt x="4" y="109"/>
                    <a:pt x="5" y="110"/>
                  </a:cubicBezTo>
                  <a:cubicBezTo>
                    <a:pt x="6" y="112"/>
                    <a:pt x="7" y="113"/>
                    <a:pt x="7" y="114"/>
                  </a:cubicBezTo>
                  <a:cubicBezTo>
                    <a:pt x="7" y="115"/>
                    <a:pt x="6" y="117"/>
                    <a:pt x="6" y="118"/>
                  </a:cubicBezTo>
                  <a:cubicBezTo>
                    <a:pt x="5" y="121"/>
                    <a:pt x="4" y="123"/>
                    <a:pt x="5" y="127"/>
                  </a:cubicBezTo>
                  <a:cubicBezTo>
                    <a:pt x="6" y="128"/>
                    <a:pt x="6" y="130"/>
                    <a:pt x="7" y="131"/>
                  </a:cubicBezTo>
                  <a:cubicBezTo>
                    <a:pt x="8" y="133"/>
                    <a:pt x="9" y="134"/>
                    <a:pt x="9" y="136"/>
                  </a:cubicBezTo>
                  <a:cubicBezTo>
                    <a:pt x="9" y="139"/>
                    <a:pt x="9" y="143"/>
                    <a:pt x="8" y="145"/>
                  </a:cubicBezTo>
                  <a:cubicBezTo>
                    <a:pt x="5" y="146"/>
                    <a:pt x="2" y="147"/>
                    <a:pt x="1" y="149"/>
                  </a:cubicBezTo>
                  <a:cubicBezTo>
                    <a:pt x="1" y="150"/>
                    <a:pt x="0" y="153"/>
                    <a:pt x="4" y="156"/>
                  </a:cubicBezTo>
                  <a:cubicBezTo>
                    <a:pt x="5" y="158"/>
                    <a:pt x="8" y="159"/>
                    <a:pt x="10" y="159"/>
                  </a:cubicBezTo>
                  <a:cubicBezTo>
                    <a:pt x="11" y="160"/>
                    <a:pt x="13" y="160"/>
                    <a:pt x="14" y="162"/>
                  </a:cubicBezTo>
                  <a:cubicBezTo>
                    <a:pt x="15" y="162"/>
                    <a:pt x="15" y="163"/>
                    <a:pt x="16" y="164"/>
                  </a:cubicBezTo>
                  <a:cubicBezTo>
                    <a:pt x="19" y="167"/>
                    <a:pt x="23" y="170"/>
                    <a:pt x="28" y="170"/>
                  </a:cubicBezTo>
                  <a:cubicBezTo>
                    <a:pt x="28" y="170"/>
                    <a:pt x="28" y="170"/>
                    <a:pt x="28" y="170"/>
                  </a:cubicBezTo>
                  <a:cubicBezTo>
                    <a:pt x="30" y="170"/>
                    <a:pt x="31" y="170"/>
                    <a:pt x="33" y="169"/>
                  </a:cubicBezTo>
                  <a:cubicBezTo>
                    <a:pt x="34" y="169"/>
                    <a:pt x="34" y="168"/>
                    <a:pt x="35" y="168"/>
                  </a:cubicBezTo>
                  <a:cubicBezTo>
                    <a:pt x="35" y="167"/>
                    <a:pt x="36" y="167"/>
                    <a:pt x="36" y="167"/>
                  </a:cubicBezTo>
                  <a:cubicBezTo>
                    <a:pt x="36" y="167"/>
                    <a:pt x="37" y="167"/>
                    <a:pt x="37" y="167"/>
                  </a:cubicBezTo>
                  <a:cubicBezTo>
                    <a:pt x="38" y="167"/>
                    <a:pt x="39" y="168"/>
                    <a:pt x="40" y="168"/>
                  </a:cubicBezTo>
                  <a:cubicBezTo>
                    <a:pt x="40" y="168"/>
                    <a:pt x="40" y="168"/>
                    <a:pt x="40" y="168"/>
                  </a:cubicBezTo>
                  <a:cubicBezTo>
                    <a:pt x="44" y="168"/>
                    <a:pt x="45" y="165"/>
                    <a:pt x="46" y="163"/>
                  </a:cubicBezTo>
                  <a:cubicBezTo>
                    <a:pt x="46" y="163"/>
                    <a:pt x="46" y="162"/>
                    <a:pt x="46" y="162"/>
                  </a:cubicBezTo>
                  <a:cubicBezTo>
                    <a:pt x="47" y="164"/>
                    <a:pt x="46" y="168"/>
                    <a:pt x="43" y="177"/>
                  </a:cubicBezTo>
                  <a:cubicBezTo>
                    <a:pt x="42" y="179"/>
                    <a:pt x="42" y="180"/>
                    <a:pt x="42" y="180"/>
                  </a:cubicBezTo>
                  <a:cubicBezTo>
                    <a:pt x="41" y="182"/>
                    <a:pt x="41" y="182"/>
                    <a:pt x="41" y="182"/>
                  </a:cubicBezTo>
                  <a:cubicBezTo>
                    <a:pt x="41" y="185"/>
                    <a:pt x="40" y="188"/>
                    <a:pt x="39" y="190"/>
                  </a:cubicBezTo>
                  <a:cubicBezTo>
                    <a:pt x="38" y="192"/>
                    <a:pt x="36" y="193"/>
                    <a:pt x="34" y="194"/>
                  </a:cubicBezTo>
                  <a:cubicBezTo>
                    <a:pt x="33" y="194"/>
                    <a:pt x="32" y="195"/>
                    <a:pt x="32" y="195"/>
                  </a:cubicBezTo>
                  <a:cubicBezTo>
                    <a:pt x="31" y="195"/>
                    <a:pt x="31" y="195"/>
                    <a:pt x="31" y="195"/>
                  </a:cubicBezTo>
                  <a:cubicBezTo>
                    <a:pt x="29" y="198"/>
                    <a:pt x="29" y="198"/>
                    <a:pt x="29" y="198"/>
                  </a:cubicBezTo>
                  <a:cubicBezTo>
                    <a:pt x="30" y="199"/>
                    <a:pt x="30" y="199"/>
                    <a:pt x="30" y="199"/>
                  </a:cubicBezTo>
                  <a:cubicBezTo>
                    <a:pt x="31" y="200"/>
                    <a:pt x="32" y="202"/>
                    <a:pt x="33" y="203"/>
                  </a:cubicBezTo>
                  <a:cubicBezTo>
                    <a:pt x="33" y="205"/>
                    <a:pt x="33" y="207"/>
                    <a:pt x="33" y="209"/>
                  </a:cubicBezTo>
                  <a:cubicBezTo>
                    <a:pt x="33" y="211"/>
                    <a:pt x="33" y="212"/>
                    <a:pt x="33" y="214"/>
                  </a:cubicBezTo>
                  <a:cubicBezTo>
                    <a:pt x="33" y="214"/>
                    <a:pt x="34" y="215"/>
                    <a:pt x="34" y="216"/>
                  </a:cubicBezTo>
                  <a:cubicBezTo>
                    <a:pt x="35" y="219"/>
                    <a:pt x="36" y="221"/>
                    <a:pt x="33" y="223"/>
                  </a:cubicBezTo>
                  <a:cubicBezTo>
                    <a:pt x="31" y="224"/>
                    <a:pt x="29" y="225"/>
                    <a:pt x="27" y="225"/>
                  </a:cubicBezTo>
                  <a:cubicBezTo>
                    <a:pt x="26" y="225"/>
                    <a:pt x="26" y="225"/>
                    <a:pt x="25" y="225"/>
                  </a:cubicBezTo>
                  <a:cubicBezTo>
                    <a:pt x="23" y="225"/>
                    <a:pt x="23" y="225"/>
                    <a:pt x="23" y="225"/>
                  </a:cubicBezTo>
                  <a:cubicBezTo>
                    <a:pt x="23" y="227"/>
                    <a:pt x="23" y="227"/>
                    <a:pt x="23" y="227"/>
                  </a:cubicBezTo>
                  <a:cubicBezTo>
                    <a:pt x="23" y="230"/>
                    <a:pt x="25" y="231"/>
                    <a:pt x="26" y="231"/>
                  </a:cubicBezTo>
                  <a:cubicBezTo>
                    <a:pt x="26" y="232"/>
                    <a:pt x="26" y="232"/>
                    <a:pt x="27" y="232"/>
                  </a:cubicBezTo>
                  <a:cubicBezTo>
                    <a:pt x="27" y="232"/>
                    <a:pt x="28" y="232"/>
                    <a:pt x="29" y="234"/>
                  </a:cubicBezTo>
                  <a:cubicBezTo>
                    <a:pt x="29" y="235"/>
                    <a:pt x="28" y="236"/>
                    <a:pt x="28" y="236"/>
                  </a:cubicBezTo>
                  <a:cubicBezTo>
                    <a:pt x="27" y="237"/>
                    <a:pt x="27" y="237"/>
                    <a:pt x="27" y="237"/>
                  </a:cubicBezTo>
                  <a:cubicBezTo>
                    <a:pt x="27" y="237"/>
                    <a:pt x="27" y="237"/>
                    <a:pt x="27" y="237"/>
                  </a:cubicBezTo>
                  <a:cubicBezTo>
                    <a:pt x="26" y="239"/>
                    <a:pt x="26" y="240"/>
                    <a:pt x="25" y="240"/>
                  </a:cubicBezTo>
                  <a:cubicBezTo>
                    <a:pt x="23" y="248"/>
                    <a:pt x="23" y="248"/>
                    <a:pt x="23" y="248"/>
                  </a:cubicBezTo>
                  <a:cubicBezTo>
                    <a:pt x="29" y="243"/>
                    <a:pt x="29" y="243"/>
                    <a:pt x="29" y="243"/>
                  </a:cubicBezTo>
                  <a:cubicBezTo>
                    <a:pt x="30" y="242"/>
                    <a:pt x="31" y="241"/>
                    <a:pt x="32" y="241"/>
                  </a:cubicBezTo>
                  <a:cubicBezTo>
                    <a:pt x="34" y="239"/>
                    <a:pt x="36" y="236"/>
                    <a:pt x="38" y="236"/>
                  </a:cubicBezTo>
                  <a:cubicBezTo>
                    <a:pt x="39" y="236"/>
                    <a:pt x="39" y="236"/>
                    <a:pt x="40" y="237"/>
                  </a:cubicBezTo>
                  <a:cubicBezTo>
                    <a:pt x="41" y="237"/>
                    <a:pt x="42" y="238"/>
                    <a:pt x="43" y="239"/>
                  </a:cubicBezTo>
                  <a:cubicBezTo>
                    <a:pt x="44" y="240"/>
                    <a:pt x="46" y="241"/>
                    <a:pt x="47" y="242"/>
                  </a:cubicBezTo>
                  <a:cubicBezTo>
                    <a:pt x="47" y="242"/>
                    <a:pt x="47" y="242"/>
                    <a:pt x="47" y="242"/>
                  </a:cubicBezTo>
                  <a:cubicBezTo>
                    <a:pt x="48" y="242"/>
                    <a:pt x="48" y="243"/>
                    <a:pt x="48" y="243"/>
                  </a:cubicBezTo>
                  <a:cubicBezTo>
                    <a:pt x="50" y="244"/>
                    <a:pt x="50" y="244"/>
                    <a:pt x="50" y="244"/>
                  </a:cubicBezTo>
                  <a:cubicBezTo>
                    <a:pt x="51" y="243"/>
                    <a:pt x="51" y="243"/>
                    <a:pt x="51" y="243"/>
                  </a:cubicBezTo>
                  <a:cubicBezTo>
                    <a:pt x="52" y="242"/>
                    <a:pt x="53" y="241"/>
                    <a:pt x="54" y="241"/>
                  </a:cubicBezTo>
                  <a:cubicBezTo>
                    <a:pt x="54" y="241"/>
                    <a:pt x="54" y="241"/>
                    <a:pt x="54" y="241"/>
                  </a:cubicBezTo>
                  <a:cubicBezTo>
                    <a:pt x="56" y="242"/>
                    <a:pt x="58" y="244"/>
                    <a:pt x="60" y="248"/>
                  </a:cubicBezTo>
                  <a:cubicBezTo>
                    <a:pt x="62" y="250"/>
                    <a:pt x="63" y="252"/>
                    <a:pt x="63" y="254"/>
                  </a:cubicBezTo>
                  <a:cubicBezTo>
                    <a:pt x="66" y="260"/>
                    <a:pt x="69" y="266"/>
                    <a:pt x="76" y="266"/>
                  </a:cubicBezTo>
                  <a:cubicBezTo>
                    <a:pt x="77" y="265"/>
                    <a:pt x="77" y="265"/>
                    <a:pt x="77" y="265"/>
                  </a:cubicBezTo>
                  <a:cubicBezTo>
                    <a:pt x="81" y="265"/>
                    <a:pt x="82" y="259"/>
                    <a:pt x="83" y="256"/>
                  </a:cubicBezTo>
                  <a:cubicBezTo>
                    <a:pt x="83" y="253"/>
                    <a:pt x="84" y="252"/>
                    <a:pt x="87" y="250"/>
                  </a:cubicBezTo>
                  <a:cubicBezTo>
                    <a:pt x="90" y="249"/>
                    <a:pt x="90" y="248"/>
                    <a:pt x="90" y="245"/>
                  </a:cubicBezTo>
                  <a:cubicBezTo>
                    <a:pt x="91" y="241"/>
                    <a:pt x="91" y="241"/>
                    <a:pt x="91" y="241"/>
                  </a:cubicBezTo>
                  <a:cubicBezTo>
                    <a:pt x="91" y="237"/>
                    <a:pt x="91" y="234"/>
                    <a:pt x="93" y="230"/>
                  </a:cubicBezTo>
                  <a:cubicBezTo>
                    <a:pt x="93" y="228"/>
                    <a:pt x="94" y="226"/>
                    <a:pt x="94" y="225"/>
                  </a:cubicBezTo>
                  <a:cubicBezTo>
                    <a:pt x="95" y="222"/>
                    <a:pt x="96" y="219"/>
                    <a:pt x="97" y="216"/>
                  </a:cubicBezTo>
                  <a:cubicBezTo>
                    <a:pt x="97" y="215"/>
                    <a:pt x="97" y="214"/>
                    <a:pt x="98" y="213"/>
                  </a:cubicBezTo>
                  <a:cubicBezTo>
                    <a:pt x="98" y="209"/>
                    <a:pt x="98" y="204"/>
                    <a:pt x="101" y="202"/>
                  </a:cubicBezTo>
                  <a:cubicBezTo>
                    <a:pt x="102" y="202"/>
                    <a:pt x="102" y="202"/>
                    <a:pt x="103" y="202"/>
                  </a:cubicBezTo>
                  <a:cubicBezTo>
                    <a:pt x="103" y="202"/>
                    <a:pt x="104" y="202"/>
                    <a:pt x="105" y="203"/>
                  </a:cubicBezTo>
                  <a:cubicBezTo>
                    <a:pt x="108" y="204"/>
                    <a:pt x="108" y="204"/>
                    <a:pt x="108" y="204"/>
                  </a:cubicBezTo>
                  <a:cubicBezTo>
                    <a:pt x="108" y="200"/>
                    <a:pt x="108" y="200"/>
                    <a:pt x="108" y="200"/>
                  </a:cubicBezTo>
                  <a:cubicBezTo>
                    <a:pt x="108" y="200"/>
                    <a:pt x="108" y="199"/>
                    <a:pt x="108" y="199"/>
                  </a:cubicBezTo>
                  <a:cubicBezTo>
                    <a:pt x="108" y="198"/>
                    <a:pt x="108" y="197"/>
                    <a:pt x="108" y="196"/>
                  </a:cubicBezTo>
                  <a:cubicBezTo>
                    <a:pt x="110" y="192"/>
                    <a:pt x="114" y="185"/>
                    <a:pt x="118" y="182"/>
                  </a:cubicBezTo>
                  <a:cubicBezTo>
                    <a:pt x="121" y="180"/>
                    <a:pt x="124" y="179"/>
                    <a:pt x="127" y="178"/>
                  </a:cubicBezTo>
                  <a:cubicBezTo>
                    <a:pt x="129" y="178"/>
                    <a:pt x="131" y="177"/>
                    <a:pt x="132" y="177"/>
                  </a:cubicBezTo>
                  <a:cubicBezTo>
                    <a:pt x="134" y="176"/>
                    <a:pt x="136" y="176"/>
                    <a:pt x="138" y="175"/>
                  </a:cubicBezTo>
                  <a:cubicBezTo>
                    <a:pt x="140" y="174"/>
                    <a:pt x="143" y="174"/>
                    <a:pt x="145" y="172"/>
                  </a:cubicBezTo>
                  <a:cubicBezTo>
                    <a:pt x="148" y="171"/>
                    <a:pt x="151" y="169"/>
                    <a:pt x="154" y="167"/>
                  </a:cubicBezTo>
                  <a:cubicBezTo>
                    <a:pt x="157" y="165"/>
                    <a:pt x="157" y="165"/>
                    <a:pt x="157" y="165"/>
                  </a:cubicBezTo>
                  <a:cubicBezTo>
                    <a:pt x="166" y="160"/>
                    <a:pt x="174" y="154"/>
                    <a:pt x="181" y="147"/>
                  </a:cubicBezTo>
                  <a:cubicBezTo>
                    <a:pt x="186" y="143"/>
                    <a:pt x="189" y="138"/>
                    <a:pt x="192" y="134"/>
                  </a:cubicBezTo>
                  <a:cubicBezTo>
                    <a:pt x="193" y="131"/>
                    <a:pt x="194" y="129"/>
                    <a:pt x="196" y="127"/>
                  </a:cubicBezTo>
                  <a:cubicBezTo>
                    <a:pt x="199" y="122"/>
                    <a:pt x="203" y="116"/>
                    <a:pt x="204" y="110"/>
                  </a:cubicBezTo>
                  <a:cubicBezTo>
                    <a:pt x="204" y="109"/>
                    <a:pt x="204" y="108"/>
                    <a:pt x="204" y="108"/>
                  </a:cubicBezTo>
                  <a:cubicBezTo>
                    <a:pt x="204" y="106"/>
                    <a:pt x="204" y="104"/>
                    <a:pt x="205" y="102"/>
                  </a:cubicBezTo>
                  <a:cubicBezTo>
                    <a:pt x="205" y="101"/>
                    <a:pt x="206" y="101"/>
                    <a:pt x="207" y="100"/>
                  </a:cubicBezTo>
                  <a:cubicBezTo>
                    <a:pt x="208" y="100"/>
                    <a:pt x="209" y="99"/>
                    <a:pt x="209" y="99"/>
                  </a:cubicBezTo>
                  <a:cubicBezTo>
                    <a:pt x="211" y="96"/>
                    <a:pt x="211" y="91"/>
                    <a:pt x="210" y="87"/>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 name="Freeform 18"/>
            <p:cNvSpPr>
              <a:spLocks/>
            </p:cNvSpPr>
            <p:nvPr/>
          </p:nvSpPr>
          <p:spPr bwMode="auto">
            <a:xfrm>
              <a:off x="3086" y="435"/>
              <a:ext cx="166" cy="235"/>
            </a:xfrm>
            <a:custGeom>
              <a:avLst/>
              <a:gdLst>
                <a:gd name="T0" fmla="*/ 104 w 108"/>
                <a:gd name="T1" fmla="*/ 52 h 153"/>
                <a:gd name="T2" fmla="*/ 98 w 108"/>
                <a:gd name="T3" fmla="*/ 46 h 153"/>
                <a:gd name="T4" fmla="*/ 95 w 108"/>
                <a:gd name="T5" fmla="*/ 44 h 153"/>
                <a:gd name="T6" fmla="*/ 86 w 108"/>
                <a:gd name="T7" fmla="*/ 36 h 153"/>
                <a:gd name="T8" fmla="*/ 76 w 108"/>
                <a:gd name="T9" fmla="*/ 28 h 153"/>
                <a:gd name="T10" fmla="*/ 67 w 108"/>
                <a:gd name="T11" fmla="*/ 17 h 153"/>
                <a:gd name="T12" fmla="*/ 43 w 108"/>
                <a:gd name="T13" fmla="*/ 7 h 153"/>
                <a:gd name="T14" fmla="*/ 37 w 108"/>
                <a:gd name="T15" fmla="*/ 4 h 153"/>
                <a:gd name="T16" fmla="*/ 27 w 108"/>
                <a:gd name="T17" fmla="*/ 0 h 153"/>
                <a:gd name="T18" fmla="*/ 24 w 108"/>
                <a:gd name="T19" fmla="*/ 6 h 153"/>
                <a:gd name="T20" fmla="*/ 22 w 108"/>
                <a:gd name="T21" fmla="*/ 13 h 153"/>
                <a:gd name="T22" fmla="*/ 5 w 108"/>
                <a:gd name="T23" fmla="*/ 40 h 153"/>
                <a:gd name="T24" fmla="*/ 7 w 108"/>
                <a:gd name="T25" fmla="*/ 48 h 153"/>
                <a:gd name="T26" fmla="*/ 7 w 108"/>
                <a:gd name="T27" fmla="*/ 57 h 153"/>
                <a:gd name="T28" fmla="*/ 20 w 108"/>
                <a:gd name="T29" fmla="*/ 101 h 153"/>
                <a:gd name="T30" fmla="*/ 16 w 108"/>
                <a:gd name="T31" fmla="*/ 108 h 153"/>
                <a:gd name="T32" fmla="*/ 14 w 108"/>
                <a:gd name="T33" fmla="*/ 116 h 153"/>
                <a:gd name="T34" fmla="*/ 10 w 108"/>
                <a:gd name="T35" fmla="*/ 132 h 153"/>
                <a:gd name="T36" fmla="*/ 6 w 108"/>
                <a:gd name="T37" fmla="*/ 138 h 153"/>
                <a:gd name="T38" fmla="*/ 0 w 108"/>
                <a:gd name="T39" fmla="*/ 147 h 153"/>
                <a:gd name="T40" fmla="*/ 6 w 108"/>
                <a:gd name="T41" fmla="*/ 149 h 153"/>
                <a:gd name="T42" fmla="*/ 15 w 108"/>
                <a:gd name="T43" fmla="*/ 153 h 153"/>
                <a:gd name="T44" fmla="*/ 19 w 108"/>
                <a:gd name="T45" fmla="*/ 150 h 153"/>
                <a:gd name="T46" fmla="*/ 30 w 108"/>
                <a:gd name="T47" fmla="*/ 143 h 153"/>
                <a:gd name="T48" fmla="*/ 37 w 108"/>
                <a:gd name="T49" fmla="*/ 147 h 153"/>
                <a:gd name="T50" fmla="*/ 40 w 108"/>
                <a:gd name="T51" fmla="*/ 146 h 153"/>
                <a:gd name="T52" fmla="*/ 44 w 108"/>
                <a:gd name="T53" fmla="*/ 145 h 153"/>
                <a:gd name="T54" fmla="*/ 51 w 108"/>
                <a:gd name="T55" fmla="*/ 148 h 153"/>
                <a:gd name="T56" fmla="*/ 59 w 108"/>
                <a:gd name="T57" fmla="*/ 150 h 153"/>
                <a:gd name="T58" fmla="*/ 73 w 108"/>
                <a:gd name="T59" fmla="*/ 130 h 153"/>
                <a:gd name="T60" fmla="*/ 76 w 108"/>
                <a:gd name="T61" fmla="*/ 120 h 153"/>
                <a:gd name="T62" fmla="*/ 80 w 108"/>
                <a:gd name="T63" fmla="*/ 113 h 153"/>
                <a:gd name="T64" fmla="*/ 84 w 108"/>
                <a:gd name="T65" fmla="*/ 105 h 153"/>
                <a:gd name="T66" fmla="*/ 90 w 108"/>
                <a:gd name="T67" fmla="*/ 97 h 153"/>
                <a:gd name="T68" fmla="*/ 97 w 108"/>
                <a:gd name="T69" fmla="*/ 82 h 153"/>
                <a:gd name="T70" fmla="*/ 106 w 108"/>
                <a:gd name="T71" fmla="*/ 71 h 153"/>
                <a:gd name="T72" fmla="*/ 108 w 108"/>
                <a:gd name="T73" fmla="*/ 57 h 153"/>
                <a:gd name="T74" fmla="*/ 106 w 108"/>
                <a:gd name="T75" fmla="*/ 5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53">
                  <a:moveTo>
                    <a:pt x="106" y="54"/>
                  </a:moveTo>
                  <a:cubicBezTo>
                    <a:pt x="105" y="53"/>
                    <a:pt x="105" y="53"/>
                    <a:pt x="104" y="52"/>
                  </a:cubicBezTo>
                  <a:cubicBezTo>
                    <a:pt x="104" y="51"/>
                    <a:pt x="103" y="50"/>
                    <a:pt x="102" y="49"/>
                  </a:cubicBezTo>
                  <a:cubicBezTo>
                    <a:pt x="101" y="47"/>
                    <a:pt x="99" y="47"/>
                    <a:pt x="98" y="46"/>
                  </a:cubicBezTo>
                  <a:cubicBezTo>
                    <a:pt x="97" y="46"/>
                    <a:pt x="96" y="46"/>
                    <a:pt x="96" y="46"/>
                  </a:cubicBezTo>
                  <a:cubicBezTo>
                    <a:pt x="95" y="45"/>
                    <a:pt x="95" y="45"/>
                    <a:pt x="95" y="44"/>
                  </a:cubicBezTo>
                  <a:cubicBezTo>
                    <a:pt x="94" y="43"/>
                    <a:pt x="93" y="41"/>
                    <a:pt x="92" y="40"/>
                  </a:cubicBezTo>
                  <a:cubicBezTo>
                    <a:pt x="90" y="38"/>
                    <a:pt x="88" y="37"/>
                    <a:pt x="86" y="36"/>
                  </a:cubicBezTo>
                  <a:cubicBezTo>
                    <a:pt x="84" y="34"/>
                    <a:pt x="81" y="32"/>
                    <a:pt x="79" y="31"/>
                  </a:cubicBezTo>
                  <a:cubicBezTo>
                    <a:pt x="78" y="30"/>
                    <a:pt x="77" y="29"/>
                    <a:pt x="76" y="28"/>
                  </a:cubicBezTo>
                  <a:cubicBezTo>
                    <a:pt x="74" y="25"/>
                    <a:pt x="71" y="23"/>
                    <a:pt x="69" y="20"/>
                  </a:cubicBezTo>
                  <a:cubicBezTo>
                    <a:pt x="68" y="19"/>
                    <a:pt x="67" y="18"/>
                    <a:pt x="67" y="17"/>
                  </a:cubicBezTo>
                  <a:cubicBezTo>
                    <a:pt x="64" y="14"/>
                    <a:pt x="62" y="11"/>
                    <a:pt x="55" y="10"/>
                  </a:cubicBezTo>
                  <a:cubicBezTo>
                    <a:pt x="50" y="10"/>
                    <a:pt x="47" y="10"/>
                    <a:pt x="43" y="7"/>
                  </a:cubicBezTo>
                  <a:cubicBezTo>
                    <a:pt x="42" y="7"/>
                    <a:pt x="41" y="7"/>
                    <a:pt x="41" y="6"/>
                  </a:cubicBezTo>
                  <a:cubicBezTo>
                    <a:pt x="39" y="6"/>
                    <a:pt x="38" y="5"/>
                    <a:pt x="37" y="4"/>
                  </a:cubicBezTo>
                  <a:cubicBezTo>
                    <a:pt x="34" y="2"/>
                    <a:pt x="32" y="1"/>
                    <a:pt x="29" y="0"/>
                  </a:cubicBezTo>
                  <a:cubicBezTo>
                    <a:pt x="27" y="0"/>
                    <a:pt x="27" y="0"/>
                    <a:pt x="27" y="0"/>
                  </a:cubicBezTo>
                  <a:cubicBezTo>
                    <a:pt x="26" y="2"/>
                    <a:pt x="26" y="2"/>
                    <a:pt x="26" y="2"/>
                  </a:cubicBezTo>
                  <a:cubicBezTo>
                    <a:pt x="26" y="3"/>
                    <a:pt x="25" y="5"/>
                    <a:pt x="24" y="6"/>
                  </a:cubicBezTo>
                  <a:cubicBezTo>
                    <a:pt x="23" y="8"/>
                    <a:pt x="23" y="9"/>
                    <a:pt x="22" y="10"/>
                  </a:cubicBezTo>
                  <a:cubicBezTo>
                    <a:pt x="22" y="11"/>
                    <a:pt x="22" y="12"/>
                    <a:pt x="22" y="13"/>
                  </a:cubicBezTo>
                  <a:cubicBezTo>
                    <a:pt x="21" y="17"/>
                    <a:pt x="16" y="21"/>
                    <a:pt x="13" y="25"/>
                  </a:cubicBezTo>
                  <a:cubicBezTo>
                    <a:pt x="9" y="29"/>
                    <a:pt x="5" y="34"/>
                    <a:pt x="5" y="40"/>
                  </a:cubicBezTo>
                  <a:cubicBezTo>
                    <a:pt x="5" y="41"/>
                    <a:pt x="5" y="43"/>
                    <a:pt x="6" y="44"/>
                  </a:cubicBezTo>
                  <a:cubicBezTo>
                    <a:pt x="6" y="45"/>
                    <a:pt x="7" y="46"/>
                    <a:pt x="7" y="48"/>
                  </a:cubicBezTo>
                  <a:cubicBezTo>
                    <a:pt x="7" y="49"/>
                    <a:pt x="7" y="51"/>
                    <a:pt x="7" y="53"/>
                  </a:cubicBezTo>
                  <a:cubicBezTo>
                    <a:pt x="7" y="54"/>
                    <a:pt x="7" y="56"/>
                    <a:pt x="7" y="57"/>
                  </a:cubicBezTo>
                  <a:cubicBezTo>
                    <a:pt x="7" y="67"/>
                    <a:pt x="10" y="77"/>
                    <a:pt x="17" y="85"/>
                  </a:cubicBezTo>
                  <a:cubicBezTo>
                    <a:pt x="21" y="90"/>
                    <a:pt x="23" y="94"/>
                    <a:pt x="20" y="101"/>
                  </a:cubicBezTo>
                  <a:cubicBezTo>
                    <a:pt x="19" y="103"/>
                    <a:pt x="18" y="104"/>
                    <a:pt x="17" y="105"/>
                  </a:cubicBezTo>
                  <a:cubicBezTo>
                    <a:pt x="17" y="106"/>
                    <a:pt x="16" y="107"/>
                    <a:pt x="16" y="108"/>
                  </a:cubicBezTo>
                  <a:cubicBezTo>
                    <a:pt x="15" y="109"/>
                    <a:pt x="15" y="111"/>
                    <a:pt x="15" y="113"/>
                  </a:cubicBezTo>
                  <a:cubicBezTo>
                    <a:pt x="15" y="114"/>
                    <a:pt x="14" y="115"/>
                    <a:pt x="14" y="116"/>
                  </a:cubicBezTo>
                  <a:cubicBezTo>
                    <a:pt x="14" y="119"/>
                    <a:pt x="14" y="122"/>
                    <a:pt x="13" y="126"/>
                  </a:cubicBezTo>
                  <a:cubicBezTo>
                    <a:pt x="12" y="129"/>
                    <a:pt x="11" y="130"/>
                    <a:pt x="10" y="132"/>
                  </a:cubicBezTo>
                  <a:cubicBezTo>
                    <a:pt x="9" y="134"/>
                    <a:pt x="9" y="134"/>
                    <a:pt x="9" y="134"/>
                  </a:cubicBezTo>
                  <a:cubicBezTo>
                    <a:pt x="8" y="135"/>
                    <a:pt x="7" y="137"/>
                    <a:pt x="6" y="138"/>
                  </a:cubicBezTo>
                  <a:cubicBezTo>
                    <a:pt x="5" y="141"/>
                    <a:pt x="4" y="143"/>
                    <a:pt x="3" y="145"/>
                  </a:cubicBezTo>
                  <a:cubicBezTo>
                    <a:pt x="0" y="147"/>
                    <a:pt x="0" y="147"/>
                    <a:pt x="0" y="147"/>
                  </a:cubicBezTo>
                  <a:cubicBezTo>
                    <a:pt x="3" y="149"/>
                    <a:pt x="3" y="149"/>
                    <a:pt x="3" y="149"/>
                  </a:cubicBezTo>
                  <a:cubicBezTo>
                    <a:pt x="4" y="149"/>
                    <a:pt x="5" y="149"/>
                    <a:pt x="6" y="149"/>
                  </a:cubicBezTo>
                  <a:cubicBezTo>
                    <a:pt x="9" y="150"/>
                    <a:pt x="10" y="151"/>
                    <a:pt x="11" y="151"/>
                  </a:cubicBezTo>
                  <a:cubicBezTo>
                    <a:pt x="13" y="152"/>
                    <a:pt x="13" y="153"/>
                    <a:pt x="15" y="153"/>
                  </a:cubicBezTo>
                  <a:cubicBezTo>
                    <a:pt x="16" y="153"/>
                    <a:pt x="17" y="151"/>
                    <a:pt x="18" y="150"/>
                  </a:cubicBezTo>
                  <a:cubicBezTo>
                    <a:pt x="19" y="150"/>
                    <a:pt x="19" y="150"/>
                    <a:pt x="19" y="150"/>
                  </a:cubicBezTo>
                  <a:cubicBezTo>
                    <a:pt x="21" y="147"/>
                    <a:pt x="24" y="143"/>
                    <a:pt x="28" y="143"/>
                  </a:cubicBezTo>
                  <a:cubicBezTo>
                    <a:pt x="29" y="143"/>
                    <a:pt x="29" y="143"/>
                    <a:pt x="30" y="143"/>
                  </a:cubicBezTo>
                  <a:cubicBezTo>
                    <a:pt x="31" y="144"/>
                    <a:pt x="32" y="144"/>
                    <a:pt x="33" y="145"/>
                  </a:cubicBezTo>
                  <a:cubicBezTo>
                    <a:pt x="35" y="146"/>
                    <a:pt x="36" y="147"/>
                    <a:pt x="37" y="147"/>
                  </a:cubicBezTo>
                  <a:cubicBezTo>
                    <a:pt x="38" y="147"/>
                    <a:pt x="38" y="147"/>
                    <a:pt x="38" y="147"/>
                  </a:cubicBezTo>
                  <a:cubicBezTo>
                    <a:pt x="39" y="147"/>
                    <a:pt x="40" y="146"/>
                    <a:pt x="40" y="146"/>
                  </a:cubicBezTo>
                  <a:cubicBezTo>
                    <a:pt x="41" y="146"/>
                    <a:pt x="41" y="146"/>
                    <a:pt x="41" y="146"/>
                  </a:cubicBezTo>
                  <a:cubicBezTo>
                    <a:pt x="42" y="146"/>
                    <a:pt x="43" y="145"/>
                    <a:pt x="44" y="145"/>
                  </a:cubicBezTo>
                  <a:cubicBezTo>
                    <a:pt x="45" y="145"/>
                    <a:pt x="45" y="145"/>
                    <a:pt x="46" y="146"/>
                  </a:cubicBezTo>
                  <a:cubicBezTo>
                    <a:pt x="48" y="146"/>
                    <a:pt x="49" y="147"/>
                    <a:pt x="51" y="148"/>
                  </a:cubicBezTo>
                  <a:cubicBezTo>
                    <a:pt x="52" y="149"/>
                    <a:pt x="54" y="150"/>
                    <a:pt x="56" y="150"/>
                  </a:cubicBezTo>
                  <a:cubicBezTo>
                    <a:pt x="56" y="150"/>
                    <a:pt x="57" y="150"/>
                    <a:pt x="59" y="150"/>
                  </a:cubicBezTo>
                  <a:cubicBezTo>
                    <a:pt x="63" y="148"/>
                    <a:pt x="67" y="143"/>
                    <a:pt x="70" y="138"/>
                  </a:cubicBezTo>
                  <a:cubicBezTo>
                    <a:pt x="72" y="136"/>
                    <a:pt x="73" y="133"/>
                    <a:pt x="73" y="130"/>
                  </a:cubicBezTo>
                  <a:cubicBezTo>
                    <a:pt x="73" y="128"/>
                    <a:pt x="74" y="125"/>
                    <a:pt x="75" y="123"/>
                  </a:cubicBezTo>
                  <a:cubicBezTo>
                    <a:pt x="75" y="122"/>
                    <a:pt x="76" y="121"/>
                    <a:pt x="76" y="120"/>
                  </a:cubicBezTo>
                  <a:cubicBezTo>
                    <a:pt x="77" y="119"/>
                    <a:pt x="78" y="117"/>
                    <a:pt x="79" y="115"/>
                  </a:cubicBezTo>
                  <a:cubicBezTo>
                    <a:pt x="79" y="115"/>
                    <a:pt x="79" y="114"/>
                    <a:pt x="80" y="113"/>
                  </a:cubicBezTo>
                  <a:cubicBezTo>
                    <a:pt x="80" y="111"/>
                    <a:pt x="81" y="110"/>
                    <a:pt x="82" y="108"/>
                  </a:cubicBezTo>
                  <a:cubicBezTo>
                    <a:pt x="82" y="107"/>
                    <a:pt x="83" y="106"/>
                    <a:pt x="84" y="105"/>
                  </a:cubicBezTo>
                  <a:cubicBezTo>
                    <a:pt x="85" y="104"/>
                    <a:pt x="86" y="104"/>
                    <a:pt x="86" y="103"/>
                  </a:cubicBezTo>
                  <a:cubicBezTo>
                    <a:pt x="88" y="101"/>
                    <a:pt x="89" y="99"/>
                    <a:pt x="90" y="97"/>
                  </a:cubicBezTo>
                  <a:cubicBezTo>
                    <a:pt x="90" y="95"/>
                    <a:pt x="90" y="95"/>
                    <a:pt x="90" y="95"/>
                  </a:cubicBezTo>
                  <a:cubicBezTo>
                    <a:pt x="92" y="91"/>
                    <a:pt x="94" y="86"/>
                    <a:pt x="97" y="82"/>
                  </a:cubicBezTo>
                  <a:cubicBezTo>
                    <a:pt x="98" y="80"/>
                    <a:pt x="100" y="78"/>
                    <a:pt x="101" y="77"/>
                  </a:cubicBezTo>
                  <a:cubicBezTo>
                    <a:pt x="103" y="75"/>
                    <a:pt x="105" y="74"/>
                    <a:pt x="106" y="71"/>
                  </a:cubicBezTo>
                  <a:cubicBezTo>
                    <a:pt x="106" y="68"/>
                    <a:pt x="107" y="65"/>
                    <a:pt x="107" y="62"/>
                  </a:cubicBezTo>
                  <a:cubicBezTo>
                    <a:pt x="107" y="60"/>
                    <a:pt x="107" y="59"/>
                    <a:pt x="108" y="57"/>
                  </a:cubicBezTo>
                  <a:cubicBezTo>
                    <a:pt x="108" y="55"/>
                    <a:pt x="108" y="55"/>
                    <a:pt x="108" y="55"/>
                  </a:cubicBezTo>
                  <a:lnTo>
                    <a:pt x="106" y="5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 name="Freeform 19"/>
            <p:cNvSpPr>
              <a:spLocks/>
            </p:cNvSpPr>
            <p:nvPr/>
          </p:nvSpPr>
          <p:spPr bwMode="auto">
            <a:xfrm>
              <a:off x="2895" y="418"/>
              <a:ext cx="231" cy="270"/>
            </a:xfrm>
            <a:custGeom>
              <a:avLst/>
              <a:gdLst>
                <a:gd name="T0" fmla="*/ 138 w 151"/>
                <a:gd name="T1" fmla="*/ 7 h 176"/>
                <a:gd name="T2" fmla="*/ 112 w 151"/>
                <a:gd name="T3" fmla="*/ 0 h 176"/>
                <a:gd name="T4" fmla="*/ 101 w 151"/>
                <a:gd name="T5" fmla="*/ 6 h 176"/>
                <a:gd name="T6" fmla="*/ 90 w 151"/>
                <a:gd name="T7" fmla="*/ 2 h 176"/>
                <a:gd name="T8" fmla="*/ 76 w 151"/>
                <a:gd name="T9" fmla="*/ 4 h 176"/>
                <a:gd name="T10" fmla="*/ 73 w 151"/>
                <a:gd name="T11" fmla="*/ 8 h 176"/>
                <a:gd name="T12" fmla="*/ 62 w 151"/>
                <a:gd name="T13" fmla="*/ 6 h 176"/>
                <a:gd name="T14" fmla="*/ 45 w 151"/>
                <a:gd name="T15" fmla="*/ 2 h 176"/>
                <a:gd name="T16" fmla="*/ 39 w 151"/>
                <a:gd name="T17" fmla="*/ 1 h 176"/>
                <a:gd name="T18" fmla="*/ 35 w 151"/>
                <a:gd name="T19" fmla="*/ 7 h 176"/>
                <a:gd name="T20" fmla="*/ 31 w 151"/>
                <a:gd name="T21" fmla="*/ 21 h 176"/>
                <a:gd name="T22" fmla="*/ 29 w 151"/>
                <a:gd name="T23" fmla="*/ 35 h 176"/>
                <a:gd name="T24" fmla="*/ 20 w 151"/>
                <a:gd name="T25" fmla="*/ 46 h 176"/>
                <a:gd name="T26" fmla="*/ 14 w 151"/>
                <a:gd name="T27" fmla="*/ 46 h 176"/>
                <a:gd name="T28" fmla="*/ 5 w 151"/>
                <a:gd name="T29" fmla="*/ 51 h 176"/>
                <a:gd name="T30" fmla="*/ 3 w 151"/>
                <a:gd name="T31" fmla="*/ 75 h 176"/>
                <a:gd name="T32" fmla="*/ 6 w 151"/>
                <a:gd name="T33" fmla="*/ 96 h 176"/>
                <a:gd name="T34" fmla="*/ 17 w 151"/>
                <a:gd name="T35" fmla="*/ 114 h 176"/>
                <a:gd name="T36" fmla="*/ 22 w 151"/>
                <a:gd name="T37" fmla="*/ 113 h 176"/>
                <a:gd name="T38" fmla="*/ 29 w 151"/>
                <a:gd name="T39" fmla="*/ 130 h 176"/>
                <a:gd name="T40" fmla="*/ 42 w 151"/>
                <a:gd name="T41" fmla="*/ 158 h 176"/>
                <a:gd name="T42" fmla="*/ 47 w 151"/>
                <a:gd name="T43" fmla="*/ 165 h 176"/>
                <a:gd name="T44" fmla="*/ 52 w 151"/>
                <a:gd name="T45" fmla="*/ 172 h 176"/>
                <a:gd name="T46" fmla="*/ 62 w 151"/>
                <a:gd name="T47" fmla="*/ 172 h 176"/>
                <a:gd name="T48" fmla="*/ 71 w 151"/>
                <a:gd name="T49" fmla="*/ 175 h 176"/>
                <a:gd name="T50" fmla="*/ 74 w 151"/>
                <a:gd name="T51" fmla="*/ 174 h 176"/>
                <a:gd name="T52" fmla="*/ 69 w 151"/>
                <a:gd name="T53" fmla="*/ 158 h 176"/>
                <a:gd name="T54" fmla="*/ 74 w 151"/>
                <a:gd name="T55" fmla="*/ 151 h 176"/>
                <a:gd name="T56" fmla="*/ 81 w 151"/>
                <a:gd name="T57" fmla="*/ 151 h 176"/>
                <a:gd name="T58" fmla="*/ 87 w 151"/>
                <a:gd name="T59" fmla="*/ 152 h 176"/>
                <a:gd name="T60" fmla="*/ 91 w 151"/>
                <a:gd name="T61" fmla="*/ 151 h 176"/>
                <a:gd name="T62" fmla="*/ 103 w 151"/>
                <a:gd name="T63" fmla="*/ 148 h 176"/>
                <a:gd name="T64" fmla="*/ 109 w 151"/>
                <a:gd name="T65" fmla="*/ 145 h 176"/>
                <a:gd name="T66" fmla="*/ 117 w 151"/>
                <a:gd name="T67" fmla="*/ 152 h 176"/>
                <a:gd name="T68" fmla="*/ 126 w 151"/>
                <a:gd name="T69" fmla="*/ 157 h 176"/>
                <a:gd name="T70" fmla="*/ 133 w 151"/>
                <a:gd name="T71" fmla="*/ 144 h 176"/>
                <a:gd name="T72" fmla="*/ 138 w 151"/>
                <a:gd name="T73" fmla="*/ 127 h 176"/>
                <a:gd name="T74" fmla="*/ 142 w 151"/>
                <a:gd name="T75" fmla="*/ 115 h 176"/>
                <a:gd name="T76" fmla="*/ 131 w 151"/>
                <a:gd name="T77" fmla="*/ 68 h 176"/>
                <a:gd name="T78" fmla="*/ 130 w 151"/>
                <a:gd name="T79" fmla="*/ 56 h 176"/>
                <a:gd name="T80" fmla="*/ 146 w 151"/>
                <a:gd name="T81" fmla="*/ 23 h 176"/>
                <a:gd name="T82" fmla="*/ 150 w 151"/>
                <a:gd name="T83" fmla="*/ 1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 h="176">
                  <a:moveTo>
                    <a:pt x="148" y="10"/>
                  </a:moveTo>
                  <a:cubicBezTo>
                    <a:pt x="145" y="8"/>
                    <a:pt x="143" y="7"/>
                    <a:pt x="138" y="7"/>
                  </a:cubicBezTo>
                  <a:cubicBezTo>
                    <a:pt x="138" y="7"/>
                    <a:pt x="138" y="7"/>
                    <a:pt x="138" y="7"/>
                  </a:cubicBezTo>
                  <a:cubicBezTo>
                    <a:pt x="134" y="7"/>
                    <a:pt x="129" y="6"/>
                    <a:pt x="124" y="4"/>
                  </a:cubicBezTo>
                  <a:cubicBezTo>
                    <a:pt x="123" y="4"/>
                    <a:pt x="121" y="3"/>
                    <a:pt x="120" y="3"/>
                  </a:cubicBezTo>
                  <a:cubicBezTo>
                    <a:pt x="118" y="1"/>
                    <a:pt x="115" y="0"/>
                    <a:pt x="112" y="0"/>
                  </a:cubicBezTo>
                  <a:cubicBezTo>
                    <a:pt x="110" y="0"/>
                    <a:pt x="108" y="1"/>
                    <a:pt x="107" y="2"/>
                  </a:cubicBezTo>
                  <a:cubicBezTo>
                    <a:pt x="106" y="2"/>
                    <a:pt x="105" y="3"/>
                    <a:pt x="104" y="4"/>
                  </a:cubicBezTo>
                  <a:cubicBezTo>
                    <a:pt x="103" y="5"/>
                    <a:pt x="102" y="6"/>
                    <a:pt x="101" y="6"/>
                  </a:cubicBezTo>
                  <a:cubicBezTo>
                    <a:pt x="101" y="6"/>
                    <a:pt x="99" y="5"/>
                    <a:pt x="98" y="4"/>
                  </a:cubicBezTo>
                  <a:cubicBezTo>
                    <a:pt x="97" y="4"/>
                    <a:pt x="96" y="3"/>
                    <a:pt x="95" y="3"/>
                  </a:cubicBezTo>
                  <a:cubicBezTo>
                    <a:pt x="93" y="2"/>
                    <a:pt x="92" y="2"/>
                    <a:pt x="90" y="2"/>
                  </a:cubicBezTo>
                  <a:cubicBezTo>
                    <a:pt x="89" y="2"/>
                    <a:pt x="87" y="2"/>
                    <a:pt x="86" y="3"/>
                  </a:cubicBezTo>
                  <a:cubicBezTo>
                    <a:pt x="83" y="4"/>
                    <a:pt x="82" y="4"/>
                    <a:pt x="79" y="4"/>
                  </a:cubicBezTo>
                  <a:cubicBezTo>
                    <a:pt x="76" y="4"/>
                    <a:pt x="76" y="4"/>
                    <a:pt x="76" y="4"/>
                  </a:cubicBezTo>
                  <a:cubicBezTo>
                    <a:pt x="76" y="6"/>
                    <a:pt x="76" y="6"/>
                    <a:pt x="76" y="6"/>
                  </a:cubicBezTo>
                  <a:cubicBezTo>
                    <a:pt x="76" y="7"/>
                    <a:pt x="76" y="8"/>
                    <a:pt x="75" y="10"/>
                  </a:cubicBezTo>
                  <a:cubicBezTo>
                    <a:pt x="75" y="9"/>
                    <a:pt x="74" y="9"/>
                    <a:pt x="73" y="8"/>
                  </a:cubicBezTo>
                  <a:cubicBezTo>
                    <a:pt x="71" y="6"/>
                    <a:pt x="70" y="6"/>
                    <a:pt x="68" y="6"/>
                  </a:cubicBezTo>
                  <a:cubicBezTo>
                    <a:pt x="67" y="6"/>
                    <a:pt x="67" y="6"/>
                    <a:pt x="67" y="6"/>
                  </a:cubicBezTo>
                  <a:cubicBezTo>
                    <a:pt x="65" y="6"/>
                    <a:pt x="63" y="6"/>
                    <a:pt x="62" y="6"/>
                  </a:cubicBezTo>
                  <a:cubicBezTo>
                    <a:pt x="60" y="5"/>
                    <a:pt x="57" y="5"/>
                    <a:pt x="55" y="5"/>
                  </a:cubicBezTo>
                  <a:cubicBezTo>
                    <a:pt x="53" y="5"/>
                    <a:pt x="52" y="4"/>
                    <a:pt x="51" y="4"/>
                  </a:cubicBezTo>
                  <a:cubicBezTo>
                    <a:pt x="49" y="3"/>
                    <a:pt x="47" y="2"/>
                    <a:pt x="45" y="2"/>
                  </a:cubicBezTo>
                  <a:cubicBezTo>
                    <a:pt x="45" y="2"/>
                    <a:pt x="44" y="2"/>
                    <a:pt x="44" y="2"/>
                  </a:cubicBezTo>
                  <a:cubicBezTo>
                    <a:pt x="43" y="1"/>
                    <a:pt x="42" y="1"/>
                    <a:pt x="40" y="1"/>
                  </a:cubicBezTo>
                  <a:cubicBezTo>
                    <a:pt x="40" y="1"/>
                    <a:pt x="40" y="1"/>
                    <a:pt x="39" y="1"/>
                  </a:cubicBezTo>
                  <a:cubicBezTo>
                    <a:pt x="39" y="1"/>
                    <a:pt x="38" y="2"/>
                    <a:pt x="37" y="2"/>
                  </a:cubicBezTo>
                  <a:cubicBezTo>
                    <a:pt x="36" y="2"/>
                    <a:pt x="36" y="2"/>
                    <a:pt x="36" y="2"/>
                  </a:cubicBezTo>
                  <a:cubicBezTo>
                    <a:pt x="35" y="7"/>
                    <a:pt x="35" y="7"/>
                    <a:pt x="35" y="7"/>
                  </a:cubicBezTo>
                  <a:cubicBezTo>
                    <a:pt x="35" y="9"/>
                    <a:pt x="34" y="11"/>
                    <a:pt x="34" y="12"/>
                  </a:cubicBezTo>
                  <a:cubicBezTo>
                    <a:pt x="33" y="15"/>
                    <a:pt x="32" y="18"/>
                    <a:pt x="31" y="20"/>
                  </a:cubicBezTo>
                  <a:cubicBezTo>
                    <a:pt x="31" y="21"/>
                    <a:pt x="31" y="21"/>
                    <a:pt x="31" y="21"/>
                  </a:cubicBezTo>
                  <a:cubicBezTo>
                    <a:pt x="30" y="22"/>
                    <a:pt x="30" y="24"/>
                    <a:pt x="29" y="26"/>
                  </a:cubicBezTo>
                  <a:cubicBezTo>
                    <a:pt x="28" y="28"/>
                    <a:pt x="28" y="31"/>
                    <a:pt x="28" y="33"/>
                  </a:cubicBezTo>
                  <a:cubicBezTo>
                    <a:pt x="28" y="33"/>
                    <a:pt x="28" y="34"/>
                    <a:pt x="29" y="35"/>
                  </a:cubicBezTo>
                  <a:cubicBezTo>
                    <a:pt x="29" y="36"/>
                    <a:pt x="29" y="37"/>
                    <a:pt x="29" y="38"/>
                  </a:cubicBezTo>
                  <a:cubicBezTo>
                    <a:pt x="29" y="42"/>
                    <a:pt x="23" y="46"/>
                    <a:pt x="20" y="46"/>
                  </a:cubicBezTo>
                  <a:cubicBezTo>
                    <a:pt x="20" y="46"/>
                    <a:pt x="20" y="46"/>
                    <a:pt x="20" y="46"/>
                  </a:cubicBezTo>
                  <a:cubicBezTo>
                    <a:pt x="19" y="46"/>
                    <a:pt x="18" y="46"/>
                    <a:pt x="17" y="46"/>
                  </a:cubicBezTo>
                  <a:cubicBezTo>
                    <a:pt x="16" y="46"/>
                    <a:pt x="16" y="46"/>
                    <a:pt x="15" y="46"/>
                  </a:cubicBezTo>
                  <a:cubicBezTo>
                    <a:pt x="15" y="46"/>
                    <a:pt x="14" y="46"/>
                    <a:pt x="14" y="46"/>
                  </a:cubicBezTo>
                  <a:cubicBezTo>
                    <a:pt x="13" y="46"/>
                    <a:pt x="12" y="47"/>
                    <a:pt x="12" y="47"/>
                  </a:cubicBezTo>
                  <a:cubicBezTo>
                    <a:pt x="11" y="48"/>
                    <a:pt x="10" y="49"/>
                    <a:pt x="8" y="49"/>
                  </a:cubicBezTo>
                  <a:cubicBezTo>
                    <a:pt x="6" y="49"/>
                    <a:pt x="5" y="50"/>
                    <a:pt x="5" y="51"/>
                  </a:cubicBezTo>
                  <a:cubicBezTo>
                    <a:pt x="4" y="53"/>
                    <a:pt x="4" y="54"/>
                    <a:pt x="5" y="57"/>
                  </a:cubicBezTo>
                  <a:cubicBezTo>
                    <a:pt x="7" y="61"/>
                    <a:pt x="7" y="65"/>
                    <a:pt x="6" y="70"/>
                  </a:cubicBezTo>
                  <a:cubicBezTo>
                    <a:pt x="5" y="72"/>
                    <a:pt x="4" y="73"/>
                    <a:pt x="3" y="75"/>
                  </a:cubicBezTo>
                  <a:cubicBezTo>
                    <a:pt x="2" y="76"/>
                    <a:pt x="1" y="78"/>
                    <a:pt x="1" y="79"/>
                  </a:cubicBezTo>
                  <a:cubicBezTo>
                    <a:pt x="0" y="84"/>
                    <a:pt x="3" y="89"/>
                    <a:pt x="4" y="91"/>
                  </a:cubicBezTo>
                  <a:cubicBezTo>
                    <a:pt x="4" y="93"/>
                    <a:pt x="5" y="94"/>
                    <a:pt x="6" y="96"/>
                  </a:cubicBezTo>
                  <a:cubicBezTo>
                    <a:pt x="9" y="99"/>
                    <a:pt x="11" y="103"/>
                    <a:pt x="12" y="107"/>
                  </a:cubicBezTo>
                  <a:cubicBezTo>
                    <a:pt x="13" y="110"/>
                    <a:pt x="14" y="113"/>
                    <a:pt x="17" y="113"/>
                  </a:cubicBezTo>
                  <a:cubicBezTo>
                    <a:pt x="17" y="114"/>
                    <a:pt x="17" y="114"/>
                    <a:pt x="17" y="114"/>
                  </a:cubicBezTo>
                  <a:cubicBezTo>
                    <a:pt x="18" y="114"/>
                    <a:pt x="18" y="114"/>
                    <a:pt x="18" y="114"/>
                  </a:cubicBezTo>
                  <a:cubicBezTo>
                    <a:pt x="18" y="114"/>
                    <a:pt x="19" y="114"/>
                    <a:pt x="20" y="113"/>
                  </a:cubicBezTo>
                  <a:cubicBezTo>
                    <a:pt x="20" y="113"/>
                    <a:pt x="21" y="113"/>
                    <a:pt x="22" y="113"/>
                  </a:cubicBezTo>
                  <a:cubicBezTo>
                    <a:pt x="22" y="113"/>
                    <a:pt x="23" y="113"/>
                    <a:pt x="23" y="113"/>
                  </a:cubicBezTo>
                  <a:cubicBezTo>
                    <a:pt x="27" y="115"/>
                    <a:pt x="28" y="120"/>
                    <a:pt x="29" y="125"/>
                  </a:cubicBezTo>
                  <a:cubicBezTo>
                    <a:pt x="29" y="127"/>
                    <a:pt x="29" y="129"/>
                    <a:pt x="29" y="130"/>
                  </a:cubicBezTo>
                  <a:cubicBezTo>
                    <a:pt x="31" y="136"/>
                    <a:pt x="34" y="142"/>
                    <a:pt x="36" y="147"/>
                  </a:cubicBezTo>
                  <a:cubicBezTo>
                    <a:pt x="37" y="149"/>
                    <a:pt x="37" y="149"/>
                    <a:pt x="37" y="149"/>
                  </a:cubicBezTo>
                  <a:cubicBezTo>
                    <a:pt x="38" y="152"/>
                    <a:pt x="40" y="155"/>
                    <a:pt x="42" y="158"/>
                  </a:cubicBezTo>
                  <a:cubicBezTo>
                    <a:pt x="42" y="159"/>
                    <a:pt x="43" y="160"/>
                    <a:pt x="44" y="161"/>
                  </a:cubicBezTo>
                  <a:cubicBezTo>
                    <a:pt x="44" y="161"/>
                    <a:pt x="44" y="161"/>
                    <a:pt x="44" y="161"/>
                  </a:cubicBezTo>
                  <a:cubicBezTo>
                    <a:pt x="45" y="163"/>
                    <a:pt x="46" y="164"/>
                    <a:pt x="47" y="165"/>
                  </a:cubicBezTo>
                  <a:cubicBezTo>
                    <a:pt x="47" y="165"/>
                    <a:pt x="49" y="168"/>
                    <a:pt x="49" y="170"/>
                  </a:cubicBezTo>
                  <a:cubicBezTo>
                    <a:pt x="50" y="173"/>
                    <a:pt x="50" y="173"/>
                    <a:pt x="50" y="173"/>
                  </a:cubicBezTo>
                  <a:cubicBezTo>
                    <a:pt x="52" y="172"/>
                    <a:pt x="52" y="172"/>
                    <a:pt x="52" y="172"/>
                  </a:cubicBezTo>
                  <a:cubicBezTo>
                    <a:pt x="54" y="172"/>
                    <a:pt x="55" y="172"/>
                    <a:pt x="57" y="172"/>
                  </a:cubicBezTo>
                  <a:cubicBezTo>
                    <a:pt x="57" y="172"/>
                    <a:pt x="58" y="172"/>
                    <a:pt x="59" y="172"/>
                  </a:cubicBezTo>
                  <a:cubicBezTo>
                    <a:pt x="60" y="172"/>
                    <a:pt x="61" y="172"/>
                    <a:pt x="62" y="172"/>
                  </a:cubicBezTo>
                  <a:cubicBezTo>
                    <a:pt x="64" y="173"/>
                    <a:pt x="66" y="173"/>
                    <a:pt x="68" y="174"/>
                  </a:cubicBezTo>
                  <a:cubicBezTo>
                    <a:pt x="69" y="174"/>
                    <a:pt x="69" y="174"/>
                    <a:pt x="70" y="174"/>
                  </a:cubicBezTo>
                  <a:cubicBezTo>
                    <a:pt x="70" y="175"/>
                    <a:pt x="71" y="175"/>
                    <a:pt x="71" y="175"/>
                  </a:cubicBezTo>
                  <a:cubicBezTo>
                    <a:pt x="74" y="176"/>
                    <a:pt x="74" y="176"/>
                    <a:pt x="74" y="176"/>
                  </a:cubicBezTo>
                  <a:cubicBezTo>
                    <a:pt x="74" y="174"/>
                    <a:pt x="74" y="174"/>
                    <a:pt x="74" y="174"/>
                  </a:cubicBezTo>
                  <a:cubicBezTo>
                    <a:pt x="74" y="174"/>
                    <a:pt x="74" y="174"/>
                    <a:pt x="74" y="174"/>
                  </a:cubicBezTo>
                  <a:cubicBezTo>
                    <a:pt x="76" y="171"/>
                    <a:pt x="75" y="168"/>
                    <a:pt x="73" y="165"/>
                  </a:cubicBezTo>
                  <a:cubicBezTo>
                    <a:pt x="73" y="164"/>
                    <a:pt x="72" y="163"/>
                    <a:pt x="71" y="163"/>
                  </a:cubicBezTo>
                  <a:cubicBezTo>
                    <a:pt x="70" y="161"/>
                    <a:pt x="69" y="160"/>
                    <a:pt x="69" y="158"/>
                  </a:cubicBezTo>
                  <a:cubicBezTo>
                    <a:pt x="68" y="156"/>
                    <a:pt x="70" y="155"/>
                    <a:pt x="72" y="154"/>
                  </a:cubicBezTo>
                  <a:cubicBezTo>
                    <a:pt x="72" y="154"/>
                    <a:pt x="73" y="153"/>
                    <a:pt x="73" y="152"/>
                  </a:cubicBezTo>
                  <a:cubicBezTo>
                    <a:pt x="74" y="152"/>
                    <a:pt x="74" y="151"/>
                    <a:pt x="74" y="151"/>
                  </a:cubicBezTo>
                  <a:cubicBezTo>
                    <a:pt x="75" y="149"/>
                    <a:pt x="76" y="149"/>
                    <a:pt x="77" y="149"/>
                  </a:cubicBezTo>
                  <a:cubicBezTo>
                    <a:pt x="77" y="149"/>
                    <a:pt x="78" y="149"/>
                    <a:pt x="79" y="150"/>
                  </a:cubicBezTo>
                  <a:cubicBezTo>
                    <a:pt x="80" y="150"/>
                    <a:pt x="80" y="151"/>
                    <a:pt x="81" y="151"/>
                  </a:cubicBezTo>
                  <a:cubicBezTo>
                    <a:pt x="82" y="152"/>
                    <a:pt x="82" y="152"/>
                    <a:pt x="84" y="152"/>
                  </a:cubicBezTo>
                  <a:cubicBezTo>
                    <a:pt x="84" y="152"/>
                    <a:pt x="84" y="152"/>
                    <a:pt x="84" y="152"/>
                  </a:cubicBezTo>
                  <a:cubicBezTo>
                    <a:pt x="85" y="152"/>
                    <a:pt x="86" y="152"/>
                    <a:pt x="87" y="152"/>
                  </a:cubicBezTo>
                  <a:cubicBezTo>
                    <a:pt x="87" y="152"/>
                    <a:pt x="87" y="152"/>
                    <a:pt x="87" y="152"/>
                  </a:cubicBezTo>
                  <a:cubicBezTo>
                    <a:pt x="88" y="152"/>
                    <a:pt x="89" y="151"/>
                    <a:pt x="90" y="151"/>
                  </a:cubicBezTo>
                  <a:cubicBezTo>
                    <a:pt x="91" y="151"/>
                    <a:pt x="91" y="151"/>
                    <a:pt x="91" y="151"/>
                  </a:cubicBezTo>
                  <a:cubicBezTo>
                    <a:pt x="93" y="151"/>
                    <a:pt x="94" y="150"/>
                    <a:pt x="96" y="150"/>
                  </a:cubicBezTo>
                  <a:cubicBezTo>
                    <a:pt x="98" y="149"/>
                    <a:pt x="99" y="149"/>
                    <a:pt x="100" y="148"/>
                  </a:cubicBezTo>
                  <a:cubicBezTo>
                    <a:pt x="101" y="148"/>
                    <a:pt x="102" y="148"/>
                    <a:pt x="103" y="148"/>
                  </a:cubicBezTo>
                  <a:cubicBezTo>
                    <a:pt x="103" y="148"/>
                    <a:pt x="104" y="147"/>
                    <a:pt x="105" y="147"/>
                  </a:cubicBezTo>
                  <a:cubicBezTo>
                    <a:pt x="106" y="146"/>
                    <a:pt x="107" y="145"/>
                    <a:pt x="108" y="145"/>
                  </a:cubicBezTo>
                  <a:cubicBezTo>
                    <a:pt x="109" y="145"/>
                    <a:pt x="109" y="145"/>
                    <a:pt x="109" y="145"/>
                  </a:cubicBezTo>
                  <a:cubicBezTo>
                    <a:pt x="111" y="146"/>
                    <a:pt x="112" y="147"/>
                    <a:pt x="112" y="148"/>
                  </a:cubicBezTo>
                  <a:cubicBezTo>
                    <a:pt x="113" y="149"/>
                    <a:pt x="113" y="149"/>
                    <a:pt x="113" y="150"/>
                  </a:cubicBezTo>
                  <a:cubicBezTo>
                    <a:pt x="114" y="151"/>
                    <a:pt x="115" y="151"/>
                    <a:pt x="117" y="152"/>
                  </a:cubicBezTo>
                  <a:cubicBezTo>
                    <a:pt x="118" y="152"/>
                    <a:pt x="119" y="153"/>
                    <a:pt x="120" y="154"/>
                  </a:cubicBezTo>
                  <a:cubicBezTo>
                    <a:pt x="122" y="155"/>
                    <a:pt x="123" y="156"/>
                    <a:pt x="123" y="156"/>
                  </a:cubicBezTo>
                  <a:cubicBezTo>
                    <a:pt x="126" y="157"/>
                    <a:pt x="126" y="157"/>
                    <a:pt x="126" y="157"/>
                  </a:cubicBezTo>
                  <a:cubicBezTo>
                    <a:pt x="126" y="155"/>
                    <a:pt x="126" y="155"/>
                    <a:pt x="126" y="155"/>
                  </a:cubicBezTo>
                  <a:cubicBezTo>
                    <a:pt x="128" y="154"/>
                    <a:pt x="129" y="151"/>
                    <a:pt x="130" y="149"/>
                  </a:cubicBezTo>
                  <a:cubicBezTo>
                    <a:pt x="131" y="147"/>
                    <a:pt x="132" y="146"/>
                    <a:pt x="133" y="144"/>
                  </a:cubicBezTo>
                  <a:cubicBezTo>
                    <a:pt x="134" y="143"/>
                    <a:pt x="134" y="143"/>
                    <a:pt x="134" y="143"/>
                  </a:cubicBezTo>
                  <a:cubicBezTo>
                    <a:pt x="135" y="141"/>
                    <a:pt x="136" y="139"/>
                    <a:pt x="137" y="136"/>
                  </a:cubicBezTo>
                  <a:cubicBezTo>
                    <a:pt x="137" y="133"/>
                    <a:pt x="138" y="130"/>
                    <a:pt x="138" y="127"/>
                  </a:cubicBezTo>
                  <a:cubicBezTo>
                    <a:pt x="138" y="126"/>
                    <a:pt x="138" y="125"/>
                    <a:pt x="138" y="124"/>
                  </a:cubicBezTo>
                  <a:cubicBezTo>
                    <a:pt x="138" y="122"/>
                    <a:pt x="138" y="120"/>
                    <a:pt x="139" y="118"/>
                  </a:cubicBezTo>
                  <a:cubicBezTo>
                    <a:pt x="140" y="117"/>
                    <a:pt x="141" y="116"/>
                    <a:pt x="142" y="115"/>
                  </a:cubicBezTo>
                  <a:cubicBezTo>
                    <a:pt x="142" y="114"/>
                    <a:pt x="143" y="113"/>
                    <a:pt x="144" y="112"/>
                  </a:cubicBezTo>
                  <a:cubicBezTo>
                    <a:pt x="146" y="106"/>
                    <a:pt x="145" y="102"/>
                    <a:pt x="141" y="97"/>
                  </a:cubicBezTo>
                  <a:cubicBezTo>
                    <a:pt x="134" y="88"/>
                    <a:pt x="131" y="78"/>
                    <a:pt x="131" y="68"/>
                  </a:cubicBezTo>
                  <a:cubicBezTo>
                    <a:pt x="131" y="66"/>
                    <a:pt x="131" y="65"/>
                    <a:pt x="131" y="64"/>
                  </a:cubicBezTo>
                  <a:cubicBezTo>
                    <a:pt x="131" y="62"/>
                    <a:pt x="131" y="60"/>
                    <a:pt x="131" y="59"/>
                  </a:cubicBezTo>
                  <a:cubicBezTo>
                    <a:pt x="131" y="58"/>
                    <a:pt x="130" y="57"/>
                    <a:pt x="130" y="56"/>
                  </a:cubicBezTo>
                  <a:cubicBezTo>
                    <a:pt x="129" y="54"/>
                    <a:pt x="129" y="52"/>
                    <a:pt x="129" y="51"/>
                  </a:cubicBezTo>
                  <a:cubicBezTo>
                    <a:pt x="129" y="45"/>
                    <a:pt x="133" y="39"/>
                    <a:pt x="137" y="35"/>
                  </a:cubicBezTo>
                  <a:cubicBezTo>
                    <a:pt x="140" y="32"/>
                    <a:pt x="145" y="27"/>
                    <a:pt x="146" y="23"/>
                  </a:cubicBezTo>
                  <a:cubicBezTo>
                    <a:pt x="146" y="22"/>
                    <a:pt x="146" y="22"/>
                    <a:pt x="146" y="21"/>
                  </a:cubicBezTo>
                  <a:cubicBezTo>
                    <a:pt x="147" y="20"/>
                    <a:pt x="147" y="18"/>
                    <a:pt x="148" y="16"/>
                  </a:cubicBezTo>
                  <a:cubicBezTo>
                    <a:pt x="149" y="15"/>
                    <a:pt x="150" y="14"/>
                    <a:pt x="150" y="13"/>
                  </a:cubicBezTo>
                  <a:cubicBezTo>
                    <a:pt x="151" y="11"/>
                    <a:pt x="151" y="11"/>
                    <a:pt x="151" y="11"/>
                  </a:cubicBezTo>
                  <a:cubicBezTo>
                    <a:pt x="151" y="11"/>
                    <a:pt x="148" y="10"/>
                    <a:pt x="148"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 name="Freeform 20"/>
            <p:cNvSpPr>
              <a:spLocks/>
            </p:cNvSpPr>
            <p:nvPr/>
          </p:nvSpPr>
          <p:spPr bwMode="auto">
            <a:xfrm>
              <a:off x="1590" y="804"/>
              <a:ext cx="748" cy="1165"/>
            </a:xfrm>
            <a:custGeom>
              <a:avLst/>
              <a:gdLst>
                <a:gd name="T0" fmla="*/ 471 w 488"/>
                <a:gd name="T1" fmla="*/ 655 h 760"/>
                <a:gd name="T2" fmla="*/ 473 w 488"/>
                <a:gd name="T3" fmla="*/ 600 h 760"/>
                <a:gd name="T4" fmla="*/ 476 w 488"/>
                <a:gd name="T5" fmla="*/ 578 h 760"/>
                <a:gd name="T6" fmla="*/ 477 w 488"/>
                <a:gd name="T7" fmla="*/ 526 h 760"/>
                <a:gd name="T8" fmla="*/ 427 w 488"/>
                <a:gd name="T9" fmla="*/ 455 h 760"/>
                <a:gd name="T10" fmla="*/ 406 w 488"/>
                <a:gd name="T11" fmla="*/ 394 h 760"/>
                <a:gd name="T12" fmla="*/ 366 w 488"/>
                <a:gd name="T13" fmla="*/ 413 h 760"/>
                <a:gd name="T14" fmla="*/ 341 w 488"/>
                <a:gd name="T15" fmla="*/ 392 h 760"/>
                <a:gd name="T16" fmla="*/ 325 w 488"/>
                <a:gd name="T17" fmla="*/ 389 h 760"/>
                <a:gd name="T18" fmla="*/ 316 w 488"/>
                <a:gd name="T19" fmla="*/ 368 h 760"/>
                <a:gd name="T20" fmla="*/ 294 w 488"/>
                <a:gd name="T21" fmla="*/ 339 h 760"/>
                <a:gd name="T22" fmla="*/ 276 w 488"/>
                <a:gd name="T23" fmla="*/ 308 h 760"/>
                <a:gd name="T24" fmla="*/ 283 w 488"/>
                <a:gd name="T25" fmla="*/ 295 h 760"/>
                <a:gd name="T26" fmla="*/ 309 w 488"/>
                <a:gd name="T27" fmla="*/ 225 h 760"/>
                <a:gd name="T28" fmla="*/ 358 w 488"/>
                <a:gd name="T29" fmla="*/ 184 h 760"/>
                <a:gd name="T30" fmla="*/ 376 w 488"/>
                <a:gd name="T31" fmla="*/ 180 h 760"/>
                <a:gd name="T32" fmla="*/ 407 w 488"/>
                <a:gd name="T33" fmla="*/ 177 h 760"/>
                <a:gd name="T34" fmla="*/ 401 w 488"/>
                <a:gd name="T35" fmla="*/ 155 h 760"/>
                <a:gd name="T36" fmla="*/ 397 w 488"/>
                <a:gd name="T37" fmla="*/ 138 h 760"/>
                <a:gd name="T38" fmla="*/ 386 w 488"/>
                <a:gd name="T39" fmla="*/ 94 h 760"/>
                <a:gd name="T40" fmla="*/ 366 w 488"/>
                <a:gd name="T41" fmla="*/ 96 h 760"/>
                <a:gd name="T42" fmla="*/ 348 w 488"/>
                <a:gd name="T43" fmla="*/ 92 h 760"/>
                <a:gd name="T44" fmla="*/ 326 w 488"/>
                <a:gd name="T45" fmla="*/ 100 h 760"/>
                <a:gd name="T46" fmla="*/ 300 w 488"/>
                <a:gd name="T47" fmla="*/ 89 h 760"/>
                <a:gd name="T48" fmla="*/ 285 w 488"/>
                <a:gd name="T49" fmla="*/ 62 h 760"/>
                <a:gd name="T50" fmla="*/ 256 w 488"/>
                <a:gd name="T51" fmla="*/ 39 h 760"/>
                <a:gd name="T52" fmla="*/ 254 w 488"/>
                <a:gd name="T53" fmla="*/ 30 h 760"/>
                <a:gd name="T54" fmla="*/ 236 w 488"/>
                <a:gd name="T55" fmla="*/ 8 h 760"/>
                <a:gd name="T56" fmla="*/ 222 w 488"/>
                <a:gd name="T57" fmla="*/ 3 h 760"/>
                <a:gd name="T58" fmla="*/ 212 w 488"/>
                <a:gd name="T59" fmla="*/ 0 h 760"/>
                <a:gd name="T60" fmla="*/ 217 w 488"/>
                <a:gd name="T61" fmla="*/ 40 h 760"/>
                <a:gd name="T62" fmla="*/ 167 w 488"/>
                <a:gd name="T63" fmla="*/ 105 h 760"/>
                <a:gd name="T64" fmla="*/ 118 w 488"/>
                <a:gd name="T65" fmla="*/ 135 h 760"/>
                <a:gd name="T66" fmla="*/ 111 w 488"/>
                <a:gd name="T67" fmla="*/ 143 h 760"/>
                <a:gd name="T68" fmla="*/ 97 w 488"/>
                <a:gd name="T69" fmla="*/ 190 h 760"/>
                <a:gd name="T70" fmla="*/ 61 w 488"/>
                <a:gd name="T71" fmla="*/ 183 h 760"/>
                <a:gd name="T72" fmla="*/ 46 w 488"/>
                <a:gd name="T73" fmla="*/ 177 h 760"/>
                <a:gd name="T74" fmla="*/ 34 w 488"/>
                <a:gd name="T75" fmla="*/ 171 h 760"/>
                <a:gd name="T76" fmla="*/ 41 w 488"/>
                <a:gd name="T77" fmla="*/ 148 h 760"/>
                <a:gd name="T78" fmla="*/ 19 w 488"/>
                <a:gd name="T79" fmla="*/ 152 h 760"/>
                <a:gd name="T80" fmla="*/ 7 w 488"/>
                <a:gd name="T81" fmla="*/ 201 h 760"/>
                <a:gd name="T82" fmla="*/ 18 w 488"/>
                <a:gd name="T83" fmla="*/ 237 h 760"/>
                <a:gd name="T84" fmla="*/ 25 w 488"/>
                <a:gd name="T85" fmla="*/ 260 h 760"/>
                <a:gd name="T86" fmla="*/ 72 w 488"/>
                <a:gd name="T87" fmla="*/ 311 h 760"/>
                <a:gd name="T88" fmla="*/ 100 w 488"/>
                <a:gd name="T89" fmla="*/ 352 h 760"/>
                <a:gd name="T90" fmla="*/ 125 w 488"/>
                <a:gd name="T91" fmla="*/ 409 h 760"/>
                <a:gd name="T92" fmla="*/ 150 w 488"/>
                <a:gd name="T93" fmla="*/ 464 h 760"/>
                <a:gd name="T94" fmla="*/ 193 w 488"/>
                <a:gd name="T95" fmla="*/ 525 h 760"/>
                <a:gd name="T96" fmla="*/ 211 w 488"/>
                <a:gd name="T97" fmla="*/ 579 h 760"/>
                <a:gd name="T98" fmla="*/ 223 w 488"/>
                <a:gd name="T99" fmla="*/ 599 h 760"/>
                <a:gd name="T100" fmla="*/ 272 w 488"/>
                <a:gd name="T101" fmla="*/ 646 h 760"/>
                <a:gd name="T102" fmla="*/ 343 w 488"/>
                <a:gd name="T103" fmla="*/ 685 h 760"/>
                <a:gd name="T104" fmla="*/ 402 w 488"/>
                <a:gd name="T105" fmla="*/ 724 h 760"/>
                <a:gd name="T106" fmla="*/ 441 w 488"/>
                <a:gd name="T107" fmla="*/ 758 h 760"/>
                <a:gd name="T108" fmla="*/ 461 w 488"/>
                <a:gd name="T109" fmla="*/ 736 h 760"/>
                <a:gd name="T110" fmla="*/ 470 w 488"/>
                <a:gd name="T111" fmla="*/ 70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8" h="760">
                  <a:moveTo>
                    <a:pt x="486" y="679"/>
                  </a:moveTo>
                  <a:cubicBezTo>
                    <a:pt x="487" y="678"/>
                    <a:pt x="488" y="676"/>
                    <a:pt x="486" y="674"/>
                  </a:cubicBezTo>
                  <a:cubicBezTo>
                    <a:pt x="485" y="672"/>
                    <a:pt x="484" y="672"/>
                    <a:pt x="482" y="671"/>
                  </a:cubicBezTo>
                  <a:cubicBezTo>
                    <a:pt x="481" y="671"/>
                    <a:pt x="480" y="670"/>
                    <a:pt x="479" y="669"/>
                  </a:cubicBezTo>
                  <a:cubicBezTo>
                    <a:pt x="477" y="667"/>
                    <a:pt x="474" y="663"/>
                    <a:pt x="473" y="660"/>
                  </a:cubicBezTo>
                  <a:cubicBezTo>
                    <a:pt x="472" y="658"/>
                    <a:pt x="472" y="656"/>
                    <a:pt x="471" y="655"/>
                  </a:cubicBezTo>
                  <a:cubicBezTo>
                    <a:pt x="471" y="655"/>
                    <a:pt x="471" y="655"/>
                    <a:pt x="471" y="655"/>
                  </a:cubicBezTo>
                  <a:cubicBezTo>
                    <a:pt x="469" y="651"/>
                    <a:pt x="467" y="646"/>
                    <a:pt x="468" y="642"/>
                  </a:cubicBezTo>
                  <a:cubicBezTo>
                    <a:pt x="468" y="640"/>
                    <a:pt x="469" y="638"/>
                    <a:pt x="471" y="637"/>
                  </a:cubicBezTo>
                  <a:cubicBezTo>
                    <a:pt x="472" y="635"/>
                    <a:pt x="473" y="634"/>
                    <a:pt x="473" y="632"/>
                  </a:cubicBezTo>
                  <a:cubicBezTo>
                    <a:pt x="474" y="628"/>
                    <a:pt x="471" y="626"/>
                    <a:pt x="469" y="623"/>
                  </a:cubicBezTo>
                  <a:cubicBezTo>
                    <a:pt x="467" y="620"/>
                    <a:pt x="464" y="618"/>
                    <a:pt x="465" y="613"/>
                  </a:cubicBezTo>
                  <a:cubicBezTo>
                    <a:pt x="466" y="609"/>
                    <a:pt x="468" y="606"/>
                    <a:pt x="471" y="602"/>
                  </a:cubicBezTo>
                  <a:cubicBezTo>
                    <a:pt x="472" y="602"/>
                    <a:pt x="473" y="601"/>
                    <a:pt x="473" y="600"/>
                  </a:cubicBezTo>
                  <a:cubicBezTo>
                    <a:pt x="475" y="598"/>
                    <a:pt x="475" y="596"/>
                    <a:pt x="475" y="594"/>
                  </a:cubicBezTo>
                  <a:cubicBezTo>
                    <a:pt x="476" y="592"/>
                    <a:pt x="476" y="589"/>
                    <a:pt x="478" y="587"/>
                  </a:cubicBezTo>
                  <a:cubicBezTo>
                    <a:pt x="479" y="587"/>
                    <a:pt x="479" y="587"/>
                    <a:pt x="479" y="586"/>
                  </a:cubicBezTo>
                  <a:cubicBezTo>
                    <a:pt x="481" y="585"/>
                    <a:pt x="481" y="585"/>
                    <a:pt x="481" y="585"/>
                  </a:cubicBezTo>
                  <a:cubicBezTo>
                    <a:pt x="481" y="584"/>
                    <a:pt x="481" y="584"/>
                    <a:pt x="481" y="584"/>
                  </a:cubicBezTo>
                  <a:cubicBezTo>
                    <a:pt x="480" y="582"/>
                    <a:pt x="479" y="581"/>
                    <a:pt x="478" y="580"/>
                  </a:cubicBezTo>
                  <a:cubicBezTo>
                    <a:pt x="478" y="579"/>
                    <a:pt x="477" y="578"/>
                    <a:pt x="476" y="578"/>
                  </a:cubicBezTo>
                  <a:cubicBezTo>
                    <a:pt x="475" y="576"/>
                    <a:pt x="474" y="573"/>
                    <a:pt x="474" y="571"/>
                  </a:cubicBezTo>
                  <a:cubicBezTo>
                    <a:pt x="473" y="570"/>
                    <a:pt x="473" y="570"/>
                    <a:pt x="473" y="570"/>
                  </a:cubicBezTo>
                  <a:cubicBezTo>
                    <a:pt x="472" y="565"/>
                    <a:pt x="472" y="560"/>
                    <a:pt x="472" y="555"/>
                  </a:cubicBezTo>
                  <a:cubicBezTo>
                    <a:pt x="473" y="551"/>
                    <a:pt x="473" y="547"/>
                    <a:pt x="472" y="543"/>
                  </a:cubicBezTo>
                  <a:cubicBezTo>
                    <a:pt x="472" y="543"/>
                    <a:pt x="472" y="543"/>
                    <a:pt x="472" y="543"/>
                  </a:cubicBezTo>
                  <a:cubicBezTo>
                    <a:pt x="472" y="539"/>
                    <a:pt x="471" y="535"/>
                    <a:pt x="473" y="531"/>
                  </a:cubicBezTo>
                  <a:cubicBezTo>
                    <a:pt x="474" y="529"/>
                    <a:pt x="475" y="528"/>
                    <a:pt x="477" y="526"/>
                  </a:cubicBezTo>
                  <a:cubicBezTo>
                    <a:pt x="478" y="525"/>
                    <a:pt x="480" y="523"/>
                    <a:pt x="481" y="521"/>
                  </a:cubicBezTo>
                  <a:cubicBezTo>
                    <a:pt x="482" y="519"/>
                    <a:pt x="481" y="513"/>
                    <a:pt x="475" y="501"/>
                  </a:cubicBezTo>
                  <a:cubicBezTo>
                    <a:pt x="473" y="499"/>
                    <a:pt x="472" y="496"/>
                    <a:pt x="470" y="494"/>
                  </a:cubicBezTo>
                  <a:cubicBezTo>
                    <a:pt x="463" y="481"/>
                    <a:pt x="456" y="468"/>
                    <a:pt x="447" y="458"/>
                  </a:cubicBezTo>
                  <a:cubicBezTo>
                    <a:pt x="444" y="454"/>
                    <a:pt x="441" y="452"/>
                    <a:pt x="437" y="452"/>
                  </a:cubicBezTo>
                  <a:cubicBezTo>
                    <a:pt x="435" y="452"/>
                    <a:pt x="432" y="453"/>
                    <a:pt x="428" y="455"/>
                  </a:cubicBezTo>
                  <a:cubicBezTo>
                    <a:pt x="427" y="455"/>
                    <a:pt x="427" y="455"/>
                    <a:pt x="427" y="455"/>
                  </a:cubicBezTo>
                  <a:cubicBezTo>
                    <a:pt x="425" y="456"/>
                    <a:pt x="422" y="456"/>
                    <a:pt x="420" y="456"/>
                  </a:cubicBezTo>
                  <a:cubicBezTo>
                    <a:pt x="415" y="456"/>
                    <a:pt x="412" y="455"/>
                    <a:pt x="409" y="454"/>
                  </a:cubicBezTo>
                  <a:cubicBezTo>
                    <a:pt x="407" y="452"/>
                    <a:pt x="406" y="450"/>
                    <a:pt x="405" y="448"/>
                  </a:cubicBezTo>
                  <a:cubicBezTo>
                    <a:pt x="405" y="442"/>
                    <a:pt x="405" y="437"/>
                    <a:pt x="405" y="431"/>
                  </a:cubicBezTo>
                  <a:cubicBezTo>
                    <a:pt x="405" y="427"/>
                    <a:pt x="405" y="423"/>
                    <a:pt x="405" y="419"/>
                  </a:cubicBezTo>
                  <a:cubicBezTo>
                    <a:pt x="405" y="413"/>
                    <a:pt x="404" y="409"/>
                    <a:pt x="406" y="403"/>
                  </a:cubicBezTo>
                  <a:cubicBezTo>
                    <a:pt x="407" y="401"/>
                    <a:pt x="406" y="397"/>
                    <a:pt x="406" y="394"/>
                  </a:cubicBezTo>
                  <a:cubicBezTo>
                    <a:pt x="405" y="390"/>
                    <a:pt x="405" y="390"/>
                    <a:pt x="405" y="390"/>
                  </a:cubicBezTo>
                  <a:cubicBezTo>
                    <a:pt x="402" y="392"/>
                    <a:pt x="402" y="392"/>
                    <a:pt x="402" y="392"/>
                  </a:cubicBezTo>
                  <a:cubicBezTo>
                    <a:pt x="398" y="395"/>
                    <a:pt x="395" y="399"/>
                    <a:pt x="392" y="403"/>
                  </a:cubicBezTo>
                  <a:cubicBezTo>
                    <a:pt x="391" y="403"/>
                    <a:pt x="391" y="403"/>
                    <a:pt x="391" y="403"/>
                  </a:cubicBezTo>
                  <a:cubicBezTo>
                    <a:pt x="390" y="404"/>
                    <a:pt x="389" y="406"/>
                    <a:pt x="388" y="406"/>
                  </a:cubicBezTo>
                  <a:cubicBezTo>
                    <a:pt x="384" y="412"/>
                    <a:pt x="376" y="412"/>
                    <a:pt x="369" y="413"/>
                  </a:cubicBezTo>
                  <a:cubicBezTo>
                    <a:pt x="366" y="413"/>
                    <a:pt x="366" y="413"/>
                    <a:pt x="366" y="413"/>
                  </a:cubicBezTo>
                  <a:cubicBezTo>
                    <a:pt x="359" y="413"/>
                    <a:pt x="356" y="414"/>
                    <a:pt x="353" y="414"/>
                  </a:cubicBezTo>
                  <a:cubicBezTo>
                    <a:pt x="349" y="414"/>
                    <a:pt x="349" y="413"/>
                    <a:pt x="349" y="413"/>
                  </a:cubicBezTo>
                  <a:cubicBezTo>
                    <a:pt x="349" y="413"/>
                    <a:pt x="349" y="413"/>
                    <a:pt x="349" y="413"/>
                  </a:cubicBezTo>
                  <a:cubicBezTo>
                    <a:pt x="348" y="411"/>
                    <a:pt x="348" y="411"/>
                    <a:pt x="348" y="411"/>
                  </a:cubicBezTo>
                  <a:cubicBezTo>
                    <a:pt x="348" y="407"/>
                    <a:pt x="348" y="405"/>
                    <a:pt x="346" y="401"/>
                  </a:cubicBezTo>
                  <a:cubicBezTo>
                    <a:pt x="346" y="401"/>
                    <a:pt x="346" y="400"/>
                    <a:pt x="345" y="399"/>
                  </a:cubicBezTo>
                  <a:cubicBezTo>
                    <a:pt x="343" y="395"/>
                    <a:pt x="342" y="393"/>
                    <a:pt x="341" y="392"/>
                  </a:cubicBezTo>
                  <a:cubicBezTo>
                    <a:pt x="341" y="392"/>
                    <a:pt x="341" y="392"/>
                    <a:pt x="341" y="392"/>
                  </a:cubicBezTo>
                  <a:cubicBezTo>
                    <a:pt x="340" y="392"/>
                    <a:pt x="340" y="392"/>
                    <a:pt x="340" y="392"/>
                  </a:cubicBezTo>
                  <a:cubicBezTo>
                    <a:pt x="340" y="392"/>
                    <a:pt x="339" y="392"/>
                    <a:pt x="338" y="392"/>
                  </a:cubicBezTo>
                  <a:cubicBezTo>
                    <a:pt x="337" y="392"/>
                    <a:pt x="336" y="392"/>
                    <a:pt x="335" y="391"/>
                  </a:cubicBezTo>
                  <a:cubicBezTo>
                    <a:pt x="334" y="391"/>
                    <a:pt x="333" y="391"/>
                    <a:pt x="332" y="390"/>
                  </a:cubicBezTo>
                  <a:cubicBezTo>
                    <a:pt x="331" y="390"/>
                    <a:pt x="330" y="390"/>
                    <a:pt x="330" y="389"/>
                  </a:cubicBezTo>
                  <a:cubicBezTo>
                    <a:pt x="328" y="389"/>
                    <a:pt x="326" y="389"/>
                    <a:pt x="325" y="389"/>
                  </a:cubicBezTo>
                  <a:cubicBezTo>
                    <a:pt x="324" y="389"/>
                    <a:pt x="323" y="389"/>
                    <a:pt x="322" y="389"/>
                  </a:cubicBezTo>
                  <a:cubicBezTo>
                    <a:pt x="321" y="389"/>
                    <a:pt x="321" y="389"/>
                    <a:pt x="320" y="389"/>
                  </a:cubicBezTo>
                  <a:cubicBezTo>
                    <a:pt x="318" y="389"/>
                    <a:pt x="316" y="389"/>
                    <a:pt x="314" y="388"/>
                  </a:cubicBezTo>
                  <a:cubicBezTo>
                    <a:pt x="313" y="387"/>
                    <a:pt x="312" y="387"/>
                    <a:pt x="311" y="385"/>
                  </a:cubicBezTo>
                  <a:cubicBezTo>
                    <a:pt x="311" y="384"/>
                    <a:pt x="312" y="383"/>
                    <a:pt x="314" y="381"/>
                  </a:cubicBezTo>
                  <a:cubicBezTo>
                    <a:pt x="315" y="380"/>
                    <a:pt x="316" y="379"/>
                    <a:pt x="316" y="378"/>
                  </a:cubicBezTo>
                  <a:cubicBezTo>
                    <a:pt x="317" y="376"/>
                    <a:pt x="319" y="372"/>
                    <a:pt x="316" y="368"/>
                  </a:cubicBezTo>
                  <a:cubicBezTo>
                    <a:pt x="315" y="368"/>
                    <a:pt x="315" y="368"/>
                    <a:pt x="315" y="368"/>
                  </a:cubicBezTo>
                  <a:cubicBezTo>
                    <a:pt x="313" y="365"/>
                    <a:pt x="312" y="363"/>
                    <a:pt x="310" y="360"/>
                  </a:cubicBezTo>
                  <a:cubicBezTo>
                    <a:pt x="308" y="357"/>
                    <a:pt x="307" y="356"/>
                    <a:pt x="303" y="356"/>
                  </a:cubicBezTo>
                  <a:cubicBezTo>
                    <a:pt x="302" y="356"/>
                    <a:pt x="302" y="355"/>
                    <a:pt x="302" y="355"/>
                  </a:cubicBezTo>
                  <a:cubicBezTo>
                    <a:pt x="302" y="351"/>
                    <a:pt x="301" y="350"/>
                    <a:pt x="299" y="347"/>
                  </a:cubicBezTo>
                  <a:cubicBezTo>
                    <a:pt x="298" y="347"/>
                    <a:pt x="297" y="346"/>
                    <a:pt x="297" y="346"/>
                  </a:cubicBezTo>
                  <a:cubicBezTo>
                    <a:pt x="295" y="344"/>
                    <a:pt x="294" y="341"/>
                    <a:pt x="294" y="339"/>
                  </a:cubicBezTo>
                  <a:cubicBezTo>
                    <a:pt x="293" y="338"/>
                    <a:pt x="293" y="336"/>
                    <a:pt x="293" y="335"/>
                  </a:cubicBezTo>
                  <a:cubicBezTo>
                    <a:pt x="292" y="333"/>
                    <a:pt x="291" y="332"/>
                    <a:pt x="290" y="331"/>
                  </a:cubicBezTo>
                  <a:cubicBezTo>
                    <a:pt x="289" y="330"/>
                    <a:pt x="287" y="329"/>
                    <a:pt x="287" y="327"/>
                  </a:cubicBezTo>
                  <a:cubicBezTo>
                    <a:pt x="286" y="326"/>
                    <a:pt x="286" y="325"/>
                    <a:pt x="285" y="323"/>
                  </a:cubicBezTo>
                  <a:cubicBezTo>
                    <a:pt x="285" y="321"/>
                    <a:pt x="284" y="319"/>
                    <a:pt x="282" y="317"/>
                  </a:cubicBezTo>
                  <a:cubicBezTo>
                    <a:pt x="281" y="317"/>
                    <a:pt x="281" y="316"/>
                    <a:pt x="280" y="316"/>
                  </a:cubicBezTo>
                  <a:cubicBezTo>
                    <a:pt x="277" y="313"/>
                    <a:pt x="275" y="311"/>
                    <a:pt x="276" y="308"/>
                  </a:cubicBezTo>
                  <a:cubicBezTo>
                    <a:pt x="276" y="305"/>
                    <a:pt x="278" y="304"/>
                    <a:pt x="281" y="303"/>
                  </a:cubicBezTo>
                  <a:cubicBezTo>
                    <a:pt x="282" y="303"/>
                    <a:pt x="283" y="303"/>
                    <a:pt x="284" y="302"/>
                  </a:cubicBezTo>
                  <a:cubicBezTo>
                    <a:pt x="284" y="302"/>
                    <a:pt x="285" y="301"/>
                    <a:pt x="285" y="301"/>
                  </a:cubicBezTo>
                  <a:cubicBezTo>
                    <a:pt x="285" y="300"/>
                    <a:pt x="285" y="300"/>
                    <a:pt x="285" y="300"/>
                  </a:cubicBezTo>
                  <a:cubicBezTo>
                    <a:pt x="285" y="300"/>
                    <a:pt x="285" y="300"/>
                    <a:pt x="285" y="300"/>
                  </a:cubicBezTo>
                  <a:cubicBezTo>
                    <a:pt x="285" y="299"/>
                    <a:pt x="285" y="298"/>
                    <a:pt x="284" y="296"/>
                  </a:cubicBezTo>
                  <a:cubicBezTo>
                    <a:pt x="283" y="296"/>
                    <a:pt x="283" y="295"/>
                    <a:pt x="283" y="295"/>
                  </a:cubicBezTo>
                  <a:cubicBezTo>
                    <a:pt x="281" y="291"/>
                    <a:pt x="280" y="288"/>
                    <a:pt x="282" y="284"/>
                  </a:cubicBezTo>
                  <a:cubicBezTo>
                    <a:pt x="286" y="277"/>
                    <a:pt x="290" y="275"/>
                    <a:pt x="297" y="273"/>
                  </a:cubicBezTo>
                  <a:cubicBezTo>
                    <a:pt x="301" y="271"/>
                    <a:pt x="303" y="269"/>
                    <a:pt x="304" y="267"/>
                  </a:cubicBezTo>
                  <a:cubicBezTo>
                    <a:pt x="305" y="264"/>
                    <a:pt x="305" y="261"/>
                    <a:pt x="304" y="258"/>
                  </a:cubicBezTo>
                  <a:cubicBezTo>
                    <a:pt x="300" y="250"/>
                    <a:pt x="302" y="247"/>
                    <a:pt x="305" y="241"/>
                  </a:cubicBezTo>
                  <a:cubicBezTo>
                    <a:pt x="307" y="238"/>
                    <a:pt x="307" y="238"/>
                    <a:pt x="307" y="238"/>
                  </a:cubicBezTo>
                  <a:cubicBezTo>
                    <a:pt x="309" y="234"/>
                    <a:pt x="309" y="230"/>
                    <a:pt x="309" y="225"/>
                  </a:cubicBezTo>
                  <a:cubicBezTo>
                    <a:pt x="309" y="222"/>
                    <a:pt x="309" y="219"/>
                    <a:pt x="309" y="215"/>
                  </a:cubicBezTo>
                  <a:cubicBezTo>
                    <a:pt x="311" y="210"/>
                    <a:pt x="315" y="208"/>
                    <a:pt x="319" y="206"/>
                  </a:cubicBezTo>
                  <a:cubicBezTo>
                    <a:pt x="321" y="205"/>
                    <a:pt x="323" y="205"/>
                    <a:pt x="324" y="203"/>
                  </a:cubicBezTo>
                  <a:cubicBezTo>
                    <a:pt x="328" y="201"/>
                    <a:pt x="331" y="198"/>
                    <a:pt x="334" y="196"/>
                  </a:cubicBezTo>
                  <a:cubicBezTo>
                    <a:pt x="336" y="194"/>
                    <a:pt x="338" y="192"/>
                    <a:pt x="340" y="190"/>
                  </a:cubicBezTo>
                  <a:cubicBezTo>
                    <a:pt x="343" y="187"/>
                    <a:pt x="348" y="187"/>
                    <a:pt x="352" y="186"/>
                  </a:cubicBezTo>
                  <a:cubicBezTo>
                    <a:pt x="354" y="185"/>
                    <a:pt x="356" y="185"/>
                    <a:pt x="358" y="184"/>
                  </a:cubicBezTo>
                  <a:cubicBezTo>
                    <a:pt x="359" y="184"/>
                    <a:pt x="360" y="183"/>
                    <a:pt x="361" y="183"/>
                  </a:cubicBezTo>
                  <a:cubicBezTo>
                    <a:pt x="362" y="182"/>
                    <a:pt x="363" y="182"/>
                    <a:pt x="364" y="181"/>
                  </a:cubicBezTo>
                  <a:cubicBezTo>
                    <a:pt x="366" y="181"/>
                    <a:pt x="368" y="181"/>
                    <a:pt x="370" y="180"/>
                  </a:cubicBezTo>
                  <a:cubicBezTo>
                    <a:pt x="371" y="180"/>
                    <a:pt x="372" y="180"/>
                    <a:pt x="372" y="180"/>
                  </a:cubicBezTo>
                  <a:cubicBezTo>
                    <a:pt x="373" y="180"/>
                    <a:pt x="374" y="180"/>
                    <a:pt x="374" y="180"/>
                  </a:cubicBezTo>
                  <a:cubicBezTo>
                    <a:pt x="375" y="180"/>
                    <a:pt x="375" y="180"/>
                    <a:pt x="375" y="180"/>
                  </a:cubicBezTo>
                  <a:cubicBezTo>
                    <a:pt x="376" y="180"/>
                    <a:pt x="376" y="180"/>
                    <a:pt x="376" y="180"/>
                  </a:cubicBezTo>
                  <a:cubicBezTo>
                    <a:pt x="377" y="180"/>
                    <a:pt x="379" y="180"/>
                    <a:pt x="380" y="179"/>
                  </a:cubicBezTo>
                  <a:cubicBezTo>
                    <a:pt x="381" y="178"/>
                    <a:pt x="382" y="177"/>
                    <a:pt x="382" y="176"/>
                  </a:cubicBezTo>
                  <a:cubicBezTo>
                    <a:pt x="383" y="175"/>
                    <a:pt x="383" y="173"/>
                    <a:pt x="384" y="173"/>
                  </a:cubicBezTo>
                  <a:cubicBezTo>
                    <a:pt x="386" y="171"/>
                    <a:pt x="390" y="170"/>
                    <a:pt x="395" y="170"/>
                  </a:cubicBezTo>
                  <a:cubicBezTo>
                    <a:pt x="397" y="170"/>
                    <a:pt x="399" y="170"/>
                    <a:pt x="400" y="170"/>
                  </a:cubicBezTo>
                  <a:cubicBezTo>
                    <a:pt x="403" y="171"/>
                    <a:pt x="404" y="173"/>
                    <a:pt x="405" y="174"/>
                  </a:cubicBezTo>
                  <a:cubicBezTo>
                    <a:pt x="406" y="175"/>
                    <a:pt x="406" y="176"/>
                    <a:pt x="407" y="177"/>
                  </a:cubicBezTo>
                  <a:cubicBezTo>
                    <a:pt x="408" y="178"/>
                    <a:pt x="410" y="179"/>
                    <a:pt x="412" y="179"/>
                  </a:cubicBezTo>
                  <a:cubicBezTo>
                    <a:pt x="412" y="179"/>
                    <a:pt x="413" y="179"/>
                    <a:pt x="413" y="179"/>
                  </a:cubicBezTo>
                  <a:cubicBezTo>
                    <a:pt x="415" y="178"/>
                    <a:pt x="416" y="175"/>
                    <a:pt x="414" y="172"/>
                  </a:cubicBezTo>
                  <a:cubicBezTo>
                    <a:pt x="413" y="169"/>
                    <a:pt x="410" y="166"/>
                    <a:pt x="408" y="164"/>
                  </a:cubicBezTo>
                  <a:cubicBezTo>
                    <a:pt x="408" y="163"/>
                    <a:pt x="407" y="162"/>
                    <a:pt x="407" y="162"/>
                  </a:cubicBezTo>
                  <a:cubicBezTo>
                    <a:pt x="405" y="160"/>
                    <a:pt x="404" y="158"/>
                    <a:pt x="403" y="157"/>
                  </a:cubicBezTo>
                  <a:cubicBezTo>
                    <a:pt x="401" y="155"/>
                    <a:pt x="401" y="155"/>
                    <a:pt x="401" y="155"/>
                  </a:cubicBezTo>
                  <a:cubicBezTo>
                    <a:pt x="399" y="157"/>
                    <a:pt x="399" y="157"/>
                    <a:pt x="399" y="157"/>
                  </a:cubicBezTo>
                  <a:cubicBezTo>
                    <a:pt x="399" y="158"/>
                    <a:pt x="398" y="159"/>
                    <a:pt x="397" y="160"/>
                  </a:cubicBezTo>
                  <a:cubicBezTo>
                    <a:pt x="396" y="160"/>
                    <a:pt x="396" y="160"/>
                    <a:pt x="395" y="160"/>
                  </a:cubicBezTo>
                  <a:cubicBezTo>
                    <a:pt x="394" y="160"/>
                    <a:pt x="393" y="160"/>
                    <a:pt x="392" y="159"/>
                  </a:cubicBezTo>
                  <a:cubicBezTo>
                    <a:pt x="390" y="158"/>
                    <a:pt x="389" y="156"/>
                    <a:pt x="389" y="154"/>
                  </a:cubicBezTo>
                  <a:cubicBezTo>
                    <a:pt x="389" y="153"/>
                    <a:pt x="391" y="149"/>
                    <a:pt x="393" y="144"/>
                  </a:cubicBezTo>
                  <a:cubicBezTo>
                    <a:pt x="394" y="142"/>
                    <a:pt x="396" y="140"/>
                    <a:pt x="397" y="138"/>
                  </a:cubicBezTo>
                  <a:cubicBezTo>
                    <a:pt x="400" y="132"/>
                    <a:pt x="404" y="126"/>
                    <a:pt x="407" y="119"/>
                  </a:cubicBezTo>
                  <a:cubicBezTo>
                    <a:pt x="407" y="119"/>
                    <a:pt x="407" y="118"/>
                    <a:pt x="408" y="117"/>
                  </a:cubicBezTo>
                  <a:cubicBezTo>
                    <a:pt x="409" y="114"/>
                    <a:pt x="411" y="112"/>
                    <a:pt x="409" y="110"/>
                  </a:cubicBezTo>
                  <a:cubicBezTo>
                    <a:pt x="408" y="108"/>
                    <a:pt x="405" y="107"/>
                    <a:pt x="400" y="104"/>
                  </a:cubicBezTo>
                  <a:cubicBezTo>
                    <a:pt x="398" y="103"/>
                    <a:pt x="398" y="103"/>
                    <a:pt x="398" y="103"/>
                  </a:cubicBezTo>
                  <a:cubicBezTo>
                    <a:pt x="396" y="102"/>
                    <a:pt x="394" y="100"/>
                    <a:pt x="392" y="98"/>
                  </a:cubicBezTo>
                  <a:cubicBezTo>
                    <a:pt x="390" y="97"/>
                    <a:pt x="388" y="95"/>
                    <a:pt x="386" y="94"/>
                  </a:cubicBezTo>
                  <a:cubicBezTo>
                    <a:pt x="385" y="93"/>
                    <a:pt x="381" y="92"/>
                    <a:pt x="380" y="91"/>
                  </a:cubicBezTo>
                  <a:cubicBezTo>
                    <a:pt x="379" y="91"/>
                    <a:pt x="379" y="91"/>
                    <a:pt x="379" y="91"/>
                  </a:cubicBezTo>
                  <a:cubicBezTo>
                    <a:pt x="378" y="91"/>
                    <a:pt x="377" y="92"/>
                    <a:pt x="376" y="93"/>
                  </a:cubicBezTo>
                  <a:cubicBezTo>
                    <a:pt x="375" y="94"/>
                    <a:pt x="375" y="95"/>
                    <a:pt x="373" y="96"/>
                  </a:cubicBezTo>
                  <a:cubicBezTo>
                    <a:pt x="372" y="97"/>
                    <a:pt x="371" y="97"/>
                    <a:pt x="370" y="97"/>
                  </a:cubicBezTo>
                  <a:cubicBezTo>
                    <a:pt x="370" y="97"/>
                    <a:pt x="369" y="97"/>
                    <a:pt x="368" y="96"/>
                  </a:cubicBezTo>
                  <a:cubicBezTo>
                    <a:pt x="367" y="96"/>
                    <a:pt x="367" y="96"/>
                    <a:pt x="366" y="96"/>
                  </a:cubicBezTo>
                  <a:cubicBezTo>
                    <a:pt x="366" y="96"/>
                    <a:pt x="365" y="96"/>
                    <a:pt x="364" y="96"/>
                  </a:cubicBezTo>
                  <a:cubicBezTo>
                    <a:pt x="363" y="96"/>
                    <a:pt x="362" y="96"/>
                    <a:pt x="361" y="95"/>
                  </a:cubicBezTo>
                  <a:cubicBezTo>
                    <a:pt x="361" y="95"/>
                    <a:pt x="361" y="94"/>
                    <a:pt x="360" y="94"/>
                  </a:cubicBezTo>
                  <a:cubicBezTo>
                    <a:pt x="360" y="93"/>
                    <a:pt x="360" y="93"/>
                    <a:pt x="360" y="93"/>
                  </a:cubicBezTo>
                  <a:cubicBezTo>
                    <a:pt x="359" y="93"/>
                    <a:pt x="359" y="93"/>
                    <a:pt x="359" y="93"/>
                  </a:cubicBezTo>
                  <a:cubicBezTo>
                    <a:pt x="357" y="91"/>
                    <a:pt x="355" y="90"/>
                    <a:pt x="353" y="90"/>
                  </a:cubicBezTo>
                  <a:cubicBezTo>
                    <a:pt x="352" y="90"/>
                    <a:pt x="350" y="91"/>
                    <a:pt x="348" y="92"/>
                  </a:cubicBezTo>
                  <a:cubicBezTo>
                    <a:pt x="347" y="92"/>
                    <a:pt x="347" y="92"/>
                    <a:pt x="347" y="92"/>
                  </a:cubicBezTo>
                  <a:cubicBezTo>
                    <a:pt x="347" y="93"/>
                    <a:pt x="347" y="93"/>
                    <a:pt x="347" y="93"/>
                  </a:cubicBezTo>
                  <a:cubicBezTo>
                    <a:pt x="346" y="96"/>
                    <a:pt x="343" y="97"/>
                    <a:pt x="340" y="99"/>
                  </a:cubicBezTo>
                  <a:cubicBezTo>
                    <a:pt x="339" y="99"/>
                    <a:pt x="338" y="99"/>
                    <a:pt x="338" y="100"/>
                  </a:cubicBezTo>
                  <a:cubicBezTo>
                    <a:pt x="335" y="101"/>
                    <a:pt x="334" y="101"/>
                    <a:pt x="333" y="101"/>
                  </a:cubicBezTo>
                  <a:cubicBezTo>
                    <a:pt x="332" y="101"/>
                    <a:pt x="331" y="101"/>
                    <a:pt x="330" y="101"/>
                  </a:cubicBezTo>
                  <a:cubicBezTo>
                    <a:pt x="329" y="100"/>
                    <a:pt x="328" y="100"/>
                    <a:pt x="326" y="100"/>
                  </a:cubicBezTo>
                  <a:cubicBezTo>
                    <a:pt x="326" y="100"/>
                    <a:pt x="325" y="100"/>
                    <a:pt x="325" y="100"/>
                  </a:cubicBezTo>
                  <a:cubicBezTo>
                    <a:pt x="324" y="100"/>
                    <a:pt x="322" y="100"/>
                    <a:pt x="321" y="101"/>
                  </a:cubicBezTo>
                  <a:cubicBezTo>
                    <a:pt x="319" y="101"/>
                    <a:pt x="317" y="102"/>
                    <a:pt x="315" y="102"/>
                  </a:cubicBezTo>
                  <a:cubicBezTo>
                    <a:pt x="315" y="102"/>
                    <a:pt x="315" y="102"/>
                    <a:pt x="315" y="102"/>
                  </a:cubicBezTo>
                  <a:cubicBezTo>
                    <a:pt x="310" y="102"/>
                    <a:pt x="303" y="101"/>
                    <a:pt x="301" y="97"/>
                  </a:cubicBezTo>
                  <a:cubicBezTo>
                    <a:pt x="299" y="96"/>
                    <a:pt x="299" y="93"/>
                    <a:pt x="299" y="91"/>
                  </a:cubicBezTo>
                  <a:cubicBezTo>
                    <a:pt x="299" y="90"/>
                    <a:pt x="300" y="89"/>
                    <a:pt x="300" y="89"/>
                  </a:cubicBezTo>
                  <a:cubicBezTo>
                    <a:pt x="301" y="83"/>
                    <a:pt x="302" y="77"/>
                    <a:pt x="297" y="75"/>
                  </a:cubicBezTo>
                  <a:cubicBezTo>
                    <a:pt x="296" y="75"/>
                    <a:pt x="296" y="75"/>
                    <a:pt x="295" y="75"/>
                  </a:cubicBezTo>
                  <a:cubicBezTo>
                    <a:pt x="294" y="75"/>
                    <a:pt x="293" y="75"/>
                    <a:pt x="293" y="75"/>
                  </a:cubicBezTo>
                  <a:cubicBezTo>
                    <a:pt x="292" y="75"/>
                    <a:pt x="291" y="76"/>
                    <a:pt x="290" y="76"/>
                  </a:cubicBezTo>
                  <a:cubicBezTo>
                    <a:pt x="290" y="76"/>
                    <a:pt x="288" y="75"/>
                    <a:pt x="287" y="73"/>
                  </a:cubicBezTo>
                  <a:cubicBezTo>
                    <a:pt x="286" y="71"/>
                    <a:pt x="286" y="69"/>
                    <a:pt x="286" y="67"/>
                  </a:cubicBezTo>
                  <a:cubicBezTo>
                    <a:pt x="286" y="65"/>
                    <a:pt x="286" y="64"/>
                    <a:pt x="285" y="62"/>
                  </a:cubicBezTo>
                  <a:cubicBezTo>
                    <a:pt x="284" y="59"/>
                    <a:pt x="283" y="57"/>
                    <a:pt x="280" y="54"/>
                  </a:cubicBezTo>
                  <a:cubicBezTo>
                    <a:pt x="279" y="53"/>
                    <a:pt x="277" y="52"/>
                    <a:pt x="275" y="51"/>
                  </a:cubicBezTo>
                  <a:cubicBezTo>
                    <a:pt x="274" y="51"/>
                    <a:pt x="273" y="50"/>
                    <a:pt x="272" y="50"/>
                  </a:cubicBezTo>
                  <a:cubicBezTo>
                    <a:pt x="271" y="49"/>
                    <a:pt x="270" y="48"/>
                    <a:pt x="269" y="47"/>
                  </a:cubicBezTo>
                  <a:cubicBezTo>
                    <a:pt x="268" y="45"/>
                    <a:pt x="267" y="44"/>
                    <a:pt x="266" y="44"/>
                  </a:cubicBezTo>
                  <a:cubicBezTo>
                    <a:pt x="265" y="43"/>
                    <a:pt x="264" y="43"/>
                    <a:pt x="262" y="43"/>
                  </a:cubicBezTo>
                  <a:cubicBezTo>
                    <a:pt x="259" y="42"/>
                    <a:pt x="257" y="41"/>
                    <a:pt x="256" y="39"/>
                  </a:cubicBezTo>
                  <a:cubicBezTo>
                    <a:pt x="256" y="38"/>
                    <a:pt x="256" y="37"/>
                    <a:pt x="256" y="36"/>
                  </a:cubicBezTo>
                  <a:cubicBezTo>
                    <a:pt x="256" y="35"/>
                    <a:pt x="256" y="34"/>
                    <a:pt x="256" y="34"/>
                  </a:cubicBezTo>
                  <a:cubicBezTo>
                    <a:pt x="256" y="33"/>
                    <a:pt x="256" y="33"/>
                    <a:pt x="256" y="33"/>
                  </a:cubicBezTo>
                  <a:cubicBezTo>
                    <a:pt x="256" y="33"/>
                    <a:pt x="256" y="33"/>
                    <a:pt x="256" y="33"/>
                  </a:cubicBezTo>
                  <a:cubicBezTo>
                    <a:pt x="255" y="32"/>
                    <a:pt x="255" y="32"/>
                    <a:pt x="255" y="32"/>
                  </a:cubicBezTo>
                  <a:cubicBezTo>
                    <a:pt x="255" y="32"/>
                    <a:pt x="254" y="31"/>
                    <a:pt x="254" y="31"/>
                  </a:cubicBezTo>
                  <a:cubicBezTo>
                    <a:pt x="254" y="30"/>
                    <a:pt x="254" y="30"/>
                    <a:pt x="254" y="30"/>
                  </a:cubicBezTo>
                  <a:cubicBezTo>
                    <a:pt x="253" y="29"/>
                    <a:pt x="253" y="29"/>
                    <a:pt x="253" y="29"/>
                  </a:cubicBezTo>
                  <a:cubicBezTo>
                    <a:pt x="252" y="28"/>
                    <a:pt x="251" y="25"/>
                    <a:pt x="250" y="23"/>
                  </a:cubicBezTo>
                  <a:cubicBezTo>
                    <a:pt x="250" y="21"/>
                    <a:pt x="249" y="20"/>
                    <a:pt x="249" y="19"/>
                  </a:cubicBezTo>
                  <a:cubicBezTo>
                    <a:pt x="248" y="17"/>
                    <a:pt x="246" y="15"/>
                    <a:pt x="243" y="14"/>
                  </a:cubicBezTo>
                  <a:cubicBezTo>
                    <a:pt x="242" y="13"/>
                    <a:pt x="241" y="13"/>
                    <a:pt x="240" y="12"/>
                  </a:cubicBezTo>
                  <a:cubicBezTo>
                    <a:pt x="239" y="10"/>
                    <a:pt x="239" y="10"/>
                    <a:pt x="239" y="10"/>
                  </a:cubicBezTo>
                  <a:cubicBezTo>
                    <a:pt x="238" y="9"/>
                    <a:pt x="237" y="9"/>
                    <a:pt x="236" y="8"/>
                  </a:cubicBezTo>
                  <a:cubicBezTo>
                    <a:pt x="235" y="8"/>
                    <a:pt x="235" y="8"/>
                    <a:pt x="235" y="8"/>
                  </a:cubicBezTo>
                  <a:cubicBezTo>
                    <a:pt x="234" y="8"/>
                    <a:pt x="234" y="8"/>
                    <a:pt x="234" y="8"/>
                  </a:cubicBezTo>
                  <a:cubicBezTo>
                    <a:pt x="233" y="8"/>
                    <a:pt x="233" y="8"/>
                    <a:pt x="232" y="7"/>
                  </a:cubicBezTo>
                  <a:cubicBezTo>
                    <a:pt x="232" y="7"/>
                    <a:pt x="232" y="6"/>
                    <a:pt x="231" y="6"/>
                  </a:cubicBezTo>
                  <a:cubicBezTo>
                    <a:pt x="231" y="5"/>
                    <a:pt x="231" y="5"/>
                    <a:pt x="231" y="5"/>
                  </a:cubicBezTo>
                  <a:cubicBezTo>
                    <a:pt x="231" y="5"/>
                    <a:pt x="231" y="5"/>
                    <a:pt x="231" y="5"/>
                  </a:cubicBezTo>
                  <a:cubicBezTo>
                    <a:pt x="228" y="4"/>
                    <a:pt x="226" y="3"/>
                    <a:pt x="222" y="3"/>
                  </a:cubicBezTo>
                  <a:cubicBezTo>
                    <a:pt x="222" y="3"/>
                    <a:pt x="221" y="3"/>
                    <a:pt x="221" y="3"/>
                  </a:cubicBezTo>
                  <a:cubicBezTo>
                    <a:pt x="220" y="3"/>
                    <a:pt x="220" y="3"/>
                    <a:pt x="220" y="3"/>
                  </a:cubicBezTo>
                  <a:cubicBezTo>
                    <a:pt x="219" y="4"/>
                    <a:pt x="219" y="4"/>
                    <a:pt x="219" y="4"/>
                  </a:cubicBezTo>
                  <a:cubicBezTo>
                    <a:pt x="219" y="4"/>
                    <a:pt x="219" y="4"/>
                    <a:pt x="218" y="4"/>
                  </a:cubicBezTo>
                  <a:cubicBezTo>
                    <a:pt x="218" y="4"/>
                    <a:pt x="218" y="4"/>
                    <a:pt x="218" y="4"/>
                  </a:cubicBezTo>
                  <a:cubicBezTo>
                    <a:pt x="217" y="4"/>
                    <a:pt x="215" y="3"/>
                    <a:pt x="214" y="2"/>
                  </a:cubicBezTo>
                  <a:cubicBezTo>
                    <a:pt x="212" y="0"/>
                    <a:pt x="212" y="0"/>
                    <a:pt x="212" y="0"/>
                  </a:cubicBezTo>
                  <a:cubicBezTo>
                    <a:pt x="210" y="2"/>
                    <a:pt x="210" y="2"/>
                    <a:pt x="210" y="2"/>
                  </a:cubicBezTo>
                  <a:cubicBezTo>
                    <a:pt x="210" y="3"/>
                    <a:pt x="210" y="3"/>
                    <a:pt x="210" y="4"/>
                  </a:cubicBezTo>
                  <a:cubicBezTo>
                    <a:pt x="209" y="7"/>
                    <a:pt x="212" y="10"/>
                    <a:pt x="215" y="15"/>
                  </a:cubicBezTo>
                  <a:cubicBezTo>
                    <a:pt x="218" y="18"/>
                    <a:pt x="220" y="21"/>
                    <a:pt x="220" y="24"/>
                  </a:cubicBezTo>
                  <a:cubicBezTo>
                    <a:pt x="221" y="25"/>
                    <a:pt x="221" y="25"/>
                    <a:pt x="221" y="25"/>
                  </a:cubicBezTo>
                  <a:cubicBezTo>
                    <a:pt x="221" y="30"/>
                    <a:pt x="222" y="36"/>
                    <a:pt x="219" y="39"/>
                  </a:cubicBezTo>
                  <a:cubicBezTo>
                    <a:pt x="218" y="39"/>
                    <a:pt x="218" y="40"/>
                    <a:pt x="217" y="40"/>
                  </a:cubicBezTo>
                  <a:cubicBezTo>
                    <a:pt x="216" y="41"/>
                    <a:pt x="215" y="41"/>
                    <a:pt x="215" y="42"/>
                  </a:cubicBezTo>
                  <a:cubicBezTo>
                    <a:pt x="214" y="43"/>
                    <a:pt x="214" y="45"/>
                    <a:pt x="214" y="47"/>
                  </a:cubicBezTo>
                  <a:cubicBezTo>
                    <a:pt x="214" y="47"/>
                    <a:pt x="214" y="48"/>
                    <a:pt x="214" y="49"/>
                  </a:cubicBezTo>
                  <a:cubicBezTo>
                    <a:pt x="213" y="56"/>
                    <a:pt x="209" y="61"/>
                    <a:pt x="206" y="67"/>
                  </a:cubicBezTo>
                  <a:cubicBezTo>
                    <a:pt x="204" y="69"/>
                    <a:pt x="203" y="71"/>
                    <a:pt x="202" y="73"/>
                  </a:cubicBezTo>
                  <a:cubicBezTo>
                    <a:pt x="199" y="78"/>
                    <a:pt x="195" y="83"/>
                    <a:pt x="191" y="87"/>
                  </a:cubicBezTo>
                  <a:cubicBezTo>
                    <a:pt x="184" y="94"/>
                    <a:pt x="175" y="100"/>
                    <a:pt x="167" y="105"/>
                  </a:cubicBezTo>
                  <a:cubicBezTo>
                    <a:pt x="164" y="107"/>
                    <a:pt x="164" y="107"/>
                    <a:pt x="164" y="107"/>
                  </a:cubicBezTo>
                  <a:cubicBezTo>
                    <a:pt x="161" y="109"/>
                    <a:pt x="158" y="111"/>
                    <a:pt x="155" y="112"/>
                  </a:cubicBezTo>
                  <a:cubicBezTo>
                    <a:pt x="152" y="114"/>
                    <a:pt x="150" y="114"/>
                    <a:pt x="147" y="115"/>
                  </a:cubicBezTo>
                  <a:cubicBezTo>
                    <a:pt x="145" y="116"/>
                    <a:pt x="144" y="116"/>
                    <a:pt x="142" y="117"/>
                  </a:cubicBezTo>
                  <a:cubicBezTo>
                    <a:pt x="140" y="118"/>
                    <a:pt x="139" y="118"/>
                    <a:pt x="137" y="119"/>
                  </a:cubicBezTo>
                  <a:cubicBezTo>
                    <a:pt x="134" y="119"/>
                    <a:pt x="130" y="120"/>
                    <a:pt x="128" y="122"/>
                  </a:cubicBezTo>
                  <a:cubicBezTo>
                    <a:pt x="124" y="125"/>
                    <a:pt x="120" y="131"/>
                    <a:pt x="118" y="135"/>
                  </a:cubicBezTo>
                  <a:cubicBezTo>
                    <a:pt x="118" y="136"/>
                    <a:pt x="118" y="136"/>
                    <a:pt x="118" y="138"/>
                  </a:cubicBezTo>
                  <a:cubicBezTo>
                    <a:pt x="118" y="140"/>
                    <a:pt x="118" y="142"/>
                    <a:pt x="117" y="143"/>
                  </a:cubicBezTo>
                  <a:cubicBezTo>
                    <a:pt x="116" y="143"/>
                    <a:pt x="116" y="143"/>
                    <a:pt x="115" y="143"/>
                  </a:cubicBezTo>
                  <a:cubicBezTo>
                    <a:pt x="115" y="143"/>
                    <a:pt x="114" y="143"/>
                    <a:pt x="113" y="143"/>
                  </a:cubicBezTo>
                  <a:cubicBezTo>
                    <a:pt x="113" y="143"/>
                    <a:pt x="112" y="142"/>
                    <a:pt x="112" y="142"/>
                  </a:cubicBezTo>
                  <a:cubicBezTo>
                    <a:pt x="111" y="142"/>
                    <a:pt x="111" y="142"/>
                    <a:pt x="111" y="142"/>
                  </a:cubicBezTo>
                  <a:cubicBezTo>
                    <a:pt x="111" y="143"/>
                    <a:pt x="111" y="143"/>
                    <a:pt x="111" y="143"/>
                  </a:cubicBezTo>
                  <a:cubicBezTo>
                    <a:pt x="109" y="143"/>
                    <a:pt x="108" y="146"/>
                    <a:pt x="108" y="152"/>
                  </a:cubicBezTo>
                  <a:cubicBezTo>
                    <a:pt x="108" y="153"/>
                    <a:pt x="107" y="155"/>
                    <a:pt x="107" y="156"/>
                  </a:cubicBezTo>
                  <a:cubicBezTo>
                    <a:pt x="107" y="158"/>
                    <a:pt x="106" y="161"/>
                    <a:pt x="105" y="164"/>
                  </a:cubicBezTo>
                  <a:cubicBezTo>
                    <a:pt x="104" y="166"/>
                    <a:pt x="103" y="168"/>
                    <a:pt x="103" y="170"/>
                  </a:cubicBezTo>
                  <a:cubicBezTo>
                    <a:pt x="102" y="173"/>
                    <a:pt x="101" y="177"/>
                    <a:pt x="101" y="180"/>
                  </a:cubicBezTo>
                  <a:cubicBezTo>
                    <a:pt x="101" y="181"/>
                    <a:pt x="101" y="183"/>
                    <a:pt x="100" y="184"/>
                  </a:cubicBezTo>
                  <a:cubicBezTo>
                    <a:pt x="100" y="188"/>
                    <a:pt x="100" y="189"/>
                    <a:pt x="97" y="190"/>
                  </a:cubicBezTo>
                  <a:cubicBezTo>
                    <a:pt x="94" y="192"/>
                    <a:pt x="93" y="192"/>
                    <a:pt x="93" y="195"/>
                  </a:cubicBezTo>
                  <a:cubicBezTo>
                    <a:pt x="92" y="200"/>
                    <a:pt x="90" y="206"/>
                    <a:pt x="85" y="206"/>
                  </a:cubicBezTo>
                  <a:cubicBezTo>
                    <a:pt x="77" y="206"/>
                    <a:pt x="74" y="200"/>
                    <a:pt x="71" y="194"/>
                  </a:cubicBezTo>
                  <a:cubicBezTo>
                    <a:pt x="71" y="192"/>
                    <a:pt x="70" y="190"/>
                    <a:pt x="68" y="188"/>
                  </a:cubicBezTo>
                  <a:cubicBezTo>
                    <a:pt x="67" y="185"/>
                    <a:pt x="65" y="183"/>
                    <a:pt x="64" y="183"/>
                  </a:cubicBezTo>
                  <a:cubicBezTo>
                    <a:pt x="63" y="181"/>
                    <a:pt x="63" y="181"/>
                    <a:pt x="63" y="181"/>
                  </a:cubicBezTo>
                  <a:cubicBezTo>
                    <a:pt x="61" y="183"/>
                    <a:pt x="61" y="183"/>
                    <a:pt x="61" y="183"/>
                  </a:cubicBezTo>
                  <a:cubicBezTo>
                    <a:pt x="60" y="183"/>
                    <a:pt x="60" y="184"/>
                    <a:pt x="59" y="184"/>
                  </a:cubicBezTo>
                  <a:cubicBezTo>
                    <a:pt x="58" y="184"/>
                    <a:pt x="57" y="183"/>
                    <a:pt x="56" y="182"/>
                  </a:cubicBezTo>
                  <a:cubicBezTo>
                    <a:pt x="55" y="182"/>
                    <a:pt x="55" y="182"/>
                    <a:pt x="55" y="182"/>
                  </a:cubicBezTo>
                  <a:cubicBezTo>
                    <a:pt x="54" y="181"/>
                    <a:pt x="53" y="180"/>
                    <a:pt x="51" y="179"/>
                  </a:cubicBezTo>
                  <a:cubicBezTo>
                    <a:pt x="50" y="178"/>
                    <a:pt x="49" y="177"/>
                    <a:pt x="48" y="177"/>
                  </a:cubicBezTo>
                  <a:cubicBezTo>
                    <a:pt x="47" y="176"/>
                    <a:pt x="47" y="176"/>
                    <a:pt x="47" y="176"/>
                  </a:cubicBezTo>
                  <a:cubicBezTo>
                    <a:pt x="46" y="177"/>
                    <a:pt x="46" y="177"/>
                    <a:pt x="46" y="177"/>
                  </a:cubicBezTo>
                  <a:cubicBezTo>
                    <a:pt x="45" y="177"/>
                    <a:pt x="45" y="177"/>
                    <a:pt x="41" y="181"/>
                  </a:cubicBezTo>
                  <a:cubicBezTo>
                    <a:pt x="39" y="183"/>
                    <a:pt x="38" y="184"/>
                    <a:pt x="36" y="184"/>
                  </a:cubicBezTo>
                  <a:cubicBezTo>
                    <a:pt x="35" y="184"/>
                    <a:pt x="35" y="184"/>
                    <a:pt x="34" y="183"/>
                  </a:cubicBezTo>
                  <a:cubicBezTo>
                    <a:pt x="32" y="181"/>
                    <a:pt x="33" y="179"/>
                    <a:pt x="35" y="176"/>
                  </a:cubicBezTo>
                  <a:cubicBezTo>
                    <a:pt x="35" y="176"/>
                    <a:pt x="35" y="175"/>
                    <a:pt x="35" y="175"/>
                  </a:cubicBezTo>
                  <a:cubicBezTo>
                    <a:pt x="37" y="173"/>
                    <a:pt x="37" y="173"/>
                    <a:pt x="37" y="173"/>
                  </a:cubicBezTo>
                  <a:cubicBezTo>
                    <a:pt x="34" y="171"/>
                    <a:pt x="34" y="171"/>
                    <a:pt x="34" y="171"/>
                  </a:cubicBezTo>
                  <a:cubicBezTo>
                    <a:pt x="30" y="169"/>
                    <a:pt x="30" y="166"/>
                    <a:pt x="31" y="164"/>
                  </a:cubicBezTo>
                  <a:cubicBezTo>
                    <a:pt x="31" y="163"/>
                    <a:pt x="31" y="163"/>
                    <a:pt x="32" y="163"/>
                  </a:cubicBezTo>
                  <a:cubicBezTo>
                    <a:pt x="33" y="163"/>
                    <a:pt x="34" y="163"/>
                    <a:pt x="36" y="162"/>
                  </a:cubicBezTo>
                  <a:cubicBezTo>
                    <a:pt x="38" y="162"/>
                    <a:pt x="40" y="162"/>
                    <a:pt x="41" y="161"/>
                  </a:cubicBezTo>
                  <a:cubicBezTo>
                    <a:pt x="44" y="160"/>
                    <a:pt x="43" y="158"/>
                    <a:pt x="42" y="155"/>
                  </a:cubicBezTo>
                  <a:cubicBezTo>
                    <a:pt x="42" y="155"/>
                    <a:pt x="41" y="154"/>
                    <a:pt x="41" y="153"/>
                  </a:cubicBezTo>
                  <a:cubicBezTo>
                    <a:pt x="41" y="151"/>
                    <a:pt x="41" y="150"/>
                    <a:pt x="41" y="148"/>
                  </a:cubicBezTo>
                  <a:cubicBezTo>
                    <a:pt x="41" y="146"/>
                    <a:pt x="41" y="144"/>
                    <a:pt x="40" y="143"/>
                  </a:cubicBezTo>
                  <a:cubicBezTo>
                    <a:pt x="40" y="141"/>
                    <a:pt x="39" y="140"/>
                    <a:pt x="39" y="139"/>
                  </a:cubicBezTo>
                  <a:cubicBezTo>
                    <a:pt x="37" y="137"/>
                    <a:pt x="37" y="137"/>
                    <a:pt x="37" y="137"/>
                  </a:cubicBezTo>
                  <a:cubicBezTo>
                    <a:pt x="34" y="140"/>
                    <a:pt x="34" y="140"/>
                    <a:pt x="34" y="140"/>
                  </a:cubicBezTo>
                  <a:cubicBezTo>
                    <a:pt x="33" y="141"/>
                    <a:pt x="32" y="142"/>
                    <a:pt x="31" y="143"/>
                  </a:cubicBezTo>
                  <a:cubicBezTo>
                    <a:pt x="29" y="145"/>
                    <a:pt x="28" y="145"/>
                    <a:pt x="26" y="146"/>
                  </a:cubicBezTo>
                  <a:cubicBezTo>
                    <a:pt x="24" y="148"/>
                    <a:pt x="21" y="149"/>
                    <a:pt x="19" y="152"/>
                  </a:cubicBezTo>
                  <a:cubicBezTo>
                    <a:pt x="17" y="154"/>
                    <a:pt x="16" y="156"/>
                    <a:pt x="15" y="158"/>
                  </a:cubicBezTo>
                  <a:cubicBezTo>
                    <a:pt x="14" y="160"/>
                    <a:pt x="12" y="162"/>
                    <a:pt x="11" y="164"/>
                  </a:cubicBezTo>
                  <a:cubicBezTo>
                    <a:pt x="10" y="166"/>
                    <a:pt x="9" y="167"/>
                    <a:pt x="7" y="168"/>
                  </a:cubicBezTo>
                  <a:cubicBezTo>
                    <a:pt x="6" y="170"/>
                    <a:pt x="4" y="171"/>
                    <a:pt x="3" y="174"/>
                  </a:cubicBezTo>
                  <a:cubicBezTo>
                    <a:pt x="0" y="178"/>
                    <a:pt x="0" y="183"/>
                    <a:pt x="0" y="188"/>
                  </a:cubicBezTo>
                  <a:cubicBezTo>
                    <a:pt x="0" y="194"/>
                    <a:pt x="3" y="197"/>
                    <a:pt x="7" y="201"/>
                  </a:cubicBezTo>
                  <a:cubicBezTo>
                    <a:pt x="7" y="201"/>
                    <a:pt x="7" y="201"/>
                    <a:pt x="7" y="201"/>
                  </a:cubicBezTo>
                  <a:cubicBezTo>
                    <a:pt x="9" y="203"/>
                    <a:pt x="9" y="203"/>
                    <a:pt x="8" y="205"/>
                  </a:cubicBezTo>
                  <a:cubicBezTo>
                    <a:pt x="7" y="206"/>
                    <a:pt x="6" y="208"/>
                    <a:pt x="7" y="211"/>
                  </a:cubicBezTo>
                  <a:cubicBezTo>
                    <a:pt x="7" y="214"/>
                    <a:pt x="9" y="218"/>
                    <a:pt x="12" y="221"/>
                  </a:cubicBezTo>
                  <a:cubicBezTo>
                    <a:pt x="12" y="221"/>
                    <a:pt x="13" y="222"/>
                    <a:pt x="13" y="223"/>
                  </a:cubicBezTo>
                  <a:cubicBezTo>
                    <a:pt x="14" y="224"/>
                    <a:pt x="15" y="225"/>
                    <a:pt x="16" y="226"/>
                  </a:cubicBezTo>
                  <a:cubicBezTo>
                    <a:pt x="18" y="228"/>
                    <a:pt x="19" y="231"/>
                    <a:pt x="20" y="233"/>
                  </a:cubicBezTo>
                  <a:cubicBezTo>
                    <a:pt x="20" y="235"/>
                    <a:pt x="19" y="237"/>
                    <a:pt x="18" y="237"/>
                  </a:cubicBezTo>
                  <a:cubicBezTo>
                    <a:pt x="18" y="237"/>
                    <a:pt x="18" y="238"/>
                    <a:pt x="18" y="238"/>
                  </a:cubicBezTo>
                  <a:cubicBezTo>
                    <a:pt x="17" y="238"/>
                    <a:pt x="17" y="238"/>
                    <a:pt x="17" y="237"/>
                  </a:cubicBezTo>
                  <a:cubicBezTo>
                    <a:pt x="17" y="237"/>
                    <a:pt x="16" y="237"/>
                    <a:pt x="14" y="237"/>
                  </a:cubicBezTo>
                  <a:cubicBezTo>
                    <a:pt x="14" y="237"/>
                    <a:pt x="14" y="237"/>
                    <a:pt x="14" y="237"/>
                  </a:cubicBezTo>
                  <a:cubicBezTo>
                    <a:pt x="11" y="237"/>
                    <a:pt x="9" y="238"/>
                    <a:pt x="9" y="241"/>
                  </a:cubicBezTo>
                  <a:cubicBezTo>
                    <a:pt x="8" y="244"/>
                    <a:pt x="9" y="248"/>
                    <a:pt x="12" y="251"/>
                  </a:cubicBezTo>
                  <a:cubicBezTo>
                    <a:pt x="16" y="255"/>
                    <a:pt x="21" y="257"/>
                    <a:pt x="25" y="260"/>
                  </a:cubicBezTo>
                  <a:cubicBezTo>
                    <a:pt x="28" y="261"/>
                    <a:pt x="30" y="262"/>
                    <a:pt x="32" y="263"/>
                  </a:cubicBezTo>
                  <a:cubicBezTo>
                    <a:pt x="34" y="264"/>
                    <a:pt x="35" y="266"/>
                    <a:pt x="37" y="267"/>
                  </a:cubicBezTo>
                  <a:cubicBezTo>
                    <a:pt x="38" y="268"/>
                    <a:pt x="39" y="269"/>
                    <a:pt x="40" y="270"/>
                  </a:cubicBezTo>
                  <a:cubicBezTo>
                    <a:pt x="41" y="271"/>
                    <a:pt x="43" y="272"/>
                    <a:pt x="45" y="273"/>
                  </a:cubicBezTo>
                  <a:cubicBezTo>
                    <a:pt x="47" y="274"/>
                    <a:pt x="48" y="275"/>
                    <a:pt x="50" y="276"/>
                  </a:cubicBezTo>
                  <a:cubicBezTo>
                    <a:pt x="59" y="285"/>
                    <a:pt x="65" y="297"/>
                    <a:pt x="71" y="308"/>
                  </a:cubicBezTo>
                  <a:cubicBezTo>
                    <a:pt x="72" y="311"/>
                    <a:pt x="72" y="311"/>
                    <a:pt x="72" y="311"/>
                  </a:cubicBezTo>
                  <a:cubicBezTo>
                    <a:pt x="73" y="313"/>
                    <a:pt x="74" y="314"/>
                    <a:pt x="74" y="316"/>
                  </a:cubicBezTo>
                  <a:cubicBezTo>
                    <a:pt x="76" y="320"/>
                    <a:pt x="78" y="324"/>
                    <a:pt x="81" y="327"/>
                  </a:cubicBezTo>
                  <a:cubicBezTo>
                    <a:pt x="82" y="330"/>
                    <a:pt x="85" y="331"/>
                    <a:pt x="87" y="333"/>
                  </a:cubicBezTo>
                  <a:cubicBezTo>
                    <a:pt x="90" y="335"/>
                    <a:pt x="93" y="338"/>
                    <a:pt x="94" y="341"/>
                  </a:cubicBezTo>
                  <a:cubicBezTo>
                    <a:pt x="94" y="341"/>
                    <a:pt x="95" y="342"/>
                    <a:pt x="95" y="343"/>
                  </a:cubicBezTo>
                  <a:cubicBezTo>
                    <a:pt x="95" y="345"/>
                    <a:pt x="95" y="346"/>
                    <a:pt x="96" y="348"/>
                  </a:cubicBezTo>
                  <a:cubicBezTo>
                    <a:pt x="97" y="349"/>
                    <a:pt x="99" y="351"/>
                    <a:pt x="100" y="352"/>
                  </a:cubicBezTo>
                  <a:cubicBezTo>
                    <a:pt x="101" y="352"/>
                    <a:pt x="102" y="353"/>
                    <a:pt x="102" y="354"/>
                  </a:cubicBezTo>
                  <a:cubicBezTo>
                    <a:pt x="103" y="356"/>
                    <a:pt x="104" y="360"/>
                    <a:pt x="105" y="363"/>
                  </a:cubicBezTo>
                  <a:cubicBezTo>
                    <a:pt x="105" y="365"/>
                    <a:pt x="105" y="367"/>
                    <a:pt x="106" y="369"/>
                  </a:cubicBezTo>
                  <a:cubicBezTo>
                    <a:pt x="108" y="375"/>
                    <a:pt x="111" y="379"/>
                    <a:pt x="114" y="383"/>
                  </a:cubicBezTo>
                  <a:cubicBezTo>
                    <a:pt x="115" y="385"/>
                    <a:pt x="116" y="388"/>
                    <a:pt x="117" y="390"/>
                  </a:cubicBezTo>
                  <a:cubicBezTo>
                    <a:pt x="118" y="392"/>
                    <a:pt x="119" y="395"/>
                    <a:pt x="120" y="397"/>
                  </a:cubicBezTo>
                  <a:cubicBezTo>
                    <a:pt x="122" y="401"/>
                    <a:pt x="124" y="405"/>
                    <a:pt x="125" y="409"/>
                  </a:cubicBezTo>
                  <a:cubicBezTo>
                    <a:pt x="125" y="410"/>
                    <a:pt x="125" y="410"/>
                    <a:pt x="125" y="410"/>
                  </a:cubicBezTo>
                  <a:cubicBezTo>
                    <a:pt x="127" y="415"/>
                    <a:pt x="129" y="419"/>
                    <a:pt x="132" y="424"/>
                  </a:cubicBezTo>
                  <a:cubicBezTo>
                    <a:pt x="135" y="428"/>
                    <a:pt x="137" y="433"/>
                    <a:pt x="139" y="438"/>
                  </a:cubicBezTo>
                  <a:cubicBezTo>
                    <a:pt x="141" y="442"/>
                    <a:pt x="143" y="446"/>
                    <a:pt x="146" y="450"/>
                  </a:cubicBezTo>
                  <a:cubicBezTo>
                    <a:pt x="147" y="452"/>
                    <a:pt x="148" y="454"/>
                    <a:pt x="149" y="456"/>
                  </a:cubicBezTo>
                  <a:cubicBezTo>
                    <a:pt x="149" y="457"/>
                    <a:pt x="149" y="458"/>
                    <a:pt x="149" y="459"/>
                  </a:cubicBezTo>
                  <a:cubicBezTo>
                    <a:pt x="149" y="461"/>
                    <a:pt x="149" y="462"/>
                    <a:pt x="150" y="464"/>
                  </a:cubicBezTo>
                  <a:cubicBezTo>
                    <a:pt x="151" y="467"/>
                    <a:pt x="154" y="469"/>
                    <a:pt x="157" y="470"/>
                  </a:cubicBezTo>
                  <a:cubicBezTo>
                    <a:pt x="158" y="471"/>
                    <a:pt x="159" y="472"/>
                    <a:pt x="159" y="472"/>
                  </a:cubicBezTo>
                  <a:cubicBezTo>
                    <a:pt x="164" y="475"/>
                    <a:pt x="166" y="478"/>
                    <a:pt x="167" y="480"/>
                  </a:cubicBezTo>
                  <a:cubicBezTo>
                    <a:pt x="168" y="483"/>
                    <a:pt x="168" y="486"/>
                    <a:pt x="169" y="489"/>
                  </a:cubicBezTo>
                  <a:cubicBezTo>
                    <a:pt x="169" y="496"/>
                    <a:pt x="170" y="503"/>
                    <a:pt x="177" y="507"/>
                  </a:cubicBezTo>
                  <a:cubicBezTo>
                    <a:pt x="182" y="510"/>
                    <a:pt x="185" y="514"/>
                    <a:pt x="189" y="519"/>
                  </a:cubicBezTo>
                  <a:cubicBezTo>
                    <a:pt x="190" y="521"/>
                    <a:pt x="191" y="523"/>
                    <a:pt x="193" y="525"/>
                  </a:cubicBezTo>
                  <a:cubicBezTo>
                    <a:pt x="194" y="526"/>
                    <a:pt x="195" y="529"/>
                    <a:pt x="196" y="531"/>
                  </a:cubicBezTo>
                  <a:cubicBezTo>
                    <a:pt x="197" y="532"/>
                    <a:pt x="198" y="534"/>
                    <a:pt x="199" y="536"/>
                  </a:cubicBezTo>
                  <a:cubicBezTo>
                    <a:pt x="200" y="538"/>
                    <a:pt x="201" y="540"/>
                    <a:pt x="203" y="542"/>
                  </a:cubicBezTo>
                  <a:cubicBezTo>
                    <a:pt x="206" y="547"/>
                    <a:pt x="210" y="552"/>
                    <a:pt x="211" y="558"/>
                  </a:cubicBezTo>
                  <a:cubicBezTo>
                    <a:pt x="211" y="560"/>
                    <a:pt x="210" y="563"/>
                    <a:pt x="209" y="565"/>
                  </a:cubicBezTo>
                  <a:cubicBezTo>
                    <a:pt x="209" y="567"/>
                    <a:pt x="208" y="570"/>
                    <a:pt x="208" y="572"/>
                  </a:cubicBezTo>
                  <a:cubicBezTo>
                    <a:pt x="208" y="576"/>
                    <a:pt x="209" y="577"/>
                    <a:pt x="211" y="579"/>
                  </a:cubicBezTo>
                  <a:cubicBezTo>
                    <a:pt x="211" y="579"/>
                    <a:pt x="211" y="579"/>
                    <a:pt x="212" y="580"/>
                  </a:cubicBezTo>
                  <a:cubicBezTo>
                    <a:pt x="212" y="580"/>
                    <a:pt x="212" y="582"/>
                    <a:pt x="213" y="583"/>
                  </a:cubicBezTo>
                  <a:cubicBezTo>
                    <a:pt x="213" y="584"/>
                    <a:pt x="213" y="585"/>
                    <a:pt x="213" y="586"/>
                  </a:cubicBezTo>
                  <a:cubicBezTo>
                    <a:pt x="215" y="589"/>
                    <a:pt x="216" y="590"/>
                    <a:pt x="218" y="591"/>
                  </a:cubicBezTo>
                  <a:cubicBezTo>
                    <a:pt x="218" y="591"/>
                    <a:pt x="219" y="592"/>
                    <a:pt x="219" y="592"/>
                  </a:cubicBezTo>
                  <a:cubicBezTo>
                    <a:pt x="220" y="593"/>
                    <a:pt x="220" y="594"/>
                    <a:pt x="221" y="595"/>
                  </a:cubicBezTo>
                  <a:cubicBezTo>
                    <a:pt x="222" y="596"/>
                    <a:pt x="222" y="598"/>
                    <a:pt x="223" y="599"/>
                  </a:cubicBezTo>
                  <a:cubicBezTo>
                    <a:pt x="224" y="600"/>
                    <a:pt x="225" y="601"/>
                    <a:pt x="226" y="601"/>
                  </a:cubicBezTo>
                  <a:cubicBezTo>
                    <a:pt x="228" y="603"/>
                    <a:pt x="230" y="605"/>
                    <a:pt x="231" y="608"/>
                  </a:cubicBezTo>
                  <a:cubicBezTo>
                    <a:pt x="233" y="612"/>
                    <a:pt x="236" y="615"/>
                    <a:pt x="240" y="617"/>
                  </a:cubicBezTo>
                  <a:cubicBezTo>
                    <a:pt x="240" y="618"/>
                    <a:pt x="241" y="618"/>
                    <a:pt x="242" y="619"/>
                  </a:cubicBezTo>
                  <a:cubicBezTo>
                    <a:pt x="246" y="622"/>
                    <a:pt x="249" y="626"/>
                    <a:pt x="252" y="631"/>
                  </a:cubicBezTo>
                  <a:cubicBezTo>
                    <a:pt x="253" y="632"/>
                    <a:pt x="253" y="633"/>
                    <a:pt x="254" y="634"/>
                  </a:cubicBezTo>
                  <a:cubicBezTo>
                    <a:pt x="259" y="640"/>
                    <a:pt x="266" y="644"/>
                    <a:pt x="272" y="646"/>
                  </a:cubicBezTo>
                  <a:cubicBezTo>
                    <a:pt x="275" y="648"/>
                    <a:pt x="278" y="649"/>
                    <a:pt x="281" y="651"/>
                  </a:cubicBezTo>
                  <a:cubicBezTo>
                    <a:pt x="283" y="653"/>
                    <a:pt x="286" y="655"/>
                    <a:pt x="289" y="656"/>
                  </a:cubicBezTo>
                  <a:cubicBezTo>
                    <a:pt x="292" y="658"/>
                    <a:pt x="295" y="660"/>
                    <a:pt x="298" y="662"/>
                  </a:cubicBezTo>
                  <a:cubicBezTo>
                    <a:pt x="300" y="663"/>
                    <a:pt x="303" y="665"/>
                    <a:pt x="306" y="667"/>
                  </a:cubicBezTo>
                  <a:cubicBezTo>
                    <a:pt x="308" y="668"/>
                    <a:pt x="311" y="670"/>
                    <a:pt x="314" y="671"/>
                  </a:cubicBezTo>
                  <a:cubicBezTo>
                    <a:pt x="317" y="673"/>
                    <a:pt x="321" y="676"/>
                    <a:pt x="324" y="677"/>
                  </a:cubicBezTo>
                  <a:cubicBezTo>
                    <a:pt x="330" y="680"/>
                    <a:pt x="337" y="683"/>
                    <a:pt x="343" y="685"/>
                  </a:cubicBezTo>
                  <a:cubicBezTo>
                    <a:pt x="347" y="687"/>
                    <a:pt x="352" y="689"/>
                    <a:pt x="356" y="691"/>
                  </a:cubicBezTo>
                  <a:cubicBezTo>
                    <a:pt x="359" y="692"/>
                    <a:pt x="361" y="694"/>
                    <a:pt x="364" y="696"/>
                  </a:cubicBezTo>
                  <a:cubicBezTo>
                    <a:pt x="365" y="696"/>
                    <a:pt x="366" y="697"/>
                    <a:pt x="367" y="698"/>
                  </a:cubicBezTo>
                  <a:cubicBezTo>
                    <a:pt x="368" y="699"/>
                    <a:pt x="370" y="700"/>
                    <a:pt x="372" y="701"/>
                  </a:cubicBezTo>
                  <a:cubicBezTo>
                    <a:pt x="374" y="702"/>
                    <a:pt x="376" y="703"/>
                    <a:pt x="377" y="704"/>
                  </a:cubicBezTo>
                  <a:cubicBezTo>
                    <a:pt x="381" y="707"/>
                    <a:pt x="383" y="709"/>
                    <a:pt x="387" y="711"/>
                  </a:cubicBezTo>
                  <a:cubicBezTo>
                    <a:pt x="394" y="713"/>
                    <a:pt x="399" y="718"/>
                    <a:pt x="402" y="724"/>
                  </a:cubicBezTo>
                  <a:cubicBezTo>
                    <a:pt x="402" y="725"/>
                    <a:pt x="403" y="726"/>
                    <a:pt x="403" y="727"/>
                  </a:cubicBezTo>
                  <a:cubicBezTo>
                    <a:pt x="405" y="731"/>
                    <a:pt x="406" y="735"/>
                    <a:pt x="412" y="738"/>
                  </a:cubicBezTo>
                  <a:cubicBezTo>
                    <a:pt x="414" y="738"/>
                    <a:pt x="414" y="738"/>
                    <a:pt x="414" y="738"/>
                  </a:cubicBezTo>
                  <a:cubicBezTo>
                    <a:pt x="418" y="740"/>
                    <a:pt x="420" y="741"/>
                    <a:pt x="423" y="743"/>
                  </a:cubicBezTo>
                  <a:cubicBezTo>
                    <a:pt x="425" y="746"/>
                    <a:pt x="428" y="747"/>
                    <a:pt x="430" y="749"/>
                  </a:cubicBezTo>
                  <a:cubicBezTo>
                    <a:pt x="431" y="750"/>
                    <a:pt x="432" y="750"/>
                    <a:pt x="433" y="751"/>
                  </a:cubicBezTo>
                  <a:cubicBezTo>
                    <a:pt x="436" y="753"/>
                    <a:pt x="439" y="755"/>
                    <a:pt x="441" y="758"/>
                  </a:cubicBezTo>
                  <a:cubicBezTo>
                    <a:pt x="442" y="760"/>
                    <a:pt x="442" y="760"/>
                    <a:pt x="442" y="760"/>
                  </a:cubicBezTo>
                  <a:cubicBezTo>
                    <a:pt x="443" y="759"/>
                    <a:pt x="443" y="759"/>
                    <a:pt x="443" y="759"/>
                  </a:cubicBezTo>
                  <a:cubicBezTo>
                    <a:pt x="445" y="759"/>
                    <a:pt x="447" y="758"/>
                    <a:pt x="449" y="758"/>
                  </a:cubicBezTo>
                  <a:cubicBezTo>
                    <a:pt x="450" y="758"/>
                    <a:pt x="451" y="757"/>
                    <a:pt x="451" y="757"/>
                  </a:cubicBezTo>
                  <a:cubicBezTo>
                    <a:pt x="457" y="756"/>
                    <a:pt x="460" y="753"/>
                    <a:pt x="462" y="750"/>
                  </a:cubicBezTo>
                  <a:cubicBezTo>
                    <a:pt x="464" y="747"/>
                    <a:pt x="463" y="743"/>
                    <a:pt x="462" y="740"/>
                  </a:cubicBezTo>
                  <a:cubicBezTo>
                    <a:pt x="461" y="739"/>
                    <a:pt x="461" y="737"/>
                    <a:pt x="461" y="736"/>
                  </a:cubicBezTo>
                  <a:cubicBezTo>
                    <a:pt x="460" y="733"/>
                    <a:pt x="461" y="732"/>
                    <a:pt x="462" y="731"/>
                  </a:cubicBezTo>
                  <a:cubicBezTo>
                    <a:pt x="463" y="729"/>
                    <a:pt x="465" y="729"/>
                    <a:pt x="468" y="729"/>
                  </a:cubicBezTo>
                  <a:cubicBezTo>
                    <a:pt x="470" y="729"/>
                    <a:pt x="470" y="729"/>
                    <a:pt x="470" y="729"/>
                  </a:cubicBezTo>
                  <a:cubicBezTo>
                    <a:pt x="470" y="727"/>
                    <a:pt x="470" y="727"/>
                    <a:pt x="470" y="727"/>
                  </a:cubicBezTo>
                  <a:cubicBezTo>
                    <a:pt x="471" y="723"/>
                    <a:pt x="471" y="720"/>
                    <a:pt x="470" y="717"/>
                  </a:cubicBezTo>
                  <a:cubicBezTo>
                    <a:pt x="469" y="716"/>
                    <a:pt x="469" y="715"/>
                    <a:pt x="468" y="715"/>
                  </a:cubicBezTo>
                  <a:cubicBezTo>
                    <a:pt x="466" y="712"/>
                    <a:pt x="467" y="712"/>
                    <a:pt x="470" y="708"/>
                  </a:cubicBezTo>
                  <a:cubicBezTo>
                    <a:pt x="471" y="706"/>
                    <a:pt x="473" y="704"/>
                    <a:pt x="475" y="702"/>
                  </a:cubicBezTo>
                  <a:cubicBezTo>
                    <a:pt x="478" y="699"/>
                    <a:pt x="481" y="695"/>
                    <a:pt x="483" y="692"/>
                  </a:cubicBezTo>
                  <a:cubicBezTo>
                    <a:pt x="485" y="690"/>
                    <a:pt x="485" y="689"/>
                    <a:pt x="485" y="687"/>
                  </a:cubicBezTo>
                  <a:cubicBezTo>
                    <a:pt x="484" y="686"/>
                    <a:pt x="484" y="685"/>
                    <a:pt x="484" y="683"/>
                  </a:cubicBezTo>
                  <a:cubicBezTo>
                    <a:pt x="485" y="682"/>
                    <a:pt x="485" y="681"/>
                    <a:pt x="486" y="67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 name="Freeform 21"/>
            <p:cNvSpPr>
              <a:spLocks noEditPoints="1"/>
            </p:cNvSpPr>
            <p:nvPr/>
          </p:nvSpPr>
          <p:spPr bwMode="auto">
            <a:xfrm>
              <a:off x="2015" y="472"/>
              <a:ext cx="2184" cy="2472"/>
            </a:xfrm>
            <a:custGeom>
              <a:avLst/>
              <a:gdLst>
                <a:gd name="T0" fmla="*/ 1407 w 1425"/>
                <a:gd name="T1" fmla="*/ 443 h 1614"/>
                <a:gd name="T2" fmla="*/ 1285 w 1425"/>
                <a:gd name="T3" fmla="*/ 370 h 1614"/>
                <a:gd name="T4" fmla="*/ 1176 w 1425"/>
                <a:gd name="T5" fmla="*/ 335 h 1614"/>
                <a:gd name="T6" fmla="*/ 1103 w 1425"/>
                <a:gd name="T7" fmla="*/ 317 h 1614"/>
                <a:gd name="T8" fmla="*/ 1058 w 1425"/>
                <a:gd name="T9" fmla="*/ 287 h 1614"/>
                <a:gd name="T10" fmla="*/ 1003 w 1425"/>
                <a:gd name="T11" fmla="*/ 262 h 1614"/>
                <a:gd name="T12" fmla="*/ 925 w 1425"/>
                <a:gd name="T13" fmla="*/ 266 h 1614"/>
                <a:gd name="T14" fmla="*/ 895 w 1425"/>
                <a:gd name="T15" fmla="*/ 286 h 1614"/>
                <a:gd name="T16" fmla="*/ 924 w 1425"/>
                <a:gd name="T17" fmla="*/ 238 h 1614"/>
                <a:gd name="T18" fmla="*/ 862 w 1425"/>
                <a:gd name="T19" fmla="*/ 199 h 1614"/>
                <a:gd name="T20" fmla="*/ 850 w 1425"/>
                <a:gd name="T21" fmla="*/ 126 h 1614"/>
                <a:gd name="T22" fmla="*/ 797 w 1425"/>
                <a:gd name="T23" fmla="*/ 58 h 1614"/>
                <a:gd name="T24" fmla="*/ 705 w 1425"/>
                <a:gd name="T25" fmla="*/ 126 h 1614"/>
                <a:gd name="T26" fmla="*/ 644 w 1425"/>
                <a:gd name="T27" fmla="*/ 124 h 1614"/>
                <a:gd name="T28" fmla="*/ 569 w 1425"/>
                <a:gd name="T29" fmla="*/ 154 h 1614"/>
                <a:gd name="T30" fmla="*/ 508 w 1425"/>
                <a:gd name="T31" fmla="*/ 124 h 1614"/>
                <a:gd name="T32" fmla="*/ 501 w 1425"/>
                <a:gd name="T33" fmla="*/ 20 h 1614"/>
                <a:gd name="T34" fmla="*/ 435 w 1425"/>
                <a:gd name="T35" fmla="*/ 43 h 1614"/>
                <a:gd name="T36" fmla="*/ 371 w 1425"/>
                <a:gd name="T37" fmla="*/ 54 h 1614"/>
                <a:gd name="T38" fmla="*/ 354 w 1425"/>
                <a:gd name="T39" fmla="*/ 115 h 1614"/>
                <a:gd name="T40" fmla="*/ 344 w 1425"/>
                <a:gd name="T41" fmla="*/ 157 h 1614"/>
                <a:gd name="T42" fmla="*/ 284 w 1425"/>
                <a:gd name="T43" fmla="*/ 180 h 1614"/>
                <a:gd name="T44" fmla="*/ 197 w 1425"/>
                <a:gd name="T45" fmla="*/ 145 h 1614"/>
                <a:gd name="T46" fmla="*/ 133 w 1425"/>
                <a:gd name="T47" fmla="*/ 194 h 1614"/>
                <a:gd name="T48" fmla="*/ 123 w 1425"/>
                <a:gd name="T49" fmla="*/ 388 h 1614"/>
                <a:gd name="T50" fmla="*/ 8 w 1425"/>
                <a:gd name="T51" fmla="*/ 513 h 1614"/>
                <a:gd name="T52" fmla="*/ 45 w 1425"/>
                <a:gd name="T53" fmla="*/ 604 h 1614"/>
                <a:gd name="T54" fmla="*/ 133 w 1425"/>
                <a:gd name="T55" fmla="*/ 670 h 1614"/>
                <a:gd name="T56" fmla="*/ 255 w 1425"/>
                <a:gd name="T57" fmla="*/ 641 h 1614"/>
                <a:gd name="T58" fmla="*/ 322 w 1425"/>
                <a:gd name="T59" fmla="*/ 643 h 1614"/>
                <a:gd name="T60" fmla="*/ 373 w 1425"/>
                <a:gd name="T61" fmla="*/ 734 h 1614"/>
                <a:gd name="T62" fmla="*/ 466 w 1425"/>
                <a:gd name="T63" fmla="*/ 776 h 1614"/>
                <a:gd name="T64" fmla="*/ 592 w 1425"/>
                <a:gd name="T65" fmla="*/ 902 h 1614"/>
                <a:gd name="T66" fmla="*/ 621 w 1425"/>
                <a:gd name="T67" fmla="*/ 1037 h 1614"/>
                <a:gd name="T68" fmla="*/ 686 w 1425"/>
                <a:gd name="T69" fmla="*/ 1133 h 1614"/>
                <a:gd name="T70" fmla="*/ 769 w 1425"/>
                <a:gd name="T71" fmla="*/ 1274 h 1614"/>
                <a:gd name="T72" fmla="*/ 720 w 1425"/>
                <a:gd name="T73" fmla="*/ 1427 h 1614"/>
                <a:gd name="T74" fmla="*/ 761 w 1425"/>
                <a:gd name="T75" fmla="*/ 1499 h 1614"/>
                <a:gd name="T76" fmla="*/ 866 w 1425"/>
                <a:gd name="T77" fmla="*/ 1608 h 1614"/>
                <a:gd name="T78" fmla="*/ 897 w 1425"/>
                <a:gd name="T79" fmla="*/ 1558 h 1614"/>
                <a:gd name="T80" fmla="*/ 988 w 1425"/>
                <a:gd name="T81" fmla="*/ 1405 h 1614"/>
                <a:gd name="T82" fmla="*/ 990 w 1425"/>
                <a:gd name="T83" fmla="*/ 1334 h 1614"/>
                <a:gd name="T84" fmla="*/ 995 w 1425"/>
                <a:gd name="T85" fmla="*/ 1270 h 1614"/>
                <a:gd name="T86" fmla="*/ 1049 w 1425"/>
                <a:gd name="T87" fmla="*/ 1214 h 1614"/>
                <a:gd name="T88" fmla="*/ 1113 w 1425"/>
                <a:gd name="T89" fmla="*/ 1175 h 1614"/>
                <a:gd name="T90" fmla="*/ 1194 w 1425"/>
                <a:gd name="T91" fmla="*/ 1168 h 1614"/>
                <a:gd name="T92" fmla="*/ 1236 w 1425"/>
                <a:gd name="T93" fmla="*/ 1100 h 1614"/>
                <a:gd name="T94" fmla="*/ 1276 w 1425"/>
                <a:gd name="T95" fmla="*/ 1020 h 1614"/>
                <a:gd name="T96" fmla="*/ 1290 w 1425"/>
                <a:gd name="T97" fmla="*/ 853 h 1614"/>
                <a:gd name="T98" fmla="*/ 1292 w 1425"/>
                <a:gd name="T99" fmla="*/ 756 h 1614"/>
                <a:gd name="T100" fmla="*/ 1347 w 1425"/>
                <a:gd name="T101" fmla="*/ 678 h 1614"/>
                <a:gd name="T102" fmla="*/ 1063 w 1425"/>
                <a:gd name="T103" fmla="*/ 342 h 1614"/>
                <a:gd name="T104" fmla="*/ 852 w 1425"/>
                <a:gd name="T105" fmla="*/ 294 h 1614"/>
                <a:gd name="T106" fmla="*/ 836 w 1425"/>
                <a:gd name="T107" fmla="*/ 239 h 1614"/>
                <a:gd name="T108" fmla="*/ 843 w 1425"/>
                <a:gd name="T109" fmla="*/ 205 h 1614"/>
                <a:gd name="T110" fmla="*/ 829 w 1425"/>
                <a:gd name="T111" fmla="*/ 252 h 1614"/>
                <a:gd name="T112" fmla="*/ 849 w 1425"/>
                <a:gd name="T113" fmla="*/ 197 h 1614"/>
                <a:gd name="T114" fmla="*/ 776 w 1425"/>
                <a:gd name="T115" fmla="*/ 280 h 1614"/>
                <a:gd name="T116" fmla="*/ 899 w 1425"/>
                <a:gd name="T117" fmla="*/ 1534 h 1614"/>
                <a:gd name="T118" fmla="*/ 920 w 1425"/>
                <a:gd name="T119" fmla="*/ 1491 h 1614"/>
                <a:gd name="T120" fmla="*/ 936 w 1425"/>
                <a:gd name="T121" fmla="*/ 1485 h 1614"/>
                <a:gd name="T122" fmla="*/ 870 w 1425"/>
                <a:gd name="T123" fmla="*/ 293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5" h="1614">
                  <a:moveTo>
                    <a:pt x="1424" y="542"/>
                  </a:moveTo>
                  <a:cubicBezTo>
                    <a:pt x="1424" y="541"/>
                    <a:pt x="1424" y="540"/>
                    <a:pt x="1424" y="539"/>
                  </a:cubicBezTo>
                  <a:cubicBezTo>
                    <a:pt x="1424" y="538"/>
                    <a:pt x="1424" y="537"/>
                    <a:pt x="1425" y="537"/>
                  </a:cubicBezTo>
                  <a:cubicBezTo>
                    <a:pt x="1425" y="535"/>
                    <a:pt x="1425" y="534"/>
                    <a:pt x="1425" y="532"/>
                  </a:cubicBezTo>
                  <a:cubicBezTo>
                    <a:pt x="1425" y="530"/>
                    <a:pt x="1425" y="528"/>
                    <a:pt x="1425" y="526"/>
                  </a:cubicBezTo>
                  <a:cubicBezTo>
                    <a:pt x="1425" y="524"/>
                    <a:pt x="1425" y="522"/>
                    <a:pt x="1425" y="520"/>
                  </a:cubicBezTo>
                  <a:cubicBezTo>
                    <a:pt x="1425" y="518"/>
                    <a:pt x="1425" y="518"/>
                    <a:pt x="1425" y="518"/>
                  </a:cubicBezTo>
                  <a:cubicBezTo>
                    <a:pt x="1425" y="516"/>
                    <a:pt x="1425" y="515"/>
                    <a:pt x="1425" y="513"/>
                  </a:cubicBezTo>
                  <a:cubicBezTo>
                    <a:pt x="1425" y="513"/>
                    <a:pt x="1425" y="512"/>
                    <a:pt x="1425" y="511"/>
                  </a:cubicBezTo>
                  <a:cubicBezTo>
                    <a:pt x="1425" y="510"/>
                    <a:pt x="1425" y="508"/>
                    <a:pt x="1425" y="506"/>
                  </a:cubicBezTo>
                  <a:cubicBezTo>
                    <a:pt x="1424" y="504"/>
                    <a:pt x="1423" y="502"/>
                    <a:pt x="1422" y="501"/>
                  </a:cubicBezTo>
                  <a:cubicBezTo>
                    <a:pt x="1421" y="499"/>
                    <a:pt x="1420" y="497"/>
                    <a:pt x="1420" y="496"/>
                  </a:cubicBezTo>
                  <a:cubicBezTo>
                    <a:pt x="1420" y="495"/>
                    <a:pt x="1420" y="494"/>
                    <a:pt x="1420" y="493"/>
                  </a:cubicBezTo>
                  <a:cubicBezTo>
                    <a:pt x="1420" y="492"/>
                    <a:pt x="1421" y="491"/>
                    <a:pt x="1420" y="489"/>
                  </a:cubicBezTo>
                  <a:cubicBezTo>
                    <a:pt x="1420" y="488"/>
                    <a:pt x="1419" y="486"/>
                    <a:pt x="1419" y="485"/>
                  </a:cubicBezTo>
                  <a:cubicBezTo>
                    <a:pt x="1418" y="484"/>
                    <a:pt x="1418" y="483"/>
                    <a:pt x="1418" y="482"/>
                  </a:cubicBezTo>
                  <a:cubicBezTo>
                    <a:pt x="1418" y="482"/>
                    <a:pt x="1418" y="481"/>
                    <a:pt x="1417" y="480"/>
                  </a:cubicBezTo>
                  <a:cubicBezTo>
                    <a:pt x="1417" y="479"/>
                    <a:pt x="1417" y="477"/>
                    <a:pt x="1417" y="476"/>
                  </a:cubicBezTo>
                  <a:cubicBezTo>
                    <a:pt x="1416" y="475"/>
                    <a:pt x="1416" y="475"/>
                    <a:pt x="1416" y="474"/>
                  </a:cubicBezTo>
                  <a:cubicBezTo>
                    <a:pt x="1415" y="474"/>
                    <a:pt x="1415" y="473"/>
                    <a:pt x="1415" y="472"/>
                  </a:cubicBezTo>
                  <a:cubicBezTo>
                    <a:pt x="1414" y="471"/>
                    <a:pt x="1414" y="471"/>
                    <a:pt x="1414" y="470"/>
                  </a:cubicBezTo>
                  <a:cubicBezTo>
                    <a:pt x="1414" y="469"/>
                    <a:pt x="1414" y="468"/>
                    <a:pt x="1414" y="468"/>
                  </a:cubicBezTo>
                  <a:cubicBezTo>
                    <a:pt x="1414" y="466"/>
                    <a:pt x="1414" y="465"/>
                    <a:pt x="1413" y="464"/>
                  </a:cubicBezTo>
                  <a:cubicBezTo>
                    <a:pt x="1413" y="463"/>
                    <a:pt x="1413" y="463"/>
                    <a:pt x="1412" y="462"/>
                  </a:cubicBezTo>
                  <a:cubicBezTo>
                    <a:pt x="1412" y="460"/>
                    <a:pt x="1411" y="458"/>
                    <a:pt x="1411" y="456"/>
                  </a:cubicBezTo>
                  <a:cubicBezTo>
                    <a:pt x="1411" y="454"/>
                    <a:pt x="1411" y="454"/>
                    <a:pt x="1411" y="454"/>
                  </a:cubicBezTo>
                  <a:cubicBezTo>
                    <a:pt x="1410" y="450"/>
                    <a:pt x="1409" y="446"/>
                    <a:pt x="1407" y="443"/>
                  </a:cubicBezTo>
                  <a:cubicBezTo>
                    <a:pt x="1407" y="443"/>
                    <a:pt x="1406" y="442"/>
                    <a:pt x="1406" y="441"/>
                  </a:cubicBezTo>
                  <a:cubicBezTo>
                    <a:pt x="1406" y="440"/>
                    <a:pt x="1406" y="439"/>
                    <a:pt x="1405" y="438"/>
                  </a:cubicBezTo>
                  <a:cubicBezTo>
                    <a:pt x="1405" y="436"/>
                    <a:pt x="1403" y="434"/>
                    <a:pt x="1402" y="433"/>
                  </a:cubicBezTo>
                  <a:cubicBezTo>
                    <a:pt x="1402" y="432"/>
                    <a:pt x="1402" y="432"/>
                    <a:pt x="1402" y="432"/>
                  </a:cubicBezTo>
                  <a:cubicBezTo>
                    <a:pt x="1398" y="428"/>
                    <a:pt x="1396" y="427"/>
                    <a:pt x="1391" y="426"/>
                  </a:cubicBezTo>
                  <a:cubicBezTo>
                    <a:pt x="1390" y="426"/>
                    <a:pt x="1389" y="426"/>
                    <a:pt x="1387" y="425"/>
                  </a:cubicBezTo>
                  <a:cubicBezTo>
                    <a:pt x="1385" y="425"/>
                    <a:pt x="1383" y="424"/>
                    <a:pt x="1381" y="424"/>
                  </a:cubicBezTo>
                  <a:cubicBezTo>
                    <a:pt x="1379" y="424"/>
                    <a:pt x="1377" y="425"/>
                    <a:pt x="1375" y="425"/>
                  </a:cubicBezTo>
                  <a:cubicBezTo>
                    <a:pt x="1374" y="425"/>
                    <a:pt x="1372" y="426"/>
                    <a:pt x="1371" y="426"/>
                  </a:cubicBezTo>
                  <a:cubicBezTo>
                    <a:pt x="1371" y="426"/>
                    <a:pt x="1370" y="426"/>
                    <a:pt x="1370" y="425"/>
                  </a:cubicBezTo>
                  <a:cubicBezTo>
                    <a:pt x="1370" y="425"/>
                    <a:pt x="1369" y="425"/>
                    <a:pt x="1369" y="425"/>
                  </a:cubicBezTo>
                  <a:cubicBezTo>
                    <a:pt x="1366" y="425"/>
                    <a:pt x="1364" y="426"/>
                    <a:pt x="1362" y="426"/>
                  </a:cubicBezTo>
                  <a:cubicBezTo>
                    <a:pt x="1361" y="427"/>
                    <a:pt x="1359" y="427"/>
                    <a:pt x="1358" y="427"/>
                  </a:cubicBezTo>
                  <a:cubicBezTo>
                    <a:pt x="1358" y="427"/>
                    <a:pt x="1357" y="427"/>
                    <a:pt x="1357" y="427"/>
                  </a:cubicBezTo>
                  <a:cubicBezTo>
                    <a:pt x="1355" y="427"/>
                    <a:pt x="1354" y="426"/>
                    <a:pt x="1351" y="424"/>
                  </a:cubicBezTo>
                  <a:cubicBezTo>
                    <a:pt x="1348" y="421"/>
                    <a:pt x="1345" y="420"/>
                    <a:pt x="1341" y="420"/>
                  </a:cubicBezTo>
                  <a:cubicBezTo>
                    <a:pt x="1341" y="420"/>
                    <a:pt x="1341" y="420"/>
                    <a:pt x="1340" y="420"/>
                  </a:cubicBezTo>
                  <a:cubicBezTo>
                    <a:pt x="1338" y="420"/>
                    <a:pt x="1338" y="420"/>
                    <a:pt x="1336" y="417"/>
                  </a:cubicBezTo>
                  <a:cubicBezTo>
                    <a:pt x="1336" y="416"/>
                    <a:pt x="1336" y="416"/>
                    <a:pt x="1335" y="415"/>
                  </a:cubicBezTo>
                  <a:cubicBezTo>
                    <a:pt x="1333" y="411"/>
                    <a:pt x="1329" y="409"/>
                    <a:pt x="1325" y="408"/>
                  </a:cubicBezTo>
                  <a:cubicBezTo>
                    <a:pt x="1325" y="408"/>
                    <a:pt x="1325" y="408"/>
                    <a:pt x="1325" y="408"/>
                  </a:cubicBezTo>
                  <a:cubicBezTo>
                    <a:pt x="1322" y="406"/>
                    <a:pt x="1320" y="406"/>
                    <a:pt x="1318" y="403"/>
                  </a:cubicBezTo>
                  <a:cubicBezTo>
                    <a:pt x="1316" y="401"/>
                    <a:pt x="1314" y="399"/>
                    <a:pt x="1312" y="398"/>
                  </a:cubicBezTo>
                  <a:cubicBezTo>
                    <a:pt x="1311" y="397"/>
                    <a:pt x="1310" y="396"/>
                    <a:pt x="1309" y="396"/>
                  </a:cubicBezTo>
                  <a:cubicBezTo>
                    <a:pt x="1306" y="393"/>
                    <a:pt x="1304" y="391"/>
                    <a:pt x="1302" y="388"/>
                  </a:cubicBezTo>
                  <a:cubicBezTo>
                    <a:pt x="1300" y="385"/>
                    <a:pt x="1297" y="382"/>
                    <a:pt x="1295" y="378"/>
                  </a:cubicBezTo>
                  <a:cubicBezTo>
                    <a:pt x="1291" y="375"/>
                    <a:pt x="1288" y="372"/>
                    <a:pt x="1285" y="370"/>
                  </a:cubicBezTo>
                  <a:cubicBezTo>
                    <a:pt x="1283" y="369"/>
                    <a:pt x="1281" y="367"/>
                    <a:pt x="1279" y="365"/>
                  </a:cubicBezTo>
                  <a:cubicBezTo>
                    <a:pt x="1278" y="365"/>
                    <a:pt x="1277" y="364"/>
                    <a:pt x="1276" y="363"/>
                  </a:cubicBezTo>
                  <a:cubicBezTo>
                    <a:pt x="1274" y="361"/>
                    <a:pt x="1274" y="361"/>
                    <a:pt x="1274" y="361"/>
                  </a:cubicBezTo>
                  <a:cubicBezTo>
                    <a:pt x="1272" y="359"/>
                    <a:pt x="1270" y="357"/>
                    <a:pt x="1267" y="355"/>
                  </a:cubicBezTo>
                  <a:cubicBezTo>
                    <a:pt x="1266" y="354"/>
                    <a:pt x="1265" y="354"/>
                    <a:pt x="1264" y="353"/>
                  </a:cubicBezTo>
                  <a:cubicBezTo>
                    <a:pt x="1262" y="351"/>
                    <a:pt x="1260" y="350"/>
                    <a:pt x="1258" y="349"/>
                  </a:cubicBezTo>
                  <a:cubicBezTo>
                    <a:pt x="1256" y="348"/>
                    <a:pt x="1254" y="347"/>
                    <a:pt x="1251" y="346"/>
                  </a:cubicBezTo>
                  <a:cubicBezTo>
                    <a:pt x="1250" y="345"/>
                    <a:pt x="1249" y="344"/>
                    <a:pt x="1248" y="344"/>
                  </a:cubicBezTo>
                  <a:cubicBezTo>
                    <a:pt x="1247" y="343"/>
                    <a:pt x="1246" y="343"/>
                    <a:pt x="1245" y="342"/>
                  </a:cubicBezTo>
                  <a:cubicBezTo>
                    <a:pt x="1245" y="342"/>
                    <a:pt x="1244" y="341"/>
                    <a:pt x="1243" y="341"/>
                  </a:cubicBezTo>
                  <a:cubicBezTo>
                    <a:pt x="1242" y="340"/>
                    <a:pt x="1241" y="340"/>
                    <a:pt x="1240" y="340"/>
                  </a:cubicBezTo>
                  <a:cubicBezTo>
                    <a:pt x="1240" y="340"/>
                    <a:pt x="1239" y="339"/>
                    <a:pt x="1239" y="339"/>
                  </a:cubicBezTo>
                  <a:cubicBezTo>
                    <a:pt x="1238" y="339"/>
                    <a:pt x="1237" y="338"/>
                    <a:pt x="1236" y="337"/>
                  </a:cubicBezTo>
                  <a:cubicBezTo>
                    <a:pt x="1235" y="336"/>
                    <a:pt x="1234" y="334"/>
                    <a:pt x="1231" y="333"/>
                  </a:cubicBezTo>
                  <a:cubicBezTo>
                    <a:pt x="1226" y="332"/>
                    <a:pt x="1222" y="332"/>
                    <a:pt x="1218" y="332"/>
                  </a:cubicBezTo>
                  <a:cubicBezTo>
                    <a:pt x="1216" y="332"/>
                    <a:pt x="1215" y="332"/>
                    <a:pt x="1213" y="331"/>
                  </a:cubicBezTo>
                  <a:cubicBezTo>
                    <a:pt x="1213" y="331"/>
                    <a:pt x="1213" y="331"/>
                    <a:pt x="1213" y="331"/>
                  </a:cubicBezTo>
                  <a:cubicBezTo>
                    <a:pt x="1211" y="331"/>
                    <a:pt x="1209" y="332"/>
                    <a:pt x="1208" y="333"/>
                  </a:cubicBezTo>
                  <a:cubicBezTo>
                    <a:pt x="1207" y="333"/>
                    <a:pt x="1206" y="334"/>
                    <a:pt x="1205" y="334"/>
                  </a:cubicBezTo>
                  <a:cubicBezTo>
                    <a:pt x="1204" y="334"/>
                    <a:pt x="1201" y="335"/>
                    <a:pt x="1199" y="335"/>
                  </a:cubicBezTo>
                  <a:cubicBezTo>
                    <a:pt x="1198" y="335"/>
                    <a:pt x="1198" y="335"/>
                    <a:pt x="1197" y="335"/>
                  </a:cubicBezTo>
                  <a:cubicBezTo>
                    <a:pt x="1196" y="335"/>
                    <a:pt x="1196" y="334"/>
                    <a:pt x="1195" y="334"/>
                  </a:cubicBezTo>
                  <a:cubicBezTo>
                    <a:pt x="1194" y="334"/>
                    <a:pt x="1193" y="335"/>
                    <a:pt x="1192" y="335"/>
                  </a:cubicBezTo>
                  <a:cubicBezTo>
                    <a:pt x="1191" y="335"/>
                    <a:pt x="1189" y="336"/>
                    <a:pt x="1188" y="336"/>
                  </a:cubicBezTo>
                  <a:cubicBezTo>
                    <a:pt x="1187" y="337"/>
                    <a:pt x="1185" y="337"/>
                    <a:pt x="1184" y="337"/>
                  </a:cubicBezTo>
                  <a:cubicBezTo>
                    <a:pt x="1183" y="337"/>
                    <a:pt x="1182" y="337"/>
                    <a:pt x="1182" y="337"/>
                  </a:cubicBezTo>
                  <a:cubicBezTo>
                    <a:pt x="1179" y="336"/>
                    <a:pt x="1178" y="336"/>
                    <a:pt x="1176" y="335"/>
                  </a:cubicBezTo>
                  <a:cubicBezTo>
                    <a:pt x="1174" y="335"/>
                    <a:pt x="1172" y="335"/>
                    <a:pt x="1172" y="334"/>
                  </a:cubicBezTo>
                  <a:cubicBezTo>
                    <a:pt x="1171" y="334"/>
                    <a:pt x="1171" y="333"/>
                    <a:pt x="1171" y="333"/>
                  </a:cubicBezTo>
                  <a:cubicBezTo>
                    <a:pt x="1170" y="332"/>
                    <a:pt x="1169" y="330"/>
                    <a:pt x="1168" y="329"/>
                  </a:cubicBezTo>
                  <a:cubicBezTo>
                    <a:pt x="1167" y="328"/>
                    <a:pt x="1165" y="328"/>
                    <a:pt x="1163" y="328"/>
                  </a:cubicBezTo>
                  <a:cubicBezTo>
                    <a:pt x="1162" y="328"/>
                    <a:pt x="1161" y="328"/>
                    <a:pt x="1160" y="328"/>
                  </a:cubicBezTo>
                  <a:cubicBezTo>
                    <a:pt x="1159" y="329"/>
                    <a:pt x="1158" y="330"/>
                    <a:pt x="1157" y="331"/>
                  </a:cubicBezTo>
                  <a:cubicBezTo>
                    <a:pt x="1156" y="331"/>
                    <a:pt x="1156" y="332"/>
                    <a:pt x="1156" y="332"/>
                  </a:cubicBezTo>
                  <a:cubicBezTo>
                    <a:pt x="1155" y="332"/>
                    <a:pt x="1155" y="332"/>
                    <a:pt x="1155" y="332"/>
                  </a:cubicBezTo>
                  <a:cubicBezTo>
                    <a:pt x="1154" y="332"/>
                    <a:pt x="1153" y="332"/>
                    <a:pt x="1152" y="331"/>
                  </a:cubicBezTo>
                  <a:cubicBezTo>
                    <a:pt x="1151" y="331"/>
                    <a:pt x="1151" y="331"/>
                    <a:pt x="1151" y="331"/>
                  </a:cubicBezTo>
                  <a:cubicBezTo>
                    <a:pt x="1150" y="331"/>
                    <a:pt x="1150" y="331"/>
                    <a:pt x="1149" y="331"/>
                  </a:cubicBezTo>
                  <a:cubicBezTo>
                    <a:pt x="1148" y="331"/>
                    <a:pt x="1147" y="331"/>
                    <a:pt x="1146" y="330"/>
                  </a:cubicBezTo>
                  <a:cubicBezTo>
                    <a:pt x="1145" y="330"/>
                    <a:pt x="1144" y="330"/>
                    <a:pt x="1144" y="329"/>
                  </a:cubicBezTo>
                  <a:cubicBezTo>
                    <a:pt x="1143" y="329"/>
                    <a:pt x="1142" y="328"/>
                    <a:pt x="1141" y="328"/>
                  </a:cubicBezTo>
                  <a:cubicBezTo>
                    <a:pt x="1140" y="328"/>
                    <a:pt x="1140" y="327"/>
                    <a:pt x="1139" y="327"/>
                  </a:cubicBezTo>
                  <a:cubicBezTo>
                    <a:pt x="1139" y="326"/>
                    <a:pt x="1138" y="326"/>
                    <a:pt x="1137" y="325"/>
                  </a:cubicBezTo>
                  <a:cubicBezTo>
                    <a:pt x="1137" y="325"/>
                    <a:pt x="1136" y="325"/>
                    <a:pt x="1136" y="324"/>
                  </a:cubicBezTo>
                  <a:cubicBezTo>
                    <a:pt x="1135" y="324"/>
                    <a:pt x="1135" y="324"/>
                    <a:pt x="1135" y="324"/>
                  </a:cubicBezTo>
                  <a:cubicBezTo>
                    <a:pt x="1135" y="324"/>
                    <a:pt x="1135" y="324"/>
                    <a:pt x="1135" y="324"/>
                  </a:cubicBezTo>
                  <a:cubicBezTo>
                    <a:pt x="1134" y="323"/>
                    <a:pt x="1134" y="323"/>
                    <a:pt x="1133" y="322"/>
                  </a:cubicBezTo>
                  <a:cubicBezTo>
                    <a:pt x="1132" y="321"/>
                    <a:pt x="1131" y="321"/>
                    <a:pt x="1129" y="321"/>
                  </a:cubicBezTo>
                  <a:cubicBezTo>
                    <a:pt x="1129" y="321"/>
                    <a:pt x="1128" y="321"/>
                    <a:pt x="1128" y="320"/>
                  </a:cubicBezTo>
                  <a:cubicBezTo>
                    <a:pt x="1125" y="318"/>
                    <a:pt x="1124" y="318"/>
                    <a:pt x="1122" y="318"/>
                  </a:cubicBezTo>
                  <a:cubicBezTo>
                    <a:pt x="1120" y="317"/>
                    <a:pt x="1119" y="316"/>
                    <a:pt x="1118" y="316"/>
                  </a:cubicBezTo>
                  <a:cubicBezTo>
                    <a:pt x="1116" y="314"/>
                    <a:pt x="1113" y="313"/>
                    <a:pt x="1110" y="313"/>
                  </a:cubicBezTo>
                  <a:cubicBezTo>
                    <a:pt x="1107" y="313"/>
                    <a:pt x="1103" y="313"/>
                    <a:pt x="1103" y="315"/>
                  </a:cubicBezTo>
                  <a:cubicBezTo>
                    <a:pt x="1103" y="316"/>
                    <a:pt x="1103" y="316"/>
                    <a:pt x="1103" y="317"/>
                  </a:cubicBezTo>
                  <a:cubicBezTo>
                    <a:pt x="1102" y="317"/>
                    <a:pt x="1102" y="318"/>
                    <a:pt x="1102" y="319"/>
                  </a:cubicBezTo>
                  <a:cubicBezTo>
                    <a:pt x="1102" y="319"/>
                    <a:pt x="1102" y="319"/>
                    <a:pt x="1101" y="319"/>
                  </a:cubicBezTo>
                  <a:cubicBezTo>
                    <a:pt x="1101" y="319"/>
                    <a:pt x="1099" y="319"/>
                    <a:pt x="1099" y="319"/>
                  </a:cubicBezTo>
                  <a:cubicBezTo>
                    <a:pt x="1098" y="319"/>
                    <a:pt x="1097" y="319"/>
                    <a:pt x="1096" y="320"/>
                  </a:cubicBezTo>
                  <a:cubicBezTo>
                    <a:pt x="1096" y="320"/>
                    <a:pt x="1095" y="320"/>
                    <a:pt x="1095" y="320"/>
                  </a:cubicBezTo>
                  <a:cubicBezTo>
                    <a:pt x="1095" y="320"/>
                    <a:pt x="1095" y="320"/>
                    <a:pt x="1095" y="320"/>
                  </a:cubicBezTo>
                  <a:cubicBezTo>
                    <a:pt x="1094" y="320"/>
                    <a:pt x="1094" y="320"/>
                    <a:pt x="1093" y="320"/>
                  </a:cubicBezTo>
                  <a:cubicBezTo>
                    <a:pt x="1093" y="320"/>
                    <a:pt x="1093" y="320"/>
                    <a:pt x="1092" y="320"/>
                  </a:cubicBezTo>
                  <a:cubicBezTo>
                    <a:pt x="1090" y="320"/>
                    <a:pt x="1088" y="322"/>
                    <a:pt x="1087" y="323"/>
                  </a:cubicBezTo>
                  <a:cubicBezTo>
                    <a:pt x="1086" y="324"/>
                    <a:pt x="1086" y="324"/>
                    <a:pt x="1085" y="324"/>
                  </a:cubicBezTo>
                  <a:cubicBezTo>
                    <a:pt x="1085" y="325"/>
                    <a:pt x="1085" y="325"/>
                    <a:pt x="1085" y="325"/>
                  </a:cubicBezTo>
                  <a:cubicBezTo>
                    <a:pt x="1084" y="325"/>
                    <a:pt x="1084" y="325"/>
                    <a:pt x="1083" y="325"/>
                  </a:cubicBezTo>
                  <a:cubicBezTo>
                    <a:pt x="1085" y="324"/>
                    <a:pt x="1088" y="321"/>
                    <a:pt x="1085" y="317"/>
                  </a:cubicBezTo>
                  <a:cubicBezTo>
                    <a:pt x="1084" y="315"/>
                    <a:pt x="1083" y="314"/>
                    <a:pt x="1082" y="314"/>
                  </a:cubicBezTo>
                  <a:cubicBezTo>
                    <a:pt x="1080" y="314"/>
                    <a:pt x="1079" y="315"/>
                    <a:pt x="1078" y="316"/>
                  </a:cubicBezTo>
                  <a:cubicBezTo>
                    <a:pt x="1078" y="316"/>
                    <a:pt x="1077" y="316"/>
                    <a:pt x="1077" y="316"/>
                  </a:cubicBezTo>
                  <a:cubicBezTo>
                    <a:pt x="1076" y="317"/>
                    <a:pt x="1076" y="317"/>
                    <a:pt x="1075" y="317"/>
                  </a:cubicBezTo>
                  <a:cubicBezTo>
                    <a:pt x="1075" y="317"/>
                    <a:pt x="1074" y="317"/>
                    <a:pt x="1073" y="317"/>
                  </a:cubicBezTo>
                  <a:cubicBezTo>
                    <a:pt x="1073" y="317"/>
                    <a:pt x="1074" y="316"/>
                    <a:pt x="1073" y="316"/>
                  </a:cubicBezTo>
                  <a:cubicBezTo>
                    <a:pt x="1073" y="315"/>
                    <a:pt x="1073" y="315"/>
                    <a:pt x="1073" y="315"/>
                  </a:cubicBezTo>
                  <a:cubicBezTo>
                    <a:pt x="1073" y="312"/>
                    <a:pt x="1073" y="309"/>
                    <a:pt x="1071" y="306"/>
                  </a:cubicBezTo>
                  <a:cubicBezTo>
                    <a:pt x="1070" y="305"/>
                    <a:pt x="1068" y="304"/>
                    <a:pt x="1067" y="304"/>
                  </a:cubicBezTo>
                  <a:cubicBezTo>
                    <a:pt x="1067" y="304"/>
                    <a:pt x="1067" y="304"/>
                    <a:pt x="1066" y="304"/>
                  </a:cubicBezTo>
                  <a:cubicBezTo>
                    <a:pt x="1068" y="303"/>
                    <a:pt x="1070" y="301"/>
                    <a:pt x="1069" y="298"/>
                  </a:cubicBezTo>
                  <a:cubicBezTo>
                    <a:pt x="1068" y="295"/>
                    <a:pt x="1065" y="292"/>
                    <a:pt x="1063" y="291"/>
                  </a:cubicBezTo>
                  <a:cubicBezTo>
                    <a:pt x="1062" y="290"/>
                    <a:pt x="1062" y="290"/>
                    <a:pt x="1062" y="290"/>
                  </a:cubicBezTo>
                  <a:cubicBezTo>
                    <a:pt x="1061" y="289"/>
                    <a:pt x="1060" y="288"/>
                    <a:pt x="1058" y="287"/>
                  </a:cubicBezTo>
                  <a:cubicBezTo>
                    <a:pt x="1054" y="284"/>
                    <a:pt x="1051" y="280"/>
                    <a:pt x="1047" y="278"/>
                  </a:cubicBezTo>
                  <a:cubicBezTo>
                    <a:pt x="1046" y="277"/>
                    <a:pt x="1045" y="276"/>
                    <a:pt x="1043" y="276"/>
                  </a:cubicBezTo>
                  <a:cubicBezTo>
                    <a:pt x="1040" y="276"/>
                    <a:pt x="1038" y="278"/>
                    <a:pt x="1037" y="281"/>
                  </a:cubicBezTo>
                  <a:cubicBezTo>
                    <a:pt x="1037" y="281"/>
                    <a:pt x="1037" y="282"/>
                    <a:pt x="1037" y="282"/>
                  </a:cubicBezTo>
                  <a:cubicBezTo>
                    <a:pt x="1037" y="281"/>
                    <a:pt x="1037" y="280"/>
                    <a:pt x="1036" y="279"/>
                  </a:cubicBezTo>
                  <a:cubicBezTo>
                    <a:pt x="1036" y="279"/>
                    <a:pt x="1036" y="278"/>
                    <a:pt x="1036" y="277"/>
                  </a:cubicBezTo>
                  <a:cubicBezTo>
                    <a:pt x="1035" y="274"/>
                    <a:pt x="1034" y="273"/>
                    <a:pt x="1031" y="273"/>
                  </a:cubicBezTo>
                  <a:cubicBezTo>
                    <a:pt x="1030" y="273"/>
                    <a:pt x="1030" y="273"/>
                    <a:pt x="1030" y="273"/>
                  </a:cubicBezTo>
                  <a:cubicBezTo>
                    <a:pt x="1029" y="273"/>
                    <a:pt x="1029" y="273"/>
                    <a:pt x="1028" y="273"/>
                  </a:cubicBezTo>
                  <a:cubicBezTo>
                    <a:pt x="1028" y="273"/>
                    <a:pt x="1028" y="272"/>
                    <a:pt x="1028" y="272"/>
                  </a:cubicBezTo>
                  <a:cubicBezTo>
                    <a:pt x="1028" y="271"/>
                    <a:pt x="1028" y="267"/>
                    <a:pt x="1023" y="267"/>
                  </a:cubicBezTo>
                  <a:cubicBezTo>
                    <a:pt x="1023" y="267"/>
                    <a:pt x="1023" y="267"/>
                    <a:pt x="1023" y="267"/>
                  </a:cubicBezTo>
                  <a:cubicBezTo>
                    <a:pt x="1023" y="267"/>
                    <a:pt x="1022" y="267"/>
                    <a:pt x="1021" y="268"/>
                  </a:cubicBezTo>
                  <a:cubicBezTo>
                    <a:pt x="1021" y="268"/>
                    <a:pt x="1020" y="268"/>
                    <a:pt x="1020" y="268"/>
                  </a:cubicBezTo>
                  <a:cubicBezTo>
                    <a:pt x="1020" y="268"/>
                    <a:pt x="1020" y="268"/>
                    <a:pt x="1020" y="268"/>
                  </a:cubicBezTo>
                  <a:cubicBezTo>
                    <a:pt x="1020" y="268"/>
                    <a:pt x="1020" y="268"/>
                    <a:pt x="1019" y="267"/>
                  </a:cubicBezTo>
                  <a:cubicBezTo>
                    <a:pt x="1019" y="267"/>
                    <a:pt x="1018" y="266"/>
                    <a:pt x="1017" y="266"/>
                  </a:cubicBezTo>
                  <a:cubicBezTo>
                    <a:pt x="1017" y="265"/>
                    <a:pt x="1016" y="265"/>
                    <a:pt x="1015" y="265"/>
                  </a:cubicBezTo>
                  <a:cubicBezTo>
                    <a:pt x="1015" y="265"/>
                    <a:pt x="1014" y="265"/>
                    <a:pt x="1014" y="265"/>
                  </a:cubicBezTo>
                  <a:cubicBezTo>
                    <a:pt x="1014" y="265"/>
                    <a:pt x="1013" y="265"/>
                    <a:pt x="1013" y="265"/>
                  </a:cubicBezTo>
                  <a:cubicBezTo>
                    <a:pt x="1013" y="265"/>
                    <a:pt x="1013" y="265"/>
                    <a:pt x="1013" y="265"/>
                  </a:cubicBezTo>
                  <a:cubicBezTo>
                    <a:pt x="1013" y="265"/>
                    <a:pt x="1013" y="265"/>
                    <a:pt x="1012" y="264"/>
                  </a:cubicBezTo>
                  <a:cubicBezTo>
                    <a:pt x="1012" y="264"/>
                    <a:pt x="1012" y="264"/>
                    <a:pt x="1011" y="263"/>
                  </a:cubicBezTo>
                  <a:cubicBezTo>
                    <a:pt x="1010" y="262"/>
                    <a:pt x="1009" y="261"/>
                    <a:pt x="1007" y="261"/>
                  </a:cubicBezTo>
                  <a:cubicBezTo>
                    <a:pt x="1006" y="261"/>
                    <a:pt x="1006" y="262"/>
                    <a:pt x="1005" y="262"/>
                  </a:cubicBezTo>
                  <a:cubicBezTo>
                    <a:pt x="1005" y="262"/>
                    <a:pt x="1004" y="262"/>
                    <a:pt x="1004" y="262"/>
                  </a:cubicBezTo>
                  <a:cubicBezTo>
                    <a:pt x="1004" y="262"/>
                    <a:pt x="1003" y="262"/>
                    <a:pt x="1003" y="262"/>
                  </a:cubicBezTo>
                  <a:cubicBezTo>
                    <a:pt x="1003" y="261"/>
                    <a:pt x="1002" y="261"/>
                    <a:pt x="1002" y="260"/>
                  </a:cubicBezTo>
                  <a:cubicBezTo>
                    <a:pt x="1001" y="259"/>
                    <a:pt x="1000" y="258"/>
                    <a:pt x="998" y="258"/>
                  </a:cubicBezTo>
                  <a:cubicBezTo>
                    <a:pt x="997" y="257"/>
                    <a:pt x="996" y="257"/>
                    <a:pt x="995" y="257"/>
                  </a:cubicBezTo>
                  <a:cubicBezTo>
                    <a:pt x="994" y="257"/>
                    <a:pt x="994" y="257"/>
                    <a:pt x="994" y="257"/>
                  </a:cubicBezTo>
                  <a:cubicBezTo>
                    <a:pt x="993" y="257"/>
                    <a:pt x="992" y="257"/>
                    <a:pt x="991" y="257"/>
                  </a:cubicBezTo>
                  <a:cubicBezTo>
                    <a:pt x="991" y="257"/>
                    <a:pt x="991" y="256"/>
                    <a:pt x="990" y="256"/>
                  </a:cubicBezTo>
                  <a:cubicBezTo>
                    <a:pt x="990" y="256"/>
                    <a:pt x="990" y="255"/>
                    <a:pt x="989" y="255"/>
                  </a:cubicBezTo>
                  <a:cubicBezTo>
                    <a:pt x="988" y="253"/>
                    <a:pt x="987" y="253"/>
                    <a:pt x="986" y="252"/>
                  </a:cubicBezTo>
                  <a:cubicBezTo>
                    <a:pt x="985" y="252"/>
                    <a:pt x="985" y="252"/>
                    <a:pt x="985" y="252"/>
                  </a:cubicBezTo>
                  <a:cubicBezTo>
                    <a:pt x="984" y="252"/>
                    <a:pt x="984" y="251"/>
                    <a:pt x="984" y="251"/>
                  </a:cubicBezTo>
                  <a:cubicBezTo>
                    <a:pt x="983" y="250"/>
                    <a:pt x="982" y="249"/>
                    <a:pt x="981" y="248"/>
                  </a:cubicBezTo>
                  <a:cubicBezTo>
                    <a:pt x="980" y="248"/>
                    <a:pt x="979" y="248"/>
                    <a:pt x="978" y="248"/>
                  </a:cubicBezTo>
                  <a:cubicBezTo>
                    <a:pt x="977" y="248"/>
                    <a:pt x="977" y="248"/>
                    <a:pt x="976" y="248"/>
                  </a:cubicBezTo>
                  <a:cubicBezTo>
                    <a:pt x="976" y="248"/>
                    <a:pt x="976" y="248"/>
                    <a:pt x="975" y="248"/>
                  </a:cubicBezTo>
                  <a:cubicBezTo>
                    <a:pt x="975" y="248"/>
                    <a:pt x="975" y="248"/>
                    <a:pt x="975" y="248"/>
                  </a:cubicBezTo>
                  <a:cubicBezTo>
                    <a:pt x="974" y="248"/>
                    <a:pt x="973" y="247"/>
                    <a:pt x="972" y="247"/>
                  </a:cubicBezTo>
                  <a:cubicBezTo>
                    <a:pt x="972" y="246"/>
                    <a:pt x="971" y="246"/>
                    <a:pt x="970" y="245"/>
                  </a:cubicBezTo>
                  <a:cubicBezTo>
                    <a:pt x="966" y="243"/>
                    <a:pt x="962" y="242"/>
                    <a:pt x="958" y="242"/>
                  </a:cubicBezTo>
                  <a:cubicBezTo>
                    <a:pt x="955" y="242"/>
                    <a:pt x="953" y="242"/>
                    <a:pt x="950" y="243"/>
                  </a:cubicBezTo>
                  <a:cubicBezTo>
                    <a:pt x="949" y="244"/>
                    <a:pt x="948" y="244"/>
                    <a:pt x="947" y="244"/>
                  </a:cubicBezTo>
                  <a:cubicBezTo>
                    <a:pt x="945" y="244"/>
                    <a:pt x="943" y="244"/>
                    <a:pt x="941" y="245"/>
                  </a:cubicBezTo>
                  <a:cubicBezTo>
                    <a:pt x="940" y="246"/>
                    <a:pt x="939" y="246"/>
                    <a:pt x="938" y="246"/>
                  </a:cubicBezTo>
                  <a:cubicBezTo>
                    <a:pt x="936" y="246"/>
                    <a:pt x="934" y="246"/>
                    <a:pt x="932" y="247"/>
                  </a:cubicBezTo>
                  <a:cubicBezTo>
                    <a:pt x="927" y="251"/>
                    <a:pt x="925" y="254"/>
                    <a:pt x="924" y="258"/>
                  </a:cubicBezTo>
                  <a:cubicBezTo>
                    <a:pt x="924" y="260"/>
                    <a:pt x="925" y="261"/>
                    <a:pt x="925" y="263"/>
                  </a:cubicBezTo>
                  <a:cubicBezTo>
                    <a:pt x="926" y="264"/>
                    <a:pt x="926" y="265"/>
                    <a:pt x="925" y="266"/>
                  </a:cubicBezTo>
                  <a:cubicBezTo>
                    <a:pt x="925" y="266"/>
                    <a:pt x="925" y="266"/>
                    <a:pt x="925" y="266"/>
                  </a:cubicBezTo>
                  <a:cubicBezTo>
                    <a:pt x="924" y="267"/>
                    <a:pt x="923" y="269"/>
                    <a:pt x="922" y="269"/>
                  </a:cubicBezTo>
                  <a:cubicBezTo>
                    <a:pt x="922" y="269"/>
                    <a:pt x="922" y="269"/>
                    <a:pt x="921" y="269"/>
                  </a:cubicBezTo>
                  <a:cubicBezTo>
                    <a:pt x="920" y="270"/>
                    <a:pt x="919" y="270"/>
                    <a:pt x="918" y="270"/>
                  </a:cubicBezTo>
                  <a:cubicBezTo>
                    <a:pt x="917" y="271"/>
                    <a:pt x="916" y="272"/>
                    <a:pt x="915" y="274"/>
                  </a:cubicBezTo>
                  <a:cubicBezTo>
                    <a:pt x="915" y="274"/>
                    <a:pt x="915" y="274"/>
                    <a:pt x="915" y="275"/>
                  </a:cubicBezTo>
                  <a:cubicBezTo>
                    <a:pt x="914" y="275"/>
                    <a:pt x="914" y="275"/>
                    <a:pt x="913" y="275"/>
                  </a:cubicBezTo>
                  <a:cubicBezTo>
                    <a:pt x="913" y="276"/>
                    <a:pt x="912" y="276"/>
                    <a:pt x="911" y="276"/>
                  </a:cubicBezTo>
                  <a:cubicBezTo>
                    <a:pt x="910" y="277"/>
                    <a:pt x="909" y="279"/>
                    <a:pt x="908" y="280"/>
                  </a:cubicBezTo>
                  <a:cubicBezTo>
                    <a:pt x="907" y="281"/>
                    <a:pt x="907" y="281"/>
                    <a:pt x="907" y="282"/>
                  </a:cubicBezTo>
                  <a:cubicBezTo>
                    <a:pt x="905" y="284"/>
                    <a:pt x="904" y="285"/>
                    <a:pt x="903" y="288"/>
                  </a:cubicBezTo>
                  <a:cubicBezTo>
                    <a:pt x="902" y="288"/>
                    <a:pt x="902" y="288"/>
                    <a:pt x="902" y="288"/>
                  </a:cubicBezTo>
                  <a:cubicBezTo>
                    <a:pt x="902" y="289"/>
                    <a:pt x="901" y="291"/>
                    <a:pt x="899" y="292"/>
                  </a:cubicBezTo>
                  <a:cubicBezTo>
                    <a:pt x="899" y="292"/>
                    <a:pt x="898" y="292"/>
                    <a:pt x="898" y="292"/>
                  </a:cubicBezTo>
                  <a:cubicBezTo>
                    <a:pt x="897" y="292"/>
                    <a:pt x="895" y="292"/>
                    <a:pt x="894" y="293"/>
                  </a:cubicBezTo>
                  <a:cubicBezTo>
                    <a:pt x="894" y="293"/>
                    <a:pt x="893" y="294"/>
                    <a:pt x="893" y="294"/>
                  </a:cubicBezTo>
                  <a:cubicBezTo>
                    <a:pt x="894" y="293"/>
                    <a:pt x="894" y="292"/>
                    <a:pt x="894" y="290"/>
                  </a:cubicBezTo>
                  <a:cubicBezTo>
                    <a:pt x="893" y="288"/>
                    <a:pt x="891" y="287"/>
                    <a:pt x="889" y="287"/>
                  </a:cubicBezTo>
                  <a:cubicBezTo>
                    <a:pt x="887" y="287"/>
                    <a:pt x="884" y="288"/>
                    <a:pt x="883" y="289"/>
                  </a:cubicBezTo>
                  <a:cubicBezTo>
                    <a:pt x="883" y="289"/>
                    <a:pt x="883" y="289"/>
                    <a:pt x="883" y="289"/>
                  </a:cubicBezTo>
                  <a:cubicBezTo>
                    <a:pt x="883" y="288"/>
                    <a:pt x="883" y="288"/>
                    <a:pt x="884" y="287"/>
                  </a:cubicBezTo>
                  <a:cubicBezTo>
                    <a:pt x="884" y="286"/>
                    <a:pt x="884" y="286"/>
                    <a:pt x="884" y="286"/>
                  </a:cubicBezTo>
                  <a:cubicBezTo>
                    <a:pt x="885" y="285"/>
                    <a:pt x="885" y="285"/>
                    <a:pt x="886" y="285"/>
                  </a:cubicBezTo>
                  <a:cubicBezTo>
                    <a:pt x="887" y="285"/>
                    <a:pt x="887" y="285"/>
                    <a:pt x="888" y="285"/>
                  </a:cubicBezTo>
                  <a:cubicBezTo>
                    <a:pt x="889" y="286"/>
                    <a:pt x="889" y="286"/>
                    <a:pt x="889" y="286"/>
                  </a:cubicBezTo>
                  <a:cubicBezTo>
                    <a:pt x="890" y="286"/>
                    <a:pt x="891" y="286"/>
                    <a:pt x="893" y="286"/>
                  </a:cubicBezTo>
                  <a:cubicBezTo>
                    <a:pt x="893" y="286"/>
                    <a:pt x="893" y="286"/>
                    <a:pt x="893" y="286"/>
                  </a:cubicBezTo>
                  <a:cubicBezTo>
                    <a:pt x="893" y="286"/>
                    <a:pt x="894" y="286"/>
                    <a:pt x="895" y="286"/>
                  </a:cubicBezTo>
                  <a:cubicBezTo>
                    <a:pt x="897" y="286"/>
                    <a:pt x="897" y="286"/>
                    <a:pt x="897" y="286"/>
                  </a:cubicBezTo>
                  <a:cubicBezTo>
                    <a:pt x="897" y="284"/>
                    <a:pt x="897" y="284"/>
                    <a:pt x="897" y="284"/>
                  </a:cubicBezTo>
                  <a:cubicBezTo>
                    <a:pt x="898" y="284"/>
                    <a:pt x="898" y="284"/>
                    <a:pt x="899" y="284"/>
                  </a:cubicBezTo>
                  <a:cubicBezTo>
                    <a:pt x="900" y="284"/>
                    <a:pt x="901" y="284"/>
                    <a:pt x="901" y="283"/>
                  </a:cubicBezTo>
                  <a:cubicBezTo>
                    <a:pt x="903" y="283"/>
                    <a:pt x="906" y="282"/>
                    <a:pt x="907" y="279"/>
                  </a:cubicBezTo>
                  <a:cubicBezTo>
                    <a:pt x="908" y="278"/>
                    <a:pt x="908" y="277"/>
                    <a:pt x="908" y="276"/>
                  </a:cubicBezTo>
                  <a:cubicBezTo>
                    <a:pt x="908" y="276"/>
                    <a:pt x="908" y="276"/>
                    <a:pt x="909" y="275"/>
                  </a:cubicBezTo>
                  <a:cubicBezTo>
                    <a:pt x="909" y="275"/>
                    <a:pt x="910" y="274"/>
                    <a:pt x="910" y="273"/>
                  </a:cubicBezTo>
                  <a:cubicBezTo>
                    <a:pt x="910" y="272"/>
                    <a:pt x="910" y="272"/>
                    <a:pt x="910" y="271"/>
                  </a:cubicBezTo>
                  <a:cubicBezTo>
                    <a:pt x="910" y="271"/>
                    <a:pt x="911" y="270"/>
                    <a:pt x="911" y="270"/>
                  </a:cubicBezTo>
                  <a:cubicBezTo>
                    <a:pt x="911" y="270"/>
                    <a:pt x="911" y="269"/>
                    <a:pt x="911" y="269"/>
                  </a:cubicBezTo>
                  <a:cubicBezTo>
                    <a:pt x="912" y="268"/>
                    <a:pt x="912" y="268"/>
                    <a:pt x="912" y="267"/>
                  </a:cubicBezTo>
                  <a:cubicBezTo>
                    <a:pt x="913" y="266"/>
                    <a:pt x="913" y="266"/>
                    <a:pt x="913" y="266"/>
                  </a:cubicBezTo>
                  <a:cubicBezTo>
                    <a:pt x="913" y="266"/>
                    <a:pt x="913" y="266"/>
                    <a:pt x="914" y="265"/>
                  </a:cubicBezTo>
                  <a:cubicBezTo>
                    <a:pt x="914" y="265"/>
                    <a:pt x="914" y="265"/>
                    <a:pt x="914" y="265"/>
                  </a:cubicBezTo>
                  <a:cubicBezTo>
                    <a:pt x="915" y="264"/>
                    <a:pt x="915" y="263"/>
                    <a:pt x="916" y="261"/>
                  </a:cubicBezTo>
                  <a:cubicBezTo>
                    <a:pt x="916" y="261"/>
                    <a:pt x="916" y="260"/>
                    <a:pt x="916" y="260"/>
                  </a:cubicBezTo>
                  <a:cubicBezTo>
                    <a:pt x="916" y="259"/>
                    <a:pt x="916" y="259"/>
                    <a:pt x="916" y="258"/>
                  </a:cubicBezTo>
                  <a:cubicBezTo>
                    <a:pt x="917" y="258"/>
                    <a:pt x="918" y="258"/>
                    <a:pt x="918" y="257"/>
                  </a:cubicBezTo>
                  <a:cubicBezTo>
                    <a:pt x="920" y="255"/>
                    <a:pt x="920" y="252"/>
                    <a:pt x="920" y="250"/>
                  </a:cubicBezTo>
                  <a:cubicBezTo>
                    <a:pt x="920" y="250"/>
                    <a:pt x="920" y="249"/>
                    <a:pt x="920" y="249"/>
                  </a:cubicBezTo>
                  <a:cubicBezTo>
                    <a:pt x="920" y="248"/>
                    <a:pt x="920" y="248"/>
                    <a:pt x="921" y="247"/>
                  </a:cubicBezTo>
                  <a:cubicBezTo>
                    <a:pt x="921" y="246"/>
                    <a:pt x="922" y="245"/>
                    <a:pt x="922" y="243"/>
                  </a:cubicBezTo>
                  <a:cubicBezTo>
                    <a:pt x="922" y="243"/>
                    <a:pt x="922" y="242"/>
                    <a:pt x="922" y="242"/>
                  </a:cubicBezTo>
                  <a:cubicBezTo>
                    <a:pt x="922" y="241"/>
                    <a:pt x="922" y="240"/>
                    <a:pt x="922" y="240"/>
                  </a:cubicBezTo>
                  <a:cubicBezTo>
                    <a:pt x="922" y="240"/>
                    <a:pt x="922" y="239"/>
                    <a:pt x="923" y="239"/>
                  </a:cubicBezTo>
                  <a:cubicBezTo>
                    <a:pt x="923" y="239"/>
                    <a:pt x="923" y="238"/>
                    <a:pt x="924" y="238"/>
                  </a:cubicBezTo>
                  <a:cubicBezTo>
                    <a:pt x="924" y="237"/>
                    <a:pt x="928" y="231"/>
                    <a:pt x="925" y="227"/>
                  </a:cubicBezTo>
                  <a:cubicBezTo>
                    <a:pt x="923" y="225"/>
                    <a:pt x="920" y="225"/>
                    <a:pt x="918" y="225"/>
                  </a:cubicBezTo>
                  <a:cubicBezTo>
                    <a:pt x="917" y="225"/>
                    <a:pt x="916" y="225"/>
                    <a:pt x="915" y="225"/>
                  </a:cubicBezTo>
                  <a:cubicBezTo>
                    <a:pt x="914" y="224"/>
                    <a:pt x="912" y="224"/>
                    <a:pt x="910" y="224"/>
                  </a:cubicBezTo>
                  <a:cubicBezTo>
                    <a:pt x="910" y="224"/>
                    <a:pt x="910" y="224"/>
                    <a:pt x="909" y="224"/>
                  </a:cubicBezTo>
                  <a:cubicBezTo>
                    <a:pt x="908" y="224"/>
                    <a:pt x="908" y="223"/>
                    <a:pt x="907" y="223"/>
                  </a:cubicBezTo>
                  <a:cubicBezTo>
                    <a:pt x="906" y="223"/>
                    <a:pt x="906" y="223"/>
                    <a:pt x="905" y="222"/>
                  </a:cubicBezTo>
                  <a:cubicBezTo>
                    <a:pt x="902" y="221"/>
                    <a:pt x="898" y="220"/>
                    <a:pt x="895" y="220"/>
                  </a:cubicBezTo>
                  <a:cubicBezTo>
                    <a:pt x="892" y="220"/>
                    <a:pt x="889" y="221"/>
                    <a:pt x="887" y="222"/>
                  </a:cubicBezTo>
                  <a:cubicBezTo>
                    <a:pt x="887" y="221"/>
                    <a:pt x="888" y="221"/>
                    <a:pt x="888" y="221"/>
                  </a:cubicBezTo>
                  <a:cubicBezTo>
                    <a:pt x="888" y="219"/>
                    <a:pt x="888" y="216"/>
                    <a:pt x="886" y="214"/>
                  </a:cubicBezTo>
                  <a:cubicBezTo>
                    <a:pt x="884" y="212"/>
                    <a:pt x="883" y="212"/>
                    <a:pt x="882" y="212"/>
                  </a:cubicBezTo>
                  <a:cubicBezTo>
                    <a:pt x="881" y="212"/>
                    <a:pt x="881" y="212"/>
                    <a:pt x="881" y="212"/>
                  </a:cubicBezTo>
                  <a:cubicBezTo>
                    <a:pt x="881" y="211"/>
                    <a:pt x="881" y="211"/>
                    <a:pt x="880" y="211"/>
                  </a:cubicBezTo>
                  <a:cubicBezTo>
                    <a:pt x="880" y="211"/>
                    <a:pt x="879" y="211"/>
                    <a:pt x="878" y="210"/>
                  </a:cubicBezTo>
                  <a:cubicBezTo>
                    <a:pt x="879" y="210"/>
                    <a:pt x="879" y="210"/>
                    <a:pt x="879" y="210"/>
                  </a:cubicBezTo>
                  <a:cubicBezTo>
                    <a:pt x="880" y="208"/>
                    <a:pt x="880" y="207"/>
                    <a:pt x="880" y="205"/>
                  </a:cubicBezTo>
                  <a:cubicBezTo>
                    <a:pt x="879" y="203"/>
                    <a:pt x="878" y="202"/>
                    <a:pt x="877" y="201"/>
                  </a:cubicBezTo>
                  <a:cubicBezTo>
                    <a:pt x="876" y="201"/>
                    <a:pt x="875" y="200"/>
                    <a:pt x="874" y="200"/>
                  </a:cubicBezTo>
                  <a:cubicBezTo>
                    <a:pt x="873" y="200"/>
                    <a:pt x="872" y="200"/>
                    <a:pt x="871" y="201"/>
                  </a:cubicBezTo>
                  <a:cubicBezTo>
                    <a:pt x="871" y="201"/>
                    <a:pt x="870" y="201"/>
                    <a:pt x="870" y="201"/>
                  </a:cubicBezTo>
                  <a:cubicBezTo>
                    <a:pt x="869" y="201"/>
                    <a:pt x="869" y="201"/>
                    <a:pt x="868" y="201"/>
                  </a:cubicBezTo>
                  <a:cubicBezTo>
                    <a:pt x="867" y="201"/>
                    <a:pt x="867" y="201"/>
                    <a:pt x="867" y="201"/>
                  </a:cubicBezTo>
                  <a:cubicBezTo>
                    <a:pt x="866" y="201"/>
                    <a:pt x="864" y="201"/>
                    <a:pt x="863" y="201"/>
                  </a:cubicBezTo>
                  <a:cubicBezTo>
                    <a:pt x="862" y="202"/>
                    <a:pt x="862" y="202"/>
                    <a:pt x="861" y="202"/>
                  </a:cubicBezTo>
                  <a:cubicBezTo>
                    <a:pt x="861" y="200"/>
                    <a:pt x="861" y="200"/>
                    <a:pt x="861" y="200"/>
                  </a:cubicBezTo>
                  <a:cubicBezTo>
                    <a:pt x="861" y="199"/>
                    <a:pt x="862" y="199"/>
                    <a:pt x="862" y="199"/>
                  </a:cubicBezTo>
                  <a:cubicBezTo>
                    <a:pt x="863" y="198"/>
                    <a:pt x="865" y="197"/>
                    <a:pt x="865" y="195"/>
                  </a:cubicBezTo>
                  <a:cubicBezTo>
                    <a:pt x="867" y="193"/>
                    <a:pt x="866" y="191"/>
                    <a:pt x="865" y="190"/>
                  </a:cubicBezTo>
                  <a:cubicBezTo>
                    <a:pt x="865" y="189"/>
                    <a:pt x="863" y="188"/>
                    <a:pt x="861" y="188"/>
                  </a:cubicBezTo>
                  <a:cubicBezTo>
                    <a:pt x="862" y="187"/>
                    <a:pt x="862" y="187"/>
                    <a:pt x="862" y="186"/>
                  </a:cubicBezTo>
                  <a:cubicBezTo>
                    <a:pt x="862" y="186"/>
                    <a:pt x="862" y="186"/>
                    <a:pt x="863" y="186"/>
                  </a:cubicBezTo>
                  <a:cubicBezTo>
                    <a:pt x="863" y="186"/>
                    <a:pt x="863" y="186"/>
                    <a:pt x="863" y="185"/>
                  </a:cubicBezTo>
                  <a:cubicBezTo>
                    <a:pt x="865" y="184"/>
                    <a:pt x="867" y="183"/>
                    <a:pt x="867" y="180"/>
                  </a:cubicBezTo>
                  <a:cubicBezTo>
                    <a:pt x="867" y="180"/>
                    <a:pt x="867" y="178"/>
                    <a:pt x="865" y="177"/>
                  </a:cubicBezTo>
                  <a:cubicBezTo>
                    <a:pt x="864" y="177"/>
                    <a:pt x="864" y="177"/>
                    <a:pt x="864" y="177"/>
                  </a:cubicBezTo>
                  <a:cubicBezTo>
                    <a:pt x="864" y="177"/>
                    <a:pt x="864" y="177"/>
                    <a:pt x="864" y="177"/>
                  </a:cubicBezTo>
                  <a:cubicBezTo>
                    <a:pt x="865" y="176"/>
                    <a:pt x="866" y="176"/>
                    <a:pt x="867" y="175"/>
                  </a:cubicBezTo>
                  <a:cubicBezTo>
                    <a:pt x="870" y="173"/>
                    <a:pt x="869" y="170"/>
                    <a:pt x="868" y="169"/>
                  </a:cubicBezTo>
                  <a:cubicBezTo>
                    <a:pt x="868" y="168"/>
                    <a:pt x="868" y="168"/>
                    <a:pt x="868" y="167"/>
                  </a:cubicBezTo>
                  <a:cubicBezTo>
                    <a:pt x="868" y="167"/>
                    <a:pt x="868" y="167"/>
                    <a:pt x="868" y="166"/>
                  </a:cubicBezTo>
                  <a:cubicBezTo>
                    <a:pt x="869" y="165"/>
                    <a:pt x="869" y="164"/>
                    <a:pt x="870" y="163"/>
                  </a:cubicBezTo>
                  <a:cubicBezTo>
                    <a:pt x="870" y="161"/>
                    <a:pt x="870" y="159"/>
                    <a:pt x="870" y="157"/>
                  </a:cubicBezTo>
                  <a:cubicBezTo>
                    <a:pt x="870" y="157"/>
                    <a:pt x="870" y="156"/>
                    <a:pt x="870" y="155"/>
                  </a:cubicBezTo>
                  <a:cubicBezTo>
                    <a:pt x="870" y="150"/>
                    <a:pt x="869" y="147"/>
                    <a:pt x="865" y="142"/>
                  </a:cubicBezTo>
                  <a:cubicBezTo>
                    <a:pt x="862" y="140"/>
                    <a:pt x="860" y="140"/>
                    <a:pt x="857" y="140"/>
                  </a:cubicBezTo>
                  <a:cubicBezTo>
                    <a:pt x="857" y="140"/>
                    <a:pt x="855" y="140"/>
                    <a:pt x="855" y="140"/>
                  </a:cubicBezTo>
                  <a:cubicBezTo>
                    <a:pt x="854" y="140"/>
                    <a:pt x="854" y="140"/>
                    <a:pt x="853" y="140"/>
                  </a:cubicBezTo>
                  <a:cubicBezTo>
                    <a:pt x="853" y="140"/>
                    <a:pt x="853" y="140"/>
                    <a:pt x="853" y="139"/>
                  </a:cubicBezTo>
                  <a:cubicBezTo>
                    <a:pt x="857" y="137"/>
                    <a:pt x="855" y="133"/>
                    <a:pt x="854" y="131"/>
                  </a:cubicBezTo>
                  <a:cubicBezTo>
                    <a:pt x="854" y="130"/>
                    <a:pt x="853" y="129"/>
                    <a:pt x="853" y="128"/>
                  </a:cubicBezTo>
                  <a:cubicBezTo>
                    <a:pt x="853" y="126"/>
                    <a:pt x="853" y="126"/>
                    <a:pt x="853" y="126"/>
                  </a:cubicBezTo>
                  <a:cubicBezTo>
                    <a:pt x="851" y="126"/>
                    <a:pt x="851" y="126"/>
                    <a:pt x="851" y="126"/>
                  </a:cubicBezTo>
                  <a:cubicBezTo>
                    <a:pt x="851" y="126"/>
                    <a:pt x="851" y="126"/>
                    <a:pt x="850" y="126"/>
                  </a:cubicBezTo>
                  <a:cubicBezTo>
                    <a:pt x="850" y="125"/>
                    <a:pt x="849" y="123"/>
                    <a:pt x="846" y="123"/>
                  </a:cubicBezTo>
                  <a:cubicBezTo>
                    <a:pt x="846" y="123"/>
                    <a:pt x="845" y="123"/>
                    <a:pt x="845" y="124"/>
                  </a:cubicBezTo>
                  <a:cubicBezTo>
                    <a:pt x="843" y="124"/>
                    <a:pt x="842" y="126"/>
                    <a:pt x="843" y="128"/>
                  </a:cubicBezTo>
                  <a:cubicBezTo>
                    <a:pt x="843" y="128"/>
                    <a:pt x="843" y="128"/>
                    <a:pt x="843" y="128"/>
                  </a:cubicBezTo>
                  <a:cubicBezTo>
                    <a:pt x="842" y="127"/>
                    <a:pt x="842" y="127"/>
                    <a:pt x="842" y="127"/>
                  </a:cubicBezTo>
                  <a:cubicBezTo>
                    <a:pt x="841" y="127"/>
                    <a:pt x="841" y="127"/>
                    <a:pt x="840" y="125"/>
                  </a:cubicBezTo>
                  <a:cubicBezTo>
                    <a:pt x="840" y="123"/>
                    <a:pt x="840" y="121"/>
                    <a:pt x="839" y="119"/>
                  </a:cubicBezTo>
                  <a:cubicBezTo>
                    <a:pt x="839" y="117"/>
                    <a:pt x="839" y="115"/>
                    <a:pt x="838" y="114"/>
                  </a:cubicBezTo>
                  <a:cubicBezTo>
                    <a:pt x="838" y="111"/>
                    <a:pt x="837" y="108"/>
                    <a:pt x="836" y="105"/>
                  </a:cubicBezTo>
                  <a:cubicBezTo>
                    <a:pt x="835" y="104"/>
                    <a:pt x="835" y="103"/>
                    <a:pt x="834" y="102"/>
                  </a:cubicBezTo>
                  <a:cubicBezTo>
                    <a:pt x="834" y="101"/>
                    <a:pt x="833" y="100"/>
                    <a:pt x="833" y="98"/>
                  </a:cubicBezTo>
                  <a:cubicBezTo>
                    <a:pt x="831" y="93"/>
                    <a:pt x="829" y="87"/>
                    <a:pt x="828" y="81"/>
                  </a:cubicBezTo>
                  <a:cubicBezTo>
                    <a:pt x="828" y="79"/>
                    <a:pt x="828" y="76"/>
                    <a:pt x="828" y="73"/>
                  </a:cubicBezTo>
                  <a:cubicBezTo>
                    <a:pt x="829" y="68"/>
                    <a:pt x="829" y="64"/>
                    <a:pt x="828" y="60"/>
                  </a:cubicBezTo>
                  <a:cubicBezTo>
                    <a:pt x="827" y="58"/>
                    <a:pt x="826" y="57"/>
                    <a:pt x="825" y="56"/>
                  </a:cubicBezTo>
                  <a:cubicBezTo>
                    <a:pt x="824" y="55"/>
                    <a:pt x="824" y="55"/>
                    <a:pt x="824" y="54"/>
                  </a:cubicBezTo>
                  <a:cubicBezTo>
                    <a:pt x="823" y="53"/>
                    <a:pt x="823" y="52"/>
                    <a:pt x="823" y="51"/>
                  </a:cubicBezTo>
                  <a:cubicBezTo>
                    <a:pt x="823" y="49"/>
                    <a:pt x="824" y="47"/>
                    <a:pt x="823" y="45"/>
                  </a:cubicBezTo>
                  <a:cubicBezTo>
                    <a:pt x="821" y="41"/>
                    <a:pt x="820" y="39"/>
                    <a:pt x="817" y="37"/>
                  </a:cubicBezTo>
                  <a:cubicBezTo>
                    <a:pt x="816" y="37"/>
                    <a:pt x="815" y="36"/>
                    <a:pt x="814" y="36"/>
                  </a:cubicBezTo>
                  <a:cubicBezTo>
                    <a:pt x="813" y="36"/>
                    <a:pt x="812" y="35"/>
                    <a:pt x="811" y="34"/>
                  </a:cubicBezTo>
                  <a:cubicBezTo>
                    <a:pt x="808" y="31"/>
                    <a:pt x="808" y="31"/>
                    <a:pt x="808" y="31"/>
                  </a:cubicBezTo>
                  <a:cubicBezTo>
                    <a:pt x="807" y="36"/>
                    <a:pt x="807" y="36"/>
                    <a:pt x="807" y="36"/>
                  </a:cubicBezTo>
                  <a:cubicBezTo>
                    <a:pt x="807" y="37"/>
                    <a:pt x="807" y="37"/>
                    <a:pt x="807" y="38"/>
                  </a:cubicBezTo>
                  <a:cubicBezTo>
                    <a:pt x="807" y="41"/>
                    <a:pt x="806" y="44"/>
                    <a:pt x="806" y="47"/>
                  </a:cubicBezTo>
                  <a:cubicBezTo>
                    <a:pt x="805" y="50"/>
                    <a:pt x="803" y="52"/>
                    <a:pt x="801" y="54"/>
                  </a:cubicBezTo>
                  <a:cubicBezTo>
                    <a:pt x="799" y="55"/>
                    <a:pt x="798" y="57"/>
                    <a:pt x="797" y="58"/>
                  </a:cubicBezTo>
                  <a:cubicBezTo>
                    <a:pt x="794" y="62"/>
                    <a:pt x="792" y="67"/>
                    <a:pt x="790" y="72"/>
                  </a:cubicBezTo>
                  <a:cubicBezTo>
                    <a:pt x="790" y="73"/>
                    <a:pt x="790" y="73"/>
                    <a:pt x="790" y="73"/>
                  </a:cubicBezTo>
                  <a:cubicBezTo>
                    <a:pt x="789" y="75"/>
                    <a:pt x="788" y="78"/>
                    <a:pt x="786" y="80"/>
                  </a:cubicBezTo>
                  <a:cubicBezTo>
                    <a:pt x="786" y="80"/>
                    <a:pt x="785" y="81"/>
                    <a:pt x="784" y="82"/>
                  </a:cubicBezTo>
                  <a:cubicBezTo>
                    <a:pt x="783" y="83"/>
                    <a:pt x="782" y="84"/>
                    <a:pt x="782" y="85"/>
                  </a:cubicBezTo>
                  <a:cubicBezTo>
                    <a:pt x="781" y="86"/>
                    <a:pt x="780" y="88"/>
                    <a:pt x="780" y="89"/>
                  </a:cubicBezTo>
                  <a:cubicBezTo>
                    <a:pt x="780" y="90"/>
                    <a:pt x="779" y="91"/>
                    <a:pt x="779" y="92"/>
                  </a:cubicBezTo>
                  <a:cubicBezTo>
                    <a:pt x="778" y="94"/>
                    <a:pt x="777" y="95"/>
                    <a:pt x="776" y="97"/>
                  </a:cubicBezTo>
                  <a:cubicBezTo>
                    <a:pt x="776" y="98"/>
                    <a:pt x="775" y="99"/>
                    <a:pt x="775" y="100"/>
                  </a:cubicBezTo>
                  <a:cubicBezTo>
                    <a:pt x="774" y="102"/>
                    <a:pt x="773" y="104"/>
                    <a:pt x="773" y="107"/>
                  </a:cubicBezTo>
                  <a:cubicBezTo>
                    <a:pt x="773" y="110"/>
                    <a:pt x="772" y="113"/>
                    <a:pt x="770" y="115"/>
                  </a:cubicBezTo>
                  <a:cubicBezTo>
                    <a:pt x="767" y="120"/>
                    <a:pt x="762" y="125"/>
                    <a:pt x="758" y="127"/>
                  </a:cubicBezTo>
                  <a:cubicBezTo>
                    <a:pt x="757" y="127"/>
                    <a:pt x="756" y="128"/>
                    <a:pt x="755" y="128"/>
                  </a:cubicBezTo>
                  <a:cubicBezTo>
                    <a:pt x="752" y="128"/>
                    <a:pt x="751" y="126"/>
                    <a:pt x="749" y="125"/>
                  </a:cubicBezTo>
                  <a:cubicBezTo>
                    <a:pt x="748" y="124"/>
                    <a:pt x="746" y="123"/>
                    <a:pt x="745" y="123"/>
                  </a:cubicBezTo>
                  <a:cubicBezTo>
                    <a:pt x="744" y="123"/>
                    <a:pt x="744" y="123"/>
                    <a:pt x="743" y="123"/>
                  </a:cubicBezTo>
                  <a:cubicBezTo>
                    <a:pt x="742" y="123"/>
                    <a:pt x="741" y="123"/>
                    <a:pt x="740" y="123"/>
                  </a:cubicBezTo>
                  <a:cubicBezTo>
                    <a:pt x="739" y="124"/>
                    <a:pt x="738" y="124"/>
                    <a:pt x="736" y="124"/>
                  </a:cubicBezTo>
                  <a:cubicBezTo>
                    <a:pt x="736" y="124"/>
                    <a:pt x="736" y="124"/>
                    <a:pt x="736" y="124"/>
                  </a:cubicBezTo>
                  <a:cubicBezTo>
                    <a:pt x="734" y="124"/>
                    <a:pt x="733" y="123"/>
                    <a:pt x="732" y="122"/>
                  </a:cubicBezTo>
                  <a:cubicBezTo>
                    <a:pt x="731" y="121"/>
                    <a:pt x="730" y="121"/>
                    <a:pt x="729" y="121"/>
                  </a:cubicBezTo>
                  <a:cubicBezTo>
                    <a:pt x="728" y="120"/>
                    <a:pt x="728" y="120"/>
                    <a:pt x="727" y="120"/>
                  </a:cubicBezTo>
                  <a:cubicBezTo>
                    <a:pt x="724" y="120"/>
                    <a:pt x="721" y="123"/>
                    <a:pt x="719" y="126"/>
                  </a:cubicBezTo>
                  <a:cubicBezTo>
                    <a:pt x="718" y="127"/>
                    <a:pt x="718" y="127"/>
                    <a:pt x="718" y="127"/>
                  </a:cubicBezTo>
                  <a:cubicBezTo>
                    <a:pt x="716" y="129"/>
                    <a:pt x="715" y="130"/>
                    <a:pt x="714" y="130"/>
                  </a:cubicBezTo>
                  <a:cubicBezTo>
                    <a:pt x="712" y="130"/>
                    <a:pt x="711" y="129"/>
                    <a:pt x="710" y="128"/>
                  </a:cubicBezTo>
                  <a:cubicBezTo>
                    <a:pt x="708" y="128"/>
                    <a:pt x="707" y="127"/>
                    <a:pt x="705" y="126"/>
                  </a:cubicBezTo>
                  <a:cubicBezTo>
                    <a:pt x="702" y="126"/>
                    <a:pt x="700" y="125"/>
                    <a:pt x="698" y="123"/>
                  </a:cubicBezTo>
                  <a:cubicBezTo>
                    <a:pt x="698" y="122"/>
                    <a:pt x="698" y="122"/>
                    <a:pt x="698" y="122"/>
                  </a:cubicBezTo>
                  <a:cubicBezTo>
                    <a:pt x="697" y="122"/>
                    <a:pt x="697" y="122"/>
                    <a:pt x="697" y="122"/>
                  </a:cubicBezTo>
                  <a:cubicBezTo>
                    <a:pt x="696" y="122"/>
                    <a:pt x="695" y="121"/>
                    <a:pt x="694" y="120"/>
                  </a:cubicBezTo>
                  <a:cubicBezTo>
                    <a:pt x="693" y="119"/>
                    <a:pt x="691" y="118"/>
                    <a:pt x="690" y="118"/>
                  </a:cubicBezTo>
                  <a:cubicBezTo>
                    <a:pt x="689" y="117"/>
                    <a:pt x="687" y="117"/>
                    <a:pt x="686" y="116"/>
                  </a:cubicBezTo>
                  <a:cubicBezTo>
                    <a:pt x="686" y="115"/>
                    <a:pt x="686" y="114"/>
                    <a:pt x="685" y="114"/>
                  </a:cubicBezTo>
                  <a:cubicBezTo>
                    <a:pt x="685" y="113"/>
                    <a:pt x="684" y="112"/>
                    <a:pt x="684" y="112"/>
                  </a:cubicBezTo>
                  <a:cubicBezTo>
                    <a:pt x="683" y="111"/>
                    <a:pt x="683" y="111"/>
                    <a:pt x="683" y="111"/>
                  </a:cubicBezTo>
                  <a:cubicBezTo>
                    <a:pt x="682" y="111"/>
                    <a:pt x="682" y="111"/>
                    <a:pt x="682" y="111"/>
                  </a:cubicBezTo>
                  <a:cubicBezTo>
                    <a:pt x="681" y="111"/>
                    <a:pt x="681" y="112"/>
                    <a:pt x="680" y="113"/>
                  </a:cubicBezTo>
                  <a:cubicBezTo>
                    <a:pt x="679" y="113"/>
                    <a:pt x="678" y="114"/>
                    <a:pt x="677" y="114"/>
                  </a:cubicBezTo>
                  <a:cubicBezTo>
                    <a:pt x="676" y="114"/>
                    <a:pt x="675" y="114"/>
                    <a:pt x="674" y="115"/>
                  </a:cubicBezTo>
                  <a:cubicBezTo>
                    <a:pt x="673" y="115"/>
                    <a:pt x="672" y="115"/>
                    <a:pt x="671" y="116"/>
                  </a:cubicBezTo>
                  <a:cubicBezTo>
                    <a:pt x="669" y="117"/>
                    <a:pt x="667" y="117"/>
                    <a:pt x="665" y="117"/>
                  </a:cubicBezTo>
                  <a:cubicBezTo>
                    <a:pt x="664" y="117"/>
                    <a:pt x="664" y="117"/>
                    <a:pt x="664" y="117"/>
                  </a:cubicBezTo>
                  <a:cubicBezTo>
                    <a:pt x="663" y="117"/>
                    <a:pt x="663" y="118"/>
                    <a:pt x="662" y="118"/>
                  </a:cubicBezTo>
                  <a:cubicBezTo>
                    <a:pt x="660" y="118"/>
                    <a:pt x="659" y="119"/>
                    <a:pt x="658" y="119"/>
                  </a:cubicBezTo>
                  <a:cubicBezTo>
                    <a:pt x="656" y="119"/>
                    <a:pt x="655" y="118"/>
                    <a:pt x="654" y="117"/>
                  </a:cubicBezTo>
                  <a:cubicBezTo>
                    <a:pt x="653" y="117"/>
                    <a:pt x="653" y="116"/>
                    <a:pt x="653" y="116"/>
                  </a:cubicBezTo>
                  <a:cubicBezTo>
                    <a:pt x="650" y="115"/>
                    <a:pt x="650" y="115"/>
                    <a:pt x="650" y="115"/>
                  </a:cubicBezTo>
                  <a:cubicBezTo>
                    <a:pt x="649" y="117"/>
                    <a:pt x="649" y="117"/>
                    <a:pt x="649" y="117"/>
                  </a:cubicBezTo>
                  <a:cubicBezTo>
                    <a:pt x="649" y="117"/>
                    <a:pt x="649" y="118"/>
                    <a:pt x="648" y="118"/>
                  </a:cubicBezTo>
                  <a:cubicBezTo>
                    <a:pt x="648" y="119"/>
                    <a:pt x="647" y="119"/>
                    <a:pt x="646" y="120"/>
                  </a:cubicBezTo>
                  <a:cubicBezTo>
                    <a:pt x="645" y="121"/>
                    <a:pt x="645" y="121"/>
                    <a:pt x="644" y="122"/>
                  </a:cubicBezTo>
                  <a:cubicBezTo>
                    <a:pt x="643" y="123"/>
                    <a:pt x="643" y="123"/>
                    <a:pt x="643" y="123"/>
                  </a:cubicBezTo>
                  <a:cubicBezTo>
                    <a:pt x="644" y="124"/>
                    <a:pt x="644" y="124"/>
                    <a:pt x="644" y="124"/>
                  </a:cubicBezTo>
                  <a:cubicBezTo>
                    <a:pt x="644" y="125"/>
                    <a:pt x="645" y="125"/>
                    <a:pt x="646" y="127"/>
                  </a:cubicBezTo>
                  <a:cubicBezTo>
                    <a:pt x="647" y="127"/>
                    <a:pt x="648" y="128"/>
                    <a:pt x="648" y="129"/>
                  </a:cubicBezTo>
                  <a:cubicBezTo>
                    <a:pt x="650" y="133"/>
                    <a:pt x="651" y="137"/>
                    <a:pt x="650" y="139"/>
                  </a:cubicBezTo>
                  <a:cubicBezTo>
                    <a:pt x="648" y="141"/>
                    <a:pt x="647" y="141"/>
                    <a:pt x="646" y="141"/>
                  </a:cubicBezTo>
                  <a:cubicBezTo>
                    <a:pt x="645" y="141"/>
                    <a:pt x="644" y="141"/>
                    <a:pt x="643" y="140"/>
                  </a:cubicBezTo>
                  <a:cubicBezTo>
                    <a:pt x="642" y="140"/>
                    <a:pt x="642" y="140"/>
                    <a:pt x="642" y="140"/>
                  </a:cubicBezTo>
                  <a:cubicBezTo>
                    <a:pt x="640" y="139"/>
                    <a:pt x="638" y="139"/>
                    <a:pt x="636" y="139"/>
                  </a:cubicBezTo>
                  <a:cubicBezTo>
                    <a:pt x="635" y="138"/>
                    <a:pt x="634" y="138"/>
                    <a:pt x="633" y="138"/>
                  </a:cubicBezTo>
                  <a:cubicBezTo>
                    <a:pt x="632" y="138"/>
                    <a:pt x="631" y="138"/>
                    <a:pt x="631" y="138"/>
                  </a:cubicBezTo>
                  <a:cubicBezTo>
                    <a:pt x="629" y="138"/>
                    <a:pt x="628" y="138"/>
                    <a:pt x="626" y="138"/>
                  </a:cubicBezTo>
                  <a:cubicBezTo>
                    <a:pt x="626" y="139"/>
                    <a:pt x="626" y="139"/>
                    <a:pt x="626" y="139"/>
                  </a:cubicBezTo>
                  <a:cubicBezTo>
                    <a:pt x="624" y="139"/>
                    <a:pt x="623" y="139"/>
                    <a:pt x="622" y="139"/>
                  </a:cubicBezTo>
                  <a:cubicBezTo>
                    <a:pt x="622" y="139"/>
                    <a:pt x="622" y="139"/>
                    <a:pt x="622" y="139"/>
                  </a:cubicBezTo>
                  <a:cubicBezTo>
                    <a:pt x="621" y="139"/>
                    <a:pt x="621" y="139"/>
                    <a:pt x="621" y="139"/>
                  </a:cubicBezTo>
                  <a:cubicBezTo>
                    <a:pt x="621" y="139"/>
                    <a:pt x="621" y="139"/>
                    <a:pt x="621" y="139"/>
                  </a:cubicBezTo>
                  <a:cubicBezTo>
                    <a:pt x="620" y="139"/>
                    <a:pt x="620" y="139"/>
                    <a:pt x="619" y="139"/>
                  </a:cubicBezTo>
                  <a:cubicBezTo>
                    <a:pt x="618" y="139"/>
                    <a:pt x="618" y="139"/>
                    <a:pt x="617" y="139"/>
                  </a:cubicBezTo>
                  <a:cubicBezTo>
                    <a:pt x="614" y="139"/>
                    <a:pt x="612" y="138"/>
                    <a:pt x="610" y="136"/>
                  </a:cubicBezTo>
                  <a:cubicBezTo>
                    <a:pt x="608" y="136"/>
                    <a:pt x="607" y="135"/>
                    <a:pt x="606" y="135"/>
                  </a:cubicBezTo>
                  <a:cubicBezTo>
                    <a:pt x="604" y="134"/>
                    <a:pt x="603" y="134"/>
                    <a:pt x="602" y="134"/>
                  </a:cubicBezTo>
                  <a:cubicBezTo>
                    <a:pt x="598" y="134"/>
                    <a:pt x="596" y="138"/>
                    <a:pt x="594" y="142"/>
                  </a:cubicBezTo>
                  <a:cubicBezTo>
                    <a:pt x="593" y="143"/>
                    <a:pt x="593" y="143"/>
                    <a:pt x="593" y="143"/>
                  </a:cubicBezTo>
                  <a:cubicBezTo>
                    <a:pt x="591" y="147"/>
                    <a:pt x="587" y="148"/>
                    <a:pt x="584" y="148"/>
                  </a:cubicBezTo>
                  <a:cubicBezTo>
                    <a:pt x="582" y="148"/>
                    <a:pt x="579" y="148"/>
                    <a:pt x="577" y="149"/>
                  </a:cubicBezTo>
                  <a:cubicBezTo>
                    <a:pt x="576" y="149"/>
                    <a:pt x="576" y="150"/>
                    <a:pt x="575" y="151"/>
                  </a:cubicBezTo>
                  <a:cubicBezTo>
                    <a:pt x="574" y="152"/>
                    <a:pt x="573" y="153"/>
                    <a:pt x="571" y="154"/>
                  </a:cubicBezTo>
                  <a:cubicBezTo>
                    <a:pt x="571" y="154"/>
                    <a:pt x="570" y="154"/>
                    <a:pt x="569" y="154"/>
                  </a:cubicBezTo>
                  <a:cubicBezTo>
                    <a:pt x="568" y="154"/>
                    <a:pt x="567" y="154"/>
                    <a:pt x="566" y="154"/>
                  </a:cubicBezTo>
                  <a:cubicBezTo>
                    <a:pt x="565" y="153"/>
                    <a:pt x="565" y="153"/>
                    <a:pt x="564" y="153"/>
                  </a:cubicBezTo>
                  <a:cubicBezTo>
                    <a:pt x="564" y="153"/>
                    <a:pt x="563" y="153"/>
                    <a:pt x="563" y="153"/>
                  </a:cubicBezTo>
                  <a:cubicBezTo>
                    <a:pt x="559" y="153"/>
                    <a:pt x="556" y="157"/>
                    <a:pt x="555" y="165"/>
                  </a:cubicBezTo>
                  <a:cubicBezTo>
                    <a:pt x="555" y="165"/>
                    <a:pt x="555" y="165"/>
                    <a:pt x="555" y="165"/>
                  </a:cubicBezTo>
                  <a:cubicBezTo>
                    <a:pt x="555" y="165"/>
                    <a:pt x="554" y="165"/>
                    <a:pt x="554" y="165"/>
                  </a:cubicBezTo>
                  <a:cubicBezTo>
                    <a:pt x="553" y="165"/>
                    <a:pt x="552" y="165"/>
                    <a:pt x="551" y="165"/>
                  </a:cubicBezTo>
                  <a:cubicBezTo>
                    <a:pt x="550" y="164"/>
                    <a:pt x="550" y="164"/>
                    <a:pt x="549" y="164"/>
                  </a:cubicBezTo>
                  <a:cubicBezTo>
                    <a:pt x="548" y="164"/>
                    <a:pt x="548" y="164"/>
                    <a:pt x="548" y="164"/>
                  </a:cubicBezTo>
                  <a:cubicBezTo>
                    <a:pt x="546" y="165"/>
                    <a:pt x="546" y="166"/>
                    <a:pt x="546" y="166"/>
                  </a:cubicBezTo>
                  <a:cubicBezTo>
                    <a:pt x="546" y="167"/>
                    <a:pt x="545" y="168"/>
                    <a:pt x="544" y="169"/>
                  </a:cubicBezTo>
                  <a:cubicBezTo>
                    <a:pt x="544" y="169"/>
                    <a:pt x="543" y="169"/>
                    <a:pt x="543" y="169"/>
                  </a:cubicBezTo>
                  <a:cubicBezTo>
                    <a:pt x="541" y="169"/>
                    <a:pt x="539" y="167"/>
                    <a:pt x="538" y="165"/>
                  </a:cubicBezTo>
                  <a:cubicBezTo>
                    <a:pt x="538" y="164"/>
                    <a:pt x="537" y="163"/>
                    <a:pt x="537" y="162"/>
                  </a:cubicBezTo>
                  <a:cubicBezTo>
                    <a:pt x="536" y="162"/>
                    <a:pt x="536" y="162"/>
                    <a:pt x="536" y="162"/>
                  </a:cubicBezTo>
                  <a:cubicBezTo>
                    <a:pt x="535" y="162"/>
                    <a:pt x="535" y="162"/>
                    <a:pt x="535" y="162"/>
                  </a:cubicBezTo>
                  <a:cubicBezTo>
                    <a:pt x="535" y="162"/>
                    <a:pt x="535" y="162"/>
                    <a:pt x="534" y="162"/>
                  </a:cubicBezTo>
                  <a:cubicBezTo>
                    <a:pt x="533" y="162"/>
                    <a:pt x="532" y="161"/>
                    <a:pt x="530" y="161"/>
                  </a:cubicBezTo>
                  <a:cubicBezTo>
                    <a:pt x="529" y="160"/>
                    <a:pt x="528" y="159"/>
                    <a:pt x="528" y="158"/>
                  </a:cubicBezTo>
                  <a:cubicBezTo>
                    <a:pt x="527" y="158"/>
                    <a:pt x="527" y="158"/>
                    <a:pt x="526" y="157"/>
                  </a:cubicBezTo>
                  <a:cubicBezTo>
                    <a:pt x="523" y="154"/>
                    <a:pt x="521" y="152"/>
                    <a:pt x="518" y="149"/>
                  </a:cubicBezTo>
                  <a:cubicBezTo>
                    <a:pt x="517" y="148"/>
                    <a:pt x="516" y="147"/>
                    <a:pt x="515" y="147"/>
                  </a:cubicBezTo>
                  <a:cubicBezTo>
                    <a:pt x="512" y="145"/>
                    <a:pt x="510" y="144"/>
                    <a:pt x="510" y="141"/>
                  </a:cubicBezTo>
                  <a:cubicBezTo>
                    <a:pt x="509" y="139"/>
                    <a:pt x="509" y="136"/>
                    <a:pt x="510" y="134"/>
                  </a:cubicBezTo>
                  <a:cubicBezTo>
                    <a:pt x="510" y="131"/>
                    <a:pt x="510" y="128"/>
                    <a:pt x="509" y="125"/>
                  </a:cubicBezTo>
                  <a:cubicBezTo>
                    <a:pt x="509" y="125"/>
                    <a:pt x="509" y="124"/>
                    <a:pt x="508" y="124"/>
                  </a:cubicBezTo>
                  <a:cubicBezTo>
                    <a:pt x="508" y="124"/>
                    <a:pt x="508" y="124"/>
                    <a:pt x="508" y="124"/>
                  </a:cubicBezTo>
                  <a:cubicBezTo>
                    <a:pt x="508" y="124"/>
                    <a:pt x="508" y="124"/>
                    <a:pt x="508" y="124"/>
                  </a:cubicBezTo>
                  <a:cubicBezTo>
                    <a:pt x="508" y="123"/>
                    <a:pt x="507" y="123"/>
                    <a:pt x="507" y="123"/>
                  </a:cubicBezTo>
                  <a:cubicBezTo>
                    <a:pt x="506" y="123"/>
                    <a:pt x="505" y="122"/>
                    <a:pt x="505" y="121"/>
                  </a:cubicBezTo>
                  <a:cubicBezTo>
                    <a:pt x="503" y="120"/>
                    <a:pt x="503" y="118"/>
                    <a:pt x="503" y="116"/>
                  </a:cubicBezTo>
                  <a:cubicBezTo>
                    <a:pt x="503" y="115"/>
                    <a:pt x="503" y="115"/>
                    <a:pt x="503" y="114"/>
                  </a:cubicBezTo>
                  <a:cubicBezTo>
                    <a:pt x="502" y="112"/>
                    <a:pt x="502" y="111"/>
                    <a:pt x="502" y="110"/>
                  </a:cubicBezTo>
                  <a:cubicBezTo>
                    <a:pt x="501" y="107"/>
                    <a:pt x="500" y="104"/>
                    <a:pt x="500" y="101"/>
                  </a:cubicBezTo>
                  <a:cubicBezTo>
                    <a:pt x="501" y="99"/>
                    <a:pt x="501" y="99"/>
                    <a:pt x="501" y="99"/>
                  </a:cubicBezTo>
                  <a:cubicBezTo>
                    <a:pt x="501" y="96"/>
                    <a:pt x="501" y="92"/>
                    <a:pt x="502" y="89"/>
                  </a:cubicBezTo>
                  <a:cubicBezTo>
                    <a:pt x="503" y="87"/>
                    <a:pt x="504" y="85"/>
                    <a:pt x="505" y="83"/>
                  </a:cubicBezTo>
                  <a:cubicBezTo>
                    <a:pt x="506" y="81"/>
                    <a:pt x="508" y="79"/>
                    <a:pt x="508" y="76"/>
                  </a:cubicBezTo>
                  <a:cubicBezTo>
                    <a:pt x="507" y="75"/>
                    <a:pt x="507" y="74"/>
                    <a:pt x="507" y="73"/>
                  </a:cubicBezTo>
                  <a:cubicBezTo>
                    <a:pt x="506" y="70"/>
                    <a:pt x="506" y="68"/>
                    <a:pt x="509" y="64"/>
                  </a:cubicBezTo>
                  <a:cubicBezTo>
                    <a:pt x="510" y="64"/>
                    <a:pt x="511" y="63"/>
                    <a:pt x="511" y="62"/>
                  </a:cubicBezTo>
                  <a:cubicBezTo>
                    <a:pt x="512" y="61"/>
                    <a:pt x="512" y="60"/>
                    <a:pt x="513" y="60"/>
                  </a:cubicBezTo>
                  <a:cubicBezTo>
                    <a:pt x="513" y="59"/>
                    <a:pt x="514" y="59"/>
                    <a:pt x="515" y="58"/>
                  </a:cubicBezTo>
                  <a:cubicBezTo>
                    <a:pt x="515" y="57"/>
                    <a:pt x="516" y="57"/>
                    <a:pt x="516" y="56"/>
                  </a:cubicBezTo>
                  <a:cubicBezTo>
                    <a:pt x="518" y="53"/>
                    <a:pt x="515" y="49"/>
                    <a:pt x="513" y="47"/>
                  </a:cubicBezTo>
                  <a:cubicBezTo>
                    <a:pt x="512" y="46"/>
                    <a:pt x="512" y="46"/>
                    <a:pt x="512" y="46"/>
                  </a:cubicBezTo>
                  <a:cubicBezTo>
                    <a:pt x="511" y="44"/>
                    <a:pt x="510" y="43"/>
                    <a:pt x="510" y="41"/>
                  </a:cubicBezTo>
                  <a:cubicBezTo>
                    <a:pt x="510" y="40"/>
                    <a:pt x="511" y="39"/>
                    <a:pt x="511" y="38"/>
                  </a:cubicBezTo>
                  <a:cubicBezTo>
                    <a:pt x="511" y="37"/>
                    <a:pt x="512" y="37"/>
                    <a:pt x="512" y="36"/>
                  </a:cubicBezTo>
                  <a:cubicBezTo>
                    <a:pt x="511" y="33"/>
                    <a:pt x="507" y="32"/>
                    <a:pt x="503" y="31"/>
                  </a:cubicBezTo>
                  <a:cubicBezTo>
                    <a:pt x="500" y="30"/>
                    <a:pt x="497" y="30"/>
                    <a:pt x="497" y="28"/>
                  </a:cubicBezTo>
                  <a:cubicBezTo>
                    <a:pt x="496" y="27"/>
                    <a:pt x="497" y="26"/>
                    <a:pt x="498" y="24"/>
                  </a:cubicBezTo>
                  <a:cubicBezTo>
                    <a:pt x="498" y="23"/>
                    <a:pt x="499" y="23"/>
                    <a:pt x="499" y="22"/>
                  </a:cubicBezTo>
                  <a:cubicBezTo>
                    <a:pt x="500" y="21"/>
                    <a:pt x="501" y="21"/>
                    <a:pt x="501" y="20"/>
                  </a:cubicBezTo>
                  <a:cubicBezTo>
                    <a:pt x="502" y="18"/>
                    <a:pt x="502" y="17"/>
                    <a:pt x="502" y="16"/>
                  </a:cubicBezTo>
                  <a:cubicBezTo>
                    <a:pt x="502" y="15"/>
                    <a:pt x="502" y="14"/>
                    <a:pt x="502" y="13"/>
                  </a:cubicBezTo>
                  <a:cubicBezTo>
                    <a:pt x="502" y="13"/>
                    <a:pt x="502" y="13"/>
                    <a:pt x="502" y="13"/>
                  </a:cubicBezTo>
                  <a:cubicBezTo>
                    <a:pt x="503" y="9"/>
                    <a:pt x="504" y="6"/>
                    <a:pt x="500" y="3"/>
                  </a:cubicBezTo>
                  <a:cubicBezTo>
                    <a:pt x="499" y="3"/>
                    <a:pt x="499" y="3"/>
                    <a:pt x="498" y="2"/>
                  </a:cubicBezTo>
                  <a:cubicBezTo>
                    <a:pt x="497" y="1"/>
                    <a:pt x="496" y="1"/>
                    <a:pt x="496" y="1"/>
                  </a:cubicBezTo>
                  <a:cubicBezTo>
                    <a:pt x="495" y="0"/>
                    <a:pt x="495" y="0"/>
                    <a:pt x="495" y="0"/>
                  </a:cubicBezTo>
                  <a:cubicBezTo>
                    <a:pt x="494" y="0"/>
                    <a:pt x="494" y="0"/>
                    <a:pt x="494" y="0"/>
                  </a:cubicBezTo>
                  <a:cubicBezTo>
                    <a:pt x="494" y="0"/>
                    <a:pt x="493" y="1"/>
                    <a:pt x="492" y="1"/>
                  </a:cubicBezTo>
                  <a:cubicBezTo>
                    <a:pt x="492" y="1"/>
                    <a:pt x="492" y="2"/>
                    <a:pt x="491" y="2"/>
                  </a:cubicBezTo>
                  <a:cubicBezTo>
                    <a:pt x="489" y="3"/>
                    <a:pt x="488" y="3"/>
                    <a:pt x="487" y="3"/>
                  </a:cubicBezTo>
                  <a:cubicBezTo>
                    <a:pt x="485" y="4"/>
                    <a:pt x="484" y="4"/>
                    <a:pt x="482" y="6"/>
                  </a:cubicBezTo>
                  <a:cubicBezTo>
                    <a:pt x="480" y="6"/>
                    <a:pt x="480" y="6"/>
                    <a:pt x="480" y="6"/>
                  </a:cubicBezTo>
                  <a:cubicBezTo>
                    <a:pt x="480" y="8"/>
                    <a:pt x="480" y="8"/>
                    <a:pt x="480" y="8"/>
                  </a:cubicBezTo>
                  <a:cubicBezTo>
                    <a:pt x="480" y="8"/>
                    <a:pt x="480" y="9"/>
                    <a:pt x="480" y="9"/>
                  </a:cubicBezTo>
                  <a:cubicBezTo>
                    <a:pt x="480" y="15"/>
                    <a:pt x="477" y="17"/>
                    <a:pt x="473" y="20"/>
                  </a:cubicBezTo>
                  <a:cubicBezTo>
                    <a:pt x="473" y="20"/>
                    <a:pt x="472" y="21"/>
                    <a:pt x="471" y="22"/>
                  </a:cubicBezTo>
                  <a:cubicBezTo>
                    <a:pt x="470" y="22"/>
                    <a:pt x="469" y="24"/>
                    <a:pt x="468" y="25"/>
                  </a:cubicBezTo>
                  <a:cubicBezTo>
                    <a:pt x="467" y="26"/>
                    <a:pt x="466" y="28"/>
                    <a:pt x="464" y="29"/>
                  </a:cubicBezTo>
                  <a:cubicBezTo>
                    <a:pt x="463" y="29"/>
                    <a:pt x="462" y="29"/>
                    <a:pt x="460" y="30"/>
                  </a:cubicBezTo>
                  <a:cubicBezTo>
                    <a:pt x="459" y="30"/>
                    <a:pt x="457" y="30"/>
                    <a:pt x="456" y="31"/>
                  </a:cubicBezTo>
                  <a:cubicBezTo>
                    <a:pt x="455" y="31"/>
                    <a:pt x="454" y="32"/>
                    <a:pt x="453" y="32"/>
                  </a:cubicBezTo>
                  <a:cubicBezTo>
                    <a:pt x="452" y="32"/>
                    <a:pt x="450" y="33"/>
                    <a:pt x="449" y="34"/>
                  </a:cubicBezTo>
                  <a:cubicBezTo>
                    <a:pt x="448" y="35"/>
                    <a:pt x="447" y="36"/>
                    <a:pt x="447" y="37"/>
                  </a:cubicBezTo>
                  <a:cubicBezTo>
                    <a:pt x="446" y="38"/>
                    <a:pt x="445" y="39"/>
                    <a:pt x="443" y="40"/>
                  </a:cubicBezTo>
                  <a:cubicBezTo>
                    <a:pt x="442" y="41"/>
                    <a:pt x="440" y="41"/>
                    <a:pt x="439" y="42"/>
                  </a:cubicBezTo>
                  <a:cubicBezTo>
                    <a:pt x="437" y="42"/>
                    <a:pt x="436" y="43"/>
                    <a:pt x="435" y="43"/>
                  </a:cubicBezTo>
                  <a:cubicBezTo>
                    <a:pt x="433" y="43"/>
                    <a:pt x="432" y="44"/>
                    <a:pt x="431" y="44"/>
                  </a:cubicBezTo>
                  <a:cubicBezTo>
                    <a:pt x="429" y="44"/>
                    <a:pt x="428" y="44"/>
                    <a:pt x="426" y="44"/>
                  </a:cubicBezTo>
                  <a:cubicBezTo>
                    <a:pt x="425" y="45"/>
                    <a:pt x="425" y="45"/>
                    <a:pt x="425" y="45"/>
                  </a:cubicBezTo>
                  <a:cubicBezTo>
                    <a:pt x="423" y="45"/>
                    <a:pt x="422" y="46"/>
                    <a:pt x="421" y="46"/>
                  </a:cubicBezTo>
                  <a:cubicBezTo>
                    <a:pt x="420" y="46"/>
                    <a:pt x="419" y="46"/>
                    <a:pt x="418" y="45"/>
                  </a:cubicBezTo>
                  <a:cubicBezTo>
                    <a:pt x="418" y="45"/>
                    <a:pt x="417" y="44"/>
                    <a:pt x="417" y="44"/>
                  </a:cubicBezTo>
                  <a:cubicBezTo>
                    <a:pt x="415" y="43"/>
                    <a:pt x="414" y="43"/>
                    <a:pt x="413" y="43"/>
                  </a:cubicBezTo>
                  <a:cubicBezTo>
                    <a:pt x="412" y="43"/>
                    <a:pt x="411" y="44"/>
                    <a:pt x="410" y="44"/>
                  </a:cubicBezTo>
                  <a:cubicBezTo>
                    <a:pt x="410" y="45"/>
                    <a:pt x="410" y="45"/>
                    <a:pt x="409" y="46"/>
                  </a:cubicBezTo>
                  <a:cubicBezTo>
                    <a:pt x="409" y="47"/>
                    <a:pt x="409" y="47"/>
                    <a:pt x="408" y="47"/>
                  </a:cubicBezTo>
                  <a:cubicBezTo>
                    <a:pt x="408" y="48"/>
                    <a:pt x="407" y="48"/>
                    <a:pt x="406" y="48"/>
                  </a:cubicBezTo>
                  <a:cubicBezTo>
                    <a:pt x="406" y="48"/>
                    <a:pt x="405" y="48"/>
                    <a:pt x="405" y="49"/>
                  </a:cubicBezTo>
                  <a:cubicBezTo>
                    <a:pt x="401" y="50"/>
                    <a:pt x="401" y="52"/>
                    <a:pt x="402" y="55"/>
                  </a:cubicBezTo>
                  <a:cubicBezTo>
                    <a:pt x="402" y="62"/>
                    <a:pt x="401" y="66"/>
                    <a:pt x="399" y="67"/>
                  </a:cubicBezTo>
                  <a:cubicBezTo>
                    <a:pt x="398" y="68"/>
                    <a:pt x="398" y="68"/>
                    <a:pt x="397" y="68"/>
                  </a:cubicBezTo>
                  <a:cubicBezTo>
                    <a:pt x="396" y="68"/>
                    <a:pt x="395" y="67"/>
                    <a:pt x="394" y="67"/>
                  </a:cubicBezTo>
                  <a:cubicBezTo>
                    <a:pt x="393" y="66"/>
                    <a:pt x="392" y="65"/>
                    <a:pt x="391" y="63"/>
                  </a:cubicBezTo>
                  <a:cubicBezTo>
                    <a:pt x="390" y="63"/>
                    <a:pt x="389" y="62"/>
                    <a:pt x="389" y="61"/>
                  </a:cubicBezTo>
                  <a:cubicBezTo>
                    <a:pt x="386" y="59"/>
                    <a:pt x="385" y="57"/>
                    <a:pt x="383" y="54"/>
                  </a:cubicBezTo>
                  <a:cubicBezTo>
                    <a:pt x="382" y="53"/>
                    <a:pt x="381" y="52"/>
                    <a:pt x="381" y="52"/>
                  </a:cubicBezTo>
                  <a:cubicBezTo>
                    <a:pt x="379" y="54"/>
                    <a:pt x="379" y="54"/>
                    <a:pt x="379" y="54"/>
                  </a:cubicBezTo>
                  <a:cubicBezTo>
                    <a:pt x="379" y="55"/>
                    <a:pt x="379" y="55"/>
                    <a:pt x="379" y="55"/>
                  </a:cubicBezTo>
                  <a:cubicBezTo>
                    <a:pt x="378" y="53"/>
                    <a:pt x="378" y="53"/>
                    <a:pt x="378" y="53"/>
                  </a:cubicBezTo>
                  <a:cubicBezTo>
                    <a:pt x="378" y="53"/>
                    <a:pt x="377" y="53"/>
                    <a:pt x="377" y="53"/>
                  </a:cubicBezTo>
                  <a:cubicBezTo>
                    <a:pt x="376" y="54"/>
                    <a:pt x="376" y="54"/>
                    <a:pt x="376" y="54"/>
                  </a:cubicBezTo>
                  <a:cubicBezTo>
                    <a:pt x="375" y="55"/>
                    <a:pt x="374" y="55"/>
                    <a:pt x="374" y="55"/>
                  </a:cubicBezTo>
                  <a:cubicBezTo>
                    <a:pt x="373" y="55"/>
                    <a:pt x="372" y="55"/>
                    <a:pt x="371" y="54"/>
                  </a:cubicBezTo>
                  <a:cubicBezTo>
                    <a:pt x="371" y="54"/>
                    <a:pt x="370" y="53"/>
                    <a:pt x="369" y="53"/>
                  </a:cubicBezTo>
                  <a:cubicBezTo>
                    <a:pt x="368" y="52"/>
                    <a:pt x="367" y="52"/>
                    <a:pt x="366" y="52"/>
                  </a:cubicBezTo>
                  <a:cubicBezTo>
                    <a:pt x="365" y="52"/>
                    <a:pt x="363" y="53"/>
                    <a:pt x="361" y="54"/>
                  </a:cubicBezTo>
                  <a:cubicBezTo>
                    <a:pt x="360" y="54"/>
                    <a:pt x="358" y="55"/>
                    <a:pt x="356" y="55"/>
                  </a:cubicBezTo>
                  <a:cubicBezTo>
                    <a:pt x="355" y="55"/>
                    <a:pt x="355" y="55"/>
                    <a:pt x="354" y="54"/>
                  </a:cubicBezTo>
                  <a:cubicBezTo>
                    <a:pt x="352" y="53"/>
                    <a:pt x="352" y="52"/>
                    <a:pt x="353" y="50"/>
                  </a:cubicBezTo>
                  <a:cubicBezTo>
                    <a:pt x="353" y="48"/>
                    <a:pt x="353" y="47"/>
                    <a:pt x="352" y="46"/>
                  </a:cubicBezTo>
                  <a:cubicBezTo>
                    <a:pt x="351" y="45"/>
                    <a:pt x="349" y="44"/>
                    <a:pt x="348" y="44"/>
                  </a:cubicBezTo>
                  <a:cubicBezTo>
                    <a:pt x="346" y="44"/>
                    <a:pt x="344" y="45"/>
                    <a:pt x="343" y="45"/>
                  </a:cubicBezTo>
                  <a:cubicBezTo>
                    <a:pt x="341" y="45"/>
                    <a:pt x="339" y="46"/>
                    <a:pt x="337" y="46"/>
                  </a:cubicBezTo>
                  <a:cubicBezTo>
                    <a:pt x="336" y="46"/>
                    <a:pt x="335" y="45"/>
                    <a:pt x="334" y="45"/>
                  </a:cubicBezTo>
                  <a:cubicBezTo>
                    <a:pt x="333" y="44"/>
                    <a:pt x="332" y="43"/>
                    <a:pt x="332" y="42"/>
                  </a:cubicBezTo>
                  <a:cubicBezTo>
                    <a:pt x="331" y="41"/>
                    <a:pt x="331" y="41"/>
                    <a:pt x="330" y="40"/>
                  </a:cubicBezTo>
                  <a:cubicBezTo>
                    <a:pt x="325" y="37"/>
                    <a:pt x="325" y="37"/>
                    <a:pt x="325" y="37"/>
                  </a:cubicBezTo>
                  <a:cubicBezTo>
                    <a:pt x="326" y="42"/>
                    <a:pt x="326" y="42"/>
                    <a:pt x="326" y="42"/>
                  </a:cubicBezTo>
                  <a:cubicBezTo>
                    <a:pt x="327" y="46"/>
                    <a:pt x="330" y="50"/>
                    <a:pt x="333" y="53"/>
                  </a:cubicBezTo>
                  <a:cubicBezTo>
                    <a:pt x="334" y="54"/>
                    <a:pt x="335" y="55"/>
                    <a:pt x="335" y="56"/>
                  </a:cubicBezTo>
                  <a:cubicBezTo>
                    <a:pt x="337" y="58"/>
                    <a:pt x="338" y="59"/>
                    <a:pt x="339" y="59"/>
                  </a:cubicBezTo>
                  <a:cubicBezTo>
                    <a:pt x="340" y="60"/>
                    <a:pt x="341" y="61"/>
                    <a:pt x="342" y="61"/>
                  </a:cubicBezTo>
                  <a:cubicBezTo>
                    <a:pt x="346" y="65"/>
                    <a:pt x="348" y="69"/>
                    <a:pt x="347" y="74"/>
                  </a:cubicBezTo>
                  <a:cubicBezTo>
                    <a:pt x="346" y="80"/>
                    <a:pt x="347" y="86"/>
                    <a:pt x="349" y="91"/>
                  </a:cubicBezTo>
                  <a:cubicBezTo>
                    <a:pt x="350" y="92"/>
                    <a:pt x="350" y="93"/>
                    <a:pt x="351" y="94"/>
                  </a:cubicBezTo>
                  <a:cubicBezTo>
                    <a:pt x="351" y="94"/>
                    <a:pt x="351" y="94"/>
                    <a:pt x="351" y="94"/>
                  </a:cubicBezTo>
                  <a:cubicBezTo>
                    <a:pt x="353" y="98"/>
                    <a:pt x="356" y="104"/>
                    <a:pt x="355" y="108"/>
                  </a:cubicBezTo>
                  <a:cubicBezTo>
                    <a:pt x="355" y="109"/>
                    <a:pt x="355" y="109"/>
                    <a:pt x="355" y="110"/>
                  </a:cubicBezTo>
                  <a:cubicBezTo>
                    <a:pt x="354" y="111"/>
                    <a:pt x="354" y="112"/>
                    <a:pt x="354" y="113"/>
                  </a:cubicBezTo>
                  <a:cubicBezTo>
                    <a:pt x="354" y="115"/>
                    <a:pt x="354" y="115"/>
                    <a:pt x="354" y="115"/>
                  </a:cubicBezTo>
                  <a:cubicBezTo>
                    <a:pt x="356" y="115"/>
                    <a:pt x="356" y="115"/>
                    <a:pt x="356" y="115"/>
                  </a:cubicBezTo>
                  <a:cubicBezTo>
                    <a:pt x="356" y="115"/>
                    <a:pt x="356" y="115"/>
                    <a:pt x="356" y="115"/>
                  </a:cubicBezTo>
                  <a:cubicBezTo>
                    <a:pt x="357" y="116"/>
                    <a:pt x="358" y="116"/>
                    <a:pt x="359" y="116"/>
                  </a:cubicBezTo>
                  <a:cubicBezTo>
                    <a:pt x="360" y="116"/>
                    <a:pt x="362" y="116"/>
                    <a:pt x="363" y="115"/>
                  </a:cubicBezTo>
                  <a:cubicBezTo>
                    <a:pt x="364" y="115"/>
                    <a:pt x="365" y="115"/>
                    <a:pt x="366" y="115"/>
                  </a:cubicBezTo>
                  <a:cubicBezTo>
                    <a:pt x="366" y="115"/>
                    <a:pt x="367" y="115"/>
                    <a:pt x="368" y="115"/>
                  </a:cubicBezTo>
                  <a:cubicBezTo>
                    <a:pt x="369" y="115"/>
                    <a:pt x="370" y="115"/>
                    <a:pt x="371" y="115"/>
                  </a:cubicBezTo>
                  <a:cubicBezTo>
                    <a:pt x="374" y="115"/>
                    <a:pt x="376" y="115"/>
                    <a:pt x="377" y="116"/>
                  </a:cubicBezTo>
                  <a:cubicBezTo>
                    <a:pt x="378" y="118"/>
                    <a:pt x="378" y="124"/>
                    <a:pt x="377" y="126"/>
                  </a:cubicBezTo>
                  <a:cubicBezTo>
                    <a:pt x="377" y="126"/>
                    <a:pt x="375" y="127"/>
                    <a:pt x="374" y="127"/>
                  </a:cubicBezTo>
                  <a:cubicBezTo>
                    <a:pt x="374" y="127"/>
                    <a:pt x="374" y="127"/>
                    <a:pt x="374" y="127"/>
                  </a:cubicBezTo>
                  <a:cubicBezTo>
                    <a:pt x="373" y="128"/>
                    <a:pt x="373" y="128"/>
                    <a:pt x="372" y="128"/>
                  </a:cubicBezTo>
                  <a:cubicBezTo>
                    <a:pt x="371" y="129"/>
                    <a:pt x="371" y="129"/>
                    <a:pt x="371" y="129"/>
                  </a:cubicBezTo>
                  <a:cubicBezTo>
                    <a:pt x="369" y="129"/>
                    <a:pt x="367" y="130"/>
                    <a:pt x="365" y="131"/>
                  </a:cubicBezTo>
                  <a:cubicBezTo>
                    <a:pt x="365" y="132"/>
                    <a:pt x="364" y="132"/>
                    <a:pt x="364" y="133"/>
                  </a:cubicBezTo>
                  <a:cubicBezTo>
                    <a:pt x="363" y="134"/>
                    <a:pt x="362" y="135"/>
                    <a:pt x="359" y="135"/>
                  </a:cubicBezTo>
                  <a:cubicBezTo>
                    <a:pt x="359" y="135"/>
                    <a:pt x="358" y="135"/>
                    <a:pt x="357" y="135"/>
                  </a:cubicBezTo>
                  <a:cubicBezTo>
                    <a:pt x="357" y="135"/>
                    <a:pt x="355" y="135"/>
                    <a:pt x="354" y="135"/>
                  </a:cubicBezTo>
                  <a:cubicBezTo>
                    <a:pt x="354" y="135"/>
                    <a:pt x="353" y="135"/>
                    <a:pt x="353" y="135"/>
                  </a:cubicBezTo>
                  <a:cubicBezTo>
                    <a:pt x="351" y="135"/>
                    <a:pt x="351" y="135"/>
                    <a:pt x="351" y="135"/>
                  </a:cubicBezTo>
                  <a:cubicBezTo>
                    <a:pt x="351" y="138"/>
                    <a:pt x="351" y="138"/>
                    <a:pt x="351" y="138"/>
                  </a:cubicBezTo>
                  <a:cubicBezTo>
                    <a:pt x="351" y="139"/>
                    <a:pt x="351" y="140"/>
                    <a:pt x="351" y="142"/>
                  </a:cubicBezTo>
                  <a:cubicBezTo>
                    <a:pt x="351" y="144"/>
                    <a:pt x="352" y="147"/>
                    <a:pt x="351" y="149"/>
                  </a:cubicBezTo>
                  <a:cubicBezTo>
                    <a:pt x="350" y="150"/>
                    <a:pt x="349" y="150"/>
                    <a:pt x="349" y="151"/>
                  </a:cubicBezTo>
                  <a:cubicBezTo>
                    <a:pt x="348" y="152"/>
                    <a:pt x="348" y="152"/>
                    <a:pt x="347" y="152"/>
                  </a:cubicBezTo>
                  <a:cubicBezTo>
                    <a:pt x="347" y="153"/>
                    <a:pt x="346" y="154"/>
                    <a:pt x="346" y="154"/>
                  </a:cubicBezTo>
                  <a:cubicBezTo>
                    <a:pt x="345" y="155"/>
                    <a:pt x="345" y="156"/>
                    <a:pt x="344" y="157"/>
                  </a:cubicBezTo>
                  <a:cubicBezTo>
                    <a:pt x="344" y="157"/>
                    <a:pt x="343" y="158"/>
                    <a:pt x="342" y="158"/>
                  </a:cubicBezTo>
                  <a:cubicBezTo>
                    <a:pt x="342" y="158"/>
                    <a:pt x="341" y="157"/>
                    <a:pt x="340" y="157"/>
                  </a:cubicBezTo>
                  <a:cubicBezTo>
                    <a:pt x="339" y="156"/>
                    <a:pt x="339" y="155"/>
                    <a:pt x="337" y="155"/>
                  </a:cubicBezTo>
                  <a:cubicBezTo>
                    <a:pt x="337" y="155"/>
                    <a:pt x="337" y="155"/>
                    <a:pt x="337" y="155"/>
                  </a:cubicBezTo>
                  <a:cubicBezTo>
                    <a:pt x="336" y="156"/>
                    <a:pt x="336" y="156"/>
                    <a:pt x="336" y="156"/>
                  </a:cubicBezTo>
                  <a:cubicBezTo>
                    <a:pt x="334" y="156"/>
                    <a:pt x="334" y="158"/>
                    <a:pt x="333" y="160"/>
                  </a:cubicBezTo>
                  <a:cubicBezTo>
                    <a:pt x="332" y="162"/>
                    <a:pt x="332" y="163"/>
                    <a:pt x="330" y="164"/>
                  </a:cubicBezTo>
                  <a:cubicBezTo>
                    <a:pt x="329" y="165"/>
                    <a:pt x="327" y="165"/>
                    <a:pt x="325" y="165"/>
                  </a:cubicBezTo>
                  <a:cubicBezTo>
                    <a:pt x="323" y="166"/>
                    <a:pt x="321" y="166"/>
                    <a:pt x="320" y="166"/>
                  </a:cubicBezTo>
                  <a:cubicBezTo>
                    <a:pt x="319" y="167"/>
                    <a:pt x="319" y="167"/>
                    <a:pt x="319" y="167"/>
                  </a:cubicBezTo>
                  <a:cubicBezTo>
                    <a:pt x="316" y="168"/>
                    <a:pt x="312" y="170"/>
                    <a:pt x="312" y="173"/>
                  </a:cubicBezTo>
                  <a:cubicBezTo>
                    <a:pt x="311" y="174"/>
                    <a:pt x="312" y="174"/>
                    <a:pt x="312" y="175"/>
                  </a:cubicBezTo>
                  <a:cubicBezTo>
                    <a:pt x="312" y="177"/>
                    <a:pt x="312" y="178"/>
                    <a:pt x="311" y="179"/>
                  </a:cubicBezTo>
                  <a:cubicBezTo>
                    <a:pt x="310" y="179"/>
                    <a:pt x="309" y="179"/>
                    <a:pt x="308" y="179"/>
                  </a:cubicBezTo>
                  <a:cubicBezTo>
                    <a:pt x="307" y="180"/>
                    <a:pt x="307" y="180"/>
                    <a:pt x="306" y="180"/>
                  </a:cubicBezTo>
                  <a:cubicBezTo>
                    <a:pt x="304" y="181"/>
                    <a:pt x="303" y="182"/>
                    <a:pt x="302" y="184"/>
                  </a:cubicBezTo>
                  <a:cubicBezTo>
                    <a:pt x="302" y="185"/>
                    <a:pt x="301" y="187"/>
                    <a:pt x="300" y="188"/>
                  </a:cubicBezTo>
                  <a:cubicBezTo>
                    <a:pt x="300" y="189"/>
                    <a:pt x="299" y="189"/>
                    <a:pt x="298" y="189"/>
                  </a:cubicBezTo>
                  <a:cubicBezTo>
                    <a:pt x="297" y="189"/>
                    <a:pt x="297" y="189"/>
                    <a:pt x="296" y="189"/>
                  </a:cubicBezTo>
                  <a:cubicBezTo>
                    <a:pt x="295" y="188"/>
                    <a:pt x="294" y="186"/>
                    <a:pt x="295" y="185"/>
                  </a:cubicBezTo>
                  <a:cubicBezTo>
                    <a:pt x="295" y="183"/>
                    <a:pt x="296" y="182"/>
                    <a:pt x="297" y="181"/>
                  </a:cubicBezTo>
                  <a:cubicBezTo>
                    <a:pt x="298" y="180"/>
                    <a:pt x="299" y="178"/>
                    <a:pt x="297" y="175"/>
                  </a:cubicBezTo>
                  <a:cubicBezTo>
                    <a:pt x="296" y="174"/>
                    <a:pt x="296" y="174"/>
                    <a:pt x="296" y="174"/>
                  </a:cubicBezTo>
                  <a:cubicBezTo>
                    <a:pt x="295" y="174"/>
                    <a:pt x="295" y="174"/>
                    <a:pt x="295" y="174"/>
                  </a:cubicBezTo>
                  <a:cubicBezTo>
                    <a:pt x="292" y="174"/>
                    <a:pt x="291" y="176"/>
                    <a:pt x="289" y="177"/>
                  </a:cubicBezTo>
                  <a:cubicBezTo>
                    <a:pt x="288" y="178"/>
                    <a:pt x="287" y="178"/>
                    <a:pt x="286" y="179"/>
                  </a:cubicBezTo>
                  <a:cubicBezTo>
                    <a:pt x="285" y="179"/>
                    <a:pt x="285" y="179"/>
                    <a:pt x="284" y="180"/>
                  </a:cubicBezTo>
                  <a:cubicBezTo>
                    <a:pt x="283" y="180"/>
                    <a:pt x="283" y="181"/>
                    <a:pt x="282" y="181"/>
                  </a:cubicBezTo>
                  <a:cubicBezTo>
                    <a:pt x="282" y="182"/>
                    <a:pt x="281" y="183"/>
                    <a:pt x="281" y="183"/>
                  </a:cubicBezTo>
                  <a:cubicBezTo>
                    <a:pt x="279" y="184"/>
                    <a:pt x="278" y="185"/>
                    <a:pt x="275" y="185"/>
                  </a:cubicBezTo>
                  <a:cubicBezTo>
                    <a:pt x="274" y="185"/>
                    <a:pt x="272" y="185"/>
                    <a:pt x="271" y="184"/>
                  </a:cubicBezTo>
                  <a:cubicBezTo>
                    <a:pt x="270" y="184"/>
                    <a:pt x="270" y="184"/>
                    <a:pt x="270" y="184"/>
                  </a:cubicBezTo>
                  <a:cubicBezTo>
                    <a:pt x="266" y="184"/>
                    <a:pt x="264" y="181"/>
                    <a:pt x="261" y="178"/>
                  </a:cubicBezTo>
                  <a:cubicBezTo>
                    <a:pt x="260" y="177"/>
                    <a:pt x="259" y="176"/>
                    <a:pt x="258" y="175"/>
                  </a:cubicBezTo>
                  <a:cubicBezTo>
                    <a:pt x="257" y="175"/>
                    <a:pt x="256" y="174"/>
                    <a:pt x="255" y="174"/>
                  </a:cubicBezTo>
                  <a:cubicBezTo>
                    <a:pt x="254" y="172"/>
                    <a:pt x="252" y="171"/>
                    <a:pt x="251" y="170"/>
                  </a:cubicBezTo>
                  <a:cubicBezTo>
                    <a:pt x="250" y="169"/>
                    <a:pt x="250" y="169"/>
                    <a:pt x="250" y="169"/>
                  </a:cubicBezTo>
                  <a:cubicBezTo>
                    <a:pt x="248" y="169"/>
                    <a:pt x="248" y="169"/>
                    <a:pt x="248" y="169"/>
                  </a:cubicBezTo>
                  <a:cubicBezTo>
                    <a:pt x="239" y="169"/>
                    <a:pt x="238" y="162"/>
                    <a:pt x="236" y="153"/>
                  </a:cubicBezTo>
                  <a:cubicBezTo>
                    <a:pt x="236" y="149"/>
                    <a:pt x="235" y="145"/>
                    <a:pt x="234" y="143"/>
                  </a:cubicBezTo>
                  <a:cubicBezTo>
                    <a:pt x="231" y="136"/>
                    <a:pt x="229" y="134"/>
                    <a:pt x="227" y="133"/>
                  </a:cubicBezTo>
                  <a:cubicBezTo>
                    <a:pt x="226" y="133"/>
                    <a:pt x="226" y="133"/>
                    <a:pt x="226" y="133"/>
                  </a:cubicBezTo>
                  <a:cubicBezTo>
                    <a:pt x="226" y="133"/>
                    <a:pt x="226" y="133"/>
                    <a:pt x="226" y="133"/>
                  </a:cubicBezTo>
                  <a:cubicBezTo>
                    <a:pt x="224" y="133"/>
                    <a:pt x="222" y="135"/>
                    <a:pt x="220" y="137"/>
                  </a:cubicBezTo>
                  <a:cubicBezTo>
                    <a:pt x="220" y="137"/>
                    <a:pt x="219" y="138"/>
                    <a:pt x="219" y="139"/>
                  </a:cubicBezTo>
                  <a:cubicBezTo>
                    <a:pt x="217" y="141"/>
                    <a:pt x="214" y="144"/>
                    <a:pt x="212" y="144"/>
                  </a:cubicBezTo>
                  <a:cubicBezTo>
                    <a:pt x="212" y="144"/>
                    <a:pt x="212" y="144"/>
                    <a:pt x="212" y="144"/>
                  </a:cubicBezTo>
                  <a:cubicBezTo>
                    <a:pt x="210" y="144"/>
                    <a:pt x="209" y="143"/>
                    <a:pt x="207" y="141"/>
                  </a:cubicBezTo>
                  <a:cubicBezTo>
                    <a:pt x="207" y="141"/>
                    <a:pt x="207" y="140"/>
                    <a:pt x="206" y="140"/>
                  </a:cubicBezTo>
                  <a:cubicBezTo>
                    <a:pt x="206" y="139"/>
                    <a:pt x="205" y="137"/>
                    <a:pt x="204" y="136"/>
                  </a:cubicBezTo>
                  <a:cubicBezTo>
                    <a:pt x="201" y="131"/>
                    <a:pt x="201" y="131"/>
                    <a:pt x="201" y="131"/>
                  </a:cubicBezTo>
                  <a:cubicBezTo>
                    <a:pt x="200" y="137"/>
                    <a:pt x="200" y="137"/>
                    <a:pt x="200" y="137"/>
                  </a:cubicBezTo>
                  <a:cubicBezTo>
                    <a:pt x="200" y="137"/>
                    <a:pt x="200" y="138"/>
                    <a:pt x="200" y="139"/>
                  </a:cubicBezTo>
                  <a:cubicBezTo>
                    <a:pt x="199" y="142"/>
                    <a:pt x="199" y="144"/>
                    <a:pt x="197" y="145"/>
                  </a:cubicBezTo>
                  <a:cubicBezTo>
                    <a:pt x="196" y="145"/>
                    <a:pt x="195" y="145"/>
                    <a:pt x="194" y="145"/>
                  </a:cubicBezTo>
                  <a:cubicBezTo>
                    <a:pt x="193" y="145"/>
                    <a:pt x="192" y="145"/>
                    <a:pt x="190" y="145"/>
                  </a:cubicBezTo>
                  <a:cubicBezTo>
                    <a:pt x="189" y="145"/>
                    <a:pt x="188" y="145"/>
                    <a:pt x="187" y="145"/>
                  </a:cubicBezTo>
                  <a:cubicBezTo>
                    <a:pt x="186" y="145"/>
                    <a:pt x="172" y="145"/>
                    <a:pt x="170" y="145"/>
                  </a:cubicBezTo>
                  <a:cubicBezTo>
                    <a:pt x="160" y="145"/>
                    <a:pt x="160" y="145"/>
                    <a:pt x="160" y="145"/>
                  </a:cubicBezTo>
                  <a:cubicBezTo>
                    <a:pt x="159" y="145"/>
                    <a:pt x="158" y="144"/>
                    <a:pt x="157" y="144"/>
                  </a:cubicBezTo>
                  <a:cubicBezTo>
                    <a:pt x="155" y="144"/>
                    <a:pt x="153" y="143"/>
                    <a:pt x="151" y="143"/>
                  </a:cubicBezTo>
                  <a:cubicBezTo>
                    <a:pt x="151" y="143"/>
                    <a:pt x="151" y="143"/>
                    <a:pt x="151" y="143"/>
                  </a:cubicBezTo>
                  <a:cubicBezTo>
                    <a:pt x="148" y="143"/>
                    <a:pt x="145" y="144"/>
                    <a:pt x="144" y="145"/>
                  </a:cubicBezTo>
                  <a:cubicBezTo>
                    <a:pt x="143" y="145"/>
                    <a:pt x="143" y="145"/>
                    <a:pt x="143" y="145"/>
                  </a:cubicBezTo>
                  <a:cubicBezTo>
                    <a:pt x="143" y="145"/>
                    <a:pt x="143" y="145"/>
                    <a:pt x="143" y="145"/>
                  </a:cubicBezTo>
                  <a:cubicBezTo>
                    <a:pt x="142" y="146"/>
                    <a:pt x="142" y="146"/>
                    <a:pt x="142" y="146"/>
                  </a:cubicBezTo>
                  <a:cubicBezTo>
                    <a:pt x="142" y="147"/>
                    <a:pt x="142" y="147"/>
                    <a:pt x="142" y="147"/>
                  </a:cubicBezTo>
                  <a:cubicBezTo>
                    <a:pt x="142" y="149"/>
                    <a:pt x="142" y="151"/>
                    <a:pt x="142" y="153"/>
                  </a:cubicBezTo>
                  <a:cubicBezTo>
                    <a:pt x="142" y="154"/>
                    <a:pt x="142" y="155"/>
                    <a:pt x="142" y="156"/>
                  </a:cubicBezTo>
                  <a:cubicBezTo>
                    <a:pt x="141" y="170"/>
                    <a:pt x="141" y="170"/>
                    <a:pt x="141" y="170"/>
                  </a:cubicBezTo>
                  <a:cubicBezTo>
                    <a:pt x="143" y="170"/>
                    <a:pt x="143" y="170"/>
                    <a:pt x="143" y="170"/>
                  </a:cubicBezTo>
                  <a:cubicBezTo>
                    <a:pt x="149" y="170"/>
                    <a:pt x="154" y="170"/>
                    <a:pt x="157" y="171"/>
                  </a:cubicBezTo>
                  <a:cubicBezTo>
                    <a:pt x="162" y="172"/>
                    <a:pt x="164" y="176"/>
                    <a:pt x="165" y="180"/>
                  </a:cubicBezTo>
                  <a:cubicBezTo>
                    <a:pt x="166" y="183"/>
                    <a:pt x="165" y="187"/>
                    <a:pt x="163" y="188"/>
                  </a:cubicBezTo>
                  <a:cubicBezTo>
                    <a:pt x="163" y="188"/>
                    <a:pt x="162" y="189"/>
                    <a:pt x="160" y="189"/>
                  </a:cubicBezTo>
                  <a:cubicBezTo>
                    <a:pt x="159" y="189"/>
                    <a:pt x="158" y="189"/>
                    <a:pt x="157" y="188"/>
                  </a:cubicBezTo>
                  <a:cubicBezTo>
                    <a:pt x="156" y="188"/>
                    <a:pt x="155" y="187"/>
                    <a:pt x="153" y="187"/>
                  </a:cubicBezTo>
                  <a:cubicBezTo>
                    <a:pt x="152" y="187"/>
                    <a:pt x="150" y="188"/>
                    <a:pt x="149" y="189"/>
                  </a:cubicBezTo>
                  <a:cubicBezTo>
                    <a:pt x="148" y="189"/>
                    <a:pt x="147" y="190"/>
                    <a:pt x="146" y="191"/>
                  </a:cubicBezTo>
                  <a:cubicBezTo>
                    <a:pt x="144" y="191"/>
                    <a:pt x="142" y="191"/>
                    <a:pt x="140" y="191"/>
                  </a:cubicBezTo>
                  <a:cubicBezTo>
                    <a:pt x="137" y="192"/>
                    <a:pt x="134" y="192"/>
                    <a:pt x="133" y="194"/>
                  </a:cubicBezTo>
                  <a:cubicBezTo>
                    <a:pt x="133" y="196"/>
                    <a:pt x="133" y="199"/>
                    <a:pt x="133" y="201"/>
                  </a:cubicBezTo>
                  <a:cubicBezTo>
                    <a:pt x="133" y="203"/>
                    <a:pt x="133" y="204"/>
                    <a:pt x="133" y="205"/>
                  </a:cubicBezTo>
                  <a:cubicBezTo>
                    <a:pt x="133" y="209"/>
                    <a:pt x="133" y="212"/>
                    <a:pt x="133" y="216"/>
                  </a:cubicBezTo>
                  <a:cubicBezTo>
                    <a:pt x="133" y="222"/>
                    <a:pt x="133" y="222"/>
                    <a:pt x="133" y="222"/>
                  </a:cubicBezTo>
                  <a:cubicBezTo>
                    <a:pt x="134" y="223"/>
                    <a:pt x="134" y="223"/>
                    <a:pt x="134" y="223"/>
                  </a:cubicBezTo>
                  <a:cubicBezTo>
                    <a:pt x="136" y="226"/>
                    <a:pt x="138" y="227"/>
                    <a:pt x="141" y="229"/>
                  </a:cubicBezTo>
                  <a:cubicBezTo>
                    <a:pt x="145" y="232"/>
                    <a:pt x="149" y="236"/>
                    <a:pt x="151" y="241"/>
                  </a:cubicBezTo>
                  <a:cubicBezTo>
                    <a:pt x="151" y="242"/>
                    <a:pt x="151" y="244"/>
                    <a:pt x="151" y="245"/>
                  </a:cubicBezTo>
                  <a:cubicBezTo>
                    <a:pt x="150" y="246"/>
                    <a:pt x="150" y="247"/>
                    <a:pt x="151" y="248"/>
                  </a:cubicBezTo>
                  <a:cubicBezTo>
                    <a:pt x="151" y="250"/>
                    <a:pt x="152" y="251"/>
                    <a:pt x="153" y="253"/>
                  </a:cubicBezTo>
                  <a:cubicBezTo>
                    <a:pt x="156" y="257"/>
                    <a:pt x="157" y="259"/>
                    <a:pt x="158" y="264"/>
                  </a:cubicBezTo>
                  <a:cubicBezTo>
                    <a:pt x="159" y="270"/>
                    <a:pt x="158" y="277"/>
                    <a:pt x="156" y="284"/>
                  </a:cubicBezTo>
                  <a:cubicBezTo>
                    <a:pt x="156" y="284"/>
                    <a:pt x="156" y="284"/>
                    <a:pt x="156" y="284"/>
                  </a:cubicBezTo>
                  <a:cubicBezTo>
                    <a:pt x="156" y="287"/>
                    <a:pt x="155" y="289"/>
                    <a:pt x="155" y="291"/>
                  </a:cubicBezTo>
                  <a:cubicBezTo>
                    <a:pt x="154" y="301"/>
                    <a:pt x="152" y="311"/>
                    <a:pt x="151" y="320"/>
                  </a:cubicBezTo>
                  <a:cubicBezTo>
                    <a:pt x="150" y="324"/>
                    <a:pt x="150" y="324"/>
                    <a:pt x="150" y="324"/>
                  </a:cubicBezTo>
                  <a:cubicBezTo>
                    <a:pt x="149" y="333"/>
                    <a:pt x="148" y="341"/>
                    <a:pt x="147" y="350"/>
                  </a:cubicBezTo>
                  <a:cubicBezTo>
                    <a:pt x="142" y="386"/>
                    <a:pt x="142" y="386"/>
                    <a:pt x="142" y="386"/>
                  </a:cubicBezTo>
                  <a:cubicBezTo>
                    <a:pt x="141" y="387"/>
                    <a:pt x="141" y="387"/>
                    <a:pt x="141" y="388"/>
                  </a:cubicBezTo>
                  <a:cubicBezTo>
                    <a:pt x="141" y="390"/>
                    <a:pt x="141" y="392"/>
                    <a:pt x="139" y="393"/>
                  </a:cubicBezTo>
                  <a:cubicBezTo>
                    <a:pt x="139" y="394"/>
                    <a:pt x="139" y="394"/>
                    <a:pt x="139" y="394"/>
                  </a:cubicBezTo>
                  <a:cubicBezTo>
                    <a:pt x="139" y="394"/>
                    <a:pt x="139" y="394"/>
                    <a:pt x="139" y="394"/>
                  </a:cubicBezTo>
                  <a:cubicBezTo>
                    <a:pt x="138" y="395"/>
                    <a:pt x="138" y="396"/>
                    <a:pt x="137" y="396"/>
                  </a:cubicBezTo>
                  <a:cubicBezTo>
                    <a:pt x="136" y="397"/>
                    <a:pt x="136" y="397"/>
                    <a:pt x="134" y="397"/>
                  </a:cubicBezTo>
                  <a:cubicBezTo>
                    <a:pt x="133" y="397"/>
                    <a:pt x="131" y="397"/>
                    <a:pt x="129" y="395"/>
                  </a:cubicBezTo>
                  <a:cubicBezTo>
                    <a:pt x="128" y="394"/>
                    <a:pt x="128" y="393"/>
                    <a:pt x="127" y="392"/>
                  </a:cubicBezTo>
                  <a:cubicBezTo>
                    <a:pt x="126" y="390"/>
                    <a:pt x="125" y="389"/>
                    <a:pt x="123" y="388"/>
                  </a:cubicBezTo>
                  <a:cubicBezTo>
                    <a:pt x="121" y="388"/>
                    <a:pt x="119" y="388"/>
                    <a:pt x="118" y="388"/>
                  </a:cubicBezTo>
                  <a:cubicBezTo>
                    <a:pt x="116" y="388"/>
                    <a:pt x="110" y="388"/>
                    <a:pt x="108" y="390"/>
                  </a:cubicBezTo>
                  <a:cubicBezTo>
                    <a:pt x="107" y="391"/>
                    <a:pt x="107" y="392"/>
                    <a:pt x="107" y="393"/>
                  </a:cubicBezTo>
                  <a:cubicBezTo>
                    <a:pt x="106" y="394"/>
                    <a:pt x="105" y="396"/>
                    <a:pt x="104" y="397"/>
                  </a:cubicBezTo>
                  <a:cubicBezTo>
                    <a:pt x="102" y="398"/>
                    <a:pt x="100" y="398"/>
                    <a:pt x="98" y="398"/>
                  </a:cubicBezTo>
                  <a:cubicBezTo>
                    <a:pt x="98" y="398"/>
                    <a:pt x="98" y="398"/>
                    <a:pt x="98" y="398"/>
                  </a:cubicBezTo>
                  <a:cubicBezTo>
                    <a:pt x="97" y="398"/>
                    <a:pt x="96" y="398"/>
                    <a:pt x="96" y="398"/>
                  </a:cubicBezTo>
                  <a:cubicBezTo>
                    <a:pt x="95" y="398"/>
                    <a:pt x="94" y="399"/>
                    <a:pt x="93" y="399"/>
                  </a:cubicBezTo>
                  <a:cubicBezTo>
                    <a:pt x="93" y="399"/>
                    <a:pt x="93" y="399"/>
                    <a:pt x="93" y="399"/>
                  </a:cubicBezTo>
                  <a:cubicBezTo>
                    <a:pt x="91" y="399"/>
                    <a:pt x="89" y="399"/>
                    <a:pt x="88" y="399"/>
                  </a:cubicBezTo>
                  <a:cubicBezTo>
                    <a:pt x="86" y="400"/>
                    <a:pt x="86" y="400"/>
                    <a:pt x="85" y="401"/>
                  </a:cubicBezTo>
                  <a:cubicBezTo>
                    <a:pt x="84" y="402"/>
                    <a:pt x="83" y="402"/>
                    <a:pt x="81" y="403"/>
                  </a:cubicBezTo>
                  <a:cubicBezTo>
                    <a:pt x="79" y="403"/>
                    <a:pt x="77" y="404"/>
                    <a:pt x="75" y="404"/>
                  </a:cubicBezTo>
                  <a:cubicBezTo>
                    <a:pt x="71" y="405"/>
                    <a:pt x="67" y="405"/>
                    <a:pt x="64" y="408"/>
                  </a:cubicBezTo>
                  <a:cubicBezTo>
                    <a:pt x="61" y="410"/>
                    <a:pt x="59" y="412"/>
                    <a:pt x="57" y="414"/>
                  </a:cubicBezTo>
                  <a:cubicBezTo>
                    <a:pt x="54" y="416"/>
                    <a:pt x="51" y="419"/>
                    <a:pt x="48" y="421"/>
                  </a:cubicBezTo>
                  <a:cubicBezTo>
                    <a:pt x="46" y="423"/>
                    <a:pt x="44" y="423"/>
                    <a:pt x="42" y="424"/>
                  </a:cubicBezTo>
                  <a:cubicBezTo>
                    <a:pt x="38" y="426"/>
                    <a:pt x="35" y="427"/>
                    <a:pt x="34" y="433"/>
                  </a:cubicBezTo>
                  <a:cubicBezTo>
                    <a:pt x="33" y="436"/>
                    <a:pt x="33" y="439"/>
                    <a:pt x="33" y="442"/>
                  </a:cubicBezTo>
                  <a:cubicBezTo>
                    <a:pt x="33" y="447"/>
                    <a:pt x="33" y="451"/>
                    <a:pt x="31" y="456"/>
                  </a:cubicBezTo>
                  <a:cubicBezTo>
                    <a:pt x="29" y="458"/>
                    <a:pt x="29" y="458"/>
                    <a:pt x="29" y="458"/>
                  </a:cubicBezTo>
                  <a:cubicBezTo>
                    <a:pt x="26" y="464"/>
                    <a:pt x="24" y="467"/>
                    <a:pt x="28" y="475"/>
                  </a:cubicBezTo>
                  <a:cubicBezTo>
                    <a:pt x="29" y="478"/>
                    <a:pt x="30" y="481"/>
                    <a:pt x="29" y="484"/>
                  </a:cubicBezTo>
                  <a:cubicBezTo>
                    <a:pt x="27" y="487"/>
                    <a:pt x="25" y="489"/>
                    <a:pt x="21" y="491"/>
                  </a:cubicBezTo>
                  <a:cubicBezTo>
                    <a:pt x="14" y="493"/>
                    <a:pt x="10" y="495"/>
                    <a:pt x="6" y="502"/>
                  </a:cubicBezTo>
                  <a:cubicBezTo>
                    <a:pt x="5" y="505"/>
                    <a:pt x="5" y="507"/>
                    <a:pt x="7" y="511"/>
                  </a:cubicBezTo>
                  <a:cubicBezTo>
                    <a:pt x="7" y="512"/>
                    <a:pt x="7" y="512"/>
                    <a:pt x="8" y="513"/>
                  </a:cubicBezTo>
                  <a:cubicBezTo>
                    <a:pt x="10" y="516"/>
                    <a:pt x="10" y="518"/>
                    <a:pt x="7" y="520"/>
                  </a:cubicBezTo>
                  <a:cubicBezTo>
                    <a:pt x="6" y="521"/>
                    <a:pt x="5" y="521"/>
                    <a:pt x="4" y="522"/>
                  </a:cubicBezTo>
                  <a:cubicBezTo>
                    <a:pt x="2" y="522"/>
                    <a:pt x="0" y="523"/>
                    <a:pt x="0" y="525"/>
                  </a:cubicBezTo>
                  <a:cubicBezTo>
                    <a:pt x="0" y="528"/>
                    <a:pt x="2" y="530"/>
                    <a:pt x="4" y="532"/>
                  </a:cubicBezTo>
                  <a:cubicBezTo>
                    <a:pt x="5" y="532"/>
                    <a:pt x="5" y="533"/>
                    <a:pt x="6" y="533"/>
                  </a:cubicBezTo>
                  <a:cubicBezTo>
                    <a:pt x="8" y="536"/>
                    <a:pt x="9" y="538"/>
                    <a:pt x="10" y="540"/>
                  </a:cubicBezTo>
                  <a:cubicBezTo>
                    <a:pt x="10" y="541"/>
                    <a:pt x="10" y="542"/>
                    <a:pt x="11" y="544"/>
                  </a:cubicBezTo>
                  <a:cubicBezTo>
                    <a:pt x="11" y="545"/>
                    <a:pt x="12" y="546"/>
                    <a:pt x="14" y="547"/>
                  </a:cubicBezTo>
                  <a:cubicBezTo>
                    <a:pt x="15" y="549"/>
                    <a:pt x="16" y="550"/>
                    <a:pt x="17" y="551"/>
                  </a:cubicBezTo>
                  <a:cubicBezTo>
                    <a:pt x="17" y="553"/>
                    <a:pt x="18" y="554"/>
                    <a:pt x="18" y="556"/>
                  </a:cubicBezTo>
                  <a:cubicBezTo>
                    <a:pt x="18" y="558"/>
                    <a:pt x="19" y="560"/>
                    <a:pt x="20" y="562"/>
                  </a:cubicBezTo>
                  <a:cubicBezTo>
                    <a:pt x="21" y="562"/>
                    <a:pt x="22" y="563"/>
                    <a:pt x="22" y="564"/>
                  </a:cubicBezTo>
                  <a:cubicBezTo>
                    <a:pt x="24" y="565"/>
                    <a:pt x="26" y="567"/>
                    <a:pt x="26" y="570"/>
                  </a:cubicBezTo>
                  <a:cubicBezTo>
                    <a:pt x="26" y="571"/>
                    <a:pt x="26" y="571"/>
                    <a:pt x="26" y="571"/>
                  </a:cubicBezTo>
                  <a:cubicBezTo>
                    <a:pt x="28" y="572"/>
                    <a:pt x="28" y="572"/>
                    <a:pt x="28" y="572"/>
                  </a:cubicBezTo>
                  <a:cubicBezTo>
                    <a:pt x="31" y="572"/>
                    <a:pt x="32" y="573"/>
                    <a:pt x="34" y="577"/>
                  </a:cubicBezTo>
                  <a:cubicBezTo>
                    <a:pt x="36" y="580"/>
                    <a:pt x="37" y="581"/>
                    <a:pt x="39" y="584"/>
                  </a:cubicBezTo>
                  <a:cubicBezTo>
                    <a:pt x="40" y="585"/>
                    <a:pt x="40" y="585"/>
                    <a:pt x="40" y="585"/>
                  </a:cubicBezTo>
                  <a:cubicBezTo>
                    <a:pt x="42" y="588"/>
                    <a:pt x="42" y="591"/>
                    <a:pt x="40" y="596"/>
                  </a:cubicBezTo>
                  <a:cubicBezTo>
                    <a:pt x="40" y="597"/>
                    <a:pt x="39" y="598"/>
                    <a:pt x="38" y="599"/>
                  </a:cubicBezTo>
                  <a:cubicBezTo>
                    <a:pt x="39" y="601"/>
                    <a:pt x="39" y="601"/>
                    <a:pt x="39" y="601"/>
                  </a:cubicBezTo>
                  <a:cubicBezTo>
                    <a:pt x="39" y="601"/>
                    <a:pt x="39" y="601"/>
                    <a:pt x="39" y="601"/>
                  </a:cubicBezTo>
                  <a:cubicBezTo>
                    <a:pt x="37" y="600"/>
                    <a:pt x="37" y="600"/>
                    <a:pt x="37" y="600"/>
                  </a:cubicBezTo>
                  <a:cubicBezTo>
                    <a:pt x="34" y="603"/>
                    <a:pt x="34" y="603"/>
                    <a:pt x="34" y="603"/>
                  </a:cubicBezTo>
                  <a:cubicBezTo>
                    <a:pt x="38" y="604"/>
                    <a:pt x="38" y="604"/>
                    <a:pt x="38" y="604"/>
                  </a:cubicBezTo>
                  <a:cubicBezTo>
                    <a:pt x="39" y="604"/>
                    <a:pt x="41" y="605"/>
                    <a:pt x="43" y="605"/>
                  </a:cubicBezTo>
                  <a:cubicBezTo>
                    <a:pt x="44" y="605"/>
                    <a:pt x="44" y="605"/>
                    <a:pt x="45" y="604"/>
                  </a:cubicBezTo>
                  <a:cubicBezTo>
                    <a:pt x="46" y="604"/>
                    <a:pt x="47" y="604"/>
                    <a:pt x="48" y="604"/>
                  </a:cubicBezTo>
                  <a:cubicBezTo>
                    <a:pt x="49" y="604"/>
                    <a:pt x="51" y="605"/>
                    <a:pt x="53" y="605"/>
                  </a:cubicBezTo>
                  <a:cubicBezTo>
                    <a:pt x="54" y="605"/>
                    <a:pt x="55" y="606"/>
                    <a:pt x="55" y="606"/>
                  </a:cubicBezTo>
                  <a:cubicBezTo>
                    <a:pt x="56" y="607"/>
                    <a:pt x="57" y="607"/>
                    <a:pt x="58" y="607"/>
                  </a:cubicBezTo>
                  <a:cubicBezTo>
                    <a:pt x="59" y="607"/>
                    <a:pt x="59" y="607"/>
                    <a:pt x="61" y="607"/>
                  </a:cubicBezTo>
                  <a:cubicBezTo>
                    <a:pt x="62" y="608"/>
                    <a:pt x="64" y="608"/>
                    <a:pt x="64" y="608"/>
                  </a:cubicBezTo>
                  <a:cubicBezTo>
                    <a:pt x="66" y="609"/>
                    <a:pt x="68" y="613"/>
                    <a:pt x="69" y="615"/>
                  </a:cubicBezTo>
                  <a:cubicBezTo>
                    <a:pt x="70" y="616"/>
                    <a:pt x="70" y="617"/>
                    <a:pt x="70" y="618"/>
                  </a:cubicBezTo>
                  <a:cubicBezTo>
                    <a:pt x="72" y="621"/>
                    <a:pt x="72" y="624"/>
                    <a:pt x="73" y="627"/>
                  </a:cubicBezTo>
                  <a:cubicBezTo>
                    <a:pt x="73" y="629"/>
                    <a:pt x="73" y="629"/>
                    <a:pt x="73" y="629"/>
                  </a:cubicBezTo>
                  <a:cubicBezTo>
                    <a:pt x="75" y="629"/>
                    <a:pt x="75" y="629"/>
                    <a:pt x="75" y="629"/>
                  </a:cubicBezTo>
                  <a:cubicBezTo>
                    <a:pt x="76" y="629"/>
                    <a:pt x="76" y="629"/>
                    <a:pt x="76" y="629"/>
                  </a:cubicBezTo>
                  <a:cubicBezTo>
                    <a:pt x="79" y="629"/>
                    <a:pt x="83" y="629"/>
                    <a:pt x="89" y="629"/>
                  </a:cubicBezTo>
                  <a:cubicBezTo>
                    <a:pt x="92" y="628"/>
                    <a:pt x="92" y="628"/>
                    <a:pt x="92" y="628"/>
                  </a:cubicBezTo>
                  <a:cubicBezTo>
                    <a:pt x="99" y="628"/>
                    <a:pt x="106" y="628"/>
                    <a:pt x="111" y="623"/>
                  </a:cubicBezTo>
                  <a:cubicBezTo>
                    <a:pt x="111" y="622"/>
                    <a:pt x="112" y="621"/>
                    <a:pt x="113" y="619"/>
                  </a:cubicBezTo>
                  <a:cubicBezTo>
                    <a:pt x="114" y="619"/>
                    <a:pt x="114" y="619"/>
                    <a:pt x="114" y="619"/>
                  </a:cubicBezTo>
                  <a:cubicBezTo>
                    <a:pt x="118" y="614"/>
                    <a:pt x="123" y="608"/>
                    <a:pt x="129" y="606"/>
                  </a:cubicBezTo>
                  <a:cubicBezTo>
                    <a:pt x="128" y="604"/>
                    <a:pt x="128" y="604"/>
                    <a:pt x="128" y="604"/>
                  </a:cubicBezTo>
                  <a:cubicBezTo>
                    <a:pt x="129" y="606"/>
                    <a:pt x="129" y="606"/>
                    <a:pt x="129" y="606"/>
                  </a:cubicBezTo>
                  <a:cubicBezTo>
                    <a:pt x="129" y="606"/>
                    <a:pt x="129" y="606"/>
                    <a:pt x="130" y="607"/>
                  </a:cubicBezTo>
                  <a:cubicBezTo>
                    <a:pt x="130" y="608"/>
                    <a:pt x="130" y="610"/>
                    <a:pt x="130" y="611"/>
                  </a:cubicBezTo>
                  <a:cubicBezTo>
                    <a:pt x="131" y="614"/>
                    <a:pt x="131" y="618"/>
                    <a:pt x="130" y="621"/>
                  </a:cubicBezTo>
                  <a:cubicBezTo>
                    <a:pt x="129" y="626"/>
                    <a:pt x="129" y="630"/>
                    <a:pt x="129" y="636"/>
                  </a:cubicBezTo>
                  <a:cubicBezTo>
                    <a:pt x="129" y="640"/>
                    <a:pt x="129" y="644"/>
                    <a:pt x="129" y="648"/>
                  </a:cubicBezTo>
                  <a:cubicBezTo>
                    <a:pt x="129" y="654"/>
                    <a:pt x="129" y="659"/>
                    <a:pt x="129" y="665"/>
                  </a:cubicBezTo>
                  <a:cubicBezTo>
                    <a:pt x="130" y="667"/>
                    <a:pt x="131" y="668"/>
                    <a:pt x="133" y="670"/>
                  </a:cubicBezTo>
                  <a:cubicBezTo>
                    <a:pt x="136" y="672"/>
                    <a:pt x="140" y="672"/>
                    <a:pt x="143" y="672"/>
                  </a:cubicBezTo>
                  <a:cubicBezTo>
                    <a:pt x="145" y="672"/>
                    <a:pt x="148" y="672"/>
                    <a:pt x="150" y="671"/>
                  </a:cubicBezTo>
                  <a:cubicBezTo>
                    <a:pt x="150" y="671"/>
                    <a:pt x="150" y="671"/>
                    <a:pt x="150" y="671"/>
                  </a:cubicBezTo>
                  <a:cubicBezTo>
                    <a:pt x="154" y="669"/>
                    <a:pt x="157" y="668"/>
                    <a:pt x="160" y="668"/>
                  </a:cubicBezTo>
                  <a:cubicBezTo>
                    <a:pt x="161" y="668"/>
                    <a:pt x="162" y="668"/>
                    <a:pt x="162" y="668"/>
                  </a:cubicBezTo>
                  <a:cubicBezTo>
                    <a:pt x="163" y="669"/>
                    <a:pt x="163" y="669"/>
                    <a:pt x="163" y="669"/>
                  </a:cubicBezTo>
                  <a:cubicBezTo>
                    <a:pt x="164" y="668"/>
                    <a:pt x="164" y="668"/>
                    <a:pt x="164" y="668"/>
                  </a:cubicBezTo>
                  <a:cubicBezTo>
                    <a:pt x="165" y="667"/>
                    <a:pt x="167" y="667"/>
                    <a:pt x="170" y="667"/>
                  </a:cubicBezTo>
                  <a:cubicBezTo>
                    <a:pt x="172" y="667"/>
                    <a:pt x="174" y="667"/>
                    <a:pt x="176" y="667"/>
                  </a:cubicBezTo>
                  <a:cubicBezTo>
                    <a:pt x="177" y="668"/>
                    <a:pt x="179" y="668"/>
                    <a:pt x="180" y="668"/>
                  </a:cubicBezTo>
                  <a:cubicBezTo>
                    <a:pt x="181" y="668"/>
                    <a:pt x="181" y="668"/>
                    <a:pt x="182" y="668"/>
                  </a:cubicBezTo>
                  <a:cubicBezTo>
                    <a:pt x="188" y="668"/>
                    <a:pt x="196" y="668"/>
                    <a:pt x="198" y="671"/>
                  </a:cubicBezTo>
                  <a:cubicBezTo>
                    <a:pt x="199" y="672"/>
                    <a:pt x="199" y="673"/>
                    <a:pt x="199" y="674"/>
                  </a:cubicBezTo>
                  <a:cubicBezTo>
                    <a:pt x="199" y="677"/>
                    <a:pt x="199" y="677"/>
                    <a:pt x="199" y="677"/>
                  </a:cubicBezTo>
                  <a:cubicBezTo>
                    <a:pt x="202" y="676"/>
                    <a:pt x="202" y="676"/>
                    <a:pt x="202" y="676"/>
                  </a:cubicBezTo>
                  <a:cubicBezTo>
                    <a:pt x="203" y="676"/>
                    <a:pt x="204" y="676"/>
                    <a:pt x="204" y="675"/>
                  </a:cubicBezTo>
                  <a:cubicBezTo>
                    <a:pt x="205" y="674"/>
                    <a:pt x="205" y="674"/>
                    <a:pt x="206" y="673"/>
                  </a:cubicBezTo>
                  <a:cubicBezTo>
                    <a:pt x="207" y="673"/>
                    <a:pt x="208" y="673"/>
                    <a:pt x="209" y="673"/>
                  </a:cubicBezTo>
                  <a:cubicBezTo>
                    <a:pt x="210" y="673"/>
                    <a:pt x="210" y="673"/>
                    <a:pt x="211" y="672"/>
                  </a:cubicBezTo>
                  <a:cubicBezTo>
                    <a:pt x="214" y="671"/>
                    <a:pt x="215" y="669"/>
                    <a:pt x="217" y="666"/>
                  </a:cubicBezTo>
                  <a:cubicBezTo>
                    <a:pt x="218" y="664"/>
                    <a:pt x="219" y="661"/>
                    <a:pt x="221" y="660"/>
                  </a:cubicBezTo>
                  <a:cubicBezTo>
                    <a:pt x="223" y="658"/>
                    <a:pt x="225" y="657"/>
                    <a:pt x="228" y="657"/>
                  </a:cubicBezTo>
                  <a:cubicBezTo>
                    <a:pt x="228" y="657"/>
                    <a:pt x="230" y="657"/>
                    <a:pt x="230" y="657"/>
                  </a:cubicBezTo>
                  <a:cubicBezTo>
                    <a:pt x="232" y="657"/>
                    <a:pt x="234" y="657"/>
                    <a:pt x="236" y="654"/>
                  </a:cubicBezTo>
                  <a:cubicBezTo>
                    <a:pt x="238" y="650"/>
                    <a:pt x="241" y="646"/>
                    <a:pt x="247" y="643"/>
                  </a:cubicBezTo>
                  <a:cubicBezTo>
                    <a:pt x="248" y="643"/>
                    <a:pt x="249" y="642"/>
                    <a:pt x="251" y="642"/>
                  </a:cubicBezTo>
                  <a:cubicBezTo>
                    <a:pt x="252" y="642"/>
                    <a:pt x="254" y="642"/>
                    <a:pt x="255" y="641"/>
                  </a:cubicBezTo>
                  <a:cubicBezTo>
                    <a:pt x="257" y="639"/>
                    <a:pt x="258" y="638"/>
                    <a:pt x="259" y="636"/>
                  </a:cubicBezTo>
                  <a:cubicBezTo>
                    <a:pt x="260" y="635"/>
                    <a:pt x="261" y="634"/>
                    <a:pt x="262" y="633"/>
                  </a:cubicBezTo>
                  <a:cubicBezTo>
                    <a:pt x="264" y="631"/>
                    <a:pt x="266" y="629"/>
                    <a:pt x="269" y="628"/>
                  </a:cubicBezTo>
                  <a:cubicBezTo>
                    <a:pt x="270" y="628"/>
                    <a:pt x="271" y="627"/>
                    <a:pt x="272" y="626"/>
                  </a:cubicBezTo>
                  <a:cubicBezTo>
                    <a:pt x="274" y="625"/>
                    <a:pt x="276" y="624"/>
                    <a:pt x="277" y="624"/>
                  </a:cubicBezTo>
                  <a:cubicBezTo>
                    <a:pt x="279" y="623"/>
                    <a:pt x="281" y="623"/>
                    <a:pt x="282" y="623"/>
                  </a:cubicBezTo>
                  <a:cubicBezTo>
                    <a:pt x="284" y="622"/>
                    <a:pt x="286" y="622"/>
                    <a:pt x="288" y="621"/>
                  </a:cubicBezTo>
                  <a:cubicBezTo>
                    <a:pt x="292" y="620"/>
                    <a:pt x="295" y="619"/>
                    <a:pt x="299" y="618"/>
                  </a:cubicBezTo>
                  <a:cubicBezTo>
                    <a:pt x="300" y="618"/>
                    <a:pt x="300" y="618"/>
                    <a:pt x="300" y="618"/>
                  </a:cubicBezTo>
                  <a:cubicBezTo>
                    <a:pt x="302" y="617"/>
                    <a:pt x="303" y="617"/>
                    <a:pt x="304" y="617"/>
                  </a:cubicBezTo>
                  <a:cubicBezTo>
                    <a:pt x="305" y="617"/>
                    <a:pt x="305" y="617"/>
                    <a:pt x="305" y="617"/>
                  </a:cubicBezTo>
                  <a:cubicBezTo>
                    <a:pt x="307" y="617"/>
                    <a:pt x="307" y="618"/>
                    <a:pt x="308" y="619"/>
                  </a:cubicBezTo>
                  <a:cubicBezTo>
                    <a:pt x="308" y="619"/>
                    <a:pt x="308" y="619"/>
                    <a:pt x="308" y="619"/>
                  </a:cubicBezTo>
                  <a:cubicBezTo>
                    <a:pt x="308" y="619"/>
                    <a:pt x="308" y="619"/>
                    <a:pt x="308" y="619"/>
                  </a:cubicBezTo>
                  <a:cubicBezTo>
                    <a:pt x="308" y="620"/>
                    <a:pt x="309" y="620"/>
                    <a:pt x="309" y="620"/>
                  </a:cubicBezTo>
                  <a:cubicBezTo>
                    <a:pt x="311" y="622"/>
                    <a:pt x="311" y="622"/>
                    <a:pt x="311" y="622"/>
                  </a:cubicBezTo>
                  <a:cubicBezTo>
                    <a:pt x="313" y="619"/>
                    <a:pt x="313" y="619"/>
                    <a:pt x="313" y="619"/>
                  </a:cubicBezTo>
                  <a:cubicBezTo>
                    <a:pt x="313" y="619"/>
                    <a:pt x="313" y="618"/>
                    <a:pt x="313" y="617"/>
                  </a:cubicBezTo>
                  <a:cubicBezTo>
                    <a:pt x="313" y="617"/>
                    <a:pt x="314" y="617"/>
                    <a:pt x="314" y="617"/>
                  </a:cubicBezTo>
                  <a:cubicBezTo>
                    <a:pt x="314" y="617"/>
                    <a:pt x="314" y="617"/>
                    <a:pt x="315" y="617"/>
                  </a:cubicBezTo>
                  <a:cubicBezTo>
                    <a:pt x="317" y="617"/>
                    <a:pt x="318" y="617"/>
                    <a:pt x="319" y="618"/>
                  </a:cubicBezTo>
                  <a:cubicBezTo>
                    <a:pt x="321" y="620"/>
                    <a:pt x="321" y="623"/>
                    <a:pt x="321" y="626"/>
                  </a:cubicBezTo>
                  <a:cubicBezTo>
                    <a:pt x="321" y="626"/>
                    <a:pt x="321" y="626"/>
                    <a:pt x="321" y="626"/>
                  </a:cubicBezTo>
                  <a:cubicBezTo>
                    <a:pt x="321" y="627"/>
                    <a:pt x="321" y="629"/>
                    <a:pt x="321" y="630"/>
                  </a:cubicBezTo>
                  <a:cubicBezTo>
                    <a:pt x="321" y="632"/>
                    <a:pt x="322" y="633"/>
                    <a:pt x="322" y="634"/>
                  </a:cubicBezTo>
                  <a:cubicBezTo>
                    <a:pt x="323" y="635"/>
                    <a:pt x="324" y="636"/>
                    <a:pt x="324" y="637"/>
                  </a:cubicBezTo>
                  <a:cubicBezTo>
                    <a:pt x="324" y="640"/>
                    <a:pt x="323" y="642"/>
                    <a:pt x="322" y="643"/>
                  </a:cubicBezTo>
                  <a:cubicBezTo>
                    <a:pt x="322" y="644"/>
                    <a:pt x="321" y="645"/>
                    <a:pt x="321" y="646"/>
                  </a:cubicBezTo>
                  <a:cubicBezTo>
                    <a:pt x="320" y="648"/>
                    <a:pt x="319" y="652"/>
                    <a:pt x="319" y="654"/>
                  </a:cubicBezTo>
                  <a:cubicBezTo>
                    <a:pt x="320" y="655"/>
                    <a:pt x="320" y="657"/>
                    <a:pt x="321" y="658"/>
                  </a:cubicBezTo>
                  <a:cubicBezTo>
                    <a:pt x="322" y="659"/>
                    <a:pt x="322" y="660"/>
                    <a:pt x="322" y="661"/>
                  </a:cubicBezTo>
                  <a:cubicBezTo>
                    <a:pt x="323" y="663"/>
                    <a:pt x="324" y="667"/>
                    <a:pt x="323" y="670"/>
                  </a:cubicBezTo>
                  <a:cubicBezTo>
                    <a:pt x="323" y="671"/>
                    <a:pt x="323" y="672"/>
                    <a:pt x="323" y="674"/>
                  </a:cubicBezTo>
                  <a:cubicBezTo>
                    <a:pt x="322" y="676"/>
                    <a:pt x="322" y="678"/>
                    <a:pt x="322" y="680"/>
                  </a:cubicBezTo>
                  <a:cubicBezTo>
                    <a:pt x="323" y="681"/>
                    <a:pt x="323" y="681"/>
                    <a:pt x="323" y="682"/>
                  </a:cubicBezTo>
                  <a:cubicBezTo>
                    <a:pt x="324" y="682"/>
                    <a:pt x="324" y="683"/>
                    <a:pt x="324" y="684"/>
                  </a:cubicBezTo>
                  <a:cubicBezTo>
                    <a:pt x="324" y="685"/>
                    <a:pt x="324" y="686"/>
                    <a:pt x="324" y="687"/>
                  </a:cubicBezTo>
                  <a:cubicBezTo>
                    <a:pt x="324" y="688"/>
                    <a:pt x="324" y="688"/>
                    <a:pt x="324" y="689"/>
                  </a:cubicBezTo>
                  <a:cubicBezTo>
                    <a:pt x="324" y="695"/>
                    <a:pt x="328" y="700"/>
                    <a:pt x="333" y="705"/>
                  </a:cubicBezTo>
                  <a:cubicBezTo>
                    <a:pt x="335" y="707"/>
                    <a:pt x="335" y="707"/>
                    <a:pt x="335" y="707"/>
                  </a:cubicBezTo>
                  <a:cubicBezTo>
                    <a:pt x="335" y="708"/>
                    <a:pt x="336" y="709"/>
                    <a:pt x="336" y="710"/>
                  </a:cubicBezTo>
                  <a:cubicBezTo>
                    <a:pt x="336" y="711"/>
                    <a:pt x="337" y="712"/>
                    <a:pt x="338" y="713"/>
                  </a:cubicBezTo>
                  <a:cubicBezTo>
                    <a:pt x="339" y="713"/>
                    <a:pt x="340" y="713"/>
                    <a:pt x="341" y="714"/>
                  </a:cubicBezTo>
                  <a:cubicBezTo>
                    <a:pt x="342" y="714"/>
                    <a:pt x="343" y="714"/>
                    <a:pt x="344" y="714"/>
                  </a:cubicBezTo>
                  <a:cubicBezTo>
                    <a:pt x="346" y="716"/>
                    <a:pt x="349" y="718"/>
                    <a:pt x="351" y="720"/>
                  </a:cubicBezTo>
                  <a:cubicBezTo>
                    <a:pt x="352" y="721"/>
                    <a:pt x="353" y="722"/>
                    <a:pt x="354" y="723"/>
                  </a:cubicBezTo>
                  <a:cubicBezTo>
                    <a:pt x="355" y="723"/>
                    <a:pt x="356" y="723"/>
                    <a:pt x="356" y="724"/>
                  </a:cubicBezTo>
                  <a:cubicBezTo>
                    <a:pt x="358" y="724"/>
                    <a:pt x="358" y="725"/>
                    <a:pt x="359" y="727"/>
                  </a:cubicBezTo>
                  <a:cubicBezTo>
                    <a:pt x="359" y="728"/>
                    <a:pt x="359" y="728"/>
                    <a:pt x="359" y="729"/>
                  </a:cubicBezTo>
                  <a:cubicBezTo>
                    <a:pt x="359" y="731"/>
                    <a:pt x="359" y="731"/>
                    <a:pt x="359" y="731"/>
                  </a:cubicBezTo>
                  <a:cubicBezTo>
                    <a:pt x="361" y="731"/>
                    <a:pt x="361" y="731"/>
                    <a:pt x="361" y="731"/>
                  </a:cubicBezTo>
                  <a:cubicBezTo>
                    <a:pt x="363" y="732"/>
                    <a:pt x="364" y="732"/>
                    <a:pt x="366" y="732"/>
                  </a:cubicBezTo>
                  <a:cubicBezTo>
                    <a:pt x="367" y="732"/>
                    <a:pt x="368" y="732"/>
                    <a:pt x="369" y="732"/>
                  </a:cubicBezTo>
                  <a:cubicBezTo>
                    <a:pt x="371" y="733"/>
                    <a:pt x="372" y="733"/>
                    <a:pt x="373" y="734"/>
                  </a:cubicBezTo>
                  <a:cubicBezTo>
                    <a:pt x="374" y="734"/>
                    <a:pt x="374" y="735"/>
                    <a:pt x="375" y="735"/>
                  </a:cubicBezTo>
                  <a:cubicBezTo>
                    <a:pt x="376" y="735"/>
                    <a:pt x="376" y="736"/>
                    <a:pt x="377" y="736"/>
                  </a:cubicBezTo>
                  <a:cubicBezTo>
                    <a:pt x="379" y="736"/>
                    <a:pt x="380" y="735"/>
                    <a:pt x="381" y="734"/>
                  </a:cubicBezTo>
                  <a:cubicBezTo>
                    <a:pt x="382" y="733"/>
                    <a:pt x="384" y="731"/>
                    <a:pt x="386" y="731"/>
                  </a:cubicBezTo>
                  <a:cubicBezTo>
                    <a:pt x="386" y="731"/>
                    <a:pt x="387" y="731"/>
                    <a:pt x="387" y="732"/>
                  </a:cubicBezTo>
                  <a:cubicBezTo>
                    <a:pt x="390" y="732"/>
                    <a:pt x="393" y="735"/>
                    <a:pt x="397" y="738"/>
                  </a:cubicBezTo>
                  <a:cubicBezTo>
                    <a:pt x="398" y="739"/>
                    <a:pt x="398" y="739"/>
                    <a:pt x="398" y="739"/>
                  </a:cubicBezTo>
                  <a:cubicBezTo>
                    <a:pt x="398" y="740"/>
                    <a:pt x="399" y="740"/>
                    <a:pt x="399" y="741"/>
                  </a:cubicBezTo>
                  <a:cubicBezTo>
                    <a:pt x="400" y="742"/>
                    <a:pt x="400" y="743"/>
                    <a:pt x="401" y="743"/>
                  </a:cubicBezTo>
                  <a:cubicBezTo>
                    <a:pt x="402" y="741"/>
                    <a:pt x="402" y="741"/>
                    <a:pt x="402" y="741"/>
                  </a:cubicBezTo>
                  <a:cubicBezTo>
                    <a:pt x="402" y="741"/>
                    <a:pt x="402" y="741"/>
                    <a:pt x="402" y="741"/>
                  </a:cubicBezTo>
                  <a:cubicBezTo>
                    <a:pt x="404" y="742"/>
                    <a:pt x="404" y="742"/>
                    <a:pt x="404" y="742"/>
                  </a:cubicBezTo>
                  <a:cubicBezTo>
                    <a:pt x="405" y="741"/>
                    <a:pt x="406" y="740"/>
                    <a:pt x="408" y="740"/>
                  </a:cubicBezTo>
                  <a:cubicBezTo>
                    <a:pt x="408" y="740"/>
                    <a:pt x="408" y="740"/>
                    <a:pt x="408" y="740"/>
                  </a:cubicBezTo>
                  <a:cubicBezTo>
                    <a:pt x="410" y="740"/>
                    <a:pt x="412" y="743"/>
                    <a:pt x="414" y="746"/>
                  </a:cubicBezTo>
                  <a:cubicBezTo>
                    <a:pt x="415" y="748"/>
                    <a:pt x="416" y="749"/>
                    <a:pt x="417" y="750"/>
                  </a:cubicBezTo>
                  <a:cubicBezTo>
                    <a:pt x="419" y="752"/>
                    <a:pt x="421" y="753"/>
                    <a:pt x="424" y="754"/>
                  </a:cubicBezTo>
                  <a:cubicBezTo>
                    <a:pt x="425" y="755"/>
                    <a:pt x="426" y="755"/>
                    <a:pt x="427" y="756"/>
                  </a:cubicBezTo>
                  <a:cubicBezTo>
                    <a:pt x="430" y="758"/>
                    <a:pt x="435" y="761"/>
                    <a:pt x="439" y="761"/>
                  </a:cubicBezTo>
                  <a:cubicBezTo>
                    <a:pt x="439" y="761"/>
                    <a:pt x="439" y="761"/>
                    <a:pt x="439" y="761"/>
                  </a:cubicBezTo>
                  <a:cubicBezTo>
                    <a:pt x="440" y="761"/>
                    <a:pt x="440" y="761"/>
                    <a:pt x="441" y="761"/>
                  </a:cubicBezTo>
                  <a:cubicBezTo>
                    <a:pt x="441" y="761"/>
                    <a:pt x="442" y="761"/>
                    <a:pt x="442" y="761"/>
                  </a:cubicBezTo>
                  <a:cubicBezTo>
                    <a:pt x="443" y="761"/>
                    <a:pt x="444" y="761"/>
                    <a:pt x="446" y="762"/>
                  </a:cubicBezTo>
                  <a:cubicBezTo>
                    <a:pt x="447" y="763"/>
                    <a:pt x="447" y="764"/>
                    <a:pt x="448" y="765"/>
                  </a:cubicBezTo>
                  <a:cubicBezTo>
                    <a:pt x="448" y="766"/>
                    <a:pt x="449" y="767"/>
                    <a:pt x="449" y="767"/>
                  </a:cubicBezTo>
                  <a:cubicBezTo>
                    <a:pt x="453" y="771"/>
                    <a:pt x="455" y="774"/>
                    <a:pt x="458" y="775"/>
                  </a:cubicBezTo>
                  <a:cubicBezTo>
                    <a:pt x="460" y="776"/>
                    <a:pt x="463" y="776"/>
                    <a:pt x="466" y="776"/>
                  </a:cubicBezTo>
                  <a:cubicBezTo>
                    <a:pt x="468" y="776"/>
                    <a:pt x="470" y="777"/>
                    <a:pt x="471" y="777"/>
                  </a:cubicBezTo>
                  <a:cubicBezTo>
                    <a:pt x="472" y="777"/>
                    <a:pt x="473" y="777"/>
                    <a:pt x="474" y="777"/>
                  </a:cubicBezTo>
                  <a:cubicBezTo>
                    <a:pt x="475" y="777"/>
                    <a:pt x="477" y="777"/>
                    <a:pt x="479" y="776"/>
                  </a:cubicBezTo>
                  <a:cubicBezTo>
                    <a:pt x="481" y="776"/>
                    <a:pt x="482" y="776"/>
                    <a:pt x="484" y="776"/>
                  </a:cubicBezTo>
                  <a:cubicBezTo>
                    <a:pt x="485" y="776"/>
                    <a:pt x="485" y="776"/>
                    <a:pt x="485" y="776"/>
                  </a:cubicBezTo>
                  <a:cubicBezTo>
                    <a:pt x="490" y="776"/>
                    <a:pt x="494" y="779"/>
                    <a:pt x="498" y="782"/>
                  </a:cubicBezTo>
                  <a:cubicBezTo>
                    <a:pt x="498" y="782"/>
                    <a:pt x="500" y="783"/>
                    <a:pt x="501" y="784"/>
                  </a:cubicBezTo>
                  <a:cubicBezTo>
                    <a:pt x="508" y="788"/>
                    <a:pt x="513" y="792"/>
                    <a:pt x="511" y="797"/>
                  </a:cubicBezTo>
                  <a:cubicBezTo>
                    <a:pt x="511" y="798"/>
                    <a:pt x="510" y="799"/>
                    <a:pt x="510" y="800"/>
                  </a:cubicBezTo>
                  <a:cubicBezTo>
                    <a:pt x="509" y="802"/>
                    <a:pt x="509" y="803"/>
                    <a:pt x="510" y="805"/>
                  </a:cubicBezTo>
                  <a:cubicBezTo>
                    <a:pt x="511" y="808"/>
                    <a:pt x="512" y="811"/>
                    <a:pt x="514" y="814"/>
                  </a:cubicBezTo>
                  <a:cubicBezTo>
                    <a:pt x="515" y="816"/>
                    <a:pt x="516" y="818"/>
                    <a:pt x="517" y="820"/>
                  </a:cubicBezTo>
                  <a:cubicBezTo>
                    <a:pt x="518" y="822"/>
                    <a:pt x="518" y="824"/>
                    <a:pt x="518" y="825"/>
                  </a:cubicBezTo>
                  <a:cubicBezTo>
                    <a:pt x="518" y="827"/>
                    <a:pt x="518" y="827"/>
                    <a:pt x="518" y="827"/>
                  </a:cubicBezTo>
                  <a:cubicBezTo>
                    <a:pt x="518" y="841"/>
                    <a:pt x="518" y="841"/>
                    <a:pt x="518" y="841"/>
                  </a:cubicBezTo>
                  <a:cubicBezTo>
                    <a:pt x="518" y="841"/>
                    <a:pt x="518" y="842"/>
                    <a:pt x="518" y="842"/>
                  </a:cubicBezTo>
                  <a:cubicBezTo>
                    <a:pt x="517" y="842"/>
                    <a:pt x="517" y="842"/>
                    <a:pt x="517" y="842"/>
                  </a:cubicBezTo>
                  <a:cubicBezTo>
                    <a:pt x="509" y="842"/>
                    <a:pt x="509" y="842"/>
                    <a:pt x="509" y="842"/>
                  </a:cubicBezTo>
                  <a:cubicBezTo>
                    <a:pt x="513" y="846"/>
                    <a:pt x="513" y="846"/>
                    <a:pt x="513" y="846"/>
                  </a:cubicBezTo>
                  <a:cubicBezTo>
                    <a:pt x="523" y="856"/>
                    <a:pt x="523" y="856"/>
                    <a:pt x="523" y="856"/>
                  </a:cubicBezTo>
                  <a:cubicBezTo>
                    <a:pt x="528" y="889"/>
                    <a:pt x="528" y="889"/>
                    <a:pt x="528" y="889"/>
                  </a:cubicBezTo>
                  <a:cubicBezTo>
                    <a:pt x="543" y="889"/>
                    <a:pt x="543" y="889"/>
                    <a:pt x="543" y="889"/>
                  </a:cubicBezTo>
                  <a:cubicBezTo>
                    <a:pt x="557" y="889"/>
                    <a:pt x="570" y="889"/>
                    <a:pt x="584" y="889"/>
                  </a:cubicBezTo>
                  <a:cubicBezTo>
                    <a:pt x="587" y="889"/>
                    <a:pt x="587" y="889"/>
                    <a:pt x="587" y="889"/>
                  </a:cubicBezTo>
                  <a:cubicBezTo>
                    <a:pt x="590" y="889"/>
                    <a:pt x="593" y="890"/>
                    <a:pt x="594" y="891"/>
                  </a:cubicBezTo>
                  <a:cubicBezTo>
                    <a:pt x="596" y="893"/>
                    <a:pt x="595" y="897"/>
                    <a:pt x="594" y="899"/>
                  </a:cubicBezTo>
                  <a:cubicBezTo>
                    <a:pt x="593" y="900"/>
                    <a:pt x="593" y="901"/>
                    <a:pt x="592" y="902"/>
                  </a:cubicBezTo>
                  <a:cubicBezTo>
                    <a:pt x="591" y="904"/>
                    <a:pt x="591" y="905"/>
                    <a:pt x="591" y="907"/>
                  </a:cubicBezTo>
                  <a:cubicBezTo>
                    <a:pt x="590" y="912"/>
                    <a:pt x="592" y="921"/>
                    <a:pt x="595" y="926"/>
                  </a:cubicBezTo>
                  <a:cubicBezTo>
                    <a:pt x="596" y="929"/>
                    <a:pt x="598" y="931"/>
                    <a:pt x="600" y="932"/>
                  </a:cubicBezTo>
                  <a:cubicBezTo>
                    <a:pt x="600" y="932"/>
                    <a:pt x="601" y="932"/>
                    <a:pt x="601" y="933"/>
                  </a:cubicBezTo>
                  <a:cubicBezTo>
                    <a:pt x="602" y="933"/>
                    <a:pt x="603" y="933"/>
                    <a:pt x="604" y="934"/>
                  </a:cubicBezTo>
                  <a:cubicBezTo>
                    <a:pt x="605" y="934"/>
                    <a:pt x="605" y="935"/>
                    <a:pt x="605" y="936"/>
                  </a:cubicBezTo>
                  <a:cubicBezTo>
                    <a:pt x="606" y="937"/>
                    <a:pt x="606" y="937"/>
                    <a:pt x="606" y="938"/>
                  </a:cubicBezTo>
                  <a:cubicBezTo>
                    <a:pt x="608" y="940"/>
                    <a:pt x="611" y="940"/>
                    <a:pt x="613" y="940"/>
                  </a:cubicBezTo>
                  <a:cubicBezTo>
                    <a:pt x="616" y="941"/>
                    <a:pt x="620" y="942"/>
                    <a:pt x="621" y="947"/>
                  </a:cubicBezTo>
                  <a:cubicBezTo>
                    <a:pt x="621" y="951"/>
                    <a:pt x="622" y="951"/>
                    <a:pt x="623" y="954"/>
                  </a:cubicBezTo>
                  <a:cubicBezTo>
                    <a:pt x="624" y="955"/>
                    <a:pt x="624" y="955"/>
                    <a:pt x="624" y="955"/>
                  </a:cubicBezTo>
                  <a:cubicBezTo>
                    <a:pt x="625" y="957"/>
                    <a:pt x="625" y="958"/>
                    <a:pt x="625" y="960"/>
                  </a:cubicBezTo>
                  <a:cubicBezTo>
                    <a:pt x="626" y="961"/>
                    <a:pt x="626" y="963"/>
                    <a:pt x="627" y="964"/>
                  </a:cubicBezTo>
                  <a:cubicBezTo>
                    <a:pt x="627" y="965"/>
                    <a:pt x="628" y="966"/>
                    <a:pt x="629" y="966"/>
                  </a:cubicBezTo>
                  <a:cubicBezTo>
                    <a:pt x="630" y="968"/>
                    <a:pt x="632" y="969"/>
                    <a:pt x="631" y="972"/>
                  </a:cubicBezTo>
                  <a:cubicBezTo>
                    <a:pt x="631" y="974"/>
                    <a:pt x="630" y="976"/>
                    <a:pt x="629" y="977"/>
                  </a:cubicBezTo>
                  <a:cubicBezTo>
                    <a:pt x="628" y="978"/>
                    <a:pt x="628" y="980"/>
                    <a:pt x="627" y="981"/>
                  </a:cubicBezTo>
                  <a:cubicBezTo>
                    <a:pt x="627" y="983"/>
                    <a:pt x="626" y="986"/>
                    <a:pt x="626" y="989"/>
                  </a:cubicBezTo>
                  <a:cubicBezTo>
                    <a:pt x="626" y="991"/>
                    <a:pt x="626" y="991"/>
                    <a:pt x="626" y="991"/>
                  </a:cubicBezTo>
                  <a:cubicBezTo>
                    <a:pt x="626" y="992"/>
                    <a:pt x="626" y="994"/>
                    <a:pt x="626" y="995"/>
                  </a:cubicBezTo>
                  <a:cubicBezTo>
                    <a:pt x="625" y="997"/>
                    <a:pt x="625" y="998"/>
                    <a:pt x="625" y="1000"/>
                  </a:cubicBezTo>
                  <a:cubicBezTo>
                    <a:pt x="626" y="1001"/>
                    <a:pt x="626" y="1002"/>
                    <a:pt x="626" y="1003"/>
                  </a:cubicBezTo>
                  <a:cubicBezTo>
                    <a:pt x="627" y="1005"/>
                    <a:pt x="627" y="1006"/>
                    <a:pt x="625" y="1009"/>
                  </a:cubicBezTo>
                  <a:cubicBezTo>
                    <a:pt x="624" y="1012"/>
                    <a:pt x="624" y="1012"/>
                    <a:pt x="624" y="1012"/>
                  </a:cubicBezTo>
                  <a:cubicBezTo>
                    <a:pt x="623" y="1014"/>
                    <a:pt x="622" y="1017"/>
                    <a:pt x="621" y="1019"/>
                  </a:cubicBezTo>
                  <a:cubicBezTo>
                    <a:pt x="620" y="1021"/>
                    <a:pt x="620" y="1021"/>
                    <a:pt x="620" y="1021"/>
                  </a:cubicBezTo>
                  <a:cubicBezTo>
                    <a:pt x="618" y="1027"/>
                    <a:pt x="616" y="1032"/>
                    <a:pt x="621" y="1037"/>
                  </a:cubicBezTo>
                  <a:cubicBezTo>
                    <a:pt x="621" y="1038"/>
                    <a:pt x="621" y="1038"/>
                    <a:pt x="621" y="1038"/>
                  </a:cubicBezTo>
                  <a:cubicBezTo>
                    <a:pt x="625" y="1041"/>
                    <a:pt x="627" y="1043"/>
                    <a:pt x="625" y="1046"/>
                  </a:cubicBezTo>
                  <a:cubicBezTo>
                    <a:pt x="624" y="1047"/>
                    <a:pt x="622" y="1048"/>
                    <a:pt x="619" y="1049"/>
                  </a:cubicBezTo>
                  <a:cubicBezTo>
                    <a:pt x="617" y="1050"/>
                    <a:pt x="617" y="1050"/>
                    <a:pt x="617" y="1050"/>
                  </a:cubicBezTo>
                  <a:cubicBezTo>
                    <a:pt x="618" y="1053"/>
                    <a:pt x="618" y="1053"/>
                    <a:pt x="618" y="1053"/>
                  </a:cubicBezTo>
                  <a:cubicBezTo>
                    <a:pt x="621" y="1057"/>
                    <a:pt x="622" y="1060"/>
                    <a:pt x="623" y="1063"/>
                  </a:cubicBezTo>
                  <a:cubicBezTo>
                    <a:pt x="624" y="1067"/>
                    <a:pt x="625" y="1070"/>
                    <a:pt x="626" y="1074"/>
                  </a:cubicBezTo>
                  <a:cubicBezTo>
                    <a:pt x="626" y="1077"/>
                    <a:pt x="627" y="1079"/>
                    <a:pt x="629" y="1081"/>
                  </a:cubicBezTo>
                  <a:cubicBezTo>
                    <a:pt x="629" y="1082"/>
                    <a:pt x="630" y="1084"/>
                    <a:pt x="631" y="1085"/>
                  </a:cubicBezTo>
                  <a:cubicBezTo>
                    <a:pt x="633" y="1090"/>
                    <a:pt x="632" y="1095"/>
                    <a:pt x="631" y="1101"/>
                  </a:cubicBezTo>
                  <a:cubicBezTo>
                    <a:pt x="631" y="1104"/>
                    <a:pt x="630" y="1106"/>
                    <a:pt x="630" y="1109"/>
                  </a:cubicBezTo>
                  <a:cubicBezTo>
                    <a:pt x="630" y="1110"/>
                    <a:pt x="630" y="1112"/>
                    <a:pt x="630" y="1114"/>
                  </a:cubicBezTo>
                  <a:cubicBezTo>
                    <a:pt x="630" y="1114"/>
                    <a:pt x="630" y="1114"/>
                    <a:pt x="630" y="1114"/>
                  </a:cubicBezTo>
                  <a:cubicBezTo>
                    <a:pt x="629" y="1119"/>
                    <a:pt x="629" y="1124"/>
                    <a:pt x="630" y="1128"/>
                  </a:cubicBezTo>
                  <a:cubicBezTo>
                    <a:pt x="631" y="1130"/>
                    <a:pt x="635" y="1132"/>
                    <a:pt x="637" y="1133"/>
                  </a:cubicBezTo>
                  <a:cubicBezTo>
                    <a:pt x="639" y="1133"/>
                    <a:pt x="641" y="1134"/>
                    <a:pt x="644" y="1134"/>
                  </a:cubicBezTo>
                  <a:cubicBezTo>
                    <a:pt x="646" y="1134"/>
                    <a:pt x="648" y="1134"/>
                    <a:pt x="651" y="1133"/>
                  </a:cubicBezTo>
                  <a:cubicBezTo>
                    <a:pt x="653" y="1133"/>
                    <a:pt x="655" y="1133"/>
                    <a:pt x="657" y="1133"/>
                  </a:cubicBezTo>
                  <a:cubicBezTo>
                    <a:pt x="659" y="1133"/>
                    <a:pt x="661" y="1133"/>
                    <a:pt x="663" y="1134"/>
                  </a:cubicBezTo>
                  <a:cubicBezTo>
                    <a:pt x="664" y="1134"/>
                    <a:pt x="666" y="1135"/>
                    <a:pt x="667" y="1136"/>
                  </a:cubicBezTo>
                  <a:cubicBezTo>
                    <a:pt x="668" y="1137"/>
                    <a:pt x="670" y="1138"/>
                    <a:pt x="672" y="1138"/>
                  </a:cubicBezTo>
                  <a:cubicBezTo>
                    <a:pt x="672" y="1138"/>
                    <a:pt x="672" y="1138"/>
                    <a:pt x="672" y="1138"/>
                  </a:cubicBezTo>
                  <a:cubicBezTo>
                    <a:pt x="673" y="1138"/>
                    <a:pt x="674" y="1137"/>
                    <a:pt x="675" y="1136"/>
                  </a:cubicBezTo>
                  <a:cubicBezTo>
                    <a:pt x="675" y="1136"/>
                    <a:pt x="676" y="1136"/>
                    <a:pt x="676" y="1135"/>
                  </a:cubicBezTo>
                  <a:cubicBezTo>
                    <a:pt x="677" y="1135"/>
                    <a:pt x="679" y="1134"/>
                    <a:pt x="680" y="1134"/>
                  </a:cubicBezTo>
                  <a:cubicBezTo>
                    <a:pt x="680" y="1134"/>
                    <a:pt x="681" y="1134"/>
                    <a:pt x="682" y="1134"/>
                  </a:cubicBezTo>
                  <a:cubicBezTo>
                    <a:pt x="683" y="1133"/>
                    <a:pt x="684" y="1133"/>
                    <a:pt x="686" y="1133"/>
                  </a:cubicBezTo>
                  <a:cubicBezTo>
                    <a:pt x="688" y="1133"/>
                    <a:pt x="691" y="1134"/>
                    <a:pt x="694" y="1136"/>
                  </a:cubicBezTo>
                  <a:cubicBezTo>
                    <a:pt x="697" y="1138"/>
                    <a:pt x="699" y="1138"/>
                    <a:pt x="701" y="1138"/>
                  </a:cubicBezTo>
                  <a:cubicBezTo>
                    <a:pt x="703" y="1138"/>
                    <a:pt x="705" y="1138"/>
                    <a:pt x="706" y="1139"/>
                  </a:cubicBezTo>
                  <a:cubicBezTo>
                    <a:pt x="711" y="1141"/>
                    <a:pt x="714" y="1147"/>
                    <a:pt x="715" y="1149"/>
                  </a:cubicBezTo>
                  <a:cubicBezTo>
                    <a:pt x="716" y="1152"/>
                    <a:pt x="717" y="1155"/>
                    <a:pt x="717" y="1158"/>
                  </a:cubicBezTo>
                  <a:cubicBezTo>
                    <a:pt x="718" y="1162"/>
                    <a:pt x="718" y="1165"/>
                    <a:pt x="720" y="1168"/>
                  </a:cubicBezTo>
                  <a:cubicBezTo>
                    <a:pt x="720" y="1169"/>
                    <a:pt x="721" y="1169"/>
                    <a:pt x="721" y="1171"/>
                  </a:cubicBezTo>
                  <a:cubicBezTo>
                    <a:pt x="722" y="1173"/>
                    <a:pt x="724" y="1174"/>
                    <a:pt x="724" y="1177"/>
                  </a:cubicBezTo>
                  <a:cubicBezTo>
                    <a:pt x="724" y="1179"/>
                    <a:pt x="725" y="1181"/>
                    <a:pt x="725" y="1182"/>
                  </a:cubicBezTo>
                  <a:cubicBezTo>
                    <a:pt x="725" y="1185"/>
                    <a:pt x="725" y="1187"/>
                    <a:pt x="725" y="1189"/>
                  </a:cubicBezTo>
                  <a:cubicBezTo>
                    <a:pt x="726" y="1191"/>
                    <a:pt x="727" y="1192"/>
                    <a:pt x="727" y="1194"/>
                  </a:cubicBezTo>
                  <a:cubicBezTo>
                    <a:pt x="728" y="1196"/>
                    <a:pt x="729" y="1197"/>
                    <a:pt x="730" y="1199"/>
                  </a:cubicBezTo>
                  <a:cubicBezTo>
                    <a:pt x="732" y="1207"/>
                    <a:pt x="735" y="1210"/>
                    <a:pt x="739" y="1210"/>
                  </a:cubicBezTo>
                  <a:cubicBezTo>
                    <a:pt x="741" y="1210"/>
                    <a:pt x="742" y="1209"/>
                    <a:pt x="744" y="1209"/>
                  </a:cubicBezTo>
                  <a:cubicBezTo>
                    <a:pt x="746" y="1208"/>
                    <a:pt x="748" y="1207"/>
                    <a:pt x="750" y="1205"/>
                  </a:cubicBezTo>
                  <a:cubicBezTo>
                    <a:pt x="753" y="1203"/>
                    <a:pt x="756" y="1201"/>
                    <a:pt x="759" y="1201"/>
                  </a:cubicBezTo>
                  <a:cubicBezTo>
                    <a:pt x="760" y="1201"/>
                    <a:pt x="762" y="1202"/>
                    <a:pt x="763" y="1202"/>
                  </a:cubicBezTo>
                  <a:cubicBezTo>
                    <a:pt x="775" y="1208"/>
                    <a:pt x="774" y="1222"/>
                    <a:pt x="773" y="1234"/>
                  </a:cubicBezTo>
                  <a:cubicBezTo>
                    <a:pt x="773" y="1234"/>
                    <a:pt x="773" y="1234"/>
                    <a:pt x="773" y="1234"/>
                  </a:cubicBezTo>
                  <a:cubicBezTo>
                    <a:pt x="773" y="1237"/>
                    <a:pt x="773" y="1239"/>
                    <a:pt x="773" y="1241"/>
                  </a:cubicBezTo>
                  <a:cubicBezTo>
                    <a:pt x="773" y="1243"/>
                    <a:pt x="773" y="1245"/>
                    <a:pt x="773" y="1246"/>
                  </a:cubicBezTo>
                  <a:cubicBezTo>
                    <a:pt x="773" y="1248"/>
                    <a:pt x="774" y="1251"/>
                    <a:pt x="773" y="1253"/>
                  </a:cubicBezTo>
                  <a:cubicBezTo>
                    <a:pt x="773" y="1256"/>
                    <a:pt x="772" y="1258"/>
                    <a:pt x="771" y="1260"/>
                  </a:cubicBezTo>
                  <a:cubicBezTo>
                    <a:pt x="770" y="1261"/>
                    <a:pt x="769" y="1263"/>
                    <a:pt x="769" y="1264"/>
                  </a:cubicBezTo>
                  <a:cubicBezTo>
                    <a:pt x="768" y="1266"/>
                    <a:pt x="768" y="1269"/>
                    <a:pt x="768" y="1272"/>
                  </a:cubicBezTo>
                  <a:cubicBezTo>
                    <a:pt x="768" y="1273"/>
                    <a:pt x="768" y="1273"/>
                    <a:pt x="768" y="1273"/>
                  </a:cubicBezTo>
                  <a:cubicBezTo>
                    <a:pt x="769" y="1274"/>
                    <a:pt x="769" y="1274"/>
                    <a:pt x="769" y="1274"/>
                  </a:cubicBezTo>
                  <a:cubicBezTo>
                    <a:pt x="770" y="1275"/>
                    <a:pt x="772" y="1275"/>
                    <a:pt x="773" y="1275"/>
                  </a:cubicBezTo>
                  <a:cubicBezTo>
                    <a:pt x="775" y="1275"/>
                    <a:pt x="776" y="1275"/>
                    <a:pt x="778" y="1274"/>
                  </a:cubicBezTo>
                  <a:cubicBezTo>
                    <a:pt x="780" y="1273"/>
                    <a:pt x="781" y="1273"/>
                    <a:pt x="783" y="1273"/>
                  </a:cubicBezTo>
                  <a:cubicBezTo>
                    <a:pt x="784" y="1272"/>
                    <a:pt x="784" y="1272"/>
                    <a:pt x="785" y="1272"/>
                  </a:cubicBezTo>
                  <a:cubicBezTo>
                    <a:pt x="791" y="1272"/>
                    <a:pt x="795" y="1278"/>
                    <a:pt x="797" y="1284"/>
                  </a:cubicBezTo>
                  <a:cubicBezTo>
                    <a:pt x="798" y="1286"/>
                    <a:pt x="799" y="1288"/>
                    <a:pt x="800" y="1291"/>
                  </a:cubicBezTo>
                  <a:cubicBezTo>
                    <a:pt x="802" y="1293"/>
                    <a:pt x="803" y="1296"/>
                    <a:pt x="804" y="1298"/>
                  </a:cubicBezTo>
                  <a:cubicBezTo>
                    <a:pt x="805" y="1302"/>
                    <a:pt x="805" y="1306"/>
                    <a:pt x="804" y="1310"/>
                  </a:cubicBezTo>
                  <a:cubicBezTo>
                    <a:pt x="804" y="1312"/>
                    <a:pt x="804" y="1314"/>
                    <a:pt x="804" y="1316"/>
                  </a:cubicBezTo>
                  <a:cubicBezTo>
                    <a:pt x="804" y="1319"/>
                    <a:pt x="805" y="1321"/>
                    <a:pt x="805" y="1324"/>
                  </a:cubicBezTo>
                  <a:cubicBezTo>
                    <a:pt x="807" y="1327"/>
                    <a:pt x="808" y="1331"/>
                    <a:pt x="807" y="1335"/>
                  </a:cubicBezTo>
                  <a:cubicBezTo>
                    <a:pt x="805" y="1340"/>
                    <a:pt x="801" y="1342"/>
                    <a:pt x="797" y="1345"/>
                  </a:cubicBezTo>
                  <a:cubicBezTo>
                    <a:pt x="796" y="1345"/>
                    <a:pt x="795" y="1346"/>
                    <a:pt x="794" y="1346"/>
                  </a:cubicBezTo>
                  <a:cubicBezTo>
                    <a:pt x="792" y="1347"/>
                    <a:pt x="791" y="1348"/>
                    <a:pt x="789" y="1349"/>
                  </a:cubicBezTo>
                  <a:cubicBezTo>
                    <a:pt x="789" y="1349"/>
                    <a:pt x="789" y="1349"/>
                    <a:pt x="789" y="1349"/>
                  </a:cubicBezTo>
                  <a:cubicBezTo>
                    <a:pt x="786" y="1352"/>
                    <a:pt x="782" y="1354"/>
                    <a:pt x="779" y="1355"/>
                  </a:cubicBezTo>
                  <a:cubicBezTo>
                    <a:pt x="774" y="1357"/>
                    <a:pt x="771" y="1360"/>
                    <a:pt x="768" y="1364"/>
                  </a:cubicBezTo>
                  <a:cubicBezTo>
                    <a:pt x="765" y="1366"/>
                    <a:pt x="765" y="1366"/>
                    <a:pt x="765" y="1366"/>
                  </a:cubicBezTo>
                  <a:cubicBezTo>
                    <a:pt x="763" y="1368"/>
                    <a:pt x="761" y="1370"/>
                    <a:pt x="759" y="1372"/>
                  </a:cubicBezTo>
                  <a:cubicBezTo>
                    <a:pt x="755" y="1376"/>
                    <a:pt x="751" y="1380"/>
                    <a:pt x="747" y="1384"/>
                  </a:cubicBezTo>
                  <a:cubicBezTo>
                    <a:pt x="744" y="1388"/>
                    <a:pt x="741" y="1393"/>
                    <a:pt x="739" y="1397"/>
                  </a:cubicBezTo>
                  <a:cubicBezTo>
                    <a:pt x="738" y="1400"/>
                    <a:pt x="736" y="1402"/>
                    <a:pt x="735" y="1404"/>
                  </a:cubicBezTo>
                  <a:cubicBezTo>
                    <a:pt x="734" y="1405"/>
                    <a:pt x="734" y="1406"/>
                    <a:pt x="733" y="1407"/>
                  </a:cubicBezTo>
                  <a:cubicBezTo>
                    <a:pt x="732" y="1409"/>
                    <a:pt x="731" y="1410"/>
                    <a:pt x="730" y="1412"/>
                  </a:cubicBezTo>
                  <a:cubicBezTo>
                    <a:pt x="729" y="1414"/>
                    <a:pt x="727" y="1417"/>
                    <a:pt x="726" y="1420"/>
                  </a:cubicBezTo>
                  <a:cubicBezTo>
                    <a:pt x="725" y="1421"/>
                    <a:pt x="723" y="1423"/>
                    <a:pt x="722" y="1424"/>
                  </a:cubicBezTo>
                  <a:cubicBezTo>
                    <a:pt x="721" y="1425"/>
                    <a:pt x="720" y="1426"/>
                    <a:pt x="720" y="1427"/>
                  </a:cubicBezTo>
                  <a:cubicBezTo>
                    <a:pt x="718" y="1430"/>
                    <a:pt x="717" y="1433"/>
                    <a:pt x="716" y="1436"/>
                  </a:cubicBezTo>
                  <a:cubicBezTo>
                    <a:pt x="715" y="1438"/>
                    <a:pt x="714" y="1441"/>
                    <a:pt x="713" y="1444"/>
                  </a:cubicBezTo>
                  <a:cubicBezTo>
                    <a:pt x="711" y="1447"/>
                    <a:pt x="708" y="1449"/>
                    <a:pt x="706" y="1450"/>
                  </a:cubicBezTo>
                  <a:cubicBezTo>
                    <a:pt x="706" y="1450"/>
                    <a:pt x="705" y="1450"/>
                    <a:pt x="704" y="1450"/>
                  </a:cubicBezTo>
                  <a:cubicBezTo>
                    <a:pt x="704" y="1450"/>
                    <a:pt x="704" y="1450"/>
                    <a:pt x="704" y="1450"/>
                  </a:cubicBezTo>
                  <a:cubicBezTo>
                    <a:pt x="704" y="1450"/>
                    <a:pt x="704" y="1450"/>
                    <a:pt x="704" y="1450"/>
                  </a:cubicBezTo>
                  <a:cubicBezTo>
                    <a:pt x="702" y="1451"/>
                    <a:pt x="702" y="1453"/>
                    <a:pt x="702" y="1454"/>
                  </a:cubicBezTo>
                  <a:cubicBezTo>
                    <a:pt x="702" y="1454"/>
                    <a:pt x="702" y="1455"/>
                    <a:pt x="702" y="1456"/>
                  </a:cubicBezTo>
                  <a:cubicBezTo>
                    <a:pt x="701" y="1458"/>
                    <a:pt x="699" y="1460"/>
                    <a:pt x="697" y="1462"/>
                  </a:cubicBezTo>
                  <a:cubicBezTo>
                    <a:pt x="697" y="1462"/>
                    <a:pt x="692" y="1468"/>
                    <a:pt x="692" y="1468"/>
                  </a:cubicBezTo>
                  <a:cubicBezTo>
                    <a:pt x="698" y="1467"/>
                    <a:pt x="698" y="1467"/>
                    <a:pt x="698" y="1467"/>
                  </a:cubicBezTo>
                  <a:cubicBezTo>
                    <a:pt x="698" y="1467"/>
                    <a:pt x="698" y="1467"/>
                    <a:pt x="699" y="1467"/>
                  </a:cubicBezTo>
                  <a:cubicBezTo>
                    <a:pt x="700" y="1467"/>
                    <a:pt x="701" y="1467"/>
                    <a:pt x="701" y="1467"/>
                  </a:cubicBezTo>
                  <a:cubicBezTo>
                    <a:pt x="703" y="1467"/>
                    <a:pt x="703" y="1468"/>
                    <a:pt x="704" y="1468"/>
                  </a:cubicBezTo>
                  <a:cubicBezTo>
                    <a:pt x="705" y="1468"/>
                    <a:pt x="705" y="1468"/>
                    <a:pt x="706" y="1467"/>
                  </a:cubicBezTo>
                  <a:cubicBezTo>
                    <a:pt x="707" y="1467"/>
                    <a:pt x="707" y="1467"/>
                    <a:pt x="707" y="1467"/>
                  </a:cubicBezTo>
                  <a:cubicBezTo>
                    <a:pt x="708" y="1466"/>
                    <a:pt x="708" y="1466"/>
                    <a:pt x="708" y="1466"/>
                  </a:cubicBezTo>
                  <a:cubicBezTo>
                    <a:pt x="708" y="1465"/>
                    <a:pt x="708" y="1464"/>
                    <a:pt x="709" y="1464"/>
                  </a:cubicBezTo>
                  <a:cubicBezTo>
                    <a:pt x="710" y="1462"/>
                    <a:pt x="714" y="1462"/>
                    <a:pt x="717" y="1462"/>
                  </a:cubicBezTo>
                  <a:cubicBezTo>
                    <a:pt x="718" y="1462"/>
                    <a:pt x="719" y="1462"/>
                    <a:pt x="720" y="1462"/>
                  </a:cubicBezTo>
                  <a:cubicBezTo>
                    <a:pt x="720" y="1462"/>
                    <a:pt x="721" y="1462"/>
                    <a:pt x="721" y="1462"/>
                  </a:cubicBezTo>
                  <a:cubicBezTo>
                    <a:pt x="721" y="1462"/>
                    <a:pt x="721" y="1462"/>
                    <a:pt x="722" y="1462"/>
                  </a:cubicBezTo>
                  <a:cubicBezTo>
                    <a:pt x="744" y="1479"/>
                    <a:pt x="744" y="1479"/>
                    <a:pt x="744" y="1479"/>
                  </a:cubicBezTo>
                  <a:cubicBezTo>
                    <a:pt x="746" y="1481"/>
                    <a:pt x="749" y="1483"/>
                    <a:pt x="751" y="1486"/>
                  </a:cubicBezTo>
                  <a:cubicBezTo>
                    <a:pt x="755" y="1489"/>
                    <a:pt x="756" y="1492"/>
                    <a:pt x="756" y="1496"/>
                  </a:cubicBezTo>
                  <a:cubicBezTo>
                    <a:pt x="757" y="1502"/>
                    <a:pt x="757" y="1502"/>
                    <a:pt x="757" y="1502"/>
                  </a:cubicBezTo>
                  <a:cubicBezTo>
                    <a:pt x="761" y="1499"/>
                    <a:pt x="761" y="1499"/>
                    <a:pt x="761" y="1499"/>
                  </a:cubicBezTo>
                  <a:cubicBezTo>
                    <a:pt x="761" y="1499"/>
                    <a:pt x="762" y="1498"/>
                    <a:pt x="763" y="1497"/>
                  </a:cubicBezTo>
                  <a:cubicBezTo>
                    <a:pt x="765" y="1495"/>
                    <a:pt x="767" y="1493"/>
                    <a:pt x="770" y="1493"/>
                  </a:cubicBezTo>
                  <a:cubicBezTo>
                    <a:pt x="770" y="1493"/>
                    <a:pt x="771" y="1493"/>
                    <a:pt x="771" y="1493"/>
                  </a:cubicBezTo>
                  <a:cubicBezTo>
                    <a:pt x="775" y="1493"/>
                    <a:pt x="778" y="1498"/>
                    <a:pt x="780" y="1502"/>
                  </a:cubicBezTo>
                  <a:cubicBezTo>
                    <a:pt x="781" y="1503"/>
                    <a:pt x="782" y="1505"/>
                    <a:pt x="782" y="1506"/>
                  </a:cubicBezTo>
                  <a:cubicBezTo>
                    <a:pt x="785" y="1509"/>
                    <a:pt x="787" y="1510"/>
                    <a:pt x="790" y="1511"/>
                  </a:cubicBezTo>
                  <a:cubicBezTo>
                    <a:pt x="792" y="1511"/>
                    <a:pt x="794" y="1512"/>
                    <a:pt x="795" y="1513"/>
                  </a:cubicBezTo>
                  <a:cubicBezTo>
                    <a:pt x="798" y="1515"/>
                    <a:pt x="800" y="1515"/>
                    <a:pt x="803" y="1516"/>
                  </a:cubicBezTo>
                  <a:cubicBezTo>
                    <a:pt x="806" y="1517"/>
                    <a:pt x="810" y="1518"/>
                    <a:pt x="812" y="1520"/>
                  </a:cubicBezTo>
                  <a:cubicBezTo>
                    <a:pt x="814" y="1522"/>
                    <a:pt x="815" y="1524"/>
                    <a:pt x="817" y="1526"/>
                  </a:cubicBezTo>
                  <a:cubicBezTo>
                    <a:pt x="818" y="1528"/>
                    <a:pt x="820" y="1531"/>
                    <a:pt x="823" y="1533"/>
                  </a:cubicBezTo>
                  <a:cubicBezTo>
                    <a:pt x="826" y="1534"/>
                    <a:pt x="828" y="1535"/>
                    <a:pt x="831" y="1536"/>
                  </a:cubicBezTo>
                  <a:cubicBezTo>
                    <a:pt x="833" y="1536"/>
                    <a:pt x="836" y="1537"/>
                    <a:pt x="838" y="1539"/>
                  </a:cubicBezTo>
                  <a:cubicBezTo>
                    <a:pt x="844" y="1542"/>
                    <a:pt x="847" y="1548"/>
                    <a:pt x="849" y="1553"/>
                  </a:cubicBezTo>
                  <a:cubicBezTo>
                    <a:pt x="851" y="1558"/>
                    <a:pt x="854" y="1560"/>
                    <a:pt x="860" y="1562"/>
                  </a:cubicBezTo>
                  <a:cubicBezTo>
                    <a:pt x="862" y="1563"/>
                    <a:pt x="862" y="1563"/>
                    <a:pt x="862" y="1563"/>
                  </a:cubicBezTo>
                  <a:cubicBezTo>
                    <a:pt x="865" y="1565"/>
                    <a:pt x="870" y="1567"/>
                    <a:pt x="871" y="1570"/>
                  </a:cubicBezTo>
                  <a:cubicBezTo>
                    <a:pt x="871" y="1572"/>
                    <a:pt x="870" y="1574"/>
                    <a:pt x="869" y="1576"/>
                  </a:cubicBezTo>
                  <a:cubicBezTo>
                    <a:pt x="868" y="1577"/>
                    <a:pt x="867" y="1578"/>
                    <a:pt x="866" y="1579"/>
                  </a:cubicBezTo>
                  <a:cubicBezTo>
                    <a:pt x="865" y="1580"/>
                    <a:pt x="863" y="1581"/>
                    <a:pt x="862" y="1583"/>
                  </a:cubicBezTo>
                  <a:cubicBezTo>
                    <a:pt x="861" y="1585"/>
                    <a:pt x="860" y="1587"/>
                    <a:pt x="859" y="1590"/>
                  </a:cubicBezTo>
                  <a:cubicBezTo>
                    <a:pt x="859" y="1591"/>
                    <a:pt x="859" y="1591"/>
                    <a:pt x="859" y="1591"/>
                  </a:cubicBezTo>
                  <a:cubicBezTo>
                    <a:pt x="860" y="1592"/>
                    <a:pt x="860" y="1592"/>
                    <a:pt x="860" y="1592"/>
                  </a:cubicBezTo>
                  <a:cubicBezTo>
                    <a:pt x="862" y="1595"/>
                    <a:pt x="862" y="1599"/>
                    <a:pt x="863" y="1602"/>
                  </a:cubicBezTo>
                  <a:cubicBezTo>
                    <a:pt x="863" y="1604"/>
                    <a:pt x="863" y="1605"/>
                    <a:pt x="863" y="1606"/>
                  </a:cubicBezTo>
                  <a:cubicBezTo>
                    <a:pt x="863" y="1608"/>
                    <a:pt x="863" y="1609"/>
                    <a:pt x="864" y="1609"/>
                  </a:cubicBezTo>
                  <a:cubicBezTo>
                    <a:pt x="866" y="1608"/>
                    <a:pt x="866" y="1608"/>
                    <a:pt x="866" y="1608"/>
                  </a:cubicBezTo>
                  <a:cubicBezTo>
                    <a:pt x="868" y="1609"/>
                    <a:pt x="868" y="1609"/>
                    <a:pt x="868" y="1609"/>
                  </a:cubicBezTo>
                  <a:cubicBezTo>
                    <a:pt x="867" y="1610"/>
                    <a:pt x="867" y="1610"/>
                    <a:pt x="866" y="1610"/>
                  </a:cubicBezTo>
                  <a:cubicBezTo>
                    <a:pt x="866" y="1610"/>
                    <a:pt x="866" y="1610"/>
                    <a:pt x="866" y="1610"/>
                  </a:cubicBezTo>
                  <a:cubicBezTo>
                    <a:pt x="866" y="1610"/>
                    <a:pt x="867" y="1610"/>
                    <a:pt x="868" y="1611"/>
                  </a:cubicBezTo>
                  <a:cubicBezTo>
                    <a:pt x="869" y="1611"/>
                    <a:pt x="869" y="1611"/>
                    <a:pt x="870" y="1612"/>
                  </a:cubicBezTo>
                  <a:cubicBezTo>
                    <a:pt x="872" y="1614"/>
                    <a:pt x="872" y="1614"/>
                    <a:pt x="872" y="1614"/>
                  </a:cubicBezTo>
                  <a:cubicBezTo>
                    <a:pt x="873" y="1612"/>
                    <a:pt x="873" y="1612"/>
                    <a:pt x="873" y="1612"/>
                  </a:cubicBezTo>
                  <a:cubicBezTo>
                    <a:pt x="874" y="1611"/>
                    <a:pt x="874" y="1610"/>
                    <a:pt x="875" y="1610"/>
                  </a:cubicBezTo>
                  <a:cubicBezTo>
                    <a:pt x="875" y="1609"/>
                    <a:pt x="876" y="1608"/>
                    <a:pt x="877" y="1607"/>
                  </a:cubicBezTo>
                  <a:cubicBezTo>
                    <a:pt x="879" y="1605"/>
                    <a:pt x="881" y="1602"/>
                    <a:pt x="883" y="1599"/>
                  </a:cubicBezTo>
                  <a:cubicBezTo>
                    <a:pt x="884" y="1598"/>
                    <a:pt x="885" y="1597"/>
                    <a:pt x="886" y="1596"/>
                  </a:cubicBezTo>
                  <a:cubicBezTo>
                    <a:pt x="886" y="1595"/>
                    <a:pt x="887" y="1595"/>
                    <a:pt x="887" y="1594"/>
                  </a:cubicBezTo>
                  <a:cubicBezTo>
                    <a:pt x="887" y="1593"/>
                    <a:pt x="888" y="1593"/>
                    <a:pt x="889" y="1592"/>
                  </a:cubicBezTo>
                  <a:cubicBezTo>
                    <a:pt x="890" y="1590"/>
                    <a:pt x="891" y="1589"/>
                    <a:pt x="891" y="1588"/>
                  </a:cubicBezTo>
                  <a:cubicBezTo>
                    <a:pt x="891" y="1587"/>
                    <a:pt x="891" y="1587"/>
                    <a:pt x="891" y="1587"/>
                  </a:cubicBezTo>
                  <a:cubicBezTo>
                    <a:pt x="891" y="1586"/>
                    <a:pt x="891" y="1586"/>
                    <a:pt x="892" y="1585"/>
                  </a:cubicBezTo>
                  <a:cubicBezTo>
                    <a:pt x="893" y="1583"/>
                    <a:pt x="893" y="1582"/>
                    <a:pt x="893" y="1581"/>
                  </a:cubicBezTo>
                  <a:cubicBezTo>
                    <a:pt x="893" y="1581"/>
                    <a:pt x="893" y="1580"/>
                    <a:pt x="893" y="1580"/>
                  </a:cubicBezTo>
                  <a:cubicBezTo>
                    <a:pt x="893" y="1580"/>
                    <a:pt x="893" y="1580"/>
                    <a:pt x="893" y="1579"/>
                  </a:cubicBezTo>
                  <a:cubicBezTo>
                    <a:pt x="894" y="1579"/>
                    <a:pt x="894" y="1578"/>
                    <a:pt x="895" y="1577"/>
                  </a:cubicBezTo>
                  <a:cubicBezTo>
                    <a:pt x="895" y="1576"/>
                    <a:pt x="895" y="1574"/>
                    <a:pt x="895" y="1573"/>
                  </a:cubicBezTo>
                  <a:cubicBezTo>
                    <a:pt x="895" y="1572"/>
                    <a:pt x="895" y="1572"/>
                    <a:pt x="895" y="1572"/>
                  </a:cubicBezTo>
                  <a:cubicBezTo>
                    <a:pt x="895" y="1570"/>
                    <a:pt x="895" y="1570"/>
                    <a:pt x="895" y="1570"/>
                  </a:cubicBezTo>
                  <a:cubicBezTo>
                    <a:pt x="895" y="1568"/>
                    <a:pt x="895" y="1567"/>
                    <a:pt x="895" y="1566"/>
                  </a:cubicBezTo>
                  <a:cubicBezTo>
                    <a:pt x="895" y="1565"/>
                    <a:pt x="895" y="1563"/>
                    <a:pt x="896" y="1562"/>
                  </a:cubicBezTo>
                  <a:cubicBezTo>
                    <a:pt x="896" y="1562"/>
                    <a:pt x="896" y="1561"/>
                    <a:pt x="896" y="1560"/>
                  </a:cubicBezTo>
                  <a:cubicBezTo>
                    <a:pt x="896" y="1560"/>
                    <a:pt x="896" y="1559"/>
                    <a:pt x="897" y="1558"/>
                  </a:cubicBezTo>
                  <a:cubicBezTo>
                    <a:pt x="897" y="1557"/>
                    <a:pt x="897" y="1556"/>
                    <a:pt x="898" y="1555"/>
                  </a:cubicBezTo>
                  <a:cubicBezTo>
                    <a:pt x="899" y="1552"/>
                    <a:pt x="901" y="1550"/>
                    <a:pt x="903" y="1548"/>
                  </a:cubicBezTo>
                  <a:cubicBezTo>
                    <a:pt x="905" y="1545"/>
                    <a:pt x="908" y="1542"/>
                    <a:pt x="909" y="1539"/>
                  </a:cubicBezTo>
                  <a:cubicBezTo>
                    <a:pt x="909" y="1538"/>
                    <a:pt x="910" y="1538"/>
                    <a:pt x="910" y="1538"/>
                  </a:cubicBezTo>
                  <a:cubicBezTo>
                    <a:pt x="911" y="1537"/>
                    <a:pt x="912" y="1537"/>
                    <a:pt x="912" y="1536"/>
                  </a:cubicBezTo>
                  <a:cubicBezTo>
                    <a:pt x="913" y="1535"/>
                    <a:pt x="914" y="1535"/>
                    <a:pt x="914" y="1534"/>
                  </a:cubicBezTo>
                  <a:cubicBezTo>
                    <a:pt x="914" y="1534"/>
                    <a:pt x="914" y="1534"/>
                    <a:pt x="914" y="1534"/>
                  </a:cubicBezTo>
                  <a:cubicBezTo>
                    <a:pt x="915" y="1534"/>
                    <a:pt x="917" y="1533"/>
                    <a:pt x="918" y="1533"/>
                  </a:cubicBezTo>
                  <a:cubicBezTo>
                    <a:pt x="920" y="1532"/>
                    <a:pt x="923" y="1529"/>
                    <a:pt x="924" y="1527"/>
                  </a:cubicBezTo>
                  <a:cubicBezTo>
                    <a:pt x="925" y="1526"/>
                    <a:pt x="925" y="1526"/>
                    <a:pt x="925" y="1526"/>
                  </a:cubicBezTo>
                  <a:cubicBezTo>
                    <a:pt x="933" y="1517"/>
                    <a:pt x="938" y="1507"/>
                    <a:pt x="943" y="1499"/>
                  </a:cubicBezTo>
                  <a:cubicBezTo>
                    <a:pt x="944" y="1496"/>
                    <a:pt x="946" y="1493"/>
                    <a:pt x="947" y="1490"/>
                  </a:cubicBezTo>
                  <a:cubicBezTo>
                    <a:pt x="948" y="1487"/>
                    <a:pt x="948" y="1487"/>
                    <a:pt x="948" y="1487"/>
                  </a:cubicBezTo>
                  <a:cubicBezTo>
                    <a:pt x="950" y="1484"/>
                    <a:pt x="951" y="1482"/>
                    <a:pt x="951" y="1479"/>
                  </a:cubicBezTo>
                  <a:cubicBezTo>
                    <a:pt x="951" y="1478"/>
                    <a:pt x="952" y="1477"/>
                    <a:pt x="952" y="1476"/>
                  </a:cubicBezTo>
                  <a:cubicBezTo>
                    <a:pt x="952" y="1475"/>
                    <a:pt x="952" y="1474"/>
                    <a:pt x="952" y="1473"/>
                  </a:cubicBezTo>
                  <a:cubicBezTo>
                    <a:pt x="952" y="1472"/>
                    <a:pt x="953" y="1470"/>
                    <a:pt x="953" y="1468"/>
                  </a:cubicBezTo>
                  <a:cubicBezTo>
                    <a:pt x="953" y="1467"/>
                    <a:pt x="953" y="1467"/>
                    <a:pt x="953" y="1467"/>
                  </a:cubicBezTo>
                  <a:cubicBezTo>
                    <a:pt x="955" y="1462"/>
                    <a:pt x="956" y="1457"/>
                    <a:pt x="957" y="1453"/>
                  </a:cubicBezTo>
                  <a:cubicBezTo>
                    <a:pt x="957" y="1452"/>
                    <a:pt x="957" y="1452"/>
                    <a:pt x="957" y="1452"/>
                  </a:cubicBezTo>
                  <a:cubicBezTo>
                    <a:pt x="958" y="1447"/>
                    <a:pt x="960" y="1442"/>
                    <a:pt x="962" y="1437"/>
                  </a:cubicBezTo>
                  <a:cubicBezTo>
                    <a:pt x="964" y="1433"/>
                    <a:pt x="966" y="1428"/>
                    <a:pt x="969" y="1423"/>
                  </a:cubicBezTo>
                  <a:cubicBezTo>
                    <a:pt x="971" y="1421"/>
                    <a:pt x="972" y="1419"/>
                    <a:pt x="974" y="1417"/>
                  </a:cubicBezTo>
                  <a:cubicBezTo>
                    <a:pt x="975" y="1416"/>
                    <a:pt x="976" y="1415"/>
                    <a:pt x="977" y="1414"/>
                  </a:cubicBezTo>
                  <a:cubicBezTo>
                    <a:pt x="978" y="1413"/>
                    <a:pt x="978" y="1412"/>
                    <a:pt x="979" y="1411"/>
                  </a:cubicBezTo>
                  <a:cubicBezTo>
                    <a:pt x="981" y="1409"/>
                    <a:pt x="984" y="1408"/>
                    <a:pt x="986" y="1406"/>
                  </a:cubicBezTo>
                  <a:cubicBezTo>
                    <a:pt x="988" y="1405"/>
                    <a:pt x="988" y="1405"/>
                    <a:pt x="988" y="1405"/>
                  </a:cubicBezTo>
                  <a:cubicBezTo>
                    <a:pt x="990" y="1403"/>
                    <a:pt x="992" y="1401"/>
                    <a:pt x="993" y="1399"/>
                  </a:cubicBezTo>
                  <a:cubicBezTo>
                    <a:pt x="994" y="1397"/>
                    <a:pt x="994" y="1395"/>
                    <a:pt x="994" y="1393"/>
                  </a:cubicBezTo>
                  <a:cubicBezTo>
                    <a:pt x="994" y="1392"/>
                    <a:pt x="994" y="1391"/>
                    <a:pt x="995" y="1390"/>
                  </a:cubicBezTo>
                  <a:cubicBezTo>
                    <a:pt x="995" y="1389"/>
                    <a:pt x="995" y="1389"/>
                    <a:pt x="995" y="1388"/>
                  </a:cubicBezTo>
                  <a:cubicBezTo>
                    <a:pt x="996" y="1387"/>
                    <a:pt x="996" y="1387"/>
                    <a:pt x="996" y="1386"/>
                  </a:cubicBezTo>
                  <a:cubicBezTo>
                    <a:pt x="997" y="1384"/>
                    <a:pt x="997" y="1382"/>
                    <a:pt x="997" y="1381"/>
                  </a:cubicBezTo>
                  <a:cubicBezTo>
                    <a:pt x="997" y="1380"/>
                    <a:pt x="997" y="1380"/>
                    <a:pt x="997" y="1380"/>
                  </a:cubicBezTo>
                  <a:cubicBezTo>
                    <a:pt x="997" y="1380"/>
                    <a:pt x="997" y="1379"/>
                    <a:pt x="997" y="1378"/>
                  </a:cubicBezTo>
                  <a:cubicBezTo>
                    <a:pt x="997" y="1376"/>
                    <a:pt x="997" y="1374"/>
                    <a:pt x="997" y="1372"/>
                  </a:cubicBezTo>
                  <a:cubicBezTo>
                    <a:pt x="997" y="1371"/>
                    <a:pt x="997" y="1371"/>
                    <a:pt x="998" y="1370"/>
                  </a:cubicBezTo>
                  <a:cubicBezTo>
                    <a:pt x="998" y="1369"/>
                    <a:pt x="998" y="1369"/>
                    <a:pt x="998" y="1369"/>
                  </a:cubicBezTo>
                  <a:cubicBezTo>
                    <a:pt x="998" y="1369"/>
                    <a:pt x="998" y="1368"/>
                    <a:pt x="998" y="1368"/>
                  </a:cubicBezTo>
                  <a:cubicBezTo>
                    <a:pt x="998" y="1367"/>
                    <a:pt x="999" y="1367"/>
                    <a:pt x="999" y="1366"/>
                  </a:cubicBezTo>
                  <a:cubicBezTo>
                    <a:pt x="999" y="1365"/>
                    <a:pt x="999" y="1363"/>
                    <a:pt x="999" y="1362"/>
                  </a:cubicBezTo>
                  <a:cubicBezTo>
                    <a:pt x="999" y="1362"/>
                    <a:pt x="999" y="1361"/>
                    <a:pt x="999" y="1361"/>
                  </a:cubicBezTo>
                  <a:cubicBezTo>
                    <a:pt x="999" y="1360"/>
                    <a:pt x="999" y="1358"/>
                    <a:pt x="1000" y="1357"/>
                  </a:cubicBezTo>
                  <a:cubicBezTo>
                    <a:pt x="1001" y="1354"/>
                    <a:pt x="1000" y="1350"/>
                    <a:pt x="997" y="1348"/>
                  </a:cubicBezTo>
                  <a:cubicBezTo>
                    <a:pt x="996" y="1348"/>
                    <a:pt x="996" y="1348"/>
                    <a:pt x="995" y="1347"/>
                  </a:cubicBezTo>
                  <a:cubicBezTo>
                    <a:pt x="995" y="1347"/>
                    <a:pt x="995" y="1347"/>
                    <a:pt x="995" y="1347"/>
                  </a:cubicBezTo>
                  <a:cubicBezTo>
                    <a:pt x="995" y="1347"/>
                    <a:pt x="994" y="1347"/>
                    <a:pt x="994" y="1347"/>
                  </a:cubicBezTo>
                  <a:cubicBezTo>
                    <a:pt x="994" y="1346"/>
                    <a:pt x="993" y="1346"/>
                    <a:pt x="993" y="1346"/>
                  </a:cubicBezTo>
                  <a:cubicBezTo>
                    <a:pt x="993" y="1345"/>
                    <a:pt x="993" y="1345"/>
                    <a:pt x="994" y="1344"/>
                  </a:cubicBezTo>
                  <a:cubicBezTo>
                    <a:pt x="994" y="1343"/>
                    <a:pt x="995" y="1340"/>
                    <a:pt x="993" y="1338"/>
                  </a:cubicBezTo>
                  <a:cubicBezTo>
                    <a:pt x="993" y="1337"/>
                    <a:pt x="993" y="1337"/>
                    <a:pt x="993" y="1337"/>
                  </a:cubicBezTo>
                  <a:cubicBezTo>
                    <a:pt x="992" y="1337"/>
                    <a:pt x="992" y="1337"/>
                    <a:pt x="992" y="1336"/>
                  </a:cubicBezTo>
                  <a:cubicBezTo>
                    <a:pt x="991" y="1336"/>
                    <a:pt x="991" y="1335"/>
                    <a:pt x="991" y="1335"/>
                  </a:cubicBezTo>
                  <a:cubicBezTo>
                    <a:pt x="991" y="1334"/>
                    <a:pt x="991" y="1334"/>
                    <a:pt x="990" y="1334"/>
                  </a:cubicBezTo>
                  <a:cubicBezTo>
                    <a:pt x="990" y="1332"/>
                    <a:pt x="990" y="1332"/>
                    <a:pt x="990" y="1332"/>
                  </a:cubicBezTo>
                  <a:cubicBezTo>
                    <a:pt x="990" y="1329"/>
                    <a:pt x="989" y="1327"/>
                    <a:pt x="989" y="1325"/>
                  </a:cubicBezTo>
                  <a:cubicBezTo>
                    <a:pt x="989" y="1323"/>
                    <a:pt x="988" y="1321"/>
                    <a:pt x="987" y="1320"/>
                  </a:cubicBezTo>
                  <a:cubicBezTo>
                    <a:pt x="987" y="1319"/>
                    <a:pt x="987" y="1318"/>
                    <a:pt x="987" y="1318"/>
                  </a:cubicBezTo>
                  <a:cubicBezTo>
                    <a:pt x="986" y="1316"/>
                    <a:pt x="986" y="1314"/>
                    <a:pt x="987" y="1313"/>
                  </a:cubicBezTo>
                  <a:cubicBezTo>
                    <a:pt x="987" y="1311"/>
                    <a:pt x="988" y="1310"/>
                    <a:pt x="988" y="1308"/>
                  </a:cubicBezTo>
                  <a:cubicBezTo>
                    <a:pt x="988" y="1308"/>
                    <a:pt x="989" y="1307"/>
                    <a:pt x="989" y="1307"/>
                  </a:cubicBezTo>
                  <a:cubicBezTo>
                    <a:pt x="990" y="1305"/>
                    <a:pt x="990" y="1304"/>
                    <a:pt x="990" y="1302"/>
                  </a:cubicBezTo>
                  <a:cubicBezTo>
                    <a:pt x="990" y="1300"/>
                    <a:pt x="989" y="1298"/>
                    <a:pt x="988" y="1297"/>
                  </a:cubicBezTo>
                  <a:cubicBezTo>
                    <a:pt x="987" y="1297"/>
                    <a:pt x="987" y="1297"/>
                    <a:pt x="987" y="1296"/>
                  </a:cubicBezTo>
                  <a:cubicBezTo>
                    <a:pt x="986" y="1295"/>
                    <a:pt x="985" y="1294"/>
                    <a:pt x="985" y="1294"/>
                  </a:cubicBezTo>
                  <a:cubicBezTo>
                    <a:pt x="985" y="1293"/>
                    <a:pt x="985" y="1292"/>
                    <a:pt x="985" y="1292"/>
                  </a:cubicBezTo>
                  <a:cubicBezTo>
                    <a:pt x="985" y="1291"/>
                    <a:pt x="985" y="1290"/>
                    <a:pt x="985" y="1289"/>
                  </a:cubicBezTo>
                  <a:cubicBezTo>
                    <a:pt x="985" y="1287"/>
                    <a:pt x="985" y="1287"/>
                    <a:pt x="986" y="1285"/>
                  </a:cubicBezTo>
                  <a:cubicBezTo>
                    <a:pt x="986" y="1284"/>
                    <a:pt x="987" y="1283"/>
                    <a:pt x="988" y="1282"/>
                  </a:cubicBezTo>
                  <a:cubicBezTo>
                    <a:pt x="988" y="1280"/>
                    <a:pt x="990" y="1278"/>
                    <a:pt x="990" y="1275"/>
                  </a:cubicBezTo>
                  <a:cubicBezTo>
                    <a:pt x="989" y="1273"/>
                    <a:pt x="988" y="1272"/>
                    <a:pt x="987" y="1271"/>
                  </a:cubicBezTo>
                  <a:cubicBezTo>
                    <a:pt x="987" y="1271"/>
                    <a:pt x="987" y="1271"/>
                    <a:pt x="987" y="1271"/>
                  </a:cubicBezTo>
                  <a:cubicBezTo>
                    <a:pt x="987" y="1270"/>
                    <a:pt x="986" y="1270"/>
                    <a:pt x="987" y="1269"/>
                  </a:cubicBezTo>
                  <a:cubicBezTo>
                    <a:pt x="987" y="1269"/>
                    <a:pt x="987" y="1268"/>
                    <a:pt x="987" y="1268"/>
                  </a:cubicBezTo>
                  <a:cubicBezTo>
                    <a:pt x="987" y="1267"/>
                    <a:pt x="987" y="1266"/>
                    <a:pt x="987" y="1265"/>
                  </a:cubicBezTo>
                  <a:cubicBezTo>
                    <a:pt x="987" y="1265"/>
                    <a:pt x="987" y="1264"/>
                    <a:pt x="987" y="1264"/>
                  </a:cubicBezTo>
                  <a:cubicBezTo>
                    <a:pt x="988" y="1265"/>
                    <a:pt x="988" y="1266"/>
                    <a:pt x="989" y="1267"/>
                  </a:cubicBezTo>
                  <a:cubicBezTo>
                    <a:pt x="989" y="1267"/>
                    <a:pt x="989" y="1267"/>
                    <a:pt x="989" y="1267"/>
                  </a:cubicBezTo>
                  <a:cubicBezTo>
                    <a:pt x="990" y="1268"/>
                    <a:pt x="991" y="1270"/>
                    <a:pt x="994" y="1270"/>
                  </a:cubicBezTo>
                  <a:cubicBezTo>
                    <a:pt x="994" y="1270"/>
                    <a:pt x="994" y="1270"/>
                    <a:pt x="994" y="1270"/>
                  </a:cubicBezTo>
                  <a:cubicBezTo>
                    <a:pt x="995" y="1270"/>
                    <a:pt x="995" y="1270"/>
                    <a:pt x="995" y="1270"/>
                  </a:cubicBezTo>
                  <a:cubicBezTo>
                    <a:pt x="997" y="1269"/>
                    <a:pt x="998" y="1267"/>
                    <a:pt x="999" y="1266"/>
                  </a:cubicBezTo>
                  <a:cubicBezTo>
                    <a:pt x="999" y="1265"/>
                    <a:pt x="999" y="1265"/>
                    <a:pt x="1000" y="1265"/>
                  </a:cubicBezTo>
                  <a:cubicBezTo>
                    <a:pt x="1000" y="1264"/>
                    <a:pt x="1001" y="1263"/>
                    <a:pt x="1002" y="1262"/>
                  </a:cubicBezTo>
                  <a:cubicBezTo>
                    <a:pt x="1003" y="1261"/>
                    <a:pt x="1003" y="1261"/>
                    <a:pt x="1003" y="1261"/>
                  </a:cubicBezTo>
                  <a:cubicBezTo>
                    <a:pt x="1004" y="1259"/>
                    <a:pt x="1006" y="1257"/>
                    <a:pt x="1006" y="1255"/>
                  </a:cubicBezTo>
                  <a:cubicBezTo>
                    <a:pt x="1005" y="1253"/>
                    <a:pt x="1004" y="1252"/>
                    <a:pt x="1003" y="1252"/>
                  </a:cubicBezTo>
                  <a:cubicBezTo>
                    <a:pt x="1003" y="1252"/>
                    <a:pt x="1004" y="1252"/>
                    <a:pt x="1004" y="1252"/>
                  </a:cubicBezTo>
                  <a:cubicBezTo>
                    <a:pt x="1006" y="1250"/>
                    <a:pt x="1007" y="1248"/>
                    <a:pt x="1008" y="1247"/>
                  </a:cubicBezTo>
                  <a:cubicBezTo>
                    <a:pt x="1009" y="1246"/>
                    <a:pt x="1009" y="1246"/>
                    <a:pt x="1009" y="1246"/>
                  </a:cubicBezTo>
                  <a:cubicBezTo>
                    <a:pt x="1010" y="1244"/>
                    <a:pt x="1012" y="1242"/>
                    <a:pt x="1014" y="1241"/>
                  </a:cubicBezTo>
                  <a:cubicBezTo>
                    <a:pt x="1015" y="1241"/>
                    <a:pt x="1015" y="1241"/>
                    <a:pt x="1015" y="1241"/>
                  </a:cubicBezTo>
                  <a:cubicBezTo>
                    <a:pt x="1017" y="1240"/>
                    <a:pt x="1020" y="1239"/>
                    <a:pt x="1022" y="1237"/>
                  </a:cubicBezTo>
                  <a:cubicBezTo>
                    <a:pt x="1023" y="1236"/>
                    <a:pt x="1024" y="1235"/>
                    <a:pt x="1025" y="1234"/>
                  </a:cubicBezTo>
                  <a:cubicBezTo>
                    <a:pt x="1026" y="1234"/>
                    <a:pt x="1027" y="1233"/>
                    <a:pt x="1027" y="1232"/>
                  </a:cubicBezTo>
                  <a:cubicBezTo>
                    <a:pt x="1028" y="1232"/>
                    <a:pt x="1028" y="1232"/>
                    <a:pt x="1029" y="1231"/>
                  </a:cubicBezTo>
                  <a:cubicBezTo>
                    <a:pt x="1029" y="1231"/>
                    <a:pt x="1029" y="1231"/>
                    <a:pt x="1030" y="1231"/>
                  </a:cubicBezTo>
                  <a:cubicBezTo>
                    <a:pt x="1031" y="1230"/>
                    <a:pt x="1032" y="1229"/>
                    <a:pt x="1032" y="1229"/>
                  </a:cubicBezTo>
                  <a:cubicBezTo>
                    <a:pt x="1034" y="1227"/>
                    <a:pt x="1034" y="1226"/>
                    <a:pt x="1034" y="1225"/>
                  </a:cubicBezTo>
                  <a:cubicBezTo>
                    <a:pt x="1034" y="1225"/>
                    <a:pt x="1034" y="1224"/>
                    <a:pt x="1035" y="1224"/>
                  </a:cubicBezTo>
                  <a:cubicBezTo>
                    <a:pt x="1035" y="1223"/>
                    <a:pt x="1036" y="1222"/>
                    <a:pt x="1037" y="1221"/>
                  </a:cubicBezTo>
                  <a:cubicBezTo>
                    <a:pt x="1038" y="1221"/>
                    <a:pt x="1039" y="1220"/>
                    <a:pt x="1040" y="1219"/>
                  </a:cubicBezTo>
                  <a:cubicBezTo>
                    <a:pt x="1040" y="1219"/>
                    <a:pt x="1040" y="1219"/>
                    <a:pt x="1041" y="1218"/>
                  </a:cubicBezTo>
                  <a:cubicBezTo>
                    <a:pt x="1042" y="1218"/>
                    <a:pt x="1043" y="1217"/>
                    <a:pt x="1044" y="1216"/>
                  </a:cubicBezTo>
                  <a:cubicBezTo>
                    <a:pt x="1044" y="1216"/>
                    <a:pt x="1044" y="1215"/>
                    <a:pt x="1044" y="1215"/>
                  </a:cubicBezTo>
                  <a:cubicBezTo>
                    <a:pt x="1045" y="1215"/>
                    <a:pt x="1045" y="1215"/>
                    <a:pt x="1046" y="1214"/>
                  </a:cubicBezTo>
                  <a:cubicBezTo>
                    <a:pt x="1046" y="1214"/>
                    <a:pt x="1046" y="1214"/>
                    <a:pt x="1046" y="1214"/>
                  </a:cubicBezTo>
                  <a:cubicBezTo>
                    <a:pt x="1047" y="1214"/>
                    <a:pt x="1048" y="1214"/>
                    <a:pt x="1049" y="1214"/>
                  </a:cubicBezTo>
                  <a:cubicBezTo>
                    <a:pt x="1049" y="1214"/>
                    <a:pt x="1049" y="1214"/>
                    <a:pt x="1049" y="1214"/>
                  </a:cubicBezTo>
                  <a:cubicBezTo>
                    <a:pt x="1050" y="1214"/>
                    <a:pt x="1051" y="1214"/>
                    <a:pt x="1051" y="1214"/>
                  </a:cubicBezTo>
                  <a:cubicBezTo>
                    <a:pt x="1053" y="1214"/>
                    <a:pt x="1054" y="1214"/>
                    <a:pt x="1055" y="1213"/>
                  </a:cubicBezTo>
                  <a:cubicBezTo>
                    <a:pt x="1056" y="1212"/>
                    <a:pt x="1056" y="1212"/>
                    <a:pt x="1057" y="1211"/>
                  </a:cubicBezTo>
                  <a:cubicBezTo>
                    <a:pt x="1057" y="1210"/>
                    <a:pt x="1058" y="1210"/>
                    <a:pt x="1058" y="1209"/>
                  </a:cubicBezTo>
                  <a:cubicBezTo>
                    <a:pt x="1060" y="1208"/>
                    <a:pt x="1062" y="1207"/>
                    <a:pt x="1063" y="1206"/>
                  </a:cubicBezTo>
                  <a:cubicBezTo>
                    <a:pt x="1064" y="1205"/>
                    <a:pt x="1064" y="1205"/>
                    <a:pt x="1065" y="1204"/>
                  </a:cubicBezTo>
                  <a:cubicBezTo>
                    <a:pt x="1065" y="1204"/>
                    <a:pt x="1065" y="1203"/>
                    <a:pt x="1066" y="1203"/>
                  </a:cubicBezTo>
                  <a:cubicBezTo>
                    <a:pt x="1067" y="1202"/>
                    <a:pt x="1067" y="1202"/>
                    <a:pt x="1069" y="1202"/>
                  </a:cubicBezTo>
                  <a:cubicBezTo>
                    <a:pt x="1070" y="1202"/>
                    <a:pt x="1070" y="1202"/>
                    <a:pt x="1071" y="1202"/>
                  </a:cubicBezTo>
                  <a:cubicBezTo>
                    <a:pt x="1073" y="1202"/>
                    <a:pt x="1076" y="1202"/>
                    <a:pt x="1079" y="1203"/>
                  </a:cubicBezTo>
                  <a:cubicBezTo>
                    <a:pt x="1079" y="1203"/>
                    <a:pt x="1080" y="1204"/>
                    <a:pt x="1080" y="1204"/>
                  </a:cubicBezTo>
                  <a:cubicBezTo>
                    <a:pt x="1081" y="1204"/>
                    <a:pt x="1081" y="1205"/>
                    <a:pt x="1082" y="1205"/>
                  </a:cubicBezTo>
                  <a:cubicBezTo>
                    <a:pt x="1083" y="1205"/>
                    <a:pt x="1083" y="1205"/>
                    <a:pt x="1084" y="1205"/>
                  </a:cubicBezTo>
                  <a:cubicBezTo>
                    <a:pt x="1085" y="1205"/>
                    <a:pt x="1087" y="1205"/>
                    <a:pt x="1088" y="1203"/>
                  </a:cubicBezTo>
                  <a:cubicBezTo>
                    <a:pt x="1089" y="1202"/>
                    <a:pt x="1089" y="1200"/>
                    <a:pt x="1089" y="1199"/>
                  </a:cubicBezTo>
                  <a:cubicBezTo>
                    <a:pt x="1089" y="1197"/>
                    <a:pt x="1089" y="1196"/>
                    <a:pt x="1088" y="1196"/>
                  </a:cubicBezTo>
                  <a:cubicBezTo>
                    <a:pt x="1088" y="1195"/>
                    <a:pt x="1088" y="1195"/>
                    <a:pt x="1088" y="1195"/>
                  </a:cubicBezTo>
                  <a:cubicBezTo>
                    <a:pt x="1089" y="1195"/>
                    <a:pt x="1090" y="1194"/>
                    <a:pt x="1091" y="1194"/>
                  </a:cubicBezTo>
                  <a:cubicBezTo>
                    <a:pt x="1093" y="1193"/>
                    <a:pt x="1095" y="1192"/>
                    <a:pt x="1097" y="1190"/>
                  </a:cubicBezTo>
                  <a:cubicBezTo>
                    <a:pt x="1098" y="1189"/>
                    <a:pt x="1098" y="1189"/>
                    <a:pt x="1098" y="1188"/>
                  </a:cubicBezTo>
                  <a:cubicBezTo>
                    <a:pt x="1100" y="1187"/>
                    <a:pt x="1101" y="1186"/>
                    <a:pt x="1102" y="1186"/>
                  </a:cubicBezTo>
                  <a:cubicBezTo>
                    <a:pt x="1103" y="1185"/>
                    <a:pt x="1104" y="1185"/>
                    <a:pt x="1105" y="1185"/>
                  </a:cubicBezTo>
                  <a:cubicBezTo>
                    <a:pt x="1106" y="1185"/>
                    <a:pt x="1106" y="1185"/>
                    <a:pt x="1106" y="1185"/>
                  </a:cubicBezTo>
                  <a:cubicBezTo>
                    <a:pt x="1108" y="1185"/>
                    <a:pt x="1109" y="1185"/>
                    <a:pt x="1111" y="1185"/>
                  </a:cubicBezTo>
                  <a:cubicBezTo>
                    <a:pt x="1113" y="1185"/>
                    <a:pt x="1115" y="1184"/>
                    <a:pt x="1116" y="1182"/>
                  </a:cubicBezTo>
                  <a:cubicBezTo>
                    <a:pt x="1116" y="1179"/>
                    <a:pt x="1115" y="1177"/>
                    <a:pt x="1113" y="1175"/>
                  </a:cubicBezTo>
                  <a:cubicBezTo>
                    <a:pt x="1112" y="1175"/>
                    <a:pt x="1111" y="1173"/>
                    <a:pt x="1111" y="1173"/>
                  </a:cubicBezTo>
                  <a:cubicBezTo>
                    <a:pt x="1111" y="1172"/>
                    <a:pt x="1113" y="1171"/>
                    <a:pt x="1114" y="1171"/>
                  </a:cubicBezTo>
                  <a:cubicBezTo>
                    <a:pt x="1115" y="1171"/>
                    <a:pt x="1116" y="1171"/>
                    <a:pt x="1116" y="1171"/>
                  </a:cubicBezTo>
                  <a:cubicBezTo>
                    <a:pt x="1117" y="1170"/>
                    <a:pt x="1117" y="1170"/>
                    <a:pt x="1117" y="1170"/>
                  </a:cubicBezTo>
                  <a:cubicBezTo>
                    <a:pt x="1118" y="1170"/>
                    <a:pt x="1119" y="1169"/>
                    <a:pt x="1120" y="1169"/>
                  </a:cubicBezTo>
                  <a:cubicBezTo>
                    <a:pt x="1120" y="1169"/>
                    <a:pt x="1120" y="1170"/>
                    <a:pt x="1122" y="1170"/>
                  </a:cubicBezTo>
                  <a:cubicBezTo>
                    <a:pt x="1123" y="1171"/>
                    <a:pt x="1124" y="1171"/>
                    <a:pt x="1126" y="1171"/>
                  </a:cubicBezTo>
                  <a:cubicBezTo>
                    <a:pt x="1128" y="1171"/>
                    <a:pt x="1130" y="1170"/>
                    <a:pt x="1133" y="1169"/>
                  </a:cubicBezTo>
                  <a:cubicBezTo>
                    <a:pt x="1135" y="1168"/>
                    <a:pt x="1137" y="1168"/>
                    <a:pt x="1138" y="1168"/>
                  </a:cubicBezTo>
                  <a:cubicBezTo>
                    <a:pt x="1140" y="1168"/>
                    <a:pt x="1142" y="1169"/>
                    <a:pt x="1143" y="1170"/>
                  </a:cubicBezTo>
                  <a:cubicBezTo>
                    <a:pt x="1145" y="1171"/>
                    <a:pt x="1148" y="1172"/>
                    <a:pt x="1150" y="1172"/>
                  </a:cubicBezTo>
                  <a:cubicBezTo>
                    <a:pt x="1152" y="1172"/>
                    <a:pt x="1153" y="1172"/>
                    <a:pt x="1155" y="1171"/>
                  </a:cubicBezTo>
                  <a:cubicBezTo>
                    <a:pt x="1158" y="1169"/>
                    <a:pt x="1159" y="1166"/>
                    <a:pt x="1159" y="1164"/>
                  </a:cubicBezTo>
                  <a:cubicBezTo>
                    <a:pt x="1159" y="1163"/>
                    <a:pt x="1159" y="1162"/>
                    <a:pt x="1160" y="1161"/>
                  </a:cubicBezTo>
                  <a:cubicBezTo>
                    <a:pt x="1160" y="1160"/>
                    <a:pt x="1163" y="1157"/>
                    <a:pt x="1164" y="1157"/>
                  </a:cubicBezTo>
                  <a:cubicBezTo>
                    <a:pt x="1164" y="1157"/>
                    <a:pt x="1164" y="1157"/>
                    <a:pt x="1164" y="1157"/>
                  </a:cubicBezTo>
                  <a:cubicBezTo>
                    <a:pt x="1164" y="1157"/>
                    <a:pt x="1164" y="1157"/>
                    <a:pt x="1164" y="1157"/>
                  </a:cubicBezTo>
                  <a:cubicBezTo>
                    <a:pt x="1164" y="1158"/>
                    <a:pt x="1164" y="1159"/>
                    <a:pt x="1163" y="1159"/>
                  </a:cubicBezTo>
                  <a:cubicBezTo>
                    <a:pt x="1162" y="1161"/>
                    <a:pt x="1161" y="1163"/>
                    <a:pt x="1162" y="1166"/>
                  </a:cubicBezTo>
                  <a:cubicBezTo>
                    <a:pt x="1162" y="1168"/>
                    <a:pt x="1164" y="1169"/>
                    <a:pt x="1166" y="1170"/>
                  </a:cubicBezTo>
                  <a:cubicBezTo>
                    <a:pt x="1168" y="1170"/>
                    <a:pt x="1170" y="1170"/>
                    <a:pt x="1171" y="1170"/>
                  </a:cubicBezTo>
                  <a:cubicBezTo>
                    <a:pt x="1172" y="1170"/>
                    <a:pt x="1174" y="1170"/>
                    <a:pt x="1174" y="1170"/>
                  </a:cubicBezTo>
                  <a:cubicBezTo>
                    <a:pt x="1176" y="1170"/>
                    <a:pt x="1176" y="1170"/>
                    <a:pt x="1176" y="1170"/>
                  </a:cubicBezTo>
                  <a:cubicBezTo>
                    <a:pt x="1179" y="1170"/>
                    <a:pt x="1182" y="1170"/>
                    <a:pt x="1184" y="1169"/>
                  </a:cubicBezTo>
                  <a:cubicBezTo>
                    <a:pt x="1186" y="1169"/>
                    <a:pt x="1188" y="1168"/>
                    <a:pt x="1191" y="1168"/>
                  </a:cubicBezTo>
                  <a:cubicBezTo>
                    <a:pt x="1192" y="1168"/>
                    <a:pt x="1193" y="1168"/>
                    <a:pt x="1194" y="1168"/>
                  </a:cubicBezTo>
                  <a:cubicBezTo>
                    <a:pt x="1194" y="1168"/>
                    <a:pt x="1194" y="1168"/>
                    <a:pt x="1194" y="1168"/>
                  </a:cubicBezTo>
                  <a:cubicBezTo>
                    <a:pt x="1196" y="1169"/>
                    <a:pt x="1198" y="1169"/>
                    <a:pt x="1200" y="1169"/>
                  </a:cubicBezTo>
                  <a:cubicBezTo>
                    <a:pt x="1202" y="1169"/>
                    <a:pt x="1205" y="1169"/>
                    <a:pt x="1206" y="1166"/>
                  </a:cubicBezTo>
                  <a:cubicBezTo>
                    <a:pt x="1206" y="1165"/>
                    <a:pt x="1206" y="1164"/>
                    <a:pt x="1206" y="1164"/>
                  </a:cubicBezTo>
                  <a:cubicBezTo>
                    <a:pt x="1206" y="1164"/>
                    <a:pt x="1206" y="1163"/>
                    <a:pt x="1206" y="1163"/>
                  </a:cubicBezTo>
                  <a:cubicBezTo>
                    <a:pt x="1206" y="1163"/>
                    <a:pt x="1206" y="1163"/>
                    <a:pt x="1206" y="1163"/>
                  </a:cubicBezTo>
                  <a:cubicBezTo>
                    <a:pt x="1206" y="1163"/>
                    <a:pt x="1206" y="1163"/>
                    <a:pt x="1206" y="1163"/>
                  </a:cubicBezTo>
                  <a:cubicBezTo>
                    <a:pt x="1206" y="1163"/>
                    <a:pt x="1207" y="1162"/>
                    <a:pt x="1207" y="1162"/>
                  </a:cubicBezTo>
                  <a:cubicBezTo>
                    <a:pt x="1208" y="1161"/>
                    <a:pt x="1211" y="1158"/>
                    <a:pt x="1209" y="1155"/>
                  </a:cubicBezTo>
                  <a:cubicBezTo>
                    <a:pt x="1208" y="1154"/>
                    <a:pt x="1208" y="1154"/>
                    <a:pt x="1208" y="1154"/>
                  </a:cubicBezTo>
                  <a:cubicBezTo>
                    <a:pt x="1208" y="1154"/>
                    <a:pt x="1206" y="1154"/>
                    <a:pt x="1206" y="1154"/>
                  </a:cubicBezTo>
                  <a:cubicBezTo>
                    <a:pt x="1206" y="1154"/>
                    <a:pt x="1206" y="1153"/>
                    <a:pt x="1206" y="1153"/>
                  </a:cubicBezTo>
                  <a:cubicBezTo>
                    <a:pt x="1206" y="1152"/>
                    <a:pt x="1206" y="1150"/>
                    <a:pt x="1206" y="1149"/>
                  </a:cubicBezTo>
                  <a:cubicBezTo>
                    <a:pt x="1209" y="1144"/>
                    <a:pt x="1213" y="1141"/>
                    <a:pt x="1220" y="1138"/>
                  </a:cubicBezTo>
                  <a:cubicBezTo>
                    <a:pt x="1222" y="1137"/>
                    <a:pt x="1223" y="1137"/>
                    <a:pt x="1225" y="1137"/>
                  </a:cubicBezTo>
                  <a:cubicBezTo>
                    <a:pt x="1227" y="1137"/>
                    <a:pt x="1228" y="1136"/>
                    <a:pt x="1229" y="1135"/>
                  </a:cubicBezTo>
                  <a:cubicBezTo>
                    <a:pt x="1230" y="1135"/>
                    <a:pt x="1230" y="1135"/>
                    <a:pt x="1230" y="1135"/>
                  </a:cubicBezTo>
                  <a:cubicBezTo>
                    <a:pt x="1231" y="1134"/>
                    <a:pt x="1232" y="1133"/>
                    <a:pt x="1233" y="1133"/>
                  </a:cubicBezTo>
                  <a:cubicBezTo>
                    <a:pt x="1235" y="1132"/>
                    <a:pt x="1236" y="1131"/>
                    <a:pt x="1238" y="1130"/>
                  </a:cubicBezTo>
                  <a:cubicBezTo>
                    <a:pt x="1239" y="1130"/>
                    <a:pt x="1239" y="1130"/>
                    <a:pt x="1239" y="1130"/>
                  </a:cubicBezTo>
                  <a:cubicBezTo>
                    <a:pt x="1239" y="1128"/>
                    <a:pt x="1239" y="1128"/>
                    <a:pt x="1239" y="1128"/>
                  </a:cubicBezTo>
                  <a:cubicBezTo>
                    <a:pt x="1240" y="1125"/>
                    <a:pt x="1239" y="1122"/>
                    <a:pt x="1238" y="1119"/>
                  </a:cubicBezTo>
                  <a:cubicBezTo>
                    <a:pt x="1238" y="1117"/>
                    <a:pt x="1237" y="1116"/>
                    <a:pt x="1237" y="1114"/>
                  </a:cubicBezTo>
                  <a:cubicBezTo>
                    <a:pt x="1237" y="1113"/>
                    <a:pt x="1236" y="1111"/>
                    <a:pt x="1236" y="1110"/>
                  </a:cubicBezTo>
                  <a:cubicBezTo>
                    <a:pt x="1235" y="1109"/>
                    <a:pt x="1235" y="1109"/>
                    <a:pt x="1235" y="1108"/>
                  </a:cubicBezTo>
                  <a:cubicBezTo>
                    <a:pt x="1234" y="1107"/>
                    <a:pt x="1235" y="1106"/>
                    <a:pt x="1235" y="1104"/>
                  </a:cubicBezTo>
                  <a:cubicBezTo>
                    <a:pt x="1236" y="1103"/>
                    <a:pt x="1236" y="1102"/>
                    <a:pt x="1236" y="1101"/>
                  </a:cubicBezTo>
                  <a:cubicBezTo>
                    <a:pt x="1236" y="1100"/>
                    <a:pt x="1236" y="1100"/>
                    <a:pt x="1236" y="1100"/>
                  </a:cubicBezTo>
                  <a:cubicBezTo>
                    <a:pt x="1237" y="1098"/>
                    <a:pt x="1237" y="1096"/>
                    <a:pt x="1237" y="1095"/>
                  </a:cubicBezTo>
                  <a:cubicBezTo>
                    <a:pt x="1238" y="1095"/>
                    <a:pt x="1238" y="1094"/>
                    <a:pt x="1238" y="1094"/>
                  </a:cubicBezTo>
                  <a:cubicBezTo>
                    <a:pt x="1239" y="1093"/>
                    <a:pt x="1240" y="1092"/>
                    <a:pt x="1241" y="1090"/>
                  </a:cubicBezTo>
                  <a:cubicBezTo>
                    <a:pt x="1241" y="1089"/>
                    <a:pt x="1241" y="1088"/>
                    <a:pt x="1241" y="1087"/>
                  </a:cubicBezTo>
                  <a:cubicBezTo>
                    <a:pt x="1241" y="1086"/>
                    <a:pt x="1241" y="1085"/>
                    <a:pt x="1242" y="1084"/>
                  </a:cubicBezTo>
                  <a:cubicBezTo>
                    <a:pt x="1242" y="1083"/>
                    <a:pt x="1242" y="1083"/>
                    <a:pt x="1243" y="1083"/>
                  </a:cubicBezTo>
                  <a:cubicBezTo>
                    <a:pt x="1243" y="1082"/>
                    <a:pt x="1244" y="1082"/>
                    <a:pt x="1245" y="1082"/>
                  </a:cubicBezTo>
                  <a:cubicBezTo>
                    <a:pt x="1246" y="1081"/>
                    <a:pt x="1247" y="1079"/>
                    <a:pt x="1248" y="1078"/>
                  </a:cubicBezTo>
                  <a:cubicBezTo>
                    <a:pt x="1248" y="1077"/>
                    <a:pt x="1248" y="1077"/>
                    <a:pt x="1249" y="1076"/>
                  </a:cubicBezTo>
                  <a:cubicBezTo>
                    <a:pt x="1250" y="1075"/>
                    <a:pt x="1250" y="1075"/>
                    <a:pt x="1251" y="1074"/>
                  </a:cubicBezTo>
                  <a:cubicBezTo>
                    <a:pt x="1252" y="1074"/>
                    <a:pt x="1252" y="1073"/>
                    <a:pt x="1253" y="1073"/>
                  </a:cubicBezTo>
                  <a:cubicBezTo>
                    <a:pt x="1255" y="1071"/>
                    <a:pt x="1255" y="1069"/>
                    <a:pt x="1255" y="1068"/>
                  </a:cubicBezTo>
                  <a:cubicBezTo>
                    <a:pt x="1255" y="1067"/>
                    <a:pt x="1255" y="1067"/>
                    <a:pt x="1255" y="1066"/>
                  </a:cubicBezTo>
                  <a:cubicBezTo>
                    <a:pt x="1255" y="1065"/>
                    <a:pt x="1256" y="1063"/>
                    <a:pt x="1257" y="1062"/>
                  </a:cubicBezTo>
                  <a:cubicBezTo>
                    <a:pt x="1258" y="1061"/>
                    <a:pt x="1258" y="1060"/>
                    <a:pt x="1259" y="1060"/>
                  </a:cubicBezTo>
                  <a:cubicBezTo>
                    <a:pt x="1261" y="1057"/>
                    <a:pt x="1262" y="1055"/>
                    <a:pt x="1262" y="1050"/>
                  </a:cubicBezTo>
                  <a:cubicBezTo>
                    <a:pt x="1262" y="1048"/>
                    <a:pt x="1262" y="1046"/>
                    <a:pt x="1262" y="1045"/>
                  </a:cubicBezTo>
                  <a:cubicBezTo>
                    <a:pt x="1263" y="1043"/>
                    <a:pt x="1263" y="1042"/>
                    <a:pt x="1264" y="1041"/>
                  </a:cubicBezTo>
                  <a:cubicBezTo>
                    <a:pt x="1264" y="1040"/>
                    <a:pt x="1264" y="1039"/>
                    <a:pt x="1265" y="1038"/>
                  </a:cubicBezTo>
                  <a:cubicBezTo>
                    <a:pt x="1265" y="1037"/>
                    <a:pt x="1266" y="1037"/>
                    <a:pt x="1267" y="1036"/>
                  </a:cubicBezTo>
                  <a:cubicBezTo>
                    <a:pt x="1267" y="1035"/>
                    <a:pt x="1268" y="1035"/>
                    <a:pt x="1269" y="1034"/>
                  </a:cubicBezTo>
                  <a:cubicBezTo>
                    <a:pt x="1269" y="1034"/>
                    <a:pt x="1269" y="1033"/>
                    <a:pt x="1270" y="1033"/>
                  </a:cubicBezTo>
                  <a:cubicBezTo>
                    <a:pt x="1270" y="1032"/>
                    <a:pt x="1270" y="1032"/>
                    <a:pt x="1270" y="1032"/>
                  </a:cubicBezTo>
                  <a:cubicBezTo>
                    <a:pt x="1271" y="1032"/>
                    <a:pt x="1271" y="1032"/>
                    <a:pt x="1271" y="1031"/>
                  </a:cubicBezTo>
                  <a:cubicBezTo>
                    <a:pt x="1272" y="1031"/>
                    <a:pt x="1272" y="1031"/>
                    <a:pt x="1273" y="1030"/>
                  </a:cubicBezTo>
                  <a:cubicBezTo>
                    <a:pt x="1275" y="1028"/>
                    <a:pt x="1275" y="1025"/>
                    <a:pt x="1276" y="1022"/>
                  </a:cubicBezTo>
                  <a:cubicBezTo>
                    <a:pt x="1276" y="1021"/>
                    <a:pt x="1276" y="1020"/>
                    <a:pt x="1276" y="1020"/>
                  </a:cubicBezTo>
                  <a:cubicBezTo>
                    <a:pt x="1276" y="1018"/>
                    <a:pt x="1277" y="1017"/>
                    <a:pt x="1277" y="1016"/>
                  </a:cubicBezTo>
                  <a:cubicBezTo>
                    <a:pt x="1277" y="1012"/>
                    <a:pt x="1276" y="1009"/>
                    <a:pt x="1275" y="1007"/>
                  </a:cubicBezTo>
                  <a:cubicBezTo>
                    <a:pt x="1274" y="1004"/>
                    <a:pt x="1273" y="1002"/>
                    <a:pt x="1273" y="1000"/>
                  </a:cubicBezTo>
                  <a:cubicBezTo>
                    <a:pt x="1273" y="996"/>
                    <a:pt x="1272" y="990"/>
                    <a:pt x="1273" y="984"/>
                  </a:cubicBezTo>
                  <a:cubicBezTo>
                    <a:pt x="1273" y="982"/>
                    <a:pt x="1273" y="981"/>
                    <a:pt x="1273" y="979"/>
                  </a:cubicBezTo>
                  <a:cubicBezTo>
                    <a:pt x="1273" y="976"/>
                    <a:pt x="1273" y="973"/>
                    <a:pt x="1275" y="970"/>
                  </a:cubicBezTo>
                  <a:cubicBezTo>
                    <a:pt x="1276" y="967"/>
                    <a:pt x="1278" y="965"/>
                    <a:pt x="1281" y="963"/>
                  </a:cubicBezTo>
                  <a:cubicBezTo>
                    <a:pt x="1282" y="961"/>
                    <a:pt x="1283" y="960"/>
                    <a:pt x="1285" y="958"/>
                  </a:cubicBezTo>
                  <a:cubicBezTo>
                    <a:pt x="1285" y="958"/>
                    <a:pt x="1286" y="957"/>
                    <a:pt x="1286" y="957"/>
                  </a:cubicBezTo>
                  <a:cubicBezTo>
                    <a:pt x="1288" y="956"/>
                    <a:pt x="1289" y="955"/>
                    <a:pt x="1290" y="953"/>
                  </a:cubicBezTo>
                  <a:cubicBezTo>
                    <a:pt x="1291" y="951"/>
                    <a:pt x="1291" y="947"/>
                    <a:pt x="1290" y="945"/>
                  </a:cubicBezTo>
                  <a:cubicBezTo>
                    <a:pt x="1290" y="945"/>
                    <a:pt x="1290" y="945"/>
                    <a:pt x="1290" y="945"/>
                  </a:cubicBezTo>
                  <a:cubicBezTo>
                    <a:pt x="1290" y="941"/>
                    <a:pt x="1289" y="939"/>
                    <a:pt x="1288" y="937"/>
                  </a:cubicBezTo>
                  <a:cubicBezTo>
                    <a:pt x="1287" y="935"/>
                    <a:pt x="1287" y="933"/>
                    <a:pt x="1287" y="931"/>
                  </a:cubicBezTo>
                  <a:cubicBezTo>
                    <a:pt x="1288" y="930"/>
                    <a:pt x="1288" y="930"/>
                    <a:pt x="1288" y="930"/>
                  </a:cubicBezTo>
                  <a:cubicBezTo>
                    <a:pt x="1288" y="929"/>
                    <a:pt x="1288" y="927"/>
                    <a:pt x="1288" y="926"/>
                  </a:cubicBezTo>
                  <a:cubicBezTo>
                    <a:pt x="1288" y="922"/>
                    <a:pt x="1288" y="918"/>
                    <a:pt x="1288" y="915"/>
                  </a:cubicBezTo>
                  <a:cubicBezTo>
                    <a:pt x="1289" y="912"/>
                    <a:pt x="1290" y="910"/>
                    <a:pt x="1290" y="906"/>
                  </a:cubicBezTo>
                  <a:cubicBezTo>
                    <a:pt x="1290" y="905"/>
                    <a:pt x="1290" y="904"/>
                    <a:pt x="1291" y="903"/>
                  </a:cubicBezTo>
                  <a:cubicBezTo>
                    <a:pt x="1291" y="902"/>
                    <a:pt x="1291" y="901"/>
                    <a:pt x="1291" y="899"/>
                  </a:cubicBezTo>
                  <a:cubicBezTo>
                    <a:pt x="1292" y="898"/>
                    <a:pt x="1292" y="897"/>
                    <a:pt x="1292" y="896"/>
                  </a:cubicBezTo>
                  <a:cubicBezTo>
                    <a:pt x="1291" y="894"/>
                    <a:pt x="1291" y="893"/>
                    <a:pt x="1292" y="892"/>
                  </a:cubicBezTo>
                  <a:cubicBezTo>
                    <a:pt x="1292" y="891"/>
                    <a:pt x="1292" y="891"/>
                    <a:pt x="1292" y="891"/>
                  </a:cubicBezTo>
                  <a:cubicBezTo>
                    <a:pt x="1293" y="889"/>
                    <a:pt x="1293" y="886"/>
                    <a:pt x="1294" y="884"/>
                  </a:cubicBezTo>
                  <a:cubicBezTo>
                    <a:pt x="1295" y="878"/>
                    <a:pt x="1295" y="870"/>
                    <a:pt x="1294" y="865"/>
                  </a:cubicBezTo>
                  <a:cubicBezTo>
                    <a:pt x="1293" y="863"/>
                    <a:pt x="1293" y="861"/>
                    <a:pt x="1292" y="859"/>
                  </a:cubicBezTo>
                  <a:cubicBezTo>
                    <a:pt x="1291" y="857"/>
                    <a:pt x="1290" y="855"/>
                    <a:pt x="1290" y="853"/>
                  </a:cubicBezTo>
                  <a:cubicBezTo>
                    <a:pt x="1289" y="851"/>
                    <a:pt x="1289" y="848"/>
                    <a:pt x="1289" y="846"/>
                  </a:cubicBezTo>
                  <a:cubicBezTo>
                    <a:pt x="1289" y="844"/>
                    <a:pt x="1289" y="842"/>
                    <a:pt x="1289" y="839"/>
                  </a:cubicBezTo>
                  <a:cubicBezTo>
                    <a:pt x="1289" y="839"/>
                    <a:pt x="1289" y="838"/>
                    <a:pt x="1289" y="838"/>
                  </a:cubicBezTo>
                  <a:cubicBezTo>
                    <a:pt x="1288" y="836"/>
                    <a:pt x="1288" y="834"/>
                    <a:pt x="1288" y="833"/>
                  </a:cubicBezTo>
                  <a:cubicBezTo>
                    <a:pt x="1287" y="832"/>
                    <a:pt x="1287" y="831"/>
                    <a:pt x="1287" y="830"/>
                  </a:cubicBezTo>
                  <a:cubicBezTo>
                    <a:pt x="1286" y="829"/>
                    <a:pt x="1286" y="829"/>
                    <a:pt x="1286" y="827"/>
                  </a:cubicBezTo>
                  <a:cubicBezTo>
                    <a:pt x="1286" y="825"/>
                    <a:pt x="1286" y="822"/>
                    <a:pt x="1286" y="819"/>
                  </a:cubicBezTo>
                  <a:cubicBezTo>
                    <a:pt x="1286" y="817"/>
                    <a:pt x="1286" y="815"/>
                    <a:pt x="1286" y="813"/>
                  </a:cubicBezTo>
                  <a:cubicBezTo>
                    <a:pt x="1287" y="811"/>
                    <a:pt x="1286" y="809"/>
                    <a:pt x="1286" y="807"/>
                  </a:cubicBezTo>
                  <a:cubicBezTo>
                    <a:pt x="1286" y="804"/>
                    <a:pt x="1286" y="802"/>
                    <a:pt x="1286" y="800"/>
                  </a:cubicBezTo>
                  <a:cubicBezTo>
                    <a:pt x="1286" y="799"/>
                    <a:pt x="1286" y="798"/>
                    <a:pt x="1287" y="798"/>
                  </a:cubicBezTo>
                  <a:cubicBezTo>
                    <a:pt x="1287" y="796"/>
                    <a:pt x="1287" y="794"/>
                    <a:pt x="1287" y="792"/>
                  </a:cubicBezTo>
                  <a:cubicBezTo>
                    <a:pt x="1286" y="791"/>
                    <a:pt x="1286" y="791"/>
                    <a:pt x="1286" y="790"/>
                  </a:cubicBezTo>
                  <a:cubicBezTo>
                    <a:pt x="1285" y="789"/>
                    <a:pt x="1285" y="788"/>
                    <a:pt x="1285" y="787"/>
                  </a:cubicBezTo>
                  <a:cubicBezTo>
                    <a:pt x="1285" y="787"/>
                    <a:pt x="1285" y="787"/>
                    <a:pt x="1285" y="787"/>
                  </a:cubicBezTo>
                  <a:cubicBezTo>
                    <a:pt x="1286" y="786"/>
                    <a:pt x="1286" y="786"/>
                    <a:pt x="1286" y="785"/>
                  </a:cubicBezTo>
                  <a:cubicBezTo>
                    <a:pt x="1286" y="783"/>
                    <a:pt x="1286" y="782"/>
                    <a:pt x="1286" y="782"/>
                  </a:cubicBezTo>
                  <a:cubicBezTo>
                    <a:pt x="1286" y="781"/>
                    <a:pt x="1286" y="781"/>
                    <a:pt x="1286" y="781"/>
                  </a:cubicBezTo>
                  <a:cubicBezTo>
                    <a:pt x="1286" y="781"/>
                    <a:pt x="1286" y="780"/>
                    <a:pt x="1286" y="780"/>
                  </a:cubicBezTo>
                  <a:cubicBezTo>
                    <a:pt x="1285" y="779"/>
                    <a:pt x="1285" y="778"/>
                    <a:pt x="1284" y="777"/>
                  </a:cubicBezTo>
                  <a:cubicBezTo>
                    <a:pt x="1284" y="776"/>
                    <a:pt x="1283" y="776"/>
                    <a:pt x="1283" y="776"/>
                  </a:cubicBezTo>
                  <a:cubicBezTo>
                    <a:pt x="1283" y="773"/>
                    <a:pt x="1284" y="768"/>
                    <a:pt x="1286" y="766"/>
                  </a:cubicBezTo>
                  <a:cubicBezTo>
                    <a:pt x="1287" y="766"/>
                    <a:pt x="1287" y="766"/>
                    <a:pt x="1287" y="766"/>
                  </a:cubicBezTo>
                  <a:cubicBezTo>
                    <a:pt x="1289" y="764"/>
                    <a:pt x="1290" y="763"/>
                    <a:pt x="1289" y="759"/>
                  </a:cubicBezTo>
                  <a:cubicBezTo>
                    <a:pt x="1289" y="759"/>
                    <a:pt x="1289" y="758"/>
                    <a:pt x="1289" y="758"/>
                  </a:cubicBezTo>
                  <a:cubicBezTo>
                    <a:pt x="1289" y="758"/>
                    <a:pt x="1290" y="758"/>
                    <a:pt x="1290" y="758"/>
                  </a:cubicBezTo>
                  <a:cubicBezTo>
                    <a:pt x="1290" y="758"/>
                    <a:pt x="1291" y="757"/>
                    <a:pt x="1292" y="756"/>
                  </a:cubicBezTo>
                  <a:cubicBezTo>
                    <a:pt x="1293" y="755"/>
                    <a:pt x="1294" y="754"/>
                    <a:pt x="1294" y="753"/>
                  </a:cubicBezTo>
                  <a:cubicBezTo>
                    <a:pt x="1294" y="750"/>
                    <a:pt x="1292" y="749"/>
                    <a:pt x="1291" y="748"/>
                  </a:cubicBezTo>
                  <a:cubicBezTo>
                    <a:pt x="1290" y="747"/>
                    <a:pt x="1290" y="747"/>
                    <a:pt x="1289" y="747"/>
                  </a:cubicBezTo>
                  <a:cubicBezTo>
                    <a:pt x="1290" y="746"/>
                    <a:pt x="1291" y="745"/>
                    <a:pt x="1291" y="744"/>
                  </a:cubicBezTo>
                  <a:cubicBezTo>
                    <a:pt x="1291" y="744"/>
                    <a:pt x="1291" y="743"/>
                    <a:pt x="1291" y="743"/>
                  </a:cubicBezTo>
                  <a:cubicBezTo>
                    <a:pt x="1292" y="743"/>
                    <a:pt x="1292" y="744"/>
                    <a:pt x="1293" y="745"/>
                  </a:cubicBezTo>
                  <a:cubicBezTo>
                    <a:pt x="1293" y="745"/>
                    <a:pt x="1294" y="745"/>
                    <a:pt x="1294" y="746"/>
                  </a:cubicBezTo>
                  <a:cubicBezTo>
                    <a:pt x="1295" y="746"/>
                    <a:pt x="1295" y="746"/>
                    <a:pt x="1295" y="746"/>
                  </a:cubicBezTo>
                  <a:cubicBezTo>
                    <a:pt x="1296" y="747"/>
                    <a:pt x="1296" y="747"/>
                    <a:pt x="1296" y="748"/>
                  </a:cubicBezTo>
                  <a:cubicBezTo>
                    <a:pt x="1296" y="749"/>
                    <a:pt x="1296" y="749"/>
                    <a:pt x="1296" y="749"/>
                  </a:cubicBezTo>
                  <a:cubicBezTo>
                    <a:pt x="1296" y="753"/>
                    <a:pt x="1296" y="756"/>
                    <a:pt x="1298" y="757"/>
                  </a:cubicBezTo>
                  <a:cubicBezTo>
                    <a:pt x="1299" y="757"/>
                    <a:pt x="1299" y="758"/>
                    <a:pt x="1300" y="758"/>
                  </a:cubicBezTo>
                  <a:cubicBezTo>
                    <a:pt x="1303" y="758"/>
                    <a:pt x="1308" y="753"/>
                    <a:pt x="1309" y="751"/>
                  </a:cubicBezTo>
                  <a:cubicBezTo>
                    <a:pt x="1313" y="747"/>
                    <a:pt x="1317" y="742"/>
                    <a:pt x="1320" y="736"/>
                  </a:cubicBezTo>
                  <a:cubicBezTo>
                    <a:pt x="1321" y="735"/>
                    <a:pt x="1321" y="734"/>
                    <a:pt x="1322" y="733"/>
                  </a:cubicBezTo>
                  <a:cubicBezTo>
                    <a:pt x="1323" y="732"/>
                    <a:pt x="1324" y="731"/>
                    <a:pt x="1324" y="729"/>
                  </a:cubicBezTo>
                  <a:cubicBezTo>
                    <a:pt x="1325" y="728"/>
                    <a:pt x="1325" y="727"/>
                    <a:pt x="1326" y="726"/>
                  </a:cubicBezTo>
                  <a:cubicBezTo>
                    <a:pt x="1326" y="724"/>
                    <a:pt x="1327" y="723"/>
                    <a:pt x="1328" y="722"/>
                  </a:cubicBezTo>
                  <a:cubicBezTo>
                    <a:pt x="1329" y="718"/>
                    <a:pt x="1331" y="715"/>
                    <a:pt x="1332" y="712"/>
                  </a:cubicBezTo>
                  <a:cubicBezTo>
                    <a:pt x="1333" y="709"/>
                    <a:pt x="1334" y="707"/>
                    <a:pt x="1335" y="705"/>
                  </a:cubicBezTo>
                  <a:cubicBezTo>
                    <a:pt x="1336" y="703"/>
                    <a:pt x="1336" y="702"/>
                    <a:pt x="1336" y="700"/>
                  </a:cubicBezTo>
                  <a:cubicBezTo>
                    <a:pt x="1336" y="699"/>
                    <a:pt x="1336" y="698"/>
                    <a:pt x="1337" y="697"/>
                  </a:cubicBezTo>
                  <a:cubicBezTo>
                    <a:pt x="1337" y="696"/>
                    <a:pt x="1337" y="696"/>
                    <a:pt x="1338" y="695"/>
                  </a:cubicBezTo>
                  <a:cubicBezTo>
                    <a:pt x="1338" y="693"/>
                    <a:pt x="1339" y="691"/>
                    <a:pt x="1340" y="690"/>
                  </a:cubicBezTo>
                  <a:cubicBezTo>
                    <a:pt x="1341" y="689"/>
                    <a:pt x="1341" y="688"/>
                    <a:pt x="1342" y="688"/>
                  </a:cubicBezTo>
                  <a:cubicBezTo>
                    <a:pt x="1343" y="687"/>
                    <a:pt x="1344" y="686"/>
                    <a:pt x="1345" y="684"/>
                  </a:cubicBezTo>
                  <a:cubicBezTo>
                    <a:pt x="1346" y="682"/>
                    <a:pt x="1347" y="680"/>
                    <a:pt x="1347" y="678"/>
                  </a:cubicBezTo>
                  <a:cubicBezTo>
                    <a:pt x="1347" y="678"/>
                    <a:pt x="1347" y="677"/>
                    <a:pt x="1347" y="677"/>
                  </a:cubicBezTo>
                  <a:cubicBezTo>
                    <a:pt x="1348" y="674"/>
                    <a:pt x="1350" y="670"/>
                    <a:pt x="1357" y="664"/>
                  </a:cubicBezTo>
                  <a:cubicBezTo>
                    <a:pt x="1358" y="663"/>
                    <a:pt x="1358" y="663"/>
                    <a:pt x="1358" y="663"/>
                  </a:cubicBezTo>
                  <a:cubicBezTo>
                    <a:pt x="1360" y="661"/>
                    <a:pt x="1361" y="660"/>
                    <a:pt x="1362" y="659"/>
                  </a:cubicBezTo>
                  <a:cubicBezTo>
                    <a:pt x="1364" y="657"/>
                    <a:pt x="1365" y="657"/>
                    <a:pt x="1367" y="656"/>
                  </a:cubicBezTo>
                  <a:cubicBezTo>
                    <a:pt x="1372" y="655"/>
                    <a:pt x="1374" y="651"/>
                    <a:pt x="1376" y="648"/>
                  </a:cubicBezTo>
                  <a:cubicBezTo>
                    <a:pt x="1377" y="646"/>
                    <a:pt x="1377" y="645"/>
                    <a:pt x="1378" y="644"/>
                  </a:cubicBezTo>
                  <a:cubicBezTo>
                    <a:pt x="1382" y="640"/>
                    <a:pt x="1384" y="636"/>
                    <a:pt x="1387" y="631"/>
                  </a:cubicBezTo>
                  <a:cubicBezTo>
                    <a:pt x="1389" y="629"/>
                    <a:pt x="1389" y="629"/>
                    <a:pt x="1389" y="629"/>
                  </a:cubicBezTo>
                  <a:cubicBezTo>
                    <a:pt x="1390" y="626"/>
                    <a:pt x="1392" y="624"/>
                    <a:pt x="1394" y="622"/>
                  </a:cubicBezTo>
                  <a:cubicBezTo>
                    <a:pt x="1396" y="620"/>
                    <a:pt x="1398" y="617"/>
                    <a:pt x="1400" y="614"/>
                  </a:cubicBezTo>
                  <a:cubicBezTo>
                    <a:pt x="1401" y="612"/>
                    <a:pt x="1401" y="612"/>
                    <a:pt x="1401" y="612"/>
                  </a:cubicBezTo>
                  <a:cubicBezTo>
                    <a:pt x="1402" y="611"/>
                    <a:pt x="1403" y="609"/>
                    <a:pt x="1405" y="608"/>
                  </a:cubicBezTo>
                  <a:cubicBezTo>
                    <a:pt x="1407" y="605"/>
                    <a:pt x="1409" y="603"/>
                    <a:pt x="1410" y="600"/>
                  </a:cubicBezTo>
                  <a:cubicBezTo>
                    <a:pt x="1412" y="597"/>
                    <a:pt x="1413" y="595"/>
                    <a:pt x="1413" y="592"/>
                  </a:cubicBezTo>
                  <a:cubicBezTo>
                    <a:pt x="1414" y="590"/>
                    <a:pt x="1415" y="588"/>
                    <a:pt x="1416" y="586"/>
                  </a:cubicBezTo>
                  <a:cubicBezTo>
                    <a:pt x="1417" y="583"/>
                    <a:pt x="1418" y="580"/>
                    <a:pt x="1419" y="578"/>
                  </a:cubicBezTo>
                  <a:cubicBezTo>
                    <a:pt x="1419" y="576"/>
                    <a:pt x="1420" y="574"/>
                    <a:pt x="1420" y="573"/>
                  </a:cubicBezTo>
                  <a:cubicBezTo>
                    <a:pt x="1422" y="568"/>
                    <a:pt x="1423" y="563"/>
                    <a:pt x="1424" y="559"/>
                  </a:cubicBezTo>
                  <a:cubicBezTo>
                    <a:pt x="1425" y="555"/>
                    <a:pt x="1425" y="550"/>
                    <a:pt x="1425" y="545"/>
                  </a:cubicBezTo>
                  <a:cubicBezTo>
                    <a:pt x="1425" y="544"/>
                    <a:pt x="1425" y="543"/>
                    <a:pt x="1424" y="542"/>
                  </a:cubicBezTo>
                  <a:close/>
                  <a:moveTo>
                    <a:pt x="1068" y="337"/>
                  </a:moveTo>
                  <a:cubicBezTo>
                    <a:pt x="1068" y="338"/>
                    <a:pt x="1067" y="338"/>
                    <a:pt x="1067" y="338"/>
                  </a:cubicBezTo>
                  <a:cubicBezTo>
                    <a:pt x="1066" y="339"/>
                    <a:pt x="1066" y="339"/>
                    <a:pt x="1066" y="340"/>
                  </a:cubicBezTo>
                  <a:cubicBezTo>
                    <a:pt x="1065" y="341"/>
                    <a:pt x="1065" y="341"/>
                    <a:pt x="1064" y="342"/>
                  </a:cubicBezTo>
                  <a:cubicBezTo>
                    <a:pt x="1064" y="343"/>
                    <a:pt x="1064" y="343"/>
                    <a:pt x="1063" y="343"/>
                  </a:cubicBezTo>
                  <a:cubicBezTo>
                    <a:pt x="1063" y="343"/>
                    <a:pt x="1063" y="342"/>
                    <a:pt x="1063" y="342"/>
                  </a:cubicBezTo>
                  <a:cubicBezTo>
                    <a:pt x="1063" y="341"/>
                    <a:pt x="1063" y="341"/>
                    <a:pt x="1063" y="341"/>
                  </a:cubicBezTo>
                  <a:cubicBezTo>
                    <a:pt x="1063" y="340"/>
                    <a:pt x="1063" y="339"/>
                    <a:pt x="1063" y="338"/>
                  </a:cubicBezTo>
                  <a:cubicBezTo>
                    <a:pt x="1063" y="337"/>
                    <a:pt x="1063" y="336"/>
                    <a:pt x="1062" y="335"/>
                  </a:cubicBezTo>
                  <a:cubicBezTo>
                    <a:pt x="1062" y="333"/>
                    <a:pt x="1063" y="328"/>
                    <a:pt x="1064" y="327"/>
                  </a:cubicBezTo>
                  <a:cubicBezTo>
                    <a:pt x="1066" y="327"/>
                    <a:pt x="1066" y="327"/>
                    <a:pt x="1066" y="327"/>
                  </a:cubicBezTo>
                  <a:cubicBezTo>
                    <a:pt x="1066" y="325"/>
                    <a:pt x="1066" y="325"/>
                    <a:pt x="1066" y="325"/>
                  </a:cubicBezTo>
                  <a:cubicBezTo>
                    <a:pt x="1067" y="324"/>
                    <a:pt x="1067" y="323"/>
                    <a:pt x="1068" y="322"/>
                  </a:cubicBezTo>
                  <a:cubicBezTo>
                    <a:pt x="1068" y="322"/>
                    <a:pt x="1069" y="322"/>
                    <a:pt x="1069" y="322"/>
                  </a:cubicBezTo>
                  <a:cubicBezTo>
                    <a:pt x="1068" y="325"/>
                    <a:pt x="1067" y="329"/>
                    <a:pt x="1067" y="332"/>
                  </a:cubicBezTo>
                  <a:cubicBezTo>
                    <a:pt x="1067" y="334"/>
                    <a:pt x="1067" y="334"/>
                    <a:pt x="1067" y="334"/>
                  </a:cubicBezTo>
                  <a:cubicBezTo>
                    <a:pt x="1068" y="334"/>
                    <a:pt x="1068" y="334"/>
                    <a:pt x="1068" y="334"/>
                  </a:cubicBezTo>
                  <a:cubicBezTo>
                    <a:pt x="1068" y="335"/>
                    <a:pt x="1068" y="335"/>
                    <a:pt x="1068" y="336"/>
                  </a:cubicBezTo>
                  <a:cubicBezTo>
                    <a:pt x="1068" y="337"/>
                    <a:pt x="1068" y="337"/>
                    <a:pt x="1068" y="337"/>
                  </a:cubicBezTo>
                  <a:close/>
                  <a:moveTo>
                    <a:pt x="1079" y="331"/>
                  </a:moveTo>
                  <a:cubicBezTo>
                    <a:pt x="1078" y="332"/>
                    <a:pt x="1078" y="332"/>
                    <a:pt x="1078" y="332"/>
                  </a:cubicBezTo>
                  <a:cubicBezTo>
                    <a:pt x="1078" y="332"/>
                    <a:pt x="1078" y="332"/>
                    <a:pt x="1078" y="332"/>
                  </a:cubicBezTo>
                  <a:cubicBezTo>
                    <a:pt x="1078" y="332"/>
                    <a:pt x="1078" y="332"/>
                    <a:pt x="1078" y="331"/>
                  </a:cubicBezTo>
                  <a:cubicBezTo>
                    <a:pt x="1078" y="331"/>
                    <a:pt x="1078" y="331"/>
                    <a:pt x="1078" y="331"/>
                  </a:cubicBezTo>
                  <a:cubicBezTo>
                    <a:pt x="1079" y="330"/>
                    <a:pt x="1080" y="329"/>
                    <a:pt x="1080" y="328"/>
                  </a:cubicBezTo>
                  <a:cubicBezTo>
                    <a:pt x="1080" y="328"/>
                    <a:pt x="1080" y="328"/>
                    <a:pt x="1080" y="328"/>
                  </a:cubicBezTo>
                  <a:cubicBezTo>
                    <a:pt x="1080" y="329"/>
                    <a:pt x="1080" y="329"/>
                    <a:pt x="1080" y="329"/>
                  </a:cubicBezTo>
                  <a:cubicBezTo>
                    <a:pt x="1080" y="329"/>
                    <a:pt x="1080" y="329"/>
                    <a:pt x="1080" y="330"/>
                  </a:cubicBezTo>
                  <a:cubicBezTo>
                    <a:pt x="1080" y="330"/>
                    <a:pt x="1079" y="331"/>
                    <a:pt x="1079" y="331"/>
                  </a:cubicBezTo>
                  <a:close/>
                  <a:moveTo>
                    <a:pt x="856" y="294"/>
                  </a:moveTo>
                  <a:cubicBezTo>
                    <a:pt x="856" y="294"/>
                    <a:pt x="856" y="293"/>
                    <a:pt x="855" y="293"/>
                  </a:cubicBezTo>
                  <a:cubicBezTo>
                    <a:pt x="855" y="293"/>
                    <a:pt x="854" y="294"/>
                    <a:pt x="853" y="294"/>
                  </a:cubicBezTo>
                  <a:cubicBezTo>
                    <a:pt x="852" y="294"/>
                    <a:pt x="852" y="294"/>
                    <a:pt x="852" y="294"/>
                  </a:cubicBezTo>
                  <a:cubicBezTo>
                    <a:pt x="852" y="294"/>
                    <a:pt x="851" y="295"/>
                    <a:pt x="851" y="295"/>
                  </a:cubicBezTo>
                  <a:cubicBezTo>
                    <a:pt x="851" y="295"/>
                    <a:pt x="851" y="295"/>
                    <a:pt x="851" y="294"/>
                  </a:cubicBezTo>
                  <a:cubicBezTo>
                    <a:pt x="851" y="294"/>
                    <a:pt x="851" y="294"/>
                    <a:pt x="851" y="294"/>
                  </a:cubicBezTo>
                  <a:cubicBezTo>
                    <a:pt x="852" y="294"/>
                    <a:pt x="854" y="294"/>
                    <a:pt x="855" y="293"/>
                  </a:cubicBezTo>
                  <a:cubicBezTo>
                    <a:pt x="856" y="292"/>
                    <a:pt x="856" y="292"/>
                    <a:pt x="857" y="292"/>
                  </a:cubicBezTo>
                  <a:cubicBezTo>
                    <a:pt x="858" y="292"/>
                    <a:pt x="859" y="292"/>
                    <a:pt x="860" y="292"/>
                  </a:cubicBezTo>
                  <a:cubicBezTo>
                    <a:pt x="860" y="292"/>
                    <a:pt x="860" y="292"/>
                    <a:pt x="860" y="292"/>
                  </a:cubicBezTo>
                  <a:cubicBezTo>
                    <a:pt x="859" y="292"/>
                    <a:pt x="859" y="293"/>
                    <a:pt x="858" y="293"/>
                  </a:cubicBezTo>
                  <a:cubicBezTo>
                    <a:pt x="858" y="293"/>
                    <a:pt x="857" y="294"/>
                    <a:pt x="857" y="294"/>
                  </a:cubicBezTo>
                  <a:cubicBezTo>
                    <a:pt x="857" y="294"/>
                    <a:pt x="857" y="294"/>
                    <a:pt x="856" y="294"/>
                  </a:cubicBezTo>
                  <a:close/>
                  <a:moveTo>
                    <a:pt x="822" y="239"/>
                  </a:moveTo>
                  <a:cubicBezTo>
                    <a:pt x="821" y="238"/>
                    <a:pt x="819" y="237"/>
                    <a:pt x="817" y="237"/>
                  </a:cubicBezTo>
                  <a:cubicBezTo>
                    <a:pt x="818" y="236"/>
                    <a:pt x="818" y="236"/>
                    <a:pt x="818" y="236"/>
                  </a:cubicBezTo>
                  <a:cubicBezTo>
                    <a:pt x="818" y="235"/>
                    <a:pt x="819" y="235"/>
                    <a:pt x="819" y="235"/>
                  </a:cubicBezTo>
                  <a:cubicBezTo>
                    <a:pt x="819" y="234"/>
                    <a:pt x="819" y="234"/>
                    <a:pt x="820" y="234"/>
                  </a:cubicBezTo>
                  <a:cubicBezTo>
                    <a:pt x="821" y="234"/>
                    <a:pt x="822" y="233"/>
                    <a:pt x="822" y="232"/>
                  </a:cubicBezTo>
                  <a:cubicBezTo>
                    <a:pt x="823" y="231"/>
                    <a:pt x="826" y="229"/>
                    <a:pt x="826" y="226"/>
                  </a:cubicBezTo>
                  <a:cubicBezTo>
                    <a:pt x="827" y="229"/>
                    <a:pt x="829" y="230"/>
                    <a:pt x="832" y="230"/>
                  </a:cubicBezTo>
                  <a:cubicBezTo>
                    <a:pt x="833" y="230"/>
                    <a:pt x="835" y="229"/>
                    <a:pt x="836" y="228"/>
                  </a:cubicBezTo>
                  <a:cubicBezTo>
                    <a:pt x="838" y="227"/>
                    <a:pt x="841" y="225"/>
                    <a:pt x="843" y="223"/>
                  </a:cubicBezTo>
                  <a:cubicBezTo>
                    <a:pt x="843" y="223"/>
                    <a:pt x="843" y="223"/>
                    <a:pt x="843" y="223"/>
                  </a:cubicBezTo>
                  <a:cubicBezTo>
                    <a:pt x="842" y="224"/>
                    <a:pt x="842" y="224"/>
                    <a:pt x="841" y="225"/>
                  </a:cubicBezTo>
                  <a:cubicBezTo>
                    <a:pt x="840" y="226"/>
                    <a:pt x="838" y="227"/>
                    <a:pt x="837" y="230"/>
                  </a:cubicBezTo>
                  <a:cubicBezTo>
                    <a:pt x="837" y="230"/>
                    <a:pt x="836" y="230"/>
                    <a:pt x="836" y="230"/>
                  </a:cubicBezTo>
                  <a:cubicBezTo>
                    <a:pt x="835" y="232"/>
                    <a:pt x="835" y="234"/>
                    <a:pt x="835" y="236"/>
                  </a:cubicBezTo>
                  <a:cubicBezTo>
                    <a:pt x="835" y="237"/>
                    <a:pt x="835" y="237"/>
                    <a:pt x="835" y="237"/>
                  </a:cubicBezTo>
                  <a:cubicBezTo>
                    <a:pt x="835" y="238"/>
                    <a:pt x="835" y="238"/>
                    <a:pt x="836" y="239"/>
                  </a:cubicBezTo>
                  <a:cubicBezTo>
                    <a:pt x="835" y="238"/>
                    <a:pt x="834" y="238"/>
                    <a:pt x="833" y="238"/>
                  </a:cubicBezTo>
                  <a:cubicBezTo>
                    <a:pt x="831" y="238"/>
                    <a:pt x="829" y="239"/>
                    <a:pt x="827" y="241"/>
                  </a:cubicBezTo>
                  <a:cubicBezTo>
                    <a:pt x="827" y="241"/>
                    <a:pt x="826" y="242"/>
                    <a:pt x="826" y="242"/>
                  </a:cubicBezTo>
                  <a:cubicBezTo>
                    <a:pt x="825" y="243"/>
                    <a:pt x="825" y="244"/>
                    <a:pt x="824" y="244"/>
                  </a:cubicBezTo>
                  <a:cubicBezTo>
                    <a:pt x="824" y="242"/>
                    <a:pt x="823" y="240"/>
                    <a:pt x="822" y="239"/>
                  </a:cubicBezTo>
                  <a:close/>
                  <a:moveTo>
                    <a:pt x="845" y="220"/>
                  </a:moveTo>
                  <a:cubicBezTo>
                    <a:pt x="845" y="220"/>
                    <a:pt x="845" y="220"/>
                    <a:pt x="845" y="220"/>
                  </a:cubicBezTo>
                  <a:cubicBezTo>
                    <a:pt x="845" y="220"/>
                    <a:pt x="845" y="221"/>
                    <a:pt x="844" y="221"/>
                  </a:cubicBezTo>
                  <a:cubicBezTo>
                    <a:pt x="845" y="221"/>
                    <a:pt x="845" y="220"/>
                    <a:pt x="845" y="220"/>
                  </a:cubicBezTo>
                  <a:close/>
                  <a:moveTo>
                    <a:pt x="853" y="218"/>
                  </a:moveTo>
                  <a:cubicBezTo>
                    <a:pt x="852" y="218"/>
                    <a:pt x="851" y="219"/>
                    <a:pt x="850" y="219"/>
                  </a:cubicBezTo>
                  <a:cubicBezTo>
                    <a:pt x="850" y="219"/>
                    <a:pt x="850" y="219"/>
                    <a:pt x="849" y="219"/>
                  </a:cubicBezTo>
                  <a:cubicBezTo>
                    <a:pt x="850" y="218"/>
                    <a:pt x="850" y="218"/>
                    <a:pt x="850" y="217"/>
                  </a:cubicBezTo>
                  <a:cubicBezTo>
                    <a:pt x="851" y="218"/>
                    <a:pt x="852" y="218"/>
                    <a:pt x="853" y="218"/>
                  </a:cubicBezTo>
                  <a:cubicBezTo>
                    <a:pt x="853" y="218"/>
                    <a:pt x="853" y="218"/>
                    <a:pt x="853" y="218"/>
                  </a:cubicBezTo>
                  <a:close/>
                  <a:moveTo>
                    <a:pt x="868" y="220"/>
                  </a:moveTo>
                  <a:cubicBezTo>
                    <a:pt x="868" y="220"/>
                    <a:pt x="868" y="220"/>
                    <a:pt x="868" y="220"/>
                  </a:cubicBezTo>
                  <a:cubicBezTo>
                    <a:pt x="868" y="220"/>
                    <a:pt x="868" y="221"/>
                    <a:pt x="868" y="221"/>
                  </a:cubicBezTo>
                  <a:cubicBezTo>
                    <a:pt x="868" y="221"/>
                    <a:pt x="867" y="221"/>
                    <a:pt x="867" y="221"/>
                  </a:cubicBezTo>
                  <a:cubicBezTo>
                    <a:pt x="867" y="221"/>
                    <a:pt x="867" y="221"/>
                    <a:pt x="867" y="221"/>
                  </a:cubicBezTo>
                  <a:lnTo>
                    <a:pt x="868" y="220"/>
                  </a:lnTo>
                  <a:close/>
                  <a:moveTo>
                    <a:pt x="843" y="205"/>
                  </a:moveTo>
                  <a:cubicBezTo>
                    <a:pt x="842" y="205"/>
                    <a:pt x="841" y="206"/>
                    <a:pt x="840" y="207"/>
                  </a:cubicBezTo>
                  <a:cubicBezTo>
                    <a:pt x="840" y="206"/>
                    <a:pt x="841" y="206"/>
                    <a:pt x="841" y="206"/>
                  </a:cubicBezTo>
                  <a:cubicBezTo>
                    <a:pt x="841" y="205"/>
                    <a:pt x="842" y="204"/>
                    <a:pt x="842" y="204"/>
                  </a:cubicBezTo>
                  <a:cubicBezTo>
                    <a:pt x="843" y="203"/>
                    <a:pt x="843" y="202"/>
                    <a:pt x="844" y="202"/>
                  </a:cubicBezTo>
                  <a:cubicBezTo>
                    <a:pt x="843" y="203"/>
                    <a:pt x="843" y="204"/>
                    <a:pt x="843" y="205"/>
                  </a:cubicBezTo>
                  <a:close/>
                  <a:moveTo>
                    <a:pt x="839" y="213"/>
                  </a:moveTo>
                  <a:cubicBezTo>
                    <a:pt x="837" y="214"/>
                    <a:pt x="835" y="214"/>
                    <a:pt x="834" y="215"/>
                  </a:cubicBezTo>
                  <a:cubicBezTo>
                    <a:pt x="833" y="216"/>
                    <a:pt x="832" y="216"/>
                    <a:pt x="831" y="216"/>
                  </a:cubicBezTo>
                  <a:cubicBezTo>
                    <a:pt x="828" y="218"/>
                    <a:pt x="826" y="220"/>
                    <a:pt x="826" y="223"/>
                  </a:cubicBezTo>
                  <a:cubicBezTo>
                    <a:pt x="826" y="222"/>
                    <a:pt x="825" y="221"/>
                    <a:pt x="824" y="221"/>
                  </a:cubicBezTo>
                  <a:cubicBezTo>
                    <a:pt x="825" y="221"/>
                    <a:pt x="825" y="220"/>
                    <a:pt x="825" y="220"/>
                  </a:cubicBezTo>
                  <a:cubicBezTo>
                    <a:pt x="825" y="220"/>
                    <a:pt x="825" y="220"/>
                    <a:pt x="825" y="220"/>
                  </a:cubicBezTo>
                  <a:cubicBezTo>
                    <a:pt x="826" y="219"/>
                    <a:pt x="827" y="218"/>
                    <a:pt x="828" y="216"/>
                  </a:cubicBezTo>
                  <a:cubicBezTo>
                    <a:pt x="829" y="215"/>
                    <a:pt x="829" y="214"/>
                    <a:pt x="830" y="214"/>
                  </a:cubicBezTo>
                  <a:cubicBezTo>
                    <a:pt x="830" y="214"/>
                    <a:pt x="831" y="214"/>
                    <a:pt x="831" y="213"/>
                  </a:cubicBezTo>
                  <a:cubicBezTo>
                    <a:pt x="832" y="213"/>
                    <a:pt x="832" y="213"/>
                    <a:pt x="833" y="213"/>
                  </a:cubicBezTo>
                  <a:cubicBezTo>
                    <a:pt x="835" y="213"/>
                    <a:pt x="836" y="212"/>
                    <a:pt x="837" y="211"/>
                  </a:cubicBezTo>
                  <a:cubicBezTo>
                    <a:pt x="838" y="210"/>
                    <a:pt x="838" y="210"/>
                    <a:pt x="838" y="209"/>
                  </a:cubicBezTo>
                  <a:cubicBezTo>
                    <a:pt x="838" y="211"/>
                    <a:pt x="838" y="212"/>
                    <a:pt x="839" y="213"/>
                  </a:cubicBezTo>
                  <a:close/>
                  <a:moveTo>
                    <a:pt x="819" y="262"/>
                  </a:moveTo>
                  <a:cubicBezTo>
                    <a:pt x="819" y="260"/>
                    <a:pt x="820" y="258"/>
                    <a:pt x="820" y="257"/>
                  </a:cubicBezTo>
                  <a:cubicBezTo>
                    <a:pt x="820" y="256"/>
                    <a:pt x="821" y="256"/>
                    <a:pt x="821" y="255"/>
                  </a:cubicBezTo>
                  <a:cubicBezTo>
                    <a:pt x="821" y="256"/>
                    <a:pt x="821" y="256"/>
                    <a:pt x="821" y="256"/>
                  </a:cubicBezTo>
                  <a:cubicBezTo>
                    <a:pt x="822" y="257"/>
                    <a:pt x="823" y="258"/>
                    <a:pt x="824" y="258"/>
                  </a:cubicBezTo>
                  <a:cubicBezTo>
                    <a:pt x="824" y="258"/>
                    <a:pt x="824" y="258"/>
                    <a:pt x="824" y="258"/>
                  </a:cubicBezTo>
                  <a:cubicBezTo>
                    <a:pt x="824" y="258"/>
                    <a:pt x="824" y="258"/>
                    <a:pt x="824" y="258"/>
                  </a:cubicBezTo>
                  <a:cubicBezTo>
                    <a:pt x="823" y="258"/>
                    <a:pt x="823" y="259"/>
                    <a:pt x="822" y="259"/>
                  </a:cubicBezTo>
                  <a:cubicBezTo>
                    <a:pt x="821" y="260"/>
                    <a:pt x="820" y="261"/>
                    <a:pt x="819" y="262"/>
                  </a:cubicBezTo>
                  <a:cubicBezTo>
                    <a:pt x="819" y="262"/>
                    <a:pt x="817" y="264"/>
                    <a:pt x="817" y="264"/>
                  </a:cubicBezTo>
                  <a:cubicBezTo>
                    <a:pt x="818" y="263"/>
                    <a:pt x="818" y="263"/>
                    <a:pt x="819" y="262"/>
                  </a:cubicBezTo>
                  <a:close/>
                  <a:moveTo>
                    <a:pt x="828" y="253"/>
                  </a:moveTo>
                  <a:cubicBezTo>
                    <a:pt x="828" y="253"/>
                    <a:pt x="829" y="253"/>
                    <a:pt x="829" y="252"/>
                  </a:cubicBezTo>
                  <a:cubicBezTo>
                    <a:pt x="830" y="252"/>
                    <a:pt x="831" y="251"/>
                    <a:pt x="832" y="250"/>
                  </a:cubicBezTo>
                  <a:cubicBezTo>
                    <a:pt x="832" y="249"/>
                    <a:pt x="833" y="249"/>
                    <a:pt x="833" y="248"/>
                  </a:cubicBezTo>
                  <a:cubicBezTo>
                    <a:pt x="833" y="248"/>
                    <a:pt x="834" y="248"/>
                    <a:pt x="834" y="248"/>
                  </a:cubicBezTo>
                  <a:cubicBezTo>
                    <a:pt x="834" y="248"/>
                    <a:pt x="834" y="249"/>
                    <a:pt x="834" y="249"/>
                  </a:cubicBezTo>
                  <a:cubicBezTo>
                    <a:pt x="834" y="250"/>
                    <a:pt x="835" y="250"/>
                    <a:pt x="835" y="250"/>
                  </a:cubicBezTo>
                  <a:cubicBezTo>
                    <a:pt x="835" y="250"/>
                    <a:pt x="835" y="250"/>
                    <a:pt x="835" y="250"/>
                  </a:cubicBezTo>
                  <a:cubicBezTo>
                    <a:pt x="835" y="251"/>
                    <a:pt x="834" y="251"/>
                    <a:pt x="834" y="252"/>
                  </a:cubicBezTo>
                  <a:cubicBezTo>
                    <a:pt x="834" y="252"/>
                    <a:pt x="834" y="252"/>
                    <a:pt x="834" y="253"/>
                  </a:cubicBezTo>
                  <a:cubicBezTo>
                    <a:pt x="833" y="253"/>
                    <a:pt x="833" y="253"/>
                    <a:pt x="833" y="253"/>
                  </a:cubicBezTo>
                  <a:cubicBezTo>
                    <a:pt x="833" y="253"/>
                    <a:pt x="832" y="253"/>
                    <a:pt x="832" y="253"/>
                  </a:cubicBezTo>
                  <a:cubicBezTo>
                    <a:pt x="831" y="253"/>
                    <a:pt x="831" y="253"/>
                    <a:pt x="831" y="253"/>
                  </a:cubicBezTo>
                  <a:cubicBezTo>
                    <a:pt x="830" y="253"/>
                    <a:pt x="829" y="253"/>
                    <a:pt x="828" y="253"/>
                  </a:cubicBezTo>
                  <a:close/>
                  <a:moveTo>
                    <a:pt x="864" y="290"/>
                  </a:moveTo>
                  <a:cubicBezTo>
                    <a:pt x="864" y="290"/>
                    <a:pt x="865" y="290"/>
                    <a:pt x="865" y="290"/>
                  </a:cubicBezTo>
                  <a:cubicBezTo>
                    <a:pt x="865" y="290"/>
                    <a:pt x="865" y="290"/>
                    <a:pt x="865" y="290"/>
                  </a:cubicBezTo>
                  <a:cubicBezTo>
                    <a:pt x="866" y="291"/>
                    <a:pt x="866" y="291"/>
                    <a:pt x="866" y="291"/>
                  </a:cubicBezTo>
                  <a:cubicBezTo>
                    <a:pt x="866" y="291"/>
                    <a:pt x="865" y="291"/>
                    <a:pt x="865" y="291"/>
                  </a:cubicBezTo>
                  <a:cubicBezTo>
                    <a:pt x="864" y="291"/>
                    <a:pt x="863" y="291"/>
                    <a:pt x="862" y="291"/>
                  </a:cubicBezTo>
                  <a:cubicBezTo>
                    <a:pt x="863" y="291"/>
                    <a:pt x="864" y="290"/>
                    <a:pt x="864" y="290"/>
                  </a:cubicBezTo>
                  <a:close/>
                  <a:moveTo>
                    <a:pt x="883" y="224"/>
                  </a:moveTo>
                  <a:cubicBezTo>
                    <a:pt x="884" y="224"/>
                    <a:pt x="884" y="224"/>
                    <a:pt x="885" y="224"/>
                  </a:cubicBezTo>
                  <a:cubicBezTo>
                    <a:pt x="884" y="224"/>
                    <a:pt x="884" y="224"/>
                    <a:pt x="883" y="224"/>
                  </a:cubicBezTo>
                  <a:close/>
                  <a:moveTo>
                    <a:pt x="856" y="189"/>
                  </a:moveTo>
                  <a:cubicBezTo>
                    <a:pt x="856" y="189"/>
                    <a:pt x="856" y="189"/>
                    <a:pt x="856" y="189"/>
                  </a:cubicBezTo>
                  <a:cubicBezTo>
                    <a:pt x="855" y="189"/>
                    <a:pt x="855" y="189"/>
                    <a:pt x="855" y="189"/>
                  </a:cubicBezTo>
                  <a:cubicBezTo>
                    <a:pt x="854" y="189"/>
                    <a:pt x="853" y="189"/>
                    <a:pt x="852" y="191"/>
                  </a:cubicBezTo>
                  <a:cubicBezTo>
                    <a:pt x="850" y="192"/>
                    <a:pt x="849" y="194"/>
                    <a:pt x="849" y="197"/>
                  </a:cubicBezTo>
                  <a:cubicBezTo>
                    <a:pt x="849" y="197"/>
                    <a:pt x="849" y="197"/>
                    <a:pt x="849" y="197"/>
                  </a:cubicBezTo>
                  <a:cubicBezTo>
                    <a:pt x="847" y="197"/>
                    <a:pt x="846" y="197"/>
                    <a:pt x="845" y="198"/>
                  </a:cubicBezTo>
                  <a:cubicBezTo>
                    <a:pt x="846" y="198"/>
                    <a:pt x="846" y="197"/>
                    <a:pt x="846" y="197"/>
                  </a:cubicBezTo>
                  <a:cubicBezTo>
                    <a:pt x="847" y="196"/>
                    <a:pt x="848" y="195"/>
                    <a:pt x="848" y="194"/>
                  </a:cubicBezTo>
                  <a:cubicBezTo>
                    <a:pt x="848" y="194"/>
                    <a:pt x="849" y="193"/>
                    <a:pt x="849" y="193"/>
                  </a:cubicBezTo>
                  <a:cubicBezTo>
                    <a:pt x="849" y="193"/>
                    <a:pt x="849" y="192"/>
                    <a:pt x="850" y="192"/>
                  </a:cubicBezTo>
                  <a:cubicBezTo>
                    <a:pt x="850" y="192"/>
                    <a:pt x="851" y="191"/>
                    <a:pt x="852" y="190"/>
                  </a:cubicBezTo>
                  <a:cubicBezTo>
                    <a:pt x="852" y="190"/>
                    <a:pt x="852" y="189"/>
                    <a:pt x="852" y="188"/>
                  </a:cubicBezTo>
                  <a:cubicBezTo>
                    <a:pt x="853" y="188"/>
                    <a:pt x="853" y="187"/>
                    <a:pt x="853" y="187"/>
                  </a:cubicBezTo>
                  <a:cubicBezTo>
                    <a:pt x="854" y="186"/>
                    <a:pt x="854" y="186"/>
                    <a:pt x="854" y="186"/>
                  </a:cubicBezTo>
                  <a:cubicBezTo>
                    <a:pt x="854" y="187"/>
                    <a:pt x="854" y="187"/>
                    <a:pt x="854" y="187"/>
                  </a:cubicBezTo>
                  <a:cubicBezTo>
                    <a:pt x="855" y="188"/>
                    <a:pt x="856" y="188"/>
                    <a:pt x="857" y="189"/>
                  </a:cubicBezTo>
                  <a:cubicBezTo>
                    <a:pt x="856" y="189"/>
                    <a:pt x="856" y="189"/>
                    <a:pt x="856" y="189"/>
                  </a:cubicBezTo>
                  <a:close/>
                  <a:moveTo>
                    <a:pt x="786" y="277"/>
                  </a:moveTo>
                  <a:cubicBezTo>
                    <a:pt x="787" y="277"/>
                    <a:pt x="787" y="277"/>
                    <a:pt x="787" y="277"/>
                  </a:cubicBezTo>
                  <a:cubicBezTo>
                    <a:pt x="790" y="277"/>
                    <a:pt x="791" y="278"/>
                    <a:pt x="794" y="279"/>
                  </a:cubicBezTo>
                  <a:cubicBezTo>
                    <a:pt x="794" y="279"/>
                    <a:pt x="794" y="279"/>
                    <a:pt x="794" y="279"/>
                  </a:cubicBezTo>
                  <a:cubicBezTo>
                    <a:pt x="794" y="279"/>
                    <a:pt x="795" y="279"/>
                    <a:pt x="795" y="279"/>
                  </a:cubicBezTo>
                  <a:cubicBezTo>
                    <a:pt x="795" y="279"/>
                    <a:pt x="795" y="280"/>
                    <a:pt x="794" y="280"/>
                  </a:cubicBezTo>
                  <a:cubicBezTo>
                    <a:pt x="792" y="281"/>
                    <a:pt x="790" y="282"/>
                    <a:pt x="788" y="282"/>
                  </a:cubicBezTo>
                  <a:cubicBezTo>
                    <a:pt x="788" y="282"/>
                    <a:pt x="787" y="282"/>
                    <a:pt x="786" y="281"/>
                  </a:cubicBezTo>
                  <a:cubicBezTo>
                    <a:pt x="786" y="281"/>
                    <a:pt x="785" y="281"/>
                    <a:pt x="785" y="281"/>
                  </a:cubicBezTo>
                  <a:cubicBezTo>
                    <a:pt x="784" y="280"/>
                    <a:pt x="782" y="279"/>
                    <a:pt x="781" y="278"/>
                  </a:cubicBezTo>
                  <a:cubicBezTo>
                    <a:pt x="780" y="278"/>
                    <a:pt x="780" y="278"/>
                    <a:pt x="780" y="278"/>
                  </a:cubicBezTo>
                  <a:cubicBezTo>
                    <a:pt x="778" y="278"/>
                    <a:pt x="777" y="279"/>
                    <a:pt x="777" y="279"/>
                  </a:cubicBezTo>
                  <a:cubicBezTo>
                    <a:pt x="776" y="279"/>
                    <a:pt x="776" y="280"/>
                    <a:pt x="776" y="280"/>
                  </a:cubicBezTo>
                  <a:cubicBezTo>
                    <a:pt x="776" y="280"/>
                    <a:pt x="776" y="280"/>
                    <a:pt x="776" y="280"/>
                  </a:cubicBezTo>
                  <a:cubicBezTo>
                    <a:pt x="776" y="279"/>
                    <a:pt x="776" y="279"/>
                    <a:pt x="777" y="279"/>
                  </a:cubicBezTo>
                  <a:cubicBezTo>
                    <a:pt x="777" y="279"/>
                    <a:pt x="777" y="279"/>
                    <a:pt x="778" y="278"/>
                  </a:cubicBezTo>
                  <a:cubicBezTo>
                    <a:pt x="778" y="278"/>
                    <a:pt x="779" y="278"/>
                    <a:pt x="779" y="278"/>
                  </a:cubicBezTo>
                  <a:cubicBezTo>
                    <a:pt x="780" y="278"/>
                    <a:pt x="780" y="277"/>
                    <a:pt x="781" y="277"/>
                  </a:cubicBezTo>
                  <a:cubicBezTo>
                    <a:pt x="782" y="276"/>
                    <a:pt x="783" y="276"/>
                    <a:pt x="783" y="275"/>
                  </a:cubicBezTo>
                  <a:cubicBezTo>
                    <a:pt x="784" y="275"/>
                    <a:pt x="784" y="275"/>
                    <a:pt x="784" y="275"/>
                  </a:cubicBezTo>
                  <a:cubicBezTo>
                    <a:pt x="784" y="277"/>
                    <a:pt x="784" y="277"/>
                    <a:pt x="784" y="277"/>
                  </a:cubicBezTo>
                  <a:lnTo>
                    <a:pt x="786" y="277"/>
                  </a:lnTo>
                  <a:close/>
                  <a:moveTo>
                    <a:pt x="890" y="298"/>
                  </a:moveTo>
                  <a:cubicBezTo>
                    <a:pt x="890" y="300"/>
                    <a:pt x="889" y="301"/>
                    <a:pt x="889" y="303"/>
                  </a:cubicBezTo>
                  <a:cubicBezTo>
                    <a:pt x="888" y="304"/>
                    <a:pt x="888" y="304"/>
                    <a:pt x="888" y="304"/>
                  </a:cubicBezTo>
                  <a:cubicBezTo>
                    <a:pt x="888" y="306"/>
                    <a:pt x="887" y="307"/>
                    <a:pt x="886" y="309"/>
                  </a:cubicBezTo>
                  <a:cubicBezTo>
                    <a:pt x="886" y="309"/>
                    <a:pt x="886" y="310"/>
                    <a:pt x="886" y="310"/>
                  </a:cubicBezTo>
                  <a:cubicBezTo>
                    <a:pt x="886" y="308"/>
                    <a:pt x="887" y="306"/>
                    <a:pt x="887" y="305"/>
                  </a:cubicBezTo>
                  <a:cubicBezTo>
                    <a:pt x="888" y="303"/>
                    <a:pt x="888" y="302"/>
                    <a:pt x="889" y="301"/>
                  </a:cubicBezTo>
                  <a:cubicBezTo>
                    <a:pt x="889" y="300"/>
                    <a:pt x="890" y="299"/>
                    <a:pt x="890" y="298"/>
                  </a:cubicBezTo>
                  <a:close/>
                  <a:moveTo>
                    <a:pt x="911" y="1527"/>
                  </a:moveTo>
                  <a:cubicBezTo>
                    <a:pt x="911" y="1528"/>
                    <a:pt x="910" y="1528"/>
                    <a:pt x="910" y="1529"/>
                  </a:cubicBezTo>
                  <a:cubicBezTo>
                    <a:pt x="910" y="1529"/>
                    <a:pt x="910" y="1529"/>
                    <a:pt x="910" y="1529"/>
                  </a:cubicBezTo>
                  <a:cubicBezTo>
                    <a:pt x="910" y="1529"/>
                    <a:pt x="909" y="1529"/>
                    <a:pt x="909" y="1529"/>
                  </a:cubicBezTo>
                  <a:cubicBezTo>
                    <a:pt x="908" y="1530"/>
                    <a:pt x="907" y="1530"/>
                    <a:pt x="906" y="1531"/>
                  </a:cubicBezTo>
                  <a:cubicBezTo>
                    <a:pt x="906" y="1531"/>
                    <a:pt x="905" y="1532"/>
                    <a:pt x="905" y="1532"/>
                  </a:cubicBezTo>
                  <a:cubicBezTo>
                    <a:pt x="905" y="1532"/>
                    <a:pt x="905" y="1532"/>
                    <a:pt x="904" y="1532"/>
                  </a:cubicBezTo>
                  <a:cubicBezTo>
                    <a:pt x="903" y="1532"/>
                    <a:pt x="903" y="1532"/>
                    <a:pt x="903" y="1532"/>
                  </a:cubicBezTo>
                  <a:cubicBezTo>
                    <a:pt x="902" y="1532"/>
                    <a:pt x="902" y="1532"/>
                    <a:pt x="901" y="1532"/>
                  </a:cubicBezTo>
                  <a:cubicBezTo>
                    <a:pt x="899" y="1532"/>
                    <a:pt x="899" y="1532"/>
                    <a:pt x="899" y="1532"/>
                  </a:cubicBezTo>
                  <a:cubicBezTo>
                    <a:pt x="899" y="1534"/>
                    <a:pt x="899" y="1534"/>
                    <a:pt x="899" y="1534"/>
                  </a:cubicBezTo>
                  <a:cubicBezTo>
                    <a:pt x="899" y="1534"/>
                    <a:pt x="899" y="1534"/>
                    <a:pt x="899" y="1534"/>
                  </a:cubicBezTo>
                  <a:cubicBezTo>
                    <a:pt x="899" y="1534"/>
                    <a:pt x="899" y="1535"/>
                    <a:pt x="899" y="1535"/>
                  </a:cubicBezTo>
                  <a:cubicBezTo>
                    <a:pt x="898" y="1534"/>
                    <a:pt x="897" y="1534"/>
                    <a:pt x="896" y="1533"/>
                  </a:cubicBezTo>
                  <a:cubicBezTo>
                    <a:pt x="896" y="1533"/>
                    <a:pt x="896" y="1533"/>
                    <a:pt x="896" y="1532"/>
                  </a:cubicBezTo>
                  <a:cubicBezTo>
                    <a:pt x="896" y="1532"/>
                    <a:pt x="896" y="1532"/>
                    <a:pt x="896" y="1532"/>
                  </a:cubicBezTo>
                  <a:cubicBezTo>
                    <a:pt x="896" y="1532"/>
                    <a:pt x="896" y="1532"/>
                    <a:pt x="896" y="1532"/>
                  </a:cubicBezTo>
                  <a:cubicBezTo>
                    <a:pt x="896" y="1531"/>
                    <a:pt x="897" y="1531"/>
                    <a:pt x="897" y="1531"/>
                  </a:cubicBezTo>
                  <a:cubicBezTo>
                    <a:pt x="898" y="1530"/>
                    <a:pt x="899" y="1530"/>
                    <a:pt x="900" y="1528"/>
                  </a:cubicBezTo>
                  <a:cubicBezTo>
                    <a:pt x="901" y="1527"/>
                    <a:pt x="901" y="1525"/>
                    <a:pt x="901" y="1523"/>
                  </a:cubicBezTo>
                  <a:cubicBezTo>
                    <a:pt x="901" y="1521"/>
                    <a:pt x="901" y="1519"/>
                    <a:pt x="901" y="1518"/>
                  </a:cubicBezTo>
                  <a:cubicBezTo>
                    <a:pt x="901" y="1518"/>
                    <a:pt x="901" y="1517"/>
                    <a:pt x="901" y="1516"/>
                  </a:cubicBezTo>
                  <a:cubicBezTo>
                    <a:pt x="901" y="1516"/>
                    <a:pt x="901" y="1515"/>
                    <a:pt x="901" y="1515"/>
                  </a:cubicBezTo>
                  <a:cubicBezTo>
                    <a:pt x="901" y="1515"/>
                    <a:pt x="902" y="1514"/>
                    <a:pt x="902" y="1514"/>
                  </a:cubicBezTo>
                  <a:cubicBezTo>
                    <a:pt x="903" y="1514"/>
                    <a:pt x="904" y="1513"/>
                    <a:pt x="904" y="1513"/>
                  </a:cubicBezTo>
                  <a:cubicBezTo>
                    <a:pt x="905" y="1513"/>
                    <a:pt x="905" y="1512"/>
                    <a:pt x="906" y="1512"/>
                  </a:cubicBezTo>
                  <a:cubicBezTo>
                    <a:pt x="906" y="1512"/>
                    <a:pt x="907" y="1512"/>
                    <a:pt x="907" y="1512"/>
                  </a:cubicBezTo>
                  <a:cubicBezTo>
                    <a:pt x="910" y="1511"/>
                    <a:pt x="910" y="1509"/>
                    <a:pt x="911" y="1508"/>
                  </a:cubicBezTo>
                  <a:cubicBezTo>
                    <a:pt x="911" y="1508"/>
                    <a:pt x="911" y="1507"/>
                    <a:pt x="911" y="1507"/>
                  </a:cubicBezTo>
                  <a:cubicBezTo>
                    <a:pt x="911" y="1507"/>
                    <a:pt x="911" y="1507"/>
                    <a:pt x="911" y="1507"/>
                  </a:cubicBezTo>
                  <a:cubicBezTo>
                    <a:pt x="912" y="1507"/>
                    <a:pt x="913" y="1507"/>
                    <a:pt x="914" y="1506"/>
                  </a:cubicBezTo>
                  <a:cubicBezTo>
                    <a:pt x="916" y="1504"/>
                    <a:pt x="917" y="1501"/>
                    <a:pt x="915" y="1499"/>
                  </a:cubicBezTo>
                  <a:cubicBezTo>
                    <a:pt x="915" y="1498"/>
                    <a:pt x="915" y="1497"/>
                    <a:pt x="915" y="1497"/>
                  </a:cubicBezTo>
                  <a:cubicBezTo>
                    <a:pt x="915" y="1497"/>
                    <a:pt x="915" y="1497"/>
                    <a:pt x="915" y="1497"/>
                  </a:cubicBezTo>
                  <a:cubicBezTo>
                    <a:pt x="916" y="1497"/>
                    <a:pt x="917" y="1496"/>
                    <a:pt x="918" y="1496"/>
                  </a:cubicBezTo>
                  <a:cubicBezTo>
                    <a:pt x="919" y="1494"/>
                    <a:pt x="919" y="1493"/>
                    <a:pt x="919" y="1492"/>
                  </a:cubicBezTo>
                  <a:cubicBezTo>
                    <a:pt x="919" y="1492"/>
                    <a:pt x="919" y="1492"/>
                    <a:pt x="919" y="1492"/>
                  </a:cubicBezTo>
                  <a:cubicBezTo>
                    <a:pt x="919" y="1492"/>
                    <a:pt x="920" y="1491"/>
                    <a:pt x="920" y="1491"/>
                  </a:cubicBezTo>
                  <a:cubicBezTo>
                    <a:pt x="920" y="1490"/>
                    <a:pt x="920" y="1490"/>
                    <a:pt x="920" y="1489"/>
                  </a:cubicBezTo>
                  <a:cubicBezTo>
                    <a:pt x="920" y="1488"/>
                    <a:pt x="920" y="1487"/>
                    <a:pt x="920" y="1486"/>
                  </a:cubicBezTo>
                  <a:cubicBezTo>
                    <a:pt x="920" y="1486"/>
                    <a:pt x="919" y="1485"/>
                    <a:pt x="919" y="1485"/>
                  </a:cubicBezTo>
                  <a:cubicBezTo>
                    <a:pt x="919" y="1485"/>
                    <a:pt x="919" y="1484"/>
                    <a:pt x="919" y="1484"/>
                  </a:cubicBezTo>
                  <a:cubicBezTo>
                    <a:pt x="919" y="1484"/>
                    <a:pt x="919" y="1483"/>
                    <a:pt x="920" y="1483"/>
                  </a:cubicBezTo>
                  <a:cubicBezTo>
                    <a:pt x="920" y="1482"/>
                    <a:pt x="919" y="1482"/>
                    <a:pt x="919" y="1481"/>
                  </a:cubicBezTo>
                  <a:cubicBezTo>
                    <a:pt x="919" y="1481"/>
                    <a:pt x="919" y="1481"/>
                    <a:pt x="919" y="1480"/>
                  </a:cubicBezTo>
                  <a:cubicBezTo>
                    <a:pt x="919" y="1480"/>
                    <a:pt x="920" y="1479"/>
                    <a:pt x="920" y="1478"/>
                  </a:cubicBezTo>
                  <a:cubicBezTo>
                    <a:pt x="922" y="1476"/>
                    <a:pt x="921" y="1474"/>
                    <a:pt x="921" y="1473"/>
                  </a:cubicBezTo>
                  <a:cubicBezTo>
                    <a:pt x="921" y="1473"/>
                    <a:pt x="921" y="1473"/>
                    <a:pt x="921" y="1472"/>
                  </a:cubicBezTo>
                  <a:cubicBezTo>
                    <a:pt x="921" y="1472"/>
                    <a:pt x="921" y="1471"/>
                    <a:pt x="920" y="1470"/>
                  </a:cubicBezTo>
                  <a:cubicBezTo>
                    <a:pt x="921" y="1471"/>
                    <a:pt x="921" y="1471"/>
                    <a:pt x="921" y="1471"/>
                  </a:cubicBezTo>
                  <a:cubicBezTo>
                    <a:pt x="921" y="1471"/>
                    <a:pt x="921" y="1471"/>
                    <a:pt x="921" y="1472"/>
                  </a:cubicBezTo>
                  <a:cubicBezTo>
                    <a:pt x="921" y="1473"/>
                    <a:pt x="922" y="1474"/>
                    <a:pt x="923" y="1475"/>
                  </a:cubicBezTo>
                  <a:cubicBezTo>
                    <a:pt x="924" y="1475"/>
                    <a:pt x="925" y="1475"/>
                    <a:pt x="926" y="1475"/>
                  </a:cubicBezTo>
                  <a:cubicBezTo>
                    <a:pt x="928" y="1475"/>
                    <a:pt x="929" y="1474"/>
                    <a:pt x="930" y="1473"/>
                  </a:cubicBezTo>
                  <a:cubicBezTo>
                    <a:pt x="931" y="1473"/>
                    <a:pt x="931" y="1473"/>
                    <a:pt x="931" y="1473"/>
                  </a:cubicBezTo>
                  <a:cubicBezTo>
                    <a:pt x="931" y="1473"/>
                    <a:pt x="932" y="1472"/>
                    <a:pt x="932" y="1472"/>
                  </a:cubicBezTo>
                  <a:cubicBezTo>
                    <a:pt x="933" y="1472"/>
                    <a:pt x="934" y="1471"/>
                    <a:pt x="935" y="1471"/>
                  </a:cubicBezTo>
                  <a:cubicBezTo>
                    <a:pt x="935" y="1470"/>
                    <a:pt x="936" y="1469"/>
                    <a:pt x="936" y="1469"/>
                  </a:cubicBezTo>
                  <a:cubicBezTo>
                    <a:pt x="936" y="1469"/>
                    <a:pt x="936" y="1468"/>
                    <a:pt x="937" y="1468"/>
                  </a:cubicBezTo>
                  <a:cubicBezTo>
                    <a:pt x="937" y="1469"/>
                    <a:pt x="937" y="1469"/>
                    <a:pt x="938" y="1470"/>
                  </a:cubicBezTo>
                  <a:cubicBezTo>
                    <a:pt x="938" y="1471"/>
                    <a:pt x="938" y="1471"/>
                    <a:pt x="938" y="1473"/>
                  </a:cubicBezTo>
                  <a:cubicBezTo>
                    <a:pt x="938" y="1474"/>
                    <a:pt x="938" y="1474"/>
                    <a:pt x="938" y="1474"/>
                  </a:cubicBezTo>
                  <a:cubicBezTo>
                    <a:pt x="938" y="1474"/>
                    <a:pt x="938" y="1475"/>
                    <a:pt x="938" y="1475"/>
                  </a:cubicBezTo>
                  <a:cubicBezTo>
                    <a:pt x="934" y="1478"/>
                    <a:pt x="935" y="1481"/>
                    <a:pt x="936" y="1483"/>
                  </a:cubicBezTo>
                  <a:cubicBezTo>
                    <a:pt x="936" y="1484"/>
                    <a:pt x="936" y="1484"/>
                    <a:pt x="936" y="1485"/>
                  </a:cubicBezTo>
                  <a:cubicBezTo>
                    <a:pt x="936" y="1485"/>
                    <a:pt x="936" y="1485"/>
                    <a:pt x="936" y="1486"/>
                  </a:cubicBezTo>
                  <a:cubicBezTo>
                    <a:pt x="936" y="1486"/>
                    <a:pt x="936" y="1486"/>
                    <a:pt x="936" y="1487"/>
                  </a:cubicBezTo>
                  <a:cubicBezTo>
                    <a:pt x="936" y="1487"/>
                    <a:pt x="935" y="1487"/>
                    <a:pt x="935" y="1487"/>
                  </a:cubicBezTo>
                  <a:cubicBezTo>
                    <a:pt x="935" y="1487"/>
                    <a:pt x="935" y="1487"/>
                    <a:pt x="935" y="1488"/>
                  </a:cubicBezTo>
                  <a:cubicBezTo>
                    <a:pt x="934" y="1488"/>
                    <a:pt x="933" y="1489"/>
                    <a:pt x="932" y="1490"/>
                  </a:cubicBezTo>
                  <a:cubicBezTo>
                    <a:pt x="931" y="1491"/>
                    <a:pt x="931" y="1491"/>
                    <a:pt x="931" y="1491"/>
                  </a:cubicBezTo>
                  <a:cubicBezTo>
                    <a:pt x="930" y="1492"/>
                    <a:pt x="930" y="1493"/>
                    <a:pt x="929" y="1494"/>
                  </a:cubicBezTo>
                  <a:cubicBezTo>
                    <a:pt x="928" y="1495"/>
                    <a:pt x="928" y="1496"/>
                    <a:pt x="928" y="1497"/>
                  </a:cubicBezTo>
                  <a:cubicBezTo>
                    <a:pt x="928" y="1497"/>
                    <a:pt x="928" y="1498"/>
                    <a:pt x="928" y="1498"/>
                  </a:cubicBezTo>
                  <a:cubicBezTo>
                    <a:pt x="928" y="1499"/>
                    <a:pt x="927" y="1499"/>
                    <a:pt x="927" y="1499"/>
                  </a:cubicBezTo>
                  <a:cubicBezTo>
                    <a:pt x="926" y="1499"/>
                    <a:pt x="926" y="1499"/>
                    <a:pt x="925" y="1500"/>
                  </a:cubicBezTo>
                  <a:cubicBezTo>
                    <a:pt x="924" y="1500"/>
                    <a:pt x="924" y="1501"/>
                    <a:pt x="923" y="1503"/>
                  </a:cubicBezTo>
                  <a:cubicBezTo>
                    <a:pt x="922" y="1505"/>
                    <a:pt x="922" y="1508"/>
                    <a:pt x="923" y="1510"/>
                  </a:cubicBezTo>
                  <a:cubicBezTo>
                    <a:pt x="923" y="1512"/>
                    <a:pt x="923" y="1513"/>
                    <a:pt x="923" y="1515"/>
                  </a:cubicBezTo>
                  <a:cubicBezTo>
                    <a:pt x="922" y="1516"/>
                    <a:pt x="922" y="1516"/>
                    <a:pt x="920" y="1517"/>
                  </a:cubicBezTo>
                  <a:cubicBezTo>
                    <a:pt x="920" y="1517"/>
                    <a:pt x="920" y="1517"/>
                    <a:pt x="919" y="1517"/>
                  </a:cubicBezTo>
                  <a:cubicBezTo>
                    <a:pt x="919" y="1518"/>
                    <a:pt x="919" y="1518"/>
                    <a:pt x="918" y="1518"/>
                  </a:cubicBezTo>
                  <a:cubicBezTo>
                    <a:pt x="917" y="1519"/>
                    <a:pt x="916" y="1519"/>
                    <a:pt x="916" y="1520"/>
                  </a:cubicBezTo>
                  <a:cubicBezTo>
                    <a:pt x="915" y="1521"/>
                    <a:pt x="915" y="1521"/>
                    <a:pt x="915" y="1521"/>
                  </a:cubicBezTo>
                  <a:cubicBezTo>
                    <a:pt x="913" y="1523"/>
                    <a:pt x="912" y="1525"/>
                    <a:pt x="912" y="1527"/>
                  </a:cubicBezTo>
                  <a:cubicBezTo>
                    <a:pt x="911" y="1527"/>
                    <a:pt x="911" y="1527"/>
                    <a:pt x="911" y="1527"/>
                  </a:cubicBezTo>
                  <a:close/>
                  <a:moveTo>
                    <a:pt x="879" y="292"/>
                  </a:moveTo>
                  <a:cubicBezTo>
                    <a:pt x="878" y="293"/>
                    <a:pt x="876" y="294"/>
                    <a:pt x="875" y="295"/>
                  </a:cubicBezTo>
                  <a:cubicBezTo>
                    <a:pt x="875" y="295"/>
                    <a:pt x="875" y="294"/>
                    <a:pt x="874" y="294"/>
                  </a:cubicBezTo>
                  <a:cubicBezTo>
                    <a:pt x="874" y="294"/>
                    <a:pt x="873" y="294"/>
                    <a:pt x="872" y="294"/>
                  </a:cubicBezTo>
                  <a:cubicBezTo>
                    <a:pt x="872" y="294"/>
                    <a:pt x="871" y="294"/>
                    <a:pt x="871" y="294"/>
                  </a:cubicBezTo>
                  <a:cubicBezTo>
                    <a:pt x="870" y="294"/>
                    <a:pt x="870" y="293"/>
                    <a:pt x="870" y="293"/>
                  </a:cubicBezTo>
                  <a:cubicBezTo>
                    <a:pt x="870" y="293"/>
                    <a:pt x="871" y="293"/>
                    <a:pt x="871" y="293"/>
                  </a:cubicBezTo>
                  <a:cubicBezTo>
                    <a:pt x="872" y="293"/>
                    <a:pt x="873" y="293"/>
                    <a:pt x="873" y="293"/>
                  </a:cubicBezTo>
                  <a:cubicBezTo>
                    <a:pt x="876" y="294"/>
                    <a:pt x="876" y="294"/>
                    <a:pt x="876" y="294"/>
                  </a:cubicBezTo>
                  <a:cubicBezTo>
                    <a:pt x="876" y="294"/>
                    <a:pt x="876" y="291"/>
                    <a:pt x="876" y="291"/>
                  </a:cubicBezTo>
                  <a:cubicBezTo>
                    <a:pt x="877" y="291"/>
                    <a:pt x="877" y="291"/>
                    <a:pt x="878" y="291"/>
                  </a:cubicBezTo>
                  <a:cubicBezTo>
                    <a:pt x="878" y="291"/>
                    <a:pt x="879" y="291"/>
                    <a:pt x="879" y="291"/>
                  </a:cubicBezTo>
                  <a:cubicBezTo>
                    <a:pt x="880" y="291"/>
                    <a:pt x="880" y="291"/>
                    <a:pt x="881" y="290"/>
                  </a:cubicBezTo>
                  <a:cubicBezTo>
                    <a:pt x="880" y="291"/>
                    <a:pt x="880" y="291"/>
                    <a:pt x="879" y="292"/>
                  </a:cubicBezTo>
                  <a:close/>
                  <a:moveTo>
                    <a:pt x="858" y="204"/>
                  </a:moveTo>
                  <a:cubicBezTo>
                    <a:pt x="858" y="205"/>
                    <a:pt x="858" y="205"/>
                    <a:pt x="857" y="205"/>
                  </a:cubicBezTo>
                  <a:cubicBezTo>
                    <a:pt x="857" y="206"/>
                    <a:pt x="856" y="206"/>
                    <a:pt x="854" y="206"/>
                  </a:cubicBezTo>
                  <a:cubicBezTo>
                    <a:pt x="854" y="206"/>
                    <a:pt x="854" y="206"/>
                    <a:pt x="854" y="206"/>
                  </a:cubicBezTo>
                  <a:cubicBezTo>
                    <a:pt x="855" y="206"/>
                    <a:pt x="855" y="205"/>
                    <a:pt x="855" y="205"/>
                  </a:cubicBezTo>
                  <a:cubicBezTo>
                    <a:pt x="855" y="205"/>
                    <a:pt x="855" y="205"/>
                    <a:pt x="855" y="205"/>
                  </a:cubicBezTo>
                  <a:cubicBezTo>
                    <a:pt x="855" y="205"/>
                    <a:pt x="855" y="205"/>
                    <a:pt x="855" y="205"/>
                  </a:cubicBezTo>
                  <a:cubicBezTo>
                    <a:pt x="856" y="205"/>
                    <a:pt x="856" y="205"/>
                    <a:pt x="856" y="205"/>
                  </a:cubicBezTo>
                  <a:cubicBezTo>
                    <a:pt x="858" y="205"/>
                    <a:pt x="859" y="203"/>
                    <a:pt x="859" y="202"/>
                  </a:cubicBezTo>
                  <a:cubicBezTo>
                    <a:pt x="861" y="202"/>
                    <a:pt x="861" y="202"/>
                    <a:pt x="861" y="202"/>
                  </a:cubicBezTo>
                  <a:cubicBezTo>
                    <a:pt x="860" y="203"/>
                    <a:pt x="859" y="204"/>
                    <a:pt x="858" y="20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 name="Freeform 22"/>
            <p:cNvSpPr>
              <a:spLocks/>
            </p:cNvSpPr>
            <p:nvPr/>
          </p:nvSpPr>
          <p:spPr bwMode="auto">
            <a:xfrm>
              <a:off x="3066" y="2713"/>
              <a:ext cx="282" cy="308"/>
            </a:xfrm>
            <a:custGeom>
              <a:avLst/>
              <a:gdLst>
                <a:gd name="T0" fmla="*/ 182 w 184"/>
                <a:gd name="T1" fmla="*/ 149 h 201"/>
                <a:gd name="T2" fmla="*/ 176 w 184"/>
                <a:gd name="T3" fmla="*/ 144 h 201"/>
                <a:gd name="T4" fmla="*/ 171 w 184"/>
                <a:gd name="T5" fmla="*/ 128 h 201"/>
                <a:gd name="T6" fmla="*/ 179 w 184"/>
                <a:gd name="T7" fmla="*/ 115 h 201"/>
                <a:gd name="T8" fmla="*/ 175 w 184"/>
                <a:gd name="T9" fmla="*/ 101 h 201"/>
                <a:gd name="T10" fmla="*/ 152 w 184"/>
                <a:gd name="T11" fmla="*/ 77 h 201"/>
                <a:gd name="T12" fmla="*/ 130 w 184"/>
                <a:gd name="T13" fmla="*/ 63 h 201"/>
                <a:gd name="T14" fmla="*/ 109 w 184"/>
                <a:gd name="T15" fmla="*/ 51 h 201"/>
                <a:gd name="T16" fmla="*/ 93 w 184"/>
                <a:gd name="T17" fmla="*/ 39 h 201"/>
                <a:gd name="T18" fmla="*/ 78 w 184"/>
                <a:gd name="T19" fmla="*/ 35 h 201"/>
                <a:gd name="T20" fmla="*/ 69 w 184"/>
                <a:gd name="T21" fmla="*/ 34 h 201"/>
                <a:gd name="T22" fmla="*/ 35 w 184"/>
                <a:gd name="T23" fmla="*/ 0 h 201"/>
                <a:gd name="T24" fmla="*/ 23 w 184"/>
                <a:gd name="T25" fmla="*/ 2 h 201"/>
                <a:gd name="T26" fmla="*/ 23 w 184"/>
                <a:gd name="T27" fmla="*/ 5 h 201"/>
                <a:gd name="T28" fmla="*/ 13 w 184"/>
                <a:gd name="T29" fmla="*/ 5 h 201"/>
                <a:gd name="T30" fmla="*/ 7 w 184"/>
                <a:gd name="T31" fmla="*/ 8 h 201"/>
                <a:gd name="T32" fmla="*/ 3 w 184"/>
                <a:gd name="T33" fmla="*/ 15 h 201"/>
                <a:gd name="T34" fmla="*/ 2 w 184"/>
                <a:gd name="T35" fmla="*/ 20 h 201"/>
                <a:gd name="T36" fmla="*/ 7 w 184"/>
                <a:gd name="T37" fmla="*/ 39 h 201"/>
                <a:gd name="T38" fmla="*/ 5 w 184"/>
                <a:gd name="T39" fmla="*/ 43 h 201"/>
                <a:gd name="T40" fmla="*/ 4 w 184"/>
                <a:gd name="T41" fmla="*/ 60 h 201"/>
                <a:gd name="T42" fmla="*/ 2 w 184"/>
                <a:gd name="T43" fmla="*/ 76 h 201"/>
                <a:gd name="T44" fmla="*/ 7 w 184"/>
                <a:gd name="T45" fmla="*/ 93 h 201"/>
                <a:gd name="T46" fmla="*/ 11 w 184"/>
                <a:gd name="T47" fmla="*/ 124 h 201"/>
                <a:gd name="T48" fmla="*/ 10 w 184"/>
                <a:gd name="T49" fmla="*/ 124 h 201"/>
                <a:gd name="T50" fmla="*/ 6 w 184"/>
                <a:gd name="T51" fmla="*/ 125 h 201"/>
                <a:gd name="T52" fmla="*/ 14 w 184"/>
                <a:gd name="T53" fmla="*/ 160 h 201"/>
                <a:gd name="T54" fmla="*/ 20 w 184"/>
                <a:gd name="T55" fmla="*/ 170 h 201"/>
                <a:gd name="T56" fmla="*/ 30 w 184"/>
                <a:gd name="T57" fmla="*/ 177 h 201"/>
                <a:gd name="T58" fmla="*/ 33 w 184"/>
                <a:gd name="T59" fmla="*/ 180 h 201"/>
                <a:gd name="T60" fmla="*/ 42 w 184"/>
                <a:gd name="T61" fmla="*/ 181 h 201"/>
                <a:gd name="T62" fmla="*/ 50 w 184"/>
                <a:gd name="T63" fmla="*/ 181 h 201"/>
                <a:gd name="T64" fmla="*/ 54 w 184"/>
                <a:gd name="T65" fmla="*/ 181 h 201"/>
                <a:gd name="T66" fmla="*/ 59 w 184"/>
                <a:gd name="T67" fmla="*/ 181 h 201"/>
                <a:gd name="T68" fmla="*/ 70 w 184"/>
                <a:gd name="T69" fmla="*/ 190 h 201"/>
                <a:gd name="T70" fmla="*/ 77 w 184"/>
                <a:gd name="T71" fmla="*/ 193 h 201"/>
                <a:gd name="T72" fmla="*/ 83 w 184"/>
                <a:gd name="T73" fmla="*/ 195 h 201"/>
                <a:gd name="T74" fmla="*/ 91 w 184"/>
                <a:gd name="T75" fmla="*/ 199 h 201"/>
                <a:gd name="T76" fmla="*/ 97 w 184"/>
                <a:gd name="T77" fmla="*/ 200 h 201"/>
                <a:gd name="T78" fmla="*/ 107 w 184"/>
                <a:gd name="T79" fmla="*/ 196 h 201"/>
                <a:gd name="T80" fmla="*/ 114 w 184"/>
                <a:gd name="T81" fmla="*/ 194 h 201"/>
                <a:gd name="T82" fmla="*/ 120 w 184"/>
                <a:gd name="T83" fmla="*/ 195 h 201"/>
                <a:gd name="T84" fmla="*/ 124 w 184"/>
                <a:gd name="T85" fmla="*/ 196 h 201"/>
                <a:gd name="T86" fmla="*/ 132 w 184"/>
                <a:gd name="T87" fmla="*/ 199 h 201"/>
                <a:gd name="T88" fmla="*/ 134 w 184"/>
                <a:gd name="T89" fmla="*/ 199 h 201"/>
                <a:gd name="T90" fmla="*/ 145 w 184"/>
                <a:gd name="T91" fmla="*/ 199 h 201"/>
                <a:gd name="T92" fmla="*/ 152 w 184"/>
                <a:gd name="T93" fmla="*/ 196 h 201"/>
                <a:gd name="T94" fmla="*/ 155 w 184"/>
                <a:gd name="T95" fmla="*/ 194 h 201"/>
                <a:gd name="T96" fmla="*/ 159 w 184"/>
                <a:gd name="T97" fmla="*/ 190 h 201"/>
                <a:gd name="T98" fmla="*/ 166 w 184"/>
                <a:gd name="T99" fmla="*/ 188 h 201"/>
                <a:gd name="T100" fmla="*/ 171 w 184"/>
                <a:gd name="T101" fmla="*/ 182 h 201"/>
                <a:gd name="T102" fmla="*/ 177 w 184"/>
                <a:gd name="T103" fmla="*/ 175 h 201"/>
                <a:gd name="T104" fmla="*/ 178 w 184"/>
                <a:gd name="T105" fmla="*/ 170 h 201"/>
                <a:gd name="T106" fmla="*/ 180 w 184"/>
                <a:gd name="T107" fmla="*/ 166 h 201"/>
                <a:gd name="T108" fmla="*/ 183 w 184"/>
                <a:gd name="T109" fmla="*/ 154 h 201"/>
                <a:gd name="T110" fmla="*/ 184 w 184"/>
                <a:gd name="T111" fmla="*/ 15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4" h="201">
                  <a:moveTo>
                    <a:pt x="184" y="151"/>
                  </a:moveTo>
                  <a:cubicBezTo>
                    <a:pt x="182" y="149"/>
                    <a:pt x="182" y="149"/>
                    <a:pt x="182" y="149"/>
                  </a:cubicBezTo>
                  <a:cubicBezTo>
                    <a:pt x="182" y="149"/>
                    <a:pt x="182" y="149"/>
                    <a:pt x="182" y="149"/>
                  </a:cubicBezTo>
                  <a:cubicBezTo>
                    <a:pt x="182" y="149"/>
                    <a:pt x="182" y="149"/>
                    <a:pt x="182" y="149"/>
                  </a:cubicBezTo>
                  <a:cubicBezTo>
                    <a:pt x="181" y="149"/>
                    <a:pt x="180" y="148"/>
                    <a:pt x="179" y="148"/>
                  </a:cubicBezTo>
                  <a:cubicBezTo>
                    <a:pt x="177" y="148"/>
                    <a:pt x="176" y="147"/>
                    <a:pt x="176" y="144"/>
                  </a:cubicBezTo>
                  <a:cubicBezTo>
                    <a:pt x="175" y="142"/>
                    <a:pt x="175" y="141"/>
                    <a:pt x="175" y="139"/>
                  </a:cubicBezTo>
                  <a:cubicBezTo>
                    <a:pt x="175" y="135"/>
                    <a:pt x="175" y="131"/>
                    <a:pt x="172" y="129"/>
                  </a:cubicBezTo>
                  <a:cubicBezTo>
                    <a:pt x="171" y="129"/>
                    <a:pt x="171" y="129"/>
                    <a:pt x="171" y="128"/>
                  </a:cubicBezTo>
                  <a:cubicBezTo>
                    <a:pt x="172" y="128"/>
                    <a:pt x="172" y="128"/>
                    <a:pt x="172" y="128"/>
                  </a:cubicBezTo>
                  <a:cubicBezTo>
                    <a:pt x="173" y="125"/>
                    <a:pt x="174" y="122"/>
                    <a:pt x="175" y="119"/>
                  </a:cubicBezTo>
                  <a:cubicBezTo>
                    <a:pt x="176" y="117"/>
                    <a:pt x="178" y="116"/>
                    <a:pt x="179" y="115"/>
                  </a:cubicBezTo>
                  <a:cubicBezTo>
                    <a:pt x="180" y="114"/>
                    <a:pt x="181" y="113"/>
                    <a:pt x="182" y="112"/>
                  </a:cubicBezTo>
                  <a:cubicBezTo>
                    <a:pt x="183" y="110"/>
                    <a:pt x="184" y="109"/>
                    <a:pt x="183" y="107"/>
                  </a:cubicBezTo>
                  <a:cubicBezTo>
                    <a:pt x="183" y="105"/>
                    <a:pt x="179" y="103"/>
                    <a:pt x="175" y="101"/>
                  </a:cubicBezTo>
                  <a:cubicBezTo>
                    <a:pt x="174" y="101"/>
                    <a:pt x="174" y="101"/>
                    <a:pt x="173" y="101"/>
                  </a:cubicBezTo>
                  <a:cubicBezTo>
                    <a:pt x="168" y="98"/>
                    <a:pt x="164" y="96"/>
                    <a:pt x="162" y="90"/>
                  </a:cubicBezTo>
                  <a:cubicBezTo>
                    <a:pt x="159" y="84"/>
                    <a:pt x="157" y="80"/>
                    <a:pt x="152" y="77"/>
                  </a:cubicBezTo>
                  <a:cubicBezTo>
                    <a:pt x="149" y="75"/>
                    <a:pt x="147" y="75"/>
                    <a:pt x="144" y="74"/>
                  </a:cubicBezTo>
                  <a:cubicBezTo>
                    <a:pt x="142" y="73"/>
                    <a:pt x="139" y="72"/>
                    <a:pt x="137" y="71"/>
                  </a:cubicBezTo>
                  <a:cubicBezTo>
                    <a:pt x="133" y="69"/>
                    <a:pt x="131" y="66"/>
                    <a:pt x="130" y="63"/>
                  </a:cubicBezTo>
                  <a:cubicBezTo>
                    <a:pt x="128" y="62"/>
                    <a:pt x="127" y="60"/>
                    <a:pt x="125" y="58"/>
                  </a:cubicBezTo>
                  <a:cubicBezTo>
                    <a:pt x="123" y="56"/>
                    <a:pt x="120" y="55"/>
                    <a:pt x="116" y="54"/>
                  </a:cubicBezTo>
                  <a:cubicBezTo>
                    <a:pt x="114" y="53"/>
                    <a:pt x="111" y="53"/>
                    <a:pt x="109" y="51"/>
                  </a:cubicBezTo>
                  <a:cubicBezTo>
                    <a:pt x="107" y="50"/>
                    <a:pt x="105" y="49"/>
                    <a:pt x="104" y="49"/>
                  </a:cubicBezTo>
                  <a:cubicBezTo>
                    <a:pt x="101" y="48"/>
                    <a:pt x="98" y="46"/>
                    <a:pt x="95" y="43"/>
                  </a:cubicBezTo>
                  <a:cubicBezTo>
                    <a:pt x="95" y="42"/>
                    <a:pt x="94" y="41"/>
                    <a:pt x="93" y="39"/>
                  </a:cubicBezTo>
                  <a:cubicBezTo>
                    <a:pt x="91" y="36"/>
                    <a:pt x="89" y="31"/>
                    <a:pt x="85" y="31"/>
                  </a:cubicBezTo>
                  <a:cubicBezTo>
                    <a:pt x="84" y="31"/>
                    <a:pt x="84" y="31"/>
                    <a:pt x="84" y="31"/>
                  </a:cubicBezTo>
                  <a:cubicBezTo>
                    <a:pt x="82" y="31"/>
                    <a:pt x="80" y="33"/>
                    <a:pt x="78" y="35"/>
                  </a:cubicBezTo>
                  <a:cubicBezTo>
                    <a:pt x="76" y="37"/>
                    <a:pt x="74" y="39"/>
                    <a:pt x="71" y="39"/>
                  </a:cubicBezTo>
                  <a:cubicBezTo>
                    <a:pt x="71" y="39"/>
                    <a:pt x="70" y="39"/>
                    <a:pt x="70" y="39"/>
                  </a:cubicBezTo>
                  <a:cubicBezTo>
                    <a:pt x="70" y="37"/>
                    <a:pt x="70" y="35"/>
                    <a:pt x="69" y="34"/>
                  </a:cubicBezTo>
                  <a:cubicBezTo>
                    <a:pt x="68" y="30"/>
                    <a:pt x="68" y="26"/>
                    <a:pt x="65" y="24"/>
                  </a:cubicBezTo>
                  <a:cubicBezTo>
                    <a:pt x="62" y="21"/>
                    <a:pt x="59" y="19"/>
                    <a:pt x="57" y="17"/>
                  </a:cubicBezTo>
                  <a:cubicBezTo>
                    <a:pt x="35" y="0"/>
                    <a:pt x="35" y="0"/>
                    <a:pt x="35" y="0"/>
                  </a:cubicBezTo>
                  <a:cubicBezTo>
                    <a:pt x="34" y="0"/>
                    <a:pt x="34" y="0"/>
                    <a:pt x="34" y="0"/>
                  </a:cubicBezTo>
                  <a:cubicBezTo>
                    <a:pt x="33" y="0"/>
                    <a:pt x="32" y="0"/>
                    <a:pt x="31" y="0"/>
                  </a:cubicBezTo>
                  <a:cubicBezTo>
                    <a:pt x="26" y="0"/>
                    <a:pt x="24" y="0"/>
                    <a:pt x="23" y="2"/>
                  </a:cubicBezTo>
                  <a:cubicBezTo>
                    <a:pt x="23" y="3"/>
                    <a:pt x="23" y="3"/>
                    <a:pt x="23" y="3"/>
                  </a:cubicBezTo>
                  <a:cubicBezTo>
                    <a:pt x="23" y="4"/>
                    <a:pt x="23" y="4"/>
                    <a:pt x="23" y="4"/>
                  </a:cubicBezTo>
                  <a:cubicBezTo>
                    <a:pt x="23" y="4"/>
                    <a:pt x="23" y="5"/>
                    <a:pt x="23" y="5"/>
                  </a:cubicBezTo>
                  <a:cubicBezTo>
                    <a:pt x="21" y="5"/>
                    <a:pt x="20" y="6"/>
                    <a:pt x="18" y="6"/>
                  </a:cubicBezTo>
                  <a:cubicBezTo>
                    <a:pt x="17" y="6"/>
                    <a:pt x="16" y="6"/>
                    <a:pt x="15" y="6"/>
                  </a:cubicBezTo>
                  <a:cubicBezTo>
                    <a:pt x="14" y="5"/>
                    <a:pt x="13" y="5"/>
                    <a:pt x="13" y="5"/>
                  </a:cubicBezTo>
                  <a:cubicBezTo>
                    <a:pt x="11" y="5"/>
                    <a:pt x="11" y="6"/>
                    <a:pt x="10" y="6"/>
                  </a:cubicBezTo>
                  <a:cubicBezTo>
                    <a:pt x="9" y="6"/>
                    <a:pt x="8" y="7"/>
                    <a:pt x="7" y="8"/>
                  </a:cubicBezTo>
                  <a:cubicBezTo>
                    <a:pt x="7" y="8"/>
                    <a:pt x="7" y="8"/>
                    <a:pt x="7" y="8"/>
                  </a:cubicBezTo>
                  <a:cubicBezTo>
                    <a:pt x="7" y="9"/>
                    <a:pt x="6" y="10"/>
                    <a:pt x="6" y="10"/>
                  </a:cubicBezTo>
                  <a:cubicBezTo>
                    <a:pt x="5" y="12"/>
                    <a:pt x="5" y="13"/>
                    <a:pt x="4" y="13"/>
                  </a:cubicBezTo>
                  <a:cubicBezTo>
                    <a:pt x="4" y="14"/>
                    <a:pt x="3" y="14"/>
                    <a:pt x="3" y="15"/>
                  </a:cubicBezTo>
                  <a:cubicBezTo>
                    <a:pt x="2" y="16"/>
                    <a:pt x="1" y="16"/>
                    <a:pt x="1" y="17"/>
                  </a:cubicBezTo>
                  <a:cubicBezTo>
                    <a:pt x="0" y="20"/>
                    <a:pt x="0" y="20"/>
                    <a:pt x="0" y="20"/>
                  </a:cubicBezTo>
                  <a:cubicBezTo>
                    <a:pt x="2" y="20"/>
                    <a:pt x="2" y="20"/>
                    <a:pt x="2" y="20"/>
                  </a:cubicBezTo>
                  <a:cubicBezTo>
                    <a:pt x="5" y="25"/>
                    <a:pt x="5" y="26"/>
                    <a:pt x="4" y="31"/>
                  </a:cubicBezTo>
                  <a:cubicBezTo>
                    <a:pt x="3" y="34"/>
                    <a:pt x="4" y="37"/>
                    <a:pt x="4" y="39"/>
                  </a:cubicBezTo>
                  <a:cubicBezTo>
                    <a:pt x="7" y="39"/>
                    <a:pt x="7" y="39"/>
                    <a:pt x="7" y="39"/>
                  </a:cubicBezTo>
                  <a:cubicBezTo>
                    <a:pt x="7" y="39"/>
                    <a:pt x="7" y="39"/>
                    <a:pt x="7" y="39"/>
                  </a:cubicBezTo>
                  <a:cubicBezTo>
                    <a:pt x="4" y="40"/>
                    <a:pt x="4" y="40"/>
                    <a:pt x="4" y="40"/>
                  </a:cubicBezTo>
                  <a:cubicBezTo>
                    <a:pt x="4" y="41"/>
                    <a:pt x="4" y="42"/>
                    <a:pt x="5" y="43"/>
                  </a:cubicBezTo>
                  <a:cubicBezTo>
                    <a:pt x="5" y="45"/>
                    <a:pt x="4" y="47"/>
                    <a:pt x="3" y="49"/>
                  </a:cubicBezTo>
                  <a:cubicBezTo>
                    <a:pt x="3" y="52"/>
                    <a:pt x="2" y="54"/>
                    <a:pt x="3" y="57"/>
                  </a:cubicBezTo>
                  <a:cubicBezTo>
                    <a:pt x="3" y="58"/>
                    <a:pt x="4" y="59"/>
                    <a:pt x="4" y="60"/>
                  </a:cubicBezTo>
                  <a:cubicBezTo>
                    <a:pt x="6" y="62"/>
                    <a:pt x="7" y="64"/>
                    <a:pt x="6" y="67"/>
                  </a:cubicBezTo>
                  <a:cubicBezTo>
                    <a:pt x="5" y="69"/>
                    <a:pt x="4" y="70"/>
                    <a:pt x="3" y="71"/>
                  </a:cubicBezTo>
                  <a:cubicBezTo>
                    <a:pt x="2" y="72"/>
                    <a:pt x="2" y="74"/>
                    <a:pt x="2" y="76"/>
                  </a:cubicBezTo>
                  <a:cubicBezTo>
                    <a:pt x="2" y="78"/>
                    <a:pt x="3" y="80"/>
                    <a:pt x="5" y="81"/>
                  </a:cubicBezTo>
                  <a:cubicBezTo>
                    <a:pt x="5" y="82"/>
                    <a:pt x="6" y="83"/>
                    <a:pt x="7" y="85"/>
                  </a:cubicBezTo>
                  <a:cubicBezTo>
                    <a:pt x="8" y="88"/>
                    <a:pt x="7" y="90"/>
                    <a:pt x="7" y="93"/>
                  </a:cubicBezTo>
                  <a:cubicBezTo>
                    <a:pt x="6" y="95"/>
                    <a:pt x="6" y="96"/>
                    <a:pt x="6" y="98"/>
                  </a:cubicBezTo>
                  <a:cubicBezTo>
                    <a:pt x="6" y="102"/>
                    <a:pt x="7" y="105"/>
                    <a:pt x="8" y="109"/>
                  </a:cubicBezTo>
                  <a:cubicBezTo>
                    <a:pt x="10" y="114"/>
                    <a:pt x="11" y="118"/>
                    <a:pt x="11" y="124"/>
                  </a:cubicBezTo>
                  <a:cubicBezTo>
                    <a:pt x="11" y="124"/>
                    <a:pt x="11" y="124"/>
                    <a:pt x="11" y="124"/>
                  </a:cubicBezTo>
                  <a:cubicBezTo>
                    <a:pt x="11" y="124"/>
                    <a:pt x="10" y="124"/>
                    <a:pt x="10" y="124"/>
                  </a:cubicBezTo>
                  <a:cubicBezTo>
                    <a:pt x="10" y="124"/>
                    <a:pt x="10" y="124"/>
                    <a:pt x="10" y="124"/>
                  </a:cubicBezTo>
                  <a:cubicBezTo>
                    <a:pt x="10" y="124"/>
                    <a:pt x="10" y="124"/>
                    <a:pt x="10" y="124"/>
                  </a:cubicBezTo>
                  <a:cubicBezTo>
                    <a:pt x="10" y="124"/>
                    <a:pt x="9" y="124"/>
                    <a:pt x="8" y="124"/>
                  </a:cubicBezTo>
                  <a:cubicBezTo>
                    <a:pt x="6" y="125"/>
                    <a:pt x="6" y="125"/>
                    <a:pt x="6" y="125"/>
                  </a:cubicBezTo>
                  <a:cubicBezTo>
                    <a:pt x="6" y="126"/>
                    <a:pt x="6" y="126"/>
                    <a:pt x="6" y="126"/>
                  </a:cubicBezTo>
                  <a:cubicBezTo>
                    <a:pt x="6" y="134"/>
                    <a:pt x="6" y="143"/>
                    <a:pt x="10" y="152"/>
                  </a:cubicBezTo>
                  <a:cubicBezTo>
                    <a:pt x="11" y="155"/>
                    <a:pt x="13" y="158"/>
                    <a:pt x="14" y="160"/>
                  </a:cubicBezTo>
                  <a:cubicBezTo>
                    <a:pt x="16" y="163"/>
                    <a:pt x="17" y="165"/>
                    <a:pt x="18" y="168"/>
                  </a:cubicBezTo>
                  <a:cubicBezTo>
                    <a:pt x="19" y="169"/>
                    <a:pt x="19" y="169"/>
                    <a:pt x="19" y="169"/>
                  </a:cubicBezTo>
                  <a:cubicBezTo>
                    <a:pt x="20" y="170"/>
                    <a:pt x="20" y="170"/>
                    <a:pt x="20" y="170"/>
                  </a:cubicBezTo>
                  <a:cubicBezTo>
                    <a:pt x="21" y="170"/>
                    <a:pt x="21" y="170"/>
                    <a:pt x="21" y="170"/>
                  </a:cubicBezTo>
                  <a:cubicBezTo>
                    <a:pt x="24" y="171"/>
                    <a:pt x="27" y="174"/>
                    <a:pt x="29" y="176"/>
                  </a:cubicBezTo>
                  <a:cubicBezTo>
                    <a:pt x="29" y="176"/>
                    <a:pt x="30" y="177"/>
                    <a:pt x="30" y="177"/>
                  </a:cubicBezTo>
                  <a:cubicBezTo>
                    <a:pt x="31" y="177"/>
                    <a:pt x="31" y="178"/>
                    <a:pt x="31" y="178"/>
                  </a:cubicBezTo>
                  <a:cubicBezTo>
                    <a:pt x="31" y="178"/>
                    <a:pt x="32" y="179"/>
                    <a:pt x="32" y="179"/>
                  </a:cubicBezTo>
                  <a:cubicBezTo>
                    <a:pt x="32" y="179"/>
                    <a:pt x="33" y="180"/>
                    <a:pt x="33" y="180"/>
                  </a:cubicBezTo>
                  <a:cubicBezTo>
                    <a:pt x="34" y="182"/>
                    <a:pt x="35" y="182"/>
                    <a:pt x="37" y="182"/>
                  </a:cubicBezTo>
                  <a:cubicBezTo>
                    <a:pt x="38" y="182"/>
                    <a:pt x="40" y="182"/>
                    <a:pt x="41" y="181"/>
                  </a:cubicBezTo>
                  <a:cubicBezTo>
                    <a:pt x="42" y="181"/>
                    <a:pt x="42" y="181"/>
                    <a:pt x="42" y="181"/>
                  </a:cubicBezTo>
                  <a:cubicBezTo>
                    <a:pt x="43" y="181"/>
                    <a:pt x="43" y="181"/>
                    <a:pt x="43" y="181"/>
                  </a:cubicBezTo>
                  <a:cubicBezTo>
                    <a:pt x="44" y="181"/>
                    <a:pt x="45" y="181"/>
                    <a:pt x="46" y="181"/>
                  </a:cubicBezTo>
                  <a:cubicBezTo>
                    <a:pt x="47" y="181"/>
                    <a:pt x="48" y="181"/>
                    <a:pt x="50" y="181"/>
                  </a:cubicBezTo>
                  <a:cubicBezTo>
                    <a:pt x="50" y="181"/>
                    <a:pt x="50" y="181"/>
                    <a:pt x="50" y="181"/>
                  </a:cubicBezTo>
                  <a:cubicBezTo>
                    <a:pt x="50" y="181"/>
                    <a:pt x="51" y="181"/>
                    <a:pt x="52" y="181"/>
                  </a:cubicBezTo>
                  <a:cubicBezTo>
                    <a:pt x="53" y="181"/>
                    <a:pt x="53" y="181"/>
                    <a:pt x="54" y="181"/>
                  </a:cubicBezTo>
                  <a:cubicBezTo>
                    <a:pt x="55" y="181"/>
                    <a:pt x="55" y="181"/>
                    <a:pt x="56" y="181"/>
                  </a:cubicBezTo>
                  <a:cubicBezTo>
                    <a:pt x="56" y="181"/>
                    <a:pt x="57" y="181"/>
                    <a:pt x="57" y="181"/>
                  </a:cubicBezTo>
                  <a:cubicBezTo>
                    <a:pt x="58" y="181"/>
                    <a:pt x="58" y="181"/>
                    <a:pt x="59" y="181"/>
                  </a:cubicBezTo>
                  <a:cubicBezTo>
                    <a:pt x="60" y="181"/>
                    <a:pt x="61" y="181"/>
                    <a:pt x="62" y="183"/>
                  </a:cubicBezTo>
                  <a:cubicBezTo>
                    <a:pt x="64" y="186"/>
                    <a:pt x="67" y="188"/>
                    <a:pt x="69" y="189"/>
                  </a:cubicBezTo>
                  <a:cubicBezTo>
                    <a:pt x="69" y="190"/>
                    <a:pt x="70" y="190"/>
                    <a:pt x="70" y="190"/>
                  </a:cubicBezTo>
                  <a:cubicBezTo>
                    <a:pt x="71" y="191"/>
                    <a:pt x="71" y="191"/>
                    <a:pt x="73" y="192"/>
                  </a:cubicBezTo>
                  <a:cubicBezTo>
                    <a:pt x="74" y="192"/>
                    <a:pt x="74" y="192"/>
                    <a:pt x="75" y="192"/>
                  </a:cubicBezTo>
                  <a:cubicBezTo>
                    <a:pt x="76" y="192"/>
                    <a:pt x="77" y="192"/>
                    <a:pt x="77" y="193"/>
                  </a:cubicBezTo>
                  <a:cubicBezTo>
                    <a:pt x="78" y="193"/>
                    <a:pt x="78" y="193"/>
                    <a:pt x="78" y="193"/>
                  </a:cubicBezTo>
                  <a:cubicBezTo>
                    <a:pt x="79" y="194"/>
                    <a:pt x="80" y="194"/>
                    <a:pt x="82" y="194"/>
                  </a:cubicBezTo>
                  <a:cubicBezTo>
                    <a:pt x="82" y="195"/>
                    <a:pt x="83" y="195"/>
                    <a:pt x="83" y="195"/>
                  </a:cubicBezTo>
                  <a:cubicBezTo>
                    <a:pt x="84" y="195"/>
                    <a:pt x="86" y="195"/>
                    <a:pt x="86" y="195"/>
                  </a:cubicBezTo>
                  <a:cubicBezTo>
                    <a:pt x="87" y="196"/>
                    <a:pt x="87" y="196"/>
                    <a:pt x="87" y="196"/>
                  </a:cubicBezTo>
                  <a:cubicBezTo>
                    <a:pt x="87" y="197"/>
                    <a:pt x="88" y="199"/>
                    <a:pt x="91" y="199"/>
                  </a:cubicBezTo>
                  <a:cubicBezTo>
                    <a:pt x="91" y="199"/>
                    <a:pt x="92" y="199"/>
                    <a:pt x="92" y="199"/>
                  </a:cubicBezTo>
                  <a:cubicBezTo>
                    <a:pt x="93" y="199"/>
                    <a:pt x="93" y="199"/>
                    <a:pt x="94" y="199"/>
                  </a:cubicBezTo>
                  <a:cubicBezTo>
                    <a:pt x="95" y="200"/>
                    <a:pt x="96" y="200"/>
                    <a:pt x="97" y="200"/>
                  </a:cubicBezTo>
                  <a:cubicBezTo>
                    <a:pt x="97" y="200"/>
                    <a:pt x="97" y="200"/>
                    <a:pt x="97" y="200"/>
                  </a:cubicBezTo>
                  <a:cubicBezTo>
                    <a:pt x="100" y="200"/>
                    <a:pt x="102" y="199"/>
                    <a:pt x="105" y="198"/>
                  </a:cubicBezTo>
                  <a:cubicBezTo>
                    <a:pt x="105" y="197"/>
                    <a:pt x="106" y="197"/>
                    <a:pt x="107" y="196"/>
                  </a:cubicBezTo>
                  <a:cubicBezTo>
                    <a:pt x="108" y="196"/>
                    <a:pt x="109" y="195"/>
                    <a:pt x="110" y="195"/>
                  </a:cubicBezTo>
                  <a:cubicBezTo>
                    <a:pt x="111" y="194"/>
                    <a:pt x="111" y="194"/>
                    <a:pt x="112" y="194"/>
                  </a:cubicBezTo>
                  <a:cubicBezTo>
                    <a:pt x="112" y="194"/>
                    <a:pt x="113" y="194"/>
                    <a:pt x="114" y="194"/>
                  </a:cubicBezTo>
                  <a:cubicBezTo>
                    <a:pt x="114" y="194"/>
                    <a:pt x="116" y="194"/>
                    <a:pt x="116" y="194"/>
                  </a:cubicBezTo>
                  <a:cubicBezTo>
                    <a:pt x="117" y="194"/>
                    <a:pt x="117" y="194"/>
                    <a:pt x="118" y="194"/>
                  </a:cubicBezTo>
                  <a:cubicBezTo>
                    <a:pt x="118" y="195"/>
                    <a:pt x="119" y="195"/>
                    <a:pt x="120" y="195"/>
                  </a:cubicBezTo>
                  <a:cubicBezTo>
                    <a:pt x="120" y="195"/>
                    <a:pt x="121" y="195"/>
                    <a:pt x="122" y="195"/>
                  </a:cubicBezTo>
                  <a:cubicBezTo>
                    <a:pt x="122" y="195"/>
                    <a:pt x="122" y="195"/>
                    <a:pt x="122" y="195"/>
                  </a:cubicBezTo>
                  <a:cubicBezTo>
                    <a:pt x="123" y="195"/>
                    <a:pt x="124" y="196"/>
                    <a:pt x="124" y="196"/>
                  </a:cubicBezTo>
                  <a:cubicBezTo>
                    <a:pt x="124" y="196"/>
                    <a:pt x="125" y="196"/>
                    <a:pt x="125" y="197"/>
                  </a:cubicBezTo>
                  <a:cubicBezTo>
                    <a:pt x="126" y="198"/>
                    <a:pt x="128" y="200"/>
                    <a:pt x="130" y="200"/>
                  </a:cubicBezTo>
                  <a:cubicBezTo>
                    <a:pt x="131" y="200"/>
                    <a:pt x="131" y="200"/>
                    <a:pt x="132" y="199"/>
                  </a:cubicBezTo>
                  <a:cubicBezTo>
                    <a:pt x="133" y="199"/>
                    <a:pt x="133" y="199"/>
                    <a:pt x="134" y="199"/>
                  </a:cubicBezTo>
                  <a:cubicBezTo>
                    <a:pt x="134" y="199"/>
                    <a:pt x="134" y="199"/>
                    <a:pt x="134" y="199"/>
                  </a:cubicBezTo>
                  <a:cubicBezTo>
                    <a:pt x="134" y="199"/>
                    <a:pt x="134" y="199"/>
                    <a:pt x="134" y="199"/>
                  </a:cubicBezTo>
                  <a:cubicBezTo>
                    <a:pt x="134" y="199"/>
                    <a:pt x="135" y="200"/>
                    <a:pt x="135" y="200"/>
                  </a:cubicBezTo>
                  <a:cubicBezTo>
                    <a:pt x="136" y="201"/>
                    <a:pt x="137" y="201"/>
                    <a:pt x="139" y="201"/>
                  </a:cubicBezTo>
                  <a:cubicBezTo>
                    <a:pt x="141" y="201"/>
                    <a:pt x="143" y="201"/>
                    <a:pt x="145" y="199"/>
                  </a:cubicBezTo>
                  <a:cubicBezTo>
                    <a:pt x="146" y="199"/>
                    <a:pt x="147" y="199"/>
                    <a:pt x="148" y="198"/>
                  </a:cubicBezTo>
                  <a:cubicBezTo>
                    <a:pt x="149" y="198"/>
                    <a:pt x="149" y="198"/>
                    <a:pt x="149" y="198"/>
                  </a:cubicBezTo>
                  <a:cubicBezTo>
                    <a:pt x="151" y="198"/>
                    <a:pt x="152" y="197"/>
                    <a:pt x="152" y="196"/>
                  </a:cubicBezTo>
                  <a:cubicBezTo>
                    <a:pt x="153" y="196"/>
                    <a:pt x="153" y="196"/>
                    <a:pt x="153" y="196"/>
                  </a:cubicBezTo>
                  <a:cubicBezTo>
                    <a:pt x="153" y="195"/>
                    <a:pt x="154" y="195"/>
                    <a:pt x="154" y="195"/>
                  </a:cubicBezTo>
                  <a:cubicBezTo>
                    <a:pt x="155" y="194"/>
                    <a:pt x="155" y="194"/>
                    <a:pt x="155" y="194"/>
                  </a:cubicBezTo>
                  <a:cubicBezTo>
                    <a:pt x="156" y="193"/>
                    <a:pt x="157" y="193"/>
                    <a:pt x="157" y="192"/>
                  </a:cubicBezTo>
                  <a:cubicBezTo>
                    <a:pt x="158" y="191"/>
                    <a:pt x="158" y="191"/>
                    <a:pt x="158" y="190"/>
                  </a:cubicBezTo>
                  <a:cubicBezTo>
                    <a:pt x="159" y="190"/>
                    <a:pt x="159" y="190"/>
                    <a:pt x="159" y="190"/>
                  </a:cubicBezTo>
                  <a:cubicBezTo>
                    <a:pt x="159" y="191"/>
                    <a:pt x="160" y="191"/>
                    <a:pt x="161" y="191"/>
                  </a:cubicBezTo>
                  <a:cubicBezTo>
                    <a:pt x="161" y="191"/>
                    <a:pt x="161" y="191"/>
                    <a:pt x="162" y="191"/>
                  </a:cubicBezTo>
                  <a:cubicBezTo>
                    <a:pt x="164" y="191"/>
                    <a:pt x="165" y="189"/>
                    <a:pt x="166" y="188"/>
                  </a:cubicBezTo>
                  <a:cubicBezTo>
                    <a:pt x="167" y="187"/>
                    <a:pt x="167" y="187"/>
                    <a:pt x="167" y="187"/>
                  </a:cubicBezTo>
                  <a:cubicBezTo>
                    <a:pt x="168" y="186"/>
                    <a:pt x="169" y="185"/>
                    <a:pt x="170" y="183"/>
                  </a:cubicBezTo>
                  <a:cubicBezTo>
                    <a:pt x="171" y="183"/>
                    <a:pt x="171" y="182"/>
                    <a:pt x="171" y="182"/>
                  </a:cubicBezTo>
                  <a:cubicBezTo>
                    <a:pt x="172" y="181"/>
                    <a:pt x="172" y="181"/>
                    <a:pt x="173" y="180"/>
                  </a:cubicBezTo>
                  <a:cubicBezTo>
                    <a:pt x="173" y="180"/>
                    <a:pt x="174" y="180"/>
                    <a:pt x="174" y="180"/>
                  </a:cubicBezTo>
                  <a:cubicBezTo>
                    <a:pt x="175" y="179"/>
                    <a:pt x="176" y="178"/>
                    <a:pt x="177" y="175"/>
                  </a:cubicBezTo>
                  <a:cubicBezTo>
                    <a:pt x="177" y="175"/>
                    <a:pt x="177" y="174"/>
                    <a:pt x="177" y="174"/>
                  </a:cubicBezTo>
                  <a:cubicBezTo>
                    <a:pt x="177" y="173"/>
                    <a:pt x="177" y="172"/>
                    <a:pt x="177" y="172"/>
                  </a:cubicBezTo>
                  <a:cubicBezTo>
                    <a:pt x="177" y="171"/>
                    <a:pt x="177" y="171"/>
                    <a:pt x="178" y="170"/>
                  </a:cubicBezTo>
                  <a:cubicBezTo>
                    <a:pt x="178" y="170"/>
                    <a:pt x="178" y="169"/>
                    <a:pt x="179" y="169"/>
                  </a:cubicBezTo>
                  <a:cubicBezTo>
                    <a:pt x="179" y="168"/>
                    <a:pt x="179" y="168"/>
                    <a:pt x="179" y="168"/>
                  </a:cubicBezTo>
                  <a:cubicBezTo>
                    <a:pt x="180" y="167"/>
                    <a:pt x="180" y="166"/>
                    <a:pt x="180" y="166"/>
                  </a:cubicBezTo>
                  <a:cubicBezTo>
                    <a:pt x="183" y="163"/>
                    <a:pt x="183" y="159"/>
                    <a:pt x="183" y="156"/>
                  </a:cubicBezTo>
                  <a:cubicBezTo>
                    <a:pt x="183" y="156"/>
                    <a:pt x="183" y="156"/>
                    <a:pt x="183" y="156"/>
                  </a:cubicBezTo>
                  <a:cubicBezTo>
                    <a:pt x="183" y="155"/>
                    <a:pt x="183" y="155"/>
                    <a:pt x="183" y="154"/>
                  </a:cubicBezTo>
                  <a:cubicBezTo>
                    <a:pt x="183" y="154"/>
                    <a:pt x="183" y="153"/>
                    <a:pt x="183" y="153"/>
                  </a:cubicBezTo>
                  <a:cubicBezTo>
                    <a:pt x="183" y="153"/>
                    <a:pt x="183" y="153"/>
                    <a:pt x="183" y="153"/>
                  </a:cubicBezTo>
                  <a:lnTo>
                    <a:pt x="184" y="151"/>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3"/>
            <p:cNvSpPr>
              <a:spLocks/>
            </p:cNvSpPr>
            <p:nvPr/>
          </p:nvSpPr>
          <p:spPr bwMode="auto">
            <a:xfrm>
              <a:off x="2266" y="1419"/>
              <a:ext cx="714" cy="835"/>
            </a:xfrm>
            <a:custGeom>
              <a:avLst/>
              <a:gdLst>
                <a:gd name="T0" fmla="*/ 455 w 466"/>
                <a:gd name="T1" fmla="*/ 330 h 545"/>
                <a:gd name="T2" fmla="*/ 439 w 466"/>
                <a:gd name="T3" fmla="*/ 316 h 545"/>
                <a:gd name="T4" fmla="*/ 429 w 466"/>
                <a:gd name="T5" fmla="*/ 281 h 545"/>
                <a:gd name="T6" fmla="*/ 363 w 466"/>
                <a:gd name="T7" fmla="*/ 272 h 545"/>
                <a:gd name="T8" fmla="*/ 353 w 466"/>
                <a:gd name="T9" fmla="*/ 207 h 545"/>
                <a:gd name="T10" fmla="*/ 337 w 466"/>
                <a:gd name="T11" fmla="*/ 167 h 545"/>
                <a:gd name="T12" fmla="*/ 307 w 466"/>
                <a:gd name="T13" fmla="*/ 160 h 545"/>
                <a:gd name="T14" fmla="*/ 278 w 466"/>
                <a:gd name="T15" fmla="*/ 144 h 545"/>
                <a:gd name="T16" fmla="*/ 252 w 466"/>
                <a:gd name="T17" fmla="*/ 133 h 545"/>
                <a:gd name="T18" fmla="*/ 238 w 466"/>
                <a:gd name="T19" fmla="*/ 126 h 545"/>
                <a:gd name="T20" fmla="*/ 218 w 466"/>
                <a:gd name="T21" fmla="*/ 117 h 545"/>
                <a:gd name="T22" fmla="*/ 197 w 466"/>
                <a:gd name="T23" fmla="*/ 115 h 545"/>
                <a:gd name="T24" fmla="*/ 192 w 466"/>
                <a:gd name="T25" fmla="*/ 107 h 545"/>
                <a:gd name="T26" fmla="*/ 171 w 466"/>
                <a:gd name="T27" fmla="*/ 92 h 545"/>
                <a:gd name="T28" fmla="*/ 158 w 466"/>
                <a:gd name="T29" fmla="*/ 64 h 545"/>
                <a:gd name="T30" fmla="*/ 154 w 466"/>
                <a:gd name="T31" fmla="*/ 36 h 545"/>
                <a:gd name="T32" fmla="*/ 156 w 466"/>
                <a:gd name="T33" fmla="*/ 8 h 545"/>
                <a:gd name="T34" fmla="*/ 147 w 466"/>
                <a:gd name="T35" fmla="*/ 4 h 545"/>
                <a:gd name="T36" fmla="*/ 135 w 466"/>
                <a:gd name="T37" fmla="*/ 1 h 545"/>
                <a:gd name="T38" fmla="*/ 98 w 466"/>
                <a:gd name="T39" fmla="*/ 16 h 545"/>
                <a:gd name="T40" fmla="*/ 66 w 466"/>
                <a:gd name="T41" fmla="*/ 41 h 545"/>
                <a:gd name="T42" fmla="*/ 43 w 466"/>
                <a:gd name="T43" fmla="*/ 56 h 545"/>
                <a:gd name="T44" fmla="*/ 33 w 466"/>
                <a:gd name="T45" fmla="*/ 53 h 545"/>
                <a:gd name="T46" fmla="*/ 6 w 466"/>
                <a:gd name="T47" fmla="*/ 55 h 545"/>
                <a:gd name="T48" fmla="*/ 33 w 466"/>
                <a:gd name="T49" fmla="*/ 130 h 545"/>
                <a:gd name="T50" fmla="*/ 36 w 466"/>
                <a:gd name="T51" fmla="*/ 176 h 545"/>
                <a:gd name="T52" fmla="*/ 33 w 466"/>
                <a:gd name="T53" fmla="*/ 200 h 545"/>
                <a:gd name="T54" fmla="*/ 28 w 466"/>
                <a:gd name="T55" fmla="*/ 241 h 545"/>
                <a:gd name="T56" fmla="*/ 46 w 466"/>
                <a:gd name="T57" fmla="*/ 279 h 545"/>
                <a:gd name="T58" fmla="*/ 28 w 466"/>
                <a:gd name="T59" fmla="*/ 310 h 545"/>
                <a:gd name="T60" fmla="*/ 33 w 466"/>
                <a:gd name="T61" fmla="*/ 327 h 545"/>
                <a:gd name="T62" fmla="*/ 44 w 466"/>
                <a:gd name="T63" fmla="*/ 342 h 545"/>
                <a:gd name="T64" fmla="*/ 50 w 466"/>
                <a:gd name="T65" fmla="*/ 352 h 545"/>
                <a:gd name="T66" fmla="*/ 64 w 466"/>
                <a:gd name="T67" fmla="*/ 387 h 545"/>
                <a:gd name="T68" fmla="*/ 76 w 466"/>
                <a:gd name="T69" fmla="*/ 410 h 545"/>
                <a:gd name="T70" fmla="*/ 72 w 466"/>
                <a:gd name="T71" fmla="*/ 432 h 545"/>
                <a:gd name="T72" fmla="*/ 84 w 466"/>
                <a:gd name="T73" fmla="*/ 455 h 545"/>
                <a:gd name="T74" fmla="*/ 94 w 466"/>
                <a:gd name="T75" fmla="*/ 472 h 545"/>
                <a:gd name="T76" fmla="*/ 109 w 466"/>
                <a:gd name="T77" fmla="*/ 511 h 545"/>
                <a:gd name="T78" fmla="*/ 117 w 466"/>
                <a:gd name="T79" fmla="*/ 534 h 545"/>
                <a:gd name="T80" fmla="*/ 135 w 466"/>
                <a:gd name="T81" fmla="*/ 543 h 545"/>
                <a:gd name="T82" fmla="*/ 145 w 466"/>
                <a:gd name="T83" fmla="*/ 536 h 545"/>
                <a:gd name="T84" fmla="*/ 169 w 466"/>
                <a:gd name="T85" fmla="*/ 508 h 545"/>
                <a:gd name="T86" fmla="*/ 186 w 466"/>
                <a:gd name="T87" fmla="*/ 511 h 545"/>
                <a:gd name="T88" fmla="*/ 217 w 466"/>
                <a:gd name="T89" fmla="*/ 513 h 545"/>
                <a:gd name="T90" fmla="*/ 245 w 466"/>
                <a:gd name="T91" fmla="*/ 530 h 545"/>
                <a:gd name="T92" fmla="*/ 253 w 466"/>
                <a:gd name="T93" fmla="*/ 510 h 545"/>
                <a:gd name="T94" fmla="*/ 292 w 466"/>
                <a:gd name="T95" fmla="*/ 509 h 545"/>
                <a:gd name="T96" fmla="*/ 302 w 466"/>
                <a:gd name="T97" fmla="*/ 504 h 545"/>
                <a:gd name="T98" fmla="*/ 323 w 466"/>
                <a:gd name="T99" fmla="*/ 412 h 545"/>
                <a:gd name="T100" fmla="*/ 379 w 466"/>
                <a:gd name="T101" fmla="*/ 398 h 545"/>
                <a:gd name="T102" fmla="*/ 426 w 466"/>
                <a:gd name="T103" fmla="*/ 404 h 545"/>
                <a:gd name="T104" fmla="*/ 447 w 466"/>
                <a:gd name="T105" fmla="*/ 419 h 545"/>
                <a:gd name="T106" fmla="*/ 457 w 466"/>
                <a:gd name="T107" fmla="*/ 420 h 545"/>
                <a:gd name="T108" fmla="*/ 461 w 466"/>
                <a:gd name="T109" fmla="*/ 385 h 545"/>
                <a:gd name="T110" fmla="*/ 464 w 466"/>
                <a:gd name="T111" fmla="*/ 3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6" h="545">
                  <a:moveTo>
                    <a:pt x="464" y="349"/>
                  </a:moveTo>
                  <a:cubicBezTo>
                    <a:pt x="463" y="349"/>
                    <a:pt x="462" y="348"/>
                    <a:pt x="462" y="347"/>
                  </a:cubicBezTo>
                  <a:cubicBezTo>
                    <a:pt x="461" y="345"/>
                    <a:pt x="460" y="344"/>
                    <a:pt x="460" y="342"/>
                  </a:cubicBezTo>
                  <a:cubicBezTo>
                    <a:pt x="460" y="340"/>
                    <a:pt x="460" y="339"/>
                    <a:pt x="459" y="338"/>
                  </a:cubicBezTo>
                  <a:cubicBezTo>
                    <a:pt x="458" y="336"/>
                    <a:pt x="458" y="336"/>
                    <a:pt x="458" y="336"/>
                  </a:cubicBezTo>
                  <a:cubicBezTo>
                    <a:pt x="457" y="334"/>
                    <a:pt x="456" y="333"/>
                    <a:pt x="455" y="330"/>
                  </a:cubicBezTo>
                  <a:cubicBezTo>
                    <a:pt x="455" y="325"/>
                    <a:pt x="452" y="324"/>
                    <a:pt x="449" y="324"/>
                  </a:cubicBezTo>
                  <a:cubicBezTo>
                    <a:pt x="446" y="323"/>
                    <a:pt x="444" y="323"/>
                    <a:pt x="442" y="321"/>
                  </a:cubicBezTo>
                  <a:cubicBezTo>
                    <a:pt x="441" y="320"/>
                    <a:pt x="441" y="319"/>
                    <a:pt x="440" y="318"/>
                  </a:cubicBezTo>
                  <a:cubicBezTo>
                    <a:pt x="440" y="318"/>
                    <a:pt x="440" y="317"/>
                    <a:pt x="439" y="317"/>
                  </a:cubicBezTo>
                  <a:cubicBezTo>
                    <a:pt x="439" y="317"/>
                    <a:pt x="439" y="317"/>
                    <a:pt x="439" y="317"/>
                  </a:cubicBezTo>
                  <a:cubicBezTo>
                    <a:pt x="439" y="316"/>
                    <a:pt x="439" y="316"/>
                    <a:pt x="439" y="316"/>
                  </a:cubicBezTo>
                  <a:cubicBezTo>
                    <a:pt x="439" y="316"/>
                    <a:pt x="438" y="316"/>
                    <a:pt x="437" y="316"/>
                  </a:cubicBezTo>
                  <a:cubicBezTo>
                    <a:pt x="437" y="316"/>
                    <a:pt x="436" y="316"/>
                    <a:pt x="435" y="315"/>
                  </a:cubicBezTo>
                  <a:cubicBezTo>
                    <a:pt x="432" y="314"/>
                    <a:pt x="431" y="311"/>
                    <a:pt x="430" y="308"/>
                  </a:cubicBezTo>
                  <a:cubicBezTo>
                    <a:pt x="428" y="304"/>
                    <a:pt x="425" y="295"/>
                    <a:pt x="425" y="289"/>
                  </a:cubicBezTo>
                  <a:cubicBezTo>
                    <a:pt x="426" y="287"/>
                    <a:pt x="426" y="285"/>
                    <a:pt x="427" y="283"/>
                  </a:cubicBezTo>
                  <a:cubicBezTo>
                    <a:pt x="428" y="282"/>
                    <a:pt x="428" y="282"/>
                    <a:pt x="429" y="281"/>
                  </a:cubicBezTo>
                  <a:cubicBezTo>
                    <a:pt x="430" y="277"/>
                    <a:pt x="430" y="275"/>
                    <a:pt x="429" y="274"/>
                  </a:cubicBezTo>
                  <a:cubicBezTo>
                    <a:pt x="428" y="273"/>
                    <a:pt x="426" y="272"/>
                    <a:pt x="422" y="272"/>
                  </a:cubicBezTo>
                  <a:cubicBezTo>
                    <a:pt x="420" y="272"/>
                    <a:pt x="420" y="272"/>
                    <a:pt x="420" y="272"/>
                  </a:cubicBezTo>
                  <a:cubicBezTo>
                    <a:pt x="409" y="272"/>
                    <a:pt x="398" y="272"/>
                    <a:pt x="387" y="272"/>
                  </a:cubicBezTo>
                  <a:cubicBezTo>
                    <a:pt x="364" y="272"/>
                    <a:pt x="364" y="272"/>
                    <a:pt x="364" y="272"/>
                  </a:cubicBezTo>
                  <a:cubicBezTo>
                    <a:pt x="363" y="272"/>
                    <a:pt x="363" y="272"/>
                    <a:pt x="363" y="272"/>
                  </a:cubicBezTo>
                  <a:cubicBezTo>
                    <a:pt x="358" y="238"/>
                    <a:pt x="358" y="238"/>
                    <a:pt x="358" y="238"/>
                  </a:cubicBezTo>
                  <a:cubicBezTo>
                    <a:pt x="343" y="224"/>
                    <a:pt x="343" y="224"/>
                    <a:pt x="343" y="224"/>
                  </a:cubicBezTo>
                  <a:cubicBezTo>
                    <a:pt x="343" y="224"/>
                    <a:pt x="343" y="223"/>
                    <a:pt x="343" y="223"/>
                  </a:cubicBezTo>
                  <a:cubicBezTo>
                    <a:pt x="343" y="223"/>
                    <a:pt x="343" y="223"/>
                    <a:pt x="344" y="223"/>
                  </a:cubicBezTo>
                  <a:cubicBezTo>
                    <a:pt x="353" y="223"/>
                    <a:pt x="353" y="223"/>
                    <a:pt x="353" y="223"/>
                  </a:cubicBezTo>
                  <a:cubicBezTo>
                    <a:pt x="353" y="207"/>
                    <a:pt x="353" y="207"/>
                    <a:pt x="353" y="207"/>
                  </a:cubicBezTo>
                  <a:cubicBezTo>
                    <a:pt x="353" y="206"/>
                    <a:pt x="353" y="204"/>
                    <a:pt x="352" y="202"/>
                  </a:cubicBezTo>
                  <a:cubicBezTo>
                    <a:pt x="351" y="200"/>
                    <a:pt x="350" y="198"/>
                    <a:pt x="349" y="196"/>
                  </a:cubicBezTo>
                  <a:cubicBezTo>
                    <a:pt x="347" y="193"/>
                    <a:pt x="346" y="191"/>
                    <a:pt x="345" y="188"/>
                  </a:cubicBezTo>
                  <a:cubicBezTo>
                    <a:pt x="343" y="185"/>
                    <a:pt x="344" y="184"/>
                    <a:pt x="345" y="182"/>
                  </a:cubicBezTo>
                  <a:cubicBezTo>
                    <a:pt x="345" y="181"/>
                    <a:pt x="346" y="180"/>
                    <a:pt x="346" y="179"/>
                  </a:cubicBezTo>
                  <a:cubicBezTo>
                    <a:pt x="348" y="174"/>
                    <a:pt x="342" y="170"/>
                    <a:pt x="337" y="167"/>
                  </a:cubicBezTo>
                  <a:cubicBezTo>
                    <a:pt x="335" y="166"/>
                    <a:pt x="334" y="165"/>
                    <a:pt x="333" y="165"/>
                  </a:cubicBezTo>
                  <a:cubicBezTo>
                    <a:pt x="329" y="162"/>
                    <a:pt x="326" y="159"/>
                    <a:pt x="321" y="159"/>
                  </a:cubicBezTo>
                  <a:cubicBezTo>
                    <a:pt x="320" y="159"/>
                    <a:pt x="320" y="159"/>
                    <a:pt x="320" y="159"/>
                  </a:cubicBezTo>
                  <a:cubicBezTo>
                    <a:pt x="319" y="159"/>
                    <a:pt x="317" y="159"/>
                    <a:pt x="315" y="160"/>
                  </a:cubicBezTo>
                  <a:cubicBezTo>
                    <a:pt x="313" y="160"/>
                    <a:pt x="312" y="160"/>
                    <a:pt x="310" y="160"/>
                  </a:cubicBezTo>
                  <a:cubicBezTo>
                    <a:pt x="309" y="160"/>
                    <a:pt x="308" y="160"/>
                    <a:pt x="307" y="160"/>
                  </a:cubicBezTo>
                  <a:cubicBezTo>
                    <a:pt x="305" y="160"/>
                    <a:pt x="304" y="160"/>
                    <a:pt x="302" y="159"/>
                  </a:cubicBezTo>
                  <a:cubicBezTo>
                    <a:pt x="298" y="159"/>
                    <a:pt x="295" y="159"/>
                    <a:pt x="293" y="158"/>
                  </a:cubicBezTo>
                  <a:cubicBezTo>
                    <a:pt x="290" y="157"/>
                    <a:pt x="286" y="152"/>
                    <a:pt x="284" y="150"/>
                  </a:cubicBezTo>
                  <a:cubicBezTo>
                    <a:pt x="284" y="149"/>
                    <a:pt x="283" y="148"/>
                    <a:pt x="283" y="147"/>
                  </a:cubicBezTo>
                  <a:cubicBezTo>
                    <a:pt x="282" y="146"/>
                    <a:pt x="282" y="145"/>
                    <a:pt x="281" y="145"/>
                  </a:cubicBezTo>
                  <a:cubicBezTo>
                    <a:pt x="280" y="144"/>
                    <a:pt x="280" y="144"/>
                    <a:pt x="278" y="144"/>
                  </a:cubicBezTo>
                  <a:cubicBezTo>
                    <a:pt x="278" y="144"/>
                    <a:pt x="278" y="144"/>
                    <a:pt x="277" y="144"/>
                  </a:cubicBezTo>
                  <a:cubicBezTo>
                    <a:pt x="277" y="144"/>
                    <a:pt x="276" y="144"/>
                    <a:pt x="275" y="144"/>
                  </a:cubicBezTo>
                  <a:cubicBezTo>
                    <a:pt x="275" y="144"/>
                    <a:pt x="275" y="144"/>
                    <a:pt x="275" y="144"/>
                  </a:cubicBezTo>
                  <a:cubicBezTo>
                    <a:pt x="272" y="144"/>
                    <a:pt x="268" y="142"/>
                    <a:pt x="263" y="139"/>
                  </a:cubicBezTo>
                  <a:cubicBezTo>
                    <a:pt x="262" y="138"/>
                    <a:pt x="260" y="138"/>
                    <a:pt x="259" y="137"/>
                  </a:cubicBezTo>
                  <a:cubicBezTo>
                    <a:pt x="257" y="136"/>
                    <a:pt x="254" y="135"/>
                    <a:pt x="252" y="133"/>
                  </a:cubicBezTo>
                  <a:cubicBezTo>
                    <a:pt x="251" y="132"/>
                    <a:pt x="250" y="130"/>
                    <a:pt x="249" y="129"/>
                  </a:cubicBezTo>
                  <a:cubicBezTo>
                    <a:pt x="246" y="125"/>
                    <a:pt x="245" y="124"/>
                    <a:pt x="244" y="123"/>
                  </a:cubicBezTo>
                  <a:cubicBezTo>
                    <a:pt x="243" y="126"/>
                    <a:pt x="243" y="126"/>
                    <a:pt x="243" y="126"/>
                  </a:cubicBezTo>
                  <a:cubicBezTo>
                    <a:pt x="241" y="125"/>
                    <a:pt x="241" y="125"/>
                    <a:pt x="241" y="125"/>
                  </a:cubicBezTo>
                  <a:cubicBezTo>
                    <a:pt x="240" y="126"/>
                    <a:pt x="239" y="126"/>
                    <a:pt x="238" y="126"/>
                  </a:cubicBezTo>
                  <a:cubicBezTo>
                    <a:pt x="238" y="126"/>
                    <a:pt x="238" y="126"/>
                    <a:pt x="238" y="126"/>
                  </a:cubicBezTo>
                  <a:cubicBezTo>
                    <a:pt x="236" y="126"/>
                    <a:pt x="235" y="125"/>
                    <a:pt x="234" y="124"/>
                  </a:cubicBezTo>
                  <a:cubicBezTo>
                    <a:pt x="234" y="123"/>
                    <a:pt x="233" y="123"/>
                    <a:pt x="233" y="122"/>
                  </a:cubicBezTo>
                  <a:cubicBezTo>
                    <a:pt x="232" y="121"/>
                    <a:pt x="232" y="121"/>
                    <a:pt x="232" y="121"/>
                  </a:cubicBezTo>
                  <a:cubicBezTo>
                    <a:pt x="226" y="116"/>
                    <a:pt x="224" y="115"/>
                    <a:pt x="223" y="115"/>
                  </a:cubicBezTo>
                  <a:cubicBezTo>
                    <a:pt x="222" y="115"/>
                    <a:pt x="222" y="115"/>
                    <a:pt x="222" y="115"/>
                  </a:cubicBezTo>
                  <a:cubicBezTo>
                    <a:pt x="220" y="115"/>
                    <a:pt x="219" y="116"/>
                    <a:pt x="218" y="117"/>
                  </a:cubicBezTo>
                  <a:cubicBezTo>
                    <a:pt x="217" y="118"/>
                    <a:pt x="215" y="119"/>
                    <a:pt x="213" y="119"/>
                  </a:cubicBezTo>
                  <a:cubicBezTo>
                    <a:pt x="213" y="119"/>
                    <a:pt x="212" y="119"/>
                    <a:pt x="211" y="118"/>
                  </a:cubicBezTo>
                  <a:cubicBezTo>
                    <a:pt x="210" y="118"/>
                    <a:pt x="209" y="117"/>
                    <a:pt x="209" y="117"/>
                  </a:cubicBezTo>
                  <a:cubicBezTo>
                    <a:pt x="207" y="116"/>
                    <a:pt x="206" y="116"/>
                    <a:pt x="204" y="116"/>
                  </a:cubicBezTo>
                  <a:cubicBezTo>
                    <a:pt x="204" y="115"/>
                    <a:pt x="203" y="115"/>
                    <a:pt x="201" y="115"/>
                  </a:cubicBezTo>
                  <a:cubicBezTo>
                    <a:pt x="200" y="115"/>
                    <a:pt x="198" y="115"/>
                    <a:pt x="197" y="115"/>
                  </a:cubicBezTo>
                  <a:cubicBezTo>
                    <a:pt x="194" y="114"/>
                    <a:pt x="194" y="113"/>
                    <a:pt x="194" y="112"/>
                  </a:cubicBezTo>
                  <a:cubicBezTo>
                    <a:pt x="194" y="111"/>
                    <a:pt x="194" y="110"/>
                    <a:pt x="194" y="109"/>
                  </a:cubicBezTo>
                  <a:cubicBezTo>
                    <a:pt x="194" y="108"/>
                    <a:pt x="193" y="108"/>
                    <a:pt x="193" y="107"/>
                  </a:cubicBezTo>
                  <a:cubicBezTo>
                    <a:pt x="193" y="107"/>
                    <a:pt x="193" y="107"/>
                    <a:pt x="193" y="107"/>
                  </a:cubicBezTo>
                  <a:cubicBezTo>
                    <a:pt x="193" y="107"/>
                    <a:pt x="193" y="107"/>
                    <a:pt x="193" y="107"/>
                  </a:cubicBezTo>
                  <a:cubicBezTo>
                    <a:pt x="192" y="107"/>
                    <a:pt x="192" y="107"/>
                    <a:pt x="192" y="107"/>
                  </a:cubicBezTo>
                  <a:cubicBezTo>
                    <a:pt x="191" y="106"/>
                    <a:pt x="190" y="106"/>
                    <a:pt x="190" y="105"/>
                  </a:cubicBezTo>
                  <a:cubicBezTo>
                    <a:pt x="189" y="105"/>
                    <a:pt x="188" y="104"/>
                    <a:pt x="186" y="103"/>
                  </a:cubicBezTo>
                  <a:cubicBezTo>
                    <a:pt x="184" y="101"/>
                    <a:pt x="182" y="99"/>
                    <a:pt x="179" y="98"/>
                  </a:cubicBezTo>
                  <a:cubicBezTo>
                    <a:pt x="178" y="97"/>
                    <a:pt x="177" y="97"/>
                    <a:pt x="177" y="97"/>
                  </a:cubicBezTo>
                  <a:cubicBezTo>
                    <a:pt x="175" y="97"/>
                    <a:pt x="174" y="96"/>
                    <a:pt x="173" y="95"/>
                  </a:cubicBezTo>
                  <a:cubicBezTo>
                    <a:pt x="172" y="95"/>
                    <a:pt x="171" y="93"/>
                    <a:pt x="171" y="92"/>
                  </a:cubicBezTo>
                  <a:cubicBezTo>
                    <a:pt x="170" y="91"/>
                    <a:pt x="170" y="91"/>
                    <a:pt x="170" y="90"/>
                  </a:cubicBezTo>
                  <a:cubicBezTo>
                    <a:pt x="168" y="88"/>
                    <a:pt x="168" y="88"/>
                    <a:pt x="168" y="88"/>
                  </a:cubicBezTo>
                  <a:cubicBezTo>
                    <a:pt x="163" y="83"/>
                    <a:pt x="159" y="77"/>
                    <a:pt x="158" y="71"/>
                  </a:cubicBezTo>
                  <a:cubicBezTo>
                    <a:pt x="158" y="70"/>
                    <a:pt x="159" y="69"/>
                    <a:pt x="159" y="68"/>
                  </a:cubicBezTo>
                  <a:cubicBezTo>
                    <a:pt x="159" y="68"/>
                    <a:pt x="159" y="67"/>
                    <a:pt x="159" y="66"/>
                  </a:cubicBezTo>
                  <a:cubicBezTo>
                    <a:pt x="159" y="66"/>
                    <a:pt x="159" y="65"/>
                    <a:pt x="158" y="64"/>
                  </a:cubicBezTo>
                  <a:cubicBezTo>
                    <a:pt x="158" y="64"/>
                    <a:pt x="158" y="63"/>
                    <a:pt x="157" y="63"/>
                  </a:cubicBezTo>
                  <a:cubicBezTo>
                    <a:pt x="157" y="60"/>
                    <a:pt x="157" y="58"/>
                    <a:pt x="158" y="55"/>
                  </a:cubicBezTo>
                  <a:cubicBezTo>
                    <a:pt x="158" y="54"/>
                    <a:pt x="158" y="53"/>
                    <a:pt x="158" y="52"/>
                  </a:cubicBezTo>
                  <a:cubicBezTo>
                    <a:pt x="158" y="49"/>
                    <a:pt x="158" y="45"/>
                    <a:pt x="157" y="43"/>
                  </a:cubicBezTo>
                  <a:cubicBezTo>
                    <a:pt x="157" y="42"/>
                    <a:pt x="156" y="41"/>
                    <a:pt x="156" y="40"/>
                  </a:cubicBezTo>
                  <a:cubicBezTo>
                    <a:pt x="155" y="39"/>
                    <a:pt x="154" y="38"/>
                    <a:pt x="154" y="36"/>
                  </a:cubicBezTo>
                  <a:cubicBezTo>
                    <a:pt x="154" y="34"/>
                    <a:pt x="155" y="29"/>
                    <a:pt x="156" y="27"/>
                  </a:cubicBezTo>
                  <a:cubicBezTo>
                    <a:pt x="156" y="26"/>
                    <a:pt x="157" y="25"/>
                    <a:pt x="157" y="25"/>
                  </a:cubicBezTo>
                  <a:cubicBezTo>
                    <a:pt x="158" y="23"/>
                    <a:pt x="159" y="22"/>
                    <a:pt x="159" y="20"/>
                  </a:cubicBezTo>
                  <a:cubicBezTo>
                    <a:pt x="158" y="18"/>
                    <a:pt x="158" y="17"/>
                    <a:pt x="157" y="16"/>
                  </a:cubicBezTo>
                  <a:cubicBezTo>
                    <a:pt x="157" y="15"/>
                    <a:pt x="156" y="14"/>
                    <a:pt x="156" y="12"/>
                  </a:cubicBezTo>
                  <a:cubicBezTo>
                    <a:pt x="156" y="11"/>
                    <a:pt x="156" y="9"/>
                    <a:pt x="156" y="8"/>
                  </a:cubicBezTo>
                  <a:cubicBezTo>
                    <a:pt x="155" y="5"/>
                    <a:pt x="155" y="2"/>
                    <a:pt x="154" y="1"/>
                  </a:cubicBezTo>
                  <a:cubicBezTo>
                    <a:pt x="154" y="1"/>
                    <a:pt x="153" y="1"/>
                    <a:pt x="152" y="0"/>
                  </a:cubicBezTo>
                  <a:cubicBezTo>
                    <a:pt x="150" y="0"/>
                    <a:pt x="150" y="0"/>
                    <a:pt x="150" y="0"/>
                  </a:cubicBezTo>
                  <a:cubicBezTo>
                    <a:pt x="150" y="2"/>
                    <a:pt x="150" y="2"/>
                    <a:pt x="150" y="2"/>
                  </a:cubicBezTo>
                  <a:cubicBezTo>
                    <a:pt x="149" y="4"/>
                    <a:pt x="148" y="4"/>
                    <a:pt x="147" y="4"/>
                  </a:cubicBezTo>
                  <a:cubicBezTo>
                    <a:pt x="147" y="4"/>
                    <a:pt x="147" y="4"/>
                    <a:pt x="147" y="4"/>
                  </a:cubicBezTo>
                  <a:cubicBezTo>
                    <a:pt x="146" y="4"/>
                    <a:pt x="145" y="4"/>
                    <a:pt x="144" y="3"/>
                  </a:cubicBezTo>
                  <a:cubicBezTo>
                    <a:pt x="143" y="2"/>
                    <a:pt x="143" y="2"/>
                    <a:pt x="142" y="1"/>
                  </a:cubicBezTo>
                  <a:cubicBezTo>
                    <a:pt x="142" y="0"/>
                    <a:pt x="142" y="0"/>
                    <a:pt x="142" y="0"/>
                  </a:cubicBezTo>
                  <a:cubicBezTo>
                    <a:pt x="140" y="0"/>
                    <a:pt x="140" y="0"/>
                    <a:pt x="140" y="0"/>
                  </a:cubicBezTo>
                  <a:cubicBezTo>
                    <a:pt x="139" y="0"/>
                    <a:pt x="138" y="0"/>
                    <a:pt x="137" y="1"/>
                  </a:cubicBezTo>
                  <a:cubicBezTo>
                    <a:pt x="136" y="1"/>
                    <a:pt x="136" y="1"/>
                    <a:pt x="135" y="1"/>
                  </a:cubicBezTo>
                  <a:cubicBezTo>
                    <a:pt x="132" y="2"/>
                    <a:pt x="128" y="3"/>
                    <a:pt x="124" y="4"/>
                  </a:cubicBezTo>
                  <a:cubicBezTo>
                    <a:pt x="122" y="5"/>
                    <a:pt x="120" y="5"/>
                    <a:pt x="118" y="6"/>
                  </a:cubicBezTo>
                  <a:cubicBezTo>
                    <a:pt x="117" y="6"/>
                    <a:pt x="115" y="6"/>
                    <a:pt x="114" y="7"/>
                  </a:cubicBezTo>
                  <a:cubicBezTo>
                    <a:pt x="112" y="7"/>
                    <a:pt x="111" y="8"/>
                    <a:pt x="109" y="9"/>
                  </a:cubicBezTo>
                  <a:cubicBezTo>
                    <a:pt x="107" y="10"/>
                    <a:pt x="106" y="11"/>
                    <a:pt x="105" y="11"/>
                  </a:cubicBezTo>
                  <a:cubicBezTo>
                    <a:pt x="103" y="12"/>
                    <a:pt x="100" y="14"/>
                    <a:pt x="98" y="16"/>
                  </a:cubicBezTo>
                  <a:cubicBezTo>
                    <a:pt x="98" y="17"/>
                    <a:pt x="97" y="18"/>
                    <a:pt x="96" y="19"/>
                  </a:cubicBezTo>
                  <a:cubicBezTo>
                    <a:pt x="95" y="21"/>
                    <a:pt x="94" y="22"/>
                    <a:pt x="92" y="23"/>
                  </a:cubicBezTo>
                  <a:cubicBezTo>
                    <a:pt x="90" y="25"/>
                    <a:pt x="89" y="25"/>
                    <a:pt x="87" y="25"/>
                  </a:cubicBezTo>
                  <a:cubicBezTo>
                    <a:pt x="86" y="26"/>
                    <a:pt x="85" y="26"/>
                    <a:pt x="84" y="26"/>
                  </a:cubicBezTo>
                  <a:cubicBezTo>
                    <a:pt x="79" y="29"/>
                    <a:pt x="76" y="32"/>
                    <a:pt x="73" y="37"/>
                  </a:cubicBezTo>
                  <a:cubicBezTo>
                    <a:pt x="71" y="40"/>
                    <a:pt x="68" y="41"/>
                    <a:pt x="66" y="41"/>
                  </a:cubicBezTo>
                  <a:cubicBezTo>
                    <a:pt x="64" y="40"/>
                    <a:pt x="64" y="40"/>
                    <a:pt x="64" y="40"/>
                  </a:cubicBezTo>
                  <a:cubicBezTo>
                    <a:pt x="61" y="40"/>
                    <a:pt x="60" y="41"/>
                    <a:pt x="58" y="42"/>
                  </a:cubicBezTo>
                  <a:cubicBezTo>
                    <a:pt x="56" y="44"/>
                    <a:pt x="55" y="46"/>
                    <a:pt x="54" y="48"/>
                  </a:cubicBezTo>
                  <a:cubicBezTo>
                    <a:pt x="52" y="51"/>
                    <a:pt x="51" y="54"/>
                    <a:pt x="47" y="55"/>
                  </a:cubicBezTo>
                  <a:cubicBezTo>
                    <a:pt x="46" y="56"/>
                    <a:pt x="46" y="56"/>
                    <a:pt x="45" y="56"/>
                  </a:cubicBezTo>
                  <a:cubicBezTo>
                    <a:pt x="44" y="56"/>
                    <a:pt x="43" y="56"/>
                    <a:pt x="43" y="56"/>
                  </a:cubicBezTo>
                  <a:cubicBezTo>
                    <a:pt x="42" y="57"/>
                    <a:pt x="42" y="57"/>
                    <a:pt x="41" y="58"/>
                  </a:cubicBezTo>
                  <a:cubicBezTo>
                    <a:pt x="41" y="58"/>
                    <a:pt x="40" y="59"/>
                    <a:pt x="39" y="60"/>
                  </a:cubicBezTo>
                  <a:cubicBezTo>
                    <a:pt x="38" y="60"/>
                    <a:pt x="37" y="60"/>
                    <a:pt x="37" y="60"/>
                  </a:cubicBezTo>
                  <a:cubicBezTo>
                    <a:pt x="36" y="60"/>
                    <a:pt x="35" y="60"/>
                    <a:pt x="35" y="59"/>
                  </a:cubicBezTo>
                  <a:cubicBezTo>
                    <a:pt x="34" y="59"/>
                    <a:pt x="34" y="58"/>
                    <a:pt x="34" y="57"/>
                  </a:cubicBezTo>
                  <a:cubicBezTo>
                    <a:pt x="34" y="56"/>
                    <a:pt x="33" y="54"/>
                    <a:pt x="33" y="53"/>
                  </a:cubicBezTo>
                  <a:cubicBezTo>
                    <a:pt x="32" y="52"/>
                    <a:pt x="30" y="51"/>
                    <a:pt x="18" y="51"/>
                  </a:cubicBezTo>
                  <a:cubicBezTo>
                    <a:pt x="17" y="51"/>
                    <a:pt x="17" y="51"/>
                    <a:pt x="16" y="51"/>
                  </a:cubicBezTo>
                  <a:cubicBezTo>
                    <a:pt x="15" y="51"/>
                    <a:pt x="13" y="51"/>
                    <a:pt x="12" y="51"/>
                  </a:cubicBezTo>
                  <a:cubicBezTo>
                    <a:pt x="10" y="50"/>
                    <a:pt x="8" y="50"/>
                    <a:pt x="7" y="50"/>
                  </a:cubicBezTo>
                  <a:cubicBezTo>
                    <a:pt x="0" y="50"/>
                    <a:pt x="0" y="50"/>
                    <a:pt x="0" y="50"/>
                  </a:cubicBezTo>
                  <a:cubicBezTo>
                    <a:pt x="6" y="55"/>
                    <a:pt x="6" y="55"/>
                    <a:pt x="6" y="55"/>
                  </a:cubicBezTo>
                  <a:cubicBezTo>
                    <a:pt x="6" y="55"/>
                    <a:pt x="6" y="55"/>
                    <a:pt x="7" y="56"/>
                  </a:cubicBezTo>
                  <a:cubicBezTo>
                    <a:pt x="16" y="67"/>
                    <a:pt x="23" y="80"/>
                    <a:pt x="30" y="92"/>
                  </a:cubicBezTo>
                  <a:cubicBezTo>
                    <a:pt x="32" y="95"/>
                    <a:pt x="33" y="97"/>
                    <a:pt x="35" y="100"/>
                  </a:cubicBezTo>
                  <a:cubicBezTo>
                    <a:pt x="40" y="109"/>
                    <a:pt x="42" y="117"/>
                    <a:pt x="41" y="121"/>
                  </a:cubicBezTo>
                  <a:cubicBezTo>
                    <a:pt x="40" y="123"/>
                    <a:pt x="38" y="125"/>
                    <a:pt x="37" y="126"/>
                  </a:cubicBezTo>
                  <a:cubicBezTo>
                    <a:pt x="35" y="127"/>
                    <a:pt x="34" y="129"/>
                    <a:pt x="33" y="130"/>
                  </a:cubicBezTo>
                  <a:cubicBezTo>
                    <a:pt x="31" y="134"/>
                    <a:pt x="32" y="137"/>
                    <a:pt x="32" y="141"/>
                  </a:cubicBezTo>
                  <a:cubicBezTo>
                    <a:pt x="33" y="142"/>
                    <a:pt x="33" y="142"/>
                    <a:pt x="33" y="142"/>
                  </a:cubicBezTo>
                  <a:cubicBezTo>
                    <a:pt x="33" y="146"/>
                    <a:pt x="33" y="150"/>
                    <a:pt x="33" y="154"/>
                  </a:cubicBezTo>
                  <a:cubicBezTo>
                    <a:pt x="32" y="159"/>
                    <a:pt x="32" y="164"/>
                    <a:pt x="33" y="168"/>
                  </a:cubicBezTo>
                  <a:cubicBezTo>
                    <a:pt x="34" y="170"/>
                    <a:pt x="34" y="170"/>
                    <a:pt x="34" y="170"/>
                  </a:cubicBezTo>
                  <a:cubicBezTo>
                    <a:pt x="35" y="172"/>
                    <a:pt x="35" y="174"/>
                    <a:pt x="36" y="176"/>
                  </a:cubicBezTo>
                  <a:cubicBezTo>
                    <a:pt x="37" y="177"/>
                    <a:pt x="37" y="177"/>
                    <a:pt x="38" y="178"/>
                  </a:cubicBezTo>
                  <a:cubicBezTo>
                    <a:pt x="39" y="179"/>
                    <a:pt x="40" y="181"/>
                    <a:pt x="41" y="183"/>
                  </a:cubicBezTo>
                  <a:cubicBezTo>
                    <a:pt x="41" y="185"/>
                    <a:pt x="40" y="186"/>
                    <a:pt x="39" y="186"/>
                  </a:cubicBezTo>
                  <a:cubicBezTo>
                    <a:pt x="39" y="187"/>
                    <a:pt x="38" y="187"/>
                    <a:pt x="38" y="187"/>
                  </a:cubicBezTo>
                  <a:cubicBezTo>
                    <a:pt x="36" y="189"/>
                    <a:pt x="36" y="191"/>
                    <a:pt x="36" y="193"/>
                  </a:cubicBezTo>
                  <a:cubicBezTo>
                    <a:pt x="35" y="196"/>
                    <a:pt x="35" y="198"/>
                    <a:pt x="33" y="200"/>
                  </a:cubicBezTo>
                  <a:cubicBezTo>
                    <a:pt x="32" y="200"/>
                    <a:pt x="32" y="201"/>
                    <a:pt x="31" y="202"/>
                  </a:cubicBezTo>
                  <a:cubicBezTo>
                    <a:pt x="28" y="205"/>
                    <a:pt x="26" y="208"/>
                    <a:pt x="25" y="212"/>
                  </a:cubicBezTo>
                  <a:cubicBezTo>
                    <a:pt x="24" y="216"/>
                    <a:pt x="27" y="219"/>
                    <a:pt x="29" y="222"/>
                  </a:cubicBezTo>
                  <a:cubicBezTo>
                    <a:pt x="31" y="224"/>
                    <a:pt x="34" y="227"/>
                    <a:pt x="33" y="231"/>
                  </a:cubicBezTo>
                  <a:cubicBezTo>
                    <a:pt x="33" y="233"/>
                    <a:pt x="32" y="235"/>
                    <a:pt x="30" y="237"/>
                  </a:cubicBezTo>
                  <a:cubicBezTo>
                    <a:pt x="29" y="238"/>
                    <a:pt x="28" y="240"/>
                    <a:pt x="28" y="241"/>
                  </a:cubicBezTo>
                  <a:cubicBezTo>
                    <a:pt x="27" y="245"/>
                    <a:pt x="29" y="249"/>
                    <a:pt x="31" y="253"/>
                  </a:cubicBezTo>
                  <a:cubicBezTo>
                    <a:pt x="32" y="255"/>
                    <a:pt x="33" y="257"/>
                    <a:pt x="33" y="258"/>
                  </a:cubicBezTo>
                  <a:cubicBezTo>
                    <a:pt x="34" y="261"/>
                    <a:pt x="36" y="264"/>
                    <a:pt x="38" y="267"/>
                  </a:cubicBezTo>
                  <a:cubicBezTo>
                    <a:pt x="39" y="268"/>
                    <a:pt x="41" y="268"/>
                    <a:pt x="42" y="269"/>
                  </a:cubicBezTo>
                  <a:cubicBezTo>
                    <a:pt x="43" y="270"/>
                    <a:pt x="45" y="270"/>
                    <a:pt x="46" y="272"/>
                  </a:cubicBezTo>
                  <a:cubicBezTo>
                    <a:pt x="48" y="275"/>
                    <a:pt x="47" y="277"/>
                    <a:pt x="46" y="279"/>
                  </a:cubicBezTo>
                  <a:cubicBezTo>
                    <a:pt x="45" y="280"/>
                    <a:pt x="45" y="281"/>
                    <a:pt x="45" y="282"/>
                  </a:cubicBezTo>
                  <a:cubicBezTo>
                    <a:pt x="44" y="284"/>
                    <a:pt x="45" y="285"/>
                    <a:pt x="45" y="286"/>
                  </a:cubicBezTo>
                  <a:cubicBezTo>
                    <a:pt x="45" y="288"/>
                    <a:pt x="45" y="289"/>
                    <a:pt x="43" y="292"/>
                  </a:cubicBezTo>
                  <a:cubicBezTo>
                    <a:pt x="41" y="295"/>
                    <a:pt x="38" y="299"/>
                    <a:pt x="34" y="303"/>
                  </a:cubicBezTo>
                  <a:cubicBezTo>
                    <a:pt x="33" y="304"/>
                    <a:pt x="31" y="306"/>
                    <a:pt x="30" y="308"/>
                  </a:cubicBezTo>
                  <a:cubicBezTo>
                    <a:pt x="29" y="308"/>
                    <a:pt x="28" y="309"/>
                    <a:pt x="28" y="310"/>
                  </a:cubicBezTo>
                  <a:cubicBezTo>
                    <a:pt x="27" y="312"/>
                    <a:pt x="27" y="312"/>
                    <a:pt x="27" y="312"/>
                  </a:cubicBezTo>
                  <a:cubicBezTo>
                    <a:pt x="28" y="313"/>
                    <a:pt x="28" y="313"/>
                    <a:pt x="28" y="313"/>
                  </a:cubicBezTo>
                  <a:cubicBezTo>
                    <a:pt x="29" y="314"/>
                    <a:pt x="29" y="314"/>
                    <a:pt x="30" y="316"/>
                  </a:cubicBezTo>
                  <a:cubicBezTo>
                    <a:pt x="31" y="318"/>
                    <a:pt x="31" y="322"/>
                    <a:pt x="31" y="325"/>
                  </a:cubicBezTo>
                  <a:cubicBezTo>
                    <a:pt x="30" y="327"/>
                    <a:pt x="30" y="327"/>
                    <a:pt x="30" y="327"/>
                  </a:cubicBezTo>
                  <a:cubicBezTo>
                    <a:pt x="33" y="327"/>
                    <a:pt x="33" y="327"/>
                    <a:pt x="33" y="327"/>
                  </a:cubicBezTo>
                  <a:cubicBezTo>
                    <a:pt x="36" y="328"/>
                    <a:pt x="37" y="329"/>
                    <a:pt x="39" y="333"/>
                  </a:cubicBezTo>
                  <a:cubicBezTo>
                    <a:pt x="40" y="335"/>
                    <a:pt x="40" y="335"/>
                    <a:pt x="40" y="335"/>
                  </a:cubicBezTo>
                  <a:cubicBezTo>
                    <a:pt x="40" y="336"/>
                    <a:pt x="41" y="337"/>
                    <a:pt x="41" y="338"/>
                  </a:cubicBezTo>
                  <a:cubicBezTo>
                    <a:pt x="42" y="340"/>
                    <a:pt x="42" y="340"/>
                    <a:pt x="42" y="340"/>
                  </a:cubicBezTo>
                  <a:cubicBezTo>
                    <a:pt x="42" y="340"/>
                    <a:pt x="43" y="340"/>
                    <a:pt x="43" y="341"/>
                  </a:cubicBezTo>
                  <a:cubicBezTo>
                    <a:pt x="43" y="342"/>
                    <a:pt x="44" y="342"/>
                    <a:pt x="44" y="342"/>
                  </a:cubicBezTo>
                  <a:cubicBezTo>
                    <a:pt x="44" y="343"/>
                    <a:pt x="44" y="343"/>
                    <a:pt x="44" y="343"/>
                  </a:cubicBezTo>
                  <a:cubicBezTo>
                    <a:pt x="45" y="343"/>
                    <a:pt x="45" y="343"/>
                    <a:pt x="45" y="343"/>
                  </a:cubicBezTo>
                  <a:cubicBezTo>
                    <a:pt x="46" y="343"/>
                    <a:pt x="46" y="343"/>
                    <a:pt x="47" y="344"/>
                  </a:cubicBezTo>
                  <a:cubicBezTo>
                    <a:pt x="49" y="345"/>
                    <a:pt x="49" y="346"/>
                    <a:pt x="49" y="347"/>
                  </a:cubicBezTo>
                  <a:cubicBezTo>
                    <a:pt x="49" y="348"/>
                    <a:pt x="49" y="348"/>
                    <a:pt x="49" y="349"/>
                  </a:cubicBezTo>
                  <a:cubicBezTo>
                    <a:pt x="49" y="350"/>
                    <a:pt x="50" y="351"/>
                    <a:pt x="50" y="352"/>
                  </a:cubicBezTo>
                  <a:cubicBezTo>
                    <a:pt x="51" y="352"/>
                    <a:pt x="51" y="353"/>
                    <a:pt x="51" y="354"/>
                  </a:cubicBezTo>
                  <a:cubicBezTo>
                    <a:pt x="52" y="356"/>
                    <a:pt x="52" y="356"/>
                    <a:pt x="52" y="356"/>
                  </a:cubicBezTo>
                  <a:cubicBezTo>
                    <a:pt x="54" y="361"/>
                    <a:pt x="56" y="366"/>
                    <a:pt x="57" y="371"/>
                  </a:cubicBezTo>
                  <a:cubicBezTo>
                    <a:pt x="58" y="372"/>
                    <a:pt x="58" y="374"/>
                    <a:pt x="58" y="376"/>
                  </a:cubicBezTo>
                  <a:cubicBezTo>
                    <a:pt x="59" y="380"/>
                    <a:pt x="59" y="383"/>
                    <a:pt x="61" y="385"/>
                  </a:cubicBezTo>
                  <a:cubicBezTo>
                    <a:pt x="62" y="386"/>
                    <a:pt x="63" y="386"/>
                    <a:pt x="64" y="387"/>
                  </a:cubicBezTo>
                  <a:cubicBezTo>
                    <a:pt x="66" y="388"/>
                    <a:pt x="67" y="389"/>
                    <a:pt x="68" y="390"/>
                  </a:cubicBezTo>
                  <a:cubicBezTo>
                    <a:pt x="70" y="392"/>
                    <a:pt x="73" y="394"/>
                    <a:pt x="75" y="396"/>
                  </a:cubicBezTo>
                  <a:cubicBezTo>
                    <a:pt x="77" y="398"/>
                    <a:pt x="79" y="399"/>
                    <a:pt x="81" y="401"/>
                  </a:cubicBezTo>
                  <a:cubicBezTo>
                    <a:pt x="81" y="401"/>
                    <a:pt x="81" y="402"/>
                    <a:pt x="81" y="402"/>
                  </a:cubicBezTo>
                  <a:cubicBezTo>
                    <a:pt x="80" y="404"/>
                    <a:pt x="79" y="405"/>
                    <a:pt x="78" y="408"/>
                  </a:cubicBezTo>
                  <a:cubicBezTo>
                    <a:pt x="77" y="408"/>
                    <a:pt x="77" y="409"/>
                    <a:pt x="76" y="410"/>
                  </a:cubicBezTo>
                  <a:cubicBezTo>
                    <a:pt x="74" y="411"/>
                    <a:pt x="74" y="412"/>
                    <a:pt x="74" y="412"/>
                  </a:cubicBezTo>
                  <a:cubicBezTo>
                    <a:pt x="73" y="414"/>
                    <a:pt x="74" y="416"/>
                    <a:pt x="76" y="417"/>
                  </a:cubicBezTo>
                  <a:cubicBezTo>
                    <a:pt x="77" y="419"/>
                    <a:pt x="79" y="420"/>
                    <a:pt x="79" y="422"/>
                  </a:cubicBezTo>
                  <a:cubicBezTo>
                    <a:pt x="79" y="425"/>
                    <a:pt x="79" y="426"/>
                    <a:pt x="76" y="428"/>
                  </a:cubicBezTo>
                  <a:cubicBezTo>
                    <a:pt x="76" y="428"/>
                    <a:pt x="75" y="429"/>
                    <a:pt x="75" y="429"/>
                  </a:cubicBezTo>
                  <a:cubicBezTo>
                    <a:pt x="72" y="432"/>
                    <a:pt x="72" y="432"/>
                    <a:pt x="72" y="432"/>
                  </a:cubicBezTo>
                  <a:cubicBezTo>
                    <a:pt x="74" y="433"/>
                    <a:pt x="74" y="433"/>
                    <a:pt x="74" y="433"/>
                  </a:cubicBezTo>
                  <a:cubicBezTo>
                    <a:pt x="74" y="434"/>
                    <a:pt x="74" y="435"/>
                    <a:pt x="74" y="436"/>
                  </a:cubicBezTo>
                  <a:cubicBezTo>
                    <a:pt x="74" y="439"/>
                    <a:pt x="74" y="442"/>
                    <a:pt x="76" y="445"/>
                  </a:cubicBezTo>
                  <a:cubicBezTo>
                    <a:pt x="77" y="447"/>
                    <a:pt x="78" y="447"/>
                    <a:pt x="80" y="448"/>
                  </a:cubicBezTo>
                  <a:cubicBezTo>
                    <a:pt x="82" y="449"/>
                    <a:pt x="84" y="450"/>
                    <a:pt x="84" y="451"/>
                  </a:cubicBezTo>
                  <a:cubicBezTo>
                    <a:pt x="85" y="452"/>
                    <a:pt x="84" y="454"/>
                    <a:pt x="84" y="455"/>
                  </a:cubicBezTo>
                  <a:cubicBezTo>
                    <a:pt x="83" y="456"/>
                    <a:pt x="83" y="456"/>
                    <a:pt x="83" y="456"/>
                  </a:cubicBezTo>
                  <a:cubicBezTo>
                    <a:pt x="82" y="459"/>
                    <a:pt x="81" y="461"/>
                    <a:pt x="84" y="463"/>
                  </a:cubicBezTo>
                  <a:cubicBezTo>
                    <a:pt x="85" y="464"/>
                    <a:pt x="85" y="464"/>
                    <a:pt x="86" y="464"/>
                  </a:cubicBezTo>
                  <a:cubicBezTo>
                    <a:pt x="88" y="465"/>
                    <a:pt x="89" y="465"/>
                    <a:pt x="90" y="466"/>
                  </a:cubicBezTo>
                  <a:cubicBezTo>
                    <a:pt x="91" y="467"/>
                    <a:pt x="92" y="469"/>
                    <a:pt x="93" y="470"/>
                  </a:cubicBezTo>
                  <a:cubicBezTo>
                    <a:pt x="94" y="472"/>
                    <a:pt x="94" y="472"/>
                    <a:pt x="94" y="472"/>
                  </a:cubicBezTo>
                  <a:cubicBezTo>
                    <a:pt x="97" y="476"/>
                    <a:pt x="98" y="481"/>
                    <a:pt x="99" y="486"/>
                  </a:cubicBezTo>
                  <a:cubicBezTo>
                    <a:pt x="100" y="489"/>
                    <a:pt x="101" y="492"/>
                    <a:pt x="102" y="495"/>
                  </a:cubicBezTo>
                  <a:cubicBezTo>
                    <a:pt x="103" y="496"/>
                    <a:pt x="103" y="497"/>
                    <a:pt x="103" y="499"/>
                  </a:cubicBezTo>
                  <a:cubicBezTo>
                    <a:pt x="104" y="501"/>
                    <a:pt x="105" y="504"/>
                    <a:pt x="107" y="506"/>
                  </a:cubicBezTo>
                  <a:cubicBezTo>
                    <a:pt x="107" y="507"/>
                    <a:pt x="107" y="508"/>
                    <a:pt x="108" y="508"/>
                  </a:cubicBezTo>
                  <a:cubicBezTo>
                    <a:pt x="108" y="509"/>
                    <a:pt x="109" y="510"/>
                    <a:pt x="109" y="511"/>
                  </a:cubicBezTo>
                  <a:cubicBezTo>
                    <a:pt x="110" y="511"/>
                    <a:pt x="110" y="512"/>
                    <a:pt x="110" y="512"/>
                  </a:cubicBezTo>
                  <a:cubicBezTo>
                    <a:pt x="111" y="513"/>
                    <a:pt x="112" y="514"/>
                    <a:pt x="112" y="515"/>
                  </a:cubicBezTo>
                  <a:cubicBezTo>
                    <a:pt x="113" y="517"/>
                    <a:pt x="113" y="518"/>
                    <a:pt x="113" y="519"/>
                  </a:cubicBezTo>
                  <a:cubicBezTo>
                    <a:pt x="112" y="520"/>
                    <a:pt x="112" y="522"/>
                    <a:pt x="113" y="523"/>
                  </a:cubicBezTo>
                  <a:cubicBezTo>
                    <a:pt x="113" y="525"/>
                    <a:pt x="114" y="526"/>
                    <a:pt x="115" y="527"/>
                  </a:cubicBezTo>
                  <a:cubicBezTo>
                    <a:pt x="116" y="529"/>
                    <a:pt x="117" y="531"/>
                    <a:pt x="117" y="534"/>
                  </a:cubicBezTo>
                  <a:cubicBezTo>
                    <a:pt x="117" y="534"/>
                    <a:pt x="117" y="535"/>
                    <a:pt x="118" y="535"/>
                  </a:cubicBezTo>
                  <a:cubicBezTo>
                    <a:pt x="118" y="536"/>
                    <a:pt x="118" y="536"/>
                    <a:pt x="118" y="536"/>
                  </a:cubicBezTo>
                  <a:cubicBezTo>
                    <a:pt x="118" y="539"/>
                    <a:pt x="118" y="542"/>
                    <a:pt x="121" y="543"/>
                  </a:cubicBezTo>
                  <a:cubicBezTo>
                    <a:pt x="123" y="544"/>
                    <a:pt x="125" y="545"/>
                    <a:pt x="127" y="545"/>
                  </a:cubicBezTo>
                  <a:cubicBezTo>
                    <a:pt x="128" y="545"/>
                    <a:pt x="129" y="545"/>
                    <a:pt x="131" y="544"/>
                  </a:cubicBezTo>
                  <a:cubicBezTo>
                    <a:pt x="132" y="544"/>
                    <a:pt x="134" y="543"/>
                    <a:pt x="135" y="543"/>
                  </a:cubicBezTo>
                  <a:cubicBezTo>
                    <a:pt x="136" y="542"/>
                    <a:pt x="138" y="541"/>
                    <a:pt x="140" y="541"/>
                  </a:cubicBezTo>
                  <a:cubicBezTo>
                    <a:pt x="142" y="541"/>
                    <a:pt x="142" y="541"/>
                    <a:pt x="142" y="541"/>
                  </a:cubicBezTo>
                  <a:cubicBezTo>
                    <a:pt x="143" y="539"/>
                    <a:pt x="143" y="539"/>
                    <a:pt x="143" y="539"/>
                  </a:cubicBezTo>
                  <a:cubicBezTo>
                    <a:pt x="143" y="538"/>
                    <a:pt x="143" y="537"/>
                    <a:pt x="143" y="537"/>
                  </a:cubicBezTo>
                  <a:cubicBezTo>
                    <a:pt x="144" y="537"/>
                    <a:pt x="144" y="537"/>
                    <a:pt x="144" y="537"/>
                  </a:cubicBezTo>
                  <a:cubicBezTo>
                    <a:pt x="145" y="536"/>
                    <a:pt x="145" y="536"/>
                    <a:pt x="145" y="536"/>
                  </a:cubicBezTo>
                  <a:cubicBezTo>
                    <a:pt x="145" y="535"/>
                    <a:pt x="145" y="535"/>
                    <a:pt x="145" y="535"/>
                  </a:cubicBezTo>
                  <a:cubicBezTo>
                    <a:pt x="146" y="532"/>
                    <a:pt x="147" y="531"/>
                    <a:pt x="149" y="530"/>
                  </a:cubicBezTo>
                  <a:cubicBezTo>
                    <a:pt x="151" y="529"/>
                    <a:pt x="152" y="529"/>
                    <a:pt x="153" y="527"/>
                  </a:cubicBezTo>
                  <a:cubicBezTo>
                    <a:pt x="154" y="525"/>
                    <a:pt x="154" y="524"/>
                    <a:pt x="155" y="523"/>
                  </a:cubicBezTo>
                  <a:cubicBezTo>
                    <a:pt x="155" y="520"/>
                    <a:pt x="156" y="518"/>
                    <a:pt x="160" y="517"/>
                  </a:cubicBezTo>
                  <a:cubicBezTo>
                    <a:pt x="165" y="515"/>
                    <a:pt x="168" y="514"/>
                    <a:pt x="169" y="508"/>
                  </a:cubicBezTo>
                  <a:cubicBezTo>
                    <a:pt x="169" y="508"/>
                    <a:pt x="169" y="507"/>
                    <a:pt x="169" y="506"/>
                  </a:cubicBezTo>
                  <a:cubicBezTo>
                    <a:pt x="169" y="503"/>
                    <a:pt x="170" y="501"/>
                    <a:pt x="172" y="500"/>
                  </a:cubicBezTo>
                  <a:cubicBezTo>
                    <a:pt x="172" y="500"/>
                    <a:pt x="173" y="500"/>
                    <a:pt x="173" y="500"/>
                  </a:cubicBezTo>
                  <a:cubicBezTo>
                    <a:pt x="174" y="500"/>
                    <a:pt x="176" y="500"/>
                    <a:pt x="177" y="501"/>
                  </a:cubicBezTo>
                  <a:cubicBezTo>
                    <a:pt x="179" y="502"/>
                    <a:pt x="181" y="504"/>
                    <a:pt x="182" y="506"/>
                  </a:cubicBezTo>
                  <a:cubicBezTo>
                    <a:pt x="183" y="508"/>
                    <a:pt x="184" y="509"/>
                    <a:pt x="186" y="511"/>
                  </a:cubicBezTo>
                  <a:cubicBezTo>
                    <a:pt x="187" y="512"/>
                    <a:pt x="189" y="512"/>
                    <a:pt x="191" y="512"/>
                  </a:cubicBezTo>
                  <a:cubicBezTo>
                    <a:pt x="192" y="512"/>
                    <a:pt x="193" y="512"/>
                    <a:pt x="195" y="512"/>
                  </a:cubicBezTo>
                  <a:cubicBezTo>
                    <a:pt x="196" y="512"/>
                    <a:pt x="197" y="512"/>
                    <a:pt x="199" y="512"/>
                  </a:cubicBezTo>
                  <a:cubicBezTo>
                    <a:pt x="202" y="512"/>
                    <a:pt x="205" y="512"/>
                    <a:pt x="208" y="513"/>
                  </a:cubicBezTo>
                  <a:cubicBezTo>
                    <a:pt x="210" y="513"/>
                    <a:pt x="213" y="513"/>
                    <a:pt x="215" y="513"/>
                  </a:cubicBezTo>
                  <a:cubicBezTo>
                    <a:pt x="217" y="513"/>
                    <a:pt x="217" y="513"/>
                    <a:pt x="217" y="513"/>
                  </a:cubicBezTo>
                  <a:cubicBezTo>
                    <a:pt x="221" y="514"/>
                    <a:pt x="226" y="514"/>
                    <a:pt x="230" y="517"/>
                  </a:cubicBezTo>
                  <a:cubicBezTo>
                    <a:pt x="235" y="520"/>
                    <a:pt x="236" y="526"/>
                    <a:pt x="238" y="531"/>
                  </a:cubicBezTo>
                  <a:cubicBezTo>
                    <a:pt x="238" y="533"/>
                    <a:pt x="238" y="535"/>
                    <a:pt x="239" y="537"/>
                  </a:cubicBezTo>
                  <a:cubicBezTo>
                    <a:pt x="244" y="536"/>
                    <a:pt x="244" y="536"/>
                    <a:pt x="244" y="536"/>
                  </a:cubicBezTo>
                  <a:cubicBezTo>
                    <a:pt x="244" y="536"/>
                    <a:pt x="244" y="535"/>
                    <a:pt x="244" y="534"/>
                  </a:cubicBezTo>
                  <a:cubicBezTo>
                    <a:pt x="244" y="532"/>
                    <a:pt x="244" y="532"/>
                    <a:pt x="245" y="530"/>
                  </a:cubicBezTo>
                  <a:cubicBezTo>
                    <a:pt x="246" y="530"/>
                    <a:pt x="246" y="530"/>
                    <a:pt x="247" y="529"/>
                  </a:cubicBezTo>
                  <a:cubicBezTo>
                    <a:pt x="248" y="528"/>
                    <a:pt x="248" y="528"/>
                    <a:pt x="248" y="528"/>
                  </a:cubicBezTo>
                  <a:cubicBezTo>
                    <a:pt x="248" y="527"/>
                    <a:pt x="248" y="527"/>
                    <a:pt x="248" y="527"/>
                  </a:cubicBezTo>
                  <a:cubicBezTo>
                    <a:pt x="248" y="526"/>
                    <a:pt x="248" y="525"/>
                    <a:pt x="248" y="525"/>
                  </a:cubicBezTo>
                  <a:cubicBezTo>
                    <a:pt x="249" y="521"/>
                    <a:pt x="251" y="517"/>
                    <a:pt x="252" y="513"/>
                  </a:cubicBezTo>
                  <a:cubicBezTo>
                    <a:pt x="253" y="510"/>
                    <a:pt x="253" y="510"/>
                    <a:pt x="253" y="510"/>
                  </a:cubicBezTo>
                  <a:cubicBezTo>
                    <a:pt x="253" y="510"/>
                    <a:pt x="253" y="509"/>
                    <a:pt x="254" y="509"/>
                  </a:cubicBezTo>
                  <a:cubicBezTo>
                    <a:pt x="277" y="509"/>
                    <a:pt x="277" y="509"/>
                    <a:pt x="277" y="509"/>
                  </a:cubicBezTo>
                  <a:cubicBezTo>
                    <a:pt x="280" y="508"/>
                    <a:pt x="283" y="508"/>
                    <a:pt x="286" y="508"/>
                  </a:cubicBezTo>
                  <a:cubicBezTo>
                    <a:pt x="287" y="508"/>
                    <a:pt x="287" y="508"/>
                    <a:pt x="288" y="508"/>
                  </a:cubicBezTo>
                  <a:cubicBezTo>
                    <a:pt x="288" y="508"/>
                    <a:pt x="289" y="508"/>
                    <a:pt x="290" y="508"/>
                  </a:cubicBezTo>
                  <a:cubicBezTo>
                    <a:pt x="291" y="508"/>
                    <a:pt x="291" y="508"/>
                    <a:pt x="292" y="509"/>
                  </a:cubicBezTo>
                  <a:cubicBezTo>
                    <a:pt x="293" y="509"/>
                    <a:pt x="294" y="511"/>
                    <a:pt x="294" y="512"/>
                  </a:cubicBezTo>
                  <a:cubicBezTo>
                    <a:pt x="295" y="513"/>
                    <a:pt x="295" y="514"/>
                    <a:pt x="296" y="515"/>
                  </a:cubicBezTo>
                  <a:cubicBezTo>
                    <a:pt x="296" y="515"/>
                    <a:pt x="296" y="516"/>
                    <a:pt x="297" y="516"/>
                  </a:cubicBezTo>
                  <a:cubicBezTo>
                    <a:pt x="301" y="518"/>
                    <a:pt x="301" y="518"/>
                    <a:pt x="301" y="518"/>
                  </a:cubicBezTo>
                  <a:cubicBezTo>
                    <a:pt x="301" y="514"/>
                    <a:pt x="301" y="514"/>
                    <a:pt x="301" y="514"/>
                  </a:cubicBezTo>
                  <a:cubicBezTo>
                    <a:pt x="300" y="511"/>
                    <a:pt x="301" y="507"/>
                    <a:pt x="302" y="504"/>
                  </a:cubicBezTo>
                  <a:cubicBezTo>
                    <a:pt x="303" y="498"/>
                    <a:pt x="304" y="490"/>
                    <a:pt x="305" y="484"/>
                  </a:cubicBezTo>
                  <a:cubicBezTo>
                    <a:pt x="306" y="473"/>
                    <a:pt x="307" y="461"/>
                    <a:pt x="307" y="451"/>
                  </a:cubicBezTo>
                  <a:cubicBezTo>
                    <a:pt x="307" y="445"/>
                    <a:pt x="309" y="441"/>
                    <a:pt x="312" y="437"/>
                  </a:cubicBezTo>
                  <a:cubicBezTo>
                    <a:pt x="314" y="435"/>
                    <a:pt x="315" y="433"/>
                    <a:pt x="316" y="430"/>
                  </a:cubicBezTo>
                  <a:cubicBezTo>
                    <a:pt x="317" y="428"/>
                    <a:pt x="318" y="426"/>
                    <a:pt x="318" y="423"/>
                  </a:cubicBezTo>
                  <a:cubicBezTo>
                    <a:pt x="319" y="419"/>
                    <a:pt x="320" y="415"/>
                    <a:pt x="323" y="412"/>
                  </a:cubicBezTo>
                  <a:cubicBezTo>
                    <a:pt x="326" y="410"/>
                    <a:pt x="330" y="410"/>
                    <a:pt x="334" y="409"/>
                  </a:cubicBezTo>
                  <a:cubicBezTo>
                    <a:pt x="338" y="409"/>
                    <a:pt x="341" y="409"/>
                    <a:pt x="344" y="407"/>
                  </a:cubicBezTo>
                  <a:cubicBezTo>
                    <a:pt x="348" y="405"/>
                    <a:pt x="352" y="404"/>
                    <a:pt x="356" y="404"/>
                  </a:cubicBezTo>
                  <a:cubicBezTo>
                    <a:pt x="358" y="404"/>
                    <a:pt x="360" y="403"/>
                    <a:pt x="362" y="403"/>
                  </a:cubicBezTo>
                  <a:cubicBezTo>
                    <a:pt x="364" y="403"/>
                    <a:pt x="367" y="402"/>
                    <a:pt x="369" y="401"/>
                  </a:cubicBezTo>
                  <a:cubicBezTo>
                    <a:pt x="372" y="399"/>
                    <a:pt x="375" y="398"/>
                    <a:pt x="379" y="398"/>
                  </a:cubicBezTo>
                  <a:cubicBezTo>
                    <a:pt x="384" y="397"/>
                    <a:pt x="388" y="396"/>
                    <a:pt x="393" y="396"/>
                  </a:cubicBezTo>
                  <a:cubicBezTo>
                    <a:pt x="395" y="396"/>
                    <a:pt x="396" y="396"/>
                    <a:pt x="398" y="397"/>
                  </a:cubicBezTo>
                  <a:cubicBezTo>
                    <a:pt x="400" y="397"/>
                    <a:pt x="402" y="397"/>
                    <a:pt x="404" y="397"/>
                  </a:cubicBezTo>
                  <a:cubicBezTo>
                    <a:pt x="407" y="397"/>
                    <a:pt x="411" y="397"/>
                    <a:pt x="414" y="397"/>
                  </a:cubicBezTo>
                  <a:cubicBezTo>
                    <a:pt x="418" y="398"/>
                    <a:pt x="420" y="400"/>
                    <a:pt x="423" y="402"/>
                  </a:cubicBezTo>
                  <a:cubicBezTo>
                    <a:pt x="424" y="402"/>
                    <a:pt x="425" y="403"/>
                    <a:pt x="426" y="404"/>
                  </a:cubicBezTo>
                  <a:cubicBezTo>
                    <a:pt x="428" y="405"/>
                    <a:pt x="429" y="406"/>
                    <a:pt x="431" y="407"/>
                  </a:cubicBezTo>
                  <a:cubicBezTo>
                    <a:pt x="433" y="408"/>
                    <a:pt x="434" y="409"/>
                    <a:pt x="435" y="410"/>
                  </a:cubicBezTo>
                  <a:cubicBezTo>
                    <a:pt x="436" y="410"/>
                    <a:pt x="437" y="411"/>
                    <a:pt x="439" y="411"/>
                  </a:cubicBezTo>
                  <a:cubicBezTo>
                    <a:pt x="441" y="413"/>
                    <a:pt x="444" y="414"/>
                    <a:pt x="445" y="416"/>
                  </a:cubicBezTo>
                  <a:cubicBezTo>
                    <a:pt x="446" y="417"/>
                    <a:pt x="446" y="418"/>
                    <a:pt x="447" y="419"/>
                  </a:cubicBezTo>
                  <a:cubicBezTo>
                    <a:pt x="447" y="419"/>
                    <a:pt x="447" y="419"/>
                    <a:pt x="447" y="419"/>
                  </a:cubicBezTo>
                  <a:cubicBezTo>
                    <a:pt x="448" y="421"/>
                    <a:pt x="449" y="423"/>
                    <a:pt x="451" y="425"/>
                  </a:cubicBezTo>
                  <a:cubicBezTo>
                    <a:pt x="452" y="426"/>
                    <a:pt x="452" y="427"/>
                    <a:pt x="453" y="428"/>
                  </a:cubicBezTo>
                  <a:cubicBezTo>
                    <a:pt x="453" y="431"/>
                    <a:pt x="453" y="431"/>
                    <a:pt x="453" y="431"/>
                  </a:cubicBezTo>
                  <a:cubicBezTo>
                    <a:pt x="456" y="430"/>
                    <a:pt x="456" y="430"/>
                    <a:pt x="456" y="430"/>
                  </a:cubicBezTo>
                  <a:cubicBezTo>
                    <a:pt x="457" y="429"/>
                    <a:pt x="459" y="428"/>
                    <a:pt x="460" y="427"/>
                  </a:cubicBezTo>
                  <a:cubicBezTo>
                    <a:pt x="461" y="424"/>
                    <a:pt x="459" y="422"/>
                    <a:pt x="457" y="420"/>
                  </a:cubicBezTo>
                  <a:cubicBezTo>
                    <a:pt x="456" y="420"/>
                    <a:pt x="456" y="420"/>
                    <a:pt x="456" y="420"/>
                  </a:cubicBezTo>
                  <a:cubicBezTo>
                    <a:pt x="451" y="415"/>
                    <a:pt x="452" y="410"/>
                    <a:pt x="455" y="403"/>
                  </a:cubicBezTo>
                  <a:cubicBezTo>
                    <a:pt x="456" y="401"/>
                    <a:pt x="456" y="401"/>
                    <a:pt x="456" y="401"/>
                  </a:cubicBezTo>
                  <a:cubicBezTo>
                    <a:pt x="457" y="398"/>
                    <a:pt x="458" y="396"/>
                    <a:pt x="459" y="393"/>
                  </a:cubicBezTo>
                  <a:cubicBezTo>
                    <a:pt x="460" y="391"/>
                    <a:pt x="460" y="391"/>
                    <a:pt x="460" y="391"/>
                  </a:cubicBezTo>
                  <a:cubicBezTo>
                    <a:pt x="462" y="388"/>
                    <a:pt x="462" y="387"/>
                    <a:pt x="461" y="385"/>
                  </a:cubicBezTo>
                  <a:cubicBezTo>
                    <a:pt x="461" y="384"/>
                    <a:pt x="460" y="384"/>
                    <a:pt x="460" y="382"/>
                  </a:cubicBezTo>
                  <a:cubicBezTo>
                    <a:pt x="460" y="380"/>
                    <a:pt x="460" y="378"/>
                    <a:pt x="460" y="376"/>
                  </a:cubicBezTo>
                  <a:cubicBezTo>
                    <a:pt x="461" y="375"/>
                    <a:pt x="461" y="374"/>
                    <a:pt x="461" y="373"/>
                  </a:cubicBezTo>
                  <a:cubicBezTo>
                    <a:pt x="461" y="371"/>
                    <a:pt x="461" y="371"/>
                    <a:pt x="461" y="371"/>
                  </a:cubicBezTo>
                  <a:cubicBezTo>
                    <a:pt x="461" y="368"/>
                    <a:pt x="461" y="365"/>
                    <a:pt x="462" y="363"/>
                  </a:cubicBezTo>
                  <a:cubicBezTo>
                    <a:pt x="463" y="361"/>
                    <a:pt x="463" y="360"/>
                    <a:pt x="464" y="358"/>
                  </a:cubicBezTo>
                  <a:cubicBezTo>
                    <a:pt x="465" y="357"/>
                    <a:pt x="466" y="356"/>
                    <a:pt x="466" y="354"/>
                  </a:cubicBezTo>
                  <a:cubicBezTo>
                    <a:pt x="466" y="352"/>
                    <a:pt x="465" y="351"/>
                    <a:pt x="464" y="34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 name="Freeform 24"/>
            <p:cNvSpPr>
              <a:spLocks/>
            </p:cNvSpPr>
            <p:nvPr/>
          </p:nvSpPr>
          <p:spPr bwMode="auto">
            <a:xfrm>
              <a:off x="2727" y="2028"/>
              <a:ext cx="474" cy="523"/>
            </a:xfrm>
            <a:custGeom>
              <a:avLst/>
              <a:gdLst>
                <a:gd name="T0" fmla="*/ 307 w 309"/>
                <a:gd name="T1" fmla="*/ 218 h 341"/>
                <a:gd name="T2" fmla="*/ 286 w 309"/>
                <a:gd name="T3" fmla="*/ 190 h 341"/>
                <a:gd name="T4" fmla="*/ 264 w 309"/>
                <a:gd name="T5" fmla="*/ 184 h 341"/>
                <a:gd name="T6" fmla="*/ 258 w 309"/>
                <a:gd name="T7" fmla="*/ 166 h 341"/>
                <a:gd name="T8" fmla="*/ 253 w 309"/>
                <a:gd name="T9" fmla="*/ 152 h 341"/>
                <a:gd name="T10" fmla="*/ 241 w 309"/>
                <a:gd name="T11" fmla="*/ 124 h 341"/>
                <a:gd name="T12" fmla="*/ 221 w 309"/>
                <a:gd name="T13" fmla="*/ 118 h 341"/>
                <a:gd name="T14" fmla="*/ 212 w 309"/>
                <a:gd name="T15" fmla="*/ 120 h 341"/>
                <a:gd name="T16" fmla="*/ 207 w 309"/>
                <a:gd name="T17" fmla="*/ 123 h 341"/>
                <a:gd name="T18" fmla="*/ 192 w 309"/>
                <a:gd name="T19" fmla="*/ 118 h 341"/>
                <a:gd name="T20" fmla="*/ 172 w 309"/>
                <a:gd name="T21" fmla="*/ 118 h 341"/>
                <a:gd name="T22" fmla="*/ 164 w 309"/>
                <a:gd name="T23" fmla="*/ 93 h 341"/>
                <a:gd name="T24" fmla="*/ 163 w 309"/>
                <a:gd name="T25" fmla="*/ 66 h 341"/>
                <a:gd name="T26" fmla="*/ 152 w 309"/>
                <a:gd name="T27" fmla="*/ 37 h 341"/>
                <a:gd name="T28" fmla="*/ 151 w 309"/>
                <a:gd name="T29" fmla="*/ 34 h 341"/>
                <a:gd name="T30" fmla="*/ 149 w 309"/>
                <a:gd name="T31" fmla="*/ 28 h 341"/>
                <a:gd name="T32" fmla="*/ 137 w 309"/>
                <a:gd name="T33" fmla="*/ 15 h 341"/>
                <a:gd name="T34" fmla="*/ 125 w 309"/>
                <a:gd name="T35" fmla="*/ 7 h 341"/>
                <a:gd name="T36" fmla="*/ 103 w 309"/>
                <a:gd name="T37" fmla="*/ 0 h 341"/>
                <a:gd name="T38" fmla="*/ 78 w 309"/>
                <a:gd name="T39" fmla="*/ 1 h 341"/>
                <a:gd name="T40" fmla="*/ 55 w 309"/>
                <a:gd name="T41" fmla="*/ 7 h 341"/>
                <a:gd name="T42" fmla="*/ 23 w 309"/>
                <a:gd name="T43" fmla="*/ 15 h 341"/>
                <a:gd name="T44" fmla="*/ 12 w 309"/>
                <a:gd name="T45" fmla="*/ 40 h 341"/>
                <a:gd name="T46" fmla="*/ 2 w 309"/>
                <a:gd name="T47" fmla="*/ 107 h 341"/>
                <a:gd name="T48" fmla="*/ 17 w 309"/>
                <a:gd name="T49" fmla="*/ 137 h 341"/>
                <a:gd name="T50" fmla="*/ 46 w 309"/>
                <a:gd name="T51" fmla="*/ 168 h 341"/>
                <a:gd name="T52" fmla="*/ 69 w 309"/>
                <a:gd name="T53" fmla="*/ 187 h 341"/>
                <a:gd name="T54" fmla="*/ 83 w 309"/>
                <a:gd name="T55" fmla="*/ 192 h 341"/>
                <a:gd name="T56" fmla="*/ 90 w 309"/>
                <a:gd name="T57" fmla="*/ 194 h 341"/>
                <a:gd name="T58" fmla="*/ 111 w 309"/>
                <a:gd name="T59" fmla="*/ 199 h 341"/>
                <a:gd name="T60" fmla="*/ 129 w 309"/>
                <a:gd name="T61" fmla="*/ 211 h 341"/>
                <a:gd name="T62" fmla="*/ 145 w 309"/>
                <a:gd name="T63" fmla="*/ 222 h 341"/>
                <a:gd name="T64" fmla="*/ 162 w 309"/>
                <a:gd name="T65" fmla="*/ 229 h 341"/>
                <a:gd name="T66" fmla="*/ 173 w 309"/>
                <a:gd name="T67" fmla="*/ 234 h 341"/>
                <a:gd name="T68" fmla="*/ 196 w 309"/>
                <a:gd name="T69" fmla="*/ 261 h 341"/>
                <a:gd name="T70" fmla="*/ 190 w 309"/>
                <a:gd name="T71" fmla="*/ 273 h 341"/>
                <a:gd name="T72" fmla="*/ 181 w 309"/>
                <a:gd name="T73" fmla="*/ 285 h 341"/>
                <a:gd name="T74" fmla="*/ 181 w 309"/>
                <a:gd name="T75" fmla="*/ 293 h 341"/>
                <a:gd name="T76" fmla="*/ 174 w 309"/>
                <a:gd name="T77" fmla="*/ 320 h 341"/>
                <a:gd name="T78" fmla="*/ 176 w 309"/>
                <a:gd name="T79" fmla="*/ 329 h 341"/>
                <a:gd name="T80" fmla="*/ 187 w 309"/>
                <a:gd name="T81" fmla="*/ 330 h 341"/>
                <a:gd name="T82" fmla="*/ 203 w 309"/>
                <a:gd name="T83" fmla="*/ 330 h 341"/>
                <a:gd name="T84" fmla="*/ 213 w 309"/>
                <a:gd name="T85" fmla="*/ 335 h 341"/>
                <a:gd name="T86" fmla="*/ 230 w 309"/>
                <a:gd name="T87" fmla="*/ 335 h 341"/>
                <a:gd name="T88" fmla="*/ 235 w 309"/>
                <a:gd name="T89" fmla="*/ 337 h 341"/>
                <a:gd name="T90" fmla="*/ 239 w 309"/>
                <a:gd name="T91" fmla="*/ 338 h 341"/>
                <a:gd name="T92" fmla="*/ 246 w 309"/>
                <a:gd name="T93" fmla="*/ 336 h 341"/>
                <a:gd name="T94" fmla="*/ 253 w 309"/>
                <a:gd name="T95" fmla="*/ 337 h 341"/>
                <a:gd name="T96" fmla="*/ 271 w 309"/>
                <a:gd name="T97" fmla="*/ 334 h 341"/>
                <a:gd name="T98" fmla="*/ 276 w 309"/>
                <a:gd name="T99" fmla="*/ 335 h 341"/>
                <a:gd name="T100" fmla="*/ 278 w 309"/>
                <a:gd name="T101" fmla="*/ 327 h 341"/>
                <a:gd name="T102" fmla="*/ 291 w 309"/>
                <a:gd name="T103" fmla="*/ 314 h 341"/>
                <a:gd name="T104" fmla="*/ 303 w 309"/>
                <a:gd name="T105" fmla="*/ 297 h 341"/>
                <a:gd name="T106" fmla="*/ 303 w 309"/>
                <a:gd name="T107" fmla="*/ 248 h 341"/>
                <a:gd name="T108" fmla="*/ 307 w 309"/>
                <a:gd name="T109" fmla="*/ 23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9" h="341">
                  <a:moveTo>
                    <a:pt x="307" y="230"/>
                  </a:moveTo>
                  <a:cubicBezTo>
                    <a:pt x="307" y="229"/>
                    <a:pt x="307" y="227"/>
                    <a:pt x="307" y="225"/>
                  </a:cubicBezTo>
                  <a:cubicBezTo>
                    <a:pt x="307" y="223"/>
                    <a:pt x="307" y="220"/>
                    <a:pt x="307" y="218"/>
                  </a:cubicBezTo>
                  <a:cubicBezTo>
                    <a:pt x="308" y="206"/>
                    <a:pt x="309" y="193"/>
                    <a:pt x="297" y="187"/>
                  </a:cubicBezTo>
                  <a:cubicBezTo>
                    <a:pt x="296" y="187"/>
                    <a:pt x="295" y="187"/>
                    <a:pt x="294" y="187"/>
                  </a:cubicBezTo>
                  <a:cubicBezTo>
                    <a:pt x="291" y="187"/>
                    <a:pt x="289" y="188"/>
                    <a:pt x="286" y="190"/>
                  </a:cubicBezTo>
                  <a:cubicBezTo>
                    <a:pt x="284" y="192"/>
                    <a:pt x="282" y="193"/>
                    <a:pt x="279" y="194"/>
                  </a:cubicBezTo>
                  <a:cubicBezTo>
                    <a:pt x="278" y="194"/>
                    <a:pt x="276" y="195"/>
                    <a:pt x="274" y="195"/>
                  </a:cubicBezTo>
                  <a:cubicBezTo>
                    <a:pt x="268" y="195"/>
                    <a:pt x="265" y="189"/>
                    <a:pt x="264" y="184"/>
                  </a:cubicBezTo>
                  <a:cubicBezTo>
                    <a:pt x="263" y="182"/>
                    <a:pt x="262" y="180"/>
                    <a:pt x="261" y="178"/>
                  </a:cubicBezTo>
                  <a:cubicBezTo>
                    <a:pt x="261" y="177"/>
                    <a:pt x="260" y="175"/>
                    <a:pt x="259" y="174"/>
                  </a:cubicBezTo>
                  <a:cubicBezTo>
                    <a:pt x="259" y="171"/>
                    <a:pt x="259" y="169"/>
                    <a:pt x="258" y="166"/>
                  </a:cubicBezTo>
                  <a:cubicBezTo>
                    <a:pt x="258" y="165"/>
                    <a:pt x="258" y="163"/>
                    <a:pt x="258" y="161"/>
                  </a:cubicBezTo>
                  <a:cubicBezTo>
                    <a:pt x="258" y="159"/>
                    <a:pt x="256" y="157"/>
                    <a:pt x="255" y="155"/>
                  </a:cubicBezTo>
                  <a:cubicBezTo>
                    <a:pt x="255" y="154"/>
                    <a:pt x="254" y="153"/>
                    <a:pt x="253" y="152"/>
                  </a:cubicBezTo>
                  <a:cubicBezTo>
                    <a:pt x="252" y="149"/>
                    <a:pt x="252" y="146"/>
                    <a:pt x="251" y="142"/>
                  </a:cubicBezTo>
                  <a:cubicBezTo>
                    <a:pt x="251" y="139"/>
                    <a:pt x="250" y="136"/>
                    <a:pt x="249" y="133"/>
                  </a:cubicBezTo>
                  <a:cubicBezTo>
                    <a:pt x="248" y="131"/>
                    <a:pt x="245" y="126"/>
                    <a:pt x="241" y="124"/>
                  </a:cubicBezTo>
                  <a:cubicBezTo>
                    <a:pt x="239" y="124"/>
                    <a:pt x="238" y="123"/>
                    <a:pt x="236" y="123"/>
                  </a:cubicBezTo>
                  <a:cubicBezTo>
                    <a:pt x="234" y="123"/>
                    <a:pt x="231" y="123"/>
                    <a:pt x="229" y="121"/>
                  </a:cubicBezTo>
                  <a:cubicBezTo>
                    <a:pt x="226" y="119"/>
                    <a:pt x="223" y="118"/>
                    <a:pt x="221" y="118"/>
                  </a:cubicBezTo>
                  <a:cubicBezTo>
                    <a:pt x="219" y="118"/>
                    <a:pt x="218" y="118"/>
                    <a:pt x="217" y="119"/>
                  </a:cubicBezTo>
                  <a:cubicBezTo>
                    <a:pt x="216" y="119"/>
                    <a:pt x="216" y="119"/>
                    <a:pt x="215" y="119"/>
                  </a:cubicBezTo>
                  <a:cubicBezTo>
                    <a:pt x="214" y="120"/>
                    <a:pt x="213" y="120"/>
                    <a:pt x="212" y="120"/>
                  </a:cubicBezTo>
                  <a:cubicBezTo>
                    <a:pt x="211" y="121"/>
                    <a:pt x="211" y="121"/>
                    <a:pt x="210" y="121"/>
                  </a:cubicBezTo>
                  <a:cubicBezTo>
                    <a:pt x="209" y="122"/>
                    <a:pt x="209" y="123"/>
                    <a:pt x="207" y="123"/>
                  </a:cubicBezTo>
                  <a:cubicBezTo>
                    <a:pt x="207" y="123"/>
                    <a:pt x="207" y="123"/>
                    <a:pt x="207" y="123"/>
                  </a:cubicBezTo>
                  <a:cubicBezTo>
                    <a:pt x="205" y="123"/>
                    <a:pt x="203" y="122"/>
                    <a:pt x="201" y="121"/>
                  </a:cubicBezTo>
                  <a:cubicBezTo>
                    <a:pt x="200" y="120"/>
                    <a:pt x="199" y="119"/>
                    <a:pt x="197" y="119"/>
                  </a:cubicBezTo>
                  <a:cubicBezTo>
                    <a:pt x="196" y="119"/>
                    <a:pt x="194" y="118"/>
                    <a:pt x="192" y="118"/>
                  </a:cubicBezTo>
                  <a:cubicBezTo>
                    <a:pt x="190" y="118"/>
                    <a:pt x="188" y="119"/>
                    <a:pt x="186" y="119"/>
                  </a:cubicBezTo>
                  <a:cubicBezTo>
                    <a:pt x="184" y="119"/>
                    <a:pt x="181" y="119"/>
                    <a:pt x="180" y="119"/>
                  </a:cubicBezTo>
                  <a:cubicBezTo>
                    <a:pt x="176" y="119"/>
                    <a:pt x="174" y="119"/>
                    <a:pt x="172" y="118"/>
                  </a:cubicBezTo>
                  <a:cubicBezTo>
                    <a:pt x="170" y="117"/>
                    <a:pt x="165" y="114"/>
                    <a:pt x="164" y="112"/>
                  </a:cubicBezTo>
                  <a:cubicBezTo>
                    <a:pt x="163" y="108"/>
                    <a:pt x="163" y="103"/>
                    <a:pt x="164" y="98"/>
                  </a:cubicBezTo>
                  <a:cubicBezTo>
                    <a:pt x="164" y="96"/>
                    <a:pt x="164" y="94"/>
                    <a:pt x="164" y="93"/>
                  </a:cubicBezTo>
                  <a:cubicBezTo>
                    <a:pt x="164" y="90"/>
                    <a:pt x="164" y="87"/>
                    <a:pt x="165" y="85"/>
                  </a:cubicBezTo>
                  <a:cubicBezTo>
                    <a:pt x="166" y="80"/>
                    <a:pt x="167" y="74"/>
                    <a:pt x="164" y="69"/>
                  </a:cubicBezTo>
                  <a:cubicBezTo>
                    <a:pt x="164" y="68"/>
                    <a:pt x="163" y="67"/>
                    <a:pt x="163" y="66"/>
                  </a:cubicBezTo>
                  <a:cubicBezTo>
                    <a:pt x="161" y="63"/>
                    <a:pt x="160" y="61"/>
                    <a:pt x="160" y="58"/>
                  </a:cubicBezTo>
                  <a:cubicBezTo>
                    <a:pt x="159" y="54"/>
                    <a:pt x="158" y="51"/>
                    <a:pt x="157" y="48"/>
                  </a:cubicBezTo>
                  <a:cubicBezTo>
                    <a:pt x="155" y="43"/>
                    <a:pt x="154" y="41"/>
                    <a:pt x="152" y="37"/>
                  </a:cubicBezTo>
                  <a:cubicBezTo>
                    <a:pt x="152" y="36"/>
                    <a:pt x="151" y="35"/>
                    <a:pt x="151" y="34"/>
                  </a:cubicBezTo>
                  <a:cubicBezTo>
                    <a:pt x="151" y="34"/>
                    <a:pt x="151" y="34"/>
                    <a:pt x="151" y="34"/>
                  </a:cubicBezTo>
                  <a:cubicBezTo>
                    <a:pt x="151" y="34"/>
                    <a:pt x="151" y="34"/>
                    <a:pt x="151" y="34"/>
                  </a:cubicBezTo>
                  <a:cubicBezTo>
                    <a:pt x="151" y="33"/>
                    <a:pt x="151" y="33"/>
                    <a:pt x="151" y="33"/>
                  </a:cubicBezTo>
                  <a:cubicBezTo>
                    <a:pt x="151" y="33"/>
                    <a:pt x="151" y="33"/>
                    <a:pt x="151" y="33"/>
                  </a:cubicBezTo>
                  <a:cubicBezTo>
                    <a:pt x="151" y="31"/>
                    <a:pt x="150" y="29"/>
                    <a:pt x="149" y="28"/>
                  </a:cubicBezTo>
                  <a:cubicBezTo>
                    <a:pt x="147" y="26"/>
                    <a:pt x="146" y="24"/>
                    <a:pt x="145" y="22"/>
                  </a:cubicBezTo>
                  <a:cubicBezTo>
                    <a:pt x="145" y="21"/>
                    <a:pt x="144" y="20"/>
                    <a:pt x="143" y="18"/>
                  </a:cubicBezTo>
                  <a:cubicBezTo>
                    <a:pt x="142" y="17"/>
                    <a:pt x="140" y="16"/>
                    <a:pt x="137" y="15"/>
                  </a:cubicBezTo>
                  <a:cubicBezTo>
                    <a:pt x="136" y="14"/>
                    <a:pt x="135" y="13"/>
                    <a:pt x="134" y="13"/>
                  </a:cubicBezTo>
                  <a:cubicBezTo>
                    <a:pt x="132" y="12"/>
                    <a:pt x="131" y="11"/>
                    <a:pt x="129" y="10"/>
                  </a:cubicBezTo>
                  <a:cubicBezTo>
                    <a:pt x="128" y="9"/>
                    <a:pt x="126" y="8"/>
                    <a:pt x="125" y="7"/>
                  </a:cubicBezTo>
                  <a:cubicBezTo>
                    <a:pt x="123" y="6"/>
                    <a:pt x="122" y="5"/>
                    <a:pt x="121" y="5"/>
                  </a:cubicBezTo>
                  <a:cubicBezTo>
                    <a:pt x="119" y="3"/>
                    <a:pt x="116" y="1"/>
                    <a:pt x="113" y="1"/>
                  </a:cubicBezTo>
                  <a:cubicBezTo>
                    <a:pt x="110" y="0"/>
                    <a:pt x="106" y="0"/>
                    <a:pt x="103" y="0"/>
                  </a:cubicBezTo>
                  <a:cubicBezTo>
                    <a:pt x="101" y="0"/>
                    <a:pt x="99" y="0"/>
                    <a:pt x="96" y="0"/>
                  </a:cubicBezTo>
                  <a:cubicBezTo>
                    <a:pt x="95" y="0"/>
                    <a:pt x="94" y="0"/>
                    <a:pt x="92" y="0"/>
                  </a:cubicBezTo>
                  <a:cubicBezTo>
                    <a:pt x="88" y="0"/>
                    <a:pt x="83" y="0"/>
                    <a:pt x="78" y="1"/>
                  </a:cubicBezTo>
                  <a:cubicBezTo>
                    <a:pt x="75" y="1"/>
                    <a:pt x="72" y="3"/>
                    <a:pt x="69" y="4"/>
                  </a:cubicBezTo>
                  <a:cubicBezTo>
                    <a:pt x="66" y="5"/>
                    <a:pt x="63" y="6"/>
                    <a:pt x="61" y="6"/>
                  </a:cubicBezTo>
                  <a:cubicBezTo>
                    <a:pt x="59" y="7"/>
                    <a:pt x="57" y="7"/>
                    <a:pt x="55" y="7"/>
                  </a:cubicBezTo>
                  <a:cubicBezTo>
                    <a:pt x="51" y="8"/>
                    <a:pt x="47" y="8"/>
                    <a:pt x="44" y="10"/>
                  </a:cubicBezTo>
                  <a:cubicBezTo>
                    <a:pt x="41" y="12"/>
                    <a:pt x="37" y="12"/>
                    <a:pt x="33" y="13"/>
                  </a:cubicBezTo>
                  <a:cubicBezTo>
                    <a:pt x="29" y="13"/>
                    <a:pt x="25" y="13"/>
                    <a:pt x="23" y="15"/>
                  </a:cubicBezTo>
                  <a:cubicBezTo>
                    <a:pt x="20" y="18"/>
                    <a:pt x="19" y="22"/>
                    <a:pt x="19" y="26"/>
                  </a:cubicBezTo>
                  <a:cubicBezTo>
                    <a:pt x="18" y="28"/>
                    <a:pt x="18" y="31"/>
                    <a:pt x="17" y="33"/>
                  </a:cubicBezTo>
                  <a:cubicBezTo>
                    <a:pt x="15" y="35"/>
                    <a:pt x="14" y="38"/>
                    <a:pt x="12" y="40"/>
                  </a:cubicBezTo>
                  <a:cubicBezTo>
                    <a:pt x="9" y="44"/>
                    <a:pt x="7" y="47"/>
                    <a:pt x="7" y="53"/>
                  </a:cubicBezTo>
                  <a:cubicBezTo>
                    <a:pt x="7" y="63"/>
                    <a:pt x="7" y="75"/>
                    <a:pt x="5" y="86"/>
                  </a:cubicBezTo>
                  <a:cubicBezTo>
                    <a:pt x="4" y="93"/>
                    <a:pt x="4" y="100"/>
                    <a:pt x="2" y="107"/>
                  </a:cubicBezTo>
                  <a:cubicBezTo>
                    <a:pt x="0" y="114"/>
                    <a:pt x="0" y="119"/>
                    <a:pt x="3" y="124"/>
                  </a:cubicBezTo>
                  <a:cubicBezTo>
                    <a:pt x="6" y="127"/>
                    <a:pt x="8" y="129"/>
                    <a:pt x="11" y="132"/>
                  </a:cubicBezTo>
                  <a:cubicBezTo>
                    <a:pt x="13" y="133"/>
                    <a:pt x="15" y="135"/>
                    <a:pt x="17" y="137"/>
                  </a:cubicBezTo>
                  <a:cubicBezTo>
                    <a:pt x="19" y="139"/>
                    <a:pt x="21" y="142"/>
                    <a:pt x="24" y="146"/>
                  </a:cubicBezTo>
                  <a:cubicBezTo>
                    <a:pt x="25" y="147"/>
                    <a:pt x="26" y="149"/>
                    <a:pt x="28" y="151"/>
                  </a:cubicBezTo>
                  <a:cubicBezTo>
                    <a:pt x="33" y="158"/>
                    <a:pt x="40" y="163"/>
                    <a:pt x="46" y="168"/>
                  </a:cubicBezTo>
                  <a:cubicBezTo>
                    <a:pt x="50" y="170"/>
                    <a:pt x="50" y="170"/>
                    <a:pt x="50" y="170"/>
                  </a:cubicBezTo>
                  <a:cubicBezTo>
                    <a:pt x="52" y="172"/>
                    <a:pt x="55" y="175"/>
                    <a:pt x="58" y="177"/>
                  </a:cubicBezTo>
                  <a:cubicBezTo>
                    <a:pt x="61" y="181"/>
                    <a:pt x="65" y="184"/>
                    <a:pt x="69" y="187"/>
                  </a:cubicBezTo>
                  <a:cubicBezTo>
                    <a:pt x="71" y="188"/>
                    <a:pt x="73" y="188"/>
                    <a:pt x="75" y="188"/>
                  </a:cubicBezTo>
                  <a:cubicBezTo>
                    <a:pt x="76" y="189"/>
                    <a:pt x="77" y="189"/>
                    <a:pt x="78" y="189"/>
                  </a:cubicBezTo>
                  <a:cubicBezTo>
                    <a:pt x="80" y="190"/>
                    <a:pt x="82" y="191"/>
                    <a:pt x="83" y="192"/>
                  </a:cubicBezTo>
                  <a:cubicBezTo>
                    <a:pt x="84" y="192"/>
                    <a:pt x="85" y="193"/>
                    <a:pt x="85" y="193"/>
                  </a:cubicBezTo>
                  <a:cubicBezTo>
                    <a:pt x="86" y="193"/>
                    <a:pt x="87" y="194"/>
                    <a:pt x="88" y="194"/>
                  </a:cubicBezTo>
                  <a:cubicBezTo>
                    <a:pt x="89" y="194"/>
                    <a:pt x="89" y="194"/>
                    <a:pt x="90" y="194"/>
                  </a:cubicBezTo>
                  <a:cubicBezTo>
                    <a:pt x="91" y="193"/>
                    <a:pt x="91" y="193"/>
                    <a:pt x="92" y="193"/>
                  </a:cubicBezTo>
                  <a:cubicBezTo>
                    <a:pt x="93" y="193"/>
                    <a:pt x="93" y="193"/>
                    <a:pt x="94" y="194"/>
                  </a:cubicBezTo>
                  <a:cubicBezTo>
                    <a:pt x="99" y="194"/>
                    <a:pt x="106" y="197"/>
                    <a:pt x="111" y="199"/>
                  </a:cubicBezTo>
                  <a:cubicBezTo>
                    <a:pt x="115" y="201"/>
                    <a:pt x="119" y="204"/>
                    <a:pt x="122" y="207"/>
                  </a:cubicBezTo>
                  <a:cubicBezTo>
                    <a:pt x="126" y="209"/>
                    <a:pt x="126" y="209"/>
                    <a:pt x="126" y="209"/>
                  </a:cubicBezTo>
                  <a:cubicBezTo>
                    <a:pt x="127" y="210"/>
                    <a:pt x="128" y="211"/>
                    <a:pt x="129" y="211"/>
                  </a:cubicBezTo>
                  <a:cubicBezTo>
                    <a:pt x="129" y="212"/>
                    <a:pt x="129" y="212"/>
                    <a:pt x="129" y="212"/>
                  </a:cubicBezTo>
                  <a:cubicBezTo>
                    <a:pt x="132" y="214"/>
                    <a:pt x="136" y="216"/>
                    <a:pt x="139" y="218"/>
                  </a:cubicBezTo>
                  <a:cubicBezTo>
                    <a:pt x="141" y="219"/>
                    <a:pt x="143" y="221"/>
                    <a:pt x="145" y="222"/>
                  </a:cubicBezTo>
                  <a:cubicBezTo>
                    <a:pt x="147" y="224"/>
                    <a:pt x="149" y="225"/>
                    <a:pt x="151" y="226"/>
                  </a:cubicBezTo>
                  <a:cubicBezTo>
                    <a:pt x="153" y="227"/>
                    <a:pt x="154" y="227"/>
                    <a:pt x="156" y="227"/>
                  </a:cubicBezTo>
                  <a:cubicBezTo>
                    <a:pt x="158" y="227"/>
                    <a:pt x="160" y="228"/>
                    <a:pt x="162" y="229"/>
                  </a:cubicBezTo>
                  <a:cubicBezTo>
                    <a:pt x="163" y="230"/>
                    <a:pt x="164" y="231"/>
                    <a:pt x="165" y="231"/>
                  </a:cubicBezTo>
                  <a:cubicBezTo>
                    <a:pt x="166" y="233"/>
                    <a:pt x="167" y="234"/>
                    <a:pt x="169" y="234"/>
                  </a:cubicBezTo>
                  <a:cubicBezTo>
                    <a:pt x="170" y="234"/>
                    <a:pt x="172" y="234"/>
                    <a:pt x="173" y="234"/>
                  </a:cubicBezTo>
                  <a:cubicBezTo>
                    <a:pt x="175" y="235"/>
                    <a:pt x="178" y="235"/>
                    <a:pt x="180" y="236"/>
                  </a:cubicBezTo>
                  <a:cubicBezTo>
                    <a:pt x="186" y="239"/>
                    <a:pt x="194" y="243"/>
                    <a:pt x="196" y="250"/>
                  </a:cubicBezTo>
                  <a:cubicBezTo>
                    <a:pt x="197" y="253"/>
                    <a:pt x="198" y="258"/>
                    <a:pt x="196" y="261"/>
                  </a:cubicBezTo>
                  <a:cubicBezTo>
                    <a:pt x="195" y="263"/>
                    <a:pt x="194" y="263"/>
                    <a:pt x="193" y="264"/>
                  </a:cubicBezTo>
                  <a:cubicBezTo>
                    <a:pt x="192" y="266"/>
                    <a:pt x="191" y="267"/>
                    <a:pt x="190" y="269"/>
                  </a:cubicBezTo>
                  <a:cubicBezTo>
                    <a:pt x="190" y="270"/>
                    <a:pt x="190" y="272"/>
                    <a:pt x="190" y="273"/>
                  </a:cubicBezTo>
                  <a:cubicBezTo>
                    <a:pt x="190" y="275"/>
                    <a:pt x="189" y="278"/>
                    <a:pt x="188" y="280"/>
                  </a:cubicBezTo>
                  <a:cubicBezTo>
                    <a:pt x="187" y="282"/>
                    <a:pt x="184" y="283"/>
                    <a:pt x="182" y="285"/>
                  </a:cubicBezTo>
                  <a:cubicBezTo>
                    <a:pt x="181" y="285"/>
                    <a:pt x="181" y="285"/>
                    <a:pt x="181" y="285"/>
                  </a:cubicBezTo>
                  <a:cubicBezTo>
                    <a:pt x="181" y="287"/>
                    <a:pt x="181" y="287"/>
                    <a:pt x="181" y="287"/>
                  </a:cubicBezTo>
                  <a:cubicBezTo>
                    <a:pt x="181" y="289"/>
                    <a:pt x="181" y="291"/>
                    <a:pt x="181" y="293"/>
                  </a:cubicBezTo>
                  <a:cubicBezTo>
                    <a:pt x="181" y="293"/>
                    <a:pt x="181" y="293"/>
                    <a:pt x="181" y="293"/>
                  </a:cubicBezTo>
                  <a:cubicBezTo>
                    <a:pt x="182" y="299"/>
                    <a:pt x="182" y="306"/>
                    <a:pt x="178" y="311"/>
                  </a:cubicBezTo>
                  <a:cubicBezTo>
                    <a:pt x="177" y="312"/>
                    <a:pt x="177" y="314"/>
                    <a:pt x="176" y="315"/>
                  </a:cubicBezTo>
                  <a:cubicBezTo>
                    <a:pt x="176" y="317"/>
                    <a:pt x="175" y="318"/>
                    <a:pt x="174" y="320"/>
                  </a:cubicBezTo>
                  <a:cubicBezTo>
                    <a:pt x="173" y="321"/>
                    <a:pt x="172" y="321"/>
                    <a:pt x="172" y="322"/>
                  </a:cubicBezTo>
                  <a:cubicBezTo>
                    <a:pt x="170" y="322"/>
                    <a:pt x="169" y="323"/>
                    <a:pt x="169" y="325"/>
                  </a:cubicBezTo>
                  <a:cubicBezTo>
                    <a:pt x="169" y="329"/>
                    <a:pt x="173" y="329"/>
                    <a:pt x="176" y="329"/>
                  </a:cubicBezTo>
                  <a:cubicBezTo>
                    <a:pt x="177" y="329"/>
                    <a:pt x="178" y="329"/>
                    <a:pt x="178" y="329"/>
                  </a:cubicBezTo>
                  <a:cubicBezTo>
                    <a:pt x="179" y="329"/>
                    <a:pt x="179" y="329"/>
                    <a:pt x="179" y="329"/>
                  </a:cubicBezTo>
                  <a:cubicBezTo>
                    <a:pt x="182" y="329"/>
                    <a:pt x="184" y="330"/>
                    <a:pt x="187" y="330"/>
                  </a:cubicBezTo>
                  <a:cubicBezTo>
                    <a:pt x="190" y="331"/>
                    <a:pt x="192" y="331"/>
                    <a:pt x="195" y="331"/>
                  </a:cubicBezTo>
                  <a:cubicBezTo>
                    <a:pt x="196" y="331"/>
                    <a:pt x="197" y="331"/>
                    <a:pt x="199" y="331"/>
                  </a:cubicBezTo>
                  <a:cubicBezTo>
                    <a:pt x="200" y="330"/>
                    <a:pt x="201" y="330"/>
                    <a:pt x="203" y="330"/>
                  </a:cubicBezTo>
                  <a:cubicBezTo>
                    <a:pt x="203" y="330"/>
                    <a:pt x="204" y="330"/>
                    <a:pt x="205" y="331"/>
                  </a:cubicBezTo>
                  <a:cubicBezTo>
                    <a:pt x="207" y="331"/>
                    <a:pt x="208" y="332"/>
                    <a:pt x="210" y="333"/>
                  </a:cubicBezTo>
                  <a:cubicBezTo>
                    <a:pt x="211" y="334"/>
                    <a:pt x="212" y="334"/>
                    <a:pt x="213" y="335"/>
                  </a:cubicBezTo>
                  <a:cubicBezTo>
                    <a:pt x="215" y="335"/>
                    <a:pt x="215" y="335"/>
                    <a:pt x="215" y="335"/>
                  </a:cubicBezTo>
                  <a:cubicBezTo>
                    <a:pt x="218" y="337"/>
                    <a:pt x="222" y="338"/>
                    <a:pt x="225" y="338"/>
                  </a:cubicBezTo>
                  <a:cubicBezTo>
                    <a:pt x="227" y="338"/>
                    <a:pt x="229" y="337"/>
                    <a:pt x="230" y="335"/>
                  </a:cubicBezTo>
                  <a:cubicBezTo>
                    <a:pt x="230" y="335"/>
                    <a:pt x="230" y="335"/>
                    <a:pt x="230" y="335"/>
                  </a:cubicBezTo>
                  <a:cubicBezTo>
                    <a:pt x="231" y="335"/>
                    <a:pt x="231" y="335"/>
                    <a:pt x="231" y="335"/>
                  </a:cubicBezTo>
                  <a:cubicBezTo>
                    <a:pt x="232" y="335"/>
                    <a:pt x="234" y="335"/>
                    <a:pt x="235" y="337"/>
                  </a:cubicBezTo>
                  <a:cubicBezTo>
                    <a:pt x="236" y="338"/>
                    <a:pt x="237" y="339"/>
                    <a:pt x="238" y="339"/>
                  </a:cubicBezTo>
                  <a:cubicBezTo>
                    <a:pt x="238" y="339"/>
                    <a:pt x="238" y="339"/>
                    <a:pt x="238" y="339"/>
                  </a:cubicBezTo>
                  <a:cubicBezTo>
                    <a:pt x="239" y="338"/>
                    <a:pt x="239" y="338"/>
                    <a:pt x="239" y="338"/>
                  </a:cubicBezTo>
                  <a:cubicBezTo>
                    <a:pt x="240" y="338"/>
                    <a:pt x="240" y="338"/>
                    <a:pt x="241" y="337"/>
                  </a:cubicBezTo>
                  <a:cubicBezTo>
                    <a:pt x="242" y="337"/>
                    <a:pt x="243" y="336"/>
                    <a:pt x="244" y="336"/>
                  </a:cubicBezTo>
                  <a:cubicBezTo>
                    <a:pt x="245" y="336"/>
                    <a:pt x="245" y="336"/>
                    <a:pt x="246" y="336"/>
                  </a:cubicBezTo>
                  <a:cubicBezTo>
                    <a:pt x="246" y="336"/>
                    <a:pt x="247" y="337"/>
                    <a:pt x="249" y="339"/>
                  </a:cubicBezTo>
                  <a:cubicBezTo>
                    <a:pt x="252" y="341"/>
                    <a:pt x="252" y="341"/>
                    <a:pt x="252" y="341"/>
                  </a:cubicBezTo>
                  <a:cubicBezTo>
                    <a:pt x="253" y="337"/>
                    <a:pt x="253" y="337"/>
                    <a:pt x="253" y="337"/>
                  </a:cubicBezTo>
                  <a:cubicBezTo>
                    <a:pt x="254" y="333"/>
                    <a:pt x="255" y="331"/>
                    <a:pt x="259" y="330"/>
                  </a:cubicBezTo>
                  <a:cubicBezTo>
                    <a:pt x="260" y="330"/>
                    <a:pt x="260" y="330"/>
                    <a:pt x="261" y="330"/>
                  </a:cubicBezTo>
                  <a:cubicBezTo>
                    <a:pt x="264" y="330"/>
                    <a:pt x="268" y="331"/>
                    <a:pt x="271" y="334"/>
                  </a:cubicBezTo>
                  <a:cubicBezTo>
                    <a:pt x="271" y="334"/>
                    <a:pt x="272" y="335"/>
                    <a:pt x="272" y="335"/>
                  </a:cubicBezTo>
                  <a:cubicBezTo>
                    <a:pt x="274" y="338"/>
                    <a:pt x="274" y="338"/>
                    <a:pt x="274" y="338"/>
                  </a:cubicBezTo>
                  <a:cubicBezTo>
                    <a:pt x="276" y="335"/>
                    <a:pt x="276" y="335"/>
                    <a:pt x="276" y="335"/>
                  </a:cubicBezTo>
                  <a:cubicBezTo>
                    <a:pt x="276" y="334"/>
                    <a:pt x="277" y="333"/>
                    <a:pt x="277" y="333"/>
                  </a:cubicBezTo>
                  <a:cubicBezTo>
                    <a:pt x="277" y="332"/>
                    <a:pt x="277" y="332"/>
                    <a:pt x="277" y="332"/>
                  </a:cubicBezTo>
                  <a:cubicBezTo>
                    <a:pt x="278" y="330"/>
                    <a:pt x="278" y="329"/>
                    <a:pt x="278" y="327"/>
                  </a:cubicBezTo>
                  <a:cubicBezTo>
                    <a:pt x="278" y="324"/>
                    <a:pt x="279" y="321"/>
                    <a:pt x="280" y="319"/>
                  </a:cubicBezTo>
                  <a:cubicBezTo>
                    <a:pt x="282" y="316"/>
                    <a:pt x="286" y="315"/>
                    <a:pt x="290" y="314"/>
                  </a:cubicBezTo>
                  <a:cubicBezTo>
                    <a:pt x="291" y="314"/>
                    <a:pt x="291" y="314"/>
                    <a:pt x="291" y="314"/>
                  </a:cubicBezTo>
                  <a:cubicBezTo>
                    <a:pt x="292" y="313"/>
                    <a:pt x="292" y="313"/>
                    <a:pt x="292" y="313"/>
                  </a:cubicBezTo>
                  <a:cubicBezTo>
                    <a:pt x="293" y="311"/>
                    <a:pt x="295" y="309"/>
                    <a:pt x="297" y="307"/>
                  </a:cubicBezTo>
                  <a:cubicBezTo>
                    <a:pt x="300" y="304"/>
                    <a:pt x="302" y="301"/>
                    <a:pt x="303" y="297"/>
                  </a:cubicBezTo>
                  <a:cubicBezTo>
                    <a:pt x="305" y="287"/>
                    <a:pt x="305" y="279"/>
                    <a:pt x="304" y="270"/>
                  </a:cubicBezTo>
                  <a:cubicBezTo>
                    <a:pt x="304" y="269"/>
                    <a:pt x="303" y="267"/>
                    <a:pt x="303" y="265"/>
                  </a:cubicBezTo>
                  <a:cubicBezTo>
                    <a:pt x="302" y="259"/>
                    <a:pt x="301" y="253"/>
                    <a:pt x="303" y="248"/>
                  </a:cubicBezTo>
                  <a:cubicBezTo>
                    <a:pt x="303" y="246"/>
                    <a:pt x="304" y="245"/>
                    <a:pt x="305" y="243"/>
                  </a:cubicBezTo>
                  <a:cubicBezTo>
                    <a:pt x="306" y="241"/>
                    <a:pt x="307" y="239"/>
                    <a:pt x="307" y="237"/>
                  </a:cubicBezTo>
                  <a:cubicBezTo>
                    <a:pt x="308" y="235"/>
                    <a:pt x="307" y="233"/>
                    <a:pt x="307" y="23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 name="Freeform 25"/>
            <p:cNvSpPr>
              <a:spLocks/>
            </p:cNvSpPr>
            <p:nvPr/>
          </p:nvSpPr>
          <p:spPr bwMode="auto">
            <a:xfrm>
              <a:off x="1799" y="2447"/>
              <a:ext cx="23" cy="26"/>
            </a:xfrm>
            <a:custGeom>
              <a:avLst/>
              <a:gdLst>
                <a:gd name="T0" fmla="*/ 15 w 15"/>
                <a:gd name="T1" fmla="*/ 6 h 17"/>
                <a:gd name="T2" fmla="*/ 9 w 15"/>
                <a:gd name="T3" fmla="*/ 0 h 17"/>
                <a:gd name="T4" fmla="*/ 3 w 15"/>
                <a:gd name="T5" fmla="*/ 5 h 17"/>
                <a:gd name="T6" fmla="*/ 2 w 15"/>
                <a:gd name="T7" fmla="*/ 15 h 17"/>
                <a:gd name="T8" fmla="*/ 5 w 15"/>
                <a:gd name="T9" fmla="*/ 17 h 17"/>
                <a:gd name="T10" fmla="*/ 12 w 15"/>
                <a:gd name="T11" fmla="*/ 13 h 17"/>
                <a:gd name="T12" fmla="*/ 15 w 15"/>
                <a:gd name="T13" fmla="*/ 6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15" y="6"/>
                  </a:moveTo>
                  <a:cubicBezTo>
                    <a:pt x="13" y="1"/>
                    <a:pt x="11" y="0"/>
                    <a:pt x="9" y="0"/>
                  </a:cubicBezTo>
                  <a:cubicBezTo>
                    <a:pt x="7" y="0"/>
                    <a:pt x="5" y="2"/>
                    <a:pt x="3" y="5"/>
                  </a:cubicBezTo>
                  <a:cubicBezTo>
                    <a:pt x="1" y="8"/>
                    <a:pt x="0" y="12"/>
                    <a:pt x="2" y="15"/>
                  </a:cubicBezTo>
                  <a:cubicBezTo>
                    <a:pt x="3" y="17"/>
                    <a:pt x="4" y="17"/>
                    <a:pt x="5" y="17"/>
                  </a:cubicBezTo>
                  <a:cubicBezTo>
                    <a:pt x="8" y="17"/>
                    <a:pt x="10" y="15"/>
                    <a:pt x="12" y="13"/>
                  </a:cubicBezTo>
                  <a:cubicBezTo>
                    <a:pt x="13" y="12"/>
                    <a:pt x="15" y="8"/>
                    <a:pt x="15" y="6"/>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6"/>
            <p:cNvSpPr>
              <a:spLocks/>
            </p:cNvSpPr>
            <p:nvPr/>
          </p:nvSpPr>
          <p:spPr bwMode="auto">
            <a:xfrm>
              <a:off x="1817" y="2462"/>
              <a:ext cx="21" cy="21"/>
            </a:xfrm>
            <a:custGeom>
              <a:avLst/>
              <a:gdLst>
                <a:gd name="T0" fmla="*/ 6 w 14"/>
                <a:gd name="T1" fmla="*/ 0 h 14"/>
                <a:gd name="T2" fmla="*/ 1 w 14"/>
                <a:gd name="T3" fmla="*/ 4 h 14"/>
                <a:gd name="T4" fmla="*/ 2 w 14"/>
                <a:gd name="T5" fmla="*/ 11 h 14"/>
                <a:gd name="T6" fmla="*/ 8 w 14"/>
                <a:gd name="T7" fmla="*/ 14 h 14"/>
                <a:gd name="T8" fmla="*/ 13 w 14"/>
                <a:gd name="T9" fmla="*/ 11 h 14"/>
                <a:gd name="T10" fmla="*/ 13 w 14"/>
                <a:gd name="T11" fmla="*/ 3 h 14"/>
                <a:gd name="T12" fmla="*/ 6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6" y="0"/>
                  </a:moveTo>
                  <a:cubicBezTo>
                    <a:pt x="4" y="0"/>
                    <a:pt x="2" y="1"/>
                    <a:pt x="1" y="4"/>
                  </a:cubicBezTo>
                  <a:cubicBezTo>
                    <a:pt x="0" y="6"/>
                    <a:pt x="1" y="9"/>
                    <a:pt x="2" y="11"/>
                  </a:cubicBezTo>
                  <a:cubicBezTo>
                    <a:pt x="4" y="13"/>
                    <a:pt x="6" y="14"/>
                    <a:pt x="8" y="14"/>
                  </a:cubicBezTo>
                  <a:cubicBezTo>
                    <a:pt x="9" y="14"/>
                    <a:pt x="11" y="14"/>
                    <a:pt x="13" y="11"/>
                  </a:cubicBezTo>
                  <a:cubicBezTo>
                    <a:pt x="14" y="8"/>
                    <a:pt x="14" y="6"/>
                    <a:pt x="13" y="3"/>
                  </a:cubicBezTo>
                  <a:cubicBezTo>
                    <a:pt x="11" y="1"/>
                    <a:pt x="9" y="0"/>
                    <a:pt x="6"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 name="Freeform 27"/>
            <p:cNvSpPr>
              <a:spLocks/>
            </p:cNvSpPr>
            <p:nvPr/>
          </p:nvSpPr>
          <p:spPr bwMode="auto">
            <a:xfrm>
              <a:off x="2413" y="3554"/>
              <a:ext cx="20" cy="17"/>
            </a:xfrm>
            <a:custGeom>
              <a:avLst/>
              <a:gdLst>
                <a:gd name="T0" fmla="*/ 13 w 13"/>
                <a:gd name="T1" fmla="*/ 5 h 11"/>
                <a:gd name="T2" fmla="*/ 6 w 13"/>
                <a:gd name="T3" fmla="*/ 0 h 11"/>
                <a:gd name="T4" fmla="*/ 2 w 13"/>
                <a:gd name="T5" fmla="*/ 1 h 11"/>
                <a:gd name="T6" fmla="*/ 0 w 13"/>
                <a:gd name="T7" fmla="*/ 6 h 11"/>
                <a:gd name="T8" fmla="*/ 0 w 13"/>
                <a:gd name="T9" fmla="*/ 7 h 11"/>
                <a:gd name="T10" fmla="*/ 2 w 13"/>
                <a:gd name="T11" fmla="*/ 8 h 11"/>
                <a:gd name="T12" fmla="*/ 3 w 13"/>
                <a:gd name="T13" fmla="*/ 9 h 11"/>
                <a:gd name="T14" fmla="*/ 4 w 13"/>
                <a:gd name="T15" fmla="*/ 9 h 11"/>
                <a:gd name="T16" fmla="*/ 7 w 13"/>
                <a:gd name="T17" fmla="*/ 11 h 11"/>
                <a:gd name="T18" fmla="*/ 7 w 13"/>
                <a:gd name="T19" fmla="*/ 11 h 11"/>
                <a:gd name="T20" fmla="*/ 7 w 13"/>
                <a:gd name="T21" fmla="*/ 11 h 11"/>
                <a:gd name="T22" fmla="*/ 11 w 13"/>
                <a:gd name="T23" fmla="*/ 10 h 11"/>
                <a:gd name="T24" fmla="*/ 13 w 13"/>
                <a:gd name="T2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3" y="5"/>
                  </a:moveTo>
                  <a:cubicBezTo>
                    <a:pt x="12" y="3"/>
                    <a:pt x="9" y="0"/>
                    <a:pt x="6" y="0"/>
                  </a:cubicBezTo>
                  <a:cubicBezTo>
                    <a:pt x="4" y="0"/>
                    <a:pt x="3" y="0"/>
                    <a:pt x="2" y="1"/>
                  </a:cubicBezTo>
                  <a:cubicBezTo>
                    <a:pt x="1" y="2"/>
                    <a:pt x="0" y="4"/>
                    <a:pt x="0" y="6"/>
                  </a:cubicBezTo>
                  <a:cubicBezTo>
                    <a:pt x="0" y="7"/>
                    <a:pt x="0" y="7"/>
                    <a:pt x="0" y="7"/>
                  </a:cubicBezTo>
                  <a:cubicBezTo>
                    <a:pt x="2" y="8"/>
                    <a:pt x="2" y="8"/>
                    <a:pt x="2" y="8"/>
                  </a:cubicBezTo>
                  <a:cubicBezTo>
                    <a:pt x="3" y="8"/>
                    <a:pt x="3" y="8"/>
                    <a:pt x="3" y="9"/>
                  </a:cubicBezTo>
                  <a:cubicBezTo>
                    <a:pt x="4" y="9"/>
                    <a:pt x="4" y="9"/>
                    <a:pt x="4" y="9"/>
                  </a:cubicBezTo>
                  <a:cubicBezTo>
                    <a:pt x="4" y="10"/>
                    <a:pt x="5" y="11"/>
                    <a:pt x="7" y="11"/>
                  </a:cubicBezTo>
                  <a:cubicBezTo>
                    <a:pt x="7" y="11"/>
                    <a:pt x="7" y="11"/>
                    <a:pt x="7" y="11"/>
                  </a:cubicBezTo>
                  <a:cubicBezTo>
                    <a:pt x="7" y="11"/>
                    <a:pt x="7" y="11"/>
                    <a:pt x="7" y="11"/>
                  </a:cubicBezTo>
                  <a:cubicBezTo>
                    <a:pt x="7" y="11"/>
                    <a:pt x="10" y="11"/>
                    <a:pt x="11" y="10"/>
                  </a:cubicBezTo>
                  <a:cubicBezTo>
                    <a:pt x="13" y="9"/>
                    <a:pt x="13" y="7"/>
                    <a:pt x="13" y="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 name="Freeform 28"/>
            <p:cNvSpPr>
              <a:spLocks/>
            </p:cNvSpPr>
            <p:nvPr/>
          </p:nvSpPr>
          <p:spPr bwMode="auto">
            <a:xfrm>
              <a:off x="2456" y="3568"/>
              <a:ext cx="28" cy="21"/>
            </a:xfrm>
            <a:custGeom>
              <a:avLst/>
              <a:gdLst>
                <a:gd name="T0" fmla="*/ 2 w 18"/>
                <a:gd name="T1" fmla="*/ 10 h 14"/>
                <a:gd name="T2" fmla="*/ 4 w 18"/>
                <a:gd name="T3" fmla="*/ 11 h 14"/>
                <a:gd name="T4" fmla="*/ 5 w 18"/>
                <a:gd name="T5" fmla="*/ 11 h 14"/>
                <a:gd name="T6" fmla="*/ 5 w 18"/>
                <a:gd name="T7" fmla="*/ 11 h 14"/>
                <a:gd name="T8" fmla="*/ 9 w 18"/>
                <a:gd name="T9" fmla="*/ 14 h 14"/>
                <a:gd name="T10" fmla="*/ 12 w 18"/>
                <a:gd name="T11" fmla="*/ 13 h 14"/>
                <a:gd name="T12" fmla="*/ 14 w 18"/>
                <a:gd name="T13" fmla="*/ 12 h 14"/>
                <a:gd name="T14" fmla="*/ 14 w 18"/>
                <a:gd name="T15" fmla="*/ 12 h 14"/>
                <a:gd name="T16" fmla="*/ 18 w 18"/>
                <a:gd name="T17" fmla="*/ 9 h 14"/>
                <a:gd name="T18" fmla="*/ 17 w 18"/>
                <a:gd name="T19" fmla="*/ 4 h 14"/>
                <a:gd name="T20" fmla="*/ 17 w 18"/>
                <a:gd name="T21" fmla="*/ 4 h 14"/>
                <a:gd name="T22" fmla="*/ 12 w 18"/>
                <a:gd name="T23" fmla="*/ 0 h 14"/>
                <a:gd name="T24" fmla="*/ 11 w 18"/>
                <a:gd name="T25" fmla="*/ 0 h 14"/>
                <a:gd name="T26" fmla="*/ 8 w 18"/>
                <a:gd name="T27" fmla="*/ 4 h 14"/>
                <a:gd name="T28" fmla="*/ 8 w 18"/>
                <a:gd name="T29" fmla="*/ 4 h 14"/>
                <a:gd name="T30" fmla="*/ 5 w 18"/>
                <a:gd name="T31" fmla="*/ 3 h 14"/>
                <a:gd name="T32" fmla="*/ 4 w 18"/>
                <a:gd name="T33" fmla="*/ 3 h 14"/>
                <a:gd name="T34" fmla="*/ 0 w 18"/>
                <a:gd name="T35" fmla="*/ 6 h 14"/>
                <a:gd name="T36" fmla="*/ 2 w 18"/>
                <a:gd name="T3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4">
                  <a:moveTo>
                    <a:pt x="2" y="10"/>
                  </a:moveTo>
                  <a:cubicBezTo>
                    <a:pt x="3" y="11"/>
                    <a:pt x="4" y="11"/>
                    <a:pt x="4" y="11"/>
                  </a:cubicBezTo>
                  <a:cubicBezTo>
                    <a:pt x="5" y="11"/>
                    <a:pt x="5" y="11"/>
                    <a:pt x="5" y="11"/>
                  </a:cubicBezTo>
                  <a:cubicBezTo>
                    <a:pt x="5" y="11"/>
                    <a:pt x="5" y="11"/>
                    <a:pt x="5" y="11"/>
                  </a:cubicBezTo>
                  <a:cubicBezTo>
                    <a:pt x="6" y="13"/>
                    <a:pt x="7" y="14"/>
                    <a:pt x="9" y="14"/>
                  </a:cubicBezTo>
                  <a:cubicBezTo>
                    <a:pt x="10" y="14"/>
                    <a:pt x="11" y="13"/>
                    <a:pt x="12" y="13"/>
                  </a:cubicBezTo>
                  <a:cubicBezTo>
                    <a:pt x="13" y="13"/>
                    <a:pt x="13" y="12"/>
                    <a:pt x="14" y="12"/>
                  </a:cubicBezTo>
                  <a:cubicBezTo>
                    <a:pt x="14" y="12"/>
                    <a:pt x="14" y="12"/>
                    <a:pt x="14" y="12"/>
                  </a:cubicBezTo>
                  <a:cubicBezTo>
                    <a:pt x="16" y="11"/>
                    <a:pt x="17" y="10"/>
                    <a:pt x="18" y="9"/>
                  </a:cubicBezTo>
                  <a:cubicBezTo>
                    <a:pt x="18" y="7"/>
                    <a:pt x="18" y="6"/>
                    <a:pt x="17" y="4"/>
                  </a:cubicBezTo>
                  <a:cubicBezTo>
                    <a:pt x="17" y="4"/>
                    <a:pt x="17" y="4"/>
                    <a:pt x="17" y="4"/>
                  </a:cubicBezTo>
                  <a:cubicBezTo>
                    <a:pt x="16" y="2"/>
                    <a:pt x="15" y="0"/>
                    <a:pt x="12" y="0"/>
                  </a:cubicBezTo>
                  <a:cubicBezTo>
                    <a:pt x="12" y="0"/>
                    <a:pt x="11" y="0"/>
                    <a:pt x="11" y="0"/>
                  </a:cubicBezTo>
                  <a:cubicBezTo>
                    <a:pt x="9" y="1"/>
                    <a:pt x="8" y="3"/>
                    <a:pt x="8" y="4"/>
                  </a:cubicBezTo>
                  <a:cubicBezTo>
                    <a:pt x="8" y="4"/>
                    <a:pt x="8" y="4"/>
                    <a:pt x="8" y="4"/>
                  </a:cubicBezTo>
                  <a:cubicBezTo>
                    <a:pt x="7" y="3"/>
                    <a:pt x="6" y="3"/>
                    <a:pt x="5" y="3"/>
                  </a:cubicBezTo>
                  <a:cubicBezTo>
                    <a:pt x="4" y="3"/>
                    <a:pt x="4" y="3"/>
                    <a:pt x="4" y="3"/>
                  </a:cubicBezTo>
                  <a:cubicBezTo>
                    <a:pt x="2" y="3"/>
                    <a:pt x="1" y="4"/>
                    <a:pt x="0" y="6"/>
                  </a:cubicBezTo>
                  <a:cubicBezTo>
                    <a:pt x="0" y="7"/>
                    <a:pt x="0" y="9"/>
                    <a:pt x="2"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 name="Freeform 29"/>
            <p:cNvSpPr>
              <a:spLocks/>
            </p:cNvSpPr>
            <p:nvPr/>
          </p:nvSpPr>
          <p:spPr bwMode="auto">
            <a:xfrm>
              <a:off x="2432" y="3632"/>
              <a:ext cx="15" cy="19"/>
            </a:xfrm>
            <a:custGeom>
              <a:avLst/>
              <a:gdLst>
                <a:gd name="T0" fmla="*/ 8 w 10"/>
                <a:gd name="T1" fmla="*/ 3 h 12"/>
                <a:gd name="T2" fmla="*/ 6 w 10"/>
                <a:gd name="T3" fmla="*/ 0 h 12"/>
                <a:gd name="T4" fmla="*/ 4 w 10"/>
                <a:gd name="T5" fmla="*/ 0 h 12"/>
                <a:gd name="T6" fmla="*/ 1 w 10"/>
                <a:gd name="T7" fmla="*/ 2 h 12"/>
                <a:gd name="T8" fmla="*/ 1 w 10"/>
                <a:gd name="T9" fmla="*/ 7 h 12"/>
                <a:gd name="T10" fmla="*/ 2 w 10"/>
                <a:gd name="T11" fmla="*/ 8 h 12"/>
                <a:gd name="T12" fmla="*/ 3 w 10"/>
                <a:gd name="T13" fmla="*/ 10 h 12"/>
                <a:gd name="T14" fmla="*/ 6 w 10"/>
                <a:gd name="T15" fmla="*/ 12 h 12"/>
                <a:gd name="T16" fmla="*/ 9 w 10"/>
                <a:gd name="T17" fmla="*/ 10 h 12"/>
                <a:gd name="T18" fmla="*/ 9 w 10"/>
                <a:gd name="T19" fmla="*/ 4 h 12"/>
                <a:gd name="T20" fmla="*/ 8 w 10"/>
                <a:gd name="T2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8" y="3"/>
                  </a:moveTo>
                  <a:cubicBezTo>
                    <a:pt x="7" y="2"/>
                    <a:pt x="7" y="1"/>
                    <a:pt x="6" y="0"/>
                  </a:cubicBezTo>
                  <a:cubicBezTo>
                    <a:pt x="5" y="0"/>
                    <a:pt x="5" y="0"/>
                    <a:pt x="4" y="0"/>
                  </a:cubicBezTo>
                  <a:cubicBezTo>
                    <a:pt x="3" y="0"/>
                    <a:pt x="1" y="0"/>
                    <a:pt x="1" y="2"/>
                  </a:cubicBezTo>
                  <a:cubicBezTo>
                    <a:pt x="0" y="3"/>
                    <a:pt x="0" y="5"/>
                    <a:pt x="1" y="7"/>
                  </a:cubicBezTo>
                  <a:cubicBezTo>
                    <a:pt x="1" y="7"/>
                    <a:pt x="2" y="8"/>
                    <a:pt x="2" y="8"/>
                  </a:cubicBezTo>
                  <a:cubicBezTo>
                    <a:pt x="2" y="9"/>
                    <a:pt x="3" y="9"/>
                    <a:pt x="3" y="10"/>
                  </a:cubicBezTo>
                  <a:cubicBezTo>
                    <a:pt x="4" y="11"/>
                    <a:pt x="5" y="12"/>
                    <a:pt x="6" y="12"/>
                  </a:cubicBezTo>
                  <a:cubicBezTo>
                    <a:pt x="7" y="12"/>
                    <a:pt x="8" y="11"/>
                    <a:pt x="9" y="10"/>
                  </a:cubicBezTo>
                  <a:cubicBezTo>
                    <a:pt x="10" y="9"/>
                    <a:pt x="10" y="6"/>
                    <a:pt x="9" y="4"/>
                  </a:cubicBezTo>
                  <a:cubicBezTo>
                    <a:pt x="9" y="4"/>
                    <a:pt x="8" y="3"/>
                    <a:pt x="8" y="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 name="Freeform 30"/>
            <p:cNvSpPr>
              <a:spLocks/>
            </p:cNvSpPr>
            <p:nvPr/>
          </p:nvSpPr>
          <p:spPr bwMode="auto">
            <a:xfrm>
              <a:off x="2628" y="4052"/>
              <a:ext cx="27" cy="37"/>
            </a:xfrm>
            <a:custGeom>
              <a:avLst/>
              <a:gdLst>
                <a:gd name="T0" fmla="*/ 17 w 18"/>
                <a:gd name="T1" fmla="*/ 20 h 24"/>
                <a:gd name="T2" fmla="*/ 17 w 18"/>
                <a:gd name="T3" fmla="*/ 13 h 24"/>
                <a:gd name="T4" fmla="*/ 17 w 18"/>
                <a:gd name="T5" fmla="*/ 10 h 24"/>
                <a:gd name="T6" fmla="*/ 17 w 18"/>
                <a:gd name="T7" fmla="*/ 7 h 24"/>
                <a:gd name="T8" fmla="*/ 15 w 18"/>
                <a:gd name="T9" fmla="*/ 7 h 24"/>
                <a:gd name="T10" fmla="*/ 15 w 18"/>
                <a:gd name="T11" fmla="*/ 7 h 24"/>
                <a:gd name="T12" fmla="*/ 15 w 18"/>
                <a:gd name="T13" fmla="*/ 4 h 24"/>
                <a:gd name="T14" fmla="*/ 13 w 18"/>
                <a:gd name="T15" fmla="*/ 4 h 24"/>
                <a:gd name="T16" fmla="*/ 13 w 18"/>
                <a:gd name="T17" fmla="*/ 3 h 24"/>
                <a:gd name="T18" fmla="*/ 13 w 18"/>
                <a:gd name="T19" fmla="*/ 1 h 24"/>
                <a:gd name="T20" fmla="*/ 10 w 18"/>
                <a:gd name="T21" fmla="*/ 1 h 24"/>
                <a:gd name="T22" fmla="*/ 10 w 18"/>
                <a:gd name="T23" fmla="*/ 1 h 24"/>
                <a:gd name="T24" fmla="*/ 7 w 18"/>
                <a:gd name="T25" fmla="*/ 0 h 24"/>
                <a:gd name="T26" fmla="*/ 7 w 18"/>
                <a:gd name="T27" fmla="*/ 0 h 24"/>
                <a:gd name="T28" fmla="*/ 4 w 18"/>
                <a:gd name="T29" fmla="*/ 3 h 24"/>
                <a:gd name="T30" fmla="*/ 0 w 18"/>
                <a:gd name="T31" fmla="*/ 6 h 24"/>
                <a:gd name="T32" fmla="*/ 1 w 18"/>
                <a:gd name="T33" fmla="*/ 12 h 24"/>
                <a:gd name="T34" fmla="*/ 3 w 18"/>
                <a:gd name="T35" fmla="*/ 13 h 24"/>
                <a:gd name="T36" fmla="*/ 4 w 18"/>
                <a:gd name="T37" fmla="*/ 16 h 24"/>
                <a:gd name="T38" fmla="*/ 5 w 18"/>
                <a:gd name="T39" fmla="*/ 15 h 24"/>
                <a:gd name="T40" fmla="*/ 6 w 18"/>
                <a:gd name="T41" fmla="*/ 17 h 24"/>
                <a:gd name="T42" fmla="*/ 9 w 18"/>
                <a:gd name="T43" fmla="*/ 18 h 24"/>
                <a:gd name="T44" fmla="*/ 10 w 18"/>
                <a:gd name="T45" fmla="*/ 23 h 24"/>
                <a:gd name="T46" fmla="*/ 13 w 18"/>
                <a:gd name="T47" fmla="*/ 24 h 24"/>
                <a:gd name="T48" fmla="*/ 17 w 18"/>
                <a:gd name="T49"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4">
                  <a:moveTo>
                    <a:pt x="17" y="20"/>
                  </a:moveTo>
                  <a:cubicBezTo>
                    <a:pt x="18" y="18"/>
                    <a:pt x="17" y="15"/>
                    <a:pt x="17" y="13"/>
                  </a:cubicBezTo>
                  <a:cubicBezTo>
                    <a:pt x="17" y="12"/>
                    <a:pt x="17" y="11"/>
                    <a:pt x="17" y="10"/>
                  </a:cubicBezTo>
                  <a:cubicBezTo>
                    <a:pt x="17" y="7"/>
                    <a:pt x="17" y="7"/>
                    <a:pt x="17" y="7"/>
                  </a:cubicBezTo>
                  <a:cubicBezTo>
                    <a:pt x="15" y="7"/>
                    <a:pt x="15" y="7"/>
                    <a:pt x="15" y="7"/>
                  </a:cubicBezTo>
                  <a:cubicBezTo>
                    <a:pt x="15" y="7"/>
                    <a:pt x="15" y="7"/>
                    <a:pt x="15" y="7"/>
                  </a:cubicBezTo>
                  <a:cubicBezTo>
                    <a:pt x="15" y="4"/>
                    <a:pt x="15" y="4"/>
                    <a:pt x="15" y="4"/>
                  </a:cubicBezTo>
                  <a:cubicBezTo>
                    <a:pt x="13" y="4"/>
                    <a:pt x="13" y="4"/>
                    <a:pt x="13" y="4"/>
                  </a:cubicBezTo>
                  <a:cubicBezTo>
                    <a:pt x="13" y="4"/>
                    <a:pt x="13" y="4"/>
                    <a:pt x="13" y="3"/>
                  </a:cubicBezTo>
                  <a:cubicBezTo>
                    <a:pt x="13" y="1"/>
                    <a:pt x="13" y="1"/>
                    <a:pt x="13" y="1"/>
                  </a:cubicBezTo>
                  <a:cubicBezTo>
                    <a:pt x="10" y="1"/>
                    <a:pt x="10" y="1"/>
                    <a:pt x="10" y="1"/>
                  </a:cubicBezTo>
                  <a:cubicBezTo>
                    <a:pt x="10" y="1"/>
                    <a:pt x="10" y="1"/>
                    <a:pt x="10" y="1"/>
                  </a:cubicBezTo>
                  <a:cubicBezTo>
                    <a:pt x="9" y="1"/>
                    <a:pt x="9" y="0"/>
                    <a:pt x="7" y="0"/>
                  </a:cubicBezTo>
                  <a:cubicBezTo>
                    <a:pt x="7" y="0"/>
                    <a:pt x="7" y="0"/>
                    <a:pt x="7" y="0"/>
                  </a:cubicBezTo>
                  <a:cubicBezTo>
                    <a:pt x="6" y="0"/>
                    <a:pt x="4" y="1"/>
                    <a:pt x="4" y="3"/>
                  </a:cubicBezTo>
                  <a:cubicBezTo>
                    <a:pt x="2" y="3"/>
                    <a:pt x="1" y="4"/>
                    <a:pt x="0" y="6"/>
                  </a:cubicBezTo>
                  <a:cubicBezTo>
                    <a:pt x="0" y="7"/>
                    <a:pt x="0" y="10"/>
                    <a:pt x="1" y="12"/>
                  </a:cubicBezTo>
                  <a:cubicBezTo>
                    <a:pt x="2" y="13"/>
                    <a:pt x="3" y="13"/>
                    <a:pt x="3" y="13"/>
                  </a:cubicBezTo>
                  <a:cubicBezTo>
                    <a:pt x="4" y="16"/>
                    <a:pt x="4" y="16"/>
                    <a:pt x="4" y="16"/>
                  </a:cubicBezTo>
                  <a:cubicBezTo>
                    <a:pt x="5" y="15"/>
                    <a:pt x="5" y="15"/>
                    <a:pt x="5" y="15"/>
                  </a:cubicBezTo>
                  <a:cubicBezTo>
                    <a:pt x="5" y="16"/>
                    <a:pt x="5" y="16"/>
                    <a:pt x="6" y="17"/>
                  </a:cubicBezTo>
                  <a:cubicBezTo>
                    <a:pt x="6" y="18"/>
                    <a:pt x="8" y="18"/>
                    <a:pt x="9" y="18"/>
                  </a:cubicBezTo>
                  <a:cubicBezTo>
                    <a:pt x="8" y="20"/>
                    <a:pt x="9" y="21"/>
                    <a:pt x="10" y="23"/>
                  </a:cubicBezTo>
                  <a:cubicBezTo>
                    <a:pt x="11" y="23"/>
                    <a:pt x="12" y="24"/>
                    <a:pt x="13" y="24"/>
                  </a:cubicBezTo>
                  <a:cubicBezTo>
                    <a:pt x="14" y="24"/>
                    <a:pt x="16" y="23"/>
                    <a:pt x="17" y="2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 name="Freeform 31"/>
            <p:cNvSpPr>
              <a:spLocks/>
            </p:cNvSpPr>
            <p:nvPr/>
          </p:nvSpPr>
          <p:spPr bwMode="auto">
            <a:xfrm>
              <a:off x="2651" y="4086"/>
              <a:ext cx="23" cy="17"/>
            </a:xfrm>
            <a:custGeom>
              <a:avLst/>
              <a:gdLst>
                <a:gd name="T0" fmla="*/ 10 w 15"/>
                <a:gd name="T1" fmla="*/ 1 h 11"/>
                <a:gd name="T2" fmla="*/ 9 w 15"/>
                <a:gd name="T3" fmla="*/ 1 h 11"/>
                <a:gd name="T4" fmla="*/ 9 w 15"/>
                <a:gd name="T5" fmla="*/ 1 h 11"/>
                <a:gd name="T6" fmla="*/ 8 w 15"/>
                <a:gd name="T7" fmla="*/ 0 h 11"/>
                <a:gd name="T8" fmla="*/ 4 w 15"/>
                <a:gd name="T9" fmla="*/ 0 h 11"/>
                <a:gd name="T10" fmla="*/ 1 w 15"/>
                <a:gd name="T11" fmla="*/ 1 h 11"/>
                <a:gd name="T12" fmla="*/ 0 w 15"/>
                <a:gd name="T13" fmla="*/ 4 h 11"/>
                <a:gd name="T14" fmla="*/ 3 w 15"/>
                <a:gd name="T15" fmla="*/ 7 h 11"/>
                <a:gd name="T16" fmla="*/ 4 w 15"/>
                <a:gd name="T17" fmla="*/ 7 h 11"/>
                <a:gd name="T18" fmla="*/ 4 w 15"/>
                <a:gd name="T19" fmla="*/ 8 h 11"/>
                <a:gd name="T20" fmla="*/ 4 w 15"/>
                <a:gd name="T21" fmla="*/ 8 h 11"/>
                <a:gd name="T22" fmla="*/ 4 w 15"/>
                <a:gd name="T23" fmla="*/ 8 h 11"/>
                <a:gd name="T24" fmla="*/ 4 w 15"/>
                <a:gd name="T25" fmla="*/ 10 h 11"/>
                <a:gd name="T26" fmla="*/ 6 w 15"/>
                <a:gd name="T27" fmla="*/ 10 h 11"/>
                <a:gd name="T28" fmla="*/ 9 w 15"/>
                <a:gd name="T29" fmla="*/ 11 h 11"/>
                <a:gd name="T30" fmla="*/ 11 w 15"/>
                <a:gd name="T31" fmla="*/ 10 h 11"/>
                <a:gd name="T32" fmla="*/ 13 w 15"/>
                <a:gd name="T33" fmla="*/ 8 h 11"/>
                <a:gd name="T34" fmla="*/ 14 w 15"/>
                <a:gd name="T35" fmla="*/ 8 h 11"/>
                <a:gd name="T36" fmla="*/ 15 w 15"/>
                <a:gd name="T37" fmla="*/ 6 h 11"/>
                <a:gd name="T38" fmla="*/ 14 w 15"/>
                <a:gd name="T39" fmla="*/ 2 h 11"/>
                <a:gd name="T40" fmla="*/ 10 w 15"/>
                <a:gd name="T4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1">
                  <a:moveTo>
                    <a:pt x="10" y="1"/>
                  </a:moveTo>
                  <a:cubicBezTo>
                    <a:pt x="10" y="1"/>
                    <a:pt x="10" y="1"/>
                    <a:pt x="9" y="1"/>
                  </a:cubicBezTo>
                  <a:cubicBezTo>
                    <a:pt x="9" y="1"/>
                    <a:pt x="9" y="1"/>
                    <a:pt x="9" y="1"/>
                  </a:cubicBezTo>
                  <a:cubicBezTo>
                    <a:pt x="9" y="1"/>
                    <a:pt x="8" y="1"/>
                    <a:pt x="8" y="0"/>
                  </a:cubicBezTo>
                  <a:cubicBezTo>
                    <a:pt x="7" y="0"/>
                    <a:pt x="6" y="0"/>
                    <a:pt x="4" y="0"/>
                  </a:cubicBezTo>
                  <a:cubicBezTo>
                    <a:pt x="2" y="0"/>
                    <a:pt x="1" y="1"/>
                    <a:pt x="1" y="1"/>
                  </a:cubicBezTo>
                  <a:cubicBezTo>
                    <a:pt x="0" y="2"/>
                    <a:pt x="0" y="4"/>
                    <a:pt x="0" y="4"/>
                  </a:cubicBezTo>
                  <a:cubicBezTo>
                    <a:pt x="1" y="6"/>
                    <a:pt x="2" y="7"/>
                    <a:pt x="3" y="7"/>
                  </a:cubicBezTo>
                  <a:cubicBezTo>
                    <a:pt x="3" y="7"/>
                    <a:pt x="3" y="7"/>
                    <a:pt x="4" y="7"/>
                  </a:cubicBezTo>
                  <a:cubicBezTo>
                    <a:pt x="4" y="7"/>
                    <a:pt x="4" y="8"/>
                    <a:pt x="4" y="8"/>
                  </a:cubicBezTo>
                  <a:cubicBezTo>
                    <a:pt x="4" y="8"/>
                    <a:pt x="4" y="8"/>
                    <a:pt x="4" y="8"/>
                  </a:cubicBezTo>
                  <a:cubicBezTo>
                    <a:pt x="4" y="8"/>
                    <a:pt x="4" y="8"/>
                    <a:pt x="4" y="8"/>
                  </a:cubicBezTo>
                  <a:cubicBezTo>
                    <a:pt x="4" y="10"/>
                    <a:pt x="4" y="10"/>
                    <a:pt x="4" y="10"/>
                  </a:cubicBezTo>
                  <a:cubicBezTo>
                    <a:pt x="6" y="10"/>
                    <a:pt x="6" y="10"/>
                    <a:pt x="6" y="10"/>
                  </a:cubicBezTo>
                  <a:cubicBezTo>
                    <a:pt x="6" y="11"/>
                    <a:pt x="8" y="11"/>
                    <a:pt x="9" y="11"/>
                  </a:cubicBezTo>
                  <a:cubicBezTo>
                    <a:pt x="10" y="11"/>
                    <a:pt x="11" y="11"/>
                    <a:pt x="11" y="10"/>
                  </a:cubicBezTo>
                  <a:cubicBezTo>
                    <a:pt x="12" y="10"/>
                    <a:pt x="13" y="9"/>
                    <a:pt x="13" y="8"/>
                  </a:cubicBezTo>
                  <a:cubicBezTo>
                    <a:pt x="14" y="8"/>
                    <a:pt x="14" y="8"/>
                    <a:pt x="14" y="8"/>
                  </a:cubicBezTo>
                  <a:cubicBezTo>
                    <a:pt x="15" y="6"/>
                    <a:pt x="15" y="6"/>
                    <a:pt x="15" y="6"/>
                  </a:cubicBezTo>
                  <a:cubicBezTo>
                    <a:pt x="15" y="4"/>
                    <a:pt x="15" y="3"/>
                    <a:pt x="14" y="2"/>
                  </a:cubicBezTo>
                  <a:cubicBezTo>
                    <a:pt x="13" y="2"/>
                    <a:pt x="12" y="1"/>
                    <a:pt x="10"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 name="Freeform 32"/>
            <p:cNvSpPr>
              <a:spLocks/>
            </p:cNvSpPr>
            <p:nvPr/>
          </p:nvSpPr>
          <p:spPr bwMode="auto">
            <a:xfrm>
              <a:off x="3097" y="4291"/>
              <a:ext cx="29" cy="26"/>
            </a:xfrm>
            <a:custGeom>
              <a:avLst/>
              <a:gdLst>
                <a:gd name="T0" fmla="*/ 9 w 19"/>
                <a:gd name="T1" fmla="*/ 0 h 17"/>
                <a:gd name="T2" fmla="*/ 6 w 19"/>
                <a:gd name="T3" fmla="*/ 0 h 17"/>
                <a:gd name="T4" fmla="*/ 5 w 19"/>
                <a:gd name="T5" fmla="*/ 0 h 17"/>
                <a:gd name="T6" fmla="*/ 4 w 19"/>
                <a:gd name="T7" fmla="*/ 2 h 17"/>
                <a:gd name="T8" fmla="*/ 6 w 19"/>
                <a:gd name="T9" fmla="*/ 8 h 17"/>
                <a:gd name="T10" fmla="*/ 1 w 19"/>
                <a:gd name="T11" fmla="*/ 10 h 17"/>
                <a:gd name="T12" fmla="*/ 1 w 19"/>
                <a:gd name="T13" fmla="*/ 14 h 17"/>
                <a:gd name="T14" fmla="*/ 7 w 19"/>
                <a:gd name="T15" fmla="*/ 16 h 17"/>
                <a:gd name="T16" fmla="*/ 8 w 19"/>
                <a:gd name="T17" fmla="*/ 16 h 17"/>
                <a:gd name="T18" fmla="*/ 9 w 19"/>
                <a:gd name="T19" fmla="*/ 17 h 17"/>
                <a:gd name="T20" fmla="*/ 11 w 19"/>
                <a:gd name="T21" fmla="*/ 17 h 17"/>
                <a:gd name="T22" fmla="*/ 15 w 19"/>
                <a:gd name="T23" fmla="*/ 14 h 17"/>
                <a:gd name="T24" fmla="*/ 16 w 19"/>
                <a:gd name="T25" fmla="*/ 12 h 17"/>
                <a:gd name="T26" fmla="*/ 19 w 19"/>
                <a:gd name="T27" fmla="*/ 13 h 17"/>
                <a:gd name="T28" fmla="*/ 19 w 19"/>
                <a:gd name="T29" fmla="*/ 10 h 17"/>
                <a:gd name="T30" fmla="*/ 17 w 19"/>
                <a:gd name="T31" fmla="*/ 3 h 17"/>
                <a:gd name="T32" fmla="*/ 9 w 1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7">
                  <a:moveTo>
                    <a:pt x="9" y="0"/>
                  </a:moveTo>
                  <a:cubicBezTo>
                    <a:pt x="8" y="0"/>
                    <a:pt x="7" y="0"/>
                    <a:pt x="6" y="0"/>
                  </a:cubicBezTo>
                  <a:cubicBezTo>
                    <a:pt x="5" y="0"/>
                    <a:pt x="5" y="0"/>
                    <a:pt x="5" y="0"/>
                  </a:cubicBezTo>
                  <a:cubicBezTo>
                    <a:pt x="4" y="2"/>
                    <a:pt x="4" y="2"/>
                    <a:pt x="4" y="2"/>
                  </a:cubicBezTo>
                  <a:cubicBezTo>
                    <a:pt x="4" y="5"/>
                    <a:pt x="5" y="6"/>
                    <a:pt x="6" y="8"/>
                  </a:cubicBezTo>
                  <a:cubicBezTo>
                    <a:pt x="4" y="8"/>
                    <a:pt x="2" y="8"/>
                    <a:pt x="1" y="10"/>
                  </a:cubicBezTo>
                  <a:cubicBezTo>
                    <a:pt x="1" y="11"/>
                    <a:pt x="0" y="12"/>
                    <a:pt x="1" y="14"/>
                  </a:cubicBezTo>
                  <a:cubicBezTo>
                    <a:pt x="2" y="16"/>
                    <a:pt x="5" y="16"/>
                    <a:pt x="7" y="16"/>
                  </a:cubicBezTo>
                  <a:cubicBezTo>
                    <a:pt x="8" y="16"/>
                    <a:pt x="8" y="16"/>
                    <a:pt x="8" y="16"/>
                  </a:cubicBezTo>
                  <a:cubicBezTo>
                    <a:pt x="9" y="17"/>
                    <a:pt x="9" y="17"/>
                    <a:pt x="9" y="17"/>
                  </a:cubicBezTo>
                  <a:cubicBezTo>
                    <a:pt x="9" y="17"/>
                    <a:pt x="10" y="17"/>
                    <a:pt x="11" y="17"/>
                  </a:cubicBezTo>
                  <a:cubicBezTo>
                    <a:pt x="13" y="17"/>
                    <a:pt x="14" y="16"/>
                    <a:pt x="15" y="14"/>
                  </a:cubicBezTo>
                  <a:cubicBezTo>
                    <a:pt x="15" y="14"/>
                    <a:pt x="16" y="13"/>
                    <a:pt x="16" y="12"/>
                  </a:cubicBezTo>
                  <a:cubicBezTo>
                    <a:pt x="16" y="12"/>
                    <a:pt x="19" y="13"/>
                    <a:pt x="19" y="13"/>
                  </a:cubicBezTo>
                  <a:cubicBezTo>
                    <a:pt x="19" y="10"/>
                    <a:pt x="19" y="10"/>
                    <a:pt x="19" y="10"/>
                  </a:cubicBezTo>
                  <a:cubicBezTo>
                    <a:pt x="19" y="7"/>
                    <a:pt x="19" y="5"/>
                    <a:pt x="17" y="3"/>
                  </a:cubicBezTo>
                  <a:cubicBezTo>
                    <a:pt x="15" y="1"/>
                    <a:pt x="12" y="0"/>
                    <a:pt x="9"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 name="Freeform 33"/>
            <p:cNvSpPr>
              <a:spLocks/>
            </p:cNvSpPr>
            <p:nvPr/>
          </p:nvSpPr>
          <p:spPr bwMode="auto">
            <a:xfrm>
              <a:off x="3117" y="4268"/>
              <a:ext cx="18" cy="15"/>
            </a:xfrm>
            <a:custGeom>
              <a:avLst/>
              <a:gdLst>
                <a:gd name="T0" fmla="*/ 3 w 12"/>
                <a:gd name="T1" fmla="*/ 10 h 10"/>
                <a:gd name="T2" fmla="*/ 5 w 12"/>
                <a:gd name="T3" fmla="*/ 10 h 10"/>
                <a:gd name="T4" fmla="*/ 8 w 12"/>
                <a:gd name="T5" fmla="*/ 10 h 10"/>
                <a:gd name="T6" fmla="*/ 9 w 12"/>
                <a:gd name="T7" fmla="*/ 10 h 10"/>
                <a:gd name="T8" fmla="*/ 12 w 12"/>
                <a:gd name="T9" fmla="*/ 9 h 10"/>
                <a:gd name="T10" fmla="*/ 11 w 12"/>
                <a:gd name="T11" fmla="*/ 7 h 10"/>
                <a:gd name="T12" fmla="*/ 5 w 12"/>
                <a:gd name="T13" fmla="*/ 0 h 10"/>
                <a:gd name="T14" fmla="*/ 4 w 12"/>
                <a:gd name="T15" fmla="*/ 0 h 10"/>
                <a:gd name="T16" fmla="*/ 1 w 12"/>
                <a:gd name="T17" fmla="*/ 5 h 10"/>
                <a:gd name="T18" fmla="*/ 3 w 12"/>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3" y="10"/>
                  </a:moveTo>
                  <a:cubicBezTo>
                    <a:pt x="3" y="10"/>
                    <a:pt x="4" y="10"/>
                    <a:pt x="5" y="10"/>
                  </a:cubicBezTo>
                  <a:cubicBezTo>
                    <a:pt x="6" y="10"/>
                    <a:pt x="7" y="10"/>
                    <a:pt x="8" y="10"/>
                  </a:cubicBezTo>
                  <a:cubicBezTo>
                    <a:pt x="8" y="10"/>
                    <a:pt x="9" y="10"/>
                    <a:pt x="9" y="10"/>
                  </a:cubicBezTo>
                  <a:cubicBezTo>
                    <a:pt x="12" y="9"/>
                    <a:pt x="12" y="9"/>
                    <a:pt x="12" y="9"/>
                  </a:cubicBezTo>
                  <a:cubicBezTo>
                    <a:pt x="11" y="7"/>
                    <a:pt x="11" y="7"/>
                    <a:pt x="11" y="7"/>
                  </a:cubicBezTo>
                  <a:cubicBezTo>
                    <a:pt x="11" y="5"/>
                    <a:pt x="9" y="0"/>
                    <a:pt x="5" y="0"/>
                  </a:cubicBezTo>
                  <a:cubicBezTo>
                    <a:pt x="5" y="0"/>
                    <a:pt x="5" y="0"/>
                    <a:pt x="4" y="0"/>
                  </a:cubicBezTo>
                  <a:cubicBezTo>
                    <a:pt x="2" y="0"/>
                    <a:pt x="1" y="3"/>
                    <a:pt x="1" y="5"/>
                  </a:cubicBezTo>
                  <a:cubicBezTo>
                    <a:pt x="0" y="7"/>
                    <a:pt x="1" y="9"/>
                    <a:pt x="3"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 name="Freeform 34"/>
            <p:cNvSpPr>
              <a:spLocks/>
            </p:cNvSpPr>
            <p:nvPr/>
          </p:nvSpPr>
          <p:spPr bwMode="auto">
            <a:xfrm>
              <a:off x="3128" y="4303"/>
              <a:ext cx="15" cy="16"/>
            </a:xfrm>
            <a:custGeom>
              <a:avLst/>
              <a:gdLst>
                <a:gd name="T0" fmla="*/ 10 w 10"/>
                <a:gd name="T1" fmla="*/ 5 h 10"/>
                <a:gd name="T2" fmla="*/ 5 w 10"/>
                <a:gd name="T3" fmla="*/ 0 h 10"/>
                <a:gd name="T4" fmla="*/ 2 w 10"/>
                <a:gd name="T5" fmla="*/ 1 h 10"/>
                <a:gd name="T6" fmla="*/ 1 w 10"/>
                <a:gd name="T7" fmla="*/ 6 h 10"/>
                <a:gd name="T8" fmla="*/ 6 w 10"/>
                <a:gd name="T9" fmla="*/ 10 h 10"/>
                <a:gd name="T10" fmla="*/ 8 w 10"/>
                <a:gd name="T11" fmla="*/ 10 h 10"/>
                <a:gd name="T12" fmla="*/ 10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0" y="5"/>
                  </a:moveTo>
                  <a:cubicBezTo>
                    <a:pt x="10" y="3"/>
                    <a:pt x="7" y="0"/>
                    <a:pt x="5" y="0"/>
                  </a:cubicBezTo>
                  <a:cubicBezTo>
                    <a:pt x="4" y="0"/>
                    <a:pt x="3" y="1"/>
                    <a:pt x="2" y="1"/>
                  </a:cubicBezTo>
                  <a:cubicBezTo>
                    <a:pt x="1" y="2"/>
                    <a:pt x="0" y="4"/>
                    <a:pt x="1" y="6"/>
                  </a:cubicBezTo>
                  <a:cubicBezTo>
                    <a:pt x="1" y="8"/>
                    <a:pt x="3" y="10"/>
                    <a:pt x="6" y="10"/>
                  </a:cubicBezTo>
                  <a:cubicBezTo>
                    <a:pt x="7" y="10"/>
                    <a:pt x="7" y="10"/>
                    <a:pt x="8" y="10"/>
                  </a:cubicBezTo>
                  <a:cubicBezTo>
                    <a:pt x="9" y="9"/>
                    <a:pt x="10" y="7"/>
                    <a:pt x="10" y="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 name="Freeform 35"/>
            <p:cNvSpPr>
              <a:spLocks noEditPoints="1"/>
            </p:cNvSpPr>
            <p:nvPr/>
          </p:nvSpPr>
          <p:spPr bwMode="auto">
            <a:xfrm>
              <a:off x="2268" y="1921"/>
              <a:ext cx="852" cy="2385"/>
            </a:xfrm>
            <a:custGeom>
              <a:avLst/>
              <a:gdLst>
                <a:gd name="T0" fmla="*/ 338 w 556"/>
                <a:gd name="T1" fmla="*/ 1402 h 1557"/>
                <a:gd name="T2" fmla="*/ 257 w 556"/>
                <a:gd name="T3" fmla="*/ 1334 h 1557"/>
                <a:gd name="T4" fmla="*/ 261 w 556"/>
                <a:gd name="T5" fmla="*/ 1262 h 1557"/>
                <a:gd name="T6" fmla="*/ 240 w 556"/>
                <a:gd name="T7" fmla="*/ 1135 h 1557"/>
                <a:gd name="T8" fmla="*/ 207 w 556"/>
                <a:gd name="T9" fmla="*/ 1081 h 1557"/>
                <a:gd name="T10" fmla="*/ 171 w 556"/>
                <a:gd name="T11" fmla="*/ 1013 h 1557"/>
                <a:gd name="T12" fmla="*/ 146 w 556"/>
                <a:gd name="T13" fmla="*/ 887 h 1557"/>
                <a:gd name="T14" fmla="*/ 138 w 556"/>
                <a:gd name="T15" fmla="*/ 768 h 1557"/>
                <a:gd name="T16" fmla="*/ 115 w 556"/>
                <a:gd name="T17" fmla="*/ 626 h 1557"/>
                <a:gd name="T18" fmla="*/ 96 w 556"/>
                <a:gd name="T19" fmla="*/ 527 h 1557"/>
                <a:gd name="T20" fmla="*/ 109 w 556"/>
                <a:gd name="T21" fmla="*/ 402 h 1557"/>
                <a:gd name="T22" fmla="*/ 113 w 556"/>
                <a:gd name="T23" fmla="*/ 280 h 1557"/>
                <a:gd name="T24" fmla="*/ 97 w 556"/>
                <a:gd name="T25" fmla="*/ 158 h 1557"/>
                <a:gd name="T26" fmla="*/ 55 w 556"/>
                <a:gd name="T27" fmla="*/ 43 h 1557"/>
                <a:gd name="T28" fmla="*/ 0 w 556"/>
                <a:gd name="T29" fmla="*/ 32 h 1557"/>
                <a:gd name="T30" fmla="*/ 32 w 556"/>
                <a:gd name="T31" fmla="*/ 302 h 1557"/>
                <a:gd name="T32" fmla="*/ 41 w 556"/>
                <a:gd name="T33" fmla="*/ 518 h 1557"/>
                <a:gd name="T34" fmla="*/ 58 w 556"/>
                <a:gd name="T35" fmla="*/ 748 h 1557"/>
                <a:gd name="T36" fmla="*/ 83 w 556"/>
                <a:gd name="T37" fmla="*/ 920 h 1557"/>
                <a:gd name="T38" fmla="*/ 103 w 556"/>
                <a:gd name="T39" fmla="*/ 1030 h 1557"/>
                <a:gd name="T40" fmla="*/ 124 w 556"/>
                <a:gd name="T41" fmla="*/ 1032 h 1557"/>
                <a:gd name="T42" fmla="*/ 129 w 556"/>
                <a:gd name="T43" fmla="*/ 999 h 1557"/>
                <a:gd name="T44" fmla="*/ 153 w 556"/>
                <a:gd name="T45" fmla="*/ 1044 h 1557"/>
                <a:gd name="T46" fmla="*/ 164 w 556"/>
                <a:gd name="T47" fmla="*/ 1108 h 1557"/>
                <a:gd name="T48" fmla="*/ 131 w 556"/>
                <a:gd name="T49" fmla="*/ 1098 h 1557"/>
                <a:gd name="T50" fmla="*/ 119 w 556"/>
                <a:gd name="T51" fmla="*/ 1118 h 1557"/>
                <a:gd name="T52" fmla="*/ 136 w 556"/>
                <a:gd name="T53" fmla="*/ 1153 h 1557"/>
                <a:gd name="T54" fmla="*/ 130 w 556"/>
                <a:gd name="T55" fmla="*/ 1208 h 1557"/>
                <a:gd name="T56" fmla="*/ 170 w 556"/>
                <a:gd name="T57" fmla="*/ 1206 h 1557"/>
                <a:gd name="T58" fmla="*/ 166 w 556"/>
                <a:gd name="T59" fmla="*/ 1241 h 1557"/>
                <a:gd name="T60" fmla="*/ 170 w 556"/>
                <a:gd name="T61" fmla="*/ 1292 h 1557"/>
                <a:gd name="T62" fmla="*/ 208 w 556"/>
                <a:gd name="T63" fmla="*/ 1330 h 1557"/>
                <a:gd name="T64" fmla="*/ 213 w 556"/>
                <a:gd name="T65" fmla="*/ 1362 h 1557"/>
                <a:gd name="T66" fmla="*/ 229 w 556"/>
                <a:gd name="T67" fmla="*/ 1352 h 1557"/>
                <a:gd name="T68" fmla="*/ 230 w 556"/>
                <a:gd name="T69" fmla="*/ 1378 h 1557"/>
                <a:gd name="T70" fmla="*/ 248 w 556"/>
                <a:gd name="T71" fmla="*/ 1386 h 1557"/>
                <a:gd name="T72" fmla="*/ 265 w 556"/>
                <a:gd name="T73" fmla="*/ 1387 h 1557"/>
                <a:gd name="T74" fmla="*/ 284 w 556"/>
                <a:gd name="T75" fmla="*/ 1416 h 1557"/>
                <a:gd name="T76" fmla="*/ 308 w 556"/>
                <a:gd name="T77" fmla="*/ 1434 h 1557"/>
                <a:gd name="T78" fmla="*/ 283 w 556"/>
                <a:gd name="T79" fmla="*/ 1451 h 1557"/>
                <a:gd name="T80" fmla="*/ 349 w 556"/>
                <a:gd name="T81" fmla="*/ 1484 h 1557"/>
                <a:gd name="T82" fmla="*/ 397 w 556"/>
                <a:gd name="T83" fmla="*/ 1500 h 1557"/>
                <a:gd name="T84" fmla="*/ 406 w 556"/>
                <a:gd name="T85" fmla="*/ 1517 h 1557"/>
                <a:gd name="T86" fmla="*/ 452 w 556"/>
                <a:gd name="T87" fmla="*/ 1537 h 1557"/>
                <a:gd name="T88" fmla="*/ 491 w 556"/>
                <a:gd name="T89" fmla="*/ 1549 h 1557"/>
                <a:gd name="T90" fmla="*/ 529 w 556"/>
                <a:gd name="T91" fmla="*/ 1555 h 1557"/>
                <a:gd name="T92" fmla="*/ 476 w 556"/>
                <a:gd name="T93" fmla="*/ 1506 h 1557"/>
                <a:gd name="T94" fmla="*/ 440 w 556"/>
                <a:gd name="T95" fmla="*/ 1524 h 1557"/>
                <a:gd name="T96" fmla="*/ 419 w 556"/>
                <a:gd name="T97" fmla="*/ 1469 h 1557"/>
                <a:gd name="T98" fmla="*/ 407 w 556"/>
                <a:gd name="T99" fmla="*/ 1475 h 1557"/>
                <a:gd name="T100" fmla="*/ 411 w 556"/>
                <a:gd name="T101" fmla="*/ 1462 h 1557"/>
                <a:gd name="T102" fmla="*/ 389 w 556"/>
                <a:gd name="T103" fmla="*/ 1482 h 1557"/>
                <a:gd name="T104" fmla="*/ 512 w 556"/>
                <a:gd name="T105" fmla="*/ 1531 h 1557"/>
                <a:gd name="T106" fmla="*/ 283 w 556"/>
                <a:gd name="T107" fmla="*/ 1415 h 1557"/>
                <a:gd name="T108" fmla="*/ 185 w 556"/>
                <a:gd name="T109" fmla="*/ 1297 h 1557"/>
                <a:gd name="T110" fmla="*/ 181 w 556"/>
                <a:gd name="T111" fmla="*/ 1182 h 1557"/>
                <a:gd name="T112" fmla="*/ 151 w 556"/>
                <a:gd name="T113" fmla="*/ 1147 h 1557"/>
                <a:gd name="T114" fmla="*/ 196 w 556"/>
                <a:gd name="T115" fmla="*/ 1271 h 1557"/>
                <a:gd name="T116" fmla="*/ 198 w 556"/>
                <a:gd name="T117" fmla="*/ 1272 h 1557"/>
                <a:gd name="T118" fmla="*/ 173 w 556"/>
                <a:gd name="T119" fmla="*/ 1241 h 1557"/>
                <a:gd name="T120" fmla="*/ 164 w 556"/>
                <a:gd name="T121" fmla="*/ 1119 h 1557"/>
                <a:gd name="T122" fmla="*/ 159 w 556"/>
                <a:gd name="T123" fmla="*/ 1129 h 1557"/>
                <a:gd name="T124" fmla="*/ 178 w 556"/>
                <a:gd name="T125" fmla="*/ 1284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6" h="1557">
                  <a:moveTo>
                    <a:pt x="549" y="1539"/>
                  </a:moveTo>
                  <a:cubicBezTo>
                    <a:pt x="551" y="1539"/>
                    <a:pt x="554" y="1538"/>
                    <a:pt x="555" y="1534"/>
                  </a:cubicBezTo>
                  <a:cubicBezTo>
                    <a:pt x="555" y="1532"/>
                    <a:pt x="555" y="1531"/>
                    <a:pt x="555" y="1530"/>
                  </a:cubicBezTo>
                  <a:cubicBezTo>
                    <a:pt x="555" y="1529"/>
                    <a:pt x="555" y="1528"/>
                    <a:pt x="555" y="1528"/>
                  </a:cubicBezTo>
                  <a:cubicBezTo>
                    <a:pt x="556" y="1526"/>
                    <a:pt x="556" y="1526"/>
                    <a:pt x="556" y="1526"/>
                  </a:cubicBezTo>
                  <a:cubicBezTo>
                    <a:pt x="548" y="1523"/>
                    <a:pt x="548" y="1523"/>
                    <a:pt x="548" y="1523"/>
                  </a:cubicBezTo>
                  <a:cubicBezTo>
                    <a:pt x="502" y="1520"/>
                    <a:pt x="502" y="1520"/>
                    <a:pt x="502" y="1520"/>
                  </a:cubicBezTo>
                  <a:cubicBezTo>
                    <a:pt x="502" y="1520"/>
                    <a:pt x="502" y="1520"/>
                    <a:pt x="502" y="1520"/>
                  </a:cubicBezTo>
                  <a:cubicBezTo>
                    <a:pt x="451" y="1428"/>
                    <a:pt x="451" y="1428"/>
                    <a:pt x="451" y="1428"/>
                  </a:cubicBezTo>
                  <a:cubicBezTo>
                    <a:pt x="449" y="1429"/>
                    <a:pt x="449" y="1429"/>
                    <a:pt x="449" y="1429"/>
                  </a:cubicBezTo>
                  <a:cubicBezTo>
                    <a:pt x="447" y="1430"/>
                    <a:pt x="446" y="1431"/>
                    <a:pt x="445" y="1431"/>
                  </a:cubicBezTo>
                  <a:cubicBezTo>
                    <a:pt x="444" y="1432"/>
                    <a:pt x="443" y="1433"/>
                    <a:pt x="442" y="1433"/>
                  </a:cubicBezTo>
                  <a:cubicBezTo>
                    <a:pt x="442" y="1433"/>
                    <a:pt x="441" y="1433"/>
                    <a:pt x="441" y="1433"/>
                  </a:cubicBezTo>
                  <a:cubicBezTo>
                    <a:pt x="438" y="1432"/>
                    <a:pt x="436" y="1430"/>
                    <a:pt x="433" y="1428"/>
                  </a:cubicBezTo>
                  <a:cubicBezTo>
                    <a:pt x="433" y="1428"/>
                    <a:pt x="433" y="1428"/>
                    <a:pt x="433" y="1428"/>
                  </a:cubicBezTo>
                  <a:cubicBezTo>
                    <a:pt x="431" y="1426"/>
                    <a:pt x="430" y="1425"/>
                    <a:pt x="427" y="1425"/>
                  </a:cubicBezTo>
                  <a:cubicBezTo>
                    <a:pt x="427" y="1425"/>
                    <a:pt x="427" y="1425"/>
                    <a:pt x="427" y="1425"/>
                  </a:cubicBezTo>
                  <a:cubicBezTo>
                    <a:pt x="427" y="1424"/>
                    <a:pt x="427" y="1423"/>
                    <a:pt x="427" y="1422"/>
                  </a:cubicBezTo>
                  <a:cubicBezTo>
                    <a:pt x="427" y="1419"/>
                    <a:pt x="427" y="1419"/>
                    <a:pt x="428" y="1419"/>
                  </a:cubicBezTo>
                  <a:cubicBezTo>
                    <a:pt x="429" y="1418"/>
                    <a:pt x="429" y="1418"/>
                    <a:pt x="430" y="1418"/>
                  </a:cubicBezTo>
                  <a:cubicBezTo>
                    <a:pt x="430" y="1414"/>
                    <a:pt x="430" y="1414"/>
                    <a:pt x="430" y="1414"/>
                  </a:cubicBezTo>
                  <a:cubicBezTo>
                    <a:pt x="409" y="1407"/>
                    <a:pt x="409" y="1407"/>
                    <a:pt x="409" y="1407"/>
                  </a:cubicBezTo>
                  <a:cubicBezTo>
                    <a:pt x="408" y="1407"/>
                    <a:pt x="408" y="1407"/>
                    <a:pt x="408" y="1407"/>
                  </a:cubicBezTo>
                  <a:cubicBezTo>
                    <a:pt x="402" y="1407"/>
                    <a:pt x="395" y="1407"/>
                    <a:pt x="388" y="1407"/>
                  </a:cubicBezTo>
                  <a:cubicBezTo>
                    <a:pt x="382" y="1407"/>
                    <a:pt x="375" y="1407"/>
                    <a:pt x="368" y="1407"/>
                  </a:cubicBezTo>
                  <a:cubicBezTo>
                    <a:pt x="362" y="1407"/>
                    <a:pt x="356" y="1407"/>
                    <a:pt x="349" y="1407"/>
                  </a:cubicBezTo>
                  <a:cubicBezTo>
                    <a:pt x="348" y="1407"/>
                    <a:pt x="348" y="1407"/>
                    <a:pt x="348" y="1407"/>
                  </a:cubicBezTo>
                  <a:cubicBezTo>
                    <a:pt x="345" y="1407"/>
                    <a:pt x="343" y="1406"/>
                    <a:pt x="341" y="1405"/>
                  </a:cubicBezTo>
                  <a:cubicBezTo>
                    <a:pt x="340" y="1404"/>
                    <a:pt x="339" y="1403"/>
                    <a:pt x="338" y="1402"/>
                  </a:cubicBezTo>
                  <a:cubicBezTo>
                    <a:pt x="336" y="1400"/>
                    <a:pt x="333" y="1398"/>
                    <a:pt x="329" y="1397"/>
                  </a:cubicBezTo>
                  <a:cubicBezTo>
                    <a:pt x="329" y="1397"/>
                    <a:pt x="328" y="1397"/>
                    <a:pt x="328" y="1397"/>
                  </a:cubicBezTo>
                  <a:cubicBezTo>
                    <a:pt x="327" y="1397"/>
                    <a:pt x="326" y="1396"/>
                    <a:pt x="325" y="1396"/>
                  </a:cubicBezTo>
                  <a:cubicBezTo>
                    <a:pt x="325" y="1395"/>
                    <a:pt x="324" y="1395"/>
                    <a:pt x="323" y="1394"/>
                  </a:cubicBezTo>
                  <a:cubicBezTo>
                    <a:pt x="323" y="1394"/>
                    <a:pt x="322" y="1393"/>
                    <a:pt x="322" y="1393"/>
                  </a:cubicBezTo>
                  <a:cubicBezTo>
                    <a:pt x="319" y="1391"/>
                    <a:pt x="319" y="1389"/>
                    <a:pt x="319" y="1386"/>
                  </a:cubicBezTo>
                  <a:cubicBezTo>
                    <a:pt x="318" y="1385"/>
                    <a:pt x="318" y="1385"/>
                    <a:pt x="318" y="1385"/>
                  </a:cubicBezTo>
                  <a:cubicBezTo>
                    <a:pt x="318" y="1382"/>
                    <a:pt x="317" y="1379"/>
                    <a:pt x="315" y="1377"/>
                  </a:cubicBezTo>
                  <a:cubicBezTo>
                    <a:pt x="315" y="1376"/>
                    <a:pt x="314" y="1376"/>
                    <a:pt x="314" y="1375"/>
                  </a:cubicBezTo>
                  <a:cubicBezTo>
                    <a:pt x="312" y="1373"/>
                    <a:pt x="311" y="1372"/>
                    <a:pt x="311" y="1369"/>
                  </a:cubicBezTo>
                  <a:cubicBezTo>
                    <a:pt x="311" y="1366"/>
                    <a:pt x="310" y="1365"/>
                    <a:pt x="308" y="1363"/>
                  </a:cubicBezTo>
                  <a:cubicBezTo>
                    <a:pt x="307" y="1361"/>
                    <a:pt x="307" y="1361"/>
                    <a:pt x="307" y="1361"/>
                  </a:cubicBezTo>
                  <a:cubicBezTo>
                    <a:pt x="307" y="1360"/>
                    <a:pt x="306" y="1359"/>
                    <a:pt x="306" y="1358"/>
                  </a:cubicBezTo>
                  <a:cubicBezTo>
                    <a:pt x="305" y="1357"/>
                    <a:pt x="304" y="1355"/>
                    <a:pt x="303" y="1354"/>
                  </a:cubicBezTo>
                  <a:cubicBezTo>
                    <a:pt x="303" y="1354"/>
                    <a:pt x="302" y="1353"/>
                    <a:pt x="300" y="1353"/>
                  </a:cubicBezTo>
                  <a:cubicBezTo>
                    <a:pt x="299" y="1353"/>
                    <a:pt x="299" y="1353"/>
                    <a:pt x="298" y="1353"/>
                  </a:cubicBezTo>
                  <a:cubicBezTo>
                    <a:pt x="297" y="1354"/>
                    <a:pt x="295" y="1354"/>
                    <a:pt x="294" y="1354"/>
                  </a:cubicBezTo>
                  <a:cubicBezTo>
                    <a:pt x="293" y="1354"/>
                    <a:pt x="293" y="1354"/>
                    <a:pt x="293" y="1354"/>
                  </a:cubicBezTo>
                  <a:cubicBezTo>
                    <a:pt x="287" y="1354"/>
                    <a:pt x="284" y="1354"/>
                    <a:pt x="282" y="1360"/>
                  </a:cubicBezTo>
                  <a:cubicBezTo>
                    <a:pt x="282" y="1360"/>
                    <a:pt x="282" y="1360"/>
                    <a:pt x="282" y="1360"/>
                  </a:cubicBezTo>
                  <a:cubicBezTo>
                    <a:pt x="281" y="1361"/>
                    <a:pt x="281" y="1361"/>
                    <a:pt x="281" y="1361"/>
                  </a:cubicBezTo>
                  <a:cubicBezTo>
                    <a:pt x="279" y="1361"/>
                    <a:pt x="278" y="1359"/>
                    <a:pt x="277" y="1356"/>
                  </a:cubicBezTo>
                  <a:cubicBezTo>
                    <a:pt x="276" y="1356"/>
                    <a:pt x="276" y="1355"/>
                    <a:pt x="276" y="1355"/>
                  </a:cubicBezTo>
                  <a:cubicBezTo>
                    <a:pt x="275" y="1354"/>
                    <a:pt x="274" y="1353"/>
                    <a:pt x="274" y="1352"/>
                  </a:cubicBezTo>
                  <a:cubicBezTo>
                    <a:pt x="273" y="1351"/>
                    <a:pt x="272" y="1350"/>
                    <a:pt x="271" y="1350"/>
                  </a:cubicBezTo>
                  <a:cubicBezTo>
                    <a:pt x="270" y="1348"/>
                    <a:pt x="270" y="1348"/>
                    <a:pt x="270" y="1348"/>
                  </a:cubicBezTo>
                  <a:cubicBezTo>
                    <a:pt x="268" y="1345"/>
                    <a:pt x="266" y="1342"/>
                    <a:pt x="263" y="1339"/>
                  </a:cubicBezTo>
                  <a:cubicBezTo>
                    <a:pt x="262" y="1338"/>
                    <a:pt x="261" y="1337"/>
                    <a:pt x="260" y="1336"/>
                  </a:cubicBezTo>
                  <a:cubicBezTo>
                    <a:pt x="259" y="1335"/>
                    <a:pt x="258" y="1335"/>
                    <a:pt x="257" y="1334"/>
                  </a:cubicBezTo>
                  <a:cubicBezTo>
                    <a:pt x="256" y="1332"/>
                    <a:pt x="255" y="1331"/>
                    <a:pt x="255" y="1330"/>
                  </a:cubicBezTo>
                  <a:cubicBezTo>
                    <a:pt x="255" y="1330"/>
                    <a:pt x="255" y="1329"/>
                    <a:pt x="254" y="1328"/>
                  </a:cubicBezTo>
                  <a:cubicBezTo>
                    <a:pt x="254" y="1327"/>
                    <a:pt x="253" y="1327"/>
                    <a:pt x="253" y="1326"/>
                  </a:cubicBezTo>
                  <a:cubicBezTo>
                    <a:pt x="252" y="1325"/>
                    <a:pt x="251" y="1324"/>
                    <a:pt x="251" y="1322"/>
                  </a:cubicBezTo>
                  <a:cubicBezTo>
                    <a:pt x="251" y="1322"/>
                    <a:pt x="251" y="1322"/>
                    <a:pt x="251" y="1322"/>
                  </a:cubicBezTo>
                  <a:cubicBezTo>
                    <a:pt x="251" y="1319"/>
                    <a:pt x="250" y="1318"/>
                    <a:pt x="249" y="1316"/>
                  </a:cubicBezTo>
                  <a:cubicBezTo>
                    <a:pt x="245" y="1312"/>
                    <a:pt x="243" y="1308"/>
                    <a:pt x="243" y="1302"/>
                  </a:cubicBezTo>
                  <a:cubicBezTo>
                    <a:pt x="243" y="1302"/>
                    <a:pt x="243" y="1302"/>
                    <a:pt x="243" y="1302"/>
                  </a:cubicBezTo>
                  <a:cubicBezTo>
                    <a:pt x="243" y="1302"/>
                    <a:pt x="243" y="1302"/>
                    <a:pt x="243" y="1302"/>
                  </a:cubicBezTo>
                  <a:cubicBezTo>
                    <a:pt x="243" y="1302"/>
                    <a:pt x="244" y="1302"/>
                    <a:pt x="244" y="1302"/>
                  </a:cubicBezTo>
                  <a:cubicBezTo>
                    <a:pt x="246" y="1302"/>
                    <a:pt x="247" y="1302"/>
                    <a:pt x="249" y="1301"/>
                  </a:cubicBezTo>
                  <a:cubicBezTo>
                    <a:pt x="250" y="1301"/>
                    <a:pt x="250" y="1301"/>
                    <a:pt x="250" y="1301"/>
                  </a:cubicBezTo>
                  <a:cubicBezTo>
                    <a:pt x="250" y="1299"/>
                    <a:pt x="250" y="1299"/>
                    <a:pt x="250" y="1299"/>
                  </a:cubicBezTo>
                  <a:cubicBezTo>
                    <a:pt x="250" y="1298"/>
                    <a:pt x="251" y="1296"/>
                    <a:pt x="251" y="1295"/>
                  </a:cubicBezTo>
                  <a:cubicBezTo>
                    <a:pt x="251" y="1292"/>
                    <a:pt x="251" y="1290"/>
                    <a:pt x="251" y="1288"/>
                  </a:cubicBezTo>
                  <a:cubicBezTo>
                    <a:pt x="251" y="1288"/>
                    <a:pt x="251" y="1288"/>
                    <a:pt x="251" y="1288"/>
                  </a:cubicBezTo>
                  <a:cubicBezTo>
                    <a:pt x="251" y="1288"/>
                    <a:pt x="252" y="1287"/>
                    <a:pt x="252" y="1287"/>
                  </a:cubicBezTo>
                  <a:cubicBezTo>
                    <a:pt x="252" y="1287"/>
                    <a:pt x="252" y="1287"/>
                    <a:pt x="252" y="1287"/>
                  </a:cubicBezTo>
                  <a:cubicBezTo>
                    <a:pt x="254" y="1287"/>
                    <a:pt x="255" y="1287"/>
                    <a:pt x="256" y="1286"/>
                  </a:cubicBezTo>
                  <a:cubicBezTo>
                    <a:pt x="257" y="1285"/>
                    <a:pt x="257" y="1285"/>
                    <a:pt x="257" y="1285"/>
                  </a:cubicBezTo>
                  <a:cubicBezTo>
                    <a:pt x="257" y="1285"/>
                    <a:pt x="258" y="1284"/>
                    <a:pt x="258" y="1284"/>
                  </a:cubicBezTo>
                  <a:cubicBezTo>
                    <a:pt x="260" y="1283"/>
                    <a:pt x="261" y="1282"/>
                    <a:pt x="261" y="1281"/>
                  </a:cubicBezTo>
                  <a:cubicBezTo>
                    <a:pt x="261" y="1281"/>
                    <a:pt x="261" y="1281"/>
                    <a:pt x="261" y="1281"/>
                  </a:cubicBezTo>
                  <a:cubicBezTo>
                    <a:pt x="261" y="1280"/>
                    <a:pt x="261" y="1280"/>
                    <a:pt x="261" y="1280"/>
                  </a:cubicBezTo>
                  <a:cubicBezTo>
                    <a:pt x="261" y="1280"/>
                    <a:pt x="261" y="1279"/>
                    <a:pt x="260" y="1277"/>
                  </a:cubicBezTo>
                  <a:cubicBezTo>
                    <a:pt x="260" y="1277"/>
                    <a:pt x="259" y="1276"/>
                    <a:pt x="259" y="1275"/>
                  </a:cubicBezTo>
                  <a:cubicBezTo>
                    <a:pt x="258" y="1273"/>
                    <a:pt x="257" y="1271"/>
                    <a:pt x="257" y="1269"/>
                  </a:cubicBezTo>
                  <a:cubicBezTo>
                    <a:pt x="256" y="1267"/>
                    <a:pt x="257" y="1266"/>
                    <a:pt x="259" y="1265"/>
                  </a:cubicBezTo>
                  <a:cubicBezTo>
                    <a:pt x="260" y="1264"/>
                    <a:pt x="261" y="1263"/>
                    <a:pt x="261" y="1262"/>
                  </a:cubicBezTo>
                  <a:cubicBezTo>
                    <a:pt x="262" y="1257"/>
                    <a:pt x="257" y="1250"/>
                    <a:pt x="253" y="1248"/>
                  </a:cubicBezTo>
                  <a:cubicBezTo>
                    <a:pt x="252" y="1247"/>
                    <a:pt x="252" y="1247"/>
                    <a:pt x="251" y="1247"/>
                  </a:cubicBezTo>
                  <a:cubicBezTo>
                    <a:pt x="249" y="1246"/>
                    <a:pt x="248" y="1246"/>
                    <a:pt x="247" y="1243"/>
                  </a:cubicBezTo>
                  <a:cubicBezTo>
                    <a:pt x="245" y="1238"/>
                    <a:pt x="246" y="1232"/>
                    <a:pt x="246" y="1227"/>
                  </a:cubicBezTo>
                  <a:cubicBezTo>
                    <a:pt x="246" y="1225"/>
                    <a:pt x="246" y="1225"/>
                    <a:pt x="246" y="1225"/>
                  </a:cubicBezTo>
                  <a:cubicBezTo>
                    <a:pt x="246" y="1225"/>
                    <a:pt x="247" y="1225"/>
                    <a:pt x="247" y="1225"/>
                  </a:cubicBezTo>
                  <a:cubicBezTo>
                    <a:pt x="249" y="1224"/>
                    <a:pt x="251" y="1223"/>
                    <a:pt x="253" y="1220"/>
                  </a:cubicBezTo>
                  <a:cubicBezTo>
                    <a:pt x="254" y="1218"/>
                    <a:pt x="255" y="1215"/>
                    <a:pt x="254" y="1212"/>
                  </a:cubicBezTo>
                  <a:cubicBezTo>
                    <a:pt x="253" y="1211"/>
                    <a:pt x="252" y="1210"/>
                    <a:pt x="252" y="1208"/>
                  </a:cubicBezTo>
                  <a:cubicBezTo>
                    <a:pt x="251" y="1207"/>
                    <a:pt x="250" y="1206"/>
                    <a:pt x="249" y="1205"/>
                  </a:cubicBezTo>
                  <a:cubicBezTo>
                    <a:pt x="249" y="1203"/>
                    <a:pt x="249" y="1201"/>
                    <a:pt x="250" y="1199"/>
                  </a:cubicBezTo>
                  <a:cubicBezTo>
                    <a:pt x="251" y="1199"/>
                    <a:pt x="251" y="1198"/>
                    <a:pt x="251" y="1197"/>
                  </a:cubicBezTo>
                  <a:cubicBezTo>
                    <a:pt x="252" y="1194"/>
                    <a:pt x="251" y="1191"/>
                    <a:pt x="250" y="1188"/>
                  </a:cubicBezTo>
                  <a:cubicBezTo>
                    <a:pt x="250" y="1187"/>
                    <a:pt x="250" y="1187"/>
                    <a:pt x="250" y="1187"/>
                  </a:cubicBezTo>
                  <a:cubicBezTo>
                    <a:pt x="249" y="1186"/>
                    <a:pt x="249" y="1186"/>
                    <a:pt x="248" y="1185"/>
                  </a:cubicBezTo>
                  <a:cubicBezTo>
                    <a:pt x="247" y="1184"/>
                    <a:pt x="247" y="1184"/>
                    <a:pt x="246" y="1184"/>
                  </a:cubicBezTo>
                  <a:cubicBezTo>
                    <a:pt x="246" y="1183"/>
                    <a:pt x="245" y="1182"/>
                    <a:pt x="245" y="1181"/>
                  </a:cubicBezTo>
                  <a:cubicBezTo>
                    <a:pt x="244" y="1180"/>
                    <a:pt x="244" y="1180"/>
                    <a:pt x="244" y="1179"/>
                  </a:cubicBezTo>
                  <a:cubicBezTo>
                    <a:pt x="243" y="1179"/>
                    <a:pt x="243" y="1179"/>
                    <a:pt x="242" y="1178"/>
                  </a:cubicBezTo>
                  <a:cubicBezTo>
                    <a:pt x="242" y="1177"/>
                    <a:pt x="241" y="1176"/>
                    <a:pt x="240" y="1175"/>
                  </a:cubicBezTo>
                  <a:cubicBezTo>
                    <a:pt x="240" y="1174"/>
                    <a:pt x="241" y="1173"/>
                    <a:pt x="241" y="1172"/>
                  </a:cubicBezTo>
                  <a:cubicBezTo>
                    <a:pt x="242" y="1171"/>
                    <a:pt x="242" y="1170"/>
                    <a:pt x="242" y="1170"/>
                  </a:cubicBezTo>
                  <a:cubicBezTo>
                    <a:pt x="243" y="1167"/>
                    <a:pt x="242" y="1166"/>
                    <a:pt x="240" y="1164"/>
                  </a:cubicBezTo>
                  <a:cubicBezTo>
                    <a:pt x="240" y="1164"/>
                    <a:pt x="239" y="1163"/>
                    <a:pt x="239" y="1162"/>
                  </a:cubicBezTo>
                  <a:cubicBezTo>
                    <a:pt x="236" y="1159"/>
                    <a:pt x="233" y="1153"/>
                    <a:pt x="236" y="1149"/>
                  </a:cubicBezTo>
                  <a:cubicBezTo>
                    <a:pt x="236" y="1148"/>
                    <a:pt x="238" y="1147"/>
                    <a:pt x="239" y="1146"/>
                  </a:cubicBezTo>
                  <a:cubicBezTo>
                    <a:pt x="241" y="1144"/>
                    <a:pt x="243" y="1143"/>
                    <a:pt x="243" y="1141"/>
                  </a:cubicBezTo>
                  <a:cubicBezTo>
                    <a:pt x="242" y="1140"/>
                    <a:pt x="242" y="1138"/>
                    <a:pt x="241" y="1137"/>
                  </a:cubicBezTo>
                  <a:cubicBezTo>
                    <a:pt x="240" y="1135"/>
                    <a:pt x="240" y="1135"/>
                    <a:pt x="240" y="1135"/>
                  </a:cubicBezTo>
                  <a:cubicBezTo>
                    <a:pt x="238" y="1135"/>
                    <a:pt x="238" y="1135"/>
                    <a:pt x="238" y="1135"/>
                  </a:cubicBezTo>
                  <a:cubicBezTo>
                    <a:pt x="238" y="1135"/>
                    <a:pt x="237" y="1136"/>
                    <a:pt x="237" y="1136"/>
                  </a:cubicBezTo>
                  <a:cubicBezTo>
                    <a:pt x="236" y="1136"/>
                    <a:pt x="235" y="1135"/>
                    <a:pt x="235" y="1135"/>
                  </a:cubicBezTo>
                  <a:cubicBezTo>
                    <a:pt x="234" y="1134"/>
                    <a:pt x="234" y="1133"/>
                    <a:pt x="233" y="1132"/>
                  </a:cubicBezTo>
                  <a:cubicBezTo>
                    <a:pt x="233" y="1131"/>
                    <a:pt x="233" y="1131"/>
                    <a:pt x="232" y="1130"/>
                  </a:cubicBezTo>
                  <a:cubicBezTo>
                    <a:pt x="230" y="1128"/>
                    <a:pt x="226" y="1127"/>
                    <a:pt x="222" y="1126"/>
                  </a:cubicBezTo>
                  <a:cubicBezTo>
                    <a:pt x="221" y="1126"/>
                    <a:pt x="220" y="1126"/>
                    <a:pt x="219" y="1126"/>
                  </a:cubicBezTo>
                  <a:cubicBezTo>
                    <a:pt x="217" y="1125"/>
                    <a:pt x="212" y="1124"/>
                    <a:pt x="212" y="1121"/>
                  </a:cubicBezTo>
                  <a:cubicBezTo>
                    <a:pt x="212" y="1120"/>
                    <a:pt x="214" y="1119"/>
                    <a:pt x="217" y="1118"/>
                  </a:cubicBezTo>
                  <a:cubicBezTo>
                    <a:pt x="218" y="1118"/>
                    <a:pt x="218" y="1118"/>
                    <a:pt x="218" y="1118"/>
                  </a:cubicBezTo>
                  <a:cubicBezTo>
                    <a:pt x="220" y="1118"/>
                    <a:pt x="222" y="1118"/>
                    <a:pt x="224" y="1118"/>
                  </a:cubicBezTo>
                  <a:cubicBezTo>
                    <a:pt x="225" y="1118"/>
                    <a:pt x="227" y="1118"/>
                    <a:pt x="228" y="1118"/>
                  </a:cubicBezTo>
                  <a:cubicBezTo>
                    <a:pt x="229" y="1118"/>
                    <a:pt x="229" y="1118"/>
                    <a:pt x="230" y="1118"/>
                  </a:cubicBezTo>
                  <a:cubicBezTo>
                    <a:pt x="231" y="1119"/>
                    <a:pt x="232" y="1119"/>
                    <a:pt x="233" y="1119"/>
                  </a:cubicBezTo>
                  <a:cubicBezTo>
                    <a:pt x="234" y="1119"/>
                    <a:pt x="235" y="1118"/>
                    <a:pt x="236" y="1118"/>
                  </a:cubicBezTo>
                  <a:cubicBezTo>
                    <a:pt x="237" y="1116"/>
                    <a:pt x="237" y="1111"/>
                    <a:pt x="236" y="1108"/>
                  </a:cubicBezTo>
                  <a:cubicBezTo>
                    <a:pt x="235" y="1105"/>
                    <a:pt x="231" y="1104"/>
                    <a:pt x="227" y="1104"/>
                  </a:cubicBezTo>
                  <a:cubicBezTo>
                    <a:pt x="227" y="1104"/>
                    <a:pt x="227" y="1104"/>
                    <a:pt x="226" y="1104"/>
                  </a:cubicBezTo>
                  <a:cubicBezTo>
                    <a:pt x="225" y="1104"/>
                    <a:pt x="223" y="1104"/>
                    <a:pt x="221" y="1104"/>
                  </a:cubicBezTo>
                  <a:cubicBezTo>
                    <a:pt x="220" y="1104"/>
                    <a:pt x="218" y="1104"/>
                    <a:pt x="217" y="1104"/>
                  </a:cubicBezTo>
                  <a:cubicBezTo>
                    <a:pt x="216" y="1104"/>
                    <a:pt x="216" y="1104"/>
                    <a:pt x="216" y="1104"/>
                  </a:cubicBezTo>
                  <a:cubicBezTo>
                    <a:pt x="212" y="1104"/>
                    <a:pt x="210" y="1100"/>
                    <a:pt x="209" y="1096"/>
                  </a:cubicBezTo>
                  <a:cubicBezTo>
                    <a:pt x="208" y="1095"/>
                    <a:pt x="208" y="1095"/>
                    <a:pt x="208" y="1094"/>
                  </a:cubicBezTo>
                  <a:cubicBezTo>
                    <a:pt x="207" y="1093"/>
                    <a:pt x="206" y="1091"/>
                    <a:pt x="206" y="1089"/>
                  </a:cubicBezTo>
                  <a:cubicBezTo>
                    <a:pt x="206" y="1089"/>
                    <a:pt x="207" y="1089"/>
                    <a:pt x="207" y="1089"/>
                  </a:cubicBezTo>
                  <a:cubicBezTo>
                    <a:pt x="207" y="1089"/>
                    <a:pt x="208" y="1089"/>
                    <a:pt x="208" y="1089"/>
                  </a:cubicBezTo>
                  <a:cubicBezTo>
                    <a:pt x="208" y="1088"/>
                    <a:pt x="208" y="1088"/>
                    <a:pt x="208" y="1088"/>
                  </a:cubicBezTo>
                  <a:cubicBezTo>
                    <a:pt x="209" y="1088"/>
                    <a:pt x="210" y="1087"/>
                    <a:pt x="210" y="1085"/>
                  </a:cubicBezTo>
                  <a:cubicBezTo>
                    <a:pt x="209" y="1084"/>
                    <a:pt x="208" y="1082"/>
                    <a:pt x="207" y="1081"/>
                  </a:cubicBezTo>
                  <a:cubicBezTo>
                    <a:pt x="206" y="1080"/>
                    <a:pt x="206" y="1080"/>
                    <a:pt x="206" y="1080"/>
                  </a:cubicBezTo>
                  <a:cubicBezTo>
                    <a:pt x="205" y="1080"/>
                    <a:pt x="205" y="1080"/>
                    <a:pt x="205" y="1080"/>
                  </a:cubicBezTo>
                  <a:cubicBezTo>
                    <a:pt x="204" y="1080"/>
                    <a:pt x="204" y="1080"/>
                    <a:pt x="203" y="1080"/>
                  </a:cubicBezTo>
                  <a:cubicBezTo>
                    <a:pt x="202" y="1079"/>
                    <a:pt x="202" y="1077"/>
                    <a:pt x="202" y="1075"/>
                  </a:cubicBezTo>
                  <a:cubicBezTo>
                    <a:pt x="202" y="1074"/>
                    <a:pt x="202" y="1073"/>
                    <a:pt x="202" y="1072"/>
                  </a:cubicBezTo>
                  <a:cubicBezTo>
                    <a:pt x="201" y="1071"/>
                    <a:pt x="200" y="1070"/>
                    <a:pt x="199" y="1070"/>
                  </a:cubicBezTo>
                  <a:cubicBezTo>
                    <a:pt x="198" y="1069"/>
                    <a:pt x="197" y="1069"/>
                    <a:pt x="196" y="1068"/>
                  </a:cubicBezTo>
                  <a:cubicBezTo>
                    <a:pt x="194" y="1066"/>
                    <a:pt x="193" y="1065"/>
                    <a:pt x="193" y="1061"/>
                  </a:cubicBezTo>
                  <a:cubicBezTo>
                    <a:pt x="193" y="1061"/>
                    <a:pt x="194" y="1061"/>
                    <a:pt x="194" y="1061"/>
                  </a:cubicBezTo>
                  <a:cubicBezTo>
                    <a:pt x="195" y="1061"/>
                    <a:pt x="195" y="1061"/>
                    <a:pt x="195" y="1061"/>
                  </a:cubicBezTo>
                  <a:cubicBezTo>
                    <a:pt x="195" y="1060"/>
                    <a:pt x="195" y="1060"/>
                    <a:pt x="195" y="1060"/>
                  </a:cubicBezTo>
                  <a:cubicBezTo>
                    <a:pt x="196" y="1058"/>
                    <a:pt x="196" y="1057"/>
                    <a:pt x="196" y="1056"/>
                  </a:cubicBezTo>
                  <a:cubicBezTo>
                    <a:pt x="195" y="1055"/>
                    <a:pt x="194" y="1054"/>
                    <a:pt x="189" y="1053"/>
                  </a:cubicBezTo>
                  <a:cubicBezTo>
                    <a:pt x="185" y="1052"/>
                    <a:pt x="182" y="1051"/>
                    <a:pt x="181" y="1048"/>
                  </a:cubicBezTo>
                  <a:cubicBezTo>
                    <a:pt x="180" y="1047"/>
                    <a:pt x="179" y="1045"/>
                    <a:pt x="179" y="1043"/>
                  </a:cubicBezTo>
                  <a:cubicBezTo>
                    <a:pt x="178" y="1041"/>
                    <a:pt x="177" y="1039"/>
                    <a:pt x="176" y="1037"/>
                  </a:cubicBezTo>
                  <a:cubicBezTo>
                    <a:pt x="176" y="1036"/>
                    <a:pt x="175" y="1035"/>
                    <a:pt x="175" y="1035"/>
                  </a:cubicBezTo>
                  <a:cubicBezTo>
                    <a:pt x="174" y="1034"/>
                    <a:pt x="173" y="1033"/>
                    <a:pt x="173" y="1031"/>
                  </a:cubicBezTo>
                  <a:cubicBezTo>
                    <a:pt x="173" y="1030"/>
                    <a:pt x="173" y="1029"/>
                    <a:pt x="173" y="1028"/>
                  </a:cubicBezTo>
                  <a:cubicBezTo>
                    <a:pt x="173" y="1027"/>
                    <a:pt x="173" y="1026"/>
                    <a:pt x="173" y="1026"/>
                  </a:cubicBezTo>
                  <a:cubicBezTo>
                    <a:pt x="173" y="1025"/>
                    <a:pt x="173" y="1024"/>
                    <a:pt x="173" y="1024"/>
                  </a:cubicBezTo>
                  <a:cubicBezTo>
                    <a:pt x="173" y="1023"/>
                    <a:pt x="173" y="1023"/>
                    <a:pt x="173" y="1023"/>
                  </a:cubicBezTo>
                  <a:cubicBezTo>
                    <a:pt x="173" y="1023"/>
                    <a:pt x="173" y="1023"/>
                    <a:pt x="173" y="1023"/>
                  </a:cubicBezTo>
                  <a:cubicBezTo>
                    <a:pt x="173" y="1023"/>
                    <a:pt x="172" y="1023"/>
                    <a:pt x="172" y="1022"/>
                  </a:cubicBezTo>
                  <a:cubicBezTo>
                    <a:pt x="172" y="1022"/>
                    <a:pt x="171" y="1021"/>
                    <a:pt x="170" y="1020"/>
                  </a:cubicBezTo>
                  <a:cubicBezTo>
                    <a:pt x="169" y="1019"/>
                    <a:pt x="169" y="1016"/>
                    <a:pt x="169" y="1014"/>
                  </a:cubicBezTo>
                  <a:cubicBezTo>
                    <a:pt x="170" y="1013"/>
                    <a:pt x="170" y="1013"/>
                    <a:pt x="170" y="1013"/>
                  </a:cubicBezTo>
                  <a:cubicBezTo>
                    <a:pt x="170" y="1013"/>
                    <a:pt x="170" y="1013"/>
                    <a:pt x="170" y="1013"/>
                  </a:cubicBezTo>
                  <a:cubicBezTo>
                    <a:pt x="171" y="1013"/>
                    <a:pt x="171" y="1013"/>
                    <a:pt x="171" y="1013"/>
                  </a:cubicBezTo>
                  <a:cubicBezTo>
                    <a:pt x="171" y="1013"/>
                    <a:pt x="171" y="1013"/>
                    <a:pt x="171" y="1013"/>
                  </a:cubicBezTo>
                  <a:cubicBezTo>
                    <a:pt x="172" y="1013"/>
                    <a:pt x="174" y="1012"/>
                    <a:pt x="175" y="1011"/>
                  </a:cubicBezTo>
                  <a:cubicBezTo>
                    <a:pt x="175" y="1011"/>
                    <a:pt x="175" y="1011"/>
                    <a:pt x="175" y="1011"/>
                  </a:cubicBezTo>
                  <a:cubicBezTo>
                    <a:pt x="176" y="1010"/>
                    <a:pt x="176" y="1010"/>
                    <a:pt x="176" y="1010"/>
                  </a:cubicBezTo>
                  <a:cubicBezTo>
                    <a:pt x="176" y="1010"/>
                    <a:pt x="176" y="1010"/>
                    <a:pt x="176" y="1010"/>
                  </a:cubicBezTo>
                  <a:cubicBezTo>
                    <a:pt x="176" y="1009"/>
                    <a:pt x="176" y="1009"/>
                    <a:pt x="176" y="1009"/>
                  </a:cubicBezTo>
                  <a:cubicBezTo>
                    <a:pt x="176" y="1008"/>
                    <a:pt x="176" y="1008"/>
                    <a:pt x="176" y="1008"/>
                  </a:cubicBezTo>
                  <a:cubicBezTo>
                    <a:pt x="176" y="1008"/>
                    <a:pt x="176" y="1007"/>
                    <a:pt x="176" y="1007"/>
                  </a:cubicBezTo>
                  <a:cubicBezTo>
                    <a:pt x="174" y="1003"/>
                    <a:pt x="172" y="1000"/>
                    <a:pt x="169" y="996"/>
                  </a:cubicBezTo>
                  <a:cubicBezTo>
                    <a:pt x="168" y="995"/>
                    <a:pt x="168" y="994"/>
                    <a:pt x="167" y="992"/>
                  </a:cubicBezTo>
                  <a:cubicBezTo>
                    <a:pt x="165" y="990"/>
                    <a:pt x="165" y="988"/>
                    <a:pt x="164" y="985"/>
                  </a:cubicBezTo>
                  <a:cubicBezTo>
                    <a:pt x="164" y="983"/>
                    <a:pt x="164" y="983"/>
                    <a:pt x="164" y="983"/>
                  </a:cubicBezTo>
                  <a:cubicBezTo>
                    <a:pt x="163" y="982"/>
                    <a:pt x="163" y="981"/>
                    <a:pt x="162" y="979"/>
                  </a:cubicBezTo>
                  <a:cubicBezTo>
                    <a:pt x="161" y="978"/>
                    <a:pt x="160" y="977"/>
                    <a:pt x="160" y="975"/>
                  </a:cubicBezTo>
                  <a:cubicBezTo>
                    <a:pt x="159" y="974"/>
                    <a:pt x="159" y="972"/>
                    <a:pt x="159" y="971"/>
                  </a:cubicBezTo>
                  <a:cubicBezTo>
                    <a:pt x="159" y="969"/>
                    <a:pt x="158" y="967"/>
                    <a:pt x="158" y="966"/>
                  </a:cubicBezTo>
                  <a:cubicBezTo>
                    <a:pt x="157" y="964"/>
                    <a:pt x="156" y="963"/>
                    <a:pt x="156" y="962"/>
                  </a:cubicBezTo>
                  <a:cubicBezTo>
                    <a:pt x="155" y="961"/>
                    <a:pt x="154" y="960"/>
                    <a:pt x="154" y="959"/>
                  </a:cubicBezTo>
                  <a:cubicBezTo>
                    <a:pt x="151" y="954"/>
                    <a:pt x="152" y="949"/>
                    <a:pt x="153" y="944"/>
                  </a:cubicBezTo>
                  <a:cubicBezTo>
                    <a:pt x="153" y="943"/>
                    <a:pt x="153" y="941"/>
                    <a:pt x="153" y="940"/>
                  </a:cubicBezTo>
                  <a:cubicBezTo>
                    <a:pt x="153" y="938"/>
                    <a:pt x="153" y="938"/>
                    <a:pt x="152" y="936"/>
                  </a:cubicBezTo>
                  <a:cubicBezTo>
                    <a:pt x="151" y="935"/>
                    <a:pt x="150" y="935"/>
                    <a:pt x="150" y="934"/>
                  </a:cubicBezTo>
                  <a:cubicBezTo>
                    <a:pt x="149" y="932"/>
                    <a:pt x="149" y="929"/>
                    <a:pt x="149" y="927"/>
                  </a:cubicBezTo>
                  <a:cubicBezTo>
                    <a:pt x="149" y="926"/>
                    <a:pt x="150" y="925"/>
                    <a:pt x="150" y="924"/>
                  </a:cubicBezTo>
                  <a:cubicBezTo>
                    <a:pt x="150" y="922"/>
                    <a:pt x="149" y="921"/>
                    <a:pt x="148" y="920"/>
                  </a:cubicBezTo>
                  <a:cubicBezTo>
                    <a:pt x="148" y="919"/>
                    <a:pt x="147" y="918"/>
                    <a:pt x="147" y="917"/>
                  </a:cubicBezTo>
                  <a:cubicBezTo>
                    <a:pt x="145" y="913"/>
                    <a:pt x="147" y="909"/>
                    <a:pt x="148" y="908"/>
                  </a:cubicBezTo>
                  <a:cubicBezTo>
                    <a:pt x="150" y="903"/>
                    <a:pt x="149" y="896"/>
                    <a:pt x="148" y="890"/>
                  </a:cubicBezTo>
                  <a:cubicBezTo>
                    <a:pt x="147" y="889"/>
                    <a:pt x="147" y="888"/>
                    <a:pt x="146" y="887"/>
                  </a:cubicBezTo>
                  <a:cubicBezTo>
                    <a:pt x="146" y="885"/>
                    <a:pt x="145" y="883"/>
                    <a:pt x="145" y="881"/>
                  </a:cubicBezTo>
                  <a:cubicBezTo>
                    <a:pt x="145" y="877"/>
                    <a:pt x="147" y="877"/>
                    <a:pt x="149" y="876"/>
                  </a:cubicBezTo>
                  <a:cubicBezTo>
                    <a:pt x="150" y="876"/>
                    <a:pt x="151" y="876"/>
                    <a:pt x="151" y="875"/>
                  </a:cubicBezTo>
                  <a:cubicBezTo>
                    <a:pt x="152" y="875"/>
                    <a:pt x="152" y="875"/>
                    <a:pt x="153" y="874"/>
                  </a:cubicBezTo>
                  <a:cubicBezTo>
                    <a:pt x="153" y="874"/>
                    <a:pt x="154" y="873"/>
                    <a:pt x="154" y="873"/>
                  </a:cubicBezTo>
                  <a:cubicBezTo>
                    <a:pt x="155" y="872"/>
                    <a:pt x="155" y="872"/>
                    <a:pt x="156" y="872"/>
                  </a:cubicBezTo>
                  <a:cubicBezTo>
                    <a:pt x="157" y="872"/>
                    <a:pt x="157" y="872"/>
                    <a:pt x="157" y="871"/>
                  </a:cubicBezTo>
                  <a:cubicBezTo>
                    <a:pt x="158" y="871"/>
                    <a:pt x="158" y="871"/>
                    <a:pt x="158" y="871"/>
                  </a:cubicBezTo>
                  <a:cubicBezTo>
                    <a:pt x="158" y="871"/>
                    <a:pt x="158" y="871"/>
                    <a:pt x="158" y="871"/>
                  </a:cubicBezTo>
                  <a:cubicBezTo>
                    <a:pt x="160" y="868"/>
                    <a:pt x="156" y="864"/>
                    <a:pt x="156" y="864"/>
                  </a:cubicBezTo>
                  <a:cubicBezTo>
                    <a:pt x="153" y="860"/>
                    <a:pt x="149" y="855"/>
                    <a:pt x="147" y="850"/>
                  </a:cubicBezTo>
                  <a:cubicBezTo>
                    <a:pt x="146" y="847"/>
                    <a:pt x="144" y="844"/>
                    <a:pt x="141" y="841"/>
                  </a:cubicBezTo>
                  <a:cubicBezTo>
                    <a:pt x="139" y="837"/>
                    <a:pt x="136" y="834"/>
                    <a:pt x="135" y="830"/>
                  </a:cubicBezTo>
                  <a:cubicBezTo>
                    <a:pt x="135" y="828"/>
                    <a:pt x="135" y="827"/>
                    <a:pt x="135" y="826"/>
                  </a:cubicBezTo>
                  <a:cubicBezTo>
                    <a:pt x="135" y="824"/>
                    <a:pt x="135" y="822"/>
                    <a:pt x="134" y="820"/>
                  </a:cubicBezTo>
                  <a:cubicBezTo>
                    <a:pt x="134" y="819"/>
                    <a:pt x="133" y="818"/>
                    <a:pt x="133" y="818"/>
                  </a:cubicBezTo>
                  <a:cubicBezTo>
                    <a:pt x="132" y="816"/>
                    <a:pt x="131" y="815"/>
                    <a:pt x="131" y="813"/>
                  </a:cubicBezTo>
                  <a:cubicBezTo>
                    <a:pt x="130" y="809"/>
                    <a:pt x="129" y="806"/>
                    <a:pt x="128" y="803"/>
                  </a:cubicBezTo>
                  <a:cubicBezTo>
                    <a:pt x="127" y="800"/>
                    <a:pt x="126" y="798"/>
                    <a:pt x="126" y="796"/>
                  </a:cubicBezTo>
                  <a:cubicBezTo>
                    <a:pt x="125" y="793"/>
                    <a:pt x="125" y="790"/>
                    <a:pt x="125" y="788"/>
                  </a:cubicBezTo>
                  <a:cubicBezTo>
                    <a:pt x="125" y="786"/>
                    <a:pt x="125" y="786"/>
                    <a:pt x="125" y="786"/>
                  </a:cubicBezTo>
                  <a:cubicBezTo>
                    <a:pt x="125" y="783"/>
                    <a:pt x="125" y="782"/>
                    <a:pt x="127" y="781"/>
                  </a:cubicBezTo>
                  <a:cubicBezTo>
                    <a:pt x="127" y="781"/>
                    <a:pt x="128" y="780"/>
                    <a:pt x="129" y="779"/>
                  </a:cubicBezTo>
                  <a:cubicBezTo>
                    <a:pt x="129" y="779"/>
                    <a:pt x="129" y="779"/>
                    <a:pt x="130" y="778"/>
                  </a:cubicBezTo>
                  <a:cubicBezTo>
                    <a:pt x="130" y="777"/>
                    <a:pt x="130" y="776"/>
                    <a:pt x="130" y="776"/>
                  </a:cubicBezTo>
                  <a:cubicBezTo>
                    <a:pt x="131" y="775"/>
                    <a:pt x="131" y="775"/>
                    <a:pt x="132" y="775"/>
                  </a:cubicBezTo>
                  <a:cubicBezTo>
                    <a:pt x="132" y="774"/>
                    <a:pt x="133" y="774"/>
                    <a:pt x="133" y="773"/>
                  </a:cubicBezTo>
                  <a:cubicBezTo>
                    <a:pt x="133" y="773"/>
                    <a:pt x="134" y="772"/>
                    <a:pt x="134" y="772"/>
                  </a:cubicBezTo>
                  <a:cubicBezTo>
                    <a:pt x="135" y="770"/>
                    <a:pt x="136" y="769"/>
                    <a:pt x="138" y="768"/>
                  </a:cubicBezTo>
                  <a:cubicBezTo>
                    <a:pt x="141" y="766"/>
                    <a:pt x="142" y="764"/>
                    <a:pt x="142" y="761"/>
                  </a:cubicBezTo>
                  <a:cubicBezTo>
                    <a:pt x="142" y="760"/>
                    <a:pt x="141" y="758"/>
                    <a:pt x="140" y="757"/>
                  </a:cubicBezTo>
                  <a:cubicBezTo>
                    <a:pt x="140" y="755"/>
                    <a:pt x="140" y="754"/>
                    <a:pt x="139" y="753"/>
                  </a:cubicBezTo>
                  <a:cubicBezTo>
                    <a:pt x="138" y="747"/>
                    <a:pt x="136" y="741"/>
                    <a:pt x="133" y="737"/>
                  </a:cubicBezTo>
                  <a:cubicBezTo>
                    <a:pt x="130" y="732"/>
                    <a:pt x="131" y="728"/>
                    <a:pt x="131" y="723"/>
                  </a:cubicBezTo>
                  <a:cubicBezTo>
                    <a:pt x="131" y="722"/>
                    <a:pt x="131" y="720"/>
                    <a:pt x="131" y="718"/>
                  </a:cubicBezTo>
                  <a:cubicBezTo>
                    <a:pt x="131" y="717"/>
                    <a:pt x="131" y="715"/>
                    <a:pt x="131" y="714"/>
                  </a:cubicBezTo>
                  <a:cubicBezTo>
                    <a:pt x="131" y="709"/>
                    <a:pt x="131" y="703"/>
                    <a:pt x="133" y="698"/>
                  </a:cubicBezTo>
                  <a:cubicBezTo>
                    <a:pt x="133" y="696"/>
                    <a:pt x="134" y="693"/>
                    <a:pt x="136" y="690"/>
                  </a:cubicBezTo>
                  <a:cubicBezTo>
                    <a:pt x="138" y="688"/>
                    <a:pt x="138" y="687"/>
                    <a:pt x="138" y="684"/>
                  </a:cubicBezTo>
                  <a:cubicBezTo>
                    <a:pt x="138" y="683"/>
                    <a:pt x="138" y="683"/>
                    <a:pt x="138" y="683"/>
                  </a:cubicBezTo>
                  <a:cubicBezTo>
                    <a:pt x="138" y="681"/>
                    <a:pt x="138" y="680"/>
                    <a:pt x="138" y="679"/>
                  </a:cubicBezTo>
                  <a:cubicBezTo>
                    <a:pt x="138" y="679"/>
                    <a:pt x="138" y="679"/>
                    <a:pt x="138" y="679"/>
                  </a:cubicBezTo>
                  <a:cubicBezTo>
                    <a:pt x="137" y="678"/>
                    <a:pt x="137" y="678"/>
                    <a:pt x="137" y="678"/>
                  </a:cubicBezTo>
                  <a:cubicBezTo>
                    <a:pt x="137" y="678"/>
                    <a:pt x="137" y="678"/>
                    <a:pt x="136" y="677"/>
                  </a:cubicBezTo>
                  <a:cubicBezTo>
                    <a:pt x="135" y="676"/>
                    <a:pt x="135" y="674"/>
                    <a:pt x="135" y="672"/>
                  </a:cubicBezTo>
                  <a:cubicBezTo>
                    <a:pt x="134" y="671"/>
                    <a:pt x="134" y="671"/>
                    <a:pt x="134" y="671"/>
                  </a:cubicBezTo>
                  <a:cubicBezTo>
                    <a:pt x="133" y="666"/>
                    <a:pt x="133" y="662"/>
                    <a:pt x="133" y="658"/>
                  </a:cubicBezTo>
                  <a:cubicBezTo>
                    <a:pt x="133" y="657"/>
                    <a:pt x="133" y="657"/>
                    <a:pt x="133" y="657"/>
                  </a:cubicBezTo>
                  <a:cubicBezTo>
                    <a:pt x="133" y="654"/>
                    <a:pt x="132" y="651"/>
                    <a:pt x="131" y="649"/>
                  </a:cubicBezTo>
                  <a:cubicBezTo>
                    <a:pt x="130" y="648"/>
                    <a:pt x="129" y="647"/>
                    <a:pt x="128" y="647"/>
                  </a:cubicBezTo>
                  <a:cubicBezTo>
                    <a:pt x="127" y="647"/>
                    <a:pt x="127" y="647"/>
                    <a:pt x="126" y="647"/>
                  </a:cubicBezTo>
                  <a:cubicBezTo>
                    <a:pt x="126" y="647"/>
                    <a:pt x="125" y="647"/>
                    <a:pt x="125" y="647"/>
                  </a:cubicBezTo>
                  <a:cubicBezTo>
                    <a:pt x="124" y="647"/>
                    <a:pt x="123" y="647"/>
                    <a:pt x="122" y="646"/>
                  </a:cubicBezTo>
                  <a:cubicBezTo>
                    <a:pt x="119" y="645"/>
                    <a:pt x="119" y="642"/>
                    <a:pt x="119" y="639"/>
                  </a:cubicBezTo>
                  <a:cubicBezTo>
                    <a:pt x="119" y="638"/>
                    <a:pt x="119" y="637"/>
                    <a:pt x="119" y="636"/>
                  </a:cubicBezTo>
                  <a:cubicBezTo>
                    <a:pt x="119" y="635"/>
                    <a:pt x="119" y="634"/>
                    <a:pt x="119" y="633"/>
                  </a:cubicBezTo>
                  <a:cubicBezTo>
                    <a:pt x="119" y="631"/>
                    <a:pt x="119" y="628"/>
                    <a:pt x="116" y="627"/>
                  </a:cubicBezTo>
                  <a:cubicBezTo>
                    <a:pt x="116" y="626"/>
                    <a:pt x="116" y="626"/>
                    <a:pt x="115" y="626"/>
                  </a:cubicBezTo>
                  <a:cubicBezTo>
                    <a:pt x="114" y="625"/>
                    <a:pt x="113" y="624"/>
                    <a:pt x="113" y="623"/>
                  </a:cubicBezTo>
                  <a:cubicBezTo>
                    <a:pt x="112" y="622"/>
                    <a:pt x="112" y="621"/>
                    <a:pt x="112" y="620"/>
                  </a:cubicBezTo>
                  <a:cubicBezTo>
                    <a:pt x="112" y="619"/>
                    <a:pt x="112" y="619"/>
                    <a:pt x="112" y="618"/>
                  </a:cubicBezTo>
                  <a:cubicBezTo>
                    <a:pt x="111" y="616"/>
                    <a:pt x="110" y="615"/>
                    <a:pt x="109" y="613"/>
                  </a:cubicBezTo>
                  <a:cubicBezTo>
                    <a:pt x="108" y="612"/>
                    <a:pt x="106" y="611"/>
                    <a:pt x="106" y="609"/>
                  </a:cubicBezTo>
                  <a:cubicBezTo>
                    <a:pt x="105" y="608"/>
                    <a:pt x="104" y="607"/>
                    <a:pt x="104" y="607"/>
                  </a:cubicBezTo>
                  <a:cubicBezTo>
                    <a:pt x="103" y="606"/>
                    <a:pt x="103" y="606"/>
                    <a:pt x="102" y="605"/>
                  </a:cubicBezTo>
                  <a:cubicBezTo>
                    <a:pt x="101" y="604"/>
                    <a:pt x="101" y="600"/>
                    <a:pt x="101" y="599"/>
                  </a:cubicBezTo>
                  <a:cubicBezTo>
                    <a:pt x="100" y="598"/>
                    <a:pt x="101" y="596"/>
                    <a:pt x="101" y="595"/>
                  </a:cubicBezTo>
                  <a:cubicBezTo>
                    <a:pt x="102" y="593"/>
                    <a:pt x="102" y="592"/>
                    <a:pt x="102" y="591"/>
                  </a:cubicBezTo>
                  <a:cubicBezTo>
                    <a:pt x="101" y="589"/>
                    <a:pt x="100" y="589"/>
                    <a:pt x="99" y="589"/>
                  </a:cubicBezTo>
                  <a:cubicBezTo>
                    <a:pt x="98" y="589"/>
                    <a:pt x="98" y="589"/>
                    <a:pt x="98" y="589"/>
                  </a:cubicBezTo>
                  <a:cubicBezTo>
                    <a:pt x="96" y="589"/>
                    <a:pt x="95" y="588"/>
                    <a:pt x="93" y="587"/>
                  </a:cubicBezTo>
                  <a:cubicBezTo>
                    <a:pt x="92" y="586"/>
                    <a:pt x="92" y="585"/>
                    <a:pt x="91" y="584"/>
                  </a:cubicBezTo>
                  <a:cubicBezTo>
                    <a:pt x="91" y="583"/>
                    <a:pt x="91" y="582"/>
                    <a:pt x="91" y="581"/>
                  </a:cubicBezTo>
                  <a:cubicBezTo>
                    <a:pt x="90" y="580"/>
                    <a:pt x="90" y="580"/>
                    <a:pt x="89" y="579"/>
                  </a:cubicBezTo>
                  <a:cubicBezTo>
                    <a:pt x="88" y="578"/>
                    <a:pt x="87" y="577"/>
                    <a:pt x="86" y="575"/>
                  </a:cubicBezTo>
                  <a:cubicBezTo>
                    <a:pt x="86" y="573"/>
                    <a:pt x="85" y="571"/>
                    <a:pt x="85" y="569"/>
                  </a:cubicBezTo>
                  <a:cubicBezTo>
                    <a:pt x="84" y="567"/>
                    <a:pt x="84" y="564"/>
                    <a:pt x="84" y="562"/>
                  </a:cubicBezTo>
                  <a:cubicBezTo>
                    <a:pt x="85" y="561"/>
                    <a:pt x="86" y="560"/>
                    <a:pt x="87" y="559"/>
                  </a:cubicBezTo>
                  <a:cubicBezTo>
                    <a:pt x="87" y="559"/>
                    <a:pt x="88" y="558"/>
                    <a:pt x="88" y="558"/>
                  </a:cubicBezTo>
                  <a:cubicBezTo>
                    <a:pt x="89" y="556"/>
                    <a:pt x="89" y="552"/>
                    <a:pt x="89" y="548"/>
                  </a:cubicBezTo>
                  <a:cubicBezTo>
                    <a:pt x="89" y="546"/>
                    <a:pt x="89" y="545"/>
                    <a:pt x="89" y="544"/>
                  </a:cubicBezTo>
                  <a:cubicBezTo>
                    <a:pt x="89" y="543"/>
                    <a:pt x="89" y="542"/>
                    <a:pt x="89" y="541"/>
                  </a:cubicBezTo>
                  <a:cubicBezTo>
                    <a:pt x="89" y="537"/>
                    <a:pt x="88" y="531"/>
                    <a:pt x="90" y="528"/>
                  </a:cubicBezTo>
                  <a:cubicBezTo>
                    <a:pt x="90" y="528"/>
                    <a:pt x="90" y="528"/>
                    <a:pt x="91" y="528"/>
                  </a:cubicBezTo>
                  <a:cubicBezTo>
                    <a:pt x="91" y="528"/>
                    <a:pt x="92" y="528"/>
                    <a:pt x="92" y="528"/>
                  </a:cubicBezTo>
                  <a:cubicBezTo>
                    <a:pt x="93" y="528"/>
                    <a:pt x="93" y="528"/>
                    <a:pt x="93" y="528"/>
                  </a:cubicBezTo>
                  <a:cubicBezTo>
                    <a:pt x="94" y="528"/>
                    <a:pt x="95" y="528"/>
                    <a:pt x="96" y="527"/>
                  </a:cubicBezTo>
                  <a:cubicBezTo>
                    <a:pt x="96" y="527"/>
                    <a:pt x="96" y="527"/>
                    <a:pt x="96" y="527"/>
                  </a:cubicBezTo>
                  <a:cubicBezTo>
                    <a:pt x="97" y="527"/>
                    <a:pt x="97" y="527"/>
                    <a:pt x="97" y="527"/>
                  </a:cubicBezTo>
                  <a:cubicBezTo>
                    <a:pt x="97" y="526"/>
                    <a:pt x="97" y="525"/>
                    <a:pt x="98" y="524"/>
                  </a:cubicBezTo>
                  <a:cubicBezTo>
                    <a:pt x="98" y="522"/>
                    <a:pt x="98" y="519"/>
                    <a:pt x="97" y="516"/>
                  </a:cubicBezTo>
                  <a:cubicBezTo>
                    <a:pt x="97" y="514"/>
                    <a:pt x="96" y="512"/>
                    <a:pt x="95" y="510"/>
                  </a:cubicBezTo>
                  <a:cubicBezTo>
                    <a:pt x="95" y="509"/>
                    <a:pt x="95" y="509"/>
                    <a:pt x="95" y="509"/>
                  </a:cubicBezTo>
                  <a:cubicBezTo>
                    <a:pt x="94" y="507"/>
                    <a:pt x="94" y="506"/>
                    <a:pt x="93" y="504"/>
                  </a:cubicBezTo>
                  <a:cubicBezTo>
                    <a:pt x="93" y="503"/>
                    <a:pt x="93" y="501"/>
                    <a:pt x="92" y="500"/>
                  </a:cubicBezTo>
                  <a:cubicBezTo>
                    <a:pt x="91" y="498"/>
                    <a:pt x="90" y="496"/>
                    <a:pt x="89" y="494"/>
                  </a:cubicBezTo>
                  <a:cubicBezTo>
                    <a:pt x="87" y="491"/>
                    <a:pt x="85" y="488"/>
                    <a:pt x="85" y="484"/>
                  </a:cubicBezTo>
                  <a:cubicBezTo>
                    <a:pt x="85" y="481"/>
                    <a:pt x="86" y="480"/>
                    <a:pt x="87" y="479"/>
                  </a:cubicBezTo>
                  <a:cubicBezTo>
                    <a:pt x="88" y="478"/>
                    <a:pt x="88" y="478"/>
                    <a:pt x="89" y="477"/>
                  </a:cubicBezTo>
                  <a:cubicBezTo>
                    <a:pt x="89" y="475"/>
                    <a:pt x="90" y="473"/>
                    <a:pt x="90" y="471"/>
                  </a:cubicBezTo>
                  <a:cubicBezTo>
                    <a:pt x="90" y="470"/>
                    <a:pt x="90" y="469"/>
                    <a:pt x="90" y="468"/>
                  </a:cubicBezTo>
                  <a:cubicBezTo>
                    <a:pt x="91" y="463"/>
                    <a:pt x="90" y="458"/>
                    <a:pt x="90" y="453"/>
                  </a:cubicBezTo>
                  <a:cubicBezTo>
                    <a:pt x="90" y="452"/>
                    <a:pt x="90" y="452"/>
                    <a:pt x="90" y="451"/>
                  </a:cubicBezTo>
                  <a:cubicBezTo>
                    <a:pt x="89" y="449"/>
                    <a:pt x="89" y="448"/>
                    <a:pt x="89" y="446"/>
                  </a:cubicBezTo>
                  <a:cubicBezTo>
                    <a:pt x="90" y="445"/>
                    <a:pt x="91" y="444"/>
                    <a:pt x="92" y="442"/>
                  </a:cubicBezTo>
                  <a:cubicBezTo>
                    <a:pt x="93" y="442"/>
                    <a:pt x="93" y="442"/>
                    <a:pt x="93" y="441"/>
                  </a:cubicBezTo>
                  <a:cubicBezTo>
                    <a:pt x="94" y="440"/>
                    <a:pt x="95" y="439"/>
                    <a:pt x="96" y="437"/>
                  </a:cubicBezTo>
                  <a:cubicBezTo>
                    <a:pt x="96" y="436"/>
                    <a:pt x="96" y="436"/>
                    <a:pt x="96" y="436"/>
                  </a:cubicBezTo>
                  <a:cubicBezTo>
                    <a:pt x="97" y="435"/>
                    <a:pt x="97" y="434"/>
                    <a:pt x="98" y="433"/>
                  </a:cubicBezTo>
                  <a:cubicBezTo>
                    <a:pt x="98" y="432"/>
                    <a:pt x="98" y="431"/>
                    <a:pt x="99" y="430"/>
                  </a:cubicBezTo>
                  <a:cubicBezTo>
                    <a:pt x="99" y="429"/>
                    <a:pt x="100" y="428"/>
                    <a:pt x="101" y="427"/>
                  </a:cubicBezTo>
                  <a:cubicBezTo>
                    <a:pt x="101" y="427"/>
                    <a:pt x="102" y="426"/>
                    <a:pt x="102" y="425"/>
                  </a:cubicBezTo>
                  <a:cubicBezTo>
                    <a:pt x="103" y="423"/>
                    <a:pt x="104" y="420"/>
                    <a:pt x="104" y="417"/>
                  </a:cubicBezTo>
                  <a:cubicBezTo>
                    <a:pt x="104" y="415"/>
                    <a:pt x="104" y="414"/>
                    <a:pt x="104" y="412"/>
                  </a:cubicBezTo>
                  <a:cubicBezTo>
                    <a:pt x="105" y="410"/>
                    <a:pt x="106" y="408"/>
                    <a:pt x="107" y="407"/>
                  </a:cubicBezTo>
                  <a:cubicBezTo>
                    <a:pt x="108" y="405"/>
                    <a:pt x="109" y="403"/>
                    <a:pt x="109" y="402"/>
                  </a:cubicBezTo>
                  <a:cubicBezTo>
                    <a:pt x="109" y="401"/>
                    <a:pt x="109" y="400"/>
                    <a:pt x="109" y="399"/>
                  </a:cubicBezTo>
                  <a:cubicBezTo>
                    <a:pt x="109" y="396"/>
                    <a:pt x="109" y="394"/>
                    <a:pt x="111" y="392"/>
                  </a:cubicBezTo>
                  <a:cubicBezTo>
                    <a:pt x="111" y="392"/>
                    <a:pt x="112" y="392"/>
                    <a:pt x="113" y="392"/>
                  </a:cubicBezTo>
                  <a:cubicBezTo>
                    <a:pt x="113" y="392"/>
                    <a:pt x="114" y="392"/>
                    <a:pt x="114" y="392"/>
                  </a:cubicBezTo>
                  <a:cubicBezTo>
                    <a:pt x="115" y="392"/>
                    <a:pt x="116" y="393"/>
                    <a:pt x="117" y="393"/>
                  </a:cubicBezTo>
                  <a:cubicBezTo>
                    <a:pt x="119" y="394"/>
                    <a:pt x="119" y="394"/>
                    <a:pt x="119" y="394"/>
                  </a:cubicBezTo>
                  <a:cubicBezTo>
                    <a:pt x="120" y="392"/>
                    <a:pt x="120" y="392"/>
                    <a:pt x="120" y="392"/>
                  </a:cubicBezTo>
                  <a:cubicBezTo>
                    <a:pt x="120" y="391"/>
                    <a:pt x="121" y="390"/>
                    <a:pt x="122" y="389"/>
                  </a:cubicBezTo>
                  <a:cubicBezTo>
                    <a:pt x="123" y="389"/>
                    <a:pt x="124" y="389"/>
                    <a:pt x="124" y="389"/>
                  </a:cubicBezTo>
                  <a:cubicBezTo>
                    <a:pt x="126" y="388"/>
                    <a:pt x="126" y="388"/>
                    <a:pt x="126" y="388"/>
                  </a:cubicBezTo>
                  <a:cubicBezTo>
                    <a:pt x="126" y="387"/>
                    <a:pt x="126" y="387"/>
                    <a:pt x="126" y="387"/>
                  </a:cubicBezTo>
                  <a:cubicBezTo>
                    <a:pt x="127" y="385"/>
                    <a:pt x="126" y="383"/>
                    <a:pt x="125" y="381"/>
                  </a:cubicBezTo>
                  <a:cubicBezTo>
                    <a:pt x="124" y="379"/>
                    <a:pt x="122" y="378"/>
                    <a:pt x="121" y="376"/>
                  </a:cubicBezTo>
                  <a:cubicBezTo>
                    <a:pt x="119" y="375"/>
                    <a:pt x="118" y="373"/>
                    <a:pt x="117" y="372"/>
                  </a:cubicBezTo>
                  <a:cubicBezTo>
                    <a:pt x="114" y="368"/>
                    <a:pt x="113" y="365"/>
                    <a:pt x="113" y="360"/>
                  </a:cubicBezTo>
                  <a:cubicBezTo>
                    <a:pt x="114" y="358"/>
                    <a:pt x="114" y="357"/>
                    <a:pt x="115" y="356"/>
                  </a:cubicBezTo>
                  <a:cubicBezTo>
                    <a:pt x="116" y="356"/>
                    <a:pt x="116" y="355"/>
                    <a:pt x="117" y="354"/>
                  </a:cubicBezTo>
                  <a:cubicBezTo>
                    <a:pt x="118" y="351"/>
                    <a:pt x="116" y="348"/>
                    <a:pt x="115" y="345"/>
                  </a:cubicBezTo>
                  <a:cubicBezTo>
                    <a:pt x="114" y="344"/>
                    <a:pt x="114" y="343"/>
                    <a:pt x="113" y="342"/>
                  </a:cubicBezTo>
                  <a:cubicBezTo>
                    <a:pt x="113" y="341"/>
                    <a:pt x="112" y="340"/>
                    <a:pt x="112" y="339"/>
                  </a:cubicBezTo>
                  <a:cubicBezTo>
                    <a:pt x="112" y="337"/>
                    <a:pt x="111" y="335"/>
                    <a:pt x="110" y="334"/>
                  </a:cubicBezTo>
                  <a:cubicBezTo>
                    <a:pt x="108" y="331"/>
                    <a:pt x="105" y="325"/>
                    <a:pt x="105" y="318"/>
                  </a:cubicBezTo>
                  <a:cubicBezTo>
                    <a:pt x="106" y="316"/>
                    <a:pt x="106" y="315"/>
                    <a:pt x="108" y="314"/>
                  </a:cubicBezTo>
                  <a:cubicBezTo>
                    <a:pt x="108" y="313"/>
                    <a:pt x="109" y="313"/>
                    <a:pt x="109" y="312"/>
                  </a:cubicBezTo>
                  <a:cubicBezTo>
                    <a:pt x="111" y="310"/>
                    <a:pt x="110" y="308"/>
                    <a:pt x="109" y="305"/>
                  </a:cubicBezTo>
                  <a:cubicBezTo>
                    <a:pt x="108" y="304"/>
                    <a:pt x="107" y="303"/>
                    <a:pt x="106" y="302"/>
                  </a:cubicBezTo>
                  <a:cubicBezTo>
                    <a:pt x="106" y="301"/>
                    <a:pt x="105" y="301"/>
                    <a:pt x="104" y="300"/>
                  </a:cubicBezTo>
                  <a:cubicBezTo>
                    <a:pt x="103" y="298"/>
                    <a:pt x="102" y="295"/>
                    <a:pt x="103" y="291"/>
                  </a:cubicBezTo>
                  <a:cubicBezTo>
                    <a:pt x="104" y="287"/>
                    <a:pt x="109" y="282"/>
                    <a:pt x="113" y="280"/>
                  </a:cubicBezTo>
                  <a:cubicBezTo>
                    <a:pt x="115" y="279"/>
                    <a:pt x="116" y="278"/>
                    <a:pt x="118" y="277"/>
                  </a:cubicBezTo>
                  <a:cubicBezTo>
                    <a:pt x="121" y="276"/>
                    <a:pt x="124" y="274"/>
                    <a:pt x="126" y="272"/>
                  </a:cubicBezTo>
                  <a:cubicBezTo>
                    <a:pt x="129" y="270"/>
                    <a:pt x="131" y="269"/>
                    <a:pt x="134" y="268"/>
                  </a:cubicBezTo>
                  <a:cubicBezTo>
                    <a:pt x="134" y="267"/>
                    <a:pt x="134" y="267"/>
                    <a:pt x="134" y="267"/>
                  </a:cubicBezTo>
                  <a:cubicBezTo>
                    <a:pt x="137" y="267"/>
                    <a:pt x="139" y="266"/>
                    <a:pt x="140" y="263"/>
                  </a:cubicBezTo>
                  <a:cubicBezTo>
                    <a:pt x="142" y="260"/>
                    <a:pt x="142" y="255"/>
                    <a:pt x="143" y="251"/>
                  </a:cubicBezTo>
                  <a:cubicBezTo>
                    <a:pt x="143" y="250"/>
                    <a:pt x="143" y="250"/>
                    <a:pt x="143" y="250"/>
                  </a:cubicBezTo>
                  <a:cubicBezTo>
                    <a:pt x="143" y="249"/>
                    <a:pt x="143" y="248"/>
                    <a:pt x="143" y="247"/>
                  </a:cubicBezTo>
                  <a:cubicBezTo>
                    <a:pt x="144" y="243"/>
                    <a:pt x="145" y="239"/>
                    <a:pt x="145" y="236"/>
                  </a:cubicBezTo>
                  <a:cubicBezTo>
                    <a:pt x="146" y="233"/>
                    <a:pt x="147" y="230"/>
                    <a:pt x="147" y="227"/>
                  </a:cubicBezTo>
                  <a:cubicBezTo>
                    <a:pt x="148" y="223"/>
                    <a:pt x="145" y="219"/>
                    <a:pt x="142" y="216"/>
                  </a:cubicBezTo>
                  <a:cubicBezTo>
                    <a:pt x="142" y="215"/>
                    <a:pt x="141" y="214"/>
                    <a:pt x="139" y="214"/>
                  </a:cubicBezTo>
                  <a:cubicBezTo>
                    <a:pt x="138" y="214"/>
                    <a:pt x="137" y="214"/>
                    <a:pt x="135" y="216"/>
                  </a:cubicBezTo>
                  <a:cubicBezTo>
                    <a:pt x="133" y="216"/>
                    <a:pt x="131" y="217"/>
                    <a:pt x="130" y="218"/>
                  </a:cubicBezTo>
                  <a:cubicBezTo>
                    <a:pt x="128" y="218"/>
                    <a:pt x="127" y="218"/>
                    <a:pt x="126" y="218"/>
                  </a:cubicBezTo>
                  <a:cubicBezTo>
                    <a:pt x="123" y="218"/>
                    <a:pt x="121" y="218"/>
                    <a:pt x="119" y="216"/>
                  </a:cubicBezTo>
                  <a:cubicBezTo>
                    <a:pt x="116" y="214"/>
                    <a:pt x="116" y="211"/>
                    <a:pt x="115" y="207"/>
                  </a:cubicBezTo>
                  <a:cubicBezTo>
                    <a:pt x="115" y="207"/>
                    <a:pt x="115" y="206"/>
                    <a:pt x="115" y="206"/>
                  </a:cubicBezTo>
                  <a:cubicBezTo>
                    <a:pt x="115" y="204"/>
                    <a:pt x="114" y="202"/>
                    <a:pt x="113" y="200"/>
                  </a:cubicBezTo>
                  <a:cubicBezTo>
                    <a:pt x="112" y="199"/>
                    <a:pt x="111" y="197"/>
                    <a:pt x="111" y="195"/>
                  </a:cubicBezTo>
                  <a:cubicBezTo>
                    <a:pt x="110" y="194"/>
                    <a:pt x="110" y="192"/>
                    <a:pt x="110" y="191"/>
                  </a:cubicBezTo>
                  <a:cubicBezTo>
                    <a:pt x="110" y="190"/>
                    <a:pt x="110" y="189"/>
                    <a:pt x="110" y="188"/>
                  </a:cubicBezTo>
                  <a:cubicBezTo>
                    <a:pt x="110" y="186"/>
                    <a:pt x="109" y="186"/>
                    <a:pt x="109" y="185"/>
                  </a:cubicBezTo>
                  <a:cubicBezTo>
                    <a:pt x="108" y="185"/>
                    <a:pt x="108" y="184"/>
                    <a:pt x="107" y="184"/>
                  </a:cubicBezTo>
                  <a:cubicBezTo>
                    <a:pt x="107" y="183"/>
                    <a:pt x="106" y="182"/>
                    <a:pt x="106" y="181"/>
                  </a:cubicBezTo>
                  <a:cubicBezTo>
                    <a:pt x="105" y="180"/>
                    <a:pt x="105" y="179"/>
                    <a:pt x="105" y="179"/>
                  </a:cubicBezTo>
                  <a:cubicBezTo>
                    <a:pt x="103" y="176"/>
                    <a:pt x="102" y="174"/>
                    <a:pt x="101" y="171"/>
                  </a:cubicBezTo>
                  <a:cubicBezTo>
                    <a:pt x="101" y="170"/>
                    <a:pt x="100" y="169"/>
                    <a:pt x="100" y="167"/>
                  </a:cubicBezTo>
                  <a:cubicBezTo>
                    <a:pt x="99" y="164"/>
                    <a:pt x="98" y="161"/>
                    <a:pt x="97" y="158"/>
                  </a:cubicBezTo>
                  <a:cubicBezTo>
                    <a:pt x="96" y="154"/>
                    <a:pt x="95" y="149"/>
                    <a:pt x="92" y="145"/>
                  </a:cubicBezTo>
                  <a:cubicBezTo>
                    <a:pt x="92" y="144"/>
                    <a:pt x="91" y="144"/>
                    <a:pt x="91" y="143"/>
                  </a:cubicBezTo>
                  <a:cubicBezTo>
                    <a:pt x="90" y="141"/>
                    <a:pt x="89" y="140"/>
                    <a:pt x="88" y="139"/>
                  </a:cubicBezTo>
                  <a:cubicBezTo>
                    <a:pt x="87" y="138"/>
                    <a:pt x="86" y="138"/>
                    <a:pt x="85" y="137"/>
                  </a:cubicBezTo>
                  <a:cubicBezTo>
                    <a:pt x="84" y="137"/>
                    <a:pt x="83" y="137"/>
                    <a:pt x="82" y="136"/>
                  </a:cubicBezTo>
                  <a:cubicBezTo>
                    <a:pt x="79" y="134"/>
                    <a:pt x="80" y="131"/>
                    <a:pt x="81" y="128"/>
                  </a:cubicBezTo>
                  <a:cubicBezTo>
                    <a:pt x="82" y="127"/>
                    <a:pt x="82" y="127"/>
                    <a:pt x="82" y="127"/>
                  </a:cubicBezTo>
                  <a:cubicBezTo>
                    <a:pt x="82" y="126"/>
                    <a:pt x="82" y="125"/>
                    <a:pt x="82" y="124"/>
                  </a:cubicBezTo>
                  <a:cubicBezTo>
                    <a:pt x="80" y="123"/>
                    <a:pt x="80" y="123"/>
                    <a:pt x="80" y="123"/>
                  </a:cubicBezTo>
                  <a:cubicBezTo>
                    <a:pt x="80" y="122"/>
                    <a:pt x="80" y="122"/>
                    <a:pt x="80" y="122"/>
                  </a:cubicBezTo>
                  <a:cubicBezTo>
                    <a:pt x="80" y="122"/>
                    <a:pt x="79" y="121"/>
                    <a:pt x="79" y="121"/>
                  </a:cubicBezTo>
                  <a:cubicBezTo>
                    <a:pt x="77" y="120"/>
                    <a:pt x="75" y="120"/>
                    <a:pt x="74" y="118"/>
                  </a:cubicBezTo>
                  <a:cubicBezTo>
                    <a:pt x="72" y="115"/>
                    <a:pt x="72" y="111"/>
                    <a:pt x="72" y="108"/>
                  </a:cubicBezTo>
                  <a:cubicBezTo>
                    <a:pt x="72" y="107"/>
                    <a:pt x="72" y="106"/>
                    <a:pt x="72" y="105"/>
                  </a:cubicBezTo>
                  <a:cubicBezTo>
                    <a:pt x="72" y="102"/>
                    <a:pt x="72" y="101"/>
                    <a:pt x="74" y="100"/>
                  </a:cubicBezTo>
                  <a:cubicBezTo>
                    <a:pt x="75" y="99"/>
                    <a:pt x="75" y="99"/>
                    <a:pt x="75" y="99"/>
                  </a:cubicBezTo>
                  <a:cubicBezTo>
                    <a:pt x="77" y="98"/>
                    <a:pt x="77" y="97"/>
                    <a:pt x="77" y="94"/>
                  </a:cubicBezTo>
                  <a:cubicBezTo>
                    <a:pt x="76" y="93"/>
                    <a:pt x="75" y="91"/>
                    <a:pt x="74" y="90"/>
                  </a:cubicBezTo>
                  <a:cubicBezTo>
                    <a:pt x="72" y="88"/>
                    <a:pt x="71" y="86"/>
                    <a:pt x="72" y="84"/>
                  </a:cubicBezTo>
                  <a:cubicBezTo>
                    <a:pt x="72" y="83"/>
                    <a:pt x="73" y="82"/>
                    <a:pt x="74" y="81"/>
                  </a:cubicBezTo>
                  <a:cubicBezTo>
                    <a:pt x="75" y="80"/>
                    <a:pt x="75" y="80"/>
                    <a:pt x="76" y="79"/>
                  </a:cubicBezTo>
                  <a:cubicBezTo>
                    <a:pt x="76" y="78"/>
                    <a:pt x="77" y="76"/>
                    <a:pt x="78" y="75"/>
                  </a:cubicBezTo>
                  <a:cubicBezTo>
                    <a:pt x="79" y="74"/>
                    <a:pt x="79" y="74"/>
                    <a:pt x="79" y="74"/>
                  </a:cubicBezTo>
                  <a:cubicBezTo>
                    <a:pt x="73" y="69"/>
                    <a:pt x="73" y="69"/>
                    <a:pt x="73" y="69"/>
                  </a:cubicBezTo>
                  <a:cubicBezTo>
                    <a:pt x="71" y="67"/>
                    <a:pt x="68" y="65"/>
                    <a:pt x="66" y="63"/>
                  </a:cubicBezTo>
                  <a:cubicBezTo>
                    <a:pt x="65" y="62"/>
                    <a:pt x="64" y="61"/>
                    <a:pt x="63" y="60"/>
                  </a:cubicBezTo>
                  <a:cubicBezTo>
                    <a:pt x="61" y="59"/>
                    <a:pt x="60" y="59"/>
                    <a:pt x="59" y="58"/>
                  </a:cubicBezTo>
                  <a:cubicBezTo>
                    <a:pt x="57" y="56"/>
                    <a:pt x="56" y="52"/>
                    <a:pt x="56" y="48"/>
                  </a:cubicBezTo>
                  <a:cubicBezTo>
                    <a:pt x="56" y="46"/>
                    <a:pt x="55" y="45"/>
                    <a:pt x="55" y="43"/>
                  </a:cubicBezTo>
                  <a:cubicBezTo>
                    <a:pt x="54" y="38"/>
                    <a:pt x="52" y="33"/>
                    <a:pt x="50" y="28"/>
                  </a:cubicBezTo>
                  <a:cubicBezTo>
                    <a:pt x="49" y="27"/>
                    <a:pt x="49" y="27"/>
                    <a:pt x="49" y="27"/>
                  </a:cubicBezTo>
                  <a:cubicBezTo>
                    <a:pt x="49" y="26"/>
                    <a:pt x="49" y="25"/>
                    <a:pt x="48" y="24"/>
                  </a:cubicBezTo>
                  <a:cubicBezTo>
                    <a:pt x="48" y="23"/>
                    <a:pt x="47" y="22"/>
                    <a:pt x="47" y="21"/>
                  </a:cubicBezTo>
                  <a:cubicBezTo>
                    <a:pt x="47" y="20"/>
                    <a:pt x="47" y="20"/>
                    <a:pt x="47" y="19"/>
                  </a:cubicBezTo>
                  <a:cubicBezTo>
                    <a:pt x="47" y="19"/>
                    <a:pt x="47" y="19"/>
                    <a:pt x="46" y="18"/>
                  </a:cubicBezTo>
                  <a:cubicBezTo>
                    <a:pt x="46" y="17"/>
                    <a:pt x="46" y="17"/>
                    <a:pt x="46" y="17"/>
                  </a:cubicBezTo>
                  <a:cubicBezTo>
                    <a:pt x="45" y="17"/>
                    <a:pt x="45" y="17"/>
                    <a:pt x="45" y="17"/>
                  </a:cubicBezTo>
                  <a:cubicBezTo>
                    <a:pt x="45" y="16"/>
                    <a:pt x="45" y="16"/>
                    <a:pt x="45" y="16"/>
                  </a:cubicBezTo>
                  <a:cubicBezTo>
                    <a:pt x="44" y="16"/>
                    <a:pt x="44" y="16"/>
                    <a:pt x="44" y="16"/>
                  </a:cubicBezTo>
                  <a:cubicBezTo>
                    <a:pt x="43" y="16"/>
                    <a:pt x="43" y="16"/>
                    <a:pt x="42" y="15"/>
                  </a:cubicBezTo>
                  <a:cubicBezTo>
                    <a:pt x="42" y="15"/>
                    <a:pt x="41" y="14"/>
                    <a:pt x="41" y="13"/>
                  </a:cubicBezTo>
                  <a:cubicBezTo>
                    <a:pt x="40" y="13"/>
                    <a:pt x="40" y="12"/>
                    <a:pt x="40" y="12"/>
                  </a:cubicBezTo>
                  <a:cubicBezTo>
                    <a:pt x="40" y="11"/>
                    <a:pt x="40" y="11"/>
                    <a:pt x="40" y="11"/>
                  </a:cubicBezTo>
                  <a:cubicBezTo>
                    <a:pt x="39" y="10"/>
                    <a:pt x="38" y="8"/>
                    <a:pt x="38" y="7"/>
                  </a:cubicBezTo>
                  <a:cubicBezTo>
                    <a:pt x="37" y="5"/>
                    <a:pt x="37" y="5"/>
                    <a:pt x="37" y="5"/>
                  </a:cubicBezTo>
                  <a:cubicBezTo>
                    <a:pt x="35" y="2"/>
                    <a:pt x="34" y="0"/>
                    <a:pt x="30" y="0"/>
                  </a:cubicBezTo>
                  <a:cubicBezTo>
                    <a:pt x="30" y="0"/>
                    <a:pt x="30" y="0"/>
                    <a:pt x="30" y="0"/>
                  </a:cubicBezTo>
                  <a:cubicBezTo>
                    <a:pt x="29" y="0"/>
                    <a:pt x="29" y="0"/>
                    <a:pt x="29" y="0"/>
                  </a:cubicBezTo>
                  <a:cubicBezTo>
                    <a:pt x="28" y="1"/>
                    <a:pt x="28" y="1"/>
                    <a:pt x="28" y="1"/>
                  </a:cubicBezTo>
                  <a:cubicBezTo>
                    <a:pt x="27" y="1"/>
                    <a:pt x="27" y="1"/>
                    <a:pt x="27" y="1"/>
                  </a:cubicBezTo>
                  <a:cubicBezTo>
                    <a:pt x="24" y="1"/>
                    <a:pt x="22" y="1"/>
                    <a:pt x="21" y="3"/>
                  </a:cubicBezTo>
                  <a:cubicBezTo>
                    <a:pt x="20" y="3"/>
                    <a:pt x="20" y="5"/>
                    <a:pt x="20" y="7"/>
                  </a:cubicBezTo>
                  <a:cubicBezTo>
                    <a:pt x="20" y="8"/>
                    <a:pt x="21" y="9"/>
                    <a:pt x="21" y="11"/>
                  </a:cubicBezTo>
                  <a:cubicBezTo>
                    <a:pt x="22" y="14"/>
                    <a:pt x="23" y="18"/>
                    <a:pt x="21" y="22"/>
                  </a:cubicBezTo>
                  <a:cubicBezTo>
                    <a:pt x="19" y="25"/>
                    <a:pt x="15" y="28"/>
                    <a:pt x="10" y="29"/>
                  </a:cubicBezTo>
                  <a:cubicBezTo>
                    <a:pt x="9" y="30"/>
                    <a:pt x="8" y="30"/>
                    <a:pt x="7" y="30"/>
                  </a:cubicBezTo>
                  <a:cubicBezTo>
                    <a:pt x="6" y="30"/>
                    <a:pt x="4" y="31"/>
                    <a:pt x="3" y="31"/>
                  </a:cubicBezTo>
                  <a:cubicBezTo>
                    <a:pt x="0" y="32"/>
                    <a:pt x="0" y="32"/>
                    <a:pt x="0" y="32"/>
                  </a:cubicBezTo>
                  <a:cubicBezTo>
                    <a:pt x="1" y="34"/>
                    <a:pt x="1" y="34"/>
                    <a:pt x="1" y="34"/>
                  </a:cubicBezTo>
                  <a:cubicBezTo>
                    <a:pt x="3" y="38"/>
                    <a:pt x="4" y="43"/>
                    <a:pt x="4" y="47"/>
                  </a:cubicBezTo>
                  <a:cubicBezTo>
                    <a:pt x="5" y="49"/>
                    <a:pt x="5" y="52"/>
                    <a:pt x="6" y="54"/>
                  </a:cubicBezTo>
                  <a:cubicBezTo>
                    <a:pt x="8" y="63"/>
                    <a:pt x="11" y="72"/>
                    <a:pt x="14" y="81"/>
                  </a:cubicBezTo>
                  <a:cubicBezTo>
                    <a:pt x="16" y="86"/>
                    <a:pt x="16" y="86"/>
                    <a:pt x="16" y="86"/>
                  </a:cubicBezTo>
                  <a:cubicBezTo>
                    <a:pt x="19" y="96"/>
                    <a:pt x="19" y="108"/>
                    <a:pt x="19" y="119"/>
                  </a:cubicBezTo>
                  <a:cubicBezTo>
                    <a:pt x="19" y="124"/>
                    <a:pt x="19" y="130"/>
                    <a:pt x="21" y="136"/>
                  </a:cubicBezTo>
                  <a:cubicBezTo>
                    <a:pt x="21" y="139"/>
                    <a:pt x="22" y="141"/>
                    <a:pt x="23" y="144"/>
                  </a:cubicBezTo>
                  <a:cubicBezTo>
                    <a:pt x="24" y="146"/>
                    <a:pt x="25" y="148"/>
                    <a:pt x="26" y="150"/>
                  </a:cubicBezTo>
                  <a:cubicBezTo>
                    <a:pt x="27" y="154"/>
                    <a:pt x="26" y="159"/>
                    <a:pt x="26" y="163"/>
                  </a:cubicBezTo>
                  <a:cubicBezTo>
                    <a:pt x="26" y="165"/>
                    <a:pt x="26" y="165"/>
                    <a:pt x="26" y="165"/>
                  </a:cubicBezTo>
                  <a:cubicBezTo>
                    <a:pt x="26" y="169"/>
                    <a:pt x="26" y="173"/>
                    <a:pt x="26" y="177"/>
                  </a:cubicBezTo>
                  <a:cubicBezTo>
                    <a:pt x="26" y="180"/>
                    <a:pt x="27" y="183"/>
                    <a:pt x="26" y="186"/>
                  </a:cubicBezTo>
                  <a:cubicBezTo>
                    <a:pt x="26" y="188"/>
                    <a:pt x="26" y="190"/>
                    <a:pt x="26" y="192"/>
                  </a:cubicBezTo>
                  <a:cubicBezTo>
                    <a:pt x="26" y="198"/>
                    <a:pt x="25" y="203"/>
                    <a:pt x="26" y="208"/>
                  </a:cubicBezTo>
                  <a:cubicBezTo>
                    <a:pt x="26" y="209"/>
                    <a:pt x="26" y="210"/>
                    <a:pt x="27" y="211"/>
                  </a:cubicBezTo>
                  <a:cubicBezTo>
                    <a:pt x="27" y="214"/>
                    <a:pt x="28" y="217"/>
                    <a:pt x="27" y="220"/>
                  </a:cubicBezTo>
                  <a:cubicBezTo>
                    <a:pt x="27" y="221"/>
                    <a:pt x="26" y="221"/>
                    <a:pt x="24" y="222"/>
                  </a:cubicBezTo>
                  <a:cubicBezTo>
                    <a:pt x="23" y="222"/>
                    <a:pt x="21" y="222"/>
                    <a:pt x="20" y="222"/>
                  </a:cubicBezTo>
                  <a:cubicBezTo>
                    <a:pt x="18" y="223"/>
                    <a:pt x="18" y="223"/>
                    <a:pt x="18" y="223"/>
                  </a:cubicBezTo>
                  <a:cubicBezTo>
                    <a:pt x="18" y="224"/>
                    <a:pt x="18" y="224"/>
                    <a:pt x="18" y="224"/>
                  </a:cubicBezTo>
                  <a:cubicBezTo>
                    <a:pt x="18" y="231"/>
                    <a:pt x="18" y="239"/>
                    <a:pt x="22" y="245"/>
                  </a:cubicBezTo>
                  <a:cubicBezTo>
                    <a:pt x="23" y="246"/>
                    <a:pt x="24" y="247"/>
                    <a:pt x="25" y="247"/>
                  </a:cubicBezTo>
                  <a:cubicBezTo>
                    <a:pt x="26" y="248"/>
                    <a:pt x="27" y="249"/>
                    <a:pt x="27" y="250"/>
                  </a:cubicBezTo>
                  <a:cubicBezTo>
                    <a:pt x="28" y="251"/>
                    <a:pt x="27" y="255"/>
                    <a:pt x="27" y="257"/>
                  </a:cubicBezTo>
                  <a:cubicBezTo>
                    <a:pt x="27" y="257"/>
                    <a:pt x="27" y="258"/>
                    <a:pt x="27" y="258"/>
                  </a:cubicBezTo>
                  <a:cubicBezTo>
                    <a:pt x="27" y="260"/>
                    <a:pt x="27" y="262"/>
                    <a:pt x="27" y="263"/>
                  </a:cubicBezTo>
                  <a:cubicBezTo>
                    <a:pt x="26" y="273"/>
                    <a:pt x="25" y="284"/>
                    <a:pt x="28" y="292"/>
                  </a:cubicBezTo>
                  <a:cubicBezTo>
                    <a:pt x="29" y="296"/>
                    <a:pt x="30" y="299"/>
                    <a:pt x="32" y="302"/>
                  </a:cubicBezTo>
                  <a:cubicBezTo>
                    <a:pt x="36" y="309"/>
                    <a:pt x="38" y="314"/>
                    <a:pt x="35" y="320"/>
                  </a:cubicBezTo>
                  <a:cubicBezTo>
                    <a:pt x="35" y="321"/>
                    <a:pt x="34" y="322"/>
                    <a:pt x="34" y="322"/>
                  </a:cubicBezTo>
                  <a:cubicBezTo>
                    <a:pt x="33" y="323"/>
                    <a:pt x="32" y="324"/>
                    <a:pt x="31" y="325"/>
                  </a:cubicBezTo>
                  <a:cubicBezTo>
                    <a:pt x="29" y="328"/>
                    <a:pt x="29" y="331"/>
                    <a:pt x="29" y="333"/>
                  </a:cubicBezTo>
                  <a:cubicBezTo>
                    <a:pt x="30" y="334"/>
                    <a:pt x="30" y="334"/>
                    <a:pt x="30" y="334"/>
                  </a:cubicBezTo>
                  <a:cubicBezTo>
                    <a:pt x="30" y="338"/>
                    <a:pt x="31" y="341"/>
                    <a:pt x="33" y="343"/>
                  </a:cubicBezTo>
                  <a:cubicBezTo>
                    <a:pt x="34" y="345"/>
                    <a:pt x="35" y="346"/>
                    <a:pt x="35" y="348"/>
                  </a:cubicBezTo>
                  <a:cubicBezTo>
                    <a:pt x="36" y="350"/>
                    <a:pt x="36" y="354"/>
                    <a:pt x="35" y="357"/>
                  </a:cubicBezTo>
                  <a:cubicBezTo>
                    <a:pt x="35" y="359"/>
                    <a:pt x="35" y="361"/>
                    <a:pt x="35" y="363"/>
                  </a:cubicBezTo>
                  <a:cubicBezTo>
                    <a:pt x="35" y="366"/>
                    <a:pt x="35" y="370"/>
                    <a:pt x="35" y="373"/>
                  </a:cubicBezTo>
                  <a:cubicBezTo>
                    <a:pt x="35" y="377"/>
                    <a:pt x="36" y="380"/>
                    <a:pt x="36" y="384"/>
                  </a:cubicBezTo>
                  <a:cubicBezTo>
                    <a:pt x="36" y="386"/>
                    <a:pt x="35" y="387"/>
                    <a:pt x="34" y="389"/>
                  </a:cubicBezTo>
                  <a:cubicBezTo>
                    <a:pt x="34" y="391"/>
                    <a:pt x="33" y="393"/>
                    <a:pt x="33" y="396"/>
                  </a:cubicBezTo>
                  <a:cubicBezTo>
                    <a:pt x="33" y="400"/>
                    <a:pt x="34" y="402"/>
                    <a:pt x="35" y="404"/>
                  </a:cubicBezTo>
                  <a:cubicBezTo>
                    <a:pt x="36" y="405"/>
                    <a:pt x="37" y="406"/>
                    <a:pt x="37" y="407"/>
                  </a:cubicBezTo>
                  <a:cubicBezTo>
                    <a:pt x="38" y="410"/>
                    <a:pt x="38" y="410"/>
                    <a:pt x="36" y="411"/>
                  </a:cubicBezTo>
                  <a:cubicBezTo>
                    <a:pt x="35" y="412"/>
                    <a:pt x="34" y="413"/>
                    <a:pt x="33" y="415"/>
                  </a:cubicBezTo>
                  <a:cubicBezTo>
                    <a:pt x="31" y="418"/>
                    <a:pt x="32" y="423"/>
                    <a:pt x="33" y="428"/>
                  </a:cubicBezTo>
                  <a:cubicBezTo>
                    <a:pt x="33" y="431"/>
                    <a:pt x="33" y="431"/>
                    <a:pt x="33" y="431"/>
                  </a:cubicBezTo>
                  <a:cubicBezTo>
                    <a:pt x="34" y="436"/>
                    <a:pt x="34" y="442"/>
                    <a:pt x="33" y="447"/>
                  </a:cubicBezTo>
                  <a:cubicBezTo>
                    <a:pt x="33" y="449"/>
                    <a:pt x="33" y="450"/>
                    <a:pt x="33" y="452"/>
                  </a:cubicBezTo>
                  <a:cubicBezTo>
                    <a:pt x="32" y="455"/>
                    <a:pt x="32" y="459"/>
                    <a:pt x="30" y="462"/>
                  </a:cubicBezTo>
                  <a:cubicBezTo>
                    <a:pt x="30" y="462"/>
                    <a:pt x="30" y="462"/>
                    <a:pt x="29" y="462"/>
                  </a:cubicBezTo>
                  <a:cubicBezTo>
                    <a:pt x="28" y="463"/>
                    <a:pt x="27" y="464"/>
                    <a:pt x="27" y="467"/>
                  </a:cubicBezTo>
                  <a:cubicBezTo>
                    <a:pt x="27" y="470"/>
                    <a:pt x="28" y="475"/>
                    <a:pt x="30" y="478"/>
                  </a:cubicBezTo>
                  <a:cubicBezTo>
                    <a:pt x="31" y="480"/>
                    <a:pt x="33" y="482"/>
                    <a:pt x="34" y="484"/>
                  </a:cubicBezTo>
                  <a:cubicBezTo>
                    <a:pt x="37" y="488"/>
                    <a:pt x="40" y="491"/>
                    <a:pt x="40" y="496"/>
                  </a:cubicBezTo>
                  <a:cubicBezTo>
                    <a:pt x="40" y="496"/>
                    <a:pt x="40" y="496"/>
                    <a:pt x="40" y="496"/>
                  </a:cubicBezTo>
                  <a:cubicBezTo>
                    <a:pt x="43" y="512"/>
                    <a:pt x="42" y="517"/>
                    <a:pt x="41" y="518"/>
                  </a:cubicBezTo>
                  <a:cubicBezTo>
                    <a:pt x="41" y="519"/>
                    <a:pt x="40" y="519"/>
                    <a:pt x="40" y="519"/>
                  </a:cubicBezTo>
                  <a:cubicBezTo>
                    <a:pt x="38" y="519"/>
                    <a:pt x="37" y="520"/>
                    <a:pt x="36" y="521"/>
                  </a:cubicBezTo>
                  <a:cubicBezTo>
                    <a:pt x="34" y="523"/>
                    <a:pt x="34" y="525"/>
                    <a:pt x="34" y="527"/>
                  </a:cubicBezTo>
                  <a:cubicBezTo>
                    <a:pt x="35" y="528"/>
                    <a:pt x="35" y="528"/>
                    <a:pt x="35" y="529"/>
                  </a:cubicBezTo>
                  <a:cubicBezTo>
                    <a:pt x="35" y="533"/>
                    <a:pt x="35" y="537"/>
                    <a:pt x="37" y="541"/>
                  </a:cubicBezTo>
                  <a:cubicBezTo>
                    <a:pt x="38" y="546"/>
                    <a:pt x="38" y="546"/>
                    <a:pt x="38" y="546"/>
                  </a:cubicBezTo>
                  <a:cubicBezTo>
                    <a:pt x="40" y="552"/>
                    <a:pt x="42" y="558"/>
                    <a:pt x="44" y="564"/>
                  </a:cubicBezTo>
                  <a:cubicBezTo>
                    <a:pt x="46" y="569"/>
                    <a:pt x="48" y="574"/>
                    <a:pt x="50" y="579"/>
                  </a:cubicBezTo>
                  <a:cubicBezTo>
                    <a:pt x="51" y="581"/>
                    <a:pt x="52" y="584"/>
                    <a:pt x="53" y="586"/>
                  </a:cubicBezTo>
                  <a:cubicBezTo>
                    <a:pt x="54" y="589"/>
                    <a:pt x="55" y="593"/>
                    <a:pt x="56" y="596"/>
                  </a:cubicBezTo>
                  <a:cubicBezTo>
                    <a:pt x="56" y="599"/>
                    <a:pt x="57" y="602"/>
                    <a:pt x="58" y="604"/>
                  </a:cubicBezTo>
                  <a:cubicBezTo>
                    <a:pt x="58" y="607"/>
                    <a:pt x="60" y="609"/>
                    <a:pt x="61" y="611"/>
                  </a:cubicBezTo>
                  <a:cubicBezTo>
                    <a:pt x="62" y="613"/>
                    <a:pt x="63" y="616"/>
                    <a:pt x="64" y="618"/>
                  </a:cubicBezTo>
                  <a:cubicBezTo>
                    <a:pt x="65" y="623"/>
                    <a:pt x="64" y="628"/>
                    <a:pt x="63" y="633"/>
                  </a:cubicBezTo>
                  <a:cubicBezTo>
                    <a:pt x="62" y="639"/>
                    <a:pt x="61" y="646"/>
                    <a:pt x="63" y="652"/>
                  </a:cubicBezTo>
                  <a:cubicBezTo>
                    <a:pt x="64" y="655"/>
                    <a:pt x="65" y="656"/>
                    <a:pt x="66" y="658"/>
                  </a:cubicBezTo>
                  <a:cubicBezTo>
                    <a:pt x="68" y="660"/>
                    <a:pt x="69" y="661"/>
                    <a:pt x="69" y="663"/>
                  </a:cubicBezTo>
                  <a:cubicBezTo>
                    <a:pt x="68" y="667"/>
                    <a:pt x="67" y="671"/>
                    <a:pt x="66" y="674"/>
                  </a:cubicBezTo>
                  <a:cubicBezTo>
                    <a:pt x="65" y="679"/>
                    <a:pt x="64" y="685"/>
                    <a:pt x="64" y="691"/>
                  </a:cubicBezTo>
                  <a:cubicBezTo>
                    <a:pt x="64" y="695"/>
                    <a:pt x="65" y="699"/>
                    <a:pt x="65" y="703"/>
                  </a:cubicBezTo>
                  <a:cubicBezTo>
                    <a:pt x="66" y="708"/>
                    <a:pt x="66" y="712"/>
                    <a:pt x="66" y="717"/>
                  </a:cubicBezTo>
                  <a:cubicBezTo>
                    <a:pt x="66" y="719"/>
                    <a:pt x="66" y="721"/>
                    <a:pt x="66" y="723"/>
                  </a:cubicBezTo>
                  <a:cubicBezTo>
                    <a:pt x="65" y="724"/>
                    <a:pt x="65" y="724"/>
                    <a:pt x="64" y="725"/>
                  </a:cubicBezTo>
                  <a:cubicBezTo>
                    <a:pt x="64" y="725"/>
                    <a:pt x="63" y="726"/>
                    <a:pt x="62" y="727"/>
                  </a:cubicBezTo>
                  <a:cubicBezTo>
                    <a:pt x="61" y="729"/>
                    <a:pt x="61" y="731"/>
                    <a:pt x="61" y="732"/>
                  </a:cubicBezTo>
                  <a:cubicBezTo>
                    <a:pt x="61" y="733"/>
                    <a:pt x="61" y="734"/>
                    <a:pt x="61" y="735"/>
                  </a:cubicBezTo>
                  <a:cubicBezTo>
                    <a:pt x="60" y="736"/>
                    <a:pt x="60" y="737"/>
                    <a:pt x="59" y="738"/>
                  </a:cubicBezTo>
                  <a:cubicBezTo>
                    <a:pt x="58" y="740"/>
                    <a:pt x="56" y="742"/>
                    <a:pt x="58" y="746"/>
                  </a:cubicBezTo>
                  <a:cubicBezTo>
                    <a:pt x="58" y="747"/>
                    <a:pt x="58" y="747"/>
                    <a:pt x="58" y="748"/>
                  </a:cubicBezTo>
                  <a:cubicBezTo>
                    <a:pt x="60" y="751"/>
                    <a:pt x="60" y="752"/>
                    <a:pt x="58" y="756"/>
                  </a:cubicBezTo>
                  <a:cubicBezTo>
                    <a:pt x="56" y="760"/>
                    <a:pt x="56" y="762"/>
                    <a:pt x="57" y="765"/>
                  </a:cubicBezTo>
                  <a:cubicBezTo>
                    <a:pt x="57" y="766"/>
                    <a:pt x="57" y="767"/>
                    <a:pt x="58" y="768"/>
                  </a:cubicBezTo>
                  <a:cubicBezTo>
                    <a:pt x="59" y="774"/>
                    <a:pt x="59" y="783"/>
                    <a:pt x="58" y="790"/>
                  </a:cubicBezTo>
                  <a:cubicBezTo>
                    <a:pt x="58" y="791"/>
                    <a:pt x="58" y="792"/>
                    <a:pt x="57" y="793"/>
                  </a:cubicBezTo>
                  <a:cubicBezTo>
                    <a:pt x="57" y="795"/>
                    <a:pt x="56" y="798"/>
                    <a:pt x="56" y="801"/>
                  </a:cubicBezTo>
                  <a:cubicBezTo>
                    <a:pt x="56" y="801"/>
                    <a:pt x="56" y="802"/>
                    <a:pt x="56" y="803"/>
                  </a:cubicBezTo>
                  <a:cubicBezTo>
                    <a:pt x="57" y="806"/>
                    <a:pt x="57" y="808"/>
                    <a:pt x="55" y="809"/>
                  </a:cubicBezTo>
                  <a:cubicBezTo>
                    <a:pt x="55" y="809"/>
                    <a:pt x="55" y="809"/>
                    <a:pt x="55" y="809"/>
                  </a:cubicBezTo>
                  <a:cubicBezTo>
                    <a:pt x="54" y="809"/>
                    <a:pt x="54" y="809"/>
                    <a:pt x="53" y="809"/>
                  </a:cubicBezTo>
                  <a:cubicBezTo>
                    <a:pt x="52" y="808"/>
                    <a:pt x="51" y="806"/>
                    <a:pt x="49" y="806"/>
                  </a:cubicBezTo>
                  <a:cubicBezTo>
                    <a:pt x="48" y="806"/>
                    <a:pt x="48" y="806"/>
                    <a:pt x="48" y="806"/>
                  </a:cubicBezTo>
                  <a:cubicBezTo>
                    <a:pt x="46" y="806"/>
                    <a:pt x="44" y="807"/>
                    <a:pt x="44" y="808"/>
                  </a:cubicBezTo>
                  <a:cubicBezTo>
                    <a:pt x="42" y="811"/>
                    <a:pt x="44" y="814"/>
                    <a:pt x="45" y="817"/>
                  </a:cubicBezTo>
                  <a:cubicBezTo>
                    <a:pt x="46" y="818"/>
                    <a:pt x="46" y="819"/>
                    <a:pt x="46" y="819"/>
                  </a:cubicBezTo>
                  <a:cubicBezTo>
                    <a:pt x="47" y="821"/>
                    <a:pt x="47" y="823"/>
                    <a:pt x="47" y="825"/>
                  </a:cubicBezTo>
                  <a:cubicBezTo>
                    <a:pt x="48" y="829"/>
                    <a:pt x="48" y="833"/>
                    <a:pt x="51" y="837"/>
                  </a:cubicBezTo>
                  <a:cubicBezTo>
                    <a:pt x="53" y="839"/>
                    <a:pt x="54" y="840"/>
                    <a:pt x="56" y="841"/>
                  </a:cubicBezTo>
                  <a:cubicBezTo>
                    <a:pt x="57" y="842"/>
                    <a:pt x="58" y="843"/>
                    <a:pt x="59" y="844"/>
                  </a:cubicBezTo>
                  <a:cubicBezTo>
                    <a:pt x="61" y="846"/>
                    <a:pt x="61" y="847"/>
                    <a:pt x="60" y="850"/>
                  </a:cubicBezTo>
                  <a:cubicBezTo>
                    <a:pt x="60" y="851"/>
                    <a:pt x="60" y="852"/>
                    <a:pt x="60" y="853"/>
                  </a:cubicBezTo>
                  <a:cubicBezTo>
                    <a:pt x="60" y="861"/>
                    <a:pt x="64" y="865"/>
                    <a:pt x="68" y="870"/>
                  </a:cubicBezTo>
                  <a:cubicBezTo>
                    <a:pt x="69" y="872"/>
                    <a:pt x="69" y="872"/>
                    <a:pt x="69" y="872"/>
                  </a:cubicBezTo>
                  <a:cubicBezTo>
                    <a:pt x="72" y="875"/>
                    <a:pt x="74" y="880"/>
                    <a:pt x="77" y="883"/>
                  </a:cubicBezTo>
                  <a:cubicBezTo>
                    <a:pt x="78" y="886"/>
                    <a:pt x="79" y="888"/>
                    <a:pt x="80" y="890"/>
                  </a:cubicBezTo>
                  <a:cubicBezTo>
                    <a:pt x="83" y="895"/>
                    <a:pt x="84" y="900"/>
                    <a:pt x="84" y="906"/>
                  </a:cubicBezTo>
                  <a:cubicBezTo>
                    <a:pt x="85" y="907"/>
                    <a:pt x="85" y="909"/>
                    <a:pt x="85" y="910"/>
                  </a:cubicBezTo>
                  <a:cubicBezTo>
                    <a:pt x="86" y="913"/>
                    <a:pt x="86" y="916"/>
                    <a:pt x="85" y="918"/>
                  </a:cubicBezTo>
                  <a:cubicBezTo>
                    <a:pt x="85" y="920"/>
                    <a:pt x="85" y="920"/>
                    <a:pt x="83" y="920"/>
                  </a:cubicBezTo>
                  <a:cubicBezTo>
                    <a:pt x="83" y="920"/>
                    <a:pt x="83" y="920"/>
                    <a:pt x="83" y="920"/>
                  </a:cubicBezTo>
                  <a:cubicBezTo>
                    <a:pt x="81" y="920"/>
                    <a:pt x="79" y="921"/>
                    <a:pt x="79" y="924"/>
                  </a:cubicBezTo>
                  <a:cubicBezTo>
                    <a:pt x="79" y="925"/>
                    <a:pt x="79" y="926"/>
                    <a:pt x="80" y="927"/>
                  </a:cubicBezTo>
                  <a:cubicBezTo>
                    <a:pt x="80" y="927"/>
                    <a:pt x="80" y="928"/>
                    <a:pt x="80" y="928"/>
                  </a:cubicBezTo>
                  <a:cubicBezTo>
                    <a:pt x="80" y="929"/>
                    <a:pt x="80" y="930"/>
                    <a:pt x="80" y="930"/>
                  </a:cubicBezTo>
                  <a:cubicBezTo>
                    <a:pt x="80" y="932"/>
                    <a:pt x="80" y="935"/>
                    <a:pt x="81" y="936"/>
                  </a:cubicBezTo>
                  <a:cubicBezTo>
                    <a:pt x="81" y="937"/>
                    <a:pt x="82" y="938"/>
                    <a:pt x="82" y="939"/>
                  </a:cubicBezTo>
                  <a:cubicBezTo>
                    <a:pt x="83" y="941"/>
                    <a:pt x="84" y="943"/>
                    <a:pt x="84" y="945"/>
                  </a:cubicBezTo>
                  <a:cubicBezTo>
                    <a:pt x="85" y="949"/>
                    <a:pt x="85" y="953"/>
                    <a:pt x="85" y="957"/>
                  </a:cubicBezTo>
                  <a:cubicBezTo>
                    <a:pt x="85" y="963"/>
                    <a:pt x="85" y="968"/>
                    <a:pt x="87" y="974"/>
                  </a:cubicBezTo>
                  <a:cubicBezTo>
                    <a:pt x="89" y="979"/>
                    <a:pt x="93" y="983"/>
                    <a:pt x="97" y="987"/>
                  </a:cubicBezTo>
                  <a:cubicBezTo>
                    <a:pt x="99" y="989"/>
                    <a:pt x="99" y="989"/>
                    <a:pt x="99" y="989"/>
                  </a:cubicBezTo>
                  <a:cubicBezTo>
                    <a:pt x="100" y="990"/>
                    <a:pt x="102" y="992"/>
                    <a:pt x="103" y="994"/>
                  </a:cubicBezTo>
                  <a:cubicBezTo>
                    <a:pt x="103" y="994"/>
                    <a:pt x="103" y="994"/>
                    <a:pt x="103" y="994"/>
                  </a:cubicBezTo>
                  <a:cubicBezTo>
                    <a:pt x="103" y="995"/>
                    <a:pt x="103" y="996"/>
                    <a:pt x="103" y="997"/>
                  </a:cubicBezTo>
                  <a:cubicBezTo>
                    <a:pt x="104" y="998"/>
                    <a:pt x="105" y="999"/>
                    <a:pt x="106" y="1000"/>
                  </a:cubicBezTo>
                  <a:cubicBezTo>
                    <a:pt x="106" y="1000"/>
                    <a:pt x="106" y="1000"/>
                    <a:pt x="106" y="1000"/>
                  </a:cubicBezTo>
                  <a:cubicBezTo>
                    <a:pt x="106" y="1000"/>
                    <a:pt x="106" y="1001"/>
                    <a:pt x="106" y="1001"/>
                  </a:cubicBezTo>
                  <a:cubicBezTo>
                    <a:pt x="105" y="1001"/>
                    <a:pt x="105" y="1001"/>
                    <a:pt x="104" y="1001"/>
                  </a:cubicBezTo>
                  <a:cubicBezTo>
                    <a:pt x="103" y="1000"/>
                    <a:pt x="101" y="1000"/>
                    <a:pt x="101" y="1000"/>
                  </a:cubicBezTo>
                  <a:cubicBezTo>
                    <a:pt x="100" y="1000"/>
                    <a:pt x="99" y="1000"/>
                    <a:pt x="98" y="1001"/>
                  </a:cubicBezTo>
                  <a:cubicBezTo>
                    <a:pt x="96" y="1002"/>
                    <a:pt x="96" y="1005"/>
                    <a:pt x="97" y="1007"/>
                  </a:cubicBezTo>
                  <a:cubicBezTo>
                    <a:pt x="98" y="1008"/>
                    <a:pt x="98" y="1008"/>
                    <a:pt x="98" y="1008"/>
                  </a:cubicBezTo>
                  <a:cubicBezTo>
                    <a:pt x="98" y="1009"/>
                    <a:pt x="98" y="1009"/>
                    <a:pt x="98" y="1010"/>
                  </a:cubicBezTo>
                  <a:cubicBezTo>
                    <a:pt x="98" y="1011"/>
                    <a:pt x="98" y="1012"/>
                    <a:pt x="98" y="1013"/>
                  </a:cubicBezTo>
                  <a:cubicBezTo>
                    <a:pt x="98" y="1015"/>
                    <a:pt x="98" y="1016"/>
                    <a:pt x="98" y="1018"/>
                  </a:cubicBezTo>
                  <a:cubicBezTo>
                    <a:pt x="98" y="1018"/>
                    <a:pt x="98" y="1018"/>
                    <a:pt x="98" y="1018"/>
                  </a:cubicBezTo>
                  <a:cubicBezTo>
                    <a:pt x="98" y="1021"/>
                    <a:pt x="98" y="1025"/>
                    <a:pt x="100" y="1028"/>
                  </a:cubicBezTo>
                  <a:cubicBezTo>
                    <a:pt x="101" y="1030"/>
                    <a:pt x="102" y="1030"/>
                    <a:pt x="103" y="1030"/>
                  </a:cubicBezTo>
                  <a:cubicBezTo>
                    <a:pt x="103" y="1031"/>
                    <a:pt x="104" y="1032"/>
                    <a:pt x="104" y="1033"/>
                  </a:cubicBezTo>
                  <a:cubicBezTo>
                    <a:pt x="104" y="1033"/>
                    <a:pt x="104" y="1034"/>
                    <a:pt x="104" y="1034"/>
                  </a:cubicBezTo>
                  <a:cubicBezTo>
                    <a:pt x="105" y="1035"/>
                    <a:pt x="105" y="1036"/>
                    <a:pt x="105" y="1037"/>
                  </a:cubicBezTo>
                  <a:cubicBezTo>
                    <a:pt x="105" y="1038"/>
                    <a:pt x="105" y="1039"/>
                    <a:pt x="105" y="1041"/>
                  </a:cubicBezTo>
                  <a:cubicBezTo>
                    <a:pt x="105" y="1041"/>
                    <a:pt x="106" y="1042"/>
                    <a:pt x="106" y="1042"/>
                  </a:cubicBezTo>
                  <a:cubicBezTo>
                    <a:pt x="106" y="1043"/>
                    <a:pt x="106" y="1043"/>
                    <a:pt x="106" y="1043"/>
                  </a:cubicBezTo>
                  <a:cubicBezTo>
                    <a:pt x="106" y="1043"/>
                    <a:pt x="106" y="1044"/>
                    <a:pt x="106" y="1044"/>
                  </a:cubicBezTo>
                  <a:cubicBezTo>
                    <a:pt x="106" y="1045"/>
                    <a:pt x="106" y="1045"/>
                    <a:pt x="106" y="1045"/>
                  </a:cubicBezTo>
                  <a:cubicBezTo>
                    <a:pt x="106" y="1046"/>
                    <a:pt x="106" y="1046"/>
                    <a:pt x="106" y="1047"/>
                  </a:cubicBezTo>
                  <a:cubicBezTo>
                    <a:pt x="106" y="1048"/>
                    <a:pt x="107" y="1049"/>
                    <a:pt x="106" y="1050"/>
                  </a:cubicBezTo>
                  <a:cubicBezTo>
                    <a:pt x="106" y="1053"/>
                    <a:pt x="106" y="1057"/>
                    <a:pt x="109" y="1060"/>
                  </a:cubicBezTo>
                  <a:cubicBezTo>
                    <a:pt x="111" y="1062"/>
                    <a:pt x="114" y="1064"/>
                    <a:pt x="116" y="1064"/>
                  </a:cubicBezTo>
                  <a:cubicBezTo>
                    <a:pt x="119" y="1065"/>
                    <a:pt x="121" y="1065"/>
                    <a:pt x="123" y="1065"/>
                  </a:cubicBezTo>
                  <a:cubicBezTo>
                    <a:pt x="125" y="1065"/>
                    <a:pt x="125" y="1065"/>
                    <a:pt x="125" y="1065"/>
                  </a:cubicBezTo>
                  <a:cubicBezTo>
                    <a:pt x="125" y="1065"/>
                    <a:pt x="126" y="1065"/>
                    <a:pt x="127" y="1065"/>
                  </a:cubicBezTo>
                  <a:cubicBezTo>
                    <a:pt x="128" y="1065"/>
                    <a:pt x="130" y="1065"/>
                    <a:pt x="132" y="1064"/>
                  </a:cubicBezTo>
                  <a:cubicBezTo>
                    <a:pt x="133" y="1063"/>
                    <a:pt x="133" y="1061"/>
                    <a:pt x="133" y="1059"/>
                  </a:cubicBezTo>
                  <a:cubicBezTo>
                    <a:pt x="133" y="1058"/>
                    <a:pt x="133" y="1058"/>
                    <a:pt x="133" y="1056"/>
                  </a:cubicBezTo>
                  <a:cubicBezTo>
                    <a:pt x="133" y="1055"/>
                    <a:pt x="133" y="1055"/>
                    <a:pt x="133" y="1055"/>
                  </a:cubicBezTo>
                  <a:cubicBezTo>
                    <a:pt x="133" y="1055"/>
                    <a:pt x="134" y="1055"/>
                    <a:pt x="134" y="1055"/>
                  </a:cubicBezTo>
                  <a:cubicBezTo>
                    <a:pt x="135" y="1053"/>
                    <a:pt x="135" y="1053"/>
                    <a:pt x="135" y="1053"/>
                  </a:cubicBezTo>
                  <a:cubicBezTo>
                    <a:pt x="135" y="1052"/>
                    <a:pt x="136" y="1049"/>
                    <a:pt x="135" y="1047"/>
                  </a:cubicBezTo>
                  <a:cubicBezTo>
                    <a:pt x="135" y="1045"/>
                    <a:pt x="133" y="1044"/>
                    <a:pt x="132" y="1044"/>
                  </a:cubicBezTo>
                  <a:cubicBezTo>
                    <a:pt x="132" y="1044"/>
                    <a:pt x="132" y="1044"/>
                    <a:pt x="132" y="1044"/>
                  </a:cubicBezTo>
                  <a:cubicBezTo>
                    <a:pt x="133" y="1043"/>
                    <a:pt x="133" y="1042"/>
                    <a:pt x="133" y="1041"/>
                  </a:cubicBezTo>
                  <a:cubicBezTo>
                    <a:pt x="133" y="1037"/>
                    <a:pt x="129" y="1036"/>
                    <a:pt x="128" y="1035"/>
                  </a:cubicBezTo>
                  <a:cubicBezTo>
                    <a:pt x="128" y="1035"/>
                    <a:pt x="128" y="1035"/>
                    <a:pt x="127" y="1035"/>
                  </a:cubicBezTo>
                  <a:cubicBezTo>
                    <a:pt x="127" y="1034"/>
                    <a:pt x="127" y="1033"/>
                    <a:pt x="126" y="1033"/>
                  </a:cubicBezTo>
                  <a:cubicBezTo>
                    <a:pt x="125" y="1032"/>
                    <a:pt x="124" y="1032"/>
                    <a:pt x="124" y="1032"/>
                  </a:cubicBezTo>
                  <a:cubicBezTo>
                    <a:pt x="123" y="1032"/>
                    <a:pt x="123" y="1032"/>
                    <a:pt x="123" y="1032"/>
                  </a:cubicBezTo>
                  <a:cubicBezTo>
                    <a:pt x="123" y="1032"/>
                    <a:pt x="123" y="1032"/>
                    <a:pt x="123" y="1032"/>
                  </a:cubicBezTo>
                  <a:cubicBezTo>
                    <a:pt x="122" y="1031"/>
                    <a:pt x="121" y="1030"/>
                    <a:pt x="120" y="1030"/>
                  </a:cubicBezTo>
                  <a:cubicBezTo>
                    <a:pt x="120" y="1030"/>
                    <a:pt x="120" y="1030"/>
                    <a:pt x="120" y="1030"/>
                  </a:cubicBezTo>
                  <a:cubicBezTo>
                    <a:pt x="120" y="1030"/>
                    <a:pt x="120" y="1029"/>
                    <a:pt x="120" y="1029"/>
                  </a:cubicBezTo>
                  <a:cubicBezTo>
                    <a:pt x="121" y="1028"/>
                    <a:pt x="122" y="1027"/>
                    <a:pt x="122" y="1026"/>
                  </a:cubicBezTo>
                  <a:cubicBezTo>
                    <a:pt x="122" y="1024"/>
                    <a:pt x="121" y="1023"/>
                    <a:pt x="120" y="1023"/>
                  </a:cubicBezTo>
                  <a:cubicBezTo>
                    <a:pt x="120" y="1023"/>
                    <a:pt x="120" y="1022"/>
                    <a:pt x="120" y="1022"/>
                  </a:cubicBezTo>
                  <a:cubicBezTo>
                    <a:pt x="120" y="1022"/>
                    <a:pt x="120" y="1021"/>
                    <a:pt x="120" y="1021"/>
                  </a:cubicBezTo>
                  <a:cubicBezTo>
                    <a:pt x="121" y="1021"/>
                    <a:pt x="121" y="1021"/>
                    <a:pt x="121" y="1021"/>
                  </a:cubicBezTo>
                  <a:cubicBezTo>
                    <a:pt x="121" y="1021"/>
                    <a:pt x="121" y="1021"/>
                    <a:pt x="121" y="1021"/>
                  </a:cubicBezTo>
                  <a:cubicBezTo>
                    <a:pt x="122" y="1021"/>
                    <a:pt x="122" y="1021"/>
                    <a:pt x="122" y="1021"/>
                  </a:cubicBezTo>
                  <a:cubicBezTo>
                    <a:pt x="123" y="1021"/>
                    <a:pt x="124" y="1021"/>
                    <a:pt x="124" y="1021"/>
                  </a:cubicBezTo>
                  <a:cubicBezTo>
                    <a:pt x="124" y="1021"/>
                    <a:pt x="124" y="1020"/>
                    <a:pt x="125" y="1020"/>
                  </a:cubicBezTo>
                  <a:cubicBezTo>
                    <a:pt x="126" y="1020"/>
                    <a:pt x="127" y="1019"/>
                    <a:pt x="127" y="1018"/>
                  </a:cubicBezTo>
                  <a:cubicBezTo>
                    <a:pt x="128" y="1017"/>
                    <a:pt x="127" y="1015"/>
                    <a:pt x="126" y="1014"/>
                  </a:cubicBezTo>
                  <a:cubicBezTo>
                    <a:pt x="126" y="1014"/>
                    <a:pt x="125" y="1012"/>
                    <a:pt x="123" y="1011"/>
                  </a:cubicBezTo>
                  <a:cubicBezTo>
                    <a:pt x="123" y="1010"/>
                    <a:pt x="123" y="1010"/>
                    <a:pt x="122" y="1010"/>
                  </a:cubicBezTo>
                  <a:cubicBezTo>
                    <a:pt x="122" y="1010"/>
                    <a:pt x="122" y="1010"/>
                    <a:pt x="122" y="1009"/>
                  </a:cubicBezTo>
                  <a:cubicBezTo>
                    <a:pt x="122" y="1009"/>
                    <a:pt x="121" y="1008"/>
                    <a:pt x="120" y="1007"/>
                  </a:cubicBezTo>
                  <a:cubicBezTo>
                    <a:pt x="120" y="1007"/>
                    <a:pt x="120" y="1007"/>
                    <a:pt x="120" y="1007"/>
                  </a:cubicBezTo>
                  <a:cubicBezTo>
                    <a:pt x="120" y="1007"/>
                    <a:pt x="119" y="1006"/>
                    <a:pt x="119" y="1006"/>
                  </a:cubicBezTo>
                  <a:cubicBezTo>
                    <a:pt x="118" y="1006"/>
                    <a:pt x="118" y="1005"/>
                    <a:pt x="118" y="1005"/>
                  </a:cubicBezTo>
                  <a:cubicBezTo>
                    <a:pt x="117" y="1005"/>
                    <a:pt x="117" y="1004"/>
                    <a:pt x="117" y="1004"/>
                  </a:cubicBezTo>
                  <a:cubicBezTo>
                    <a:pt x="117" y="1003"/>
                    <a:pt x="117" y="1003"/>
                    <a:pt x="117" y="1002"/>
                  </a:cubicBezTo>
                  <a:cubicBezTo>
                    <a:pt x="117" y="1002"/>
                    <a:pt x="117" y="1002"/>
                    <a:pt x="116" y="1002"/>
                  </a:cubicBezTo>
                  <a:cubicBezTo>
                    <a:pt x="116" y="1002"/>
                    <a:pt x="117" y="1002"/>
                    <a:pt x="117" y="1002"/>
                  </a:cubicBezTo>
                  <a:cubicBezTo>
                    <a:pt x="120" y="1001"/>
                    <a:pt x="124" y="1001"/>
                    <a:pt x="127" y="999"/>
                  </a:cubicBezTo>
                  <a:cubicBezTo>
                    <a:pt x="129" y="999"/>
                    <a:pt x="129" y="999"/>
                    <a:pt x="129" y="999"/>
                  </a:cubicBezTo>
                  <a:cubicBezTo>
                    <a:pt x="129" y="998"/>
                    <a:pt x="129" y="998"/>
                    <a:pt x="129" y="998"/>
                  </a:cubicBezTo>
                  <a:cubicBezTo>
                    <a:pt x="129" y="996"/>
                    <a:pt x="130" y="995"/>
                    <a:pt x="130" y="993"/>
                  </a:cubicBezTo>
                  <a:cubicBezTo>
                    <a:pt x="130" y="989"/>
                    <a:pt x="130" y="989"/>
                    <a:pt x="132" y="989"/>
                  </a:cubicBezTo>
                  <a:cubicBezTo>
                    <a:pt x="133" y="989"/>
                    <a:pt x="133" y="989"/>
                    <a:pt x="133" y="989"/>
                  </a:cubicBezTo>
                  <a:cubicBezTo>
                    <a:pt x="134" y="989"/>
                    <a:pt x="138" y="993"/>
                    <a:pt x="139" y="994"/>
                  </a:cubicBezTo>
                  <a:cubicBezTo>
                    <a:pt x="139" y="995"/>
                    <a:pt x="139" y="997"/>
                    <a:pt x="138" y="999"/>
                  </a:cubicBezTo>
                  <a:cubicBezTo>
                    <a:pt x="137" y="999"/>
                    <a:pt x="137" y="1000"/>
                    <a:pt x="137" y="1001"/>
                  </a:cubicBezTo>
                  <a:cubicBezTo>
                    <a:pt x="135" y="1005"/>
                    <a:pt x="137" y="1006"/>
                    <a:pt x="138" y="1007"/>
                  </a:cubicBezTo>
                  <a:cubicBezTo>
                    <a:pt x="139" y="1008"/>
                    <a:pt x="141" y="1008"/>
                    <a:pt x="143" y="1008"/>
                  </a:cubicBezTo>
                  <a:cubicBezTo>
                    <a:pt x="143" y="1008"/>
                    <a:pt x="143" y="1009"/>
                    <a:pt x="144" y="1009"/>
                  </a:cubicBezTo>
                  <a:cubicBezTo>
                    <a:pt x="145" y="1009"/>
                    <a:pt x="146" y="1010"/>
                    <a:pt x="147" y="1010"/>
                  </a:cubicBezTo>
                  <a:cubicBezTo>
                    <a:pt x="147" y="1010"/>
                    <a:pt x="148" y="1010"/>
                    <a:pt x="148" y="1009"/>
                  </a:cubicBezTo>
                  <a:cubicBezTo>
                    <a:pt x="149" y="1009"/>
                    <a:pt x="150" y="1009"/>
                    <a:pt x="150" y="1008"/>
                  </a:cubicBezTo>
                  <a:cubicBezTo>
                    <a:pt x="150" y="1009"/>
                    <a:pt x="150" y="1009"/>
                    <a:pt x="150" y="1009"/>
                  </a:cubicBezTo>
                  <a:cubicBezTo>
                    <a:pt x="150" y="1010"/>
                    <a:pt x="150" y="1011"/>
                    <a:pt x="150" y="1012"/>
                  </a:cubicBezTo>
                  <a:cubicBezTo>
                    <a:pt x="150" y="1012"/>
                    <a:pt x="150" y="1012"/>
                    <a:pt x="150" y="1012"/>
                  </a:cubicBezTo>
                  <a:cubicBezTo>
                    <a:pt x="149" y="1012"/>
                    <a:pt x="149" y="1012"/>
                    <a:pt x="148" y="1012"/>
                  </a:cubicBezTo>
                  <a:cubicBezTo>
                    <a:pt x="146" y="1012"/>
                    <a:pt x="145" y="1014"/>
                    <a:pt x="144" y="1015"/>
                  </a:cubicBezTo>
                  <a:cubicBezTo>
                    <a:pt x="142" y="1019"/>
                    <a:pt x="144" y="1021"/>
                    <a:pt x="146" y="1023"/>
                  </a:cubicBezTo>
                  <a:cubicBezTo>
                    <a:pt x="146" y="1023"/>
                    <a:pt x="147" y="1024"/>
                    <a:pt x="147" y="1024"/>
                  </a:cubicBezTo>
                  <a:cubicBezTo>
                    <a:pt x="147" y="1024"/>
                    <a:pt x="147" y="1024"/>
                    <a:pt x="147" y="1024"/>
                  </a:cubicBezTo>
                  <a:cubicBezTo>
                    <a:pt x="147" y="1025"/>
                    <a:pt x="147" y="1025"/>
                    <a:pt x="147" y="1025"/>
                  </a:cubicBezTo>
                  <a:cubicBezTo>
                    <a:pt x="145" y="1027"/>
                    <a:pt x="145" y="1029"/>
                    <a:pt x="146" y="1031"/>
                  </a:cubicBezTo>
                  <a:cubicBezTo>
                    <a:pt x="146" y="1031"/>
                    <a:pt x="147" y="1032"/>
                    <a:pt x="147" y="1032"/>
                  </a:cubicBezTo>
                  <a:cubicBezTo>
                    <a:pt x="147" y="1032"/>
                    <a:pt x="147" y="1033"/>
                    <a:pt x="147" y="1033"/>
                  </a:cubicBezTo>
                  <a:cubicBezTo>
                    <a:pt x="147" y="1033"/>
                    <a:pt x="147" y="1034"/>
                    <a:pt x="147" y="1034"/>
                  </a:cubicBezTo>
                  <a:cubicBezTo>
                    <a:pt x="147" y="1034"/>
                    <a:pt x="148" y="1035"/>
                    <a:pt x="148" y="1036"/>
                  </a:cubicBezTo>
                  <a:cubicBezTo>
                    <a:pt x="148" y="1038"/>
                    <a:pt x="150" y="1040"/>
                    <a:pt x="151" y="1042"/>
                  </a:cubicBezTo>
                  <a:cubicBezTo>
                    <a:pt x="152" y="1043"/>
                    <a:pt x="153" y="1043"/>
                    <a:pt x="153" y="1044"/>
                  </a:cubicBezTo>
                  <a:cubicBezTo>
                    <a:pt x="154" y="1045"/>
                    <a:pt x="155" y="1045"/>
                    <a:pt x="155" y="1046"/>
                  </a:cubicBezTo>
                  <a:cubicBezTo>
                    <a:pt x="155" y="1046"/>
                    <a:pt x="155" y="1046"/>
                    <a:pt x="155" y="1046"/>
                  </a:cubicBezTo>
                  <a:cubicBezTo>
                    <a:pt x="151" y="1047"/>
                    <a:pt x="150" y="1050"/>
                    <a:pt x="151" y="1054"/>
                  </a:cubicBezTo>
                  <a:cubicBezTo>
                    <a:pt x="152" y="1055"/>
                    <a:pt x="153" y="1056"/>
                    <a:pt x="154" y="1056"/>
                  </a:cubicBezTo>
                  <a:cubicBezTo>
                    <a:pt x="154" y="1056"/>
                    <a:pt x="151" y="1056"/>
                    <a:pt x="151" y="1056"/>
                  </a:cubicBezTo>
                  <a:cubicBezTo>
                    <a:pt x="151" y="1058"/>
                    <a:pt x="151" y="1058"/>
                    <a:pt x="151" y="1058"/>
                  </a:cubicBezTo>
                  <a:cubicBezTo>
                    <a:pt x="149" y="1064"/>
                    <a:pt x="153" y="1067"/>
                    <a:pt x="155" y="1070"/>
                  </a:cubicBezTo>
                  <a:cubicBezTo>
                    <a:pt x="156" y="1070"/>
                    <a:pt x="156" y="1071"/>
                    <a:pt x="157" y="1072"/>
                  </a:cubicBezTo>
                  <a:cubicBezTo>
                    <a:pt x="157" y="1072"/>
                    <a:pt x="158" y="1073"/>
                    <a:pt x="158" y="1074"/>
                  </a:cubicBezTo>
                  <a:cubicBezTo>
                    <a:pt x="159" y="1074"/>
                    <a:pt x="159" y="1074"/>
                    <a:pt x="159" y="1074"/>
                  </a:cubicBezTo>
                  <a:cubicBezTo>
                    <a:pt x="159" y="1074"/>
                    <a:pt x="159" y="1074"/>
                    <a:pt x="159" y="1075"/>
                  </a:cubicBezTo>
                  <a:cubicBezTo>
                    <a:pt x="159" y="1075"/>
                    <a:pt x="159" y="1075"/>
                    <a:pt x="159" y="1075"/>
                  </a:cubicBezTo>
                  <a:cubicBezTo>
                    <a:pt x="159" y="1076"/>
                    <a:pt x="159" y="1077"/>
                    <a:pt x="159" y="1078"/>
                  </a:cubicBezTo>
                  <a:cubicBezTo>
                    <a:pt x="159" y="1079"/>
                    <a:pt x="159" y="1079"/>
                    <a:pt x="159" y="1079"/>
                  </a:cubicBezTo>
                  <a:cubicBezTo>
                    <a:pt x="160" y="1079"/>
                    <a:pt x="160" y="1079"/>
                    <a:pt x="160" y="1079"/>
                  </a:cubicBezTo>
                  <a:cubicBezTo>
                    <a:pt x="160" y="1079"/>
                    <a:pt x="161" y="1080"/>
                    <a:pt x="161" y="1080"/>
                  </a:cubicBezTo>
                  <a:cubicBezTo>
                    <a:pt x="161" y="1080"/>
                    <a:pt x="161" y="1080"/>
                    <a:pt x="161" y="1081"/>
                  </a:cubicBezTo>
                  <a:cubicBezTo>
                    <a:pt x="160" y="1082"/>
                    <a:pt x="160" y="1083"/>
                    <a:pt x="160" y="1084"/>
                  </a:cubicBezTo>
                  <a:cubicBezTo>
                    <a:pt x="160" y="1086"/>
                    <a:pt x="160" y="1087"/>
                    <a:pt x="160" y="1089"/>
                  </a:cubicBezTo>
                  <a:cubicBezTo>
                    <a:pt x="160" y="1090"/>
                    <a:pt x="160" y="1090"/>
                    <a:pt x="160" y="1090"/>
                  </a:cubicBezTo>
                  <a:cubicBezTo>
                    <a:pt x="160" y="1091"/>
                    <a:pt x="160" y="1091"/>
                    <a:pt x="160" y="1091"/>
                  </a:cubicBezTo>
                  <a:cubicBezTo>
                    <a:pt x="160" y="1093"/>
                    <a:pt x="160" y="1096"/>
                    <a:pt x="162" y="1098"/>
                  </a:cubicBezTo>
                  <a:cubicBezTo>
                    <a:pt x="162" y="1098"/>
                    <a:pt x="163" y="1098"/>
                    <a:pt x="163" y="1098"/>
                  </a:cubicBezTo>
                  <a:cubicBezTo>
                    <a:pt x="164" y="1099"/>
                    <a:pt x="164" y="1099"/>
                    <a:pt x="164" y="1099"/>
                  </a:cubicBezTo>
                  <a:cubicBezTo>
                    <a:pt x="164" y="1099"/>
                    <a:pt x="164" y="1099"/>
                    <a:pt x="164" y="1100"/>
                  </a:cubicBezTo>
                  <a:cubicBezTo>
                    <a:pt x="164" y="1100"/>
                    <a:pt x="165" y="1101"/>
                    <a:pt x="166" y="1102"/>
                  </a:cubicBezTo>
                  <a:cubicBezTo>
                    <a:pt x="165" y="1103"/>
                    <a:pt x="165" y="1103"/>
                    <a:pt x="165" y="1103"/>
                  </a:cubicBezTo>
                  <a:cubicBezTo>
                    <a:pt x="165" y="1103"/>
                    <a:pt x="165" y="1104"/>
                    <a:pt x="165" y="1104"/>
                  </a:cubicBezTo>
                  <a:cubicBezTo>
                    <a:pt x="164" y="1105"/>
                    <a:pt x="163" y="1106"/>
                    <a:pt x="164" y="1108"/>
                  </a:cubicBezTo>
                  <a:cubicBezTo>
                    <a:pt x="164" y="1108"/>
                    <a:pt x="164" y="1109"/>
                    <a:pt x="164" y="1109"/>
                  </a:cubicBezTo>
                  <a:cubicBezTo>
                    <a:pt x="164" y="1109"/>
                    <a:pt x="163" y="1109"/>
                    <a:pt x="163" y="1109"/>
                  </a:cubicBezTo>
                  <a:cubicBezTo>
                    <a:pt x="161" y="1109"/>
                    <a:pt x="161" y="1110"/>
                    <a:pt x="160" y="1111"/>
                  </a:cubicBezTo>
                  <a:cubicBezTo>
                    <a:pt x="159" y="1112"/>
                    <a:pt x="159" y="1113"/>
                    <a:pt x="159" y="1114"/>
                  </a:cubicBezTo>
                  <a:cubicBezTo>
                    <a:pt x="159" y="1114"/>
                    <a:pt x="159" y="1113"/>
                    <a:pt x="158" y="1113"/>
                  </a:cubicBezTo>
                  <a:cubicBezTo>
                    <a:pt x="158" y="1113"/>
                    <a:pt x="158" y="1113"/>
                    <a:pt x="158" y="1112"/>
                  </a:cubicBezTo>
                  <a:cubicBezTo>
                    <a:pt x="158" y="1112"/>
                    <a:pt x="157" y="1111"/>
                    <a:pt x="156" y="1110"/>
                  </a:cubicBezTo>
                  <a:cubicBezTo>
                    <a:pt x="155" y="1109"/>
                    <a:pt x="155" y="1109"/>
                    <a:pt x="154" y="1109"/>
                  </a:cubicBezTo>
                  <a:cubicBezTo>
                    <a:pt x="153" y="1108"/>
                    <a:pt x="153" y="1108"/>
                    <a:pt x="153" y="1108"/>
                  </a:cubicBezTo>
                  <a:cubicBezTo>
                    <a:pt x="153" y="1108"/>
                    <a:pt x="152" y="1108"/>
                    <a:pt x="151" y="1108"/>
                  </a:cubicBezTo>
                  <a:cubicBezTo>
                    <a:pt x="150" y="1108"/>
                    <a:pt x="149" y="1109"/>
                    <a:pt x="148" y="1110"/>
                  </a:cubicBezTo>
                  <a:cubicBezTo>
                    <a:pt x="148" y="1111"/>
                    <a:pt x="148" y="1111"/>
                    <a:pt x="148" y="1111"/>
                  </a:cubicBezTo>
                  <a:cubicBezTo>
                    <a:pt x="147" y="1111"/>
                    <a:pt x="147" y="1111"/>
                    <a:pt x="147" y="1111"/>
                  </a:cubicBezTo>
                  <a:cubicBezTo>
                    <a:pt x="147" y="1111"/>
                    <a:pt x="146" y="1111"/>
                    <a:pt x="146" y="1110"/>
                  </a:cubicBezTo>
                  <a:cubicBezTo>
                    <a:pt x="146" y="1110"/>
                    <a:pt x="146" y="1109"/>
                    <a:pt x="146" y="1108"/>
                  </a:cubicBezTo>
                  <a:cubicBezTo>
                    <a:pt x="145" y="1106"/>
                    <a:pt x="144" y="1106"/>
                    <a:pt x="143" y="1106"/>
                  </a:cubicBezTo>
                  <a:cubicBezTo>
                    <a:pt x="142" y="1105"/>
                    <a:pt x="142" y="1104"/>
                    <a:pt x="140" y="1104"/>
                  </a:cubicBezTo>
                  <a:cubicBezTo>
                    <a:pt x="140" y="1104"/>
                    <a:pt x="140" y="1104"/>
                    <a:pt x="140" y="1104"/>
                  </a:cubicBezTo>
                  <a:cubicBezTo>
                    <a:pt x="139" y="1104"/>
                    <a:pt x="139" y="1104"/>
                    <a:pt x="139" y="1104"/>
                  </a:cubicBezTo>
                  <a:cubicBezTo>
                    <a:pt x="140" y="1104"/>
                    <a:pt x="141" y="1103"/>
                    <a:pt x="141" y="1101"/>
                  </a:cubicBezTo>
                  <a:cubicBezTo>
                    <a:pt x="141" y="1100"/>
                    <a:pt x="141" y="1100"/>
                    <a:pt x="141" y="1100"/>
                  </a:cubicBezTo>
                  <a:cubicBezTo>
                    <a:pt x="142" y="1099"/>
                    <a:pt x="144" y="1099"/>
                    <a:pt x="144" y="1097"/>
                  </a:cubicBezTo>
                  <a:cubicBezTo>
                    <a:pt x="145" y="1095"/>
                    <a:pt x="144" y="1092"/>
                    <a:pt x="141" y="1091"/>
                  </a:cubicBezTo>
                  <a:cubicBezTo>
                    <a:pt x="141" y="1090"/>
                    <a:pt x="140" y="1090"/>
                    <a:pt x="140" y="1090"/>
                  </a:cubicBezTo>
                  <a:cubicBezTo>
                    <a:pt x="139" y="1090"/>
                    <a:pt x="139" y="1089"/>
                    <a:pt x="138" y="1089"/>
                  </a:cubicBezTo>
                  <a:cubicBezTo>
                    <a:pt x="138" y="1089"/>
                    <a:pt x="137" y="1089"/>
                    <a:pt x="137" y="1089"/>
                  </a:cubicBezTo>
                  <a:cubicBezTo>
                    <a:pt x="135" y="1089"/>
                    <a:pt x="134" y="1090"/>
                    <a:pt x="133" y="1092"/>
                  </a:cubicBezTo>
                  <a:cubicBezTo>
                    <a:pt x="132" y="1093"/>
                    <a:pt x="131" y="1093"/>
                    <a:pt x="131" y="1094"/>
                  </a:cubicBezTo>
                  <a:cubicBezTo>
                    <a:pt x="131" y="1095"/>
                    <a:pt x="130" y="1096"/>
                    <a:pt x="131" y="1098"/>
                  </a:cubicBezTo>
                  <a:cubicBezTo>
                    <a:pt x="132" y="1098"/>
                    <a:pt x="132" y="1099"/>
                    <a:pt x="133" y="1099"/>
                  </a:cubicBezTo>
                  <a:cubicBezTo>
                    <a:pt x="133" y="1100"/>
                    <a:pt x="133" y="1100"/>
                    <a:pt x="134" y="1101"/>
                  </a:cubicBezTo>
                  <a:cubicBezTo>
                    <a:pt x="134" y="1101"/>
                    <a:pt x="134" y="1102"/>
                    <a:pt x="134" y="1102"/>
                  </a:cubicBezTo>
                  <a:cubicBezTo>
                    <a:pt x="134" y="1102"/>
                    <a:pt x="133" y="1102"/>
                    <a:pt x="133" y="1102"/>
                  </a:cubicBezTo>
                  <a:cubicBezTo>
                    <a:pt x="132" y="1102"/>
                    <a:pt x="132" y="1102"/>
                    <a:pt x="132" y="1102"/>
                  </a:cubicBezTo>
                  <a:cubicBezTo>
                    <a:pt x="132" y="1102"/>
                    <a:pt x="132" y="1102"/>
                    <a:pt x="131" y="1102"/>
                  </a:cubicBezTo>
                  <a:cubicBezTo>
                    <a:pt x="131" y="1102"/>
                    <a:pt x="131" y="1102"/>
                    <a:pt x="131" y="1102"/>
                  </a:cubicBezTo>
                  <a:cubicBezTo>
                    <a:pt x="130" y="1102"/>
                    <a:pt x="130" y="1102"/>
                    <a:pt x="129" y="1102"/>
                  </a:cubicBezTo>
                  <a:cubicBezTo>
                    <a:pt x="128" y="1102"/>
                    <a:pt x="127" y="1102"/>
                    <a:pt x="126" y="1103"/>
                  </a:cubicBezTo>
                  <a:cubicBezTo>
                    <a:pt x="125" y="1104"/>
                    <a:pt x="125" y="1104"/>
                    <a:pt x="124" y="1104"/>
                  </a:cubicBezTo>
                  <a:cubicBezTo>
                    <a:pt x="123" y="1104"/>
                    <a:pt x="123" y="1104"/>
                    <a:pt x="123" y="1104"/>
                  </a:cubicBezTo>
                  <a:cubicBezTo>
                    <a:pt x="122" y="1104"/>
                    <a:pt x="122" y="1104"/>
                    <a:pt x="121" y="1105"/>
                  </a:cubicBezTo>
                  <a:cubicBezTo>
                    <a:pt x="121" y="1105"/>
                    <a:pt x="120" y="1106"/>
                    <a:pt x="120" y="1107"/>
                  </a:cubicBezTo>
                  <a:cubicBezTo>
                    <a:pt x="121" y="1110"/>
                    <a:pt x="124" y="1110"/>
                    <a:pt x="125" y="1110"/>
                  </a:cubicBezTo>
                  <a:cubicBezTo>
                    <a:pt x="125" y="1111"/>
                    <a:pt x="125" y="1111"/>
                    <a:pt x="125" y="1111"/>
                  </a:cubicBezTo>
                  <a:cubicBezTo>
                    <a:pt x="126" y="1111"/>
                    <a:pt x="126" y="1111"/>
                    <a:pt x="126" y="1111"/>
                  </a:cubicBezTo>
                  <a:cubicBezTo>
                    <a:pt x="126" y="1111"/>
                    <a:pt x="125" y="1111"/>
                    <a:pt x="125" y="1111"/>
                  </a:cubicBezTo>
                  <a:cubicBezTo>
                    <a:pt x="125" y="1111"/>
                    <a:pt x="125" y="1111"/>
                    <a:pt x="125" y="1111"/>
                  </a:cubicBezTo>
                  <a:cubicBezTo>
                    <a:pt x="124" y="1111"/>
                    <a:pt x="123" y="1111"/>
                    <a:pt x="122" y="1112"/>
                  </a:cubicBezTo>
                  <a:cubicBezTo>
                    <a:pt x="122" y="1112"/>
                    <a:pt x="122" y="1111"/>
                    <a:pt x="122" y="1111"/>
                  </a:cubicBezTo>
                  <a:cubicBezTo>
                    <a:pt x="121" y="1111"/>
                    <a:pt x="121" y="1111"/>
                    <a:pt x="121" y="1110"/>
                  </a:cubicBezTo>
                  <a:cubicBezTo>
                    <a:pt x="121" y="1109"/>
                    <a:pt x="120" y="1108"/>
                    <a:pt x="118" y="1107"/>
                  </a:cubicBezTo>
                  <a:cubicBezTo>
                    <a:pt x="117" y="1107"/>
                    <a:pt x="117" y="1107"/>
                    <a:pt x="117" y="1107"/>
                  </a:cubicBezTo>
                  <a:cubicBezTo>
                    <a:pt x="117" y="1107"/>
                    <a:pt x="117" y="1107"/>
                    <a:pt x="117" y="1107"/>
                  </a:cubicBezTo>
                  <a:cubicBezTo>
                    <a:pt x="115" y="1107"/>
                    <a:pt x="113" y="1110"/>
                    <a:pt x="113" y="1112"/>
                  </a:cubicBezTo>
                  <a:cubicBezTo>
                    <a:pt x="113" y="1113"/>
                    <a:pt x="113" y="1114"/>
                    <a:pt x="114" y="1115"/>
                  </a:cubicBezTo>
                  <a:cubicBezTo>
                    <a:pt x="114" y="1115"/>
                    <a:pt x="115" y="1115"/>
                    <a:pt x="115" y="1115"/>
                  </a:cubicBezTo>
                  <a:cubicBezTo>
                    <a:pt x="116" y="1117"/>
                    <a:pt x="117" y="1118"/>
                    <a:pt x="119" y="1118"/>
                  </a:cubicBezTo>
                  <a:cubicBezTo>
                    <a:pt x="119" y="1118"/>
                    <a:pt x="119" y="1118"/>
                    <a:pt x="119" y="1118"/>
                  </a:cubicBezTo>
                  <a:cubicBezTo>
                    <a:pt x="120" y="1118"/>
                    <a:pt x="121" y="1118"/>
                    <a:pt x="121" y="1117"/>
                  </a:cubicBezTo>
                  <a:cubicBezTo>
                    <a:pt x="122" y="1118"/>
                    <a:pt x="122" y="1118"/>
                    <a:pt x="123" y="1118"/>
                  </a:cubicBezTo>
                  <a:cubicBezTo>
                    <a:pt x="124" y="1118"/>
                    <a:pt x="124" y="1118"/>
                    <a:pt x="124" y="1118"/>
                  </a:cubicBezTo>
                  <a:cubicBezTo>
                    <a:pt x="125" y="1118"/>
                    <a:pt x="126" y="1118"/>
                    <a:pt x="126" y="1118"/>
                  </a:cubicBezTo>
                  <a:cubicBezTo>
                    <a:pt x="126" y="1118"/>
                    <a:pt x="127" y="1119"/>
                    <a:pt x="127" y="1119"/>
                  </a:cubicBezTo>
                  <a:cubicBezTo>
                    <a:pt x="128" y="1121"/>
                    <a:pt x="129" y="1122"/>
                    <a:pt x="130" y="1122"/>
                  </a:cubicBezTo>
                  <a:cubicBezTo>
                    <a:pt x="131" y="1123"/>
                    <a:pt x="131" y="1123"/>
                    <a:pt x="131" y="1123"/>
                  </a:cubicBezTo>
                  <a:cubicBezTo>
                    <a:pt x="131" y="1123"/>
                    <a:pt x="131" y="1123"/>
                    <a:pt x="131" y="1123"/>
                  </a:cubicBezTo>
                  <a:cubicBezTo>
                    <a:pt x="132" y="1124"/>
                    <a:pt x="133" y="1125"/>
                    <a:pt x="134" y="1125"/>
                  </a:cubicBezTo>
                  <a:cubicBezTo>
                    <a:pt x="135" y="1125"/>
                    <a:pt x="136" y="1125"/>
                    <a:pt x="137" y="1124"/>
                  </a:cubicBezTo>
                  <a:cubicBezTo>
                    <a:pt x="137" y="1124"/>
                    <a:pt x="137" y="1124"/>
                    <a:pt x="137" y="1124"/>
                  </a:cubicBezTo>
                  <a:cubicBezTo>
                    <a:pt x="138" y="1124"/>
                    <a:pt x="138" y="1124"/>
                    <a:pt x="138" y="1124"/>
                  </a:cubicBezTo>
                  <a:cubicBezTo>
                    <a:pt x="137" y="1124"/>
                    <a:pt x="137" y="1125"/>
                    <a:pt x="136" y="1126"/>
                  </a:cubicBezTo>
                  <a:cubicBezTo>
                    <a:pt x="136" y="1127"/>
                    <a:pt x="136" y="1129"/>
                    <a:pt x="137" y="1130"/>
                  </a:cubicBezTo>
                  <a:cubicBezTo>
                    <a:pt x="138" y="1131"/>
                    <a:pt x="140" y="1131"/>
                    <a:pt x="141" y="1131"/>
                  </a:cubicBezTo>
                  <a:cubicBezTo>
                    <a:pt x="141" y="1131"/>
                    <a:pt x="141" y="1131"/>
                    <a:pt x="141" y="1131"/>
                  </a:cubicBezTo>
                  <a:cubicBezTo>
                    <a:pt x="141" y="1132"/>
                    <a:pt x="141" y="1132"/>
                    <a:pt x="141" y="1133"/>
                  </a:cubicBezTo>
                  <a:cubicBezTo>
                    <a:pt x="141" y="1133"/>
                    <a:pt x="141" y="1133"/>
                    <a:pt x="141" y="1133"/>
                  </a:cubicBezTo>
                  <a:cubicBezTo>
                    <a:pt x="139" y="1133"/>
                    <a:pt x="139" y="1133"/>
                    <a:pt x="139" y="1133"/>
                  </a:cubicBezTo>
                  <a:cubicBezTo>
                    <a:pt x="139" y="1135"/>
                    <a:pt x="139" y="1135"/>
                    <a:pt x="139" y="1135"/>
                  </a:cubicBezTo>
                  <a:cubicBezTo>
                    <a:pt x="138" y="1136"/>
                    <a:pt x="138" y="1136"/>
                    <a:pt x="138" y="1136"/>
                  </a:cubicBezTo>
                  <a:cubicBezTo>
                    <a:pt x="136" y="1137"/>
                    <a:pt x="135" y="1140"/>
                    <a:pt x="136" y="1142"/>
                  </a:cubicBezTo>
                  <a:cubicBezTo>
                    <a:pt x="136" y="1143"/>
                    <a:pt x="137" y="1145"/>
                    <a:pt x="140" y="1145"/>
                  </a:cubicBezTo>
                  <a:cubicBezTo>
                    <a:pt x="140" y="1145"/>
                    <a:pt x="140" y="1145"/>
                    <a:pt x="140" y="1145"/>
                  </a:cubicBezTo>
                  <a:cubicBezTo>
                    <a:pt x="140" y="1145"/>
                    <a:pt x="140" y="1146"/>
                    <a:pt x="140" y="1148"/>
                  </a:cubicBezTo>
                  <a:cubicBezTo>
                    <a:pt x="140" y="1148"/>
                    <a:pt x="140" y="1148"/>
                    <a:pt x="140" y="1149"/>
                  </a:cubicBezTo>
                  <a:cubicBezTo>
                    <a:pt x="140" y="1148"/>
                    <a:pt x="140" y="1148"/>
                    <a:pt x="140" y="1148"/>
                  </a:cubicBezTo>
                  <a:cubicBezTo>
                    <a:pt x="139" y="1148"/>
                    <a:pt x="138" y="1149"/>
                    <a:pt x="137" y="1149"/>
                  </a:cubicBezTo>
                  <a:cubicBezTo>
                    <a:pt x="136" y="1150"/>
                    <a:pt x="136" y="1152"/>
                    <a:pt x="136" y="1153"/>
                  </a:cubicBezTo>
                  <a:cubicBezTo>
                    <a:pt x="136" y="1153"/>
                    <a:pt x="135" y="1157"/>
                    <a:pt x="136" y="1159"/>
                  </a:cubicBezTo>
                  <a:cubicBezTo>
                    <a:pt x="135" y="1160"/>
                    <a:pt x="135" y="1160"/>
                    <a:pt x="134" y="1161"/>
                  </a:cubicBezTo>
                  <a:cubicBezTo>
                    <a:pt x="133" y="1162"/>
                    <a:pt x="133" y="1163"/>
                    <a:pt x="133" y="1164"/>
                  </a:cubicBezTo>
                  <a:cubicBezTo>
                    <a:pt x="133" y="1164"/>
                    <a:pt x="133" y="1165"/>
                    <a:pt x="133" y="1165"/>
                  </a:cubicBezTo>
                  <a:cubicBezTo>
                    <a:pt x="133" y="1165"/>
                    <a:pt x="133" y="1166"/>
                    <a:pt x="132" y="1166"/>
                  </a:cubicBezTo>
                  <a:cubicBezTo>
                    <a:pt x="131" y="1167"/>
                    <a:pt x="130" y="1169"/>
                    <a:pt x="131" y="1171"/>
                  </a:cubicBezTo>
                  <a:cubicBezTo>
                    <a:pt x="131" y="1173"/>
                    <a:pt x="131" y="1173"/>
                    <a:pt x="131" y="1173"/>
                  </a:cubicBezTo>
                  <a:cubicBezTo>
                    <a:pt x="133" y="1173"/>
                    <a:pt x="133" y="1173"/>
                    <a:pt x="133" y="1173"/>
                  </a:cubicBezTo>
                  <a:cubicBezTo>
                    <a:pt x="134" y="1174"/>
                    <a:pt x="136" y="1174"/>
                    <a:pt x="137" y="1174"/>
                  </a:cubicBezTo>
                  <a:cubicBezTo>
                    <a:pt x="138" y="1174"/>
                    <a:pt x="138" y="1174"/>
                    <a:pt x="138" y="1174"/>
                  </a:cubicBezTo>
                  <a:cubicBezTo>
                    <a:pt x="138" y="1174"/>
                    <a:pt x="139" y="1174"/>
                    <a:pt x="139" y="1174"/>
                  </a:cubicBezTo>
                  <a:cubicBezTo>
                    <a:pt x="139" y="1174"/>
                    <a:pt x="139" y="1175"/>
                    <a:pt x="139" y="1176"/>
                  </a:cubicBezTo>
                  <a:cubicBezTo>
                    <a:pt x="138" y="1176"/>
                    <a:pt x="138" y="1176"/>
                    <a:pt x="137" y="1176"/>
                  </a:cubicBezTo>
                  <a:cubicBezTo>
                    <a:pt x="136" y="1177"/>
                    <a:pt x="136" y="1178"/>
                    <a:pt x="136" y="1178"/>
                  </a:cubicBezTo>
                  <a:cubicBezTo>
                    <a:pt x="136" y="1178"/>
                    <a:pt x="136" y="1179"/>
                    <a:pt x="136" y="1179"/>
                  </a:cubicBezTo>
                  <a:cubicBezTo>
                    <a:pt x="135" y="1179"/>
                    <a:pt x="135" y="1179"/>
                    <a:pt x="135" y="1179"/>
                  </a:cubicBezTo>
                  <a:cubicBezTo>
                    <a:pt x="135" y="1179"/>
                    <a:pt x="135" y="1179"/>
                    <a:pt x="134" y="1179"/>
                  </a:cubicBezTo>
                  <a:cubicBezTo>
                    <a:pt x="134" y="1179"/>
                    <a:pt x="134" y="1179"/>
                    <a:pt x="133" y="1179"/>
                  </a:cubicBezTo>
                  <a:cubicBezTo>
                    <a:pt x="131" y="1179"/>
                    <a:pt x="129" y="1182"/>
                    <a:pt x="128" y="1184"/>
                  </a:cubicBezTo>
                  <a:cubicBezTo>
                    <a:pt x="127" y="1184"/>
                    <a:pt x="127" y="1185"/>
                    <a:pt x="127" y="1185"/>
                  </a:cubicBezTo>
                  <a:cubicBezTo>
                    <a:pt x="126" y="1186"/>
                    <a:pt x="126" y="1186"/>
                    <a:pt x="126" y="1186"/>
                  </a:cubicBezTo>
                  <a:cubicBezTo>
                    <a:pt x="126" y="1187"/>
                    <a:pt x="125" y="1188"/>
                    <a:pt x="125" y="1188"/>
                  </a:cubicBezTo>
                  <a:cubicBezTo>
                    <a:pt x="125" y="1188"/>
                    <a:pt x="124" y="1188"/>
                    <a:pt x="124" y="1189"/>
                  </a:cubicBezTo>
                  <a:cubicBezTo>
                    <a:pt x="123" y="1189"/>
                    <a:pt x="122" y="1189"/>
                    <a:pt x="121" y="1190"/>
                  </a:cubicBezTo>
                  <a:cubicBezTo>
                    <a:pt x="119" y="1193"/>
                    <a:pt x="120" y="1197"/>
                    <a:pt x="121" y="1199"/>
                  </a:cubicBezTo>
                  <a:cubicBezTo>
                    <a:pt x="122" y="1201"/>
                    <a:pt x="124" y="1203"/>
                    <a:pt x="126" y="1204"/>
                  </a:cubicBezTo>
                  <a:cubicBezTo>
                    <a:pt x="127" y="1204"/>
                    <a:pt x="127" y="1204"/>
                    <a:pt x="128" y="1205"/>
                  </a:cubicBezTo>
                  <a:cubicBezTo>
                    <a:pt x="128" y="1205"/>
                    <a:pt x="129" y="1206"/>
                    <a:pt x="130" y="1207"/>
                  </a:cubicBezTo>
                  <a:cubicBezTo>
                    <a:pt x="130" y="1208"/>
                    <a:pt x="130" y="1208"/>
                    <a:pt x="130" y="1208"/>
                  </a:cubicBezTo>
                  <a:cubicBezTo>
                    <a:pt x="131" y="1208"/>
                    <a:pt x="131" y="1210"/>
                    <a:pt x="133" y="1210"/>
                  </a:cubicBezTo>
                  <a:cubicBezTo>
                    <a:pt x="134" y="1210"/>
                    <a:pt x="134" y="1209"/>
                    <a:pt x="135" y="1209"/>
                  </a:cubicBezTo>
                  <a:cubicBezTo>
                    <a:pt x="137" y="1209"/>
                    <a:pt x="138" y="1207"/>
                    <a:pt x="139" y="1205"/>
                  </a:cubicBezTo>
                  <a:cubicBezTo>
                    <a:pt x="139" y="1203"/>
                    <a:pt x="138" y="1201"/>
                    <a:pt x="137" y="1200"/>
                  </a:cubicBezTo>
                  <a:cubicBezTo>
                    <a:pt x="136" y="1199"/>
                    <a:pt x="136" y="1199"/>
                    <a:pt x="135" y="1198"/>
                  </a:cubicBezTo>
                  <a:cubicBezTo>
                    <a:pt x="134" y="1198"/>
                    <a:pt x="134" y="1197"/>
                    <a:pt x="133" y="1196"/>
                  </a:cubicBezTo>
                  <a:cubicBezTo>
                    <a:pt x="133" y="1196"/>
                    <a:pt x="134" y="1196"/>
                    <a:pt x="134" y="1196"/>
                  </a:cubicBezTo>
                  <a:cubicBezTo>
                    <a:pt x="135" y="1196"/>
                    <a:pt x="136" y="1196"/>
                    <a:pt x="137" y="1196"/>
                  </a:cubicBezTo>
                  <a:cubicBezTo>
                    <a:pt x="138" y="1195"/>
                    <a:pt x="139" y="1195"/>
                    <a:pt x="140" y="1194"/>
                  </a:cubicBezTo>
                  <a:cubicBezTo>
                    <a:pt x="140" y="1195"/>
                    <a:pt x="140" y="1197"/>
                    <a:pt x="141" y="1197"/>
                  </a:cubicBezTo>
                  <a:cubicBezTo>
                    <a:pt x="142" y="1198"/>
                    <a:pt x="144" y="1199"/>
                    <a:pt x="145" y="1199"/>
                  </a:cubicBezTo>
                  <a:cubicBezTo>
                    <a:pt x="146" y="1199"/>
                    <a:pt x="147" y="1200"/>
                    <a:pt x="147" y="1200"/>
                  </a:cubicBezTo>
                  <a:cubicBezTo>
                    <a:pt x="147" y="1200"/>
                    <a:pt x="147" y="1201"/>
                    <a:pt x="147" y="1201"/>
                  </a:cubicBezTo>
                  <a:cubicBezTo>
                    <a:pt x="148" y="1202"/>
                    <a:pt x="149" y="1202"/>
                    <a:pt x="150" y="1203"/>
                  </a:cubicBezTo>
                  <a:cubicBezTo>
                    <a:pt x="152" y="1204"/>
                    <a:pt x="153" y="1204"/>
                    <a:pt x="155" y="1204"/>
                  </a:cubicBezTo>
                  <a:cubicBezTo>
                    <a:pt x="155" y="1204"/>
                    <a:pt x="155" y="1205"/>
                    <a:pt x="156" y="1205"/>
                  </a:cubicBezTo>
                  <a:cubicBezTo>
                    <a:pt x="157" y="1205"/>
                    <a:pt x="157" y="1205"/>
                    <a:pt x="158" y="1206"/>
                  </a:cubicBezTo>
                  <a:cubicBezTo>
                    <a:pt x="158" y="1206"/>
                    <a:pt x="159" y="1206"/>
                    <a:pt x="159" y="1206"/>
                  </a:cubicBezTo>
                  <a:cubicBezTo>
                    <a:pt x="159" y="1206"/>
                    <a:pt x="159" y="1206"/>
                    <a:pt x="160" y="1206"/>
                  </a:cubicBezTo>
                  <a:cubicBezTo>
                    <a:pt x="161" y="1206"/>
                    <a:pt x="162" y="1207"/>
                    <a:pt x="163" y="1207"/>
                  </a:cubicBezTo>
                  <a:cubicBezTo>
                    <a:pt x="164" y="1207"/>
                    <a:pt x="165" y="1206"/>
                    <a:pt x="165" y="1206"/>
                  </a:cubicBezTo>
                  <a:cubicBezTo>
                    <a:pt x="167" y="1205"/>
                    <a:pt x="167" y="1204"/>
                    <a:pt x="167" y="1202"/>
                  </a:cubicBezTo>
                  <a:cubicBezTo>
                    <a:pt x="167" y="1202"/>
                    <a:pt x="167" y="1202"/>
                    <a:pt x="167" y="1202"/>
                  </a:cubicBezTo>
                  <a:cubicBezTo>
                    <a:pt x="167" y="1202"/>
                    <a:pt x="168" y="1202"/>
                    <a:pt x="168" y="1202"/>
                  </a:cubicBezTo>
                  <a:cubicBezTo>
                    <a:pt x="169" y="1202"/>
                    <a:pt x="171" y="1203"/>
                    <a:pt x="171" y="1204"/>
                  </a:cubicBezTo>
                  <a:cubicBezTo>
                    <a:pt x="172" y="1204"/>
                    <a:pt x="172" y="1205"/>
                    <a:pt x="173" y="1205"/>
                  </a:cubicBezTo>
                  <a:cubicBezTo>
                    <a:pt x="173" y="1206"/>
                    <a:pt x="174" y="1206"/>
                    <a:pt x="174" y="1206"/>
                  </a:cubicBezTo>
                  <a:cubicBezTo>
                    <a:pt x="173" y="1206"/>
                    <a:pt x="173" y="1206"/>
                    <a:pt x="172" y="1206"/>
                  </a:cubicBezTo>
                  <a:cubicBezTo>
                    <a:pt x="172" y="1206"/>
                    <a:pt x="171" y="1206"/>
                    <a:pt x="170" y="1206"/>
                  </a:cubicBezTo>
                  <a:cubicBezTo>
                    <a:pt x="168" y="1207"/>
                    <a:pt x="167" y="1209"/>
                    <a:pt x="167" y="1211"/>
                  </a:cubicBezTo>
                  <a:cubicBezTo>
                    <a:pt x="167" y="1212"/>
                    <a:pt x="167" y="1213"/>
                    <a:pt x="168" y="1214"/>
                  </a:cubicBezTo>
                  <a:cubicBezTo>
                    <a:pt x="168" y="1214"/>
                    <a:pt x="168" y="1214"/>
                    <a:pt x="168" y="1214"/>
                  </a:cubicBezTo>
                  <a:cubicBezTo>
                    <a:pt x="168" y="1215"/>
                    <a:pt x="167" y="1217"/>
                    <a:pt x="169" y="1218"/>
                  </a:cubicBezTo>
                  <a:cubicBezTo>
                    <a:pt x="170" y="1219"/>
                    <a:pt x="171" y="1219"/>
                    <a:pt x="171" y="1219"/>
                  </a:cubicBezTo>
                  <a:cubicBezTo>
                    <a:pt x="171" y="1219"/>
                    <a:pt x="171" y="1219"/>
                    <a:pt x="171" y="1219"/>
                  </a:cubicBezTo>
                  <a:cubicBezTo>
                    <a:pt x="173" y="1219"/>
                    <a:pt x="175" y="1217"/>
                    <a:pt x="175" y="1216"/>
                  </a:cubicBezTo>
                  <a:cubicBezTo>
                    <a:pt x="176" y="1216"/>
                    <a:pt x="176" y="1216"/>
                    <a:pt x="176" y="1216"/>
                  </a:cubicBezTo>
                  <a:cubicBezTo>
                    <a:pt x="176" y="1215"/>
                    <a:pt x="176" y="1215"/>
                    <a:pt x="176" y="1215"/>
                  </a:cubicBezTo>
                  <a:cubicBezTo>
                    <a:pt x="177" y="1215"/>
                    <a:pt x="178" y="1214"/>
                    <a:pt x="179" y="1212"/>
                  </a:cubicBezTo>
                  <a:cubicBezTo>
                    <a:pt x="179" y="1211"/>
                    <a:pt x="179" y="1211"/>
                    <a:pt x="179" y="1210"/>
                  </a:cubicBezTo>
                  <a:cubicBezTo>
                    <a:pt x="179" y="1210"/>
                    <a:pt x="180" y="1211"/>
                    <a:pt x="181" y="1211"/>
                  </a:cubicBezTo>
                  <a:cubicBezTo>
                    <a:pt x="182" y="1211"/>
                    <a:pt x="183" y="1211"/>
                    <a:pt x="184" y="1212"/>
                  </a:cubicBezTo>
                  <a:cubicBezTo>
                    <a:pt x="184" y="1212"/>
                    <a:pt x="184" y="1212"/>
                    <a:pt x="184" y="1212"/>
                  </a:cubicBezTo>
                  <a:cubicBezTo>
                    <a:pt x="184" y="1213"/>
                    <a:pt x="182" y="1214"/>
                    <a:pt x="181" y="1214"/>
                  </a:cubicBezTo>
                  <a:cubicBezTo>
                    <a:pt x="181" y="1214"/>
                    <a:pt x="180" y="1215"/>
                    <a:pt x="179" y="1215"/>
                  </a:cubicBezTo>
                  <a:cubicBezTo>
                    <a:pt x="179" y="1215"/>
                    <a:pt x="179" y="1215"/>
                    <a:pt x="178" y="1216"/>
                  </a:cubicBezTo>
                  <a:cubicBezTo>
                    <a:pt x="176" y="1216"/>
                    <a:pt x="176" y="1218"/>
                    <a:pt x="175" y="1218"/>
                  </a:cubicBezTo>
                  <a:cubicBezTo>
                    <a:pt x="175" y="1219"/>
                    <a:pt x="175" y="1219"/>
                    <a:pt x="175" y="1219"/>
                  </a:cubicBezTo>
                  <a:cubicBezTo>
                    <a:pt x="174" y="1220"/>
                    <a:pt x="174" y="1220"/>
                    <a:pt x="174" y="1220"/>
                  </a:cubicBezTo>
                  <a:cubicBezTo>
                    <a:pt x="173" y="1221"/>
                    <a:pt x="171" y="1225"/>
                    <a:pt x="173" y="1228"/>
                  </a:cubicBezTo>
                  <a:cubicBezTo>
                    <a:pt x="173" y="1229"/>
                    <a:pt x="174" y="1229"/>
                    <a:pt x="174" y="1229"/>
                  </a:cubicBezTo>
                  <a:cubicBezTo>
                    <a:pt x="173" y="1230"/>
                    <a:pt x="173" y="1230"/>
                    <a:pt x="172" y="1231"/>
                  </a:cubicBezTo>
                  <a:cubicBezTo>
                    <a:pt x="171" y="1233"/>
                    <a:pt x="170" y="1237"/>
                    <a:pt x="171" y="1239"/>
                  </a:cubicBezTo>
                  <a:cubicBezTo>
                    <a:pt x="171" y="1239"/>
                    <a:pt x="171" y="1240"/>
                    <a:pt x="171" y="1240"/>
                  </a:cubicBezTo>
                  <a:cubicBezTo>
                    <a:pt x="171" y="1240"/>
                    <a:pt x="170" y="1239"/>
                    <a:pt x="169" y="1239"/>
                  </a:cubicBezTo>
                  <a:cubicBezTo>
                    <a:pt x="169" y="1239"/>
                    <a:pt x="168" y="1240"/>
                    <a:pt x="167" y="1240"/>
                  </a:cubicBezTo>
                  <a:cubicBezTo>
                    <a:pt x="166" y="1240"/>
                    <a:pt x="166" y="1240"/>
                    <a:pt x="166" y="1240"/>
                  </a:cubicBezTo>
                  <a:cubicBezTo>
                    <a:pt x="166" y="1241"/>
                    <a:pt x="166" y="1241"/>
                    <a:pt x="166" y="1241"/>
                  </a:cubicBezTo>
                  <a:cubicBezTo>
                    <a:pt x="166" y="1241"/>
                    <a:pt x="166" y="1242"/>
                    <a:pt x="166" y="1242"/>
                  </a:cubicBezTo>
                  <a:cubicBezTo>
                    <a:pt x="166" y="1241"/>
                    <a:pt x="166" y="1241"/>
                    <a:pt x="166" y="1240"/>
                  </a:cubicBezTo>
                  <a:cubicBezTo>
                    <a:pt x="166" y="1240"/>
                    <a:pt x="166" y="1240"/>
                    <a:pt x="166" y="1240"/>
                  </a:cubicBezTo>
                  <a:cubicBezTo>
                    <a:pt x="165" y="1238"/>
                    <a:pt x="165" y="1238"/>
                    <a:pt x="165" y="1238"/>
                  </a:cubicBezTo>
                  <a:cubicBezTo>
                    <a:pt x="164" y="1238"/>
                    <a:pt x="164" y="1238"/>
                    <a:pt x="164" y="1238"/>
                  </a:cubicBezTo>
                  <a:cubicBezTo>
                    <a:pt x="164" y="1237"/>
                    <a:pt x="164" y="1237"/>
                    <a:pt x="164" y="1236"/>
                  </a:cubicBezTo>
                  <a:cubicBezTo>
                    <a:pt x="163" y="1235"/>
                    <a:pt x="162" y="1234"/>
                    <a:pt x="160" y="1234"/>
                  </a:cubicBezTo>
                  <a:cubicBezTo>
                    <a:pt x="158" y="1234"/>
                    <a:pt x="154" y="1236"/>
                    <a:pt x="154" y="1239"/>
                  </a:cubicBezTo>
                  <a:cubicBezTo>
                    <a:pt x="154" y="1239"/>
                    <a:pt x="154" y="1241"/>
                    <a:pt x="156" y="1242"/>
                  </a:cubicBezTo>
                  <a:cubicBezTo>
                    <a:pt x="156" y="1243"/>
                    <a:pt x="156" y="1245"/>
                    <a:pt x="158" y="1246"/>
                  </a:cubicBezTo>
                  <a:cubicBezTo>
                    <a:pt x="158" y="1246"/>
                    <a:pt x="159" y="1246"/>
                    <a:pt x="159" y="1246"/>
                  </a:cubicBezTo>
                  <a:cubicBezTo>
                    <a:pt x="160" y="1246"/>
                    <a:pt x="160" y="1246"/>
                    <a:pt x="160" y="1246"/>
                  </a:cubicBezTo>
                  <a:cubicBezTo>
                    <a:pt x="160" y="1247"/>
                    <a:pt x="159" y="1248"/>
                    <a:pt x="159" y="1248"/>
                  </a:cubicBezTo>
                  <a:cubicBezTo>
                    <a:pt x="158" y="1248"/>
                    <a:pt x="157" y="1248"/>
                    <a:pt x="156" y="1248"/>
                  </a:cubicBezTo>
                  <a:cubicBezTo>
                    <a:pt x="153" y="1248"/>
                    <a:pt x="151" y="1249"/>
                    <a:pt x="151" y="1252"/>
                  </a:cubicBezTo>
                  <a:cubicBezTo>
                    <a:pt x="150" y="1255"/>
                    <a:pt x="152" y="1257"/>
                    <a:pt x="153" y="1258"/>
                  </a:cubicBezTo>
                  <a:cubicBezTo>
                    <a:pt x="153" y="1259"/>
                    <a:pt x="153" y="1259"/>
                    <a:pt x="154" y="1260"/>
                  </a:cubicBezTo>
                  <a:cubicBezTo>
                    <a:pt x="156" y="1262"/>
                    <a:pt x="157" y="1263"/>
                    <a:pt x="156" y="1264"/>
                  </a:cubicBezTo>
                  <a:cubicBezTo>
                    <a:pt x="154" y="1268"/>
                    <a:pt x="153" y="1270"/>
                    <a:pt x="157" y="1274"/>
                  </a:cubicBezTo>
                  <a:cubicBezTo>
                    <a:pt x="157" y="1274"/>
                    <a:pt x="158" y="1275"/>
                    <a:pt x="158" y="1276"/>
                  </a:cubicBezTo>
                  <a:cubicBezTo>
                    <a:pt x="159" y="1278"/>
                    <a:pt x="161" y="1280"/>
                    <a:pt x="164" y="1280"/>
                  </a:cubicBezTo>
                  <a:cubicBezTo>
                    <a:pt x="164" y="1280"/>
                    <a:pt x="164" y="1280"/>
                    <a:pt x="164" y="1280"/>
                  </a:cubicBezTo>
                  <a:cubicBezTo>
                    <a:pt x="165" y="1280"/>
                    <a:pt x="165" y="1280"/>
                    <a:pt x="166" y="1280"/>
                  </a:cubicBezTo>
                  <a:cubicBezTo>
                    <a:pt x="165" y="1280"/>
                    <a:pt x="164" y="1281"/>
                    <a:pt x="164" y="1281"/>
                  </a:cubicBezTo>
                  <a:cubicBezTo>
                    <a:pt x="163" y="1283"/>
                    <a:pt x="162" y="1284"/>
                    <a:pt x="162" y="1285"/>
                  </a:cubicBezTo>
                  <a:cubicBezTo>
                    <a:pt x="163" y="1288"/>
                    <a:pt x="167" y="1291"/>
                    <a:pt x="167" y="1291"/>
                  </a:cubicBezTo>
                  <a:cubicBezTo>
                    <a:pt x="168" y="1291"/>
                    <a:pt x="169" y="1291"/>
                    <a:pt x="170" y="1291"/>
                  </a:cubicBezTo>
                  <a:cubicBezTo>
                    <a:pt x="171" y="1291"/>
                    <a:pt x="171" y="1291"/>
                    <a:pt x="171" y="1291"/>
                  </a:cubicBezTo>
                  <a:cubicBezTo>
                    <a:pt x="170" y="1292"/>
                    <a:pt x="170" y="1292"/>
                    <a:pt x="170" y="1292"/>
                  </a:cubicBezTo>
                  <a:cubicBezTo>
                    <a:pt x="169" y="1292"/>
                    <a:pt x="168" y="1294"/>
                    <a:pt x="168" y="1295"/>
                  </a:cubicBezTo>
                  <a:cubicBezTo>
                    <a:pt x="167" y="1297"/>
                    <a:pt x="168" y="1299"/>
                    <a:pt x="169" y="1300"/>
                  </a:cubicBezTo>
                  <a:cubicBezTo>
                    <a:pt x="170" y="1301"/>
                    <a:pt x="172" y="1302"/>
                    <a:pt x="173" y="1302"/>
                  </a:cubicBezTo>
                  <a:cubicBezTo>
                    <a:pt x="174" y="1302"/>
                    <a:pt x="175" y="1302"/>
                    <a:pt x="176" y="1301"/>
                  </a:cubicBezTo>
                  <a:cubicBezTo>
                    <a:pt x="176" y="1302"/>
                    <a:pt x="176" y="1302"/>
                    <a:pt x="176" y="1302"/>
                  </a:cubicBezTo>
                  <a:cubicBezTo>
                    <a:pt x="176" y="1307"/>
                    <a:pt x="183" y="1310"/>
                    <a:pt x="185" y="1310"/>
                  </a:cubicBezTo>
                  <a:cubicBezTo>
                    <a:pt x="186" y="1311"/>
                    <a:pt x="187" y="1311"/>
                    <a:pt x="187" y="1312"/>
                  </a:cubicBezTo>
                  <a:cubicBezTo>
                    <a:pt x="187" y="1312"/>
                    <a:pt x="186" y="1312"/>
                    <a:pt x="186" y="1312"/>
                  </a:cubicBezTo>
                  <a:cubicBezTo>
                    <a:pt x="185" y="1311"/>
                    <a:pt x="185" y="1311"/>
                    <a:pt x="185" y="1311"/>
                  </a:cubicBezTo>
                  <a:cubicBezTo>
                    <a:pt x="184" y="1311"/>
                    <a:pt x="184" y="1311"/>
                    <a:pt x="183" y="1311"/>
                  </a:cubicBezTo>
                  <a:cubicBezTo>
                    <a:pt x="181" y="1311"/>
                    <a:pt x="179" y="1313"/>
                    <a:pt x="179" y="1314"/>
                  </a:cubicBezTo>
                  <a:cubicBezTo>
                    <a:pt x="177" y="1317"/>
                    <a:pt x="177" y="1317"/>
                    <a:pt x="177" y="1317"/>
                  </a:cubicBezTo>
                  <a:cubicBezTo>
                    <a:pt x="181" y="1318"/>
                    <a:pt x="181" y="1318"/>
                    <a:pt x="181" y="1318"/>
                  </a:cubicBezTo>
                  <a:cubicBezTo>
                    <a:pt x="181" y="1318"/>
                    <a:pt x="181" y="1318"/>
                    <a:pt x="181" y="1318"/>
                  </a:cubicBezTo>
                  <a:cubicBezTo>
                    <a:pt x="181" y="1319"/>
                    <a:pt x="182" y="1321"/>
                    <a:pt x="183" y="1322"/>
                  </a:cubicBezTo>
                  <a:cubicBezTo>
                    <a:pt x="184" y="1323"/>
                    <a:pt x="186" y="1323"/>
                    <a:pt x="187" y="1323"/>
                  </a:cubicBezTo>
                  <a:cubicBezTo>
                    <a:pt x="187" y="1323"/>
                    <a:pt x="188" y="1323"/>
                    <a:pt x="188" y="1323"/>
                  </a:cubicBezTo>
                  <a:cubicBezTo>
                    <a:pt x="188" y="1323"/>
                    <a:pt x="189" y="1323"/>
                    <a:pt x="189" y="1323"/>
                  </a:cubicBezTo>
                  <a:cubicBezTo>
                    <a:pt x="189" y="1323"/>
                    <a:pt x="189" y="1323"/>
                    <a:pt x="189" y="1323"/>
                  </a:cubicBezTo>
                  <a:cubicBezTo>
                    <a:pt x="189" y="1323"/>
                    <a:pt x="190" y="1324"/>
                    <a:pt x="191" y="1325"/>
                  </a:cubicBezTo>
                  <a:cubicBezTo>
                    <a:pt x="192" y="1326"/>
                    <a:pt x="193" y="1326"/>
                    <a:pt x="194" y="1326"/>
                  </a:cubicBezTo>
                  <a:cubicBezTo>
                    <a:pt x="195" y="1326"/>
                    <a:pt x="196" y="1326"/>
                    <a:pt x="196" y="1326"/>
                  </a:cubicBezTo>
                  <a:cubicBezTo>
                    <a:pt x="197" y="1326"/>
                    <a:pt x="197" y="1325"/>
                    <a:pt x="197" y="1325"/>
                  </a:cubicBezTo>
                  <a:cubicBezTo>
                    <a:pt x="198" y="1325"/>
                    <a:pt x="198" y="1326"/>
                    <a:pt x="198" y="1326"/>
                  </a:cubicBezTo>
                  <a:cubicBezTo>
                    <a:pt x="199" y="1326"/>
                    <a:pt x="200" y="1326"/>
                    <a:pt x="201" y="1326"/>
                  </a:cubicBezTo>
                  <a:cubicBezTo>
                    <a:pt x="202" y="1326"/>
                    <a:pt x="203" y="1326"/>
                    <a:pt x="204" y="1325"/>
                  </a:cubicBezTo>
                  <a:cubicBezTo>
                    <a:pt x="204" y="1325"/>
                    <a:pt x="204" y="1326"/>
                    <a:pt x="205" y="1327"/>
                  </a:cubicBezTo>
                  <a:cubicBezTo>
                    <a:pt x="205" y="1327"/>
                    <a:pt x="206" y="1328"/>
                    <a:pt x="209" y="1330"/>
                  </a:cubicBezTo>
                  <a:cubicBezTo>
                    <a:pt x="208" y="1330"/>
                    <a:pt x="208" y="1330"/>
                    <a:pt x="208" y="1330"/>
                  </a:cubicBezTo>
                  <a:cubicBezTo>
                    <a:pt x="207" y="1329"/>
                    <a:pt x="207" y="1329"/>
                    <a:pt x="206" y="1329"/>
                  </a:cubicBezTo>
                  <a:cubicBezTo>
                    <a:pt x="205" y="1329"/>
                    <a:pt x="205" y="1329"/>
                    <a:pt x="204" y="1329"/>
                  </a:cubicBezTo>
                  <a:cubicBezTo>
                    <a:pt x="204" y="1328"/>
                    <a:pt x="203" y="1327"/>
                    <a:pt x="202" y="1327"/>
                  </a:cubicBezTo>
                  <a:cubicBezTo>
                    <a:pt x="201" y="1327"/>
                    <a:pt x="201" y="1327"/>
                    <a:pt x="200" y="1327"/>
                  </a:cubicBezTo>
                  <a:cubicBezTo>
                    <a:pt x="200" y="1327"/>
                    <a:pt x="199" y="1327"/>
                    <a:pt x="199" y="1327"/>
                  </a:cubicBezTo>
                  <a:cubicBezTo>
                    <a:pt x="198" y="1327"/>
                    <a:pt x="198" y="1327"/>
                    <a:pt x="198" y="1327"/>
                  </a:cubicBezTo>
                  <a:cubicBezTo>
                    <a:pt x="198" y="1327"/>
                    <a:pt x="198" y="1327"/>
                    <a:pt x="198" y="1327"/>
                  </a:cubicBezTo>
                  <a:cubicBezTo>
                    <a:pt x="197" y="1327"/>
                    <a:pt x="197" y="1327"/>
                    <a:pt x="196" y="1327"/>
                  </a:cubicBezTo>
                  <a:cubicBezTo>
                    <a:pt x="194" y="1327"/>
                    <a:pt x="193" y="1328"/>
                    <a:pt x="193" y="1329"/>
                  </a:cubicBezTo>
                  <a:cubicBezTo>
                    <a:pt x="192" y="1330"/>
                    <a:pt x="192" y="1332"/>
                    <a:pt x="193" y="1333"/>
                  </a:cubicBezTo>
                  <a:cubicBezTo>
                    <a:pt x="193" y="1334"/>
                    <a:pt x="194" y="1335"/>
                    <a:pt x="194" y="1335"/>
                  </a:cubicBezTo>
                  <a:cubicBezTo>
                    <a:pt x="194" y="1335"/>
                    <a:pt x="194" y="1335"/>
                    <a:pt x="194" y="1335"/>
                  </a:cubicBezTo>
                  <a:cubicBezTo>
                    <a:pt x="194" y="1337"/>
                    <a:pt x="194" y="1339"/>
                    <a:pt x="194" y="1341"/>
                  </a:cubicBezTo>
                  <a:cubicBezTo>
                    <a:pt x="195" y="1344"/>
                    <a:pt x="197" y="1344"/>
                    <a:pt x="198" y="1344"/>
                  </a:cubicBezTo>
                  <a:cubicBezTo>
                    <a:pt x="199" y="1344"/>
                    <a:pt x="199" y="1344"/>
                    <a:pt x="200" y="1344"/>
                  </a:cubicBezTo>
                  <a:cubicBezTo>
                    <a:pt x="200" y="1344"/>
                    <a:pt x="200" y="1344"/>
                    <a:pt x="200" y="1344"/>
                  </a:cubicBezTo>
                  <a:cubicBezTo>
                    <a:pt x="200" y="1344"/>
                    <a:pt x="201" y="1345"/>
                    <a:pt x="201" y="1345"/>
                  </a:cubicBezTo>
                  <a:cubicBezTo>
                    <a:pt x="201" y="1345"/>
                    <a:pt x="201" y="1345"/>
                    <a:pt x="201" y="1345"/>
                  </a:cubicBezTo>
                  <a:cubicBezTo>
                    <a:pt x="200" y="1346"/>
                    <a:pt x="199" y="1346"/>
                    <a:pt x="198" y="1348"/>
                  </a:cubicBezTo>
                  <a:cubicBezTo>
                    <a:pt x="198" y="1348"/>
                    <a:pt x="198" y="1349"/>
                    <a:pt x="198" y="1351"/>
                  </a:cubicBezTo>
                  <a:cubicBezTo>
                    <a:pt x="199" y="1351"/>
                    <a:pt x="199" y="1351"/>
                    <a:pt x="199" y="1352"/>
                  </a:cubicBezTo>
                  <a:cubicBezTo>
                    <a:pt x="199" y="1352"/>
                    <a:pt x="199" y="1352"/>
                    <a:pt x="199" y="1352"/>
                  </a:cubicBezTo>
                  <a:cubicBezTo>
                    <a:pt x="199" y="1354"/>
                    <a:pt x="199" y="1355"/>
                    <a:pt x="200" y="1356"/>
                  </a:cubicBezTo>
                  <a:cubicBezTo>
                    <a:pt x="201" y="1357"/>
                    <a:pt x="202" y="1358"/>
                    <a:pt x="203" y="1358"/>
                  </a:cubicBezTo>
                  <a:cubicBezTo>
                    <a:pt x="203" y="1359"/>
                    <a:pt x="203" y="1360"/>
                    <a:pt x="204" y="1360"/>
                  </a:cubicBezTo>
                  <a:cubicBezTo>
                    <a:pt x="204" y="1361"/>
                    <a:pt x="205" y="1361"/>
                    <a:pt x="206" y="1361"/>
                  </a:cubicBezTo>
                  <a:cubicBezTo>
                    <a:pt x="207" y="1361"/>
                    <a:pt x="207" y="1361"/>
                    <a:pt x="207" y="1361"/>
                  </a:cubicBezTo>
                  <a:cubicBezTo>
                    <a:pt x="208" y="1362"/>
                    <a:pt x="209" y="1363"/>
                    <a:pt x="210" y="1363"/>
                  </a:cubicBezTo>
                  <a:cubicBezTo>
                    <a:pt x="211" y="1363"/>
                    <a:pt x="212" y="1363"/>
                    <a:pt x="213" y="1362"/>
                  </a:cubicBezTo>
                  <a:cubicBezTo>
                    <a:pt x="215" y="1360"/>
                    <a:pt x="214" y="1357"/>
                    <a:pt x="213" y="1356"/>
                  </a:cubicBezTo>
                  <a:cubicBezTo>
                    <a:pt x="213" y="1356"/>
                    <a:pt x="213" y="1356"/>
                    <a:pt x="213" y="1356"/>
                  </a:cubicBezTo>
                  <a:cubicBezTo>
                    <a:pt x="213" y="1356"/>
                    <a:pt x="214" y="1355"/>
                    <a:pt x="214" y="1355"/>
                  </a:cubicBezTo>
                  <a:cubicBezTo>
                    <a:pt x="215" y="1353"/>
                    <a:pt x="215" y="1352"/>
                    <a:pt x="214" y="1350"/>
                  </a:cubicBezTo>
                  <a:cubicBezTo>
                    <a:pt x="214" y="1349"/>
                    <a:pt x="214" y="1349"/>
                    <a:pt x="214" y="1349"/>
                  </a:cubicBezTo>
                  <a:cubicBezTo>
                    <a:pt x="214" y="1347"/>
                    <a:pt x="214" y="1347"/>
                    <a:pt x="214" y="1347"/>
                  </a:cubicBezTo>
                  <a:cubicBezTo>
                    <a:pt x="212" y="1347"/>
                    <a:pt x="212" y="1347"/>
                    <a:pt x="212" y="1347"/>
                  </a:cubicBezTo>
                  <a:cubicBezTo>
                    <a:pt x="212" y="1347"/>
                    <a:pt x="211" y="1347"/>
                    <a:pt x="211" y="1347"/>
                  </a:cubicBezTo>
                  <a:cubicBezTo>
                    <a:pt x="211" y="1347"/>
                    <a:pt x="211" y="1347"/>
                    <a:pt x="211" y="1347"/>
                  </a:cubicBezTo>
                  <a:cubicBezTo>
                    <a:pt x="211" y="1346"/>
                    <a:pt x="211" y="1346"/>
                    <a:pt x="211" y="1345"/>
                  </a:cubicBezTo>
                  <a:cubicBezTo>
                    <a:pt x="211" y="1345"/>
                    <a:pt x="212" y="1345"/>
                    <a:pt x="212" y="1345"/>
                  </a:cubicBezTo>
                  <a:cubicBezTo>
                    <a:pt x="214" y="1344"/>
                    <a:pt x="214" y="1343"/>
                    <a:pt x="214" y="1342"/>
                  </a:cubicBezTo>
                  <a:cubicBezTo>
                    <a:pt x="214" y="1342"/>
                    <a:pt x="214" y="1342"/>
                    <a:pt x="215" y="1341"/>
                  </a:cubicBezTo>
                  <a:cubicBezTo>
                    <a:pt x="215" y="1341"/>
                    <a:pt x="216" y="1340"/>
                    <a:pt x="217" y="1339"/>
                  </a:cubicBezTo>
                  <a:cubicBezTo>
                    <a:pt x="218" y="1338"/>
                    <a:pt x="218" y="1336"/>
                    <a:pt x="217" y="1335"/>
                  </a:cubicBezTo>
                  <a:cubicBezTo>
                    <a:pt x="217" y="1334"/>
                    <a:pt x="216" y="1334"/>
                    <a:pt x="216" y="1333"/>
                  </a:cubicBezTo>
                  <a:cubicBezTo>
                    <a:pt x="216" y="1333"/>
                    <a:pt x="217" y="1333"/>
                    <a:pt x="218" y="1333"/>
                  </a:cubicBezTo>
                  <a:cubicBezTo>
                    <a:pt x="218" y="1334"/>
                    <a:pt x="218" y="1335"/>
                    <a:pt x="218" y="1336"/>
                  </a:cubicBezTo>
                  <a:cubicBezTo>
                    <a:pt x="218" y="1339"/>
                    <a:pt x="222" y="1340"/>
                    <a:pt x="224" y="1340"/>
                  </a:cubicBezTo>
                  <a:cubicBezTo>
                    <a:pt x="225" y="1341"/>
                    <a:pt x="225" y="1341"/>
                    <a:pt x="226" y="1342"/>
                  </a:cubicBezTo>
                  <a:cubicBezTo>
                    <a:pt x="226" y="1342"/>
                    <a:pt x="227" y="1343"/>
                    <a:pt x="228" y="1343"/>
                  </a:cubicBezTo>
                  <a:cubicBezTo>
                    <a:pt x="228" y="1343"/>
                    <a:pt x="228" y="1343"/>
                    <a:pt x="228" y="1343"/>
                  </a:cubicBezTo>
                  <a:cubicBezTo>
                    <a:pt x="227" y="1344"/>
                    <a:pt x="225" y="1344"/>
                    <a:pt x="224" y="1346"/>
                  </a:cubicBezTo>
                  <a:cubicBezTo>
                    <a:pt x="224" y="1346"/>
                    <a:pt x="223" y="1347"/>
                    <a:pt x="224" y="1348"/>
                  </a:cubicBezTo>
                  <a:cubicBezTo>
                    <a:pt x="224" y="1350"/>
                    <a:pt x="224" y="1350"/>
                    <a:pt x="224" y="1350"/>
                  </a:cubicBezTo>
                  <a:cubicBezTo>
                    <a:pt x="225" y="1350"/>
                    <a:pt x="225" y="1350"/>
                    <a:pt x="225" y="1350"/>
                  </a:cubicBezTo>
                  <a:cubicBezTo>
                    <a:pt x="226" y="1350"/>
                    <a:pt x="226" y="1351"/>
                    <a:pt x="226" y="1351"/>
                  </a:cubicBezTo>
                  <a:cubicBezTo>
                    <a:pt x="227" y="1351"/>
                    <a:pt x="227" y="1351"/>
                    <a:pt x="227" y="1351"/>
                  </a:cubicBezTo>
                  <a:cubicBezTo>
                    <a:pt x="228" y="1351"/>
                    <a:pt x="228" y="1352"/>
                    <a:pt x="229" y="1352"/>
                  </a:cubicBezTo>
                  <a:cubicBezTo>
                    <a:pt x="229" y="1352"/>
                    <a:pt x="229" y="1352"/>
                    <a:pt x="229" y="1352"/>
                  </a:cubicBezTo>
                  <a:cubicBezTo>
                    <a:pt x="229" y="1352"/>
                    <a:pt x="229" y="1352"/>
                    <a:pt x="229" y="1352"/>
                  </a:cubicBezTo>
                  <a:cubicBezTo>
                    <a:pt x="229" y="1352"/>
                    <a:pt x="229" y="1352"/>
                    <a:pt x="229" y="1352"/>
                  </a:cubicBezTo>
                  <a:cubicBezTo>
                    <a:pt x="228" y="1352"/>
                    <a:pt x="228" y="1352"/>
                    <a:pt x="228" y="1352"/>
                  </a:cubicBezTo>
                  <a:cubicBezTo>
                    <a:pt x="228" y="1352"/>
                    <a:pt x="228" y="1354"/>
                    <a:pt x="228" y="1354"/>
                  </a:cubicBezTo>
                  <a:cubicBezTo>
                    <a:pt x="228" y="1354"/>
                    <a:pt x="227" y="1354"/>
                    <a:pt x="227" y="1354"/>
                  </a:cubicBezTo>
                  <a:cubicBezTo>
                    <a:pt x="227" y="1354"/>
                    <a:pt x="227" y="1354"/>
                    <a:pt x="226" y="1353"/>
                  </a:cubicBezTo>
                  <a:cubicBezTo>
                    <a:pt x="226" y="1353"/>
                    <a:pt x="225" y="1352"/>
                    <a:pt x="223" y="1352"/>
                  </a:cubicBezTo>
                  <a:cubicBezTo>
                    <a:pt x="223" y="1352"/>
                    <a:pt x="223" y="1352"/>
                    <a:pt x="223" y="1352"/>
                  </a:cubicBezTo>
                  <a:cubicBezTo>
                    <a:pt x="223" y="1352"/>
                    <a:pt x="223" y="1352"/>
                    <a:pt x="223" y="1352"/>
                  </a:cubicBezTo>
                  <a:cubicBezTo>
                    <a:pt x="220" y="1353"/>
                    <a:pt x="219" y="1356"/>
                    <a:pt x="219" y="1357"/>
                  </a:cubicBezTo>
                  <a:cubicBezTo>
                    <a:pt x="218" y="1360"/>
                    <a:pt x="220" y="1362"/>
                    <a:pt x="221" y="1362"/>
                  </a:cubicBezTo>
                  <a:cubicBezTo>
                    <a:pt x="222" y="1363"/>
                    <a:pt x="222" y="1363"/>
                    <a:pt x="222" y="1364"/>
                  </a:cubicBezTo>
                  <a:cubicBezTo>
                    <a:pt x="222" y="1364"/>
                    <a:pt x="222" y="1364"/>
                    <a:pt x="222" y="1364"/>
                  </a:cubicBezTo>
                  <a:cubicBezTo>
                    <a:pt x="223" y="1365"/>
                    <a:pt x="223" y="1367"/>
                    <a:pt x="224" y="1367"/>
                  </a:cubicBezTo>
                  <a:cubicBezTo>
                    <a:pt x="224" y="1368"/>
                    <a:pt x="225" y="1369"/>
                    <a:pt x="225" y="1369"/>
                  </a:cubicBezTo>
                  <a:cubicBezTo>
                    <a:pt x="226" y="1369"/>
                    <a:pt x="226" y="1369"/>
                    <a:pt x="226" y="1369"/>
                  </a:cubicBezTo>
                  <a:cubicBezTo>
                    <a:pt x="226" y="1370"/>
                    <a:pt x="226" y="1371"/>
                    <a:pt x="227" y="1371"/>
                  </a:cubicBezTo>
                  <a:cubicBezTo>
                    <a:pt x="228" y="1372"/>
                    <a:pt x="229" y="1372"/>
                    <a:pt x="229" y="1372"/>
                  </a:cubicBezTo>
                  <a:cubicBezTo>
                    <a:pt x="229" y="1372"/>
                    <a:pt x="230" y="1372"/>
                    <a:pt x="230" y="1372"/>
                  </a:cubicBezTo>
                  <a:cubicBezTo>
                    <a:pt x="230" y="1373"/>
                    <a:pt x="230" y="1373"/>
                    <a:pt x="230" y="1373"/>
                  </a:cubicBezTo>
                  <a:cubicBezTo>
                    <a:pt x="231" y="1373"/>
                    <a:pt x="231" y="1374"/>
                    <a:pt x="231" y="1374"/>
                  </a:cubicBezTo>
                  <a:cubicBezTo>
                    <a:pt x="232" y="1375"/>
                    <a:pt x="233" y="1375"/>
                    <a:pt x="235" y="1376"/>
                  </a:cubicBezTo>
                  <a:cubicBezTo>
                    <a:pt x="235" y="1376"/>
                    <a:pt x="235" y="1376"/>
                    <a:pt x="234" y="1376"/>
                  </a:cubicBezTo>
                  <a:cubicBezTo>
                    <a:pt x="234" y="1376"/>
                    <a:pt x="234" y="1377"/>
                    <a:pt x="234" y="1377"/>
                  </a:cubicBezTo>
                  <a:cubicBezTo>
                    <a:pt x="233" y="1377"/>
                    <a:pt x="232" y="1377"/>
                    <a:pt x="232" y="1378"/>
                  </a:cubicBezTo>
                  <a:cubicBezTo>
                    <a:pt x="232" y="1378"/>
                    <a:pt x="231" y="1378"/>
                    <a:pt x="231" y="1379"/>
                  </a:cubicBezTo>
                  <a:cubicBezTo>
                    <a:pt x="231" y="1379"/>
                    <a:pt x="230" y="1379"/>
                    <a:pt x="230" y="1379"/>
                  </a:cubicBezTo>
                  <a:cubicBezTo>
                    <a:pt x="230" y="1378"/>
                    <a:pt x="230" y="1378"/>
                    <a:pt x="230" y="1378"/>
                  </a:cubicBezTo>
                  <a:cubicBezTo>
                    <a:pt x="229" y="1377"/>
                    <a:pt x="228" y="1376"/>
                    <a:pt x="227" y="1376"/>
                  </a:cubicBezTo>
                  <a:cubicBezTo>
                    <a:pt x="226" y="1376"/>
                    <a:pt x="226" y="1376"/>
                    <a:pt x="226" y="1376"/>
                  </a:cubicBezTo>
                  <a:cubicBezTo>
                    <a:pt x="226" y="1376"/>
                    <a:pt x="226" y="1376"/>
                    <a:pt x="226" y="1376"/>
                  </a:cubicBezTo>
                  <a:cubicBezTo>
                    <a:pt x="224" y="1376"/>
                    <a:pt x="223" y="1377"/>
                    <a:pt x="222" y="1380"/>
                  </a:cubicBezTo>
                  <a:cubicBezTo>
                    <a:pt x="222" y="1382"/>
                    <a:pt x="222" y="1384"/>
                    <a:pt x="223" y="1385"/>
                  </a:cubicBezTo>
                  <a:cubicBezTo>
                    <a:pt x="224" y="1386"/>
                    <a:pt x="225" y="1386"/>
                    <a:pt x="226" y="1386"/>
                  </a:cubicBezTo>
                  <a:cubicBezTo>
                    <a:pt x="226" y="1387"/>
                    <a:pt x="226" y="1387"/>
                    <a:pt x="226" y="1387"/>
                  </a:cubicBezTo>
                  <a:cubicBezTo>
                    <a:pt x="226" y="1387"/>
                    <a:pt x="226" y="1387"/>
                    <a:pt x="226" y="1387"/>
                  </a:cubicBezTo>
                  <a:cubicBezTo>
                    <a:pt x="225" y="1387"/>
                    <a:pt x="224" y="1388"/>
                    <a:pt x="224" y="1389"/>
                  </a:cubicBezTo>
                  <a:cubicBezTo>
                    <a:pt x="223" y="1390"/>
                    <a:pt x="223" y="1391"/>
                    <a:pt x="224" y="1393"/>
                  </a:cubicBezTo>
                  <a:cubicBezTo>
                    <a:pt x="224" y="1395"/>
                    <a:pt x="224" y="1395"/>
                    <a:pt x="224" y="1395"/>
                  </a:cubicBezTo>
                  <a:cubicBezTo>
                    <a:pt x="225" y="1395"/>
                    <a:pt x="225" y="1395"/>
                    <a:pt x="225" y="1395"/>
                  </a:cubicBezTo>
                  <a:cubicBezTo>
                    <a:pt x="226" y="1396"/>
                    <a:pt x="226" y="1397"/>
                    <a:pt x="228" y="1397"/>
                  </a:cubicBezTo>
                  <a:cubicBezTo>
                    <a:pt x="228" y="1397"/>
                    <a:pt x="228" y="1397"/>
                    <a:pt x="228" y="1397"/>
                  </a:cubicBezTo>
                  <a:cubicBezTo>
                    <a:pt x="229" y="1397"/>
                    <a:pt x="229" y="1397"/>
                    <a:pt x="229" y="1397"/>
                  </a:cubicBezTo>
                  <a:cubicBezTo>
                    <a:pt x="231" y="1397"/>
                    <a:pt x="232" y="1395"/>
                    <a:pt x="232" y="1394"/>
                  </a:cubicBezTo>
                  <a:cubicBezTo>
                    <a:pt x="232" y="1394"/>
                    <a:pt x="233" y="1394"/>
                    <a:pt x="233" y="1394"/>
                  </a:cubicBezTo>
                  <a:cubicBezTo>
                    <a:pt x="234" y="1393"/>
                    <a:pt x="234" y="1393"/>
                    <a:pt x="234" y="1392"/>
                  </a:cubicBezTo>
                  <a:cubicBezTo>
                    <a:pt x="234" y="1391"/>
                    <a:pt x="234" y="1391"/>
                    <a:pt x="234" y="1390"/>
                  </a:cubicBezTo>
                  <a:cubicBezTo>
                    <a:pt x="235" y="1390"/>
                    <a:pt x="235" y="1390"/>
                    <a:pt x="235" y="1390"/>
                  </a:cubicBezTo>
                  <a:cubicBezTo>
                    <a:pt x="236" y="1390"/>
                    <a:pt x="237" y="1390"/>
                    <a:pt x="237" y="1390"/>
                  </a:cubicBezTo>
                  <a:cubicBezTo>
                    <a:pt x="238" y="1389"/>
                    <a:pt x="239" y="1388"/>
                    <a:pt x="239" y="1388"/>
                  </a:cubicBezTo>
                  <a:cubicBezTo>
                    <a:pt x="240" y="1388"/>
                    <a:pt x="240" y="1388"/>
                    <a:pt x="240" y="1388"/>
                  </a:cubicBezTo>
                  <a:cubicBezTo>
                    <a:pt x="240" y="1388"/>
                    <a:pt x="240" y="1388"/>
                    <a:pt x="240" y="1388"/>
                  </a:cubicBezTo>
                  <a:cubicBezTo>
                    <a:pt x="242" y="1387"/>
                    <a:pt x="242" y="1387"/>
                    <a:pt x="242" y="1387"/>
                  </a:cubicBezTo>
                  <a:cubicBezTo>
                    <a:pt x="242" y="1386"/>
                    <a:pt x="242" y="1386"/>
                    <a:pt x="242" y="1386"/>
                  </a:cubicBezTo>
                  <a:cubicBezTo>
                    <a:pt x="243" y="1387"/>
                    <a:pt x="244" y="1388"/>
                    <a:pt x="245" y="1388"/>
                  </a:cubicBezTo>
                  <a:cubicBezTo>
                    <a:pt x="245" y="1387"/>
                    <a:pt x="245" y="1387"/>
                    <a:pt x="245" y="1387"/>
                  </a:cubicBezTo>
                  <a:cubicBezTo>
                    <a:pt x="247" y="1387"/>
                    <a:pt x="248" y="1387"/>
                    <a:pt x="248" y="1386"/>
                  </a:cubicBezTo>
                  <a:cubicBezTo>
                    <a:pt x="249" y="1384"/>
                    <a:pt x="249" y="1382"/>
                    <a:pt x="248" y="1380"/>
                  </a:cubicBezTo>
                  <a:cubicBezTo>
                    <a:pt x="248" y="1379"/>
                    <a:pt x="248" y="1379"/>
                    <a:pt x="248" y="1378"/>
                  </a:cubicBezTo>
                  <a:cubicBezTo>
                    <a:pt x="248" y="1376"/>
                    <a:pt x="248" y="1376"/>
                    <a:pt x="248" y="1376"/>
                  </a:cubicBezTo>
                  <a:cubicBezTo>
                    <a:pt x="246" y="1376"/>
                    <a:pt x="246" y="1376"/>
                    <a:pt x="246" y="1376"/>
                  </a:cubicBezTo>
                  <a:cubicBezTo>
                    <a:pt x="245" y="1376"/>
                    <a:pt x="245" y="1376"/>
                    <a:pt x="245" y="1375"/>
                  </a:cubicBezTo>
                  <a:cubicBezTo>
                    <a:pt x="244" y="1375"/>
                    <a:pt x="243" y="1373"/>
                    <a:pt x="241" y="1373"/>
                  </a:cubicBezTo>
                  <a:cubicBezTo>
                    <a:pt x="241" y="1373"/>
                    <a:pt x="241" y="1372"/>
                    <a:pt x="241" y="1372"/>
                  </a:cubicBezTo>
                  <a:cubicBezTo>
                    <a:pt x="241" y="1372"/>
                    <a:pt x="242" y="1371"/>
                    <a:pt x="242" y="1371"/>
                  </a:cubicBezTo>
                  <a:cubicBezTo>
                    <a:pt x="242" y="1371"/>
                    <a:pt x="242" y="1371"/>
                    <a:pt x="242" y="1371"/>
                  </a:cubicBezTo>
                  <a:cubicBezTo>
                    <a:pt x="243" y="1371"/>
                    <a:pt x="244" y="1371"/>
                    <a:pt x="245" y="1369"/>
                  </a:cubicBezTo>
                  <a:cubicBezTo>
                    <a:pt x="246" y="1368"/>
                    <a:pt x="246" y="1367"/>
                    <a:pt x="246" y="1366"/>
                  </a:cubicBezTo>
                  <a:cubicBezTo>
                    <a:pt x="246" y="1365"/>
                    <a:pt x="246" y="1365"/>
                    <a:pt x="246" y="1365"/>
                  </a:cubicBezTo>
                  <a:cubicBezTo>
                    <a:pt x="246" y="1366"/>
                    <a:pt x="246" y="1367"/>
                    <a:pt x="247" y="1368"/>
                  </a:cubicBezTo>
                  <a:cubicBezTo>
                    <a:pt x="248" y="1369"/>
                    <a:pt x="249" y="1370"/>
                    <a:pt x="250" y="1370"/>
                  </a:cubicBezTo>
                  <a:cubicBezTo>
                    <a:pt x="250" y="1370"/>
                    <a:pt x="250" y="1370"/>
                    <a:pt x="250" y="1370"/>
                  </a:cubicBezTo>
                  <a:cubicBezTo>
                    <a:pt x="250" y="1371"/>
                    <a:pt x="250" y="1371"/>
                    <a:pt x="250" y="1371"/>
                  </a:cubicBezTo>
                  <a:cubicBezTo>
                    <a:pt x="250" y="1371"/>
                    <a:pt x="251" y="1372"/>
                    <a:pt x="252" y="1373"/>
                  </a:cubicBezTo>
                  <a:cubicBezTo>
                    <a:pt x="252" y="1374"/>
                    <a:pt x="253" y="1374"/>
                    <a:pt x="253" y="1374"/>
                  </a:cubicBezTo>
                  <a:cubicBezTo>
                    <a:pt x="253" y="1375"/>
                    <a:pt x="253" y="1375"/>
                    <a:pt x="254" y="1376"/>
                  </a:cubicBezTo>
                  <a:cubicBezTo>
                    <a:pt x="256" y="1378"/>
                    <a:pt x="258" y="1378"/>
                    <a:pt x="261" y="1378"/>
                  </a:cubicBezTo>
                  <a:cubicBezTo>
                    <a:pt x="261" y="1378"/>
                    <a:pt x="261" y="1378"/>
                    <a:pt x="261" y="1378"/>
                  </a:cubicBezTo>
                  <a:cubicBezTo>
                    <a:pt x="262" y="1378"/>
                    <a:pt x="263" y="1379"/>
                    <a:pt x="264" y="1379"/>
                  </a:cubicBezTo>
                  <a:cubicBezTo>
                    <a:pt x="268" y="1379"/>
                    <a:pt x="269" y="1379"/>
                    <a:pt x="270" y="1381"/>
                  </a:cubicBezTo>
                  <a:cubicBezTo>
                    <a:pt x="270" y="1381"/>
                    <a:pt x="269" y="1381"/>
                    <a:pt x="269" y="1381"/>
                  </a:cubicBezTo>
                  <a:cubicBezTo>
                    <a:pt x="269" y="1381"/>
                    <a:pt x="268" y="1381"/>
                    <a:pt x="268" y="1381"/>
                  </a:cubicBezTo>
                  <a:cubicBezTo>
                    <a:pt x="267" y="1381"/>
                    <a:pt x="265" y="1381"/>
                    <a:pt x="264" y="1383"/>
                  </a:cubicBezTo>
                  <a:cubicBezTo>
                    <a:pt x="263" y="1384"/>
                    <a:pt x="264" y="1386"/>
                    <a:pt x="265" y="1387"/>
                  </a:cubicBezTo>
                  <a:cubicBezTo>
                    <a:pt x="265" y="1387"/>
                    <a:pt x="265" y="1387"/>
                    <a:pt x="265" y="1387"/>
                  </a:cubicBezTo>
                  <a:cubicBezTo>
                    <a:pt x="265" y="1387"/>
                    <a:pt x="265" y="1387"/>
                    <a:pt x="265" y="1387"/>
                  </a:cubicBezTo>
                  <a:cubicBezTo>
                    <a:pt x="262" y="1388"/>
                    <a:pt x="262" y="1390"/>
                    <a:pt x="261" y="1391"/>
                  </a:cubicBezTo>
                  <a:cubicBezTo>
                    <a:pt x="261" y="1391"/>
                    <a:pt x="261" y="1392"/>
                    <a:pt x="261" y="1392"/>
                  </a:cubicBezTo>
                  <a:cubicBezTo>
                    <a:pt x="260" y="1393"/>
                    <a:pt x="260" y="1393"/>
                    <a:pt x="260" y="1395"/>
                  </a:cubicBezTo>
                  <a:cubicBezTo>
                    <a:pt x="259" y="1394"/>
                    <a:pt x="258" y="1394"/>
                    <a:pt x="257" y="1394"/>
                  </a:cubicBezTo>
                  <a:cubicBezTo>
                    <a:pt x="256" y="1394"/>
                    <a:pt x="255" y="1394"/>
                    <a:pt x="254" y="1395"/>
                  </a:cubicBezTo>
                  <a:cubicBezTo>
                    <a:pt x="254" y="1396"/>
                    <a:pt x="254" y="1396"/>
                    <a:pt x="254" y="1398"/>
                  </a:cubicBezTo>
                  <a:cubicBezTo>
                    <a:pt x="254" y="1400"/>
                    <a:pt x="256" y="1401"/>
                    <a:pt x="258" y="1403"/>
                  </a:cubicBezTo>
                  <a:cubicBezTo>
                    <a:pt x="260" y="1405"/>
                    <a:pt x="262" y="1405"/>
                    <a:pt x="263" y="1406"/>
                  </a:cubicBezTo>
                  <a:cubicBezTo>
                    <a:pt x="264" y="1406"/>
                    <a:pt x="264" y="1406"/>
                    <a:pt x="265" y="1406"/>
                  </a:cubicBezTo>
                  <a:cubicBezTo>
                    <a:pt x="266" y="1407"/>
                    <a:pt x="267" y="1408"/>
                    <a:pt x="269" y="1409"/>
                  </a:cubicBezTo>
                  <a:cubicBezTo>
                    <a:pt x="267" y="1409"/>
                    <a:pt x="266" y="1409"/>
                    <a:pt x="266" y="1410"/>
                  </a:cubicBezTo>
                  <a:cubicBezTo>
                    <a:pt x="265" y="1411"/>
                    <a:pt x="265" y="1412"/>
                    <a:pt x="265" y="1413"/>
                  </a:cubicBezTo>
                  <a:cubicBezTo>
                    <a:pt x="265" y="1414"/>
                    <a:pt x="266" y="1416"/>
                    <a:pt x="267" y="1416"/>
                  </a:cubicBezTo>
                  <a:cubicBezTo>
                    <a:pt x="267" y="1416"/>
                    <a:pt x="268" y="1417"/>
                    <a:pt x="269" y="1417"/>
                  </a:cubicBezTo>
                  <a:cubicBezTo>
                    <a:pt x="269" y="1417"/>
                    <a:pt x="270" y="1417"/>
                    <a:pt x="270" y="1417"/>
                  </a:cubicBezTo>
                  <a:cubicBezTo>
                    <a:pt x="270" y="1417"/>
                    <a:pt x="271" y="1417"/>
                    <a:pt x="271" y="1416"/>
                  </a:cubicBezTo>
                  <a:cubicBezTo>
                    <a:pt x="271" y="1416"/>
                    <a:pt x="271" y="1416"/>
                    <a:pt x="271" y="1417"/>
                  </a:cubicBezTo>
                  <a:cubicBezTo>
                    <a:pt x="271" y="1418"/>
                    <a:pt x="272" y="1419"/>
                    <a:pt x="273" y="1420"/>
                  </a:cubicBezTo>
                  <a:cubicBezTo>
                    <a:pt x="274" y="1421"/>
                    <a:pt x="275" y="1423"/>
                    <a:pt x="277" y="1424"/>
                  </a:cubicBezTo>
                  <a:cubicBezTo>
                    <a:pt x="278" y="1424"/>
                    <a:pt x="278" y="1424"/>
                    <a:pt x="278" y="1425"/>
                  </a:cubicBezTo>
                  <a:cubicBezTo>
                    <a:pt x="278" y="1426"/>
                    <a:pt x="278" y="1426"/>
                    <a:pt x="278" y="1426"/>
                  </a:cubicBezTo>
                  <a:cubicBezTo>
                    <a:pt x="279" y="1426"/>
                    <a:pt x="279" y="1426"/>
                    <a:pt x="279" y="1426"/>
                  </a:cubicBezTo>
                  <a:cubicBezTo>
                    <a:pt x="280" y="1426"/>
                    <a:pt x="280" y="1426"/>
                    <a:pt x="280" y="1426"/>
                  </a:cubicBezTo>
                  <a:cubicBezTo>
                    <a:pt x="281" y="1426"/>
                    <a:pt x="282" y="1426"/>
                    <a:pt x="283" y="1425"/>
                  </a:cubicBezTo>
                  <a:cubicBezTo>
                    <a:pt x="283" y="1425"/>
                    <a:pt x="283" y="1425"/>
                    <a:pt x="284" y="1425"/>
                  </a:cubicBezTo>
                  <a:cubicBezTo>
                    <a:pt x="284" y="1425"/>
                    <a:pt x="285" y="1425"/>
                    <a:pt x="286" y="1424"/>
                  </a:cubicBezTo>
                  <a:cubicBezTo>
                    <a:pt x="288" y="1423"/>
                    <a:pt x="288" y="1421"/>
                    <a:pt x="287" y="1420"/>
                  </a:cubicBezTo>
                  <a:cubicBezTo>
                    <a:pt x="287" y="1419"/>
                    <a:pt x="285" y="1418"/>
                    <a:pt x="284" y="1417"/>
                  </a:cubicBezTo>
                  <a:cubicBezTo>
                    <a:pt x="284" y="1416"/>
                    <a:pt x="284" y="1416"/>
                    <a:pt x="284" y="1416"/>
                  </a:cubicBezTo>
                  <a:cubicBezTo>
                    <a:pt x="284" y="1416"/>
                    <a:pt x="285" y="1417"/>
                    <a:pt x="285" y="1417"/>
                  </a:cubicBezTo>
                  <a:cubicBezTo>
                    <a:pt x="285" y="1417"/>
                    <a:pt x="286" y="1417"/>
                    <a:pt x="286" y="1417"/>
                  </a:cubicBezTo>
                  <a:cubicBezTo>
                    <a:pt x="287" y="1417"/>
                    <a:pt x="287" y="1417"/>
                    <a:pt x="287" y="1418"/>
                  </a:cubicBezTo>
                  <a:cubicBezTo>
                    <a:pt x="288" y="1418"/>
                    <a:pt x="289" y="1420"/>
                    <a:pt x="291" y="1420"/>
                  </a:cubicBezTo>
                  <a:cubicBezTo>
                    <a:pt x="291" y="1420"/>
                    <a:pt x="292" y="1419"/>
                    <a:pt x="292" y="1419"/>
                  </a:cubicBezTo>
                  <a:cubicBezTo>
                    <a:pt x="292" y="1419"/>
                    <a:pt x="293" y="1419"/>
                    <a:pt x="293" y="1419"/>
                  </a:cubicBezTo>
                  <a:cubicBezTo>
                    <a:pt x="293" y="1420"/>
                    <a:pt x="293" y="1421"/>
                    <a:pt x="293" y="1421"/>
                  </a:cubicBezTo>
                  <a:cubicBezTo>
                    <a:pt x="291" y="1422"/>
                    <a:pt x="290" y="1423"/>
                    <a:pt x="289" y="1424"/>
                  </a:cubicBezTo>
                  <a:cubicBezTo>
                    <a:pt x="289" y="1424"/>
                    <a:pt x="289" y="1424"/>
                    <a:pt x="289" y="1424"/>
                  </a:cubicBezTo>
                  <a:cubicBezTo>
                    <a:pt x="289" y="1425"/>
                    <a:pt x="288" y="1425"/>
                    <a:pt x="288" y="1426"/>
                  </a:cubicBezTo>
                  <a:cubicBezTo>
                    <a:pt x="287" y="1426"/>
                    <a:pt x="286" y="1427"/>
                    <a:pt x="285" y="1428"/>
                  </a:cubicBezTo>
                  <a:cubicBezTo>
                    <a:pt x="284" y="1429"/>
                    <a:pt x="283" y="1430"/>
                    <a:pt x="284" y="1433"/>
                  </a:cubicBezTo>
                  <a:cubicBezTo>
                    <a:pt x="284" y="1434"/>
                    <a:pt x="285" y="1435"/>
                    <a:pt x="286" y="1435"/>
                  </a:cubicBezTo>
                  <a:cubicBezTo>
                    <a:pt x="286" y="1435"/>
                    <a:pt x="286" y="1435"/>
                    <a:pt x="287" y="1435"/>
                  </a:cubicBezTo>
                  <a:cubicBezTo>
                    <a:pt x="287" y="1435"/>
                    <a:pt x="287" y="1435"/>
                    <a:pt x="288" y="1435"/>
                  </a:cubicBezTo>
                  <a:cubicBezTo>
                    <a:pt x="288" y="1436"/>
                    <a:pt x="289" y="1437"/>
                    <a:pt x="290" y="1437"/>
                  </a:cubicBezTo>
                  <a:cubicBezTo>
                    <a:pt x="290" y="1437"/>
                    <a:pt x="290" y="1437"/>
                    <a:pt x="291" y="1438"/>
                  </a:cubicBezTo>
                  <a:cubicBezTo>
                    <a:pt x="291" y="1439"/>
                    <a:pt x="291" y="1439"/>
                    <a:pt x="291" y="1439"/>
                  </a:cubicBezTo>
                  <a:cubicBezTo>
                    <a:pt x="293" y="1439"/>
                    <a:pt x="293" y="1439"/>
                    <a:pt x="293" y="1439"/>
                  </a:cubicBezTo>
                  <a:cubicBezTo>
                    <a:pt x="293" y="1439"/>
                    <a:pt x="293" y="1439"/>
                    <a:pt x="293" y="1439"/>
                  </a:cubicBezTo>
                  <a:cubicBezTo>
                    <a:pt x="294" y="1439"/>
                    <a:pt x="294" y="1439"/>
                    <a:pt x="294" y="1439"/>
                  </a:cubicBezTo>
                  <a:cubicBezTo>
                    <a:pt x="295" y="1439"/>
                    <a:pt x="295" y="1439"/>
                    <a:pt x="295" y="1439"/>
                  </a:cubicBezTo>
                  <a:cubicBezTo>
                    <a:pt x="295" y="1439"/>
                    <a:pt x="295" y="1439"/>
                    <a:pt x="295" y="1439"/>
                  </a:cubicBezTo>
                  <a:cubicBezTo>
                    <a:pt x="297" y="1439"/>
                    <a:pt x="298" y="1438"/>
                    <a:pt x="299" y="1438"/>
                  </a:cubicBezTo>
                  <a:cubicBezTo>
                    <a:pt x="299" y="1438"/>
                    <a:pt x="299" y="1438"/>
                    <a:pt x="299" y="1437"/>
                  </a:cubicBezTo>
                  <a:cubicBezTo>
                    <a:pt x="299" y="1438"/>
                    <a:pt x="299" y="1439"/>
                    <a:pt x="301" y="1440"/>
                  </a:cubicBezTo>
                  <a:cubicBezTo>
                    <a:pt x="301" y="1440"/>
                    <a:pt x="302" y="1440"/>
                    <a:pt x="303" y="1440"/>
                  </a:cubicBezTo>
                  <a:cubicBezTo>
                    <a:pt x="306" y="1440"/>
                    <a:pt x="307" y="1438"/>
                    <a:pt x="308" y="1436"/>
                  </a:cubicBezTo>
                  <a:cubicBezTo>
                    <a:pt x="308" y="1435"/>
                    <a:pt x="309" y="1434"/>
                    <a:pt x="308" y="1434"/>
                  </a:cubicBezTo>
                  <a:cubicBezTo>
                    <a:pt x="309" y="1434"/>
                    <a:pt x="309" y="1435"/>
                    <a:pt x="310" y="1435"/>
                  </a:cubicBezTo>
                  <a:cubicBezTo>
                    <a:pt x="310" y="1436"/>
                    <a:pt x="311" y="1436"/>
                    <a:pt x="311" y="1436"/>
                  </a:cubicBezTo>
                  <a:cubicBezTo>
                    <a:pt x="310" y="1436"/>
                    <a:pt x="310" y="1436"/>
                    <a:pt x="309" y="1437"/>
                  </a:cubicBezTo>
                  <a:cubicBezTo>
                    <a:pt x="307" y="1438"/>
                    <a:pt x="306" y="1439"/>
                    <a:pt x="307" y="1440"/>
                  </a:cubicBezTo>
                  <a:cubicBezTo>
                    <a:pt x="307" y="1443"/>
                    <a:pt x="310" y="1443"/>
                    <a:pt x="311" y="1443"/>
                  </a:cubicBezTo>
                  <a:cubicBezTo>
                    <a:pt x="311" y="1443"/>
                    <a:pt x="312" y="1444"/>
                    <a:pt x="313" y="1445"/>
                  </a:cubicBezTo>
                  <a:cubicBezTo>
                    <a:pt x="313" y="1445"/>
                    <a:pt x="313" y="1445"/>
                    <a:pt x="313" y="1445"/>
                  </a:cubicBezTo>
                  <a:cubicBezTo>
                    <a:pt x="313" y="1445"/>
                    <a:pt x="312" y="1445"/>
                    <a:pt x="312" y="1445"/>
                  </a:cubicBezTo>
                  <a:cubicBezTo>
                    <a:pt x="312" y="1447"/>
                    <a:pt x="312" y="1448"/>
                    <a:pt x="312" y="1449"/>
                  </a:cubicBezTo>
                  <a:cubicBezTo>
                    <a:pt x="314" y="1451"/>
                    <a:pt x="316" y="1451"/>
                    <a:pt x="319" y="1451"/>
                  </a:cubicBezTo>
                  <a:cubicBezTo>
                    <a:pt x="319" y="1451"/>
                    <a:pt x="320" y="1451"/>
                    <a:pt x="320" y="1451"/>
                  </a:cubicBezTo>
                  <a:cubicBezTo>
                    <a:pt x="320" y="1451"/>
                    <a:pt x="320" y="1452"/>
                    <a:pt x="320" y="1452"/>
                  </a:cubicBezTo>
                  <a:cubicBezTo>
                    <a:pt x="320" y="1452"/>
                    <a:pt x="320" y="1452"/>
                    <a:pt x="319" y="1452"/>
                  </a:cubicBezTo>
                  <a:cubicBezTo>
                    <a:pt x="318" y="1452"/>
                    <a:pt x="316" y="1452"/>
                    <a:pt x="315" y="1451"/>
                  </a:cubicBezTo>
                  <a:cubicBezTo>
                    <a:pt x="313" y="1450"/>
                    <a:pt x="313" y="1450"/>
                    <a:pt x="313" y="1450"/>
                  </a:cubicBezTo>
                  <a:cubicBezTo>
                    <a:pt x="308" y="1448"/>
                    <a:pt x="303" y="1445"/>
                    <a:pt x="298" y="1445"/>
                  </a:cubicBezTo>
                  <a:cubicBezTo>
                    <a:pt x="297" y="1445"/>
                    <a:pt x="297" y="1445"/>
                    <a:pt x="297" y="1445"/>
                  </a:cubicBezTo>
                  <a:cubicBezTo>
                    <a:pt x="293" y="1444"/>
                    <a:pt x="290" y="1444"/>
                    <a:pt x="286" y="1443"/>
                  </a:cubicBezTo>
                  <a:cubicBezTo>
                    <a:pt x="285" y="1443"/>
                    <a:pt x="284" y="1443"/>
                    <a:pt x="284" y="1443"/>
                  </a:cubicBezTo>
                  <a:cubicBezTo>
                    <a:pt x="284" y="1442"/>
                    <a:pt x="284" y="1442"/>
                    <a:pt x="284" y="1442"/>
                  </a:cubicBezTo>
                  <a:cubicBezTo>
                    <a:pt x="284" y="1442"/>
                    <a:pt x="283" y="1441"/>
                    <a:pt x="283" y="1440"/>
                  </a:cubicBezTo>
                  <a:cubicBezTo>
                    <a:pt x="281" y="1439"/>
                    <a:pt x="279" y="1438"/>
                    <a:pt x="278" y="1437"/>
                  </a:cubicBezTo>
                  <a:cubicBezTo>
                    <a:pt x="277" y="1437"/>
                    <a:pt x="277" y="1437"/>
                    <a:pt x="276" y="1437"/>
                  </a:cubicBezTo>
                  <a:cubicBezTo>
                    <a:pt x="276" y="1436"/>
                    <a:pt x="275" y="1436"/>
                    <a:pt x="275" y="1436"/>
                  </a:cubicBezTo>
                  <a:cubicBezTo>
                    <a:pt x="273" y="1435"/>
                    <a:pt x="271" y="1434"/>
                    <a:pt x="269" y="1434"/>
                  </a:cubicBezTo>
                  <a:cubicBezTo>
                    <a:pt x="269" y="1434"/>
                    <a:pt x="266" y="1434"/>
                    <a:pt x="266" y="1434"/>
                  </a:cubicBezTo>
                  <a:cubicBezTo>
                    <a:pt x="267" y="1437"/>
                    <a:pt x="267" y="1437"/>
                    <a:pt x="267" y="1437"/>
                  </a:cubicBezTo>
                  <a:cubicBezTo>
                    <a:pt x="270" y="1443"/>
                    <a:pt x="275" y="1446"/>
                    <a:pt x="279" y="1449"/>
                  </a:cubicBezTo>
                  <a:cubicBezTo>
                    <a:pt x="280" y="1450"/>
                    <a:pt x="282" y="1451"/>
                    <a:pt x="283" y="1451"/>
                  </a:cubicBezTo>
                  <a:cubicBezTo>
                    <a:pt x="286" y="1454"/>
                    <a:pt x="290" y="1455"/>
                    <a:pt x="293" y="1455"/>
                  </a:cubicBezTo>
                  <a:cubicBezTo>
                    <a:pt x="294" y="1455"/>
                    <a:pt x="295" y="1454"/>
                    <a:pt x="296" y="1454"/>
                  </a:cubicBezTo>
                  <a:cubicBezTo>
                    <a:pt x="297" y="1454"/>
                    <a:pt x="298" y="1454"/>
                    <a:pt x="299" y="1454"/>
                  </a:cubicBezTo>
                  <a:cubicBezTo>
                    <a:pt x="300" y="1454"/>
                    <a:pt x="302" y="1454"/>
                    <a:pt x="303" y="1455"/>
                  </a:cubicBezTo>
                  <a:cubicBezTo>
                    <a:pt x="305" y="1455"/>
                    <a:pt x="307" y="1457"/>
                    <a:pt x="310" y="1458"/>
                  </a:cubicBezTo>
                  <a:cubicBezTo>
                    <a:pt x="313" y="1461"/>
                    <a:pt x="317" y="1463"/>
                    <a:pt x="321" y="1463"/>
                  </a:cubicBezTo>
                  <a:cubicBezTo>
                    <a:pt x="321" y="1463"/>
                    <a:pt x="321" y="1463"/>
                    <a:pt x="321" y="1463"/>
                  </a:cubicBezTo>
                  <a:cubicBezTo>
                    <a:pt x="322" y="1463"/>
                    <a:pt x="322" y="1463"/>
                    <a:pt x="323" y="1463"/>
                  </a:cubicBezTo>
                  <a:cubicBezTo>
                    <a:pt x="325" y="1463"/>
                    <a:pt x="327" y="1462"/>
                    <a:pt x="328" y="1460"/>
                  </a:cubicBezTo>
                  <a:cubicBezTo>
                    <a:pt x="329" y="1461"/>
                    <a:pt x="330" y="1462"/>
                    <a:pt x="331" y="1462"/>
                  </a:cubicBezTo>
                  <a:cubicBezTo>
                    <a:pt x="332" y="1463"/>
                    <a:pt x="333" y="1463"/>
                    <a:pt x="334" y="1465"/>
                  </a:cubicBezTo>
                  <a:cubicBezTo>
                    <a:pt x="334" y="1465"/>
                    <a:pt x="334" y="1465"/>
                    <a:pt x="334" y="1465"/>
                  </a:cubicBezTo>
                  <a:cubicBezTo>
                    <a:pt x="334" y="1465"/>
                    <a:pt x="334" y="1466"/>
                    <a:pt x="334" y="1466"/>
                  </a:cubicBezTo>
                  <a:cubicBezTo>
                    <a:pt x="334" y="1466"/>
                    <a:pt x="334" y="1467"/>
                    <a:pt x="334" y="1467"/>
                  </a:cubicBezTo>
                  <a:cubicBezTo>
                    <a:pt x="334" y="1467"/>
                    <a:pt x="334" y="1467"/>
                    <a:pt x="333" y="1467"/>
                  </a:cubicBezTo>
                  <a:cubicBezTo>
                    <a:pt x="333" y="1468"/>
                    <a:pt x="332" y="1469"/>
                    <a:pt x="332" y="1469"/>
                  </a:cubicBezTo>
                  <a:cubicBezTo>
                    <a:pt x="331" y="1470"/>
                    <a:pt x="330" y="1473"/>
                    <a:pt x="332" y="1475"/>
                  </a:cubicBezTo>
                  <a:cubicBezTo>
                    <a:pt x="332" y="1476"/>
                    <a:pt x="332" y="1476"/>
                    <a:pt x="333" y="1476"/>
                  </a:cubicBezTo>
                  <a:cubicBezTo>
                    <a:pt x="333" y="1476"/>
                    <a:pt x="333" y="1477"/>
                    <a:pt x="333" y="1477"/>
                  </a:cubicBezTo>
                  <a:cubicBezTo>
                    <a:pt x="334" y="1478"/>
                    <a:pt x="334" y="1479"/>
                    <a:pt x="334" y="1480"/>
                  </a:cubicBezTo>
                  <a:cubicBezTo>
                    <a:pt x="334" y="1481"/>
                    <a:pt x="335" y="1482"/>
                    <a:pt x="335" y="1483"/>
                  </a:cubicBezTo>
                  <a:cubicBezTo>
                    <a:pt x="335" y="1484"/>
                    <a:pt x="336" y="1485"/>
                    <a:pt x="337" y="1486"/>
                  </a:cubicBezTo>
                  <a:cubicBezTo>
                    <a:pt x="337" y="1486"/>
                    <a:pt x="337" y="1487"/>
                    <a:pt x="337" y="1487"/>
                  </a:cubicBezTo>
                  <a:cubicBezTo>
                    <a:pt x="338" y="1488"/>
                    <a:pt x="338" y="1489"/>
                    <a:pt x="339" y="1490"/>
                  </a:cubicBezTo>
                  <a:cubicBezTo>
                    <a:pt x="339" y="1491"/>
                    <a:pt x="341" y="1492"/>
                    <a:pt x="343" y="1492"/>
                  </a:cubicBezTo>
                  <a:cubicBezTo>
                    <a:pt x="345" y="1492"/>
                    <a:pt x="347" y="1491"/>
                    <a:pt x="348" y="1489"/>
                  </a:cubicBezTo>
                  <a:cubicBezTo>
                    <a:pt x="349" y="1487"/>
                    <a:pt x="348" y="1485"/>
                    <a:pt x="347" y="1484"/>
                  </a:cubicBezTo>
                  <a:cubicBezTo>
                    <a:pt x="348" y="1484"/>
                    <a:pt x="348" y="1484"/>
                    <a:pt x="348" y="1484"/>
                  </a:cubicBezTo>
                  <a:cubicBezTo>
                    <a:pt x="349" y="1484"/>
                    <a:pt x="349" y="1484"/>
                    <a:pt x="349" y="1484"/>
                  </a:cubicBezTo>
                  <a:cubicBezTo>
                    <a:pt x="350" y="1484"/>
                    <a:pt x="351" y="1484"/>
                    <a:pt x="352" y="1485"/>
                  </a:cubicBezTo>
                  <a:cubicBezTo>
                    <a:pt x="352" y="1486"/>
                    <a:pt x="351" y="1488"/>
                    <a:pt x="352" y="1490"/>
                  </a:cubicBezTo>
                  <a:cubicBezTo>
                    <a:pt x="353" y="1492"/>
                    <a:pt x="353" y="1492"/>
                    <a:pt x="353" y="1492"/>
                  </a:cubicBezTo>
                  <a:cubicBezTo>
                    <a:pt x="354" y="1491"/>
                    <a:pt x="354" y="1491"/>
                    <a:pt x="354" y="1491"/>
                  </a:cubicBezTo>
                  <a:cubicBezTo>
                    <a:pt x="354" y="1491"/>
                    <a:pt x="355" y="1491"/>
                    <a:pt x="355" y="1492"/>
                  </a:cubicBezTo>
                  <a:cubicBezTo>
                    <a:pt x="355" y="1492"/>
                    <a:pt x="356" y="1492"/>
                    <a:pt x="356" y="1492"/>
                  </a:cubicBezTo>
                  <a:cubicBezTo>
                    <a:pt x="357" y="1493"/>
                    <a:pt x="358" y="1493"/>
                    <a:pt x="359" y="1493"/>
                  </a:cubicBezTo>
                  <a:cubicBezTo>
                    <a:pt x="360" y="1493"/>
                    <a:pt x="360" y="1493"/>
                    <a:pt x="360" y="1493"/>
                  </a:cubicBezTo>
                  <a:cubicBezTo>
                    <a:pt x="363" y="1493"/>
                    <a:pt x="365" y="1492"/>
                    <a:pt x="367" y="1490"/>
                  </a:cubicBezTo>
                  <a:cubicBezTo>
                    <a:pt x="366" y="1492"/>
                    <a:pt x="366" y="1494"/>
                    <a:pt x="367" y="1496"/>
                  </a:cubicBezTo>
                  <a:cubicBezTo>
                    <a:pt x="367" y="1497"/>
                    <a:pt x="367" y="1497"/>
                    <a:pt x="367" y="1498"/>
                  </a:cubicBezTo>
                  <a:cubicBezTo>
                    <a:pt x="367" y="1500"/>
                    <a:pt x="367" y="1503"/>
                    <a:pt x="369" y="1505"/>
                  </a:cubicBezTo>
                  <a:cubicBezTo>
                    <a:pt x="370" y="1506"/>
                    <a:pt x="372" y="1506"/>
                    <a:pt x="373" y="1506"/>
                  </a:cubicBezTo>
                  <a:cubicBezTo>
                    <a:pt x="376" y="1506"/>
                    <a:pt x="378" y="1505"/>
                    <a:pt x="379" y="1502"/>
                  </a:cubicBezTo>
                  <a:cubicBezTo>
                    <a:pt x="379" y="1500"/>
                    <a:pt x="378" y="1499"/>
                    <a:pt x="378" y="1498"/>
                  </a:cubicBezTo>
                  <a:cubicBezTo>
                    <a:pt x="377" y="1496"/>
                    <a:pt x="377" y="1496"/>
                    <a:pt x="377" y="1496"/>
                  </a:cubicBezTo>
                  <a:cubicBezTo>
                    <a:pt x="377" y="1495"/>
                    <a:pt x="378" y="1495"/>
                    <a:pt x="378" y="1495"/>
                  </a:cubicBezTo>
                  <a:cubicBezTo>
                    <a:pt x="378" y="1495"/>
                    <a:pt x="379" y="1496"/>
                    <a:pt x="379" y="1498"/>
                  </a:cubicBezTo>
                  <a:cubicBezTo>
                    <a:pt x="380" y="1499"/>
                    <a:pt x="380" y="1499"/>
                    <a:pt x="380" y="1499"/>
                  </a:cubicBezTo>
                  <a:cubicBezTo>
                    <a:pt x="381" y="1499"/>
                    <a:pt x="381" y="1499"/>
                    <a:pt x="381" y="1499"/>
                  </a:cubicBezTo>
                  <a:cubicBezTo>
                    <a:pt x="381" y="1499"/>
                    <a:pt x="382" y="1499"/>
                    <a:pt x="382" y="1499"/>
                  </a:cubicBezTo>
                  <a:cubicBezTo>
                    <a:pt x="383" y="1499"/>
                    <a:pt x="383" y="1499"/>
                    <a:pt x="384" y="1499"/>
                  </a:cubicBezTo>
                  <a:cubicBezTo>
                    <a:pt x="384" y="1499"/>
                    <a:pt x="385" y="1499"/>
                    <a:pt x="385" y="1499"/>
                  </a:cubicBezTo>
                  <a:cubicBezTo>
                    <a:pt x="385" y="1499"/>
                    <a:pt x="385" y="1499"/>
                    <a:pt x="385" y="1499"/>
                  </a:cubicBezTo>
                  <a:cubicBezTo>
                    <a:pt x="385" y="1500"/>
                    <a:pt x="385" y="1501"/>
                    <a:pt x="386" y="1502"/>
                  </a:cubicBezTo>
                  <a:cubicBezTo>
                    <a:pt x="387" y="1502"/>
                    <a:pt x="388" y="1503"/>
                    <a:pt x="389" y="1503"/>
                  </a:cubicBezTo>
                  <a:cubicBezTo>
                    <a:pt x="392" y="1503"/>
                    <a:pt x="393" y="1501"/>
                    <a:pt x="393" y="1500"/>
                  </a:cubicBezTo>
                  <a:cubicBezTo>
                    <a:pt x="393" y="1500"/>
                    <a:pt x="394" y="1499"/>
                    <a:pt x="394" y="1499"/>
                  </a:cubicBezTo>
                  <a:cubicBezTo>
                    <a:pt x="394" y="1500"/>
                    <a:pt x="395" y="1500"/>
                    <a:pt x="397" y="1500"/>
                  </a:cubicBezTo>
                  <a:cubicBezTo>
                    <a:pt x="398" y="1500"/>
                    <a:pt x="399" y="1500"/>
                    <a:pt x="399" y="1499"/>
                  </a:cubicBezTo>
                  <a:cubicBezTo>
                    <a:pt x="400" y="1499"/>
                    <a:pt x="400" y="1499"/>
                    <a:pt x="400" y="1499"/>
                  </a:cubicBezTo>
                  <a:cubicBezTo>
                    <a:pt x="400" y="1499"/>
                    <a:pt x="402" y="1499"/>
                    <a:pt x="402" y="1499"/>
                  </a:cubicBezTo>
                  <a:cubicBezTo>
                    <a:pt x="402" y="1499"/>
                    <a:pt x="402" y="1499"/>
                    <a:pt x="402" y="1499"/>
                  </a:cubicBezTo>
                  <a:cubicBezTo>
                    <a:pt x="402" y="1499"/>
                    <a:pt x="403" y="1499"/>
                    <a:pt x="403" y="1499"/>
                  </a:cubicBezTo>
                  <a:cubicBezTo>
                    <a:pt x="404" y="1501"/>
                    <a:pt x="404" y="1501"/>
                    <a:pt x="404" y="1501"/>
                  </a:cubicBezTo>
                  <a:cubicBezTo>
                    <a:pt x="406" y="1500"/>
                    <a:pt x="406" y="1500"/>
                    <a:pt x="406" y="1500"/>
                  </a:cubicBezTo>
                  <a:cubicBezTo>
                    <a:pt x="406" y="1500"/>
                    <a:pt x="406" y="1501"/>
                    <a:pt x="406" y="1501"/>
                  </a:cubicBezTo>
                  <a:cubicBezTo>
                    <a:pt x="406" y="1501"/>
                    <a:pt x="406" y="1502"/>
                    <a:pt x="406" y="1502"/>
                  </a:cubicBezTo>
                  <a:cubicBezTo>
                    <a:pt x="406" y="1502"/>
                    <a:pt x="406" y="1502"/>
                    <a:pt x="405" y="1502"/>
                  </a:cubicBezTo>
                  <a:cubicBezTo>
                    <a:pt x="405" y="1502"/>
                    <a:pt x="405" y="1502"/>
                    <a:pt x="404" y="1502"/>
                  </a:cubicBezTo>
                  <a:cubicBezTo>
                    <a:pt x="403" y="1502"/>
                    <a:pt x="402" y="1501"/>
                    <a:pt x="401" y="1501"/>
                  </a:cubicBezTo>
                  <a:cubicBezTo>
                    <a:pt x="401" y="1501"/>
                    <a:pt x="401" y="1501"/>
                    <a:pt x="401" y="1501"/>
                  </a:cubicBezTo>
                  <a:cubicBezTo>
                    <a:pt x="399" y="1502"/>
                    <a:pt x="399" y="1502"/>
                    <a:pt x="398" y="1503"/>
                  </a:cubicBezTo>
                  <a:cubicBezTo>
                    <a:pt x="398" y="1503"/>
                    <a:pt x="398" y="1503"/>
                    <a:pt x="398" y="1503"/>
                  </a:cubicBezTo>
                  <a:cubicBezTo>
                    <a:pt x="397" y="1503"/>
                    <a:pt x="397" y="1503"/>
                    <a:pt x="397" y="1503"/>
                  </a:cubicBezTo>
                  <a:cubicBezTo>
                    <a:pt x="396" y="1503"/>
                    <a:pt x="396" y="1503"/>
                    <a:pt x="396" y="1503"/>
                  </a:cubicBezTo>
                  <a:cubicBezTo>
                    <a:pt x="394" y="1503"/>
                    <a:pt x="394" y="1503"/>
                    <a:pt x="394" y="1503"/>
                  </a:cubicBezTo>
                  <a:cubicBezTo>
                    <a:pt x="393" y="1503"/>
                    <a:pt x="391" y="1503"/>
                    <a:pt x="390" y="1504"/>
                  </a:cubicBezTo>
                  <a:cubicBezTo>
                    <a:pt x="389" y="1505"/>
                    <a:pt x="388" y="1507"/>
                    <a:pt x="388" y="1508"/>
                  </a:cubicBezTo>
                  <a:cubicBezTo>
                    <a:pt x="388" y="1508"/>
                    <a:pt x="388" y="1509"/>
                    <a:pt x="388" y="1509"/>
                  </a:cubicBezTo>
                  <a:cubicBezTo>
                    <a:pt x="388" y="1510"/>
                    <a:pt x="388" y="1511"/>
                    <a:pt x="390" y="1515"/>
                  </a:cubicBezTo>
                  <a:cubicBezTo>
                    <a:pt x="393" y="1520"/>
                    <a:pt x="395" y="1521"/>
                    <a:pt x="395" y="1521"/>
                  </a:cubicBezTo>
                  <a:cubicBezTo>
                    <a:pt x="396" y="1521"/>
                    <a:pt x="396" y="1521"/>
                    <a:pt x="396" y="1521"/>
                  </a:cubicBezTo>
                  <a:cubicBezTo>
                    <a:pt x="397" y="1521"/>
                    <a:pt x="398" y="1520"/>
                    <a:pt x="399" y="1520"/>
                  </a:cubicBezTo>
                  <a:cubicBezTo>
                    <a:pt x="400" y="1519"/>
                    <a:pt x="401" y="1517"/>
                    <a:pt x="401" y="1515"/>
                  </a:cubicBezTo>
                  <a:cubicBezTo>
                    <a:pt x="401" y="1515"/>
                    <a:pt x="401" y="1515"/>
                    <a:pt x="401" y="1515"/>
                  </a:cubicBezTo>
                  <a:cubicBezTo>
                    <a:pt x="402" y="1516"/>
                    <a:pt x="403" y="1516"/>
                    <a:pt x="404" y="1517"/>
                  </a:cubicBezTo>
                  <a:cubicBezTo>
                    <a:pt x="404" y="1517"/>
                    <a:pt x="405" y="1517"/>
                    <a:pt x="406" y="1517"/>
                  </a:cubicBezTo>
                  <a:cubicBezTo>
                    <a:pt x="408" y="1517"/>
                    <a:pt x="409" y="1516"/>
                    <a:pt x="411" y="1515"/>
                  </a:cubicBezTo>
                  <a:cubicBezTo>
                    <a:pt x="412" y="1514"/>
                    <a:pt x="412" y="1514"/>
                    <a:pt x="413" y="1514"/>
                  </a:cubicBezTo>
                  <a:cubicBezTo>
                    <a:pt x="413" y="1514"/>
                    <a:pt x="413" y="1514"/>
                    <a:pt x="414" y="1514"/>
                  </a:cubicBezTo>
                  <a:cubicBezTo>
                    <a:pt x="415" y="1515"/>
                    <a:pt x="415" y="1516"/>
                    <a:pt x="417" y="1516"/>
                  </a:cubicBezTo>
                  <a:cubicBezTo>
                    <a:pt x="417" y="1516"/>
                    <a:pt x="418" y="1516"/>
                    <a:pt x="418" y="1516"/>
                  </a:cubicBezTo>
                  <a:cubicBezTo>
                    <a:pt x="419" y="1516"/>
                    <a:pt x="419" y="1516"/>
                    <a:pt x="420" y="1516"/>
                  </a:cubicBezTo>
                  <a:cubicBezTo>
                    <a:pt x="420" y="1516"/>
                    <a:pt x="420" y="1516"/>
                    <a:pt x="421" y="1516"/>
                  </a:cubicBezTo>
                  <a:cubicBezTo>
                    <a:pt x="422" y="1516"/>
                    <a:pt x="422" y="1516"/>
                    <a:pt x="422" y="1517"/>
                  </a:cubicBezTo>
                  <a:cubicBezTo>
                    <a:pt x="423" y="1517"/>
                    <a:pt x="423" y="1517"/>
                    <a:pt x="424" y="1518"/>
                  </a:cubicBezTo>
                  <a:cubicBezTo>
                    <a:pt x="422" y="1517"/>
                    <a:pt x="420" y="1517"/>
                    <a:pt x="418" y="1517"/>
                  </a:cubicBezTo>
                  <a:cubicBezTo>
                    <a:pt x="417" y="1517"/>
                    <a:pt x="417" y="1517"/>
                    <a:pt x="417" y="1517"/>
                  </a:cubicBezTo>
                  <a:cubicBezTo>
                    <a:pt x="414" y="1517"/>
                    <a:pt x="411" y="1519"/>
                    <a:pt x="411" y="1522"/>
                  </a:cubicBezTo>
                  <a:cubicBezTo>
                    <a:pt x="411" y="1522"/>
                    <a:pt x="411" y="1525"/>
                    <a:pt x="415" y="1525"/>
                  </a:cubicBezTo>
                  <a:cubicBezTo>
                    <a:pt x="415" y="1526"/>
                    <a:pt x="415" y="1526"/>
                    <a:pt x="416" y="1526"/>
                  </a:cubicBezTo>
                  <a:cubicBezTo>
                    <a:pt x="416" y="1527"/>
                    <a:pt x="417" y="1527"/>
                    <a:pt x="418" y="1527"/>
                  </a:cubicBezTo>
                  <a:cubicBezTo>
                    <a:pt x="420" y="1527"/>
                    <a:pt x="421" y="1527"/>
                    <a:pt x="421" y="1526"/>
                  </a:cubicBezTo>
                  <a:cubicBezTo>
                    <a:pt x="422" y="1526"/>
                    <a:pt x="422" y="1526"/>
                    <a:pt x="422" y="1525"/>
                  </a:cubicBezTo>
                  <a:cubicBezTo>
                    <a:pt x="423" y="1526"/>
                    <a:pt x="423" y="1526"/>
                    <a:pt x="424" y="1527"/>
                  </a:cubicBezTo>
                  <a:cubicBezTo>
                    <a:pt x="425" y="1527"/>
                    <a:pt x="426" y="1528"/>
                    <a:pt x="427" y="1529"/>
                  </a:cubicBezTo>
                  <a:cubicBezTo>
                    <a:pt x="428" y="1529"/>
                    <a:pt x="429" y="1530"/>
                    <a:pt x="430" y="1530"/>
                  </a:cubicBezTo>
                  <a:cubicBezTo>
                    <a:pt x="432" y="1531"/>
                    <a:pt x="434" y="1533"/>
                    <a:pt x="435" y="1533"/>
                  </a:cubicBezTo>
                  <a:cubicBezTo>
                    <a:pt x="436" y="1533"/>
                    <a:pt x="437" y="1533"/>
                    <a:pt x="437" y="1533"/>
                  </a:cubicBezTo>
                  <a:cubicBezTo>
                    <a:pt x="438" y="1533"/>
                    <a:pt x="439" y="1533"/>
                    <a:pt x="440" y="1533"/>
                  </a:cubicBezTo>
                  <a:cubicBezTo>
                    <a:pt x="441" y="1533"/>
                    <a:pt x="442" y="1533"/>
                    <a:pt x="443" y="1533"/>
                  </a:cubicBezTo>
                  <a:cubicBezTo>
                    <a:pt x="443" y="1533"/>
                    <a:pt x="444" y="1533"/>
                    <a:pt x="444" y="1533"/>
                  </a:cubicBezTo>
                  <a:cubicBezTo>
                    <a:pt x="444" y="1533"/>
                    <a:pt x="444" y="1534"/>
                    <a:pt x="444" y="1534"/>
                  </a:cubicBezTo>
                  <a:cubicBezTo>
                    <a:pt x="444" y="1535"/>
                    <a:pt x="444" y="1536"/>
                    <a:pt x="445" y="1537"/>
                  </a:cubicBezTo>
                  <a:cubicBezTo>
                    <a:pt x="446" y="1538"/>
                    <a:pt x="447" y="1539"/>
                    <a:pt x="448" y="1539"/>
                  </a:cubicBezTo>
                  <a:cubicBezTo>
                    <a:pt x="450" y="1539"/>
                    <a:pt x="451" y="1538"/>
                    <a:pt x="452" y="1537"/>
                  </a:cubicBezTo>
                  <a:cubicBezTo>
                    <a:pt x="454" y="1536"/>
                    <a:pt x="455" y="1535"/>
                    <a:pt x="456" y="1533"/>
                  </a:cubicBezTo>
                  <a:cubicBezTo>
                    <a:pt x="457" y="1531"/>
                    <a:pt x="457" y="1529"/>
                    <a:pt x="455" y="1527"/>
                  </a:cubicBezTo>
                  <a:cubicBezTo>
                    <a:pt x="454" y="1526"/>
                    <a:pt x="452" y="1525"/>
                    <a:pt x="451" y="1525"/>
                  </a:cubicBezTo>
                  <a:cubicBezTo>
                    <a:pt x="451" y="1525"/>
                    <a:pt x="451" y="1525"/>
                    <a:pt x="451" y="1525"/>
                  </a:cubicBezTo>
                  <a:cubicBezTo>
                    <a:pt x="452" y="1525"/>
                    <a:pt x="452" y="1524"/>
                    <a:pt x="453" y="1524"/>
                  </a:cubicBezTo>
                  <a:cubicBezTo>
                    <a:pt x="453" y="1523"/>
                    <a:pt x="454" y="1523"/>
                    <a:pt x="454" y="1523"/>
                  </a:cubicBezTo>
                  <a:cubicBezTo>
                    <a:pt x="454" y="1523"/>
                    <a:pt x="454" y="1523"/>
                    <a:pt x="454" y="1523"/>
                  </a:cubicBezTo>
                  <a:cubicBezTo>
                    <a:pt x="455" y="1523"/>
                    <a:pt x="455" y="1523"/>
                    <a:pt x="455" y="1523"/>
                  </a:cubicBezTo>
                  <a:cubicBezTo>
                    <a:pt x="455" y="1523"/>
                    <a:pt x="456" y="1523"/>
                    <a:pt x="456" y="1523"/>
                  </a:cubicBezTo>
                  <a:cubicBezTo>
                    <a:pt x="457" y="1523"/>
                    <a:pt x="457" y="1523"/>
                    <a:pt x="458" y="1523"/>
                  </a:cubicBezTo>
                  <a:cubicBezTo>
                    <a:pt x="458" y="1523"/>
                    <a:pt x="459" y="1523"/>
                    <a:pt x="459" y="1523"/>
                  </a:cubicBezTo>
                  <a:cubicBezTo>
                    <a:pt x="460" y="1522"/>
                    <a:pt x="461" y="1522"/>
                    <a:pt x="462" y="1522"/>
                  </a:cubicBezTo>
                  <a:cubicBezTo>
                    <a:pt x="462" y="1521"/>
                    <a:pt x="463" y="1521"/>
                    <a:pt x="463" y="1521"/>
                  </a:cubicBezTo>
                  <a:cubicBezTo>
                    <a:pt x="463" y="1521"/>
                    <a:pt x="463" y="1521"/>
                    <a:pt x="464" y="1522"/>
                  </a:cubicBezTo>
                  <a:cubicBezTo>
                    <a:pt x="464" y="1522"/>
                    <a:pt x="464" y="1522"/>
                    <a:pt x="463" y="1523"/>
                  </a:cubicBezTo>
                  <a:cubicBezTo>
                    <a:pt x="463" y="1525"/>
                    <a:pt x="462" y="1526"/>
                    <a:pt x="463" y="1528"/>
                  </a:cubicBezTo>
                  <a:cubicBezTo>
                    <a:pt x="463" y="1531"/>
                    <a:pt x="463" y="1531"/>
                    <a:pt x="463" y="1531"/>
                  </a:cubicBezTo>
                  <a:cubicBezTo>
                    <a:pt x="464" y="1531"/>
                    <a:pt x="464" y="1531"/>
                    <a:pt x="464" y="1531"/>
                  </a:cubicBezTo>
                  <a:cubicBezTo>
                    <a:pt x="464" y="1531"/>
                    <a:pt x="464" y="1531"/>
                    <a:pt x="464" y="1531"/>
                  </a:cubicBezTo>
                  <a:cubicBezTo>
                    <a:pt x="464" y="1532"/>
                    <a:pt x="464" y="1533"/>
                    <a:pt x="464" y="1534"/>
                  </a:cubicBezTo>
                  <a:cubicBezTo>
                    <a:pt x="464" y="1536"/>
                    <a:pt x="464" y="1536"/>
                    <a:pt x="464" y="1536"/>
                  </a:cubicBezTo>
                  <a:cubicBezTo>
                    <a:pt x="466" y="1536"/>
                    <a:pt x="466" y="1536"/>
                    <a:pt x="466" y="1536"/>
                  </a:cubicBezTo>
                  <a:cubicBezTo>
                    <a:pt x="468" y="1536"/>
                    <a:pt x="469" y="1537"/>
                    <a:pt x="471" y="1539"/>
                  </a:cubicBezTo>
                  <a:cubicBezTo>
                    <a:pt x="471" y="1539"/>
                    <a:pt x="472" y="1540"/>
                    <a:pt x="473" y="1540"/>
                  </a:cubicBezTo>
                  <a:cubicBezTo>
                    <a:pt x="475" y="1542"/>
                    <a:pt x="477" y="1543"/>
                    <a:pt x="479" y="1543"/>
                  </a:cubicBezTo>
                  <a:cubicBezTo>
                    <a:pt x="480" y="1543"/>
                    <a:pt x="481" y="1544"/>
                    <a:pt x="482" y="1544"/>
                  </a:cubicBezTo>
                  <a:cubicBezTo>
                    <a:pt x="482" y="1545"/>
                    <a:pt x="483" y="1545"/>
                    <a:pt x="484" y="1546"/>
                  </a:cubicBezTo>
                  <a:cubicBezTo>
                    <a:pt x="485" y="1547"/>
                    <a:pt x="487" y="1548"/>
                    <a:pt x="490" y="1549"/>
                  </a:cubicBezTo>
                  <a:cubicBezTo>
                    <a:pt x="490" y="1549"/>
                    <a:pt x="490" y="1549"/>
                    <a:pt x="491" y="1549"/>
                  </a:cubicBezTo>
                  <a:cubicBezTo>
                    <a:pt x="494" y="1549"/>
                    <a:pt x="495" y="1546"/>
                    <a:pt x="496" y="1546"/>
                  </a:cubicBezTo>
                  <a:cubicBezTo>
                    <a:pt x="496" y="1544"/>
                    <a:pt x="495" y="1541"/>
                    <a:pt x="492" y="1540"/>
                  </a:cubicBezTo>
                  <a:cubicBezTo>
                    <a:pt x="492" y="1539"/>
                    <a:pt x="491" y="1539"/>
                    <a:pt x="490" y="1539"/>
                  </a:cubicBezTo>
                  <a:cubicBezTo>
                    <a:pt x="488" y="1538"/>
                    <a:pt x="487" y="1537"/>
                    <a:pt x="487" y="1536"/>
                  </a:cubicBezTo>
                  <a:cubicBezTo>
                    <a:pt x="488" y="1536"/>
                    <a:pt x="489" y="1537"/>
                    <a:pt x="490" y="1538"/>
                  </a:cubicBezTo>
                  <a:cubicBezTo>
                    <a:pt x="491" y="1538"/>
                    <a:pt x="491" y="1539"/>
                    <a:pt x="492" y="1540"/>
                  </a:cubicBezTo>
                  <a:cubicBezTo>
                    <a:pt x="494" y="1540"/>
                    <a:pt x="495" y="1541"/>
                    <a:pt x="496" y="1541"/>
                  </a:cubicBezTo>
                  <a:cubicBezTo>
                    <a:pt x="497" y="1541"/>
                    <a:pt x="497" y="1541"/>
                    <a:pt x="498" y="1541"/>
                  </a:cubicBezTo>
                  <a:cubicBezTo>
                    <a:pt x="497" y="1541"/>
                    <a:pt x="497" y="1541"/>
                    <a:pt x="497" y="1542"/>
                  </a:cubicBezTo>
                  <a:cubicBezTo>
                    <a:pt x="498" y="1543"/>
                    <a:pt x="498" y="1544"/>
                    <a:pt x="500" y="1544"/>
                  </a:cubicBezTo>
                  <a:cubicBezTo>
                    <a:pt x="500" y="1544"/>
                    <a:pt x="501" y="1545"/>
                    <a:pt x="501" y="1545"/>
                  </a:cubicBezTo>
                  <a:cubicBezTo>
                    <a:pt x="501" y="1545"/>
                    <a:pt x="501" y="1545"/>
                    <a:pt x="501" y="1545"/>
                  </a:cubicBezTo>
                  <a:cubicBezTo>
                    <a:pt x="501" y="1545"/>
                    <a:pt x="501" y="1546"/>
                    <a:pt x="501" y="1547"/>
                  </a:cubicBezTo>
                  <a:cubicBezTo>
                    <a:pt x="501" y="1548"/>
                    <a:pt x="501" y="1548"/>
                    <a:pt x="501" y="1548"/>
                  </a:cubicBezTo>
                  <a:cubicBezTo>
                    <a:pt x="503" y="1549"/>
                    <a:pt x="503" y="1549"/>
                    <a:pt x="503" y="1549"/>
                  </a:cubicBezTo>
                  <a:cubicBezTo>
                    <a:pt x="504" y="1549"/>
                    <a:pt x="504" y="1549"/>
                    <a:pt x="505" y="1549"/>
                  </a:cubicBezTo>
                  <a:cubicBezTo>
                    <a:pt x="506" y="1549"/>
                    <a:pt x="507" y="1549"/>
                    <a:pt x="508" y="1548"/>
                  </a:cubicBezTo>
                  <a:cubicBezTo>
                    <a:pt x="509" y="1548"/>
                    <a:pt x="509" y="1548"/>
                    <a:pt x="509" y="1548"/>
                  </a:cubicBezTo>
                  <a:cubicBezTo>
                    <a:pt x="509" y="1548"/>
                    <a:pt x="510" y="1548"/>
                    <a:pt x="511" y="1547"/>
                  </a:cubicBezTo>
                  <a:cubicBezTo>
                    <a:pt x="511" y="1547"/>
                    <a:pt x="512" y="1547"/>
                    <a:pt x="512" y="1547"/>
                  </a:cubicBezTo>
                  <a:cubicBezTo>
                    <a:pt x="512" y="1547"/>
                    <a:pt x="513" y="1547"/>
                    <a:pt x="513" y="1547"/>
                  </a:cubicBezTo>
                  <a:cubicBezTo>
                    <a:pt x="513" y="1547"/>
                    <a:pt x="513" y="1548"/>
                    <a:pt x="514" y="1548"/>
                  </a:cubicBezTo>
                  <a:cubicBezTo>
                    <a:pt x="515" y="1548"/>
                    <a:pt x="516" y="1548"/>
                    <a:pt x="517" y="1548"/>
                  </a:cubicBezTo>
                  <a:cubicBezTo>
                    <a:pt x="518" y="1548"/>
                    <a:pt x="518" y="1548"/>
                    <a:pt x="518" y="1548"/>
                  </a:cubicBezTo>
                  <a:cubicBezTo>
                    <a:pt x="518" y="1548"/>
                    <a:pt x="518" y="1548"/>
                    <a:pt x="519" y="1548"/>
                  </a:cubicBezTo>
                  <a:cubicBezTo>
                    <a:pt x="520" y="1549"/>
                    <a:pt x="523" y="1550"/>
                    <a:pt x="524" y="1551"/>
                  </a:cubicBezTo>
                  <a:cubicBezTo>
                    <a:pt x="524" y="1551"/>
                    <a:pt x="524" y="1551"/>
                    <a:pt x="524" y="1552"/>
                  </a:cubicBezTo>
                  <a:cubicBezTo>
                    <a:pt x="525" y="1552"/>
                    <a:pt x="525" y="1554"/>
                    <a:pt x="526" y="1554"/>
                  </a:cubicBezTo>
                  <a:cubicBezTo>
                    <a:pt x="527" y="1555"/>
                    <a:pt x="528" y="1555"/>
                    <a:pt x="529" y="1555"/>
                  </a:cubicBezTo>
                  <a:cubicBezTo>
                    <a:pt x="529" y="1555"/>
                    <a:pt x="530" y="1555"/>
                    <a:pt x="530" y="1555"/>
                  </a:cubicBezTo>
                  <a:cubicBezTo>
                    <a:pt x="530" y="1556"/>
                    <a:pt x="530" y="1556"/>
                    <a:pt x="530" y="1556"/>
                  </a:cubicBezTo>
                  <a:cubicBezTo>
                    <a:pt x="532" y="1557"/>
                    <a:pt x="532" y="1557"/>
                    <a:pt x="532" y="1557"/>
                  </a:cubicBezTo>
                  <a:cubicBezTo>
                    <a:pt x="533" y="1557"/>
                    <a:pt x="533" y="1557"/>
                    <a:pt x="534" y="1557"/>
                  </a:cubicBezTo>
                  <a:cubicBezTo>
                    <a:pt x="536" y="1557"/>
                    <a:pt x="538" y="1555"/>
                    <a:pt x="538" y="1552"/>
                  </a:cubicBezTo>
                  <a:cubicBezTo>
                    <a:pt x="538" y="1551"/>
                    <a:pt x="537" y="1550"/>
                    <a:pt x="536" y="1549"/>
                  </a:cubicBezTo>
                  <a:cubicBezTo>
                    <a:pt x="536" y="1548"/>
                    <a:pt x="535" y="1547"/>
                    <a:pt x="535" y="1547"/>
                  </a:cubicBezTo>
                  <a:cubicBezTo>
                    <a:pt x="534" y="1546"/>
                    <a:pt x="533" y="1545"/>
                    <a:pt x="531" y="1544"/>
                  </a:cubicBezTo>
                  <a:cubicBezTo>
                    <a:pt x="531" y="1544"/>
                    <a:pt x="531" y="1544"/>
                    <a:pt x="531" y="1544"/>
                  </a:cubicBezTo>
                  <a:cubicBezTo>
                    <a:pt x="530" y="1543"/>
                    <a:pt x="530" y="1542"/>
                    <a:pt x="528" y="1541"/>
                  </a:cubicBezTo>
                  <a:cubicBezTo>
                    <a:pt x="528" y="1539"/>
                    <a:pt x="528" y="1539"/>
                    <a:pt x="528" y="1539"/>
                  </a:cubicBezTo>
                  <a:cubicBezTo>
                    <a:pt x="525" y="1539"/>
                    <a:pt x="525" y="1539"/>
                    <a:pt x="525" y="1539"/>
                  </a:cubicBezTo>
                  <a:cubicBezTo>
                    <a:pt x="524" y="1539"/>
                    <a:pt x="524" y="1538"/>
                    <a:pt x="522" y="1538"/>
                  </a:cubicBezTo>
                  <a:cubicBezTo>
                    <a:pt x="522" y="1537"/>
                    <a:pt x="521" y="1537"/>
                    <a:pt x="521" y="1537"/>
                  </a:cubicBezTo>
                  <a:cubicBezTo>
                    <a:pt x="521" y="1537"/>
                    <a:pt x="522" y="1537"/>
                    <a:pt x="523" y="1537"/>
                  </a:cubicBezTo>
                  <a:cubicBezTo>
                    <a:pt x="523" y="1537"/>
                    <a:pt x="524" y="1537"/>
                    <a:pt x="524" y="1537"/>
                  </a:cubicBezTo>
                  <a:cubicBezTo>
                    <a:pt x="525" y="1537"/>
                    <a:pt x="525" y="1537"/>
                    <a:pt x="526" y="1537"/>
                  </a:cubicBezTo>
                  <a:cubicBezTo>
                    <a:pt x="527" y="1537"/>
                    <a:pt x="527" y="1537"/>
                    <a:pt x="528" y="1537"/>
                  </a:cubicBezTo>
                  <a:cubicBezTo>
                    <a:pt x="528" y="1537"/>
                    <a:pt x="528" y="1537"/>
                    <a:pt x="529" y="1537"/>
                  </a:cubicBezTo>
                  <a:cubicBezTo>
                    <a:pt x="529" y="1537"/>
                    <a:pt x="530" y="1537"/>
                    <a:pt x="530" y="1538"/>
                  </a:cubicBezTo>
                  <a:cubicBezTo>
                    <a:pt x="531" y="1538"/>
                    <a:pt x="532" y="1539"/>
                    <a:pt x="533" y="1539"/>
                  </a:cubicBezTo>
                  <a:cubicBezTo>
                    <a:pt x="534" y="1539"/>
                    <a:pt x="534" y="1539"/>
                    <a:pt x="534" y="1539"/>
                  </a:cubicBezTo>
                  <a:cubicBezTo>
                    <a:pt x="537" y="1538"/>
                    <a:pt x="538" y="1537"/>
                    <a:pt x="540" y="1536"/>
                  </a:cubicBezTo>
                  <a:cubicBezTo>
                    <a:pt x="540" y="1536"/>
                    <a:pt x="541" y="1535"/>
                    <a:pt x="541" y="1535"/>
                  </a:cubicBezTo>
                  <a:cubicBezTo>
                    <a:pt x="542" y="1535"/>
                    <a:pt x="542" y="1536"/>
                    <a:pt x="542" y="1536"/>
                  </a:cubicBezTo>
                  <a:cubicBezTo>
                    <a:pt x="545" y="1537"/>
                    <a:pt x="547" y="1539"/>
                    <a:pt x="549" y="1539"/>
                  </a:cubicBezTo>
                  <a:close/>
                  <a:moveTo>
                    <a:pt x="476" y="1504"/>
                  </a:moveTo>
                  <a:cubicBezTo>
                    <a:pt x="476" y="1504"/>
                    <a:pt x="476" y="1504"/>
                    <a:pt x="476" y="1505"/>
                  </a:cubicBezTo>
                  <a:cubicBezTo>
                    <a:pt x="476" y="1505"/>
                    <a:pt x="476" y="1506"/>
                    <a:pt x="476" y="1506"/>
                  </a:cubicBezTo>
                  <a:cubicBezTo>
                    <a:pt x="476" y="1506"/>
                    <a:pt x="476" y="1505"/>
                    <a:pt x="476" y="1505"/>
                  </a:cubicBezTo>
                  <a:lnTo>
                    <a:pt x="476" y="1504"/>
                  </a:lnTo>
                  <a:close/>
                  <a:moveTo>
                    <a:pt x="473" y="1503"/>
                  </a:moveTo>
                  <a:cubicBezTo>
                    <a:pt x="472" y="1502"/>
                    <a:pt x="471" y="1502"/>
                    <a:pt x="470" y="1502"/>
                  </a:cubicBezTo>
                  <a:cubicBezTo>
                    <a:pt x="470" y="1502"/>
                    <a:pt x="469" y="1501"/>
                    <a:pt x="469" y="1501"/>
                  </a:cubicBezTo>
                  <a:cubicBezTo>
                    <a:pt x="469" y="1501"/>
                    <a:pt x="468" y="1501"/>
                    <a:pt x="468" y="1501"/>
                  </a:cubicBezTo>
                  <a:cubicBezTo>
                    <a:pt x="471" y="1501"/>
                    <a:pt x="473" y="1502"/>
                    <a:pt x="475" y="1503"/>
                  </a:cubicBezTo>
                  <a:lnTo>
                    <a:pt x="473" y="1503"/>
                  </a:lnTo>
                  <a:close/>
                  <a:moveTo>
                    <a:pt x="461" y="1500"/>
                  </a:moveTo>
                  <a:cubicBezTo>
                    <a:pt x="461" y="1500"/>
                    <a:pt x="460" y="1499"/>
                    <a:pt x="460" y="1499"/>
                  </a:cubicBezTo>
                  <a:cubicBezTo>
                    <a:pt x="459" y="1499"/>
                    <a:pt x="459" y="1499"/>
                    <a:pt x="459" y="1498"/>
                  </a:cubicBezTo>
                  <a:cubicBezTo>
                    <a:pt x="460" y="1499"/>
                    <a:pt x="461" y="1499"/>
                    <a:pt x="462" y="1499"/>
                  </a:cubicBezTo>
                  <a:cubicBezTo>
                    <a:pt x="462" y="1499"/>
                    <a:pt x="461" y="1500"/>
                    <a:pt x="461" y="1500"/>
                  </a:cubicBezTo>
                  <a:close/>
                  <a:moveTo>
                    <a:pt x="439" y="1525"/>
                  </a:moveTo>
                  <a:cubicBezTo>
                    <a:pt x="438" y="1525"/>
                    <a:pt x="437" y="1524"/>
                    <a:pt x="436" y="1523"/>
                  </a:cubicBezTo>
                  <a:cubicBezTo>
                    <a:pt x="435" y="1523"/>
                    <a:pt x="435" y="1523"/>
                    <a:pt x="435" y="1523"/>
                  </a:cubicBezTo>
                  <a:cubicBezTo>
                    <a:pt x="432" y="1521"/>
                    <a:pt x="429" y="1519"/>
                    <a:pt x="426" y="1518"/>
                  </a:cubicBezTo>
                  <a:cubicBezTo>
                    <a:pt x="426" y="1518"/>
                    <a:pt x="426" y="1518"/>
                    <a:pt x="427" y="1518"/>
                  </a:cubicBezTo>
                  <a:cubicBezTo>
                    <a:pt x="427" y="1518"/>
                    <a:pt x="428" y="1518"/>
                    <a:pt x="429" y="1518"/>
                  </a:cubicBezTo>
                  <a:cubicBezTo>
                    <a:pt x="429" y="1518"/>
                    <a:pt x="429" y="1518"/>
                    <a:pt x="430" y="1518"/>
                  </a:cubicBezTo>
                  <a:cubicBezTo>
                    <a:pt x="430" y="1518"/>
                    <a:pt x="431" y="1519"/>
                    <a:pt x="432" y="1520"/>
                  </a:cubicBezTo>
                  <a:cubicBezTo>
                    <a:pt x="433" y="1520"/>
                    <a:pt x="433" y="1521"/>
                    <a:pt x="434" y="1521"/>
                  </a:cubicBezTo>
                  <a:cubicBezTo>
                    <a:pt x="435" y="1521"/>
                    <a:pt x="436" y="1520"/>
                    <a:pt x="436" y="1520"/>
                  </a:cubicBezTo>
                  <a:cubicBezTo>
                    <a:pt x="436" y="1520"/>
                    <a:pt x="437" y="1520"/>
                    <a:pt x="437" y="1520"/>
                  </a:cubicBezTo>
                  <a:cubicBezTo>
                    <a:pt x="437" y="1520"/>
                    <a:pt x="438" y="1520"/>
                    <a:pt x="438" y="1520"/>
                  </a:cubicBezTo>
                  <a:cubicBezTo>
                    <a:pt x="438" y="1520"/>
                    <a:pt x="438" y="1520"/>
                    <a:pt x="439" y="1520"/>
                  </a:cubicBezTo>
                  <a:cubicBezTo>
                    <a:pt x="439" y="1521"/>
                    <a:pt x="440" y="1521"/>
                    <a:pt x="441" y="1522"/>
                  </a:cubicBezTo>
                  <a:cubicBezTo>
                    <a:pt x="442" y="1522"/>
                    <a:pt x="443" y="1522"/>
                    <a:pt x="443" y="1522"/>
                  </a:cubicBezTo>
                  <a:cubicBezTo>
                    <a:pt x="442" y="1523"/>
                    <a:pt x="441" y="1524"/>
                    <a:pt x="440" y="1524"/>
                  </a:cubicBezTo>
                  <a:cubicBezTo>
                    <a:pt x="439" y="1525"/>
                    <a:pt x="439" y="1525"/>
                    <a:pt x="439" y="1525"/>
                  </a:cubicBezTo>
                  <a:close/>
                  <a:moveTo>
                    <a:pt x="416" y="1494"/>
                  </a:moveTo>
                  <a:cubicBezTo>
                    <a:pt x="418" y="1496"/>
                    <a:pt x="420" y="1499"/>
                    <a:pt x="422" y="1500"/>
                  </a:cubicBezTo>
                  <a:cubicBezTo>
                    <a:pt x="422" y="1500"/>
                    <a:pt x="422" y="1500"/>
                    <a:pt x="422" y="1500"/>
                  </a:cubicBezTo>
                  <a:cubicBezTo>
                    <a:pt x="422" y="1500"/>
                    <a:pt x="421" y="1500"/>
                    <a:pt x="421" y="1500"/>
                  </a:cubicBezTo>
                  <a:cubicBezTo>
                    <a:pt x="419" y="1500"/>
                    <a:pt x="418" y="1501"/>
                    <a:pt x="418" y="1501"/>
                  </a:cubicBezTo>
                  <a:cubicBezTo>
                    <a:pt x="418" y="1502"/>
                    <a:pt x="417" y="1502"/>
                    <a:pt x="417" y="1502"/>
                  </a:cubicBezTo>
                  <a:cubicBezTo>
                    <a:pt x="417" y="1502"/>
                    <a:pt x="417" y="1502"/>
                    <a:pt x="417" y="1502"/>
                  </a:cubicBezTo>
                  <a:cubicBezTo>
                    <a:pt x="417" y="1501"/>
                    <a:pt x="418" y="1500"/>
                    <a:pt x="418" y="1499"/>
                  </a:cubicBezTo>
                  <a:cubicBezTo>
                    <a:pt x="418" y="1498"/>
                    <a:pt x="417" y="1496"/>
                    <a:pt x="416" y="1494"/>
                  </a:cubicBezTo>
                  <a:close/>
                  <a:moveTo>
                    <a:pt x="449" y="1497"/>
                  </a:moveTo>
                  <a:cubicBezTo>
                    <a:pt x="449" y="1496"/>
                    <a:pt x="448" y="1496"/>
                    <a:pt x="448" y="1496"/>
                  </a:cubicBezTo>
                  <a:cubicBezTo>
                    <a:pt x="447" y="1496"/>
                    <a:pt x="445" y="1495"/>
                    <a:pt x="444" y="1495"/>
                  </a:cubicBezTo>
                  <a:cubicBezTo>
                    <a:pt x="444" y="1495"/>
                    <a:pt x="443" y="1496"/>
                    <a:pt x="442" y="1496"/>
                  </a:cubicBezTo>
                  <a:cubicBezTo>
                    <a:pt x="441" y="1496"/>
                    <a:pt x="441" y="1497"/>
                    <a:pt x="440" y="1497"/>
                  </a:cubicBezTo>
                  <a:cubicBezTo>
                    <a:pt x="440" y="1497"/>
                    <a:pt x="440" y="1497"/>
                    <a:pt x="440" y="1497"/>
                  </a:cubicBezTo>
                  <a:cubicBezTo>
                    <a:pt x="439" y="1497"/>
                    <a:pt x="439" y="1497"/>
                    <a:pt x="438" y="1497"/>
                  </a:cubicBezTo>
                  <a:cubicBezTo>
                    <a:pt x="436" y="1497"/>
                    <a:pt x="436" y="1497"/>
                    <a:pt x="436" y="1497"/>
                  </a:cubicBezTo>
                  <a:cubicBezTo>
                    <a:pt x="435" y="1497"/>
                    <a:pt x="434" y="1497"/>
                    <a:pt x="433" y="1497"/>
                  </a:cubicBezTo>
                  <a:cubicBezTo>
                    <a:pt x="433" y="1496"/>
                    <a:pt x="432" y="1495"/>
                    <a:pt x="431" y="1494"/>
                  </a:cubicBezTo>
                  <a:cubicBezTo>
                    <a:pt x="431" y="1493"/>
                    <a:pt x="430" y="1493"/>
                    <a:pt x="429" y="1492"/>
                  </a:cubicBezTo>
                  <a:cubicBezTo>
                    <a:pt x="429" y="1492"/>
                    <a:pt x="429" y="1491"/>
                    <a:pt x="428" y="1491"/>
                  </a:cubicBezTo>
                  <a:cubicBezTo>
                    <a:pt x="429" y="1491"/>
                    <a:pt x="431" y="1491"/>
                    <a:pt x="431" y="1491"/>
                  </a:cubicBezTo>
                  <a:cubicBezTo>
                    <a:pt x="431" y="1489"/>
                    <a:pt x="431" y="1489"/>
                    <a:pt x="431" y="1489"/>
                  </a:cubicBezTo>
                  <a:cubicBezTo>
                    <a:pt x="432" y="1485"/>
                    <a:pt x="429" y="1483"/>
                    <a:pt x="427" y="1481"/>
                  </a:cubicBezTo>
                  <a:cubicBezTo>
                    <a:pt x="426" y="1480"/>
                    <a:pt x="425" y="1479"/>
                    <a:pt x="425" y="1479"/>
                  </a:cubicBezTo>
                  <a:cubicBezTo>
                    <a:pt x="423" y="1476"/>
                    <a:pt x="421" y="1473"/>
                    <a:pt x="420" y="1471"/>
                  </a:cubicBezTo>
                  <a:cubicBezTo>
                    <a:pt x="420" y="1469"/>
                    <a:pt x="420" y="1469"/>
                    <a:pt x="420" y="1469"/>
                  </a:cubicBezTo>
                  <a:cubicBezTo>
                    <a:pt x="419" y="1469"/>
                    <a:pt x="419" y="1469"/>
                    <a:pt x="419" y="1469"/>
                  </a:cubicBezTo>
                  <a:cubicBezTo>
                    <a:pt x="418" y="1469"/>
                    <a:pt x="418" y="1469"/>
                    <a:pt x="417" y="1469"/>
                  </a:cubicBezTo>
                  <a:cubicBezTo>
                    <a:pt x="416" y="1469"/>
                    <a:pt x="415" y="1469"/>
                    <a:pt x="414" y="1470"/>
                  </a:cubicBezTo>
                  <a:cubicBezTo>
                    <a:pt x="414" y="1470"/>
                    <a:pt x="414" y="1470"/>
                    <a:pt x="414" y="1470"/>
                  </a:cubicBezTo>
                  <a:cubicBezTo>
                    <a:pt x="412" y="1471"/>
                    <a:pt x="412" y="1471"/>
                    <a:pt x="412" y="1471"/>
                  </a:cubicBezTo>
                  <a:cubicBezTo>
                    <a:pt x="412" y="1472"/>
                    <a:pt x="412" y="1472"/>
                    <a:pt x="412" y="1472"/>
                  </a:cubicBezTo>
                  <a:cubicBezTo>
                    <a:pt x="412" y="1473"/>
                    <a:pt x="412" y="1474"/>
                    <a:pt x="412" y="1474"/>
                  </a:cubicBezTo>
                  <a:cubicBezTo>
                    <a:pt x="412" y="1475"/>
                    <a:pt x="412" y="1477"/>
                    <a:pt x="412" y="1479"/>
                  </a:cubicBezTo>
                  <a:cubicBezTo>
                    <a:pt x="412" y="1479"/>
                    <a:pt x="413" y="1480"/>
                    <a:pt x="413" y="1480"/>
                  </a:cubicBezTo>
                  <a:cubicBezTo>
                    <a:pt x="412" y="1480"/>
                    <a:pt x="411" y="1481"/>
                    <a:pt x="411" y="1481"/>
                  </a:cubicBezTo>
                  <a:cubicBezTo>
                    <a:pt x="409" y="1484"/>
                    <a:pt x="412" y="1488"/>
                    <a:pt x="412" y="1489"/>
                  </a:cubicBezTo>
                  <a:cubicBezTo>
                    <a:pt x="413" y="1489"/>
                    <a:pt x="414" y="1491"/>
                    <a:pt x="415" y="1492"/>
                  </a:cubicBezTo>
                  <a:cubicBezTo>
                    <a:pt x="415" y="1492"/>
                    <a:pt x="415" y="1492"/>
                    <a:pt x="415" y="1492"/>
                  </a:cubicBezTo>
                  <a:cubicBezTo>
                    <a:pt x="414" y="1491"/>
                    <a:pt x="413" y="1490"/>
                    <a:pt x="412" y="1490"/>
                  </a:cubicBezTo>
                  <a:cubicBezTo>
                    <a:pt x="411" y="1489"/>
                    <a:pt x="411" y="1489"/>
                    <a:pt x="410" y="1489"/>
                  </a:cubicBezTo>
                  <a:cubicBezTo>
                    <a:pt x="409" y="1489"/>
                    <a:pt x="409" y="1490"/>
                    <a:pt x="408" y="1490"/>
                  </a:cubicBezTo>
                  <a:cubicBezTo>
                    <a:pt x="407" y="1490"/>
                    <a:pt x="407" y="1489"/>
                    <a:pt x="406" y="1489"/>
                  </a:cubicBezTo>
                  <a:cubicBezTo>
                    <a:pt x="406" y="1489"/>
                    <a:pt x="406" y="1489"/>
                    <a:pt x="406" y="1489"/>
                  </a:cubicBezTo>
                  <a:cubicBezTo>
                    <a:pt x="406" y="1488"/>
                    <a:pt x="406" y="1486"/>
                    <a:pt x="404" y="1485"/>
                  </a:cubicBezTo>
                  <a:cubicBezTo>
                    <a:pt x="403" y="1484"/>
                    <a:pt x="402" y="1484"/>
                    <a:pt x="401" y="1484"/>
                  </a:cubicBezTo>
                  <a:cubicBezTo>
                    <a:pt x="400" y="1484"/>
                    <a:pt x="400" y="1484"/>
                    <a:pt x="399" y="1484"/>
                  </a:cubicBezTo>
                  <a:cubicBezTo>
                    <a:pt x="399" y="1485"/>
                    <a:pt x="398" y="1485"/>
                    <a:pt x="398" y="1485"/>
                  </a:cubicBezTo>
                  <a:cubicBezTo>
                    <a:pt x="398" y="1485"/>
                    <a:pt x="398" y="1485"/>
                    <a:pt x="398" y="1485"/>
                  </a:cubicBezTo>
                  <a:cubicBezTo>
                    <a:pt x="397" y="1484"/>
                    <a:pt x="396" y="1484"/>
                    <a:pt x="394" y="1484"/>
                  </a:cubicBezTo>
                  <a:cubicBezTo>
                    <a:pt x="394" y="1483"/>
                    <a:pt x="394" y="1483"/>
                    <a:pt x="393" y="1483"/>
                  </a:cubicBezTo>
                  <a:cubicBezTo>
                    <a:pt x="394" y="1483"/>
                    <a:pt x="396" y="1484"/>
                    <a:pt x="397" y="1484"/>
                  </a:cubicBezTo>
                  <a:cubicBezTo>
                    <a:pt x="398" y="1484"/>
                    <a:pt x="399" y="1484"/>
                    <a:pt x="400" y="1484"/>
                  </a:cubicBezTo>
                  <a:cubicBezTo>
                    <a:pt x="402" y="1484"/>
                    <a:pt x="404" y="1484"/>
                    <a:pt x="405" y="1483"/>
                  </a:cubicBezTo>
                  <a:cubicBezTo>
                    <a:pt x="408" y="1481"/>
                    <a:pt x="407" y="1478"/>
                    <a:pt x="407" y="1476"/>
                  </a:cubicBezTo>
                  <a:cubicBezTo>
                    <a:pt x="407" y="1475"/>
                    <a:pt x="407" y="1475"/>
                    <a:pt x="407" y="1475"/>
                  </a:cubicBezTo>
                  <a:cubicBezTo>
                    <a:pt x="406" y="1472"/>
                    <a:pt x="406" y="1470"/>
                    <a:pt x="404" y="1468"/>
                  </a:cubicBezTo>
                  <a:cubicBezTo>
                    <a:pt x="404" y="1468"/>
                    <a:pt x="404" y="1468"/>
                    <a:pt x="404" y="1468"/>
                  </a:cubicBezTo>
                  <a:cubicBezTo>
                    <a:pt x="403" y="1466"/>
                    <a:pt x="402" y="1465"/>
                    <a:pt x="401" y="1464"/>
                  </a:cubicBezTo>
                  <a:cubicBezTo>
                    <a:pt x="401" y="1463"/>
                    <a:pt x="400" y="1462"/>
                    <a:pt x="400" y="1462"/>
                  </a:cubicBezTo>
                  <a:cubicBezTo>
                    <a:pt x="399" y="1461"/>
                    <a:pt x="398" y="1460"/>
                    <a:pt x="398" y="1460"/>
                  </a:cubicBezTo>
                  <a:cubicBezTo>
                    <a:pt x="398" y="1458"/>
                    <a:pt x="398" y="1457"/>
                    <a:pt x="398" y="1456"/>
                  </a:cubicBezTo>
                  <a:cubicBezTo>
                    <a:pt x="398" y="1455"/>
                    <a:pt x="398" y="1454"/>
                    <a:pt x="398" y="1453"/>
                  </a:cubicBezTo>
                  <a:cubicBezTo>
                    <a:pt x="398" y="1452"/>
                    <a:pt x="398" y="1452"/>
                    <a:pt x="398" y="1451"/>
                  </a:cubicBezTo>
                  <a:cubicBezTo>
                    <a:pt x="398" y="1449"/>
                    <a:pt x="398" y="1447"/>
                    <a:pt x="397" y="1445"/>
                  </a:cubicBezTo>
                  <a:cubicBezTo>
                    <a:pt x="396" y="1445"/>
                    <a:pt x="396" y="1444"/>
                    <a:pt x="395" y="1444"/>
                  </a:cubicBezTo>
                  <a:cubicBezTo>
                    <a:pt x="395" y="1444"/>
                    <a:pt x="395" y="1443"/>
                    <a:pt x="395" y="1443"/>
                  </a:cubicBezTo>
                  <a:cubicBezTo>
                    <a:pt x="395" y="1443"/>
                    <a:pt x="395" y="1442"/>
                    <a:pt x="395" y="1442"/>
                  </a:cubicBezTo>
                  <a:cubicBezTo>
                    <a:pt x="395" y="1441"/>
                    <a:pt x="395" y="1441"/>
                    <a:pt x="395" y="1440"/>
                  </a:cubicBezTo>
                  <a:cubicBezTo>
                    <a:pt x="395" y="1440"/>
                    <a:pt x="395" y="1439"/>
                    <a:pt x="396" y="1439"/>
                  </a:cubicBezTo>
                  <a:cubicBezTo>
                    <a:pt x="396" y="1439"/>
                    <a:pt x="397" y="1438"/>
                    <a:pt x="400" y="1438"/>
                  </a:cubicBezTo>
                  <a:cubicBezTo>
                    <a:pt x="401" y="1438"/>
                    <a:pt x="401" y="1438"/>
                    <a:pt x="401" y="1438"/>
                  </a:cubicBezTo>
                  <a:cubicBezTo>
                    <a:pt x="402" y="1438"/>
                    <a:pt x="402" y="1438"/>
                    <a:pt x="402" y="1438"/>
                  </a:cubicBezTo>
                  <a:cubicBezTo>
                    <a:pt x="402" y="1439"/>
                    <a:pt x="402" y="1440"/>
                    <a:pt x="403" y="1441"/>
                  </a:cubicBezTo>
                  <a:cubicBezTo>
                    <a:pt x="404" y="1443"/>
                    <a:pt x="406" y="1443"/>
                    <a:pt x="407" y="1443"/>
                  </a:cubicBezTo>
                  <a:cubicBezTo>
                    <a:pt x="407" y="1443"/>
                    <a:pt x="408" y="1443"/>
                    <a:pt x="408" y="1443"/>
                  </a:cubicBezTo>
                  <a:cubicBezTo>
                    <a:pt x="408" y="1443"/>
                    <a:pt x="408" y="1444"/>
                    <a:pt x="409" y="1444"/>
                  </a:cubicBezTo>
                  <a:cubicBezTo>
                    <a:pt x="409" y="1445"/>
                    <a:pt x="409" y="1446"/>
                    <a:pt x="410" y="1446"/>
                  </a:cubicBezTo>
                  <a:cubicBezTo>
                    <a:pt x="410" y="1446"/>
                    <a:pt x="409" y="1446"/>
                    <a:pt x="408" y="1446"/>
                  </a:cubicBezTo>
                  <a:cubicBezTo>
                    <a:pt x="408" y="1446"/>
                    <a:pt x="407" y="1446"/>
                    <a:pt x="406" y="1447"/>
                  </a:cubicBezTo>
                  <a:cubicBezTo>
                    <a:pt x="406" y="1447"/>
                    <a:pt x="406" y="1447"/>
                    <a:pt x="406" y="1447"/>
                  </a:cubicBezTo>
                  <a:cubicBezTo>
                    <a:pt x="405" y="1448"/>
                    <a:pt x="405" y="1448"/>
                    <a:pt x="405" y="1448"/>
                  </a:cubicBezTo>
                  <a:cubicBezTo>
                    <a:pt x="403" y="1452"/>
                    <a:pt x="406" y="1454"/>
                    <a:pt x="407" y="1455"/>
                  </a:cubicBezTo>
                  <a:cubicBezTo>
                    <a:pt x="408" y="1456"/>
                    <a:pt x="408" y="1456"/>
                    <a:pt x="408" y="1456"/>
                  </a:cubicBezTo>
                  <a:cubicBezTo>
                    <a:pt x="409" y="1458"/>
                    <a:pt x="411" y="1461"/>
                    <a:pt x="411" y="1462"/>
                  </a:cubicBezTo>
                  <a:cubicBezTo>
                    <a:pt x="412" y="1464"/>
                    <a:pt x="412" y="1464"/>
                    <a:pt x="412" y="1464"/>
                  </a:cubicBezTo>
                  <a:cubicBezTo>
                    <a:pt x="413" y="1464"/>
                    <a:pt x="413" y="1464"/>
                    <a:pt x="413" y="1464"/>
                  </a:cubicBezTo>
                  <a:cubicBezTo>
                    <a:pt x="414" y="1464"/>
                    <a:pt x="415" y="1465"/>
                    <a:pt x="416" y="1466"/>
                  </a:cubicBezTo>
                  <a:cubicBezTo>
                    <a:pt x="419" y="1467"/>
                    <a:pt x="421" y="1469"/>
                    <a:pt x="424" y="1469"/>
                  </a:cubicBezTo>
                  <a:cubicBezTo>
                    <a:pt x="424" y="1469"/>
                    <a:pt x="425" y="1469"/>
                    <a:pt x="426" y="1468"/>
                  </a:cubicBezTo>
                  <a:cubicBezTo>
                    <a:pt x="427" y="1468"/>
                    <a:pt x="428" y="1467"/>
                    <a:pt x="428" y="1466"/>
                  </a:cubicBezTo>
                  <a:cubicBezTo>
                    <a:pt x="429" y="1465"/>
                    <a:pt x="429" y="1465"/>
                    <a:pt x="430" y="1465"/>
                  </a:cubicBezTo>
                  <a:cubicBezTo>
                    <a:pt x="431" y="1464"/>
                    <a:pt x="432" y="1464"/>
                    <a:pt x="433" y="1464"/>
                  </a:cubicBezTo>
                  <a:cubicBezTo>
                    <a:pt x="434" y="1464"/>
                    <a:pt x="435" y="1464"/>
                    <a:pt x="436" y="1464"/>
                  </a:cubicBezTo>
                  <a:cubicBezTo>
                    <a:pt x="437" y="1464"/>
                    <a:pt x="438" y="1463"/>
                    <a:pt x="439" y="1463"/>
                  </a:cubicBezTo>
                  <a:cubicBezTo>
                    <a:pt x="440" y="1463"/>
                    <a:pt x="441" y="1462"/>
                    <a:pt x="443" y="1462"/>
                  </a:cubicBezTo>
                  <a:cubicBezTo>
                    <a:pt x="444" y="1462"/>
                    <a:pt x="444" y="1463"/>
                    <a:pt x="445" y="1463"/>
                  </a:cubicBezTo>
                  <a:cubicBezTo>
                    <a:pt x="447" y="1464"/>
                    <a:pt x="447" y="1465"/>
                    <a:pt x="447" y="1466"/>
                  </a:cubicBezTo>
                  <a:cubicBezTo>
                    <a:pt x="447" y="1467"/>
                    <a:pt x="446" y="1468"/>
                    <a:pt x="444" y="1469"/>
                  </a:cubicBezTo>
                  <a:cubicBezTo>
                    <a:pt x="443" y="1470"/>
                    <a:pt x="442" y="1470"/>
                    <a:pt x="441" y="1470"/>
                  </a:cubicBezTo>
                  <a:cubicBezTo>
                    <a:pt x="440" y="1470"/>
                    <a:pt x="439" y="1470"/>
                    <a:pt x="438" y="1471"/>
                  </a:cubicBezTo>
                  <a:cubicBezTo>
                    <a:pt x="437" y="1471"/>
                    <a:pt x="431" y="1472"/>
                    <a:pt x="429" y="1476"/>
                  </a:cubicBezTo>
                  <a:cubicBezTo>
                    <a:pt x="429" y="1478"/>
                    <a:pt x="429" y="1479"/>
                    <a:pt x="429" y="1481"/>
                  </a:cubicBezTo>
                  <a:cubicBezTo>
                    <a:pt x="430" y="1484"/>
                    <a:pt x="433" y="1486"/>
                    <a:pt x="435" y="1488"/>
                  </a:cubicBezTo>
                  <a:cubicBezTo>
                    <a:pt x="436" y="1488"/>
                    <a:pt x="437" y="1489"/>
                    <a:pt x="438" y="1490"/>
                  </a:cubicBezTo>
                  <a:cubicBezTo>
                    <a:pt x="442" y="1494"/>
                    <a:pt x="445" y="1495"/>
                    <a:pt x="450" y="1496"/>
                  </a:cubicBezTo>
                  <a:cubicBezTo>
                    <a:pt x="450" y="1496"/>
                    <a:pt x="451" y="1496"/>
                    <a:pt x="452" y="1496"/>
                  </a:cubicBezTo>
                  <a:cubicBezTo>
                    <a:pt x="452" y="1496"/>
                    <a:pt x="451" y="1496"/>
                    <a:pt x="451" y="1496"/>
                  </a:cubicBezTo>
                  <a:cubicBezTo>
                    <a:pt x="451" y="1497"/>
                    <a:pt x="450" y="1497"/>
                    <a:pt x="450" y="1497"/>
                  </a:cubicBezTo>
                  <a:cubicBezTo>
                    <a:pt x="450" y="1497"/>
                    <a:pt x="450" y="1497"/>
                    <a:pt x="449" y="1497"/>
                  </a:cubicBezTo>
                  <a:close/>
                  <a:moveTo>
                    <a:pt x="386" y="1482"/>
                  </a:moveTo>
                  <a:cubicBezTo>
                    <a:pt x="387" y="1482"/>
                    <a:pt x="389" y="1482"/>
                    <a:pt x="390" y="1482"/>
                  </a:cubicBezTo>
                  <a:cubicBezTo>
                    <a:pt x="390" y="1482"/>
                    <a:pt x="390" y="1483"/>
                    <a:pt x="391" y="1483"/>
                  </a:cubicBezTo>
                  <a:cubicBezTo>
                    <a:pt x="390" y="1482"/>
                    <a:pt x="390" y="1482"/>
                    <a:pt x="389" y="1482"/>
                  </a:cubicBezTo>
                  <a:cubicBezTo>
                    <a:pt x="389" y="1482"/>
                    <a:pt x="389" y="1482"/>
                    <a:pt x="388" y="1483"/>
                  </a:cubicBezTo>
                  <a:cubicBezTo>
                    <a:pt x="388" y="1483"/>
                    <a:pt x="388" y="1482"/>
                    <a:pt x="387" y="1482"/>
                  </a:cubicBezTo>
                  <a:cubicBezTo>
                    <a:pt x="387" y="1482"/>
                    <a:pt x="387" y="1482"/>
                    <a:pt x="386" y="1482"/>
                  </a:cubicBezTo>
                  <a:close/>
                  <a:moveTo>
                    <a:pt x="372" y="1481"/>
                  </a:moveTo>
                  <a:cubicBezTo>
                    <a:pt x="373" y="1481"/>
                    <a:pt x="373" y="1481"/>
                    <a:pt x="373" y="1480"/>
                  </a:cubicBezTo>
                  <a:cubicBezTo>
                    <a:pt x="374" y="1480"/>
                    <a:pt x="374" y="1479"/>
                    <a:pt x="374" y="1478"/>
                  </a:cubicBezTo>
                  <a:cubicBezTo>
                    <a:pt x="375" y="1478"/>
                    <a:pt x="376" y="1477"/>
                    <a:pt x="376" y="1477"/>
                  </a:cubicBezTo>
                  <a:cubicBezTo>
                    <a:pt x="376" y="1477"/>
                    <a:pt x="377" y="1477"/>
                    <a:pt x="377" y="1477"/>
                  </a:cubicBezTo>
                  <a:cubicBezTo>
                    <a:pt x="377" y="1478"/>
                    <a:pt x="378" y="1478"/>
                    <a:pt x="379" y="1479"/>
                  </a:cubicBezTo>
                  <a:cubicBezTo>
                    <a:pt x="379" y="1479"/>
                    <a:pt x="379" y="1479"/>
                    <a:pt x="379" y="1479"/>
                  </a:cubicBezTo>
                  <a:cubicBezTo>
                    <a:pt x="379" y="1479"/>
                    <a:pt x="378" y="1479"/>
                    <a:pt x="378" y="1479"/>
                  </a:cubicBezTo>
                  <a:cubicBezTo>
                    <a:pt x="375" y="1479"/>
                    <a:pt x="374" y="1480"/>
                    <a:pt x="373" y="1482"/>
                  </a:cubicBezTo>
                  <a:cubicBezTo>
                    <a:pt x="372" y="1482"/>
                    <a:pt x="372" y="1482"/>
                    <a:pt x="372" y="1482"/>
                  </a:cubicBezTo>
                  <a:cubicBezTo>
                    <a:pt x="372" y="1481"/>
                    <a:pt x="372" y="1481"/>
                    <a:pt x="372" y="1481"/>
                  </a:cubicBezTo>
                  <a:close/>
                  <a:moveTo>
                    <a:pt x="414" y="1431"/>
                  </a:moveTo>
                  <a:cubicBezTo>
                    <a:pt x="415" y="1431"/>
                    <a:pt x="415" y="1431"/>
                    <a:pt x="416" y="1431"/>
                  </a:cubicBezTo>
                  <a:cubicBezTo>
                    <a:pt x="417" y="1431"/>
                    <a:pt x="418" y="1431"/>
                    <a:pt x="419" y="1431"/>
                  </a:cubicBezTo>
                  <a:cubicBezTo>
                    <a:pt x="419" y="1431"/>
                    <a:pt x="419" y="1431"/>
                    <a:pt x="420" y="1431"/>
                  </a:cubicBezTo>
                  <a:cubicBezTo>
                    <a:pt x="420" y="1431"/>
                    <a:pt x="421" y="1431"/>
                    <a:pt x="422" y="1431"/>
                  </a:cubicBezTo>
                  <a:cubicBezTo>
                    <a:pt x="422" y="1431"/>
                    <a:pt x="422" y="1431"/>
                    <a:pt x="422" y="1431"/>
                  </a:cubicBezTo>
                  <a:cubicBezTo>
                    <a:pt x="422" y="1432"/>
                    <a:pt x="422" y="1433"/>
                    <a:pt x="423" y="1433"/>
                  </a:cubicBezTo>
                  <a:cubicBezTo>
                    <a:pt x="423" y="1434"/>
                    <a:pt x="423" y="1435"/>
                    <a:pt x="423" y="1436"/>
                  </a:cubicBezTo>
                  <a:cubicBezTo>
                    <a:pt x="422" y="1437"/>
                    <a:pt x="420" y="1438"/>
                    <a:pt x="418" y="1438"/>
                  </a:cubicBezTo>
                  <a:cubicBezTo>
                    <a:pt x="418" y="1438"/>
                    <a:pt x="417" y="1438"/>
                    <a:pt x="417" y="1438"/>
                  </a:cubicBezTo>
                  <a:cubicBezTo>
                    <a:pt x="416" y="1437"/>
                    <a:pt x="416" y="1437"/>
                    <a:pt x="415" y="1436"/>
                  </a:cubicBezTo>
                  <a:cubicBezTo>
                    <a:pt x="414" y="1435"/>
                    <a:pt x="412" y="1434"/>
                    <a:pt x="411" y="1434"/>
                  </a:cubicBezTo>
                  <a:cubicBezTo>
                    <a:pt x="411" y="1433"/>
                    <a:pt x="412" y="1433"/>
                    <a:pt x="413" y="1432"/>
                  </a:cubicBezTo>
                  <a:cubicBezTo>
                    <a:pt x="413" y="1432"/>
                    <a:pt x="414" y="1431"/>
                    <a:pt x="414" y="1431"/>
                  </a:cubicBezTo>
                  <a:close/>
                  <a:moveTo>
                    <a:pt x="512" y="1531"/>
                  </a:moveTo>
                  <a:cubicBezTo>
                    <a:pt x="511" y="1531"/>
                    <a:pt x="511" y="1531"/>
                    <a:pt x="511" y="1531"/>
                  </a:cubicBezTo>
                  <a:cubicBezTo>
                    <a:pt x="511" y="1531"/>
                    <a:pt x="511" y="1531"/>
                    <a:pt x="511" y="1531"/>
                  </a:cubicBezTo>
                  <a:cubicBezTo>
                    <a:pt x="512" y="1530"/>
                    <a:pt x="514" y="1529"/>
                    <a:pt x="515" y="1529"/>
                  </a:cubicBezTo>
                  <a:cubicBezTo>
                    <a:pt x="515" y="1530"/>
                    <a:pt x="515" y="1530"/>
                    <a:pt x="515" y="1531"/>
                  </a:cubicBezTo>
                  <a:cubicBezTo>
                    <a:pt x="514" y="1531"/>
                    <a:pt x="512" y="1531"/>
                    <a:pt x="512" y="1531"/>
                  </a:cubicBezTo>
                  <a:close/>
                  <a:moveTo>
                    <a:pt x="326" y="1453"/>
                  </a:moveTo>
                  <a:cubicBezTo>
                    <a:pt x="326" y="1453"/>
                    <a:pt x="327" y="1452"/>
                    <a:pt x="328" y="1452"/>
                  </a:cubicBezTo>
                  <a:cubicBezTo>
                    <a:pt x="328" y="1452"/>
                    <a:pt x="328" y="1452"/>
                    <a:pt x="329" y="1451"/>
                  </a:cubicBezTo>
                  <a:cubicBezTo>
                    <a:pt x="329" y="1451"/>
                    <a:pt x="329" y="1452"/>
                    <a:pt x="330" y="1452"/>
                  </a:cubicBezTo>
                  <a:cubicBezTo>
                    <a:pt x="330" y="1452"/>
                    <a:pt x="330" y="1452"/>
                    <a:pt x="330" y="1452"/>
                  </a:cubicBezTo>
                  <a:cubicBezTo>
                    <a:pt x="329" y="1452"/>
                    <a:pt x="327" y="1453"/>
                    <a:pt x="327" y="1454"/>
                  </a:cubicBezTo>
                  <a:cubicBezTo>
                    <a:pt x="326" y="1454"/>
                    <a:pt x="326" y="1453"/>
                    <a:pt x="326" y="1453"/>
                  </a:cubicBezTo>
                  <a:close/>
                  <a:moveTo>
                    <a:pt x="287" y="1406"/>
                  </a:moveTo>
                  <a:cubicBezTo>
                    <a:pt x="285" y="1406"/>
                    <a:pt x="284" y="1406"/>
                    <a:pt x="283" y="1406"/>
                  </a:cubicBezTo>
                  <a:cubicBezTo>
                    <a:pt x="282" y="1406"/>
                    <a:pt x="281" y="1406"/>
                    <a:pt x="280" y="1406"/>
                  </a:cubicBezTo>
                  <a:cubicBezTo>
                    <a:pt x="279" y="1406"/>
                    <a:pt x="278" y="1405"/>
                    <a:pt x="276" y="1404"/>
                  </a:cubicBezTo>
                  <a:cubicBezTo>
                    <a:pt x="275" y="1404"/>
                    <a:pt x="275" y="1403"/>
                    <a:pt x="275" y="1403"/>
                  </a:cubicBezTo>
                  <a:cubicBezTo>
                    <a:pt x="275" y="1403"/>
                    <a:pt x="276" y="1403"/>
                    <a:pt x="277" y="1402"/>
                  </a:cubicBezTo>
                  <a:cubicBezTo>
                    <a:pt x="277" y="1401"/>
                    <a:pt x="278" y="1400"/>
                    <a:pt x="278" y="1399"/>
                  </a:cubicBezTo>
                  <a:cubicBezTo>
                    <a:pt x="278" y="1400"/>
                    <a:pt x="279" y="1400"/>
                    <a:pt x="279" y="1400"/>
                  </a:cubicBezTo>
                  <a:cubicBezTo>
                    <a:pt x="280" y="1401"/>
                    <a:pt x="280" y="1401"/>
                    <a:pt x="280" y="1401"/>
                  </a:cubicBezTo>
                  <a:cubicBezTo>
                    <a:pt x="282" y="1403"/>
                    <a:pt x="283" y="1404"/>
                    <a:pt x="285" y="1405"/>
                  </a:cubicBezTo>
                  <a:cubicBezTo>
                    <a:pt x="285" y="1405"/>
                    <a:pt x="286" y="1406"/>
                    <a:pt x="287" y="1406"/>
                  </a:cubicBezTo>
                  <a:cubicBezTo>
                    <a:pt x="287" y="1406"/>
                    <a:pt x="287" y="1406"/>
                    <a:pt x="287" y="1406"/>
                  </a:cubicBezTo>
                  <a:close/>
                  <a:moveTo>
                    <a:pt x="282" y="1415"/>
                  </a:moveTo>
                  <a:cubicBezTo>
                    <a:pt x="281" y="1415"/>
                    <a:pt x="280" y="1415"/>
                    <a:pt x="280" y="1415"/>
                  </a:cubicBezTo>
                  <a:cubicBezTo>
                    <a:pt x="280" y="1414"/>
                    <a:pt x="280" y="1414"/>
                    <a:pt x="279" y="1414"/>
                  </a:cubicBezTo>
                  <a:cubicBezTo>
                    <a:pt x="280" y="1414"/>
                    <a:pt x="281" y="1414"/>
                    <a:pt x="282" y="1415"/>
                  </a:cubicBezTo>
                  <a:cubicBezTo>
                    <a:pt x="282" y="1415"/>
                    <a:pt x="282" y="1415"/>
                    <a:pt x="283" y="1415"/>
                  </a:cubicBezTo>
                  <a:lnTo>
                    <a:pt x="282" y="1415"/>
                  </a:lnTo>
                  <a:close/>
                  <a:moveTo>
                    <a:pt x="306" y="1407"/>
                  </a:moveTo>
                  <a:cubicBezTo>
                    <a:pt x="306" y="1407"/>
                    <a:pt x="307" y="1407"/>
                    <a:pt x="307" y="1406"/>
                  </a:cubicBezTo>
                  <a:cubicBezTo>
                    <a:pt x="307" y="1406"/>
                    <a:pt x="308" y="1406"/>
                    <a:pt x="308" y="1406"/>
                  </a:cubicBezTo>
                  <a:cubicBezTo>
                    <a:pt x="308" y="1405"/>
                    <a:pt x="309" y="1405"/>
                    <a:pt x="309" y="1405"/>
                  </a:cubicBezTo>
                  <a:cubicBezTo>
                    <a:pt x="310" y="1404"/>
                    <a:pt x="310" y="1404"/>
                    <a:pt x="311" y="1404"/>
                  </a:cubicBezTo>
                  <a:cubicBezTo>
                    <a:pt x="311" y="1403"/>
                    <a:pt x="312" y="1403"/>
                    <a:pt x="313" y="1403"/>
                  </a:cubicBezTo>
                  <a:cubicBezTo>
                    <a:pt x="313" y="1403"/>
                    <a:pt x="314" y="1403"/>
                    <a:pt x="314" y="1403"/>
                  </a:cubicBezTo>
                  <a:cubicBezTo>
                    <a:pt x="315" y="1403"/>
                    <a:pt x="316" y="1403"/>
                    <a:pt x="316" y="1403"/>
                  </a:cubicBezTo>
                  <a:cubicBezTo>
                    <a:pt x="317" y="1403"/>
                    <a:pt x="318" y="1403"/>
                    <a:pt x="318" y="1402"/>
                  </a:cubicBezTo>
                  <a:cubicBezTo>
                    <a:pt x="318" y="1402"/>
                    <a:pt x="318" y="1403"/>
                    <a:pt x="319" y="1403"/>
                  </a:cubicBezTo>
                  <a:cubicBezTo>
                    <a:pt x="319" y="1404"/>
                    <a:pt x="319" y="1404"/>
                    <a:pt x="319" y="1404"/>
                  </a:cubicBezTo>
                  <a:cubicBezTo>
                    <a:pt x="318" y="1405"/>
                    <a:pt x="317" y="1405"/>
                    <a:pt x="316" y="1405"/>
                  </a:cubicBezTo>
                  <a:cubicBezTo>
                    <a:pt x="315" y="1405"/>
                    <a:pt x="315" y="1405"/>
                    <a:pt x="315" y="1405"/>
                  </a:cubicBezTo>
                  <a:cubicBezTo>
                    <a:pt x="312" y="1406"/>
                    <a:pt x="310" y="1407"/>
                    <a:pt x="309" y="1410"/>
                  </a:cubicBezTo>
                  <a:cubicBezTo>
                    <a:pt x="309" y="1410"/>
                    <a:pt x="309" y="1410"/>
                    <a:pt x="309" y="1410"/>
                  </a:cubicBezTo>
                  <a:cubicBezTo>
                    <a:pt x="308" y="1410"/>
                    <a:pt x="308" y="1410"/>
                    <a:pt x="307" y="1410"/>
                  </a:cubicBezTo>
                  <a:cubicBezTo>
                    <a:pt x="307" y="1409"/>
                    <a:pt x="307" y="1408"/>
                    <a:pt x="306" y="1408"/>
                  </a:cubicBezTo>
                  <a:cubicBezTo>
                    <a:pt x="306" y="1408"/>
                    <a:pt x="306" y="1407"/>
                    <a:pt x="306" y="1407"/>
                  </a:cubicBezTo>
                  <a:close/>
                  <a:moveTo>
                    <a:pt x="183" y="1298"/>
                  </a:moveTo>
                  <a:cubicBezTo>
                    <a:pt x="182" y="1298"/>
                    <a:pt x="182" y="1298"/>
                    <a:pt x="182" y="1298"/>
                  </a:cubicBezTo>
                  <a:cubicBezTo>
                    <a:pt x="182" y="1298"/>
                    <a:pt x="181" y="1298"/>
                    <a:pt x="181" y="1298"/>
                  </a:cubicBezTo>
                  <a:cubicBezTo>
                    <a:pt x="181" y="1297"/>
                    <a:pt x="181" y="1297"/>
                    <a:pt x="181" y="1297"/>
                  </a:cubicBezTo>
                  <a:cubicBezTo>
                    <a:pt x="181" y="1297"/>
                    <a:pt x="180" y="1297"/>
                    <a:pt x="180" y="1297"/>
                  </a:cubicBezTo>
                  <a:cubicBezTo>
                    <a:pt x="181" y="1297"/>
                    <a:pt x="181" y="1296"/>
                    <a:pt x="181" y="1295"/>
                  </a:cubicBezTo>
                  <a:cubicBezTo>
                    <a:pt x="181" y="1295"/>
                    <a:pt x="182" y="1295"/>
                    <a:pt x="182" y="1295"/>
                  </a:cubicBezTo>
                  <a:cubicBezTo>
                    <a:pt x="182" y="1295"/>
                    <a:pt x="182" y="1295"/>
                    <a:pt x="182" y="1295"/>
                  </a:cubicBezTo>
                  <a:cubicBezTo>
                    <a:pt x="183" y="1295"/>
                    <a:pt x="184" y="1296"/>
                    <a:pt x="185" y="1297"/>
                  </a:cubicBezTo>
                  <a:cubicBezTo>
                    <a:pt x="185" y="1297"/>
                    <a:pt x="185" y="1297"/>
                    <a:pt x="185" y="1297"/>
                  </a:cubicBezTo>
                  <a:cubicBezTo>
                    <a:pt x="185" y="1298"/>
                    <a:pt x="185" y="1298"/>
                    <a:pt x="186" y="1298"/>
                  </a:cubicBezTo>
                  <a:cubicBezTo>
                    <a:pt x="185" y="1298"/>
                    <a:pt x="185" y="1298"/>
                    <a:pt x="185" y="1298"/>
                  </a:cubicBezTo>
                  <a:cubicBezTo>
                    <a:pt x="185" y="1298"/>
                    <a:pt x="184" y="1298"/>
                    <a:pt x="184" y="1298"/>
                  </a:cubicBezTo>
                  <a:lnTo>
                    <a:pt x="183" y="1298"/>
                  </a:lnTo>
                  <a:close/>
                  <a:moveTo>
                    <a:pt x="178" y="1250"/>
                  </a:moveTo>
                  <a:cubicBezTo>
                    <a:pt x="178" y="1251"/>
                    <a:pt x="179" y="1251"/>
                    <a:pt x="179" y="1252"/>
                  </a:cubicBezTo>
                  <a:cubicBezTo>
                    <a:pt x="178" y="1252"/>
                    <a:pt x="178" y="1252"/>
                    <a:pt x="178" y="1252"/>
                  </a:cubicBezTo>
                  <a:cubicBezTo>
                    <a:pt x="178" y="1252"/>
                    <a:pt x="178" y="1252"/>
                    <a:pt x="178" y="1251"/>
                  </a:cubicBezTo>
                  <a:cubicBezTo>
                    <a:pt x="178" y="1251"/>
                    <a:pt x="178" y="1250"/>
                    <a:pt x="178" y="1250"/>
                  </a:cubicBezTo>
                  <a:close/>
                  <a:moveTo>
                    <a:pt x="170" y="1170"/>
                  </a:moveTo>
                  <a:cubicBezTo>
                    <a:pt x="168" y="1168"/>
                    <a:pt x="166" y="1166"/>
                    <a:pt x="164" y="1164"/>
                  </a:cubicBezTo>
                  <a:cubicBezTo>
                    <a:pt x="164" y="1164"/>
                    <a:pt x="163" y="1164"/>
                    <a:pt x="163" y="1163"/>
                  </a:cubicBezTo>
                  <a:cubicBezTo>
                    <a:pt x="163" y="1163"/>
                    <a:pt x="163" y="1162"/>
                    <a:pt x="162" y="1161"/>
                  </a:cubicBezTo>
                  <a:cubicBezTo>
                    <a:pt x="162" y="1161"/>
                    <a:pt x="162" y="1161"/>
                    <a:pt x="162" y="1161"/>
                  </a:cubicBezTo>
                  <a:cubicBezTo>
                    <a:pt x="162" y="1161"/>
                    <a:pt x="162" y="1161"/>
                    <a:pt x="162" y="1161"/>
                  </a:cubicBezTo>
                  <a:cubicBezTo>
                    <a:pt x="163" y="1160"/>
                    <a:pt x="164" y="1160"/>
                    <a:pt x="164" y="1159"/>
                  </a:cubicBezTo>
                  <a:cubicBezTo>
                    <a:pt x="164" y="1159"/>
                    <a:pt x="164" y="1159"/>
                    <a:pt x="164" y="1159"/>
                  </a:cubicBezTo>
                  <a:cubicBezTo>
                    <a:pt x="165" y="1159"/>
                    <a:pt x="167" y="1159"/>
                    <a:pt x="168" y="1157"/>
                  </a:cubicBezTo>
                  <a:cubicBezTo>
                    <a:pt x="168" y="1157"/>
                    <a:pt x="168" y="1156"/>
                    <a:pt x="168" y="1156"/>
                  </a:cubicBezTo>
                  <a:cubicBezTo>
                    <a:pt x="169" y="1157"/>
                    <a:pt x="170" y="1157"/>
                    <a:pt x="171" y="1158"/>
                  </a:cubicBezTo>
                  <a:cubicBezTo>
                    <a:pt x="172" y="1158"/>
                    <a:pt x="172" y="1158"/>
                    <a:pt x="172" y="1158"/>
                  </a:cubicBezTo>
                  <a:cubicBezTo>
                    <a:pt x="173" y="1158"/>
                    <a:pt x="174" y="1159"/>
                    <a:pt x="174" y="1160"/>
                  </a:cubicBezTo>
                  <a:cubicBezTo>
                    <a:pt x="175" y="1160"/>
                    <a:pt x="175" y="1160"/>
                    <a:pt x="175" y="1160"/>
                  </a:cubicBezTo>
                  <a:cubicBezTo>
                    <a:pt x="176" y="1161"/>
                    <a:pt x="176" y="1161"/>
                    <a:pt x="176" y="1163"/>
                  </a:cubicBezTo>
                  <a:cubicBezTo>
                    <a:pt x="175" y="1167"/>
                    <a:pt x="177" y="1170"/>
                    <a:pt x="178" y="1172"/>
                  </a:cubicBezTo>
                  <a:cubicBezTo>
                    <a:pt x="179" y="1173"/>
                    <a:pt x="179" y="1174"/>
                    <a:pt x="180" y="1174"/>
                  </a:cubicBezTo>
                  <a:cubicBezTo>
                    <a:pt x="181" y="1177"/>
                    <a:pt x="183" y="1180"/>
                    <a:pt x="182" y="1182"/>
                  </a:cubicBezTo>
                  <a:cubicBezTo>
                    <a:pt x="182" y="1183"/>
                    <a:pt x="182" y="1184"/>
                    <a:pt x="181" y="1184"/>
                  </a:cubicBezTo>
                  <a:cubicBezTo>
                    <a:pt x="181" y="1183"/>
                    <a:pt x="181" y="1183"/>
                    <a:pt x="181" y="1182"/>
                  </a:cubicBezTo>
                  <a:cubicBezTo>
                    <a:pt x="181" y="1181"/>
                    <a:pt x="181" y="1181"/>
                    <a:pt x="181" y="1180"/>
                  </a:cubicBezTo>
                  <a:cubicBezTo>
                    <a:pt x="181" y="1178"/>
                    <a:pt x="180" y="1176"/>
                    <a:pt x="178" y="1175"/>
                  </a:cubicBezTo>
                  <a:cubicBezTo>
                    <a:pt x="178" y="1175"/>
                    <a:pt x="177" y="1174"/>
                    <a:pt x="177" y="1174"/>
                  </a:cubicBezTo>
                  <a:cubicBezTo>
                    <a:pt x="176" y="1173"/>
                    <a:pt x="175" y="1172"/>
                    <a:pt x="173" y="1172"/>
                  </a:cubicBezTo>
                  <a:cubicBezTo>
                    <a:pt x="173" y="1172"/>
                    <a:pt x="173" y="1172"/>
                    <a:pt x="172" y="1172"/>
                  </a:cubicBezTo>
                  <a:cubicBezTo>
                    <a:pt x="172" y="1172"/>
                    <a:pt x="171" y="1171"/>
                    <a:pt x="170" y="1170"/>
                  </a:cubicBezTo>
                  <a:close/>
                  <a:moveTo>
                    <a:pt x="149" y="1117"/>
                  </a:moveTo>
                  <a:cubicBezTo>
                    <a:pt x="149" y="1117"/>
                    <a:pt x="149" y="1117"/>
                    <a:pt x="150" y="1117"/>
                  </a:cubicBezTo>
                  <a:cubicBezTo>
                    <a:pt x="150" y="1117"/>
                    <a:pt x="150" y="1117"/>
                    <a:pt x="150" y="1117"/>
                  </a:cubicBezTo>
                  <a:cubicBezTo>
                    <a:pt x="149" y="1118"/>
                    <a:pt x="148" y="1118"/>
                    <a:pt x="148" y="1119"/>
                  </a:cubicBezTo>
                  <a:cubicBezTo>
                    <a:pt x="147" y="1119"/>
                    <a:pt x="147" y="1120"/>
                    <a:pt x="147" y="1121"/>
                  </a:cubicBezTo>
                  <a:cubicBezTo>
                    <a:pt x="147" y="1121"/>
                    <a:pt x="147" y="1121"/>
                    <a:pt x="146" y="1121"/>
                  </a:cubicBezTo>
                  <a:cubicBezTo>
                    <a:pt x="146" y="1121"/>
                    <a:pt x="146" y="1121"/>
                    <a:pt x="146" y="1121"/>
                  </a:cubicBezTo>
                  <a:cubicBezTo>
                    <a:pt x="145" y="1121"/>
                    <a:pt x="145" y="1121"/>
                    <a:pt x="145" y="1120"/>
                  </a:cubicBezTo>
                  <a:cubicBezTo>
                    <a:pt x="145" y="1120"/>
                    <a:pt x="145" y="1120"/>
                    <a:pt x="144" y="1120"/>
                  </a:cubicBezTo>
                  <a:cubicBezTo>
                    <a:pt x="145" y="1120"/>
                    <a:pt x="145" y="1120"/>
                    <a:pt x="145" y="1120"/>
                  </a:cubicBezTo>
                  <a:cubicBezTo>
                    <a:pt x="146" y="1119"/>
                    <a:pt x="146" y="1119"/>
                    <a:pt x="146" y="1119"/>
                  </a:cubicBezTo>
                  <a:cubicBezTo>
                    <a:pt x="146" y="1119"/>
                    <a:pt x="146" y="1119"/>
                    <a:pt x="147" y="1119"/>
                  </a:cubicBezTo>
                  <a:cubicBezTo>
                    <a:pt x="148" y="1118"/>
                    <a:pt x="149" y="1118"/>
                    <a:pt x="149" y="1117"/>
                  </a:cubicBezTo>
                  <a:close/>
                  <a:moveTo>
                    <a:pt x="185" y="1113"/>
                  </a:moveTo>
                  <a:cubicBezTo>
                    <a:pt x="185" y="1114"/>
                    <a:pt x="185" y="1114"/>
                    <a:pt x="185" y="1114"/>
                  </a:cubicBezTo>
                  <a:cubicBezTo>
                    <a:pt x="185" y="1115"/>
                    <a:pt x="185" y="1116"/>
                    <a:pt x="184" y="1117"/>
                  </a:cubicBezTo>
                  <a:cubicBezTo>
                    <a:pt x="184" y="1116"/>
                    <a:pt x="184" y="1116"/>
                    <a:pt x="184" y="1116"/>
                  </a:cubicBezTo>
                  <a:cubicBezTo>
                    <a:pt x="184" y="1116"/>
                    <a:pt x="184" y="1115"/>
                    <a:pt x="184" y="1115"/>
                  </a:cubicBezTo>
                  <a:cubicBezTo>
                    <a:pt x="184" y="1115"/>
                    <a:pt x="184" y="1115"/>
                    <a:pt x="184" y="1114"/>
                  </a:cubicBezTo>
                  <a:cubicBezTo>
                    <a:pt x="184" y="1114"/>
                    <a:pt x="185" y="1114"/>
                    <a:pt x="185" y="1113"/>
                  </a:cubicBezTo>
                  <a:close/>
                  <a:moveTo>
                    <a:pt x="152" y="1147"/>
                  </a:moveTo>
                  <a:cubicBezTo>
                    <a:pt x="152" y="1147"/>
                    <a:pt x="152" y="1147"/>
                    <a:pt x="152" y="1147"/>
                  </a:cubicBezTo>
                  <a:cubicBezTo>
                    <a:pt x="151" y="1147"/>
                    <a:pt x="151" y="1147"/>
                    <a:pt x="151" y="1147"/>
                  </a:cubicBezTo>
                  <a:cubicBezTo>
                    <a:pt x="151" y="1147"/>
                    <a:pt x="151" y="1147"/>
                    <a:pt x="151" y="1147"/>
                  </a:cubicBezTo>
                  <a:cubicBezTo>
                    <a:pt x="151" y="1146"/>
                    <a:pt x="150" y="1145"/>
                    <a:pt x="150" y="1145"/>
                  </a:cubicBezTo>
                  <a:cubicBezTo>
                    <a:pt x="149" y="1144"/>
                    <a:pt x="149" y="1144"/>
                    <a:pt x="149" y="1144"/>
                  </a:cubicBezTo>
                  <a:cubicBezTo>
                    <a:pt x="149" y="1143"/>
                    <a:pt x="149" y="1142"/>
                    <a:pt x="148" y="1142"/>
                  </a:cubicBezTo>
                  <a:cubicBezTo>
                    <a:pt x="148" y="1141"/>
                    <a:pt x="147" y="1141"/>
                    <a:pt x="147" y="1141"/>
                  </a:cubicBezTo>
                  <a:cubicBezTo>
                    <a:pt x="147" y="1141"/>
                    <a:pt x="147" y="1140"/>
                    <a:pt x="147" y="1140"/>
                  </a:cubicBezTo>
                  <a:cubicBezTo>
                    <a:pt x="147" y="1139"/>
                    <a:pt x="147" y="1138"/>
                    <a:pt x="147" y="1137"/>
                  </a:cubicBezTo>
                  <a:cubicBezTo>
                    <a:pt x="147" y="1137"/>
                    <a:pt x="147" y="1137"/>
                    <a:pt x="147" y="1136"/>
                  </a:cubicBezTo>
                  <a:cubicBezTo>
                    <a:pt x="147" y="1136"/>
                    <a:pt x="147" y="1136"/>
                    <a:pt x="147" y="1136"/>
                  </a:cubicBezTo>
                  <a:cubicBezTo>
                    <a:pt x="147" y="1136"/>
                    <a:pt x="148" y="1136"/>
                    <a:pt x="148" y="1136"/>
                  </a:cubicBezTo>
                  <a:cubicBezTo>
                    <a:pt x="148" y="1136"/>
                    <a:pt x="148" y="1136"/>
                    <a:pt x="148" y="1136"/>
                  </a:cubicBezTo>
                  <a:cubicBezTo>
                    <a:pt x="148" y="1137"/>
                    <a:pt x="148" y="1137"/>
                    <a:pt x="149" y="1138"/>
                  </a:cubicBezTo>
                  <a:cubicBezTo>
                    <a:pt x="149" y="1138"/>
                    <a:pt x="149" y="1138"/>
                    <a:pt x="149" y="1138"/>
                  </a:cubicBezTo>
                  <a:cubicBezTo>
                    <a:pt x="149" y="1138"/>
                    <a:pt x="149" y="1138"/>
                    <a:pt x="149" y="1139"/>
                  </a:cubicBezTo>
                  <a:cubicBezTo>
                    <a:pt x="150" y="1140"/>
                    <a:pt x="151" y="1140"/>
                    <a:pt x="151" y="1141"/>
                  </a:cubicBezTo>
                  <a:cubicBezTo>
                    <a:pt x="151" y="1143"/>
                    <a:pt x="152" y="1144"/>
                    <a:pt x="153" y="1144"/>
                  </a:cubicBezTo>
                  <a:cubicBezTo>
                    <a:pt x="153" y="1145"/>
                    <a:pt x="152" y="1146"/>
                    <a:pt x="152" y="1147"/>
                  </a:cubicBezTo>
                  <a:close/>
                  <a:moveTo>
                    <a:pt x="156" y="1156"/>
                  </a:moveTo>
                  <a:cubicBezTo>
                    <a:pt x="156" y="1156"/>
                    <a:pt x="156" y="1156"/>
                    <a:pt x="156" y="1156"/>
                  </a:cubicBezTo>
                  <a:cubicBezTo>
                    <a:pt x="156" y="1156"/>
                    <a:pt x="156" y="1156"/>
                    <a:pt x="156" y="1156"/>
                  </a:cubicBezTo>
                  <a:cubicBezTo>
                    <a:pt x="156" y="1156"/>
                    <a:pt x="157" y="1157"/>
                    <a:pt x="157" y="1157"/>
                  </a:cubicBezTo>
                  <a:cubicBezTo>
                    <a:pt x="157" y="1157"/>
                    <a:pt x="157" y="1158"/>
                    <a:pt x="157" y="1159"/>
                  </a:cubicBezTo>
                  <a:cubicBezTo>
                    <a:pt x="157" y="1159"/>
                    <a:pt x="157" y="1159"/>
                    <a:pt x="158" y="1159"/>
                  </a:cubicBezTo>
                  <a:cubicBezTo>
                    <a:pt x="157" y="1159"/>
                    <a:pt x="157" y="1159"/>
                    <a:pt x="157" y="1159"/>
                  </a:cubicBezTo>
                  <a:cubicBezTo>
                    <a:pt x="156" y="1159"/>
                    <a:pt x="156" y="1159"/>
                    <a:pt x="156" y="1159"/>
                  </a:cubicBezTo>
                  <a:cubicBezTo>
                    <a:pt x="156" y="1159"/>
                    <a:pt x="155" y="1159"/>
                    <a:pt x="155" y="1159"/>
                  </a:cubicBezTo>
                  <a:cubicBezTo>
                    <a:pt x="155" y="1158"/>
                    <a:pt x="154" y="1158"/>
                    <a:pt x="154" y="1158"/>
                  </a:cubicBezTo>
                  <a:cubicBezTo>
                    <a:pt x="155" y="1158"/>
                    <a:pt x="155" y="1157"/>
                    <a:pt x="156" y="1156"/>
                  </a:cubicBezTo>
                  <a:close/>
                  <a:moveTo>
                    <a:pt x="196" y="1271"/>
                  </a:moveTo>
                  <a:cubicBezTo>
                    <a:pt x="195" y="1271"/>
                    <a:pt x="195" y="1272"/>
                    <a:pt x="194" y="1272"/>
                  </a:cubicBezTo>
                  <a:cubicBezTo>
                    <a:pt x="194" y="1271"/>
                    <a:pt x="194" y="1270"/>
                    <a:pt x="194" y="1269"/>
                  </a:cubicBezTo>
                  <a:cubicBezTo>
                    <a:pt x="193" y="1268"/>
                    <a:pt x="193" y="1267"/>
                    <a:pt x="192" y="1266"/>
                  </a:cubicBezTo>
                  <a:cubicBezTo>
                    <a:pt x="191" y="1264"/>
                    <a:pt x="190" y="1263"/>
                    <a:pt x="190" y="1261"/>
                  </a:cubicBezTo>
                  <a:cubicBezTo>
                    <a:pt x="189" y="1259"/>
                    <a:pt x="189" y="1259"/>
                    <a:pt x="189" y="1259"/>
                  </a:cubicBezTo>
                  <a:cubicBezTo>
                    <a:pt x="188" y="1259"/>
                    <a:pt x="188" y="1259"/>
                    <a:pt x="188" y="1259"/>
                  </a:cubicBezTo>
                  <a:cubicBezTo>
                    <a:pt x="187" y="1259"/>
                    <a:pt x="187" y="1259"/>
                    <a:pt x="187" y="1259"/>
                  </a:cubicBezTo>
                  <a:cubicBezTo>
                    <a:pt x="187" y="1259"/>
                    <a:pt x="186" y="1259"/>
                    <a:pt x="186" y="1259"/>
                  </a:cubicBezTo>
                  <a:cubicBezTo>
                    <a:pt x="186" y="1258"/>
                    <a:pt x="186" y="1257"/>
                    <a:pt x="186" y="1256"/>
                  </a:cubicBezTo>
                  <a:cubicBezTo>
                    <a:pt x="185" y="1256"/>
                    <a:pt x="184" y="1255"/>
                    <a:pt x="183" y="1255"/>
                  </a:cubicBezTo>
                  <a:cubicBezTo>
                    <a:pt x="183" y="1255"/>
                    <a:pt x="183" y="1255"/>
                    <a:pt x="183" y="1254"/>
                  </a:cubicBezTo>
                  <a:cubicBezTo>
                    <a:pt x="183" y="1254"/>
                    <a:pt x="183" y="1254"/>
                    <a:pt x="183" y="1254"/>
                  </a:cubicBezTo>
                  <a:cubicBezTo>
                    <a:pt x="183" y="1254"/>
                    <a:pt x="183" y="1254"/>
                    <a:pt x="183" y="1254"/>
                  </a:cubicBezTo>
                  <a:cubicBezTo>
                    <a:pt x="184" y="1254"/>
                    <a:pt x="184" y="1254"/>
                    <a:pt x="185" y="1254"/>
                  </a:cubicBezTo>
                  <a:cubicBezTo>
                    <a:pt x="185" y="1254"/>
                    <a:pt x="185" y="1254"/>
                    <a:pt x="185" y="1254"/>
                  </a:cubicBezTo>
                  <a:cubicBezTo>
                    <a:pt x="185" y="1255"/>
                    <a:pt x="186" y="1255"/>
                    <a:pt x="186" y="1255"/>
                  </a:cubicBezTo>
                  <a:cubicBezTo>
                    <a:pt x="186" y="1255"/>
                    <a:pt x="186" y="1255"/>
                    <a:pt x="187" y="1255"/>
                  </a:cubicBezTo>
                  <a:cubicBezTo>
                    <a:pt x="187" y="1256"/>
                    <a:pt x="187" y="1256"/>
                    <a:pt x="187" y="1257"/>
                  </a:cubicBezTo>
                  <a:cubicBezTo>
                    <a:pt x="189" y="1259"/>
                    <a:pt x="191" y="1259"/>
                    <a:pt x="193" y="1259"/>
                  </a:cubicBezTo>
                  <a:cubicBezTo>
                    <a:pt x="194" y="1259"/>
                    <a:pt x="195" y="1259"/>
                    <a:pt x="196" y="1259"/>
                  </a:cubicBezTo>
                  <a:cubicBezTo>
                    <a:pt x="196" y="1260"/>
                    <a:pt x="196" y="1260"/>
                    <a:pt x="196" y="1260"/>
                  </a:cubicBezTo>
                  <a:cubicBezTo>
                    <a:pt x="196" y="1261"/>
                    <a:pt x="197" y="1262"/>
                    <a:pt x="197" y="1262"/>
                  </a:cubicBezTo>
                  <a:cubicBezTo>
                    <a:pt x="199" y="1263"/>
                    <a:pt x="200" y="1264"/>
                    <a:pt x="200" y="1264"/>
                  </a:cubicBezTo>
                  <a:cubicBezTo>
                    <a:pt x="201" y="1264"/>
                    <a:pt x="201" y="1264"/>
                    <a:pt x="201" y="1264"/>
                  </a:cubicBezTo>
                  <a:cubicBezTo>
                    <a:pt x="201" y="1264"/>
                    <a:pt x="201" y="1264"/>
                    <a:pt x="202" y="1265"/>
                  </a:cubicBezTo>
                  <a:cubicBezTo>
                    <a:pt x="202" y="1265"/>
                    <a:pt x="202" y="1266"/>
                    <a:pt x="203" y="1266"/>
                  </a:cubicBezTo>
                  <a:cubicBezTo>
                    <a:pt x="204" y="1266"/>
                    <a:pt x="204" y="1267"/>
                    <a:pt x="204" y="1267"/>
                  </a:cubicBezTo>
                  <a:cubicBezTo>
                    <a:pt x="202" y="1267"/>
                    <a:pt x="200" y="1268"/>
                    <a:pt x="199" y="1270"/>
                  </a:cubicBezTo>
                  <a:cubicBezTo>
                    <a:pt x="199" y="1270"/>
                    <a:pt x="198" y="1271"/>
                    <a:pt x="198" y="1272"/>
                  </a:cubicBezTo>
                  <a:cubicBezTo>
                    <a:pt x="197" y="1272"/>
                    <a:pt x="197" y="1271"/>
                    <a:pt x="196" y="1271"/>
                  </a:cubicBezTo>
                  <a:cubicBezTo>
                    <a:pt x="196" y="1271"/>
                    <a:pt x="196" y="1271"/>
                    <a:pt x="196" y="1271"/>
                  </a:cubicBezTo>
                  <a:close/>
                  <a:moveTo>
                    <a:pt x="134" y="1109"/>
                  </a:moveTo>
                  <a:cubicBezTo>
                    <a:pt x="134" y="1109"/>
                    <a:pt x="133" y="1109"/>
                    <a:pt x="133" y="1109"/>
                  </a:cubicBezTo>
                  <a:cubicBezTo>
                    <a:pt x="133" y="1109"/>
                    <a:pt x="132" y="1110"/>
                    <a:pt x="131" y="1111"/>
                  </a:cubicBezTo>
                  <a:cubicBezTo>
                    <a:pt x="131" y="1110"/>
                    <a:pt x="132" y="1110"/>
                    <a:pt x="132" y="1109"/>
                  </a:cubicBezTo>
                  <a:cubicBezTo>
                    <a:pt x="132" y="1109"/>
                    <a:pt x="132" y="1109"/>
                    <a:pt x="132" y="1109"/>
                  </a:cubicBezTo>
                  <a:cubicBezTo>
                    <a:pt x="133" y="1109"/>
                    <a:pt x="133" y="1109"/>
                    <a:pt x="134" y="1109"/>
                  </a:cubicBezTo>
                  <a:close/>
                  <a:moveTo>
                    <a:pt x="130" y="1112"/>
                  </a:moveTo>
                  <a:cubicBezTo>
                    <a:pt x="130" y="1112"/>
                    <a:pt x="130" y="1112"/>
                    <a:pt x="129" y="1112"/>
                  </a:cubicBezTo>
                  <a:cubicBezTo>
                    <a:pt x="129" y="1112"/>
                    <a:pt x="129" y="1112"/>
                    <a:pt x="129" y="1112"/>
                  </a:cubicBezTo>
                  <a:cubicBezTo>
                    <a:pt x="130" y="1112"/>
                    <a:pt x="130" y="1112"/>
                    <a:pt x="130" y="1112"/>
                  </a:cubicBezTo>
                  <a:close/>
                  <a:moveTo>
                    <a:pt x="176" y="1242"/>
                  </a:moveTo>
                  <a:cubicBezTo>
                    <a:pt x="176" y="1242"/>
                    <a:pt x="176" y="1242"/>
                    <a:pt x="176" y="1242"/>
                  </a:cubicBezTo>
                  <a:cubicBezTo>
                    <a:pt x="176" y="1242"/>
                    <a:pt x="177" y="1242"/>
                    <a:pt x="177" y="1242"/>
                  </a:cubicBezTo>
                  <a:cubicBezTo>
                    <a:pt x="178" y="1243"/>
                    <a:pt x="179" y="1243"/>
                    <a:pt x="180" y="1243"/>
                  </a:cubicBezTo>
                  <a:cubicBezTo>
                    <a:pt x="180" y="1243"/>
                    <a:pt x="180" y="1243"/>
                    <a:pt x="181" y="1243"/>
                  </a:cubicBezTo>
                  <a:cubicBezTo>
                    <a:pt x="181" y="1243"/>
                    <a:pt x="182" y="1242"/>
                    <a:pt x="182" y="1242"/>
                  </a:cubicBezTo>
                  <a:cubicBezTo>
                    <a:pt x="182" y="1242"/>
                    <a:pt x="183" y="1242"/>
                    <a:pt x="183" y="1242"/>
                  </a:cubicBezTo>
                  <a:cubicBezTo>
                    <a:pt x="183" y="1242"/>
                    <a:pt x="183" y="1242"/>
                    <a:pt x="183" y="1242"/>
                  </a:cubicBezTo>
                  <a:cubicBezTo>
                    <a:pt x="183" y="1242"/>
                    <a:pt x="182" y="1243"/>
                    <a:pt x="182" y="1243"/>
                  </a:cubicBezTo>
                  <a:cubicBezTo>
                    <a:pt x="181" y="1244"/>
                    <a:pt x="181" y="1245"/>
                    <a:pt x="181" y="1245"/>
                  </a:cubicBezTo>
                  <a:cubicBezTo>
                    <a:pt x="181" y="1246"/>
                    <a:pt x="181" y="1246"/>
                    <a:pt x="180" y="1246"/>
                  </a:cubicBezTo>
                  <a:cubicBezTo>
                    <a:pt x="179" y="1247"/>
                    <a:pt x="179" y="1248"/>
                    <a:pt x="178" y="1250"/>
                  </a:cubicBezTo>
                  <a:cubicBezTo>
                    <a:pt x="178" y="1249"/>
                    <a:pt x="178" y="1248"/>
                    <a:pt x="178" y="1247"/>
                  </a:cubicBezTo>
                  <a:cubicBezTo>
                    <a:pt x="177" y="1246"/>
                    <a:pt x="176" y="1246"/>
                    <a:pt x="175" y="1245"/>
                  </a:cubicBezTo>
                  <a:cubicBezTo>
                    <a:pt x="175" y="1245"/>
                    <a:pt x="175" y="1245"/>
                    <a:pt x="175" y="1245"/>
                  </a:cubicBezTo>
                  <a:cubicBezTo>
                    <a:pt x="175" y="1245"/>
                    <a:pt x="175" y="1244"/>
                    <a:pt x="175" y="1243"/>
                  </a:cubicBezTo>
                  <a:cubicBezTo>
                    <a:pt x="174" y="1243"/>
                    <a:pt x="174" y="1242"/>
                    <a:pt x="173" y="1241"/>
                  </a:cubicBezTo>
                  <a:cubicBezTo>
                    <a:pt x="174" y="1242"/>
                    <a:pt x="175" y="1242"/>
                    <a:pt x="176" y="1242"/>
                  </a:cubicBezTo>
                  <a:close/>
                  <a:moveTo>
                    <a:pt x="218" y="1315"/>
                  </a:moveTo>
                  <a:cubicBezTo>
                    <a:pt x="218" y="1314"/>
                    <a:pt x="217" y="1313"/>
                    <a:pt x="216" y="1313"/>
                  </a:cubicBezTo>
                  <a:cubicBezTo>
                    <a:pt x="216" y="1312"/>
                    <a:pt x="216" y="1310"/>
                    <a:pt x="215" y="1309"/>
                  </a:cubicBezTo>
                  <a:cubicBezTo>
                    <a:pt x="216" y="1310"/>
                    <a:pt x="217" y="1311"/>
                    <a:pt x="219" y="1311"/>
                  </a:cubicBezTo>
                  <a:cubicBezTo>
                    <a:pt x="220" y="1310"/>
                    <a:pt x="220" y="1310"/>
                    <a:pt x="220" y="1310"/>
                  </a:cubicBezTo>
                  <a:cubicBezTo>
                    <a:pt x="219" y="1312"/>
                    <a:pt x="219" y="1315"/>
                    <a:pt x="220" y="1317"/>
                  </a:cubicBezTo>
                  <a:cubicBezTo>
                    <a:pt x="219" y="1316"/>
                    <a:pt x="219" y="1316"/>
                    <a:pt x="218" y="1315"/>
                  </a:cubicBezTo>
                  <a:close/>
                  <a:moveTo>
                    <a:pt x="223" y="1319"/>
                  </a:moveTo>
                  <a:cubicBezTo>
                    <a:pt x="222" y="1320"/>
                    <a:pt x="222" y="1320"/>
                    <a:pt x="222" y="1321"/>
                  </a:cubicBezTo>
                  <a:cubicBezTo>
                    <a:pt x="222" y="1321"/>
                    <a:pt x="222" y="1320"/>
                    <a:pt x="222" y="1320"/>
                  </a:cubicBezTo>
                  <a:cubicBezTo>
                    <a:pt x="221" y="1319"/>
                    <a:pt x="221" y="1319"/>
                    <a:pt x="221" y="1318"/>
                  </a:cubicBezTo>
                  <a:cubicBezTo>
                    <a:pt x="222" y="1319"/>
                    <a:pt x="222" y="1319"/>
                    <a:pt x="223" y="1319"/>
                  </a:cubicBezTo>
                  <a:close/>
                  <a:moveTo>
                    <a:pt x="222" y="1324"/>
                  </a:moveTo>
                  <a:cubicBezTo>
                    <a:pt x="222" y="1324"/>
                    <a:pt x="222" y="1325"/>
                    <a:pt x="222" y="1325"/>
                  </a:cubicBezTo>
                  <a:cubicBezTo>
                    <a:pt x="224" y="1326"/>
                    <a:pt x="226" y="1327"/>
                    <a:pt x="227" y="1327"/>
                  </a:cubicBezTo>
                  <a:cubicBezTo>
                    <a:pt x="227" y="1327"/>
                    <a:pt x="228" y="1327"/>
                    <a:pt x="228" y="1327"/>
                  </a:cubicBezTo>
                  <a:cubicBezTo>
                    <a:pt x="228" y="1328"/>
                    <a:pt x="228" y="1328"/>
                    <a:pt x="228" y="1328"/>
                  </a:cubicBezTo>
                  <a:cubicBezTo>
                    <a:pt x="228" y="1329"/>
                    <a:pt x="228" y="1329"/>
                    <a:pt x="228" y="1329"/>
                  </a:cubicBezTo>
                  <a:cubicBezTo>
                    <a:pt x="227" y="1329"/>
                    <a:pt x="227" y="1329"/>
                    <a:pt x="226" y="1329"/>
                  </a:cubicBezTo>
                  <a:cubicBezTo>
                    <a:pt x="225" y="1329"/>
                    <a:pt x="224" y="1329"/>
                    <a:pt x="224" y="1329"/>
                  </a:cubicBezTo>
                  <a:cubicBezTo>
                    <a:pt x="223" y="1329"/>
                    <a:pt x="223" y="1329"/>
                    <a:pt x="223" y="1329"/>
                  </a:cubicBezTo>
                  <a:cubicBezTo>
                    <a:pt x="222" y="1329"/>
                    <a:pt x="222" y="1329"/>
                    <a:pt x="221" y="1330"/>
                  </a:cubicBezTo>
                  <a:cubicBezTo>
                    <a:pt x="222" y="1328"/>
                    <a:pt x="222" y="1326"/>
                    <a:pt x="222" y="1324"/>
                  </a:cubicBezTo>
                  <a:close/>
                  <a:moveTo>
                    <a:pt x="160" y="1117"/>
                  </a:moveTo>
                  <a:cubicBezTo>
                    <a:pt x="160" y="1117"/>
                    <a:pt x="160" y="1116"/>
                    <a:pt x="160" y="1116"/>
                  </a:cubicBezTo>
                  <a:cubicBezTo>
                    <a:pt x="160" y="1117"/>
                    <a:pt x="161" y="1117"/>
                    <a:pt x="162" y="1118"/>
                  </a:cubicBezTo>
                  <a:cubicBezTo>
                    <a:pt x="162" y="1118"/>
                    <a:pt x="163" y="1119"/>
                    <a:pt x="163" y="1119"/>
                  </a:cubicBezTo>
                  <a:cubicBezTo>
                    <a:pt x="163" y="1119"/>
                    <a:pt x="163" y="1119"/>
                    <a:pt x="164" y="1119"/>
                  </a:cubicBezTo>
                  <a:cubicBezTo>
                    <a:pt x="164" y="1120"/>
                    <a:pt x="164" y="1120"/>
                    <a:pt x="164" y="1120"/>
                  </a:cubicBezTo>
                  <a:cubicBezTo>
                    <a:pt x="164" y="1121"/>
                    <a:pt x="165" y="1122"/>
                    <a:pt x="165" y="1123"/>
                  </a:cubicBezTo>
                  <a:cubicBezTo>
                    <a:pt x="165" y="1123"/>
                    <a:pt x="165" y="1123"/>
                    <a:pt x="166" y="1123"/>
                  </a:cubicBezTo>
                  <a:cubicBezTo>
                    <a:pt x="166" y="1124"/>
                    <a:pt x="167" y="1126"/>
                    <a:pt x="169" y="1126"/>
                  </a:cubicBezTo>
                  <a:cubicBezTo>
                    <a:pt x="169" y="1127"/>
                    <a:pt x="169" y="1127"/>
                    <a:pt x="169" y="1127"/>
                  </a:cubicBezTo>
                  <a:cubicBezTo>
                    <a:pt x="169" y="1128"/>
                    <a:pt x="169" y="1128"/>
                    <a:pt x="169" y="1129"/>
                  </a:cubicBezTo>
                  <a:cubicBezTo>
                    <a:pt x="169" y="1131"/>
                    <a:pt x="170" y="1133"/>
                    <a:pt x="171" y="1134"/>
                  </a:cubicBezTo>
                  <a:cubicBezTo>
                    <a:pt x="172" y="1135"/>
                    <a:pt x="172" y="1135"/>
                    <a:pt x="172" y="1135"/>
                  </a:cubicBezTo>
                  <a:cubicBezTo>
                    <a:pt x="172" y="1135"/>
                    <a:pt x="172" y="1136"/>
                    <a:pt x="173" y="1136"/>
                  </a:cubicBezTo>
                  <a:cubicBezTo>
                    <a:pt x="173" y="1137"/>
                    <a:pt x="173" y="1138"/>
                    <a:pt x="174" y="1139"/>
                  </a:cubicBezTo>
                  <a:cubicBezTo>
                    <a:pt x="174" y="1140"/>
                    <a:pt x="175" y="1140"/>
                    <a:pt x="175" y="1140"/>
                  </a:cubicBezTo>
                  <a:cubicBezTo>
                    <a:pt x="175" y="1141"/>
                    <a:pt x="176" y="1141"/>
                    <a:pt x="176" y="1141"/>
                  </a:cubicBezTo>
                  <a:cubicBezTo>
                    <a:pt x="175" y="1142"/>
                    <a:pt x="174" y="1143"/>
                    <a:pt x="173" y="1144"/>
                  </a:cubicBezTo>
                  <a:cubicBezTo>
                    <a:pt x="172" y="1145"/>
                    <a:pt x="172" y="1145"/>
                    <a:pt x="171" y="1145"/>
                  </a:cubicBezTo>
                  <a:cubicBezTo>
                    <a:pt x="171" y="1145"/>
                    <a:pt x="171" y="1145"/>
                    <a:pt x="170" y="1145"/>
                  </a:cubicBezTo>
                  <a:cubicBezTo>
                    <a:pt x="170" y="1145"/>
                    <a:pt x="169" y="1145"/>
                    <a:pt x="168" y="1145"/>
                  </a:cubicBezTo>
                  <a:cubicBezTo>
                    <a:pt x="167" y="1145"/>
                    <a:pt x="165" y="1145"/>
                    <a:pt x="165" y="1146"/>
                  </a:cubicBezTo>
                  <a:cubicBezTo>
                    <a:pt x="164" y="1145"/>
                    <a:pt x="163" y="1145"/>
                    <a:pt x="162" y="1145"/>
                  </a:cubicBezTo>
                  <a:cubicBezTo>
                    <a:pt x="162" y="1145"/>
                    <a:pt x="162" y="1145"/>
                    <a:pt x="162" y="1145"/>
                  </a:cubicBezTo>
                  <a:cubicBezTo>
                    <a:pt x="161" y="1145"/>
                    <a:pt x="161" y="1145"/>
                    <a:pt x="161" y="1145"/>
                  </a:cubicBezTo>
                  <a:cubicBezTo>
                    <a:pt x="160" y="1145"/>
                    <a:pt x="160" y="1145"/>
                    <a:pt x="160" y="1145"/>
                  </a:cubicBezTo>
                  <a:cubicBezTo>
                    <a:pt x="161" y="1145"/>
                    <a:pt x="161" y="1145"/>
                    <a:pt x="161" y="1144"/>
                  </a:cubicBezTo>
                  <a:cubicBezTo>
                    <a:pt x="161" y="1144"/>
                    <a:pt x="163" y="1143"/>
                    <a:pt x="163" y="1142"/>
                  </a:cubicBezTo>
                  <a:cubicBezTo>
                    <a:pt x="164" y="1140"/>
                    <a:pt x="164" y="1139"/>
                    <a:pt x="164" y="1138"/>
                  </a:cubicBezTo>
                  <a:cubicBezTo>
                    <a:pt x="164" y="1138"/>
                    <a:pt x="164" y="1138"/>
                    <a:pt x="164" y="1138"/>
                  </a:cubicBezTo>
                  <a:cubicBezTo>
                    <a:pt x="164" y="1137"/>
                    <a:pt x="164" y="1137"/>
                    <a:pt x="164" y="1137"/>
                  </a:cubicBezTo>
                  <a:cubicBezTo>
                    <a:pt x="164" y="1136"/>
                    <a:pt x="164" y="1135"/>
                    <a:pt x="163" y="1134"/>
                  </a:cubicBezTo>
                  <a:cubicBezTo>
                    <a:pt x="163" y="1132"/>
                    <a:pt x="161" y="1130"/>
                    <a:pt x="159" y="1130"/>
                  </a:cubicBezTo>
                  <a:cubicBezTo>
                    <a:pt x="159" y="1130"/>
                    <a:pt x="159" y="1129"/>
                    <a:pt x="159" y="1129"/>
                  </a:cubicBezTo>
                  <a:cubicBezTo>
                    <a:pt x="159" y="1128"/>
                    <a:pt x="159" y="1128"/>
                    <a:pt x="159" y="1127"/>
                  </a:cubicBezTo>
                  <a:cubicBezTo>
                    <a:pt x="159" y="1124"/>
                    <a:pt x="157" y="1123"/>
                    <a:pt x="156" y="1123"/>
                  </a:cubicBezTo>
                  <a:cubicBezTo>
                    <a:pt x="156" y="1122"/>
                    <a:pt x="156" y="1122"/>
                    <a:pt x="156" y="1122"/>
                  </a:cubicBezTo>
                  <a:cubicBezTo>
                    <a:pt x="155" y="1121"/>
                    <a:pt x="155" y="1121"/>
                    <a:pt x="155" y="1121"/>
                  </a:cubicBezTo>
                  <a:cubicBezTo>
                    <a:pt x="155" y="1121"/>
                    <a:pt x="155" y="1121"/>
                    <a:pt x="155" y="1120"/>
                  </a:cubicBezTo>
                  <a:cubicBezTo>
                    <a:pt x="157" y="1120"/>
                    <a:pt x="159" y="1119"/>
                    <a:pt x="160" y="1117"/>
                  </a:cubicBezTo>
                  <a:close/>
                  <a:moveTo>
                    <a:pt x="137" y="1105"/>
                  </a:moveTo>
                  <a:cubicBezTo>
                    <a:pt x="137" y="1105"/>
                    <a:pt x="137" y="1105"/>
                    <a:pt x="137" y="1104"/>
                  </a:cubicBezTo>
                  <a:cubicBezTo>
                    <a:pt x="137" y="1104"/>
                    <a:pt x="137" y="1105"/>
                    <a:pt x="138" y="1105"/>
                  </a:cubicBezTo>
                  <a:cubicBezTo>
                    <a:pt x="138" y="1105"/>
                    <a:pt x="138" y="1105"/>
                    <a:pt x="138" y="1105"/>
                  </a:cubicBezTo>
                  <a:cubicBezTo>
                    <a:pt x="138" y="1105"/>
                    <a:pt x="137" y="1105"/>
                    <a:pt x="137" y="1105"/>
                  </a:cubicBezTo>
                  <a:close/>
                  <a:moveTo>
                    <a:pt x="169" y="1277"/>
                  </a:moveTo>
                  <a:cubicBezTo>
                    <a:pt x="169" y="1277"/>
                    <a:pt x="169" y="1276"/>
                    <a:pt x="169" y="1276"/>
                  </a:cubicBezTo>
                  <a:cubicBezTo>
                    <a:pt x="169" y="1276"/>
                    <a:pt x="170" y="1277"/>
                    <a:pt x="170" y="1277"/>
                  </a:cubicBezTo>
                  <a:cubicBezTo>
                    <a:pt x="171" y="1278"/>
                    <a:pt x="172" y="1279"/>
                    <a:pt x="174" y="1279"/>
                  </a:cubicBezTo>
                  <a:cubicBezTo>
                    <a:pt x="175" y="1279"/>
                    <a:pt x="175" y="1279"/>
                    <a:pt x="176" y="1278"/>
                  </a:cubicBezTo>
                  <a:cubicBezTo>
                    <a:pt x="178" y="1277"/>
                    <a:pt x="178" y="1276"/>
                    <a:pt x="179" y="1276"/>
                  </a:cubicBezTo>
                  <a:cubicBezTo>
                    <a:pt x="179" y="1276"/>
                    <a:pt x="179" y="1276"/>
                    <a:pt x="179" y="1276"/>
                  </a:cubicBezTo>
                  <a:cubicBezTo>
                    <a:pt x="179" y="1276"/>
                    <a:pt x="179" y="1276"/>
                    <a:pt x="180" y="1276"/>
                  </a:cubicBezTo>
                  <a:cubicBezTo>
                    <a:pt x="181" y="1276"/>
                    <a:pt x="182" y="1277"/>
                    <a:pt x="183" y="1277"/>
                  </a:cubicBezTo>
                  <a:cubicBezTo>
                    <a:pt x="182" y="1277"/>
                    <a:pt x="182" y="1278"/>
                    <a:pt x="181" y="1279"/>
                  </a:cubicBezTo>
                  <a:cubicBezTo>
                    <a:pt x="181" y="1279"/>
                    <a:pt x="181" y="1280"/>
                    <a:pt x="182" y="1282"/>
                  </a:cubicBezTo>
                  <a:cubicBezTo>
                    <a:pt x="182" y="1282"/>
                    <a:pt x="182" y="1282"/>
                    <a:pt x="182" y="1282"/>
                  </a:cubicBezTo>
                  <a:cubicBezTo>
                    <a:pt x="182" y="1284"/>
                    <a:pt x="183" y="1285"/>
                    <a:pt x="184" y="1285"/>
                  </a:cubicBezTo>
                  <a:cubicBezTo>
                    <a:pt x="184" y="1286"/>
                    <a:pt x="185" y="1286"/>
                    <a:pt x="185" y="1286"/>
                  </a:cubicBezTo>
                  <a:cubicBezTo>
                    <a:pt x="185" y="1286"/>
                    <a:pt x="185" y="1287"/>
                    <a:pt x="185" y="1287"/>
                  </a:cubicBezTo>
                  <a:cubicBezTo>
                    <a:pt x="185" y="1287"/>
                    <a:pt x="185" y="1287"/>
                    <a:pt x="184" y="1287"/>
                  </a:cubicBezTo>
                  <a:cubicBezTo>
                    <a:pt x="183" y="1287"/>
                    <a:pt x="182" y="1287"/>
                    <a:pt x="181" y="1287"/>
                  </a:cubicBezTo>
                  <a:cubicBezTo>
                    <a:pt x="180" y="1286"/>
                    <a:pt x="179" y="1285"/>
                    <a:pt x="178" y="1284"/>
                  </a:cubicBezTo>
                  <a:cubicBezTo>
                    <a:pt x="177" y="1283"/>
                    <a:pt x="177" y="1283"/>
                    <a:pt x="177" y="1283"/>
                  </a:cubicBezTo>
                  <a:cubicBezTo>
                    <a:pt x="176" y="1282"/>
                    <a:pt x="175" y="1281"/>
                    <a:pt x="173" y="1281"/>
                  </a:cubicBezTo>
                  <a:cubicBezTo>
                    <a:pt x="173" y="1280"/>
                    <a:pt x="172" y="1280"/>
                    <a:pt x="171" y="1280"/>
                  </a:cubicBezTo>
                  <a:cubicBezTo>
                    <a:pt x="170" y="1280"/>
                    <a:pt x="170" y="1280"/>
                    <a:pt x="169" y="1280"/>
                  </a:cubicBezTo>
                  <a:cubicBezTo>
                    <a:pt x="169" y="1280"/>
                    <a:pt x="169" y="1280"/>
                    <a:pt x="168" y="1280"/>
                  </a:cubicBezTo>
                  <a:cubicBezTo>
                    <a:pt x="168" y="1280"/>
                    <a:pt x="168" y="1280"/>
                    <a:pt x="168" y="1280"/>
                  </a:cubicBezTo>
                  <a:cubicBezTo>
                    <a:pt x="167" y="1280"/>
                    <a:pt x="167" y="1280"/>
                    <a:pt x="167" y="1280"/>
                  </a:cubicBezTo>
                  <a:cubicBezTo>
                    <a:pt x="167" y="1280"/>
                    <a:pt x="167" y="1280"/>
                    <a:pt x="166" y="1280"/>
                  </a:cubicBezTo>
                  <a:cubicBezTo>
                    <a:pt x="166" y="1280"/>
                    <a:pt x="166" y="1280"/>
                    <a:pt x="166" y="1280"/>
                  </a:cubicBezTo>
                  <a:cubicBezTo>
                    <a:pt x="168" y="1280"/>
                    <a:pt x="168" y="1278"/>
                    <a:pt x="169" y="1277"/>
                  </a:cubicBezTo>
                  <a:close/>
                  <a:moveTo>
                    <a:pt x="211" y="1331"/>
                  </a:moveTo>
                  <a:cubicBezTo>
                    <a:pt x="211" y="1331"/>
                    <a:pt x="211" y="1331"/>
                    <a:pt x="211" y="1331"/>
                  </a:cubicBezTo>
                  <a:cubicBezTo>
                    <a:pt x="211" y="1331"/>
                    <a:pt x="211" y="1331"/>
                    <a:pt x="211" y="1331"/>
                  </a:cubicBezTo>
                  <a:cubicBezTo>
                    <a:pt x="212" y="1332"/>
                    <a:pt x="212" y="1332"/>
                    <a:pt x="213" y="1333"/>
                  </a:cubicBezTo>
                  <a:cubicBezTo>
                    <a:pt x="212" y="1333"/>
                    <a:pt x="212" y="1333"/>
                    <a:pt x="212" y="1333"/>
                  </a:cubicBezTo>
                  <a:cubicBezTo>
                    <a:pt x="211" y="1332"/>
                    <a:pt x="211" y="1331"/>
                    <a:pt x="210" y="1330"/>
                  </a:cubicBezTo>
                  <a:cubicBezTo>
                    <a:pt x="210" y="1331"/>
                    <a:pt x="210" y="1331"/>
                    <a:pt x="211" y="133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 name="Freeform 36"/>
            <p:cNvSpPr>
              <a:spLocks/>
            </p:cNvSpPr>
            <p:nvPr/>
          </p:nvSpPr>
          <p:spPr bwMode="auto">
            <a:xfrm>
              <a:off x="3209" y="4237"/>
              <a:ext cx="49" cy="22"/>
            </a:xfrm>
            <a:custGeom>
              <a:avLst/>
              <a:gdLst>
                <a:gd name="T0" fmla="*/ 28 w 32"/>
                <a:gd name="T1" fmla="*/ 1 h 14"/>
                <a:gd name="T2" fmla="*/ 26 w 32"/>
                <a:gd name="T3" fmla="*/ 0 h 14"/>
                <a:gd name="T4" fmla="*/ 22 w 32"/>
                <a:gd name="T5" fmla="*/ 1 h 14"/>
                <a:gd name="T6" fmla="*/ 19 w 32"/>
                <a:gd name="T7" fmla="*/ 1 h 14"/>
                <a:gd name="T8" fmla="*/ 18 w 32"/>
                <a:gd name="T9" fmla="*/ 1 h 14"/>
                <a:gd name="T10" fmla="*/ 15 w 32"/>
                <a:gd name="T11" fmla="*/ 1 h 14"/>
                <a:gd name="T12" fmla="*/ 11 w 32"/>
                <a:gd name="T13" fmla="*/ 0 h 14"/>
                <a:gd name="T14" fmla="*/ 9 w 32"/>
                <a:gd name="T15" fmla="*/ 0 h 14"/>
                <a:gd name="T16" fmla="*/ 7 w 32"/>
                <a:gd name="T17" fmla="*/ 1 h 14"/>
                <a:gd name="T18" fmla="*/ 7 w 32"/>
                <a:gd name="T19" fmla="*/ 2 h 14"/>
                <a:gd name="T20" fmla="*/ 7 w 32"/>
                <a:gd name="T21" fmla="*/ 2 h 14"/>
                <a:gd name="T22" fmla="*/ 5 w 32"/>
                <a:gd name="T23" fmla="*/ 2 h 14"/>
                <a:gd name="T24" fmla="*/ 3 w 32"/>
                <a:gd name="T25" fmla="*/ 2 h 14"/>
                <a:gd name="T26" fmla="*/ 0 w 32"/>
                <a:gd name="T27" fmla="*/ 2 h 14"/>
                <a:gd name="T28" fmla="*/ 0 w 32"/>
                <a:gd name="T29" fmla="*/ 6 h 14"/>
                <a:gd name="T30" fmla="*/ 3 w 32"/>
                <a:gd name="T31" fmla="*/ 12 h 14"/>
                <a:gd name="T32" fmla="*/ 5 w 32"/>
                <a:gd name="T33" fmla="*/ 12 h 14"/>
                <a:gd name="T34" fmla="*/ 6 w 32"/>
                <a:gd name="T35" fmla="*/ 12 h 14"/>
                <a:gd name="T36" fmla="*/ 6 w 32"/>
                <a:gd name="T37" fmla="*/ 14 h 14"/>
                <a:gd name="T38" fmla="*/ 8 w 32"/>
                <a:gd name="T39" fmla="*/ 14 h 14"/>
                <a:gd name="T40" fmla="*/ 12 w 32"/>
                <a:gd name="T41" fmla="*/ 11 h 14"/>
                <a:gd name="T42" fmla="*/ 18 w 32"/>
                <a:gd name="T43" fmla="*/ 9 h 14"/>
                <a:gd name="T44" fmla="*/ 21 w 32"/>
                <a:gd name="T45" fmla="*/ 10 h 14"/>
                <a:gd name="T46" fmla="*/ 26 w 32"/>
                <a:gd name="T47" fmla="*/ 10 h 14"/>
                <a:gd name="T48" fmla="*/ 26 w 32"/>
                <a:gd name="T49" fmla="*/ 9 h 14"/>
                <a:gd name="T50" fmla="*/ 32 w 32"/>
                <a:gd name="T51" fmla="*/ 5 h 14"/>
                <a:gd name="T52" fmla="*/ 28 w 32"/>
                <a:gd name="T5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14">
                  <a:moveTo>
                    <a:pt x="28" y="1"/>
                  </a:moveTo>
                  <a:cubicBezTo>
                    <a:pt x="27" y="0"/>
                    <a:pt x="26" y="0"/>
                    <a:pt x="26" y="0"/>
                  </a:cubicBezTo>
                  <a:cubicBezTo>
                    <a:pt x="24" y="0"/>
                    <a:pt x="23" y="1"/>
                    <a:pt x="22" y="1"/>
                  </a:cubicBezTo>
                  <a:cubicBezTo>
                    <a:pt x="21" y="1"/>
                    <a:pt x="20" y="1"/>
                    <a:pt x="19" y="1"/>
                  </a:cubicBezTo>
                  <a:cubicBezTo>
                    <a:pt x="18" y="1"/>
                    <a:pt x="18" y="1"/>
                    <a:pt x="18" y="1"/>
                  </a:cubicBezTo>
                  <a:cubicBezTo>
                    <a:pt x="17" y="1"/>
                    <a:pt x="16" y="1"/>
                    <a:pt x="15" y="1"/>
                  </a:cubicBezTo>
                  <a:cubicBezTo>
                    <a:pt x="14" y="0"/>
                    <a:pt x="13" y="0"/>
                    <a:pt x="11" y="0"/>
                  </a:cubicBezTo>
                  <a:cubicBezTo>
                    <a:pt x="10" y="0"/>
                    <a:pt x="10" y="0"/>
                    <a:pt x="9" y="0"/>
                  </a:cubicBezTo>
                  <a:cubicBezTo>
                    <a:pt x="7" y="1"/>
                    <a:pt x="7" y="1"/>
                    <a:pt x="7" y="1"/>
                  </a:cubicBezTo>
                  <a:cubicBezTo>
                    <a:pt x="7" y="2"/>
                    <a:pt x="7" y="2"/>
                    <a:pt x="7" y="2"/>
                  </a:cubicBezTo>
                  <a:cubicBezTo>
                    <a:pt x="7" y="2"/>
                    <a:pt x="7" y="2"/>
                    <a:pt x="7" y="2"/>
                  </a:cubicBezTo>
                  <a:cubicBezTo>
                    <a:pt x="6" y="2"/>
                    <a:pt x="5" y="2"/>
                    <a:pt x="5" y="2"/>
                  </a:cubicBezTo>
                  <a:cubicBezTo>
                    <a:pt x="4" y="2"/>
                    <a:pt x="3" y="2"/>
                    <a:pt x="3" y="2"/>
                  </a:cubicBezTo>
                  <a:cubicBezTo>
                    <a:pt x="0" y="2"/>
                    <a:pt x="0" y="2"/>
                    <a:pt x="0" y="2"/>
                  </a:cubicBezTo>
                  <a:cubicBezTo>
                    <a:pt x="0" y="6"/>
                    <a:pt x="0" y="6"/>
                    <a:pt x="0" y="6"/>
                  </a:cubicBezTo>
                  <a:cubicBezTo>
                    <a:pt x="0" y="8"/>
                    <a:pt x="1" y="11"/>
                    <a:pt x="3" y="12"/>
                  </a:cubicBezTo>
                  <a:cubicBezTo>
                    <a:pt x="4" y="12"/>
                    <a:pt x="5" y="12"/>
                    <a:pt x="5" y="12"/>
                  </a:cubicBezTo>
                  <a:cubicBezTo>
                    <a:pt x="5" y="12"/>
                    <a:pt x="5" y="12"/>
                    <a:pt x="6" y="12"/>
                  </a:cubicBezTo>
                  <a:cubicBezTo>
                    <a:pt x="6" y="14"/>
                    <a:pt x="6" y="14"/>
                    <a:pt x="6" y="14"/>
                  </a:cubicBezTo>
                  <a:cubicBezTo>
                    <a:pt x="8" y="14"/>
                    <a:pt x="8" y="14"/>
                    <a:pt x="8" y="14"/>
                  </a:cubicBezTo>
                  <a:cubicBezTo>
                    <a:pt x="11" y="14"/>
                    <a:pt x="12" y="12"/>
                    <a:pt x="12" y="11"/>
                  </a:cubicBezTo>
                  <a:cubicBezTo>
                    <a:pt x="14" y="11"/>
                    <a:pt x="16" y="10"/>
                    <a:pt x="18" y="9"/>
                  </a:cubicBezTo>
                  <a:cubicBezTo>
                    <a:pt x="19" y="10"/>
                    <a:pt x="20" y="10"/>
                    <a:pt x="21" y="10"/>
                  </a:cubicBezTo>
                  <a:cubicBezTo>
                    <a:pt x="23" y="10"/>
                    <a:pt x="24" y="10"/>
                    <a:pt x="26" y="10"/>
                  </a:cubicBezTo>
                  <a:cubicBezTo>
                    <a:pt x="26" y="9"/>
                    <a:pt x="26" y="9"/>
                    <a:pt x="26" y="9"/>
                  </a:cubicBezTo>
                  <a:cubicBezTo>
                    <a:pt x="29" y="9"/>
                    <a:pt x="32" y="7"/>
                    <a:pt x="32" y="5"/>
                  </a:cubicBezTo>
                  <a:cubicBezTo>
                    <a:pt x="32" y="3"/>
                    <a:pt x="31" y="1"/>
                    <a:pt x="28"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37"/>
            <p:cNvSpPr>
              <a:spLocks/>
            </p:cNvSpPr>
            <p:nvPr/>
          </p:nvSpPr>
          <p:spPr bwMode="auto">
            <a:xfrm>
              <a:off x="2632" y="36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 name="Freeform 38"/>
            <p:cNvSpPr>
              <a:spLocks/>
            </p:cNvSpPr>
            <p:nvPr/>
          </p:nvSpPr>
          <p:spPr bwMode="auto">
            <a:xfrm>
              <a:off x="2398" y="2186"/>
              <a:ext cx="852" cy="1915"/>
            </a:xfrm>
            <a:custGeom>
              <a:avLst/>
              <a:gdLst>
                <a:gd name="T0" fmla="*/ 537 w 556"/>
                <a:gd name="T1" fmla="*/ 626 h 1250"/>
                <a:gd name="T2" fmla="*/ 505 w 556"/>
                <a:gd name="T3" fmla="*/ 585 h 1250"/>
                <a:gd name="T4" fmla="*/ 480 w 556"/>
                <a:gd name="T5" fmla="*/ 539 h 1250"/>
                <a:gd name="T6" fmla="*/ 441 w 556"/>
                <a:gd name="T7" fmla="*/ 468 h 1250"/>
                <a:gd name="T8" fmla="*/ 441 w 556"/>
                <a:gd name="T9" fmla="*/ 411 h 1250"/>
                <a:gd name="T10" fmla="*/ 442 w 556"/>
                <a:gd name="T11" fmla="*/ 351 h 1250"/>
                <a:gd name="T12" fmla="*/ 484 w 556"/>
                <a:gd name="T13" fmla="*/ 285 h 1250"/>
                <a:gd name="T14" fmla="*/ 553 w 556"/>
                <a:gd name="T15" fmla="*/ 190 h 1250"/>
                <a:gd name="T16" fmla="*/ 507 w 556"/>
                <a:gd name="T17" fmla="*/ 212 h 1250"/>
                <a:gd name="T18" fmla="*/ 461 w 556"/>
                <a:gd name="T19" fmla="*/ 234 h 1250"/>
                <a:gd name="T20" fmla="*/ 414 w 556"/>
                <a:gd name="T21" fmla="*/ 229 h 1250"/>
                <a:gd name="T22" fmla="*/ 402 w 556"/>
                <a:gd name="T23" fmla="*/ 176 h 1250"/>
                <a:gd name="T24" fmla="*/ 343 w 556"/>
                <a:gd name="T25" fmla="*/ 110 h 1250"/>
                <a:gd name="T26" fmla="*/ 261 w 556"/>
                <a:gd name="T27" fmla="*/ 66 h 1250"/>
                <a:gd name="T28" fmla="*/ 191 w 556"/>
                <a:gd name="T29" fmla="*/ 9 h 1250"/>
                <a:gd name="T30" fmla="*/ 143 w 556"/>
                <a:gd name="T31" fmla="*/ 17 h 1250"/>
                <a:gd name="T32" fmla="*/ 84 w 556"/>
                <a:gd name="T33" fmla="*/ 5 h 1250"/>
                <a:gd name="T34" fmla="*/ 56 w 556"/>
                <a:gd name="T35" fmla="*/ 91 h 1250"/>
                <a:gd name="T36" fmla="*/ 29 w 556"/>
                <a:gd name="T37" fmla="*/ 168 h 1250"/>
                <a:gd name="T38" fmla="*/ 31 w 556"/>
                <a:gd name="T39" fmla="*/ 221 h 1250"/>
                <a:gd name="T40" fmla="*/ 14 w 556"/>
                <a:gd name="T41" fmla="*/ 260 h 1250"/>
                <a:gd name="T42" fmla="*/ 10 w 556"/>
                <a:gd name="T43" fmla="*/ 331 h 1250"/>
                <a:gd name="T44" fmla="*/ 1 w 556"/>
                <a:gd name="T45" fmla="*/ 396 h 1250"/>
                <a:gd name="T46" fmla="*/ 29 w 556"/>
                <a:gd name="T47" fmla="*/ 447 h 1250"/>
                <a:gd name="T48" fmla="*/ 51 w 556"/>
                <a:gd name="T49" fmla="*/ 498 h 1250"/>
                <a:gd name="T50" fmla="*/ 58 w 556"/>
                <a:gd name="T51" fmla="*/ 588 h 1250"/>
                <a:gd name="T52" fmla="*/ 50 w 556"/>
                <a:gd name="T53" fmla="*/ 647 h 1250"/>
                <a:gd name="T54" fmla="*/ 64 w 556"/>
                <a:gd name="T55" fmla="*/ 735 h 1250"/>
                <a:gd name="T56" fmla="*/ 80 w 556"/>
                <a:gd name="T57" fmla="*/ 810 h 1250"/>
                <a:gd name="T58" fmla="*/ 92 w 556"/>
                <a:gd name="T59" fmla="*/ 863 h 1250"/>
                <a:gd name="T60" fmla="*/ 122 w 556"/>
                <a:gd name="T61" fmla="*/ 907 h 1250"/>
                <a:gd name="T62" fmla="*/ 143 w 556"/>
                <a:gd name="T63" fmla="*/ 946 h 1250"/>
                <a:gd name="T64" fmla="*/ 155 w 556"/>
                <a:gd name="T65" fmla="*/ 974 h 1250"/>
                <a:gd name="T66" fmla="*/ 166 w 556"/>
                <a:gd name="T67" fmla="*/ 1015 h 1250"/>
                <a:gd name="T68" fmla="*/ 173 w 556"/>
                <a:gd name="T69" fmla="*/ 1096 h 1250"/>
                <a:gd name="T70" fmla="*/ 164 w 556"/>
                <a:gd name="T71" fmla="*/ 1142 h 1250"/>
                <a:gd name="T72" fmla="*/ 197 w 556"/>
                <a:gd name="T73" fmla="*/ 1184 h 1250"/>
                <a:gd name="T74" fmla="*/ 239 w 556"/>
                <a:gd name="T75" fmla="*/ 1220 h 1250"/>
                <a:gd name="T76" fmla="*/ 367 w 556"/>
                <a:gd name="T77" fmla="*/ 1239 h 1250"/>
                <a:gd name="T78" fmla="*/ 336 w 556"/>
                <a:gd name="T79" fmla="*/ 1165 h 1250"/>
                <a:gd name="T80" fmla="*/ 344 w 556"/>
                <a:gd name="T81" fmla="*/ 1114 h 1250"/>
                <a:gd name="T82" fmla="*/ 380 w 556"/>
                <a:gd name="T83" fmla="*/ 1077 h 1250"/>
                <a:gd name="T84" fmla="*/ 344 w 556"/>
                <a:gd name="T85" fmla="*/ 1035 h 1250"/>
                <a:gd name="T86" fmla="*/ 321 w 556"/>
                <a:gd name="T87" fmla="*/ 1025 h 1250"/>
                <a:gd name="T88" fmla="*/ 300 w 556"/>
                <a:gd name="T89" fmla="*/ 970 h 1250"/>
                <a:gd name="T90" fmla="*/ 332 w 556"/>
                <a:gd name="T91" fmla="*/ 959 h 1250"/>
                <a:gd name="T92" fmla="*/ 343 w 556"/>
                <a:gd name="T93" fmla="*/ 932 h 1250"/>
                <a:gd name="T94" fmla="*/ 333 w 556"/>
                <a:gd name="T95" fmla="*/ 897 h 1250"/>
                <a:gd name="T96" fmla="*/ 348 w 556"/>
                <a:gd name="T97" fmla="*/ 880 h 1250"/>
                <a:gd name="T98" fmla="*/ 333 w 556"/>
                <a:gd name="T99" fmla="*/ 859 h 1250"/>
                <a:gd name="T100" fmla="*/ 373 w 556"/>
                <a:gd name="T101" fmla="*/ 854 h 1250"/>
                <a:gd name="T102" fmla="*/ 349 w 556"/>
                <a:gd name="T103" fmla="*/ 846 h 1250"/>
                <a:gd name="T104" fmla="*/ 326 w 556"/>
                <a:gd name="T105" fmla="*/ 839 h 1250"/>
                <a:gd name="T106" fmla="*/ 313 w 556"/>
                <a:gd name="T107" fmla="*/ 819 h 1250"/>
                <a:gd name="T108" fmla="*/ 338 w 556"/>
                <a:gd name="T109" fmla="*/ 798 h 1250"/>
                <a:gd name="T110" fmla="*/ 393 w 556"/>
                <a:gd name="T111" fmla="*/ 777 h 1250"/>
                <a:gd name="T112" fmla="*/ 385 w 556"/>
                <a:gd name="T113" fmla="*/ 739 h 1250"/>
                <a:gd name="T114" fmla="*/ 400 w 556"/>
                <a:gd name="T115" fmla="*/ 712 h 1250"/>
                <a:gd name="T116" fmla="*/ 448 w 556"/>
                <a:gd name="T117" fmla="*/ 706 h 1250"/>
                <a:gd name="T118" fmla="*/ 496 w 556"/>
                <a:gd name="T119" fmla="*/ 691 h 1250"/>
                <a:gd name="T120" fmla="*/ 519 w 556"/>
                <a:gd name="T121" fmla="*/ 668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6" h="1250">
                  <a:moveTo>
                    <a:pt x="530" y="646"/>
                  </a:moveTo>
                  <a:cubicBezTo>
                    <a:pt x="530" y="645"/>
                    <a:pt x="530" y="644"/>
                    <a:pt x="531" y="643"/>
                  </a:cubicBezTo>
                  <a:cubicBezTo>
                    <a:pt x="531" y="642"/>
                    <a:pt x="532" y="641"/>
                    <a:pt x="532" y="640"/>
                  </a:cubicBezTo>
                  <a:cubicBezTo>
                    <a:pt x="532" y="640"/>
                    <a:pt x="532" y="639"/>
                    <a:pt x="532" y="639"/>
                  </a:cubicBezTo>
                  <a:cubicBezTo>
                    <a:pt x="532" y="638"/>
                    <a:pt x="532" y="638"/>
                    <a:pt x="533" y="637"/>
                  </a:cubicBezTo>
                  <a:cubicBezTo>
                    <a:pt x="533" y="637"/>
                    <a:pt x="533" y="637"/>
                    <a:pt x="533" y="636"/>
                  </a:cubicBezTo>
                  <a:cubicBezTo>
                    <a:pt x="534" y="635"/>
                    <a:pt x="534" y="634"/>
                    <a:pt x="534" y="634"/>
                  </a:cubicBezTo>
                  <a:cubicBezTo>
                    <a:pt x="534" y="633"/>
                    <a:pt x="534" y="632"/>
                    <a:pt x="534" y="632"/>
                  </a:cubicBezTo>
                  <a:cubicBezTo>
                    <a:pt x="535" y="632"/>
                    <a:pt x="535" y="631"/>
                    <a:pt x="535" y="631"/>
                  </a:cubicBezTo>
                  <a:cubicBezTo>
                    <a:pt x="535" y="631"/>
                    <a:pt x="536" y="630"/>
                    <a:pt x="536" y="629"/>
                  </a:cubicBezTo>
                  <a:cubicBezTo>
                    <a:pt x="536" y="629"/>
                    <a:pt x="536" y="629"/>
                    <a:pt x="536" y="629"/>
                  </a:cubicBezTo>
                  <a:cubicBezTo>
                    <a:pt x="536" y="628"/>
                    <a:pt x="536" y="628"/>
                    <a:pt x="536" y="628"/>
                  </a:cubicBezTo>
                  <a:cubicBezTo>
                    <a:pt x="536" y="628"/>
                    <a:pt x="536" y="628"/>
                    <a:pt x="536" y="628"/>
                  </a:cubicBezTo>
                  <a:cubicBezTo>
                    <a:pt x="537" y="627"/>
                    <a:pt x="537" y="627"/>
                    <a:pt x="537" y="627"/>
                  </a:cubicBezTo>
                  <a:cubicBezTo>
                    <a:pt x="537" y="626"/>
                    <a:pt x="537" y="626"/>
                    <a:pt x="537" y="626"/>
                  </a:cubicBezTo>
                  <a:cubicBezTo>
                    <a:pt x="537" y="625"/>
                    <a:pt x="537" y="624"/>
                    <a:pt x="537" y="623"/>
                  </a:cubicBezTo>
                  <a:cubicBezTo>
                    <a:pt x="537" y="622"/>
                    <a:pt x="537" y="621"/>
                    <a:pt x="537" y="621"/>
                  </a:cubicBezTo>
                  <a:cubicBezTo>
                    <a:pt x="537" y="619"/>
                    <a:pt x="536" y="618"/>
                    <a:pt x="536" y="616"/>
                  </a:cubicBezTo>
                  <a:cubicBezTo>
                    <a:pt x="536" y="616"/>
                    <a:pt x="536" y="616"/>
                    <a:pt x="536" y="616"/>
                  </a:cubicBezTo>
                  <a:cubicBezTo>
                    <a:pt x="535" y="615"/>
                    <a:pt x="535" y="614"/>
                    <a:pt x="535" y="613"/>
                  </a:cubicBezTo>
                  <a:cubicBezTo>
                    <a:pt x="535" y="610"/>
                    <a:pt x="535" y="607"/>
                    <a:pt x="532" y="605"/>
                  </a:cubicBezTo>
                  <a:cubicBezTo>
                    <a:pt x="532" y="604"/>
                    <a:pt x="532" y="603"/>
                    <a:pt x="531" y="603"/>
                  </a:cubicBezTo>
                  <a:cubicBezTo>
                    <a:pt x="531" y="601"/>
                    <a:pt x="529" y="598"/>
                    <a:pt x="526" y="598"/>
                  </a:cubicBezTo>
                  <a:cubicBezTo>
                    <a:pt x="526" y="598"/>
                    <a:pt x="526" y="598"/>
                    <a:pt x="525" y="598"/>
                  </a:cubicBezTo>
                  <a:cubicBezTo>
                    <a:pt x="524" y="598"/>
                    <a:pt x="523" y="598"/>
                    <a:pt x="522" y="599"/>
                  </a:cubicBezTo>
                  <a:cubicBezTo>
                    <a:pt x="521" y="599"/>
                    <a:pt x="521" y="599"/>
                    <a:pt x="520" y="599"/>
                  </a:cubicBezTo>
                  <a:cubicBezTo>
                    <a:pt x="520" y="599"/>
                    <a:pt x="520" y="599"/>
                    <a:pt x="520" y="599"/>
                  </a:cubicBezTo>
                  <a:cubicBezTo>
                    <a:pt x="515" y="596"/>
                    <a:pt x="512" y="593"/>
                    <a:pt x="509" y="590"/>
                  </a:cubicBezTo>
                  <a:cubicBezTo>
                    <a:pt x="508" y="589"/>
                    <a:pt x="507" y="588"/>
                    <a:pt x="506" y="586"/>
                  </a:cubicBezTo>
                  <a:cubicBezTo>
                    <a:pt x="506" y="586"/>
                    <a:pt x="506" y="586"/>
                    <a:pt x="505" y="585"/>
                  </a:cubicBezTo>
                  <a:cubicBezTo>
                    <a:pt x="505" y="585"/>
                    <a:pt x="505" y="584"/>
                    <a:pt x="504" y="583"/>
                  </a:cubicBezTo>
                  <a:cubicBezTo>
                    <a:pt x="504" y="582"/>
                    <a:pt x="504" y="582"/>
                    <a:pt x="504" y="582"/>
                  </a:cubicBezTo>
                  <a:cubicBezTo>
                    <a:pt x="502" y="580"/>
                    <a:pt x="502" y="579"/>
                    <a:pt x="502" y="578"/>
                  </a:cubicBezTo>
                  <a:cubicBezTo>
                    <a:pt x="502" y="577"/>
                    <a:pt x="503" y="576"/>
                    <a:pt x="503" y="576"/>
                  </a:cubicBezTo>
                  <a:cubicBezTo>
                    <a:pt x="503" y="574"/>
                    <a:pt x="503" y="573"/>
                    <a:pt x="504" y="572"/>
                  </a:cubicBezTo>
                  <a:cubicBezTo>
                    <a:pt x="505" y="571"/>
                    <a:pt x="506" y="570"/>
                    <a:pt x="506" y="570"/>
                  </a:cubicBezTo>
                  <a:cubicBezTo>
                    <a:pt x="506" y="569"/>
                    <a:pt x="506" y="569"/>
                    <a:pt x="506" y="569"/>
                  </a:cubicBezTo>
                  <a:cubicBezTo>
                    <a:pt x="506" y="569"/>
                    <a:pt x="507" y="568"/>
                    <a:pt x="507" y="568"/>
                  </a:cubicBezTo>
                  <a:cubicBezTo>
                    <a:pt x="507" y="567"/>
                    <a:pt x="508" y="566"/>
                    <a:pt x="508" y="565"/>
                  </a:cubicBezTo>
                  <a:cubicBezTo>
                    <a:pt x="508" y="562"/>
                    <a:pt x="506" y="560"/>
                    <a:pt x="504" y="558"/>
                  </a:cubicBezTo>
                  <a:cubicBezTo>
                    <a:pt x="503" y="557"/>
                    <a:pt x="503" y="557"/>
                    <a:pt x="503" y="557"/>
                  </a:cubicBezTo>
                  <a:cubicBezTo>
                    <a:pt x="502" y="556"/>
                    <a:pt x="501" y="556"/>
                    <a:pt x="501" y="555"/>
                  </a:cubicBezTo>
                  <a:cubicBezTo>
                    <a:pt x="499" y="553"/>
                    <a:pt x="498" y="551"/>
                    <a:pt x="496" y="550"/>
                  </a:cubicBezTo>
                  <a:cubicBezTo>
                    <a:pt x="494" y="549"/>
                    <a:pt x="493" y="547"/>
                    <a:pt x="491" y="546"/>
                  </a:cubicBezTo>
                  <a:cubicBezTo>
                    <a:pt x="488" y="544"/>
                    <a:pt x="484" y="541"/>
                    <a:pt x="480" y="539"/>
                  </a:cubicBezTo>
                  <a:cubicBezTo>
                    <a:pt x="477" y="537"/>
                    <a:pt x="473" y="536"/>
                    <a:pt x="470" y="534"/>
                  </a:cubicBezTo>
                  <a:cubicBezTo>
                    <a:pt x="468" y="534"/>
                    <a:pt x="466" y="533"/>
                    <a:pt x="464" y="532"/>
                  </a:cubicBezTo>
                  <a:cubicBezTo>
                    <a:pt x="462" y="531"/>
                    <a:pt x="462" y="531"/>
                    <a:pt x="462" y="531"/>
                  </a:cubicBezTo>
                  <a:cubicBezTo>
                    <a:pt x="459" y="530"/>
                    <a:pt x="456" y="529"/>
                    <a:pt x="454" y="528"/>
                  </a:cubicBezTo>
                  <a:cubicBezTo>
                    <a:pt x="454" y="527"/>
                    <a:pt x="452" y="526"/>
                    <a:pt x="452" y="525"/>
                  </a:cubicBezTo>
                  <a:cubicBezTo>
                    <a:pt x="451" y="524"/>
                    <a:pt x="451" y="523"/>
                    <a:pt x="451" y="521"/>
                  </a:cubicBezTo>
                  <a:cubicBezTo>
                    <a:pt x="451" y="520"/>
                    <a:pt x="451" y="520"/>
                    <a:pt x="451" y="520"/>
                  </a:cubicBezTo>
                  <a:cubicBezTo>
                    <a:pt x="451" y="520"/>
                    <a:pt x="451" y="518"/>
                    <a:pt x="451" y="518"/>
                  </a:cubicBezTo>
                  <a:cubicBezTo>
                    <a:pt x="452" y="518"/>
                    <a:pt x="453" y="517"/>
                    <a:pt x="453" y="516"/>
                  </a:cubicBezTo>
                  <a:cubicBezTo>
                    <a:pt x="453" y="516"/>
                    <a:pt x="454" y="516"/>
                    <a:pt x="454" y="515"/>
                  </a:cubicBezTo>
                  <a:cubicBezTo>
                    <a:pt x="454" y="514"/>
                    <a:pt x="454" y="514"/>
                    <a:pt x="454" y="514"/>
                  </a:cubicBezTo>
                  <a:cubicBezTo>
                    <a:pt x="454" y="514"/>
                    <a:pt x="454" y="514"/>
                    <a:pt x="454" y="514"/>
                  </a:cubicBezTo>
                  <a:cubicBezTo>
                    <a:pt x="453" y="511"/>
                    <a:pt x="451" y="508"/>
                    <a:pt x="449" y="505"/>
                  </a:cubicBezTo>
                  <a:cubicBezTo>
                    <a:pt x="447" y="502"/>
                    <a:pt x="446" y="500"/>
                    <a:pt x="445" y="497"/>
                  </a:cubicBezTo>
                  <a:cubicBezTo>
                    <a:pt x="440" y="487"/>
                    <a:pt x="440" y="477"/>
                    <a:pt x="441" y="468"/>
                  </a:cubicBezTo>
                  <a:cubicBezTo>
                    <a:pt x="441" y="468"/>
                    <a:pt x="441" y="467"/>
                    <a:pt x="441" y="467"/>
                  </a:cubicBezTo>
                  <a:cubicBezTo>
                    <a:pt x="442" y="467"/>
                    <a:pt x="442" y="467"/>
                    <a:pt x="442" y="467"/>
                  </a:cubicBezTo>
                  <a:cubicBezTo>
                    <a:pt x="442" y="467"/>
                    <a:pt x="442" y="467"/>
                    <a:pt x="442" y="467"/>
                  </a:cubicBezTo>
                  <a:cubicBezTo>
                    <a:pt x="442" y="467"/>
                    <a:pt x="442" y="467"/>
                    <a:pt x="442" y="467"/>
                  </a:cubicBezTo>
                  <a:cubicBezTo>
                    <a:pt x="443" y="467"/>
                    <a:pt x="443" y="467"/>
                    <a:pt x="444" y="467"/>
                  </a:cubicBezTo>
                  <a:cubicBezTo>
                    <a:pt x="446" y="467"/>
                    <a:pt x="446" y="467"/>
                    <a:pt x="446" y="467"/>
                  </a:cubicBezTo>
                  <a:cubicBezTo>
                    <a:pt x="446" y="465"/>
                    <a:pt x="446" y="465"/>
                    <a:pt x="446" y="465"/>
                  </a:cubicBezTo>
                  <a:cubicBezTo>
                    <a:pt x="446" y="460"/>
                    <a:pt x="444" y="457"/>
                    <a:pt x="443" y="453"/>
                  </a:cubicBezTo>
                  <a:cubicBezTo>
                    <a:pt x="442" y="450"/>
                    <a:pt x="441" y="446"/>
                    <a:pt x="441" y="442"/>
                  </a:cubicBezTo>
                  <a:cubicBezTo>
                    <a:pt x="441" y="440"/>
                    <a:pt x="441" y="438"/>
                    <a:pt x="442" y="437"/>
                  </a:cubicBezTo>
                  <a:cubicBezTo>
                    <a:pt x="442" y="434"/>
                    <a:pt x="442" y="432"/>
                    <a:pt x="442" y="429"/>
                  </a:cubicBezTo>
                  <a:cubicBezTo>
                    <a:pt x="441" y="428"/>
                    <a:pt x="441" y="427"/>
                    <a:pt x="440" y="426"/>
                  </a:cubicBezTo>
                  <a:cubicBezTo>
                    <a:pt x="438" y="424"/>
                    <a:pt x="437" y="423"/>
                    <a:pt x="437" y="420"/>
                  </a:cubicBezTo>
                  <a:cubicBezTo>
                    <a:pt x="436" y="416"/>
                    <a:pt x="437" y="415"/>
                    <a:pt x="438" y="414"/>
                  </a:cubicBezTo>
                  <a:cubicBezTo>
                    <a:pt x="439" y="413"/>
                    <a:pt x="440" y="413"/>
                    <a:pt x="441" y="411"/>
                  </a:cubicBezTo>
                  <a:cubicBezTo>
                    <a:pt x="441" y="408"/>
                    <a:pt x="441" y="406"/>
                    <a:pt x="439" y="404"/>
                  </a:cubicBezTo>
                  <a:cubicBezTo>
                    <a:pt x="439" y="403"/>
                    <a:pt x="438" y="402"/>
                    <a:pt x="438" y="401"/>
                  </a:cubicBezTo>
                  <a:cubicBezTo>
                    <a:pt x="437" y="398"/>
                    <a:pt x="438" y="395"/>
                    <a:pt x="438" y="393"/>
                  </a:cubicBezTo>
                  <a:cubicBezTo>
                    <a:pt x="439" y="391"/>
                    <a:pt x="440" y="389"/>
                    <a:pt x="439" y="387"/>
                  </a:cubicBezTo>
                  <a:cubicBezTo>
                    <a:pt x="439" y="386"/>
                    <a:pt x="439" y="385"/>
                    <a:pt x="439" y="384"/>
                  </a:cubicBezTo>
                  <a:cubicBezTo>
                    <a:pt x="439" y="383"/>
                    <a:pt x="439" y="383"/>
                    <a:pt x="439" y="383"/>
                  </a:cubicBezTo>
                  <a:cubicBezTo>
                    <a:pt x="439" y="381"/>
                    <a:pt x="438" y="378"/>
                    <a:pt x="439" y="375"/>
                  </a:cubicBezTo>
                  <a:cubicBezTo>
                    <a:pt x="440" y="370"/>
                    <a:pt x="440" y="369"/>
                    <a:pt x="437" y="365"/>
                  </a:cubicBezTo>
                  <a:cubicBezTo>
                    <a:pt x="434" y="362"/>
                    <a:pt x="436" y="360"/>
                    <a:pt x="438" y="358"/>
                  </a:cubicBezTo>
                  <a:cubicBezTo>
                    <a:pt x="438" y="358"/>
                    <a:pt x="439" y="357"/>
                    <a:pt x="439" y="357"/>
                  </a:cubicBezTo>
                  <a:cubicBezTo>
                    <a:pt x="440" y="356"/>
                    <a:pt x="440" y="355"/>
                    <a:pt x="441" y="354"/>
                  </a:cubicBezTo>
                  <a:cubicBezTo>
                    <a:pt x="439" y="353"/>
                    <a:pt x="439" y="353"/>
                    <a:pt x="439" y="353"/>
                  </a:cubicBezTo>
                  <a:cubicBezTo>
                    <a:pt x="441" y="354"/>
                    <a:pt x="441" y="354"/>
                    <a:pt x="441" y="354"/>
                  </a:cubicBezTo>
                  <a:cubicBezTo>
                    <a:pt x="442" y="352"/>
                    <a:pt x="442" y="352"/>
                    <a:pt x="442" y="352"/>
                  </a:cubicBezTo>
                  <a:cubicBezTo>
                    <a:pt x="442" y="351"/>
                    <a:pt x="442" y="351"/>
                    <a:pt x="442" y="351"/>
                  </a:cubicBezTo>
                  <a:cubicBezTo>
                    <a:pt x="441" y="347"/>
                    <a:pt x="444" y="345"/>
                    <a:pt x="446" y="342"/>
                  </a:cubicBezTo>
                  <a:cubicBezTo>
                    <a:pt x="448" y="340"/>
                    <a:pt x="450" y="339"/>
                    <a:pt x="451" y="337"/>
                  </a:cubicBezTo>
                  <a:cubicBezTo>
                    <a:pt x="451" y="336"/>
                    <a:pt x="451" y="335"/>
                    <a:pt x="451" y="335"/>
                  </a:cubicBezTo>
                  <a:cubicBezTo>
                    <a:pt x="451" y="334"/>
                    <a:pt x="451" y="332"/>
                    <a:pt x="452" y="331"/>
                  </a:cubicBezTo>
                  <a:cubicBezTo>
                    <a:pt x="453" y="330"/>
                    <a:pt x="454" y="330"/>
                    <a:pt x="454" y="330"/>
                  </a:cubicBezTo>
                  <a:cubicBezTo>
                    <a:pt x="455" y="330"/>
                    <a:pt x="455" y="330"/>
                    <a:pt x="455" y="330"/>
                  </a:cubicBezTo>
                  <a:cubicBezTo>
                    <a:pt x="455" y="330"/>
                    <a:pt x="455" y="330"/>
                    <a:pt x="455" y="330"/>
                  </a:cubicBezTo>
                  <a:cubicBezTo>
                    <a:pt x="458" y="328"/>
                    <a:pt x="460" y="326"/>
                    <a:pt x="462" y="324"/>
                  </a:cubicBezTo>
                  <a:cubicBezTo>
                    <a:pt x="463" y="322"/>
                    <a:pt x="464" y="319"/>
                    <a:pt x="465" y="316"/>
                  </a:cubicBezTo>
                  <a:cubicBezTo>
                    <a:pt x="466" y="313"/>
                    <a:pt x="467" y="310"/>
                    <a:pt x="469" y="307"/>
                  </a:cubicBezTo>
                  <a:cubicBezTo>
                    <a:pt x="469" y="306"/>
                    <a:pt x="470" y="305"/>
                    <a:pt x="471" y="304"/>
                  </a:cubicBezTo>
                  <a:cubicBezTo>
                    <a:pt x="473" y="303"/>
                    <a:pt x="474" y="302"/>
                    <a:pt x="475" y="300"/>
                  </a:cubicBezTo>
                  <a:cubicBezTo>
                    <a:pt x="476" y="297"/>
                    <a:pt x="478" y="294"/>
                    <a:pt x="479" y="292"/>
                  </a:cubicBezTo>
                  <a:cubicBezTo>
                    <a:pt x="480" y="291"/>
                    <a:pt x="481" y="289"/>
                    <a:pt x="482" y="287"/>
                  </a:cubicBezTo>
                  <a:cubicBezTo>
                    <a:pt x="483" y="287"/>
                    <a:pt x="483" y="286"/>
                    <a:pt x="484" y="285"/>
                  </a:cubicBezTo>
                  <a:cubicBezTo>
                    <a:pt x="485" y="283"/>
                    <a:pt x="487" y="280"/>
                    <a:pt x="488" y="278"/>
                  </a:cubicBezTo>
                  <a:cubicBezTo>
                    <a:pt x="490" y="273"/>
                    <a:pt x="493" y="269"/>
                    <a:pt x="496" y="264"/>
                  </a:cubicBezTo>
                  <a:cubicBezTo>
                    <a:pt x="500" y="260"/>
                    <a:pt x="504" y="256"/>
                    <a:pt x="508" y="252"/>
                  </a:cubicBezTo>
                  <a:cubicBezTo>
                    <a:pt x="510" y="250"/>
                    <a:pt x="512" y="248"/>
                    <a:pt x="514" y="246"/>
                  </a:cubicBezTo>
                  <a:cubicBezTo>
                    <a:pt x="515" y="246"/>
                    <a:pt x="516" y="245"/>
                    <a:pt x="516" y="244"/>
                  </a:cubicBezTo>
                  <a:cubicBezTo>
                    <a:pt x="517" y="244"/>
                    <a:pt x="517" y="244"/>
                    <a:pt x="517" y="244"/>
                  </a:cubicBezTo>
                  <a:cubicBezTo>
                    <a:pt x="520" y="240"/>
                    <a:pt x="523" y="237"/>
                    <a:pt x="528" y="235"/>
                  </a:cubicBezTo>
                  <a:cubicBezTo>
                    <a:pt x="532" y="234"/>
                    <a:pt x="535" y="232"/>
                    <a:pt x="538" y="229"/>
                  </a:cubicBezTo>
                  <a:cubicBezTo>
                    <a:pt x="539" y="229"/>
                    <a:pt x="539" y="229"/>
                    <a:pt x="539" y="229"/>
                  </a:cubicBezTo>
                  <a:cubicBezTo>
                    <a:pt x="540" y="228"/>
                    <a:pt x="542" y="227"/>
                    <a:pt x="543" y="226"/>
                  </a:cubicBezTo>
                  <a:cubicBezTo>
                    <a:pt x="544" y="226"/>
                    <a:pt x="545" y="225"/>
                    <a:pt x="546" y="225"/>
                  </a:cubicBezTo>
                  <a:cubicBezTo>
                    <a:pt x="550" y="222"/>
                    <a:pt x="554" y="220"/>
                    <a:pt x="556" y="215"/>
                  </a:cubicBezTo>
                  <a:cubicBezTo>
                    <a:pt x="556" y="212"/>
                    <a:pt x="555" y="208"/>
                    <a:pt x="554" y="205"/>
                  </a:cubicBezTo>
                  <a:cubicBezTo>
                    <a:pt x="554" y="202"/>
                    <a:pt x="553" y="200"/>
                    <a:pt x="553" y="197"/>
                  </a:cubicBezTo>
                  <a:cubicBezTo>
                    <a:pt x="553" y="195"/>
                    <a:pt x="553" y="193"/>
                    <a:pt x="553" y="190"/>
                  </a:cubicBezTo>
                  <a:cubicBezTo>
                    <a:pt x="554" y="187"/>
                    <a:pt x="554" y="183"/>
                    <a:pt x="553" y="180"/>
                  </a:cubicBezTo>
                  <a:cubicBezTo>
                    <a:pt x="552" y="177"/>
                    <a:pt x="551" y="175"/>
                    <a:pt x="549" y="173"/>
                  </a:cubicBezTo>
                  <a:cubicBezTo>
                    <a:pt x="548" y="170"/>
                    <a:pt x="546" y="168"/>
                    <a:pt x="545" y="165"/>
                  </a:cubicBezTo>
                  <a:cubicBezTo>
                    <a:pt x="543" y="160"/>
                    <a:pt x="541" y="155"/>
                    <a:pt x="535" y="155"/>
                  </a:cubicBezTo>
                  <a:cubicBezTo>
                    <a:pt x="534" y="155"/>
                    <a:pt x="534" y="155"/>
                    <a:pt x="533" y="155"/>
                  </a:cubicBezTo>
                  <a:cubicBezTo>
                    <a:pt x="532" y="155"/>
                    <a:pt x="530" y="156"/>
                    <a:pt x="529" y="156"/>
                  </a:cubicBezTo>
                  <a:cubicBezTo>
                    <a:pt x="527" y="157"/>
                    <a:pt x="525" y="157"/>
                    <a:pt x="523" y="157"/>
                  </a:cubicBezTo>
                  <a:cubicBezTo>
                    <a:pt x="523" y="157"/>
                    <a:pt x="522" y="157"/>
                    <a:pt x="522" y="157"/>
                  </a:cubicBezTo>
                  <a:cubicBezTo>
                    <a:pt x="518" y="156"/>
                    <a:pt x="518" y="156"/>
                    <a:pt x="518" y="156"/>
                  </a:cubicBezTo>
                  <a:cubicBezTo>
                    <a:pt x="519" y="162"/>
                    <a:pt x="519" y="162"/>
                    <a:pt x="519" y="162"/>
                  </a:cubicBezTo>
                  <a:cubicBezTo>
                    <a:pt x="519" y="164"/>
                    <a:pt x="520" y="165"/>
                    <a:pt x="520" y="167"/>
                  </a:cubicBezTo>
                  <a:cubicBezTo>
                    <a:pt x="521" y="176"/>
                    <a:pt x="522" y="185"/>
                    <a:pt x="519" y="194"/>
                  </a:cubicBezTo>
                  <a:cubicBezTo>
                    <a:pt x="518" y="199"/>
                    <a:pt x="515" y="202"/>
                    <a:pt x="513" y="204"/>
                  </a:cubicBezTo>
                  <a:cubicBezTo>
                    <a:pt x="511" y="207"/>
                    <a:pt x="509" y="209"/>
                    <a:pt x="507" y="212"/>
                  </a:cubicBezTo>
                  <a:cubicBezTo>
                    <a:pt x="507" y="212"/>
                    <a:pt x="507" y="212"/>
                    <a:pt x="507" y="212"/>
                  </a:cubicBezTo>
                  <a:cubicBezTo>
                    <a:pt x="503" y="213"/>
                    <a:pt x="498" y="214"/>
                    <a:pt x="496" y="217"/>
                  </a:cubicBezTo>
                  <a:cubicBezTo>
                    <a:pt x="495" y="219"/>
                    <a:pt x="495" y="221"/>
                    <a:pt x="494" y="224"/>
                  </a:cubicBezTo>
                  <a:cubicBezTo>
                    <a:pt x="494" y="226"/>
                    <a:pt x="494" y="227"/>
                    <a:pt x="493" y="229"/>
                  </a:cubicBezTo>
                  <a:cubicBezTo>
                    <a:pt x="493" y="230"/>
                    <a:pt x="493" y="230"/>
                    <a:pt x="493" y="230"/>
                  </a:cubicBezTo>
                  <a:cubicBezTo>
                    <a:pt x="493" y="231"/>
                    <a:pt x="492" y="234"/>
                    <a:pt x="490" y="235"/>
                  </a:cubicBezTo>
                  <a:cubicBezTo>
                    <a:pt x="490" y="235"/>
                    <a:pt x="489" y="235"/>
                    <a:pt x="489" y="235"/>
                  </a:cubicBezTo>
                  <a:cubicBezTo>
                    <a:pt x="488" y="235"/>
                    <a:pt x="487" y="234"/>
                    <a:pt x="486" y="233"/>
                  </a:cubicBezTo>
                  <a:cubicBezTo>
                    <a:pt x="486" y="233"/>
                    <a:pt x="486" y="232"/>
                    <a:pt x="485" y="232"/>
                  </a:cubicBezTo>
                  <a:cubicBezTo>
                    <a:pt x="482" y="229"/>
                    <a:pt x="479" y="228"/>
                    <a:pt x="476" y="228"/>
                  </a:cubicBezTo>
                  <a:cubicBezTo>
                    <a:pt x="475" y="228"/>
                    <a:pt x="475" y="228"/>
                    <a:pt x="474" y="228"/>
                  </a:cubicBezTo>
                  <a:cubicBezTo>
                    <a:pt x="471" y="229"/>
                    <a:pt x="470" y="231"/>
                    <a:pt x="470" y="234"/>
                  </a:cubicBezTo>
                  <a:cubicBezTo>
                    <a:pt x="469" y="236"/>
                    <a:pt x="469" y="238"/>
                    <a:pt x="467" y="239"/>
                  </a:cubicBezTo>
                  <a:cubicBezTo>
                    <a:pt x="467" y="239"/>
                    <a:pt x="467" y="240"/>
                    <a:pt x="467" y="240"/>
                  </a:cubicBezTo>
                  <a:cubicBezTo>
                    <a:pt x="467" y="239"/>
                    <a:pt x="466" y="239"/>
                    <a:pt x="464" y="238"/>
                  </a:cubicBezTo>
                  <a:cubicBezTo>
                    <a:pt x="462" y="236"/>
                    <a:pt x="461" y="235"/>
                    <a:pt x="461" y="234"/>
                  </a:cubicBezTo>
                  <a:cubicBezTo>
                    <a:pt x="459" y="236"/>
                    <a:pt x="459" y="236"/>
                    <a:pt x="459" y="236"/>
                  </a:cubicBezTo>
                  <a:cubicBezTo>
                    <a:pt x="459" y="234"/>
                    <a:pt x="459" y="234"/>
                    <a:pt x="459" y="234"/>
                  </a:cubicBezTo>
                  <a:cubicBezTo>
                    <a:pt x="458" y="234"/>
                    <a:pt x="458" y="235"/>
                    <a:pt x="457" y="235"/>
                  </a:cubicBezTo>
                  <a:cubicBezTo>
                    <a:pt x="456" y="236"/>
                    <a:pt x="455" y="236"/>
                    <a:pt x="454" y="237"/>
                  </a:cubicBezTo>
                  <a:cubicBezTo>
                    <a:pt x="454" y="237"/>
                    <a:pt x="453" y="237"/>
                    <a:pt x="453" y="237"/>
                  </a:cubicBezTo>
                  <a:cubicBezTo>
                    <a:pt x="452" y="237"/>
                    <a:pt x="451" y="236"/>
                    <a:pt x="449" y="234"/>
                  </a:cubicBezTo>
                  <a:cubicBezTo>
                    <a:pt x="447" y="232"/>
                    <a:pt x="447" y="232"/>
                    <a:pt x="447" y="232"/>
                  </a:cubicBezTo>
                  <a:cubicBezTo>
                    <a:pt x="445" y="234"/>
                    <a:pt x="445" y="234"/>
                    <a:pt x="445" y="234"/>
                  </a:cubicBezTo>
                  <a:cubicBezTo>
                    <a:pt x="444" y="236"/>
                    <a:pt x="442" y="236"/>
                    <a:pt x="440" y="236"/>
                  </a:cubicBezTo>
                  <a:cubicBezTo>
                    <a:pt x="436" y="236"/>
                    <a:pt x="433" y="235"/>
                    <a:pt x="430" y="233"/>
                  </a:cubicBezTo>
                  <a:cubicBezTo>
                    <a:pt x="428" y="233"/>
                    <a:pt x="428" y="233"/>
                    <a:pt x="428" y="233"/>
                  </a:cubicBezTo>
                  <a:cubicBezTo>
                    <a:pt x="427" y="232"/>
                    <a:pt x="426" y="232"/>
                    <a:pt x="424" y="231"/>
                  </a:cubicBezTo>
                  <a:cubicBezTo>
                    <a:pt x="423" y="230"/>
                    <a:pt x="421" y="229"/>
                    <a:pt x="420" y="229"/>
                  </a:cubicBezTo>
                  <a:cubicBezTo>
                    <a:pt x="419" y="229"/>
                    <a:pt x="418" y="229"/>
                    <a:pt x="418" y="229"/>
                  </a:cubicBezTo>
                  <a:cubicBezTo>
                    <a:pt x="416" y="229"/>
                    <a:pt x="415" y="229"/>
                    <a:pt x="414" y="229"/>
                  </a:cubicBezTo>
                  <a:cubicBezTo>
                    <a:pt x="412" y="229"/>
                    <a:pt x="411" y="229"/>
                    <a:pt x="410" y="229"/>
                  </a:cubicBezTo>
                  <a:cubicBezTo>
                    <a:pt x="407" y="229"/>
                    <a:pt x="404" y="229"/>
                    <a:pt x="402" y="228"/>
                  </a:cubicBezTo>
                  <a:cubicBezTo>
                    <a:pt x="399" y="228"/>
                    <a:pt x="397" y="228"/>
                    <a:pt x="394" y="228"/>
                  </a:cubicBezTo>
                  <a:cubicBezTo>
                    <a:pt x="394" y="228"/>
                    <a:pt x="393" y="228"/>
                    <a:pt x="393" y="228"/>
                  </a:cubicBezTo>
                  <a:cubicBezTo>
                    <a:pt x="393" y="228"/>
                    <a:pt x="392" y="228"/>
                    <a:pt x="391" y="228"/>
                  </a:cubicBezTo>
                  <a:cubicBezTo>
                    <a:pt x="386" y="228"/>
                    <a:pt x="383" y="226"/>
                    <a:pt x="383" y="222"/>
                  </a:cubicBezTo>
                  <a:cubicBezTo>
                    <a:pt x="383" y="220"/>
                    <a:pt x="384" y="219"/>
                    <a:pt x="386" y="218"/>
                  </a:cubicBezTo>
                  <a:cubicBezTo>
                    <a:pt x="387" y="217"/>
                    <a:pt x="387" y="217"/>
                    <a:pt x="388" y="216"/>
                  </a:cubicBezTo>
                  <a:cubicBezTo>
                    <a:pt x="389" y="215"/>
                    <a:pt x="390" y="213"/>
                    <a:pt x="390" y="212"/>
                  </a:cubicBezTo>
                  <a:cubicBezTo>
                    <a:pt x="391" y="210"/>
                    <a:pt x="391" y="209"/>
                    <a:pt x="392" y="207"/>
                  </a:cubicBezTo>
                  <a:cubicBezTo>
                    <a:pt x="396" y="202"/>
                    <a:pt x="396" y="197"/>
                    <a:pt x="395" y="190"/>
                  </a:cubicBezTo>
                  <a:cubicBezTo>
                    <a:pt x="395" y="188"/>
                    <a:pt x="395" y="185"/>
                    <a:pt x="395" y="182"/>
                  </a:cubicBezTo>
                  <a:cubicBezTo>
                    <a:pt x="395" y="182"/>
                    <a:pt x="395" y="182"/>
                    <a:pt x="395" y="181"/>
                  </a:cubicBezTo>
                  <a:cubicBezTo>
                    <a:pt x="396" y="181"/>
                    <a:pt x="396" y="181"/>
                    <a:pt x="396" y="181"/>
                  </a:cubicBezTo>
                  <a:cubicBezTo>
                    <a:pt x="399" y="180"/>
                    <a:pt x="401" y="178"/>
                    <a:pt x="402" y="176"/>
                  </a:cubicBezTo>
                  <a:cubicBezTo>
                    <a:pt x="403" y="174"/>
                    <a:pt x="403" y="172"/>
                    <a:pt x="403" y="170"/>
                  </a:cubicBezTo>
                  <a:cubicBezTo>
                    <a:pt x="404" y="169"/>
                    <a:pt x="404" y="167"/>
                    <a:pt x="404" y="166"/>
                  </a:cubicBezTo>
                  <a:cubicBezTo>
                    <a:pt x="405" y="163"/>
                    <a:pt x="406" y="162"/>
                    <a:pt x="407" y="161"/>
                  </a:cubicBezTo>
                  <a:cubicBezTo>
                    <a:pt x="408" y="160"/>
                    <a:pt x="409" y="159"/>
                    <a:pt x="410" y="158"/>
                  </a:cubicBezTo>
                  <a:cubicBezTo>
                    <a:pt x="412" y="155"/>
                    <a:pt x="412" y="152"/>
                    <a:pt x="410" y="148"/>
                  </a:cubicBezTo>
                  <a:cubicBezTo>
                    <a:pt x="408" y="141"/>
                    <a:pt x="401" y="137"/>
                    <a:pt x="395" y="134"/>
                  </a:cubicBezTo>
                  <a:cubicBezTo>
                    <a:pt x="392" y="133"/>
                    <a:pt x="390" y="133"/>
                    <a:pt x="388" y="133"/>
                  </a:cubicBezTo>
                  <a:cubicBezTo>
                    <a:pt x="387" y="133"/>
                    <a:pt x="385" y="132"/>
                    <a:pt x="384" y="132"/>
                  </a:cubicBezTo>
                  <a:cubicBezTo>
                    <a:pt x="381" y="132"/>
                    <a:pt x="380" y="130"/>
                    <a:pt x="379" y="129"/>
                  </a:cubicBezTo>
                  <a:cubicBezTo>
                    <a:pt x="378" y="128"/>
                    <a:pt x="378" y="128"/>
                    <a:pt x="377" y="127"/>
                  </a:cubicBezTo>
                  <a:cubicBezTo>
                    <a:pt x="375" y="126"/>
                    <a:pt x="373" y="125"/>
                    <a:pt x="370" y="125"/>
                  </a:cubicBezTo>
                  <a:cubicBezTo>
                    <a:pt x="369" y="125"/>
                    <a:pt x="367" y="125"/>
                    <a:pt x="366" y="124"/>
                  </a:cubicBezTo>
                  <a:cubicBezTo>
                    <a:pt x="363" y="123"/>
                    <a:pt x="361" y="122"/>
                    <a:pt x="359" y="120"/>
                  </a:cubicBezTo>
                  <a:cubicBezTo>
                    <a:pt x="357" y="119"/>
                    <a:pt x="356" y="117"/>
                    <a:pt x="354" y="116"/>
                  </a:cubicBezTo>
                  <a:cubicBezTo>
                    <a:pt x="350" y="114"/>
                    <a:pt x="347" y="112"/>
                    <a:pt x="343" y="110"/>
                  </a:cubicBezTo>
                  <a:cubicBezTo>
                    <a:pt x="342" y="109"/>
                    <a:pt x="341" y="108"/>
                    <a:pt x="340" y="107"/>
                  </a:cubicBezTo>
                  <a:cubicBezTo>
                    <a:pt x="337" y="105"/>
                    <a:pt x="337" y="105"/>
                    <a:pt x="337" y="105"/>
                  </a:cubicBezTo>
                  <a:cubicBezTo>
                    <a:pt x="333" y="102"/>
                    <a:pt x="329" y="99"/>
                    <a:pt x="326" y="97"/>
                  </a:cubicBezTo>
                  <a:cubicBezTo>
                    <a:pt x="321" y="95"/>
                    <a:pt x="314" y="92"/>
                    <a:pt x="308" y="92"/>
                  </a:cubicBezTo>
                  <a:cubicBezTo>
                    <a:pt x="308" y="92"/>
                    <a:pt x="308" y="92"/>
                    <a:pt x="307" y="92"/>
                  </a:cubicBezTo>
                  <a:cubicBezTo>
                    <a:pt x="307" y="92"/>
                    <a:pt x="306" y="92"/>
                    <a:pt x="305" y="92"/>
                  </a:cubicBezTo>
                  <a:cubicBezTo>
                    <a:pt x="305" y="92"/>
                    <a:pt x="304" y="92"/>
                    <a:pt x="304" y="92"/>
                  </a:cubicBezTo>
                  <a:cubicBezTo>
                    <a:pt x="302" y="92"/>
                    <a:pt x="301" y="92"/>
                    <a:pt x="300" y="91"/>
                  </a:cubicBezTo>
                  <a:cubicBezTo>
                    <a:pt x="299" y="91"/>
                    <a:pt x="298" y="90"/>
                    <a:pt x="297" y="89"/>
                  </a:cubicBezTo>
                  <a:cubicBezTo>
                    <a:pt x="296" y="89"/>
                    <a:pt x="295" y="88"/>
                    <a:pt x="293" y="87"/>
                  </a:cubicBezTo>
                  <a:cubicBezTo>
                    <a:pt x="292" y="87"/>
                    <a:pt x="291" y="87"/>
                    <a:pt x="290" y="87"/>
                  </a:cubicBezTo>
                  <a:cubicBezTo>
                    <a:pt x="288" y="86"/>
                    <a:pt x="285" y="86"/>
                    <a:pt x="283" y="85"/>
                  </a:cubicBezTo>
                  <a:cubicBezTo>
                    <a:pt x="279" y="82"/>
                    <a:pt x="276" y="79"/>
                    <a:pt x="272" y="75"/>
                  </a:cubicBezTo>
                  <a:cubicBezTo>
                    <a:pt x="269" y="73"/>
                    <a:pt x="267" y="70"/>
                    <a:pt x="264" y="68"/>
                  </a:cubicBezTo>
                  <a:cubicBezTo>
                    <a:pt x="261" y="66"/>
                    <a:pt x="261" y="66"/>
                    <a:pt x="261" y="66"/>
                  </a:cubicBezTo>
                  <a:cubicBezTo>
                    <a:pt x="254" y="61"/>
                    <a:pt x="247" y="55"/>
                    <a:pt x="242" y="49"/>
                  </a:cubicBezTo>
                  <a:cubicBezTo>
                    <a:pt x="240" y="47"/>
                    <a:pt x="239" y="45"/>
                    <a:pt x="238" y="43"/>
                  </a:cubicBezTo>
                  <a:cubicBezTo>
                    <a:pt x="236" y="40"/>
                    <a:pt x="233" y="37"/>
                    <a:pt x="231" y="34"/>
                  </a:cubicBezTo>
                  <a:cubicBezTo>
                    <a:pt x="229" y="33"/>
                    <a:pt x="227" y="31"/>
                    <a:pt x="226" y="30"/>
                  </a:cubicBezTo>
                  <a:cubicBezTo>
                    <a:pt x="223" y="27"/>
                    <a:pt x="220" y="25"/>
                    <a:pt x="217" y="21"/>
                  </a:cubicBezTo>
                  <a:cubicBezTo>
                    <a:pt x="217" y="21"/>
                    <a:pt x="216" y="20"/>
                    <a:pt x="216" y="19"/>
                  </a:cubicBezTo>
                  <a:cubicBezTo>
                    <a:pt x="216" y="18"/>
                    <a:pt x="216" y="18"/>
                    <a:pt x="216" y="18"/>
                  </a:cubicBezTo>
                  <a:cubicBezTo>
                    <a:pt x="214" y="17"/>
                    <a:pt x="214" y="17"/>
                    <a:pt x="214" y="17"/>
                  </a:cubicBezTo>
                  <a:cubicBezTo>
                    <a:pt x="211" y="16"/>
                    <a:pt x="209" y="15"/>
                    <a:pt x="209" y="15"/>
                  </a:cubicBezTo>
                  <a:cubicBezTo>
                    <a:pt x="208" y="14"/>
                    <a:pt x="208" y="13"/>
                    <a:pt x="207" y="12"/>
                  </a:cubicBezTo>
                  <a:cubicBezTo>
                    <a:pt x="207" y="10"/>
                    <a:pt x="207" y="9"/>
                    <a:pt x="205" y="8"/>
                  </a:cubicBezTo>
                  <a:cubicBezTo>
                    <a:pt x="205" y="8"/>
                    <a:pt x="204" y="8"/>
                    <a:pt x="204" y="8"/>
                  </a:cubicBezTo>
                  <a:cubicBezTo>
                    <a:pt x="203" y="8"/>
                    <a:pt x="202" y="8"/>
                    <a:pt x="202" y="8"/>
                  </a:cubicBezTo>
                  <a:cubicBezTo>
                    <a:pt x="201" y="8"/>
                    <a:pt x="201" y="8"/>
                    <a:pt x="200" y="8"/>
                  </a:cubicBezTo>
                  <a:cubicBezTo>
                    <a:pt x="197" y="9"/>
                    <a:pt x="194" y="9"/>
                    <a:pt x="191" y="9"/>
                  </a:cubicBezTo>
                  <a:cubicBezTo>
                    <a:pt x="168" y="10"/>
                    <a:pt x="168" y="10"/>
                    <a:pt x="168" y="10"/>
                  </a:cubicBezTo>
                  <a:cubicBezTo>
                    <a:pt x="167" y="13"/>
                    <a:pt x="167" y="13"/>
                    <a:pt x="167" y="13"/>
                  </a:cubicBezTo>
                  <a:cubicBezTo>
                    <a:pt x="166" y="17"/>
                    <a:pt x="164" y="20"/>
                    <a:pt x="163" y="25"/>
                  </a:cubicBezTo>
                  <a:cubicBezTo>
                    <a:pt x="163" y="25"/>
                    <a:pt x="163" y="25"/>
                    <a:pt x="163" y="26"/>
                  </a:cubicBezTo>
                  <a:cubicBezTo>
                    <a:pt x="163" y="27"/>
                    <a:pt x="163" y="28"/>
                    <a:pt x="163" y="28"/>
                  </a:cubicBezTo>
                  <a:cubicBezTo>
                    <a:pt x="163" y="29"/>
                    <a:pt x="162" y="29"/>
                    <a:pt x="161" y="29"/>
                  </a:cubicBezTo>
                  <a:cubicBezTo>
                    <a:pt x="161" y="30"/>
                    <a:pt x="161" y="30"/>
                    <a:pt x="161" y="30"/>
                  </a:cubicBezTo>
                  <a:cubicBezTo>
                    <a:pt x="160" y="30"/>
                    <a:pt x="160" y="30"/>
                    <a:pt x="160" y="30"/>
                  </a:cubicBezTo>
                  <a:cubicBezTo>
                    <a:pt x="159" y="31"/>
                    <a:pt x="159" y="32"/>
                    <a:pt x="159" y="34"/>
                  </a:cubicBezTo>
                  <a:cubicBezTo>
                    <a:pt x="159" y="34"/>
                    <a:pt x="159" y="35"/>
                    <a:pt x="159" y="36"/>
                  </a:cubicBezTo>
                  <a:cubicBezTo>
                    <a:pt x="159" y="39"/>
                    <a:pt x="159" y="41"/>
                    <a:pt x="157" y="43"/>
                  </a:cubicBezTo>
                  <a:cubicBezTo>
                    <a:pt x="157" y="43"/>
                    <a:pt x="156" y="43"/>
                    <a:pt x="156" y="43"/>
                  </a:cubicBezTo>
                  <a:cubicBezTo>
                    <a:pt x="156" y="43"/>
                    <a:pt x="156" y="43"/>
                    <a:pt x="156" y="43"/>
                  </a:cubicBezTo>
                  <a:cubicBezTo>
                    <a:pt x="152" y="39"/>
                    <a:pt x="151" y="34"/>
                    <a:pt x="150" y="30"/>
                  </a:cubicBezTo>
                  <a:cubicBezTo>
                    <a:pt x="149" y="25"/>
                    <a:pt x="148" y="20"/>
                    <a:pt x="143" y="17"/>
                  </a:cubicBezTo>
                  <a:cubicBezTo>
                    <a:pt x="140" y="14"/>
                    <a:pt x="135" y="14"/>
                    <a:pt x="131" y="14"/>
                  </a:cubicBezTo>
                  <a:cubicBezTo>
                    <a:pt x="129" y="14"/>
                    <a:pt x="129" y="14"/>
                    <a:pt x="129" y="14"/>
                  </a:cubicBezTo>
                  <a:cubicBezTo>
                    <a:pt x="127" y="13"/>
                    <a:pt x="124" y="13"/>
                    <a:pt x="121" y="13"/>
                  </a:cubicBezTo>
                  <a:cubicBezTo>
                    <a:pt x="121" y="13"/>
                    <a:pt x="121" y="13"/>
                    <a:pt x="121" y="13"/>
                  </a:cubicBezTo>
                  <a:cubicBezTo>
                    <a:pt x="118" y="12"/>
                    <a:pt x="116" y="12"/>
                    <a:pt x="113" y="12"/>
                  </a:cubicBezTo>
                  <a:cubicBezTo>
                    <a:pt x="113" y="12"/>
                    <a:pt x="113" y="12"/>
                    <a:pt x="113" y="12"/>
                  </a:cubicBezTo>
                  <a:cubicBezTo>
                    <a:pt x="112" y="12"/>
                    <a:pt x="110" y="12"/>
                    <a:pt x="109" y="12"/>
                  </a:cubicBezTo>
                  <a:cubicBezTo>
                    <a:pt x="108" y="12"/>
                    <a:pt x="107" y="13"/>
                    <a:pt x="105" y="13"/>
                  </a:cubicBezTo>
                  <a:cubicBezTo>
                    <a:pt x="103" y="13"/>
                    <a:pt x="101" y="12"/>
                    <a:pt x="99" y="10"/>
                  </a:cubicBezTo>
                  <a:cubicBezTo>
                    <a:pt x="98" y="9"/>
                    <a:pt x="96" y="8"/>
                    <a:pt x="95" y="6"/>
                  </a:cubicBezTo>
                  <a:cubicBezTo>
                    <a:pt x="94" y="4"/>
                    <a:pt x="92" y="2"/>
                    <a:pt x="90" y="1"/>
                  </a:cubicBezTo>
                  <a:cubicBezTo>
                    <a:pt x="89" y="0"/>
                    <a:pt x="88" y="0"/>
                    <a:pt x="87" y="0"/>
                  </a:cubicBezTo>
                  <a:cubicBezTo>
                    <a:pt x="84" y="0"/>
                    <a:pt x="84" y="0"/>
                    <a:pt x="84" y="0"/>
                  </a:cubicBezTo>
                  <a:cubicBezTo>
                    <a:pt x="85" y="2"/>
                    <a:pt x="85" y="2"/>
                    <a:pt x="85" y="2"/>
                  </a:cubicBezTo>
                  <a:cubicBezTo>
                    <a:pt x="85" y="3"/>
                    <a:pt x="84" y="4"/>
                    <a:pt x="84" y="5"/>
                  </a:cubicBezTo>
                  <a:cubicBezTo>
                    <a:pt x="84" y="5"/>
                    <a:pt x="84" y="7"/>
                    <a:pt x="84" y="8"/>
                  </a:cubicBezTo>
                  <a:cubicBezTo>
                    <a:pt x="83" y="14"/>
                    <a:pt x="80" y="15"/>
                    <a:pt x="74" y="17"/>
                  </a:cubicBezTo>
                  <a:cubicBezTo>
                    <a:pt x="71" y="18"/>
                    <a:pt x="70" y="19"/>
                    <a:pt x="70" y="22"/>
                  </a:cubicBezTo>
                  <a:cubicBezTo>
                    <a:pt x="70" y="23"/>
                    <a:pt x="69" y="25"/>
                    <a:pt x="68" y="27"/>
                  </a:cubicBezTo>
                  <a:cubicBezTo>
                    <a:pt x="67" y="29"/>
                    <a:pt x="65" y="30"/>
                    <a:pt x="64" y="30"/>
                  </a:cubicBezTo>
                  <a:cubicBezTo>
                    <a:pt x="61" y="31"/>
                    <a:pt x="60" y="33"/>
                    <a:pt x="60" y="36"/>
                  </a:cubicBezTo>
                  <a:cubicBezTo>
                    <a:pt x="60" y="36"/>
                    <a:pt x="60" y="36"/>
                    <a:pt x="60" y="37"/>
                  </a:cubicBezTo>
                  <a:cubicBezTo>
                    <a:pt x="58" y="37"/>
                    <a:pt x="58" y="37"/>
                    <a:pt x="58" y="37"/>
                  </a:cubicBezTo>
                  <a:cubicBezTo>
                    <a:pt x="58" y="41"/>
                    <a:pt x="58" y="41"/>
                    <a:pt x="58" y="41"/>
                  </a:cubicBezTo>
                  <a:cubicBezTo>
                    <a:pt x="58" y="42"/>
                    <a:pt x="58" y="42"/>
                    <a:pt x="58" y="42"/>
                  </a:cubicBezTo>
                  <a:cubicBezTo>
                    <a:pt x="61" y="45"/>
                    <a:pt x="64" y="50"/>
                    <a:pt x="63" y="55"/>
                  </a:cubicBezTo>
                  <a:cubicBezTo>
                    <a:pt x="63" y="58"/>
                    <a:pt x="62" y="60"/>
                    <a:pt x="61" y="63"/>
                  </a:cubicBezTo>
                  <a:cubicBezTo>
                    <a:pt x="61" y="67"/>
                    <a:pt x="60" y="70"/>
                    <a:pt x="59" y="74"/>
                  </a:cubicBezTo>
                  <a:cubicBezTo>
                    <a:pt x="59" y="75"/>
                    <a:pt x="59" y="76"/>
                    <a:pt x="59" y="78"/>
                  </a:cubicBezTo>
                  <a:cubicBezTo>
                    <a:pt x="58" y="82"/>
                    <a:pt x="58" y="87"/>
                    <a:pt x="56" y="91"/>
                  </a:cubicBezTo>
                  <a:cubicBezTo>
                    <a:pt x="55" y="94"/>
                    <a:pt x="53" y="95"/>
                    <a:pt x="50" y="96"/>
                  </a:cubicBezTo>
                  <a:cubicBezTo>
                    <a:pt x="49" y="96"/>
                    <a:pt x="49" y="96"/>
                    <a:pt x="49" y="96"/>
                  </a:cubicBezTo>
                  <a:cubicBezTo>
                    <a:pt x="46" y="97"/>
                    <a:pt x="45" y="98"/>
                    <a:pt x="42" y="100"/>
                  </a:cubicBezTo>
                  <a:cubicBezTo>
                    <a:pt x="40" y="102"/>
                    <a:pt x="37" y="104"/>
                    <a:pt x="34" y="105"/>
                  </a:cubicBezTo>
                  <a:cubicBezTo>
                    <a:pt x="32" y="106"/>
                    <a:pt x="31" y="107"/>
                    <a:pt x="29" y="108"/>
                  </a:cubicBezTo>
                  <a:cubicBezTo>
                    <a:pt x="26" y="110"/>
                    <a:pt x="20" y="114"/>
                    <a:pt x="19" y="118"/>
                  </a:cubicBezTo>
                  <a:cubicBezTo>
                    <a:pt x="19" y="120"/>
                    <a:pt x="19" y="124"/>
                    <a:pt x="20" y="126"/>
                  </a:cubicBezTo>
                  <a:cubicBezTo>
                    <a:pt x="21" y="127"/>
                    <a:pt x="21" y="128"/>
                    <a:pt x="22" y="128"/>
                  </a:cubicBezTo>
                  <a:cubicBezTo>
                    <a:pt x="23" y="129"/>
                    <a:pt x="24" y="130"/>
                    <a:pt x="25" y="132"/>
                  </a:cubicBezTo>
                  <a:cubicBezTo>
                    <a:pt x="26" y="134"/>
                    <a:pt x="27" y="137"/>
                    <a:pt x="25" y="140"/>
                  </a:cubicBezTo>
                  <a:cubicBezTo>
                    <a:pt x="25" y="141"/>
                    <a:pt x="24" y="141"/>
                    <a:pt x="23" y="142"/>
                  </a:cubicBezTo>
                  <a:cubicBezTo>
                    <a:pt x="22" y="143"/>
                    <a:pt x="22" y="143"/>
                    <a:pt x="22" y="145"/>
                  </a:cubicBezTo>
                  <a:cubicBezTo>
                    <a:pt x="21" y="150"/>
                    <a:pt x="23" y="155"/>
                    <a:pt x="26" y="160"/>
                  </a:cubicBezTo>
                  <a:cubicBezTo>
                    <a:pt x="27" y="162"/>
                    <a:pt x="28" y="164"/>
                    <a:pt x="28" y="166"/>
                  </a:cubicBezTo>
                  <a:cubicBezTo>
                    <a:pt x="29" y="167"/>
                    <a:pt x="29" y="167"/>
                    <a:pt x="29" y="168"/>
                  </a:cubicBezTo>
                  <a:cubicBezTo>
                    <a:pt x="30" y="169"/>
                    <a:pt x="30" y="170"/>
                    <a:pt x="31" y="171"/>
                  </a:cubicBezTo>
                  <a:cubicBezTo>
                    <a:pt x="32" y="174"/>
                    <a:pt x="34" y="178"/>
                    <a:pt x="33" y="181"/>
                  </a:cubicBezTo>
                  <a:cubicBezTo>
                    <a:pt x="32" y="183"/>
                    <a:pt x="32" y="183"/>
                    <a:pt x="31" y="184"/>
                  </a:cubicBezTo>
                  <a:cubicBezTo>
                    <a:pt x="30" y="185"/>
                    <a:pt x="30" y="186"/>
                    <a:pt x="29" y="187"/>
                  </a:cubicBezTo>
                  <a:cubicBezTo>
                    <a:pt x="29" y="192"/>
                    <a:pt x="30" y="195"/>
                    <a:pt x="33" y="198"/>
                  </a:cubicBezTo>
                  <a:cubicBezTo>
                    <a:pt x="34" y="200"/>
                    <a:pt x="35" y="201"/>
                    <a:pt x="37" y="202"/>
                  </a:cubicBezTo>
                  <a:cubicBezTo>
                    <a:pt x="38" y="204"/>
                    <a:pt x="40" y="206"/>
                    <a:pt x="41" y="208"/>
                  </a:cubicBezTo>
                  <a:cubicBezTo>
                    <a:pt x="42" y="209"/>
                    <a:pt x="43" y="212"/>
                    <a:pt x="42" y="214"/>
                  </a:cubicBezTo>
                  <a:cubicBezTo>
                    <a:pt x="42" y="216"/>
                    <a:pt x="41" y="217"/>
                    <a:pt x="40" y="217"/>
                  </a:cubicBezTo>
                  <a:cubicBezTo>
                    <a:pt x="39" y="217"/>
                    <a:pt x="39" y="217"/>
                    <a:pt x="38" y="217"/>
                  </a:cubicBezTo>
                  <a:cubicBezTo>
                    <a:pt x="37" y="218"/>
                    <a:pt x="37" y="218"/>
                    <a:pt x="37" y="218"/>
                  </a:cubicBezTo>
                  <a:cubicBezTo>
                    <a:pt x="36" y="219"/>
                    <a:pt x="36" y="219"/>
                    <a:pt x="36" y="219"/>
                  </a:cubicBezTo>
                  <a:cubicBezTo>
                    <a:pt x="36" y="220"/>
                    <a:pt x="36" y="221"/>
                    <a:pt x="35" y="221"/>
                  </a:cubicBezTo>
                  <a:cubicBezTo>
                    <a:pt x="34" y="222"/>
                    <a:pt x="34" y="222"/>
                    <a:pt x="33" y="222"/>
                  </a:cubicBezTo>
                  <a:cubicBezTo>
                    <a:pt x="32" y="222"/>
                    <a:pt x="31" y="221"/>
                    <a:pt x="31" y="221"/>
                  </a:cubicBezTo>
                  <a:cubicBezTo>
                    <a:pt x="30" y="221"/>
                    <a:pt x="29" y="220"/>
                    <a:pt x="29" y="220"/>
                  </a:cubicBezTo>
                  <a:cubicBezTo>
                    <a:pt x="29" y="220"/>
                    <a:pt x="28" y="220"/>
                    <a:pt x="28" y="220"/>
                  </a:cubicBezTo>
                  <a:cubicBezTo>
                    <a:pt x="28" y="220"/>
                    <a:pt x="28" y="220"/>
                    <a:pt x="28" y="220"/>
                  </a:cubicBezTo>
                  <a:cubicBezTo>
                    <a:pt x="24" y="220"/>
                    <a:pt x="24" y="220"/>
                    <a:pt x="24" y="220"/>
                  </a:cubicBezTo>
                  <a:cubicBezTo>
                    <a:pt x="25" y="223"/>
                    <a:pt x="25" y="223"/>
                    <a:pt x="25" y="223"/>
                  </a:cubicBezTo>
                  <a:cubicBezTo>
                    <a:pt x="25" y="224"/>
                    <a:pt x="25" y="224"/>
                    <a:pt x="25" y="225"/>
                  </a:cubicBezTo>
                  <a:cubicBezTo>
                    <a:pt x="25" y="226"/>
                    <a:pt x="25" y="226"/>
                    <a:pt x="25" y="226"/>
                  </a:cubicBezTo>
                  <a:cubicBezTo>
                    <a:pt x="25" y="227"/>
                    <a:pt x="25" y="228"/>
                    <a:pt x="25" y="229"/>
                  </a:cubicBezTo>
                  <a:cubicBezTo>
                    <a:pt x="25" y="231"/>
                    <a:pt x="24" y="233"/>
                    <a:pt x="23" y="234"/>
                  </a:cubicBezTo>
                  <a:cubicBezTo>
                    <a:pt x="22" y="236"/>
                    <a:pt x="21" y="238"/>
                    <a:pt x="20" y="240"/>
                  </a:cubicBezTo>
                  <a:cubicBezTo>
                    <a:pt x="20" y="241"/>
                    <a:pt x="20" y="243"/>
                    <a:pt x="20" y="245"/>
                  </a:cubicBezTo>
                  <a:cubicBezTo>
                    <a:pt x="20" y="247"/>
                    <a:pt x="20" y="250"/>
                    <a:pt x="18" y="253"/>
                  </a:cubicBezTo>
                  <a:cubicBezTo>
                    <a:pt x="18" y="254"/>
                    <a:pt x="17" y="254"/>
                    <a:pt x="17" y="255"/>
                  </a:cubicBezTo>
                  <a:cubicBezTo>
                    <a:pt x="16" y="256"/>
                    <a:pt x="15" y="257"/>
                    <a:pt x="15" y="258"/>
                  </a:cubicBezTo>
                  <a:cubicBezTo>
                    <a:pt x="15" y="258"/>
                    <a:pt x="14" y="259"/>
                    <a:pt x="14" y="260"/>
                  </a:cubicBezTo>
                  <a:cubicBezTo>
                    <a:pt x="13" y="262"/>
                    <a:pt x="13" y="263"/>
                    <a:pt x="12" y="264"/>
                  </a:cubicBezTo>
                  <a:cubicBezTo>
                    <a:pt x="12" y="265"/>
                    <a:pt x="12" y="265"/>
                    <a:pt x="12" y="265"/>
                  </a:cubicBezTo>
                  <a:cubicBezTo>
                    <a:pt x="11" y="266"/>
                    <a:pt x="10" y="268"/>
                    <a:pt x="9" y="269"/>
                  </a:cubicBezTo>
                  <a:cubicBezTo>
                    <a:pt x="9" y="270"/>
                    <a:pt x="8" y="270"/>
                    <a:pt x="8" y="270"/>
                  </a:cubicBezTo>
                  <a:cubicBezTo>
                    <a:pt x="7" y="271"/>
                    <a:pt x="6" y="272"/>
                    <a:pt x="6" y="274"/>
                  </a:cubicBezTo>
                  <a:cubicBezTo>
                    <a:pt x="5" y="275"/>
                    <a:pt x="5" y="276"/>
                    <a:pt x="6" y="278"/>
                  </a:cubicBezTo>
                  <a:cubicBezTo>
                    <a:pt x="6" y="278"/>
                    <a:pt x="6" y="279"/>
                    <a:pt x="6" y="280"/>
                  </a:cubicBezTo>
                  <a:cubicBezTo>
                    <a:pt x="6" y="285"/>
                    <a:pt x="7" y="290"/>
                    <a:pt x="6" y="295"/>
                  </a:cubicBezTo>
                  <a:cubicBezTo>
                    <a:pt x="6" y="296"/>
                    <a:pt x="6" y="297"/>
                    <a:pt x="6" y="298"/>
                  </a:cubicBezTo>
                  <a:cubicBezTo>
                    <a:pt x="6" y="300"/>
                    <a:pt x="6" y="303"/>
                    <a:pt x="5" y="304"/>
                  </a:cubicBezTo>
                  <a:cubicBezTo>
                    <a:pt x="4" y="305"/>
                    <a:pt x="3" y="306"/>
                    <a:pt x="3" y="307"/>
                  </a:cubicBezTo>
                  <a:cubicBezTo>
                    <a:pt x="2" y="308"/>
                    <a:pt x="1" y="309"/>
                    <a:pt x="1" y="311"/>
                  </a:cubicBezTo>
                  <a:cubicBezTo>
                    <a:pt x="2" y="314"/>
                    <a:pt x="3" y="318"/>
                    <a:pt x="5" y="321"/>
                  </a:cubicBezTo>
                  <a:cubicBezTo>
                    <a:pt x="6" y="323"/>
                    <a:pt x="8" y="324"/>
                    <a:pt x="8" y="326"/>
                  </a:cubicBezTo>
                  <a:cubicBezTo>
                    <a:pt x="9" y="328"/>
                    <a:pt x="9" y="329"/>
                    <a:pt x="10" y="331"/>
                  </a:cubicBezTo>
                  <a:cubicBezTo>
                    <a:pt x="10" y="332"/>
                    <a:pt x="10" y="334"/>
                    <a:pt x="11" y="335"/>
                  </a:cubicBezTo>
                  <a:cubicBezTo>
                    <a:pt x="11" y="337"/>
                    <a:pt x="11" y="337"/>
                    <a:pt x="11" y="337"/>
                  </a:cubicBezTo>
                  <a:cubicBezTo>
                    <a:pt x="12" y="339"/>
                    <a:pt x="13" y="341"/>
                    <a:pt x="13" y="343"/>
                  </a:cubicBezTo>
                  <a:cubicBezTo>
                    <a:pt x="14" y="346"/>
                    <a:pt x="14" y="349"/>
                    <a:pt x="14" y="352"/>
                  </a:cubicBezTo>
                  <a:cubicBezTo>
                    <a:pt x="13" y="356"/>
                    <a:pt x="11" y="356"/>
                    <a:pt x="8" y="356"/>
                  </a:cubicBezTo>
                  <a:cubicBezTo>
                    <a:pt x="6" y="356"/>
                    <a:pt x="6" y="356"/>
                    <a:pt x="6" y="356"/>
                  </a:cubicBezTo>
                  <a:cubicBezTo>
                    <a:pt x="5" y="358"/>
                    <a:pt x="5" y="358"/>
                    <a:pt x="5" y="358"/>
                  </a:cubicBezTo>
                  <a:cubicBezTo>
                    <a:pt x="5" y="361"/>
                    <a:pt x="5" y="365"/>
                    <a:pt x="5" y="368"/>
                  </a:cubicBezTo>
                  <a:cubicBezTo>
                    <a:pt x="5" y="369"/>
                    <a:pt x="5" y="370"/>
                    <a:pt x="5" y="371"/>
                  </a:cubicBezTo>
                  <a:cubicBezTo>
                    <a:pt x="5" y="372"/>
                    <a:pt x="5" y="373"/>
                    <a:pt x="5" y="374"/>
                  </a:cubicBezTo>
                  <a:cubicBezTo>
                    <a:pt x="5" y="375"/>
                    <a:pt x="5" y="375"/>
                    <a:pt x="5" y="375"/>
                  </a:cubicBezTo>
                  <a:cubicBezTo>
                    <a:pt x="5" y="378"/>
                    <a:pt x="6" y="383"/>
                    <a:pt x="4" y="385"/>
                  </a:cubicBezTo>
                  <a:cubicBezTo>
                    <a:pt x="4" y="386"/>
                    <a:pt x="3" y="387"/>
                    <a:pt x="2" y="387"/>
                  </a:cubicBezTo>
                  <a:cubicBezTo>
                    <a:pt x="1" y="388"/>
                    <a:pt x="1" y="388"/>
                    <a:pt x="0" y="390"/>
                  </a:cubicBezTo>
                  <a:cubicBezTo>
                    <a:pt x="0" y="391"/>
                    <a:pt x="0" y="394"/>
                    <a:pt x="1" y="396"/>
                  </a:cubicBezTo>
                  <a:cubicBezTo>
                    <a:pt x="1" y="398"/>
                    <a:pt x="2" y="400"/>
                    <a:pt x="2" y="402"/>
                  </a:cubicBezTo>
                  <a:cubicBezTo>
                    <a:pt x="3" y="403"/>
                    <a:pt x="4" y="404"/>
                    <a:pt x="5" y="405"/>
                  </a:cubicBezTo>
                  <a:cubicBezTo>
                    <a:pt x="5" y="406"/>
                    <a:pt x="6" y="407"/>
                    <a:pt x="7" y="408"/>
                  </a:cubicBezTo>
                  <a:cubicBezTo>
                    <a:pt x="7" y="409"/>
                    <a:pt x="7" y="409"/>
                    <a:pt x="8" y="410"/>
                  </a:cubicBezTo>
                  <a:cubicBezTo>
                    <a:pt x="8" y="412"/>
                    <a:pt x="8" y="413"/>
                    <a:pt x="9" y="413"/>
                  </a:cubicBezTo>
                  <a:cubicBezTo>
                    <a:pt x="10" y="414"/>
                    <a:pt x="12" y="415"/>
                    <a:pt x="13" y="415"/>
                  </a:cubicBezTo>
                  <a:cubicBezTo>
                    <a:pt x="15" y="415"/>
                    <a:pt x="17" y="415"/>
                    <a:pt x="17" y="417"/>
                  </a:cubicBezTo>
                  <a:cubicBezTo>
                    <a:pt x="18" y="419"/>
                    <a:pt x="18" y="421"/>
                    <a:pt x="17" y="422"/>
                  </a:cubicBezTo>
                  <a:cubicBezTo>
                    <a:pt x="17" y="424"/>
                    <a:pt x="17" y="425"/>
                    <a:pt x="17" y="425"/>
                  </a:cubicBezTo>
                  <a:cubicBezTo>
                    <a:pt x="17" y="427"/>
                    <a:pt x="17" y="430"/>
                    <a:pt x="18" y="431"/>
                  </a:cubicBezTo>
                  <a:cubicBezTo>
                    <a:pt x="19" y="432"/>
                    <a:pt x="19" y="432"/>
                    <a:pt x="20" y="433"/>
                  </a:cubicBezTo>
                  <a:cubicBezTo>
                    <a:pt x="20" y="433"/>
                    <a:pt x="21" y="434"/>
                    <a:pt x="22" y="435"/>
                  </a:cubicBezTo>
                  <a:cubicBezTo>
                    <a:pt x="22" y="437"/>
                    <a:pt x="23" y="438"/>
                    <a:pt x="25" y="440"/>
                  </a:cubicBezTo>
                  <a:cubicBezTo>
                    <a:pt x="26" y="441"/>
                    <a:pt x="27" y="443"/>
                    <a:pt x="28" y="444"/>
                  </a:cubicBezTo>
                  <a:cubicBezTo>
                    <a:pt x="28" y="445"/>
                    <a:pt x="28" y="446"/>
                    <a:pt x="29" y="447"/>
                  </a:cubicBezTo>
                  <a:cubicBezTo>
                    <a:pt x="29" y="448"/>
                    <a:pt x="29" y="449"/>
                    <a:pt x="29" y="449"/>
                  </a:cubicBezTo>
                  <a:cubicBezTo>
                    <a:pt x="29" y="451"/>
                    <a:pt x="30" y="451"/>
                    <a:pt x="31" y="452"/>
                  </a:cubicBezTo>
                  <a:cubicBezTo>
                    <a:pt x="31" y="452"/>
                    <a:pt x="32" y="452"/>
                    <a:pt x="32" y="453"/>
                  </a:cubicBezTo>
                  <a:cubicBezTo>
                    <a:pt x="35" y="455"/>
                    <a:pt x="35" y="457"/>
                    <a:pt x="35" y="460"/>
                  </a:cubicBezTo>
                  <a:cubicBezTo>
                    <a:pt x="35" y="461"/>
                    <a:pt x="35" y="462"/>
                    <a:pt x="35" y="463"/>
                  </a:cubicBezTo>
                  <a:cubicBezTo>
                    <a:pt x="35" y="464"/>
                    <a:pt x="35" y="465"/>
                    <a:pt x="35" y="466"/>
                  </a:cubicBezTo>
                  <a:cubicBezTo>
                    <a:pt x="35" y="469"/>
                    <a:pt x="35" y="471"/>
                    <a:pt x="38" y="472"/>
                  </a:cubicBezTo>
                  <a:cubicBezTo>
                    <a:pt x="38" y="473"/>
                    <a:pt x="39" y="473"/>
                    <a:pt x="40" y="473"/>
                  </a:cubicBezTo>
                  <a:cubicBezTo>
                    <a:pt x="40" y="473"/>
                    <a:pt x="41" y="473"/>
                    <a:pt x="41" y="473"/>
                  </a:cubicBezTo>
                  <a:cubicBezTo>
                    <a:pt x="42" y="473"/>
                    <a:pt x="42" y="473"/>
                    <a:pt x="42" y="473"/>
                  </a:cubicBezTo>
                  <a:cubicBezTo>
                    <a:pt x="44" y="473"/>
                    <a:pt x="46" y="473"/>
                    <a:pt x="47" y="475"/>
                  </a:cubicBezTo>
                  <a:cubicBezTo>
                    <a:pt x="49" y="478"/>
                    <a:pt x="49" y="481"/>
                    <a:pt x="49" y="484"/>
                  </a:cubicBezTo>
                  <a:cubicBezTo>
                    <a:pt x="49" y="485"/>
                    <a:pt x="49" y="485"/>
                    <a:pt x="49" y="485"/>
                  </a:cubicBezTo>
                  <a:cubicBezTo>
                    <a:pt x="49" y="489"/>
                    <a:pt x="50" y="493"/>
                    <a:pt x="51" y="498"/>
                  </a:cubicBezTo>
                  <a:cubicBezTo>
                    <a:pt x="51" y="498"/>
                    <a:pt x="51" y="498"/>
                    <a:pt x="51" y="498"/>
                  </a:cubicBezTo>
                  <a:cubicBezTo>
                    <a:pt x="51" y="500"/>
                    <a:pt x="52" y="502"/>
                    <a:pt x="52" y="504"/>
                  </a:cubicBezTo>
                  <a:cubicBezTo>
                    <a:pt x="53" y="504"/>
                    <a:pt x="53" y="504"/>
                    <a:pt x="53" y="504"/>
                  </a:cubicBezTo>
                  <a:cubicBezTo>
                    <a:pt x="53" y="505"/>
                    <a:pt x="53" y="505"/>
                    <a:pt x="53" y="505"/>
                  </a:cubicBezTo>
                  <a:cubicBezTo>
                    <a:pt x="54" y="505"/>
                    <a:pt x="54" y="505"/>
                    <a:pt x="54" y="505"/>
                  </a:cubicBezTo>
                  <a:cubicBezTo>
                    <a:pt x="54" y="506"/>
                    <a:pt x="55" y="508"/>
                    <a:pt x="55" y="510"/>
                  </a:cubicBezTo>
                  <a:cubicBezTo>
                    <a:pt x="55" y="511"/>
                    <a:pt x="55" y="511"/>
                    <a:pt x="55" y="511"/>
                  </a:cubicBezTo>
                  <a:cubicBezTo>
                    <a:pt x="55" y="514"/>
                    <a:pt x="55" y="515"/>
                    <a:pt x="52" y="518"/>
                  </a:cubicBezTo>
                  <a:cubicBezTo>
                    <a:pt x="51" y="520"/>
                    <a:pt x="50" y="523"/>
                    <a:pt x="49" y="526"/>
                  </a:cubicBezTo>
                  <a:cubicBezTo>
                    <a:pt x="47" y="530"/>
                    <a:pt x="47" y="536"/>
                    <a:pt x="48" y="541"/>
                  </a:cubicBezTo>
                  <a:cubicBezTo>
                    <a:pt x="48" y="542"/>
                    <a:pt x="48" y="544"/>
                    <a:pt x="48" y="545"/>
                  </a:cubicBezTo>
                  <a:cubicBezTo>
                    <a:pt x="48" y="547"/>
                    <a:pt x="47" y="549"/>
                    <a:pt x="47" y="551"/>
                  </a:cubicBezTo>
                  <a:cubicBezTo>
                    <a:pt x="47" y="555"/>
                    <a:pt x="46" y="559"/>
                    <a:pt x="49" y="563"/>
                  </a:cubicBezTo>
                  <a:cubicBezTo>
                    <a:pt x="52" y="567"/>
                    <a:pt x="54" y="574"/>
                    <a:pt x="55" y="579"/>
                  </a:cubicBezTo>
                  <a:cubicBezTo>
                    <a:pt x="56" y="581"/>
                    <a:pt x="56" y="582"/>
                    <a:pt x="57" y="583"/>
                  </a:cubicBezTo>
                  <a:cubicBezTo>
                    <a:pt x="57" y="585"/>
                    <a:pt x="58" y="587"/>
                    <a:pt x="58" y="588"/>
                  </a:cubicBezTo>
                  <a:cubicBezTo>
                    <a:pt x="59" y="592"/>
                    <a:pt x="57" y="593"/>
                    <a:pt x="54" y="595"/>
                  </a:cubicBezTo>
                  <a:cubicBezTo>
                    <a:pt x="52" y="597"/>
                    <a:pt x="51" y="598"/>
                    <a:pt x="50" y="599"/>
                  </a:cubicBezTo>
                  <a:cubicBezTo>
                    <a:pt x="50" y="600"/>
                    <a:pt x="49" y="601"/>
                    <a:pt x="49" y="601"/>
                  </a:cubicBezTo>
                  <a:cubicBezTo>
                    <a:pt x="48" y="602"/>
                    <a:pt x="48" y="602"/>
                    <a:pt x="47" y="603"/>
                  </a:cubicBezTo>
                  <a:cubicBezTo>
                    <a:pt x="47" y="603"/>
                    <a:pt x="47" y="603"/>
                    <a:pt x="46" y="604"/>
                  </a:cubicBezTo>
                  <a:cubicBezTo>
                    <a:pt x="46" y="604"/>
                    <a:pt x="46" y="604"/>
                    <a:pt x="46" y="605"/>
                  </a:cubicBezTo>
                  <a:cubicBezTo>
                    <a:pt x="45" y="606"/>
                    <a:pt x="45" y="607"/>
                    <a:pt x="45" y="607"/>
                  </a:cubicBezTo>
                  <a:cubicBezTo>
                    <a:pt x="44" y="608"/>
                    <a:pt x="43" y="609"/>
                    <a:pt x="43" y="609"/>
                  </a:cubicBezTo>
                  <a:cubicBezTo>
                    <a:pt x="41" y="610"/>
                    <a:pt x="41" y="612"/>
                    <a:pt x="41" y="613"/>
                  </a:cubicBezTo>
                  <a:cubicBezTo>
                    <a:pt x="41" y="615"/>
                    <a:pt x="41" y="615"/>
                    <a:pt x="41" y="615"/>
                  </a:cubicBezTo>
                  <a:cubicBezTo>
                    <a:pt x="41" y="617"/>
                    <a:pt x="41" y="620"/>
                    <a:pt x="42" y="623"/>
                  </a:cubicBezTo>
                  <a:cubicBezTo>
                    <a:pt x="42" y="625"/>
                    <a:pt x="43" y="627"/>
                    <a:pt x="44" y="629"/>
                  </a:cubicBezTo>
                  <a:cubicBezTo>
                    <a:pt x="45" y="633"/>
                    <a:pt x="46" y="636"/>
                    <a:pt x="47" y="640"/>
                  </a:cubicBezTo>
                  <a:cubicBezTo>
                    <a:pt x="47" y="642"/>
                    <a:pt x="48" y="643"/>
                    <a:pt x="49" y="644"/>
                  </a:cubicBezTo>
                  <a:cubicBezTo>
                    <a:pt x="49" y="645"/>
                    <a:pt x="50" y="646"/>
                    <a:pt x="50" y="647"/>
                  </a:cubicBezTo>
                  <a:cubicBezTo>
                    <a:pt x="51" y="649"/>
                    <a:pt x="51" y="651"/>
                    <a:pt x="51" y="653"/>
                  </a:cubicBezTo>
                  <a:cubicBezTo>
                    <a:pt x="51" y="654"/>
                    <a:pt x="51" y="655"/>
                    <a:pt x="51" y="656"/>
                  </a:cubicBezTo>
                  <a:cubicBezTo>
                    <a:pt x="52" y="661"/>
                    <a:pt x="55" y="664"/>
                    <a:pt x="57" y="667"/>
                  </a:cubicBezTo>
                  <a:cubicBezTo>
                    <a:pt x="60" y="670"/>
                    <a:pt x="62" y="673"/>
                    <a:pt x="63" y="676"/>
                  </a:cubicBezTo>
                  <a:cubicBezTo>
                    <a:pt x="65" y="682"/>
                    <a:pt x="69" y="686"/>
                    <a:pt x="72" y="690"/>
                  </a:cubicBezTo>
                  <a:cubicBezTo>
                    <a:pt x="74" y="692"/>
                    <a:pt x="76" y="696"/>
                    <a:pt x="74" y="699"/>
                  </a:cubicBezTo>
                  <a:cubicBezTo>
                    <a:pt x="73" y="700"/>
                    <a:pt x="72" y="700"/>
                    <a:pt x="71" y="700"/>
                  </a:cubicBezTo>
                  <a:cubicBezTo>
                    <a:pt x="71" y="700"/>
                    <a:pt x="70" y="701"/>
                    <a:pt x="70" y="701"/>
                  </a:cubicBezTo>
                  <a:cubicBezTo>
                    <a:pt x="69" y="701"/>
                    <a:pt x="69" y="702"/>
                    <a:pt x="69" y="702"/>
                  </a:cubicBezTo>
                  <a:cubicBezTo>
                    <a:pt x="68" y="702"/>
                    <a:pt x="68" y="703"/>
                    <a:pt x="67" y="703"/>
                  </a:cubicBezTo>
                  <a:cubicBezTo>
                    <a:pt x="66" y="704"/>
                    <a:pt x="65" y="704"/>
                    <a:pt x="64" y="704"/>
                  </a:cubicBezTo>
                  <a:cubicBezTo>
                    <a:pt x="62" y="705"/>
                    <a:pt x="61" y="706"/>
                    <a:pt x="61" y="708"/>
                  </a:cubicBezTo>
                  <a:cubicBezTo>
                    <a:pt x="61" y="710"/>
                    <a:pt x="62" y="712"/>
                    <a:pt x="62" y="714"/>
                  </a:cubicBezTo>
                  <a:cubicBezTo>
                    <a:pt x="63" y="715"/>
                    <a:pt x="63" y="716"/>
                    <a:pt x="64" y="717"/>
                  </a:cubicBezTo>
                  <a:cubicBezTo>
                    <a:pt x="65" y="722"/>
                    <a:pt x="66" y="730"/>
                    <a:pt x="64" y="735"/>
                  </a:cubicBezTo>
                  <a:cubicBezTo>
                    <a:pt x="63" y="737"/>
                    <a:pt x="61" y="740"/>
                    <a:pt x="63" y="743"/>
                  </a:cubicBezTo>
                  <a:cubicBezTo>
                    <a:pt x="63" y="745"/>
                    <a:pt x="64" y="745"/>
                    <a:pt x="64" y="746"/>
                  </a:cubicBezTo>
                  <a:cubicBezTo>
                    <a:pt x="65" y="747"/>
                    <a:pt x="66" y="749"/>
                    <a:pt x="66" y="751"/>
                  </a:cubicBezTo>
                  <a:cubicBezTo>
                    <a:pt x="66" y="752"/>
                    <a:pt x="66" y="753"/>
                    <a:pt x="66" y="754"/>
                  </a:cubicBezTo>
                  <a:cubicBezTo>
                    <a:pt x="65" y="756"/>
                    <a:pt x="65" y="759"/>
                    <a:pt x="66" y="760"/>
                  </a:cubicBezTo>
                  <a:cubicBezTo>
                    <a:pt x="66" y="761"/>
                    <a:pt x="67" y="762"/>
                    <a:pt x="68" y="762"/>
                  </a:cubicBezTo>
                  <a:cubicBezTo>
                    <a:pt x="69" y="764"/>
                    <a:pt x="70" y="765"/>
                    <a:pt x="69" y="767"/>
                  </a:cubicBezTo>
                  <a:cubicBezTo>
                    <a:pt x="69" y="769"/>
                    <a:pt x="69" y="770"/>
                    <a:pt x="69" y="771"/>
                  </a:cubicBezTo>
                  <a:cubicBezTo>
                    <a:pt x="68" y="776"/>
                    <a:pt x="68" y="781"/>
                    <a:pt x="70" y="785"/>
                  </a:cubicBezTo>
                  <a:cubicBezTo>
                    <a:pt x="70" y="786"/>
                    <a:pt x="71" y="787"/>
                    <a:pt x="72" y="788"/>
                  </a:cubicBezTo>
                  <a:cubicBezTo>
                    <a:pt x="73" y="789"/>
                    <a:pt x="73" y="791"/>
                    <a:pt x="74" y="792"/>
                  </a:cubicBezTo>
                  <a:cubicBezTo>
                    <a:pt x="74" y="794"/>
                    <a:pt x="75" y="796"/>
                    <a:pt x="75" y="798"/>
                  </a:cubicBezTo>
                  <a:cubicBezTo>
                    <a:pt x="75" y="799"/>
                    <a:pt x="76" y="800"/>
                    <a:pt x="76" y="802"/>
                  </a:cubicBezTo>
                  <a:cubicBezTo>
                    <a:pt x="76" y="803"/>
                    <a:pt x="77" y="805"/>
                    <a:pt x="78" y="806"/>
                  </a:cubicBezTo>
                  <a:cubicBezTo>
                    <a:pt x="79" y="807"/>
                    <a:pt x="79" y="809"/>
                    <a:pt x="80" y="810"/>
                  </a:cubicBezTo>
                  <a:cubicBezTo>
                    <a:pt x="80" y="812"/>
                    <a:pt x="80" y="812"/>
                    <a:pt x="80" y="812"/>
                  </a:cubicBezTo>
                  <a:cubicBezTo>
                    <a:pt x="81" y="815"/>
                    <a:pt x="81" y="816"/>
                    <a:pt x="83" y="819"/>
                  </a:cubicBezTo>
                  <a:cubicBezTo>
                    <a:pt x="84" y="820"/>
                    <a:pt x="84" y="821"/>
                    <a:pt x="85" y="823"/>
                  </a:cubicBezTo>
                  <a:cubicBezTo>
                    <a:pt x="88" y="826"/>
                    <a:pt x="90" y="830"/>
                    <a:pt x="92" y="833"/>
                  </a:cubicBezTo>
                  <a:cubicBezTo>
                    <a:pt x="93" y="835"/>
                    <a:pt x="93" y="837"/>
                    <a:pt x="91" y="839"/>
                  </a:cubicBezTo>
                  <a:cubicBezTo>
                    <a:pt x="91" y="839"/>
                    <a:pt x="89" y="840"/>
                    <a:pt x="87" y="841"/>
                  </a:cubicBezTo>
                  <a:cubicBezTo>
                    <a:pt x="86" y="841"/>
                    <a:pt x="86" y="841"/>
                    <a:pt x="86" y="841"/>
                  </a:cubicBezTo>
                  <a:cubicBezTo>
                    <a:pt x="86" y="843"/>
                    <a:pt x="86" y="843"/>
                    <a:pt x="86" y="843"/>
                  </a:cubicBezTo>
                  <a:cubicBezTo>
                    <a:pt x="86" y="844"/>
                    <a:pt x="86" y="846"/>
                    <a:pt x="86" y="847"/>
                  </a:cubicBezTo>
                  <a:cubicBezTo>
                    <a:pt x="87" y="847"/>
                    <a:pt x="87" y="848"/>
                    <a:pt x="88" y="848"/>
                  </a:cubicBezTo>
                  <a:cubicBezTo>
                    <a:pt x="89" y="849"/>
                    <a:pt x="89" y="850"/>
                    <a:pt x="89" y="853"/>
                  </a:cubicBezTo>
                  <a:cubicBezTo>
                    <a:pt x="89" y="853"/>
                    <a:pt x="89" y="854"/>
                    <a:pt x="89" y="855"/>
                  </a:cubicBezTo>
                  <a:cubicBezTo>
                    <a:pt x="89" y="856"/>
                    <a:pt x="89" y="857"/>
                    <a:pt x="89" y="858"/>
                  </a:cubicBezTo>
                  <a:cubicBezTo>
                    <a:pt x="89" y="859"/>
                    <a:pt x="90" y="860"/>
                    <a:pt x="91" y="861"/>
                  </a:cubicBezTo>
                  <a:cubicBezTo>
                    <a:pt x="91" y="862"/>
                    <a:pt x="92" y="862"/>
                    <a:pt x="92" y="863"/>
                  </a:cubicBezTo>
                  <a:cubicBezTo>
                    <a:pt x="93" y="865"/>
                    <a:pt x="94" y="867"/>
                    <a:pt x="95" y="870"/>
                  </a:cubicBezTo>
                  <a:cubicBezTo>
                    <a:pt x="95" y="871"/>
                    <a:pt x="96" y="873"/>
                    <a:pt x="97" y="875"/>
                  </a:cubicBezTo>
                  <a:cubicBezTo>
                    <a:pt x="98" y="877"/>
                    <a:pt x="100" y="877"/>
                    <a:pt x="104" y="878"/>
                  </a:cubicBezTo>
                  <a:cubicBezTo>
                    <a:pt x="107" y="879"/>
                    <a:pt x="111" y="880"/>
                    <a:pt x="112" y="883"/>
                  </a:cubicBezTo>
                  <a:cubicBezTo>
                    <a:pt x="112" y="883"/>
                    <a:pt x="113" y="885"/>
                    <a:pt x="110" y="889"/>
                  </a:cubicBezTo>
                  <a:cubicBezTo>
                    <a:pt x="109" y="890"/>
                    <a:pt x="109" y="890"/>
                    <a:pt x="109" y="890"/>
                  </a:cubicBezTo>
                  <a:cubicBezTo>
                    <a:pt x="110" y="891"/>
                    <a:pt x="110" y="891"/>
                    <a:pt x="110" y="891"/>
                  </a:cubicBezTo>
                  <a:cubicBezTo>
                    <a:pt x="110" y="893"/>
                    <a:pt x="111" y="894"/>
                    <a:pt x="112" y="894"/>
                  </a:cubicBezTo>
                  <a:cubicBezTo>
                    <a:pt x="113" y="895"/>
                    <a:pt x="114" y="895"/>
                    <a:pt x="114" y="896"/>
                  </a:cubicBezTo>
                  <a:cubicBezTo>
                    <a:pt x="116" y="896"/>
                    <a:pt x="117" y="897"/>
                    <a:pt x="118" y="898"/>
                  </a:cubicBezTo>
                  <a:cubicBezTo>
                    <a:pt x="119" y="900"/>
                    <a:pt x="119" y="901"/>
                    <a:pt x="119" y="903"/>
                  </a:cubicBezTo>
                  <a:cubicBezTo>
                    <a:pt x="119" y="903"/>
                    <a:pt x="119" y="904"/>
                    <a:pt x="119" y="904"/>
                  </a:cubicBezTo>
                  <a:cubicBezTo>
                    <a:pt x="119" y="906"/>
                    <a:pt x="119" y="906"/>
                    <a:pt x="119" y="906"/>
                  </a:cubicBezTo>
                  <a:cubicBezTo>
                    <a:pt x="121" y="906"/>
                    <a:pt x="121" y="906"/>
                    <a:pt x="121" y="906"/>
                  </a:cubicBezTo>
                  <a:cubicBezTo>
                    <a:pt x="122" y="906"/>
                    <a:pt x="122" y="906"/>
                    <a:pt x="122" y="907"/>
                  </a:cubicBezTo>
                  <a:cubicBezTo>
                    <a:pt x="125" y="908"/>
                    <a:pt x="127" y="912"/>
                    <a:pt x="126" y="915"/>
                  </a:cubicBezTo>
                  <a:cubicBezTo>
                    <a:pt x="126" y="916"/>
                    <a:pt x="125" y="916"/>
                    <a:pt x="124" y="917"/>
                  </a:cubicBezTo>
                  <a:cubicBezTo>
                    <a:pt x="122" y="918"/>
                    <a:pt x="122" y="918"/>
                    <a:pt x="122" y="918"/>
                  </a:cubicBezTo>
                  <a:cubicBezTo>
                    <a:pt x="124" y="921"/>
                    <a:pt x="124" y="921"/>
                    <a:pt x="124" y="921"/>
                  </a:cubicBezTo>
                  <a:cubicBezTo>
                    <a:pt x="124" y="921"/>
                    <a:pt x="124" y="922"/>
                    <a:pt x="125" y="923"/>
                  </a:cubicBezTo>
                  <a:cubicBezTo>
                    <a:pt x="126" y="926"/>
                    <a:pt x="127" y="930"/>
                    <a:pt x="131" y="930"/>
                  </a:cubicBezTo>
                  <a:cubicBezTo>
                    <a:pt x="131" y="930"/>
                    <a:pt x="131" y="930"/>
                    <a:pt x="132" y="930"/>
                  </a:cubicBezTo>
                  <a:cubicBezTo>
                    <a:pt x="133" y="930"/>
                    <a:pt x="135" y="930"/>
                    <a:pt x="136" y="930"/>
                  </a:cubicBezTo>
                  <a:cubicBezTo>
                    <a:pt x="138" y="930"/>
                    <a:pt x="139" y="930"/>
                    <a:pt x="141" y="930"/>
                  </a:cubicBezTo>
                  <a:cubicBezTo>
                    <a:pt x="142" y="930"/>
                    <a:pt x="142" y="930"/>
                    <a:pt x="143" y="930"/>
                  </a:cubicBezTo>
                  <a:cubicBezTo>
                    <a:pt x="146" y="930"/>
                    <a:pt x="151" y="930"/>
                    <a:pt x="152" y="935"/>
                  </a:cubicBezTo>
                  <a:cubicBezTo>
                    <a:pt x="153" y="937"/>
                    <a:pt x="154" y="943"/>
                    <a:pt x="152" y="945"/>
                  </a:cubicBezTo>
                  <a:cubicBezTo>
                    <a:pt x="151" y="946"/>
                    <a:pt x="149" y="947"/>
                    <a:pt x="148" y="947"/>
                  </a:cubicBezTo>
                  <a:cubicBezTo>
                    <a:pt x="147" y="947"/>
                    <a:pt x="146" y="947"/>
                    <a:pt x="145" y="946"/>
                  </a:cubicBezTo>
                  <a:cubicBezTo>
                    <a:pt x="144" y="946"/>
                    <a:pt x="144" y="946"/>
                    <a:pt x="143" y="946"/>
                  </a:cubicBezTo>
                  <a:cubicBezTo>
                    <a:pt x="142" y="946"/>
                    <a:pt x="140" y="946"/>
                    <a:pt x="139" y="946"/>
                  </a:cubicBezTo>
                  <a:cubicBezTo>
                    <a:pt x="137" y="946"/>
                    <a:pt x="135" y="946"/>
                    <a:pt x="133" y="946"/>
                  </a:cubicBezTo>
                  <a:cubicBezTo>
                    <a:pt x="133" y="951"/>
                    <a:pt x="133" y="951"/>
                    <a:pt x="133" y="951"/>
                  </a:cubicBezTo>
                  <a:cubicBezTo>
                    <a:pt x="134" y="951"/>
                    <a:pt x="134" y="951"/>
                    <a:pt x="134" y="951"/>
                  </a:cubicBezTo>
                  <a:cubicBezTo>
                    <a:pt x="135" y="952"/>
                    <a:pt x="136" y="952"/>
                    <a:pt x="137" y="952"/>
                  </a:cubicBezTo>
                  <a:cubicBezTo>
                    <a:pt x="141" y="953"/>
                    <a:pt x="146" y="954"/>
                    <a:pt x="148" y="957"/>
                  </a:cubicBezTo>
                  <a:cubicBezTo>
                    <a:pt x="149" y="957"/>
                    <a:pt x="149" y="958"/>
                    <a:pt x="150" y="959"/>
                  </a:cubicBezTo>
                  <a:cubicBezTo>
                    <a:pt x="150" y="960"/>
                    <a:pt x="150" y="960"/>
                    <a:pt x="150" y="960"/>
                  </a:cubicBezTo>
                  <a:cubicBezTo>
                    <a:pt x="153" y="959"/>
                    <a:pt x="153" y="959"/>
                    <a:pt x="153" y="959"/>
                  </a:cubicBezTo>
                  <a:cubicBezTo>
                    <a:pt x="154" y="960"/>
                    <a:pt x="154" y="960"/>
                    <a:pt x="154" y="960"/>
                  </a:cubicBezTo>
                  <a:cubicBezTo>
                    <a:pt x="154" y="961"/>
                    <a:pt x="153" y="961"/>
                    <a:pt x="153" y="961"/>
                  </a:cubicBezTo>
                  <a:cubicBezTo>
                    <a:pt x="153" y="961"/>
                    <a:pt x="154" y="961"/>
                    <a:pt x="154" y="961"/>
                  </a:cubicBezTo>
                  <a:cubicBezTo>
                    <a:pt x="155" y="961"/>
                    <a:pt x="156" y="961"/>
                    <a:pt x="156" y="962"/>
                  </a:cubicBezTo>
                  <a:cubicBezTo>
                    <a:pt x="157" y="962"/>
                    <a:pt x="159" y="967"/>
                    <a:pt x="159" y="968"/>
                  </a:cubicBezTo>
                  <a:cubicBezTo>
                    <a:pt x="159" y="971"/>
                    <a:pt x="157" y="972"/>
                    <a:pt x="155" y="974"/>
                  </a:cubicBezTo>
                  <a:cubicBezTo>
                    <a:pt x="153" y="975"/>
                    <a:pt x="152" y="975"/>
                    <a:pt x="152" y="976"/>
                  </a:cubicBezTo>
                  <a:cubicBezTo>
                    <a:pt x="149" y="980"/>
                    <a:pt x="153" y="986"/>
                    <a:pt x="155" y="989"/>
                  </a:cubicBezTo>
                  <a:cubicBezTo>
                    <a:pt x="155" y="989"/>
                    <a:pt x="156" y="990"/>
                    <a:pt x="156" y="991"/>
                  </a:cubicBezTo>
                  <a:cubicBezTo>
                    <a:pt x="158" y="992"/>
                    <a:pt x="159" y="994"/>
                    <a:pt x="158" y="997"/>
                  </a:cubicBezTo>
                  <a:cubicBezTo>
                    <a:pt x="158" y="998"/>
                    <a:pt x="158" y="999"/>
                    <a:pt x="157" y="999"/>
                  </a:cubicBezTo>
                  <a:cubicBezTo>
                    <a:pt x="157" y="1000"/>
                    <a:pt x="157" y="1000"/>
                    <a:pt x="156" y="1001"/>
                  </a:cubicBezTo>
                  <a:cubicBezTo>
                    <a:pt x="156" y="1002"/>
                    <a:pt x="156" y="1002"/>
                    <a:pt x="156" y="1002"/>
                  </a:cubicBezTo>
                  <a:cubicBezTo>
                    <a:pt x="157" y="1003"/>
                    <a:pt x="157" y="1003"/>
                    <a:pt x="157" y="1003"/>
                  </a:cubicBezTo>
                  <a:cubicBezTo>
                    <a:pt x="157" y="1003"/>
                    <a:pt x="158" y="1004"/>
                    <a:pt x="158" y="1004"/>
                  </a:cubicBezTo>
                  <a:cubicBezTo>
                    <a:pt x="159" y="1005"/>
                    <a:pt x="159" y="1005"/>
                    <a:pt x="160" y="1006"/>
                  </a:cubicBezTo>
                  <a:cubicBezTo>
                    <a:pt x="160" y="1006"/>
                    <a:pt x="160" y="1007"/>
                    <a:pt x="161" y="1008"/>
                  </a:cubicBezTo>
                  <a:cubicBezTo>
                    <a:pt x="161" y="1008"/>
                    <a:pt x="162" y="1009"/>
                    <a:pt x="162" y="1010"/>
                  </a:cubicBezTo>
                  <a:cubicBezTo>
                    <a:pt x="163" y="1010"/>
                    <a:pt x="163" y="1011"/>
                    <a:pt x="163" y="1011"/>
                  </a:cubicBezTo>
                  <a:cubicBezTo>
                    <a:pt x="164" y="1012"/>
                    <a:pt x="165" y="1013"/>
                    <a:pt x="166" y="1014"/>
                  </a:cubicBezTo>
                  <a:cubicBezTo>
                    <a:pt x="166" y="1015"/>
                    <a:pt x="166" y="1015"/>
                    <a:pt x="166" y="1015"/>
                  </a:cubicBezTo>
                  <a:cubicBezTo>
                    <a:pt x="167" y="1018"/>
                    <a:pt x="168" y="1021"/>
                    <a:pt x="168" y="1024"/>
                  </a:cubicBezTo>
                  <a:cubicBezTo>
                    <a:pt x="167" y="1025"/>
                    <a:pt x="167" y="1026"/>
                    <a:pt x="166" y="1027"/>
                  </a:cubicBezTo>
                  <a:cubicBezTo>
                    <a:pt x="165" y="1028"/>
                    <a:pt x="165" y="1030"/>
                    <a:pt x="166" y="1031"/>
                  </a:cubicBezTo>
                  <a:cubicBezTo>
                    <a:pt x="166" y="1032"/>
                    <a:pt x="167" y="1033"/>
                    <a:pt x="168" y="1035"/>
                  </a:cubicBezTo>
                  <a:cubicBezTo>
                    <a:pt x="168" y="1036"/>
                    <a:pt x="169" y="1037"/>
                    <a:pt x="170" y="1039"/>
                  </a:cubicBezTo>
                  <a:cubicBezTo>
                    <a:pt x="171" y="1042"/>
                    <a:pt x="170" y="1045"/>
                    <a:pt x="169" y="1048"/>
                  </a:cubicBezTo>
                  <a:cubicBezTo>
                    <a:pt x="168" y="1050"/>
                    <a:pt x="166" y="1051"/>
                    <a:pt x="164" y="1052"/>
                  </a:cubicBezTo>
                  <a:cubicBezTo>
                    <a:pt x="162" y="1053"/>
                    <a:pt x="162" y="1053"/>
                    <a:pt x="162" y="1053"/>
                  </a:cubicBezTo>
                  <a:cubicBezTo>
                    <a:pt x="162" y="1054"/>
                    <a:pt x="162" y="1054"/>
                    <a:pt x="162" y="1054"/>
                  </a:cubicBezTo>
                  <a:cubicBezTo>
                    <a:pt x="162" y="1059"/>
                    <a:pt x="162" y="1064"/>
                    <a:pt x="163" y="1069"/>
                  </a:cubicBezTo>
                  <a:cubicBezTo>
                    <a:pt x="163" y="1071"/>
                    <a:pt x="164" y="1072"/>
                    <a:pt x="166" y="1073"/>
                  </a:cubicBezTo>
                  <a:cubicBezTo>
                    <a:pt x="167" y="1073"/>
                    <a:pt x="168" y="1073"/>
                    <a:pt x="168" y="1074"/>
                  </a:cubicBezTo>
                  <a:cubicBezTo>
                    <a:pt x="173" y="1076"/>
                    <a:pt x="179" y="1083"/>
                    <a:pt x="177" y="1089"/>
                  </a:cubicBezTo>
                  <a:cubicBezTo>
                    <a:pt x="177" y="1091"/>
                    <a:pt x="176" y="1092"/>
                    <a:pt x="175" y="1093"/>
                  </a:cubicBezTo>
                  <a:cubicBezTo>
                    <a:pt x="174" y="1094"/>
                    <a:pt x="173" y="1095"/>
                    <a:pt x="173" y="1096"/>
                  </a:cubicBezTo>
                  <a:cubicBezTo>
                    <a:pt x="173" y="1098"/>
                    <a:pt x="174" y="1099"/>
                    <a:pt x="175" y="1101"/>
                  </a:cubicBezTo>
                  <a:cubicBezTo>
                    <a:pt x="175" y="1102"/>
                    <a:pt x="176" y="1103"/>
                    <a:pt x="176" y="1104"/>
                  </a:cubicBezTo>
                  <a:cubicBezTo>
                    <a:pt x="178" y="1108"/>
                    <a:pt x="178" y="1109"/>
                    <a:pt x="174" y="1112"/>
                  </a:cubicBezTo>
                  <a:cubicBezTo>
                    <a:pt x="173" y="1112"/>
                    <a:pt x="173" y="1113"/>
                    <a:pt x="172" y="1113"/>
                  </a:cubicBezTo>
                  <a:cubicBezTo>
                    <a:pt x="171" y="1114"/>
                    <a:pt x="170" y="1115"/>
                    <a:pt x="169" y="1115"/>
                  </a:cubicBezTo>
                  <a:cubicBezTo>
                    <a:pt x="167" y="1116"/>
                    <a:pt x="167" y="1116"/>
                    <a:pt x="167" y="1116"/>
                  </a:cubicBezTo>
                  <a:cubicBezTo>
                    <a:pt x="167" y="1118"/>
                    <a:pt x="167" y="1118"/>
                    <a:pt x="167" y="1118"/>
                  </a:cubicBezTo>
                  <a:cubicBezTo>
                    <a:pt x="167" y="1119"/>
                    <a:pt x="167" y="1120"/>
                    <a:pt x="167" y="1122"/>
                  </a:cubicBezTo>
                  <a:cubicBezTo>
                    <a:pt x="167" y="1123"/>
                    <a:pt x="167" y="1125"/>
                    <a:pt x="167" y="1126"/>
                  </a:cubicBezTo>
                  <a:cubicBezTo>
                    <a:pt x="166" y="1129"/>
                    <a:pt x="166" y="1129"/>
                    <a:pt x="164" y="1129"/>
                  </a:cubicBezTo>
                  <a:cubicBezTo>
                    <a:pt x="164" y="1129"/>
                    <a:pt x="164" y="1129"/>
                    <a:pt x="164" y="1129"/>
                  </a:cubicBezTo>
                  <a:cubicBezTo>
                    <a:pt x="163" y="1130"/>
                    <a:pt x="162" y="1130"/>
                    <a:pt x="161" y="1130"/>
                  </a:cubicBezTo>
                  <a:cubicBezTo>
                    <a:pt x="159" y="1130"/>
                    <a:pt x="159" y="1130"/>
                    <a:pt x="159" y="1130"/>
                  </a:cubicBezTo>
                  <a:cubicBezTo>
                    <a:pt x="159" y="1133"/>
                    <a:pt x="159" y="1133"/>
                    <a:pt x="159" y="1133"/>
                  </a:cubicBezTo>
                  <a:cubicBezTo>
                    <a:pt x="160" y="1137"/>
                    <a:pt x="162" y="1139"/>
                    <a:pt x="164" y="1142"/>
                  </a:cubicBezTo>
                  <a:cubicBezTo>
                    <a:pt x="166" y="1144"/>
                    <a:pt x="167" y="1146"/>
                    <a:pt x="167" y="1148"/>
                  </a:cubicBezTo>
                  <a:cubicBezTo>
                    <a:pt x="167" y="1149"/>
                    <a:pt x="167" y="1149"/>
                    <a:pt x="167" y="1149"/>
                  </a:cubicBezTo>
                  <a:cubicBezTo>
                    <a:pt x="168" y="1151"/>
                    <a:pt x="168" y="1151"/>
                    <a:pt x="169" y="1153"/>
                  </a:cubicBezTo>
                  <a:cubicBezTo>
                    <a:pt x="169" y="1153"/>
                    <a:pt x="170" y="1154"/>
                    <a:pt x="170" y="1155"/>
                  </a:cubicBezTo>
                  <a:cubicBezTo>
                    <a:pt x="171" y="1155"/>
                    <a:pt x="171" y="1156"/>
                    <a:pt x="171" y="1157"/>
                  </a:cubicBezTo>
                  <a:cubicBezTo>
                    <a:pt x="172" y="1158"/>
                    <a:pt x="172" y="1159"/>
                    <a:pt x="173" y="1160"/>
                  </a:cubicBezTo>
                  <a:cubicBezTo>
                    <a:pt x="174" y="1161"/>
                    <a:pt x="175" y="1162"/>
                    <a:pt x="176" y="1162"/>
                  </a:cubicBezTo>
                  <a:cubicBezTo>
                    <a:pt x="177" y="1163"/>
                    <a:pt x="178" y="1164"/>
                    <a:pt x="179" y="1165"/>
                  </a:cubicBezTo>
                  <a:cubicBezTo>
                    <a:pt x="182" y="1168"/>
                    <a:pt x="184" y="1171"/>
                    <a:pt x="186" y="1174"/>
                  </a:cubicBezTo>
                  <a:cubicBezTo>
                    <a:pt x="187" y="1176"/>
                    <a:pt x="187" y="1176"/>
                    <a:pt x="187" y="1176"/>
                  </a:cubicBezTo>
                  <a:cubicBezTo>
                    <a:pt x="188" y="1177"/>
                    <a:pt x="189" y="1178"/>
                    <a:pt x="190" y="1179"/>
                  </a:cubicBezTo>
                  <a:cubicBezTo>
                    <a:pt x="190" y="1179"/>
                    <a:pt x="191" y="1180"/>
                    <a:pt x="192" y="1181"/>
                  </a:cubicBezTo>
                  <a:cubicBezTo>
                    <a:pt x="192" y="1182"/>
                    <a:pt x="193" y="1182"/>
                    <a:pt x="193" y="1183"/>
                  </a:cubicBezTo>
                  <a:cubicBezTo>
                    <a:pt x="195" y="1187"/>
                    <a:pt x="195" y="1187"/>
                    <a:pt x="195" y="1187"/>
                  </a:cubicBezTo>
                  <a:cubicBezTo>
                    <a:pt x="197" y="1184"/>
                    <a:pt x="197" y="1184"/>
                    <a:pt x="197" y="1184"/>
                  </a:cubicBezTo>
                  <a:cubicBezTo>
                    <a:pt x="200" y="1180"/>
                    <a:pt x="203" y="1180"/>
                    <a:pt x="208" y="1180"/>
                  </a:cubicBezTo>
                  <a:cubicBezTo>
                    <a:pt x="209" y="1180"/>
                    <a:pt x="209" y="1180"/>
                    <a:pt x="209" y="1180"/>
                  </a:cubicBezTo>
                  <a:cubicBezTo>
                    <a:pt x="210" y="1180"/>
                    <a:pt x="211" y="1180"/>
                    <a:pt x="212" y="1179"/>
                  </a:cubicBezTo>
                  <a:cubicBezTo>
                    <a:pt x="213" y="1179"/>
                    <a:pt x="214" y="1179"/>
                    <a:pt x="215" y="1179"/>
                  </a:cubicBezTo>
                  <a:cubicBezTo>
                    <a:pt x="216" y="1179"/>
                    <a:pt x="217" y="1179"/>
                    <a:pt x="219" y="1180"/>
                  </a:cubicBezTo>
                  <a:cubicBezTo>
                    <a:pt x="220" y="1182"/>
                    <a:pt x="221" y="1183"/>
                    <a:pt x="222" y="1185"/>
                  </a:cubicBezTo>
                  <a:cubicBezTo>
                    <a:pt x="222" y="1186"/>
                    <a:pt x="223" y="1187"/>
                    <a:pt x="223" y="1188"/>
                  </a:cubicBezTo>
                  <a:cubicBezTo>
                    <a:pt x="224" y="1189"/>
                    <a:pt x="224" y="1189"/>
                    <a:pt x="224" y="1189"/>
                  </a:cubicBezTo>
                  <a:cubicBezTo>
                    <a:pt x="226" y="1191"/>
                    <a:pt x="227" y="1193"/>
                    <a:pt x="227" y="1196"/>
                  </a:cubicBezTo>
                  <a:cubicBezTo>
                    <a:pt x="227" y="1199"/>
                    <a:pt x="228" y="1200"/>
                    <a:pt x="229" y="1201"/>
                  </a:cubicBezTo>
                  <a:cubicBezTo>
                    <a:pt x="230" y="1202"/>
                    <a:pt x="231" y="1202"/>
                    <a:pt x="231" y="1203"/>
                  </a:cubicBezTo>
                  <a:cubicBezTo>
                    <a:pt x="234" y="1206"/>
                    <a:pt x="234" y="1210"/>
                    <a:pt x="235" y="1212"/>
                  </a:cubicBezTo>
                  <a:cubicBezTo>
                    <a:pt x="235" y="1213"/>
                    <a:pt x="235" y="1213"/>
                    <a:pt x="235" y="1213"/>
                  </a:cubicBezTo>
                  <a:cubicBezTo>
                    <a:pt x="235" y="1216"/>
                    <a:pt x="235" y="1217"/>
                    <a:pt x="238" y="1219"/>
                  </a:cubicBezTo>
                  <a:cubicBezTo>
                    <a:pt x="238" y="1219"/>
                    <a:pt x="239" y="1220"/>
                    <a:pt x="239" y="1220"/>
                  </a:cubicBezTo>
                  <a:cubicBezTo>
                    <a:pt x="240" y="1221"/>
                    <a:pt x="240" y="1221"/>
                    <a:pt x="241" y="1222"/>
                  </a:cubicBezTo>
                  <a:cubicBezTo>
                    <a:pt x="242" y="1222"/>
                    <a:pt x="242" y="1222"/>
                    <a:pt x="243" y="1222"/>
                  </a:cubicBezTo>
                  <a:cubicBezTo>
                    <a:pt x="244" y="1222"/>
                    <a:pt x="244" y="1223"/>
                    <a:pt x="245" y="1223"/>
                  </a:cubicBezTo>
                  <a:cubicBezTo>
                    <a:pt x="249" y="1224"/>
                    <a:pt x="251" y="1226"/>
                    <a:pt x="254" y="1228"/>
                  </a:cubicBezTo>
                  <a:cubicBezTo>
                    <a:pt x="255" y="1229"/>
                    <a:pt x="255" y="1229"/>
                    <a:pt x="255" y="1229"/>
                  </a:cubicBezTo>
                  <a:cubicBezTo>
                    <a:pt x="255" y="1229"/>
                    <a:pt x="256" y="1230"/>
                    <a:pt x="257" y="1231"/>
                  </a:cubicBezTo>
                  <a:cubicBezTo>
                    <a:pt x="259" y="1232"/>
                    <a:pt x="261" y="1232"/>
                    <a:pt x="263" y="1232"/>
                  </a:cubicBezTo>
                  <a:cubicBezTo>
                    <a:pt x="264" y="1232"/>
                    <a:pt x="264" y="1232"/>
                    <a:pt x="264" y="1232"/>
                  </a:cubicBezTo>
                  <a:cubicBezTo>
                    <a:pt x="270" y="1232"/>
                    <a:pt x="277" y="1232"/>
                    <a:pt x="283" y="1232"/>
                  </a:cubicBezTo>
                  <a:cubicBezTo>
                    <a:pt x="289" y="1232"/>
                    <a:pt x="296" y="1232"/>
                    <a:pt x="302" y="1232"/>
                  </a:cubicBezTo>
                  <a:cubicBezTo>
                    <a:pt x="302" y="1232"/>
                    <a:pt x="318" y="1232"/>
                    <a:pt x="324" y="1232"/>
                  </a:cubicBezTo>
                  <a:cubicBezTo>
                    <a:pt x="377" y="1250"/>
                    <a:pt x="377" y="1250"/>
                    <a:pt x="377" y="1250"/>
                  </a:cubicBezTo>
                  <a:cubicBezTo>
                    <a:pt x="373" y="1243"/>
                    <a:pt x="373" y="1243"/>
                    <a:pt x="373" y="1243"/>
                  </a:cubicBezTo>
                  <a:cubicBezTo>
                    <a:pt x="372" y="1243"/>
                    <a:pt x="372" y="1243"/>
                    <a:pt x="372" y="1243"/>
                  </a:cubicBezTo>
                  <a:cubicBezTo>
                    <a:pt x="371" y="1242"/>
                    <a:pt x="369" y="1241"/>
                    <a:pt x="367" y="1239"/>
                  </a:cubicBezTo>
                  <a:cubicBezTo>
                    <a:pt x="363" y="1236"/>
                    <a:pt x="359" y="1233"/>
                    <a:pt x="355" y="1230"/>
                  </a:cubicBezTo>
                  <a:cubicBezTo>
                    <a:pt x="354" y="1229"/>
                    <a:pt x="352" y="1228"/>
                    <a:pt x="351" y="1227"/>
                  </a:cubicBezTo>
                  <a:cubicBezTo>
                    <a:pt x="348" y="1225"/>
                    <a:pt x="346" y="1224"/>
                    <a:pt x="345" y="1221"/>
                  </a:cubicBezTo>
                  <a:cubicBezTo>
                    <a:pt x="344" y="1221"/>
                    <a:pt x="344" y="1220"/>
                    <a:pt x="343" y="1219"/>
                  </a:cubicBezTo>
                  <a:cubicBezTo>
                    <a:pt x="343" y="1218"/>
                    <a:pt x="343" y="1217"/>
                    <a:pt x="343" y="1217"/>
                  </a:cubicBezTo>
                  <a:cubicBezTo>
                    <a:pt x="342" y="1214"/>
                    <a:pt x="340" y="1211"/>
                    <a:pt x="337" y="1208"/>
                  </a:cubicBezTo>
                  <a:cubicBezTo>
                    <a:pt x="336" y="1207"/>
                    <a:pt x="334" y="1205"/>
                    <a:pt x="333" y="1203"/>
                  </a:cubicBezTo>
                  <a:cubicBezTo>
                    <a:pt x="331" y="1201"/>
                    <a:pt x="329" y="1198"/>
                    <a:pt x="327" y="1196"/>
                  </a:cubicBezTo>
                  <a:cubicBezTo>
                    <a:pt x="326" y="1195"/>
                    <a:pt x="325" y="1194"/>
                    <a:pt x="325" y="1192"/>
                  </a:cubicBezTo>
                  <a:cubicBezTo>
                    <a:pt x="325" y="1191"/>
                    <a:pt x="325" y="1191"/>
                    <a:pt x="325" y="1191"/>
                  </a:cubicBezTo>
                  <a:cubicBezTo>
                    <a:pt x="325" y="1189"/>
                    <a:pt x="324" y="1186"/>
                    <a:pt x="323" y="1184"/>
                  </a:cubicBezTo>
                  <a:cubicBezTo>
                    <a:pt x="321" y="1179"/>
                    <a:pt x="321" y="1176"/>
                    <a:pt x="322" y="1173"/>
                  </a:cubicBezTo>
                  <a:cubicBezTo>
                    <a:pt x="323" y="1171"/>
                    <a:pt x="325" y="1170"/>
                    <a:pt x="327" y="1169"/>
                  </a:cubicBezTo>
                  <a:cubicBezTo>
                    <a:pt x="329" y="1167"/>
                    <a:pt x="332" y="1166"/>
                    <a:pt x="334" y="1165"/>
                  </a:cubicBezTo>
                  <a:cubicBezTo>
                    <a:pt x="336" y="1165"/>
                    <a:pt x="336" y="1165"/>
                    <a:pt x="336" y="1165"/>
                  </a:cubicBezTo>
                  <a:cubicBezTo>
                    <a:pt x="338" y="1164"/>
                    <a:pt x="340" y="1163"/>
                    <a:pt x="342" y="1161"/>
                  </a:cubicBezTo>
                  <a:cubicBezTo>
                    <a:pt x="344" y="1160"/>
                    <a:pt x="345" y="1159"/>
                    <a:pt x="347" y="1157"/>
                  </a:cubicBezTo>
                  <a:cubicBezTo>
                    <a:pt x="347" y="1157"/>
                    <a:pt x="347" y="1157"/>
                    <a:pt x="348" y="1157"/>
                  </a:cubicBezTo>
                  <a:cubicBezTo>
                    <a:pt x="348" y="1156"/>
                    <a:pt x="349" y="1156"/>
                    <a:pt x="350" y="1155"/>
                  </a:cubicBezTo>
                  <a:cubicBezTo>
                    <a:pt x="350" y="1154"/>
                    <a:pt x="350" y="1153"/>
                    <a:pt x="350" y="1152"/>
                  </a:cubicBezTo>
                  <a:cubicBezTo>
                    <a:pt x="350" y="1151"/>
                    <a:pt x="350" y="1151"/>
                    <a:pt x="350" y="1151"/>
                  </a:cubicBezTo>
                  <a:cubicBezTo>
                    <a:pt x="350" y="1148"/>
                    <a:pt x="350" y="1146"/>
                    <a:pt x="349" y="1143"/>
                  </a:cubicBezTo>
                  <a:cubicBezTo>
                    <a:pt x="348" y="1142"/>
                    <a:pt x="348" y="1142"/>
                    <a:pt x="348" y="1142"/>
                  </a:cubicBezTo>
                  <a:cubicBezTo>
                    <a:pt x="348" y="1140"/>
                    <a:pt x="347" y="1139"/>
                    <a:pt x="347" y="1137"/>
                  </a:cubicBezTo>
                  <a:cubicBezTo>
                    <a:pt x="347" y="1137"/>
                    <a:pt x="347" y="1136"/>
                    <a:pt x="347" y="1135"/>
                  </a:cubicBezTo>
                  <a:cubicBezTo>
                    <a:pt x="346" y="1134"/>
                    <a:pt x="346" y="1132"/>
                    <a:pt x="345" y="1130"/>
                  </a:cubicBezTo>
                  <a:cubicBezTo>
                    <a:pt x="345" y="1129"/>
                    <a:pt x="345" y="1128"/>
                    <a:pt x="344" y="1127"/>
                  </a:cubicBezTo>
                  <a:cubicBezTo>
                    <a:pt x="344" y="1126"/>
                    <a:pt x="343" y="1125"/>
                    <a:pt x="343" y="1124"/>
                  </a:cubicBezTo>
                  <a:cubicBezTo>
                    <a:pt x="342" y="1122"/>
                    <a:pt x="342" y="1120"/>
                    <a:pt x="342" y="1117"/>
                  </a:cubicBezTo>
                  <a:cubicBezTo>
                    <a:pt x="343" y="1116"/>
                    <a:pt x="344" y="1115"/>
                    <a:pt x="344" y="1114"/>
                  </a:cubicBezTo>
                  <a:cubicBezTo>
                    <a:pt x="345" y="1113"/>
                    <a:pt x="345" y="1112"/>
                    <a:pt x="346" y="1112"/>
                  </a:cubicBezTo>
                  <a:cubicBezTo>
                    <a:pt x="346" y="1111"/>
                    <a:pt x="347" y="1110"/>
                    <a:pt x="347" y="1110"/>
                  </a:cubicBezTo>
                  <a:cubicBezTo>
                    <a:pt x="348" y="1109"/>
                    <a:pt x="348" y="1107"/>
                    <a:pt x="349" y="1106"/>
                  </a:cubicBezTo>
                  <a:cubicBezTo>
                    <a:pt x="350" y="1106"/>
                    <a:pt x="351" y="1105"/>
                    <a:pt x="352" y="1104"/>
                  </a:cubicBezTo>
                  <a:cubicBezTo>
                    <a:pt x="353" y="1103"/>
                    <a:pt x="354" y="1102"/>
                    <a:pt x="355" y="1101"/>
                  </a:cubicBezTo>
                  <a:cubicBezTo>
                    <a:pt x="357" y="1099"/>
                    <a:pt x="359" y="1097"/>
                    <a:pt x="362" y="1096"/>
                  </a:cubicBezTo>
                  <a:cubicBezTo>
                    <a:pt x="365" y="1094"/>
                    <a:pt x="368" y="1092"/>
                    <a:pt x="370" y="1089"/>
                  </a:cubicBezTo>
                  <a:cubicBezTo>
                    <a:pt x="371" y="1088"/>
                    <a:pt x="371" y="1087"/>
                    <a:pt x="372" y="1086"/>
                  </a:cubicBezTo>
                  <a:cubicBezTo>
                    <a:pt x="373" y="1085"/>
                    <a:pt x="373" y="1084"/>
                    <a:pt x="374" y="1083"/>
                  </a:cubicBezTo>
                  <a:cubicBezTo>
                    <a:pt x="374" y="1083"/>
                    <a:pt x="374" y="1083"/>
                    <a:pt x="375" y="1083"/>
                  </a:cubicBezTo>
                  <a:cubicBezTo>
                    <a:pt x="376" y="1083"/>
                    <a:pt x="377" y="1082"/>
                    <a:pt x="378" y="1081"/>
                  </a:cubicBezTo>
                  <a:cubicBezTo>
                    <a:pt x="379" y="1080"/>
                    <a:pt x="379" y="1078"/>
                    <a:pt x="379" y="1077"/>
                  </a:cubicBezTo>
                  <a:cubicBezTo>
                    <a:pt x="379" y="1077"/>
                    <a:pt x="379" y="1077"/>
                    <a:pt x="379" y="1077"/>
                  </a:cubicBezTo>
                  <a:cubicBezTo>
                    <a:pt x="379" y="1077"/>
                    <a:pt x="379" y="1077"/>
                    <a:pt x="379" y="1077"/>
                  </a:cubicBezTo>
                  <a:cubicBezTo>
                    <a:pt x="379" y="1077"/>
                    <a:pt x="379" y="1077"/>
                    <a:pt x="380" y="1077"/>
                  </a:cubicBezTo>
                  <a:cubicBezTo>
                    <a:pt x="381" y="1076"/>
                    <a:pt x="383" y="1074"/>
                    <a:pt x="382" y="1072"/>
                  </a:cubicBezTo>
                  <a:cubicBezTo>
                    <a:pt x="382" y="1069"/>
                    <a:pt x="379" y="1068"/>
                    <a:pt x="377" y="1068"/>
                  </a:cubicBezTo>
                  <a:cubicBezTo>
                    <a:pt x="377" y="1068"/>
                    <a:pt x="376" y="1067"/>
                    <a:pt x="376" y="1067"/>
                  </a:cubicBezTo>
                  <a:cubicBezTo>
                    <a:pt x="375" y="1066"/>
                    <a:pt x="376" y="1064"/>
                    <a:pt x="376" y="1063"/>
                  </a:cubicBezTo>
                  <a:cubicBezTo>
                    <a:pt x="376" y="1062"/>
                    <a:pt x="376" y="1060"/>
                    <a:pt x="376" y="1059"/>
                  </a:cubicBezTo>
                  <a:cubicBezTo>
                    <a:pt x="376" y="1057"/>
                    <a:pt x="376" y="1055"/>
                    <a:pt x="375" y="1053"/>
                  </a:cubicBezTo>
                  <a:cubicBezTo>
                    <a:pt x="375" y="1051"/>
                    <a:pt x="375" y="1051"/>
                    <a:pt x="375" y="1051"/>
                  </a:cubicBezTo>
                  <a:cubicBezTo>
                    <a:pt x="374" y="1046"/>
                    <a:pt x="370" y="1041"/>
                    <a:pt x="363" y="1037"/>
                  </a:cubicBezTo>
                  <a:cubicBezTo>
                    <a:pt x="361" y="1036"/>
                    <a:pt x="359" y="1036"/>
                    <a:pt x="358" y="1036"/>
                  </a:cubicBezTo>
                  <a:cubicBezTo>
                    <a:pt x="357" y="1036"/>
                    <a:pt x="356" y="1036"/>
                    <a:pt x="356" y="1036"/>
                  </a:cubicBezTo>
                  <a:cubicBezTo>
                    <a:pt x="355" y="1036"/>
                    <a:pt x="354" y="1036"/>
                    <a:pt x="354" y="1036"/>
                  </a:cubicBezTo>
                  <a:cubicBezTo>
                    <a:pt x="354" y="1036"/>
                    <a:pt x="353" y="1036"/>
                    <a:pt x="353" y="1036"/>
                  </a:cubicBezTo>
                  <a:cubicBezTo>
                    <a:pt x="352" y="1036"/>
                    <a:pt x="352" y="1036"/>
                    <a:pt x="351" y="1035"/>
                  </a:cubicBezTo>
                  <a:cubicBezTo>
                    <a:pt x="349" y="1035"/>
                    <a:pt x="348" y="1035"/>
                    <a:pt x="346" y="1035"/>
                  </a:cubicBezTo>
                  <a:cubicBezTo>
                    <a:pt x="346" y="1035"/>
                    <a:pt x="345" y="1035"/>
                    <a:pt x="344" y="1035"/>
                  </a:cubicBezTo>
                  <a:cubicBezTo>
                    <a:pt x="344" y="1035"/>
                    <a:pt x="344" y="1035"/>
                    <a:pt x="344" y="1035"/>
                  </a:cubicBezTo>
                  <a:cubicBezTo>
                    <a:pt x="342" y="1035"/>
                    <a:pt x="341" y="1035"/>
                    <a:pt x="339" y="1035"/>
                  </a:cubicBezTo>
                  <a:cubicBezTo>
                    <a:pt x="339" y="1035"/>
                    <a:pt x="338" y="1035"/>
                    <a:pt x="337" y="1035"/>
                  </a:cubicBezTo>
                  <a:cubicBezTo>
                    <a:pt x="336" y="1034"/>
                    <a:pt x="336" y="1034"/>
                    <a:pt x="335" y="1034"/>
                  </a:cubicBezTo>
                  <a:cubicBezTo>
                    <a:pt x="335" y="1034"/>
                    <a:pt x="335" y="1034"/>
                    <a:pt x="335" y="1034"/>
                  </a:cubicBezTo>
                  <a:cubicBezTo>
                    <a:pt x="334" y="1033"/>
                    <a:pt x="333" y="1033"/>
                    <a:pt x="332" y="1032"/>
                  </a:cubicBezTo>
                  <a:cubicBezTo>
                    <a:pt x="332" y="1032"/>
                    <a:pt x="331" y="1032"/>
                    <a:pt x="331" y="1031"/>
                  </a:cubicBezTo>
                  <a:cubicBezTo>
                    <a:pt x="330" y="1031"/>
                    <a:pt x="330" y="1031"/>
                    <a:pt x="330" y="1031"/>
                  </a:cubicBezTo>
                  <a:cubicBezTo>
                    <a:pt x="330" y="1030"/>
                    <a:pt x="330" y="1030"/>
                    <a:pt x="329" y="1030"/>
                  </a:cubicBezTo>
                  <a:cubicBezTo>
                    <a:pt x="329" y="1030"/>
                    <a:pt x="329" y="1030"/>
                    <a:pt x="329" y="1030"/>
                  </a:cubicBezTo>
                  <a:cubicBezTo>
                    <a:pt x="328" y="1029"/>
                    <a:pt x="328" y="1029"/>
                    <a:pt x="328" y="1029"/>
                  </a:cubicBezTo>
                  <a:cubicBezTo>
                    <a:pt x="327" y="1028"/>
                    <a:pt x="326" y="1028"/>
                    <a:pt x="326" y="1027"/>
                  </a:cubicBezTo>
                  <a:cubicBezTo>
                    <a:pt x="325" y="1027"/>
                    <a:pt x="325" y="1027"/>
                    <a:pt x="324" y="1027"/>
                  </a:cubicBezTo>
                  <a:cubicBezTo>
                    <a:pt x="324" y="1026"/>
                    <a:pt x="323" y="1026"/>
                    <a:pt x="322" y="1025"/>
                  </a:cubicBezTo>
                  <a:cubicBezTo>
                    <a:pt x="321" y="1025"/>
                    <a:pt x="321" y="1025"/>
                    <a:pt x="321" y="1025"/>
                  </a:cubicBezTo>
                  <a:cubicBezTo>
                    <a:pt x="319" y="1023"/>
                    <a:pt x="316" y="1021"/>
                    <a:pt x="313" y="1019"/>
                  </a:cubicBezTo>
                  <a:cubicBezTo>
                    <a:pt x="310" y="1019"/>
                    <a:pt x="308" y="1017"/>
                    <a:pt x="306" y="1016"/>
                  </a:cubicBezTo>
                  <a:cubicBezTo>
                    <a:pt x="304" y="1015"/>
                    <a:pt x="304" y="1015"/>
                    <a:pt x="304" y="1015"/>
                  </a:cubicBezTo>
                  <a:cubicBezTo>
                    <a:pt x="304" y="1015"/>
                    <a:pt x="304" y="1015"/>
                    <a:pt x="303" y="1014"/>
                  </a:cubicBezTo>
                  <a:cubicBezTo>
                    <a:pt x="303" y="1013"/>
                    <a:pt x="303" y="1013"/>
                    <a:pt x="303" y="1012"/>
                  </a:cubicBezTo>
                  <a:cubicBezTo>
                    <a:pt x="301" y="1010"/>
                    <a:pt x="299" y="1007"/>
                    <a:pt x="297" y="1005"/>
                  </a:cubicBezTo>
                  <a:cubicBezTo>
                    <a:pt x="294" y="1002"/>
                    <a:pt x="293" y="1000"/>
                    <a:pt x="293" y="997"/>
                  </a:cubicBezTo>
                  <a:cubicBezTo>
                    <a:pt x="293" y="996"/>
                    <a:pt x="293" y="996"/>
                    <a:pt x="293" y="995"/>
                  </a:cubicBezTo>
                  <a:cubicBezTo>
                    <a:pt x="293" y="994"/>
                    <a:pt x="293" y="993"/>
                    <a:pt x="293" y="992"/>
                  </a:cubicBezTo>
                  <a:cubicBezTo>
                    <a:pt x="293" y="990"/>
                    <a:pt x="294" y="988"/>
                    <a:pt x="294" y="987"/>
                  </a:cubicBezTo>
                  <a:cubicBezTo>
                    <a:pt x="296" y="984"/>
                    <a:pt x="296" y="982"/>
                    <a:pt x="296" y="980"/>
                  </a:cubicBezTo>
                  <a:cubicBezTo>
                    <a:pt x="296" y="979"/>
                    <a:pt x="297" y="978"/>
                    <a:pt x="297" y="977"/>
                  </a:cubicBezTo>
                  <a:cubicBezTo>
                    <a:pt x="298" y="977"/>
                    <a:pt x="298" y="976"/>
                    <a:pt x="298" y="976"/>
                  </a:cubicBezTo>
                  <a:cubicBezTo>
                    <a:pt x="298" y="975"/>
                    <a:pt x="299" y="974"/>
                    <a:pt x="299" y="973"/>
                  </a:cubicBezTo>
                  <a:cubicBezTo>
                    <a:pt x="300" y="972"/>
                    <a:pt x="300" y="971"/>
                    <a:pt x="300" y="970"/>
                  </a:cubicBezTo>
                  <a:cubicBezTo>
                    <a:pt x="301" y="969"/>
                    <a:pt x="301" y="969"/>
                    <a:pt x="301" y="969"/>
                  </a:cubicBezTo>
                  <a:cubicBezTo>
                    <a:pt x="301" y="968"/>
                    <a:pt x="302" y="967"/>
                    <a:pt x="303" y="966"/>
                  </a:cubicBezTo>
                  <a:cubicBezTo>
                    <a:pt x="303" y="966"/>
                    <a:pt x="303" y="966"/>
                    <a:pt x="304" y="966"/>
                  </a:cubicBezTo>
                  <a:cubicBezTo>
                    <a:pt x="304" y="966"/>
                    <a:pt x="305" y="966"/>
                    <a:pt x="305" y="966"/>
                  </a:cubicBezTo>
                  <a:cubicBezTo>
                    <a:pt x="306" y="966"/>
                    <a:pt x="306" y="966"/>
                    <a:pt x="307" y="966"/>
                  </a:cubicBezTo>
                  <a:cubicBezTo>
                    <a:pt x="307" y="966"/>
                    <a:pt x="307" y="966"/>
                    <a:pt x="308" y="966"/>
                  </a:cubicBezTo>
                  <a:cubicBezTo>
                    <a:pt x="309" y="966"/>
                    <a:pt x="310" y="966"/>
                    <a:pt x="311" y="965"/>
                  </a:cubicBezTo>
                  <a:cubicBezTo>
                    <a:pt x="312" y="965"/>
                    <a:pt x="312" y="965"/>
                    <a:pt x="313" y="965"/>
                  </a:cubicBezTo>
                  <a:cubicBezTo>
                    <a:pt x="314" y="964"/>
                    <a:pt x="317" y="964"/>
                    <a:pt x="317" y="960"/>
                  </a:cubicBezTo>
                  <a:cubicBezTo>
                    <a:pt x="317" y="958"/>
                    <a:pt x="317" y="958"/>
                    <a:pt x="317" y="958"/>
                  </a:cubicBezTo>
                  <a:cubicBezTo>
                    <a:pt x="318" y="958"/>
                    <a:pt x="319" y="957"/>
                    <a:pt x="320" y="957"/>
                  </a:cubicBezTo>
                  <a:cubicBezTo>
                    <a:pt x="321" y="956"/>
                    <a:pt x="321" y="956"/>
                    <a:pt x="323" y="956"/>
                  </a:cubicBezTo>
                  <a:cubicBezTo>
                    <a:pt x="323" y="956"/>
                    <a:pt x="324" y="956"/>
                    <a:pt x="326" y="957"/>
                  </a:cubicBezTo>
                  <a:cubicBezTo>
                    <a:pt x="327" y="959"/>
                    <a:pt x="329" y="959"/>
                    <a:pt x="331" y="959"/>
                  </a:cubicBezTo>
                  <a:cubicBezTo>
                    <a:pt x="331" y="959"/>
                    <a:pt x="332" y="959"/>
                    <a:pt x="332" y="959"/>
                  </a:cubicBezTo>
                  <a:cubicBezTo>
                    <a:pt x="333" y="959"/>
                    <a:pt x="333" y="959"/>
                    <a:pt x="333" y="959"/>
                  </a:cubicBezTo>
                  <a:cubicBezTo>
                    <a:pt x="333" y="959"/>
                    <a:pt x="334" y="959"/>
                    <a:pt x="334" y="959"/>
                  </a:cubicBezTo>
                  <a:cubicBezTo>
                    <a:pt x="335" y="959"/>
                    <a:pt x="335" y="959"/>
                    <a:pt x="336" y="959"/>
                  </a:cubicBezTo>
                  <a:cubicBezTo>
                    <a:pt x="338" y="959"/>
                    <a:pt x="340" y="959"/>
                    <a:pt x="342" y="957"/>
                  </a:cubicBezTo>
                  <a:cubicBezTo>
                    <a:pt x="342" y="956"/>
                    <a:pt x="343" y="955"/>
                    <a:pt x="343" y="953"/>
                  </a:cubicBezTo>
                  <a:cubicBezTo>
                    <a:pt x="342" y="949"/>
                    <a:pt x="340" y="948"/>
                    <a:pt x="338" y="947"/>
                  </a:cubicBezTo>
                  <a:cubicBezTo>
                    <a:pt x="337" y="947"/>
                    <a:pt x="336" y="946"/>
                    <a:pt x="336" y="945"/>
                  </a:cubicBezTo>
                  <a:cubicBezTo>
                    <a:pt x="335" y="945"/>
                    <a:pt x="335" y="943"/>
                    <a:pt x="336" y="942"/>
                  </a:cubicBezTo>
                  <a:cubicBezTo>
                    <a:pt x="336" y="942"/>
                    <a:pt x="336" y="942"/>
                    <a:pt x="337" y="942"/>
                  </a:cubicBezTo>
                  <a:cubicBezTo>
                    <a:pt x="338" y="942"/>
                    <a:pt x="338" y="942"/>
                    <a:pt x="339" y="941"/>
                  </a:cubicBezTo>
                  <a:cubicBezTo>
                    <a:pt x="340" y="940"/>
                    <a:pt x="340" y="939"/>
                    <a:pt x="340" y="939"/>
                  </a:cubicBezTo>
                  <a:cubicBezTo>
                    <a:pt x="340" y="938"/>
                    <a:pt x="340" y="938"/>
                    <a:pt x="340" y="938"/>
                  </a:cubicBezTo>
                  <a:cubicBezTo>
                    <a:pt x="341" y="938"/>
                    <a:pt x="341" y="938"/>
                    <a:pt x="341" y="937"/>
                  </a:cubicBezTo>
                  <a:cubicBezTo>
                    <a:pt x="341" y="937"/>
                    <a:pt x="342" y="937"/>
                    <a:pt x="342" y="937"/>
                  </a:cubicBezTo>
                  <a:cubicBezTo>
                    <a:pt x="343" y="935"/>
                    <a:pt x="343" y="933"/>
                    <a:pt x="343" y="932"/>
                  </a:cubicBezTo>
                  <a:cubicBezTo>
                    <a:pt x="344" y="932"/>
                    <a:pt x="344" y="931"/>
                    <a:pt x="344" y="931"/>
                  </a:cubicBezTo>
                  <a:cubicBezTo>
                    <a:pt x="345" y="927"/>
                    <a:pt x="343" y="924"/>
                    <a:pt x="341" y="922"/>
                  </a:cubicBezTo>
                  <a:cubicBezTo>
                    <a:pt x="340" y="922"/>
                    <a:pt x="340" y="922"/>
                    <a:pt x="340" y="922"/>
                  </a:cubicBezTo>
                  <a:cubicBezTo>
                    <a:pt x="340" y="921"/>
                    <a:pt x="340" y="921"/>
                    <a:pt x="340" y="921"/>
                  </a:cubicBezTo>
                  <a:cubicBezTo>
                    <a:pt x="341" y="919"/>
                    <a:pt x="341" y="918"/>
                    <a:pt x="341" y="916"/>
                  </a:cubicBezTo>
                  <a:cubicBezTo>
                    <a:pt x="340" y="914"/>
                    <a:pt x="340" y="914"/>
                    <a:pt x="339" y="913"/>
                  </a:cubicBezTo>
                  <a:cubicBezTo>
                    <a:pt x="339" y="913"/>
                    <a:pt x="339" y="912"/>
                    <a:pt x="339" y="912"/>
                  </a:cubicBezTo>
                  <a:cubicBezTo>
                    <a:pt x="339" y="912"/>
                    <a:pt x="339" y="912"/>
                    <a:pt x="339" y="912"/>
                  </a:cubicBezTo>
                  <a:cubicBezTo>
                    <a:pt x="338" y="911"/>
                    <a:pt x="338" y="909"/>
                    <a:pt x="335" y="908"/>
                  </a:cubicBezTo>
                  <a:cubicBezTo>
                    <a:pt x="335" y="908"/>
                    <a:pt x="335" y="907"/>
                    <a:pt x="335" y="907"/>
                  </a:cubicBezTo>
                  <a:cubicBezTo>
                    <a:pt x="335" y="906"/>
                    <a:pt x="334" y="904"/>
                    <a:pt x="332" y="903"/>
                  </a:cubicBezTo>
                  <a:cubicBezTo>
                    <a:pt x="332" y="902"/>
                    <a:pt x="332" y="901"/>
                    <a:pt x="332" y="900"/>
                  </a:cubicBezTo>
                  <a:cubicBezTo>
                    <a:pt x="332" y="900"/>
                    <a:pt x="332" y="900"/>
                    <a:pt x="332" y="899"/>
                  </a:cubicBezTo>
                  <a:cubicBezTo>
                    <a:pt x="332" y="899"/>
                    <a:pt x="332" y="898"/>
                    <a:pt x="332" y="898"/>
                  </a:cubicBezTo>
                  <a:cubicBezTo>
                    <a:pt x="332" y="898"/>
                    <a:pt x="333" y="897"/>
                    <a:pt x="333" y="897"/>
                  </a:cubicBezTo>
                  <a:cubicBezTo>
                    <a:pt x="333" y="897"/>
                    <a:pt x="334" y="896"/>
                    <a:pt x="334" y="896"/>
                  </a:cubicBezTo>
                  <a:cubicBezTo>
                    <a:pt x="335" y="895"/>
                    <a:pt x="335" y="893"/>
                    <a:pt x="335" y="892"/>
                  </a:cubicBezTo>
                  <a:cubicBezTo>
                    <a:pt x="335" y="892"/>
                    <a:pt x="335" y="892"/>
                    <a:pt x="335" y="892"/>
                  </a:cubicBezTo>
                  <a:cubicBezTo>
                    <a:pt x="336" y="891"/>
                    <a:pt x="336" y="891"/>
                    <a:pt x="336" y="890"/>
                  </a:cubicBezTo>
                  <a:cubicBezTo>
                    <a:pt x="336" y="890"/>
                    <a:pt x="336" y="889"/>
                    <a:pt x="336" y="889"/>
                  </a:cubicBezTo>
                  <a:cubicBezTo>
                    <a:pt x="337" y="888"/>
                    <a:pt x="337" y="887"/>
                    <a:pt x="338" y="886"/>
                  </a:cubicBezTo>
                  <a:cubicBezTo>
                    <a:pt x="338" y="886"/>
                    <a:pt x="339" y="885"/>
                    <a:pt x="340" y="884"/>
                  </a:cubicBezTo>
                  <a:cubicBezTo>
                    <a:pt x="340" y="884"/>
                    <a:pt x="340" y="884"/>
                    <a:pt x="340" y="884"/>
                  </a:cubicBezTo>
                  <a:cubicBezTo>
                    <a:pt x="340" y="884"/>
                    <a:pt x="341" y="884"/>
                    <a:pt x="341" y="884"/>
                  </a:cubicBezTo>
                  <a:cubicBezTo>
                    <a:pt x="341" y="883"/>
                    <a:pt x="342" y="883"/>
                    <a:pt x="342" y="883"/>
                  </a:cubicBezTo>
                  <a:cubicBezTo>
                    <a:pt x="342" y="883"/>
                    <a:pt x="342" y="883"/>
                    <a:pt x="342" y="883"/>
                  </a:cubicBezTo>
                  <a:cubicBezTo>
                    <a:pt x="343" y="882"/>
                    <a:pt x="343" y="882"/>
                    <a:pt x="343" y="882"/>
                  </a:cubicBezTo>
                  <a:cubicBezTo>
                    <a:pt x="344" y="882"/>
                    <a:pt x="344" y="882"/>
                    <a:pt x="345" y="882"/>
                  </a:cubicBezTo>
                  <a:cubicBezTo>
                    <a:pt x="346" y="882"/>
                    <a:pt x="347" y="881"/>
                    <a:pt x="348" y="880"/>
                  </a:cubicBezTo>
                  <a:cubicBezTo>
                    <a:pt x="348" y="880"/>
                    <a:pt x="348" y="880"/>
                    <a:pt x="348" y="880"/>
                  </a:cubicBezTo>
                  <a:cubicBezTo>
                    <a:pt x="348" y="880"/>
                    <a:pt x="349" y="879"/>
                    <a:pt x="349" y="879"/>
                  </a:cubicBezTo>
                  <a:cubicBezTo>
                    <a:pt x="349" y="879"/>
                    <a:pt x="350" y="879"/>
                    <a:pt x="350" y="879"/>
                  </a:cubicBezTo>
                  <a:cubicBezTo>
                    <a:pt x="350" y="878"/>
                    <a:pt x="351" y="878"/>
                    <a:pt x="351" y="878"/>
                  </a:cubicBezTo>
                  <a:cubicBezTo>
                    <a:pt x="352" y="877"/>
                    <a:pt x="352" y="877"/>
                    <a:pt x="352" y="877"/>
                  </a:cubicBezTo>
                  <a:cubicBezTo>
                    <a:pt x="352" y="877"/>
                    <a:pt x="352" y="877"/>
                    <a:pt x="352" y="877"/>
                  </a:cubicBezTo>
                  <a:cubicBezTo>
                    <a:pt x="353" y="876"/>
                    <a:pt x="356" y="875"/>
                    <a:pt x="355" y="872"/>
                  </a:cubicBezTo>
                  <a:cubicBezTo>
                    <a:pt x="355" y="870"/>
                    <a:pt x="355" y="870"/>
                    <a:pt x="355" y="870"/>
                  </a:cubicBezTo>
                  <a:cubicBezTo>
                    <a:pt x="353" y="870"/>
                    <a:pt x="353" y="870"/>
                    <a:pt x="353" y="870"/>
                  </a:cubicBezTo>
                  <a:cubicBezTo>
                    <a:pt x="351" y="870"/>
                    <a:pt x="350" y="870"/>
                    <a:pt x="349" y="870"/>
                  </a:cubicBezTo>
                  <a:cubicBezTo>
                    <a:pt x="346" y="870"/>
                    <a:pt x="344" y="869"/>
                    <a:pt x="342" y="868"/>
                  </a:cubicBezTo>
                  <a:cubicBezTo>
                    <a:pt x="340" y="868"/>
                    <a:pt x="340" y="868"/>
                    <a:pt x="340" y="868"/>
                  </a:cubicBezTo>
                  <a:cubicBezTo>
                    <a:pt x="338" y="867"/>
                    <a:pt x="336" y="865"/>
                    <a:pt x="333" y="865"/>
                  </a:cubicBezTo>
                  <a:cubicBezTo>
                    <a:pt x="331" y="864"/>
                    <a:pt x="329" y="864"/>
                    <a:pt x="329" y="863"/>
                  </a:cubicBezTo>
                  <a:cubicBezTo>
                    <a:pt x="329" y="862"/>
                    <a:pt x="330" y="862"/>
                    <a:pt x="332" y="860"/>
                  </a:cubicBezTo>
                  <a:cubicBezTo>
                    <a:pt x="332" y="860"/>
                    <a:pt x="332" y="860"/>
                    <a:pt x="333" y="859"/>
                  </a:cubicBezTo>
                  <a:cubicBezTo>
                    <a:pt x="333" y="859"/>
                    <a:pt x="334" y="858"/>
                    <a:pt x="335" y="858"/>
                  </a:cubicBezTo>
                  <a:cubicBezTo>
                    <a:pt x="336" y="857"/>
                    <a:pt x="337" y="856"/>
                    <a:pt x="338" y="856"/>
                  </a:cubicBezTo>
                  <a:cubicBezTo>
                    <a:pt x="338" y="856"/>
                    <a:pt x="338" y="856"/>
                    <a:pt x="338" y="856"/>
                  </a:cubicBezTo>
                  <a:cubicBezTo>
                    <a:pt x="339" y="856"/>
                    <a:pt x="340" y="856"/>
                    <a:pt x="340" y="856"/>
                  </a:cubicBezTo>
                  <a:cubicBezTo>
                    <a:pt x="341" y="856"/>
                    <a:pt x="341" y="856"/>
                    <a:pt x="342" y="857"/>
                  </a:cubicBezTo>
                  <a:cubicBezTo>
                    <a:pt x="343" y="857"/>
                    <a:pt x="343" y="857"/>
                    <a:pt x="343" y="857"/>
                  </a:cubicBezTo>
                  <a:cubicBezTo>
                    <a:pt x="344" y="857"/>
                    <a:pt x="344" y="857"/>
                    <a:pt x="345" y="857"/>
                  </a:cubicBezTo>
                  <a:cubicBezTo>
                    <a:pt x="346" y="858"/>
                    <a:pt x="347" y="860"/>
                    <a:pt x="348" y="861"/>
                  </a:cubicBezTo>
                  <a:cubicBezTo>
                    <a:pt x="349" y="862"/>
                    <a:pt x="349" y="863"/>
                    <a:pt x="350" y="864"/>
                  </a:cubicBezTo>
                  <a:cubicBezTo>
                    <a:pt x="351" y="866"/>
                    <a:pt x="353" y="868"/>
                    <a:pt x="355" y="870"/>
                  </a:cubicBezTo>
                  <a:cubicBezTo>
                    <a:pt x="357" y="871"/>
                    <a:pt x="358" y="872"/>
                    <a:pt x="360" y="872"/>
                  </a:cubicBezTo>
                  <a:cubicBezTo>
                    <a:pt x="362" y="872"/>
                    <a:pt x="364" y="871"/>
                    <a:pt x="366" y="871"/>
                  </a:cubicBezTo>
                  <a:cubicBezTo>
                    <a:pt x="367" y="870"/>
                    <a:pt x="367" y="870"/>
                    <a:pt x="367" y="870"/>
                  </a:cubicBezTo>
                  <a:cubicBezTo>
                    <a:pt x="370" y="869"/>
                    <a:pt x="373" y="868"/>
                    <a:pt x="374" y="864"/>
                  </a:cubicBezTo>
                  <a:cubicBezTo>
                    <a:pt x="374" y="860"/>
                    <a:pt x="374" y="857"/>
                    <a:pt x="373" y="854"/>
                  </a:cubicBezTo>
                  <a:cubicBezTo>
                    <a:pt x="372" y="852"/>
                    <a:pt x="371" y="849"/>
                    <a:pt x="370" y="847"/>
                  </a:cubicBezTo>
                  <a:cubicBezTo>
                    <a:pt x="369" y="846"/>
                    <a:pt x="369" y="846"/>
                    <a:pt x="369" y="846"/>
                  </a:cubicBezTo>
                  <a:cubicBezTo>
                    <a:pt x="368" y="844"/>
                    <a:pt x="367" y="843"/>
                    <a:pt x="366" y="841"/>
                  </a:cubicBezTo>
                  <a:cubicBezTo>
                    <a:pt x="365" y="839"/>
                    <a:pt x="365" y="839"/>
                    <a:pt x="365" y="839"/>
                  </a:cubicBezTo>
                  <a:cubicBezTo>
                    <a:pt x="363" y="837"/>
                    <a:pt x="361" y="834"/>
                    <a:pt x="357" y="834"/>
                  </a:cubicBezTo>
                  <a:cubicBezTo>
                    <a:pt x="357" y="834"/>
                    <a:pt x="356" y="834"/>
                    <a:pt x="356" y="834"/>
                  </a:cubicBezTo>
                  <a:cubicBezTo>
                    <a:pt x="354" y="835"/>
                    <a:pt x="353" y="836"/>
                    <a:pt x="352" y="837"/>
                  </a:cubicBezTo>
                  <a:cubicBezTo>
                    <a:pt x="352" y="837"/>
                    <a:pt x="352" y="837"/>
                    <a:pt x="352" y="837"/>
                  </a:cubicBezTo>
                  <a:cubicBezTo>
                    <a:pt x="351" y="838"/>
                    <a:pt x="350" y="839"/>
                    <a:pt x="348" y="839"/>
                  </a:cubicBezTo>
                  <a:cubicBezTo>
                    <a:pt x="348" y="839"/>
                    <a:pt x="348" y="839"/>
                    <a:pt x="348" y="839"/>
                  </a:cubicBezTo>
                  <a:cubicBezTo>
                    <a:pt x="347" y="839"/>
                    <a:pt x="346" y="839"/>
                    <a:pt x="345" y="840"/>
                  </a:cubicBezTo>
                  <a:cubicBezTo>
                    <a:pt x="344" y="840"/>
                    <a:pt x="344" y="842"/>
                    <a:pt x="344" y="843"/>
                  </a:cubicBezTo>
                  <a:cubicBezTo>
                    <a:pt x="344" y="844"/>
                    <a:pt x="344" y="845"/>
                    <a:pt x="345" y="846"/>
                  </a:cubicBezTo>
                  <a:cubicBezTo>
                    <a:pt x="346" y="846"/>
                    <a:pt x="347" y="846"/>
                    <a:pt x="348" y="846"/>
                  </a:cubicBezTo>
                  <a:cubicBezTo>
                    <a:pt x="349" y="846"/>
                    <a:pt x="349" y="846"/>
                    <a:pt x="349" y="846"/>
                  </a:cubicBezTo>
                  <a:cubicBezTo>
                    <a:pt x="350" y="846"/>
                    <a:pt x="350" y="847"/>
                    <a:pt x="350" y="847"/>
                  </a:cubicBezTo>
                  <a:cubicBezTo>
                    <a:pt x="350" y="847"/>
                    <a:pt x="350" y="847"/>
                    <a:pt x="350" y="847"/>
                  </a:cubicBezTo>
                  <a:cubicBezTo>
                    <a:pt x="350" y="848"/>
                    <a:pt x="347" y="848"/>
                    <a:pt x="346" y="849"/>
                  </a:cubicBezTo>
                  <a:cubicBezTo>
                    <a:pt x="345" y="849"/>
                    <a:pt x="345" y="849"/>
                    <a:pt x="345" y="849"/>
                  </a:cubicBezTo>
                  <a:cubicBezTo>
                    <a:pt x="345" y="849"/>
                    <a:pt x="344" y="849"/>
                    <a:pt x="343" y="849"/>
                  </a:cubicBezTo>
                  <a:cubicBezTo>
                    <a:pt x="342" y="849"/>
                    <a:pt x="341" y="849"/>
                    <a:pt x="341" y="849"/>
                  </a:cubicBezTo>
                  <a:cubicBezTo>
                    <a:pt x="340" y="849"/>
                    <a:pt x="340" y="849"/>
                    <a:pt x="339" y="849"/>
                  </a:cubicBezTo>
                  <a:cubicBezTo>
                    <a:pt x="339" y="849"/>
                    <a:pt x="337" y="848"/>
                    <a:pt x="337" y="845"/>
                  </a:cubicBezTo>
                  <a:cubicBezTo>
                    <a:pt x="338" y="843"/>
                    <a:pt x="338" y="843"/>
                    <a:pt x="338" y="843"/>
                  </a:cubicBezTo>
                  <a:cubicBezTo>
                    <a:pt x="335" y="842"/>
                    <a:pt x="335" y="842"/>
                    <a:pt x="335" y="842"/>
                  </a:cubicBezTo>
                  <a:cubicBezTo>
                    <a:pt x="335" y="842"/>
                    <a:pt x="334" y="842"/>
                    <a:pt x="334" y="842"/>
                  </a:cubicBezTo>
                  <a:cubicBezTo>
                    <a:pt x="333" y="842"/>
                    <a:pt x="331" y="842"/>
                    <a:pt x="330" y="841"/>
                  </a:cubicBezTo>
                  <a:cubicBezTo>
                    <a:pt x="330" y="841"/>
                    <a:pt x="330" y="841"/>
                    <a:pt x="329" y="841"/>
                  </a:cubicBezTo>
                  <a:cubicBezTo>
                    <a:pt x="329" y="840"/>
                    <a:pt x="328" y="840"/>
                    <a:pt x="327" y="840"/>
                  </a:cubicBezTo>
                  <a:cubicBezTo>
                    <a:pt x="327" y="840"/>
                    <a:pt x="326" y="840"/>
                    <a:pt x="326" y="839"/>
                  </a:cubicBezTo>
                  <a:cubicBezTo>
                    <a:pt x="325" y="839"/>
                    <a:pt x="325" y="839"/>
                    <a:pt x="325" y="839"/>
                  </a:cubicBezTo>
                  <a:cubicBezTo>
                    <a:pt x="324" y="839"/>
                    <a:pt x="324" y="839"/>
                    <a:pt x="324" y="839"/>
                  </a:cubicBezTo>
                  <a:cubicBezTo>
                    <a:pt x="323" y="838"/>
                    <a:pt x="323" y="838"/>
                    <a:pt x="322" y="837"/>
                  </a:cubicBezTo>
                  <a:cubicBezTo>
                    <a:pt x="322" y="837"/>
                    <a:pt x="321" y="837"/>
                    <a:pt x="321" y="837"/>
                  </a:cubicBezTo>
                  <a:cubicBezTo>
                    <a:pt x="321" y="837"/>
                    <a:pt x="321" y="837"/>
                    <a:pt x="320" y="837"/>
                  </a:cubicBezTo>
                  <a:cubicBezTo>
                    <a:pt x="319" y="836"/>
                    <a:pt x="318" y="834"/>
                    <a:pt x="317" y="833"/>
                  </a:cubicBezTo>
                  <a:cubicBezTo>
                    <a:pt x="317" y="833"/>
                    <a:pt x="317" y="832"/>
                    <a:pt x="316" y="832"/>
                  </a:cubicBezTo>
                  <a:cubicBezTo>
                    <a:pt x="316" y="831"/>
                    <a:pt x="315" y="830"/>
                    <a:pt x="315" y="830"/>
                  </a:cubicBezTo>
                  <a:cubicBezTo>
                    <a:pt x="315" y="828"/>
                    <a:pt x="315" y="828"/>
                    <a:pt x="315" y="828"/>
                  </a:cubicBezTo>
                  <a:cubicBezTo>
                    <a:pt x="315" y="828"/>
                    <a:pt x="315" y="827"/>
                    <a:pt x="315" y="827"/>
                  </a:cubicBezTo>
                  <a:cubicBezTo>
                    <a:pt x="315" y="826"/>
                    <a:pt x="315" y="826"/>
                    <a:pt x="315" y="826"/>
                  </a:cubicBezTo>
                  <a:cubicBezTo>
                    <a:pt x="315" y="825"/>
                    <a:pt x="315" y="824"/>
                    <a:pt x="315" y="824"/>
                  </a:cubicBezTo>
                  <a:cubicBezTo>
                    <a:pt x="315" y="822"/>
                    <a:pt x="314" y="821"/>
                    <a:pt x="314" y="821"/>
                  </a:cubicBezTo>
                  <a:cubicBezTo>
                    <a:pt x="314" y="821"/>
                    <a:pt x="314" y="821"/>
                    <a:pt x="314" y="821"/>
                  </a:cubicBezTo>
                  <a:cubicBezTo>
                    <a:pt x="313" y="820"/>
                    <a:pt x="313" y="820"/>
                    <a:pt x="313" y="819"/>
                  </a:cubicBezTo>
                  <a:cubicBezTo>
                    <a:pt x="313" y="819"/>
                    <a:pt x="313" y="818"/>
                    <a:pt x="313" y="818"/>
                  </a:cubicBezTo>
                  <a:cubicBezTo>
                    <a:pt x="313" y="816"/>
                    <a:pt x="313" y="815"/>
                    <a:pt x="311" y="813"/>
                  </a:cubicBezTo>
                  <a:cubicBezTo>
                    <a:pt x="311" y="812"/>
                    <a:pt x="310" y="811"/>
                    <a:pt x="310" y="811"/>
                  </a:cubicBezTo>
                  <a:cubicBezTo>
                    <a:pt x="309" y="810"/>
                    <a:pt x="309" y="809"/>
                    <a:pt x="308" y="808"/>
                  </a:cubicBezTo>
                  <a:cubicBezTo>
                    <a:pt x="306" y="806"/>
                    <a:pt x="305" y="804"/>
                    <a:pt x="303" y="801"/>
                  </a:cubicBezTo>
                  <a:cubicBezTo>
                    <a:pt x="302" y="799"/>
                    <a:pt x="302" y="799"/>
                    <a:pt x="302" y="799"/>
                  </a:cubicBezTo>
                  <a:cubicBezTo>
                    <a:pt x="299" y="795"/>
                    <a:pt x="299" y="790"/>
                    <a:pt x="300" y="786"/>
                  </a:cubicBezTo>
                  <a:cubicBezTo>
                    <a:pt x="300" y="785"/>
                    <a:pt x="300" y="784"/>
                    <a:pt x="302" y="784"/>
                  </a:cubicBezTo>
                  <a:cubicBezTo>
                    <a:pt x="303" y="784"/>
                    <a:pt x="305" y="785"/>
                    <a:pt x="306" y="786"/>
                  </a:cubicBezTo>
                  <a:cubicBezTo>
                    <a:pt x="307" y="786"/>
                    <a:pt x="307" y="786"/>
                    <a:pt x="308" y="787"/>
                  </a:cubicBezTo>
                  <a:cubicBezTo>
                    <a:pt x="309" y="788"/>
                    <a:pt x="311" y="788"/>
                    <a:pt x="312" y="789"/>
                  </a:cubicBezTo>
                  <a:cubicBezTo>
                    <a:pt x="314" y="790"/>
                    <a:pt x="315" y="790"/>
                    <a:pt x="317" y="790"/>
                  </a:cubicBezTo>
                  <a:cubicBezTo>
                    <a:pt x="318" y="791"/>
                    <a:pt x="318" y="791"/>
                    <a:pt x="319" y="791"/>
                  </a:cubicBezTo>
                  <a:cubicBezTo>
                    <a:pt x="323" y="792"/>
                    <a:pt x="327" y="793"/>
                    <a:pt x="331" y="795"/>
                  </a:cubicBezTo>
                  <a:cubicBezTo>
                    <a:pt x="333" y="796"/>
                    <a:pt x="336" y="797"/>
                    <a:pt x="338" y="798"/>
                  </a:cubicBezTo>
                  <a:cubicBezTo>
                    <a:pt x="339" y="798"/>
                    <a:pt x="339" y="798"/>
                    <a:pt x="339" y="798"/>
                  </a:cubicBezTo>
                  <a:cubicBezTo>
                    <a:pt x="340" y="799"/>
                    <a:pt x="342" y="800"/>
                    <a:pt x="344" y="800"/>
                  </a:cubicBezTo>
                  <a:cubicBezTo>
                    <a:pt x="345" y="800"/>
                    <a:pt x="346" y="800"/>
                    <a:pt x="347" y="800"/>
                  </a:cubicBezTo>
                  <a:cubicBezTo>
                    <a:pt x="349" y="800"/>
                    <a:pt x="350" y="800"/>
                    <a:pt x="352" y="800"/>
                  </a:cubicBezTo>
                  <a:cubicBezTo>
                    <a:pt x="353" y="800"/>
                    <a:pt x="354" y="800"/>
                    <a:pt x="355" y="800"/>
                  </a:cubicBezTo>
                  <a:cubicBezTo>
                    <a:pt x="355" y="800"/>
                    <a:pt x="356" y="800"/>
                    <a:pt x="357" y="800"/>
                  </a:cubicBezTo>
                  <a:cubicBezTo>
                    <a:pt x="359" y="800"/>
                    <a:pt x="362" y="800"/>
                    <a:pt x="364" y="800"/>
                  </a:cubicBezTo>
                  <a:cubicBezTo>
                    <a:pt x="365" y="800"/>
                    <a:pt x="365" y="800"/>
                    <a:pt x="365" y="800"/>
                  </a:cubicBezTo>
                  <a:cubicBezTo>
                    <a:pt x="366" y="800"/>
                    <a:pt x="367" y="801"/>
                    <a:pt x="368" y="801"/>
                  </a:cubicBezTo>
                  <a:cubicBezTo>
                    <a:pt x="374" y="801"/>
                    <a:pt x="378" y="798"/>
                    <a:pt x="382" y="796"/>
                  </a:cubicBezTo>
                  <a:cubicBezTo>
                    <a:pt x="382" y="795"/>
                    <a:pt x="383" y="794"/>
                    <a:pt x="384" y="794"/>
                  </a:cubicBezTo>
                  <a:cubicBezTo>
                    <a:pt x="385" y="793"/>
                    <a:pt x="386" y="792"/>
                    <a:pt x="387" y="791"/>
                  </a:cubicBezTo>
                  <a:cubicBezTo>
                    <a:pt x="388" y="791"/>
                    <a:pt x="388" y="791"/>
                    <a:pt x="388" y="791"/>
                  </a:cubicBezTo>
                  <a:cubicBezTo>
                    <a:pt x="390" y="790"/>
                    <a:pt x="392" y="789"/>
                    <a:pt x="393" y="786"/>
                  </a:cubicBezTo>
                  <a:cubicBezTo>
                    <a:pt x="394" y="783"/>
                    <a:pt x="393" y="780"/>
                    <a:pt x="393" y="777"/>
                  </a:cubicBezTo>
                  <a:cubicBezTo>
                    <a:pt x="392" y="775"/>
                    <a:pt x="390" y="773"/>
                    <a:pt x="389" y="772"/>
                  </a:cubicBezTo>
                  <a:cubicBezTo>
                    <a:pt x="388" y="772"/>
                    <a:pt x="387" y="771"/>
                    <a:pt x="387" y="771"/>
                  </a:cubicBezTo>
                  <a:cubicBezTo>
                    <a:pt x="384" y="769"/>
                    <a:pt x="382" y="767"/>
                    <a:pt x="380" y="765"/>
                  </a:cubicBezTo>
                  <a:cubicBezTo>
                    <a:pt x="380" y="765"/>
                    <a:pt x="380" y="764"/>
                    <a:pt x="380" y="763"/>
                  </a:cubicBezTo>
                  <a:cubicBezTo>
                    <a:pt x="380" y="763"/>
                    <a:pt x="380" y="763"/>
                    <a:pt x="380" y="763"/>
                  </a:cubicBezTo>
                  <a:cubicBezTo>
                    <a:pt x="381" y="762"/>
                    <a:pt x="381" y="761"/>
                    <a:pt x="381" y="760"/>
                  </a:cubicBezTo>
                  <a:cubicBezTo>
                    <a:pt x="381" y="759"/>
                    <a:pt x="382" y="756"/>
                    <a:pt x="382" y="756"/>
                  </a:cubicBezTo>
                  <a:cubicBezTo>
                    <a:pt x="382" y="755"/>
                    <a:pt x="382" y="755"/>
                    <a:pt x="382" y="754"/>
                  </a:cubicBezTo>
                  <a:cubicBezTo>
                    <a:pt x="382" y="753"/>
                    <a:pt x="382" y="753"/>
                    <a:pt x="382" y="753"/>
                  </a:cubicBezTo>
                  <a:cubicBezTo>
                    <a:pt x="382" y="752"/>
                    <a:pt x="381" y="751"/>
                    <a:pt x="381" y="750"/>
                  </a:cubicBezTo>
                  <a:cubicBezTo>
                    <a:pt x="381" y="750"/>
                    <a:pt x="381" y="749"/>
                    <a:pt x="381" y="749"/>
                  </a:cubicBezTo>
                  <a:cubicBezTo>
                    <a:pt x="381" y="749"/>
                    <a:pt x="381" y="748"/>
                    <a:pt x="381" y="748"/>
                  </a:cubicBezTo>
                  <a:cubicBezTo>
                    <a:pt x="381" y="748"/>
                    <a:pt x="381" y="748"/>
                    <a:pt x="382" y="748"/>
                  </a:cubicBezTo>
                  <a:cubicBezTo>
                    <a:pt x="383" y="747"/>
                    <a:pt x="385" y="747"/>
                    <a:pt x="386" y="745"/>
                  </a:cubicBezTo>
                  <a:cubicBezTo>
                    <a:pt x="387" y="743"/>
                    <a:pt x="386" y="740"/>
                    <a:pt x="385" y="739"/>
                  </a:cubicBezTo>
                  <a:cubicBezTo>
                    <a:pt x="385" y="738"/>
                    <a:pt x="385" y="738"/>
                    <a:pt x="385" y="738"/>
                  </a:cubicBezTo>
                  <a:cubicBezTo>
                    <a:pt x="384" y="737"/>
                    <a:pt x="384" y="736"/>
                    <a:pt x="384" y="735"/>
                  </a:cubicBezTo>
                  <a:cubicBezTo>
                    <a:pt x="384" y="734"/>
                    <a:pt x="384" y="733"/>
                    <a:pt x="384" y="733"/>
                  </a:cubicBezTo>
                  <a:cubicBezTo>
                    <a:pt x="384" y="730"/>
                    <a:pt x="384" y="727"/>
                    <a:pt x="381" y="725"/>
                  </a:cubicBezTo>
                  <a:cubicBezTo>
                    <a:pt x="380" y="723"/>
                    <a:pt x="378" y="722"/>
                    <a:pt x="376" y="721"/>
                  </a:cubicBezTo>
                  <a:cubicBezTo>
                    <a:pt x="375" y="721"/>
                    <a:pt x="374" y="720"/>
                    <a:pt x="373" y="719"/>
                  </a:cubicBezTo>
                  <a:cubicBezTo>
                    <a:pt x="371" y="718"/>
                    <a:pt x="370" y="715"/>
                    <a:pt x="370" y="712"/>
                  </a:cubicBezTo>
                  <a:cubicBezTo>
                    <a:pt x="369" y="709"/>
                    <a:pt x="368" y="706"/>
                    <a:pt x="366" y="704"/>
                  </a:cubicBezTo>
                  <a:cubicBezTo>
                    <a:pt x="366" y="704"/>
                    <a:pt x="365" y="704"/>
                    <a:pt x="365" y="703"/>
                  </a:cubicBezTo>
                  <a:cubicBezTo>
                    <a:pt x="365" y="703"/>
                    <a:pt x="366" y="703"/>
                    <a:pt x="366" y="704"/>
                  </a:cubicBezTo>
                  <a:cubicBezTo>
                    <a:pt x="368" y="704"/>
                    <a:pt x="369" y="705"/>
                    <a:pt x="370" y="706"/>
                  </a:cubicBezTo>
                  <a:cubicBezTo>
                    <a:pt x="372" y="707"/>
                    <a:pt x="374" y="709"/>
                    <a:pt x="375" y="709"/>
                  </a:cubicBezTo>
                  <a:cubicBezTo>
                    <a:pt x="378" y="711"/>
                    <a:pt x="381" y="712"/>
                    <a:pt x="385" y="712"/>
                  </a:cubicBezTo>
                  <a:cubicBezTo>
                    <a:pt x="387" y="712"/>
                    <a:pt x="389" y="712"/>
                    <a:pt x="391" y="712"/>
                  </a:cubicBezTo>
                  <a:cubicBezTo>
                    <a:pt x="394" y="712"/>
                    <a:pt x="397" y="712"/>
                    <a:pt x="400" y="712"/>
                  </a:cubicBezTo>
                  <a:cubicBezTo>
                    <a:pt x="402" y="712"/>
                    <a:pt x="402" y="712"/>
                    <a:pt x="402" y="712"/>
                  </a:cubicBezTo>
                  <a:cubicBezTo>
                    <a:pt x="403" y="712"/>
                    <a:pt x="403" y="712"/>
                    <a:pt x="404" y="712"/>
                  </a:cubicBezTo>
                  <a:cubicBezTo>
                    <a:pt x="405" y="711"/>
                    <a:pt x="407" y="711"/>
                    <a:pt x="408" y="711"/>
                  </a:cubicBezTo>
                  <a:cubicBezTo>
                    <a:pt x="408" y="711"/>
                    <a:pt x="409" y="711"/>
                    <a:pt x="409" y="711"/>
                  </a:cubicBezTo>
                  <a:cubicBezTo>
                    <a:pt x="410" y="711"/>
                    <a:pt x="412" y="712"/>
                    <a:pt x="413" y="712"/>
                  </a:cubicBezTo>
                  <a:cubicBezTo>
                    <a:pt x="415" y="712"/>
                    <a:pt x="416" y="711"/>
                    <a:pt x="418" y="711"/>
                  </a:cubicBezTo>
                  <a:cubicBezTo>
                    <a:pt x="419" y="711"/>
                    <a:pt x="421" y="711"/>
                    <a:pt x="422" y="710"/>
                  </a:cubicBezTo>
                  <a:cubicBezTo>
                    <a:pt x="424" y="710"/>
                    <a:pt x="426" y="709"/>
                    <a:pt x="428" y="709"/>
                  </a:cubicBezTo>
                  <a:cubicBezTo>
                    <a:pt x="429" y="709"/>
                    <a:pt x="430" y="709"/>
                    <a:pt x="431" y="709"/>
                  </a:cubicBezTo>
                  <a:cubicBezTo>
                    <a:pt x="432" y="709"/>
                    <a:pt x="433" y="709"/>
                    <a:pt x="435" y="709"/>
                  </a:cubicBezTo>
                  <a:cubicBezTo>
                    <a:pt x="437" y="709"/>
                    <a:pt x="437" y="709"/>
                    <a:pt x="437" y="709"/>
                  </a:cubicBezTo>
                  <a:cubicBezTo>
                    <a:pt x="437" y="709"/>
                    <a:pt x="438" y="709"/>
                    <a:pt x="439" y="709"/>
                  </a:cubicBezTo>
                  <a:cubicBezTo>
                    <a:pt x="441" y="709"/>
                    <a:pt x="443" y="708"/>
                    <a:pt x="445" y="707"/>
                  </a:cubicBezTo>
                  <a:cubicBezTo>
                    <a:pt x="446" y="707"/>
                    <a:pt x="446" y="707"/>
                    <a:pt x="447" y="706"/>
                  </a:cubicBezTo>
                  <a:cubicBezTo>
                    <a:pt x="448" y="706"/>
                    <a:pt x="448" y="706"/>
                    <a:pt x="448" y="706"/>
                  </a:cubicBezTo>
                  <a:cubicBezTo>
                    <a:pt x="450" y="705"/>
                    <a:pt x="452" y="704"/>
                    <a:pt x="455" y="704"/>
                  </a:cubicBezTo>
                  <a:cubicBezTo>
                    <a:pt x="456" y="704"/>
                    <a:pt x="457" y="703"/>
                    <a:pt x="458" y="703"/>
                  </a:cubicBezTo>
                  <a:cubicBezTo>
                    <a:pt x="459" y="703"/>
                    <a:pt x="460" y="702"/>
                    <a:pt x="460" y="702"/>
                  </a:cubicBezTo>
                  <a:cubicBezTo>
                    <a:pt x="461" y="702"/>
                    <a:pt x="462" y="702"/>
                    <a:pt x="463" y="702"/>
                  </a:cubicBezTo>
                  <a:cubicBezTo>
                    <a:pt x="463" y="702"/>
                    <a:pt x="463" y="702"/>
                    <a:pt x="463" y="702"/>
                  </a:cubicBezTo>
                  <a:cubicBezTo>
                    <a:pt x="464" y="701"/>
                    <a:pt x="466" y="701"/>
                    <a:pt x="467" y="701"/>
                  </a:cubicBezTo>
                  <a:cubicBezTo>
                    <a:pt x="469" y="700"/>
                    <a:pt x="471" y="700"/>
                    <a:pt x="473" y="699"/>
                  </a:cubicBezTo>
                  <a:cubicBezTo>
                    <a:pt x="474" y="698"/>
                    <a:pt x="476" y="698"/>
                    <a:pt x="477" y="697"/>
                  </a:cubicBezTo>
                  <a:cubicBezTo>
                    <a:pt x="478" y="697"/>
                    <a:pt x="479" y="697"/>
                    <a:pt x="480" y="697"/>
                  </a:cubicBezTo>
                  <a:cubicBezTo>
                    <a:pt x="481" y="697"/>
                    <a:pt x="483" y="696"/>
                    <a:pt x="484" y="696"/>
                  </a:cubicBezTo>
                  <a:cubicBezTo>
                    <a:pt x="485" y="696"/>
                    <a:pt x="486" y="695"/>
                    <a:pt x="487" y="695"/>
                  </a:cubicBezTo>
                  <a:cubicBezTo>
                    <a:pt x="487" y="695"/>
                    <a:pt x="488" y="694"/>
                    <a:pt x="488" y="694"/>
                  </a:cubicBezTo>
                  <a:cubicBezTo>
                    <a:pt x="489" y="694"/>
                    <a:pt x="490" y="694"/>
                    <a:pt x="490" y="694"/>
                  </a:cubicBezTo>
                  <a:cubicBezTo>
                    <a:pt x="491" y="693"/>
                    <a:pt x="492" y="693"/>
                    <a:pt x="493" y="693"/>
                  </a:cubicBezTo>
                  <a:cubicBezTo>
                    <a:pt x="494" y="692"/>
                    <a:pt x="495" y="692"/>
                    <a:pt x="496" y="691"/>
                  </a:cubicBezTo>
                  <a:cubicBezTo>
                    <a:pt x="497" y="691"/>
                    <a:pt x="497" y="691"/>
                    <a:pt x="497" y="691"/>
                  </a:cubicBezTo>
                  <a:cubicBezTo>
                    <a:pt x="500" y="690"/>
                    <a:pt x="502" y="689"/>
                    <a:pt x="504" y="687"/>
                  </a:cubicBezTo>
                  <a:cubicBezTo>
                    <a:pt x="505" y="687"/>
                    <a:pt x="505" y="687"/>
                    <a:pt x="505" y="686"/>
                  </a:cubicBezTo>
                  <a:cubicBezTo>
                    <a:pt x="506" y="686"/>
                    <a:pt x="506" y="686"/>
                    <a:pt x="506" y="686"/>
                  </a:cubicBezTo>
                  <a:cubicBezTo>
                    <a:pt x="507" y="686"/>
                    <a:pt x="507" y="686"/>
                    <a:pt x="508" y="685"/>
                  </a:cubicBezTo>
                  <a:cubicBezTo>
                    <a:pt x="509" y="685"/>
                    <a:pt x="510" y="684"/>
                    <a:pt x="510" y="683"/>
                  </a:cubicBezTo>
                  <a:cubicBezTo>
                    <a:pt x="510" y="683"/>
                    <a:pt x="510" y="683"/>
                    <a:pt x="510" y="683"/>
                  </a:cubicBezTo>
                  <a:cubicBezTo>
                    <a:pt x="510" y="683"/>
                    <a:pt x="511" y="682"/>
                    <a:pt x="511" y="682"/>
                  </a:cubicBezTo>
                  <a:cubicBezTo>
                    <a:pt x="512" y="682"/>
                    <a:pt x="513" y="682"/>
                    <a:pt x="514" y="681"/>
                  </a:cubicBezTo>
                  <a:cubicBezTo>
                    <a:pt x="514" y="681"/>
                    <a:pt x="515" y="680"/>
                    <a:pt x="515" y="680"/>
                  </a:cubicBezTo>
                  <a:cubicBezTo>
                    <a:pt x="515" y="680"/>
                    <a:pt x="515" y="679"/>
                    <a:pt x="515" y="679"/>
                  </a:cubicBezTo>
                  <a:cubicBezTo>
                    <a:pt x="516" y="679"/>
                    <a:pt x="517" y="678"/>
                    <a:pt x="518" y="677"/>
                  </a:cubicBezTo>
                  <a:cubicBezTo>
                    <a:pt x="519" y="675"/>
                    <a:pt x="519" y="674"/>
                    <a:pt x="519" y="673"/>
                  </a:cubicBezTo>
                  <a:cubicBezTo>
                    <a:pt x="519" y="672"/>
                    <a:pt x="519" y="672"/>
                    <a:pt x="519" y="672"/>
                  </a:cubicBezTo>
                  <a:cubicBezTo>
                    <a:pt x="519" y="671"/>
                    <a:pt x="519" y="669"/>
                    <a:pt x="519" y="668"/>
                  </a:cubicBezTo>
                  <a:cubicBezTo>
                    <a:pt x="518" y="667"/>
                    <a:pt x="518" y="666"/>
                    <a:pt x="518" y="665"/>
                  </a:cubicBezTo>
                  <a:cubicBezTo>
                    <a:pt x="519" y="665"/>
                    <a:pt x="519" y="664"/>
                    <a:pt x="519" y="664"/>
                  </a:cubicBezTo>
                  <a:cubicBezTo>
                    <a:pt x="519" y="663"/>
                    <a:pt x="519" y="663"/>
                    <a:pt x="519" y="662"/>
                  </a:cubicBezTo>
                  <a:cubicBezTo>
                    <a:pt x="520" y="662"/>
                    <a:pt x="520" y="662"/>
                    <a:pt x="520" y="662"/>
                  </a:cubicBezTo>
                  <a:cubicBezTo>
                    <a:pt x="520" y="662"/>
                    <a:pt x="520" y="661"/>
                    <a:pt x="520" y="661"/>
                  </a:cubicBezTo>
                  <a:cubicBezTo>
                    <a:pt x="521" y="660"/>
                    <a:pt x="522" y="659"/>
                    <a:pt x="523" y="658"/>
                  </a:cubicBezTo>
                  <a:cubicBezTo>
                    <a:pt x="523" y="657"/>
                    <a:pt x="523" y="656"/>
                    <a:pt x="523" y="656"/>
                  </a:cubicBezTo>
                  <a:cubicBezTo>
                    <a:pt x="524" y="656"/>
                    <a:pt x="524" y="655"/>
                    <a:pt x="524" y="655"/>
                  </a:cubicBezTo>
                  <a:cubicBezTo>
                    <a:pt x="525" y="654"/>
                    <a:pt x="525" y="653"/>
                    <a:pt x="526" y="653"/>
                  </a:cubicBezTo>
                  <a:cubicBezTo>
                    <a:pt x="526" y="652"/>
                    <a:pt x="527" y="652"/>
                    <a:pt x="527" y="651"/>
                  </a:cubicBezTo>
                  <a:cubicBezTo>
                    <a:pt x="528" y="650"/>
                    <a:pt x="528" y="650"/>
                    <a:pt x="528" y="650"/>
                  </a:cubicBezTo>
                  <a:cubicBezTo>
                    <a:pt x="529" y="649"/>
                    <a:pt x="529" y="648"/>
                    <a:pt x="530" y="646"/>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9" name="Freeform 39"/>
            <p:cNvSpPr>
              <a:spLocks/>
            </p:cNvSpPr>
            <p:nvPr/>
          </p:nvSpPr>
          <p:spPr bwMode="auto">
            <a:xfrm>
              <a:off x="2960" y="4109"/>
              <a:ext cx="42" cy="41"/>
            </a:xfrm>
            <a:custGeom>
              <a:avLst/>
              <a:gdLst>
                <a:gd name="T0" fmla="*/ 19 w 27"/>
                <a:gd name="T1" fmla="*/ 24 h 27"/>
                <a:gd name="T2" fmla="*/ 20 w 27"/>
                <a:gd name="T3" fmla="*/ 24 h 27"/>
                <a:gd name="T4" fmla="*/ 23 w 27"/>
                <a:gd name="T5" fmla="*/ 25 h 27"/>
                <a:gd name="T6" fmla="*/ 26 w 27"/>
                <a:gd name="T7" fmla="*/ 26 h 27"/>
                <a:gd name="T8" fmla="*/ 26 w 27"/>
                <a:gd name="T9" fmla="*/ 23 h 27"/>
                <a:gd name="T10" fmla="*/ 21 w 27"/>
                <a:gd name="T11" fmla="*/ 14 h 27"/>
                <a:gd name="T12" fmla="*/ 19 w 27"/>
                <a:gd name="T13" fmla="*/ 12 h 27"/>
                <a:gd name="T14" fmla="*/ 17 w 27"/>
                <a:gd name="T15" fmla="*/ 11 h 27"/>
                <a:gd name="T16" fmla="*/ 10 w 27"/>
                <a:gd name="T17" fmla="*/ 3 h 27"/>
                <a:gd name="T18" fmla="*/ 5 w 27"/>
                <a:gd name="T19" fmla="*/ 1 h 27"/>
                <a:gd name="T20" fmla="*/ 0 w 27"/>
                <a:gd name="T21" fmla="*/ 0 h 27"/>
                <a:gd name="T22" fmla="*/ 15 w 27"/>
                <a:gd name="T23" fmla="*/ 27 h 27"/>
                <a:gd name="T24" fmla="*/ 19 w 27"/>
                <a:gd name="T25" fmla="*/ 25 h 27"/>
                <a:gd name="T26" fmla="*/ 19 w 27"/>
                <a:gd name="T2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7">
                  <a:moveTo>
                    <a:pt x="19" y="24"/>
                  </a:moveTo>
                  <a:cubicBezTo>
                    <a:pt x="19" y="24"/>
                    <a:pt x="19" y="24"/>
                    <a:pt x="20" y="24"/>
                  </a:cubicBezTo>
                  <a:cubicBezTo>
                    <a:pt x="21" y="24"/>
                    <a:pt x="22" y="24"/>
                    <a:pt x="23" y="25"/>
                  </a:cubicBezTo>
                  <a:cubicBezTo>
                    <a:pt x="26" y="26"/>
                    <a:pt x="26" y="26"/>
                    <a:pt x="26" y="26"/>
                  </a:cubicBezTo>
                  <a:cubicBezTo>
                    <a:pt x="26" y="23"/>
                    <a:pt x="26" y="23"/>
                    <a:pt x="26" y="23"/>
                  </a:cubicBezTo>
                  <a:cubicBezTo>
                    <a:pt x="27" y="19"/>
                    <a:pt x="24" y="16"/>
                    <a:pt x="21" y="14"/>
                  </a:cubicBezTo>
                  <a:cubicBezTo>
                    <a:pt x="20" y="14"/>
                    <a:pt x="19" y="13"/>
                    <a:pt x="19" y="12"/>
                  </a:cubicBezTo>
                  <a:cubicBezTo>
                    <a:pt x="18" y="12"/>
                    <a:pt x="18" y="11"/>
                    <a:pt x="17" y="11"/>
                  </a:cubicBezTo>
                  <a:cubicBezTo>
                    <a:pt x="15" y="8"/>
                    <a:pt x="13" y="5"/>
                    <a:pt x="10" y="3"/>
                  </a:cubicBezTo>
                  <a:cubicBezTo>
                    <a:pt x="9" y="2"/>
                    <a:pt x="7" y="2"/>
                    <a:pt x="5" y="1"/>
                  </a:cubicBezTo>
                  <a:cubicBezTo>
                    <a:pt x="0" y="0"/>
                    <a:pt x="0" y="0"/>
                    <a:pt x="0" y="0"/>
                  </a:cubicBezTo>
                  <a:cubicBezTo>
                    <a:pt x="15" y="27"/>
                    <a:pt x="15" y="27"/>
                    <a:pt x="15" y="27"/>
                  </a:cubicBezTo>
                  <a:cubicBezTo>
                    <a:pt x="19" y="25"/>
                    <a:pt x="19" y="25"/>
                    <a:pt x="19" y="25"/>
                  </a:cubicBezTo>
                  <a:cubicBezTo>
                    <a:pt x="19" y="24"/>
                    <a:pt x="19" y="24"/>
                    <a:pt x="19" y="2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0" name="Freeform 40"/>
            <p:cNvSpPr>
              <a:spLocks/>
            </p:cNvSpPr>
            <p:nvPr/>
          </p:nvSpPr>
          <p:spPr bwMode="auto">
            <a:xfrm>
              <a:off x="2987" y="4152"/>
              <a:ext cx="208" cy="118"/>
            </a:xfrm>
            <a:custGeom>
              <a:avLst/>
              <a:gdLst>
                <a:gd name="T0" fmla="*/ 133 w 136"/>
                <a:gd name="T1" fmla="*/ 54 h 77"/>
                <a:gd name="T2" fmla="*/ 132 w 136"/>
                <a:gd name="T3" fmla="*/ 54 h 77"/>
                <a:gd name="T4" fmla="*/ 127 w 136"/>
                <a:gd name="T5" fmla="*/ 54 h 77"/>
                <a:gd name="T6" fmla="*/ 123 w 136"/>
                <a:gd name="T7" fmla="*/ 54 h 77"/>
                <a:gd name="T8" fmla="*/ 122 w 136"/>
                <a:gd name="T9" fmla="*/ 54 h 77"/>
                <a:gd name="T10" fmla="*/ 120 w 136"/>
                <a:gd name="T11" fmla="*/ 53 h 77"/>
                <a:gd name="T12" fmla="*/ 115 w 136"/>
                <a:gd name="T13" fmla="*/ 54 h 77"/>
                <a:gd name="T14" fmla="*/ 114 w 136"/>
                <a:gd name="T15" fmla="*/ 55 h 77"/>
                <a:gd name="T16" fmla="*/ 112 w 136"/>
                <a:gd name="T17" fmla="*/ 55 h 77"/>
                <a:gd name="T18" fmla="*/ 111 w 136"/>
                <a:gd name="T19" fmla="*/ 55 h 77"/>
                <a:gd name="T20" fmla="*/ 106 w 136"/>
                <a:gd name="T21" fmla="*/ 52 h 77"/>
                <a:gd name="T22" fmla="*/ 101 w 136"/>
                <a:gd name="T23" fmla="*/ 50 h 77"/>
                <a:gd name="T24" fmla="*/ 96 w 136"/>
                <a:gd name="T25" fmla="*/ 49 h 77"/>
                <a:gd name="T26" fmla="*/ 92 w 136"/>
                <a:gd name="T27" fmla="*/ 48 h 77"/>
                <a:gd name="T28" fmla="*/ 88 w 136"/>
                <a:gd name="T29" fmla="*/ 45 h 77"/>
                <a:gd name="T30" fmla="*/ 83 w 136"/>
                <a:gd name="T31" fmla="*/ 42 h 77"/>
                <a:gd name="T32" fmla="*/ 81 w 136"/>
                <a:gd name="T33" fmla="*/ 42 h 77"/>
                <a:gd name="T34" fmla="*/ 73 w 136"/>
                <a:gd name="T35" fmla="*/ 38 h 77"/>
                <a:gd name="T36" fmla="*/ 71 w 136"/>
                <a:gd name="T37" fmla="*/ 37 h 77"/>
                <a:gd name="T38" fmla="*/ 70 w 136"/>
                <a:gd name="T39" fmla="*/ 37 h 77"/>
                <a:gd name="T40" fmla="*/ 68 w 136"/>
                <a:gd name="T41" fmla="*/ 35 h 77"/>
                <a:gd name="T42" fmla="*/ 66 w 136"/>
                <a:gd name="T43" fmla="*/ 33 h 77"/>
                <a:gd name="T44" fmla="*/ 60 w 136"/>
                <a:gd name="T45" fmla="*/ 31 h 77"/>
                <a:gd name="T46" fmla="*/ 56 w 136"/>
                <a:gd name="T47" fmla="*/ 30 h 77"/>
                <a:gd name="T48" fmla="*/ 54 w 136"/>
                <a:gd name="T49" fmla="*/ 28 h 77"/>
                <a:gd name="T50" fmla="*/ 48 w 136"/>
                <a:gd name="T51" fmla="*/ 24 h 77"/>
                <a:gd name="T52" fmla="*/ 41 w 136"/>
                <a:gd name="T53" fmla="*/ 19 h 77"/>
                <a:gd name="T54" fmla="*/ 35 w 136"/>
                <a:gd name="T55" fmla="*/ 15 h 77"/>
                <a:gd name="T56" fmla="*/ 30 w 136"/>
                <a:gd name="T57" fmla="*/ 13 h 77"/>
                <a:gd name="T58" fmla="*/ 28 w 136"/>
                <a:gd name="T59" fmla="*/ 13 h 77"/>
                <a:gd name="T60" fmla="*/ 22 w 136"/>
                <a:gd name="T61" fmla="*/ 9 h 77"/>
                <a:gd name="T62" fmla="*/ 22 w 136"/>
                <a:gd name="T63" fmla="*/ 9 h 77"/>
                <a:gd name="T64" fmla="*/ 20 w 136"/>
                <a:gd name="T65" fmla="*/ 6 h 77"/>
                <a:gd name="T66" fmla="*/ 14 w 136"/>
                <a:gd name="T67" fmla="*/ 1 h 77"/>
                <a:gd name="T68" fmla="*/ 11 w 136"/>
                <a:gd name="T69" fmla="*/ 0 h 77"/>
                <a:gd name="T70" fmla="*/ 8 w 136"/>
                <a:gd name="T71" fmla="*/ 1 h 77"/>
                <a:gd name="T72" fmla="*/ 6 w 136"/>
                <a:gd name="T73" fmla="*/ 1 h 77"/>
                <a:gd name="T74" fmla="*/ 4 w 136"/>
                <a:gd name="T75" fmla="*/ 1 h 77"/>
                <a:gd name="T76" fmla="*/ 4 w 136"/>
                <a:gd name="T77" fmla="*/ 0 h 77"/>
                <a:gd name="T78" fmla="*/ 0 w 136"/>
                <a:gd name="T79" fmla="*/ 3 h 77"/>
                <a:gd name="T80" fmla="*/ 34 w 136"/>
                <a:gd name="T81" fmla="*/ 63 h 77"/>
                <a:gd name="T82" fmla="*/ 80 w 136"/>
                <a:gd name="T83" fmla="*/ 66 h 77"/>
                <a:gd name="T84" fmla="*/ 107 w 136"/>
                <a:gd name="T85" fmla="*/ 77 h 77"/>
                <a:gd name="T86" fmla="*/ 107 w 136"/>
                <a:gd name="T87" fmla="*/ 74 h 77"/>
                <a:gd name="T88" fmla="*/ 107 w 136"/>
                <a:gd name="T89" fmla="*/ 73 h 77"/>
                <a:gd name="T90" fmla="*/ 107 w 136"/>
                <a:gd name="T91" fmla="*/ 73 h 77"/>
                <a:gd name="T92" fmla="*/ 109 w 136"/>
                <a:gd name="T93" fmla="*/ 73 h 77"/>
                <a:gd name="T94" fmla="*/ 111 w 136"/>
                <a:gd name="T95" fmla="*/ 73 h 77"/>
                <a:gd name="T96" fmla="*/ 114 w 136"/>
                <a:gd name="T97" fmla="*/ 70 h 77"/>
                <a:gd name="T98" fmla="*/ 116 w 136"/>
                <a:gd name="T99" fmla="*/ 69 h 77"/>
                <a:gd name="T100" fmla="*/ 120 w 136"/>
                <a:gd name="T101" fmla="*/ 67 h 77"/>
                <a:gd name="T102" fmla="*/ 120 w 136"/>
                <a:gd name="T103" fmla="*/ 67 h 77"/>
                <a:gd name="T104" fmla="*/ 122 w 136"/>
                <a:gd name="T105" fmla="*/ 68 h 77"/>
                <a:gd name="T106" fmla="*/ 126 w 136"/>
                <a:gd name="T107" fmla="*/ 69 h 77"/>
                <a:gd name="T108" fmla="*/ 127 w 136"/>
                <a:gd name="T109" fmla="*/ 68 h 77"/>
                <a:gd name="T110" fmla="*/ 134 w 136"/>
                <a:gd name="T111" fmla="*/ 64 h 77"/>
                <a:gd name="T112" fmla="*/ 134 w 136"/>
                <a:gd name="T113" fmla="*/ 56 h 77"/>
                <a:gd name="T114" fmla="*/ 133 w 136"/>
                <a:gd name="T115" fmla="*/ 5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77">
                  <a:moveTo>
                    <a:pt x="133" y="54"/>
                  </a:moveTo>
                  <a:cubicBezTo>
                    <a:pt x="132" y="54"/>
                    <a:pt x="132" y="54"/>
                    <a:pt x="132" y="54"/>
                  </a:cubicBezTo>
                  <a:cubicBezTo>
                    <a:pt x="130" y="54"/>
                    <a:pt x="129" y="54"/>
                    <a:pt x="127" y="54"/>
                  </a:cubicBezTo>
                  <a:cubicBezTo>
                    <a:pt x="126" y="54"/>
                    <a:pt x="124" y="54"/>
                    <a:pt x="123" y="54"/>
                  </a:cubicBezTo>
                  <a:cubicBezTo>
                    <a:pt x="122" y="54"/>
                    <a:pt x="122" y="54"/>
                    <a:pt x="122" y="54"/>
                  </a:cubicBezTo>
                  <a:cubicBezTo>
                    <a:pt x="121" y="54"/>
                    <a:pt x="121" y="53"/>
                    <a:pt x="120" y="53"/>
                  </a:cubicBezTo>
                  <a:cubicBezTo>
                    <a:pt x="118" y="53"/>
                    <a:pt x="117" y="54"/>
                    <a:pt x="115" y="54"/>
                  </a:cubicBezTo>
                  <a:cubicBezTo>
                    <a:pt x="115" y="54"/>
                    <a:pt x="114" y="55"/>
                    <a:pt x="114" y="55"/>
                  </a:cubicBezTo>
                  <a:cubicBezTo>
                    <a:pt x="113" y="55"/>
                    <a:pt x="113" y="55"/>
                    <a:pt x="112" y="55"/>
                  </a:cubicBezTo>
                  <a:cubicBezTo>
                    <a:pt x="112" y="55"/>
                    <a:pt x="112" y="55"/>
                    <a:pt x="111" y="55"/>
                  </a:cubicBezTo>
                  <a:cubicBezTo>
                    <a:pt x="109" y="55"/>
                    <a:pt x="108" y="54"/>
                    <a:pt x="106" y="52"/>
                  </a:cubicBezTo>
                  <a:cubicBezTo>
                    <a:pt x="104" y="52"/>
                    <a:pt x="102" y="51"/>
                    <a:pt x="101" y="50"/>
                  </a:cubicBezTo>
                  <a:cubicBezTo>
                    <a:pt x="99" y="49"/>
                    <a:pt x="98" y="49"/>
                    <a:pt x="96" y="49"/>
                  </a:cubicBezTo>
                  <a:cubicBezTo>
                    <a:pt x="95" y="49"/>
                    <a:pt x="93" y="48"/>
                    <a:pt x="92" y="48"/>
                  </a:cubicBezTo>
                  <a:cubicBezTo>
                    <a:pt x="90" y="47"/>
                    <a:pt x="89" y="46"/>
                    <a:pt x="88" y="45"/>
                  </a:cubicBezTo>
                  <a:cubicBezTo>
                    <a:pt x="86" y="44"/>
                    <a:pt x="85" y="43"/>
                    <a:pt x="83" y="42"/>
                  </a:cubicBezTo>
                  <a:cubicBezTo>
                    <a:pt x="81" y="42"/>
                    <a:pt x="81" y="42"/>
                    <a:pt x="81" y="42"/>
                  </a:cubicBezTo>
                  <a:cubicBezTo>
                    <a:pt x="79" y="40"/>
                    <a:pt x="76" y="39"/>
                    <a:pt x="73" y="38"/>
                  </a:cubicBezTo>
                  <a:cubicBezTo>
                    <a:pt x="73" y="38"/>
                    <a:pt x="72" y="38"/>
                    <a:pt x="71" y="37"/>
                  </a:cubicBezTo>
                  <a:cubicBezTo>
                    <a:pt x="71" y="37"/>
                    <a:pt x="70" y="37"/>
                    <a:pt x="70" y="37"/>
                  </a:cubicBezTo>
                  <a:cubicBezTo>
                    <a:pt x="69" y="37"/>
                    <a:pt x="69" y="36"/>
                    <a:pt x="68" y="35"/>
                  </a:cubicBezTo>
                  <a:cubicBezTo>
                    <a:pt x="67" y="35"/>
                    <a:pt x="67" y="34"/>
                    <a:pt x="66" y="33"/>
                  </a:cubicBezTo>
                  <a:cubicBezTo>
                    <a:pt x="64" y="32"/>
                    <a:pt x="62" y="32"/>
                    <a:pt x="60" y="31"/>
                  </a:cubicBezTo>
                  <a:cubicBezTo>
                    <a:pt x="59" y="31"/>
                    <a:pt x="58" y="30"/>
                    <a:pt x="56" y="30"/>
                  </a:cubicBezTo>
                  <a:cubicBezTo>
                    <a:pt x="55" y="29"/>
                    <a:pt x="54" y="28"/>
                    <a:pt x="54" y="28"/>
                  </a:cubicBezTo>
                  <a:cubicBezTo>
                    <a:pt x="52" y="26"/>
                    <a:pt x="50" y="25"/>
                    <a:pt x="48" y="24"/>
                  </a:cubicBezTo>
                  <a:cubicBezTo>
                    <a:pt x="45" y="23"/>
                    <a:pt x="43" y="21"/>
                    <a:pt x="41" y="19"/>
                  </a:cubicBezTo>
                  <a:cubicBezTo>
                    <a:pt x="39" y="18"/>
                    <a:pt x="37" y="16"/>
                    <a:pt x="35" y="15"/>
                  </a:cubicBezTo>
                  <a:cubicBezTo>
                    <a:pt x="33" y="14"/>
                    <a:pt x="31" y="14"/>
                    <a:pt x="30" y="13"/>
                  </a:cubicBezTo>
                  <a:cubicBezTo>
                    <a:pt x="29" y="13"/>
                    <a:pt x="28" y="13"/>
                    <a:pt x="28" y="13"/>
                  </a:cubicBezTo>
                  <a:cubicBezTo>
                    <a:pt x="25" y="13"/>
                    <a:pt x="24" y="11"/>
                    <a:pt x="22" y="9"/>
                  </a:cubicBezTo>
                  <a:cubicBezTo>
                    <a:pt x="22" y="9"/>
                    <a:pt x="22" y="9"/>
                    <a:pt x="22" y="9"/>
                  </a:cubicBezTo>
                  <a:cubicBezTo>
                    <a:pt x="21" y="8"/>
                    <a:pt x="21" y="7"/>
                    <a:pt x="20" y="6"/>
                  </a:cubicBezTo>
                  <a:cubicBezTo>
                    <a:pt x="18" y="4"/>
                    <a:pt x="16" y="2"/>
                    <a:pt x="14" y="1"/>
                  </a:cubicBezTo>
                  <a:cubicBezTo>
                    <a:pt x="13" y="0"/>
                    <a:pt x="12" y="0"/>
                    <a:pt x="11" y="0"/>
                  </a:cubicBezTo>
                  <a:cubicBezTo>
                    <a:pt x="10" y="0"/>
                    <a:pt x="9" y="0"/>
                    <a:pt x="8" y="1"/>
                  </a:cubicBezTo>
                  <a:cubicBezTo>
                    <a:pt x="7" y="1"/>
                    <a:pt x="6" y="1"/>
                    <a:pt x="6" y="1"/>
                  </a:cubicBezTo>
                  <a:cubicBezTo>
                    <a:pt x="5" y="1"/>
                    <a:pt x="5" y="1"/>
                    <a:pt x="4" y="1"/>
                  </a:cubicBezTo>
                  <a:cubicBezTo>
                    <a:pt x="4" y="1"/>
                    <a:pt x="4" y="1"/>
                    <a:pt x="4" y="0"/>
                  </a:cubicBezTo>
                  <a:cubicBezTo>
                    <a:pt x="0" y="3"/>
                    <a:pt x="0" y="3"/>
                    <a:pt x="0" y="3"/>
                  </a:cubicBezTo>
                  <a:cubicBezTo>
                    <a:pt x="34" y="63"/>
                    <a:pt x="34" y="63"/>
                    <a:pt x="34" y="63"/>
                  </a:cubicBezTo>
                  <a:cubicBezTo>
                    <a:pt x="80" y="66"/>
                    <a:pt x="80" y="66"/>
                    <a:pt x="80" y="66"/>
                  </a:cubicBezTo>
                  <a:cubicBezTo>
                    <a:pt x="107" y="77"/>
                    <a:pt x="107" y="77"/>
                    <a:pt x="107" y="77"/>
                  </a:cubicBezTo>
                  <a:cubicBezTo>
                    <a:pt x="107" y="74"/>
                    <a:pt x="107" y="74"/>
                    <a:pt x="107" y="74"/>
                  </a:cubicBezTo>
                  <a:cubicBezTo>
                    <a:pt x="107" y="73"/>
                    <a:pt x="107" y="73"/>
                    <a:pt x="107" y="73"/>
                  </a:cubicBezTo>
                  <a:cubicBezTo>
                    <a:pt x="107" y="73"/>
                    <a:pt x="107" y="73"/>
                    <a:pt x="107" y="73"/>
                  </a:cubicBezTo>
                  <a:cubicBezTo>
                    <a:pt x="109" y="73"/>
                    <a:pt x="109" y="73"/>
                    <a:pt x="109" y="73"/>
                  </a:cubicBezTo>
                  <a:cubicBezTo>
                    <a:pt x="109" y="73"/>
                    <a:pt x="110" y="73"/>
                    <a:pt x="111" y="73"/>
                  </a:cubicBezTo>
                  <a:cubicBezTo>
                    <a:pt x="113" y="72"/>
                    <a:pt x="114" y="71"/>
                    <a:pt x="114" y="70"/>
                  </a:cubicBezTo>
                  <a:cubicBezTo>
                    <a:pt x="115" y="70"/>
                    <a:pt x="115" y="69"/>
                    <a:pt x="116" y="69"/>
                  </a:cubicBezTo>
                  <a:cubicBezTo>
                    <a:pt x="117" y="68"/>
                    <a:pt x="119" y="67"/>
                    <a:pt x="120" y="67"/>
                  </a:cubicBezTo>
                  <a:cubicBezTo>
                    <a:pt x="120" y="67"/>
                    <a:pt x="120" y="67"/>
                    <a:pt x="120" y="67"/>
                  </a:cubicBezTo>
                  <a:cubicBezTo>
                    <a:pt x="121" y="67"/>
                    <a:pt x="121" y="68"/>
                    <a:pt x="122" y="68"/>
                  </a:cubicBezTo>
                  <a:cubicBezTo>
                    <a:pt x="123" y="68"/>
                    <a:pt x="124" y="69"/>
                    <a:pt x="126" y="69"/>
                  </a:cubicBezTo>
                  <a:cubicBezTo>
                    <a:pt x="126" y="69"/>
                    <a:pt x="127" y="69"/>
                    <a:pt x="127" y="68"/>
                  </a:cubicBezTo>
                  <a:cubicBezTo>
                    <a:pt x="129" y="68"/>
                    <a:pt x="133" y="67"/>
                    <a:pt x="134" y="64"/>
                  </a:cubicBezTo>
                  <a:cubicBezTo>
                    <a:pt x="136" y="62"/>
                    <a:pt x="135" y="58"/>
                    <a:pt x="134" y="56"/>
                  </a:cubicBezTo>
                  <a:lnTo>
                    <a:pt x="133" y="5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41"/>
            <p:cNvSpPr>
              <a:spLocks/>
            </p:cNvSpPr>
            <p:nvPr/>
          </p:nvSpPr>
          <p:spPr bwMode="auto">
            <a:xfrm>
              <a:off x="3134" y="4266"/>
              <a:ext cx="6" cy="8"/>
            </a:xfrm>
            <a:custGeom>
              <a:avLst/>
              <a:gdLst>
                <a:gd name="T0" fmla="*/ 3 w 4"/>
                <a:gd name="T1" fmla="*/ 5 h 5"/>
                <a:gd name="T2" fmla="*/ 1 w 4"/>
                <a:gd name="T3" fmla="*/ 4 h 5"/>
                <a:gd name="T4" fmla="*/ 0 w 4"/>
                <a:gd name="T5" fmla="*/ 4 h 5"/>
                <a:gd name="T6" fmla="*/ 0 w 4"/>
                <a:gd name="T7" fmla="*/ 4 h 5"/>
                <a:gd name="T8" fmla="*/ 2 w 4"/>
                <a:gd name="T9" fmla="*/ 0 h 5"/>
                <a:gd name="T10" fmla="*/ 4 w 4"/>
                <a:gd name="T11" fmla="*/ 1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2" y="5"/>
                    <a:pt x="1" y="5"/>
                    <a:pt x="1" y="4"/>
                  </a:cubicBezTo>
                  <a:cubicBezTo>
                    <a:pt x="0" y="4"/>
                    <a:pt x="0" y="4"/>
                    <a:pt x="0" y="4"/>
                  </a:cubicBezTo>
                  <a:cubicBezTo>
                    <a:pt x="0" y="4"/>
                    <a:pt x="0" y="4"/>
                    <a:pt x="0" y="4"/>
                  </a:cubicBezTo>
                  <a:cubicBezTo>
                    <a:pt x="2" y="0"/>
                    <a:pt x="2" y="0"/>
                    <a:pt x="2" y="0"/>
                  </a:cubicBezTo>
                  <a:cubicBezTo>
                    <a:pt x="4" y="1"/>
                    <a:pt x="4" y="1"/>
                    <a:pt x="4" y="1"/>
                  </a:cubicBezTo>
                  <a:lnTo>
                    <a:pt x="3"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 name="Freeform 42"/>
            <p:cNvSpPr>
              <a:spLocks/>
            </p:cNvSpPr>
            <p:nvPr/>
          </p:nvSpPr>
          <p:spPr bwMode="auto">
            <a:xfrm>
              <a:off x="3135" y="4270"/>
              <a:ext cx="5" cy="1"/>
            </a:xfrm>
            <a:custGeom>
              <a:avLst/>
              <a:gdLst>
                <a:gd name="T0" fmla="*/ 1 w 3"/>
                <a:gd name="T1" fmla="*/ 0 h 1"/>
                <a:gd name="T2" fmla="*/ 3 w 3"/>
                <a:gd name="T3" fmla="*/ 1 h 1"/>
                <a:gd name="T4" fmla="*/ 0 w 3"/>
                <a:gd name="T5" fmla="*/ 0 h 1"/>
                <a:gd name="T6" fmla="*/ 1 w 3"/>
                <a:gd name="T7" fmla="*/ 0 h 1"/>
              </a:gdLst>
              <a:ahLst/>
              <a:cxnLst>
                <a:cxn ang="0">
                  <a:pos x="T0" y="T1"/>
                </a:cxn>
                <a:cxn ang="0">
                  <a:pos x="T2" y="T3"/>
                </a:cxn>
                <a:cxn ang="0">
                  <a:pos x="T4" y="T5"/>
                </a:cxn>
                <a:cxn ang="0">
                  <a:pos x="T6" y="T7"/>
                </a:cxn>
              </a:cxnLst>
              <a:rect l="0" t="0" r="r" b="b"/>
              <a:pathLst>
                <a:path w="3" h="1">
                  <a:moveTo>
                    <a:pt x="1" y="0"/>
                  </a:moveTo>
                  <a:cubicBezTo>
                    <a:pt x="1" y="1"/>
                    <a:pt x="2" y="1"/>
                    <a:pt x="3" y="1"/>
                  </a:cubicBezTo>
                  <a:cubicBezTo>
                    <a:pt x="0" y="0"/>
                    <a:pt x="0" y="0"/>
                    <a:pt x="0" y="0"/>
                  </a:cubicBezTo>
                  <a:cubicBezTo>
                    <a:pt x="1" y="0"/>
                    <a:pt x="1" y="0"/>
                    <a:pt x="1"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 name="Freeform 43"/>
            <p:cNvSpPr>
              <a:spLocks/>
            </p:cNvSpPr>
            <p:nvPr/>
          </p:nvSpPr>
          <p:spPr bwMode="auto">
            <a:xfrm>
              <a:off x="1644" y="965"/>
              <a:ext cx="27" cy="31"/>
            </a:xfrm>
            <a:custGeom>
              <a:avLst/>
              <a:gdLst>
                <a:gd name="T0" fmla="*/ 7 w 18"/>
                <a:gd name="T1" fmla="*/ 20 h 20"/>
                <a:gd name="T2" fmla="*/ 3 w 18"/>
                <a:gd name="T3" fmla="*/ 18 h 20"/>
                <a:gd name="T4" fmla="*/ 5 w 18"/>
                <a:gd name="T5" fmla="*/ 8 h 20"/>
                <a:gd name="T6" fmla="*/ 6 w 18"/>
                <a:gd name="T7" fmla="*/ 8 h 20"/>
                <a:gd name="T8" fmla="*/ 6 w 18"/>
                <a:gd name="T9" fmla="*/ 7 h 20"/>
                <a:gd name="T10" fmla="*/ 7 w 18"/>
                <a:gd name="T11" fmla="*/ 5 h 20"/>
                <a:gd name="T12" fmla="*/ 8 w 18"/>
                <a:gd name="T13" fmla="*/ 3 h 20"/>
                <a:gd name="T14" fmla="*/ 8 w 18"/>
                <a:gd name="T15" fmla="*/ 1 h 20"/>
                <a:gd name="T16" fmla="*/ 11 w 18"/>
                <a:gd name="T17" fmla="*/ 1 h 20"/>
                <a:gd name="T18" fmla="*/ 12 w 18"/>
                <a:gd name="T19" fmla="*/ 0 h 20"/>
                <a:gd name="T20" fmla="*/ 17 w 18"/>
                <a:gd name="T21" fmla="*/ 5 h 20"/>
                <a:gd name="T22" fmla="*/ 14 w 18"/>
                <a:gd name="T23" fmla="*/ 12 h 20"/>
                <a:gd name="T24" fmla="*/ 12 w 18"/>
                <a:gd name="T25" fmla="*/ 16 h 20"/>
                <a:gd name="T26" fmla="*/ 11 w 18"/>
                <a:gd name="T27" fmla="*/ 17 h 20"/>
                <a:gd name="T28" fmla="*/ 7 w 18"/>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0">
                  <a:moveTo>
                    <a:pt x="7" y="20"/>
                  </a:moveTo>
                  <a:cubicBezTo>
                    <a:pt x="5" y="20"/>
                    <a:pt x="4" y="19"/>
                    <a:pt x="3" y="18"/>
                  </a:cubicBezTo>
                  <a:cubicBezTo>
                    <a:pt x="0" y="14"/>
                    <a:pt x="4" y="10"/>
                    <a:pt x="5" y="8"/>
                  </a:cubicBezTo>
                  <a:cubicBezTo>
                    <a:pt x="6" y="8"/>
                    <a:pt x="6" y="8"/>
                    <a:pt x="6" y="8"/>
                  </a:cubicBezTo>
                  <a:cubicBezTo>
                    <a:pt x="6" y="7"/>
                    <a:pt x="6" y="7"/>
                    <a:pt x="6" y="7"/>
                  </a:cubicBezTo>
                  <a:cubicBezTo>
                    <a:pt x="7" y="6"/>
                    <a:pt x="7" y="5"/>
                    <a:pt x="7" y="5"/>
                  </a:cubicBezTo>
                  <a:cubicBezTo>
                    <a:pt x="7" y="4"/>
                    <a:pt x="8" y="4"/>
                    <a:pt x="8" y="3"/>
                  </a:cubicBezTo>
                  <a:cubicBezTo>
                    <a:pt x="8" y="1"/>
                    <a:pt x="8" y="1"/>
                    <a:pt x="8" y="1"/>
                  </a:cubicBezTo>
                  <a:cubicBezTo>
                    <a:pt x="11" y="1"/>
                    <a:pt x="11" y="1"/>
                    <a:pt x="11" y="1"/>
                  </a:cubicBezTo>
                  <a:cubicBezTo>
                    <a:pt x="11" y="0"/>
                    <a:pt x="11" y="0"/>
                    <a:pt x="12" y="0"/>
                  </a:cubicBezTo>
                  <a:cubicBezTo>
                    <a:pt x="15" y="0"/>
                    <a:pt x="17" y="2"/>
                    <a:pt x="17" y="5"/>
                  </a:cubicBezTo>
                  <a:cubicBezTo>
                    <a:pt x="18" y="8"/>
                    <a:pt x="17" y="10"/>
                    <a:pt x="14" y="12"/>
                  </a:cubicBezTo>
                  <a:cubicBezTo>
                    <a:pt x="13" y="13"/>
                    <a:pt x="12" y="15"/>
                    <a:pt x="12" y="16"/>
                  </a:cubicBezTo>
                  <a:cubicBezTo>
                    <a:pt x="11" y="17"/>
                    <a:pt x="11" y="17"/>
                    <a:pt x="11" y="17"/>
                  </a:cubicBezTo>
                  <a:cubicBezTo>
                    <a:pt x="10" y="18"/>
                    <a:pt x="9" y="20"/>
                    <a:pt x="7" y="2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 name="Freeform 44"/>
            <p:cNvSpPr>
              <a:spLocks/>
            </p:cNvSpPr>
            <p:nvPr/>
          </p:nvSpPr>
          <p:spPr bwMode="auto">
            <a:xfrm>
              <a:off x="1648" y="968"/>
              <a:ext cx="22" cy="28"/>
            </a:xfrm>
            <a:custGeom>
              <a:avLst/>
              <a:gdLst>
                <a:gd name="T0" fmla="*/ 7 w 14"/>
                <a:gd name="T1" fmla="*/ 13 h 18"/>
                <a:gd name="T2" fmla="*/ 2 w 14"/>
                <a:gd name="T3" fmla="*/ 15 h 18"/>
                <a:gd name="T4" fmla="*/ 5 w 14"/>
                <a:gd name="T5" fmla="*/ 7 h 18"/>
                <a:gd name="T6" fmla="*/ 6 w 14"/>
                <a:gd name="T7" fmla="*/ 4 h 18"/>
                <a:gd name="T8" fmla="*/ 8 w 14"/>
                <a:gd name="T9" fmla="*/ 1 h 18"/>
                <a:gd name="T10" fmla="*/ 9 w 14"/>
                <a:gd name="T11" fmla="*/ 8 h 18"/>
                <a:gd name="T12" fmla="*/ 7 w 14"/>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14" h="18">
                  <a:moveTo>
                    <a:pt x="7" y="13"/>
                  </a:moveTo>
                  <a:cubicBezTo>
                    <a:pt x="5" y="15"/>
                    <a:pt x="4" y="18"/>
                    <a:pt x="2" y="15"/>
                  </a:cubicBezTo>
                  <a:cubicBezTo>
                    <a:pt x="0" y="12"/>
                    <a:pt x="3" y="9"/>
                    <a:pt x="5" y="7"/>
                  </a:cubicBezTo>
                  <a:cubicBezTo>
                    <a:pt x="5" y="7"/>
                    <a:pt x="6" y="5"/>
                    <a:pt x="6" y="4"/>
                  </a:cubicBezTo>
                  <a:cubicBezTo>
                    <a:pt x="7" y="3"/>
                    <a:pt x="8" y="3"/>
                    <a:pt x="8" y="1"/>
                  </a:cubicBezTo>
                  <a:cubicBezTo>
                    <a:pt x="13" y="0"/>
                    <a:pt x="14" y="6"/>
                    <a:pt x="9" y="8"/>
                  </a:cubicBezTo>
                  <a:cubicBezTo>
                    <a:pt x="9" y="9"/>
                    <a:pt x="7" y="12"/>
                    <a:pt x="7" y="1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50" name="Trapezoid 49"/>
          <p:cNvSpPr/>
          <p:nvPr/>
        </p:nvSpPr>
        <p:spPr>
          <a:xfrm rot="15990143">
            <a:off x="4473237" y="2153658"/>
            <a:ext cx="2958884" cy="4932324"/>
          </a:xfrm>
          <a:prstGeom prst="trapezoid">
            <a:avLst>
              <a:gd name="adj" fmla="val 45178"/>
            </a:avLst>
          </a:pr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1" name="Oval 50"/>
          <p:cNvSpPr/>
          <p:nvPr/>
        </p:nvSpPr>
        <p:spPr>
          <a:xfrm>
            <a:off x="7149717" y="2976257"/>
            <a:ext cx="2952328" cy="2952328"/>
          </a:xfrm>
          <a:prstGeom prst="ellipse">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2" name="Straight Connector 51"/>
          <p:cNvCxnSpPr>
            <a:stCxn id="51" idx="2"/>
            <a:endCxn id="51" idx="6"/>
          </p:cNvCxnSpPr>
          <p:nvPr/>
        </p:nvCxnSpPr>
        <p:spPr>
          <a:xfrm>
            <a:off x="7149717" y="4452421"/>
            <a:ext cx="2952328"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7621014" y="3212472"/>
            <a:ext cx="2009737" cy="1118319"/>
          </a:xfrm>
          <a:prstGeom prst="rect">
            <a:avLst/>
          </a:prstGeom>
        </p:spPr>
        <p:txBody>
          <a:bodyPr wrap="square">
            <a:spAutoFit/>
          </a:bodyPr>
          <a:lstStyle/>
          <a:p>
            <a:pPr algn="ctr"/>
            <a:r>
              <a:rPr lang="en-US" sz="3733" dirty="0">
                <a:latin typeface="Open Sans" panose="020B0606030504020204" pitchFamily="34" charset="0"/>
                <a:ea typeface="Open Sans" panose="020B0606030504020204" pitchFamily="34" charset="0"/>
                <a:cs typeface="Open Sans" panose="020B0606030504020204" pitchFamily="34" charset="0"/>
              </a:rPr>
              <a:t>45%</a:t>
            </a:r>
          </a:p>
          <a:p>
            <a:pPr algn="ctr"/>
            <a:r>
              <a:rPr lang="en-US" sz="1467" dirty="0" err="1">
                <a:ea typeface="Open Sans" panose="020B0606030504020204" pitchFamily="34" charset="0"/>
                <a:cs typeface="Open Sans" panose="020B0606030504020204" pitchFamily="34" charset="0"/>
              </a:rPr>
              <a:t>Xxxxx</a:t>
            </a:r>
            <a:r>
              <a:rPr lang="en-US" sz="1467" dirty="0">
                <a:ea typeface="Open Sans" panose="020B0606030504020204" pitchFamily="34" charset="0"/>
                <a:cs typeface="Open Sans" panose="020B0606030504020204" pitchFamily="34" charset="0"/>
              </a:rPr>
              <a:t> </a:t>
            </a:r>
            <a:r>
              <a:rPr lang="en-US" sz="1467" dirty="0" err="1">
                <a:ea typeface="Open Sans" panose="020B0606030504020204" pitchFamily="34" charset="0"/>
                <a:cs typeface="Open Sans" panose="020B0606030504020204" pitchFamily="34" charset="0"/>
              </a:rPr>
              <a:t>xxxxx</a:t>
            </a:r>
            <a:r>
              <a:rPr lang="en-US" sz="1467" dirty="0">
                <a:ea typeface="Open Sans" panose="020B0606030504020204" pitchFamily="34" charset="0"/>
                <a:cs typeface="Open Sans" panose="020B0606030504020204" pitchFamily="34" charset="0"/>
              </a:rPr>
              <a:t> </a:t>
            </a:r>
            <a:r>
              <a:rPr lang="en-US" sz="1467" dirty="0" err="1">
                <a:ea typeface="Open Sans" panose="020B0606030504020204" pitchFamily="34" charset="0"/>
                <a:cs typeface="Open Sans" panose="020B0606030504020204" pitchFamily="34" charset="0"/>
              </a:rPr>
              <a:t>xxxxxx</a:t>
            </a:r>
            <a:r>
              <a:rPr lang="en-US" sz="1467" dirty="0">
                <a:ea typeface="Open Sans" panose="020B0606030504020204" pitchFamily="34" charset="0"/>
                <a:cs typeface="Open Sans" panose="020B0606030504020204" pitchFamily="34" charset="0"/>
              </a:rPr>
              <a:t> </a:t>
            </a:r>
            <a:r>
              <a:rPr lang="en-US" sz="1467" dirty="0" err="1">
                <a:ea typeface="Open Sans" panose="020B0606030504020204" pitchFamily="34" charset="0"/>
                <a:cs typeface="Open Sans" panose="020B0606030504020204" pitchFamily="34" charset="0"/>
              </a:rPr>
              <a:t>xxxxxxxxxxxxx</a:t>
            </a:r>
            <a:endParaRPr lang="en-US" sz="1467" dirty="0"/>
          </a:p>
        </p:txBody>
      </p:sp>
      <p:sp>
        <p:nvSpPr>
          <p:cNvPr id="54" name="Rectangle 53"/>
          <p:cNvSpPr/>
          <p:nvPr/>
        </p:nvSpPr>
        <p:spPr>
          <a:xfrm>
            <a:off x="7621014" y="4488386"/>
            <a:ext cx="2009737" cy="892552"/>
          </a:xfrm>
          <a:prstGeom prst="rect">
            <a:avLst/>
          </a:prstGeom>
        </p:spPr>
        <p:txBody>
          <a:bodyPr wrap="square">
            <a:spAutoFit/>
          </a:bodyPr>
          <a:lstStyle/>
          <a:p>
            <a:pPr algn="ctr"/>
            <a:r>
              <a:rPr lang="en-US" sz="3733" dirty="0">
                <a:latin typeface="Open Sans" panose="020B0606030504020204" pitchFamily="34" charset="0"/>
                <a:ea typeface="Open Sans" panose="020B0606030504020204" pitchFamily="34" charset="0"/>
                <a:cs typeface="Open Sans" panose="020B0606030504020204" pitchFamily="34" charset="0"/>
              </a:rPr>
              <a:t>80%</a:t>
            </a:r>
          </a:p>
          <a:p>
            <a:pPr algn="ctr"/>
            <a:r>
              <a:rPr lang="en-US" sz="1467" dirty="0" err="1">
                <a:ea typeface="Open Sans" panose="020B0606030504020204" pitchFamily="34" charset="0"/>
                <a:cs typeface="Open Sans" panose="020B0606030504020204" pitchFamily="34" charset="0"/>
              </a:rPr>
              <a:t>Xxxxx</a:t>
            </a:r>
            <a:r>
              <a:rPr lang="en-US" sz="1467" dirty="0">
                <a:ea typeface="Open Sans" panose="020B0606030504020204" pitchFamily="34" charset="0"/>
                <a:cs typeface="Open Sans" panose="020B0606030504020204" pitchFamily="34" charset="0"/>
              </a:rPr>
              <a:t> </a:t>
            </a:r>
            <a:r>
              <a:rPr lang="en-US" sz="1467" dirty="0" err="1">
                <a:ea typeface="Open Sans" panose="020B0606030504020204" pitchFamily="34" charset="0"/>
                <a:cs typeface="Open Sans" panose="020B0606030504020204" pitchFamily="34" charset="0"/>
              </a:rPr>
              <a:t>xxxxx</a:t>
            </a:r>
            <a:r>
              <a:rPr lang="en-US" sz="1467" dirty="0">
                <a:ea typeface="Open Sans" panose="020B0606030504020204" pitchFamily="34" charset="0"/>
                <a:cs typeface="Open Sans" panose="020B0606030504020204" pitchFamily="34" charset="0"/>
              </a:rPr>
              <a:t> </a:t>
            </a:r>
            <a:r>
              <a:rPr lang="en-US" sz="1467" dirty="0" err="1">
                <a:ea typeface="Open Sans" panose="020B0606030504020204" pitchFamily="34" charset="0"/>
                <a:cs typeface="Open Sans" panose="020B0606030504020204" pitchFamily="34" charset="0"/>
              </a:rPr>
              <a:t>xxxxxx</a:t>
            </a:r>
            <a:r>
              <a:rPr lang="en-US" sz="1467" dirty="0">
                <a:ea typeface="Open Sans" panose="020B0606030504020204" pitchFamily="34" charset="0"/>
                <a:cs typeface="Open Sans" panose="020B0606030504020204" pitchFamily="34" charset="0"/>
              </a:rPr>
              <a:t> xxx</a:t>
            </a:r>
            <a:endParaRPr lang="en-US" sz="1467" dirty="0"/>
          </a:p>
        </p:txBody>
      </p:sp>
      <p:sp>
        <p:nvSpPr>
          <p:cNvPr id="55" name="Oval 54"/>
          <p:cNvSpPr/>
          <p:nvPr/>
        </p:nvSpPr>
        <p:spPr>
          <a:xfrm>
            <a:off x="3302195" y="463839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Oval 56"/>
          <p:cNvSpPr/>
          <p:nvPr/>
        </p:nvSpPr>
        <p:spPr>
          <a:xfrm>
            <a:off x="3913636" y="3674120"/>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Oval 57"/>
          <p:cNvSpPr/>
          <p:nvPr/>
        </p:nvSpPr>
        <p:spPr>
          <a:xfrm>
            <a:off x="2184331" y="441320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aphicFrame>
        <p:nvGraphicFramePr>
          <p:cNvPr id="59" name="Chart 58"/>
          <p:cNvGraphicFramePr/>
          <p:nvPr>
            <p:extLst>
              <p:ext uri="{D42A27DB-BD31-4B8C-83A1-F6EECF244321}">
                <p14:modId xmlns:p14="http://schemas.microsoft.com/office/powerpoint/2010/main" val="338268729"/>
              </p:ext>
            </p:extLst>
          </p:nvPr>
        </p:nvGraphicFramePr>
        <p:xfrm>
          <a:off x="5726459" y="719668"/>
          <a:ext cx="5746139" cy="205025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62887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200"/>
                                        <p:tgtEl>
                                          <p:spTgt spid="5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200"/>
                                        <p:tgtEl>
                                          <p:spTgt spid="5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200"/>
                                        <p:tgtEl>
                                          <p:spTgt spid="58"/>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50"/>
                                        </p:tgtEl>
                                        <p:attrNameLst>
                                          <p:attrName>style.visibility</p:attrName>
                                        </p:attrNameLst>
                                      </p:cBhvr>
                                      <p:to>
                                        <p:strVal val="visible"/>
                                      </p:to>
                                    </p:set>
                                    <p:animEffect transition="in" filter="wipe(left)">
                                      <p:cBhvr>
                                        <p:cTn id="16" dur="500"/>
                                        <p:tgtEl>
                                          <p:spTgt spid="5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par>
                                <p:cTn id="20" presetID="10" presetClass="entr" presetSubtype="0" fill="hold" nodeType="withEffect">
                                  <p:stCondLst>
                                    <p:cond delay="5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grpId="0" nodeType="withEffect">
                                  <p:stCondLst>
                                    <p:cond delay="25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3" grpId="0"/>
      <p:bldP spid="54" grpId="0"/>
      <p:bldP spid="55" grpId="0" animBg="1"/>
      <p:bldP spid="57" grpId="0" animBg="1"/>
      <p:bldP spid="58" grpId="0" animBg="1"/>
      <p:bldGraphic spid="59" grpId="0">
        <p:bldAsOne/>
      </p:bldGraphic>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136789" y="334029"/>
            <a:ext cx="5455488" cy="6695371"/>
            <a:chOff x="807555" y="195486"/>
            <a:chExt cx="4148314" cy="5091113"/>
          </a:xfrm>
        </p:grpSpPr>
        <p:grpSp>
          <p:nvGrpSpPr>
            <p:cNvPr id="2" name="Group 1"/>
            <p:cNvGrpSpPr/>
            <p:nvPr/>
          </p:nvGrpSpPr>
          <p:grpSpPr>
            <a:xfrm>
              <a:off x="807555" y="195486"/>
              <a:ext cx="4148314" cy="5091113"/>
              <a:chOff x="807555" y="195486"/>
              <a:chExt cx="4148314" cy="5091113"/>
            </a:xfrm>
          </p:grpSpPr>
          <p:sp>
            <p:nvSpPr>
              <p:cNvPr id="8" name="Freeform 7"/>
              <p:cNvSpPr>
                <a:spLocks/>
              </p:cNvSpPr>
              <p:nvPr/>
            </p:nvSpPr>
            <p:spPr bwMode="auto">
              <a:xfrm>
                <a:off x="2693152" y="1548926"/>
                <a:ext cx="32474" cy="43997"/>
              </a:xfrm>
              <a:custGeom>
                <a:avLst/>
                <a:gdLst>
                  <a:gd name="T0" fmla="*/ 24 w 31"/>
                  <a:gd name="T1" fmla="*/ 38 h 42"/>
                  <a:gd name="T2" fmla="*/ 24 w 31"/>
                  <a:gd name="T3" fmla="*/ 38 h 42"/>
                  <a:gd name="T4" fmla="*/ 17 w 31"/>
                  <a:gd name="T5" fmla="*/ 42 h 42"/>
                  <a:gd name="T6" fmla="*/ 5 w 31"/>
                  <a:gd name="T7" fmla="*/ 38 h 42"/>
                  <a:gd name="T8" fmla="*/ 0 w 31"/>
                  <a:gd name="T9" fmla="*/ 31 h 42"/>
                  <a:gd name="T10" fmla="*/ 2 w 31"/>
                  <a:gd name="T11" fmla="*/ 19 h 42"/>
                  <a:gd name="T12" fmla="*/ 7 w 31"/>
                  <a:gd name="T13" fmla="*/ 9 h 42"/>
                  <a:gd name="T14" fmla="*/ 17 w 31"/>
                  <a:gd name="T15" fmla="*/ 5 h 42"/>
                  <a:gd name="T16" fmla="*/ 26 w 31"/>
                  <a:gd name="T17" fmla="*/ 0 h 42"/>
                  <a:gd name="T18" fmla="*/ 28 w 31"/>
                  <a:gd name="T19" fmla="*/ 5 h 42"/>
                  <a:gd name="T20" fmla="*/ 31 w 31"/>
                  <a:gd name="T21" fmla="*/ 12 h 42"/>
                  <a:gd name="T22" fmla="*/ 31 w 31"/>
                  <a:gd name="T23" fmla="*/ 19 h 42"/>
                  <a:gd name="T24" fmla="*/ 28 w 31"/>
                  <a:gd name="T25" fmla="*/ 24 h 42"/>
                  <a:gd name="T26" fmla="*/ 28 w 31"/>
                  <a:gd name="T27" fmla="*/ 26 h 42"/>
                  <a:gd name="T28" fmla="*/ 28 w 31"/>
                  <a:gd name="T29" fmla="*/ 26 h 42"/>
                  <a:gd name="T30" fmla="*/ 28 w 31"/>
                  <a:gd name="T31" fmla="*/ 28 h 42"/>
                  <a:gd name="T32" fmla="*/ 28 w 31"/>
                  <a:gd name="T33" fmla="*/ 28 h 42"/>
                  <a:gd name="T34" fmla="*/ 24 w 31"/>
                  <a:gd name="T35"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42">
                    <a:moveTo>
                      <a:pt x="24" y="38"/>
                    </a:moveTo>
                    <a:lnTo>
                      <a:pt x="24" y="38"/>
                    </a:lnTo>
                    <a:lnTo>
                      <a:pt x="17" y="42"/>
                    </a:lnTo>
                    <a:lnTo>
                      <a:pt x="5" y="38"/>
                    </a:lnTo>
                    <a:lnTo>
                      <a:pt x="0" y="31"/>
                    </a:lnTo>
                    <a:lnTo>
                      <a:pt x="2" y="19"/>
                    </a:lnTo>
                    <a:lnTo>
                      <a:pt x="7" y="9"/>
                    </a:lnTo>
                    <a:lnTo>
                      <a:pt x="17" y="5"/>
                    </a:lnTo>
                    <a:lnTo>
                      <a:pt x="26" y="0"/>
                    </a:lnTo>
                    <a:lnTo>
                      <a:pt x="28" y="5"/>
                    </a:lnTo>
                    <a:lnTo>
                      <a:pt x="31" y="12"/>
                    </a:lnTo>
                    <a:lnTo>
                      <a:pt x="31" y="19"/>
                    </a:lnTo>
                    <a:lnTo>
                      <a:pt x="28" y="24"/>
                    </a:lnTo>
                    <a:lnTo>
                      <a:pt x="28" y="26"/>
                    </a:lnTo>
                    <a:lnTo>
                      <a:pt x="28" y="26"/>
                    </a:lnTo>
                    <a:lnTo>
                      <a:pt x="28" y="28"/>
                    </a:lnTo>
                    <a:lnTo>
                      <a:pt x="28" y="28"/>
                    </a:lnTo>
                    <a:lnTo>
                      <a:pt x="24" y="3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 name="Freeform 8"/>
              <p:cNvSpPr>
                <a:spLocks/>
              </p:cNvSpPr>
              <p:nvPr/>
            </p:nvSpPr>
            <p:spPr bwMode="auto">
              <a:xfrm>
                <a:off x="2693152" y="1548926"/>
                <a:ext cx="32474" cy="43997"/>
              </a:xfrm>
              <a:custGeom>
                <a:avLst/>
                <a:gdLst>
                  <a:gd name="T0" fmla="*/ 24 w 31"/>
                  <a:gd name="T1" fmla="*/ 38 h 42"/>
                  <a:gd name="T2" fmla="*/ 24 w 31"/>
                  <a:gd name="T3" fmla="*/ 38 h 42"/>
                  <a:gd name="T4" fmla="*/ 17 w 31"/>
                  <a:gd name="T5" fmla="*/ 42 h 42"/>
                  <a:gd name="T6" fmla="*/ 5 w 31"/>
                  <a:gd name="T7" fmla="*/ 38 h 42"/>
                  <a:gd name="T8" fmla="*/ 0 w 31"/>
                  <a:gd name="T9" fmla="*/ 31 h 42"/>
                  <a:gd name="T10" fmla="*/ 2 w 31"/>
                  <a:gd name="T11" fmla="*/ 19 h 42"/>
                  <a:gd name="T12" fmla="*/ 7 w 31"/>
                  <a:gd name="T13" fmla="*/ 9 h 42"/>
                  <a:gd name="T14" fmla="*/ 17 w 31"/>
                  <a:gd name="T15" fmla="*/ 5 h 42"/>
                  <a:gd name="T16" fmla="*/ 26 w 31"/>
                  <a:gd name="T17" fmla="*/ 0 h 42"/>
                  <a:gd name="T18" fmla="*/ 28 w 31"/>
                  <a:gd name="T19" fmla="*/ 5 h 42"/>
                  <a:gd name="T20" fmla="*/ 31 w 31"/>
                  <a:gd name="T21" fmla="*/ 12 h 42"/>
                  <a:gd name="T22" fmla="*/ 31 w 31"/>
                  <a:gd name="T23" fmla="*/ 19 h 42"/>
                  <a:gd name="T24" fmla="*/ 28 w 31"/>
                  <a:gd name="T25" fmla="*/ 24 h 42"/>
                  <a:gd name="T26" fmla="*/ 28 w 31"/>
                  <a:gd name="T27" fmla="*/ 26 h 42"/>
                  <a:gd name="T28" fmla="*/ 28 w 31"/>
                  <a:gd name="T29" fmla="*/ 26 h 42"/>
                  <a:gd name="T30" fmla="*/ 28 w 31"/>
                  <a:gd name="T31" fmla="*/ 28 h 42"/>
                  <a:gd name="T32" fmla="*/ 28 w 31"/>
                  <a:gd name="T33" fmla="*/ 28 h 42"/>
                  <a:gd name="T34" fmla="*/ 24 w 31"/>
                  <a:gd name="T35"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42">
                    <a:moveTo>
                      <a:pt x="24" y="38"/>
                    </a:moveTo>
                    <a:lnTo>
                      <a:pt x="24" y="38"/>
                    </a:lnTo>
                    <a:lnTo>
                      <a:pt x="17" y="42"/>
                    </a:lnTo>
                    <a:lnTo>
                      <a:pt x="5" y="38"/>
                    </a:lnTo>
                    <a:lnTo>
                      <a:pt x="0" y="31"/>
                    </a:lnTo>
                    <a:lnTo>
                      <a:pt x="2" y="19"/>
                    </a:lnTo>
                    <a:lnTo>
                      <a:pt x="7" y="9"/>
                    </a:lnTo>
                    <a:lnTo>
                      <a:pt x="17" y="5"/>
                    </a:lnTo>
                    <a:lnTo>
                      <a:pt x="26" y="0"/>
                    </a:lnTo>
                    <a:lnTo>
                      <a:pt x="28" y="5"/>
                    </a:lnTo>
                    <a:lnTo>
                      <a:pt x="31" y="12"/>
                    </a:lnTo>
                    <a:lnTo>
                      <a:pt x="31" y="19"/>
                    </a:lnTo>
                    <a:lnTo>
                      <a:pt x="28" y="24"/>
                    </a:lnTo>
                    <a:lnTo>
                      <a:pt x="28" y="26"/>
                    </a:lnTo>
                    <a:lnTo>
                      <a:pt x="28" y="26"/>
                    </a:lnTo>
                    <a:lnTo>
                      <a:pt x="28" y="28"/>
                    </a:lnTo>
                    <a:lnTo>
                      <a:pt x="28" y="28"/>
                    </a:lnTo>
                    <a:lnTo>
                      <a:pt x="24" y="38"/>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 name="Freeform 9"/>
              <p:cNvSpPr>
                <a:spLocks/>
              </p:cNvSpPr>
              <p:nvPr/>
            </p:nvSpPr>
            <p:spPr bwMode="auto">
              <a:xfrm>
                <a:off x="2839810" y="2472869"/>
                <a:ext cx="4190" cy="3143"/>
              </a:xfrm>
              <a:custGeom>
                <a:avLst/>
                <a:gdLst>
                  <a:gd name="T0" fmla="*/ 4 w 4"/>
                  <a:gd name="T1" fmla="*/ 3 h 3"/>
                  <a:gd name="T2" fmla="*/ 4 w 4"/>
                  <a:gd name="T3" fmla="*/ 3 h 3"/>
                  <a:gd name="T4" fmla="*/ 0 w 4"/>
                  <a:gd name="T5" fmla="*/ 3 h 3"/>
                  <a:gd name="T6" fmla="*/ 0 w 4"/>
                  <a:gd name="T7" fmla="*/ 3 h 3"/>
                  <a:gd name="T8" fmla="*/ 0 w 4"/>
                  <a:gd name="T9" fmla="*/ 0 h 3"/>
                  <a:gd name="T10" fmla="*/ 2 w 4"/>
                  <a:gd name="T11" fmla="*/ 0 h 3"/>
                  <a:gd name="T12" fmla="*/ 4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3"/>
                    </a:moveTo>
                    <a:lnTo>
                      <a:pt x="4" y="3"/>
                    </a:lnTo>
                    <a:lnTo>
                      <a:pt x="0" y="3"/>
                    </a:lnTo>
                    <a:lnTo>
                      <a:pt x="0" y="3"/>
                    </a:lnTo>
                    <a:lnTo>
                      <a:pt x="0" y="0"/>
                    </a:lnTo>
                    <a:lnTo>
                      <a:pt x="2" y="0"/>
                    </a:lnTo>
                    <a:lnTo>
                      <a:pt x="4" y="3"/>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 name="Freeform 10"/>
              <p:cNvSpPr>
                <a:spLocks/>
              </p:cNvSpPr>
              <p:nvPr/>
            </p:nvSpPr>
            <p:spPr bwMode="auto">
              <a:xfrm>
                <a:off x="2839810" y="2472869"/>
                <a:ext cx="4190" cy="3143"/>
              </a:xfrm>
              <a:custGeom>
                <a:avLst/>
                <a:gdLst>
                  <a:gd name="T0" fmla="*/ 4 w 4"/>
                  <a:gd name="T1" fmla="*/ 3 h 3"/>
                  <a:gd name="T2" fmla="*/ 4 w 4"/>
                  <a:gd name="T3" fmla="*/ 3 h 3"/>
                  <a:gd name="T4" fmla="*/ 0 w 4"/>
                  <a:gd name="T5" fmla="*/ 3 h 3"/>
                  <a:gd name="T6" fmla="*/ 0 w 4"/>
                  <a:gd name="T7" fmla="*/ 3 h 3"/>
                  <a:gd name="T8" fmla="*/ 0 w 4"/>
                  <a:gd name="T9" fmla="*/ 0 h 3"/>
                  <a:gd name="T10" fmla="*/ 2 w 4"/>
                  <a:gd name="T11" fmla="*/ 0 h 3"/>
                  <a:gd name="T12" fmla="*/ 4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3"/>
                    </a:moveTo>
                    <a:lnTo>
                      <a:pt x="4" y="3"/>
                    </a:lnTo>
                    <a:lnTo>
                      <a:pt x="0" y="3"/>
                    </a:lnTo>
                    <a:lnTo>
                      <a:pt x="0" y="3"/>
                    </a:lnTo>
                    <a:lnTo>
                      <a:pt x="0" y="0"/>
                    </a:lnTo>
                    <a:lnTo>
                      <a:pt x="2" y="0"/>
                    </a:lnTo>
                    <a:lnTo>
                      <a:pt x="4" y="3"/>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 name="Freeform 11"/>
              <p:cNvSpPr>
                <a:spLocks/>
              </p:cNvSpPr>
              <p:nvPr/>
            </p:nvSpPr>
            <p:spPr bwMode="auto">
              <a:xfrm>
                <a:off x="2921519" y="627078"/>
                <a:ext cx="27236" cy="19904"/>
              </a:xfrm>
              <a:custGeom>
                <a:avLst/>
                <a:gdLst>
                  <a:gd name="T0" fmla="*/ 14 w 26"/>
                  <a:gd name="T1" fmla="*/ 19 h 19"/>
                  <a:gd name="T2" fmla="*/ 14 w 26"/>
                  <a:gd name="T3" fmla="*/ 19 h 19"/>
                  <a:gd name="T4" fmla="*/ 4 w 26"/>
                  <a:gd name="T5" fmla="*/ 19 h 19"/>
                  <a:gd name="T6" fmla="*/ 0 w 26"/>
                  <a:gd name="T7" fmla="*/ 16 h 19"/>
                  <a:gd name="T8" fmla="*/ 2 w 26"/>
                  <a:gd name="T9" fmla="*/ 9 h 19"/>
                  <a:gd name="T10" fmla="*/ 2 w 26"/>
                  <a:gd name="T11" fmla="*/ 0 h 19"/>
                  <a:gd name="T12" fmla="*/ 7 w 26"/>
                  <a:gd name="T13" fmla="*/ 2 h 19"/>
                  <a:gd name="T14" fmla="*/ 9 w 26"/>
                  <a:gd name="T15" fmla="*/ 2 h 19"/>
                  <a:gd name="T16" fmla="*/ 12 w 26"/>
                  <a:gd name="T17" fmla="*/ 2 h 19"/>
                  <a:gd name="T18" fmla="*/ 14 w 26"/>
                  <a:gd name="T19" fmla="*/ 5 h 19"/>
                  <a:gd name="T20" fmla="*/ 16 w 26"/>
                  <a:gd name="T21" fmla="*/ 5 h 19"/>
                  <a:gd name="T22" fmla="*/ 19 w 26"/>
                  <a:gd name="T23" fmla="*/ 5 h 19"/>
                  <a:gd name="T24" fmla="*/ 19 w 26"/>
                  <a:gd name="T25" fmla="*/ 5 h 19"/>
                  <a:gd name="T26" fmla="*/ 19 w 26"/>
                  <a:gd name="T27" fmla="*/ 5 h 19"/>
                  <a:gd name="T28" fmla="*/ 21 w 26"/>
                  <a:gd name="T29" fmla="*/ 5 h 19"/>
                  <a:gd name="T30" fmla="*/ 21 w 26"/>
                  <a:gd name="T31" fmla="*/ 7 h 19"/>
                  <a:gd name="T32" fmla="*/ 21 w 26"/>
                  <a:gd name="T33" fmla="*/ 7 h 19"/>
                  <a:gd name="T34" fmla="*/ 23 w 26"/>
                  <a:gd name="T35" fmla="*/ 7 h 19"/>
                  <a:gd name="T36" fmla="*/ 23 w 26"/>
                  <a:gd name="T37" fmla="*/ 7 h 19"/>
                  <a:gd name="T38" fmla="*/ 26 w 26"/>
                  <a:gd name="T39" fmla="*/ 7 h 19"/>
                  <a:gd name="T40" fmla="*/ 26 w 26"/>
                  <a:gd name="T41" fmla="*/ 9 h 19"/>
                  <a:gd name="T42" fmla="*/ 26 w 26"/>
                  <a:gd name="T43" fmla="*/ 12 h 19"/>
                  <a:gd name="T44" fmla="*/ 23 w 26"/>
                  <a:gd name="T45" fmla="*/ 12 h 19"/>
                  <a:gd name="T46" fmla="*/ 23 w 26"/>
                  <a:gd name="T47" fmla="*/ 12 h 19"/>
                  <a:gd name="T48" fmla="*/ 19 w 26"/>
                  <a:gd name="T49" fmla="*/ 14 h 19"/>
                  <a:gd name="T50" fmla="*/ 14 w 26"/>
                  <a:gd name="T5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19">
                    <a:moveTo>
                      <a:pt x="14" y="19"/>
                    </a:moveTo>
                    <a:lnTo>
                      <a:pt x="14" y="19"/>
                    </a:lnTo>
                    <a:lnTo>
                      <a:pt x="4" y="19"/>
                    </a:lnTo>
                    <a:lnTo>
                      <a:pt x="0" y="16"/>
                    </a:lnTo>
                    <a:lnTo>
                      <a:pt x="2" y="9"/>
                    </a:lnTo>
                    <a:lnTo>
                      <a:pt x="2" y="0"/>
                    </a:lnTo>
                    <a:lnTo>
                      <a:pt x="7" y="2"/>
                    </a:lnTo>
                    <a:lnTo>
                      <a:pt x="9" y="2"/>
                    </a:lnTo>
                    <a:lnTo>
                      <a:pt x="12" y="2"/>
                    </a:lnTo>
                    <a:lnTo>
                      <a:pt x="14" y="5"/>
                    </a:lnTo>
                    <a:lnTo>
                      <a:pt x="16" y="5"/>
                    </a:lnTo>
                    <a:lnTo>
                      <a:pt x="19" y="5"/>
                    </a:lnTo>
                    <a:lnTo>
                      <a:pt x="19" y="5"/>
                    </a:lnTo>
                    <a:lnTo>
                      <a:pt x="19" y="5"/>
                    </a:lnTo>
                    <a:lnTo>
                      <a:pt x="21" y="5"/>
                    </a:lnTo>
                    <a:lnTo>
                      <a:pt x="21" y="7"/>
                    </a:lnTo>
                    <a:lnTo>
                      <a:pt x="21" y="7"/>
                    </a:lnTo>
                    <a:lnTo>
                      <a:pt x="23" y="7"/>
                    </a:lnTo>
                    <a:lnTo>
                      <a:pt x="23" y="7"/>
                    </a:lnTo>
                    <a:lnTo>
                      <a:pt x="26" y="7"/>
                    </a:lnTo>
                    <a:lnTo>
                      <a:pt x="26" y="9"/>
                    </a:lnTo>
                    <a:lnTo>
                      <a:pt x="26" y="12"/>
                    </a:lnTo>
                    <a:lnTo>
                      <a:pt x="23" y="12"/>
                    </a:lnTo>
                    <a:lnTo>
                      <a:pt x="23" y="12"/>
                    </a:lnTo>
                    <a:lnTo>
                      <a:pt x="19" y="14"/>
                    </a:lnTo>
                    <a:lnTo>
                      <a:pt x="14" y="1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 name="Freeform 12"/>
              <p:cNvSpPr>
                <a:spLocks/>
              </p:cNvSpPr>
              <p:nvPr/>
            </p:nvSpPr>
            <p:spPr bwMode="auto">
              <a:xfrm>
                <a:off x="2921519" y="627078"/>
                <a:ext cx="27236" cy="19904"/>
              </a:xfrm>
              <a:custGeom>
                <a:avLst/>
                <a:gdLst>
                  <a:gd name="T0" fmla="*/ 14 w 26"/>
                  <a:gd name="T1" fmla="*/ 19 h 19"/>
                  <a:gd name="T2" fmla="*/ 14 w 26"/>
                  <a:gd name="T3" fmla="*/ 19 h 19"/>
                  <a:gd name="T4" fmla="*/ 4 w 26"/>
                  <a:gd name="T5" fmla="*/ 19 h 19"/>
                  <a:gd name="T6" fmla="*/ 0 w 26"/>
                  <a:gd name="T7" fmla="*/ 16 h 19"/>
                  <a:gd name="T8" fmla="*/ 2 w 26"/>
                  <a:gd name="T9" fmla="*/ 9 h 19"/>
                  <a:gd name="T10" fmla="*/ 2 w 26"/>
                  <a:gd name="T11" fmla="*/ 0 h 19"/>
                  <a:gd name="T12" fmla="*/ 7 w 26"/>
                  <a:gd name="T13" fmla="*/ 2 h 19"/>
                  <a:gd name="T14" fmla="*/ 9 w 26"/>
                  <a:gd name="T15" fmla="*/ 2 h 19"/>
                  <a:gd name="T16" fmla="*/ 12 w 26"/>
                  <a:gd name="T17" fmla="*/ 2 h 19"/>
                  <a:gd name="T18" fmla="*/ 14 w 26"/>
                  <a:gd name="T19" fmla="*/ 5 h 19"/>
                  <a:gd name="T20" fmla="*/ 16 w 26"/>
                  <a:gd name="T21" fmla="*/ 5 h 19"/>
                  <a:gd name="T22" fmla="*/ 19 w 26"/>
                  <a:gd name="T23" fmla="*/ 5 h 19"/>
                  <a:gd name="T24" fmla="*/ 19 w 26"/>
                  <a:gd name="T25" fmla="*/ 5 h 19"/>
                  <a:gd name="T26" fmla="*/ 19 w 26"/>
                  <a:gd name="T27" fmla="*/ 5 h 19"/>
                  <a:gd name="T28" fmla="*/ 21 w 26"/>
                  <a:gd name="T29" fmla="*/ 5 h 19"/>
                  <a:gd name="T30" fmla="*/ 21 w 26"/>
                  <a:gd name="T31" fmla="*/ 7 h 19"/>
                  <a:gd name="T32" fmla="*/ 21 w 26"/>
                  <a:gd name="T33" fmla="*/ 7 h 19"/>
                  <a:gd name="T34" fmla="*/ 23 w 26"/>
                  <a:gd name="T35" fmla="*/ 7 h 19"/>
                  <a:gd name="T36" fmla="*/ 23 w 26"/>
                  <a:gd name="T37" fmla="*/ 7 h 19"/>
                  <a:gd name="T38" fmla="*/ 26 w 26"/>
                  <a:gd name="T39" fmla="*/ 7 h 19"/>
                  <a:gd name="T40" fmla="*/ 26 w 26"/>
                  <a:gd name="T41" fmla="*/ 9 h 19"/>
                  <a:gd name="T42" fmla="*/ 26 w 26"/>
                  <a:gd name="T43" fmla="*/ 12 h 19"/>
                  <a:gd name="T44" fmla="*/ 23 w 26"/>
                  <a:gd name="T45" fmla="*/ 12 h 19"/>
                  <a:gd name="T46" fmla="*/ 23 w 26"/>
                  <a:gd name="T47" fmla="*/ 12 h 19"/>
                  <a:gd name="T48" fmla="*/ 19 w 26"/>
                  <a:gd name="T49" fmla="*/ 14 h 19"/>
                  <a:gd name="T50" fmla="*/ 14 w 26"/>
                  <a:gd name="T5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19">
                    <a:moveTo>
                      <a:pt x="14" y="19"/>
                    </a:moveTo>
                    <a:lnTo>
                      <a:pt x="14" y="19"/>
                    </a:lnTo>
                    <a:lnTo>
                      <a:pt x="4" y="19"/>
                    </a:lnTo>
                    <a:lnTo>
                      <a:pt x="0" y="16"/>
                    </a:lnTo>
                    <a:lnTo>
                      <a:pt x="2" y="9"/>
                    </a:lnTo>
                    <a:lnTo>
                      <a:pt x="2" y="0"/>
                    </a:lnTo>
                    <a:lnTo>
                      <a:pt x="7" y="2"/>
                    </a:lnTo>
                    <a:lnTo>
                      <a:pt x="9" y="2"/>
                    </a:lnTo>
                    <a:lnTo>
                      <a:pt x="12" y="2"/>
                    </a:lnTo>
                    <a:lnTo>
                      <a:pt x="14" y="5"/>
                    </a:lnTo>
                    <a:lnTo>
                      <a:pt x="16" y="5"/>
                    </a:lnTo>
                    <a:lnTo>
                      <a:pt x="19" y="5"/>
                    </a:lnTo>
                    <a:lnTo>
                      <a:pt x="19" y="5"/>
                    </a:lnTo>
                    <a:lnTo>
                      <a:pt x="19" y="5"/>
                    </a:lnTo>
                    <a:lnTo>
                      <a:pt x="21" y="5"/>
                    </a:lnTo>
                    <a:lnTo>
                      <a:pt x="21" y="7"/>
                    </a:lnTo>
                    <a:lnTo>
                      <a:pt x="21" y="7"/>
                    </a:lnTo>
                    <a:lnTo>
                      <a:pt x="23" y="7"/>
                    </a:lnTo>
                    <a:lnTo>
                      <a:pt x="23" y="7"/>
                    </a:lnTo>
                    <a:lnTo>
                      <a:pt x="26" y="7"/>
                    </a:lnTo>
                    <a:lnTo>
                      <a:pt x="26" y="9"/>
                    </a:lnTo>
                    <a:lnTo>
                      <a:pt x="26" y="12"/>
                    </a:lnTo>
                    <a:lnTo>
                      <a:pt x="23" y="12"/>
                    </a:lnTo>
                    <a:lnTo>
                      <a:pt x="23" y="12"/>
                    </a:lnTo>
                    <a:lnTo>
                      <a:pt x="19" y="14"/>
                    </a:lnTo>
                    <a:lnTo>
                      <a:pt x="14" y="19"/>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p:cNvSpPr>
              <p:nvPr/>
            </p:nvSpPr>
            <p:spPr bwMode="auto">
              <a:xfrm>
                <a:off x="1642456" y="1131999"/>
                <a:ext cx="1159642" cy="540538"/>
              </a:xfrm>
              <a:custGeom>
                <a:avLst/>
                <a:gdLst>
                  <a:gd name="T0" fmla="*/ 906 w 1107"/>
                  <a:gd name="T1" fmla="*/ 57 h 516"/>
                  <a:gd name="T2" fmla="*/ 951 w 1107"/>
                  <a:gd name="T3" fmla="*/ 249 h 516"/>
                  <a:gd name="T4" fmla="*/ 1024 w 1107"/>
                  <a:gd name="T5" fmla="*/ 343 h 516"/>
                  <a:gd name="T6" fmla="*/ 1102 w 1107"/>
                  <a:gd name="T7" fmla="*/ 412 h 516"/>
                  <a:gd name="T8" fmla="*/ 1095 w 1107"/>
                  <a:gd name="T9" fmla="*/ 440 h 516"/>
                  <a:gd name="T10" fmla="*/ 1074 w 1107"/>
                  <a:gd name="T11" fmla="*/ 452 h 516"/>
                  <a:gd name="T12" fmla="*/ 1055 w 1107"/>
                  <a:gd name="T13" fmla="*/ 440 h 516"/>
                  <a:gd name="T14" fmla="*/ 1031 w 1107"/>
                  <a:gd name="T15" fmla="*/ 426 h 516"/>
                  <a:gd name="T16" fmla="*/ 979 w 1107"/>
                  <a:gd name="T17" fmla="*/ 419 h 516"/>
                  <a:gd name="T18" fmla="*/ 932 w 1107"/>
                  <a:gd name="T19" fmla="*/ 438 h 516"/>
                  <a:gd name="T20" fmla="*/ 923 w 1107"/>
                  <a:gd name="T21" fmla="*/ 514 h 516"/>
                  <a:gd name="T22" fmla="*/ 830 w 1107"/>
                  <a:gd name="T23" fmla="*/ 497 h 516"/>
                  <a:gd name="T24" fmla="*/ 785 w 1107"/>
                  <a:gd name="T25" fmla="*/ 457 h 516"/>
                  <a:gd name="T26" fmla="*/ 774 w 1107"/>
                  <a:gd name="T27" fmla="*/ 424 h 516"/>
                  <a:gd name="T28" fmla="*/ 792 w 1107"/>
                  <a:gd name="T29" fmla="*/ 381 h 516"/>
                  <a:gd name="T30" fmla="*/ 764 w 1107"/>
                  <a:gd name="T31" fmla="*/ 381 h 516"/>
                  <a:gd name="T32" fmla="*/ 748 w 1107"/>
                  <a:gd name="T33" fmla="*/ 365 h 516"/>
                  <a:gd name="T34" fmla="*/ 700 w 1107"/>
                  <a:gd name="T35" fmla="*/ 355 h 516"/>
                  <a:gd name="T36" fmla="*/ 677 w 1107"/>
                  <a:gd name="T37" fmla="*/ 353 h 516"/>
                  <a:gd name="T38" fmla="*/ 629 w 1107"/>
                  <a:gd name="T39" fmla="*/ 384 h 516"/>
                  <a:gd name="T40" fmla="*/ 646 w 1107"/>
                  <a:gd name="T41" fmla="*/ 398 h 516"/>
                  <a:gd name="T42" fmla="*/ 570 w 1107"/>
                  <a:gd name="T43" fmla="*/ 410 h 516"/>
                  <a:gd name="T44" fmla="*/ 565 w 1107"/>
                  <a:gd name="T45" fmla="*/ 405 h 516"/>
                  <a:gd name="T46" fmla="*/ 535 w 1107"/>
                  <a:gd name="T47" fmla="*/ 426 h 516"/>
                  <a:gd name="T48" fmla="*/ 457 w 1107"/>
                  <a:gd name="T49" fmla="*/ 410 h 516"/>
                  <a:gd name="T50" fmla="*/ 409 w 1107"/>
                  <a:gd name="T51" fmla="*/ 398 h 516"/>
                  <a:gd name="T52" fmla="*/ 345 w 1107"/>
                  <a:gd name="T53" fmla="*/ 370 h 516"/>
                  <a:gd name="T54" fmla="*/ 281 w 1107"/>
                  <a:gd name="T55" fmla="*/ 348 h 516"/>
                  <a:gd name="T56" fmla="*/ 253 w 1107"/>
                  <a:gd name="T57" fmla="*/ 315 h 516"/>
                  <a:gd name="T58" fmla="*/ 192 w 1107"/>
                  <a:gd name="T59" fmla="*/ 317 h 516"/>
                  <a:gd name="T60" fmla="*/ 161 w 1107"/>
                  <a:gd name="T61" fmla="*/ 353 h 516"/>
                  <a:gd name="T62" fmla="*/ 123 w 1107"/>
                  <a:gd name="T63" fmla="*/ 334 h 516"/>
                  <a:gd name="T64" fmla="*/ 83 w 1107"/>
                  <a:gd name="T65" fmla="*/ 343 h 516"/>
                  <a:gd name="T66" fmla="*/ 95 w 1107"/>
                  <a:gd name="T67" fmla="*/ 306 h 516"/>
                  <a:gd name="T68" fmla="*/ 64 w 1107"/>
                  <a:gd name="T69" fmla="*/ 270 h 516"/>
                  <a:gd name="T70" fmla="*/ 21 w 1107"/>
                  <a:gd name="T71" fmla="*/ 270 h 516"/>
                  <a:gd name="T72" fmla="*/ 12 w 1107"/>
                  <a:gd name="T73" fmla="*/ 235 h 516"/>
                  <a:gd name="T74" fmla="*/ 28 w 1107"/>
                  <a:gd name="T75" fmla="*/ 230 h 516"/>
                  <a:gd name="T76" fmla="*/ 31 w 1107"/>
                  <a:gd name="T77" fmla="*/ 194 h 516"/>
                  <a:gd name="T78" fmla="*/ 24 w 1107"/>
                  <a:gd name="T79" fmla="*/ 149 h 516"/>
                  <a:gd name="T80" fmla="*/ 45 w 1107"/>
                  <a:gd name="T81" fmla="*/ 60 h 516"/>
                  <a:gd name="T82" fmla="*/ 80 w 1107"/>
                  <a:gd name="T83" fmla="*/ 36 h 516"/>
                  <a:gd name="T84" fmla="*/ 109 w 1107"/>
                  <a:gd name="T85" fmla="*/ 48 h 516"/>
                  <a:gd name="T86" fmla="*/ 149 w 1107"/>
                  <a:gd name="T87" fmla="*/ 41 h 516"/>
                  <a:gd name="T88" fmla="*/ 182 w 1107"/>
                  <a:gd name="T89" fmla="*/ 29 h 516"/>
                  <a:gd name="T90" fmla="*/ 241 w 1107"/>
                  <a:gd name="T91" fmla="*/ 57 h 516"/>
                  <a:gd name="T92" fmla="*/ 357 w 1107"/>
                  <a:gd name="T93" fmla="*/ 86 h 516"/>
                  <a:gd name="T94" fmla="*/ 438 w 1107"/>
                  <a:gd name="T95" fmla="*/ 52 h 516"/>
                  <a:gd name="T96" fmla="*/ 449 w 1107"/>
                  <a:gd name="T97" fmla="*/ 69 h 516"/>
                  <a:gd name="T98" fmla="*/ 516 w 1107"/>
                  <a:gd name="T99" fmla="*/ 64 h 516"/>
                  <a:gd name="T100" fmla="*/ 570 w 1107"/>
                  <a:gd name="T101" fmla="*/ 57 h 516"/>
                  <a:gd name="T102" fmla="*/ 648 w 1107"/>
                  <a:gd name="T103" fmla="*/ 41 h 516"/>
                  <a:gd name="T104" fmla="*/ 736 w 1107"/>
                  <a:gd name="T105" fmla="*/ 36 h 516"/>
                  <a:gd name="T106" fmla="*/ 785 w 1107"/>
                  <a:gd name="T107" fmla="*/ 5 h 516"/>
                  <a:gd name="T108" fmla="*/ 854 w 1107"/>
                  <a:gd name="T109" fmla="*/ 8 h 516"/>
                  <a:gd name="T110" fmla="*/ 889 w 1107"/>
                  <a:gd name="T111" fmla="*/ 15 h 516"/>
                  <a:gd name="T112" fmla="*/ 906 w 1107"/>
                  <a:gd name="T113" fmla="*/ 17 h 516"/>
                  <a:gd name="T114" fmla="*/ 920 w 1107"/>
                  <a:gd name="T115" fmla="*/ 41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07" h="516">
                    <a:moveTo>
                      <a:pt x="930" y="55"/>
                    </a:moveTo>
                    <a:lnTo>
                      <a:pt x="930" y="55"/>
                    </a:lnTo>
                    <a:lnTo>
                      <a:pt x="934" y="57"/>
                    </a:lnTo>
                    <a:lnTo>
                      <a:pt x="944" y="64"/>
                    </a:lnTo>
                    <a:lnTo>
                      <a:pt x="939" y="64"/>
                    </a:lnTo>
                    <a:lnTo>
                      <a:pt x="934" y="60"/>
                    </a:lnTo>
                    <a:lnTo>
                      <a:pt x="930" y="57"/>
                    </a:lnTo>
                    <a:lnTo>
                      <a:pt x="920" y="50"/>
                    </a:lnTo>
                    <a:lnTo>
                      <a:pt x="916" y="45"/>
                    </a:lnTo>
                    <a:lnTo>
                      <a:pt x="911" y="48"/>
                    </a:lnTo>
                    <a:lnTo>
                      <a:pt x="906" y="55"/>
                    </a:lnTo>
                    <a:lnTo>
                      <a:pt x="906" y="57"/>
                    </a:lnTo>
                    <a:lnTo>
                      <a:pt x="908" y="57"/>
                    </a:lnTo>
                    <a:lnTo>
                      <a:pt x="906" y="88"/>
                    </a:lnTo>
                    <a:lnTo>
                      <a:pt x="906" y="105"/>
                    </a:lnTo>
                    <a:lnTo>
                      <a:pt x="911" y="123"/>
                    </a:lnTo>
                    <a:lnTo>
                      <a:pt x="918" y="135"/>
                    </a:lnTo>
                    <a:lnTo>
                      <a:pt x="920" y="142"/>
                    </a:lnTo>
                    <a:lnTo>
                      <a:pt x="923" y="145"/>
                    </a:lnTo>
                    <a:lnTo>
                      <a:pt x="925" y="149"/>
                    </a:lnTo>
                    <a:lnTo>
                      <a:pt x="927" y="178"/>
                    </a:lnTo>
                    <a:lnTo>
                      <a:pt x="932" y="197"/>
                    </a:lnTo>
                    <a:lnTo>
                      <a:pt x="946" y="239"/>
                    </a:lnTo>
                    <a:lnTo>
                      <a:pt x="951" y="249"/>
                    </a:lnTo>
                    <a:lnTo>
                      <a:pt x="951" y="251"/>
                    </a:lnTo>
                    <a:lnTo>
                      <a:pt x="953" y="254"/>
                    </a:lnTo>
                    <a:lnTo>
                      <a:pt x="958" y="261"/>
                    </a:lnTo>
                    <a:lnTo>
                      <a:pt x="958" y="261"/>
                    </a:lnTo>
                    <a:lnTo>
                      <a:pt x="960" y="270"/>
                    </a:lnTo>
                    <a:lnTo>
                      <a:pt x="965" y="280"/>
                    </a:lnTo>
                    <a:lnTo>
                      <a:pt x="972" y="294"/>
                    </a:lnTo>
                    <a:lnTo>
                      <a:pt x="979" y="303"/>
                    </a:lnTo>
                    <a:lnTo>
                      <a:pt x="991" y="315"/>
                    </a:lnTo>
                    <a:lnTo>
                      <a:pt x="1005" y="325"/>
                    </a:lnTo>
                    <a:lnTo>
                      <a:pt x="1013" y="336"/>
                    </a:lnTo>
                    <a:lnTo>
                      <a:pt x="1024" y="343"/>
                    </a:lnTo>
                    <a:lnTo>
                      <a:pt x="1036" y="351"/>
                    </a:lnTo>
                    <a:lnTo>
                      <a:pt x="1043" y="353"/>
                    </a:lnTo>
                    <a:lnTo>
                      <a:pt x="1065" y="374"/>
                    </a:lnTo>
                    <a:lnTo>
                      <a:pt x="1076" y="381"/>
                    </a:lnTo>
                    <a:lnTo>
                      <a:pt x="1086" y="388"/>
                    </a:lnTo>
                    <a:lnTo>
                      <a:pt x="1093" y="391"/>
                    </a:lnTo>
                    <a:lnTo>
                      <a:pt x="1105" y="393"/>
                    </a:lnTo>
                    <a:lnTo>
                      <a:pt x="1105" y="393"/>
                    </a:lnTo>
                    <a:lnTo>
                      <a:pt x="1105" y="398"/>
                    </a:lnTo>
                    <a:lnTo>
                      <a:pt x="1102" y="407"/>
                    </a:lnTo>
                    <a:lnTo>
                      <a:pt x="1102" y="412"/>
                    </a:lnTo>
                    <a:lnTo>
                      <a:pt x="1102" y="412"/>
                    </a:lnTo>
                    <a:lnTo>
                      <a:pt x="1102" y="414"/>
                    </a:lnTo>
                    <a:lnTo>
                      <a:pt x="1105" y="417"/>
                    </a:lnTo>
                    <a:lnTo>
                      <a:pt x="1105" y="417"/>
                    </a:lnTo>
                    <a:lnTo>
                      <a:pt x="1105" y="422"/>
                    </a:lnTo>
                    <a:lnTo>
                      <a:pt x="1107" y="422"/>
                    </a:lnTo>
                    <a:lnTo>
                      <a:pt x="1107" y="424"/>
                    </a:lnTo>
                    <a:lnTo>
                      <a:pt x="1107" y="424"/>
                    </a:lnTo>
                    <a:lnTo>
                      <a:pt x="1105" y="431"/>
                    </a:lnTo>
                    <a:lnTo>
                      <a:pt x="1105" y="433"/>
                    </a:lnTo>
                    <a:lnTo>
                      <a:pt x="1102" y="436"/>
                    </a:lnTo>
                    <a:lnTo>
                      <a:pt x="1102" y="436"/>
                    </a:lnTo>
                    <a:lnTo>
                      <a:pt x="1095" y="440"/>
                    </a:lnTo>
                    <a:lnTo>
                      <a:pt x="1095" y="440"/>
                    </a:lnTo>
                    <a:lnTo>
                      <a:pt x="1095" y="443"/>
                    </a:lnTo>
                    <a:lnTo>
                      <a:pt x="1093" y="443"/>
                    </a:lnTo>
                    <a:lnTo>
                      <a:pt x="1093" y="445"/>
                    </a:lnTo>
                    <a:lnTo>
                      <a:pt x="1093" y="448"/>
                    </a:lnTo>
                    <a:lnTo>
                      <a:pt x="1093" y="450"/>
                    </a:lnTo>
                    <a:lnTo>
                      <a:pt x="1091" y="450"/>
                    </a:lnTo>
                    <a:lnTo>
                      <a:pt x="1091" y="450"/>
                    </a:lnTo>
                    <a:lnTo>
                      <a:pt x="1088" y="452"/>
                    </a:lnTo>
                    <a:lnTo>
                      <a:pt x="1079" y="452"/>
                    </a:lnTo>
                    <a:lnTo>
                      <a:pt x="1076" y="452"/>
                    </a:lnTo>
                    <a:lnTo>
                      <a:pt x="1074" y="452"/>
                    </a:lnTo>
                    <a:lnTo>
                      <a:pt x="1072" y="450"/>
                    </a:lnTo>
                    <a:lnTo>
                      <a:pt x="1072" y="448"/>
                    </a:lnTo>
                    <a:lnTo>
                      <a:pt x="1067" y="443"/>
                    </a:lnTo>
                    <a:lnTo>
                      <a:pt x="1067" y="440"/>
                    </a:lnTo>
                    <a:lnTo>
                      <a:pt x="1065" y="436"/>
                    </a:lnTo>
                    <a:lnTo>
                      <a:pt x="1062" y="433"/>
                    </a:lnTo>
                    <a:lnTo>
                      <a:pt x="1060" y="433"/>
                    </a:lnTo>
                    <a:lnTo>
                      <a:pt x="1060" y="433"/>
                    </a:lnTo>
                    <a:lnTo>
                      <a:pt x="1057" y="436"/>
                    </a:lnTo>
                    <a:lnTo>
                      <a:pt x="1055" y="436"/>
                    </a:lnTo>
                    <a:lnTo>
                      <a:pt x="1055" y="438"/>
                    </a:lnTo>
                    <a:lnTo>
                      <a:pt x="1055" y="440"/>
                    </a:lnTo>
                    <a:lnTo>
                      <a:pt x="1055" y="440"/>
                    </a:lnTo>
                    <a:lnTo>
                      <a:pt x="1055" y="443"/>
                    </a:lnTo>
                    <a:lnTo>
                      <a:pt x="1053" y="443"/>
                    </a:lnTo>
                    <a:lnTo>
                      <a:pt x="1053" y="443"/>
                    </a:lnTo>
                    <a:lnTo>
                      <a:pt x="1050" y="443"/>
                    </a:lnTo>
                    <a:lnTo>
                      <a:pt x="1050" y="440"/>
                    </a:lnTo>
                    <a:lnTo>
                      <a:pt x="1048" y="438"/>
                    </a:lnTo>
                    <a:lnTo>
                      <a:pt x="1048" y="436"/>
                    </a:lnTo>
                    <a:lnTo>
                      <a:pt x="1048" y="433"/>
                    </a:lnTo>
                    <a:lnTo>
                      <a:pt x="1046" y="431"/>
                    </a:lnTo>
                    <a:lnTo>
                      <a:pt x="1046" y="431"/>
                    </a:lnTo>
                    <a:lnTo>
                      <a:pt x="1031" y="426"/>
                    </a:lnTo>
                    <a:lnTo>
                      <a:pt x="1027" y="424"/>
                    </a:lnTo>
                    <a:lnTo>
                      <a:pt x="1029" y="419"/>
                    </a:lnTo>
                    <a:lnTo>
                      <a:pt x="1029" y="412"/>
                    </a:lnTo>
                    <a:lnTo>
                      <a:pt x="1027" y="405"/>
                    </a:lnTo>
                    <a:lnTo>
                      <a:pt x="1024" y="403"/>
                    </a:lnTo>
                    <a:lnTo>
                      <a:pt x="1015" y="405"/>
                    </a:lnTo>
                    <a:lnTo>
                      <a:pt x="1005" y="410"/>
                    </a:lnTo>
                    <a:lnTo>
                      <a:pt x="1003" y="414"/>
                    </a:lnTo>
                    <a:lnTo>
                      <a:pt x="996" y="412"/>
                    </a:lnTo>
                    <a:lnTo>
                      <a:pt x="996" y="412"/>
                    </a:lnTo>
                    <a:lnTo>
                      <a:pt x="991" y="412"/>
                    </a:lnTo>
                    <a:lnTo>
                      <a:pt x="979" y="419"/>
                    </a:lnTo>
                    <a:lnTo>
                      <a:pt x="979" y="419"/>
                    </a:lnTo>
                    <a:lnTo>
                      <a:pt x="977" y="419"/>
                    </a:lnTo>
                    <a:lnTo>
                      <a:pt x="972" y="422"/>
                    </a:lnTo>
                    <a:lnTo>
                      <a:pt x="968" y="429"/>
                    </a:lnTo>
                    <a:lnTo>
                      <a:pt x="956" y="438"/>
                    </a:lnTo>
                    <a:lnTo>
                      <a:pt x="953" y="438"/>
                    </a:lnTo>
                    <a:lnTo>
                      <a:pt x="951" y="438"/>
                    </a:lnTo>
                    <a:lnTo>
                      <a:pt x="951" y="438"/>
                    </a:lnTo>
                    <a:lnTo>
                      <a:pt x="939" y="440"/>
                    </a:lnTo>
                    <a:lnTo>
                      <a:pt x="939" y="440"/>
                    </a:lnTo>
                    <a:lnTo>
                      <a:pt x="934" y="438"/>
                    </a:lnTo>
                    <a:lnTo>
                      <a:pt x="932" y="438"/>
                    </a:lnTo>
                    <a:lnTo>
                      <a:pt x="932" y="438"/>
                    </a:lnTo>
                    <a:lnTo>
                      <a:pt x="932" y="438"/>
                    </a:lnTo>
                    <a:lnTo>
                      <a:pt x="930" y="440"/>
                    </a:lnTo>
                    <a:lnTo>
                      <a:pt x="930" y="443"/>
                    </a:lnTo>
                    <a:lnTo>
                      <a:pt x="932" y="445"/>
                    </a:lnTo>
                    <a:lnTo>
                      <a:pt x="932" y="452"/>
                    </a:lnTo>
                    <a:lnTo>
                      <a:pt x="932" y="455"/>
                    </a:lnTo>
                    <a:lnTo>
                      <a:pt x="932" y="481"/>
                    </a:lnTo>
                    <a:lnTo>
                      <a:pt x="930" y="485"/>
                    </a:lnTo>
                    <a:lnTo>
                      <a:pt x="925" y="493"/>
                    </a:lnTo>
                    <a:lnTo>
                      <a:pt x="925" y="497"/>
                    </a:lnTo>
                    <a:lnTo>
                      <a:pt x="923" y="514"/>
                    </a:lnTo>
                    <a:lnTo>
                      <a:pt x="918" y="516"/>
                    </a:lnTo>
                    <a:lnTo>
                      <a:pt x="913" y="516"/>
                    </a:lnTo>
                    <a:lnTo>
                      <a:pt x="882" y="514"/>
                    </a:lnTo>
                    <a:lnTo>
                      <a:pt x="878" y="511"/>
                    </a:lnTo>
                    <a:lnTo>
                      <a:pt x="871" y="507"/>
                    </a:lnTo>
                    <a:lnTo>
                      <a:pt x="866" y="502"/>
                    </a:lnTo>
                    <a:lnTo>
                      <a:pt x="854" y="500"/>
                    </a:lnTo>
                    <a:lnTo>
                      <a:pt x="852" y="500"/>
                    </a:lnTo>
                    <a:lnTo>
                      <a:pt x="837" y="500"/>
                    </a:lnTo>
                    <a:lnTo>
                      <a:pt x="835" y="500"/>
                    </a:lnTo>
                    <a:lnTo>
                      <a:pt x="833" y="500"/>
                    </a:lnTo>
                    <a:lnTo>
                      <a:pt x="830" y="497"/>
                    </a:lnTo>
                    <a:lnTo>
                      <a:pt x="826" y="495"/>
                    </a:lnTo>
                    <a:lnTo>
                      <a:pt x="823" y="493"/>
                    </a:lnTo>
                    <a:lnTo>
                      <a:pt x="821" y="490"/>
                    </a:lnTo>
                    <a:lnTo>
                      <a:pt x="804" y="483"/>
                    </a:lnTo>
                    <a:lnTo>
                      <a:pt x="802" y="481"/>
                    </a:lnTo>
                    <a:lnTo>
                      <a:pt x="797" y="478"/>
                    </a:lnTo>
                    <a:lnTo>
                      <a:pt x="795" y="464"/>
                    </a:lnTo>
                    <a:lnTo>
                      <a:pt x="792" y="462"/>
                    </a:lnTo>
                    <a:lnTo>
                      <a:pt x="792" y="459"/>
                    </a:lnTo>
                    <a:lnTo>
                      <a:pt x="790" y="459"/>
                    </a:lnTo>
                    <a:lnTo>
                      <a:pt x="788" y="457"/>
                    </a:lnTo>
                    <a:lnTo>
                      <a:pt x="785" y="457"/>
                    </a:lnTo>
                    <a:lnTo>
                      <a:pt x="785" y="455"/>
                    </a:lnTo>
                    <a:lnTo>
                      <a:pt x="785" y="448"/>
                    </a:lnTo>
                    <a:lnTo>
                      <a:pt x="785" y="445"/>
                    </a:lnTo>
                    <a:lnTo>
                      <a:pt x="783" y="445"/>
                    </a:lnTo>
                    <a:lnTo>
                      <a:pt x="776" y="440"/>
                    </a:lnTo>
                    <a:lnTo>
                      <a:pt x="774" y="438"/>
                    </a:lnTo>
                    <a:lnTo>
                      <a:pt x="774" y="436"/>
                    </a:lnTo>
                    <a:lnTo>
                      <a:pt x="774" y="433"/>
                    </a:lnTo>
                    <a:lnTo>
                      <a:pt x="774" y="431"/>
                    </a:lnTo>
                    <a:lnTo>
                      <a:pt x="771" y="426"/>
                    </a:lnTo>
                    <a:lnTo>
                      <a:pt x="771" y="424"/>
                    </a:lnTo>
                    <a:lnTo>
                      <a:pt x="774" y="424"/>
                    </a:lnTo>
                    <a:lnTo>
                      <a:pt x="774" y="422"/>
                    </a:lnTo>
                    <a:lnTo>
                      <a:pt x="778" y="422"/>
                    </a:lnTo>
                    <a:lnTo>
                      <a:pt x="781" y="419"/>
                    </a:lnTo>
                    <a:lnTo>
                      <a:pt x="781" y="419"/>
                    </a:lnTo>
                    <a:lnTo>
                      <a:pt x="783" y="414"/>
                    </a:lnTo>
                    <a:lnTo>
                      <a:pt x="783" y="412"/>
                    </a:lnTo>
                    <a:lnTo>
                      <a:pt x="785" y="407"/>
                    </a:lnTo>
                    <a:lnTo>
                      <a:pt x="790" y="400"/>
                    </a:lnTo>
                    <a:lnTo>
                      <a:pt x="790" y="398"/>
                    </a:lnTo>
                    <a:lnTo>
                      <a:pt x="790" y="393"/>
                    </a:lnTo>
                    <a:lnTo>
                      <a:pt x="790" y="388"/>
                    </a:lnTo>
                    <a:lnTo>
                      <a:pt x="792" y="381"/>
                    </a:lnTo>
                    <a:lnTo>
                      <a:pt x="792" y="379"/>
                    </a:lnTo>
                    <a:lnTo>
                      <a:pt x="795" y="377"/>
                    </a:lnTo>
                    <a:lnTo>
                      <a:pt x="795" y="374"/>
                    </a:lnTo>
                    <a:lnTo>
                      <a:pt x="792" y="372"/>
                    </a:lnTo>
                    <a:lnTo>
                      <a:pt x="792" y="372"/>
                    </a:lnTo>
                    <a:lnTo>
                      <a:pt x="790" y="372"/>
                    </a:lnTo>
                    <a:lnTo>
                      <a:pt x="788" y="372"/>
                    </a:lnTo>
                    <a:lnTo>
                      <a:pt x="785" y="372"/>
                    </a:lnTo>
                    <a:lnTo>
                      <a:pt x="776" y="374"/>
                    </a:lnTo>
                    <a:lnTo>
                      <a:pt x="774" y="377"/>
                    </a:lnTo>
                    <a:lnTo>
                      <a:pt x="766" y="381"/>
                    </a:lnTo>
                    <a:lnTo>
                      <a:pt x="764" y="381"/>
                    </a:lnTo>
                    <a:lnTo>
                      <a:pt x="759" y="384"/>
                    </a:lnTo>
                    <a:lnTo>
                      <a:pt x="750" y="381"/>
                    </a:lnTo>
                    <a:lnTo>
                      <a:pt x="748" y="381"/>
                    </a:lnTo>
                    <a:lnTo>
                      <a:pt x="745" y="379"/>
                    </a:lnTo>
                    <a:lnTo>
                      <a:pt x="745" y="379"/>
                    </a:lnTo>
                    <a:lnTo>
                      <a:pt x="745" y="377"/>
                    </a:lnTo>
                    <a:lnTo>
                      <a:pt x="748" y="377"/>
                    </a:lnTo>
                    <a:lnTo>
                      <a:pt x="750" y="372"/>
                    </a:lnTo>
                    <a:lnTo>
                      <a:pt x="750" y="370"/>
                    </a:lnTo>
                    <a:lnTo>
                      <a:pt x="752" y="370"/>
                    </a:lnTo>
                    <a:lnTo>
                      <a:pt x="750" y="367"/>
                    </a:lnTo>
                    <a:lnTo>
                      <a:pt x="748" y="365"/>
                    </a:lnTo>
                    <a:lnTo>
                      <a:pt x="743" y="362"/>
                    </a:lnTo>
                    <a:lnTo>
                      <a:pt x="740" y="362"/>
                    </a:lnTo>
                    <a:lnTo>
                      <a:pt x="738" y="362"/>
                    </a:lnTo>
                    <a:lnTo>
                      <a:pt x="738" y="362"/>
                    </a:lnTo>
                    <a:lnTo>
                      <a:pt x="736" y="365"/>
                    </a:lnTo>
                    <a:lnTo>
                      <a:pt x="736" y="365"/>
                    </a:lnTo>
                    <a:lnTo>
                      <a:pt x="733" y="367"/>
                    </a:lnTo>
                    <a:lnTo>
                      <a:pt x="733" y="367"/>
                    </a:lnTo>
                    <a:lnTo>
                      <a:pt x="722" y="370"/>
                    </a:lnTo>
                    <a:lnTo>
                      <a:pt x="717" y="367"/>
                    </a:lnTo>
                    <a:lnTo>
                      <a:pt x="712" y="365"/>
                    </a:lnTo>
                    <a:lnTo>
                      <a:pt x="700" y="355"/>
                    </a:lnTo>
                    <a:lnTo>
                      <a:pt x="698" y="351"/>
                    </a:lnTo>
                    <a:lnTo>
                      <a:pt x="695" y="348"/>
                    </a:lnTo>
                    <a:lnTo>
                      <a:pt x="695" y="346"/>
                    </a:lnTo>
                    <a:lnTo>
                      <a:pt x="693" y="346"/>
                    </a:lnTo>
                    <a:lnTo>
                      <a:pt x="688" y="343"/>
                    </a:lnTo>
                    <a:lnTo>
                      <a:pt x="686" y="343"/>
                    </a:lnTo>
                    <a:lnTo>
                      <a:pt x="684" y="343"/>
                    </a:lnTo>
                    <a:lnTo>
                      <a:pt x="681" y="343"/>
                    </a:lnTo>
                    <a:lnTo>
                      <a:pt x="681" y="346"/>
                    </a:lnTo>
                    <a:lnTo>
                      <a:pt x="679" y="346"/>
                    </a:lnTo>
                    <a:lnTo>
                      <a:pt x="679" y="348"/>
                    </a:lnTo>
                    <a:lnTo>
                      <a:pt x="677" y="353"/>
                    </a:lnTo>
                    <a:lnTo>
                      <a:pt x="677" y="355"/>
                    </a:lnTo>
                    <a:lnTo>
                      <a:pt x="677" y="355"/>
                    </a:lnTo>
                    <a:lnTo>
                      <a:pt x="672" y="355"/>
                    </a:lnTo>
                    <a:lnTo>
                      <a:pt x="667" y="358"/>
                    </a:lnTo>
                    <a:lnTo>
                      <a:pt x="665" y="358"/>
                    </a:lnTo>
                    <a:lnTo>
                      <a:pt x="665" y="360"/>
                    </a:lnTo>
                    <a:lnTo>
                      <a:pt x="662" y="360"/>
                    </a:lnTo>
                    <a:lnTo>
                      <a:pt x="662" y="362"/>
                    </a:lnTo>
                    <a:lnTo>
                      <a:pt x="662" y="365"/>
                    </a:lnTo>
                    <a:lnTo>
                      <a:pt x="653" y="374"/>
                    </a:lnTo>
                    <a:lnTo>
                      <a:pt x="651" y="377"/>
                    </a:lnTo>
                    <a:lnTo>
                      <a:pt x="629" y="384"/>
                    </a:lnTo>
                    <a:lnTo>
                      <a:pt x="627" y="386"/>
                    </a:lnTo>
                    <a:lnTo>
                      <a:pt x="627" y="386"/>
                    </a:lnTo>
                    <a:lnTo>
                      <a:pt x="627" y="388"/>
                    </a:lnTo>
                    <a:lnTo>
                      <a:pt x="627" y="388"/>
                    </a:lnTo>
                    <a:lnTo>
                      <a:pt x="627" y="391"/>
                    </a:lnTo>
                    <a:lnTo>
                      <a:pt x="629" y="391"/>
                    </a:lnTo>
                    <a:lnTo>
                      <a:pt x="629" y="393"/>
                    </a:lnTo>
                    <a:lnTo>
                      <a:pt x="632" y="393"/>
                    </a:lnTo>
                    <a:lnTo>
                      <a:pt x="634" y="396"/>
                    </a:lnTo>
                    <a:lnTo>
                      <a:pt x="643" y="398"/>
                    </a:lnTo>
                    <a:lnTo>
                      <a:pt x="646" y="398"/>
                    </a:lnTo>
                    <a:lnTo>
                      <a:pt x="646" y="398"/>
                    </a:lnTo>
                    <a:lnTo>
                      <a:pt x="646" y="400"/>
                    </a:lnTo>
                    <a:lnTo>
                      <a:pt x="646" y="403"/>
                    </a:lnTo>
                    <a:lnTo>
                      <a:pt x="643" y="405"/>
                    </a:lnTo>
                    <a:lnTo>
                      <a:pt x="639" y="407"/>
                    </a:lnTo>
                    <a:lnTo>
                      <a:pt x="634" y="407"/>
                    </a:lnTo>
                    <a:lnTo>
                      <a:pt x="629" y="407"/>
                    </a:lnTo>
                    <a:lnTo>
                      <a:pt x="584" y="419"/>
                    </a:lnTo>
                    <a:lnTo>
                      <a:pt x="572" y="414"/>
                    </a:lnTo>
                    <a:lnTo>
                      <a:pt x="572" y="414"/>
                    </a:lnTo>
                    <a:lnTo>
                      <a:pt x="570" y="412"/>
                    </a:lnTo>
                    <a:lnTo>
                      <a:pt x="570" y="410"/>
                    </a:lnTo>
                    <a:lnTo>
                      <a:pt x="570" y="410"/>
                    </a:lnTo>
                    <a:lnTo>
                      <a:pt x="572" y="407"/>
                    </a:lnTo>
                    <a:lnTo>
                      <a:pt x="572" y="405"/>
                    </a:lnTo>
                    <a:lnTo>
                      <a:pt x="575" y="403"/>
                    </a:lnTo>
                    <a:lnTo>
                      <a:pt x="572" y="400"/>
                    </a:lnTo>
                    <a:lnTo>
                      <a:pt x="570" y="400"/>
                    </a:lnTo>
                    <a:lnTo>
                      <a:pt x="570" y="400"/>
                    </a:lnTo>
                    <a:lnTo>
                      <a:pt x="568" y="400"/>
                    </a:lnTo>
                    <a:lnTo>
                      <a:pt x="565" y="400"/>
                    </a:lnTo>
                    <a:lnTo>
                      <a:pt x="565" y="403"/>
                    </a:lnTo>
                    <a:lnTo>
                      <a:pt x="565" y="403"/>
                    </a:lnTo>
                    <a:lnTo>
                      <a:pt x="565" y="405"/>
                    </a:lnTo>
                    <a:lnTo>
                      <a:pt x="565" y="405"/>
                    </a:lnTo>
                    <a:lnTo>
                      <a:pt x="565" y="407"/>
                    </a:lnTo>
                    <a:lnTo>
                      <a:pt x="563" y="407"/>
                    </a:lnTo>
                    <a:lnTo>
                      <a:pt x="561" y="412"/>
                    </a:lnTo>
                    <a:lnTo>
                      <a:pt x="561" y="412"/>
                    </a:lnTo>
                    <a:lnTo>
                      <a:pt x="558" y="417"/>
                    </a:lnTo>
                    <a:lnTo>
                      <a:pt x="549" y="433"/>
                    </a:lnTo>
                    <a:lnTo>
                      <a:pt x="549" y="433"/>
                    </a:lnTo>
                    <a:lnTo>
                      <a:pt x="546" y="433"/>
                    </a:lnTo>
                    <a:lnTo>
                      <a:pt x="542" y="431"/>
                    </a:lnTo>
                    <a:lnTo>
                      <a:pt x="539" y="431"/>
                    </a:lnTo>
                    <a:lnTo>
                      <a:pt x="535" y="429"/>
                    </a:lnTo>
                    <a:lnTo>
                      <a:pt x="535" y="426"/>
                    </a:lnTo>
                    <a:lnTo>
                      <a:pt x="528" y="426"/>
                    </a:lnTo>
                    <a:lnTo>
                      <a:pt x="525" y="424"/>
                    </a:lnTo>
                    <a:lnTo>
                      <a:pt x="525" y="424"/>
                    </a:lnTo>
                    <a:lnTo>
                      <a:pt x="523" y="424"/>
                    </a:lnTo>
                    <a:lnTo>
                      <a:pt x="520" y="422"/>
                    </a:lnTo>
                    <a:lnTo>
                      <a:pt x="509" y="417"/>
                    </a:lnTo>
                    <a:lnTo>
                      <a:pt x="487" y="405"/>
                    </a:lnTo>
                    <a:lnTo>
                      <a:pt x="478" y="403"/>
                    </a:lnTo>
                    <a:lnTo>
                      <a:pt x="461" y="407"/>
                    </a:lnTo>
                    <a:lnTo>
                      <a:pt x="461" y="407"/>
                    </a:lnTo>
                    <a:lnTo>
                      <a:pt x="459" y="410"/>
                    </a:lnTo>
                    <a:lnTo>
                      <a:pt x="457" y="410"/>
                    </a:lnTo>
                    <a:lnTo>
                      <a:pt x="457" y="412"/>
                    </a:lnTo>
                    <a:lnTo>
                      <a:pt x="457" y="412"/>
                    </a:lnTo>
                    <a:lnTo>
                      <a:pt x="454" y="417"/>
                    </a:lnTo>
                    <a:lnTo>
                      <a:pt x="454" y="419"/>
                    </a:lnTo>
                    <a:lnTo>
                      <a:pt x="452" y="422"/>
                    </a:lnTo>
                    <a:lnTo>
                      <a:pt x="442" y="424"/>
                    </a:lnTo>
                    <a:lnTo>
                      <a:pt x="440" y="424"/>
                    </a:lnTo>
                    <a:lnTo>
                      <a:pt x="423" y="412"/>
                    </a:lnTo>
                    <a:lnTo>
                      <a:pt x="421" y="410"/>
                    </a:lnTo>
                    <a:lnTo>
                      <a:pt x="409" y="400"/>
                    </a:lnTo>
                    <a:lnTo>
                      <a:pt x="409" y="400"/>
                    </a:lnTo>
                    <a:lnTo>
                      <a:pt x="409" y="398"/>
                    </a:lnTo>
                    <a:lnTo>
                      <a:pt x="409" y="398"/>
                    </a:lnTo>
                    <a:lnTo>
                      <a:pt x="407" y="396"/>
                    </a:lnTo>
                    <a:lnTo>
                      <a:pt x="407" y="391"/>
                    </a:lnTo>
                    <a:lnTo>
                      <a:pt x="404" y="386"/>
                    </a:lnTo>
                    <a:lnTo>
                      <a:pt x="388" y="386"/>
                    </a:lnTo>
                    <a:lnTo>
                      <a:pt x="383" y="384"/>
                    </a:lnTo>
                    <a:lnTo>
                      <a:pt x="381" y="384"/>
                    </a:lnTo>
                    <a:lnTo>
                      <a:pt x="371" y="374"/>
                    </a:lnTo>
                    <a:lnTo>
                      <a:pt x="369" y="370"/>
                    </a:lnTo>
                    <a:lnTo>
                      <a:pt x="367" y="370"/>
                    </a:lnTo>
                    <a:lnTo>
                      <a:pt x="348" y="367"/>
                    </a:lnTo>
                    <a:lnTo>
                      <a:pt x="345" y="370"/>
                    </a:lnTo>
                    <a:lnTo>
                      <a:pt x="338" y="374"/>
                    </a:lnTo>
                    <a:lnTo>
                      <a:pt x="336" y="374"/>
                    </a:lnTo>
                    <a:lnTo>
                      <a:pt x="329" y="372"/>
                    </a:lnTo>
                    <a:lnTo>
                      <a:pt x="324" y="367"/>
                    </a:lnTo>
                    <a:lnTo>
                      <a:pt x="324" y="365"/>
                    </a:lnTo>
                    <a:lnTo>
                      <a:pt x="319" y="358"/>
                    </a:lnTo>
                    <a:lnTo>
                      <a:pt x="317" y="358"/>
                    </a:lnTo>
                    <a:lnTo>
                      <a:pt x="317" y="355"/>
                    </a:lnTo>
                    <a:lnTo>
                      <a:pt x="315" y="355"/>
                    </a:lnTo>
                    <a:lnTo>
                      <a:pt x="307" y="355"/>
                    </a:lnTo>
                    <a:lnTo>
                      <a:pt x="293" y="346"/>
                    </a:lnTo>
                    <a:lnTo>
                      <a:pt x="281" y="348"/>
                    </a:lnTo>
                    <a:lnTo>
                      <a:pt x="277" y="348"/>
                    </a:lnTo>
                    <a:lnTo>
                      <a:pt x="274" y="343"/>
                    </a:lnTo>
                    <a:lnTo>
                      <a:pt x="272" y="341"/>
                    </a:lnTo>
                    <a:lnTo>
                      <a:pt x="270" y="341"/>
                    </a:lnTo>
                    <a:lnTo>
                      <a:pt x="251" y="327"/>
                    </a:lnTo>
                    <a:lnTo>
                      <a:pt x="248" y="325"/>
                    </a:lnTo>
                    <a:lnTo>
                      <a:pt x="248" y="322"/>
                    </a:lnTo>
                    <a:lnTo>
                      <a:pt x="248" y="322"/>
                    </a:lnTo>
                    <a:lnTo>
                      <a:pt x="248" y="320"/>
                    </a:lnTo>
                    <a:lnTo>
                      <a:pt x="253" y="320"/>
                    </a:lnTo>
                    <a:lnTo>
                      <a:pt x="253" y="317"/>
                    </a:lnTo>
                    <a:lnTo>
                      <a:pt x="253" y="315"/>
                    </a:lnTo>
                    <a:lnTo>
                      <a:pt x="251" y="313"/>
                    </a:lnTo>
                    <a:lnTo>
                      <a:pt x="248" y="310"/>
                    </a:lnTo>
                    <a:lnTo>
                      <a:pt x="248" y="310"/>
                    </a:lnTo>
                    <a:lnTo>
                      <a:pt x="229" y="303"/>
                    </a:lnTo>
                    <a:lnTo>
                      <a:pt x="218" y="301"/>
                    </a:lnTo>
                    <a:lnTo>
                      <a:pt x="208" y="299"/>
                    </a:lnTo>
                    <a:lnTo>
                      <a:pt x="206" y="301"/>
                    </a:lnTo>
                    <a:lnTo>
                      <a:pt x="206" y="301"/>
                    </a:lnTo>
                    <a:lnTo>
                      <a:pt x="203" y="301"/>
                    </a:lnTo>
                    <a:lnTo>
                      <a:pt x="201" y="303"/>
                    </a:lnTo>
                    <a:lnTo>
                      <a:pt x="196" y="308"/>
                    </a:lnTo>
                    <a:lnTo>
                      <a:pt x="192" y="317"/>
                    </a:lnTo>
                    <a:lnTo>
                      <a:pt x="184" y="327"/>
                    </a:lnTo>
                    <a:lnTo>
                      <a:pt x="182" y="334"/>
                    </a:lnTo>
                    <a:lnTo>
                      <a:pt x="180" y="336"/>
                    </a:lnTo>
                    <a:lnTo>
                      <a:pt x="180" y="336"/>
                    </a:lnTo>
                    <a:lnTo>
                      <a:pt x="180" y="341"/>
                    </a:lnTo>
                    <a:lnTo>
                      <a:pt x="180" y="343"/>
                    </a:lnTo>
                    <a:lnTo>
                      <a:pt x="177" y="343"/>
                    </a:lnTo>
                    <a:lnTo>
                      <a:pt x="177" y="346"/>
                    </a:lnTo>
                    <a:lnTo>
                      <a:pt x="168" y="348"/>
                    </a:lnTo>
                    <a:lnTo>
                      <a:pt x="163" y="351"/>
                    </a:lnTo>
                    <a:lnTo>
                      <a:pt x="163" y="351"/>
                    </a:lnTo>
                    <a:lnTo>
                      <a:pt x="161" y="353"/>
                    </a:lnTo>
                    <a:lnTo>
                      <a:pt x="161" y="353"/>
                    </a:lnTo>
                    <a:lnTo>
                      <a:pt x="161" y="355"/>
                    </a:lnTo>
                    <a:lnTo>
                      <a:pt x="161" y="358"/>
                    </a:lnTo>
                    <a:lnTo>
                      <a:pt x="163" y="360"/>
                    </a:lnTo>
                    <a:lnTo>
                      <a:pt x="156" y="355"/>
                    </a:lnTo>
                    <a:lnTo>
                      <a:pt x="154" y="348"/>
                    </a:lnTo>
                    <a:lnTo>
                      <a:pt x="151" y="343"/>
                    </a:lnTo>
                    <a:lnTo>
                      <a:pt x="149" y="341"/>
                    </a:lnTo>
                    <a:lnTo>
                      <a:pt x="149" y="339"/>
                    </a:lnTo>
                    <a:lnTo>
                      <a:pt x="132" y="334"/>
                    </a:lnTo>
                    <a:lnTo>
                      <a:pt x="130" y="332"/>
                    </a:lnTo>
                    <a:lnTo>
                      <a:pt x="123" y="334"/>
                    </a:lnTo>
                    <a:lnTo>
                      <a:pt x="118" y="334"/>
                    </a:lnTo>
                    <a:lnTo>
                      <a:pt x="113" y="334"/>
                    </a:lnTo>
                    <a:lnTo>
                      <a:pt x="106" y="334"/>
                    </a:lnTo>
                    <a:lnTo>
                      <a:pt x="104" y="336"/>
                    </a:lnTo>
                    <a:lnTo>
                      <a:pt x="102" y="339"/>
                    </a:lnTo>
                    <a:lnTo>
                      <a:pt x="102" y="339"/>
                    </a:lnTo>
                    <a:lnTo>
                      <a:pt x="99" y="341"/>
                    </a:lnTo>
                    <a:lnTo>
                      <a:pt x="99" y="341"/>
                    </a:lnTo>
                    <a:lnTo>
                      <a:pt x="95" y="343"/>
                    </a:lnTo>
                    <a:lnTo>
                      <a:pt x="87" y="346"/>
                    </a:lnTo>
                    <a:lnTo>
                      <a:pt x="85" y="346"/>
                    </a:lnTo>
                    <a:lnTo>
                      <a:pt x="83" y="343"/>
                    </a:lnTo>
                    <a:lnTo>
                      <a:pt x="83" y="341"/>
                    </a:lnTo>
                    <a:lnTo>
                      <a:pt x="83" y="339"/>
                    </a:lnTo>
                    <a:lnTo>
                      <a:pt x="83" y="336"/>
                    </a:lnTo>
                    <a:lnTo>
                      <a:pt x="83" y="334"/>
                    </a:lnTo>
                    <a:lnTo>
                      <a:pt x="85" y="320"/>
                    </a:lnTo>
                    <a:lnTo>
                      <a:pt x="85" y="320"/>
                    </a:lnTo>
                    <a:lnTo>
                      <a:pt x="85" y="317"/>
                    </a:lnTo>
                    <a:lnTo>
                      <a:pt x="87" y="317"/>
                    </a:lnTo>
                    <a:lnTo>
                      <a:pt x="87" y="315"/>
                    </a:lnTo>
                    <a:lnTo>
                      <a:pt x="90" y="315"/>
                    </a:lnTo>
                    <a:lnTo>
                      <a:pt x="92" y="313"/>
                    </a:lnTo>
                    <a:lnTo>
                      <a:pt x="95" y="306"/>
                    </a:lnTo>
                    <a:lnTo>
                      <a:pt x="95" y="303"/>
                    </a:lnTo>
                    <a:lnTo>
                      <a:pt x="95" y="301"/>
                    </a:lnTo>
                    <a:lnTo>
                      <a:pt x="95" y="294"/>
                    </a:lnTo>
                    <a:lnTo>
                      <a:pt x="92" y="282"/>
                    </a:lnTo>
                    <a:lnTo>
                      <a:pt x="90" y="280"/>
                    </a:lnTo>
                    <a:lnTo>
                      <a:pt x="76" y="277"/>
                    </a:lnTo>
                    <a:lnTo>
                      <a:pt x="73" y="275"/>
                    </a:lnTo>
                    <a:lnTo>
                      <a:pt x="71" y="273"/>
                    </a:lnTo>
                    <a:lnTo>
                      <a:pt x="69" y="268"/>
                    </a:lnTo>
                    <a:lnTo>
                      <a:pt x="66" y="268"/>
                    </a:lnTo>
                    <a:lnTo>
                      <a:pt x="64" y="268"/>
                    </a:lnTo>
                    <a:lnTo>
                      <a:pt x="64" y="270"/>
                    </a:lnTo>
                    <a:lnTo>
                      <a:pt x="61" y="273"/>
                    </a:lnTo>
                    <a:lnTo>
                      <a:pt x="59" y="275"/>
                    </a:lnTo>
                    <a:lnTo>
                      <a:pt x="57" y="275"/>
                    </a:lnTo>
                    <a:lnTo>
                      <a:pt x="52" y="275"/>
                    </a:lnTo>
                    <a:lnTo>
                      <a:pt x="50" y="275"/>
                    </a:lnTo>
                    <a:lnTo>
                      <a:pt x="47" y="275"/>
                    </a:lnTo>
                    <a:lnTo>
                      <a:pt x="47" y="275"/>
                    </a:lnTo>
                    <a:lnTo>
                      <a:pt x="33" y="268"/>
                    </a:lnTo>
                    <a:lnTo>
                      <a:pt x="31" y="265"/>
                    </a:lnTo>
                    <a:lnTo>
                      <a:pt x="28" y="265"/>
                    </a:lnTo>
                    <a:lnTo>
                      <a:pt x="24" y="268"/>
                    </a:lnTo>
                    <a:lnTo>
                      <a:pt x="21" y="270"/>
                    </a:lnTo>
                    <a:lnTo>
                      <a:pt x="21" y="270"/>
                    </a:lnTo>
                    <a:lnTo>
                      <a:pt x="19" y="270"/>
                    </a:lnTo>
                    <a:lnTo>
                      <a:pt x="16" y="265"/>
                    </a:lnTo>
                    <a:lnTo>
                      <a:pt x="14" y="265"/>
                    </a:lnTo>
                    <a:lnTo>
                      <a:pt x="12" y="263"/>
                    </a:lnTo>
                    <a:lnTo>
                      <a:pt x="9" y="263"/>
                    </a:lnTo>
                    <a:lnTo>
                      <a:pt x="7" y="265"/>
                    </a:lnTo>
                    <a:lnTo>
                      <a:pt x="2" y="268"/>
                    </a:lnTo>
                    <a:lnTo>
                      <a:pt x="0" y="239"/>
                    </a:lnTo>
                    <a:lnTo>
                      <a:pt x="9" y="239"/>
                    </a:lnTo>
                    <a:lnTo>
                      <a:pt x="12" y="237"/>
                    </a:lnTo>
                    <a:lnTo>
                      <a:pt x="12" y="235"/>
                    </a:lnTo>
                    <a:lnTo>
                      <a:pt x="12" y="232"/>
                    </a:lnTo>
                    <a:lnTo>
                      <a:pt x="12" y="228"/>
                    </a:lnTo>
                    <a:lnTo>
                      <a:pt x="12" y="225"/>
                    </a:lnTo>
                    <a:lnTo>
                      <a:pt x="12" y="223"/>
                    </a:lnTo>
                    <a:lnTo>
                      <a:pt x="12" y="223"/>
                    </a:lnTo>
                    <a:lnTo>
                      <a:pt x="14" y="223"/>
                    </a:lnTo>
                    <a:lnTo>
                      <a:pt x="14" y="225"/>
                    </a:lnTo>
                    <a:lnTo>
                      <a:pt x="16" y="228"/>
                    </a:lnTo>
                    <a:lnTo>
                      <a:pt x="19" y="230"/>
                    </a:lnTo>
                    <a:lnTo>
                      <a:pt x="21" y="230"/>
                    </a:lnTo>
                    <a:lnTo>
                      <a:pt x="26" y="230"/>
                    </a:lnTo>
                    <a:lnTo>
                      <a:pt x="28" y="230"/>
                    </a:lnTo>
                    <a:lnTo>
                      <a:pt x="31" y="230"/>
                    </a:lnTo>
                    <a:lnTo>
                      <a:pt x="33" y="228"/>
                    </a:lnTo>
                    <a:lnTo>
                      <a:pt x="33" y="225"/>
                    </a:lnTo>
                    <a:lnTo>
                      <a:pt x="35" y="223"/>
                    </a:lnTo>
                    <a:lnTo>
                      <a:pt x="35" y="220"/>
                    </a:lnTo>
                    <a:lnTo>
                      <a:pt x="33" y="220"/>
                    </a:lnTo>
                    <a:lnTo>
                      <a:pt x="33" y="213"/>
                    </a:lnTo>
                    <a:lnTo>
                      <a:pt x="28" y="206"/>
                    </a:lnTo>
                    <a:lnTo>
                      <a:pt x="28" y="204"/>
                    </a:lnTo>
                    <a:lnTo>
                      <a:pt x="26" y="202"/>
                    </a:lnTo>
                    <a:lnTo>
                      <a:pt x="28" y="199"/>
                    </a:lnTo>
                    <a:lnTo>
                      <a:pt x="31" y="194"/>
                    </a:lnTo>
                    <a:lnTo>
                      <a:pt x="35" y="180"/>
                    </a:lnTo>
                    <a:lnTo>
                      <a:pt x="38" y="173"/>
                    </a:lnTo>
                    <a:lnTo>
                      <a:pt x="38" y="161"/>
                    </a:lnTo>
                    <a:lnTo>
                      <a:pt x="38" y="159"/>
                    </a:lnTo>
                    <a:lnTo>
                      <a:pt x="38" y="157"/>
                    </a:lnTo>
                    <a:lnTo>
                      <a:pt x="38" y="157"/>
                    </a:lnTo>
                    <a:lnTo>
                      <a:pt x="35" y="154"/>
                    </a:lnTo>
                    <a:lnTo>
                      <a:pt x="35" y="154"/>
                    </a:lnTo>
                    <a:lnTo>
                      <a:pt x="33" y="152"/>
                    </a:lnTo>
                    <a:lnTo>
                      <a:pt x="26" y="152"/>
                    </a:lnTo>
                    <a:lnTo>
                      <a:pt x="24" y="149"/>
                    </a:lnTo>
                    <a:lnTo>
                      <a:pt x="24" y="149"/>
                    </a:lnTo>
                    <a:lnTo>
                      <a:pt x="21" y="147"/>
                    </a:lnTo>
                    <a:lnTo>
                      <a:pt x="21" y="147"/>
                    </a:lnTo>
                    <a:lnTo>
                      <a:pt x="19" y="145"/>
                    </a:lnTo>
                    <a:lnTo>
                      <a:pt x="19" y="142"/>
                    </a:lnTo>
                    <a:lnTo>
                      <a:pt x="19" y="138"/>
                    </a:lnTo>
                    <a:lnTo>
                      <a:pt x="19" y="135"/>
                    </a:lnTo>
                    <a:lnTo>
                      <a:pt x="19" y="133"/>
                    </a:lnTo>
                    <a:lnTo>
                      <a:pt x="21" y="128"/>
                    </a:lnTo>
                    <a:lnTo>
                      <a:pt x="21" y="123"/>
                    </a:lnTo>
                    <a:lnTo>
                      <a:pt x="35" y="79"/>
                    </a:lnTo>
                    <a:lnTo>
                      <a:pt x="42" y="62"/>
                    </a:lnTo>
                    <a:lnTo>
                      <a:pt x="45" y="60"/>
                    </a:lnTo>
                    <a:lnTo>
                      <a:pt x="45" y="52"/>
                    </a:lnTo>
                    <a:lnTo>
                      <a:pt x="59" y="52"/>
                    </a:lnTo>
                    <a:lnTo>
                      <a:pt x="66" y="50"/>
                    </a:lnTo>
                    <a:lnTo>
                      <a:pt x="69" y="50"/>
                    </a:lnTo>
                    <a:lnTo>
                      <a:pt x="71" y="50"/>
                    </a:lnTo>
                    <a:lnTo>
                      <a:pt x="78" y="55"/>
                    </a:lnTo>
                    <a:lnTo>
                      <a:pt x="80" y="55"/>
                    </a:lnTo>
                    <a:lnTo>
                      <a:pt x="83" y="50"/>
                    </a:lnTo>
                    <a:lnTo>
                      <a:pt x="80" y="45"/>
                    </a:lnTo>
                    <a:lnTo>
                      <a:pt x="80" y="43"/>
                    </a:lnTo>
                    <a:lnTo>
                      <a:pt x="78" y="38"/>
                    </a:lnTo>
                    <a:lnTo>
                      <a:pt x="80" y="36"/>
                    </a:lnTo>
                    <a:lnTo>
                      <a:pt x="83" y="34"/>
                    </a:lnTo>
                    <a:lnTo>
                      <a:pt x="85" y="36"/>
                    </a:lnTo>
                    <a:lnTo>
                      <a:pt x="90" y="43"/>
                    </a:lnTo>
                    <a:lnTo>
                      <a:pt x="95" y="43"/>
                    </a:lnTo>
                    <a:lnTo>
                      <a:pt x="97" y="41"/>
                    </a:lnTo>
                    <a:lnTo>
                      <a:pt x="102" y="36"/>
                    </a:lnTo>
                    <a:lnTo>
                      <a:pt x="104" y="34"/>
                    </a:lnTo>
                    <a:lnTo>
                      <a:pt x="109" y="36"/>
                    </a:lnTo>
                    <a:lnTo>
                      <a:pt x="109" y="36"/>
                    </a:lnTo>
                    <a:lnTo>
                      <a:pt x="109" y="38"/>
                    </a:lnTo>
                    <a:lnTo>
                      <a:pt x="109" y="41"/>
                    </a:lnTo>
                    <a:lnTo>
                      <a:pt x="109" y="48"/>
                    </a:lnTo>
                    <a:lnTo>
                      <a:pt x="109" y="48"/>
                    </a:lnTo>
                    <a:lnTo>
                      <a:pt x="113" y="50"/>
                    </a:lnTo>
                    <a:lnTo>
                      <a:pt x="123" y="55"/>
                    </a:lnTo>
                    <a:lnTo>
                      <a:pt x="135" y="55"/>
                    </a:lnTo>
                    <a:lnTo>
                      <a:pt x="144" y="50"/>
                    </a:lnTo>
                    <a:lnTo>
                      <a:pt x="142" y="38"/>
                    </a:lnTo>
                    <a:lnTo>
                      <a:pt x="144" y="38"/>
                    </a:lnTo>
                    <a:lnTo>
                      <a:pt x="144" y="38"/>
                    </a:lnTo>
                    <a:lnTo>
                      <a:pt x="144" y="38"/>
                    </a:lnTo>
                    <a:lnTo>
                      <a:pt x="144" y="36"/>
                    </a:lnTo>
                    <a:lnTo>
                      <a:pt x="147" y="36"/>
                    </a:lnTo>
                    <a:lnTo>
                      <a:pt x="149" y="41"/>
                    </a:lnTo>
                    <a:lnTo>
                      <a:pt x="161" y="45"/>
                    </a:lnTo>
                    <a:lnTo>
                      <a:pt x="166" y="50"/>
                    </a:lnTo>
                    <a:lnTo>
                      <a:pt x="166" y="52"/>
                    </a:lnTo>
                    <a:lnTo>
                      <a:pt x="168" y="52"/>
                    </a:lnTo>
                    <a:lnTo>
                      <a:pt x="170" y="50"/>
                    </a:lnTo>
                    <a:lnTo>
                      <a:pt x="170" y="45"/>
                    </a:lnTo>
                    <a:lnTo>
                      <a:pt x="166" y="41"/>
                    </a:lnTo>
                    <a:lnTo>
                      <a:pt x="168" y="38"/>
                    </a:lnTo>
                    <a:lnTo>
                      <a:pt x="182" y="41"/>
                    </a:lnTo>
                    <a:lnTo>
                      <a:pt x="187" y="41"/>
                    </a:lnTo>
                    <a:lnTo>
                      <a:pt x="187" y="36"/>
                    </a:lnTo>
                    <a:lnTo>
                      <a:pt x="182" y="29"/>
                    </a:lnTo>
                    <a:lnTo>
                      <a:pt x="180" y="22"/>
                    </a:lnTo>
                    <a:lnTo>
                      <a:pt x="187" y="19"/>
                    </a:lnTo>
                    <a:lnTo>
                      <a:pt x="192" y="24"/>
                    </a:lnTo>
                    <a:lnTo>
                      <a:pt x="192" y="34"/>
                    </a:lnTo>
                    <a:lnTo>
                      <a:pt x="210" y="22"/>
                    </a:lnTo>
                    <a:lnTo>
                      <a:pt x="215" y="22"/>
                    </a:lnTo>
                    <a:lnTo>
                      <a:pt x="218" y="24"/>
                    </a:lnTo>
                    <a:lnTo>
                      <a:pt x="222" y="29"/>
                    </a:lnTo>
                    <a:lnTo>
                      <a:pt x="225" y="29"/>
                    </a:lnTo>
                    <a:lnTo>
                      <a:pt x="225" y="34"/>
                    </a:lnTo>
                    <a:lnTo>
                      <a:pt x="232" y="45"/>
                    </a:lnTo>
                    <a:lnTo>
                      <a:pt x="241" y="57"/>
                    </a:lnTo>
                    <a:lnTo>
                      <a:pt x="251" y="57"/>
                    </a:lnTo>
                    <a:lnTo>
                      <a:pt x="263" y="52"/>
                    </a:lnTo>
                    <a:lnTo>
                      <a:pt x="274" y="48"/>
                    </a:lnTo>
                    <a:lnTo>
                      <a:pt x="286" y="50"/>
                    </a:lnTo>
                    <a:lnTo>
                      <a:pt x="319" y="67"/>
                    </a:lnTo>
                    <a:lnTo>
                      <a:pt x="326" y="69"/>
                    </a:lnTo>
                    <a:lnTo>
                      <a:pt x="331" y="69"/>
                    </a:lnTo>
                    <a:lnTo>
                      <a:pt x="336" y="67"/>
                    </a:lnTo>
                    <a:lnTo>
                      <a:pt x="341" y="64"/>
                    </a:lnTo>
                    <a:lnTo>
                      <a:pt x="345" y="67"/>
                    </a:lnTo>
                    <a:lnTo>
                      <a:pt x="352" y="79"/>
                    </a:lnTo>
                    <a:lnTo>
                      <a:pt x="357" y="86"/>
                    </a:lnTo>
                    <a:lnTo>
                      <a:pt x="369" y="90"/>
                    </a:lnTo>
                    <a:lnTo>
                      <a:pt x="381" y="90"/>
                    </a:lnTo>
                    <a:lnTo>
                      <a:pt x="395" y="90"/>
                    </a:lnTo>
                    <a:lnTo>
                      <a:pt x="404" y="86"/>
                    </a:lnTo>
                    <a:lnTo>
                      <a:pt x="414" y="76"/>
                    </a:lnTo>
                    <a:lnTo>
                      <a:pt x="421" y="64"/>
                    </a:lnTo>
                    <a:lnTo>
                      <a:pt x="426" y="55"/>
                    </a:lnTo>
                    <a:lnTo>
                      <a:pt x="428" y="52"/>
                    </a:lnTo>
                    <a:lnTo>
                      <a:pt x="430" y="52"/>
                    </a:lnTo>
                    <a:lnTo>
                      <a:pt x="430" y="55"/>
                    </a:lnTo>
                    <a:lnTo>
                      <a:pt x="433" y="55"/>
                    </a:lnTo>
                    <a:lnTo>
                      <a:pt x="438" y="52"/>
                    </a:lnTo>
                    <a:lnTo>
                      <a:pt x="442" y="52"/>
                    </a:lnTo>
                    <a:lnTo>
                      <a:pt x="442" y="52"/>
                    </a:lnTo>
                    <a:lnTo>
                      <a:pt x="447" y="57"/>
                    </a:lnTo>
                    <a:lnTo>
                      <a:pt x="449" y="57"/>
                    </a:lnTo>
                    <a:lnTo>
                      <a:pt x="449" y="57"/>
                    </a:lnTo>
                    <a:lnTo>
                      <a:pt x="449" y="60"/>
                    </a:lnTo>
                    <a:lnTo>
                      <a:pt x="452" y="60"/>
                    </a:lnTo>
                    <a:lnTo>
                      <a:pt x="452" y="62"/>
                    </a:lnTo>
                    <a:lnTo>
                      <a:pt x="452" y="64"/>
                    </a:lnTo>
                    <a:lnTo>
                      <a:pt x="449" y="64"/>
                    </a:lnTo>
                    <a:lnTo>
                      <a:pt x="449" y="67"/>
                    </a:lnTo>
                    <a:lnTo>
                      <a:pt x="449" y="69"/>
                    </a:lnTo>
                    <a:lnTo>
                      <a:pt x="452" y="69"/>
                    </a:lnTo>
                    <a:lnTo>
                      <a:pt x="452" y="69"/>
                    </a:lnTo>
                    <a:lnTo>
                      <a:pt x="483" y="74"/>
                    </a:lnTo>
                    <a:lnTo>
                      <a:pt x="483" y="74"/>
                    </a:lnTo>
                    <a:lnTo>
                      <a:pt x="487" y="74"/>
                    </a:lnTo>
                    <a:lnTo>
                      <a:pt x="487" y="76"/>
                    </a:lnTo>
                    <a:lnTo>
                      <a:pt x="492" y="79"/>
                    </a:lnTo>
                    <a:lnTo>
                      <a:pt x="499" y="74"/>
                    </a:lnTo>
                    <a:lnTo>
                      <a:pt x="504" y="71"/>
                    </a:lnTo>
                    <a:lnTo>
                      <a:pt x="504" y="69"/>
                    </a:lnTo>
                    <a:lnTo>
                      <a:pt x="506" y="69"/>
                    </a:lnTo>
                    <a:lnTo>
                      <a:pt x="516" y="64"/>
                    </a:lnTo>
                    <a:lnTo>
                      <a:pt x="518" y="64"/>
                    </a:lnTo>
                    <a:lnTo>
                      <a:pt x="518" y="62"/>
                    </a:lnTo>
                    <a:lnTo>
                      <a:pt x="520" y="60"/>
                    </a:lnTo>
                    <a:lnTo>
                      <a:pt x="520" y="57"/>
                    </a:lnTo>
                    <a:lnTo>
                      <a:pt x="520" y="57"/>
                    </a:lnTo>
                    <a:lnTo>
                      <a:pt x="523" y="57"/>
                    </a:lnTo>
                    <a:lnTo>
                      <a:pt x="546" y="50"/>
                    </a:lnTo>
                    <a:lnTo>
                      <a:pt x="549" y="50"/>
                    </a:lnTo>
                    <a:lnTo>
                      <a:pt x="565" y="52"/>
                    </a:lnTo>
                    <a:lnTo>
                      <a:pt x="565" y="55"/>
                    </a:lnTo>
                    <a:lnTo>
                      <a:pt x="568" y="55"/>
                    </a:lnTo>
                    <a:lnTo>
                      <a:pt x="570" y="57"/>
                    </a:lnTo>
                    <a:lnTo>
                      <a:pt x="572" y="60"/>
                    </a:lnTo>
                    <a:lnTo>
                      <a:pt x="577" y="57"/>
                    </a:lnTo>
                    <a:lnTo>
                      <a:pt x="598" y="48"/>
                    </a:lnTo>
                    <a:lnTo>
                      <a:pt x="603" y="50"/>
                    </a:lnTo>
                    <a:lnTo>
                      <a:pt x="606" y="50"/>
                    </a:lnTo>
                    <a:lnTo>
                      <a:pt x="608" y="48"/>
                    </a:lnTo>
                    <a:lnTo>
                      <a:pt x="608" y="43"/>
                    </a:lnTo>
                    <a:lnTo>
                      <a:pt x="608" y="43"/>
                    </a:lnTo>
                    <a:lnTo>
                      <a:pt x="610" y="41"/>
                    </a:lnTo>
                    <a:lnTo>
                      <a:pt x="610" y="41"/>
                    </a:lnTo>
                    <a:lnTo>
                      <a:pt x="632" y="38"/>
                    </a:lnTo>
                    <a:lnTo>
                      <a:pt x="648" y="41"/>
                    </a:lnTo>
                    <a:lnTo>
                      <a:pt x="651" y="45"/>
                    </a:lnTo>
                    <a:lnTo>
                      <a:pt x="655" y="43"/>
                    </a:lnTo>
                    <a:lnTo>
                      <a:pt x="667" y="41"/>
                    </a:lnTo>
                    <a:lnTo>
                      <a:pt x="674" y="38"/>
                    </a:lnTo>
                    <a:lnTo>
                      <a:pt x="679" y="41"/>
                    </a:lnTo>
                    <a:lnTo>
                      <a:pt x="688" y="43"/>
                    </a:lnTo>
                    <a:lnTo>
                      <a:pt x="705" y="55"/>
                    </a:lnTo>
                    <a:lnTo>
                      <a:pt x="710" y="55"/>
                    </a:lnTo>
                    <a:lnTo>
                      <a:pt x="714" y="52"/>
                    </a:lnTo>
                    <a:lnTo>
                      <a:pt x="719" y="48"/>
                    </a:lnTo>
                    <a:lnTo>
                      <a:pt x="724" y="41"/>
                    </a:lnTo>
                    <a:lnTo>
                      <a:pt x="736" y="36"/>
                    </a:lnTo>
                    <a:lnTo>
                      <a:pt x="740" y="31"/>
                    </a:lnTo>
                    <a:lnTo>
                      <a:pt x="740" y="26"/>
                    </a:lnTo>
                    <a:lnTo>
                      <a:pt x="743" y="24"/>
                    </a:lnTo>
                    <a:lnTo>
                      <a:pt x="745" y="22"/>
                    </a:lnTo>
                    <a:lnTo>
                      <a:pt x="750" y="19"/>
                    </a:lnTo>
                    <a:lnTo>
                      <a:pt x="752" y="19"/>
                    </a:lnTo>
                    <a:lnTo>
                      <a:pt x="755" y="17"/>
                    </a:lnTo>
                    <a:lnTo>
                      <a:pt x="755" y="12"/>
                    </a:lnTo>
                    <a:lnTo>
                      <a:pt x="757" y="12"/>
                    </a:lnTo>
                    <a:lnTo>
                      <a:pt x="764" y="10"/>
                    </a:lnTo>
                    <a:lnTo>
                      <a:pt x="778" y="5"/>
                    </a:lnTo>
                    <a:lnTo>
                      <a:pt x="785" y="5"/>
                    </a:lnTo>
                    <a:lnTo>
                      <a:pt x="790" y="5"/>
                    </a:lnTo>
                    <a:lnTo>
                      <a:pt x="795" y="5"/>
                    </a:lnTo>
                    <a:lnTo>
                      <a:pt x="795" y="5"/>
                    </a:lnTo>
                    <a:lnTo>
                      <a:pt x="807" y="0"/>
                    </a:lnTo>
                    <a:lnTo>
                      <a:pt x="809" y="0"/>
                    </a:lnTo>
                    <a:lnTo>
                      <a:pt x="811" y="0"/>
                    </a:lnTo>
                    <a:lnTo>
                      <a:pt x="814" y="0"/>
                    </a:lnTo>
                    <a:lnTo>
                      <a:pt x="842" y="3"/>
                    </a:lnTo>
                    <a:lnTo>
                      <a:pt x="849" y="3"/>
                    </a:lnTo>
                    <a:lnTo>
                      <a:pt x="852" y="5"/>
                    </a:lnTo>
                    <a:lnTo>
                      <a:pt x="854" y="8"/>
                    </a:lnTo>
                    <a:lnTo>
                      <a:pt x="854" y="8"/>
                    </a:lnTo>
                    <a:lnTo>
                      <a:pt x="856" y="12"/>
                    </a:lnTo>
                    <a:lnTo>
                      <a:pt x="856" y="12"/>
                    </a:lnTo>
                    <a:lnTo>
                      <a:pt x="859" y="15"/>
                    </a:lnTo>
                    <a:lnTo>
                      <a:pt x="863" y="15"/>
                    </a:lnTo>
                    <a:lnTo>
                      <a:pt x="866" y="15"/>
                    </a:lnTo>
                    <a:lnTo>
                      <a:pt x="868" y="15"/>
                    </a:lnTo>
                    <a:lnTo>
                      <a:pt x="868" y="12"/>
                    </a:lnTo>
                    <a:lnTo>
                      <a:pt x="871" y="12"/>
                    </a:lnTo>
                    <a:lnTo>
                      <a:pt x="875" y="15"/>
                    </a:lnTo>
                    <a:lnTo>
                      <a:pt x="885" y="15"/>
                    </a:lnTo>
                    <a:lnTo>
                      <a:pt x="887" y="15"/>
                    </a:lnTo>
                    <a:lnTo>
                      <a:pt x="889" y="15"/>
                    </a:lnTo>
                    <a:lnTo>
                      <a:pt x="889" y="12"/>
                    </a:lnTo>
                    <a:lnTo>
                      <a:pt x="889" y="12"/>
                    </a:lnTo>
                    <a:lnTo>
                      <a:pt x="892" y="12"/>
                    </a:lnTo>
                    <a:lnTo>
                      <a:pt x="899" y="8"/>
                    </a:lnTo>
                    <a:lnTo>
                      <a:pt x="901" y="8"/>
                    </a:lnTo>
                    <a:lnTo>
                      <a:pt x="904" y="8"/>
                    </a:lnTo>
                    <a:lnTo>
                      <a:pt x="906" y="10"/>
                    </a:lnTo>
                    <a:lnTo>
                      <a:pt x="906" y="10"/>
                    </a:lnTo>
                    <a:lnTo>
                      <a:pt x="906" y="12"/>
                    </a:lnTo>
                    <a:lnTo>
                      <a:pt x="906" y="12"/>
                    </a:lnTo>
                    <a:lnTo>
                      <a:pt x="906" y="15"/>
                    </a:lnTo>
                    <a:lnTo>
                      <a:pt x="906" y="17"/>
                    </a:lnTo>
                    <a:lnTo>
                      <a:pt x="906" y="17"/>
                    </a:lnTo>
                    <a:lnTo>
                      <a:pt x="906" y="19"/>
                    </a:lnTo>
                    <a:lnTo>
                      <a:pt x="906" y="22"/>
                    </a:lnTo>
                    <a:lnTo>
                      <a:pt x="906" y="22"/>
                    </a:lnTo>
                    <a:lnTo>
                      <a:pt x="906" y="26"/>
                    </a:lnTo>
                    <a:lnTo>
                      <a:pt x="908" y="31"/>
                    </a:lnTo>
                    <a:lnTo>
                      <a:pt x="908" y="36"/>
                    </a:lnTo>
                    <a:lnTo>
                      <a:pt x="911" y="36"/>
                    </a:lnTo>
                    <a:lnTo>
                      <a:pt x="911" y="38"/>
                    </a:lnTo>
                    <a:lnTo>
                      <a:pt x="911" y="38"/>
                    </a:lnTo>
                    <a:lnTo>
                      <a:pt x="913" y="41"/>
                    </a:lnTo>
                    <a:lnTo>
                      <a:pt x="920" y="41"/>
                    </a:lnTo>
                    <a:lnTo>
                      <a:pt x="923" y="41"/>
                    </a:lnTo>
                    <a:lnTo>
                      <a:pt x="925" y="43"/>
                    </a:lnTo>
                    <a:lnTo>
                      <a:pt x="925" y="43"/>
                    </a:lnTo>
                    <a:lnTo>
                      <a:pt x="927" y="45"/>
                    </a:lnTo>
                    <a:lnTo>
                      <a:pt x="927" y="45"/>
                    </a:lnTo>
                    <a:lnTo>
                      <a:pt x="927" y="48"/>
                    </a:lnTo>
                    <a:lnTo>
                      <a:pt x="927" y="50"/>
                    </a:lnTo>
                    <a:lnTo>
                      <a:pt x="927" y="52"/>
                    </a:lnTo>
                    <a:lnTo>
                      <a:pt x="930" y="55"/>
                    </a:lnTo>
                    <a:lnTo>
                      <a:pt x="930" y="5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6" name="Freeform 15"/>
              <p:cNvSpPr>
                <a:spLocks/>
              </p:cNvSpPr>
              <p:nvPr/>
            </p:nvSpPr>
            <p:spPr bwMode="auto">
              <a:xfrm>
                <a:off x="1132297" y="1389698"/>
                <a:ext cx="809759" cy="446258"/>
              </a:xfrm>
              <a:custGeom>
                <a:avLst/>
                <a:gdLst>
                  <a:gd name="T0" fmla="*/ 752 w 773"/>
                  <a:gd name="T1" fmla="*/ 232 h 426"/>
                  <a:gd name="T2" fmla="*/ 702 w 773"/>
                  <a:gd name="T3" fmla="*/ 213 h 426"/>
                  <a:gd name="T4" fmla="*/ 712 w 773"/>
                  <a:gd name="T5" fmla="*/ 230 h 426"/>
                  <a:gd name="T6" fmla="*/ 688 w 773"/>
                  <a:gd name="T7" fmla="*/ 228 h 426"/>
                  <a:gd name="T8" fmla="*/ 624 w 773"/>
                  <a:gd name="T9" fmla="*/ 192 h 426"/>
                  <a:gd name="T10" fmla="*/ 579 w 773"/>
                  <a:gd name="T11" fmla="*/ 173 h 426"/>
                  <a:gd name="T12" fmla="*/ 506 w 773"/>
                  <a:gd name="T13" fmla="*/ 145 h 426"/>
                  <a:gd name="T14" fmla="*/ 416 w 773"/>
                  <a:gd name="T15" fmla="*/ 116 h 426"/>
                  <a:gd name="T16" fmla="*/ 347 w 773"/>
                  <a:gd name="T17" fmla="*/ 126 h 426"/>
                  <a:gd name="T18" fmla="*/ 302 w 773"/>
                  <a:gd name="T19" fmla="*/ 159 h 426"/>
                  <a:gd name="T20" fmla="*/ 269 w 773"/>
                  <a:gd name="T21" fmla="*/ 211 h 426"/>
                  <a:gd name="T22" fmla="*/ 227 w 773"/>
                  <a:gd name="T23" fmla="*/ 258 h 426"/>
                  <a:gd name="T24" fmla="*/ 208 w 773"/>
                  <a:gd name="T25" fmla="*/ 332 h 426"/>
                  <a:gd name="T26" fmla="*/ 175 w 773"/>
                  <a:gd name="T27" fmla="*/ 365 h 426"/>
                  <a:gd name="T28" fmla="*/ 16 w 773"/>
                  <a:gd name="T29" fmla="*/ 424 h 426"/>
                  <a:gd name="T30" fmla="*/ 42 w 773"/>
                  <a:gd name="T31" fmla="*/ 334 h 426"/>
                  <a:gd name="T32" fmla="*/ 61 w 773"/>
                  <a:gd name="T33" fmla="*/ 291 h 426"/>
                  <a:gd name="T34" fmla="*/ 68 w 773"/>
                  <a:gd name="T35" fmla="*/ 277 h 426"/>
                  <a:gd name="T36" fmla="*/ 85 w 773"/>
                  <a:gd name="T37" fmla="*/ 270 h 426"/>
                  <a:gd name="T38" fmla="*/ 149 w 773"/>
                  <a:gd name="T39" fmla="*/ 270 h 426"/>
                  <a:gd name="T40" fmla="*/ 144 w 773"/>
                  <a:gd name="T41" fmla="*/ 258 h 426"/>
                  <a:gd name="T42" fmla="*/ 163 w 773"/>
                  <a:gd name="T43" fmla="*/ 251 h 426"/>
                  <a:gd name="T44" fmla="*/ 168 w 773"/>
                  <a:gd name="T45" fmla="*/ 228 h 426"/>
                  <a:gd name="T46" fmla="*/ 165 w 773"/>
                  <a:gd name="T47" fmla="*/ 206 h 426"/>
                  <a:gd name="T48" fmla="*/ 168 w 773"/>
                  <a:gd name="T49" fmla="*/ 183 h 426"/>
                  <a:gd name="T50" fmla="*/ 184 w 773"/>
                  <a:gd name="T51" fmla="*/ 157 h 426"/>
                  <a:gd name="T52" fmla="*/ 198 w 773"/>
                  <a:gd name="T53" fmla="*/ 135 h 426"/>
                  <a:gd name="T54" fmla="*/ 194 w 773"/>
                  <a:gd name="T55" fmla="*/ 116 h 426"/>
                  <a:gd name="T56" fmla="*/ 210 w 773"/>
                  <a:gd name="T57" fmla="*/ 90 h 426"/>
                  <a:gd name="T58" fmla="*/ 238 w 773"/>
                  <a:gd name="T59" fmla="*/ 105 h 426"/>
                  <a:gd name="T60" fmla="*/ 248 w 773"/>
                  <a:gd name="T61" fmla="*/ 97 h 426"/>
                  <a:gd name="T62" fmla="*/ 265 w 773"/>
                  <a:gd name="T63" fmla="*/ 90 h 426"/>
                  <a:gd name="T64" fmla="*/ 312 w 773"/>
                  <a:gd name="T65" fmla="*/ 69 h 426"/>
                  <a:gd name="T66" fmla="*/ 314 w 773"/>
                  <a:gd name="T67" fmla="*/ 53 h 426"/>
                  <a:gd name="T68" fmla="*/ 352 w 773"/>
                  <a:gd name="T69" fmla="*/ 57 h 426"/>
                  <a:gd name="T70" fmla="*/ 364 w 773"/>
                  <a:gd name="T71" fmla="*/ 81 h 426"/>
                  <a:gd name="T72" fmla="*/ 376 w 773"/>
                  <a:gd name="T73" fmla="*/ 71 h 426"/>
                  <a:gd name="T74" fmla="*/ 392 w 773"/>
                  <a:gd name="T75" fmla="*/ 55 h 426"/>
                  <a:gd name="T76" fmla="*/ 402 w 773"/>
                  <a:gd name="T77" fmla="*/ 36 h 426"/>
                  <a:gd name="T78" fmla="*/ 390 w 773"/>
                  <a:gd name="T79" fmla="*/ 22 h 426"/>
                  <a:gd name="T80" fmla="*/ 404 w 773"/>
                  <a:gd name="T81" fmla="*/ 3 h 426"/>
                  <a:gd name="T82" fmla="*/ 437 w 773"/>
                  <a:gd name="T83" fmla="*/ 17 h 426"/>
                  <a:gd name="T84" fmla="*/ 466 w 773"/>
                  <a:gd name="T85" fmla="*/ 36 h 426"/>
                  <a:gd name="T86" fmla="*/ 489 w 773"/>
                  <a:gd name="T87" fmla="*/ 22 h 426"/>
                  <a:gd name="T88" fmla="*/ 511 w 773"/>
                  <a:gd name="T89" fmla="*/ 22 h 426"/>
                  <a:gd name="T90" fmla="*/ 546 w 773"/>
                  <a:gd name="T91" fmla="*/ 29 h 426"/>
                  <a:gd name="T92" fmla="*/ 577 w 773"/>
                  <a:gd name="T93" fmla="*/ 34 h 426"/>
                  <a:gd name="T94" fmla="*/ 574 w 773"/>
                  <a:gd name="T95" fmla="*/ 71 h 426"/>
                  <a:gd name="T96" fmla="*/ 572 w 773"/>
                  <a:gd name="T97" fmla="*/ 100 h 426"/>
                  <a:gd name="T98" fmla="*/ 600 w 773"/>
                  <a:gd name="T99" fmla="*/ 88 h 426"/>
                  <a:gd name="T100" fmla="*/ 643 w 773"/>
                  <a:gd name="T101" fmla="*/ 109 h 426"/>
                  <a:gd name="T102" fmla="*/ 705 w 773"/>
                  <a:gd name="T103" fmla="*/ 157 h 426"/>
                  <a:gd name="T104" fmla="*/ 709 w 773"/>
                  <a:gd name="T105" fmla="*/ 180 h 426"/>
                  <a:gd name="T106" fmla="*/ 723 w 773"/>
                  <a:gd name="T107" fmla="*/ 176 h 426"/>
                  <a:gd name="T108" fmla="*/ 733 w 773"/>
                  <a:gd name="T109" fmla="*/ 185 h 426"/>
                  <a:gd name="T110" fmla="*/ 747 w 773"/>
                  <a:gd name="T111" fmla="*/ 197 h 426"/>
                  <a:gd name="T112" fmla="*/ 768 w 773"/>
                  <a:gd name="T113" fmla="*/ 206 h 426"/>
                  <a:gd name="T114" fmla="*/ 768 w 773"/>
                  <a:gd name="T115" fmla="*/ 22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3" h="426">
                    <a:moveTo>
                      <a:pt x="768" y="228"/>
                    </a:moveTo>
                    <a:lnTo>
                      <a:pt x="768" y="228"/>
                    </a:lnTo>
                    <a:lnTo>
                      <a:pt x="766" y="230"/>
                    </a:lnTo>
                    <a:lnTo>
                      <a:pt x="766" y="232"/>
                    </a:lnTo>
                    <a:lnTo>
                      <a:pt x="764" y="230"/>
                    </a:lnTo>
                    <a:lnTo>
                      <a:pt x="757" y="228"/>
                    </a:lnTo>
                    <a:lnTo>
                      <a:pt x="754" y="228"/>
                    </a:lnTo>
                    <a:lnTo>
                      <a:pt x="754" y="230"/>
                    </a:lnTo>
                    <a:lnTo>
                      <a:pt x="752" y="232"/>
                    </a:lnTo>
                    <a:lnTo>
                      <a:pt x="750" y="235"/>
                    </a:lnTo>
                    <a:lnTo>
                      <a:pt x="747" y="235"/>
                    </a:lnTo>
                    <a:lnTo>
                      <a:pt x="745" y="235"/>
                    </a:lnTo>
                    <a:lnTo>
                      <a:pt x="740" y="230"/>
                    </a:lnTo>
                    <a:lnTo>
                      <a:pt x="728" y="223"/>
                    </a:lnTo>
                    <a:lnTo>
                      <a:pt x="723" y="218"/>
                    </a:lnTo>
                    <a:lnTo>
                      <a:pt x="719" y="221"/>
                    </a:lnTo>
                    <a:lnTo>
                      <a:pt x="709" y="213"/>
                    </a:lnTo>
                    <a:lnTo>
                      <a:pt x="702" y="213"/>
                    </a:lnTo>
                    <a:lnTo>
                      <a:pt x="705" y="218"/>
                    </a:lnTo>
                    <a:lnTo>
                      <a:pt x="705" y="218"/>
                    </a:lnTo>
                    <a:lnTo>
                      <a:pt x="702" y="221"/>
                    </a:lnTo>
                    <a:lnTo>
                      <a:pt x="702" y="221"/>
                    </a:lnTo>
                    <a:lnTo>
                      <a:pt x="705" y="223"/>
                    </a:lnTo>
                    <a:lnTo>
                      <a:pt x="707" y="225"/>
                    </a:lnTo>
                    <a:lnTo>
                      <a:pt x="709" y="228"/>
                    </a:lnTo>
                    <a:lnTo>
                      <a:pt x="712" y="228"/>
                    </a:lnTo>
                    <a:lnTo>
                      <a:pt x="712" y="230"/>
                    </a:lnTo>
                    <a:lnTo>
                      <a:pt x="709" y="232"/>
                    </a:lnTo>
                    <a:lnTo>
                      <a:pt x="709" y="235"/>
                    </a:lnTo>
                    <a:lnTo>
                      <a:pt x="707" y="237"/>
                    </a:lnTo>
                    <a:lnTo>
                      <a:pt x="712" y="239"/>
                    </a:lnTo>
                    <a:lnTo>
                      <a:pt x="712" y="242"/>
                    </a:lnTo>
                    <a:lnTo>
                      <a:pt x="709" y="242"/>
                    </a:lnTo>
                    <a:lnTo>
                      <a:pt x="705" y="237"/>
                    </a:lnTo>
                    <a:lnTo>
                      <a:pt x="702" y="232"/>
                    </a:lnTo>
                    <a:lnTo>
                      <a:pt x="688" y="228"/>
                    </a:lnTo>
                    <a:lnTo>
                      <a:pt x="671" y="216"/>
                    </a:lnTo>
                    <a:lnTo>
                      <a:pt x="667" y="213"/>
                    </a:lnTo>
                    <a:lnTo>
                      <a:pt x="657" y="206"/>
                    </a:lnTo>
                    <a:lnTo>
                      <a:pt x="655" y="206"/>
                    </a:lnTo>
                    <a:lnTo>
                      <a:pt x="645" y="206"/>
                    </a:lnTo>
                    <a:lnTo>
                      <a:pt x="643" y="206"/>
                    </a:lnTo>
                    <a:lnTo>
                      <a:pt x="638" y="204"/>
                    </a:lnTo>
                    <a:lnTo>
                      <a:pt x="626" y="192"/>
                    </a:lnTo>
                    <a:lnTo>
                      <a:pt x="624" y="192"/>
                    </a:lnTo>
                    <a:lnTo>
                      <a:pt x="622" y="187"/>
                    </a:lnTo>
                    <a:lnTo>
                      <a:pt x="617" y="185"/>
                    </a:lnTo>
                    <a:lnTo>
                      <a:pt x="603" y="180"/>
                    </a:lnTo>
                    <a:lnTo>
                      <a:pt x="598" y="178"/>
                    </a:lnTo>
                    <a:lnTo>
                      <a:pt x="596" y="173"/>
                    </a:lnTo>
                    <a:lnTo>
                      <a:pt x="593" y="168"/>
                    </a:lnTo>
                    <a:lnTo>
                      <a:pt x="589" y="171"/>
                    </a:lnTo>
                    <a:lnTo>
                      <a:pt x="584" y="173"/>
                    </a:lnTo>
                    <a:lnTo>
                      <a:pt x="579" y="173"/>
                    </a:lnTo>
                    <a:lnTo>
                      <a:pt x="577" y="168"/>
                    </a:lnTo>
                    <a:lnTo>
                      <a:pt x="574" y="166"/>
                    </a:lnTo>
                    <a:lnTo>
                      <a:pt x="558" y="161"/>
                    </a:lnTo>
                    <a:lnTo>
                      <a:pt x="556" y="152"/>
                    </a:lnTo>
                    <a:lnTo>
                      <a:pt x="522" y="138"/>
                    </a:lnTo>
                    <a:lnTo>
                      <a:pt x="511" y="131"/>
                    </a:lnTo>
                    <a:lnTo>
                      <a:pt x="508" y="135"/>
                    </a:lnTo>
                    <a:lnTo>
                      <a:pt x="506" y="140"/>
                    </a:lnTo>
                    <a:lnTo>
                      <a:pt x="506" y="145"/>
                    </a:lnTo>
                    <a:lnTo>
                      <a:pt x="508" y="152"/>
                    </a:lnTo>
                    <a:lnTo>
                      <a:pt x="494" y="147"/>
                    </a:lnTo>
                    <a:lnTo>
                      <a:pt x="487" y="145"/>
                    </a:lnTo>
                    <a:lnTo>
                      <a:pt x="487" y="140"/>
                    </a:lnTo>
                    <a:lnTo>
                      <a:pt x="480" y="131"/>
                    </a:lnTo>
                    <a:lnTo>
                      <a:pt x="470" y="126"/>
                    </a:lnTo>
                    <a:lnTo>
                      <a:pt x="440" y="124"/>
                    </a:lnTo>
                    <a:lnTo>
                      <a:pt x="425" y="121"/>
                    </a:lnTo>
                    <a:lnTo>
                      <a:pt x="416" y="116"/>
                    </a:lnTo>
                    <a:lnTo>
                      <a:pt x="414" y="119"/>
                    </a:lnTo>
                    <a:lnTo>
                      <a:pt x="399" y="119"/>
                    </a:lnTo>
                    <a:lnTo>
                      <a:pt x="392" y="119"/>
                    </a:lnTo>
                    <a:lnTo>
                      <a:pt x="390" y="116"/>
                    </a:lnTo>
                    <a:lnTo>
                      <a:pt x="385" y="114"/>
                    </a:lnTo>
                    <a:lnTo>
                      <a:pt x="366" y="114"/>
                    </a:lnTo>
                    <a:lnTo>
                      <a:pt x="359" y="116"/>
                    </a:lnTo>
                    <a:lnTo>
                      <a:pt x="354" y="119"/>
                    </a:lnTo>
                    <a:lnTo>
                      <a:pt x="347" y="126"/>
                    </a:lnTo>
                    <a:lnTo>
                      <a:pt x="345" y="131"/>
                    </a:lnTo>
                    <a:lnTo>
                      <a:pt x="343" y="133"/>
                    </a:lnTo>
                    <a:lnTo>
                      <a:pt x="340" y="133"/>
                    </a:lnTo>
                    <a:lnTo>
                      <a:pt x="338" y="133"/>
                    </a:lnTo>
                    <a:lnTo>
                      <a:pt x="335" y="133"/>
                    </a:lnTo>
                    <a:lnTo>
                      <a:pt x="319" y="150"/>
                    </a:lnTo>
                    <a:lnTo>
                      <a:pt x="314" y="150"/>
                    </a:lnTo>
                    <a:lnTo>
                      <a:pt x="309" y="152"/>
                    </a:lnTo>
                    <a:lnTo>
                      <a:pt x="302" y="159"/>
                    </a:lnTo>
                    <a:lnTo>
                      <a:pt x="283" y="178"/>
                    </a:lnTo>
                    <a:lnTo>
                      <a:pt x="276" y="187"/>
                    </a:lnTo>
                    <a:lnTo>
                      <a:pt x="279" y="194"/>
                    </a:lnTo>
                    <a:lnTo>
                      <a:pt x="276" y="199"/>
                    </a:lnTo>
                    <a:lnTo>
                      <a:pt x="276" y="202"/>
                    </a:lnTo>
                    <a:lnTo>
                      <a:pt x="276" y="206"/>
                    </a:lnTo>
                    <a:lnTo>
                      <a:pt x="276" y="206"/>
                    </a:lnTo>
                    <a:lnTo>
                      <a:pt x="272" y="211"/>
                    </a:lnTo>
                    <a:lnTo>
                      <a:pt x="269" y="211"/>
                    </a:lnTo>
                    <a:lnTo>
                      <a:pt x="269" y="218"/>
                    </a:lnTo>
                    <a:lnTo>
                      <a:pt x="269" y="223"/>
                    </a:lnTo>
                    <a:lnTo>
                      <a:pt x="269" y="225"/>
                    </a:lnTo>
                    <a:lnTo>
                      <a:pt x="267" y="232"/>
                    </a:lnTo>
                    <a:lnTo>
                      <a:pt x="260" y="237"/>
                    </a:lnTo>
                    <a:lnTo>
                      <a:pt x="243" y="244"/>
                    </a:lnTo>
                    <a:lnTo>
                      <a:pt x="234" y="249"/>
                    </a:lnTo>
                    <a:lnTo>
                      <a:pt x="229" y="254"/>
                    </a:lnTo>
                    <a:lnTo>
                      <a:pt x="227" y="258"/>
                    </a:lnTo>
                    <a:lnTo>
                      <a:pt x="220" y="270"/>
                    </a:lnTo>
                    <a:lnTo>
                      <a:pt x="220" y="273"/>
                    </a:lnTo>
                    <a:lnTo>
                      <a:pt x="222" y="280"/>
                    </a:lnTo>
                    <a:lnTo>
                      <a:pt x="222" y="284"/>
                    </a:lnTo>
                    <a:lnTo>
                      <a:pt x="220" y="289"/>
                    </a:lnTo>
                    <a:lnTo>
                      <a:pt x="217" y="296"/>
                    </a:lnTo>
                    <a:lnTo>
                      <a:pt x="205" y="313"/>
                    </a:lnTo>
                    <a:lnTo>
                      <a:pt x="201" y="325"/>
                    </a:lnTo>
                    <a:lnTo>
                      <a:pt x="208" y="332"/>
                    </a:lnTo>
                    <a:lnTo>
                      <a:pt x="208" y="334"/>
                    </a:lnTo>
                    <a:lnTo>
                      <a:pt x="201" y="336"/>
                    </a:lnTo>
                    <a:lnTo>
                      <a:pt x="191" y="348"/>
                    </a:lnTo>
                    <a:lnTo>
                      <a:pt x="184" y="353"/>
                    </a:lnTo>
                    <a:lnTo>
                      <a:pt x="182" y="355"/>
                    </a:lnTo>
                    <a:lnTo>
                      <a:pt x="182" y="358"/>
                    </a:lnTo>
                    <a:lnTo>
                      <a:pt x="179" y="360"/>
                    </a:lnTo>
                    <a:lnTo>
                      <a:pt x="179" y="362"/>
                    </a:lnTo>
                    <a:lnTo>
                      <a:pt x="175" y="365"/>
                    </a:lnTo>
                    <a:lnTo>
                      <a:pt x="168" y="367"/>
                    </a:lnTo>
                    <a:lnTo>
                      <a:pt x="149" y="386"/>
                    </a:lnTo>
                    <a:lnTo>
                      <a:pt x="97" y="403"/>
                    </a:lnTo>
                    <a:lnTo>
                      <a:pt x="82" y="415"/>
                    </a:lnTo>
                    <a:lnTo>
                      <a:pt x="71" y="419"/>
                    </a:lnTo>
                    <a:lnTo>
                      <a:pt x="33" y="422"/>
                    </a:lnTo>
                    <a:lnTo>
                      <a:pt x="23" y="426"/>
                    </a:lnTo>
                    <a:lnTo>
                      <a:pt x="19" y="426"/>
                    </a:lnTo>
                    <a:lnTo>
                      <a:pt x="16" y="424"/>
                    </a:lnTo>
                    <a:lnTo>
                      <a:pt x="14" y="424"/>
                    </a:lnTo>
                    <a:lnTo>
                      <a:pt x="11" y="424"/>
                    </a:lnTo>
                    <a:lnTo>
                      <a:pt x="2" y="405"/>
                    </a:lnTo>
                    <a:lnTo>
                      <a:pt x="0" y="393"/>
                    </a:lnTo>
                    <a:lnTo>
                      <a:pt x="4" y="384"/>
                    </a:lnTo>
                    <a:lnTo>
                      <a:pt x="16" y="367"/>
                    </a:lnTo>
                    <a:lnTo>
                      <a:pt x="21" y="358"/>
                    </a:lnTo>
                    <a:lnTo>
                      <a:pt x="35" y="344"/>
                    </a:lnTo>
                    <a:lnTo>
                      <a:pt x="42" y="334"/>
                    </a:lnTo>
                    <a:lnTo>
                      <a:pt x="45" y="329"/>
                    </a:lnTo>
                    <a:lnTo>
                      <a:pt x="45" y="320"/>
                    </a:lnTo>
                    <a:lnTo>
                      <a:pt x="47" y="315"/>
                    </a:lnTo>
                    <a:lnTo>
                      <a:pt x="49" y="310"/>
                    </a:lnTo>
                    <a:lnTo>
                      <a:pt x="54" y="306"/>
                    </a:lnTo>
                    <a:lnTo>
                      <a:pt x="56" y="301"/>
                    </a:lnTo>
                    <a:lnTo>
                      <a:pt x="56" y="294"/>
                    </a:lnTo>
                    <a:lnTo>
                      <a:pt x="56" y="291"/>
                    </a:lnTo>
                    <a:lnTo>
                      <a:pt x="61" y="291"/>
                    </a:lnTo>
                    <a:lnTo>
                      <a:pt x="71" y="287"/>
                    </a:lnTo>
                    <a:lnTo>
                      <a:pt x="71" y="287"/>
                    </a:lnTo>
                    <a:lnTo>
                      <a:pt x="71" y="284"/>
                    </a:lnTo>
                    <a:lnTo>
                      <a:pt x="68" y="284"/>
                    </a:lnTo>
                    <a:lnTo>
                      <a:pt x="68" y="284"/>
                    </a:lnTo>
                    <a:lnTo>
                      <a:pt x="68" y="282"/>
                    </a:lnTo>
                    <a:lnTo>
                      <a:pt x="66" y="280"/>
                    </a:lnTo>
                    <a:lnTo>
                      <a:pt x="66" y="280"/>
                    </a:lnTo>
                    <a:lnTo>
                      <a:pt x="68" y="277"/>
                    </a:lnTo>
                    <a:lnTo>
                      <a:pt x="68" y="277"/>
                    </a:lnTo>
                    <a:lnTo>
                      <a:pt x="71" y="273"/>
                    </a:lnTo>
                    <a:lnTo>
                      <a:pt x="71" y="270"/>
                    </a:lnTo>
                    <a:lnTo>
                      <a:pt x="73" y="268"/>
                    </a:lnTo>
                    <a:lnTo>
                      <a:pt x="73" y="268"/>
                    </a:lnTo>
                    <a:lnTo>
                      <a:pt x="75" y="268"/>
                    </a:lnTo>
                    <a:lnTo>
                      <a:pt x="78" y="268"/>
                    </a:lnTo>
                    <a:lnTo>
                      <a:pt x="80" y="268"/>
                    </a:lnTo>
                    <a:lnTo>
                      <a:pt x="85" y="270"/>
                    </a:lnTo>
                    <a:lnTo>
                      <a:pt x="89" y="270"/>
                    </a:lnTo>
                    <a:lnTo>
                      <a:pt x="89" y="273"/>
                    </a:lnTo>
                    <a:lnTo>
                      <a:pt x="99" y="273"/>
                    </a:lnTo>
                    <a:lnTo>
                      <a:pt x="118" y="273"/>
                    </a:lnTo>
                    <a:lnTo>
                      <a:pt x="125" y="273"/>
                    </a:lnTo>
                    <a:lnTo>
                      <a:pt x="146" y="273"/>
                    </a:lnTo>
                    <a:lnTo>
                      <a:pt x="149" y="273"/>
                    </a:lnTo>
                    <a:lnTo>
                      <a:pt x="149" y="273"/>
                    </a:lnTo>
                    <a:lnTo>
                      <a:pt x="149" y="270"/>
                    </a:lnTo>
                    <a:lnTo>
                      <a:pt x="151" y="270"/>
                    </a:lnTo>
                    <a:lnTo>
                      <a:pt x="149" y="268"/>
                    </a:lnTo>
                    <a:lnTo>
                      <a:pt x="149" y="265"/>
                    </a:lnTo>
                    <a:lnTo>
                      <a:pt x="149" y="265"/>
                    </a:lnTo>
                    <a:lnTo>
                      <a:pt x="146" y="265"/>
                    </a:lnTo>
                    <a:lnTo>
                      <a:pt x="144" y="263"/>
                    </a:lnTo>
                    <a:lnTo>
                      <a:pt x="144" y="263"/>
                    </a:lnTo>
                    <a:lnTo>
                      <a:pt x="141" y="261"/>
                    </a:lnTo>
                    <a:lnTo>
                      <a:pt x="144" y="258"/>
                    </a:lnTo>
                    <a:lnTo>
                      <a:pt x="144" y="256"/>
                    </a:lnTo>
                    <a:lnTo>
                      <a:pt x="146" y="254"/>
                    </a:lnTo>
                    <a:lnTo>
                      <a:pt x="149" y="251"/>
                    </a:lnTo>
                    <a:lnTo>
                      <a:pt x="149" y="251"/>
                    </a:lnTo>
                    <a:lnTo>
                      <a:pt x="153" y="251"/>
                    </a:lnTo>
                    <a:lnTo>
                      <a:pt x="156" y="254"/>
                    </a:lnTo>
                    <a:lnTo>
                      <a:pt x="160" y="254"/>
                    </a:lnTo>
                    <a:lnTo>
                      <a:pt x="160" y="254"/>
                    </a:lnTo>
                    <a:lnTo>
                      <a:pt x="163" y="251"/>
                    </a:lnTo>
                    <a:lnTo>
                      <a:pt x="163" y="251"/>
                    </a:lnTo>
                    <a:lnTo>
                      <a:pt x="165" y="249"/>
                    </a:lnTo>
                    <a:lnTo>
                      <a:pt x="168" y="244"/>
                    </a:lnTo>
                    <a:lnTo>
                      <a:pt x="170" y="239"/>
                    </a:lnTo>
                    <a:lnTo>
                      <a:pt x="170" y="237"/>
                    </a:lnTo>
                    <a:lnTo>
                      <a:pt x="170" y="235"/>
                    </a:lnTo>
                    <a:lnTo>
                      <a:pt x="170" y="232"/>
                    </a:lnTo>
                    <a:lnTo>
                      <a:pt x="170" y="230"/>
                    </a:lnTo>
                    <a:lnTo>
                      <a:pt x="168" y="228"/>
                    </a:lnTo>
                    <a:lnTo>
                      <a:pt x="168" y="228"/>
                    </a:lnTo>
                    <a:lnTo>
                      <a:pt x="165" y="225"/>
                    </a:lnTo>
                    <a:lnTo>
                      <a:pt x="165" y="223"/>
                    </a:lnTo>
                    <a:lnTo>
                      <a:pt x="165" y="218"/>
                    </a:lnTo>
                    <a:lnTo>
                      <a:pt x="165" y="216"/>
                    </a:lnTo>
                    <a:lnTo>
                      <a:pt x="165" y="213"/>
                    </a:lnTo>
                    <a:lnTo>
                      <a:pt x="165" y="211"/>
                    </a:lnTo>
                    <a:lnTo>
                      <a:pt x="165" y="211"/>
                    </a:lnTo>
                    <a:lnTo>
                      <a:pt x="165" y="206"/>
                    </a:lnTo>
                    <a:lnTo>
                      <a:pt x="165" y="197"/>
                    </a:lnTo>
                    <a:lnTo>
                      <a:pt x="165" y="194"/>
                    </a:lnTo>
                    <a:lnTo>
                      <a:pt x="165" y="192"/>
                    </a:lnTo>
                    <a:lnTo>
                      <a:pt x="163" y="190"/>
                    </a:lnTo>
                    <a:lnTo>
                      <a:pt x="163" y="190"/>
                    </a:lnTo>
                    <a:lnTo>
                      <a:pt x="163" y="187"/>
                    </a:lnTo>
                    <a:lnTo>
                      <a:pt x="163" y="187"/>
                    </a:lnTo>
                    <a:lnTo>
                      <a:pt x="165" y="185"/>
                    </a:lnTo>
                    <a:lnTo>
                      <a:pt x="168" y="183"/>
                    </a:lnTo>
                    <a:lnTo>
                      <a:pt x="170" y="180"/>
                    </a:lnTo>
                    <a:lnTo>
                      <a:pt x="172" y="178"/>
                    </a:lnTo>
                    <a:lnTo>
                      <a:pt x="172" y="176"/>
                    </a:lnTo>
                    <a:lnTo>
                      <a:pt x="175" y="173"/>
                    </a:lnTo>
                    <a:lnTo>
                      <a:pt x="179" y="168"/>
                    </a:lnTo>
                    <a:lnTo>
                      <a:pt x="182" y="166"/>
                    </a:lnTo>
                    <a:lnTo>
                      <a:pt x="182" y="166"/>
                    </a:lnTo>
                    <a:lnTo>
                      <a:pt x="182" y="161"/>
                    </a:lnTo>
                    <a:lnTo>
                      <a:pt x="184" y="157"/>
                    </a:lnTo>
                    <a:lnTo>
                      <a:pt x="186" y="150"/>
                    </a:lnTo>
                    <a:lnTo>
                      <a:pt x="186" y="147"/>
                    </a:lnTo>
                    <a:lnTo>
                      <a:pt x="189" y="145"/>
                    </a:lnTo>
                    <a:lnTo>
                      <a:pt x="189" y="145"/>
                    </a:lnTo>
                    <a:lnTo>
                      <a:pt x="194" y="142"/>
                    </a:lnTo>
                    <a:lnTo>
                      <a:pt x="196" y="140"/>
                    </a:lnTo>
                    <a:lnTo>
                      <a:pt x="196" y="140"/>
                    </a:lnTo>
                    <a:lnTo>
                      <a:pt x="196" y="140"/>
                    </a:lnTo>
                    <a:lnTo>
                      <a:pt x="198" y="135"/>
                    </a:lnTo>
                    <a:lnTo>
                      <a:pt x="201" y="133"/>
                    </a:lnTo>
                    <a:lnTo>
                      <a:pt x="201" y="131"/>
                    </a:lnTo>
                    <a:lnTo>
                      <a:pt x="198" y="126"/>
                    </a:lnTo>
                    <a:lnTo>
                      <a:pt x="198" y="124"/>
                    </a:lnTo>
                    <a:lnTo>
                      <a:pt x="198" y="121"/>
                    </a:lnTo>
                    <a:lnTo>
                      <a:pt x="196" y="119"/>
                    </a:lnTo>
                    <a:lnTo>
                      <a:pt x="194" y="119"/>
                    </a:lnTo>
                    <a:lnTo>
                      <a:pt x="194" y="116"/>
                    </a:lnTo>
                    <a:lnTo>
                      <a:pt x="194" y="116"/>
                    </a:lnTo>
                    <a:lnTo>
                      <a:pt x="194" y="114"/>
                    </a:lnTo>
                    <a:lnTo>
                      <a:pt x="194" y="112"/>
                    </a:lnTo>
                    <a:lnTo>
                      <a:pt x="196" y="107"/>
                    </a:lnTo>
                    <a:lnTo>
                      <a:pt x="196" y="102"/>
                    </a:lnTo>
                    <a:lnTo>
                      <a:pt x="198" y="95"/>
                    </a:lnTo>
                    <a:lnTo>
                      <a:pt x="198" y="95"/>
                    </a:lnTo>
                    <a:lnTo>
                      <a:pt x="203" y="88"/>
                    </a:lnTo>
                    <a:lnTo>
                      <a:pt x="208" y="86"/>
                    </a:lnTo>
                    <a:lnTo>
                      <a:pt x="210" y="90"/>
                    </a:lnTo>
                    <a:lnTo>
                      <a:pt x="212" y="93"/>
                    </a:lnTo>
                    <a:lnTo>
                      <a:pt x="215" y="93"/>
                    </a:lnTo>
                    <a:lnTo>
                      <a:pt x="220" y="95"/>
                    </a:lnTo>
                    <a:lnTo>
                      <a:pt x="224" y="97"/>
                    </a:lnTo>
                    <a:lnTo>
                      <a:pt x="227" y="100"/>
                    </a:lnTo>
                    <a:lnTo>
                      <a:pt x="227" y="100"/>
                    </a:lnTo>
                    <a:lnTo>
                      <a:pt x="234" y="102"/>
                    </a:lnTo>
                    <a:lnTo>
                      <a:pt x="236" y="102"/>
                    </a:lnTo>
                    <a:lnTo>
                      <a:pt x="238" y="105"/>
                    </a:lnTo>
                    <a:lnTo>
                      <a:pt x="238" y="105"/>
                    </a:lnTo>
                    <a:lnTo>
                      <a:pt x="238" y="105"/>
                    </a:lnTo>
                    <a:lnTo>
                      <a:pt x="241" y="107"/>
                    </a:lnTo>
                    <a:lnTo>
                      <a:pt x="243" y="105"/>
                    </a:lnTo>
                    <a:lnTo>
                      <a:pt x="246" y="102"/>
                    </a:lnTo>
                    <a:lnTo>
                      <a:pt x="248" y="102"/>
                    </a:lnTo>
                    <a:lnTo>
                      <a:pt x="248" y="100"/>
                    </a:lnTo>
                    <a:lnTo>
                      <a:pt x="248" y="97"/>
                    </a:lnTo>
                    <a:lnTo>
                      <a:pt x="248" y="97"/>
                    </a:lnTo>
                    <a:lnTo>
                      <a:pt x="250" y="95"/>
                    </a:lnTo>
                    <a:lnTo>
                      <a:pt x="250" y="95"/>
                    </a:lnTo>
                    <a:lnTo>
                      <a:pt x="250" y="93"/>
                    </a:lnTo>
                    <a:lnTo>
                      <a:pt x="255" y="90"/>
                    </a:lnTo>
                    <a:lnTo>
                      <a:pt x="255" y="90"/>
                    </a:lnTo>
                    <a:lnTo>
                      <a:pt x="257" y="88"/>
                    </a:lnTo>
                    <a:lnTo>
                      <a:pt x="260" y="90"/>
                    </a:lnTo>
                    <a:lnTo>
                      <a:pt x="262" y="90"/>
                    </a:lnTo>
                    <a:lnTo>
                      <a:pt x="265" y="90"/>
                    </a:lnTo>
                    <a:lnTo>
                      <a:pt x="267" y="88"/>
                    </a:lnTo>
                    <a:lnTo>
                      <a:pt x="276" y="86"/>
                    </a:lnTo>
                    <a:lnTo>
                      <a:pt x="302" y="83"/>
                    </a:lnTo>
                    <a:lnTo>
                      <a:pt x="307" y="81"/>
                    </a:lnTo>
                    <a:lnTo>
                      <a:pt x="309" y="76"/>
                    </a:lnTo>
                    <a:lnTo>
                      <a:pt x="312" y="74"/>
                    </a:lnTo>
                    <a:lnTo>
                      <a:pt x="312" y="71"/>
                    </a:lnTo>
                    <a:lnTo>
                      <a:pt x="312" y="71"/>
                    </a:lnTo>
                    <a:lnTo>
                      <a:pt x="312" y="69"/>
                    </a:lnTo>
                    <a:lnTo>
                      <a:pt x="312" y="67"/>
                    </a:lnTo>
                    <a:lnTo>
                      <a:pt x="312" y="67"/>
                    </a:lnTo>
                    <a:lnTo>
                      <a:pt x="309" y="64"/>
                    </a:lnTo>
                    <a:lnTo>
                      <a:pt x="309" y="64"/>
                    </a:lnTo>
                    <a:lnTo>
                      <a:pt x="312" y="62"/>
                    </a:lnTo>
                    <a:lnTo>
                      <a:pt x="312" y="60"/>
                    </a:lnTo>
                    <a:lnTo>
                      <a:pt x="312" y="57"/>
                    </a:lnTo>
                    <a:lnTo>
                      <a:pt x="312" y="55"/>
                    </a:lnTo>
                    <a:lnTo>
                      <a:pt x="314" y="53"/>
                    </a:lnTo>
                    <a:lnTo>
                      <a:pt x="314" y="53"/>
                    </a:lnTo>
                    <a:lnTo>
                      <a:pt x="317" y="53"/>
                    </a:lnTo>
                    <a:lnTo>
                      <a:pt x="319" y="50"/>
                    </a:lnTo>
                    <a:lnTo>
                      <a:pt x="345" y="50"/>
                    </a:lnTo>
                    <a:lnTo>
                      <a:pt x="347" y="53"/>
                    </a:lnTo>
                    <a:lnTo>
                      <a:pt x="347" y="53"/>
                    </a:lnTo>
                    <a:lnTo>
                      <a:pt x="350" y="53"/>
                    </a:lnTo>
                    <a:lnTo>
                      <a:pt x="350" y="55"/>
                    </a:lnTo>
                    <a:lnTo>
                      <a:pt x="352" y="57"/>
                    </a:lnTo>
                    <a:lnTo>
                      <a:pt x="352" y="60"/>
                    </a:lnTo>
                    <a:lnTo>
                      <a:pt x="357" y="62"/>
                    </a:lnTo>
                    <a:lnTo>
                      <a:pt x="359" y="67"/>
                    </a:lnTo>
                    <a:lnTo>
                      <a:pt x="359" y="69"/>
                    </a:lnTo>
                    <a:lnTo>
                      <a:pt x="362" y="71"/>
                    </a:lnTo>
                    <a:lnTo>
                      <a:pt x="364" y="74"/>
                    </a:lnTo>
                    <a:lnTo>
                      <a:pt x="364" y="74"/>
                    </a:lnTo>
                    <a:lnTo>
                      <a:pt x="364" y="79"/>
                    </a:lnTo>
                    <a:lnTo>
                      <a:pt x="364" y="81"/>
                    </a:lnTo>
                    <a:lnTo>
                      <a:pt x="364" y="83"/>
                    </a:lnTo>
                    <a:lnTo>
                      <a:pt x="364" y="83"/>
                    </a:lnTo>
                    <a:lnTo>
                      <a:pt x="366" y="83"/>
                    </a:lnTo>
                    <a:lnTo>
                      <a:pt x="366" y="83"/>
                    </a:lnTo>
                    <a:lnTo>
                      <a:pt x="366" y="83"/>
                    </a:lnTo>
                    <a:lnTo>
                      <a:pt x="369" y="79"/>
                    </a:lnTo>
                    <a:lnTo>
                      <a:pt x="371" y="76"/>
                    </a:lnTo>
                    <a:lnTo>
                      <a:pt x="371" y="74"/>
                    </a:lnTo>
                    <a:lnTo>
                      <a:pt x="376" y="71"/>
                    </a:lnTo>
                    <a:lnTo>
                      <a:pt x="376" y="69"/>
                    </a:lnTo>
                    <a:lnTo>
                      <a:pt x="378" y="69"/>
                    </a:lnTo>
                    <a:lnTo>
                      <a:pt x="378" y="67"/>
                    </a:lnTo>
                    <a:lnTo>
                      <a:pt x="378" y="64"/>
                    </a:lnTo>
                    <a:lnTo>
                      <a:pt x="378" y="60"/>
                    </a:lnTo>
                    <a:lnTo>
                      <a:pt x="380" y="57"/>
                    </a:lnTo>
                    <a:lnTo>
                      <a:pt x="380" y="57"/>
                    </a:lnTo>
                    <a:lnTo>
                      <a:pt x="385" y="55"/>
                    </a:lnTo>
                    <a:lnTo>
                      <a:pt x="392" y="55"/>
                    </a:lnTo>
                    <a:lnTo>
                      <a:pt x="399" y="55"/>
                    </a:lnTo>
                    <a:lnTo>
                      <a:pt x="399" y="55"/>
                    </a:lnTo>
                    <a:lnTo>
                      <a:pt x="402" y="53"/>
                    </a:lnTo>
                    <a:lnTo>
                      <a:pt x="404" y="50"/>
                    </a:lnTo>
                    <a:lnTo>
                      <a:pt x="404" y="48"/>
                    </a:lnTo>
                    <a:lnTo>
                      <a:pt x="404" y="48"/>
                    </a:lnTo>
                    <a:lnTo>
                      <a:pt x="404" y="45"/>
                    </a:lnTo>
                    <a:lnTo>
                      <a:pt x="402" y="41"/>
                    </a:lnTo>
                    <a:lnTo>
                      <a:pt x="402" y="36"/>
                    </a:lnTo>
                    <a:lnTo>
                      <a:pt x="402" y="34"/>
                    </a:lnTo>
                    <a:lnTo>
                      <a:pt x="402" y="34"/>
                    </a:lnTo>
                    <a:lnTo>
                      <a:pt x="402" y="31"/>
                    </a:lnTo>
                    <a:lnTo>
                      <a:pt x="399" y="31"/>
                    </a:lnTo>
                    <a:lnTo>
                      <a:pt x="397" y="29"/>
                    </a:lnTo>
                    <a:lnTo>
                      <a:pt x="392" y="27"/>
                    </a:lnTo>
                    <a:lnTo>
                      <a:pt x="392" y="24"/>
                    </a:lnTo>
                    <a:lnTo>
                      <a:pt x="390" y="24"/>
                    </a:lnTo>
                    <a:lnTo>
                      <a:pt x="390" y="22"/>
                    </a:lnTo>
                    <a:lnTo>
                      <a:pt x="392" y="22"/>
                    </a:lnTo>
                    <a:lnTo>
                      <a:pt x="397" y="17"/>
                    </a:lnTo>
                    <a:lnTo>
                      <a:pt x="399" y="12"/>
                    </a:lnTo>
                    <a:lnTo>
                      <a:pt x="399" y="12"/>
                    </a:lnTo>
                    <a:lnTo>
                      <a:pt x="399" y="10"/>
                    </a:lnTo>
                    <a:lnTo>
                      <a:pt x="399" y="5"/>
                    </a:lnTo>
                    <a:lnTo>
                      <a:pt x="402" y="3"/>
                    </a:lnTo>
                    <a:lnTo>
                      <a:pt x="402" y="3"/>
                    </a:lnTo>
                    <a:lnTo>
                      <a:pt x="404" y="3"/>
                    </a:lnTo>
                    <a:lnTo>
                      <a:pt x="409" y="0"/>
                    </a:lnTo>
                    <a:lnTo>
                      <a:pt x="411" y="0"/>
                    </a:lnTo>
                    <a:lnTo>
                      <a:pt x="414" y="0"/>
                    </a:lnTo>
                    <a:lnTo>
                      <a:pt x="416" y="5"/>
                    </a:lnTo>
                    <a:lnTo>
                      <a:pt x="418" y="5"/>
                    </a:lnTo>
                    <a:lnTo>
                      <a:pt x="421" y="8"/>
                    </a:lnTo>
                    <a:lnTo>
                      <a:pt x="428" y="10"/>
                    </a:lnTo>
                    <a:lnTo>
                      <a:pt x="430" y="12"/>
                    </a:lnTo>
                    <a:lnTo>
                      <a:pt x="437" y="17"/>
                    </a:lnTo>
                    <a:lnTo>
                      <a:pt x="440" y="19"/>
                    </a:lnTo>
                    <a:lnTo>
                      <a:pt x="456" y="24"/>
                    </a:lnTo>
                    <a:lnTo>
                      <a:pt x="459" y="24"/>
                    </a:lnTo>
                    <a:lnTo>
                      <a:pt x="461" y="27"/>
                    </a:lnTo>
                    <a:lnTo>
                      <a:pt x="461" y="31"/>
                    </a:lnTo>
                    <a:lnTo>
                      <a:pt x="463" y="31"/>
                    </a:lnTo>
                    <a:lnTo>
                      <a:pt x="463" y="34"/>
                    </a:lnTo>
                    <a:lnTo>
                      <a:pt x="463" y="34"/>
                    </a:lnTo>
                    <a:lnTo>
                      <a:pt x="466" y="36"/>
                    </a:lnTo>
                    <a:lnTo>
                      <a:pt x="468" y="36"/>
                    </a:lnTo>
                    <a:lnTo>
                      <a:pt x="470" y="36"/>
                    </a:lnTo>
                    <a:lnTo>
                      <a:pt x="475" y="38"/>
                    </a:lnTo>
                    <a:lnTo>
                      <a:pt x="477" y="36"/>
                    </a:lnTo>
                    <a:lnTo>
                      <a:pt x="482" y="36"/>
                    </a:lnTo>
                    <a:lnTo>
                      <a:pt x="485" y="34"/>
                    </a:lnTo>
                    <a:lnTo>
                      <a:pt x="487" y="31"/>
                    </a:lnTo>
                    <a:lnTo>
                      <a:pt x="489" y="29"/>
                    </a:lnTo>
                    <a:lnTo>
                      <a:pt x="489" y="22"/>
                    </a:lnTo>
                    <a:lnTo>
                      <a:pt x="494" y="19"/>
                    </a:lnTo>
                    <a:lnTo>
                      <a:pt x="496" y="17"/>
                    </a:lnTo>
                    <a:lnTo>
                      <a:pt x="499" y="17"/>
                    </a:lnTo>
                    <a:lnTo>
                      <a:pt x="501" y="19"/>
                    </a:lnTo>
                    <a:lnTo>
                      <a:pt x="503" y="19"/>
                    </a:lnTo>
                    <a:lnTo>
                      <a:pt x="506" y="24"/>
                    </a:lnTo>
                    <a:lnTo>
                      <a:pt x="508" y="24"/>
                    </a:lnTo>
                    <a:lnTo>
                      <a:pt x="508" y="24"/>
                    </a:lnTo>
                    <a:lnTo>
                      <a:pt x="511" y="22"/>
                    </a:lnTo>
                    <a:lnTo>
                      <a:pt x="515" y="19"/>
                    </a:lnTo>
                    <a:lnTo>
                      <a:pt x="518" y="19"/>
                    </a:lnTo>
                    <a:lnTo>
                      <a:pt x="520" y="22"/>
                    </a:lnTo>
                    <a:lnTo>
                      <a:pt x="534" y="29"/>
                    </a:lnTo>
                    <a:lnTo>
                      <a:pt x="534" y="29"/>
                    </a:lnTo>
                    <a:lnTo>
                      <a:pt x="537" y="29"/>
                    </a:lnTo>
                    <a:lnTo>
                      <a:pt x="539" y="29"/>
                    </a:lnTo>
                    <a:lnTo>
                      <a:pt x="544" y="29"/>
                    </a:lnTo>
                    <a:lnTo>
                      <a:pt x="546" y="29"/>
                    </a:lnTo>
                    <a:lnTo>
                      <a:pt x="548" y="27"/>
                    </a:lnTo>
                    <a:lnTo>
                      <a:pt x="551" y="24"/>
                    </a:lnTo>
                    <a:lnTo>
                      <a:pt x="551" y="22"/>
                    </a:lnTo>
                    <a:lnTo>
                      <a:pt x="553" y="22"/>
                    </a:lnTo>
                    <a:lnTo>
                      <a:pt x="556" y="22"/>
                    </a:lnTo>
                    <a:lnTo>
                      <a:pt x="558" y="27"/>
                    </a:lnTo>
                    <a:lnTo>
                      <a:pt x="560" y="29"/>
                    </a:lnTo>
                    <a:lnTo>
                      <a:pt x="563" y="31"/>
                    </a:lnTo>
                    <a:lnTo>
                      <a:pt x="577" y="34"/>
                    </a:lnTo>
                    <a:lnTo>
                      <a:pt x="579" y="36"/>
                    </a:lnTo>
                    <a:lnTo>
                      <a:pt x="582" y="48"/>
                    </a:lnTo>
                    <a:lnTo>
                      <a:pt x="582" y="55"/>
                    </a:lnTo>
                    <a:lnTo>
                      <a:pt x="582" y="57"/>
                    </a:lnTo>
                    <a:lnTo>
                      <a:pt x="582" y="60"/>
                    </a:lnTo>
                    <a:lnTo>
                      <a:pt x="579" y="67"/>
                    </a:lnTo>
                    <a:lnTo>
                      <a:pt x="577" y="69"/>
                    </a:lnTo>
                    <a:lnTo>
                      <a:pt x="574" y="69"/>
                    </a:lnTo>
                    <a:lnTo>
                      <a:pt x="574" y="71"/>
                    </a:lnTo>
                    <a:lnTo>
                      <a:pt x="572" y="71"/>
                    </a:lnTo>
                    <a:lnTo>
                      <a:pt x="572" y="74"/>
                    </a:lnTo>
                    <a:lnTo>
                      <a:pt x="572" y="74"/>
                    </a:lnTo>
                    <a:lnTo>
                      <a:pt x="570" y="88"/>
                    </a:lnTo>
                    <a:lnTo>
                      <a:pt x="570" y="90"/>
                    </a:lnTo>
                    <a:lnTo>
                      <a:pt x="570" y="93"/>
                    </a:lnTo>
                    <a:lnTo>
                      <a:pt x="570" y="95"/>
                    </a:lnTo>
                    <a:lnTo>
                      <a:pt x="570" y="97"/>
                    </a:lnTo>
                    <a:lnTo>
                      <a:pt x="572" y="100"/>
                    </a:lnTo>
                    <a:lnTo>
                      <a:pt x="574" y="100"/>
                    </a:lnTo>
                    <a:lnTo>
                      <a:pt x="582" y="97"/>
                    </a:lnTo>
                    <a:lnTo>
                      <a:pt x="586" y="95"/>
                    </a:lnTo>
                    <a:lnTo>
                      <a:pt x="586" y="95"/>
                    </a:lnTo>
                    <a:lnTo>
                      <a:pt x="589" y="93"/>
                    </a:lnTo>
                    <a:lnTo>
                      <a:pt x="589" y="93"/>
                    </a:lnTo>
                    <a:lnTo>
                      <a:pt x="591" y="90"/>
                    </a:lnTo>
                    <a:lnTo>
                      <a:pt x="593" y="88"/>
                    </a:lnTo>
                    <a:lnTo>
                      <a:pt x="600" y="88"/>
                    </a:lnTo>
                    <a:lnTo>
                      <a:pt x="605" y="88"/>
                    </a:lnTo>
                    <a:lnTo>
                      <a:pt x="610" y="88"/>
                    </a:lnTo>
                    <a:lnTo>
                      <a:pt x="617" y="86"/>
                    </a:lnTo>
                    <a:lnTo>
                      <a:pt x="619" y="88"/>
                    </a:lnTo>
                    <a:lnTo>
                      <a:pt x="636" y="93"/>
                    </a:lnTo>
                    <a:lnTo>
                      <a:pt x="636" y="95"/>
                    </a:lnTo>
                    <a:lnTo>
                      <a:pt x="638" y="97"/>
                    </a:lnTo>
                    <a:lnTo>
                      <a:pt x="641" y="102"/>
                    </a:lnTo>
                    <a:lnTo>
                      <a:pt x="643" y="109"/>
                    </a:lnTo>
                    <a:lnTo>
                      <a:pt x="650" y="114"/>
                    </a:lnTo>
                    <a:lnTo>
                      <a:pt x="660" y="124"/>
                    </a:lnTo>
                    <a:lnTo>
                      <a:pt x="671" y="133"/>
                    </a:lnTo>
                    <a:lnTo>
                      <a:pt x="697" y="147"/>
                    </a:lnTo>
                    <a:lnTo>
                      <a:pt x="702" y="150"/>
                    </a:lnTo>
                    <a:lnTo>
                      <a:pt x="705" y="152"/>
                    </a:lnTo>
                    <a:lnTo>
                      <a:pt x="705" y="152"/>
                    </a:lnTo>
                    <a:lnTo>
                      <a:pt x="705" y="154"/>
                    </a:lnTo>
                    <a:lnTo>
                      <a:pt x="705" y="157"/>
                    </a:lnTo>
                    <a:lnTo>
                      <a:pt x="705" y="159"/>
                    </a:lnTo>
                    <a:lnTo>
                      <a:pt x="705" y="159"/>
                    </a:lnTo>
                    <a:lnTo>
                      <a:pt x="705" y="161"/>
                    </a:lnTo>
                    <a:lnTo>
                      <a:pt x="707" y="168"/>
                    </a:lnTo>
                    <a:lnTo>
                      <a:pt x="709" y="171"/>
                    </a:lnTo>
                    <a:lnTo>
                      <a:pt x="709" y="173"/>
                    </a:lnTo>
                    <a:lnTo>
                      <a:pt x="709" y="176"/>
                    </a:lnTo>
                    <a:lnTo>
                      <a:pt x="709" y="178"/>
                    </a:lnTo>
                    <a:lnTo>
                      <a:pt x="709" y="180"/>
                    </a:lnTo>
                    <a:lnTo>
                      <a:pt x="712" y="180"/>
                    </a:lnTo>
                    <a:lnTo>
                      <a:pt x="712" y="178"/>
                    </a:lnTo>
                    <a:lnTo>
                      <a:pt x="712" y="178"/>
                    </a:lnTo>
                    <a:lnTo>
                      <a:pt x="714" y="171"/>
                    </a:lnTo>
                    <a:lnTo>
                      <a:pt x="716" y="171"/>
                    </a:lnTo>
                    <a:lnTo>
                      <a:pt x="716" y="171"/>
                    </a:lnTo>
                    <a:lnTo>
                      <a:pt x="721" y="173"/>
                    </a:lnTo>
                    <a:lnTo>
                      <a:pt x="723" y="173"/>
                    </a:lnTo>
                    <a:lnTo>
                      <a:pt x="723" y="176"/>
                    </a:lnTo>
                    <a:lnTo>
                      <a:pt x="723" y="178"/>
                    </a:lnTo>
                    <a:lnTo>
                      <a:pt x="721" y="183"/>
                    </a:lnTo>
                    <a:lnTo>
                      <a:pt x="721" y="183"/>
                    </a:lnTo>
                    <a:lnTo>
                      <a:pt x="721" y="185"/>
                    </a:lnTo>
                    <a:lnTo>
                      <a:pt x="721" y="187"/>
                    </a:lnTo>
                    <a:lnTo>
                      <a:pt x="723" y="187"/>
                    </a:lnTo>
                    <a:lnTo>
                      <a:pt x="726" y="187"/>
                    </a:lnTo>
                    <a:lnTo>
                      <a:pt x="728" y="187"/>
                    </a:lnTo>
                    <a:lnTo>
                      <a:pt x="733" y="185"/>
                    </a:lnTo>
                    <a:lnTo>
                      <a:pt x="735" y="185"/>
                    </a:lnTo>
                    <a:lnTo>
                      <a:pt x="738" y="185"/>
                    </a:lnTo>
                    <a:lnTo>
                      <a:pt x="742" y="187"/>
                    </a:lnTo>
                    <a:lnTo>
                      <a:pt x="745" y="187"/>
                    </a:lnTo>
                    <a:lnTo>
                      <a:pt x="747" y="190"/>
                    </a:lnTo>
                    <a:lnTo>
                      <a:pt x="747" y="190"/>
                    </a:lnTo>
                    <a:lnTo>
                      <a:pt x="747" y="192"/>
                    </a:lnTo>
                    <a:lnTo>
                      <a:pt x="747" y="194"/>
                    </a:lnTo>
                    <a:lnTo>
                      <a:pt x="747" y="197"/>
                    </a:lnTo>
                    <a:lnTo>
                      <a:pt x="750" y="199"/>
                    </a:lnTo>
                    <a:lnTo>
                      <a:pt x="750" y="202"/>
                    </a:lnTo>
                    <a:lnTo>
                      <a:pt x="752" y="204"/>
                    </a:lnTo>
                    <a:lnTo>
                      <a:pt x="754" y="204"/>
                    </a:lnTo>
                    <a:lnTo>
                      <a:pt x="757" y="204"/>
                    </a:lnTo>
                    <a:lnTo>
                      <a:pt x="759" y="204"/>
                    </a:lnTo>
                    <a:lnTo>
                      <a:pt x="761" y="204"/>
                    </a:lnTo>
                    <a:lnTo>
                      <a:pt x="764" y="204"/>
                    </a:lnTo>
                    <a:lnTo>
                      <a:pt x="768" y="206"/>
                    </a:lnTo>
                    <a:lnTo>
                      <a:pt x="771" y="209"/>
                    </a:lnTo>
                    <a:lnTo>
                      <a:pt x="773" y="211"/>
                    </a:lnTo>
                    <a:lnTo>
                      <a:pt x="773" y="213"/>
                    </a:lnTo>
                    <a:lnTo>
                      <a:pt x="773" y="213"/>
                    </a:lnTo>
                    <a:lnTo>
                      <a:pt x="773" y="216"/>
                    </a:lnTo>
                    <a:lnTo>
                      <a:pt x="771" y="221"/>
                    </a:lnTo>
                    <a:lnTo>
                      <a:pt x="768" y="223"/>
                    </a:lnTo>
                    <a:lnTo>
                      <a:pt x="768" y="225"/>
                    </a:lnTo>
                    <a:lnTo>
                      <a:pt x="768" y="22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 name="Freeform 17"/>
              <p:cNvSpPr>
                <a:spLocks noEditPoints="1"/>
              </p:cNvSpPr>
              <p:nvPr/>
            </p:nvSpPr>
            <p:spPr bwMode="auto">
              <a:xfrm>
                <a:off x="1475894" y="2895033"/>
                <a:ext cx="578250" cy="1090504"/>
              </a:xfrm>
              <a:custGeom>
                <a:avLst/>
                <a:gdLst>
                  <a:gd name="T0" fmla="*/ 381 w 552"/>
                  <a:gd name="T1" fmla="*/ 2 h 1041"/>
                  <a:gd name="T2" fmla="*/ 407 w 552"/>
                  <a:gd name="T3" fmla="*/ 11 h 1041"/>
                  <a:gd name="T4" fmla="*/ 398 w 552"/>
                  <a:gd name="T5" fmla="*/ 21 h 1041"/>
                  <a:gd name="T6" fmla="*/ 114 w 552"/>
                  <a:gd name="T7" fmla="*/ 955 h 1041"/>
                  <a:gd name="T8" fmla="*/ 31 w 552"/>
                  <a:gd name="T9" fmla="*/ 120 h 1041"/>
                  <a:gd name="T10" fmla="*/ 48 w 552"/>
                  <a:gd name="T11" fmla="*/ 101 h 1041"/>
                  <a:gd name="T12" fmla="*/ 17 w 552"/>
                  <a:gd name="T13" fmla="*/ 146 h 1041"/>
                  <a:gd name="T14" fmla="*/ 173 w 552"/>
                  <a:gd name="T15" fmla="*/ 972 h 1041"/>
                  <a:gd name="T16" fmla="*/ 135 w 552"/>
                  <a:gd name="T17" fmla="*/ 958 h 1041"/>
                  <a:gd name="T18" fmla="*/ 178 w 552"/>
                  <a:gd name="T19" fmla="*/ 960 h 1041"/>
                  <a:gd name="T20" fmla="*/ 523 w 552"/>
                  <a:gd name="T21" fmla="*/ 265 h 1041"/>
                  <a:gd name="T22" fmla="*/ 495 w 552"/>
                  <a:gd name="T23" fmla="*/ 179 h 1041"/>
                  <a:gd name="T24" fmla="*/ 481 w 552"/>
                  <a:gd name="T25" fmla="*/ 153 h 1041"/>
                  <a:gd name="T26" fmla="*/ 450 w 552"/>
                  <a:gd name="T27" fmla="*/ 144 h 1041"/>
                  <a:gd name="T28" fmla="*/ 448 w 552"/>
                  <a:gd name="T29" fmla="*/ 125 h 1041"/>
                  <a:gd name="T30" fmla="*/ 448 w 552"/>
                  <a:gd name="T31" fmla="*/ 99 h 1041"/>
                  <a:gd name="T32" fmla="*/ 433 w 552"/>
                  <a:gd name="T33" fmla="*/ 99 h 1041"/>
                  <a:gd name="T34" fmla="*/ 438 w 552"/>
                  <a:gd name="T35" fmla="*/ 54 h 1041"/>
                  <a:gd name="T36" fmla="*/ 422 w 552"/>
                  <a:gd name="T37" fmla="*/ 47 h 1041"/>
                  <a:gd name="T38" fmla="*/ 400 w 552"/>
                  <a:gd name="T39" fmla="*/ 61 h 1041"/>
                  <a:gd name="T40" fmla="*/ 388 w 552"/>
                  <a:gd name="T41" fmla="*/ 33 h 1041"/>
                  <a:gd name="T42" fmla="*/ 348 w 552"/>
                  <a:gd name="T43" fmla="*/ 33 h 1041"/>
                  <a:gd name="T44" fmla="*/ 336 w 552"/>
                  <a:gd name="T45" fmla="*/ 9 h 1041"/>
                  <a:gd name="T46" fmla="*/ 301 w 552"/>
                  <a:gd name="T47" fmla="*/ 52 h 1041"/>
                  <a:gd name="T48" fmla="*/ 237 w 552"/>
                  <a:gd name="T49" fmla="*/ 113 h 1041"/>
                  <a:gd name="T50" fmla="*/ 175 w 552"/>
                  <a:gd name="T51" fmla="*/ 168 h 1041"/>
                  <a:gd name="T52" fmla="*/ 24 w 552"/>
                  <a:gd name="T53" fmla="*/ 184 h 1041"/>
                  <a:gd name="T54" fmla="*/ 12 w 552"/>
                  <a:gd name="T55" fmla="*/ 187 h 1041"/>
                  <a:gd name="T56" fmla="*/ 22 w 552"/>
                  <a:gd name="T57" fmla="*/ 284 h 1041"/>
                  <a:gd name="T58" fmla="*/ 17 w 552"/>
                  <a:gd name="T59" fmla="*/ 328 h 1041"/>
                  <a:gd name="T60" fmla="*/ 71 w 552"/>
                  <a:gd name="T61" fmla="*/ 354 h 1041"/>
                  <a:gd name="T62" fmla="*/ 128 w 552"/>
                  <a:gd name="T63" fmla="*/ 442 h 1041"/>
                  <a:gd name="T64" fmla="*/ 123 w 552"/>
                  <a:gd name="T65" fmla="*/ 546 h 1041"/>
                  <a:gd name="T66" fmla="*/ 116 w 552"/>
                  <a:gd name="T67" fmla="*/ 598 h 1041"/>
                  <a:gd name="T68" fmla="*/ 133 w 552"/>
                  <a:gd name="T69" fmla="*/ 617 h 1041"/>
                  <a:gd name="T70" fmla="*/ 171 w 552"/>
                  <a:gd name="T71" fmla="*/ 622 h 1041"/>
                  <a:gd name="T72" fmla="*/ 168 w 552"/>
                  <a:gd name="T73" fmla="*/ 662 h 1041"/>
                  <a:gd name="T74" fmla="*/ 138 w 552"/>
                  <a:gd name="T75" fmla="*/ 672 h 1041"/>
                  <a:gd name="T76" fmla="*/ 142 w 552"/>
                  <a:gd name="T77" fmla="*/ 776 h 1041"/>
                  <a:gd name="T78" fmla="*/ 147 w 552"/>
                  <a:gd name="T79" fmla="*/ 849 h 1041"/>
                  <a:gd name="T80" fmla="*/ 147 w 552"/>
                  <a:gd name="T81" fmla="*/ 915 h 1041"/>
                  <a:gd name="T82" fmla="*/ 171 w 552"/>
                  <a:gd name="T83" fmla="*/ 939 h 1041"/>
                  <a:gd name="T84" fmla="*/ 204 w 552"/>
                  <a:gd name="T85" fmla="*/ 963 h 1041"/>
                  <a:gd name="T86" fmla="*/ 239 w 552"/>
                  <a:gd name="T87" fmla="*/ 1041 h 1041"/>
                  <a:gd name="T88" fmla="*/ 303 w 552"/>
                  <a:gd name="T89" fmla="*/ 1026 h 1041"/>
                  <a:gd name="T90" fmla="*/ 358 w 552"/>
                  <a:gd name="T91" fmla="*/ 972 h 1041"/>
                  <a:gd name="T92" fmla="*/ 367 w 552"/>
                  <a:gd name="T93" fmla="*/ 880 h 1041"/>
                  <a:gd name="T94" fmla="*/ 343 w 552"/>
                  <a:gd name="T95" fmla="*/ 861 h 1041"/>
                  <a:gd name="T96" fmla="*/ 403 w 552"/>
                  <a:gd name="T97" fmla="*/ 877 h 1041"/>
                  <a:gd name="T98" fmla="*/ 464 w 552"/>
                  <a:gd name="T99" fmla="*/ 882 h 1041"/>
                  <a:gd name="T100" fmla="*/ 511 w 552"/>
                  <a:gd name="T101" fmla="*/ 903 h 1041"/>
                  <a:gd name="T102" fmla="*/ 528 w 552"/>
                  <a:gd name="T103" fmla="*/ 866 h 1041"/>
                  <a:gd name="T104" fmla="*/ 535 w 552"/>
                  <a:gd name="T105" fmla="*/ 780 h 1041"/>
                  <a:gd name="T106" fmla="*/ 540 w 552"/>
                  <a:gd name="T107" fmla="*/ 645 h 1041"/>
                  <a:gd name="T108" fmla="*/ 535 w 552"/>
                  <a:gd name="T109" fmla="*/ 579 h 1041"/>
                  <a:gd name="T110" fmla="*/ 540 w 552"/>
                  <a:gd name="T111" fmla="*/ 546 h 1041"/>
                  <a:gd name="T112" fmla="*/ 504 w 552"/>
                  <a:gd name="T113" fmla="*/ 442 h 1041"/>
                  <a:gd name="T114" fmla="*/ 537 w 552"/>
                  <a:gd name="T115" fmla="*/ 354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52" h="1041">
                    <a:moveTo>
                      <a:pt x="393" y="16"/>
                    </a:moveTo>
                    <a:lnTo>
                      <a:pt x="393" y="16"/>
                    </a:lnTo>
                    <a:lnTo>
                      <a:pt x="393" y="16"/>
                    </a:lnTo>
                    <a:lnTo>
                      <a:pt x="381" y="21"/>
                    </a:lnTo>
                    <a:lnTo>
                      <a:pt x="377" y="21"/>
                    </a:lnTo>
                    <a:lnTo>
                      <a:pt x="374" y="19"/>
                    </a:lnTo>
                    <a:lnTo>
                      <a:pt x="374" y="14"/>
                    </a:lnTo>
                    <a:lnTo>
                      <a:pt x="374" y="11"/>
                    </a:lnTo>
                    <a:lnTo>
                      <a:pt x="377" y="11"/>
                    </a:lnTo>
                    <a:lnTo>
                      <a:pt x="379" y="9"/>
                    </a:lnTo>
                    <a:lnTo>
                      <a:pt x="381" y="7"/>
                    </a:lnTo>
                    <a:lnTo>
                      <a:pt x="381" y="2"/>
                    </a:lnTo>
                    <a:lnTo>
                      <a:pt x="381" y="2"/>
                    </a:lnTo>
                    <a:lnTo>
                      <a:pt x="384" y="0"/>
                    </a:lnTo>
                    <a:lnTo>
                      <a:pt x="386" y="0"/>
                    </a:lnTo>
                    <a:lnTo>
                      <a:pt x="388" y="0"/>
                    </a:lnTo>
                    <a:lnTo>
                      <a:pt x="391" y="2"/>
                    </a:lnTo>
                    <a:lnTo>
                      <a:pt x="391" y="4"/>
                    </a:lnTo>
                    <a:lnTo>
                      <a:pt x="391" y="9"/>
                    </a:lnTo>
                    <a:lnTo>
                      <a:pt x="391" y="11"/>
                    </a:lnTo>
                    <a:lnTo>
                      <a:pt x="393" y="14"/>
                    </a:lnTo>
                    <a:lnTo>
                      <a:pt x="393" y="16"/>
                    </a:lnTo>
                    <a:close/>
                    <a:moveTo>
                      <a:pt x="407" y="11"/>
                    </a:moveTo>
                    <a:lnTo>
                      <a:pt x="407" y="11"/>
                    </a:lnTo>
                    <a:lnTo>
                      <a:pt x="407" y="11"/>
                    </a:lnTo>
                    <a:lnTo>
                      <a:pt x="407" y="16"/>
                    </a:lnTo>
                    <a:lnTo>
                      <a:pt x="407" y="28"/>
                    </a:lnTo>
                    <a:lnTo>
                      <a:pt x="407" y="30"/>
                    </a:lnTo>
                    <a:lnTo>
                      <a:pt x="407" y="33"/>
                    </a:lnTo>
                    <a:lnTo>
                      <a:pt x="407" y="35"/>
                    </a:lnTo>
                    <a:lnTo>
                      <a:pt x="405" y="35"/>
                    </a:lnTo>
                    <a:lnTo>
                      <a:pt x="403" y="33"/>
                    </a:lnTo>
                    <a:lnTo>
                      <a:pt x="400" y="30"/>
                    </a:lnTo>
                    <a:lnTo>
                      <a:pt x="398" y="30"/>
                    </a:lnTo>
                    <a:lnTo>
                      <a:pt x="395" y="30"/>
                    </a:lnTo>
                    <a:lnTo>
                      <a:pt x="398" y="21"/>
                    </a:lnTo>
                    <a:lnTo>
                      <a:pt x="398" y="19"/>
                    </a:lnTo>
                    <a:lnTo>
                      <a:pt x="398" y="16"/>
                    </a:lnTo>
                    <a:lnTo>
                      <a:pt x="400" y="9"/>
                    </a:lnTo>
                    <a:lnTo>
                      <a:pt x="400" y="4"/>
                    </a:lnTo>
                    <a:lnTo>
                      <a:pt x="403" y="7"/>
                    </a:lnTo>
                    <a:lnTo>
                      <a:pt x="405" y="7"/>
                    </a:lnTo>
                    <a:lnTo>
                      <a:pt x="407" y="11"/>
                    </a:lnTo>
                    <a:close/>
                    <a:moveTo>
                      <a:pt x="116" y="927"/>
                    </a:moveTo>
                    <a:lnTo>
                      <a:pt x="116" y="927"/>
                    </a:lnTo>
                    <a:lnTo>
                      <a:pt x="121" y="944"/>
                    </a:lnTo>
                    <a:lnTo>
                      <a:pt x="119" y="951"/>
                    </a:lnTo>
                    <a:lnTo>
                      <a:pt x="114" y="955"/>
                    </a:lnTo>
                    <a:lnTo>
                      <a:pt x="107" y="955"/>
                    </a:lnTo>
                    <a:lnTo>
                      <a:pt x="102" y="953"/>
                    </a:lnTo>
                    <a:lnTo>
                      <a:pt x="102" y="948"/>
                    </a:lnTo>
                    <a:lnTo>
                      <a:pt x="102" y="946"/>
                    </a:lnTo>
                    <a:lnTo>
                      <a:pt x="95" y="937"/>
                    </a:lnTo>
                    <a:lnTo>
                      <a:pt x="90" y="932"/>
                    </a:lnTo>
                    <a:lnTo>
                      <a:pt x="93" y="925"/>
                    </a:lnTo>
                    <a:lnTo>
                      <a:pt x="97" y="922"/>
                    </a:lnTo>
                    <a:lnTo>
                      <a:pt x="112" y="918"/>
                    </a:lnTo>
                    <a:lnTo>
                      <a:pt x="116" y="915"/>
                    </a:lnTo>
                    <a:lnTo>
                      <a:pt x="116" y="927"/>
                    </a:lnTo>
                    <a:close/>
                    <a:moveTo>
                      <a:pt x="31" y="120"/>
                    </a:moveTo>
                    <a:lnTo>
                      <a:pt x="31" y="120"/>
                    </a:lnTo>
                    <a:lnTo>
                      <a:pt x="31" y="116"/>
                    </a:lnTo>
                    <a:lnTo>
                      <a:pt x="31" y="108"/>
                    </a:lnTo>
                    <a:lnTo>
                      <a:pt x="31" y="104"/>
                    </a:lnTo>
                    <a:lnTo>
                      <a:pt x="34" y="104"/>
                    </a:lnTo>
                    <a:lnTo>
                      <a:pt x="38" y="104"/>
                    </a:lnTo>
                    <a:lnTo>
                      <a:pt x="41" y="101"/>
                    </a:lnTo>
                    <a:lnTo>
                      <a:pt x="41" y="101"/>
                    </a:lnTo>
                    <a:lnTo>
                      <a:pt x="41" y="99"/>
                    </a:lnTo>
                    <a:lnTo>
                      <a:pt x="45" y="94"/>
                    </a:lnTo>
                    <a:lnTo>
                      <a:pt x="45" y="99"/>
                    </a:lnTo>
                    <a:lnTo>
                      <a:pt x="48" y="101"/>
                    </a:lnTo>
                    <a:lnTo>
                      <a:pt x="48" y="104"/>
                    </a:lnTo>
                    <a:lnTo>
                      <a:pt x="52" y="106"/>
                    </a:lnTo>
                    <a:lnTo>
                      <a:pt x="52" y="111"/>
                    </a:lnTo>
                    <a:lnTo>
                      <a:pt x="52" y="116"/>
                    </a:lnTo>
                    <a:lnTo>
                      <a:pt x="50" y="120"/>
                    </a:lnTo>
                    <a:lnTo>
                      <a:pt x="31" y="125"/>
                    </a:lnTo>
                    <a:lnTo>
                      <a:pt x="24" y="132"/>
                    </a:lnTo>
                    <a:lnTo>
                      <a:pt x="26" y="144"/>
                    </a:lnTo>
                    <a:lnTo>
                      <a:pt x="26" y="153"/>
                    </a:lnTo>
                    <a:lnTo>
                      <a:pt x="15" y="153"/>
                    </a:lnTo>
                    <a:lnTo>
                      <a:pt x="17" y="149"/>
                    </a:lnTo>
                    <a:lnTo>
                      <a:pt x="17" y="146"/>
                    </a:lnTo>
                    <a:lnTo>
                      <a:pt x="17" y="142"/>
                    </a:lnTo>
                    <a:lnTo>
                      <a:pt x="17" y="137"/>
                    </a:lnTo>
                    <a:lnTo>
                      <a:pt x="17" y="134"/>
                    </a:lnTo>
                    <a:lnTo>
                      <a:pt x="22" y="130"/>
                    </a:lnTo>
                    <a:lnTo>
                      <a:pt x="26" y="123"/>
                    </a:lnTo>
                    <a:lnTo>
                      <a:pt x="31" y="120"/>
                    </a:lnTo>
                    <a:close/>
                    <a:moveTo>
                      <a:pt x="178" y="960"/>
                    </a:moveTo>
                    <a:lnTo>
                      <a:pt x="178" y="960"/>
                    </a:lnTo>
                    <a:lnTo>
                      <a:pt x="180" y="960"/>
                    </a:lnTo>
                    <a:lnTo>
                      <a:pt x="173" y="967"/>
                    </a:lnTo>
                    <a:lnTo>
                      <a:pt x="173" y="970"/>
                    </a:lnTo>
                    <a:lnTo>
                      <a:pt x="173" y="972"/>
                    </a:lnTo>
                    <a:lnTo>
                      <a:pt x="171" y="979"/>
                    </a:lnTo>
                    <a:lnTo>
                      <a:pt x="171" y="993"/>
                    </a:lnTo>
                    <a:lnTo>
                      <a:pt x="168" y="1005"/>
                    </a:lnTo>
                    <a:lnTo>
                      <a:pt x="166" y="1007"/>
                    </a:lnTo>
                    <a:lnTo>
                      <a:pt x="164" y="1007"/>
                    </a:lnTo>
                    <a:lnTo>
                      <a:pt x="159" y="1007"/>
                    </a:lnTo>
                    <a:lnTo>
                      <a:pt x="159" y="1007"/>
                    </a:lnTo>
                    <a:lnTo>
                      <a:pt x="157" y="1003"/>
                    </a:lnTo>
                    <a:lnTo>
                      <a:pt x="157" y="1000"/>
                    </a:lnTo>
                    <a:lnTo>
                      <a:pt x="142" y="981"/>
                    </a:lnTo>
                    <a:lnTo>
                      <a:pt x="135" y="967"/>
                    </a:lnTo>
                    <a:lnTo>
                      <a:pt x="135" y="958"/>
                    </a:lnTo>
                    <a:lnTo>
                      <a:pt x="135" y="955"/>
                    </a:lnTo>
                    <a:lnTo>
                      <a:pt x="133" y="955"/>
                    </a:lnTo>
                    <a:lnTo>
                      <a:pt x="133" y="953"/>
                    </a:lnTo>
                    <a:lnTo>
                      <a:pt x="138" y="944"/>
                    </a:lnTo>
                    <a:lnTo>
                      <a:pt x="145" y="948"/>
                    </a:lnTo>
                    <a:lnTo>
                      <a:pt x="157" y="946"/>
                    </a:lnTo>
                    <a:lnTo>
                      <a:pt x="166" y="948"/>
                    </a:lnTo>
                    <a:lnTo>
                      <a:pt x="171" y="960"/>
                    </a:lnTo>
                    <a:lnTo>
                      <a:pt x="171" y="963"/>
                    </a:lnTo>
                    <a:lnTo>
                      <a:pt x="173" y="963"/>
                    </a:lnTo>
                    <a:lnTo>
                      <a:pt x="175" y="963"/>
                    </a:lnTo>
                    <a:lnTo>
                      <a:pt x="178" y="960"/>
                    </a:lnTo>
                    <a:lnTo>
                      <a:pt x="178" y="960"/>
                    </a:lnTo>
                    <a:lnTo>
                      <a:pt x="178" y="960"/>
                    </a:lnTo>
                    <a:close/>
                    <a:moveTo>
                      <a:pt x="549" y="291"/>
                    </a:moveTo>
                    <a:lnTo>
                      <a:pt x="549" y="291"/>
                    </a:lnTo>
                    <a:lnTo>
                      <a:pt x="537" y="284"/>
                    </a:lnTo>
                    <a:lnTo>
                      <a:pt x="537" y="279"/>
                    </a:lnTo>
                    <a:lnTo>
                      <a:pt x="535" y="274"/>
                    </a:lnTo>
                    <a:lnTo>
                      <a:pt x="535" y="272"/>
                    </a:lnTo>
                    <a:lnTo>
                      <a:pt x="530" y="272"/>
                    </a:lnTo>
                    <a:lnTo>
                      <a:pt x="528" y="272"/>
                    </a:lnTo>
                    <a:lnTo>
                      <a:pt x="526" y="267"/>
                    </a:lnTo>
                    <a:lnTo>
                      <a:pt x="523" y="265"/>
                    </a:lnTo>
                    <a:lnTo>
                      <a:pt x="519" y="239"/>
                    </a:lnTo>
                    <a:lnTo>
                      <a:pt x="519" y="231"/>
                    </a:lnTo>
                    <a:lnTo>
                      <a:pt x="507" y="215"/>
                    </a:lnTo>
                    <a:lnTo>
                      <a:pt x="504" y="205"/>
                    </a:lnTo>
                    <a:lnTo>
                      <a:pt x="500" y="201"/>
                    </a:lnTo>
                    <a:lnTo>
                      <a:pt x="490" y="189"/>
                    </a:lnTo>
                    <a:lnTo>
                      <a:pt x="488" y="184"/>
                    </a:lnTo>
                    <a:lnTo>
                      <a:pt x="488" y="189"/>
                    </a:lnTo>
                    <a:lnTo>
                      <a:pt x="483" y="184"/>
                    </a:lnTo>
                    <a:lnTo>
                      <a:pt x="485" y="182"/>
                    </a:lnTo>
                    <a:lnTo>
                      <a:pt x="488" y="179"/>
                    </a:lnTo>
                    <a:lnTo>
                      <a:pt x="495" y="179"/>
                    </a:lnTo>
                    <a:lnTo>
                      <a:pt x="492" y="177"/>
                    </a:lnTo>
                    <a:lnTo>
                      <a:pt x="490" y="172"/>
                    </a:lnTo>
                    <a:lnTo>
                      <a:pt x="492" y="168"/>
                    </a:lnTo>
                    <a:lnTo>
                      <a:pt x="502" y="163"/>
                    </a:lnTo>
                    <a:lnTo>
                      <a:pt x="500" y="163"/>
                    </a:lnTo>
                    <a:lnTo>
                      <a:pt x="495" y="163"/>
                    </a:lnTo>
                    <a:lnTo>
                      <a:pt x="492" y="160"/>
                    </a:lnTo>
                    <a:lnTo>
                      <a:pt x="490" y="156"/>
                    </a:lnTo>
                    <a:lnTo>
                      <a:pt x="485" y="160"/>
                    </a:lnTo>
                    <a:lnTo>
                      <a:pt x="483" y="160"/>
                    </a:lnTo>
                    <a:lnTo>
                      <a:pt x="481" y="158"/>
                    </a:lnTo>
                    <a:lnTo>
                      <a:pt x="481" y="153"/>
                    </a:lnTo>
                    <a:lnTo>
                      <a:pt x="478" y="151"/>
                    </a:lnTo>
                    <a:lnTo>
                      <a:pt x="466" y="146"/>
                    </a:lnTo>
                    <a:lnTo>
                      <a:pt x="466" y="144"/>
                    </a:lnTo>
                    <a:lnTo>
                      <a:pt x="469" y="144"/>
                    </a:lnTo>
                    <a:lnTo>
                      <a:pt x="471" y="142"/>
                    </a:lnTo>
                    <a:lnTo>
                      <a:pt x="471" y="139"/>
                    </a:lnTo>
                    <a:lnTo>
                      <a:pt x="474" y="134"/>
                    </a:lnTo>
                    <a:lnTo>
                      <a:pt x="466" y="134"/>
                    </a:lnTo>
                    <a:lnTo>
                      <a:pt x="462" y="137"/>
                    </a:lnTo>
                    <a:lnTo>
                      <a:pt x="459" y="142"/>
                    </a:lnTo>
                    <a:lnTo>
                      <a:pt x="452" y="144"/>
                    </a:lnTo>
                    <a:lnTo>
                      <a:pt x="450" y="144"/>
                    </a:lnTo>
                    <a:lnTo>
                      <a:pt x="445" y="139"/>
                    </a:lnTo>
                    <a:lnTo>
                      <a:pt x="440" y="139"/>
                    </a:lnTo>
                    <a:lnTo>
                      <a:pt x="438" y="139"/>
                    </a:lnTo>
                    <a:lnTo>
                      <a:pt x="436" y="142"/>
                    </a:lnTo>
                    <a:lnTo>
                      <a:pt x="433" y="142"/>
                    </a:lnTo>
                    <a:lnTo>
                      <a:pt x="429" y="137"/>
                    </a:lnTo>
                    <a:lnTo>
                      <a:pt x="431" y="137"/>
                    </a:lnTo>
                    <a:lnTo>
                      <a:pt x="431" y="137"/>
                    </a:lnTo>
                    <a:lnTo>
                      <a:pt x="431" y="134"/>
                    </a:lnTo>
                    <a:lnTo>
                      <a:pt x="445" y="134"/>
                    </a:lnTo>
                    <a:lnTo>
                      <a:pt x="450" y="132"/>
                    </a:lnTo>
                    <a:lnTo>
                      <a:pt x="448" y="125"/>
                    </a:lnTo>
                    <a:lnTo>
                      <a:pt x="452" y="120"/>
                    </a:lnTo>
                    <a:lnTo>
                      <a:pt x="452" y="111"/>
                    </a:lnTo>
                    <a:lnTo>
                      <a:pt x="452" y="106"/>
                    </a:lnTo>
                    <a:lnTo>
                      <a:pt x="457" y="101"/>
                    </a:lnTo>
                    <a:lnTo>
                      <a:pt x="462" y="104"/>
                    </a:lnTo>
                    <a:lnTo>
                      <a:pt x="469" y="104"/>
                    </a:lnTo>
                    <a:lnTo>
                      <a:pt x="474" y="104"/>
                    </a:lnTo>
                    <a:lnTo>
                      <a:pt x="476" y="99"/>
                    </a:lnTo>
                    <a:lnTo>
                      <a:pt x="469" y="97"/>
                    </a:lnTo>
                    <a:lnTo>
                      <a:pt x="459" y="94"/>
                    </a:lnTo>
                    <a:lnTo>
                      <a:pt x="452" y="94"/>
                    </a:lnTo>
                    <a:lnTo>
                      <a:pt x="448" y="99"/>
                    </a:lnTo>
                    <a:lnTo>
                      <a:pt x="445" y="99"/>
                    </a:lnTo>
                    <a:lnTo>
                      <a:pt x="445" y="99"/>
                    </a:lnTo>
                    <a:lnTo>
                      <a:pt x="443" y="97"/>
                    </a:lnTo>
                    <a:lnTo>
                      <a:pt x="443" y="99"/>
                    </a:lnTo>
                    <a:lnTo>
                      <a:pt x="443" y="99"/>
                    </a:lnTo>
                    <a:lnTo>
                      <a:pt x="443" y="101"/>
                    </a:lnTo>
                    <a:lnTo>
                      <a:pt x="440" y="101"/>
                    </a:lnTo>
                    <a:lnTo>
                      <a:pt x="443" y="94"/>
                    </a:lnTo>
                    <a:lnTo>
                      <a:pt x="440" y="90"/>
                    </a:lnTo>
                    <a:lnTo>
                      <a:pt x="436" y="90"/>
                    </a:lnTo>
                    <a:lnTo>
                      <a:pt x="431" y="92"/>
                    </a:lnTo>
                    <a:lnTo>
                      <a:pt x="433" y="99"/>
                    </a:lnTo>
                    <a:lnTo>
                      <a:pt x="429" y="99"/>
                    </a:lnTo>
                    <a:lnTo>
                      <a:pt x="431" y="92"/>
                    </a:lnTo>
                    <a:lnTo>
                      <a:pt x="433" y="66"/>
                    </a:lnTo>
                    <a:lnTo>
                      <a:pt x="433" y="68"/>
                    </a:lnTo>
                    <a:lnTo>
                      <a:pt x="436" y="71"/>
                    </a:lnTo>
                    <a:lnTo>
                      <a:pt x="436" y="73"/>
                    </a:lnTo>
                    <a:lnTo>
                      <a:pt x="438" y="68"/>
                    </a:lnTo>
                    <a:lnTo>
                      <a:pt x="440" y="63"/>
                    </a:lnTo>
                    <a:lnTo>
                      <a:pt x="440" y="59"/>
                    </a:lnTo>
                    <a:lnTo>
                      <a:pt x="440" y="54"/>
                    </a:lnTo>
                    <a:lnTo>
                      <a:pt x="438" y="52"/>
                    </a:lnTo>
                    <a:lnTo>
                      <a:pt x="438" y="54"/>
                    </a:lnTo>
                    <a:lnTo>
                      <a:pt x="438" y="52"/>
                    </a:lnTo>
                    <a:lnTo>
                      <a:pt x="438" y="52"/>
                    </a:lnTo>
                    <a:lnTo>
                      <a:pt x="436" y="52"/>
                    </a:lnTo>
                    <a:lnTo>
                      <a:pt x="433" y="54"/>
                    </a:lnTo>
                    <a:lnTo>
                      <a:pt x="431" y="54"/>
                    </a:lnTo>
                    <a:lnTo>
                      <a:pt x="429" y="52"/>
                    </a:lnTo>
                    <a:lnTo>
                      <a:pt x="426" y="49"/>
                    </a:lnTo>
                    <a:lnTo>
                      <a:pt x="429" y="47"/>
                    </a:lnTo>
                    <a:lnTo>
                      <a:pt x="426" y="42"/>
                    </a:lnTo>
                    <a:lnTo>
                      <a:pt x="424" y="42"/>
                    </a:lnTo>
                    <a:lnTo>
                      <a:pt x="422" y="45"/>
                    </a:lnTo>
                    <a:lnTo>
                      <a:pt x="422" y="47"/>
                    </a:lnTo>
                    <a:lnTo>
                      <a:pt x="417" y="47"/>
                    </a:lnTo>
                    <a:lnTo>
                      <a:pt x="412" y="45"/>
                    </a:lnTo>
                    <a:lnTo>
                      <a:pt x="407" y="47"/>
                    </a:lnTo>
                    <a:lnTo>
                      <a:pt x="405" y="49"/>
                    </a:lnTo>
                    <a:lnTo>
                      <a:pt x="407" y="49"/>
                    </a:lnTo>
                    <a:lnTo>
                      <a:pt x="407" y="52"/>
                    </a:lnTo>
                    <a:lnTo>
                      <a:pt x="407" y="52"/>
                    </a:lnTo>
                    <a:lnTo>
                      <a:pt x="410" y="54"/>
                    </a:lnTo>
                    <a:lnTo>
                      <a:pt x="407" y="56"/>
                    </a:lnTo>
                    <a:lnTo>
                      <a:pt x="405" y="61"/>
                    </a:lnTo>
                    <a:lnTo>
                      <a:pt x="403" y="71"/>
                    </a:lnTo>
                    <a:lnTo>
                      <a:pt x="400" y="61"/>
                    </a:lnTo>
                    <a:lnTo>
                      <a:pt x="398" y="56"/>
                    </a:lnTo>
                    <a:lnTo>
                      <a:pt x="400" y="52"/>
                    </a:lnTo>
                    <a:lnTo>
                      <a:pt x="398" y="49"/>
                    </a:lnTo>
                    <a:lnTo>
                      <a:pt x="395" y="47"/>
                    </a:lnTo>
                    <a:lnTo>
                      <a:pt x="393" y="42"/>
                    </a:lnTo>
                    <a:lnTo>
                      <a:pt x="388" y="42"/>
                    </a:lnTo>
                    <a:lnTo>
                      <a:pt x="388" y="40"/>
                    </a:lnTo>
                    <a:lnTo>
                      <a:pt x="388" y="37"/>
                    </a:lnTo>
                    <a:lnTo>
                      <a:pt x="391" y="37"/>
                    </a:lnTo>
                    <a:lnTo>
                      <a:pt x="391" y="35"/>
                    </a:lnTo>
                    <a:lnTo>
                      <a:pt x="391" y="33"/>
                    </a:lnTo>
                    <a:lnTo>
                      <a:pt x="388" y="33"/>
                    </a:lnTo>
                    <a:lnTo>
                      <a:pt x="386" y="33"/>
                    </a:lnTo>
                    <a:lnTo>
                      <a:pt x="384" y="33"/>
                    </a:lnTo>
                    <a:lnTo>
                      <a:pt x="381" y="30"/>
                    </a:lnTo>
                    <a:lnTo>
                      <a:pt x="381" y="35"/>
                    </a:lnTo>
                    <a:lnTo>
                      <a:pt x="367" y="23"/>
                    </a:lnTo>
                    <a:lnTo>
                      <a:pt x="362" y="23"/>
                    </a:lnTo>
                    <a:lnTo>
                      <a:pt x="362" y="33"/>
                    </a:lnTo>
                    <a:lnTo>
                      <a:pt x="358" y="30"/>
                    </a:lnTo>
                    <a:lnTo>
                      <a:pt x="355" y="28"/>
                    </a:lnTo>
                    <a:lnTo>
                      <a:pt x="353" y="30"/>
                    </a:lnTo>
                    <a:lnTo>
                      <a:pt x="353" y="30"/>
                    </a:lnTo>
                    <a:lnTo>
                      <a:pt x="348" y="33"/>
                    </a:lnTo>
                    <a:lnTo>
                      <a:pt x="348" y="30"/>
                    </a:lnTo>
                    <a:lnTo>
                      <a:pt x="348" y="28"/>
                    </a:lnTo>
                    <a:lnTo>
                      <a:pt x="348" y="26"/>
                    </a:lnTo>
                    <a:lnTo>
                      <a:pt x="346" y="21"/>
                    </a:lnTo>
                    <a:lnTo>
                      <a:pt x="343" y="21"/>
                    </a:lnTo>
                    <a:lnTo>
                      <a:pt x="343" y="26"/>
                    </a:lnTo>
                    <a:lnTo>
                      <a:pt x="343" y="28"/>
                    </a:lnTo>
                    <a:lnTo>
                      <a:pt x="343" y="30"/>
                    </a:lnTo>
                    <a:lnTo>
                      <a:pt x="346" y="33"/>
                    </a:lnTo>
                    <a:lnTo>
                      <a:pt x="341" y="30"/>
                    </a:lnTo>
                    <a:lnTo>
                      <a:pt x="341" y="14"/>
                    </a:lnTo>
                    <a:lnTo>
                      <a:pt x="336" y="9"/>
                    </a:lnTo>
                    <a:lnTo>
                      <a:pt x="334" y="11"/>
                    </a:lnTo>
                    <a:lnTo>
                      <a:pt x="329" y="11"/>
                    </a:lnTo>
                    <a:lnTo>
                      <a:pt x="327" y="9"/>
                    </a:lnTo>
                    <a:lnTo>
                      <a:pt x="327" y="4"/>
                    </a:lnTo>
                    <a:lnTo>
                      <a:pt x="322" y="9"/>
                    </a:lnTo>
                    <a:lnTo>
                      <a:pt x="315" y="11"/>
                    </a:lnTo>
                    <a:lnTo>
                      <a:pt x="308" y="16"/>
                    </a:lnTo>
                    <a:lnTo>
                      <a:pt x="308" y="23"/>
                    </a:lnTo>
                    <a:lnTo>
                      <a:pt x="310" y="40"/>
                    </a:lnTo>
                    <a:lnTo>
                      <a:pt x="308" y="47"/>
                    </a:lnTo>
                    <a:lnTo>
                      <a:pt x="303" y="54"/>
                    </a:lnTo>
                    <a:lnTo>
                      <a:pt x="301" y="52"/>
                    </a:lnTo>
                    <a:lnTo>
                      <a:pt x="294" y="61"/>
                    </a:lnTo>
                    <a:lnTo>
                      <a:pt x="289" y="63"/>
                    </a:lnTo>
                    <a:lnTo>
                      <a:pt x="268" y="68"/>
                    </a:lnTo>
                    <a:lnTo>
                      <a:pt x="261" y="73"/>
                    </a:lnTo>
                    <a:lnTo>
                      <a:pt x="258" y="85"/>
                    </a:lnTo>
                    <a:lnTo>
                      <a:pt x="254" y="92"/>
                    </a:lnTo>
                    <a:lnTo>
                      <a:pt x="249" y="97"/>
                    </a:lnTo>
                    <a:lnTo>
                      <a:pt x="246" y="99"/>
                    </a:lnTo>
                    <a:lnTo>
                      <a:pt x="244" y="101"/>
                    </a:lnTo>
                    <a:lnTo>
                      <a:pt x="242" y="108"/>
                    </a:lnTo>
                    <a:lnTo>
                      <a:pt x="239" y="113"/>
                    </a:lnTo>
                    <a:lnTo>
                      <a:pt x="237" y="113"/>
                    </a:lnTo>
                    <a:lnTo>
                      <a:pt x="228" y="118"/>
                    </a:lnTo>
                    <a:lnTo>
                      <a:pt x="228" y="120"/>
                    </a:lnTo>
                    <a:lnTo>
                      <a:pt x="228" y="120"/>
                    </a:lnTo>
                    <a:lnTo>
                      <a:pt x="228" y="120"/>
                    </a:lnTo>
                    <a:lnTo>
                      <a:pt x="230" y="123"/>
                    </a:lnTo>
                    <a:lnTo>
                      <a:pt x="225" y="125"/>
                    </a:lnTo>
                    <a:lnTo>
                      <a:pt x="216" y="146"/>
                    </a:lnTo>
                    <a:lnTo>
                      <a:pt x="211" y="153"/>
                    </a:lnTo>
                    <a:lnTo>
                      <a:pt x="194" y="170"/>
                    </a:lnTo>
                    <a:lnTo>
                      <a:pt x="190" y="168"/>
                    </a:lnTo>
                    <a:lnTo>
                      <a:pt x="185" y="168"/>
                    </a:lnTo>
                    <a:lnTo>
                      <a:pt x="175" y="168"/>
                    </a:lnTo>
                    <a:lnTo>
                      <a:pt x="157" y="182"/>
                    </a:lnTo>
                    <a:lnTo>
                      <a:pt x="154" y="189"/>
                    </a:lnTo>
                    <a:lnTo>
                      <a:pt x="149" y="196"/>
                    </a:lnTo>
                    <a:lnTo>
                      <a:pt x="145" y="201"/>
                    </a:lnTo>
                    <a:lnTo>
                      <a:pt x="119" y="215"/>
                    </a:lnTo>
                    <a:lnTo>
                      <a:pt x="114" y="217"/>
                    </a:lnTo>
                    <a:lnTo>
                      <a:pt x="107" y="217"/>
                    </a:lnTo>
                    <a:lnTo>
                      <a:pt x="88" y="213"/>
                    </a:lnTo>
                    <a:lnTo>
                      <a:pt x="52" y="213"/>
                    </a:lnTo>
                    <a:lnTo>
                      <a:pt x="41" y="208"/>
                    </a:lnTo>
                    <a:lnTo>
                      <a:pt x="24" y="189"/>
                    </a:lnTo>
                    <a:lnTo>
                      <a:pt x="24" y="184"/>
                    </a:lnTo>
                    <a:lnTo>
                      <a:pt x="24" y="179"/>
                    </a:lnTo>
                    <a:lnTo>
                      <a:pt x="24" y="175"/>
                    </a:lnTo>
                    <a:lnTo>
                      <a:pt x="24" y="170"/>
                    </a:lnTo>
                    <a:lnTo>
                      <a:pt x="22" y="168"/>
                    </a:lnTo>
                    <a:lnTo>
                      <a:pt x="19" y="168"/>
                    </a:lnTo>
                    <a:lnTo>
                      <a:pt x="17" y="168"/>
                    </a:lnTo>
                    <a:lnTo>
                      <a:pt x="15" y="163"/>
                    </a:lnTo>
                    <a:lnTo>
                      <a:pt x="12" y="163"/>
                    </a:lnTo>
                    <a:lnTo>
                      <a:pt x="10" y="168"/>
                    </a:lnTo>
                    <a:lnTo>
                      <a:pt x="7" y="177"/>
                    </a:lnTo>
                    <a:lnTo>
                      <a:pt x="7" y="184"/>
                    </a:lnTo>
                    <a:lnTo>
                      <a:pt x="12" y="187"/>
                    </a:lnTo>
                    <a:lnTo>
                      <a:pt x="17" y="189"/>
                    </a:lnTo>
                    <a:lnTo>
                      <a:pt x="19" y="194"/>
                    </a:lnTo>
                    <a:lnTo>
                      <a:pt x="19" y="203"/>
                    </a:lnTo>
                    <a:lnTo>
                      <a:pt x="19" y="208"/>
                    </a:lnTo>
                    <a:lnTo>
                      <a:pt x="0" y="269"/>
                    </a:lnTo>
                    <a:lnTo>
                      <a:pt x="5" y="269"/>
                    </a:lnTo>
                    <a:lnTo>
                      <a:pt x="7" y="272"/>
                    </a:lnTo>
                    <a:lnTo>
                      <a:pt x="12" y="279"/>
                    </a:lnTo>
                    <a:lnTo>
                      <a:pt x="15" y="281"/>
                    </a:lnTo>
                    <a:lnTo>
                      <a:pt x="17" y="281"/>
                    </a:lnTo>
                    <a:lnTo>
                      <a:pt x="19" y="281"/>
                    </a:lnTo>
                    <a:lnTo>
                      <a:pt x="22" y="284"/>
                    </a:lnTo>
                    <a:lnTo>
                      <a:pt x="22" y="286"/>
                    </a:lnTo>
                    <a:lnTo>
                      <a:pt x="19" y="288"/>
                    </a:lnTo>
                    <a:lnTo>
                      <a:pt x="19" y="288"/>
                    </a:lnTo>
                    <a:lnTo>
                      <a:pt x="19" y="298"/>
                    </a:lnTo>
                    <a:lnTo>
                      <a:pt x="17" y="305"/>
                    </a:lnTo>
                    <a:lnTo>
                      <a:pt x="12" y="310"/>
                    </a:lnTo>
                    <a:lnTo>
                      <a:pt x="5" y="312"/>
                    </a:lnTo>
                    <a:lnTo>
                      <a:pt x="7" y="317"/>
                    </a:lnTo>
                    <a:lnTo>
                      <a:pt x="10" y="326"/>
                    </a:lnTo>
                    <a:lnTo>
                      <a:pt x="12" y="333"/>
                    </a:lnTo>
                    <a:lnTo>
                      <a:pt x="15" y="338"/>
                    </a:lnTo>
                    <a:lnTo>
                      <a:pt x="17" y="328"/>
                    </a:lnTo>
                    <a:lnTo>
                      <a:pt x="19" y="319"/>
                    </a:lnTo>
                    <a:lnTo>
                      <a:pt x="24" y="314"/>
                    </a:lnTo>
                    <a:lnTo>
                      <a:pt x="31" y="317"/>
                    </a:lnTo>
                    <a:lnTo>
                      <a:pt x="29" y="321"/>
                    </a:lnTo>
                    <a:lnTo>
                      <a:pt x="26" y="331"/>
                    </a:lnTo>
                    <a:lnTo>
                      <a:pt x="34" y="333"/>
                    </a:lnTo>
                    <a:lnTo>
                      <a:pt x="48" y="321"/>
                    </a:lnTo>
                    <a:lnTo>
                      <a:pt x="55" y="321"/>
                    </a:lnTo>
                    <a:lnTo>
                      <a:pt x="64" y="328"/>
                    </a:lnTo>
                    <a:lnTo>
                      <a:pt x="67" y="336"/>
                    </a:lnTo>
                    <a:lnTo>
                      <a:pt x="69" y="347"/>
                    </a:lnTo>
                    <a:lnTo>
                      <a:pt x="71" y="354"/>
                    </a:lnTo>
                    <a:lnTo>
                      <a:pt x="78" y="359"/>
                    </a:lnTo>
                    <a:lnTo>
                      <a:pt x="83" y="362"/>
                    </a:lnTo>
                    <a:lnTo>
                      <a:pt x="90" y="371"/>
                    </a:lnTo>
                    <a:lnTo>
                      <a:pt x="95" y="383"/>
                    </a:lnTo>
                    <a:lnTo>
                      <a:pt x="95" y="390"/>
                    </a:lnTo>
                    <a:lnTo>
                      <a:pt x="95" y="411"/>
                    </a:lnTo>
                    <a:lnTo>
                      <a:pt x="95" y="421"/>
                    </a:lnTo>
                    <a:lnTo>
                      <a:pt x="104" y="425"/>
                    </a:lnTo>
                    <a:lnTo>
                      <a:pt x="107" y="423"/>
                    </a:lnTo>
                    <a:lnTo>
                      <a:pt x="114" y="428"/>
                    </a:lnTo>
                    <a:lnTo>
                      <a:pt x="123" y="435"/>
                    </a:lnTo>
                    <a:lnTo>
                      <a:pt x="128" y="442"/>
                    </a:lnTo>
                    <a:lnTo>
                      <a:pt x="128" y="456"/>
                    </a:lnTo>
                    <a:lnTo>
                      <a:pt x="126" y="475"/>
                    </a:lnTo>
                    <a:lnTo>
                      <a:pt x="128" y="499"/>
                    </a:lnTo>
                    <a:lnTo>
                      <a:pt x="131" y="506"/>
                    </a:lnTo>
                    <a:lnTo>
                      <a:pt x="138" y="515"/>
                    </a:lnTo>
                    <a:lnTo>
                      <a:pt x="140" y="522"/>
                    </a:lnTo>
                    <a:lnTo>
                      <a:pt x="140" y="530"/>
                    </a:lnTo>
                    <a:lnTo>
                      <a:pt x="138" y="534"/>
                    </a:lnTo>
                    <a:lnTo>
                      <a:pt x="135" y="541"/>
                    </a:lnTo>
                    <a:lnTo>
                      <a:pt x="133" y="544"/>
                    </a:lnTo>
                    <a:lnTo>
                      <a:pt x="131" y="544"/>
                    </a:lnTo>
                    <a:lnTo>
                      <a:pt x="123" y="546"/>
                    </a:lnTo>
                    <a:lnTo>
                      <a:pt x="114" y="548"/>
                    </a:lnTo>
                    <a:lnTo>
                      <a:pt x="114" y="548"/>
                    </a:lnTo>
                    <a:lnTo>
                      <a:pt x="107" y="553"/>
                    </a:lnTo>
                    <a:lnTo>
                      <a:pt x="107" y="556"/>
                    </a:lnTo>
                    <a:lnTo>
                      <a:pt x="107" y="558"/>
                    </a:lnTo>
                    <a:lnTo>
                      <a:pt x="112" y="553"/>
                    </a:lnTo>
                    <a:lnTo>
                      <a:pt x="116" y="560"/>
                    </a:lnTo>
                    <a:lnTo>
                      <a:pt x="116" y="565"/>
                    </a:lnTo>
                    <a:lnTo>
                      <a:pt x="114" y="575"/>
                    </a:lnTo>
                    <a:lnTo>
                      <a:pt x="114" y="579"/>
                    </a:lnTo>
                    <a:lnTo>
                      <a:pt x="119" y="596"/>
                    </a:lnTo>
                    <a:lnTo>
                      <a:pt x="116" y="598"/>
                    </a:lnTo>
                    <a:lnTo>
                      <a:pt x="116" y="601"/>
                    </a:lnTo>
                    <a:lnTo>
                      <a:pt x="116" y="603"/>
                    </a:lnTo>
                    <a:lnTo>
                      <a:pt x="116" y="608"/>
                    </a:lnTo>
                    <a:lnTo>
                      <a:pt x="119" y="610"/>
                    </a:lnTo>
                    <a:lnTo>
                      <a:pt x="119" y="610"/>
                    </a:lnTo>
                    <a:lnTo>
                      <a:pt x="119" y="610"/>
                    </a:lnTo>
                    <a:lnTo>
                      <a:pt x="126" y="615"/>
                    </a:lnTo>
                    <a:lnTo>
                      <a:pt x="131" y="617"/>
                    </a:lnTo>
                    <a:lnTo>
                      <a:pt x="133" y="619"/>
                    </a:lnTo>
                    <a:lnTo>
                      <a:pt x="131" y="624"/>
                    </a:lnTo>
                    <a:lnTo>
                      <a:pt x="133" y="629"/>
                    </a:lnTo>
                    <a:lnTo>
                      <a:pt x="133" y="617"/>
                    </a:lnTo>
                    <a:lnTo>
                      <a:pt x="135" y="612"/>
                    </a:lnTo>
                    <a:lnTo>
                      <a:pt x="140" y="610"/>
                    </a:lnTo>
                    <a:lnTo>
                      <a:pt x="138" y="610"/>
                    </a:lnTo>
                    <a:lnTo>
                      <a:pt x="135" y="610"/>
                    </a:lnTo>
                    <a:lnTo>
                      <a:pt x="133" y="610"/>
                    </a:lnTo>
                    <a:lnTo>
                      <a:pt x="133" y="612"/>
                    </a:lnTo>
                    <a:lnTo>
                      <a:pt x="131" y="610"/>
                    </a:lnTo>
                    <a:lnTo>
                      <a:pt x="138" y="603"/>
                    </a:lnTo>
                    <a:lnTo>
                      <a:pt x="149" y="603"/>
                    </a:lnTo>
                    <a:lnTo>
                      <a:pt x="159" y="608"/>
                    </a:lnTo>
                    <a:lnTo>
                      <a:pt x="166" y="615"/>
                    </a:lnTo>
                    <a:lnTo>
                      <a:pt x="171" y="622"/>
                    </a:lnTo>
                    <a:lnTo>
                      <a:pt x="171" y="627"/>
                    </a:lnTo>
                    <a:lnTo>
                      <a:pt x="171" y="641"/>
                    </a:lnTo>
                    <a:lnTo>
                      <a:pt x="171" y="645"/>
                    </a:lnTo>
                    <a:lnTo>
                      <a:pt x="168" y="655"/>
                    </a:lnTo>
                    <a:lnTo>
                      <a:pt x="166" y="662"/>
                    </a:lnTo>
                    <a:lnTo>
                      <a:pt x="164" y="667"/>
                    </a:lnTo>
                    <a:lnTo>
                      <a:pt x="164" y="664"/>
                    </a:lnTo>
                    <a:lnTo>
                      <a:pt x="166" y="662"/>
                    </a:lnTo>
                    <a:lnTo>
                      <a:pt x="168" y="660"/>
                    </a:lnTo>
                    <a:lnTo>
                      <a:pt x="168" y="657"/>
                    </a:lnTo>
                    <a:lnTo>
                      <a:pt x="171" y="657"/>
                    </a:lnTo>
                    <a:lnTo>
                      <a:pt x="168" y="662"/>
                    </a:lnTo>
                    <a:lnTo>
                      <a:pt x="164" y="669"/>
                    </a:lnTo>
                    <a:lnTo>
                      <a:pt x="159" y="676"/>
                    </a:lnTo>
                    <a:lnTo>
                      <a:pt x="159" y="683"/>
                    </a:lnTo>
                    <a:lnTo>
                      <a:pt x="164" y="686"/>
                    </a:lnTo>
                    <a:lnTo>
                      <a:pt x="180" y="690"/>
                    </a:lnTo>
                    <a:lnTo>
                      <a:pt x="171" y="693"/>
                    </a:lnTo>
                    <a:lnTo>
                      <a:pt x="164" y="690"/>
                    </a:lnTo>
                    <a:lnTo>
                      <a:pt x="159" y="686"/>
                    </a:lnTo>
                    <a:lnTo>
                      <a:pt x="147" y="672"/>
                    </a:lnTo>
                    <a:lnTo>
                      <a:pt x="145" y="669"/>
                    </a:lnTo>
                    <a:lnTo>
                      <a:pt x="140" y="669"/>
                    </a:lnTo>
                    <a:lnTo>
                      <a:pt x="138" y="672"/>
                    </a:lnTo>
                    <a:lnTo>
                      <a:pt x="140" y="681"/>
                    </a:lnTo>
                    <a:lnTo>
                      <a:pt x="140" y="686"/>
                    </a:lnTo>
                    <a:lnTo>
                      <a:pt x="140" y="688"/>
                    </a:lnTo>
                    <a:lnTo>
                      <a:pt x="142" y="693"/>
                    </a:lnTo>
                    <a:lnTo>
                      <a:pt x="145" y="712"/>
                    </a:lnTo>
                    <a:lnTo>
                      <a:pt x="149" y="728"/>
                    </a:lnTo>
                    <a:lnTo>
                      <a:pt x="152" y="738"/>
                    </a:lnTo>
                    <a:lnTo>
                      <a:pt x="149" y="742"/>
                    </a:lnTo>
                    <a:lnTo>
                      <a:pt x="152" y="747"/>
                    </a:lnTo>
                    <a:lnTo>
                      <a:pt x="149" y="754"/>
                    </a:lnTo>
                    <a:lnTo>
                      <a:pt x="145" y="769"/>
                    </a:lnTo>
                    <a:lnTo>
                      <a:pt x="142" y="776"/>
                    </a:lnTo>
                    <a:lnTo>
                      <a:pt x="133" y="790"/>
                    </a:lnTo>
                    <a:lnTo>
                      <a:pt x="131" y="795"/>
                    </a:lnTo>
                    <a:lnTo>
                      <a:pt x="131" y="797"/>
                    </a:lnTo>
                    <a:lnTo>
                      <a:pt x="133" y="797"/>
                    </a:lnTo>
                    <a:lnTo>
                      <a:pt x="138" y="809"/>
                    </a:lnTo>
                    <a:lnTo>
                      <a:pt x="140" y="811"/>
                    </a:lnTo>
                    <a:lnTo>
                      <a:pt x="138" y="818"/>
                    </a:lnTo>
                    <a:lnTo>
                      <a:pt x="138" y="821"/>
                    </a:lnTo>
                    <a:lnTo>
                      <a:pt x="133" y="830"/>
                    </a:lnTo>
                    <a:lnTo>
                      <a:pt x="131" y="832"/>
                    </a:lnTo>
                    <a:lnTo>
                      <a:pt x="135" y="842"/>
                    </a:lnTo>
                    <a:lnTo>
                      <a:pt x="147" y="849"/>
                    </a:lnTo>
                    <a:lnTo>
                      <a:pt x="147" y="856"/>
                    </a:lnTo>
                    <a:lnTo>
                      <a:pt x="154" y="863"/>
                    </a:lnTo>
                    <a:lnTo>
                      <a:pt x="152" y="873"/>
                    </a:lnTo>
                    <a:lnTo>
                      <a:pt x="138" y="894"/>
                    </a:lnTo>
                    <a:lnTo>
                      <a:pt x="135" y="896"/>
                    </a:lnTo>
                    <a:lnTo>
                      <a:pt x="138" y="899"/>
                    </a:lnTo>
                    <a:lnTo>
                      <a:pt x="140" y="906"/>
                    </a:lnTo>
                    <a:lnTo>
                      <a:pt x="142" y="906"/>
                    </a:lnTo>
                    <a:lnTo>
                      <a:pt x="145" y="906"/>
                    </a:lnTo>
                    <a:lnTo>
                      <a:pt x="147" y="908"/>
                    </a:lnTo>
                    <a:lnTo>
                      <a:pt x="147" y="913"/>
                    </a:lnTo>
                    <a:lnTo>
                      <a:pt x="147" y="915"/>
                    </a:lnTo>
                    <a:lnTo>
                      <a:pt x="149" y="918"/>
                    </a:lnTo>
                    <a:lnTo>
                      <a:pt x="152" y="920"/>
                    </a:lnTo>
                    <a:lnTo>
                      <a:pt x="154" y="922"/>
                    </a:lnTo>
                    <a:lnTo>
                      <a:pt x="152" y="918"/>
                    </a:lnTo>
                    <a:lnTo>
                      <a:pt x="154" y="918"/>
                    </a:lnTo>
                    <a:lnTo>
                      <a:pt x="157" y="918"/>
                    </a:lnTo>
                    <a:lnTo>
                      <a:pt x="159" y="922"/>
                    </a:lnTo>
                    <a:lnTo>
                      <a:pt x="161" y="927"/>
                    </a:lnTo>
                    <a:lnTo>
                      <a:pt x="161" y="937"/>
                    </a:lnTo>
                    <a:lnTo>
                      <a:pt x="164" y="941"/>
                    </a:lnTo>
                    <a:lnTo>
                      <a:pt x="168" y="939"/>
                    </a:lnTo>
                    <a:lnTo>
                      <a:pt x="171" y="939"/>
                    </a:lnTo>
                    <a:lnTo>
                      <a:pt x="173" y="944"/>
                    </a:lnTo>
                    <a:lnTo>
                      <a:pt x="175" y="951"/>
                    </a:lnTo>
                    <a:lnTo>
                      <a:pt x="178" y="953"/>
                    </a:lnTo>
                    <a:lnTo>
                      <a:pt x="178" y="955"/>
                    </a:lnTo>
                    <a:lnTo>
                      <a:pt x="185" y="951"/>
                    </a:lnTo>
                    <a:lnTo>
                      <a:pt x="190" y="953"/>
                    </a:lnTo>
                    <a:lnTo>
                      <a:pt x="187" y="960"/>
                    </a:lnTo>
                    <a:lnTo>
                      <a:pt x="187" y="963"/>
                    </a:lnTo>
                    <a:lnTo>
                      <a:pt x="192" y="963"/>
                    </a:lnTo>
                    <a:lnTo>
                      <a:pt x="199" y="965"/>
                    </a:lnTo>
                    <a:lnTo>
                      <a:pt x="201" y="963"/>
                    </a:lnTo>
                    <a:lnTo>
                      <a:pt x="204" y="963"/>
                    </a:lnTo>
                    <a:lnTo>
                      <a:pt x="211" y="981"/>
                    </a:lnTo>
                    <a:lnTo>
                      <a:pt x="216" y="1003"/>
                    </a:lnTo>
                    <a:lnTo>
                      <a:pt x="223" y="1000"/>
                    </a:lnTo>
                    <a:lnTo>
                      <a:pt x="228" y="1007"/>
                    </a:lnTo>
                    <a:lnTo>
                      <a:pt x="228" y="1017"/>
                    </a:lnTo>
                    <a:lnTo>
                      <a:pt x="223" y="1026"/>
                    </a:lnTo>
                    <a:lnTo>
                      <a:pt x="225" y="1029"/>
                    </a:lnTo>
                    <a:lnTo>
                      <a:pt x="230" y="1029"/>
                    </a:lnTo>
                    <a:lnTo>
                      <a:pt x="235" y="1029"/>
                    </a:lnTo>
                    <a:lnTo>
                      <a:pt x="239" y="1031"/>
                    </a:lnTo>
                    <a:lnTo>
                      <a:pt x="237" y="1038"/>
                    </a:lnTo>
                    <a:lnTo>
                      <a:pt x="239" y="1041"/>
                    </a:lnTo>
                    <a:lnTo>
                      <a:pt x="244" y="1038"/>
                    </a:lnTo>
                    <a:lnTo>
                      <a:pt x="242" y="1029"/>
                    </a:lnTo>
                    <a:lnTo>
                      <a:pt x="246" y="1022"/>
                    </a:lnTo>
                    <a:lnTo>
                      <a:pt x="254" y="1015"/>
                    </a:lnTo>
                    <a:lnTo>
                      <a:pt x="261" y="1010"/>
                    </a:lnTo>
                    <a:lnTo>
                      <a:pt x="268" y="1010"/>
                    </a:lnTo>
                    <a:lnTo>
                      <a:pt x="277" y="1012"/>
                    </a:lnTo>
                    <a:lnTo>
                      <a:pt x="287" y="1019"/>
                    </a:lnTo>
                    <a:lnTo>
                      <a:pt x="291" y="1026"/>
                    </a:lnTo>
                    <a:lnTo>
                      <a:pt x="291" y="1017"/>
                    </a:lnTo>
                    <a:lnTo>
                      <a:pt x="298" y="1024"/>
                    </a:lnTo>
                    <a:lnTo>
                      <a:pt x="303" y="1026"/>
                    </a:lnTo>
                    <a:lnTo>
                      <a:pt x="308" y="1029"/>
                    </a:lnTo>
                    <a:lnTo>
                      <a:pt x="310" y="1026"/>
                    </a:lnTo>
                    <a:lnTo>
                      <a:pt x="313" y="1019"/>
                    </a:lnTo>
                    <a:lnTo>
                      <a:pt x="315" y="1019"/>
                    </a:lnTo>
                    <a:lnTo>
                      <a:pt x="320" y="1017"/>
                    </a:lnTo>
                    <a:lnTo>
                      <a:pt x="320" y="1017"/>
                    </a:lnTo>
                    <a:lnTo>
                      <a:pt x="351" y="979"/>
                    </a:lnTo>
                    <a:lnTo>
                      <a:pt x="353" y="972"/>
                    </a:lnTo>
                    <a:lnTo>
                      <a:pt x="355" y="974"/>
                    </a:lnTo>
                    <a:lnTo>
                      <a:pt x="358" y="974"/>
                    </a:lnTo>
                    <a:lnTo>
                      <a:pt x="360" y="972"/>
                    </a:lnTo>
                    <a:lnTo>
                      <a:pt x="358" y="972"/>
                    </a:lnTo>
                    <a:lnTo>
                      <a:pt x="360" y="958"/>
                    </a:lnTo>
                    <a:lnTo>
                      <a:pt x="365" y="948"/>
                    </a:lnTo>
                    <a:lnTo>
                      <a:pt x="362" y="946"/>
                    </a:lnTo>
                    <a:lnTo>
                      <a:pt x="360" y="944"/>
                    </a:lnTo>
                    <a:lnTo>
                      <a:pt x="360" y="941"/>
                    </a:lnTo>
                    <a:lnTo>
                      <a:pt x="355" y="934"/>
                    </a:lnTo>
                    <a:lnTo>
                      <a:pt x="353" y="927"/>
                    </a:lnTo>
                    <a:lnTo>
                      <a:pt x="351" y="918"/>
                    </a:lnTo>
                    <a:lnTo>
                      <a:pt x="351" y="908"/>
                    </a:lnTo>
                    <a:lnTo>
                      <a:pt x="353" y="901"/>
                    </a:lnTo>
                    <a:lnTo>
                      <a:pt x="355" y="894"/>
                    </a:lnTo>
                    <a:lnTo>
                      <a:pt x="367" y="880"/>
                    </a:lnTo>
                    <a:lnTo>
                      <a:pt x="369" y="877"/>
                    </a:lnTo>
                    <a:lnTo>
                      <a:pt x="367" y="873"/>
                    </a:lnTo>
                    <a:lnTo>
                      <a:pt x="367" y="870"/>
                    </a:lnTo>
                    <a:lnTo>
                      <a:pt x="358" y="875"/>
                    </a:lnTo>
                    <a:lnTo>
                      <a:pt x="355" y="873"/>
                    </a:lnTo>
                    <a:lnTo>
                      <a:pt x="355" y="875"/>
                    </a:lnTo>
                    <a:lnTo>
                      <a:pt x="353" y="873"/>
                    </a:lnTo>
                    <a:lnTo>
                      <a:pt x="351" y="870"/>
                    </a:lnTo>
                    <a:lnTo>
                      <a:pt x="348" y="868"/>
                    </a:lnTo>
                    <a:lnTo>
                      <a:pt x="348" y="866"/>
                    </a:lnTo>
                    <a:lnTo>
                      <a:pt x="348" y="863"/>
                    </a:lnTo>
                    <a:lnTo>
                      <a:pt x="343" y="861"/>
                    </a:lnTo>
                    <a:lnTo>
                      <a:pt x="346" y="858"/>
                    </a:lnTo>
                    <a:lnTo>
                      <a:pt x="348" y="858"/>
                    </a:lnTo>
                    <a:lnTo>
                      <a:pt x="353" y="858"/>
                    </a:lnTo>
                    <a:lnTo>
                      <a:pt x="355" y="861"/>
                    </a:lnTo>
                    <a:lnTo>
                      <a:pt x="360" y="866"/>
                    </a:lnTo>
                    <a:lnTo>
                      <a:pt x="362" y="866"/>
                    </a:lnTo>
                    <a:lnTo>
                      <a:pt x="365" y="863"/>
                    </a:lnTo>
                    <a:lnTo>
                      <a:pt x="379" y="877"/>
                    </a:lnTo>
                    <a:lnTo>
                      <a:pt x="388" y="884"/>
                    </a:lnTo>
                    <a:lnTo>
                      <a:pt x="398" y="887"/>
                    </a:lnTo>
                    <a:lnTo>
                      <a:pt x="398" y="884"/>
                    </a:lnTo>
                    <a:lnTo>
                      <a:pt x="403" y="877"/>
                    </a:lnTo>
                    <a:lnTo>
                      <a:pt x="407" y="870"/>
                    </a:lnTo>
                    <a:lnTo>
                      <a:pt x="412" y="868"/>
                    </a:lnTo>
                    <a:lnTo>
                      <a:pt x="424" y="868"/>
                    </a:lnTo>
                    <a:lnTo>
                      <a:pt x="431" y="868"/>
                    </a:lnTo>
                    <a:lnTo>
                      <a:pt x="436" y="870"/>
                    </a:lnTo>
                    <a:lnTo>
                      <a:pt x="438" y="868"/>
                    </a:lnTo>
                    <a:lnTo>
                      <a:pt x="440" y="870"/>
                    </a:lnTo>
                    <a:lnTo>
                      <a:pt x="445" y="873"/>
                    </a:lnTo>
                    <a:lnTo>
                      <a:pt x="450" y="873"/>
                    </a:lnTo>
                    <a:lnTo>
                      <a:pt x="452" y="875"/>
                    </a:lnTo>
                    <a:lnTo>
                      <a:pt x="457" y="875"/>
                    </a:lnTo>
                    <a:lnTo>
                      <a:pt x="464" y="882"/>
                    </a:lnTo>
                    <a:lnTo>
                      <a:pt x="466" y="884"/>
                    </a:lnTo>
                    <a:lnTo>
                      <a:pt x="469" y="884"/>
                    </a:lnTo>
                    <a:lnTo>
                      <a:pt x="478" y="894"/>
                    </a:lnTo>
                    <a:lnTo>
                      <a:pt x="485" y="896"/>
                    </a:lnTo>
                    <a:lnTo>
                      <a:pt x="490" y="899"/>
                    </a:lnTo>
                    <a:lnTo>
                      <a:pt x="490" y="901"/>
                    </a:lnTo>
                    <a:lnTo>
                      <a:pt x="492" y="901"/>
                    </a:lnTo>
                    <a:lnTo>
                      <a:pt x="497" y="899"/>
                    </a:lnTo>
                    <a:lnTo>
                      <a:pt x="502" y="896"/>
                    </a:lnTo>
                    <a:lnTo>
                      <a:pt x="509" y="896"/>
                    </a:lnTo>
                    <a:lnTo>
                      <a:pt x="514" y="899"/>
                    </a:lnTo>
                    <a:lnTo>
                      <a:pt x="511" y="903"/>
                    </a:lnTo>
                    <a:lnTo>
                      <a:pt x="511" y="906"/>
                    </a:lnTo>
                    <a:lnTo>
                      <a:pt x="514" y="906"/>
                    </a:lnTo>
                    <a:lnTo>
                      <a:pt x="516" y="908"/>
                    </a:lnTo>
                    <a:lnTo>
                      <a:pt x="516" y="899"/>
                    </a:lnTo>
                    <a:lnTo>
                      <a:pt x="523" y="894"/>
                    </a:lnTo>
                    <a:lnTo>
                      <a:pt x="528" y="892"/>
                    </a:lnTo>
                    <a:lnTo>
                      <a:pt x="530" y="887"/>
                    </a:lnTo>
                    <a:lnTo>
                      <a:pt x="530" y="882"/>
                    </a:lnTo>
                    <a:lnTo>
                      <a:pt x="533" y="873"/>
                    </a:lnTo>
                    <a:lnTo>
                      <a:pt x="533" y="870"/>
                    </a:lnTo>
                    <a:lnTo>
                      <a:pt x="530" y="868"/>
                    </a:lnTo>
                    <a:lnTo>
                      <a:pt x="528" y="866"/>
                    </a:lnTo>
                    <a:lnTo>
                      <a:pt x="528" y="863"/>
                    </a:lnTo>
                    <a:lnTo>
                      <a:pt x="530" y="858"/>
                    </a:lnTo>
                    <a:lnTo>
                      <a:pt x="526" y="849"/>
                    </a:lnTo>
                    <a:lnTo>
                      <a:pt x="530" y="837"/>
                    </a:lnTo>
                    <a:lnTo>
                      <a:pt x="537" y="825"/>
                    </a:lnTo>
                    <a:lnTo>
                      <a:pt x="547" y="821"/>
                    </a:lnTo>
                    <a:lnTo>
                      <a:pt x="545" y="818"/>
                    </a:lnTo>
                    <a:lnTo>
                      <a:pt x="537" y="813"/>
                    </a:lnTo>
                    <a:lnTo>
                      <a:pt x="535" y="811"/>
                    </a:lnTo>
                    <a:lnTo>
                      <a:pt x="533" y="804"/>
                    </a:lnTo>
                    <a:lnTo>
                      <a:pt x="533" y="799"/>
                    </a:lnTo>
                    <a:lnTo>
                      <a:pt x="535" y="780"/>
                    </a:lnTo>
                    <a:lnTo>
                      <a:pt x="540" y="757"/>
                    </a:lnTo>
                    <a:lnTo>
                      <a:pt x="540" y="742"/>
                    </a:lnTo>
                    <a:lnTo>
                      <a:pt x="535" y="735"/>
                    </a:lnTo>
                    <a:lnTo>
                      <a:pt x="540" y="707"/>
                    </a:lnTo>
                    <a:lnTo>
                      <a:pt x="540" y="695"/>
                    </a:lnTo>
                    <a:lnTo>
                      <a:pt x="535" y="676"/>
                    </a:lnTo>
                    <a:lnTo>
                      <a:pt x="535" y="672"/>
                    </a:lnTo>
                    <a:lnTo>
                      <a:pt x="535" y="667"/>
                    </a:lnTo>
                    <a:lnTo>
                      <a:pt x="537" y="662"/>
                    </a:lnTo>
                    <a:lnTo>
                      <a:pt x="537" y="660"/>
                    </a:lnTo>
                    <a:lnTo>
                      <a:pt x="537" y="655"/>
                    </a:lnTo>
                    <a:lnTo>
                      <a:pt x="540" y="645"/>
                    </a:lnTo>
                    <a:lnTo>
                      <a:pt x="540" y="643"/>
                    </a:lnTo>
                    <a:lnTo>
                      <a:pt x="540" y="636"/>
                    </a:lnTo>
                    <a:lnTo>
                      <a:pt x="537" y="627"/>
                    </a:lnTo>
                    <a:lnTo>
                      <a:pt x="535" y="622"/>
                    </a:lnTo>
                    <a:lnTo>
                      <a:pt x="535" y="610"/>
                    </a:lnTo>
                    <a:lnTo>
                      <a:pt x="535" y="601"/>
                    </a:lnTo>
                    <a:lnTo>
                      <a:pt x="537" y="591"/>
                    </a:lnTo>
                    <a:lnTo>
                      <a:pt x="540" y="584"/>
                    </a:lnTo>
                    <a:lnTo>
                      <a:pt x="540" y="582"/>
                    </a:lnTo>
                    <a:lnTo>
                      <a:pt x="540" y="582"/>
                    </a:lnTo>
                    <a:lnTo>
                      <a:pt x="537" y="579"/>
                    </a:lnTo>
                    <a:lnTo>
                      <a:pt x="535" y="579"/>
                    </a:lnTo>
                    <a:lnTo>
                      <a:pt x="535" y="577"/>
                    </a:lnTo>
                    <a:lnTo>
                      <a:pt x="537" y="577"/>
                    </a:lnTo>
                    <a:lnTo>
                      <a:pt x="535" y="572"/>
                    </a:lnTo>
                    <a:lnTo>
                      <a:pt x="535" y="567"/>
                    </a:lnTo>
                    <a:lnTo>
                      <a:pt x="535" y="563"/>
                    </a:lnTo>
                    <a:lnTo>
                      <a:pt x="537" y="556"/>
                    </a:lnTo>
                    <a:lnTo>
                      <a:pt x="540" y="556"/>
                    </a:lnTo>
                    <a:lnTo>
                      <a:pt x="542" y="556"/>
                    </a:lnTo>
                    <a:lnTo>
                      <a:pt x="542" y="553"/>
                    </a:lnTo>
                    <a:lnTo>
                      <a:pt x="545" y="548"/>
                    </a:lnTo>
                    <a:lnTo>
                      <a:pt x="542" y="546"/>
                    </a:lnTo>
                    <a:lnTo>
                      <a:pt x="540" y="546"/>
                    </a:lnTo>
                    <a:lnTo>
                      <a:pt x="537" y="548"/>
                    </a:lnTo>
                    <a:lnTo>
                      <a:pt x="537" y="551"/>
                    </a:lnTo>
                    <a:lnTo>
                      <a:pt x="533" y="539"/>
                    </a:lnTo>
                    <a:lnTo>
                      <a:pt x="533" y="525"/>
                    </a:lnTo>
                    <a:lnTo>
                      <a:pt x="542" y="492"/>
                    </a:lnTo>
                    <a:lnTo>
                      <a:pt x="542" y="485"/>
                    </a:lnTo>
                    <a:lnTo>
                      <a:pt x="533" y="480"/>
                    </a:lnTo>
                    <a:lnTo>
                      <a:pt x="526" y="470"/>
                    </a:lnTo>
                    <a:lnTo>
                      <a:pt x="523" y="470"/>
                    </a:lnTo>
                    <a:lnTo>
                      <a:pt x="519" y="468"/>
                    </a:lnTo>
                    <a:lnTo>
                      <a:pt x="514" y="463"/>
                    </a:lnTo>
                    <a:lnTo>
                      <a:pt x="504" y="442"/>
                    </a:lnTo>
                    <a:lnTo>
                      <a:pt x="502" y="437"/>
                    </a:lnTo>
                    <a:lnTo>
                      <a:pt x="500" y="421"/>
                    </a:lnTo>
                    <a:lnTo>
                      <a:pt x="500" y="414"/>
                    </a:lnTo>
                    <a:lnTo>
                      <a:pt x="502" y="404"/>
                    </a:lnTo>
                    <a:lnTo>
                      <a:pt x="504" y="399"/>
                    </a:lnTo>
                    <a:lnTo>
                      <a:pt x="511" y="390"/>
                    </a:lnTo>
                    <a:lnTo>
                      <a:pt x="514" y="385"/>
                    </a:lnTo>
                    <a:lnTo>
                      <a:pt x="519" y="373"/>
                    </a:lnTo>
                    <a:lnTo>
                      <a:pt x="521" y="366"/>
                    </a:lnTo>
                    <a:lnTo>
                      <a:pt x="526" y="364"/>
                    </a:lnTo>
                    <a:lnTo>
                      <a:pt x="533" y="362"/>
                    </a:lnTo>
                    <a:lnTo>
                      <a:pt x="537" y="354"/>
                    </a:lnTo>
                    <a:lnTo>
                      <a:pt x="540" y="338"/>
                    </a:lnTo>
                    <a:lnTo>
                      <a:pt x="547" y="326"/>
                    </a:lnTo>
                    <a:lnTo>
                      <a:pt x="547" y="319"/>
                    </a:lnTo>
                    <a:lnTo>
                      <a:pt x="547" y="310"/>
                    </a:lnTo>
                    <a:lnTo>
                      <a:pt x="549" y="305"/>
                    </a:lnTo>
                    <a:lnTo>
                      <a:pt x="552" y="298"/>
                    </a:lnTo>
                    <a:lnTo>
                      <a:pt x="552" y="293"/>
                    </a:lnTo>
                    <a:lnTo>
                      <a:pt x="549" y="291"/>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 name="Freeform 19"/>
              <p:cNvSpPr>
                <a:spLocks noEditPoints="1"/>
              </p:cNvSpPr>
              <p:nvPr/>
            </p:nvSpPr>
            <p:spPr bwMode="auto">
              <a:xfrm>
                <a:off x="1811112" y="1445218"/>
                <a:ext cx="882041" cy="941751"/>
              </a:xfrm>
              <a:custGeom>
                <a:avLst/>
                <a:gdLst>
                  <a:gd name="T0" fmla="*/ 208 w 842"/>
                  <a:gd name="T1" fmla="*/ 785 h 899"/>
                  <a:gd name="T2" fmla="*/ 650 w 842"/>
                  <a:gd name="T3" fmla="*/ 809 h 899"/>
                  <a:gd name="T4" fmla="*/ 688 w 842"/>
                  <a:gd name="T5" fmla="*/ 773 h 899"/>
                  <a:gd name="T6" fmla="*/ 676 w 842"/>
                  <a:gd name="T7" fmla="*/ 745 h 899"/>
                  <a:gd name="T8" fmla="*/ 707 w 842"/>
                  <a:gd name="T9" fmla="*/ 724 h 899"/>
                  <a:gd name="T10" fmla="*/ 726 w 842"/>
                  <a:gd name="T11" fmla="*/ 700 h 899"/>
                  <a:gd name="T12" fmla="*/ 733 w 842"/>
                  <a:gd name="T13" fmla="*/ 660 h 899"/>
                  <a:gd name="T14" fmla="*/ 717 w 842"/>
                  <a:gd name="T15" fmla="*/ 627 h 899"/>
                  <a:gd name="T16" fmla="*/ 769 w 842"/>
                  <a:gd name="T17" fmla="*/ 591 h 899"/>
                  <a:gd name="T18" fmla="*/ 764 w 842"/>
                  <a:gd name="T19" fmla="*/ 541 h 899"/>
                  <a:gd name="T20" fmla="*/ 757 w 842"/>
                  <a:gd name="T21" fmla="*/ 513 h 899"/>
                  <a:gd name="T22" fmla="*/ 745 w 842"/>
                  <a:gd name="T23" fmla="*/ 492 h 899"/>
                  <a:gd name="T24" fmla="*/ 771 w 842"/>
                  <a:gd name="T25" fmla="*/ 435 h 899"/>
                  <a:gd name="T26" fmla="*/ 799 w 842"/>
                  <a:gd name="T27" fmla="*/ 425 h 899"/>
                  <a:gd name="T28" fmla="*/ 816 w 842"/>
                  <a:gd name="T29" fmla="*/ 397 h 899"/>
                  <a:gd name="T30" fmla="*/ 799 w 842"/>
                  <a:gd name="T31" fmla="*/ 399 h 899"/>
                  <a:gd name="T32" fmla="*/ 776 w 842"/>
                  <a:gd name="T33" fmla="*/ 364 h 899"/>
                  <a:gd name="T34" fmla="*/ 781 w 842"/>
                  <a:gd name="T35" fmla="*/ 338 h 899"/>
                  <a:gd name="T36" fmla="*/ 776 w 842"/>
                  <a:gd name="T37" fmla="*/ 319 h 899"/>
                  <a:gd name="T38" fmla="*/ 802 w 842"/>
                  <a:gd name="T39" fmla="*/ 253 h 899"/>
                  <a:gd name="T40" fmla="*/ 825 w 842"/>
                  <a:gd name="T41" fmla="*/ 217 h 899"/>
                  <a:gd name="T42" fmla="*/ 818 w 842"/>
                  <a:gd name="T43" fmla="*/ 203 h 899"/>
                  <a:gd name="T44" fmla="*/ 795 w 842"/>
                  <a:gd name="T45" fmla="*/ 210 h 899"/>
                  <a:gd name="T46" fmla="*/ 766 w 842"/>
                  <a:gd name="T47" fmla="*/ 212 h 899"/>
                  <a:gd name="T48" fmla="*/ 669 w 842"/>
                  <a:gd name="T49" fmla="*/ 198 h 899"/>
                  <a:gd name="T50" fmla="*/ 624 w 842"/>
                  <a:gd name="T51" fmla="*/ 156 h 899"/>
                  <a:gd name="T52" fmla="*/ 617 w 842"/>
                  <a:gd name="T53" fmla="*/ 123 h 899"/>
                  <a:gd name="T54" fmla="*/ 634 w 842"/>
                  <a:gd name="T55" fmla="*/ 75 h 899"/>
                  <a:gd name="T56" fmla="*/ 584 w 842"/>
                  <a:gd name="T57" fmla="*/ 80 h 899"/>
                  <a:gd name="T58" fmla="*/ 575 w 842"/>
                  <a:gd name="T59" fmla="*/ 66 h 899"/>
                  <a:gd name="T60" fmla="*/ 525 w 842"/>
                  <a:gd name="T61" fmla="*/ 44 h 899"/>
                  <a:gd name="T62" fmla="*/ 501 w 842"/>
                  <a:gd name="T63" fmla="*/ 61 h 899"/>
                  <a:gd name="T64" fmla="*/ 471 w 842"/>
                  <a:gd name="T65" fmla="*/ 94 h 899"/>
                  <a:gd name="T66" fmla="*/ 411 w 842"/>
                  <a:gd name="T67" fmla="*/ 115 h 899"/>
                  <a:gd name="T68" fmla="*/ 404 w 842"/>
                  <a:gd name="T69" fmla="*/ 104 h 899"/>
                  <a:gd name="T70" fmla="*/ 374 w 842"/>
                  <a:gd name="T71" fmla="*/ 130 h 899"/>
                  <a:gd name="T72" fmla="*/ 296 w 842"/>
                  <a:gd name="T73" fmla="*/ 111 h 899"/>
                  <a:gd name="T74" fmla="*/ 248 w 842"/>
                  <a:gd name="T75" fmla="*/ 99 h 899"/>
                  <a:gd name="T76" fmla="*/ 175 w 842"/>
                  <a:gd name="T77" fmla="*/ 75 h 899"/>
                  <a:gd name="T78" fmla="*/ 111 w 842"/>
                  <a:gd name="T79" fmla="*/ 42 h 899"/>
                  <a:gd name="T80" fmla="*/ 68 w 842"/>
                  <a:gd name="T81" fmla="*/ 4 h 899"/>
                  <a:gd name="T82" fmla="*/ 19 w 842"/>
                  <a:gd name="T83" fmla="*/ 42 h 899"/>
                  <a:gd name="T84" fmla="*/ 23 w 842"/>
                  <a:gd name="T85" fmla="*/ 80 h 899"/>
                  <a:gd name="T86" fmla="*/ 61 w 842"/>
                  <a:gd name="T87" fmla="*/ 123 h 899"/>
                  <a:gd name="T88" fmla="*/ 73 w 842"/>
                  <a:gd name="T89" fmla="*/ 130 h 899"/>
                  <a:gd name="T90" fmla="*/ 99 w 842"/>
                  <a:gd name="T91" fmla="*/ 137 h 899"/>
                  <a:gd name="T92" fmla="*/ 123 w 842"/>
                  <a:gd name="T93" fmla="*/ 156 h 899"/>
                  <a:gd name="T94" fmla="*/ 139 w 842"/>
                  <a:gd name="T95" fmla="*/ 186 h 899"/>
                  <a:gd name="T96" fmla="*/ 310 w 842"/>
                  <a:gd name="T97" fmla="*/ 492 h 899"/>
                  <a:gd name="T98" fmla="*/ 322 w 842"/>
                  <a:gd name="T99" fmla="*/ 629 h 899"/>
                  <a:gd name="T100" fmla="*/ 407 w 842"/>
                  <a:gd name="T101" fmla="*/ 643 h 899"/>
                  <a:gd name="T102" fmla="*/ 492 w 842"/>
                  <a:gd name="T103" fmla="*/ 724 h 899"/>
                  <a:gd name="T104" fmla="*/ 558 w 842"/>
                  <a:gd name="T105" fmla="*/ 785 h 899"/>
                  <a:gd name="T106" fmla="*/ 556 w 842"/>
                  <a:gd name="T107" fmla="*/ 844 h 899"/>
                  <a:gd name="T108" fmla="*/ 615 w 842"/>
                  <a:gd name="T109" fmla="*/ 821 h 899"/>
                  <a:gd name="T110" fmla="*/ 310 w 842"/>
                  <a:gd name="T111" fmla="*/ 690 h 899"/>
                  <a:gd name="T112" fmla="*/ 296 w 842"/>
                  <a:gd name="T113" fmla="*/ 724 h 899"/>
                  <a:gd name="T114" fmla="*/ 222 w 842"/>
                  <a:gd name="T115" fmla="*/ 731 h 899"/>
                  <a:gd name="T116" fmla="*/ 255 w 842"/>
                  <a:gd name="T117" fmla="*/ 695 h 899"/>
                  <a:gd name="T118" fmla="*/ 284 w 842"/>
                  <a:gd name="T119" fmla="*/ 688 h 899"/>
                  <a:gd name="T120" fmla="*/ 482 w 842"/>
                  <a:gd name="T121" fmla="*/ 861 h 899"/>
                  <a:gd name="T122" fmla="*/ 482 w 842"/>
                  <a:gd name="T123" fmla="*/ 861 h 899"/>
                  <a:gd name="T124" fmla="*/ 113 w 842"/>
                  <a:gd name="T125" fmla="*/ 605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2" h="899">
                    <a:moveTo>
                      <a:pt x="215" y="794"/>
                    </a:moveTo>
                    <a:lnTo>
                      <a:pt x="215" y="794"/>
                    </a:lnTo>
                    <a:lnTo>
                      <a:pt x="215" y="794"/>
                    </a:lnTo>
                    <a:lnTo>
                      <a:pt x="215" y="797"/>
                    </a:lnTo>
                    <a:lnTo>
                      <a:pt x="215" y="799"/>
                    </a:lnTo>
                    <a:lnTo>
                      <a:pt x="213" y="802"/>
                    </a:lnTo>
                    <a:lnTo>
                      <a:pt x="208" y="802"/>
                    </a:lnTo>
                    <a:lnTo>
                      <a:pt x="203" y="802"/>
                    </a:lnTo>
                    <a:lnTo>
                      <a:pt x="201" y="799"/>
                    </a:lnTo>
                    <a:lnTo>
                      <a:pt x="201" y="797"/>
                    </a:lnTo>
                    <a:lnTo>
                      <a:pt x="203" y="794"/>
                    </a:lnTo>
                    <a:lnTo>
                      <a:pt x="206" y="790"/>
                    </a:lnTo>
                    <a:lnTo>
                      <a:pt x="208" y="785"/>
                    </a:lnTo>
                    <a:lnTo>
                      <a:pt x="210" y="785"/>
                    </a:lnTo>
                    <a:lnTo>
                      <a:pt x="210" y="790"/>
                    </a:lnTo>
                    <a:lnTo>
                      <a:pt x="213" y="792"/>
                    </a:lnTo>
                    <a:lnTo>
                      <a:pt x="215" y="794"/>
                    </a:lnTo>
                    <a:close/>
                    <a:moveTo>
                      <a:pt x="291" y="887"/>
                    </a:moveTo>
                    <a:lnTo>
                      <a:pt x="291" y="887"/>
                    </a:lnTo>
                    <a:lnTo>
                      <a:pt x="296" y="891"/>
                    </a:lnTo>
                    <a:lnTo>
                      <a:pt x="296" y="899"/>
                    </a:lnTo>
                    <a:lnTo>
                      <a:pt x="288" y="896"/>
                    </a:lnTo>
                    <a:lnTo>
                      <a:pt x="288" y="889"/>
                    </a:lnTo>
                    <a:lnTo>
                      <a:pt x="291" y="887"/>
                    </a:lnTo>
                    <a:close/>
                    <a:moveTo>
                      <a:pt x="650" y="809"/>
                    </a:moveTo>
                    <a:lnTo>
                      <a:pt x="650" y="809"/>
                    </a:lnTo>
                    <a:lnTo>
                      <a:pt x="650" y="806"/>
                    </a:lnTo>
                    <a:lnTo>
                      <a:pt x="653" y="804"/>
                    </a:lnTo>
                    <a:lnTo>
                      <a:pt x="655" y="802"/>
                    </a:lnTo>
                    <a:lnTo>
                      <a:pt x="658" y="802"/>
                    </a:lnTo>
                    <a:lnTo>
                      <a:pt x="684" y="794"/>
                    </a:lnTo>
                    <a:lnTo>
                      <a:pt x="686" y="794"/>
                    </a:lnTo>
                    <a:lnTo>
                      <a:pt x="686" y="792"/>
                    </a:lnTo>
                    <a:lnTo>
                      <a:pt x="688" y="792"/>
                    </a:lnTo>
                    <a:lnTo>
                      <a:pt x="688" y="790"/>
                    </a:lnTo>
                    <a:lnTo>
                      <a:pt x="688" y="785"/>
                    </a:lnTo>
                    <a:lnTo>
                      <a:pt x="688" y="780"/>
                    </a:lnTo>
                    <a:lnTo>
                      <a:pt x="688" y="776"/>
                    </a:lnTo>
                    <a:lnTo>
                      <a:pt x="688" y="773"/>
                    </a:lnTo>
                    <a:lnTo>
                      <a:pt x="686" y="773"/>
                    </a:lnTo>
                    <a:lnTo>
                      <a:pt x="684" y="771"/>
                    </a:lnTo>
                    <a:lnTo>
                      <a:pt x="674" y="766"/>
                    </a:lnTo>
                    <a:lnTo>
                      <a:pt x="674" y="766"/>
                    </a:lnTo>
                    <a:lnTo>
                      <a:pt x="674" y="764"/>
                    </a:lnTo>
                    <a:lnTo>
                      <a:pt x="674" y="761"/>
                    </a:lnTo>
                    <a:lnTo>
                      <a:pt x="674" y="759"/>
                    </a:lnTo>
                    <a:lnTo>
                      <a:pt x="679" y="754"/>
                    </a:lnTo>
                    <a:lnTo>
                      <a:pt x="679" y="752"/>
                    </a:lnTo>
                    <a:lnTo>
                      <a:pt x="679" y="750"/>
                    </a:lnTo>
                    <a:lnTo>
                      <a:pt x="676" y="747"/>
                    </a:lnTo>
                    <a:lnTo>
                      <a:pt x="676" y="747"/>
                    </a:lnTo>
                    <a:lnTo>
                      <a:pt x="676" y="745"/>
                    </a:lnTo>
                    <a:lnTo>
                      <a:pt x="676" y="742"/>
                    </a:lnTo>
                    <a:lnTo>
                      <a:pt x="676" y="742"/>
                    </a:lnTo>
                    <a:lnTo>
                      <a:pt x="679" y="740"/>
                    </a:lnTo>
                    <a:lnTo>
                      <a:pt x="681" y="740"/>
                    </a:lnTo>
                    <a:lnTo>
                      <a:pt x="681" y="740"/>
                    </a:lnTo>
                    <a:lnTo>
                      <a:pt x="686" y="742"/>
                    </a:lnTo>
                    <a:lnTo>
                      <a:pt x="686" y="742"/>
                    </a:lnTo>
                    <a:lnTo>
                      <a:pt x="688" y="742"/>
                    </a:lnTo>
                    <a:lnTo>
                      <a:pt x="702" y="733"/>
                    </a:lnTo>
                    <a:lnTo>
                      <a:pt x="702" y="733"/>
                    </a:lnTo>
                    <a:lnTo>
                      <a:pt x="705" y="731"/>
                    </a:lnTo>
                    <a:lnTo>
                      <a:pt x="705" y="731"/>
                    </a:lnTo>
                    <a:lnTo>
                      <a:pt x="707" y="724"/>
                    </a:lnTo>
                    <a:lnTo>
                      <a:pt x="710" y="721"/>
                    </a:lnTo>
                    <a:lnTo>
                      <a:pt x="710" y="721"/>
                    </a:lnTo>
                    <a:lnTo>
                      <a:pt x="714" y="719"/>
                    </a:lnTo>
                    <a:lnTo>
                      <a:pt x="717" y="716"/>
                    </a:lnTo>
                    <a:lnTo>
                      <a:pt x="719" y="714"/>
                    </a:lnTo>
                    <a:lnTo>
                      <a:pt x="719" y="712"/>
                    </a:lnTo>
                    <a:lnTo>
                      <a:pt x="721" y="712"/>
                    </a:lnTo>
                    <a:lnTo>
                      <a:pt x="721" y="705"/>
                    </a:lnTo>
                    <a:lnTo>
                      <a:pt x="724" y="702"/>
                    </a:lnTo>
                    <a:lnTo>
                      <a:pt x="724" y="702"/>
                    </a:lnTo>
                    <a:lnTo>
                      <a:pt x="724" y="702"/>
                    </a:lnTo>
                    <a:lnTo>
                      <a:pt x="724" y="700"/>
                    </a:lnTo>
                    <a:lnTo>
                      <a:pt x="726" y="700"/>
                    </a:lnTo>
                    <a:lnTo>
                      <a:pt x="731" y="697"/>
                    </a:lnTo>
                    <a:lnTo>
                      <a:pt x="731" y="697"/>
                    </a:lnTo>
                    <a:lnTo>
                      <a:pt x="733" y="697"/>
                    </a:lnTo>
                    <a:lnTo>
                      <a:pt x="733" y="693"/>
                    </a:lnTo>
                    <a:lnTo>
                      <a:pt x="733" y="688"/>
                    </a:lnTo>
                    <a:lnTo>
                      <a:pt x="731" y="676"/>
                    </a:lnTo>
                    <a:lnTo>
                      <a:pt x="731" y="671"/>
                    </a:lnTo>
                    <a:lnTo>
                      <a:pt x="731" y="669"/>
                    </a:lnTo>
                    <a:lnTo>
                      <a:pt x="731" y="667"/>
                    </a:lnTo>
                    <a:lnTo>
                      <a:pt x="733" y="667"/>
                    </a:lnTo>
                    <a:lnTo>
                      <a:pt x="733" y="664"/>
                    </a:lnTo>
                    <a:lnTo>
                      <a:pt x="733" y="662"/>
                    </a:lnTo>
                    <a:lnTo>
                      <a:pt x="733" y="660"/>
                    </a:lnTo>
                    <a:lnTo>
                      <a:pt x="733" y="657"/>
                    </a:lnTo>
                    <a:lnTo>
                      <a:pt x="733" y="655"/>
                    </a:lnTo>
                    <a:lnTo>
                      <a:pt x="731" y="655"/>
                    </a:lnTo>
                    <a:lnTo>
                      <a:pt x="728" y="653"/>
                    </a:lnTo>
                    <a:lnTo>
                      <a:pt x="726" y="650"/>
                    </a:lnTo>
                    <a:lnTo>
                      <a:pt x="724" y="645"/>
                    </a:lnTo>
                    <a:lnTo>
                      <a:pt x="724" y="645"/>
                    </a:lnTo>
                    <a:lnTo>
                      <a:pt x="721" y="643"/>
                    </a:lnTo>
                    <a:lnTo>
                      <a:pt x="712" y="636"/>
                    </a:lnTo>
                    <a:lnTo>
                      <a:pt x="712" y="634"/>
                    </a:lnTo>
                    <a:lnTo>
                      <a:pt x="714" y="631"/>
                    </a:lnTo>
                    <a:lnTo>
                      <a:pt x="717" y="627"/>
                    </a:lnTo>
                    <a:lnTo>
                      <a:pt x="717" y="627"/>
                    </a:lnTo>
                    <a:lnTo>
                      <a:pt x="719" y="627"/>
                    </a:lnTo>
                    <a:lnTo>
                      <a:pt x="721" y="627"/>
                    </a:lnTo>
                    <a:lnTo>
                      <a:pt x="724" y="627"/>
                    </a:lnTo>
                    <a:lnTo>
                      <a:pt x="726" y="629"/>
                    </a:lnTo>
                    <a:lnTo>
                      <a:pt x="728" y="629"/>
                    </a:lnTo>
                    <a:lnTo>
                      <a:pt x="731" y="627"/>
                    </a:lnTo>
                    <a:lnTo>
                      <a:pt x="736" y="619"/>
                    </a:lnTo>
                    <a:lnTo>
                      <a:pt x="738" y="617"/>
                    </a:lnTo>
                    <a:lnTo>
                      <a:pt x="752" y="608"/>
                    </a:lnTo>
                    <a:lnTo>
                      <a:pt x="766" y="596"/>
                    </a:lnTo>
                    <a:lnTo>
                      <a:pt x="766" y="593"/>
                    </a:lnTo>
                    <a:lnTo>
                      <a:pt x="769" y="591"/>
                    </a:lnTo>
                    <a:lnTo>
                      <a:pt x="769" y="591"/>
                    </a:lnTo>
                    <a:lnTo>
                      <a:pt x="769" y="589"/>
                    </a:lnTo>
                    <a:lnTo>
                      <a:pt x="769" y="586"/>
                    </a:lnTo>
                    <a:lnTo>
                      <a:pt x="769" y="586"/>
                    </a:lnTo>
                    <a:lnTo>
                      <a:pt x="769" y="584"/>
                    </a:lnTo>
                    <a:lnTo>
                      <a:pt x="766" y="582"/>
                    </a:lnTo>
                    <a:lnTo>
                      <a:pt x="766" y="579"/>
                    </a:lnTo>
                    <a:lnTo>
                      <a:pt x="762" y="579"/>
                    </a:lnTo>
                    <a:lnTo>
                      <a:pt x="762" y="577"/>
                    </a:lnTo>
                    <a:lnTo>
                      <a:pt x="762" y="574"/>
                    </a:lnTo>
                    <a:lnTo>
                      <a:pt x="762" y="563"/>
                    </a:lnTo>
                    <a:lnTo>
                      <a:pt x="762" y="556"/>
                    </a:lnTo>
                    <a:lnTo>
                      <a:pt x="764" y="546"/>
                    </a:lnTo>
                    <a:lnTo>
                      <a:pt x="764" y="541"/>
                    </a:lnTo>
                    <a:lnTo>
                      <a:pt x="766" y="537"/>
                    </a:lnTo>
                    <a:lnTo>
                      <a:pt x="769" y="537"/>
                    </a:lnTo>
                    <a:lnTo>
                      <a:pt x="769" y="532"/>
                    </a:lnTo>
                    <a:lnTo>
                      <a:pt x="769" y="532"/>
                    </a:lnTo>
                    <a:lnTo>
                      <a:pt x="769" y="529"/>
                    </a:lnTo>
                    <a:lnTo>
                      <a:pt x="769" y="522"/>
                    </a:lnTo>
                    <a:lnTo>
                      <a:pt x="766" y="520"/>
                    </a:lnTo>
                    <a:lnTo>
                      <a:pt x="766" y="515"/>
                    </a:lnTo>
                    <a:lnTo>
                      <a:pt x="764" y="513"/>
                    </a:lnTo>
                    <a:lnTo>
                      <a:pt x="762" y="511"/>
                    </a:lnTo>
                    <a:lnTo>
                      <a:pt x="759" y="511"/>
                    </a:lnTo>
                    <a:lnTo>
                      <a:pt x="759" y="511"/>
                    </a:lnTo>
                    <a:lnTo>
                      <a:pt x="757" y="513"/>
                    </a:lnTo>
                    <a:lnTo>
                      <a:pt x="757" y="515"/>
                    </a:lnTo>
                    <a:lnTo>
                      <a:pt x="757" y="515"/>
                    </a:lnTo>
                    <a:lnTo>
                      <a:pt x="755" y="515"/>
                    </a:lnTo>
                    <a:lnTo>
                      <a:pt x="752" y="515"/>
                    </a:lnTo>
                    <a:lnTo>
                      <a:pt x="752" y="513"/>
                    </a:lnTo>
                    <a:lnTo>
                      <a:pt x="750" y="511"/>
                    </a:lnTo>
                    <a:lnTo>
                      <a:pt x="750" y="503"/>
                    </a:lnTo>
                    <a:lnTo>
                      <a:pt x="747" y="501"/>
                    </a:lnTo>
                    <a:lnTo>
                      <a:pt x="747" y="499"/>
                    </a:lnTo>
                    <a:lnTo>
                      <a:pt x="747" y="496"/>
                    </a:lnTo>
                    <a:lnTo>
                      <a:pt x="745" y="496"/>
                    </a:lnTo>
                    <a:lnTo>
                      <a:pt x="745" y="494"/>
                    </a:lnTo>
                    <a:lnTo>
                      <a:pt x="745" y="492"/>
                    </a:lnTo>
                    <a:lnTo>
                      <a:pt x="745" y="485"/>
                    </a:lnTo>
                    <a:lnTo>
                      <a:pt x="750" y="470"/>
                    </a:lnTo>
                    <a:lnTo>
                      <a:pt x="755" y="468"/>
                    </a:lnTo>
                    <a:lnTo>
                      <a:pt x="757" y="466"/>
                    </a:lnTo>
                    <a:lnTo>
                      <a:pt x="764" y="461"/>
                    </a:lnTo>
                    <a:lnTo>
                      <a:pt x="764" y="461"/>
                    </a:lnTo>
                    <a:lnTo>
                      <a:pt x="766" y="459"/>
                    </a:lnTo>
                    <a:lnTo>
                      <a:pt x="769" y="456"/>
                    </a:lnTo>
                    <a:lnTo>
                      <a:pt x="769" y="454"/>
                    </a:lnTo>
                    <a:lnTo>
                      <a:pt x="769" y="451"/>
                    </a:lnTo>
                    <a:lnTo>
                      <a:pt x="769" y="449"/>
                    </a:lnTo>
                    <a:lnTo>
                      <a:pt x="769" y="437"/>
                    </a:lnTo>
                    <a:lnTo>
                      <a:pt x="771" y="435"/>
                    </a:lnTo>
                    <a:lnTo>
                      <a:pt x="771" y="432"/>
                    </a:lnTo>
                    <a:lnTo>
                      <a:pt x="773" y="430"/>
                    </a:lnTo>
                    <a:lnTo>
                      <a:pt x="776" y="430"/>
                    </a:lnTo>
                    <a:lnTo>
                      <a:pt x="778" y="430"/>
                    </a:lnTo>
                    <a:lnTo>
                      <a:pt x="785" y="432"/>
                    </a:lnTo>
                    <a:lnTo>
                      <a:pt x="790" y="432"/>
                    </a:lnTo>
                    <a:lnTo>
                      <a:pt x="790" y="432"/>
                    </a:lnTo>
                    <a:lnTo>
                      <a:pt x="792" y="432"/>
                    </a:lnTo>
                    <a:lnTo>
                      <a:pt x="792" y="430"/>
                    </a:lnTo>
                    <a:lnTo>
                      <a:pt x="795" y="428"/>
                    </a:lnTo>
                    <a:lnTo>
                      <a:pt x="797" y="425"/>
                    </a:lnTo>
                    <a:lnTo>
                      <a:pt x="797" y="425"/>
                    </a:lnTo>
                    <a:lnTo>
                      <a:pt x="799" y="425"/>
                    </a:lnTo>
                    <a:lnTo>
                      <a:pt x="799" y="423"/>
                    </a:lnTo>
                    <a:lnTo>
                      <a:pt x="807" y="423"/>
                    </a:lnTo>
                    <a:lnTo>
                      <a:pt x="809" y="423"/>
                    </a:lnTo>
                    <a:lnTo>
                      <a:pt x="809" y="421"/>
                    </a:lnTo>
                    <a:lnTo>
                      <a:pt x="821" y="411"/>
                    </a:lnTo>
                    <a:lnTo>
                      <a:pt x="825" y="406"/>
                    </a:lnTo>
                    <a:lnTo>
                      <a:pt x="825" y="406"/>
                    </a:lnTo>
                    <a:lnTo>
                      <a:pt x="825" y="404"/>
                    </a:lnTo>
                    <a:lnTo>
                      <a:pt x="823" y="399"/>
                    </a:lnTo>
                    <a:lnTo>
                      <a:pt x="821" y="397"/>
                    </a:lnTo>
                    <a:lnTo>
                      <a:pt x="821" y="397"/>
                    </a:lnTo>
                    <a:lnTo>
                      <a:pt x="818" y="397"/>
                    </a:lnTo>
                    <a:lnTo>
                      <a:pt x="816" y="397"/>
                    </a:lnTo>
                    <a:lnTo>
                      <a:pt x="816" y="397"/>
                    </a:lnTo>
                    <a:lnTo>
                      <a:pt x="816" y="399"/>
                    </a:lnTo>
                    <a:lnTo>
                      <a:pt x="814" y="404"/>
                    </a:lnTo>
                    <a:lnTo>
                      <a:pt x="814" y="404"/>
                    </a:lnTo>
                    <a:lnTo>
                      <a:pt x="814" y="406"/>
                    </a:lnTo>
                    <a:lnTo>
                      <a:pt x="811" y="406"/>
                    </a:lnTo>
                    <a:lnTo>
                      <a:pt x="811" y="406"/>
                    </a:lnTo>
                    <a:lnTo>
                      <a:pt x="807" y="409"/>
                    </a:lnTo>
                    <a:lnTo>
                      <a:pt x="807" y="409"/>
                    </a:lnTo>
                    <a:lnTo>
                      <a:pt x="802" y="406"/>
                    </a:lnTo>
                    <a:lnTo>
                      <a:pt x="802" y="406"/>
                    </a:lnTo>
                    <a:lnTo>
                      <a:pt x="799" y="404"/>
                    </a:lnTo>
                    <a:lnTo>
                      <a:pt x="799" y="399"/>
                    </a:lnTo>
                    <a:lnTo>
                      <a:pt x="797" y="390"/>
                    </a:lnTo>
                    <a:lnTo>
                      <a:pt x="797" y="385"/>
                    </a:lnTo>
                    <a:lnTo>
                      <a:pt x="797" y="383"/>
                    </a:lnTo>
                    <a:lnTo>
                      <a:pt x="795" y="383"/>
                    </a:lnTo>
                    <a:lnTo>
                      <a:pt x="792" y="380"/>
                    </a:lnTo>
                    <a:lnTo>
                      <a:pt x="781" y="378"/>
                    </a:lnTo>
                    <a:lnTo>
                      <a:pt x="778" y="378"/>
                    </a:lnTo>
                    <a:lnTo>
                      <a:pt x="778" y="378"/>
                    </a:lnTo>
                    <a:lnTo>
                      <a:pt x="778" y="376"/>
                    </a:lnTo>
                    <a:lnTo>
                      <a:pt x="776" y="373"/>
                    </a:lnTo>
                    <a:lnTo>
                      <a:pt x="776" y="366"/>
                    </a:lnTo>
                    <a:lnTo>
                      <a:pt x="776" y="364"/>
                    </a:lnTo>
                    <a:lnTo>
                      <a:pt x="776" y="364"/>
                    </a:lnTo>
                    <a:lnTo>
                      <a:pt x="773" y="362"/>
                    </a:lnTo>
                    <a:lnTo>
                      <a:pt x="766" y="364"/>
                    </a:lnTo>
                    <a:lnTo>
                      <a:pt x="766" y="364"/>
                    </a:lnTo>
                    <a:lnTo>
                      <a:pt x="764" y="364"/>
                    </a:lnTo>
                    <a:lnTo>
                      <a:pt x="764" y="362"/>
                    </a:lnTo>
                    <a:lnTo>
                      <a:pt x="764" y="359"/>
                    </a:lnTo>
                    <a:lnTo>
                      <a:pt x="764" y="357"/>
                    </a:lnTo>
                    <a:lnTo>
                      <a:pt x="769" y="352"/>
                    </a:lnTo>
                    <a:lnTo>
                      <a:pt x="771" y="350"/>
                    </a:lnTo>
                    <a:lnTo>
                      <a:pt x="773" y="350"/>
                    </a:lnTo>
                    <a:lnTo>
                      <a:pt x="773" y="350"/>
                    </a:lnTo>
                    <a:lnTo>
                      <a:pt x="776" y="347"/>
                    </a:lnTo>
                    <a:lnTo>
                      <a:pt x="781" y="338"/>
                    </a:lnTo>
                    <a:lnTo>
                      <a:pt x="783" y="335"/>
                    </a:lnTo>
                    <a:lnTo>
                      <a:pt x="785" y="335"/>
                    </a:lnTo>
                    <a:lnTo>
                      <a:pt x="788" y="333"/>
                    </a:lnTo>
                    <a:lnTo>
                      <a:pt x="788" y="333"/>
                    </a:lnTo>
                    <a:lnTo>
                      <a:pt x="790" y="331"/>
                    </a:lnTo>
                    <a:lnTo>
                      <a:pt x="788" y="326"/>
                    </a:lnTo>
                    <a:lnTo>
                      <a:pt x="788" y="326"/>
                    </a:lnTo>
                    <a:lnTo>
                      <a:pt x="788" y="324"/>
                    </a:lnTo>
                    <a:lnTo>
                      <a:pt x="785" y="324"/>
                    </a:lnTo>
                    <a:lnTo>
                      <a:pt x="778" y="321"/>
                    </a:lnTo>
                    <a:lnTo>
                      <a:pt x="778" y="321"/>
                    </a:lnTo>
                    <a:lnTo>
                      <a:pt x="776" y="319"/>
                    </a:lnTo>
                    <a:lnTo>
                      <a:pt x="776" y="319"/>
                    </a:lnTo>
                    <a:lnTo>
                      <a:pt x="776" y="317"/>
                    </a:lnTo>
                    <a:lnTo>
                      <a:pt x="776" y="314"/>
                    </a:lnTo>
                    <a:lnTo>
                      <a:pt x="781" y="312"/>
                    </a:lnTo>
                    <a:lnTo>
                      <a:pt x="781" y="309"/>
                    </a:lnTo>
                    <a:lnTo>
                      <a:pt x="785" y="309"/>
                    </a:lnTo>
                    <a:lnTo>
                      <a:pt x="788" y="309"/>
                    </a:lnTo>
                    <a:lnTo>
                      <a:pt x="790" y="300"/>
                    </a:lnTo>
                    <a:lnTo>
                      <a:pt x="802" y="269"/>
                    </a:lnTo>
                    <a:lnTo>
                      <a:pt x="797" y="260"/>
                    </a:lnTo>
                    <a:lnTo>
                      <a:pt x="797" y="257"/>
                    </a:lnTo>
                    <a:lnTo>
                      <a:pt x="797" y="255"/>
                    </a:lnTo>
                    <a:lnTo>
                      <a:pt x="797" y="255"/>
                    </a:lnTo>
                    <a:lnTo>
                      <a:pt x="802" y="253"/>
                    </a:lnTo>
                    <a:lnTo>
                      <a:pt x="804" y="250"/>
                    </a:lnTo>
                    <a:lnTo>
                      <a:pt x="807" y="248"/>
                    </a:lnTo>
                    <a:lnTo>
                      <a:pt x="809" y="241"/>
                    </a:lnTo>
                    <a:lnTo>
                      <a:pt x="811" y="241"/>
                    </a:lnTo>
                    <a:lnTo>
                      <a:pt x="816" y="238"/>
                    </a:lnTo>
                    <a:lnTo>
                      <a:pt x="818" y="236"/>
                    </a:lnTo>
                    <a:lnTo>
                      <a:pt x="821" y="234"/>
                    </a:lnTo>
                    <a:lnTo>
                      <a:pt x="821" y="231"/>
                    </a:lnTo>
                    <a:lnTo>
                      <a:pt x="821" y="227"/>
                    </a:lnTo>
                    <a:lnTo>
                      <a:pt x="823" y="220"/>
                    </a:lnTo>
                    <a:lnTo>
                      <a:pt x="823" y="217"/>
                    </a:lnTo>
                    <a:lnTo>
                      <a:pt x="825" y="217"/>
                    </a:lnTo>
                    <a:lnTo>
                      <a:pt x="825" y="217"/>
                    </a:lnTo>
                    <a:lnTo>
                      <a:pt x="828" y="220"/>
                    </a:lnTo>
                    <a:lnTo>
                      <a:pt x="830" y="234"/>
                    </a:lnTo>
                    <a:lnTo>
                      <a:pt x="830" y="234"/>
                    </a:lnTo>
                    <a:lnTo>
                      <a:pt x="833" y="236"/>
                    </a:lnTo>
                    <a:lnTo>
                      <a:pt x="835" y="236"/>
                    </a:lnTo>
                    <a:lnTo>
                      <a:pt x="835" y="236"/>
                    </a:lnTo>
                    <a:lnTo>
                      <a:pt x="837" y="234"/>
                    </a:lnTo>
                    <a:lnTo>
                      <a:pt x="837" y="229"/>
                    </a:lnTo>
                    <a:lnTo>
                      <a:pt x="842" y="222"/>
                    </a:lnTo>
                    <a:lnTo>
                      <a:pt x="842" y="220"/>
                    </a:lnTo>
                    <a:lnTo>
                      <a:pt x="842" y="217"/>
                    </a:lnTo>
                    <a:lnTo>
                      <a:pt x="823" y="205"/>
                    </a:lnTo>
                    <a:lnTo>
                      <a:pt x="818" y="203"/>
                    </a:lnTo>
                    <a:lnTo>
                      <a:pt x="816" y="201"/>
                    </a:lnTo>
                    <a:lnTo>
                      <a:pt x="814" y="201"/>
                    </a:lnTo>
                    <a:lnTo>
                      <a:pt x="814" y="201"/>
                    </a:lnTo>
                    <a:lnTo>
                      <a:pt x="811" y="201"/>
                    </a:lnTo>
                    <a:lnTo>
                      <a:pt x="811" y="203"/>
                    </a:lnTo>
                    <a:lnTo>
                      <a:pt x="807" y="205"/>
                    </a:lnTo>
                    <a:lnTo>
                      <a:pt x="807" y="205"/>
                    </a:lnTo>
                    <a:lnTo>
                      <a:pt x="804" y="208"/>
                    </a:lnTo>
                    <a:lnTo>
                      <a:pt x="799" y="208"/>
                    </a:lnTo>
                    <a:lnTo>
                      <a:pt x="797" y="208"/>
                    </a:lnTo>
                    <a:lnTo>
                      <a:pt x="795" y="208"/>
                    </a:lnTo>
                    <a:lnTo>
                      <a:pt x="795" y="208"/>
                    </a:lnTo>
                    <a:lnTo>
                      <a:pt x="795" y="210"/>
                    </a:lnTo>
                    <a:lnTo>
                      <a:pt x="792" y="215"/>
                    </a:lnTo>
                    <a:lnTo>
                      <a:pt x="790" y="217"/>
                    </a:lnTo>
                    <a:lnTo>
                      <a:pt x="790" y="217"/>
                    </a:lnTo>
                    <a:lnTo>
                      <a:pt x="788" y="217"/>
                    </a:lnTo>
                    <a:lnTo>
                      <a:pt x="788" y="217"/>
                    </a:lnTo>
                    <a:lnTo>
                      <a:pt x="785" y="217"/>
                    </a:lnTo>
                    <a:lnTo>
                      <a:pt x="783" y="217"/>
                    </a:lnTo>
                    <a:lnTo>
                      <a:pt x="778" y="212"/>
                    </a:lnTo>
                    <a:lnTo>
                      <a:pt x="776" y="212"/>
                    </a:lnTo>
                    <a:lnTo>
                      <a:pt x="773" y="210"/>
                    </a:lnTo>
                    <a:lnTo>
                      <a:pt x="771" y="210"/>
                    </a:lnTo>
                    <a:lnTo>
                      <a:pt x="769" y="212"/>
                    </a:lnTo>
                    <a:lnTo>
                      <a:pt x="766" y="212"/>
                    </a:lnTo>
                    <a:lnTo>
                      <a:pt x="762" y="215"/>
                    </a:lnTo>
                    <a:lnTo>
                      <a:pt x="757" y="217"/>
                    </a:lnTo>
                    <a:lnTo>
                      <a:pt x="752" y="217"/>
                    </a:lnTo>
                    <a:lnTo>
                      <a:pt x="721" y="215"/>
                    </a:lnTo>
                    <a:lnTo>
                      <a:pt x="717" y="212"/>
                    </a:lnTo>
                    <a:lnTo>
                      <a:pt x="710" y="208"/>
                    </a:lnTo>
                    <a:lnTo>
                      <a:pt x="705" y="203"/>
                    </a:lnTo>
                    <a:lnTo>
                      <a:pt x="693" y="201"/>
                    </a:lnTo>
                    <a:lnTo>
                      <a:pt x="691" y="201"/>
                    </a:lnTo>
                    <a:lnTo>
                      <a:pt x="676" y="201"/>
                    </a:lnTo>
                    <a:lnTo>
                      <a:pt x="674" y="201"/>
                    </a:lnTo>
                    <a:lnTo>
                      <a:pt x="672" y="201"/>
                    </a:lnTo>
                    <a:lnTo>
                      <a:pt x="669" y="198"/>
                    </a:lnTo>
                    <a:lnTo>
                      <a:pt x="665" y="196"/>
                    </a:lnTo>
                    <a:lnTo>
                      <a:pt x="662" y="194"/>
                    </a:lnTo>
                    <a:lnTo>
                      <a:pt x="660" y="191"/>
                    </a:lnTo>
                    <a:lnTo>
                      <a:pt x="643" y="184"/>
                    </a:lnTo>
                    <a:lnTo>
                      <a:pt x="641" y="182"/>
                    </a:lnTo>
                    <a:lnTo>
                      <a:pt x="636" y="179"/>
                    </a:lnTo>
                    <a:lnTo>
                      <a:pt x="634" y="165"/>
                    </a:lnTo>
                    <a:lnTo>
                      <a:pt x="631" y="163"/>
                    </a:lnTo>
                    <a:lnTo>
                      <a:pt x="631" y="160"/>
                    </a:lnTo>
                    <a:lnTo>
                      <a:pt x="629" y="160"/>
                    </a:lnTo>
                    <a:lnTo>
                      <a:pt x="627" y="158"/>
                    </a:lnTo>
                    <a:lnTo>
                      <a:pt x="624" y="158"/>
                    </a:lnTo>
                    <a:lnTo>
                      <a:pt x="624" y="156"/>
                    </a:lnTo>
                    <a:lnTo>
                      <a:pt x="624" y="149"/>
                    </a:lnTo>
                    <a:lnTo>
                      <a:pt x="624" y="146"/>
                    </a:lnTo>
                    <a:lnTo>
                      <a:pt x="622" y="146"/>
                    </a:lnTo>
                    <a:lnTo>
                      <a:pt x="615" y="141"/>
                    </a:lnTo>
                    <a:lnTo>
                      <a:pt x="613" y="139"/>
                    </a:lnTo>
                    <a:lnTo>
                      <a:pt x="613" y="137"/>
                    </a:lnTo>
                    <a:lnTo>
                      <a:pt x="613" y="134"/>
                    </a:lnTo>
                    <a:lnTo>
                      <a:pt x="613" y="132"/>
                    </a:lnTo>
                    <a:lnTo>
                      <a:pt x="610" y="127"/>
                    </a:lnTo>
                    <a:lnTo>
                      <a:pt x="610" y="125"/>
                    </a:lnTo>
                    <a:lnTo>
                      <a:pt x="613" y="125"/>
                    </a:lnTo>
                    <a:lnTo>
                      <a:pt x="613" y="123"/>
                    </a:lnTo>
                    <a:lnTo>
                      <a:pt x="617" y="123"/>
                    </a:lnTo>
                    <a:lnTo>
                      <a:pt x="620" y="120"/>
                    </a:lnTo>
                    <a:lnTo>
                      <a:pt x="620" y="120"/>
                    </a:lnTo>
                    <a:lnTo>
                      <a:pt x="622" y="115"/>
                    </a:lnTo>
                    <a:lnTo>
                      <a:pt x="622" y="113"/>
                    </a:lnTo>
                    <a:lnTo>
                      <a:pt x="624" y="108"/>
                    </a:lnTo>
                    <a:lnTo>
                      <a:pt x="629" y="101"/>
                    </a:lnTo>
                    <a:lnTo>
                      <a:pt x="629" y="99"/>
                    </a:lnTo>
                    <a:lnTo>
                      <a:pt x="629" y="94"/>
                    </a:lnTo>
                    <a:lnTo>
                      <a:pt x="629" y="89"/>
                    </a:lnTo>
                    <a:lnTo>
                      <a:pt x="631" y="82"/>
                    </a:lnTo>
                    <a:lnTo>
                      <a:pt x="631" y="80"/>
                    </a:lnTo>
                    <a:lnTo>
                      <a:pt x="634" y="78"/>
                    </a:lnTo>
                    <a:lnTo>
                      <a:pt x="634" y="75"/>
                    </a:lnTo>
                    <a:lnTo>
                      <a:pt x="631" y="73"/>
                    </a:lnTo>
                    <a:lnTo>
                      <a:pt x="631" y="73"/>
                    </a:lnTo>
                    <a:lnTo>
                      <a:pt x="629" y="73"/>
                    </a:lnTo>
                    <a:lnTo>
                      <a:pt x="627" y="73"/>
                    </a:lnTo>
                    <a:lnTo>
                      <a:pt x="624" y="73"/>
                    </a:lnTo>
                    <a:lnTo>
                      <a:pt x="615" y="75"/>
                    </a:lnTo>
                    <a:lnTo>
                      <a:pt x="613" y="78"/>
                    </a:lnTo>
                    <a:lnTo>
                      <a:pt x="605" y="82"/>
                    </a:lnTo>
                    <a:lnTo>
                      <a:pt x="603" y="82"/>
                    </a:lnTo>
                    <a:lnTo>
                      <a:pt x="598" y="85"/>
                    </a:lnTo>
                    <a:lnTo>
                      <a:pt x="589" y="82"/>
                    </a:lnTo>
                    <a:lnTo>
                      <a:pt x="587" y="82"/>
                    </a:lnTo>
                    <a:lnTo>
                      <a:pt x="584" y="80"/>
                    </a:lnTo>
                    <a:lnTo>
                      <a:pt x="584" y="80"/>
                    </a:lnTo>
                    <a:lnTo>
                      <a:pt x="584" y="78"/>
                    </a:lnTo>
                    <a:lnTo>
                      <a:pt x="587" y="78"/>
                    </a:lnTo>
                    <a:lnTo>
                      <a:pt x="589" y="73"/>
                    </a:lnTo>
                    <a:lnTo>
                      <a:pt x="589" y="71"/>
                    </a:lnTo>
                    <a:lnTo>
                      <a:pt x="591" y="71"/>
                    </a:lnTo>
                    <a:lnTo>
                      <a:pt x="589" y="68"/>
                    </a:lnTo>
                    <a:lnTo>
                      <a:pt x="587" y="66"/>
                    </a:lnTo>
                    <a:lnTo>
                      <a:pt x="582" y="63"/>
                    </a:lnTo>
                    <a:lnTo>
                      <a:pt x="579" y="63"/>
                    </a:lnTo>
                    <a:lnTo>
                      <a:pt x="577" y="63"/>
                    </a:lnTo>
                    <a:lnTo>
                      <a:pt x="577" y="63"/>
                    </a:lnTo>
                    <a:lnTo>
                      <a:pt x="575" y="66"/>
                    </a:lnTo>
                    <a:lnTo>
                      <a:pt x="575" y="66"/>
                    </a:lnTo>
                    <a:lnTo>
                      <a:pt x="572" y="68"/>
                    </a:lnTo>
                    <a:lnTo>
                      <a:pt x="572" y="68"/>
                    </a:lnTo>
                    <a:lnTo>
                      <a:pt x="561" y="71"/>
                    </a:lnTo>
                    <a:lnTo>
                      <a:pt x="556" y="68"/>
                    </a:lnTo>
                    <a:lnTo>
                      <a:pt x="551" y="66"/>
                    </a:lnTo>
                    <a:lnTo>
                      <a:pt x="539" y="56"/>
                    </a:lnTo>
                    <a:lnTo>
                      <a:pt x="537" y="52"/>
                    </a:lnTo>
                    <a:lnTo>
                      <a:pt x="534" y="49"/>
                    </a:lnTo>
                    <a:lnTo>
                      <a:pt x="534" y="47"/>
                    </a:lnTo>
                    <a:lnTo>
                      <a:pt x="532" y="47"/>
                    </a:lnTo>
                    <a:lnTo>
                      <a:pt x="527" y="44"/>
                    </a:lnTo>
                    <a:lnTo>
                      <a:pt x="525" y="44"/>
                    </a:lnTo>
                    <a:lnTo>
                      <a:pt x="523" y="44"/>
                    </a:lnTo>
                    <a:lnTo>
                      <a:pt x="520" y="44"/>
                    </a:lnTo>
                    <a:lnTo>
                      <a:pt x="520" y="47"/>
                    </a:lnTo>
                    <a:lnTo>
                      <a:pt x="518" y="47"/>
                    </a:lnTo>
                    <a:lnTo>
                      <a:pt x="518" y="49"/>
                    </a:lnTo>
                    <a:lnTo>
                      <a:pt x="516" y="54"/>
                    </a:lnTo>
                    <a:lnTo>
                      <a:pt x="516" y="56"/>
                    </a:lnTo>
                    <a:lnTo>
                      <a:pt x="516" y="56"/>
                    </a:lnTo>
                    <a:lnTo>
                      <a:pt x="511" y="56"/>
                    </a:lnTo>
                    <a:lnTo>
                      <a:pt x="506" y="59"/>
                    </a:lnTo>
                    <a:lnTo>
                      <a:pt x="504" y="59"/>
                    </a:lnTo>
                    <a:lnTo>
                      <a:pt x="504" y="61"/>
                    </a:lnTo>
                    <a:lnTo>
                      <a:pt x="501" y="61"/>
                    </a:lnTo>
                    <a:lnTo>
                      <a:pt x="501" y="63"/>
                    </a:lnTo>
                    <a:lnTo>
                      <a:pt x="501" y="66"/>
                    </a:lnTo>
                    <a:lnTo>
                      <a:pt x="492" y="75"/>
                    </a:lnTo>
                    <a:lnTo>
                      <a:pt x="490" y="78"/>
                    </a:lnTo>
                    <a:lnTo>
                      <a:pt x="468" y="85"/>
                    </a:lnTo>
                    <a:lnTo>
                      <a:pt x="466" y="87"/>
                    </a:lnTo>
                    <a:lnTo>
                      <a:pt x="466" y="87"/>
                    </a:lnTo>
                    <a:lnTo>
                      <a:pt x="466" y="89"/>
                    </a:lnTo>
                    <a:lnTo>
                      <a:pt x="466" y="89"/>
                    </a:lnTo>
                    <a:lnTo>
                      <a:pt x="466" y="92"/>
                    </a:lnTo>
                    <a:lnTo>
                      <a:pt x="468" y="92"/>
                    </a:lnTo>
                    <a:lnTo>
                      <a:pt x="468" y="94"/>
                    </a:lnTo>
                    <a:lnTo>
                      <a:pt x="471" y="94"/>
                    </a:lnTo>
                    <a:lnTo>
                      <a:pt x="473" y="97"/>
                    </a:lnTo>
                    <a:lnTo>
                      <a:pt x="482" y="99"/>
                    </a:lnTo>
                    <a:lnTo>
                      <a:pt x="485" y="99"/>
                    </a:lnTo>
                    <a:lnTo>
                      <a:pt x="485" y="99"/>
                    </a:lnTo>
                    <a:lnTo>
                      <a:pt x="485" y="101"/>
                    </a:lnTo>
                    <a:lnTo>
                      <a:pt x="485" y="104"/>
                    </a:lnTo>
                    <a:lnTo>
                      <a:pt x="482" y="106"/>
                    </a:lnTo>
                    <a:lnTo>
                      <a:pt x="478" y="108"/>
                    </a:lnTo>
                    <a:lnTo>
                      <a:pt x="473" y="108"/>
                    </a:lnTo>
                    <a:lnTo>
                      <a:pt x="468" y="108"/>
                    </a:lnTo>
                    <a:lnTo>
                      <a:pt x="423" y="120"/>
                    </a:lnTo>
                    <a:lnTo>
                      <a:pt x="411" y="115"/>
                    </a:lnTo>
                    <a:lnTo>
                      <a:pt x="411" y="115"/>
                    </a:lnTo>
                    <a:lnTo>
                      <a:pt x="409" y="113"/>
                    </a:lnTo>
                    <a:lnTo>
                      <a:pt x="409" y="111"/>
                    </a:lnTo>
                    <a:lnTo>
                      <a:pt x="409" y="111"/>
                    </a:lnTo>
                    <a:lnTo>
                      <a:pt x="411" y="108"/>
                    </a:lnTo>
                    <a:lnTo>
                      <a:pt x="411" y="106"/>
                    </a:lnTo>
                    <a:lnTo>
                      <a:pt x="414" y="104"/>
                    </a:lnTo>
                    <a:lnTo>
                      <a:pt x="411" y="101"/>
                    </a:lnTo>
                    <a:lnTo>
                      <a:pt x="409" y="101"/>
                    </a:lnTo>
                    <a:lnTo>
                      <a:pt x="409" y="101"/>
                    </a:lnTo>
                    <a:lnTo>
                      <a:pt x="407" y="101"/>
                    </a:lnTo>
                    <a:lnTo>
                      <a:pt x="404" y="101"/>
                    </a:lnTo>
                    <a:lnTo>
                      <a:pt x="404" y="104"/>
                    </a:lnTo>
                    <a:lnTo>
                      <a:pt x="404" y="104"/>
                    </a:lnTo>
                    <a:lnTo>
                      <a:pt x="404" y="106"/>
                    </a:lnTo>
                    <a:lnTo>
                      <a:pt x="404" y="106"/>
                    </a:lnTo>
                    <a:lnTo>
                      <a:pt x="404" y="108"/>
                    </a:lnTo>
                    <a:lnTo>
                      <a:pt x="402" y="108"/>
                    </a:lnTo>
                    <a:lnTo>
                      <a:pt x="400" y="113"/>
                    </a:lnTo>
                    <a:lnTo>
                      <a:pt x="400" y="113"/>
                    </a:lnTo>
                    <a:lnTo>
                      <a:pt x="397" y="118"/>
                    </a:lnTo>
                    <a:lnTo>
                      <a:pt x="388" y="134"/>
                    </a:lnTo>
                    <a:lnTo>
                      <a:pt x="388" y="134"/>
                    </a:lnTo>
                    <a:lnTo>
                      <a:pt x="385" y="134"/>
                    </a:lnTo>
                    <a:lnTo>
                      <a:pt x="381" y="132"/>
                    </a:lnTo>
                    <a:lnTo>
                      <a:pt x="378" y="132"/>
                    </a:lnTo>
                    <a:lnTo>
                      <a:pt x="374" y="130"/>
                    </a:lnTo>
                    <a:lnTo>
                      <a:pt x="374" y="127"/>
                    </a:lnTo>
                    <a:lnTo>
                      <a:pt x="367" y="127"/>
                    </a:lnTo>
                    <a:lnTo>
                      <a:pt x="364" y="125"/>
                    </a:lnTo>
                    <a:lnTo>
                      <a:pt x="364" y="125"/>
                    </a:lnTo>
                    <a:lnTo>
                      <a:pt x="362" y="125"/>
                    </a:lnTo>
                    <a:lnTo>
                      <a:pt x="359" y="123"/>
                    </a:lnTo>
                    <a:lnTo>
                      <a:pt x="348" y="118"/>
                    </a:lnTo>
                    <a:lnTo>
                      <a:pt x="326" y="106"/>
                    </a:lnTo>
                    <a:lnTo>
                      <a:pt x="317" y="104"/>
                    </a:lnTo>
                    <a:lnTo>
                      <a:pt x="300" y="108"/>
                    </a:lnTo>
                    <a:lnTo>
                      <a:pt x="300" y="108"/>
                    </a:lnTo>
                    <a:lnTo>
                      <a:pt x="298" y="111"/>
                    </a:lnTo>
                    <a:lnTo>
                      <a:pt x="296" y="111"/>
                    </a:lnTo>
                    <a:lnTo>
                      <a:pt x="296" y="113"/>
                    </a:lnTo>
                    <a:lnTo>
                      <a:pt x="296" y="113"/>
                    </a:lnTo>
                    <a:lnTo>
                      <a:pt x="293" y="118"/>
                    </a:lnTo>
                    <a:lnTo>
                      <a:pt x="293" y="120"/>
                    </a:lnTo>
                    <a:lnTo>
                      <a:pt x="291" y="123"/>
                    </a:lnTo>
                    <a:lnTo>
                      <a:pt x="281" y="125"/>
                    </a:lnTo>
                    <a:lnTo>
                      <a:pt x="279" y="125"/>
                    </a:lnTo>
                    <a:lnTo>
                      <a:pt x="262" y="113"/>
                    </a:lnTo>
                    <a:lnTo>
                      <a:pt x="260" y="111"/>
                    </a:lnTo>
                    <a:lnTo>
                      <a:pt x="248" y="101"/>
                    </a:lnTo>
                    <a:lnTo>
                      <a:pt x="248" y="101"/>
                    </a:lnTo>
                    <a:lnTo>
                      <a:pt x="248" y="99"/>
                    </a:lnTo>
                    <a:lnTo>
                      <a:pt x="248" y="99"/>
                    </a:lnTo>
                    <a:lnTo>
                      <a:pt x="246" y="97"/>
                    </a:lnTo>
                    <a:lnTo>
                      <a:pt x="246" y="92"/>
                    </a:lnTo>
                    <a:lnTo>
                      <a:pt x="243" y="87"/>
                    </a:lnTo>
                    <a:lnTo>
                      <a:pt x="227" y="87"/>
                    </a:lnTo>
                    <a:lnTo>
                      <a:pt x="222" y="85"/>
                    </a:lnTo>
                    <a:lnTo>
                      <a:pt x="220" y="85"/>
                    </a:lnTo>
                    <a:lnTo>
                      <a:pt x="210" y="75"/>
                    </a:lnTo>
                    <a:lnTo>
                      <a:pt x="208" y="71"/>
                    </a:lnTo>
                    <a:lnTo>
                      <a:pt x="206" y="71"/>
                    </a:lnTo>
                    <a:lnTo>
                      <a:pt x="187" y="68"/>
                    </a:lnTo>
                    <a:lnTo>
                      <a:pt x="184" y="71"/>
                    </a:lnTo>
                    <a:lnTo>
                      <a:pt x="177" y="75"/>
                    </a:lnTo>
                    <a:lnTo>
                      <a:pt x="175" y="75"/>
                    </a:lnTo>
                    <a:lnTo>
                      <a:pt x="168" y="73"/>
                    </a:lnTo>
                    <a:lnTo>
                      <a:pt x="163" y="68"/>
                    </a:lnTo>
                    <a:lnTo>
                      <a:pt x="163" y="66"/>
                    </a:lnTo>
                    <a:lnTo>
                      <a:pt x="158" y="59"/>
                    </a:lnTo>
                    <a:lnTo>
                      <a:pt x="156" y="59"/>
                    </a:lnTo>
                    <a:lnTo>
                      <a:pt x="156" y="56"/>
                    </a:lnTo>
                    <a:lnTo>
                      <a:pt x="154" y="56"/>
                    </a:lnTo>
                    <a:lnTo>
                      <a:pt x="146" y="56"/>
                    </a:lnTo>
                    <a:lnTo>
                      <a:pt x="132" y="47"/>
                    </a:lnTo>
                    <a:lnTo>
                      <a:pt x="120" y="49"/>
                    </a:lnTo>
                    <a:lnTo>
                      <a:pt x="116" y="49"/>
                    </a:lnTo>
                    <a:lnTo>
                      <a:pt x="113" y="44"/>
                    </a:lnTo>
                    <a:lnTo>
                      <a:pt x="111" y="42"/>
                    </a:lnTo>
                    <a:lnTo>
                      <a:pt x="109" y="42"/>
                    </a:lnTo>
                    <a:lnTo>
                      <a:pt x="90" y="28"/>
                    </a:lnTo>
                    <a:lnTo>
                      <a:pt x="87" y="26"/>
                    </a:lnTo>
                    <a:lnTo>
                      <a:pt x="87" y="23"/>
                    </a:lnTo>
                    <a:lnTo>
                      <a:pt x="87" y="23"/>
                    </a:lnTo>
                    <a:lnTo>
                      <a:pt x="87" y="21"/>
                    </a:lnTo>
                    <a:lnTo>
                      <a:pt x="92" y="21"/>
                    </a:lnTo>
                    <a:lnTo>
                      <a:pt x="92" y="18"/>
                    </a:lnTo>
                    <a:lnTo>
                      <a:pt x="92" y="16"/>
                    </a:lnTo>
                    <a:lnTo>
                      <a:pt x="90" y="14"/>
                    </a:lnTo>
                    <a:lnTo>
                      <a:pt x="87" y="11"/>
                    </a:lnTo>
                    <a:lnTo>
                      <a:pt x="87" y="11"/>
                    </a:lnTo>
                    <a:lnTo>
                      <a:pt x="68" y="4"/>
                    </a:lnTo>
                    <a:lnTo>
                      <a:pt x="57" y="2"/>
                    </a:lnTo>
                    <a:lnTo>
                      <a:pt x="47" y="0"/>
                    </a:lnTo>
                    <a:lnTo>
                      <a:pt x="45" y="2"/>
                    </a:lnTo>
                    <a:lnTo>
                      <a:pt x="45" y="2"/>
                    </a:lnTo>
                    <a:lnTo>
                      <a:pt x="42" y="2"/>
                    </a:lnTo>
                    <a:lnTo>
                      <a:pt x="40" y="4"/>
                    </a:lnTo>
                    <a:lnTo>
                      <a:pt x="35" y="9"/>
                    </a:lnTo>
                    <a:lnTo>
                      <a:pt x="31" y="18"/>
                    </a:lnTo>
                    <a:lnTo>
                      <a:pt x="23" y="28"/>
                    </a:lnTo>
                    <a:lnTo>
                      <a:pt x="21" y="35"/>
                    </a:lnTo>
                    <a:lnTo>
                      <a:pt x="19" y="37"/>
                    </a:lnTo>
                    <a:lnTo>
                      <a:pt x="19" y="37"/>
                    </a:lnTo>
                    <a:lnTo>
                      <a:pt x="19" y="42"/>
                    </a:lnTo>
                    <a:lnTo>
                      <a:pt x="19" y="44"/>
                    </a:lnTo>
                    <a:lnTo>
                      <a:pt x="16" y="44"/>
                    </a:lnTo>
                    <a:lnTo>
                      <a:pt x="16" y="47"/>
                    </a:lnTo>
                    <a:lnTo>
                      <a:pt x="7" y="49"/>
                    </a:lnTo>
                    <a:lnTo>
                      <a:pt x="2" y="52"/>
                    </a:lnTo>
                    <a:lnTo>
                      <a:pt x="2" y="52"/>
                    </a:lnTo>
                    <a:lnTo>
                      <a:pt x="0" y="54"/>
                    </a:lnTo>
                    <a:lnTo>
                      <a:pt x="0" y="54"/>
                    </a:lnTo>
                    <a:lnTo>
                      <a:pt x="0" y="56"/>
                    </a:lnTo>
                    <a:lnTo>
                      <a:pt x="0" y="59"/>
                    </a:lnTo>
                    <a:lnTo>
                      <a:pt x="2" y="61"/>
                    </a:lnTo>
                    <a:lnTo>
                      <a:pt x="12" y="71"/>
                    </a:lnTo>
                    <a:lnTo>
                      <a:pt x="23" y="80"/>
                    </a:lnTo>
                    <a:lnTo>
                      <a:pt x="49" y="94"/>
                    </a:lnTo>
                    <a:lnTo>
                      <a:pt x="54" y="97"/>
                    </a:lnTo>
                    <a:lnTo>
                      <a:pt x="57" y="99"/>
                    </a:lnTo>
                    <a:lnTo>
                      <a:pt x="57" y="99"/>
                    </a:lnTo>
                    <a:lnTo>
                      <a:pt x="57" y="101"/>
                    </a:lnTo>
                    <a:lnTo>
                      <a:pt x="57" y="104"/>
                    </a:lnTo>
                    <a:lnTo>
                      <a:pt x="57" y="106"/>
                    </a:lnTo>
                    <a:lnTo>
                      <a:pt x="57" y="106"/>
                    </a:lnTo>
                    <a:lnTo>
                      <a:pt x="57" y="108"/>
                    </a:lnTo>
                    <a:lnTo>
                      <a:pt x="59" y="115"/>
                    </a:lnTo>
                    <a:lnTo>
                      <a:pt x="61" y="118"/>
                    </a:lnTo>
                    <a:lnTo>
                      <a:pt x="61" y="120"/>
                    </a:lnTo>
                    <a:lnTo>
                      <a:pt x="61" y="123"/>
                    </a:lnTo>
                    <a:lnTo>
                      <a:pt x="61" y="125"/>
                    </a:lnTo>
                    <a:lnTo>
                      <a:pt x="61" y="127"/>
                    </a:lnTo>
                    <a:lnTo>
                      <a:pt x="64" y="127"/>
                    </a:lnTo>
                    <a:lnTo>
                      <a:pt x="64" y="125"/>
                    </a:lnTo>
                    <a:lnTo>
                      <a:pt x="64" y="125"/>
                    </a:lnTo>
                    <a:lnTo>
                      <a:pt x="66" y="118"/>
                    </a:lnTo>
                    <a:lnTo>
                      <a:pt x="68" y="118"/>
                    </a:lnTo>
                    <a:lnTo>
                      <a:pt x="68" y="118"/>
                    </a:lnTo>
                    <a:lnTo>
                      <a:pt x="73" y="120"/>
                    </a:lnTo>
                    <a:lnTo>
                      <a:pt x="75" y="120"/>
                    </a:lnTo>
                    <a:lnTo>
                      <a:pt x="75" y="123"/>
                    </a:lnTo>
                    <a:lnTo>
                      <a:pt x="75" y="125"/>
                    </a:lnTo>
                    <a:lnTo>
                      <a:pt x="73" y="130"/>
                    </a:lnTo>
                    <a:lnTo>
                      <a:pt x="73" y="130"/>
                    </a:lnTo>
                    <a:lnTo>
                      <a:pt x="73" y="132"/>
                    </a:lnTo>
                    <a:lnTo>
                      <a:pt x="73" y="134"/>
                    </a:lnTo>
                    <a:lnTo>
                      <a:pt x="75" y="134"/>
                    </a:lnTo>
                    <a:lnTo>
                      <a:pt x="78" y="134"/>
                    </a:lnTo>
                    <a:lnTo>
                      <a:pt x="80" y="134"/>
                    </a:lnTo>
                    <a:lnTo>
                      <a:pt x="85" y="132"/>
                    </a:lnTo>
                    <a:lnTo>
                      <a:pt x="87" y="132"/>
                    </a:lnTo>
                    <a:lnTo>
                      <a:pt x="90" y="132"/>
                    </a:lnTo>
                    <a:lnTo>
                      <a:pt x="94" y="134"/>
                    </a:lnTo>
                    <a:lnTo>
                      <a:pt x="97" y="134"/>
                    </a:lnTo>
                    <a:lnTo>
                      <a:pt x="99" y="137"/>
                    </a:lnTo>
                    <a:lnTo>
                      <a:pt x="99" y="137"/>
                    </a:lnTo>
                    <a:lnTo>
                      <a:pt x="99" y="139"/>
                    </a:lnTo>
                    <a:lnTo>
                      <a:pt x="99" y="141"/>
                    </a:lnTo>
                    <a:lnTo>
                      <a:pt x="99" y="144"/>
                    </a:lnTo>
                    <a:lnTo>
                      <a:pt x="102" y="146"/>
                    </a:lnTo>
                    <a:lnTo>
                      <a:pt x="102" y="149"/>
                    </a:lnTo>
                    <a:lnTo>
                      <a:pt x="104" y="151"/>
                    </a:lnTo>
                    <a:lnTo>
                      <a:pt x="106" y="151"/>
                    </a:lnTo>
                    <a:lnTo>
                      <a:pt x="109" y="151"/>
                    </a:lnTo>
                    <a:lnTo>
                      <a:pt x="111" y="151"/>
                    </a:lnTo>
                    <a:lnTo>
                      <a:pt x="113" y="151"/>
                    </a:lnTo>
                    <a:lnTo>
                      <a:pt x="116" y="151"/>
                    </a:lnTo>
                    <a:lnTo>
                      <a:pt x="120" y="153"/>
                    </a:lnTo>
                    <a:lnTo>
                      <a:pt x="123" y="156"/>
                    </a:lnTo>
                    <a:lnTo>
                      <a:pt x="125" y="158"/>
                    </a:lnTo>
                    <a:lnTo>
                      <a:pt x="125" y="160"/>
                    </a:lnTo>
                    <a:lnTo>
                      <a:pt x="125" y="160"/>
                    </a:lnTo>
                    <a:lnTo>
                      <a:pt x="125" y="163"/>
                    </a:lnTo>
                    <a:lnTo>
                      <a:pt x="123" y="168"/>
                    </a:lnTo>
                    <a:lnTo>
                      <a:pt x="120" y="170"/>
                    </a:lnTo>
                    <a:lnTo>
                      <a:pt x="120" y="172"/>
                    </a:lnTo>
                    <a:lnTo>
                      <a:pt x="120" y="175"/>
                    </a:lnTo>
                    <a:lnTo>
                      <a:pt x="118" y="177"/>
                    </a:lnTo>
                    <a:lnTo>
                      <a:pt x="118" y="179"/>
                    </a:lnTo>
                    <a:lnTo>
                      <a:pt x="120" y="179"/>
                    </a:lnTo>
                    <a:lnTo>
                      <a:pt x="132" y="184"/>
                    </a:lnTo>
                    <a:lnTo>
                      <a:pt x="139" y="186"/>
                    </a:lnTo>
                    <a:lnTo>
                      <a:pt x="144" y="189"/>
                    </a:lnTo>
                    <a:lnTo>
                      <a:pt x="156" y="203"/>
                    </a:lnTo>
                    <a:lnTo>
                      <a:pt x="170" y="212"/>
                    </a:lnTo>
                    <a:lnTo>
                      <a:pt x="182" y="227"/>
                    </a:lnTo>
                    <a:lnTo>
                      <a:pt x="196" y="255"/>
                    </a:lnTo>
                    <a:lnTo>
                      <a:pt x="203" y="272"/>
                    </a:lnTo>
                    <a:lnTo>
                      <a:pt x="225" y="371"/>
                    </a:lnTo>
                    <a:lnTo>
                      <a:pt x="236" y="404"/>
                    </a:lnTo>
                    <a:lnTo>
                      <a:pt x="239" y="409"/>
                    </a:lnTo>
                    <a:lnTo>
                      <a:pt x="251" y="414"/>
                    </a:lnTo>
                    <a:lnTo>
                      <a:pt x="255" y="418"/>
                    </a:lnTo>
                    <a:lnTo>
                      <a:pt x="279" y="442"/>
                    </a:lnTo>
                    <a:lnTo>
                      <a:pt x="310" y="492"/>
                    </a:lnTo>
                    <a:lnTo>
                      <a:pt x="314" y="499"/>
                    </a:lnTo>
                    <a:lnTo>
                      <a:pt x="317" y="508"/>
                    </a:lnTo>
                    <a:lnTo>
                      <a:pt x="319" y="525"/>
                    </a:lnTo>
                    <a:lnTo>
                      <a:pt x="322" y="534"/>
                    </a:lnTo>
                    <a:lnTo>
                      <a:pt x="324" y="541"/>
                    </a:lnTo>
                    <a:lnTo>
                      <a:pt x="324" y="546"/>
                    </a:lnTo>
                    <a:lnTo>
                      <a:pt x="324" y="556"/>
                    </a:lnTo>
                    <a:lnTo>
                      <a:pt x="324" y="565"/>
                    </a:lnTo>
                    <a:lnTo>
                      <a:pt x="326" y="570"/>
                    </a:lnTo>
                    <a:lnTo>
                      <a:pt x="322" y="593"/>
                    </a:lnTo>
                    <a:lnTo>
                      <a:pt x="319" y="603"/>
                    </a:lnTo>
                    <a:lnTo>
                      <a:pt x="312" y="610"/>
                    </a:lnTo>
                    <a:lnTo>
                      <a:pt x="322" y="629"/>
                    </a:lnTo>
                    <a:lnTo>
                      <a:pt x="329" y="636"/>
                    </a:lnTo>
                    <a:lnTo>
                      <a:pt x="336" y="631"/>
                    </a:lnTo>
                    <a:lnTo>
                      <a:pt x="333" y="629"/>
                    </a:lnTo>
                    <a:lnTo>
                      <a:pt x="333" y="624"/>
                    </a:lnTo>
                    <a:lnTo>
                      <a:pt x="345" y="617"/>
                    </a:lnTo>
                    <a:lnTo>
                      <a:pt x="362" y="617"/>
                    </a:lnTo>
                    <a:lnTo>
                      <a:pt x="376" y="619"/>
                    </a:lnTo>
                    <a:lnTo>
                      <a:pt x="400" y="627"/>
                    </a:lnTo>
                    <a:lnTo>
                      <a:pt x="404" y="629"/>
                    </a:lnTo>
                    <a:lnTo>
                      <a:pt x="407" y="631"/>
                    </a:lnTo>
                    <a:lnTo>
                      <a:pt x="409" y="638"/>
                    </a:lnTo>
                    <a:lnTo>
                      <a:pt x="409" y="641"/>
                    </a:lnTo>
                    <a:lnTo>
                      <a:pt x="407" y="643"/>
                    </a:lnTo>
                    <a:lnTo>
                      <a:pt x="407" y="645"/>
                    </a:lnTo>
                    <a:lnTo>
                      <a:pt x="407" y="655"/>
                    </a:lnTo>
                    <a:lnTo>
                      <a:pt x="409" y="664"/>
                    </a:lnTo>
                    <a:lnTo>
                      <a:pt x="407" y="671"/>
                    </a:lnTo>
                    <a:lnTo>
                      <a:pt x="400" y="679"/>
                    </a:lnTo>
                    <a:lnTo>
                      <a:pt x="452" y="688"/>
                    </a:lnTo>
                    <a:lnTo>
                      <a:pt x="468" y="695"/>
                    </a:lnTo>
                    <a:lnTo>
                      <a:pt x="478" y="705"/>
                    </a:lnTo>
                    <a:lnTo>
                      <a:pt x="482" y="705"/>
                    </a:lnTo>
                    <a:lnTo>
                      <a:pt x="485" y="707"/>
                    </a:lnTo>
                    <a:lnTo>
                      <a:pt x="487" y="712"/>
                    </a:lnTo>
                    <a:lnTo>
                      <a:pt x="490" y="719"/>
                    </a:lnTo>
                    <a:lnTo>
                      <a:pt x="492" y="724"/>
                    </a:lnTo>
                    <a:lnTo>
                      <a:pt x="508" y="731"/>
                    </a:lnTo>
                    <a:lnTo>
                      <a:pt x="516" y="735"/>
                    </a:lnTo>
                    <a:lnTo>
                      <a:pt x="518" y="745"/>
                    </a:lnTo>
                    <a:lnTo>
                      <a:pt x="523" y="747"/>
                    </a:lnTo>
                    <a:lnTo>
                      <a:pt x="527" y="752"/>
                    </a:lnTo>
                    <a:lnTo>
                      <a:pt x="530" y="759"/>
                    </a:lnTo>
                    <a:lnTo>
                      <a:pt x="534" y="766"/>
                    </a:lnTo>
                    <a:lnTo>
                      <a:pt x="539" y="764"/>
                    </a:lnTo>
                    <a:lnTo>
                      <a:pt x="542" y="761"/>
                    </a:lnTo>
                    <a:lnTo>
                      <a:pt x="544" y="761"/>
                    </a:lnTo>
                    <a:lnTo>
                      <a:pt x="549" y="768"/>
                    </a:lnTo>
                    <a:lnTo>
                      <a:pt x="556" y="778"/>
                    </a:lnTo>
                    <a:lnTo>
                      <a:pt x="558" y="785"/>
                    </a:lnTo>
                    <a:lnTo>
                      <a:pt x="556" y="797"/>
                    </a:lnTo>
                    <a:lnTo>
                      <a:pt x="556" y="806"/>
                    </a:lnTo>
                    <a:lnTo>
                      <a:pt x="553" y="811"/>
                    </a:lnTo>
                    <a:lnTo>
                      <a:pt x="539" y="813"/>
                    </a:lnTo>
                    <a:lnTo>
                      <a:pt x="532" y="816"/>
                    </a:lnTo>
                    <a:lnTo>
                      <a:pt x="527" y="821"/>
                    </a:lnTo>
                    <a:lnTo>
                      <a:pt x="530" y="825"/>
                    </a:lnTo>
                    <a:lnTo>
                      <a:pt x="534" y="832"/>
                    </a:lnTo>
                    <a:lnTo>
                      <a:pt x="539" y="837"/>
                    </a:lnTo>
                    <a:lnTo>
                      <a:pt x="546" y="839"/>
                    </a:lnTo>
                    <a:lnTo>
                      <a:pt x="551" y="844"/>
                    </a:lnTo>
                    <a:lnTo>
                      <a:pt x="556" y="844"/>
                    </a:lnTo>
                    <a:lnTo>
                      <a:pt x="556" y="844"/>
                    </a:lnTo>
                    <a:lnTo>
                      <a:pt x="558" y="844"/>
                    </a:lnTo>
                    <a:lnTo>
                      <a:pt x="561" y="844"/>
                    </a:lnTo>
                    <a:lnTo>
                      <a:pt x="563" y="844"/>
                    </a:lnTo>
                    <a:lnTo>
                      <a:pt x="563" y="839"/>
                    </a:lnTo>
                    <a:lnTo>
                      <a:pt x="568" y="830"/>
                    </a:lnTo>
                    <a:lnTo>
                      <a:pt x="568" y="825"/>
                    </a:lnTo>
                    <a:lnTo>
                      <a:pt x="570" y="821"/>
                    </a:lnTo>
                    <a:lnTo>
                      <a:pt x="575" y="818"/>
                    </a:lnTo>
                    <a:lnTo>
                      <a:pt x="579" y="818"/>
                    </a:lnTo>
                    <a:lnTo>
                      <a:pt x="584" y="818"/>
                    </a:lnTo>
                    <a:lnTo>
                      <a:pt x="608" y="823"/>
                    </a:lnTo>
                    <a:lnTo>
                      <a:pt x="617" y="823"/>
                    </a:lnTo>
                    <a:lnTo>
                      <a:pt x="615" y="821"/>
                    </a:lnTo>
                    <a:lnTo>
                      <a:pt x="617" y="818"/>
                    </a:lnTo>
                    <a:lnTo>
                      <a:pt x="620" y="818"/>
                    </a:lnTo>
                    <a:lnTo>
                      <a:pt x="624" y="818"/>
                    </a:lnTo>
                    <a:lnTo>
                      <a:pt x="627" y="821"/>
                    </a:lnTo>
                    <a:lnTo>
                      <a:pt x="627" y="823"/>
                    </a:lnTo>
                    <a:lnTo>
                      <a:pt x="636" y="825"/>
                    </a:lnTo>
                    <a:lnTo>
                      <a:pt x="646" y="830"/>
                    </a:lnTo>
                    <a:lnTo>
                      <a:pt x="650" y="809"/>
                    </a:lnTo>
                    <a:lnTo>
                      <a:pt x="650" y="809"/>
                    </a:lnTo>
                    <a:close/>
                    <a:moveTo>
                      <a:pt x="305" y="681"/>
                    </a:moveTo>
                    <a:lnTo>
                      <a:pt x="305" y="681"/>
                    </a:lnTo>
                    <a:lnTo>
                      <a:pt x="307" y="686"/>
                    </a:lnTo>
                    <a:lnTo>
                      <a:pt x="310" y="690"/>
                    </a:lnTo>
                    <a:lnTo>
                      <a:pt x="307" y="697"/>
                    </a:lnTo>
                    <a:lnTo>
                      <a:pt x="305" y="702"/>
                    </a:lnTo>
                    <a:lnTo>
                      <a:pt x="300" y="707"/>
                    </a:lnTo>
                    <a:lnTo>
                      <a:pt x="296" y="709"/>
                    </a:lnTo>
                    <a:lnTo>
                      <a:pt x="303" y="712"/>
                    </a:lnTo>
                    <a:lnTo>
                      <a:pt x="307" y="716"/>
                    </a:lnTo>
                    <a:lnTo>
                      <a:pt x="312" y="726"/>
                    </a:lnTo>
                    <a:lnTo>
                      <a:pt x="307" y="731"/>
                    </a:lnTo>
                    <a:lnTo>
                      <a:pt x="305" y="728"/>
                    </a:lnTo>
                    <a:lnTo>
                      <a:pt x="303" y="728"/>
                    </a:lnTo>
                    <a:lnTo>
                      <a:pt x="300" y="728"/>
                    </a:lnTo>
                    <a:lnTo>
                      <a:pt x="296" y="726"/>
                    </a:lnTo>
                    <a:lnTo>
                      <a:pt x="296" y="724"/>
                    </a:lnTo>
                    <a:lnTo>
                      <a:pt x="291" y="716"/>
                    </a:lnTo>
                    <a:lnTo>
                      <a:pt x="288" y="716"/>
                    </a:lnTo>
                    <a:lnTo>
                      <a:pt x="286" y="714"/>
                    </a:lnTo>
                    <a:lnTo>
                      <a:pt x="281" y="712"/>
                    </a:lnTo>
                    <a:lnTo>
                      <a:pt x="277" y="712"/>
                    </a:lnTo>
                    <a:lnTo>
                      <a:pt x="274" y="721"/>
                    </a:lnTo>
                    <a:lnTo>
                      <a:pt x="269" y="714"/>
                    </a:lnTo>
                    <a:lnTo>
                      <a:pt x="260" y="721"/>
                    </a:lnTo>
                    <a:lnTo>
                      <a:pt x="253" y="716"/>
                    </a:lnTo>
                    <a:lnTo>
                      <a:pt x="251" y="724"/>
                    </a:lnTo>
                    <a:lnTo>
                      <a:pt x="251" y="726"/>
                    </a:lnTo>
                    <a:lnTo>
                      <a:pt x="248" y="728"/>
                    </a:lnTo>
                    <a:lnTo>
                      <a:pt x="222" y="731"/>
                    </a:lnTo>
                    <a:lnTo>
                      <a:pt x="215" y="728"/>
                    </a:lnTo>
                    <a:lnTo>
                      <a:pt x="210" y="724"/>
                    </a:lnTo>
                    <a:lnTo>
                      <a:pt x="206" y="712"/>
                    </a:lnTo>
                    <a:lnTo>
                      <a:pt x="208" y="705"/>
                    </a:lnTo>
                    <a:lnTo>
                      <a:pt x="215" y="700"/>
                    </a:lnTo>
                    <a:lnTo>
                      <a:pt x="222" y="695"/>
                    </a:lnTo>
                    <a:lnTo>
                      <a:pt x="229" y="695"/>
                    </a:lnTo>
                    <a:lnTo>
                      <a:pt x="232" y="695"/>
                    </a:lnTo>
                    <a:lnTo>
                      <a:pt x="239" y="697"/>
                    </a:lnTo>
                    <a:lnTo>
                      <a:pt x="243" y="697"/>
                    </a:lnTo>
                    <a:lnTo>
                      <a:pt x="248" y="697"/>
                    </a:lnTo>
                    <a:lnTo>
                      <a:pt x="255" y="697"/>
                    </a:lnTo>
                    <a:lnTo>
                      <a:pt x="255" y="695"/>
                    </a:lnTo>
                    <a:lnTo>
                      <a:pt x="255" y="695"/>
                    </a:lnTo>
                    <a:lnTo>
                      <a:pt x="255" y="695"/>
                    </a:lnTo>
                    <a:lnTo>
                      <a:pt x="253" y="693"/>
                    </a:lnTo>
                    <a:lnTo>
                      <a:pt x="258" y="690"/>
                    </a:lnTo>
                    <a:lnTo>
                      <a:pt x="258" y="688"/>
                    </a:lnTo>
                    <a:lnTo>
                      <a:pt x="258" y="686"/>
                    </a:lnTo>
                    <a:lnTo>
                      <a:pt x="262" y="686"/>
                    </a:lnTo>
                    <a:lnTo>
                      <a:pt x="274" y="686"/>
                    </a:lnTo>
                    <a:lnTo>
                      <a:pt x="274" y="690"/>
                    </a:lnTo>
                    <a:lnTo>
                      <a:pt x="277" y="693"/>
                    </a:lnTo>
                    <a:lnTo>
                      <a:pt x="281" y="693"/>
                    </a:lnTo>
                    <a:lnTo>
                      <a:pt x="284" y="690"/>
                    </a:lnTo>
                    <a:lnTo>
                      <a:pt x="284" y="688"/>
                    </a:lnTo>
                    <a:lnTo>
                      <a:pt x="286" y="686"/>
                    </a:lnTo>
                    <a:lnTo>
                      <a:pt x="288" y="683"/>
                    </a:lnTo>
                    <a:lnTo>
                      <a:pt x="291" y="681"/>
                    </a:lnTo>
                    <a:lnTo>
                      <a:pt x="293" y="669"/>
                    </a:lnTo>
                    <a:lnTo>
                      <a:pt x="293" y="664"/>
                    </a:lnTo>
                    <a:lnTo>
                      <a:pt x="298" y="662"/>
                    </a:lnTo>
                    <a:lnTo>
                      <a:pt x="300" y="662"/>
                    </a:lnTo>
                    <a:lnTo>
                      <a:pt x="305" y="664"/>
                    </a:lnTo>
                    <a:lnTo>
                      <a:pt x="307" y="669"/>
                    </a:lnTo>
                    <a:lnTo>
                      <a:pt x="310" y="671"/>
                    </a:lnTo>
                    <a:lnTo>
                      <a:pt x="307" y="676"/>
                    </a:lnTo>
                    <a:lnTo>
                      <a:pt x="305" y="681"/>
                    </a:lnTo>
                    <a:close/>
                    <a:moveTo>
                      <a:pt x="482" y="861"/>
                    </a:moveTo>
                    <a:lnTo>
                      <a:pt x="482" y="861"/>
                    </a:lnTo>
                    <a:lnTo>
                      <a:pt x="485" y="863"/>
                    </a:lnTo>
                    <a:lnTo>
                      <a:pt x="485" y="865"/>
                    </a:lnTo>
                    <a:lnTo>
                      <a:pt x="485" y="868"/>
                    </a:lnTo>
                    <a:lnTo>
                      <a:pt x="480" y="873"/>
                    </a:lnTo>
                    <a:lnTo>
                      <a:pt x="468" y="861"/>
                    </a:lnTo>
                    <a:lnTo>
                      <a:pt x="464" y="858"/>
                    </a:lnTo>
                    <a:lnTo>
                      <a:pt x="466" y="854"/>
                    </a:lnTo>
                    <a:lnTo>
                      <a:pt x="466" y="849"/>
                    </a:lnTo>
                    <a:lnTo>
                      <a:pt x="468" y="847"/>
                    </a:lnTo>
                    <a:lnTo>
                      <a:pt x="473" y="849"/>
                    </a:lnTo>
                    <a:lnTo>
                      <a:pt x="478" y="851"/>
                    </a:lnTo>
                    <a:lnTo>
                      <a:pt x="482" y="861"/>
                    </a:lnTo>
                    <a:close/>
                    <a:moveTo>
                      <a:pt x="113" y="605"/>
                    </a:moveTo>
                    <a:lnTo>
                      <a:pt x="113" y="605"/>
                    </a:lnTo>
                    <a:lnTo>
                      <a:pt x="116" y="605"/>
                    </a:lnTo>
                    <a:lnTo>
                      <a:pt x="113" y="615"/>
                    </a:lnTo>
                    <a:lnTo>
                      <a:pt x="111" y="622"/>
                    </a:lnTo>
                    <a:lnTo>
                      <a:pt x="104" y="624"/>
                    </a:lnTo>
                    <a:lnTo>
                      <a:pt x="99" y="617"/>
                    </a:lnTo>
                    <a:lnTo>
                      <a:pt x="104" y="600"/>
                    </a:lnTo>
                    <a:lnTo>
                      <a:pt x="106" y="596"/>
                    </a:lnTo>
                    <a:lnTo>
                      <a:pt x="111" y="603"/>
                    </a:lnTo>
                    <a:lnTo>
                      <a:pt x="113" y="603"/>
                    </a:lnTo>
                    <a:lnTo>
                      <a:pt x="113" y="605"/>
                    </a:lnTo>
                    <a:lnTo>
                      <a:pt x="113" y="60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 name="Freeform 21"/>
              <p:cNvSpPr>
                <a:spLocks/>
              </p:cNvSpPr>
              <p:nvPr/>
            </p:nvSpPr>
            <p:spPr bwMode="auto">
              <a:xfrm>
                <a:off x="3860127" y="2614288"/>
                <a:ext cx="531110" cy="538443"/>
              </a:xfrm>
              <a:custGeom>
                <a:avLst/>
                <a:gdLst>
                  <a:gd name="T0" fmla="*/ 483 w 507"/>
                  <a:gd name="T1" fmla="*/ 329 h 514"/>
                  <a:gd name="T2" fmla="*/ 424 w 507"/>
                  <a:gd name="T3" fmla="*/ 381 h 514"/>
                  <a:gd name="T4" fmla="*/ 396 w 507"/>
                  <a:gd name="T5" fmla="*/ 384 h 514"/>
                  <a:gd name="T6" fmla="*/ 388 w 507"/>
                  <a:gd name="T7" fmla="*/ 388 h 514"/>
                  <a:gd name="T8" fmla="*/ 388 w 507"/>
                  <a:gd name="T9" fmla="*/ 426 h 514"/>
                  <a:gd name="T10" fmla="*/ 388 w 507"/>
                  <a:gd name="T11" fmla="*/ 445 h 514"/>
                  <a:gd name="T12" fmla="*/ 384 w 507"/>
                  <a:gd name="T13" fmla="*/ 462 h 514"/>
                  <a:gd name="T14" fmla="*/ 381 w 507"/>
                  <a:gd name="T15" fmla="*/ 471 h 514"/>
                  <a:gd name="T16" fmla="*/ 388 w 507"/>
                  <a:gd name="T17" fmla="*/ 483 h 514"/>
                  <a:gd name="T18" fmla="*/ 379 w 507"/>
                  <a:gd name="T19" fmla="*/ 478 h 514"/>
                  <a:gd name="T20" fmla="*/ 367 w 507"/>
                  <a:gd name="T21" fmla="*/ 473 h 514"/>
                  <a:gd name="T22" fmla="*/ 339 w 507"/>
                  <a:gd name="T23" fmla="*/ 488 h 514"/>
                  <a:gd name="T24" fmla="*/ 291 w 507"/>
                  <a:gd name="T25" fmla="*/ 499 h 514"/>
                  <a:gd name="T26" fmla="*/ 275 w 507"/>
                  <a:gd name="T27" fmla="*/ 481 h 514"/>
                  <a:gd name="T28" fmla="*/ 268 w 507"/>
                  <a:gd name="T29" fmla="*/ 476 h 514"/>
                  <a:gd name="T30" fmla="*/ 254 w 507"/>
                  <a:gd name="T31" fmla="*/ 466 h 514"/>
                  <a:gd name="T32" fmla="*/ 239 w 507"/>
                  <a:gd name="T33" fmla="*/ 478 h 514"/>
                  <a:gd name="T34" fmla="*/ 223 w 507"/>
                  <a:gd name="T35" fmla="*/ 471 h 514"/>
                  <a:gd name="T36" fmla="*/ 194 w 507"/>
                  <a:gd name="T37" fmla="*/ 511 h 514"/>
                  <a:gd name="T38" fmla="*/ 154 w 507"/>
                  <a:gd name="T39" fmla="*/ 469 h 514"/>
                  <a:gd name="T40" fmla="*/ 152 w 507"/>
                  <a:gd name="T41" fmla="*/ 457 h 514"/>
                  <a:gd name="T42" fmla="*/ 161 w 507"/>
                  <a:gd name="T43" fmla="*/ 426 h 514"/>
                  <a:gd name="T44" fmla="*/ 166 w 507"/>
                  <a:gd name="T45" fmla="*/ 405 h 514"/>
                  <a:gd name="T46" fmla="*/ 178 w 507"/>
                  <a:gd name="T47" fmla="*/ 391 h 514"/>
                  <a:gd name="T48" fmla="*/ 183 w 507"/>
                  <a:gd name="T49" fmla="*/ 369 h 514"/>
                  <a:gd name="T50" fmla="*/ 168 w 507"/>
                  <a:gd name="T51" fmla="*/ 358 h 514"/>
                  <a:gd name="T52" fmla="*/ 154 w 507"/>
                  <a:gd name="T53" fmla="*/ 348 h 514"/>
                  <a:gd name="T54" fmla="*/ 140 w 507"/>
                  <a:gd name="T55" fmla="*/ 324 h 514"/>
                  <a:gd name="T56" fmla="*/ 121 w 507"/>
                  <a:gd name="T57" fmla="*/ 315 h 514"/>
                  <a:gd name="T58" fmla="*/ 107 w 507"/>
                  <a:gd name="T59" fmla="*/ 310 h 514"/>
                  <a:gd name="T60" fmla="*/ 88 w 507"/>
                  <a:gd name="T61" fmla="*/ 294 h 514"/>
                  <a:gd name="T62" fmla="*/ 86 w 507"/>
                  <a:gd name="T63" fmla="*/ 279 h 514"/>
                  <a:gd name="T64" fmla="*/ 60 w 507"/>
                  <a:gd name="T65" fmla="*/ 251 h 514"/>
                  <a:gd name="T66" fmla="*/ 48 w 507"/>
                  <a:gd name="T67" fmla="*/ 244 h 514"/>
                  <a:gd name="T68" fmla="*/ 57 w 507"/>
                  <a:gd name="T69" fmla="*/ 230 h 514"/>
                  <a:gd name="T70" fmla="*/ 50 w 507"/>
                  <a:gd name="T71" fmla="*/ 220 h 514"/>
                  <a:gd name="T72" fmla="*/ 26 w 507"/>
                  <a:gd name="T73" fmla="*/ 206 h 514"/>
                  <a:gd name="T74" fmla="*/ 12 w 507"/>
                  <a:gd name="T75" fmla="*/ 180 h 514"/>
                  <a:gd name="T76" fmla="*/ 10 w 507"/>
                  <a:gd name="T77" fmla="*/ 171 h 514"/>
                  <a:gd name="T78" fmla="*/ 5 w 507"/>
                  <a:gd name="T79" fmla="*/ 152 h 514"/>
                  <a:gd name="T80" fmla="*/ 41 w 507"/>
                  <a:gd name="T81" fmla="*/ 119 h 514"/>
                  <a:gd name="T82" fmla="*/ 57 w 507"/>
                  <a:gd name="T83" fmla="*/ 62 h 514"/>
                  <a:gd name="T84" fmla="*/ 107 w 507"/>
                  <a:gd name="T85" fmla="*/ 19 h 514"/>
                  <a:gd name="T86" fmla="*/ 152 w 507"/>
                  <a:gd name="T87" fmla="*/ 12 h 514"/>
                  <a:gd name="T88" fmla="*/ 199 w 507"/>
                  <a:gd name="T89" fmla="*/ 38 h 514"/>
                  <a:gd name="T90" fmla="*/ 197 w 507"/>
                  <a:gd name="T91" fmla="*/ 59 h 514"/>
                  <a:gd name="T92" fmla="*/ 190 w 507"/>
                  <a:gd name="T93" fmla="*/ 64 h 514"/>
                  <a:gd name="T94" fmla="*/ 235 w 507"/>
                  <a:gd name="T95" fmla="*/ 81 h 514"/>
                  <a:gd name="T96" fmla="*/ 242 w 507"/>
                  <a:gd name="T97" fmla="*/ 74 h 514"/>
                  <a:gd name="T98" fmla="*/ 263 w 507"/>
                  <a:gd name="T99" fmla="*/ 76 h 514"/>
                  <a:gd name="T100" fmla="*/ 341 w 507"/>
                  <a:gd name="T101" fmla="*/ 145 h 514"/>
                  <a:gd name="T102" fmla="*/ 365 w 507"/>
                  <a:gd name="T103" fmla="*/ 116 h 514"/>
                  <a:gd name="T104" fmla="*/ 379 w 507"/>
                  <a:gd name="T105" fmla="*/ 126 h 514"/>
                  <a:gd name="T106" fmla="*/ 379 w 507"/>
                  <a:gd name="T107" fmla="*/ 119 h 514"/>
                  <a:gd name="T108" fmla="*/ 388 w 507"/>
                  <a:gd name="T109" fmla="*/ 116 h 514"/>
                  <a:gd name="T110" fmla="*/ 405 w 507"/>
                  <a:gd name="T111" fmla="*/ 109 h 514"/>
                  <a:gd name="T112" fmla="*/ 436 w 507"/>
                  <a:gd name="T113" fmla="*/ 126 h 514"/>
                  <a:gd name="T114" fmla="*/ 438 w 507"/>
                  <a:gd name="T115" fmla="*/ 133 h 514"/>
                  <a:gd name="T116" fmla="*/ 448 w 507"/>
                  <a:gd name="T117" fmla="*/ 190 h 514"/>
                  <a:gd name="T118" fmla="*/ 464 w 507"/>
                  <a:gd name="T119" fmla="*/ 223 h 514"/>
                  <a:gd name="T120" fmla="*/ 488 w 507"/>
                  <a:gd name="T121" fmla="*/ 230 h 514"/>
                  <a:gd name="T122" fmla="*/ 502 w 507"/>
                  <a:gd name="T123" fmla="*/ 24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7" h="514">
                    <a:moveTo>
                      <a:pt x="502" y="244"/>
                    </a:moveTo>
                    <a:lnTo>
                      <a:pt x="502" y="244"/>
                    </a:lnTo>
                    <a:lnTo>
                      <a:pt x="504" y="244"/>
                    </a:lnTo>
                    <a:lnTo>
                      <a:pt x="507" y="246"/>
                    </a:lnTo>
                    <a:lnTo>
                      <a:pt x="490" y="289"/>
                    </a:lnTo>
                    <a:lnTo>
                      <a:pt x="485" y="303"/>
                    </a:lnTo>
                    <a:lnTo>
                      <a:pt x="483" y="329"/>
                    </a:lnTo>
                    <a:lnTo>
                      <a:pt x="481" y="334"/>
                    </a:lnTo>
                    <a:lnTo>
                      <a:pt x="478" y="339"/>
                    </a:lnTo>
                    <a:lnTo>
                      <a:pt x="469" y="360"/>
                    </a:lnTo>
                    <a:lnTo>
                      <a:pt x="459" y="374"/>
                    </a:lnTo>
                    <a:lnTo>
                      <a:pt x="455" y="374"/>
                    </a:lnTo>
                    <a:lnTo>
                      <a:pt x="433" y="376"/>
                    </a:lnTo>
                    <a:lnTo>
                      <a:pt x="424" y="381"/>
                    </a:lnTo>
                    <a:lnTo>
                      <a:pt x="422" y="381"/>
                    </a:lnTo>
                    <a:lnTo>
                      <a:pt x="422" y="381"/>
                    </a:lnTo>
                    <a:lnTo>
                      <a:pt x="410" y="381"/>
                    </a:lnTo>
                    <a:lnTo>
                      <a:pt x="400" y="386"/>
                    </a:lnTo>
                    <a:lnTo>
                      <a:pt x="398" y="386"/>
                    </a:lnTo>
                    <a:lnTo>
                      <a:pt x="398" y="384"/>
                    </a:lnTo>
                    <a:lnTo>
                      <a:pt x="396" y="384"/>
                    </a:lnTo>
                    <a:lnTo>
                      <a:pt x="393" y="381"/>
                    </a:lnTo>
                    <a:lnTo>
                      <a:pt x="393" y="381"/>
                    </a:lnTo>
                    <a:lnTo>
                      <a:pt x="391" y="381"/>
                    </a:lnTo>
                    <a:lnTo>
                      <a:pt x="391" y="384"/>
                    </a:lnTo>
                    <a:lnTo>
                      <a:pt x="388" y="386"/>
                    </a:lnTo>
                    <a:lnTo>
                      <a:pt x="388" y="386"/>
                    </a:lnTo>
                    <a:lnTo>
                      <a:pt x="388" y="388"/>
                    </a:lnTo>
                    <a:lnTo>
                      <a:pt x="388" y="391"/>
                    </a:lnTo>
                    <a:lnTo>
                      <a:pt x="388" y="395"/>
                    </a:lnTo>
                    <a:lnTo>
                      <a:pt x="391" y="405"/>
                    </a:lnTo>
                    <a:lnTo>
                      <a:pt x="391" y="410"/>
                    </a:lnTo>
                    <a:lnTo>
                      <a:pt x="388" y="419"/>
                    </a:lnTo>
                    <a:lnTo>
                      <a:pt x="388" y="424"/>
                    </a:lnTo>
                    <a:lnTo>
                      <a:pt x="388" y="426"/>
                    </a:lnTo>
                    <a:lnTo>
                      <a:pt x="388" y="428"/>
                    </a:lnTo>
                    <a:lnTo>
                      <a:pt x="388" y="428"/>
                    </a:lnTo>
                    <a:lnTo>
                      <a:pt x="388" y="438"/>
                    </a:lnTo>
                    <a:lnTo>
                      <a:pt x="391" y="438"/>
                    </a:lnTo>
                    <a:lnTo>
                      <a:pt x="391" y="440"/>
                    </a:lnTo>
                    <a:lnTo>
                      <a:pt x="391" y="440"/>
                    </a:lnTo>
                    <a:lnTo>
                      <a:pt x="388" y="445"/>
                    </a:lnTo>
                    <a:lnTo>
                      <a:pt x="388" y="445"/>
                    </a:lnTo>
                    <a:lnTo>
                      <a:pt x="388" y="447"/>
                    </a:lnTo>
                    <a:lnTo>
                      <a:pt x="386" y="450"/>
                    </a:lnTo>
                    <a:lnTo>
                      <a:pt x="386" y="452"/>
                    </a:lnTo>
                    <a:lnTo>
                      <a:pt x="384" y="452"/>
                    </a:lnTo>
                    <a:lnTo>
                      <a:pt x="384" y="457"/>
                    </a:lnTo>
                    <a:lnTo>
                      <a:pt x="384" y="462"/>
                    </a:lnTo>
                    <a:lnTo>
                      <a:pt x="384" y="464"/>
                    </a:lnTo>
                    <a:lnTo>
                      <a:pt x="384" y="464"/>
                    </a:lnTo>
                    <a:lnTo>
                      <a:pt x="384" y="466"/>
                    </a:lnTo>
                    <a:lnTo>
                      <a:pt x="381" y="469"/>
                    </a:lnTo>
                    <a:lnTo>
                      <a:pt x="381" y="469"/>
                    </a:lnTo>
                    <a:lnTo>
                      <a:pt x="381" y="471"/>
                    </a:lnTo>
                    <a:lnTo>
                      <a:pt x="381" y="471"/>
                    </a:lnTo>
                    <a:lnTo>
                      <a:pt x="384" y="473"/>
                    </a:lnTo>
                    <a:lnTo>
                      <a:pt x="384" y="473"/>
                    </a:lnTo>
                    <a:lnTo>
                      <a:pt x="386" y="473"/>
                    </a:lnTo>
                    <a:lnTo>
                      <a:pt x="386" y="473"/>
                    </a:lnTo>
                    <a:lnTo>
                      <a:pt x="386" y="476"/>
                    </a:lnTo>
                    <a:lnTo>
                      <a:pt x="388" y="481"/>
                    </a:lnTo>
                    <a:lnTo>
                      <a:pt x="388" y="483"/>
                    </a:lnTo>
                    <a:lnTo>
                      <a:pt x="388" y="483"/>
                    </a:lnTo>
                    <a:lnTo>
                      <a:pt x="386" y="485"/>
                    </a:lnTo>
                    <a:lnTo>
                      <a:pt x="384" y="483"/>
                    </a:lnTo>
                    <a:lnTo>
                      <a:pt x="384" y="483"/>
                    </a:lnTo>
                    <a:lnTo>
                      <a:pt x="381" y="483"/>
                    </a:lnTo>
                    <a:lnTo>
                      <a:pt x="379" y="481"/>
                    </a:lnTo>
                    <a:lnTo>
                      <a:pt x="379" y="478"/>
                    </a:lnTo>
                    <a:lnTo>
                      <a:pt x="379" y="478"/>
                    </a:lnTo>
                    <a:lnTo>
                      <a:pt x="377" y="478"/>
                    </a:lnTo>
                    <a:lnTo>
                      <a:pt x="374" y="476"/>
                    </a:lnTo>
                    <a:lnTo>
                      <a:pt x="374" y="476"/>
                    </a:lnTo>
                    <a:lnTo>
                      <a:pt x="372" y="473"/>
                    </a:lnTo>
                    <a:lnTo>
                      <a:pt x="369" y="473"/>
                    </a:lnTo>
                    <a:lnTo>
                      <a:pt x="367" y="473"/>
                    </a:lnTo>
                    <a:lnTo>
                      <a:pt x="355" y="473"/>
                    </a:lnTo>
                    <a:lnTo>
                      <a:pt x="353" y="473"/>
                    </a:lnTo>
                    <a:lnTo>
                      <a:pt x="346" y="478"/>
                    </a:lnTo>
                    <a:lnTo>
                      <a:pt x="341" y="483"/>
                    </a:lnTo>
                    <a:lnTo>
                      <a:pt x="341" y="483"/>
                    </a:lnTo>
                    <a:lnTo>
                      <a:pt x="339" y="485"/>
                    </a:lnTo>
                    <a:lnTo>
                      <a:pt x="339" y="488"/>
                    </a:lnTo>
                    <a:lnTo>
                      <a:pt x="336" y="490"/>
                    </a:lnTo>
                    <a:lnTo>
                      <a:pt x="303" y="499"/>
                    </a:lnTo>
                    <a:lnTo>
                      <a:pt x="301" y="499"/>
                    </a:lnTo>
                    <a:lnTo>
                      <a:pt x="299" y="499"/>
                    </a:lnTo>
                    <a:lnTo>
                      <a:pt x="296" y="499"/>
                    </a:lnTo>
                    <a:lnTo>
                      <a:pt x="294" y="499"/>
                    </a:lnTo>
                    <a:lnTo>
                      <a:pt x="291" y="499"/>
                    </a:lnTo>
                    <a:lnTo>
                      <a:pt x="289" y="497"/>
                    </a:lnTo>
                    <a:lnTo>
                      <a:pt x="284" y="492"/>
                    </a:lnTo>
                    <a:lnTo>
                      <a:pt x="277" y="488"/>
                    </a:lnTo>
                    <a:lnTo>
                      <a:pt x="275" y="485"/>
                    </a:lnTo>
                    <a:lnTo>
                      <a:pt x="275" y="485"/>
                    </a:lnTo>
                    <a:lnTo>
                      <a:pt x="275" y="483"/>
                    </a:lnTo>
                    <a:lnTo>
                      <a:pt x="275" y="481"/>
                    </a:lnTo>
                    <a:lnTo>
                      <a:pt x="275" y="478"/>
                    </a:lnTo>
                    <a:lnTo>
                      <a:pt x="277" y="471"/>
                    </a:lnTo>
                    <a:lnTo>
                      <a:pt x="277" y="471"/>
                    </a:lnTo>
                    <a:lnTo>
                      <a:pt x="275" y="471"/>
                    </a:lnTo>
                    <a:lnTo>
                      <a:pt x="275" y="471"/>
                    </a:lnTo>
                    <a:lnTo>
                      <a:pt x="268" y="476"/>
                    </a:lnTo>
                    <a:lnTo>
                      <a:pt x="268" y="476"/>
                    </a:lnTo>
                    <a:lnTo>
                      <a:pt x="263" y="476"/>
                    </a:lnTo>
                    <a:lnTo>
                      <a:pt x="263" y="476"/>
                    </a:lnTo>
                    <a:lnTo>
                      <a:pt x="261" y="476"/>
                    </a:lnTo>
                    <a:lnTo>
                      <a:pt x="261" y="473"/>
                    </a:lnTo>
                    <a:lnTo>
                      <a:pt x="254" y="469"/>
                    </a:lnTo>
                    <a:lnTo>
                      <a:pt x="254" y="469"/>
                    </a:lnTo>
                    <a:lnTo>
                      <a:pt x="254" y="466"/>
                    </a:lnTo>
                    <a:lnTo>
                      <a:pt x="251" y="466"/>
                    </a:lnTo>
                    <a:lnTo>
                      <a:pt x="249" y="469"/>
                    </a:lnTo>
                    <a:lnTo>
                      <a:pt x="242" y="469"/>
                    </a:lnTo>
                    <a:lnTo>
                      <a:pt x="242" y="471"/>
                    </a:lnTo>
                    <a:lnTo>
                      <a:pt x="242" y="471"/>
                    </a:lnTo>
                    <a:lnTo>
                      <a:pt x="239" y="476"/>
                    </a:lnTo>
                    <a:lnTo>
                      <a:pt x="239" y="478"/>
                    </a:lnTo>
                    <a:lnTo>
                      <a:pt x="237" y="478"/>
                    </a:lnTo>
                    <a:lnTo>
                      <a:pt x="235" y="478"/>
                    </a:lnTo>
                    <a:lnTo>
                      <a:pt x="235" y="476"/>
                    </a:lnTo>
                    <a:lnTo>
                      <a:pt x="232" y="476"/>
                    </a:lnTo>
                    <a:lnTo>
                      <a:pt x="230" y="473"/>
                    </a:lnTo>
                    <a:lnTo>
                      <a:pt x="230" y="473"/>
                    </a:lnTo>
                    <a:lnTo>
                      <a:pt x="223" y="471"/>
                    </a:lnTo>
                    <a:lnTo>
                      <a:pt x="220" y="473"/>
                    </a:lnTo>
                    <a:lnTo>
                      <a:pt x="218" y="473"/>
                    </a:lnTo>
                    <a:lnTo>
                      <a:pt x="199" y="495"/>
                    </a:lnTo>
                    <a:lnTo>
                      <a:pt x="199" y="497"/>
                    </a:lnTo>
                    <a:lnTo>
                      <a:pt x="199" y="499"/>
                    </a:lnTo>
                    <a:lnTo>
                      <a:pt x="197" y="504"/>
                    </a:lnTo>
                    <a:lnTo>
                      <a:pt x="194" y="511"/>
                    </a:lnTo>
                    <a:lnTo>
                      <a:pt x="194" y="514"/>
                    </a:lnTo>
                    <a:lnTo>
                      <a:pt x="192" y="511"/>
                    </a:lnTo>
                    <a:lnTo>
                      <a:pt x="190" y="507"/>
                    </a:lnTo>
                    <a:lnTo>
                      <a:pt x="185" y="497"/>
                    </a:lnTo>
                    <a:lnTo>
                      <a:pt x="180" y="492"/>
                    </a:lnTo>
                    <a:lnTo>
                      <a:pt x="166" y="483"/>
                    </a:lnTo>
                    <a:lnTo>
                      <a:pt x="154" y="469"/>
                    </a:lnTo>
                    <a:lnTo>
                      <a:pt x="154" y="469"/>
                    </a:lnTo>
                    <a:lnTo>
                      <a:pt x="157" y="462"/>
                    </a:lnTo>
                    <a:lnTo>
                      <a:pt x="157" y="459"/>
                    </a:lnTo>
                    <a:lnTo>
                      <a:pt x="157" y="459"/>
                    </a:lnTo>
                    <a:lnTo>
                      <a:pt x="154" y="459"/>
                    </a:lnTo>
                    <a:lnTo>
                      <a:pt x="154" y="459"/>
                    </a:lnTo>
                    <a:lnTo>
                      <a:pt x="152" y="457"/>
                    </a:lnTo>
                    <a:lnTo>
                      <a:pt x="152" y="455"/>
                    </a:lnTo>
                    <a:lnTo>
                      <a:pt x="152" y="455"/>
                    </a:lnTo>
                    <a:lnTo>
                      <a:pt x="154" y="450"/>
                    </a:lnTo>
                    <a:lnTo>
                      <a:pt x="157" y="447"/>
                    </a:lnTo>
                    <a:lnTo>
                      <a:pt x="161" y="431"/>
                    </a:lnTo>
                    <a:lnTo>
                      <a:pt x="161" y="426"/>
                    </a:lnTo>
                    <a:lnTo>
                      <a:pt x="161" y="426"/>
                    </a:lnTo>
                    <a:lnTo>
                      <a:pt x="161" y="421"/>
                    </a:lnTo>
                    <a:lnTo>
                      <a:pt x="159" y="417"/>
                    </a:lnTo>
                    <a:lnTo>
                      <a:pt x="159" y="417"/>
                    </a:lnTo>
                    <a:lnTo>
                      <a:pt x="161" y="414"/>
                    </a:lnTo>
                    <a:lnTo>
                      <a:pt x="164" y="412"/>
                    </a:lnTo>
                    <a:lnTo>
                      <a:pt x="166" y="407"/>
                    </a:lnTo>
                    <a:lnTo>
                      <a:pt x="166" y="405"/>
                    </a:lnTo>
                    <a:lnTo>
                      <a:pt x="166" y="402"/>
                    </a:lnTo>
                    <a:lnTo>
                      <a:pt x="168" y="402"/>
                    </a:lnTo>
                    <a:lnTo>
                      <a:pt x="171" y="400"/>
                    </a:lnTo>
                    <a:lnTo>
                      <a:pt x="173" y="398"/>
                    </a:lnTo>
                    <a:lnTo>
                      <a:pt x="173" y="398"/>
                    </a:lnTo>
                    <a:lnTo>
                      <a:pt x="175" y="393"/>
                    </a:lnTo>
                    <a:lnTo>
                      <a:pt x="178" y="391"/>
                    </a:lnTo>
                    <a:lnTo>
                      <a:pt x="180" y="388"/>
                    </a:lnTo>
                    <a:lnTo>
                      <a:pt x="183" y="381"/>
                    </a:lnTo>
                    <a:lnTo>
                      <a:pt x="183" y="376"/>
                    </a:lnTo>
                    <a:lnTo>
                      <a:pt x="183" y="376"/>
                    </a:lnTo>
                    <a:lnTo>
                      <a:pt x="183" y="374"/>
                    </a:lnTo>
                    <a:lnTo>
                      <a:pt x="183" y="372"/>
                    </a:lnTo>
                    <a:lnTo>
                      <a:pt x="183" y="369"/>
                    </a:lnTo>
                    <a:lnTo>
                      <a:pt x="180" y="369"/>
                    </a:lnTo>
                    <a:lnTo>
                      <a:pt x="180" y="367"/>
                    </a:lnTo>
                    <a:lnTo>
                      <a:pt x="178" y="365"/>
                    </a:lnTo>
                    <a:lnTo>
                      <a:pt x="173" y="362"/>
                    </a:lnTo>
                    <a:lnTo>
                      <a:pt x="173" y="362"/>
                    </a:lnTo>
                    <a:lnTo>
                      <a:pt x="171" y="360"/>
                    </a:lnTo>
                    <a:lnTo>
                      <a:pt x="168" y="358"/>
                    </a:lnTo>
                    <a:lnTo>
                      <a:pt x="168" y="358"/>
                    </a:lnTo>
                    <a:lnTo>
                      <a:pt x="166" y="358"/>
                    </a:lnTo>
                    <a:lnTo>
                      <a:pt x="159" y="353"/>
                    </a:lnTo>
                    <a:lnTo>
                      <a:pt x="157" y="353"/>
                    </a:lnTo>
                    <a:lnTo>
                      <a:pt x="157" y="353"/>
                    </a:lnTo>
                    <a:lnTo>
                      <a:pt x="154" y="350"/>
                    </a:lnTo>
                    <a:lnTo>
                      <a:pt x="154" y="348"/>
                    </a:lnTo>
                    <a:lnTo>
                      <a:pt x="152" y="346"/>
                    </a:lnTo>
                    <a:lnTo>
                      <a:pt x="149" y="329"/>
                    </a:lnTo>
                    <a:lnTo>
                      <a:pt x="147" y="329"/>
                    </a:lnTo>
                    <a:lnTo>
                      <a:pt x="145" y="327"/>
                    </a:lnTo>
                    <a:lnTo>
                      <a:pt x="145" y="324"/>
                    </a:lnTo>
                    <a:lnTo>
                      <a:pt x="142" y="324"/>
                    </a:lnTo>
                    <a:lnTo>
                      <a:pt x="140" y="324"/>
                    </a:lnTo>
                    <a:lnTo>
                      <a:pt x="140" y="322"/>
                    </a:lnTo>
                    <a:lnTo>
                      <a:pt x="135" y="324"/>
                    </a:lnTo>
                    <a:lnTo>
                      <a:pt x="133" y="324"/>
                    </a:lnTo>
                    <a:lnTo>
                      <a:pt x="133" y="324"/>
                    </a:lnTo>
                    <a:lnTo>
                      <a:pt x="131" y="322"/>
                    </a:lnTo>
                    <a:lnTo>
                      <a:pt x="123" y="317"/>
                    </a:lnTo>
                    <a:lnTo>
                      <a:pt x="121" y="315"/>
                    </a:lnTo>
                    <a:lnTo>
                      <a:pt x="119" y="313"/>
                    </a:lnTo>
                    <a:lnTo>
                      <a:pt x="116" y="313"/>
                    </a:lnTo>
                    <a:lnTo>
                      <a:pt x="114" y="313"/>
                    </a:lnTo>
                    <a:lnTo>
                      <a:pt x="114" y="313"/>
                    </a:lnTo>
                    <a:lnTo>
                      <a:pt x="112" y="313"/>
                    </a:lnTo>
                    <a:lnTo>
                      <a:pt x="109" y="313"/>
                    </a:lnTo>
                    <a:lnTo>
                      <a:pt x="107" y="310"/>
                    </a:lnTo>
                    <a:lnTo>
                      <a:pt x="102" y="303"/>
                    </a:lnTo>
                    <a:lnTo>
                      <a:pt x="100" y="301"/>
                    </a:lnTo>
                    <a:lnTo>
                      <a:pt x="97" y="301"/>
                    </a:lnTo>
                    <a:lnTo>
                      <a:pt x="95" y="298"/>
                    </a:lnTo>
                    <a:lnTo>
                      <a:pt x="93" y="296"/>
                    </a:lnTo>
                    <a:lnTo>
                      <a:pt x="90" y="296"/>
                    </a:lnTo>
                    <a:lnTo>
                      <a:pt x="88" y="294"/>
                    </a:lnTo>
                    <a:lnTo>
                      <a:pt x="86" y="291"/>
                    </a:lnTo>
                    <a:lnTo>
                      <a:pt x="86" y="291"/>
                    </a:lnTo>
                    <a:lnTo>
                      <a:pt x="86" y="289"/>
                    </a:lnTo>
                    <a:lnTo>
                      <a:pt x="86" y="287"/>
                    </a:lnTo>
                    <a:lnTo>
                      <a:pt x="86" y="287"/>
                    </a:lnTo>
                    <a:lnTo>
                      <a:pt x="86" y="282"/>
                    </a:lnTo>
                    <a:lnTo>
                      <a:pt x="86" y="279"/>
                    </a:lnTo>
                    <a:lnTo>
                      <a:pt x="86" y="277"/>
                    </a:lnTo>
                    <a:lnTo>
                      <a:pt x="74" y="261"/>
                    </a:lnTo>
                    <a:lnTo>
                      <a:pt x="74" y="258"/>
                    </a:lnTo>
                    <a:lnTo>
                      <a:pt x="69" y="256"/>
                    </a:lnTo>
                    <a:lnTo>
                      <a:pt x="64" y="253"/>
                    </a:lnTo>
                    <a:lnTo>
                      <a:pt x="62" y="251"/>
                    </a:lnTo>
                    <a:lnTo>
                      <a:pt x="60" y="251"/>
                    </a:lnTo>
                    <a:lnTo>
                      <a:pt x="55" y="251"/>
                    </a:lnTo>
                    <a:lnTo>
                      <a:pt x="52" y="251"/>
                    </a:lnTo>
                    <a:lnTo>
                      <a:pt x="50" y="249"/>
                    </a:lnTo>
                    <a:lnTo>
                      <a:pt x="50" y="249"/>
                    </a:lnTo>
                    <a:lnTo>
                      <a:pt x="48" y="246"/>
                    </a:lnTo>
                    <a:lnTo>
                      <a:pt x="48" y="246"/>
                    </a:lnTo>
                    <a:lnTo>
                      <a:pt x="48" y="244"/>
                    </a:lnTo>
                    <a:lnTo>
                      <a:pt x="50" y="244"/>
                    </a:lnTo>
                    <a:lnTo>
                      <a:pt x="50" y="242"/>
                    </a:lnTo>
                    <a:lnTo>
                      <a:pt x="52" y="234"/>
                    </a:lnTo>
                    <a:lnTo>
                      <a:pt x="52" y="234"/>
                    </a:lnTo>
                    <a:lnTo>
                      <a:pt x="55" y="232"/>
                    </a:lnTo>
                    <a:lnTo>
                      <a:pt x="57" y="230"/>
                    </a:lnTo>
                    <a:lnTo>
                      <a:pt x="57" y="230"/>
                    </a:lnTo>
                    <a:lnTo>
                      <a:pt x="60" y="227"/>
                    </a:lnTo>
                    <a:lnTo>
                      <a:pt x="60" y="225"/>
                    </a:lnTo>
                    <a:lnTo>
                      <a:pt x="60" y="223"/>
                    </a:lnTo>
                    <a:lnTo>
                      <a:pt x="57" y="220"/>
                    </a:lnTo>
                    <a:lnTo>
                      <a:pt x="57" y="220"/>
                    </a:lnTo>
                    <a:lnTo>
                      <a:pt x="55" y="220"/>
                    </a:lnTo>
                    <a:lnTo>
                      <a:pt x="50" y="220"/>
                    </a:lnTo>
                    <a:lnTo>
                      <a:pt x="48" y="220"/>
                    </a:lnTo>
                    <a:lnTo>
                      <a:pt x="41" y="218"/>
                    </a:lnTo>
                    <a:lnTo>
                      <a:pt x="38" y="216"/>
                    </a:lnTo>
                    <a:lnTo>
                      <a:pt x="34" y="211"/>
                    </a:lnTo>
                    <a:lnTo>
                      <a:pt x="34" y="211"/>
                    </a:lnTo>
                    <a:lnTo>
                      <a:pt x="31" y="208"/>
                    </a:lnTo>
                    <a:lnTo>
                      <a:pt x="26" y="206"/>
                    </a:lnTo>
                    <a:lnTo>
                      <a:pt x="24" y="206"/>
                    </a:lnTo>
                    <a:lnTo>
                      <a:pt x="22" y="204"/>
                    </a:lnTo>
                    <a:lnTo>
                      <a:pt x="19" y="199"/>
                    </a:lnTo>
                    <a:lnTo>
                      <a:pt x="17" y="197"/>
                    </a:lnTo>
                    <a:lnTo>
                      <a:pt x="17" y="194"/>
                    </a:lnTo>
                    <a:lnTo>
                      <a:pt x="15" y="182"/>
                    </a:lnTo>
                    <a:lnTo>
                      <a:pt x="12" y="180"/>
                    </a:lnTo>
                    <a:lnTo>
                      <a:pt x="12" y="178"/>
                    </a:lnTo>
                    <a:lnTo>
                      <a:pt x="12" y="175"/>
                    </a:lnTo>
                    <a:lnTo>
                      <a:pt x="10" y="175"/>
                    </a:lnTo>
                    <a:lnTo>
                      <a:pt x="10" y="173"/>
                    </a:lnTo>
                    <a:lnTo>
                      <a:pt x="10" y="173"/>
                    </a:lnTo>
                    <a:lnTo>
                      <a:pt x="10" y="171"/>
                    </a:lnTo>
                    <a:lnTo>
                      <a:pt x="10" y="171"/>
                    </a:lnTo>
                    <a:lnTo>
                      <a:pt x="10" y="168"/>
                    </a:lnTo>
                    <a:lnTo>
                      <a:pt x="7" y="168"/>
                    </a:lnTo>
                    <a:lnTo>
                      <a:pt x="7" y="168"/>
                    </a:lnTo>
                    <a:lnTo>
                      <a:pt x="0" y="163"/>
                    </a:lnTo>
                    <a:lnTo>
                      <a:pt x="5" y="156"/>
                    </a:lnTo>
                    <a:lnTo>
                      <a:pt x="5" y="152"/>
                    </a:lnTo>
                    <a:lnTo>
                      <a:pt x="5" y="152"/>
                    </a:lnTo>
                    <a:lnTo>
                      <a:pt x="5" y="147"/>
                    </a:lnTo>
                    <a:lnTo>
                      <a:pt x="3" y="145"/>
                    </a:lnTo>
                    <a:lnTo>
                      <a:pt x="3" y="140"/>
                    </a:lnTo>
                    <a:lnTo>
                      <a:pt x="3" y="135"/>
                    </a:lnTo>
                    <a:lnTo>
                      <a:pt x="3" y="128"/>
                    </a:lnTo>
                    <a:lnTo>
                      <a:pt x="34" y="121"/>
                    </a:lnTo>
                    <a:lnTo>
                      <a:pt x="41" y="119"/>
                    </a:lnTo>
                    <a:lnTo>
                      <a:pt x="50" y="109"/>
                    </a:lnTo>
                    <a:lnTo>
                      <a:pt x="52" y="104"/>
                    </a:lnTo>
                    <a:lnTo>
                      <a:pt x="55" y="100"/>
                    </a:lnTo>
                    <a:lnTo>
                      <a:pt x="55" y="88"/>
                    </a:lnTo>
                    <a:lnTo>
                      <a:pt x="60" y="76"/>
                    </a:lnTo>
                    <a:lnTo>
                      <a:pt x="60" y="69"/>
                    </a:lnTo>
                    <a:lnTo>
                      <a:pt x="57" y="62"/>
                    </a:lnTo>
                    <a:lnTo>
                      <a:pt x="50" y="52"/>
                    </a:lnTo>
                    <a:lnTo>
                      <a:pt x="48" y="45"/>
                    </a:lnTo>
                    <a:lnTo>
                      <a:pt x="50" y="38"/>
                    </a:lnTo>
                    <a:lnTo>
                      <a:pt x="52" y="33"/>
                    </a:lnTo>
                    <a:lnTo>
                      <a:pt x="55" y="29"/>
                    </a:lnTo>
                    <a:lnTo>
                      <a:pt x="57" y="26"/>
                    </a:lnTo>
                    <a:lnTo>
                      <a:pt x="107" y="19"/>
                    </a:lnTo>
                    <a:lnTo>
                      <a:pt x="112" y="19"/>
                    </a:lnTo>
                    <a:lnTo>
                      <a:pt x="135" y="3"/>
                    </a:lnTo>
                    <a:lnTo>
                      <a:pt x="138" y="0"/>
                    </a:lnTo>
                    <a:lnTo>
                      <a:pt x="140" y="0"/>
                    </a:lnTo>
                    <a:lnTo>
                      <a:pt x="147" y="7"/>
                    </a:lnTo>
                    <a:lnTo>
                      <a:pt x="152" y="12"/>
                    </a:lnTo>
                    <a:lnTo>
                      <a:pt x="152" y="12"/>
                    </a:lnTo>
                    <a:lnTo>
                      <a:pt x="164" y="12"/>
                    </a:lnTo>
                    <a:lnTo>
                      <a:pt x="171" y="14"/>
                    </a:lnTo>
                    <a:lnTo>
                      <a:pt x="173" y="17"/>
                    </a:lnTo>
                    <a:lnTo>
                      <a:pt x="178" y="19"/>
                    </a:lnTo>
                    <a:lnTo>
                      <a:pt x="183" y="24"/>
                    </a:lnTo>
                    <a:lnTo>
                      <a:pt x="197" y="36"/>
                    </a:lnTo>
                    <a:lnTo>
                      <a:pt x="199" y="38"/>
                    </a:lnTo>
                    <a:lnTo>
                      <a:pt x="199" y="40"/>
                    </a:lnTo>
                    <a:lnTo>
                      <a:pt x="199" y="45"/>
                    </a:lnTo>
                    <a:lnTo>
                      <a:pt x="199" y="50"/>
                    </a:lnTo>
                    <a:lnTo>
                      <a:pt x="199" y="52"/>
                    </a:lnTo>
                    <a:lnTo>
                      <a:pt x="199" y="55"/>
                    </a:lnTo>
                    <a:lnTo>
                      <a:pt x="197" y="57"/>
                    </a:lnTo>
                    <a:lnTo>
                      <a:pt x="197" y="59"/>
                    </a:lnTo>
                    <a:lnTo>
                      <a:pt x="194" y="62"/>
                    </a:lnTo>
                    <a:lnTo>
                      <a:pt x="194" y="62"/>
                    </a:lnTo>
                    <a:lnTo>
                      <a:pt x="194" y="62"/>
                    </a:lnTo>
                    <a:lnTo>
                      <a:pt x="192" y="62"/>
                    </a:lnTo>
                    <a:lnTo>
                      <a:pt x="192" y="62"/>
                    </a:lnTo>
                    <a:lnTo>
                      <a:pt x="190" y="64"/>
                    </a:lnTo>
                    <a:lnTo>
                      <a:pt x="190" y="64"/>
                    </a:lnTo>
                    <a:lnTo>
                      <a:pt x="190" y="66"/>
                    </a:lnTo>
                    <a:lnTo>
                      <a:pt x="190" y="69"/>
                    </a:lnTo>
                    <a:lnTo>
                      <a:pt x="192" y="69"/>
                    </a:lnTo>
                    <a:lnTo>
                      <a:pt x="228" y="78"/>
                    </a:lnTo>
                    <a:lnTo>
                      <a:pt x="232" y="81"/>
                    </a:lnTo>
                    <a:lnTo>
                      <a:pt x="232" y="81"/>
                    </a:lnTo>
                    <a:lnTo>
                      <a:pt x="235" y="81"/>
                    </a:lnTo>
                    <a:lnTo>
                      <a:pt x="237" y="81"/>
                    </a:lnTo>
                    <a:lnTo>
                      <a:pt x="237" y="78"/>
                    </a:lnTo>
                    <a:lnTo>
                      <a:pt x="237" y="78"/>
                    </a:lnTo>
                    <a:lnTo>
                      <a:pt x="239" y="76"/>
                    </a:lnTo>
                    <a:lnTo>
                      <a:pt x="239" y="74"/>
                    </a:lnTo>
                    <a:lnTo>
                      <a:pt x="239" y="74"/>
                    </a:lnTo>
                    <a:lnTo>
                      <a:pt x="242" y="74"/>
                    </a:lnTo>
                    <a:lnTo>
                      <a:pt x="246" y="69"/>
                    </a:lnTo>
                    <a:lnTo>
                      <a:pt x="249" y="69"/>
                    </a:lnTo>
                    <a:lnTo>
                      <a:pt x="251" y="69"/>
                    </a:lnTo>
                    <a:lnTo>
                      <a:pt x="254" y="71"/>
                    </a:lnTo>
                    <a:lnTo>
                      <a:pt x="258" y="71"/>
                    </a:lnTo>
                    <a:lnTo>
                      <a:pt x="263" y="74"/>
                    </a:lnTo>
                    <a:lnTo>
                      <a:pt x="263" y="76"/>
                    </a:lnTo>
                    <a:lnTo>
                      <a:pt x="265" y="76"/>
                    </a:lnTo>
                    <a:lnTo>
                      <a:pt x="268" y="81"/>
                    </a:lnTo>
                    <a:lnTo>
                      <a:pt x="272" y="93"/>
                    </a:lnTo>
                    <a:lnTo>
                      <a:pt x="277" y="97"/>
                    </a:lnTo>
                    <a:lnTo>
                      <a:pt x="317" y="130"/>
                    </a:lnTo>
                    <a:lnTo>
                      <a:pt x="336" y="142"/>
                    </a:lnTo>
                    <a:lnTo>
                      <a:pt x="341" y="145"/>
                    </a:lnTo>
                    <a:lnTo>
                      <a:pt x="346" y="145"/>
                    </a:lnTo>
                    <a:lnTo>
                      <a:pt x="348" y="142"/>
                    </a:lnTo>
                    <a:lnTo>
                      <a:pt x="348" y="142"/>
                    </a:lnTo>
                    <a:lnTo>
                      <a:pt x="353" y="135"/>
                    </a:lnTo>
                    <a:lnTo>
                      <a:pt x="360" y="126"/>
                    </a:lnTo>
                    <a:lnTo>
                      <a:pt x="365" y="116"/>
                    </a:lnTo>
                    <a:lnTo>
                      <a:pt x="365" y="116"/>
                    </a:lnTo>
                    <a:lnTo>
                      <a:pt x="367" y="116"/>
                    </a:lnTo>
                    <a:lnTo>
                      <a:pt x="367" y="116"/>
                    </a:lnTo>
                    <a:lnTo>
                      <a:pt x="369" y="116"/>
                    </a:lnTo>
                    <a:lnTo>
                      <a:pt x="369" y="116"/>
                    </a:lnTo>
                    <a:lnTo>
                      <a:pt x="372" y="119"/>
                    </a:lnTo>
                    <a:lnTo>
                      <a:pt x="374" y="121"/>
                    </a:lnTo>
                    <a:lnTo>
                      <a:pt x="379" y="126"/>
                    </a:lnTo>
                    <a:lnTo>
                      <a:pt x="381" y="126"/>
                    </a:lnTo>
                    <a:lnTo>
                      <a:pt x="381" y="126"/>
                    </a:lnTo>
                    <a:lnTo>
                      <a:pt x="384" y="126"/>
                    </a:lnTo>
                    <a:lnTo>
                      <a:pt x="384" y="123"/>
                    </a:lnTo>
                    <a:lnTo>
                      <a:pt x="381" y="121"/>
                    </a:lnTo>
                    <a:lnTo>
                      <a:pt x="381" y="121"/>
                    </a:lnTo>
                    <a:lnTo>
                      <a:pt x="379" y="119"/>
                    </a:lnTo>
                    <a:lnTo>
                      <a:pt x="377" y="116"/>
                    </a:lnTo>
                    <a:lnTo>
                      <a:pt x="377" y="116"/>
                    </a:lnTo>
                    <a:lnTo>
                      <a:pt x="377" y="114"/>
                    </a:lnTo>
                    <a:lnTo>
                      <a:pt x="379" y="114"/>
                    </a:lnTo>
                    <a:lnTo>
                      <a:pt x="381" y="114"/>
                    </a:lnTo>
                    <a:lnTo>
                      <a:pt x="388" y="116"/>
                    </a:lnTo>
                    <a:lnTo>
                      <a:pt x="388" y="116"/>
                    </a:lnTo>
                    <a:lnTo>
                      <a:pt x="391" y="114"/>
                    </a:lnTo>
                    <a:lnTo>
                      <a:pt x="388" y="114"/>
                    </a:lnTo>
                    <a:lnTo>
                      <a:pt x="388" y="111"/>
                    </a:lnTo>
                    <a:lnTo>
                      <a:pt x="391" y="111"/>
                    </a:lnTo>
                    <a:lnTo>
                      <a:pt x="393" y="109"/>
                    </a:lnTo>
                    <a:lnTo>
                      <a:pt x="403" y="109"/>
                    </a:lnTo>
                    <a:lnTo>
                      <a:pt x="405" y="109"/>
                    </a:lnTo>
                    <a:lnTo>
                      <a:pt x="407" y="111"/>
                    </a:lnTo>
                    <a:lnTo>
                      <a:pt x="414" y="114"/>
                    </a:lnTo>
                    <a:lnTo>
                      <a:pt x="424" y="114"/>
                    </a:lnTo>
                    <a:lnTo>
                      <a:pt x="426" y="114"/>
                    </a:lnTo>
                    <a:lnTo>
                      <a:pt x="429" y="114"/>
                    </a:lnTo>
                    <a:lnTo>
                      <a:pt x="436" y="121"/>
                    </a:lnTo>
                    <a:lnTo>
                      <a:pt x="436" y="126"/>
                    </a:lnTo>
                    <a:lnTo>
                      <a:pt x="431" y="128"/>
                    </a:lnTo>
                    <a:lnTo>
                      <a:pt x="431" y="130"/>
                    </a:lnTo>
                    <a:lnTo>
                      <a:pt x="431" y="130"/>
                    </a:lnTo>
                    <a:lnTo>
                      <a:pt x="433" y="130"/>
                    </a:lnTo>
                    <a:lnTo>
                      <a:pt x="433" y="133"/>
                    </a:lnTo>
                    <a:lnTo>
                      <a:pt x="436" y="133"/>
                    </a:lnTo>
                    <a:lnTo>
                      <a:pt x="438" y="133"/>
                    </a:lnTo>
                    <a:lnTo>
                      <a:pt x="438" y="135"/>
                    </a:lnTo>
                    <a:lnTo>
                      <a:pt x="440" y="137"/>
                    </a:lnTo>
                    <a:lnTo>
                      <a:pt x="440" y="140"/>
                    </a:lnTo>
                    <a:lnTo>
                      <a:pt x="440" y="142"/>
                    </a:lnTo>
                    <a:lnTo>
                      <a:pt x="440" y="154"/>
                    </a:lnTo>
                    <a:lnTo>
                      <a:pt x="445" y="171"/>
                    </a:lnTo>
                    <a:lnTo>
                      <a:pt x="448" y="190"/>
                    </a:lnTo>
                    <a:lnTo>
                      <a:pt x="448" y="192"/>
                    </a:lnTo>
                    <a:lnTo>
                      <a:pt x="450" y="194"/>
                    </a:lnTo>
                    <a:lnTo>
                      <a:pt x="457" y="216"/>
                    </a:lnTo>
                    <a:lnTo>
                      <a:pt x="459" y="218"/>
                    </a:lnTo>
                    <a:lnTo>
                      <a:pt x="462" y="223"/>
                    </a:lnTo>
                    <a:lnTo>
                      <a:pt x="464" y="223"/>
                    </a:lnTo>
                    <a:lnTo>
                      <a:pt x="464" y="223"/>
                    </a:lnTo>
                    <a:lnTo>
                      <a:pt x="466" y="223"/>
                    </a:lnTo>
                    <a:lnTo>
                      <a:pt x="474" y="218"/>
                    </a:lnTo>
                    <a:lnTo>
                      <a:pt x="474" y="218"/>
                    </a:lnTo>
                    <a:lnTo>
                      <a:pt x="478" y="218"/>
                    </a:lnTo>
                    <a:lnTo>
                      <a:pt x="478" y="218"/>
                    </a:lnTo>
                    <a:lnTo>
                      <a:pt x="481" y="220"/>
                    </a:lnTo>
                    <a:lnTo>
                      <a:pt x="488" y="230"/>
                    </a:lnTo>
                    <a:lnTo>
                      <a:pt x="490" y="232"/>
                    </a:lnTo>
                    <a:lnTo>
                      <a:pt x="493" y="234"/>
                    </a:lnTo>
                    <a:lnTo>
                      <a:pt x="495" y="234"/>
                    </a:lnTo>
                    <a:lnTo>
                      <a:pt x="497" y="237"/>
                    </a:lnTo>
                    <a:lnTo>
                      <a:pt x="497" y="239"/>
                    </a:lnTo>
                    <a:lnTo>
                      <a:pt x="500" y="242"/>
                    </a:lnTo>
                    <a:lnTo>
                      <a:pt x="502" y="24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 name="Freeform 23"/>
              <p:cNvSpPr>
                <a:spLocks/>
              </p:cNvSpPr>
              <p:nvPr/>
            </p:nvSpPr>
            <p:spPr bwMode="auto">
              <a:xfrm>
                <a:off x="4063353" y="3006074"/>
                <a:ext cx="555204" cy="1021365"/>
              </a:xfrm>
              <a:custGeom>
                <a:avLst/>
                <a:gdLst>
                  <a:gd name="T0" fmla="*/ 261 w 530"/>
                  <a:gd name="T1" fmla="*/ 7 h 975"/>
                  <a:gd name="T2" fmla="*/ 275 w 530"/>
                  <a:gd name="T3" fmla="*/ 64 h 975"/>
                  <a:gd name="T4" fmla="*/ 246 w 530"/>
                  <a:gd name="T5" fmla="*/ 128 h 975"/>
                  <a:gd name="T6" fmla="*/ 263 w 530"/>
                  <a:gd name="T7" fmla="*/ 178 h 975"/>
                  <a:gd name="T8" fmla="*/ 339 w 530"/>
                  <a:gd name="T9" fmla="*/ 201 h 975"/>
                  <a:gd name="T10" fmla="*/ 372 w 530"/>
                  <a:gd name="T11" fmla="*/ 220 h 975"/>
                  <a:gd name="T12" fmla="*/ 426 w 530"/>
                  <a:gd name="T13" fmla="*/ 239 h 975"/>
                  <a:gd name="T14" fmla="*/ 462 w 530"/>
                  <a:gd name="T15" fmla="*/ 260 h 975"/>
                  <a:gd name="T16" fmla="*/ 483 w 530"/>
                  <a:gd name="T17" fmla="*/ 322 h 975"/>
                  <a:gd name="T18" fmla="*/ 497 w 530"/>
                  <a:gd name="T19" fmla="*/ 360 h 975"/>
                  <a:gd name="T20" fmla="*/ 514 w 530"/>
                  <a:gd name="T21" fmla="*/ 416 h 975"/>
                  <a:gd name="T22" fmla="*/ 521 w 530"/>
                  <a:gd name="T23" fmla="*/ 428 h 975"/>
                  <a:gd name="T24" fmla="*/ 514 w 530"/>
                  <a:gd name="T25" fmla="*/ 464 h 975"/>
                  <a:gd name="T26" fmla="*/ 488 w 530"/>
                  <a:gd name="T27" fmla="*/ 476 h 975"/>
                  <a:gd name="T28" fmla="*/ 452 w 530"/>
                  <a:gd name="T29" fmla="*/ 473 h 975"/>
                  <a:gd name="T30" fmla="*/ 374 w 530"/>
                  <a:gd name="T31" fmla="*/ 532 h 975"/>
                  <a:gd name="T32" fmla="*/ 343 w 530"/>
                  <a:gd name="T33" fmla="*/ 582 h 975"/>
                  <a:gd name="T34" fmla="*/ 348 w 530"/>
                  <a:gd name="T35" fmla="*/ 610 h 975"/>
                  <a:gd name="T36" fmla="*/ 372 w 530"/>
                  <a:gd name="T37" fmla="*/ 717 h 975"/>
                  <a:gd name="T38" fmla="*/ 339 w 530"/>
                  <a:gd name="T39" fmla="*/ 757 h 975"/>
                  <a:gd name="T40" fmla="*/ 263 w 530"/>
                  <a:gd name="T41" fmla="*/ 916 h 975"/>
                  <a:gd name="T42" fmla="*/ 249 w 530"/>
                  <a:gd name="T43" fmla="*/ 951 h 975"/>
                  <a:gd name="T44" fmla="*/ 142 w 530"/>
                  <a:gd name="T45" fmla="*/ 972 h 975"/>
                  <a:gd name="T46" fmla="*/ 105 w 530"/>
                  <a:gd name="T47" fmla="*/ 946 h 975"/>
                  <a:gd name="T48" fmla="*/ 95 w 530"/>
                  <a:gd name="T49" fmla="*/ 906 h 975"/>
                  <a:gd name="T50" fmla="*/ 88 w 530"/>
                  <a:gd name="T51" fmla="*/ 859 h 975"/>
                  <a:gd name="T52" fmla="*/ 135 w 530"/>
                  <a:gd name="T53" fmla="*/ 819 h 975"/>
                  <a:gd name="T54" fmla="*/ 159 w 530"/>
                  <a:gd name="T55" fmla="*/ 717 h 975"/>
                  <a:gd name="T56" fmla="*/ 131 w 530"/>
                  <a:gd name="T57" fmla="*/ 681 h 975"/>
                  <a:gd name="T58" fmla="*/ 123 w 530"/>
                  <a:gd name="T59" fmla="*/ 667 h 975"/>
                  <a:gd name="T60" fmla="*/ 171 w 530"/>
                  <a:gd name="T61" fmla="*/ 625 h 975"/>
                  <a:gd name="T62" fmla="*/ 225 w 530"/>
                  <a:gd name="T63" fmla="*/ 603 h 975"/>
                  <a:gd name="T64" fmla="*/ 223 w 530"/>
                  <a:gd name="T65" fmla="*/ 530 h 975"/>
                  <a:gd name="T66" fmla="*/ 194 w 530"/>
                  <a:gd name="T67" fmla="*/ 511 h 975"/>
                  <a:gd name="T68" fmla="*/ 90 w 530"/>
                  <a:gd name="T69" fmla="*/ 301 h 975"/>
                  <a:gd name="T70" fmla="*/ 55 w 530"/>
                  <a:gd name="T71" fmla="*/ 263 h 975"/>
                  <a:gd name="T72" fmla="*/ 24 w 530"/>
                  <a:gd name="T73" fmla="*/ 194 h 975"/>
                  <a:gd name="T74" fmla="*/ 15 w 530"/>
                  <a:gd name="T75" fmla="*/ 161 h 975"/>
                  <a:gd name="T76" fmla="*/ 5 w 530"/>
                  <a:gd name="T77" fmla="*/ 125 h 975"/>
                  <a:gd name="T78" fmla="*/ 29 w 530"/>
                  <a:gd name="T79" fmla="*/ 97 h 975"/>
                  <a:gd name="T80" fmla="*/ 41 w 530"/>
                  <a:gd name="T81" fmla="*/ 104 h 975"/>
                  <a:gd name="T82" fmla="*/ 48 w 530"/>
                  <a:gd name="T83" fmla="*/ 97 h 975"/>
                  <a:gd name="T84" fmla="*/ 60 w 530"/>
                  <a:gd name="T85" fmla="*/ 95 h 975"/>
                  <a:gd name="T86" fmla="*/ 69 w 530"/>
                  <a:gd name="T87" fmla="*/ 102 h 975"/>
                  <a:gd name="T88" fmla="*/ 83 w 530"/>
                  <a:gd name="T89" fmla="*/ 97 h 975"/>
                  <a:gd name="T90" fmla="*/ 81 w 530"/>
                  <a:gd name="T91" fmla="*/ 111 h 975"/>
                  <a:gd name="T92" fmla="*/ 97 w 530"/>
                  <a:gd name="T93" fmla="*/ 125 h 975"/>
                  <a:gd name="T94" fmla="*/ 109 w 530"/>
                  <a:gd name="T95" fmla="*/ 125 h 975"/>
                  <a:gd name="T96" fmla="*/ 147 w 530"/>
                  <a:gd name="T97" fmla="*/ 109 h 975"/>
                  <a:gd name="T98" fmla="*/ 175 w 530"/>
                  <a:gd name="T99" fmla="*/ 99 h 975"/>
                  <a:gd name="T100" fmla="*/ 185 w 530"/>
                  <a:gd name="T101" fmla="*/ 104 h 975"/>
                  <a:gd name="T102" fmla="*/ 190 w 530"/>
                  <a:gd name="T103" fmla="*/ 109 h 975"/>
                  <a:gd name="T104" fmla="*/ 192 w 530"/>
                  <a:gd name="T105" fmla="*/ 102 h 975"/>
                  <a:gd name="T106" fmla="*/ 187 w 530"/>
                  <a:gd name="T107" fmla="*/ 97 h 975"/>
                  <a:gd name="T108" fmla="*/ 190 w 530"/>
                  <a:gd name="T109" fmla="*/ 90 h 975"/>
                  <a:gd name="T110" fmla="*/ 192 w 530"/>
                  <a:gd name="T111" fmla="*/ 78 h 975"/>
                  <a:gd name="T112" fmla="*/ 197 w 530"/>
                  <a:gd name="T113" fmla="*/ 66 h 975"/>
                  <a:gd name="T114" fmla="*/ 194 w 530"/>
                  <a:gd name="T115" fmla="*/ 54 h 975"/>
                  <a:gd name="T116" fmla="*/ 197 w 530"/>
                  <a:gd name="T117" fmla="*/ 31 h 975"/>
                  <a:gd name="T118" fmla="*/ 194 w 530"/>
                  <a:gd name="T119" fmla="*/ 12 h 975"/>
                  <a:gd name="T120" fmla="*/ 202 w 530"/>
                  <a:gd name="T121" fmla="*/ 10 h 975"/>
                  <a:gd name="T122" fmla="*/ 228 w 530"/>
                  <a:gd name="T123" fmla="*/ 7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0" h="975">
                    <a:moveTo>
                      <a:pt x="239" y="2"/>
                    </a:moveTo>
                    <a:lnTo>
                      <a:pt x="239" y="2"/>
                    </a:lnTo>
                    <a:lnTo>
                      <a:pt x="261" y="0"/>
                    </a:lnTo>
                    <a:lnTo>
                      <a:pt x="265" y="0"/>
                    </a:lnTo>
                    <a:lnTo>
                      <a:pt x="261" y="7"/>
                    </a:lnTo>
                    <a:lnTo>
                      <a:pt x="258" y="17"/>
                    </a:lnTo>
                    <a:lnTo>
                      <a:pt x="258" y="33"/>
                    </a:lnTo>
                    <a:lnTo>
                      <a:pt x="261" y="38"/>
                    </a:lnTo>
                    <a:lnTo>
                      <a:pt x="268" y="54"/>
                    </a:lnTo>
                    <a:lnTo>
                      <a:pt x="275" y="64"/>
                    </a:lnTo>
                    <a:lnTo>
                      <a:pt x="272" y="71"/>
                    </a:lnTo>
                    <a:lnTo>
                      <a:pt x="268" y="76"/>
                    </a:lnTo>
                    <a:lnTo>
                      <a:pt x="265" y="88"/>
                    </a:lnTo>
                    <a:lnTo>
                      <a:pt x="254" y="104"/>
                    </a:lnTo>
                    <a:lnTo>
                      <a:pt x="246" y="128"/>
                    </a:lnTo>
                    <a:lnTo>
                      <a:pt x="244" y="142"/>
                    </a:lnTo>
                    <a:lnTo>
                      <a:pt x="246" y="154"/>
                    </a:lnTo>
                    <a:lnTo>
                      <a:pt x="251" y="166"/>
                    </a:lnTo>
                    <a:lnTo>
                      <a:pt x="263" y="175"/>
                    </a:lnTo>
                    <a:lnTo>
                      <a:pt x="263" y="178"/>
                    </a:lnTo>
                    <a:lnTo>
                      <a:pt x="261" y="187"/>
                    </a:lnTo>
                    <a:lnTo>
                      <a:pt x="272" y="199"/>
                    </a:lnTo>
                    <a:lnTo>
                      <a:pt x="289" y="206"/>
                    </a:lnTo>
                    <a:lnTo>
                      <a:pt x="301" y="208"/>
                    </a:lnTo>
                    <a:lnTo>
                      <a:pt x="339" y="201"/>
                    </a:lnTo>
                    <a:lnTo>
                      <a:pt x="351" y="204"/>
                    </a:lnTo>
                    <a:lnTo>
                      <a:pt x="355" y="206"/>
                    </a:lnTo>
                    <a:lnTo>
                      <a:pt x="362" y="208"/>
                    </a:lnTo>
                    <a:lnTo>
                      <a:pt x="369" y="215"/>
                    </a:lnTo>
                    <a:lnTo>
                      <a:pt x="372" y="220"/>
                    </a:lnTo>
                    <a:lnTo>
                      <a:pt x="374" y="222"/>
                    </a:lnTo>
                    <a:lnTo>
                      <a:pt x="396" y="230"/>
                    </a:lnTo>
                    <a:lnTo>
                      <a:pt x="412" y="239"/>
                    </a:lnTo>
                    <a:lnTo>
                      <a:pt x="419" y="239"/>
                    </a:lnTo>
                    <a:lnTo>
                      <a:pt x="426" y="239"/>
                    </a:lnTo>
                    <a:lnTo>
                      <a:pt x="433" y="239"/>
                    </a:lnTo>
                    <a:lnTo>
                      <a:pt x="438" y="244"/>
                    </a:lnTo>
                    <a:lnTo>
                      <a:pt x="443" y="248"/>
                    </a:lnTo>
                    <a:lnTo>
                      <a:pt x="450" y="256"/>
                    </a:lnTo>
                    <a:lnTo>
                      <a:pt x="462" y="260"/>
                    </a:lnTo>
                    <a:lnTo>
                      <a:pt x="474" y="265"/>
                    </a:lnTo>
                    <a:lnTo>
                      <a:pt x="485" y="263"/>
                    </a:lnTo>
                    <a:lnTo>
                      <a:pt x="478" y="293"/>
                    </a:lnTo>
                    <a:lnTo>
                      <a:pt x="481" y="317"/>
                    </a:lnTo>
                    <a:lnTo>
                      <a:pt x="483" y="322"/>
                    </a:lnTo>
                    <a:lnTo>
                      <a:pt x="485" y="329"/>
                    </a:lnTo>
                    <a:lnTo>
                      <a:pt x="488" y="334"/>
                    </a:lnTo>
                    <a:lnTo>
                      <a:pt x="495" y="341"/>
                    </a:lnTo>
                    <a:lnTo>
                      <a:pt x="497" y="345"/>
                    </a:lnTo>
                    <a:lnTo>
                      <a:pt x="497" y="360"/>
                    </a:lnTo>
                    <a:lnTo>
                      <a:pt x="497" y="383"/>
                    </a:lnTo>
                    <a:lnTo>
                      <a:pt x="500" y="398"/>
                    </a:lnTo>
                    <a:lnTo>
                      <a:pt x="509" y="409"/>
                    </a:lnTo>
                    <a:lnTo>
                      <a:pt x="511" y="414"/>
                    </a:lnTo>
                    <a:lnTo>
                      <a:pt x="514" y="416"/>
                    </a:lnTo>
                    <a:lnTo>
                      <a:pt x="526" y="416"/>
                    </a:lnTo>
                    <a:lnTo>
                      <a:pt x="530" y="416"/>
                    </a:lnTo>
                    <a:lnTo>
                      <a:pt x="526" y="421"/>
                    </a:lnTo>
                    <a:lnTo>
                      <a:pt x="523" y="426"/>
                    </a:lnTo>
                    <a:lnTo>
                      <a:pt x="521" y="428"/>
                    </a:lnTo>
                    <a:lnTo>
                      <a:pt x="526" y="445"/>
                    </a:lnTo>
                    <a:lnTo>
                      <a:pt x="526" y="447"/>
                    </a:lnTo>
                    <a:lnTo>
                      <a:pt x="516" y="459"/>
                    </a:lnTo>
                    <a:lnTo>
                      <a:pt x="516" y="461"/>
                    </a:lnTo>
                    <a:lnTo>
                      <a:pt x="514" y="464"/>
                    </a:lnTo>
                    <a:lnTo>
                      <a:pt x="511" y="469"/>
                    </a:lnTo>
                    <a:lnTo>
                      <a:pt x="509" y="478"/>
                    </a:lnTo>
                    <a:lnTo>
                      <a:pt x="504" y="471"/>
                    </a:lnTo>
                    <a:lnTo>
                      <a:pt x="495" y="471"/>
                    </a:lnTo>
                    <a:lnTo>
                      <a:pt x="488" y="476"/>
                    </a:lnTo>
                    <a:lnTo>
                      <a:pt x="481" y="480"/>
                    </a:lnTo>
                    <a:lnTo>
                      <a:pt x="471" y="473"/>
                    </a:lnTo>
                    <a:lnTo>
                      <a:pt x="466" y="471"/>
                    </a:lnTo>
                    <a:lnTo>
                      <a:pt x="459" y="471"/>
                    </a:lnTo>
                    <a:lnTo>
                      <a:pt x="452" y="473"/>
                    </a:lnTo>
                    <a:lnTo>
                      <a:pt x="422" y="487"/>
                    </a:lnTo>
                    <a:lnTo>
                      <a:pt x="391" y="511"/>
                    </a:lnTo>
                    <a:lnTo>
                      <a:pt x="379" y="525"/>
                    </a:lnTo>
                    <a:lnTo>
                      <a:pt x="377" y="528"/>
                    </a:lnTo>
                    <a:lnTo>
                      <a:pt x="374" y="532"/>
                    </a:lnTo>
                    <a:lnTo>
                      <a:pt x="358" y="547"/>
                    </a:lnTo>
                    <a:lnTo>
                      <a:pt x="351" y="556"/>
                    </a:lnTo>
                    <a:lnTo>
                      <a:pt x="348" y="561"/>
                    </a:lnTo>
                    <a:lnTo>
                      <a:pt x="348" y="575"/>
                    </a:lnTo>
                    <a:lnTo>
                      <a:pt x="343" y="582"/>
                    </a:lnTo>
                    <a:lnTo>
                      <a:pt x="341" y="589"/>
                    </a:lnTo>
                    <a:lnTo>
                      <a:pt x="343" y="599"/>
                    </a:lnTo>
                    <a:lnTo>
                      <a:pt x="346" y="601"/>
                    </a:lnTo>
                    <a:lnTo>
                      <a:pt x="348" y="603"/>
                    </a:lnTo>
                    <a:lnTo>
                      <a:pt x="348" y="610"/>
                    </a:lnTo>
                    <a:lnTo>
                      <a:pt x="358" y="641"/>
                    </a:lnTo>
                    <a:lnTo>
                      <a:pt x="369" y="667"/>
                    </a:lnTo>
                    <a:lnTo>
                      <a:pt x="372" y="679"/>
                    </a:lnTo>
                    <a:lnTo>
                      <a:pt x="374" y="710"/>
                    </a:lnTo>
                    <a:lnTo>
                      <a:pt x="372" y="717"/>
                    </a:lnTo>
                    <a:lnTo>
                      <a:pt x="362" y="731"/>
                    </a:lnTo>
                    <a:lnTo>
                      <a:pt x="358" y="738"/>
                    </a:lnTo>
                    <a:lnTo>
                      <a:pt x="355" y="741"/>
                    </a:lnTo>
                    <a:lnTo>
                      <a:pt x="348" y="750"/>
                    </a:lnTo>
                    <a:lnTo>
                      <a:pt x="339" y="757"/>
                    </a:lnTo>
                    <a:lnTo>
                      <a:pt x="310" y="778"/>
                    </a:lnTo>
                    <a:lnTo>
                      <a:pt x="301" y="790"/>
                    </a:lnTo>
                    <a:lnTo>
                      <a:pt x="268" y="857"/>
                    </a:lnTo>
                    <a:lnTo>
                      <a:pt x="263" y="871"/>
                    </a:lnTo>
                    <a:lnTo>
                      <a:pt x="263" y="916"/>
                    </a:lnTo>
                    <a:lnTo>
                      <a:pt x="261" y="930"/>
                    </a:lnTo>
                    <a:lnTo>
                      <a:pt x="258" y="937"/>
                    </a:lnTo>
                    <a:lnTo>
                      <a:pt x="256" y="942"/>
                    </a:lnTo>
                    <a:lnTo>
                      <a:pt x="251" y="946"/>
                    </a:lnTo>
                    <a:lnTo>
                      <a:pt x="249" y="951"/>
                    </a:lnTo>
                    <a:lnTo>
                      <a:pt x="232" y="958"/>
                    </a:lnTo>
                    <a:lnTo>
                      <a:pt x="228" y="961"/>
                    </a:lnTo>
                    <a:lnTo>
                      <a:pt x="209" y="958"/>
                    </a:lnTo>
                    <a:lnTo>
                      <a:pt x="149" y="975"/>
                    </a:lnTo>
                    <a:lnTo>
                      <a:pt x="142" y="972"/>
                    </a:lnTo>
                    <a:lnTo>
                      <a:pt x="133" y="970"/>
                    </a:lnTo>
                    <a:lnTo>
                      <a:pt x="123" y="968"/>
                    </a:lnTo>
                    <a:lnTo>
                      <a:pt x="116" y="963"/>
                    </a:lnTo>
                    <a:lnTo>
                      <a:pt x="109" y="956"/>
                    </a:lnTo>
                    <a:lnTo>
                      <a:pt x="105" y="946"/>
                    </a:lnTo>
                    <a:lnTo>
                      <a:pt x="102" y="939"/>
                    </a:lnTo>
                    <a:lnTo>
                      <a:pt x="109" y="932"/>
                    </a:lnTo>
                    <a:lnTo>
                      <a:pt x="97" y="920"/>
                    </a:lnTo>
                    <a:lnTo>
                      <a:pt x="95" y="913"/>
                    </a:lnTo>
                    <a:lnTo>
                      <a:pt x="95" y="906"/>
                    </a:lnTo>
                    <a:lnTo>
                      <a:pt x="97" y="897"/>
                    </a:lnTo>
                    <a:lnTo>
                      <a:pt x="97" y="890"/>
                    </a:lnTo>
                    <a:lnTo>
                      <a:pt x="97" y="883"/>
                    </a:lnTo>
                    <a:lnTo>
                      <a:pt x="93" y="873"/>
                    </a:lnTo>
                    <a:lnTo>
                      <a:pt x="88" y="859"/>
                    </a:lnTo>
                    <a:lnTo>
                      <a:pt x="93" y="849"/>
                    </a:lnTo>
                    <a:lnTo>
                      <a:pt x="102" y="842"/>
                    </a:lnTo>
                    <a:lnTo>
                      <a:pt x="133" y="826"/>
                    </a:lnTo>
                    <a:lnTo>
                      <a:pt x="135" y="821"/>
                    </a:lnTo>
                    <a:lnTo>
                      <a:pt x="135" y="819"/>
                    </a:lnTo>
                    <a:lnTo>
                      <a:pt x="140" y="814"/>
                    </a:lnTo>
                    <a:lnTo>
                      <a:pt x="140" y="812"/>
                    </a:lnTo>
                    <a:lnTo>
                      <a:pt x="142" y="793"/>
                    </a:lnTo>
                    <a:lnTo>
                      <a:pt x="157" y="736"/>
                    </a:lnTo>
                    <a:lnTo>
                      <a:pt x="159" y="717"/>
                    </a:lnTo>
                    <a:lnTo>
                      <a:pt x="154" y="703"/>
                    </a:lnTo>
                    <a:lnTo>
                      <a:pt x="147" y="693"/>
                    </a:lnTo>
                    <a:lnTo>
                      <a:pt x="138" y="684"/>
                    </a:lnTo>
                    <a:lnTo>
                      <a:pt x="135" y="681"/>
                    </a:lnTo>
                    <a:lnTo>
                      <a:pt x="131" y="681"/>
                    </a:lnTo>
                    <a:lnTo>
                      <a:pt x="128" y="679"/>
                    </a:lnTo>
                    <a:lnTo>
                      <a:pt x="123" y="677"/>
                    </a:lnTo>
                    <a:lnTo>
                      <a:pt x="123" y="674"/>
                    </a:lnTo>
                    <a:lnTo>
                      <a:pt x="123" y="672"/>
                    </a:lnTo>
                    <a:lnTo>
                      <a:pt x="123" y="667"/>
                    </a:lnTo>
                    <a:lnTo>
                      <a:pt x="123" y="663"/>
                    </a:lnTo>
                    <a:lnTo>
                      <a:pt x="131" y="658"/>
                    </a:lnTo>
                    <a:lnTo>
                      <a:pt x="142" y="651"/>
                    </a:lnTo>
                    <a:lnTo>
                      <a:pt x="159" y="632"/>
                    </a:lnTo>
                    <a:lnTo>
                      <a:pt x="171" y="625"/>
                    </a:lnTo>
                    <a:lnTo>
                      <a:pt x="185" y="620"/>
                    </a:lnTo>
                    <a:lnTo>
                      <a:pt x="209" y="618"/>
                    </a:lnTo>
                    <a:lnTo>
                      <a:pt x="213" y="615"/>
                    </a:lnTo>
                    <a:lnTo>
                      <a:pt x="218" y="613"/>
                    </a:lnTo>
                    <a:lnTo>
                      <a:pt x="225" y="603"/>
                    </a:lnTo>
                    <a:lnTo>
                      <a:pt x="230" y="589"/>
                    </a:lnTo>
                    <a:lnTo>
                      <a:pt x="232" y="573"/>
                    </a:lnTo>
                    <a:lnTo>
                      <a:pt x="230" y="556"/>
                    </a:lnTo>
                    <a:lnTo>
                      <a:pt x="228" y="537"/>
                    </a:lnTo>
                    <a:lnTo>
                      <a:pt x="223" y="530"/>
                    </a:lnTo>
                    <a:lnTo>
                      <a:pt x="218" y="523"/>
                    </a:lnTo>
                    <a:lnTo>
                      <a:pt x="213" y="521"/>
                    </a:lnTo>
                    <a:lnTo>
                      <a:pt x="206" y="521"/>
                    </a:lnTo>
                    <a:lnTo>
                      <a:pt x="202" y="518"/>
                    </a:lnTo>
                    <a:lnTo>
                      <a:pt x="194" y="511"/>
                    </a:lnTo>
                    <a:lnTo>
                      <a:pt x="171" y="473"/>
                    </a:lnTo>
                    <a:lnTo>
                      <a:pt x="140" y="376"/>
                    </a:lnTo>
                    <a:lnTo>
                      <a:pt x="133" y="364"/>
                    </a:lnTo>
                    <a:lnTo>
                      <a:pt x="97" y="308"/>
                    </a:lnTo>
                    <a:lnTo>
                      <a:pt x="90" y="301"/>
                    </a:lnTo>
                    <a:lnTo>
                      <a:pt x="78" y="291"/>
                    </a:lnTo>
                    <a:lnTo>
                      <a:pt x="69" y="286"/>
                    </a:lnTo>
                    <a:lnTo>
                      <a:pt x="64" y="282"/>
                    </a:lnTo>
                    <a:lnTo>
                      <a:pt x="62" y="272"/>
                    </a:lnTo>
                    <a:lnTo>
                      <a:pt x="55" y="263"/>
                    </a:lnTo>
                    <a:lnTo>
                      <a:pt x="48" y="248"/>
                    </a:lnTo>
                    <a:lnTo>
                      <a:pt x="41" y="239"/>
                    </a:lnTo>
                    <a:lnTo>
                      <a:pt x="36" y="232"/>
                    </a:lnTo>
                    <a:lnTo>
                      <a:pt x="22" y="189"/>
                    </a:lnTo>
                    <a:lnTo>
                      <a:pt x="24" y="194"/>
                    </a:lnTo>
                    <a:lnTo>
                      <a:pt x="19" y="185"/>
                    </a:lnTo>
                    <a:lnTo>
                      <a:pt x="17" y="182"/>
                    </a:lnTo>
                    <a:lnTo>
                      <a:pt x="15" y="180"/>
                    </a:lnTo>
                    <a:lnTo>
                      <a:pt x="15" y="178"/>
                    </a:lnTo>
                    <a:lnTo>
                      <a:pt x="15" y="161"/>
                    </a:lnTo>
                    <a:lnTo>
                      <a:pt x="12" y="151"/>
                    </a:lnTo>
                    <a:lnTo>
                      <a:pt x="0" y="140"/>
                    </a:lnTo>
                    <a:lnTo>
                      <a:pt x="0" y="137"/>
                    </a:lnTo>
                    <a:lnTo>
                      <a:pt x="3" y="130"/>
                    </a:lnTo>
                    <a:lnTo>
                      <a:pt x="5" y="125"/>
                    </a:lnTo>
                    <a:lnTo>
                      <a:pt x="5" y="123"/>
                    </a:lnTo>
                    <a:lnTo>
                      <a:pt x="5" y="121"/>
                    </a:lnTo>
                    <a:lnTo>
                      <a:pt x="24" y="99"/>
                    </a:lnTo>
                    <a:lnTo>
                      <a:pt x="26" y="99"/>
                    </a:lnTo>
                    <a:lnTo>
                      <a:pt x="29" y="97"/>
                    </a:lnTo>
                    <a:lnTo>
                      <a:pt x="36" y="99"/>
                    </a:lnTo>
                    <a:lnTo>
                      <a:pt x="36" y="99"/>
                    </a:lnTo>
                    <a:lnTo>
                      <a:pt x="38" y="102"/>
                    </a:lnTo>
                    <a:lnTo>
                      <a:pt x="41" y="102"/>
                    </a:lnTo>
                    <a:lnTo>
                      <a:pt x="41" y="104"/>
                    </a:lnTo>
                    <a:lnTo>
                      <a:pt x="43" y="104"/>
                    </a:lnTo>
                    <a:lnTo>
                      <a:pt x="45" y="104"/>
                    </a:lnTo>
                    <a:lnTo>
                      <a:pt x="45" y="102"/>
                    </a:lnTo>
                    <a:lnTo>
                      <a:pt x="48" y="97"/>
                    </a:lnTo>
                    <a:lnTo>
                      <a:pt x="48" y="97"/>
                    </a:lnTo>
                    <a:lnTo>
                      <a:pt x="48" y="95"/>
                    </a:lnTo>
                    <a:lnTo>
                      <a:pt x="55" y="95"/>
                    </a:lnTo>
                    <a:lnTo>
                      <a:pt x="57" y="92"/>
                    </a:lnTo>
                    <a:lnTo>
                      <a:pt x="60" y="92"/>
                    </a:lnTo>
                    <a:lnTo>
                      <a:pt x="60" y="95"/>
                    </a:lnTo>
                    <a:lnTo>
                      <a:pt x="60" y="95"/>
                    </a:lnTo>
                    <a:lnTo>
                      <a:pt x="67" y="99"/>
                    </a:lnTo>
                    <a:lnTo>
                      <a:pt x="67" y="102"/>
                    </a:lnTo>
                    <a:lnTo>
                      <a:pt x="69" y="102"/>
                    </a:lnTo>
                    <a:lnTo>
                      <a:pt x="69" y="102"/>
                    </a:lnTo>
                    <a:lnTo>
                      <a:pt x="74" y="102"/>
                    </a:lnTo>
                    <a:lnTo>
                      <a:pt x="74" y="102"/>
                    </a:lnTo>
                    <a:lnTo>
                      <a:pt x="81" y="97"/>
                    </a:lnTo>
                    <a:lnTo>
                      <a:pt x="81" y="97"/>
                    </a:lnTo>
                    <a:lnTo>
                      <a:pt x="83" y="97"/>
                    </a:lnTo>
                    <a:lnTo>
                      <a:pt x="83" y="97"/>
                    </a:lnTo>
                    <a:lnTo>
                      <a:pt x="81" y="104"/>
                    </a:lnTo>
                    <a:lnTo>
                      <a:pt x="81" y="107"/>
                    </a:lnTo>
                    <a:lnTo>
                      <a:pt x="81" y="109"/>
                    </a:lnTo>
                    <a:lnTo>
                      <a:pt x="81" y="111"/>
                    </a:lnTo>
                    <a:lnTo>
                      <a:pt x="81" y="111"/>
                    </a:lnTo>
                    <a:lnTo>
                      <a:pt x="83" y="114"/>
                    </a:lnTo>
                    <a:lnTo>
                      <a:pt x="90" y="118"/>
                    </a:lnTo>
                    <a:lnTo>
                      <a:pt x="95" y="123"/>
                    </a:lnTo>
                    <a:lnTo>
                      <a:pt x="97" y="125"/>
                    </a:lnTo>
                    <a:lnTo>
                      <a:pt x="100" y="125"/>
                    </a:lnTo>
                    <a:lnTo>
                      <a:pt x="102" y="125"/>
                    </a:lnTo>
                    <a:lnTo>
                      <a:pt x="105" y="125"/>
                    </a:lnTo>
                    <a:lnTo>
                      <a:pt x="107" y="125"/>
                    </a:lnTo>
                    <a:lnTo>
                      <a:pt x="109" y="125"/>
                    </a:lnTo>
                    <a:lnTo>
                      <a:pt x="142" y="116"/>
                    </a:lnTo>
                    <a:lnTo>
                      <a:pt x="145" y="114"/>
                    </a:lnTo>
                    <a:lnTo>
                      <a:pt x="145" y="111"/>
                    </a:lnTo>
                    <a:lnTo>
                      <a:pt x="147" y="109"/>
                    </a:lnTo>
                    <a:lnTo>
                      <a:pt x="147" y="109"/>
                    </a:lnTo>
                    <a:lnTo>
                      <a:pt x="152" y="104"/>
                    </a:lnTo>
                    <a:lnTo>
                      <a:pt x="159" y="99"/>
                    </a:lnTo>
                    <a:lnTo>
                      <a:pt x="161" y="99"/>
                    </a:lnTo>
                    <a:lnTo>
                      <a:pt x="173" y="99"/>
                    </a:lnTo>
                    <a:lnTo>
                      <a:pt x="175" y="99"/>
                    </a:lnTo>
                    <a:lnTo>
                      <a:pt x="178" y="99"/>
                    </a:lnTo>
                    <a:lnTo>
                      <a:pt x="180" y="102"/>
                    </a:lnTo>
                    <a:lnTo>
                      <a:pt x="180" y="102"/>
                    </a:lnTo>
                    <a:lnTo>
                      <a:pt x="183" y="104"/>
                    </a:lnTo>
                    <a:lnTo>
                      <a:pt x="185" y="104"/>
                    </a:lnTo>
                    <a:lnTo>
                      <a:pt x="185" y="104"/>
                    </a:lnTo>
                    <a:lnTo>
                      <a:pt x="185" y="107"/>
                    </a:lnTo>
                    <a:lnTo>
                      <a:pt x="187" y="109"/>
                    </a:lnTo>
                    <a:lnTo>
                      <a:pt x="190" y="109"/>
                    </a:lnTo>
                    <a:lnTo>
                      <a:pt x="190" y="109"/>
                    </a:lnTo>
                    <a:lnTo>
                      <a:pt x="192" y="111"/>
                    </a:lnTo>
                    <a:lnTo>
                      <a:pt x="194" y="109"/>
                    </a:lnTo>
                    <a:lnTo>
                      <a:pt x="194" y="109"/>
                    </a:lnTo>
                    <a:lnTo>
                      <a:pt x="194" y="107"/>
                    </a:lnTo>
                    <a:lnTo>
                      <a:pt x="192" y="102"/>
                    </a:lnTo>
                    <a:lnTo>
                      <a:pt x="192" y="99"/>
                    </a:lnTo>
                    <a:lnTo>
                      <a:pt x="192" y="99"/>
                    </a:lnTo>
                    <a:lnTo>
                      <a:pt x="190" y="99"/>
                    </a:lnTo>
                    <a:lnTo>
                      <a:pt x="190" y="99"/>
                    </a:lnTo>
                    <a:lnTo>
                      <a:pt x="187" y="97"/>
                    </a:lnTo>
                    <a:lnTo>
                      <a:pt x="187" y="97"/>
                    </a:lnTo>
                    <a:lnTo>
                      <a:pt x="187" y="95"/>
                    </a:lnTo>
                    <a:lnTo>
                      <a:pt x="187" y="95"/>
                    </a:lnTo>
                    <a:lnTo>
                      <a:pt x="190" y="92"/>
                    </a:lnTo>
                    <a:lnTo>
                      <a:pt x="190" y="90"/>
                    </a:lnTo>
                    <a:lnTo>
                      <a:pt x="190" y="90"/>
                    </a:lnTo>
                    <a:lnTo>
                      <a:pt x="190" y="88"/>
                    </a:lnTo>
                    <a:lnTo>
                      <a:pt x="190" y="83"/>
                    </a:lnTo>
                    <a:lnTo>
                      <a:pt x="190" y="78"/>
                    </a:lnTo>
                    <a:lnTo>
                      <a:pt x="192" y="78"/>
                    </a:lnTo>
                    <a:lnTo>
                      <a:pt x="192" y="76"/>
                    </a:lnTo>
                    <a:lnTo>
                      <a:pt x="194" y="73"/>
                    </a:lnTo>
                    <a:lnTo>
                      <a:pt x="194" y="71"/>
                    </a:lnTo>
                    <a:lnTo>
                      <a:pt x="194" y="71"/>
                    </a:lnTo>
                    <a:lnTo>
                      <a:pt x="197" y="66"/>
                    </a:lnTo>
                    <a:lnTo>
                      <a:pt x="197" y="66"/>
                    </a:lnTo>
                    <a:lnTo>
                      <a:pt x="197" y="64"/>
                    </a:lnTo>
                    <a:lnTo>
                      <a:pt x="194" y="64"/>
                    </a:lnTo>
                    <a:lnTo>
                      <a:pt x="194" y="54"/>
                    </a:lnTo>
                    <a:lnTo>
                      <a:pt x="194" y="54"/>
                    </a:lnTo>
                    <a:lnTo>
                      <a:pt x="194" y="52"/>
                    </a:lnTo>
                    <a:lnTo>
                      <a:pt x="194" y="50"/>
                    </a:lnTo>
                    <a:lnTo>
                      <a:pt x="194" y="45"/>
                    </a:lnTo>
                    <a:lnTo>
                      <a:pt x="197" y="36"/>
                    </a:lnTo>
                    <a:lnTo>
                      <a:pt x="197" y="31"/>
                    </a:lnTo>
                    <a:lnTo>
                      <a:pt x="194" y="21"/>
                    </a:lnTo>
                    <a:lnTo>
                      <a:pt x="194" y="17"/>
                    </a:lnTo>
                    <a:lnTo>
                      <a:pt x="194" y="14"/>
                    </a:lnTo>
                    <a:lnTo>
                      <a:pt x="194" y="12"/>
                    </a:lnTo>
                    <a:lnTo>
                      <a:pt x="194" y="12"/>
                    </a:lnTo>
                    <a:lnTo>
                      <a:pt x="197" y="10"/>
                    </a:lnTo>
                    <a:lnTo>
                      <a:pt x="197" y="7"/>
                    </a:lnTo>
                    <a:lnTo>
                      <a:pt x="199" y="7"/>
                    </a:lnTo>
                    <a:lnTo>
                      <a:pt x="199" y="7"/>
                    </a:lnTo>
                    <a:lnTo>
                      <a:pt x="202" y="10"/>
                    </a:lnTo>
                    <a:lnTo>
                      <a:pt x="204" y="10"/>
                    </a:lnTo>
                    <a:lnTo>
                      <a:pt x="204" y="12"/>
                    </a:lnTo>
                    <a:lnTo>
                      <a:pt x="206" y="12"/>
                    </a:lnTo>
                    <a:lnTo>
                      <a:pt x="216" y="7"/>
                    </a:lnTo>
                    <a:lnTo>
                      <a:pt x="228" y="7"/>
                    </a:lnTo>
                    <a:lnTo>
                      <a:pt x="228" y="7"/>
                    </a:lnTo>
                    <a:lnTo>
                      <a:pt x="230" y="7"/>
                    </a:lnTo>
                    <a:lnTo>
                      <a:pt x="239" y="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5"/>
              <p:cNvSpPr>
                <a:spLocks noEditPoints="1"/>
              </p:cNvSpPr>
              <p:nvPr/>
            </p:nvSpPr>
            <p:spPr bwMode="auto">
              <a:xfrm>
                <a:off x="3308066" y="2515818"/>
                <a:ext cx="743763" cy="626437"/>
              </a:xfrm>
              <a:custGeom>
                <a:avLst/>
                <a:gdLst>
                  <a:gd name="T0" fmla="*/ 679 w 710"/>
                  <a:gd name="T1" fmla="*/ 549 h 598"/>
                  <a:gd name="T2" fmla="*/ 686 w 710"/>
                  <a:gd name="T3" fmla="*/ 511 h 598"/>
                  <a:gd name="T4" fmla="*/ 700 w 710"/>
                  <a:gd name="T5" fmla="*/ 492 h 598"/>
                  <a:gd name="T6" fmla="*/ 710 w 710"/>
                  <a:gd name="T7" fmla="*/ 468 h 598"/>
                  <a:gd name="T8" fmla="*/ 698 w 710"/>
                  <a:gd name="T9" fmla="*/ 454 h 598"/>
                  <a:gd name="T10" fmla="*/ 681 w 710"/>
                  <a:gd name="T11" fmla="*/ 442 h 598"/>
                  <a:gd name="T12" fmla="*/ 667 w 710"/>
                  <a:gd name="T13" fmla="*/ 416 h 598"/>
                  <a:gd name="T14" fmla="*/ 643 w 710"/>
                  <a:gd name="T15" fmla="*/ 407 h 598"/>
                  <a:gd name="T16" fmla="*/ 624 w 710"/>
                  <a:gd name="T17" fmla="*/ 395 h 598"/>
                  <a:gd name="T18" fmla="*/ 613 w 710"/>
                  <a:gd name="T19" fmla="*/ 381 h 598"/>
                  <a:gd name="T20" fmla="*/ 591 w 710"/>
                  <a:gd name="T21" fmla="*/ 347 h 598"/>
                  <a:gd name="T22" fmla="*/ 575 w 710"/>
                  <a:gd name="T23" fmla="*/ 340 h 598"/>
                  <a:gd name="T24" fmla="*/ 584 w 710"/>
                  <a:gd name="T25" fmla="*/ 324 h 598"/>
                  <a:gd name="T26" fmla="*/ 575 w 710"/>
                  <a:gd name="T27" fmla="*/ 314 h 598"/>
                  <a:gd name="T28" fmla="*/ 549 w 710"/>
                  <a:gd name="T29" fmla="*/ 298 h 598"/>
                  <a:gd name="T30" fmla="*/ 537 w 710"/>
                  <a:gd name="T31" fmla="*/ 269 h 598"/>
                  <a:gd name="T32" fmla="*/ 527 w 710"/>
                  <a:gd name="T33" fmla="*/ 257 h 598"/>
                  <a:gd name="T34" fmla="*/ 530 w 710"/>
                  <a:gd name="T35" fmla="*/ 222 h 598"/>
                  <a:gd name="T36" fmla="*/ 587 w 710"/>
                  <a:gd name="T37" fmla="*/ 163 h 598"/>
                  <a:gd name="T38" fmla="*/ 525 w 710"/>
                  <a:gd name="T39" fmla="*/ 134 h 598"/>
                  <a:gd name="T40" fmla="*/ 478 w 710"/>
                  <a:gd name="T41" fmla="*/ 134 h 598"/>
                  <a:gd name="T42" fmla="*/ 468 w 710"/>
                  <a:gd name="T43" fmla="*/ 106 h 598"/>
                  <a:gd name="T44" fmla="*/ 468 w 710"/>
                  <a:gd name="T45" fmla="*/ 92 h 598"/>
                  <a:gd name="T46" fmla="*/ 466 w 710"/>
                  <a:gd name="T47" fmla="*/ 78 h 598"/>
                  <a:gd name="T48" fmla="*/ 437 w 710"/>
                  <a:gd name="T49" fmla="*/ 78 h 598"/>
                  <a:gd name="T50" fmla="*/ 407 w 710"/>
                  <a:gd name="T51" fmla="*/ 59 h 598"/>
                  <a:gd name="T52" fmla="*/ 404 w 710"/>
                  <a:gd name="T53" fmla="*/ 45 h 598"/>
                  <a:gd name="T54" fmla="*/ 411 w 710"/>
                  <a:gd name="T55" fmla="*/ 33 h 598"/>
                  <a:gd name="T56" fmla="*/ 390 w 710"/>
                  <a:gd name="T57" fmla="*/ 7 h 598"/>
                  <a:gd name="T58" fmla="*/ 338 w 710"/>
                  <a:gd name="T59" fmla="*/ 23 h 598"/>
                  <a:gd name="T60" fmla="*/ 312 w 710"/>
                  <a:gd name="T61" fmla="*/ 28 h 598"/>
                  <a:gd name="T62" fmla="*/ 303 w 710"/>
                  <a:gd name="T63" fmla="*/ 42 h 598"/>
                  <a:gd name="T64" fmla="*/ 258 w 710"/>
                  <a:gd name="T65" fmla="*/ 68 h 598"/>
                  <a:gd name="T66" fmla="*/ 243 w 710"/>
                  <a:gd name="T67" fmla="*/ 66 h 598"/>
                  <a:gd name="T68" fmla="*/ 206 w 710"/>
                  <a:gd name="T69" fmla="*/ 56 h 598"/>
                  <a:gd name="T70" fmla="*/ 137 w 710"/>
                  <a:gd name="T71" fmla="*/ 40 h 598"/>
                  <a:gd name="T72" fmla="*/ 97 w 710"/>
                  <a:gd name="T73" fmla="*/ 52 h 598"/>
                  <a:gd name="T74" fmla="*/ 92 w 710"/>
                  <a:gd name="T75" fmla="*/ 71 h 598"/>
                  <a:gd name="T76" fmla="*/ 102 w 710"/>
                  <a:gd name="T77" fmla="*/ 85 h 598"/>
                  <a:gd name="T78" fmla="*/ 80 w 710"/>
                  <a:gd name="T79" fmla="*/ 92 h 598"/>
                  <a:gd name="T80" fmla="*/ 52 w 710"/>
                  <a:gd name="T81" fmla="*/ 63 h 598"/>
                  <a:gd name="T82" fmla="*/ 26 w 710"/>
                  <a:gd name="T83" fmla="*/ 87 h 598"/>
                  <a:gd name="T84" fmla="*/ 31 w 710"/>
                  <a:gd name="T85" fmla="*/ 116 h 598"/>
                  <a:gd name="T86" fmla="*/ 31 w 710"/>
                  <a:gd name="T87" fmla="*/ 144 h 598"/>
                  <a:gd name="T88" fmla="*/ 19 w 710"/>
                  <a:gd name="T89" fmla="*/ 160 h 598"/>
                  <a:gd name="T90" fmla="*/ 64 w 710"/>
                  <a:gd name="T91" fmla="*/ 236 h 598"/>
                  <a:gd name="T92" fmla="*/ 123 w 710"/>
                  <a:gd name="T93" fmla="*/ 343 h 598"/>
                  <a:gd name="T94" fmla="*/ 142 w 710"/>
                  <a:gd name="T95" fmla="*/ 326 h 598"/>
                  <a:gd name="T96" fmla="*/ 206 w 710"/>
                  <a:gd name="T97" fmla="*/ 314 h 598"/>
                  <a:gd name="T98" fmla="*/ 246 w 710"/>
                  <a:gd name="T99" fmla="*/ 336 h 598"/>
                  <a:gd name="T100" fmla="*/ 241 w 710"/>
                  <a:gd name="T101" fmla="*/ 390 h 598"/>
                  <a:gd name="T102" fmla="*/ 248 w 710"/>
                  <a:gd name="T103" fmla="*/ 404 h 598"/>
                  <a:gd name="T104" fmla="*/ 317 w 710"/>
                  <a:gd name="T105" fmla="*/ 371 h 598"/>
                  <a:gd name="T106" fmla="*/ 393 w 710"/>
                  <a:gd name="T107" fmla="*/ 376 h 598"/>
                  <a:gd name="T108" fmla="*/ 437 w 710"/>
                  <a:gd name="T109" fmla="*/ 485 h 598"/>
                  <a:gd name="T110" fmla="*/ 449 w 710"/>
                  <a:gd name="T111" fmla="*/ 527 h 598"/>
                  <a:gd name="T112" fmla="*/ 504 w 710"/>
                  <a:gd name="T113" fmla="*/ 541 h 598"/>
                  <a:gd name="T114" fmla="*/ 561 w 710"/>
                  <a:gd name="T115" fmla="*/ 593 h 598"/>
                  <a:gd name="T116" fmla="*/ 608 w 710"/>
                  <a:gd name="T117" fmla="*/ 598 h 598"/>
                  <a:gd name="T118" fmla="*/ 672 w 710"/>
                  <a:gd name="T119" fmla="*/ 556 h 598"/>
                  <a:gd name="T120" fmla="*/ 71 w 710"/>
                  <a:gd name="T121" fmla="*/ 371 h 598"/>
                  <a:gd name="T122" fmla="*/ 102 w 710"/>
                  <a:gd name="T123" fmla="*/ 383 h 598"/>
                  <a:gd name="T124" fmla="*/ 68 w 710"/>
                  <a:gd name="T125" fmla="*/ 388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0" h="598">
                    <a:moveTo>
                      <a:pt x="684" y="553"/>
                    </a:moveTo>
                    <a:lnTo>
                      <a:pt x="684" y="553"/>
                    </a:lnTo>
                    <a:lnTo>
                      <a:pt x="684" y="553"/>
                    </a:lnTo>
                    <a:lnTo>
                      <a:pt x="681" y="553"/>
                    </a:lnTo>
                    <a:lnTo>
                      <a:pt x="681" y="553"/>
                    </a:lnTo>
                    <a:lnTo>
                      <a:pt x="679" y="551"/>
                    </a:lnTo>
                    <a:lnTo>
                      <a:pt x="679" y="549"/>
                    </a:lnTo>
                    <a:lnTo>
                      <a:pt x="679" y="549"/>
                    </a:lnTo>
                    <a:lnTo>
                      <a:pt x="681" y="544"/>
                    </a:lnTo>
                    <a:lnTo>
                      <a:pt x="684" y="541"/>
                    </a:lnTo>
                    <a:lnTo>
                      <a:pt x="688" y="525"/>
                    </a:lnTo>
                    <a:lnTo>
                      <a:pt x="688" y="520"/>
                    </a:lnTo>
                    <a:lnTo>
                      <a:pt x="688" y="520"/>
                    </a:lnTo>
                    <a:lnTo>
                      <a:pt x="688" y="515"/>
                    </a:lnTo>
                    <a:lnTo>
                      <a:pt x="686" y="511"/>
                    </a:lnTo>
                    <a:lnTo>
                      <a:pt x="686" y="511"/>
                    </a:lnTo>
                    <a:lnTo>
                      <a:pt x="688" y="508"/>
                    </a:lnTo>
                    <a:lnTo>
                      <a:pt x="691" y="506"/>
                    </a:lnTo>
                    <a:lnTo>
                      <a:pt x="693" y="501"/>
                    </a:lnTo>
                    <a:lnTo>
                      <a:pt x="693" y="499"/>
                    </a:lnTo>
                    <a:lnTo>
                      <a:pt x="693" y="496"/>
                    </a:lnTo>
                    <a:lnTo>
                      <a:pt x="695" y="496"/>
                    </a:lnTo>
                    <a:lnTo>
                      <a:pt x="698" y="494"/>
                    </a:lnTo>
                    <a:lnTo>
                      <a:pt x="700" y="492"/>
                    </a:lnTo>
                    <a:lnTo>
                      <a:pt x="700" y="492"/>
                    </a:lnTo>
                    <a:lnTo>
                      <a:pt x="702" y="487"/>
                    </a:lnTo>
                    <a:lnTo>
                      <a:pt x="705" y="485"/>
                    </a:lnTo>
                    <a:lnTo>
                      <a:pt x="707" y="482"/>
                    </a:lnTo>
                    <a:lnTo>
                      <a:pt x="710" y="475"/>
                    </a:lnTo>
                    <a:lnTo>
                      <a:pt x="710" y="470"/>
                    </a:lnTo>
                    <a:lnTo>
                      <a:pt x="710" y="470"/>
                    </a:lnTo>
                    <a:lnTo>
                      <a:pt x="710" y="468"/>
                    </a:lnTo>
                    <a:lnTo>
                      <a:pt x="710" y="466"/>
                    </a:lnTo>
                    <a:lnTo>
                      <a:pt x="710" y="463"/>
                    </a:lnTo>
                    <a:lnTo>
                      <a:pt x="707" y="463"/>
                    </a:lnTo>
                    <a:lnTo>
                      <a:pt x="707" y="461"/>
                    </a:lnTo>
                    <a:lnTo>
                      <a:pt x="705" y="459"/>
                    </a:lnTo>
                    <a:lnTo>
                      <a:pt x="700" y="456"/>
                    </a:lnTo>
                    <a:lnTo>
                      <a:pt x="700" y="456"/>
                    </a:lnTo>
                    <a:lnTo>
                      <a:pt x="698" y="454"/>
                    </a:lnTo>
                    <a:lnTo>
                      <a:pt x="695" y="452"/>
                    </a:lnTo>
                    <a:lnTo>
                      <a:pt x="695" y="452"/>
                    </a:lnTo>
                    <a:lnTo>
                      <a:pt x="693" y="452"/>
                    </a:lnTo>
                    <a:lnTo>
                      <a:pt x="686" y="447"/>
                    </a:lnTo>
                    <a:lnTo>
                      <a:pt x="684" y="447"/>
                    </a:lnTo>
                    <a:lnTo>
                      <a:pt x="684" y="447"/>
                    </a:lnTo>
                    <a:lnTo>
                      <a:pt x="681" y="444"/>
                    </a:lnTo>
                    <a:lnTo>
                      <a:pt x="681" y="442"/>
                    </a:lnTo>
                    <a:lnTo>
                      <a:pt x="679" y="440"/>
                    </a:lnTo>
                    <a:lnTo>
                      <a:pt x="676" y="423"/>
                    </a:lnTo>
                    <a:lnTo>
                      <a:pt x="674" y="423"/>
                    </a:lnTo>
                    <a:lnTo>
                      <a:pt x="672" y="421"/>
                    </a:lnTo>
                    <a:lnTo>
                      <a:pt x="672" y="418"/>
                    </a:lnTo>
                    <a:lnTo>
                      <a:pt x="669" y="418"/>
                    </a:lnTo>
                    <a:lnTo>
                      <a:pt x="667" y="418"/>
                    </a:lnTo>
                    <a:lnTo>
                      <a:pt x="667" y="416"/>
                    </a:lnTo>
                    <a:lnTo>
                      <a:pt x="662" y="418"/>
                    </a:lnTo>
                    <a:lnTo>
                      <a:pt x="660" y="418"/>
                    </a:lnTo>
                    <a:lnTo>
                      <a:pt x="660" y="418"/>
                    </a:lnTo>
                    <a:lnTo>
                      <a:pt x="658" y="416"/>
                    </a:lnTo>
                    <a:lnTo>
                      <a:pt x="650" y="411"/>
                    </a:lnTo>
                    <a:lnTo>
                      <a:pt x="648" y="409"/>
                    </a:lnTo>
                    <a:lnTo>
                      <a:pt x="646" y="407"/>
                    </a:lnTo>
                    <a:lnTo>
                      <a:pt x="643" y="407"/>
                    </a:lnTo>
                    <a:lnTo>
                      <a:pt x="641" y="407"/>
                    </a:lnTo>
                    <a:lnTo>
                      <a:pt x="641" y="407"/>
                    </a:lnTo>
                    <a:lnTo>
                      <a:pt x="639" y="407"/>
                    </a:lnTo>
                    <a:lnTo>
                      <a:pt x="636" y="407"/>
                    </a:lnTo>
                    <a:lnTo>
                      <a:pt x="634" y="404"/>
                    </a:lnTo>
                    <a:lnTo>
                      <a:pt x="629" y="397"/>
                    </a:lnTo>
                    <a:lnTo>
                      <a:pt x="627" y="395"/>
                    </a:lnTo>
                    <a:lnTo>
                      <a:pt x="624" y="395"/>
                    </a:lnTo>
                    <a:lnTo>
                      <a:pt x="622" y="392"/>
                    </a:lnTo>
                    <a:lnTo>
                      <a:pt x="620" y="390"/>
                    </a:lnTo>
                    <a:lnTo>
                      <a:pt x="617" y="390"/>
                    </a:lnTo>
                    <a:lnTo>
                      <a:pt x="615" y="388"/>
                    </a:lnTo>
                    <a:lnTo>
                      <a:pt x="613" y="385"/>
                    </a:lnTo>
                    <a:lnTo>
                      <a:pt x="613" y="385"/>
                    </a:lnTo>
                    <a:lnTo>
                      <a:pt x="613" y="383"/>
                    </a:lnTo>
                    <a:lnTo>
                      <a:pt x="613" y="381"/>
                    </a:lnTo>
                    <a:lnTo>
                      <a:pt x="613" y="381"/>
                    </a:lnTo>
                    <a:lnTo>
                      <a:pt x="613" y="376"/>
                    </a:lnTo>
                    <a:lnTo>
                      <a:pt x="613" y="373"/>
                    </a:lnTo>
                    <a:lnTo>
                      <a:pt x="613" y="371"/>
                    </a:lnTo>
                    <a:lnTo>
                      <a:pt x="601" y="355"/>
                    </a:lnTo>
                    <a:lnTo>
                      <a:pt x="601" y="352"/>
                    </a:lnTo>
                    <a:lnTo>
                      <a:pt x="596" y="350"/>
                    </a:lnTo>
                    <a:lnTo>
                      <a:pt x="591" y="347"/>
                    </a:lnTo>
                    <a:lnTo>
                      <a:pt x="589" y="345"/>
                    </a:lnTo>
                    <a:lnTo>
                      <a:pt x="587" y="345"/>
                    </a:lnTo>
                    <a:lnTo>
                      <a:pt x="582" y="345"/>
                    </a:lnTo>
                    <a:lnTo>
                      <a:pt x="579" y="345"/>
                    </a:lnTo>
                    <a:lnTo>
                      <a:pt x="577" y="343"/>
                    </a:lnTo>
                    <a:lnTo>
                      <a:pt x="577" y="343"/>
                    </a:lnTo>
                    <a:lnTo>
                      <a:pt x="575" y="340"/>
                    </a:lnTo>
                    <a:lnTo>
                      <a:pt x="575" y="340"/>
                    </a:lnTo>
                    <a:lnTo>
                      <a:pt x="575" y="338"/>
                    </a:lnTo>
                    <a:lnTo>
                      <a:pt x="577" y="338"/>
                    </a:lnTo>
                    <a:lnTo>
                      <a:pt x="577" y="336"/>
                    </a:lnTo>
                    <a:lnTo>
                      <a:pt x="579" y="328"/>
                    </a:lnTo>
                    <a:lnTo>
                      <a:pt x="579" y="328"/>
                    </a:lnTo>
                    <a:lnTo>
                      <a:pt x="582" y="326"/>
                    </a:lnTo>
                    <a:lnTo>
                      <a:pt x="584" y="324"/>
                    </a:lnTo>
                    <a:lnTo>
                      <a:pt x="584" y="324"/>
                    </a:lnTo>
                    <a:lnTo>
                      <a:pt x="587" y="321"/>
                    </a:lnTo>
                    <a:lnTo>
                      <a:pt x="587" y="319"/>
                    </a:lnTo>
                    <a:lnTo>
                      <a:pt x="587" y="317"/>
                    </a:lnTo>
                    <a:lnTo>
                      <a:pt x="584" y="314"/>
                    </a:lnTo>
                    <a:lnTo>
                      <a:pt x="584" y="314"/>
                    </a:lnTo>
                    <a:lnTo>
                      <a:pt x="582" y="314"/>
                    </a:lnTo>
                    <a:lnTo>
                      <a:pt x="577" y="314"/>
                    </a:lnTo>
                    <a:lnTo>
                      <a:pt x="575" y="314"/>
                    </a:lnTo>
                    <a:lnTo>
                      <a:pt x="568" y="312"/>
                    </a:lnTo>
                    <a:lnTo>
                      <a:pt x="565" y="310"/>
                    </a:lnTo>
                    <a:lnTo>
                      <a:pt x="561" y="305"/>
                    </a:lnTo>
                    <a:lnTo>
                      <a:pt x="561" y="305"/>
                    </a:lnTo>
                    <a:lnTo>
                      <a:pt x="558" y="302"/>
                    </a:lnTo>
                    <a:lnTo>
                      <a:pt x="553" y="300"/>
                    </a:lnTo>
                    <a:lnTo>
                      <a:pt x="551" y="300"/>
                    </a:lnTo>
                    <a:lnTo>
                      <a:pt x="549" y="298"/>
                    </a:lnTo>
                    <a:lnTo>
                      <a:pt x="546" y="293"/>
                    </a:lnTo>
                    <a:lnTo>
                      <a:pt x="544" y="291"/>
                    </a:lnTo>
                    <a:lnTo>
                      <a:pt x="544" y="288"/>
                    </a:lnTo>
                    <a:lnTo>
                      <a:pt x="542" y="276"/>
                    </a:lnTo>
                    <a:lnTo>
                      <a:pt x="539" y="274"/>
                    </a:lnTo>
                    <a:lnTo>
                      <a:pt x="539" y="272"/>
                    </a:lnTo>
                    <a:lnTo>
                      <a:pt x="539" y="269"/>
                    </a:lnTo>
                    <a:lnTo>
                      <a:pt x="537" y="269"/>
                    </a:lnTo>
                    <a:lnTo>
                      <a:pt x="537" y="267"/>
                    </a:lnTo>
                    <a:lnTo>
                      <a:pt x="537" y="267"/>
                    </a:lnTo>
                    <a:lnTo>
                      <a:pt x="537" y="265"/>
                    </a:lnTo>
                    <a:lnTo>
                      <a:pt x="537" y="265"/>
                    </a:lnTo>
                    <a:lnTo>
                      <a:pt x="537" y="262"/>
                    </a:lnTo>
                    <a:lnTo>
                      <a:pt x="534" y="262"/>
                    </a:lnTo>
                    <a:lnTo>
                      <a:pt x="534" y="262"/>
                    </a:lnTo>
                    <a:lnTo>
                      <a:pt x="527" y="257"/>
                    </a:lnTo>
                    <a:lnTo>
                      <a:pt x="532" y="250"/>
                    </a:lnTo>
                    <a:lnTo>
                      <a:pt x="532" y="246"/>
                    </a:lnTo>
                    <a:lnTo>
                      <a:pt x="532" y="246"/>
                    </a:lnTo>
                    <a:lnTo>
                      <a:pt x="532" y="241"/>
                    </a:lnTo>
                    <a:lnTo>
                      <a:pt x="530" y="239"/>
                    </a:lnTo>
                    <a:lnTo>
                      <a:pt x="530" y="234"/>
                    </a:lnTo>
                    <a:lnTo>
                      <a:pt x="530" y="229"/>
                    </a:lnTo>
                    <a:lnTo>
                      <a:pt x="530" y="222"/>
                    </a:lnTo>
                    <a:lnTo>
                      <a:pt x="561" y="215"/>
                    </a:lnTo>
                    <a:lnTo>
                      <a:pt x="568" y="213"/>
                    </a:lnTo>
                    <a:lnTo>
                      <a:pt x="577" y="203"/>
                    </a:lnTo>
                    <a:lnTo>
                      <a:pt x="579" y="198"/>
                    </a:lnTo>
                    <a:lnTo>
                      <a:pt x="582" y="194"/>
                    </a:lnTo>
                    <a:lnTo>
                      <a:pt x="582" y="182"/>
                    </a:lnTo>
                    <a:lnTo>
                      <a:pt x="587" y="170"/>
                    </a:lnTo>
                    <a:lnTo>
                      <a:pt x="587" y="163"/>
                    </a:lnTo>
                    <a:lnTo>
                      <a:pt x="584" y="156"/>
                    </a:lnTo>
                    <a:lnTo>
                      <a:pt x="577" y="146"/>
                    </a:lnTo>
                    <a:lnTo>
                      <a:pt x="544" y="142"/>
                    </a:lnTo>
                    <a:lnTo>
                      <a:pt x="532" y="137"/>
                    </a:lnTo>
                    <a:lnTo>
                      <a:pt x="527" y="134"/>
                    </a:lnTo>
                    <a:lnTo>
                      <a:pt x="527" y="134"/>
                    </a:lnTo>
                    <a:lnTo>
                      <a:pt x="525" y="134"/>
                    </a:lnTo>
                    <a:lnTo>
                      <a:pt x="525" y="134"/>
                    </a:lnTo>
                    <a:lnTo>
                      <a:pt x="523" y="137"/>
                    </a:lnTo>
                    <a:lnTo>
                      <a:pt x="520" y="139"/>
                    </a:lnTo>
                    <a:lnTo>
                      <a:pt x="490" y="142"/>
                    </a:lnTo>
                    <a:lnTo>
                      <a:pt x="487" y="142"/>
                    </a:lnTo>
                    <a:lnTo>
                      <a:pt x="485" y="142"/>
                    </a:lnTo>
                    <a:lnTo>
                      <a:pt x="480" y="137"/>
                    </a:lnTo>
                    <a:lnTo>
                      <a:pt x="480" y="134"/>
                    </a:lnTo>
                    <a:lnTo>
                      <a:pt x="478" y="134"/>
                    </a:lnTo>
                    <a:lnTo>
                      <a:pt x="461" y="127"/>
                    </a:lnTo>
                    <a:lnTo>
                      <a:pt x="459" y="127"/>
                    </a:lnTo>
                    <a:lnTo>
                      <a:pt x="459" y="125"/>
                    </a:lnTo>
                    <a:lnTo>
                      <a:pt x="459" y="125"/>
                    </a:lnTo>
                    <a:lnTo>
                      <a:pt x="459" y="123"/>
                    </a:lnTo>
                    <a:lnTo>
                      <a:pt x="459" y="120"/>
                    </a:lnTo>
                    <a:lnTo>
                      <a:pt x="466" y="108"/>
                    </a:lnTo>
                    <a:lnTo>
                      <a:pt x="468" y="106"/>
                    </a:lnTo>
                    <a:lnTo>
                      <a:pt x="471" y="104"/>
                    </a:lnTo>
                    <a:lnTo>
                      <a:pt x="471" y="101"/>
                    </a:lnTo>
                    <a:lnTo>
                      <a:pt x="471" y="101"/>
                    </a:lnTo>
                    <a:lnTo>
                      <a:pt x="471" y="99"/>
                    </a:lnTo>
                    <a:lnTo>
                      <a:pt x="471" y="97"/>
                    </a:lnTo>
                    <a:lnTo>
                      <a:pt x="468" y="94"/>
                    </a:lnTo>
                    <a:lnTo>
                      <a:pt x="468" y="94"/>
                    </a:lnTo>
                    <a:lnTo>
                      <a:pt x="468" y="92"/>
                    </a:lnTo>
                    <a:lnTo>
                      <a:pt x="471" y="90"/>
                    </a:lnTo>
                    <a:lnTo>
                      <a:pt x="473" y="90"/>
                    </a:lnTo>
                    <a:lnTo>
                      <a:pt x="473" y="87"/>
                    </a:lnTo>
                    <a:lnTo>
                      <a:pt x="473" y="87"/>
                    </a:lnTo>
                    <a:lnTo>
                      <a:pt x="473" y="85"/>
                    </a:lnTo>
                    <a:lnTo>
                      <a:pt x="471" y="82"/>
                    </a:lnTo>
                    <a:lnTo>
                      <a:pt x="468" y="80"/>
                    </a:lnTo>
                    <a:lnTo>
                      <a:pt x="466" y="78"/>
                    </a:lnTo>
                    <a:lnTo>
                      <a:pt x="464" y="78"/>
                    </a:lnTo>
                    <a:lnTo>
                      <a:pt x="456" y="75"/>
                    </a:lnTo>
                    <a:lnTo>
                      <a:pt x="445" y="71"/>
                    </a:lnTo>
                    <a:lnTo>
                      <a:pt x="442" y="71"/>
                    </a:lnTo>
                    <a:lnTo>
                      <a:pt x="442" y="71"/>
                    </a:lnTo>
                    <a:lnTo>
                      <a:pt x="440" y="75"/>
                    </a:lnTo>
                    <a:lnTo>
                      <a:pt x="437" y="78"/>
                    </a:lnTo>
                    <a:lnTo>
                      <a:pt x="437" y="78"/>
                    </a:lnTo>
                    <a:lnTo>
                      <a:pt x="435" y="78"/>
                    </a:lnTo>
                    <a:lnTo>
                      <a:pt x="433" y="80"/>
                    </a:lnTo>
                    <a:lnTo>
                      <a:pt x="426" y="66"/>
                    </a:lnTo>
                    <a:lnTo>
                      <a:pt x="421" y="63"/>
                    </a:lnTo>
                    <a:lnTo>
                      <a:pt x="419" y="63"/>
                    </a:lnTo>
                    <a:lnTo>
                      <a:pt x="414" y="63"/>
                    </a:lnTo>
                    <a:lnTo>
                      <a:pt x="409" y="61"/>
                    </a:lnTo>
                    <a:lnTo>
                      <a:pt x="407" y="59"/>
                    </a:lnTo>
                    <a:lnTo>
                      <a:pt x="407" y="59"/>
                    </a:lnTo>
                    <a:lnTo>
                      <a:pt x="404" y="52"/>
                    </a:lnTo>
                    <a:lnTo>
                      <a:pt x="402" y="49"/>
                    </a:lnTo>
                    <a:lnTo>
                      <a:pt x="402" y="49"/>
                    </a:lnTo>
                    <a:lnTo>
                      <a:pt x="402" y="47"/>
                    </a:lnTo>
                    <a:lnTo>
                      <a:pt x="404" y="45"/>
                    </a:lnTo>
                    <a:lnTo>
                      <a:pt x="404" y="45"/>
                    </a:lnTo>
                    <a:lnTo>
                      <a:pt x="404" y="45"/>
                    </a:lnTo>
                    <a:lnTo>
                      <a:pt x="407" y="42"/>
                    </a:lnTo>
                    <a:lnTo>
                      <a:pt x="407" y="40"/>
                    </a:lnTo>
                    <a:lnTo>
                      <a:pt x="407" y="40"/>
                    </a:lnTo>
                    <a:lnTo>
                      <a:pt x="407" y="37"/>
                    </a:lnTo>
                    <a:lnTo>
                      <a:pt x="407" y="37"/>
                    </a:lnTo>
                    <a:lnTo>
                      <a:pt x="409" y="35"/>
                    </a:lnTo>
                    <a:lnTo>
                      <a:pt x="411" y="35"/>
                    </a:lnTo>
                    <a:lnTo>
                      <a:pt x="411" y="33"/>
                    </a:lnTo>
                    <a:lnTo>
                      <a:pt x="411" y="30"/>
                    </a:lnTo>
                    <a:lnTo>
                      <a:pt x="409" y="21"/>
                    </a:lnTo>
                    <a:lnTo>
                      <a:pt x="407" y="19"/>
                    </a:lnTo>
                    <a:lnTo>
                      <a:pt x="404" y="16"/>
                    </a:lnTo>
                    <a:lnTo>
                      <a:pt x="397" y="14"/>
                    </a:lnTo>
                    <a:lnTo>
                      <a:pt x="397" y="14"/>
                    </a:lnTo>
                    <a:lnTo>
                      <a:pt x="395" y="11"/>
                    </a:lnTo>
                    <a:lnTo>
                      <a:pt x="390" y="7"/>
                    </a:lnTo>
                    <a:lnTo>
                      <a:pt x="388" y="4"/>
                    </a:lnTo>
                    <a:lnTo>
                      <a:pt x="383" y="4"/>
                    </a:lnTo>
                    <a:lnTo>
                      <a:pt x="374" y="2"/>
                    </a:lnTo>
                    <a:lnTo>
                      <a:pt x="371" y="0"/>
                    </a:lnTo>
                    <a:lnTo>
                      <a:pt x="355" y="16"/>
                    </a:lnTo>
                    <a:lnTo>
                      <a:pt x="352" y="19"/>
                    </a:lnTo>
                    <a:lnTo>
                      <a:pt x="350" y="19"/>
                    </a:lnTo>
                    <a:lnTo>
                      <a:pt x="338" y="23"/>
                    </a:lnTo>
                    <a:lnTo>
                      <a:pt x="331" y="30"/>
                    </a:lnTo>
                    <a:lnTo>
                      <a:pt x="324" y="35"/>
                    </a:lnTo>
                    <a:lnTo>
                      <a:pt x="322" y="35"/>
                    </a:lnTo>
                    <a:lnTo>
                      <a:pt x="319" y="33"/>
                    </a:lnTo>
                    <a:lnTo>
                      <a:pt x="317" y="33"/>
                    </a:lnTo>
                    <a:lnTo>
                      <a:pt x="314" y="30"/>
                    </a:lnTo>
                    <a:lnTo>
                      <a:pt x="312" y="30"/>
                    </a:lnTo>
                    <a:lnTo>
                      <a:pt x="312" y="28"/>
                    </a:lnTo>
                    <a:lnTo>
                      <a:pt x="310" y="28"/>
                    </a:lnTo>
                    <a:lnTo>
                      <a:pt x="307" y="28"/>
                    </a:lnTo>
                    <a:lnTo>
                      <a:pt x="307" y="30"/>
                    </a:lnTo>
                    <a:lnTo>
                      <a:pt x="305" y="30"/>
                    </a:lnTo>
                    <a:lnTo>
                      <a:pt x="305" y="33"/>
                    </a:lnTo>
                    <a:lnTo>
                      <a:pt x="305" y="37"/>
                    </a:lnTo>
                    <a:lnTo>
                      <a:pt x="305" y="40"/>
                    </a:lnTo>
                    <a:lnTo>
                      <a:pt x="303" y="42"/>
                    </a:lnTo>
                    <a:lnTo>
                      <a:pt x="300" y="45"/>
                    </a:lnTo>
                    <a:lnTo>
                      <a:pt x="298" y="47"/>
                    </a:lnTo>
                    <a:lnTo>
                      <a:pt x="296" y="47"/>
                    </a:lnTo>
                    <a:lnTo>
                      <a:pt x="274" y="52"/>
                    </a:lnTo>
                    <a:lnTo>
                      <a:pt x="272" y="54"/>
                    </a:lnTo>
                    <a:lnTo>
                      <a:pt x="272" y="54"/>
                    </a:lnTo>
                    <a:lnTo>
                      <a:pt x="270" y="56"/>
                    </a:lnTo>
                    <a:lnTo>
                      <a:pt x="258" y="68"/>
                    </a:lnTo>
                    <a:lnTo>
                      <a:pt x="255" y="71"/>
                    </a:lnTo>
                    <a:lnTo>
                      <a:pt x="253" y="71"/>
                    </a:lnTo>
                    <a:lnTo>
                      <a:pt x="251" y="71"/>
                    </a:lnTo>
                    <a:lnTo>
                      <a:pt x="251" y="71"/>
                    </a:lnTo>
                    <a:lnTo>
                      <a:pt x="248" y="71"/>
                    </a:lnTo>
                    <a:lnTo>
                      <a:pt x="248" y="68"/>
                    </a:lnTo>
                    <a:lnTo>
                      <a:pt x="246" y="66"/>
                    </a:lnTo>
                    <a:lnTo>
                      <a:pt x="243" y="66"/>
                    </a:lnTo>
                    <a:lnTo>
                      <a:pt x="241" y="66"/>
                    </a:lnTo>
                    <a:lnTo>
                      <a:pt x="232" y="68"/>
                    </a:lnTo>
                    <a:lnTo>
                      <a:pt x="222" y="68"/>
                    </a:lnTo>
                    <a:lnTo>
                      <a:pt x="217" y="63"/>
                    </a:lnTo>
                    <a:lnTo>
                      <a:pt x="215" y="59"/>
                    </a:lnTo>
                    <a:lnTo>
                      <a:pt x="213" y="56"/>
                    </a:lnTo>
                    <a:lnTo>
                      <a:pt x="210" y="56"/>
                    </a:lnTo>
                    <a:lnTo>
                      <a:pt x="206" y="56"/>
                    </a:lnTo>
                    <a:lnTo>
                      <a:pt x="201" y="56"/>
                    </a:lnTo>
                    <a:lnTo>
                      <a:pt x="180" y="52"/>
                    </a:lnTo>
                    <a:lnTo>
                      <a:pt x="168" y="49"/>
                    </a:lnTo>
                    <a:lnTo>
                      <a:pt x="156" y="47"/>
                    </a:lnTo>
                    <a:lnTo>
                      <a:pt x="149" y="42"/>
                    </a:lnTo>
                    <a:lnTo>
                      <a:pt x="146" y="42"/>
                    </a:lnTo>
                    <a:lnTo>
                      <a:pt x="146" y="42"/>
                    </a:lnTo>
                    <a:lnTo>
                      <a:pt x="137" y="40"/>
                    </a:lnTo>
                    <a:lnTo>
                      <a:pt x="130" y="40"/>
                    </a:lnTo>
                    <a:lnTo>
                      <a:pt x="123" y="42"/>
                    </a:lnTo>
                    <a:lnTo>
                      <a:pt x="113" y="45"/>
                    </a:lnTo>
                    <a:lnTo>
                      <a:pt x="102" y="45"/>
                    </a:lnTo>
                    <a:lnTo>
                      <a:pt x="99" y="45"/>
                    </a:lnTo>
                    <a:lnTo>
                      <a:pt x="99" y="47"/>
                    </a:lnTo>
                    <a:lnTo>
                      <a:pt x="97" y="49"/>
                    </a:lnTo>
                    <a:lnTo>
                      <a:pt x="97" y="52"/>
                    </a:lnTo>
                    <a:lnTo>
                      <a:pt x="94" y="56"/>
                    </a:lnTo>
                    <a:lnTo>
                      <a:pt x="94" y="56"/>
                    </a:lnTo>
                    <a:lnTo>
                      <a:pt x="92" y="61"/>
                    </a:lnTo>
                    <a:lnTo>
                      <a:pt x="90" y="63"/>
                    </a:lnTo>
                    <a:lnTo>
                      <a:pt x="90" y="66"/>
                    </a:lnTo>
                    <a:lnTo>
                      <a:pt x="90" y="68"/>
                    </a:lnTo>
                    <a:lnTo>
                      <a:pt x="90" y="68"/>
                    </a:lnTo>
                    <a:lnTo>
                      <a:pt x="92" y="71"/>
                    </a:lnTo>
                    <a:lnTo>
                      <a:pt x="92" y="71"/>
                    </a:lnTo>
                    <a:lnTo>
                      <a:pt x="94" y="73"/>
                    </a:lnTo>
                    <a:lnTo>
                      <a:pt x="97" y="75"/>
                    </a:lnTo>
                    <a:lnTo>
                      <a:pt x="99" y="75"/>
                    </a:lnTo>
                    <a:lnTo>
                      <a:pt x="99" y="78"/>
                    </a:lnTo>
                    <a:lnTo>
                      <a:pt x="102" y="80"/>
                    </a:lnTo>
                    <a:lnTo>
                      <a:pt x="102" y="82"/>
                    </a:lnTo>
                    <a:lnTo>
                      <a:pt x="102" y="85"/>
                    </a:lnTo>
                    <a:lnTo>
                      <a:pt x="104" y="87"/>
                    </a:lnTo>
                    <a:lnTo>
                      <a:pt x="104" y="90"/>
                    </a:lnTo>
                    <a:lnTo>
                      <a:pt x="102" y="90"/>
                    </a:lnTo>
                    <a:lnTo>
                      <a:pt x="99" y="90"/>
                    </a:lnTo>
                    <a:lnTo>
                      <a:pt x="97" y="92"/>
                    </a:lnTo>
                    <a:lnTo>
                      <a:pt x="87" y="92"/>
                    </a:lnTo>
                    <a:lnTo>
                      <a:pt x="80" y="92"/>
                    </a:lnTo>
                    <a:lnTo>
                      <a:pt x="80" y="92"/>
                    </a:lnTo>
                    <a:lnTo>
                      <a:pt x="78" y="90"/>
                    </a:lnTo>
                    <a:lnTo>
                      <a:pt x="76" y="90"/>
                    </a:lnTo>
                    <a:lnTo>
                      <a:pt x="66" y="75"/>
                    </a:lnTo>
                    <a:lnTo>
                      <a:pt x="64" y="73"/>
                    </a:lnTo>
                    <a:lnTo>
                      <a:pt x="61" y="68"/>
                    </a:lnTo>
                    <a:lnTo>
                      <a:pt x="61" y="68"/>
                    </a:lnTo>
                    <a:lnTo>
                      <a:pt x="59" y="66"/>
                    </a:lnTo>
                    <a:lnTo>
                      <a:pt x="52" y="63"/>
                    </a:lnTo>
                    <a:lnTo>
                      <a:pt x="49" y="63"/>
                    </a:lnTo>
                    <a:lnTo>
                      <a:pt x="47" y="66"/>
                    </a:lnTo>
                    <a:lnTo>
                      <a:pt x="45" y="68"/>
                    </a:lnTo>
                    <a:lnTo>
                      <a:pt x="38" y="78"/>
                    </a:lnTo>
                    <a:lnTo>
                      <a:pt x="38" y="78"/>
                    </a:lnTo>
                    <a:lnTo>
                      <a:pt x="33" y="82"/>
                    </a:lnTo>
                    <a:lnTo>
                      <a:pt x="33" y="82"/>
                    </a:lnTo>
                    <a:lnTo>
                      <a:pt x="26" y="87"/>
                    </a:lnTo>
                    <a:lnTo>
                      <a:pt x="23" y="87"/>
                    </a:lnTo>
                    <a:lnTo>
                      <a:pt x="23" y="90"/>
                    </a:lnTo>
                    <a:lnTo>
                      <a:pt x="23" y="92"/>
                    </a:lnTo>
                    <a:lnTo>
                      <a:pt x="28" y="99"/>
                    </a:lnTo>
                    <a:lnTo>
                      <a:pt x="31" y="101"/>
                    </a:lnTo>
                    <a:lnTo>
                      <a:pt x="31" y="104"/>
                    </a:lnTo>
                    <a:lnTo>
                      <a:pt x="31" y="106"/>
                    </a:lnTo>
                    <a:lnTo>
                      <a:pt x="31" y="116"/>
                    </a:lnTo>
                    <a:lnTo>
                      <a:pt x="33" y="125"/>
                    </a:lnTo>
                    <a:lnTo>
                      <a:pt x="33" y="132"/>
                    </a:lnTo>
                    <a:lnTo>
                      <a:pt x="33" y="137"/>
                    </a:lnTo>
                    <a:lnTo>
                      <a:pt x="33" y="139"/>
                    </a:lnTo>
                    <a:lnTo>
                      <a:pt x="33" y="139"/>
                    </a:lnTo>
                    <a:lnTo>
                      <a:pt x="33" y="142"/>
                    </a:lnTo>
                    <a:lnTo>
                      <a:pt x="33" y="144"/>
                    </a:lnTo>
                    <a:lnTo>
                      <a:pt x="31" y="144"/>
                    </a:lnTo>
                    <a:lnTo>
                      <a:pt x="28" y="146"/>
                    </a:lnTo>
                    <a:lnTo>
                      <a:pt x="26" y="149"/>
                    </a:lnTo>
                    <a:lnTo>
                      <a:pt x="23" y="149"/>
                    </a:lnTo>
                    <a:lnTo>
                      <a:pt x="21" y="151"/>
                    </a:lnTo>
                    <a:lnTo>
                      <a:pt x="21" y="153"/>
                    </a:lnTo>
                    <a:lnTo>
                      <a:pt x="19" y="156"/>
                    </a:lnTo>
                    <a:lnTo>
                      <a:pt x="19" y="158"/>
                    </a:lnTo>
                    <a:lnTo>
                      <a:pt x="19" y="160"/>
                    </a:lnTo>
                    <a:lnTo>
                      <a:pt x="19" y="163"/>
                    </a:lnTo>
                    <a:lnTo>
                      <a:pt x="19" y="163"/>
                    </a:lnTo>
                    <a:lnTo>
                      <a:pt x="7" y="168"/>
                    </a:lnTo>
                    <a:lnTo>
                      <a:pt x="5" y="170"/>
                    </a:lnTo>
                    <a:lnTo>
                      <a:pt x="0" y="175"/>
                    </a:lnTo>
                    <a:lnTo>
                      <a:pt x="14" y="187"/>
                    </a:lnTo>
                    <a:lnTo>
                      <a:pt x="52" y="222"/>
                    </a:lnTo>
                    <a:lnTo>
                      <a:pt x="64" y="236"/>
                    </a:lnTo>
                    <a:lnTo>
                      <a:pt x="64" y="241"/>
                    </a:lnTo>
                    <a:lnTo>
                      <a:pt x="66" y="250"/>
                    </a:lnTo>
                    <a:lnTo>
                      <a:pt x="68" y="255"/>
                    </a:lnTo>
                    <a:lnTo>
                      <a:pt x="73" y="257"/>
                    </a:lnTo>
                    <a:lnTo>
                      <a:pt x="85" y="262"/>
                    </a:lnTo>
                    <a:lnTo>
                      <a:pt x="118" y="310"/>
                    </a:lnTo>
                    <a:lnTo>
                      <a:pt x="123" y="326"/>
                    </a:lnTo>
                    <a:lnTo>
                      <a:pt x="123" y="343"/>
                    </a:lnTo>
                    <a:lnTo>
                      <a:pt x="135" y="345"/>
                    </a:lnTo>
                    <a:lnTo>
                      <a:pt x="137" y="345"/>
                    </a:lnTo>
                    <a:lnTo>
                      <a:pt x="135" y="340"/>
                    </a:lnTo>
                    <a:lnTo>
                      <a:pt x="132" y="336"/>
                    </a:lnTo>
                    <a:lnTo>
                      <a:pt x="132" y="331"/>
                    </a:lnTo>
                    <a:lnTo>
                      <a:pt x="132" y="326"/>
                    </a:lnTo>
                    <a:lnTo>
                      <a:pt x="137" y="324"/>
                    </a:lnTo>
                    <a:lnTo>
                      <a:pt x="142" y="326"/>
                    </a:lnTo>
                    <a:lnTo>
                      <a:pt x="165" y="333"/>
                    </a:lnTo>
                    <a:lnTo>
                      <a:pt x="173" y="331"/>
                    </a:lnTo>
                    <a:lnTo>
                      <a:pt x="175" y="324"/>
                    </a:lnTo>
                    <a:lnTo>
                      <a:pt x="177" y="319"/>
                    </a:lnTo>
                    <a:lnTo>
                      <a:pt x="184" y="314"/>
                    </a:lnTo>
                    <a:lnTo>
                      <a:pt x="194" y="312"/>
                    </a:lnTo>
                    <a:lnTo>
                      <a:pt x="199" y="312"/>
                    </a:lnTo>
                    <a:lnTo>
                      <a:pt x="206" y="314"/>
                    </a:lnTo>
                    <a:lnTo>
                      <a:pt x="220" y="326"/>
                    </a:lnTo>
                    <a:lnTo>
                      <a:pt x="225" y="326"/>
                    </a:lnTo>
                    <a:lnTo>
                      <a:pt x="227" y="328"/>
                    </a:lnTo>
                    <a:lnTo>
                      <a:pt x="232" y="333"/>
                    </a:lnTo>
                    <a:lnTo>
                      <a:pt x="234" y="336"/>
                    </a:lnTo>
                    <a:lnTo>
                      <a:pt x="236" y="336"/>
                    </a:lnTo>
                    <a:lnTo>
                      <a:pt x="241" y="336"/>
                    </a:lnTo>
                    <a:lnTo>
                      <a:pt x="246" y="336"/>
                    </a:lnTo>
                    <a:lnTo>
                      <a:pt x="251" y="338"/>
                    </a:lnTo>
                    <a:lnTo>
                      <a:pt x="258" y="340"/>
                    </a:lnTo>
                    <a:lnTo>
                      <a:pt x="262" y="347"/>
                    </a:lnTo>
                    <a:lnTo>
                      <a:pt x="265" y="355"/>
                    </a:lnTo>
                    <a:lnTo>
                      <a:pt x="265" y="359"/>
                    </a:lnTo>
                    <a:lnTo>
                      <a:pt x="246" y="381"/>
                    </a:lnTo>
                    <a:lnTo>
                      <a:pt x="243" y="385"/>
                    </a:lnTo>
                    <a:lnTo>
                      <a:pt x="241" y="390"/>
                    </a:lnTo>
                    <a:lnTo>
                      <a:pt x="239" y="392"/>
                    </a:lnTo>
                    <a:lnTo>
                      <a:pt x="234" y="395"/>
                    </a:lnTo>
                    <a:lnTo>
                      <a:pt x="227" y="399"/>
                    </a:lnTo>
                    <a:lnTo>
                      <a:pt x="225" y="407"/>
                    </a:lnTo>
                    <a:lnTo>
                      <a:pt x="227" y="416"/>
                    </a:lnTo>
                    <a:lnTo>
                      <a:pt x="232" y="421"/>
                    </a:lnTo>
                    <a:lnTo>
                      <a:pt x="236" y="414"/>
                    </a:lnTo>
                    <a:lnTo>
                      <a:pt x="248" y="404"/>
                    </a:lnTo>
                    <a:lnTo>
                      <a:pt x="255" y="397"/>
                    </a:lnTo>
                    <a:lnTo>
                      <a:pt x="270" y="390"/>
                    </a:lnTo>
                    <a:lnTo>
                      <a:pt x="274" y="388"/>
                    </a:lnTo>
                    <a:lnTo>
                      <a:pt x="284" y="390"/>
                    </a:lnTo>
                    <a:lnTo>
                      <a:pt x="293" y="392"/>
                    </a:lnTo>
                    <a:lnTo>
                      <a:pt x="300" y="388"/>
                    </a:lnTo>
                    <a:lnTo>
                      <a:pt x="312" y="373"/>
                    </a:lnTo>
                    <a:lnTo>
                      <a:pt x="317" y="371"/>
                    </a:lnTo>
                    <a:lnTo>
                      <a:pt x="333" y="369"/>
                    </a:lnTo>
                    <a:lnTo>
                      <a:pt x="336" y="369"/>
                    </a:lnTo>
                    <a:lnTo>
                      <a:pt x="345" y="359"/>
                    </a:lnTo>
                    <a:lnTo>
                      <a:pt x="355" y="352"/>
                    </a:lnTo>
                    <a:lnTo>
                      <a:pt x="364" y="355"/>
                    </a:lnTo>
                    <a:lnTo>
                      <a:pt x="374" y="359"/>
                    </a:lnTo>
                    <a:lnTo>
                      <a:pt x="383" y="366"/>
                    </a:lnTo>
                    <a:lnTo>
                      <a:pt x="393" y="376"/>
                    </a:lnTo>
                    <a:lnTo>
                      <a:pt x="404" y="388"/>
                    </a:lnTo>
                    <a:lnTo>
                      <a:pt x="442" y="442"/>
                    </a:lnTo>
                    <a:lnTo>
                      <a:pt x="449" y="456"/>
                    </a:lnTo>
                    <a:lnTo>
                      <a:pt x="447" y="473"/>
                    </a:lnTo>
                    <a:lnTo>
                      <a:pt x="447" y="475"/>
                    </a:lnTo>
                    <a:lnTo>
                      <a:pt x="445" y="480"/>
                    </a:lnTo>
                    <a:lnTo>
                      <a:pt x="440" y="482"/>
                    </a:lnTo>
                    <a:lnTo>
                      <a:pt x="437" y="485"/>
                    </a:lnTo>
                    <a:lnTo>
                      <a:pt x="435" y="487"/>
                    </a:lnTo>
                    <a:lnTo>
                      <a:pt x="435" y="489"/>
                    </a:lnTo>
                    <a:lnTo>
                      <a:pt x="437" y="496"/>
                    </a:lnTo>
                    <a:lnTo>
                      <a:pt x="437" y="506"/>
                    </a:lnTo>
                    <a:lnTo>
                      <a:pt x="433" y="520"/>
                    </a:lnTo>
                    <a:lnTo>
                      <a:pt x="435" y="525"/>
                    </a:lnTo>
                    <a:lnTo>
                      <a:pt x="437" y="527"/>
                    </a:lnTo>
                    <a:lnTo>
                      <a:pt x="449" y="527"/>
                    </a:lnTo>
                    <a:lnTo>
                      <a:pt x="454" y="530"/>
                    </a:lnTo>
                    <a:lnTo>
                      <a:pt x="456" y="530"/>
                    </a:lnTo>
                    <a:lnTo>
                      <a:pt x="471" y="539"/>
                    </a:lnTo>
                    <a:lnTo>
                      <a:pt x="478" y="546"/>
                    </a:lnTo>
                    <a:lnTo>
                      <a:pt x="482" y="549"/>
                    </a:lnTo>
                    <a:lnTo>
                      <a:pt x="490" y="549"/>
                    </a:lnTo>
                    <a:lnTo>
                      <a:pt x="497" y="544"/>
                    </a:lnTo>
                    <a:lnTo>
                      <a:pt x="504" y="541"/>
                    </a:lnTo>
                    <a:lnTo>
                      <a:pt x="508" y="544"/>
                    </a:lnTo>
                    <a:lnTo>
                      <a:pt x="532" y="560"/>
                    </a:lnTo>
                    <a:lnTo>
                      <a:pt x="537" y="563"/>
                    </a:lnTo>
                    <a:lnTo>
                      <a:pt x="546" y="565"/>
                    </a:lnTo>
                    <a:lnTo>
                      <a:pt x="558" y="575"/>
                    </a:lnTo>
                    <a:lnTo>
                      <a:pt x="565" y="584"/>
                    </a:lnTo>
                    <a:lnTo>
                      <a:pt x="561" y="591"/>
                    </a:lnTo>
                    <a:lnTo>
                      <a:pt x="561" y="593"/>
                    </a:lnTo>
                    <a:lnTo>
                      <a:pt x="563" y="593"/>
                    </a:lnTo>
                    <a:lnTo>
                      <a:pt x="568" y="591"/>
                    </a:lnTo>
                    <a:lnTo>
                      <a:pt x="570" y="591"/>
                    </a:lnTo>
                    <a:lnTo>
                      <a:pt x="572" y="589"/>
                    </a:lnTo>
                    <a:lnTo>
                      <a:pt x="577" y="589"/>
                    </a:lnTo>
                    <a:lnTo>
                      <a:pt x="591" y="596"/>
                    </a:lnTo>
                    <a:lnTo>
                      <a:pt x="598" y="598"/>
                    </a:lnTo>
                    <a:lnTo>
                      <a:pt x="608" y="598"/>
                    </a:lnTo>
                    <a:lnTo>
                      <a:pt x="613" y="593"/>
                    </a:lnTo>
                    <a:lnTo>
                      <a:pt x="622" y="582"/>
                    </a:lnTo>
                    <a:lnTo>
                      <a:pt x="631" y="567"/>
                    </a:lnTo>
                    <a:lnTo>
                      <a:pt x="636" y="560"/>
                    </a:lnTo>
                    <a:lnTo>
                      <a:pt x="643" y="556"/>
                    </a:lnTo>
                    <a:lnTo>
                      <a:pt x="667" y="553"/>
                    </a:lnTo>
                    <a:lnTo>
                      <a:pt x="672" y="551"/>
                    </a:lnTo>
                    <a:lnTo>
                      <a:pt x="672" y="556"/>
                    </a:lnTo>
                    <a:lnTo>
                      <a:pt x="674" y="558"/>
                    </a:lnTo>
                    <a:lnTo>
                      <a:pt x="681" y="563"/>
                    </a:lnTo>
                    <a:lnTo>
                      <a:pt x="684" y="556"/>
                    </a:lnTo>
                    <a:lnTo>
                      <a:pt x="684" y="553"/>
                    </a:lnTo>
                    <a:close/>
                    <a:moveTo>
                      <a:pt x="68" y="376"/>
                    </a:moveTo>
                    <a:lnTo>
                      <a:pt x="68" y="376"/>
                    </a:lnTo>
                    <a:lnTo>
                      <a:pt x="73" y="373"/>
                    </a:lnTo>
                    <a:lnTo>
                      <a:pt x="71" y="371"/>
                    </a:lnTo>
                    <a:lnTo>
                      <a:pt x="68" y="366"/>
                    </a:lnTo>
                    <a:lnTo>
                      <a:pt x="76" y="366"/>
                    </a:lnTo>
                    <a:lnTo>
                      <a:pt x="97" y="369"/>
                    </a:lnTo>
                    <a:lnTo>
                      <a:pt x="104" y="373"/>
                    </a:lnTo>
                    <a:lnTo>
                      <a:pt x="102" y="376"/>
                    </a:lnTo>
                    <a:lnTo>
                      <a:pt x="102" y="378"/>
                    </a:lnTo>
                    <a:lnTo>
                      <a:pt x="104" y="381"/>
                    </a:lnTo>
                    <a:lnTo>
                      <a:pt x="102" y="383"/>
                    </a:lnTo>
                    <a:lnTo>
                      <a:pt x="99" y="388"/>
                    </a:lnTo>
                    <a:lnTo>
                      <a:pt x="94" y="388"/>
                    </a:lnTo>
                    <a:lnTo>
                      <a:pt x="90" y="388"/>
                    </a:lnTo>
                    <a:lnTo>
                      <a:pt x="85" y="390"/>
                    </a:lnTo>
                    <a:lnTo>
                      <a:pt x="83" y="395"/>
                    </a:lnTo>
                    <a:lnTo>
                      <a:pt x="78" y="392"/>
                    </a:lnTo>
                    <a:lnTo>
                      <a:pt x="71" y="390"/>
                    </a:lnTo>
                    <a:lnTo>
                      <a:pt x="68" y="388"/>
                    </a:lnTo>
                    <a:lnTo>
                      <a:pt x="68" y="378"/>
                    </a:lnTo>
                    <a:lnTo>
                      <a:pt x="68" y="37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 name="Freeform 27"/>
              <p:cNvSpPr>
                <a:spLocks/>
              </p:cNvSpPr>
              <p:nvPr/>
            </p:nvSpPr>
            <p:spPr bwMode="auto">
              <a:xfrm>
                <a:off x="3342636" y="2267548"/>
                <a:ext cx="388643" cy="344645"/>
              </a:xfrm>
              <a:custGeom>
                <a:avLst/>
                <a:gdLst>
                  <a:gd name="T0" fmla="*/ 237 w 371"/>
                  <a:gd name="T1" fmla="*/ 5 h 329"/>
                  <a:gd name="T2" fmla="*/ 315 w 371"/>
                  <a:gd name="T3" fmla="*/ 28 h 329"/>
                  <a:gd name="T4" fmla="*/ 350 w 371"/>
                  <a:gd name="T5" fmla="*/ 43 h 329"/>
                  <a:gd name="T6" fmla="*/ 348 w 371"/>
                  <a:gd name="T7" fmla="*/ 80 h 329"/>
                  <a:gd name="T8" fmla="*/ 350 w 371"/>
                  <a:gd name="T9" fmla="*/ 102 h 329"/>
                  <a:gd name="T10" fmla="*/ 352 w 371"/>
                  <a:gd name="T11" fmla="*/ 118 h 329"/>
                  <a:gd name="T12" fmla="*/ 360 w 371"/>
                  <a:gd name="T13" fmla="*/ 133 h 329"/>
                  <a:gd name="T14" fmla="*/ 371 w 371"/>
                  <a:gd name="T15" fmla="*/ 135 h 329"/>
                  <a:gd name="T16" fmla="*/ 357 w 371"/>
                  <a:gd name="T17" fmla="*/ 149 h 329"/>
                  <a:gd name="T18" fmla="*/ 345 w 371"/>
                  <a:gd name="T19" fmla="*/ 166 h 329"/>
                  <a:gd name="T20" fmla="*/ 334 w 371"/>
                  <a:gd name="T21" fmla="*/ 180 h 329"/>
                  <a:gd name="T22" fmla="*/ 312 w 371"/>
                  <a:gd name="T23" fmla="*/ 177 h 329"/>
                  <a:gd name="T24" fmla="*/ 310 w 371"/>
                  <a:gd name="T25" fmla="*/ 194 h 329"/>
                  <a:gd name="T26" fmla="*/ 317 w 371"/>
                  <a:gd name="T27" fmla="*/ 222 h 329"/>
                  <a:gd name="T28" fmla="*/ 317 w 371"/>
                  <a:gd name="T29" fmla="*/ 256 h 329"/>
                  <a:gd name="T30" fmla="*/ 284 w 371"/>
                  <a:gd name="T31" fmla="*/ 270 h 329"/>
                  <a:gd name="T32" fmla="*/ 274 w 371"/>
                  <a:gd name="T33" fmla="*/ 267 h 329"/>
                  <a:gd name="T34" fmla="*/ 267 w 371"/>
                  <a:gd name="T35" fmla="*/ 282 h 329"/>
                  <a:gd name="T36" fmla="*/ 237 w 371"/>
                  <a:gd name="T37" fmla="*/ 293 h 329"/>
                  <a:gd name="T38" fmla="*/ 215 w 371"/>
                  <a:gd name="T39" fmla="*/ 308 h 329"/>
                  <a:gd name="T40" fmla="*/ 189 w 371"/>
                  <a:gd name="T41" fmla="*/ 305 h 329"/>
                  <a:gd name="T42" fmla="*/ 168 w 371"/>
                  <a:gd name="T43" fmla="*/ 293 h 329"/>
                  <a:gd name="T44" fmla="*/ 113 w 371"/>
                  <a:gd name="T45" fmla="*/ 279 h 329"/>
                  <a:gd name="T46" fmla="*/ 66 w 371"/>
                  <a:gd name="T47" fmla="*/ 282 h 329"/>
                  <a:gd name="T48" fmla="*/ 59 w 371"/>
                  <a:gd name="T49" fmla="*/ 298 h 329"/>
                  <a:gd name="T50" fmla="*/ 59 w 371"/>
                  <a:gd name="T51" fmla="*/ 308 h 329"/>
                  <a:gd name="T52" fmla="*/ 69 w 371"/>
                  <a:gd name="T53" fmla="*/ 319 h 329"/>
                  <a:gd name="T54" fmla="*/ 64 w 371"/>
                  <a:gd name="T55" fmla="*/ 329 h 329"/>
                  <a:gd name="T56" fmla="*/ 33 w 371"/>
                  <a:gd name="T57" fmla="*/ 312 h 329"/>
                  <a:gd name="T58" fmla="*/ 24 w 371"/>
                  <a:gd name="T59" fmla="*/ 293 h 329"/>
                  <a:gd name="T60" fmla="*/ 28 w 371"/>
                  <a:gd name="T61" fmla="*/ 279 h 329"/>
                  <a:gd name="T62" fmla="*/ 26 w 371"/>
                  <a:gd name="T63" fmla="*/ 260 h 329"/>
                  <a:gd name="T64" fmla="*/ 19 w 371"/>
                  <a:gd name="T65" fmla="*/ 237 h 329"/>
                  <a:gd name="T66" fmla="*/ 9 w 371"/>
                  <a:gd name="T67" fmla="*/ 220 h 329"/>
                  <a:gd name="T68" fmla="*/ 5 w 371"/>
                  <a:gd name="T69" fmla="*/ 208 h 329"/>
                  <a:gd name="T70" fmla="*/ 26 w 371"/>
                  <a:gd name="T71" fmla="*/ 199 h 329"/>
                  <a:gd name="T72" fmla="*/ 43 w 371"/>
                  <a:gd name="T73" fmla="*/ 187 h 329"/>
                  <a:gd name="T74" fmla="*/ 66 w 371"/>
                  <a:gd name="T75" fmla="*/ 166 h 329"/>
                  <a:gd name="T76" fmla="*/ 61 w 371"/>
                  <a:gd name="T77" fmla="*/ 159 h 329"/>
                  <a:gd name="T78" fmla="*/ 54 w 371"/>
                  <a:gd name="T79" fmla="*/ 149 h 329"/>
                  <a:gd name="T80" fmla="*/ 54 w 371"/>
                  <a:gd name="T81" fmla="*/ 135 h 329"/>
                  <a:gd name="T82" fmla="*/ 73 w 371"/>
                  <a:gd name="T83" fmla="*/ 116 h 329"/>
                  <a:gd name="T84" fmla="*/ 90 w 371"/>
                  <a:gd name="T85" fmla="*/ 102 h 329"/>
                  <a:gd name="T86" fmla="*/ 104 w 371"/>
                  <a:gd name="T87" fmla="*/ 111 h 329"/>
                  <a:gd name="T88" fmla="*/ 113 w 371"/>
                  <a:gd name="T89" fmla="*/ 114 h 329"/>
                  <a:gd name="T90" fmla="*/ 123 w 371"/>
                  <a:gd name="T91" fmla="*/ 111 h 329"/>
                  <a:gd name="T92" fmla="*/ 140 w 371"/>
                  <a:gd name="T93" fmla="*/ 123 h 329"/>
                  <a:gd name="T94" fmla="*/ 147 w 371"/>
                  <a:gd name="T95" fmla="*/ 137 h 329"/>
                  <a:gd name="T96" fmla="*/ 149 w 371"/>
                  <a:gd name="T97" fmla="*/ 149 h 329"/>
                  <a:gd name="T98" fmla="*/ 168 w 371"/>
                  <a:gd name="T99" fmla="*/ 135 h 329"/>
                  <a:gd name="T100" fmla="*/ 189 w 371"/>
                  <a:gd name="T101" fmla="*/ 90 h 329"/>
                  <a:gd name="T102" fmla="*/ 196 w 371"/>
                  <a:gd name="T103" fmla="*/ 66 h 329"/>
                  <a:gd name="T104" fmla="*/ 222 w 371"/>
                  <a:gd name="T105" fmla="*/ 26 h 329"/>
                  <a:gd name="T106" fmla="*/ 225 w 371"/>
                  <a:gd name="T107" fmla="*/ 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1" h="329">
                    <a:moveTo>
                      <a:pt x="225" y="7"/>
                    </a:moveTo>
                    <a:lnTo>
                      <a:pt x="225" y="7"/>
                    </a:lnTo>
                    <a:lnTo>
                      <a:pt x="222" y="2"/>
                    </a:lnTo>
                    <a:lnTo>
                      <a:pt x="222" y="0"/>
                    </a:lnTo>
                    <a:lnTo>
                      <a:pt x="229" y="0"/>
                    </a:lnTo>
                    <a:lnTo>
                      <a:pt x="237" y="5"/>
                    </a:lnTo>
                    <a:lnTo>
                      <a:pt x="248" y="12"/>
                    </a:lnTo>
                    <a:lnTo>
                      <a:pt x="260" y="14"/>
                    </a:lnTo>
                    <a:lnTo>
                      <a:pt x="286" y="14"/>
                    </a:lnTo>
                    <a:lnTo>
                      <a:pt x="298" y="17"/>
                    </a:lnTo>
                    <a:lnTo>
                      <a:pt x="303" y="19"/>
                    </a:lnTo>
                    <a:lnTo>
                      <a:pt x="315" y="28"/>
                    </a:lnTo>
                    <a:lnTo>
                      <a:pt x="317" y="31"/>
                    </a:lnTo>
                    <a:lnTo>
                      <a:pt x="324" y="31"/>
                    </a:lnTo>
                    <a:lnTo>
                      <a:pt x="338" y="38"/>
                    </a:lnTo>
                    <a:lnTo>
                      <a:pt x="345" y="40"/>
                    </a:lnTo>
                    <a:lnTo>
                      <a:pt x="350" y="40"/>
                    </a:lnTo>
                    <a:lnTo>
                      <a:pt x="350" y="43"/>
                    </a:lnTo>
                    <a:lnTo>
                      <a:pt x="352" y="59"/>
                    </a:lnTo>
                    <a:lnTo>
                      <a:pt x="352" y="62"/>
                    </a:lnTo>
                    <a:lnTo>
                      <a:pt x="352" y="64"/>
                    </a:lnTo>
                    <a:lnTo>
                      <a:pt x="352" y="66"/>
                    </a:lnTo>
                    <a:lnTo>
                      <a:pt x="350" y="76"/>
                    </a:lnTo>
                    <a:lnTo>
                      <a:pt x="348" y="80"/>
                    </a:lnTo>
                    <a:lnTo>
                      <a:pt x="348" y="83"/>
                    </a:lnTo>
                    <a:lnTo>
                      <a:pt x="348" y="85"/>
                    </a:lnTo>
                    <a:lnTo>
                      <a:pt x="348" y="90"/>
                    </a:lnTo>
                    <a:lnTo>
                      <a:pt x="348" y="92"/>
                    </a:lnTo>
                    <a:lnTo>
                      <a:pt x="350" y="99"/>
                    </a:lnTo>
                    <a:lnTo>
                      <a:pt x="350" y="102"/>
                    </a:lnTo>
                    <a:lnTo>
                      <a:pt x="350" y="104"/>
                    </a:lnTo>
                    <a:lnTo>
                      <a:pt x="350" y="109"/>
                    </a:lnTo>
                    <a:lnTo>
                      <a:pt x="350" y="114"/>
                    </a:lnTo>
                    <a:lnTo>
                      <a:pt x="352" y="116"/>
                    </a:lnTo>
                    <a:lnTo>
                      <a:pt x="352" y="118"/>
                    </a:lnTo>
                    <a:lnTo>
                      <a:pt x="352" y="118"/>
                    </a:lnTo>
                    <a:lnTo>
                      <a:pt x="352" y="125"/>
                    </a:lnTo>
                    <a:lnTo>
                      <a:pt x="355" y="128"/>
                    </a:lnTo>
                    <a:lnTo>
                      <a:pt x="357" y="130"/>
                    </a:lnTo>
                    <a:lnTo>
                      <a:pt x="357" y="133"/>
                    </a:lnTo>
                    <a:lnTo>
                      <a:pt x="357" y="133"/>
                    </a:lnTo>
                    <a:lnTo>
                      <a:pt x="360" y="133"/>
                    </a:lnTo>
                    <a:lnTo>
                      <a:pt x="362" y="133"/>
                    </a:lnTo>
                    <a:lnTo>
                      <a:pt x="362" y="133"/>
                    </a:lnTo>
                    <a:lnTo>
                      <a:pt x="369" y="133"/>
                    </a:lnTo>
                    <a:lnTo>
                      <a:pt x="371" y="133"/>
                    </a:lnTo>
                    <a:lnTo>
                      <a:pt x="371" y="135"/>
                    </a:lnTo>
                    <a:lnTo>
                      <a:pt x="371" y="135"/>
                    </a:lnTo>
                    <a:lnTo>
                      <a:pt x="369" y="140"/>
                    </a:lnTo>
                    <a:lnTo>
                      <a:pt x="367" y="142"/>
                    </a:lnTo>
                    <a:lnTo>
                      <a:pt x="364" y="142"/>
                    </a:lnTo>
                    <a:lnTo>
                      <a:pt x="360" y="144"/>
                    </a:lnTo>
                    <a:lnTo>
                      <a:pt x="360" y="147"/>
                    </a:lnTo>
                    <a:lnTo>
                      <a:pt x="357" y="149"/>
                    </a:lnTo>
                    <a:lnTo>
                      <a:pt x="355" y="151"/>
                    </a:lnTo>
                    <a:lnTo>
                      <a:pt x="352" y="156"/>
                    </a:lnTo>
                    <a:lnTo>
                      <a:pt x="350" y="161"/>
                    </a:lnTo>
                    <a:lnTo>
                      <a:pt x="348" y="163"/>
                    </a:lnTo>
                    <a:lnTo>
                      <a:pt x="348" y="163"/>
                    </a:lnTo>
                    <a:lnTo>
                      <a:pt x="345" y="166"/>
                    </a:lnTo>
                    <a:lnTo>
                      <a:pt x="343" y="166"/>
                    </a:lnTo>
                    <a:lnTo>
                      <a:pt x="341" y="168"/>
                    </a:lnTo>
                    <a:lnTo>
                      <a:pt x="341" y="173"/>
                    </a:lnTo>
                    <a:lnTo>
                      <a:pt x="336" y="177"/>
                    </a:lnTo>
                    <a:lnTo>
                      <a:pt x="336" y="177"/>
                    </a:lnTo>
                    <a:lnTo>
                      <a:pt x="334" y="180"/>
                    </a:lnTo>
                    <a:lnTo>
                      <a:pt x="331" y="180"/>
                    </a:lnTo>
                    <a:lnTo>
                      <a:pt x="317" y="175"/>
                    </a:lnTo>
                    <a:lnTo>
                      <a:pt x="315" y="175"/>
                    </a:lnTo>
                    <a:lnTo>
                      <a:pt x="315" y="177"/>
                    </a:lnTo>
                    <a:lnTo>
                      <a:pt x="312" y="177"/>
                    </a:lnTo>
                    <a:lnTo>
                      <a:pt x="312" y="177"/>
                    </a:lnTo>
                    <a:lnTo>
                      <a:pt x="310" y="180"/>
                    </a:lnTo>
                    <a:lnTo>
                      <a:pt x="310" y="182"/>
                    </a:lnTo>
                    <a:lnTo>
                      <a:pt x="310" y="182"/>
                    </a:lnTo>
                    <a:lnTo>
                      <a:pt x="310" y="185"/>
                    </a:lnTo>
                    <a:lnTo>
                      <a:pt x="310" y="189"/>
                    </a:lnTo>
                    <a:lnTo>
                      <a:pt x="310" y="194"/>
                    </a:lnTo>
                    <a:lnTo>
                      <a:pt x="315" y="206"/>
                    </a:lnTo>
                    <a:lnTo>
                      <a:pt x="315" y="208"/>
                    </a:lnTo>
                    <a:lnTo>
                      <a:pt x="315" y="213"/>
                    </a:lnTo>
                    <a:lnTo>
                      <a:pt x="315" y="218"/>
                    </a:lnTo>
                    <a:lnTo>
                      <a:pt x="315" y="220"/>
                    </a:lnTo>
                    <a:lnTo>
                      <a:pt x="317" y="222"/>
                    </a:lnTo>
                    <a:lnTo>
                      <a:pt x="317" y="222"/>
                    </a:lnTo>
                    <a:lnTo>
                      <a:pt x="322" y="227"/>
                    </a:lnTo>
                    <a:lnTo>
                      <a:pt x="338" y="237"/>
                    </a:lnTo>
                    <a:lnTo>
                      <a:pt x="322" y="253"/>
                    </a:lnTo>
                    <a:lnTo>
                      <a:pt x="319" y="256"/>
                    </a:lnTo>
                    <a:lnTo>
                      <a:pt x="317" y="256"/>
                    </a:lnTo>
                    <a:lnTo>
                      <a:pt x="305" y="260"/>
                    </a:lnTo>
                    <a:lnTo>
                      <a:pt x="298" y="267"/>
                    </a:lnTo>
                    <a:lnTo>
                      <a:pt x="291" y="272"/>
                    </a:lnTo>
                    <a:lnTo>
                      <a:pt x="289" y="272"/>
                    </a:lnTo>
                    <a:lnTo>
                      <a:pt x="286" y="270"/>
                    </a:lnTo>
                    <a:lnTo>
                      <a:pt x="284" y="270"/>
                    </a:lnTo>
                    <a:lnTo>
                      <a:pt x="281" y="267"/>
                    </a:lnTo>
                    <a:lnTo>
                      <a:pt x="279" y="267"/>
                    </a:lnTo>
                    <a:lnTo>
                      <a:pt x="279" y="265"/>
                    </a:lnTo>
                    <a:lnTo>
                      <a:pt x="277" y="265"/>
                    </a:lnTo>
                    <a:lnTo>
                      <a:pt x="274" y="265"/>
                    </a:lnTo>
                    <a:lnTo>
                      <a:pt x="274" y="267"/>
                    </a:lnTo>
                    <a:lnTo>
                      <a:pt x="272" y="267"/>
                    </a:lnTo>
                    <a:lnTo>
                      <a:pt x="272" y="270"/>
                    </a:lnTo>
                    <a:lnTo>
                      <a:pt x="272" y="274"/>
                    </a:lnTo>
                    <a:lnTo>
                      <a:pt x="272" y="277"/>
                    </a:lnTo>
                    <a:lnTo>
                      <a:pt x="270" y="279"/>
                    </a:lnTo>
                    <a:lnTo>
                      <a:pt x="267" y="282"/>
                    </a:lnTo>
                    <a:lnTo>
                      <a:pt x="265" y="284"/>
                    </a:lnTo>
                    <a:lnTo>
                      <a:pt x="263" y="284"/>
                    </a:lnTo>
                    <a:lnTo>
                      <a:pt x="241" y="289"/>
                    </a:lnTo>
                    <a:lnTo>
                      <a:pt x="239" y="291"/>
                    </a:lnTo>
                    <a:lnTo>
                      <a:pt x="239" y="291"/>
                    </a:lnTo>
                    <a:lnTo>
                      <a:pt x="237" y="293"/>
                    </a:lnTo>
                    <a:lnTo>
                      <a:pt x="225" y="305"/>
                    </a:lnTo>
                    <a:lnTo>
                      <a:pt x="222" y="308"/>
                    </a:lnTo>
                    <a:lnTo>
                      <a:pt x="220" y="308"/>
                    </a:lnTo>
                    <a:lnTo>
                      <a:pt x="218" y="308"/>
                    </a:lnTo>
                    <a:lnTo>
                      <a:pt x="218" y="308"/>
                    </a:lnTo>
                    <a:lnTo>
                      <a:pt x="215" y="308"/>
                    </a:lnTo>
                    <a:lnTo>
                      <a:pt x="215" y="305"/>
                    </a:lnTo>
                    <a:lnTo>
                      <a:pt x="213" y="303"/>
                    </a:lnTo>
                    <a:lnTo>
                      <a:pt x="210" y="303"/>
                    </a:lnTo>
                    <a:lnTo>
                      <a:pt x="208" y="303"/>
                    </a:lnTo>
                    <a:lnTo>
                      <a:pt x="199" y="305"/>
                    </a:lnTo>
                    <a:lnTo>
                      <a:pt x="189" y="305"/>
                    </a:lnTo>
                    <a:lnTo>
                      <a:pt x="184" y="300"/>
                    </a:lnTo>
                    <a:lnTo>
                      <a:pt x="182" y="296"/>
                    </a:lnTo>
                    <a:lnTo>
                      <a:pt x="180" y="293"/>
                    </a:lnTo>
                    <a:lnTo>
                      <a:pt x="177" y="293"/>
                    </a:lnTo>
                    <a:lnTo>
                      <a:pt x="173" y="293"/>
                    </a:lnTo>
                    <a:lnTo>
                      <a:pt x="168" y="293"/>
                    </a:lnTo>
                    <a:lnTo>
                      <a:pt x="147" y="289"/>
                    </a:lnTo>
                    <a:lnTo>
                      <a:pt x="135" y="286"/>
                    </a:lnTo>
                    <a:lnTo>
                      <a:pt x="123" y="284"/>
                    </a:lnTo>
                    <a:lnTo>
                      <a:pt x="116" y="279"/>
                    </a:lnTo>
                    <a:lnTo>
                      <a:pt x="113" y="279"/>
                    </a:lnTo>
                    <a:lnTo>
                      <a:pt x="113" y="279"/>
                    </a:lnTo>
                    <a:lnTo>
                      <a:pt x="104" y="277"/>
                    </a:lnTo>
                    <a:lnTo>
                      <a:pt x="97" y="277"/>
                    </a:lnTo>
                    <a:lnTo>
                      <a:pt x="90" y="279"/>
                    </a:lnTo>
                    <a:lnTo>
                      <a:pt x="80" y="282"/>
                    </a:lnTo>
                    <a:lnTo>
                      <a:pt x="69" y="282"/>
                    </a:lnTo>
                    <a:lnTo>
                      <a:pt x="66" y="282"/>
                    </a:lnTo>
                    <a:lnTo>
                      <a:pt x="66" y="284"/>
                    </a:lnTo>
                    <a:lnTo>
                      <a:pt x="64" y="286"/>
                    </a:lnTo>
                    <a:lnTo>
                      <a:pt x="64" y="289"/>
                    </a:lnTo>
                    <a:lnTo>
                      <a:pt x="61" y="293"/>
                    </a:lnTo>
                    <a:lnTo>
                      <a:pt x="61" y="293"/>
                    </a:lnTo>
                    <a:lnTo>
                      <a:pt x="59" y="298"/>
                    </a:lnTo>
                    <a:lnTo>
                      <a:pt x="57" y="300"/>
                    </a:lnTo>
                    <a:lnTo>
                      <a:pt x="57" y="303"/>
                    </a:lnTo>
                    <a:lnTo>
                      <a:pt x="57" y="305"/>
                    </a:lnTo>
                    <a:lnTo>
                      <a:pt x="57" y="305"/>
                    </a:lnTo>
                    <a:lnTo>
                      <a:pt x="59" y="308"/>
                    </a:lnTo>
                    <a:lnTo>
                      <a:pt x="59" y="308"/>
                    </a:lnTo>
                    <a:lnTo>
                      <a:pt x="61" y="310"/>
                    </a:lnTo>
                    <a:lnTo>
                      <a:pt x="64" y="312"/>
                    </a:lnTo>
                    <a:lnTo>
                      <a:pt x="66" y="312"/>
                    </a:lnTo>
                    <a:lnTo>
                      <a:pt x="66" y="315"/>
                    </a:lnTo>
                    <a:lnTo>
                      <a:pt x="69" y="317"/>
                    </a:lnTo>
                    <a:lnTo>
                      <a:pt x="69" y="319"/>
                    </a:lnTo>
                    <a:lnTo>
                      <a:pt x="69" y="322"/>
                    </a:lnTo>
                    <a:lnTo>
                      <a:pt x="71" y="324"/>
                    </a:lnTo>
                    <a:lnTo>
                      <a:pt x="71" y="327"/>
                    </a:lnTo>
                    <a:lnTo>
                      <a:pt x="69" y="327"/>
                    </a:lnTo>
                    <a:lnTo>
                      <a:pt x="66" y="327"/>
                    </a:lnTo>
                    <a:lnTo>
                      <a:pt x="64" y="329"/>
                    </a:lnTo>
                    <a:lnTo>
                      <a:pt x="54" y="329"/>
                    </a:lnTo>
                    <a:lnTo>
                      <a:pt x="47" y="329"/>
                    </a:lnTo>
                    <a:lnTo>
                      <a:pt x="47" y="329"/>
                    </a:lnTo>
                    <a:lnTo>
                      <a:pt x="45" y="327"/>
                    </a:lnTo>
                    <a:lnTo>
                      <a:pt x="43" y="327"/>
                    </a:lnTo>
                    <a:lnTo>
                      <a:pt x="33" y="312"/>
                    </a:lnTo>
                    <a:lnTo>
                      <a:pt x="31" y="310"/>
                    </a:lnTo>
                    <a:lnTo>
                      <a:pt x="28" y="305"/>
                    </a:lnTo>
                    <a:lnTo>
                      <a:pt x="28" y="305"/>
                    </a:lnTo>
                    <a:lnTo>
                      <a:pt x="26" y="303"/>
                    </a:lnTo>
                    <a:lnTo>
                      <a:pt x="19" y="300"/>
                    </a:lnTo>
                    <a:lnTo>
                      <a:pt x="24" y="293"/>
                    </a:lnTo>
                    <a:lnTo>
                      <a:pt x="24" y="291"/>
                    </a:lnTo>
                    <a:lnTo>
                      <a:pt x="24" y="289"/>
                    </a:lnTo>
                    <a:lnTo>
                      <a:pt x="24" y="289"/>
                    </a:lnTo>
                    <a:lnTo>
                      <a:pt x="21" y="286"/>
                    </a:lnTo>
                    <a:lnTo>
                      <a:pt x="24" y="286"/>
                    </a:lnTo>
                    <a:lnTo>
                      <a:pt x="28" y="279"/>
                    </a:lnTo>
                    <a:lnTo>
                      <a:pt x="31" y="277"/>
                    </a:lnTo>
                    <a:lnTo>
                      <a:pt x="31" y="274"/>
                    </a:lnTo>
                    <a:lnTo>
                      <a:pt x="28" y="272"/>
                    </a:lnTo>
                    <a:lnTo>
                      <a:pt x="28" y="270"/>
                    </a:lnTo>
                    <a:lnTo>
                      <a:pt x="28" y="263"/>
                    </a:lnTo>
                    <a:lnTo>
                      <a:pt x="26" y="260"/>
                    </a:lnTo>
                    <a:lnTo>
                      <a:pt x="26" y="260"/>
                    </a:lnTo>
                    <a:lnTo>
                      <a:pt x="26" y="258"/>
                    </a:lnTo>
                    <a:lnTo>
                      <a:pt x="24" y="258"/>
                    </a:lnTo>
                    <a:lnTo>
                      <a:pt x="24" y="256"/>
                    </a:lnTo>
                    <a:lnTo>
                      <a:pt x="21" y="251"/>
                    </a:lnTo>
                    <a:lnTo>
                      <a:pt x="19" y="237"/>
                    </a:lnTo>
                    <a:lnTo>
                      <a:pt x="19" y="234"/>
                    </a:lnTo>
                    <a:lnTo>
                      <a:pt x="16" y="232"/>
                    </a:lnTo>
                    <a:lnTo>
                      <a:pt x="12" y="227"/>
                    </a:lnTo>
                    <a:lnTo>
                      <a:pt x="12" y="225"/>
                    </a:lnTo>
                    <a:lnTo>
                      <a:pt x="9" y="220"/>
                    </a:lnTo>
                    <a:lnTo>
                      <a:pt x="9" y="220"/>
                    </a:lnTo>
                    <a:lnTo>
                      <a:pt x="7" y="218"/>
                    </a:lnTo>
                    <a:lnTo>
                      <a:pt x="7" y="218"/>
                    </a:lnTo>
                    <a:lnTo>
                      <a:pt x="5" y="215"/>
                    </a:lnTo>
                    <a:lnTo>
                      <a:pt x="2" y="213"/>
                    </a:lnTo>
                    <a:lnTo>
                      <a:pt x="0" y="211"/>
                    </a:lnTo>
                    <a:lnTo>
                      <a:pt x="5" y="208"/>
                    </a:lnTo>
                    <a:lnTo>
                      <a:pt x="14" y="208"/>
                    </a:lnTo>
                    <a:lnTo>
                      <a:pt x="16" y="208"/>
                    </a:lnTo>
                    <a:lnTo>
                      <a:pt x="19" y="206"/>
                    </a:lnTo>
                    <a:lnTo>
                      <a:pt x="19" y="203"/>
                    </a:lnTo>
                    <a:lnTo>
                      <a:pt x="24" y="201"/>
                    </a:lnTo>
                    <a:lnTo>
                      <a:pt x="26" y="199"/>
                    </a:lnTo>
                    <a:lnTo>
                      <a:pt x="31" y="189"/>
                    </a:lnTo>
                    <a:lnTo>
                      <a:pt x="33" y="187"/>
                    </a:lnTo>
                    <a:lnTo>
                      <a:pt x="33" y="185"/>
                    </a:lnTo>
                    <a:lnTo>
                      <a:pt x="35" y="185"/>
                    </a:lnTo>
                    <a:lnTo>
                      <a:pt x="40" y="187"/>
                    </a:lnTo>
                    <a:lnTo>
                      <a:pt x="43" y="187"/>
                    </a:lnTo>
                    <a:lnTo>
                      <a:pt x="45" y="187"/>
                    </a:lnTo>
                    <a:lnTo>
                      <a:pt x="47" y="180"/>
                    </a:lnTo>
                    <a:lnTo>
                      <a:pt x="54" y="175"/>
                    </a:lnTo>
                    <a:lnTo>
                      <a:pt x="59" y="170"/>
                    </a:lnTo>
                    <a:lnTo>
                      <a:pt x="64" y="168"/>
                    </a:lnTo>
                    <a:lnTo>
                      <a:pt x="66" y="166"/>
                    </a:lnTo>
                    <a:lnTo>
                      <a:pt x="69" y="163"/>
                    </a:lnTo>
                    <a:lnTo>
                      <a:pt x="69" y="163"/>
                    </a:lnTo>
                    <a:lnTo>
                      <a:pt x="69" y="163"/>
                    </a:lnTo>
                    <a:lnTo>
                      <a:pt x="66" y="161"/>
                    </a:lnTo>
                    <a:lnTo>
                      <a:pt x="66" y="161"/>
                    </a:lnTo>
                    <a:lnTo>
                      <a:pt x="61" y="159"/>
                    </a:lnTo>
                    <a:lnTo>
                      <a:pt x="61" y="159"/>
                    </a:lnTo>
                    <a:lnTo>
                      <a:pt x="59" y="156"/>
                    </a:lnTo>
                    <a:lnTo>
                      <a:pt x="59" y="156"/>
                    </a:lnTo>
                    <a:lnTo>
                      <a:pt x="57" y="151"/>
                    </a:lnTo>
                    <a:lnTo>
                      <a:pt x="54" y="149"/>
                    </a:lnTo>
                    <a:lnTo>
                      <a:pt x="54" y="149"/>
                    </a:lnTo>
                    <a:lnTo>
                      <a:pt x="52" y="147"/>
                    </a:lnTo>
                    <a:lnTo>
                      <a:pt x="50" y="144"/>
                    </a:lnTo>
                    <a:lnTo>
                      <a:pt x="50" y="142"/>
                    </a:lnTo>
                    <a:lnTo>
                      <a:pt x="52" y="137"/>
                    </a:lnTo>
                    <a:lnTo>
                      <a:pt x="52" y="135"/>
                    </a:lnTo>
                    <a:lnTo>
                      <a:pt x="54" y="135"/>
                    </a:lnTo>
                    <a:lnTo>
                      <a:pt x="61" y="133"/>
                    </a:lnTo>
                    <a:lnTo>
                      <a:pt x="64" y="133"/>
                    </a:lnTo>
                    <a:lnTo>
                      <a:pt x="69" y="125"/>
                    </a:lnTo>
                    <a:lnTo>
                      <a:pt x="71" y="125"/>
                    </a:lnTo>
                    <a:lnTo>
                      <a:pt x="71" y="123"/>
                    </a:lnTo>
                    <a:lnTo>
                      <a:pt x="73" y="116"/>
                    </a:lnTo>
                    <a:lnTo>
                      <a:pt x="85" y="102"/>
                    </a:lnTo>
                    <a:lnTo>
                      <a:pt x="85" y="102"/>
                    </a:lnTo>
                    <a:lnTo>
                      <a:pt x="87" y="99"/>
                    </a:lnTo>
                    <a:lnTo>
                      <a:pt x="87" y="102"/>
                    </a:lnTo>
                    <a:lnTo>
                      <a:pt x="90" y="102"/>
                    </a:lnTo>
                    <a:lnTo>
                      <a:pt x="90" y="102"/>
                    </a:lnTo>
                    <a:lnTo>
                      <a:pt x="92" y="104"/>
                    </a:lnTo>
                    <a:lnTo>
                      <a:pt x="97" y="104"/>
                    </a:lnTo>
                    <a:lnTo>
                      <a:pt x="99" y="106"/>
                    </a:lnTo>
                    <a:lnTo>
                      <a:pt x="99" y="106"/>
                    </a:lnTo>
                    <a:lnTo>
                      <a:pt x="102" y="106"/>
                    </a:lnTo>
                    <a:lnTo>
                      <a:pt x="104" y="111"/>
                    </a:lnTo>
                    <a:lnTo>
                      <a:pt x="104" y="111"/>
                    </a:lnTo>
                    <a:lnTo>
                      <a:pt x="106" y="114"/>
                    </a:lnTo>
                    <a:lnTo>
                      <a:pt x="109" y="114"/>
                    </a:lnTo>
                    <a:lnTo>
                      <a:pt x="111" y="116"/>
                    </a:lnTo>
                    <a:lnTo>
                      <a:pt x="113" y="116"/>
                    </a:lnTo>
                    <a:lnTo>
                      <a:pt x="113" y="114"/>
                    </a:lnTo>
                    <a:lnTo>
                      <a:pt x="116" y="111"/>
                    </a:lnTo>
                    <a:lnTo>
                      <a:pt x="118" y="109"/>
                    </a:lnTo>
                    <a:lnTo>
                      <a:pt x="118" y="109"/>
                    </a:lnTo>
                    <a:lnTo>
                      <a:pt x="121" y="109"/>
                    </a:lnTo>
                    <a:lnTo>
                      <a:pt x="121" y="111"/>
                    </a:lnTo>
                    <a:lnTo>
                      <a:pt x="123" y="111"/>
                    </a:lnTo>
                    <a:lnTo>
                      <a:pt x="135" y="118"/>
                    </a:lnTo>
                    <a:lnTo>
                      <a:pt x="137" y="118"/>
                    </a:lnTo>
                    <a:lnTo>
                      <a:pt x="137" y="121"/>
                    </a:lnTo>
                    <a:lnTo>
                      <a:pt x="140" y="121"/>
                    </a:lnTo>
                    <a:lnTo>
                      <a:pt x="140" y="123"/>
                    </a:lnTo>
                    <a:lnTo>
                      <a:pt x="140" y="123"/>
                    </a:lnTo>
                    <a:lnTo>
                      <a:pt x="140" y="128"/>
                    </a:lnTo>
                    <a:lnTo>
                      <a:pt x="140" y="130"/>
                    </a:lnTo>
                    <a:lnTo>
                      <a:pt x="142" y="133"/>
                    </a:lnTo>
                    <a:lnTo>
                      <a:pt x="142" y="133"/>
                    </a:lnTo>
                    <a:lnTo>
                      <a:pt x="144" y="135"/>
                    </a:lnTo>
                    <a:lnTo>
                      <a:pt x="147" y="137"/>
                    </a:lnTo>
                    <a:lnTo>
                      <a:pt x="147" y="140"/>
                    </a:lnTo>
                    <a:lnTo>
                      <a:pt x="149" y="140"/>
                    </a:lnTo>
                    <a:lnTo>
                      <a:pt x="149" y="142"/>
                    </a:lnTo>
                    <a:lnTo>
                      <a:pt x="149" y="144"/>
                    </a:lnTo>
                    <a:lnTo>
                      <a:pt x="149" y="147"/>
                    </a:lnTo>
                    <a:lnTo>
                      <a:pt x="149" y="149"/>
                    </a:lnTo>
                    <a:lnTo>
                      <a:pt x="149" y="149"/>
                    </a:lnTo>
                    <a:lnTo>
                      <a:pt x="149" y="149"/>
                    </a:lnTo>
                    <a:lnTo>
                      <a:pt x="151" y="149"/>
                    </a:lnTo>
                    <a:lnTo>
                      <a:pt x="156" y="147"/>
                    </a:lnTo>
                    <a:lnTo>
                      <a:pt x="168" y="137"/>
                    </a:lnTo>
                    <a:lnTo>
                      <a:pt x="168" y="135"/>
                    </a:lnTo>
                    <a:lnTo>
                      <a:pt x="170" y="133"/>
                    </a:lnTo>
                    <a:lnTo>
                      <a:pt x="170" y="130"/>
                    </a:lnTo>
                    <a:lnTo>
                      <a:pt x="173" y="128"/>
                    </a:lnTo>
                    <a:lnTo>
                      <a:pt x="177" y="116"/>
                    </a:lnTo>
                    <a:lnTo>
                      <a:pt x="182" y="104"/>
                    </a:lnTo>
                    <a:lnTo>
                      <a:pt x="189" y="90"/>
                    </a:lnTo>
                    <a:lnTo>
                      <a:pt x="196" y="80"/>
                    </a:lnTo>
                    <a:lnTo>
                      <a:pt x="199" y="76"/>
                    </a:lnTo>
                    <a:lnTo>
                      <a:pt x="199" y="71"/>
                    </a:lnTo>
                    <a:lnTo>
                      <a:pt x="199" y="71"/>
                    </a:lnTo>
                    <a:lnTo>
                      <a:pt x="199" y="66"/>
                    </a:lnTo>
                    <a:lnTo>
                      <a:pt x="196" y="66"/>
                    </a:lnTo>
                    <a:lnTo>
                      <a:pt x="196" y="62"/>
                    </a:lnTo>
                    <a:lnTo>
                      <a:pt x="199" y="62"/>
                    </a:lnTo>
                    <a:lnTo>
                      <a:pt x="201" y="59"/>
                    </a:lnTo>
                    <a:lnTo>
                      <a:pt x="203" y="57"/>
                    </a:lnTo>
                    <a:lnTo>
                      <a:pt x="222" y="28"/>
                    </a:lnTo>
                    <a:lnTo>
                      <a:pt x="222" y="26"/>
                    </a:lnTo>
                    <a:lnTo>
                      <a:pt x="222" y="26"/>
                    </a:lnTo>
                    <a:lnTo>
                      <a:pt x="222" y="21"/>
                    </a:lnTo>
                    <a:lnTo>
                      <a:pt x="222" y="19"/>
                    </a:lnTo>
                    <a:lnTo>
                      <a:pt x="222" y="17"/>
                    </a:lnTo>
                    <a:lnTo>
                      <a:pt x="222" y="12"/>
                    </a:lnTo>
                    <a:lnTo>
                      <a:pt x="225" y="9"/>
                    </a:lnTo>
                    <a:lnTo>
                      <a:pt x="225" y="7"/>
                    </a:lnTo>
                    <a:lnTo>
                      <a:pt x="225" y="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 name="Freeform 29"/>
              <p:cNvSpPr>
                <a:spLocks/>
              </p:cNvSpPr>
              <p:nvPr/>
            </p:nvSpPr>
            <p:spPr bwMode="auto">
              <a:xfrm>
                <a:off x="3667378" y="2247645"/>
                <a:ext cx="1288491" cy="776238"/>
              </a:xfrm>
              <a:custGeom>
                <a:avLst/>
                <a:gdLst>
                  <a:gd name="T0" fmla="*/ 1221 w 1230"/>
                  <a:gd name="T1" fmla="*/ 629 h 741"/>
                  <a:gd name="T2" fmla="*/ 1214 w 1230"/>
                  <a:gd name="T3" fmla="*/ 703 h 741"/>
                  <a:gd name="T4" fmla="*/ 1197 w 1230"/>
                  <a:gd name="T5" fmla="*/ 738 h 741"/>
                  <a:gd name="T6" fmla="*/ 1117 w 1230"/>
                  <a:gd name="T7" fmla="*/ 715 h 741"/>
                  <a:gd name="T8" fmla="*/ 1083 w 1230"/>
                  <a:gd name="T9" fmla="*/ 670 h 741"/>
                  <a:gd name="T10" fmla="*/ 1055 w 1230"/>
                  <a:gd name="T11" fmla="*/ 622 h 741"/>
                  <a:gd name="T12" fmla="*/ 1029 w 1230"/>
                  <a:gd name="T13" fmla="*/ 582 h 741"/>
                  <a:gd name="T14" fmla="*/ 866 w 1230"/>
                  <a:gd name="T15" fmla="*/ 584 h 741"/>
                  <a:gd name="T16" fmla="*/ 800 w 1230"/>
                  <a:gd name="T17" fmla="*/ 566 h 741"/>
                  <a:gd name="T18" fmla="*/ 826 w 1230"/>
                  <a:gd name="T19" fmla="*/ 528 h 741"/>
                  <a:gd name="T20" fmla="*/ 792 w 1230"/>
                  <a:gd name="T21" fmla="*/ 532 h 741"/>
                  <a:gd name="T22" fmla="*/ 764 w 1230"/>
                  <a:gd name="T23" fmla="*/ 528 h 741"/>
                  <a:gd name="T24" fmla="*/ 681 w 1230"/>
                  <a:gd name="T25" fmla="*/ 589 h 741"/>
                  <a:gd name="T26" fmla="*/ 662 w 1230"/>
                  <a:gd name="T27" fmla="*/ 568 h 741"/>
                  <a:gd name="T28" fmla="*/ 641 w 1230"/>
                  <a:gd name="T29" fmla="*/ 566 h 741"/>
                  <a:gd name="T30" fmla="*/ 624 w 1230"/>
                  <a:gd name="T31" fmla="*/ 487 h 741"/>
                  <a:gd name="T32" fmla="*/ 615 w 1230"/>
                  <a:gd name="T33" fmla="*/ 478 h 741"/>
                  <a:gd name="T34" fmla="*/ 589 w 1230"/>
                  <a:gd name="T35" fmla="*/ 459 h 741"/>
                  <a:gd name="T36" fmla="*/ 572 w 1230"/>
                  <a:gd name="T37" fmla="*/ 466 h 741"/>
                  <a:gd name="T38" fmla="*/ 565 w 1230"/>
                  <a:gd name="T39" fmla="*/ 471 h 741"/>
                  <a:gd name="T40" fmla="*/ 553 w 1230"/>
                  <a:gd name="T41" fmla="*/ 466 h 741"/>
                  <a:gd name="T42" fmla="*/ 532 w 1230"/>
                  <a:gd name="T43" fmla="*/ 492 h 741"/>
                  <a:gd name="T44" fmla="*/ 452 w 1230"/>
                  <a:gd name="T45" fmla="*/ 431 h 741"/>
                  <a:gd name="T46" fmla="*/ 430 w 1230"/>
                  <a:gd name="T47" fmla="*/ 419 h 741"/>
                  <a:gd name="T48" fmla="*/ 419 w 1230"/>
                  <a:gd name="T49" fmla="*/ 431 h 741"/>
                  <a:gd name="T50" fmla="*/ 374 w 1230"/>
                  <a:gd name="T51" fmla="*/ 414 h 741"/>
                  <a:gd name="T52" fmla="*/ 383 w 1230"/>
                  <a:gd name="T53" fmla="*/ 405 h 741"/>
                  <a:gd name="T54" fmla="*/ 362 w 1230"/>
                  <a:gd name="T55" fmla="*/ 369 h 741"/>
                  <a:gd name="T56" fmla="*/ 322 w 1230"/>
                  <a:gd name="T57" fmla="*/ 350 h 741"/>
                  <a:gd name="T58" fmla="*/ 232 w 1230"/>
                  <a:gd name="T59" fmla="*/ 395 h 741"/>
                  <a:gd name="T60" fmla="*/ 180 w 1230"/>
                  <a:gd name="T61" fmla="*/ 393 h 741"/>
                  <a:gd name="T62" fmla="*/ 118 w 1230"/>
                  <a:gd name="T63" fmla="*/ 383 h 741"/>
                  <a:gd name="T64" fmla="*/ 128 w 1230"/>
                  <a:gd name="T65" fmla="*/ 360 h 741"/>
                  <a:gd name="T66" fmla="*/ 128 w 1230"/>
                  <a:gd name="T67" fmla="*/ 346 h 741"/>
                  <a:gd name="T68" fmla="*/ 121 w 1230"/>
                  <a:gd name="T69" fmla="*/ 334 h 741"/>
                  <a:gd name="T70" fmla="*/ 92 w 1230"/>
                  <a:gd name="T71" fmla="*/ 334 h 741"/>
                  <a:gd name="T72" fmla="*/ 64 w 1230"/>
                  <a:gd name="T73" fmla="*/ 315 h 741"/>
                  <a:gd name="T74" fmla="*/ 64 w 1230"/>
                  <a:gd name="T75" fmla="*/ 298 h 741"/>
                  <a:gd name="T76" fmla="*/ 68 w 1230"/>
                  <a:gd name="T77" fmla="*/ 286 h 741"/>
                  <a:gd name="T78" fmla="*/ 45 w 1230"/>
                  <a:gd name="T79" fmla="*/ 260 h 741"/>
                  <a:gd name="T80" fmla="*/ 5 w 1230"/>
                  <a:gd name="T81" fmla="*/ 237 h 741"/>
                  <a:gd name="T82" fmla="*/ 0 w 1230"/>
                  <a:gd name="T83" fmla="*/ 201 h 741"/>
                  <a:gd name="T84" fmla="*/ 24 w 1230"/>
                  <a:gd name="T85" fmla="*/ 199 h 741"/>
                  <a:gd name="T86" fmla="*/ 38 w 1230"/>
                  <a:gd name="T87" fmla="*/ 182 h 741"/>
                  <a:gd name="T88" fmla="*/ 57 w 1230"/>
                  <a:gd name="T89" fmla="*/ 161 h 741"/>
                  <a:gd name="T90" fmla="*/ 50 w 1230"/>
                  <a:gd name="T91" fmla="*/ 152 h 741"/>
                  <a:gd name="T92" fmla="*/ 42 w 1230"/>
                  <a:gd name="T93" fmla="*/ 135 h 741"/>
                  <a:gd name="T94" fmla="*/ 38 w 1230"/>
                  <a:gd name="T95" fmla="*/ 104 h 741"/>
                  <a:gd name="T96" fmla="*/ 40 w 1230"/>
                  <a:gd name="T97" fmla="*/ 62 h 741"/>
                  <a:gd name="T98" fmla="*/ 310 w 1230"/>
                  <a:gd name="T99" fmla="*/ 0 h 741"/>
                  <a:gd name="T100" fmla="*/ 371 w 1230"/>
                  <a:gd name="T101" fmla="*/ 43 h 741"/>
                  <a:gd name="T102" fmla="*/ 348 w 1230"/>
                  <a:gd name="T103" fmla="*/ 88 h 741"/>
                  <a:gd name="T104" fmla="*/ 317 w 1230"/>
                  <a:gd name="T105" fmla="*/ 201 h 741"/>
                  <a:gd name="T106" fmla="*/ 516 w 1230"/>
                  <a:gd name="T107" fmla="*/ 260 h 741"/>
                  <a:gd name="T108" fmla="*/ 632 w 1230"/>
                  <a:gd name="T109" fmla="*/ 284 h 741"/>
                  <a:gd name="T110" fmla="*/ 809 w 1230"/>
                  <a:gd name="T111" fmla="*/ 348 h 741"/>
                  <a:gd name="T112" fmla="*/ 937 w 1230"/>
                  <a:gd name="T113" fmla="*/ 388 h 741"/>
                  <a:gd name="T114" fmla="*/ 1027 w 1230"/>
                  <a:gd name="T115" fmla="*/ 412 h 741"/>
                  <a:gd name="T116" fmla="*/ 1109 w 1230"/>
                  <a:gd name="T117" fmla="*/ 471 h 741"/>
                  <a:gd name="T118" fmla="*/ 1164 w 1230"/>
                  <a:gd name="T119" fmla="*/ 51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0" h="741">
                    <a:moveTo>
                      <a:pt x="1228" y="594"/>
                    </a:moveTo>
                    <a:lnTo>
                      <a:pt x="1228" y="594"/>
                    </a:lnTo>
                    <a:lnTo>
                      <a:pt x="1228" y="596"/>
                    </a:lnTo>
                    <a:lnTo>
                      <a:pt x="1230" y="599"/>
                    </a:lnTo>
                    <a:lnTo>
                      <a:pt x="1228" y="603"/>
                    </a:lnTo>
                    <a:lnTo>
                      <a:pt x="1223" y="611"/>
                    </a:lnTo>
                    <a:lnTo>
                      <a:pt x="1223" y="622"/>
                    </a:lnTo>
                    <a:lnTo>
                      <a:pt x="1221" y="629"/>
                    </a:lnTo>
                    <a:lnTo>
                      <a:pt x="1211" y="639"/>
                    </a:lnTo>
                    <a:lnTo>
                      <a:pt x="1209" y="660"/>
                    </a:lnTo>
                    <a:lnTo>
                      <a:pt x="1206" y="665"/>
                    </a:lnTo>
                    <a:lnTo>
                      <a:pt x="1209" y="674"/>
                    </a:lnTo>
                    <a:lnTo>
                      <a:pt x="1206" y="684"/>
                    </a:lnTo>
                    <a:lnTo>
                      <a:pt x="1206" y="686"/>
                    </a:lnTo>
                    <a:lnTo>
                      <a:pt x="1211" y="698"/>
                    </a:lnTo>
                    <a:lnTo>
                      <a:pt x="1214" y="703"/>
                    </a:lnTo>
                    <a:lnTo>
                      <a:pt x="1214" y="726"/>
                    </a:lnTo>
                    <a:lnTo>
                      <a:pt x="1216" y="729"/>
                    </a:lnTo>
                    <a:lnTo>
                      <a:pt x="1214" y="731"/>
                    </a:lnTo>
                    <a:lnTo>
                      <a:pt x="1211" y="736"/>
                    </a:lnTo>
                    <a:lnTo>
                      <a:pt x="1211" y="738"/>
                    </a:lnTo>
                    <a:lnTo>
                      <a:pt x="1204" y="741"/>
                    </a:lnTo>
                    <a:lnTo>
                      <a:pt x="1199" y="738"/>
                    </a:lnTo>
                    <a:lnTo>
                      <a:pt x="1197" y="738"/>
                    </a:lnTo>
                    <a:lnTo>
                      <a:pt x="1180" y="729"/>
                    </a:lnTo>
                    <a:lnTo>
                      <a:pt x="1176" y="729"/>
                    </a:lnTo>
                    <a:lnTo>
                      <a:pt x="1162" y="731"/>
                    </a:lnTo>
                    <a:lnTo>
                      <a:pt x="1157" y="731"/>
                    </a:lnTo>
                    <a:lnTo>
                      <a:pt x="1150" y="729"/>
                    </a:lnTo>
                    <a:lnTo>
                      <a:pt x="1140" y="726"/>
                    </a:lnTo>
                    <a:lnTo>
                      <a:pt x="1128" y="719"/>
                    </a:lnTo>
                    <a:lnTo>
                      <a:pt x="1117" y="715"/>
                    </a:lnTo>
                    <a:lnTo>
                      <a:pt x="1112" y="715"/>
                    </a:lnTo>
                    <a:lnTo>
                      <a:pt x="1107" y="712"/>
                    </a:lnTo>
                    <a:lnTo>
                      <a:pt x="1081" y="686"/>
                    </a:lnTo>
                    <a:lnTo>
                      <a:pt x="1076" y="684"/>
                    </a:lnTo>
                    <a:lnTo>
                      <a:pt x="1076" y="679"/>
                    </a:lnTo>
                    <a:lnTo>
                      <a:pt x="1081" y="679"/>
                    </a:lnTo>
                    <a:lnTo>
                      <a:pt x="1083" y="674"/>
                    </a:lnTo>
                    <a:lnTo>
                      <a:pt x="1083" y="670"/>
                    </a:lnTo>
                    <a:lnTo>
                      <a:pt x="1079" y="665"/>
                    </a:lnTo>
                    <a:lnTo>
                      <a:pt x="1076" y="663"/>
                    </a:lnTo>
                    <a:lnTo>
                      <a:pt x="1067" y="660"/>
                    </a:lnTo>
                    <a:lnTo>
                      <a:pt x="1062" y="660"/>
                    </a:lnTo>
                    <a:lnTo>
                      <a:pt x="1072" y="648"/>
                    </a:lnTo>
                    <a:lnTo>
                      <a:pt x="1074" y="639"/>
                    </a:lnTo>
                    <a:lnTo>
                      <a:pt x="1067" y="632"/>
                    </a:lnTo>
                    <a:lnTo>
                      <a:pt x="1055" y="622"/>
                    </a:lnTo>
                    <a:lnTo>
                      <a:pt x="1046" y="618"/>
                    </a:lnTo>
                    <a:lnTo>
                      <a:pt x="1041" y="613"/>
                    </a:lnTo>
                    <a:lnTo>
                      <a:pt x="1036" y="608"/>
                    </a:lnTo>
                    <a:lnTo>
                      <a:pt x="1036" y="599"/>
                    </a:lnTo>
                    <a:lnTo>
                      <a:pt x="1034" y="592"/>
                    </a:lnTo>
                    <a:lnTo>
                      <a:pt x="1029" y="587"/>
                    </a:lnTo>
                    <a:lnTo>
                      <a:pt x="1027" y="584"/>
                    </a:lnTo>
                    <a:lnTo>
                      <a:pt x="1029" y="582"/>
                    </a:lnTo>
                    <a:lnTo>
                      <a:pt x="1029" y="580"/>
                    </a:lnTo>
                    <a:lnTo>
                      <a:pt x="1012" y="570"/>
                    </a:lnTo>
                    <a:lnTo>
                      <a:pt x="1005" y="570"/>
                    </a:lnTo>
                    <a:lnTo>
                      <a:pt x="901" y="589"/>
                    </a:lnTo>
                    <a:lnTo>
                      <a:pt x="894" y="589"/>
                    </a:lnTo>
                    <a:lnTo>
                      <a:pt x="875" y="582"/>
                    </a:lnTo>
                    <a:lnTo>
                      <a:pt x="873" y="582"/>
                    </a:lnTo>
                    <a:lnTo>
                      <a:pt x="866" y="584"/>
                    </a:lnTo>
                    <a:lnTo>
                      <a:pt x="863" y="584"/>
                    </a:lnTo>
                    <a:lnTo>
                      <a:pt x="861" y="584"/>
                    </a:lnTo>
                    <a:lnTo>
                      <a:pt x="854" y="580"/>
                    </a:lnTo>
                    <a:lnTo>
                      <a:pt x="852" y="577"/>
                    </a:lnTo>
                    <a:lnTo>
                      <a:pt x="847" y="577"/>
                    </a:lnTo>
                    <a:lnTo>
                      <a:pt x="828" y="573"/>
                    </a:lnTo>
                    <a:lnTo>
                      <a:pt x="809" y="568"/>
                    </a:lnTo>
                    <a:lnTo>
                      <a:pt x="800" y="566"/>
                    </a:lnTo>
                    <a:lnTo>
                      <a:pt x="795" y="561"/>
                    </a:lnTo>
                    <a:lnTo>
                      <a:pt x="802" y="556"/>
                    </a:lnTo>
                    <a:lnTo>
                      <a:pt x="807" y="549"/>
                    </a:lnTo>
                    <a:lnTo>
                      <a:pt x="807" y="542"/>
                    </a:lnTo>
                    <a:lnTo>
                      <a:pt x="797" y="537"/>
                    </a:lnTo>
                    <a:lnTo>
                      <a:pt x="804" y="532"/>
                    </a:lnTo>
                    <a:lnTo>
                      <a:pt x="818" y="532"/>
                    </a:lnTo>
                    <a:lnTo>
                      <a:pt x="826" y="528"/>
                    </a:lnTo>
                    <a:lnTo>
                      <a:pt x="826" y="521"/>
                    </a:lnTo>
                    <a:lnTo>
                      <a:pt x="821" y="521"/>
                    </a:lnTo>
                    <a:lnTo>
                      <a:pt x="807" y="528"/>
                    </a:lnTo>
                    <a:lnTo>
                      <a:pt x="809" y="528"/>
                    </a:lnTo>
                    <a:lnTo>
                      <a:pt x="809" y="525"/>
                    </a:lnTo>
                    <a:lnTo>
                      <a:pt x="802" y="523"/>
                    </a:lnTo>
                    <a:lnTo>
                      <a:pt x="797" y="528"/>
                    </a:lnTo>
                    <a:lnTo>
                      <a:pt x="792" y="532"/>
                    </a:lnTo>
                    <a:lnTo>
                      <a:pt x="785" y="537"/>
                    </a:lnTo>
                    <a:lnTo>
                      <a:pt x="783" y="535"/>
                    </a:lnTo>
                    <a:lnTo>
                      <a:pt x="781" y="532"/>
                    </a:lnTo>
                    <a:lnTo>
                      <a:pt x="778" y="530"/>
                    </a:lnTo>
                    <a:lnTo>
                      <a:pt x="776" y="528"/>
                    </a:lnTo>
                    <a:lnTo>
                      <a:pt x="774" y="525"/>
                    </a:lnTo>
                    <a:lnTo>
                      <a:pt x="766" y="528"/>
                    </a:lnTo>
                    <a:lnTo>
                      <a:pt x="764" y="528"/>
                    </a:lnTo>
                    <a:lnTo>
                      <a:pt x="740" y="530"/>
                    </a:lnTo>
                    <a:lnTo>
                      <a:pt x="719" y="547"/>
                    </a:lnTo>
                    <a:lnTo>
                      <a:pt x="703" y="570"/>
                    </a:lnTo>
                    <a:lnTo>
                      <a:pt x="691" y="596"/>
                    </a:lnTo>
                    <a:lnTo>
                      <a:pt x="688" y="594"/>
                    </a:lnTo>
                    <a:lnTo>
                      <a:pt x="686" y="594"/>
                    </a:lnTo>
                    <a:lnTo>
                      <a:pt x="684" y="592"/>
                    </a:lnTo>
                    <a:lnTo>
                      <a:pt x="681" y="589"/>
                    </a:lnTo>
                    <a:lnTo>
                      <a:pt x="681" y="587"/>
                    </a:lnTo>
                    <a:lnTo>
                      <a:pt x="679" y="584"/>
                    </a:lnTo>
                    <a:lnTo>
                      <a:pt x="677" y="584"/>
                    </a:lnTo>
                    <a:lnTo>
                      <a:pt x="674" y="582"/>
                    </a:lnTo>
                    <a:lnTo>
                      <a:pt x="672" y="580"/>
                    </a:lnTo>
                    <a:lnTo>
                      <a:pt x="665" y="570"/>
                    </a:lnTo>
                    <a:lnTo>
                      <a:pt x="662" y="568"/>
                    </a:lnTo>
                    <a:lnTo>
                      <a:pt x="662" y="568"/>
                    </a:lnTo>
                    <a:lnTo>
                      <a:pt x="658" y="568"/>
                    </a:lnTo>
                    <a:lnTo>
                      <a:pt x="658" y="568"/>
                    </a:lnTo>
                    <a:lnTo>
                      <a:pt x="650" y="573"/>
                    </a:lnTo>
                    <a:lnTo>
                      <a:pt x="648" y="573"/>
                    </a:lnTo>
                    <a:lnTo>
                      <a:pt x="648" y="573"/>
                    </a:lnTo>
                    <a:lnTo>
                      <a:pt x="646" y="573"/>
                    </a:lnTo>
                    <a:lnTo>
                      <a:pt x="643" y="568"/>
                    </a:lnTo>
                    <a:lnTo>
                      <a:pt x="641" y="566"/>
                    </a:lnTo>
                    <a:lnTo>
                      <a:pt x="634" y="544"/>
                    </a:lnTo>
                    <a:lnTo>
                      <a:pt x="632" y="542"/>
                    </a:lnTo>
                    <a:lnTo>
                      <a:pt x="632" y="540"/>
                    </a:lnTo>
                    <a:lnTo>
                      <a:pt x="629" y="521"/>
                    </a:lnTo>
                    <a:lnTo>
                      <a:pt x="624" y="504"/>
                    </a:lnTo>
                    <a:lnTo>
                      <a:pt x="624" y="492"/>
                    </a:lnTo>
                    <a:lnTo>
                      <a:pt x="624" y="490"/>
                    </a:lnTo>
                    <a:lnTo>
                      <a:pt x="624" y="487"/>
                    </a:lnTo>
                    <a:lnTo>
                      <a:pt x="622" y="485"/>
                    </a:lnTo>
                    <a:lnTo>
                      <a:pt x="622" y="483"/>
                    </a:lnTo>
                    <a:lnTo>
                      <a:pt x="620" y="483"/>
                    </a:lnTo>
                    <a:lnTo>
                      <a:pt x="617" y="483"/>
                    </a:lnTo>
                    <a:lnTo>
                      <a:pt x="617" y="480"/>
                    </a:lnTo>
                    <a:lnTo>
                      <a:pt x="615" y="480"/>
                    </a:lnTo>
                    <a:lnTo>
                      <a:pt x="615" y="480"/>
                    </a:lnTo>
                    <a:lnTo>
                      <a:pt x="615" y="478"/>
                    </a:lnTo>
                    <a:lnTo>
                      <a:pt x="620" y="476"/>
                    </a:lnTo>
                    <a:lnTo>
                      <a:pt x="620" y="471"/>
                    </a:lnTo>
                    <a:lnTo>
                      <a:pt x="613" y="464"/>
                    </a:lnTo>
                    <a:lnTo>
                      <a:pt x="610" y="464"/>
                    </a:lnTo>
                    <a:lnTo>
                      <a:pt x="608" y="464"/>
                    </a:lnTo>
                    <a:lnTo>
                      <a:pt x="598" y="464"/>
                    </a:lnTo>
                    <a:lnTo>
                      <a:pt x="591" y="461"/>
                    </a:lnTo>
                    <a:lnTo>
                      <a:pt x="589" y="459"/>
                    </a:lnTo>
                    <a:lnTo>
                      <a:pt x="587" y="459"/>
                    </a:lnTo>
                    <a:lnTo>
                      <a:pt x="577" y="459"/>
                    </a:lnTo>
                    <a:lnTo>
                      <a:pt x="575" y="461"/>
                    </a:lnTo>
                    <a:lnTo>
                      <a:pt x="572" y="461"/>
                    </a:lnTo>
                    <a:lnTo>
                      <a:pt x="572" y="464"/>
                    </a:lnTo>
                    <a:lnTo>
                      <a:pt x="575" y="464"/>
                    </a:lnTo>
                    <a:lnTo>
                      <a:pt x="572" y="466"/>
                    </a:lnTo>
                    <a:lnTo>
                      <a:pt x="572" y="466"/>
                    </a:lnTo>
                    <a:lnTo>
                      <a:pt x="565" y="464"/>
                    </a:lnTo>
                    <a:lnTo>
                      <a:pt x="563" y="464"/>
                    </a:lnTo>
                    <a:lnTo>
                      <a:pt x="561" y="464"/>
                    </a:lnTo>
                    <a:lnTo>
                      <a:pt x="561" y="466"/>
                    </a:lnTo>
                    <a:lnTo>
                      <a:pt x="561" y="466"/>
                    </a:lnTo>
                    <a:lnTo>
                      <a:pt x="563" y="469"/>
                    </a:lnTo>
                    <a:lnTo>
                      <a:pt x="565" y="471"/>
                    </a:lnTo>
                    <a:lnTo>
                      <a:pt x="565" y="471"/>
                    </a:lnTo>
                    <a:lnTo>
                      <a:pt x="568" y="473"/>
                    </a:lnTo>
                    <a:lnTo>
                      <a:pt x="568" y="476"/>
                    </a:lnTo>
                    <a:lnTo>
                      <a:pt x="565" y="476"/>
                    </a:lnTo>
                    <a:lnTo>
                      <a:pt x="565" y="476"/>
                    </a:lnTo>
                    <a:lnTo>
                      <a:pt x="563" y="476"/>
                    </a:lnTo>
                    <a:lnTo>
                      <a:pt x="558" y="471"/>
                    </a:lnTo>
                    <a:lnTo>
                      <a:pt x="556" y="469"/>
                    </a:lnTo>
                    <a:lnTo>
                      <a:pt x="553" y="466"/>
                    </a:lnTo>
                    <a:lnTo>
                      <a:pt x="553" y="466"/>
                    </a:lnTo>
                    <a:lnTo>
                      <a:pt x="551" y="466"/>
                    </a:lnTo>
                    <a:lnTo>
                      <a:pt x="551" y="466"/>
                    </a:lnTo>
                    <a:lnTo>
                      <a:pt x="549" y="466"/>
                    </a:lnTo>
                    <a:lnTo>
                      <a:pt x="549" y="466"/>
                    </a:lnTo>
                    <a:lnTo>
                      <a:pt x="544" y="476"/>
                    </a:lnTo>
                    <a:lnTo>
                      <a:pt x="537" y="485"/>
                    </a:lnTo>
                    <a:lnTo>
                      <a:pt x="532" y="492"/>
                    </a:lnTo>
                    <a:lnTo>
                      <a:pt x="532" y="492"/>
                    </a:lnTo>
                    <a:lnTo>
                      <a:pt x="530" y="495"/>
                    </a:lnTo>
                    <a:lnTo>
                      <a:pt x="525" y="495"/>
                    </a:lnTo>
                    <a:lnTo>
                      <a:pt x="520" y="492"/>
                    </a:lnTo>
                    <a:lnTo>
                      <a:pt x="501" y="480"/>
                    </a:lnTo>
                    <a:lnTo>
                      <a:pt x="461" y="447"/>
                    </a:lnTo>
                    <a:lnTo>
                      <a:pt x="456" y="443"/>
                    </a:lnTo>
                    <a:lnTo>
                      <a:pt x="452" y="431"/>
                    </a:lnTo>
                    <a:lnTo>
                      <a:pt x="449" y="426"/>
                    </a:lnTo>
                    <a:lnTo>
                      <a:pt x="447" y="426"/>
                    </a:lnTo>
                    <a:lnTo>
                      <a:pt x="447" y="424"/>
                    </a:lnTo>
                    <a:lnTo>
                      <a:pt x="442" y="421"/>
                    </a:lnTo>
                    <a:lnTo>
                      <a:pt x="438" y="421"/>
                    </a:lnTo>
                    <a:lnTo>
                      <a:pt x="435" y="419"/>
                    </a:lnTo>
                    <a:lnTo>
                      <a:pt x="433" y="419"/>
                    </a:lnTo>
                    <a:lnTo>
                      <a:pt x="430" y="419"/>
                    </a:lnTo>
                    <a:lnTo>
                      <a:pt x="426" y="424"/>
                    </a:lnTo>
                    <a:lnTo>
                      <a:pt x="423" y="424"/>
                    </a:lnTo>
                    <a:lnTo>
                      <a:pt x="423" y="424"/>
                    </a:lnTo>
                    <a:lnTo>
                      <a:pt x="423" y="426"/>
                    </a:lnTo>
                    <a:lnTo>
                      <a:pt x="421" y="428"/>
                    </a:lnTo>
                    <a:lnTo>
                      <a:pt x="421" y="428"/>
                    </a:lnTo>
                    <a:lnTo>
                      <a:pt x="421" y="431"/>
                    </a:lnTo>
                    <a:lnTo>
                      <a:pt x="419" y="431"/>
                    </a:lnTo>
                    <a:lnTo>
                      <a:pt x="416" y="431"/>
                    </a:lnTo>
                    <a:lnTo>
                      <a:pt x="416" y="431"/>
                    </a:lnTo>
                    <a:lnTo>
                      <a:pt x="412" y="428"/>
                    </a:lnTo>
                    <a:lnTo>
                      <a:pt x="376" y="419"/>
                    </a:lnTo>
                    <a:lnTo>
                      <a:pt x="374" y="419"/>
                    </a:lnTo>
                    <a:lnTo>
                      <a:pt x="374" y="416"/>
                    </a:lnTo>
                    <a:lnTo>
                      <a:pt x="374" y="414"/>
                    </a:lnTo>
                    <a:lnTo>
                      <a:pt x="374" y="414"/>
                    </a:lnTo>
                    <a:lnTo>
                      <a:pt x="376" y="412"/>
                    </a:lnTo>
                    <a:lnTo>
                      <a:pt x="376" y="412"/>
                    </a:lnTo>
                    <a:lnTo>
                      <a:pt x="378" y="412"/>
                    </a:lnTo>
                    <a:lnTo>
                      <a:pt x="378" y="412"/>
                    </a:lnTo>
                    <a:lnTo>
                      <a:pt x="378" y="412"/>
                    </a:lnTo>
                    <a:lnTo>
                      <a:pt x="381" y="409"/>
                    </a:lnTo>
                    <a:lnTo>
                      <a:pt x="381" y="407"/>
                    </a:lnTo>
                    <a:lnTo>
                      <a:pt x="383" y="405"/>
                    </a:lnTo>
                    <a:lnTo>
                      <a:pt x="383" y="402"/>
                    </a:lnTo>
                    <a:lnTo>
                      <a:pt x="383" y="400"/>
                    </a:lnTo>
                    <a:lnTo>
                      <a:pt x="383" y="395"/>
                    </a:lnTo>
                    <a:lnTo>
                      <a:pt x="383" y="390"/>
                    </a:lnTo>
                    <a:lnTo>
                      <a:pt x="383" y="388"/>
                    </a:lnTo>
                    <a:lnTo>
                      <a:pt x="381" y="386"/>
                    </a:lnTo>
                    <a:lnTo>
                      <a:pt x="367" y="374"/>
                    </a:lnTo>
                    <a:lnTo>
                      <a:pt x="362" y="369"/>
                    </a:lnTo>
                    <a:lnTo>
                      <a:pt x="357" y="367"/>
                    </a:lnTo>
                    <a:lnTo>
                      <a:pt x="355" y="364"/>
                    </a:lnTo>
                    <a:lnTo>
                      <a:pt x="348" y="362"/>
                    </a:lnTo>
                    <a:lnTo>
                      <a:pt x="336" y="362"/>
                    </a:lnTo>
                    <a:lnTo>
                      <a:pt x="336" y="362"/>
                    </a:lnTo>
                    <a:lnTo>
                      <a:pt x="331" y="357"/>
                    </a:lnTo>
                    <a:lnTo>
                      <a:pt x="324" y="350"/>
                    </a:lnTo>
                    <a:lnTo>
                      <a:pt x="322" y="350"/>
                    </a:lnTo>
                    <a:lnTo>
                      <a:pt x="319" y="353"/>
                    </a:lnTo>
                    <a:lnTo>
                      <a:pt x="296" y="369"/>
                    </a:lnTo>
                    <a:lnTo>
                      <a:pt x="291" y="369"/>
                    </a:lnTo>
                    <a:lnTo>
                      <a:pt x="241" y="376"/>
                    </a:lnTo>
                    <a:lnTo>
                      <a:pt x="239" y="379"/>
                    </a:lnTo>
                    <a:lnTo>
                      <a:pt x="236" y="383"/>
                    </a:lnTo>
                    <a:lnTo>
                      <a:pt x="234" y="388"/>
                    </a:lnTo>
                    <a:lnTo>
                      <a:pt x="232" y="395"/>
                    </a:lnTo>
                    <a:lnTo>
                      <a:pt x="234" y="402"/>
                    </a:lnTo>
                    <a:lnTo>
                      <a:pt x="201" y="398"/>
                    </a:lnTo>
                    <a:lnTo>
                      <a:pt x="189" y="393"/>
                    </a:lnTo>
                    <a:lnTo>
                      <a:pt x="184" y="390"/>
                    </a:lnTo>
                    <a:lnTo>
                      <a:pt x="184" y="390"/>
                    </a:lnTo>
                    <a:lnTo>
                      <a:pt x="182" y="390"/>
                    </a:lnTo>
                    <a:lnTo>
                      <a:pt x="182" y="390"/>
                    </a:lnTo>
                    <a:lnTo>
                      <a:pt x="180" y="393"/>
                    </a:lnTo>
                    <a:lnTo>
                      <a:pt x="177" y="395"/>
                    </a:lnTo>
                    <a:lnTo>
                      <a:pt x="147" y="398"/>
                    </a:lnTo>
                    <a:lnTo>
                      <a:pt x="144" y="398"/>
                    </a:lnTo>
                    <a:lnTo>
                      <a:pt x="142" y="398"/>
                    </a:lnTo>
                    <a:lnTo>
                      <a:pt x="137" y="393"/>
                    </a:lnTo>
                    <a:lnTo>
                      <a:pt x="137" y="390"/>
                    </a:lnTo>
                    <a:lnTo>
                      <a:pt x="135" y="390"/>
                    </a:lnTo>
                    <a:lnTo>
                      <a:pt x="118" y="383"/>
                    </a:lnTo>
                    <a:lnTo>
                      <a:pt x="116" y="383"/>
                    </a:lnTo>
                    <a:lnTo>
                      <a:pt x="116" y="381"/>
                    </a:lnTo>
                    <a:lnTo>
                      <a:pt x="116" y="381"/>
                    </a:lnTo>
                    <a:lnTo>
                      <a:pt x="116" y="379"/>
                    </a:lnTo>
                    <a:lnTo>
                      <a:pt x="116" y="376"/>
                    </a:lnTo>
                    <a:lnTo>
                      <a:pt x="123" y="364"/>
                    </a:lnTo>
                    <a:lnTo>
                      <a:pt x="125" y="362"/>
                    </a:lnTo>
                    <a:lnTo>
                      <a:pt x="128" y="360"/>
                    </a:lnTo>
                    <a:lnTo>
                      <a:pt x="128" y="357"/>
                    </a:lnTo>
                    <a:lnTo>
                      <a:pt x="128" y="357"/>
                    </a:lnTo>
                    <a:lnTo>
                      <a:pt x="128" y="355"/>
                    </a:lnTo>
                    <a:lnTo>
                      <a:pt x="128" y="353"/>
                    </a:lnTo>
                    <a:lnTo>
                      <a:pt x="125" y="350"/>
                    </a:lnTo>
                    <a:lnTo>
                      <a:pt x="125" y="350"/>
                    </a:lnTo>
                    <a:lnTo>
                      <a:pt x="125" y="348"/>
                    </a:lnTo>
                    <a:lnTo>
                      <a:pt x="128" y="346"/>
                    </a:lnTo>
                    <a:lnTo>
                      <a:pt x="130" y="346"/>
                    </a:lnTo>
                    <a:lnTo>
                      <a:pt x="130" y="343"/>
                    </a:lnTo>
                    <a:lnTo>
                      <a:pt x="130" y="343"/>
                    </a:lnTo>
                    <a:lnTo>
                      <a:pt x="130" y="341"/>
                    </a:lnTo>
                    <a:lnTo>
                      <a:pt x="128" y="338"/>
                    </a:lnTo>
                    <a:lnTo>
                      <a:pt x="125" y="336"/>
                    </a:lnTo>
                    <a:lnTo>
                      <a:pt x="123" y="334"/>
                    </a:lnTo>
                    <a:lnTo>
                      <a:pt x="121" y="334"/>
                    </a:lnTo>
                    <a:lnTo>
                      <a:pt x="113" y="331"/>
                    </a:lnTo>
                    <a:lnTo>
                      <a:pt x="102" y="327"/>
                    </a:lnTo>
                    <a:lnTo>
                      <a:pt x="99" y="327"/>
                    </a:lnTo>
                    <a:lnTo>
                      <a:pt x="99" y="327"/>
                    </a:lnTo>
                    <a:lnTo>
                      <a:pt x="97" y="331"/>
                    </a:lnTo>
                    <a:lnTo>
                      <a:pt x="94" y="334"/>
                    </a:lnTo>
                    <a:lnTo>
                      <a:pt x="94" y="334"/>
                    </a:lnTo>
                    <a:lnTo>
                      <a:pt x="92" y="334"/>
                    </a:lnTo>
                    <a:lnTo>
                      <a:pt x="90" y="336"/>
                    </a:lnTo>
                    <a:lnTo>
                      <a:pt x="83" y="322"/>
                    </a:lnTo>
                    <a:lnTo>
                      <a:pt x="78" y="319"/>
                    </a:lnTo>
                    <a:lnTo>
                      <a:pt x="76" y="319"/>
                    </a:lnTo>
                    <a:lnTo>
                      <a:pt x="71" y="319"/>
                    </a:lnTo>
                    <a:lnTo>
                      <a:pt x="66" y="317"/>
                    </a:lnTo>
                    <a:lnTo>
                      <a:pt x="64" y="315"/>
                    </a:lnTo>
                    <a:lnTo>
                      <a:pt x="64" y="315"/>
                    </a:lnTo>
                    <a:lnTo>
                      <a:pt x="61" y="308"/>
                    </a:lnTo>
                    <a:lnTo>
                      <a:pt x="59" y="305"/>
                    </a:lnTo>
                    <a:lnTo>
                      <a:pt x="59" y="305"/>
                    </a:lnTo>
                    <a:lnTo>
                      <a:pt x="59" y="303"/>
                    </a:lnTo>
                    <a:lnTo>
                      <a:pt x="61" y="301"/>
                    </a:lnTo>
                    <a:lnTo>
                      <a:pt x="61" y="301"/>
                    </a:lnTo>
                    <a:lnTo>
                      <a:pt x="61" y="301"/>
                    </a:lnTo>
                    <a:lnTo>
                      <a:pt x="64" y="298"/>
                    </a:lnTo>
                    <a:lnTo>
                      <a:pt x="64" y="296"/>
                    </a:lnTo>
                    <a:lnTo>
                      <a:pt x="64" y="296"/>
                    </a:lnTo>
                    <a:lnTo>
                      <a:pt x="64" y="293"/>
                    </a:lnTo>
                    <a:lnTo>
                      <a:pt x="64" y="293"/>
                    </a:lnTo>
                    <a:lnTo>
                      <a:pt x="66" y="291"/>
                    </a:lnTo>
                    <a:lnTo>
                      <a:pt x="68" y="291"/>
                    </a:lnTo>
                    <a:lnTo>
                      <a:pt x="68" y="289"/>
                    </a:lnTo>
                    <a:lnTo>
                      <a:pt x="68" y="286"/>
                    </a:lnTo>
                    <a:lnTo>
                      <a:pt x="66" y="277"/>
                    </a:lnTo>
                    <a:lnTo>
                      <a:pt x="64" y="275"/>
                    </a:lnTo>
                    <a:lnTo>
                      <a:pt x="61" y="272"/>
                    </a:lnTo>
                    <a:lnTo>
                      <a:pt x="54" y="270"/>
                    </a:lnTo>
                    <a:lnTo>
                      <a:pt x="54" y="270"/>
                    </a:lnTo>
                    <a:lnTo>
                      <a:pt x="52" y="267"/>
                    </a:lnTo>
                    <a:lnTo>
                      <a:pt x="47" y="263"/>
                    </a:lnTo>
                    <a:lnTo>
                      <a:pt x="45" y="260"/>
                    </a:lnTo>
                    <a:lnTo>
                      <a:pt x="40" y="260"/>
                    </a:lnTo>
                    <a:lnTo>
                      <a:pt x="31" y="258"/>
                    </a:lnTo>
                    <a:lnTo>
                      <a:pt x="28" y="256"/>
                    </a:lnTo>
                    <a:lnTo>
                      <a:pt x="12" y="246"/>
                    </a:lnTo>
                    <a:lnTo>
                      <a:pt x="7" y="241"/>
                    </a:lnTo>
                    <a:lnTo>
                      <a:pt x="7" y="241"/>
                    </a:lnTo>
                    <a:lnTo>
                      <a:pt x="5" y="239"/>
                    </a:lnTo>
                    <a:lnTo>
                      <a:pt x="5" y="237"/>
                    </a:lnTo>
                    <a:lnTo>
                      <a:pt x="5" y="232"/>
                    </a:lnTo>
                    <a:lnTo>
                      <a:pt x="5" y="227"/>
                    </a:lnTo>
                    <a:lnTo>
                      <a:pt x="5" y="225"/>
                    </a:lnTo>
                    <a:lnTo>
                      <a:pt x="0" y="213"/>
                    </a:lnTo>
                    <a:lnTo>
                      <a:pt x="0" y="208"/>
                    </a:lnTo>
                    <a:lnTo>
                      <a:pt x="0" y="204"/>
                    </a:lnTo>
                    <a:lnTo>
                      <a:pt x="0" y="201"/>
                    </a:lnTo>
                    <a:lnTo>
                      <a:pt x="0" y="201"/>
                    </a:lnTo>
                    <a:lnTo>
                      <a:pt x="0" y="199"/>
                    </a:lnTo>
                    <a:lnTo>
                      <a:pt x="2" y="196"/>
                    </a:lnTo>
                    <a:lnTo>
                      <a:pt x="2" y="196"/>
                    </a:lnTo>
                    <a:lnTo>
                      <a:pt x="5" y="196"/>
                    </a:lnTo>
                    <a:lnTo>
                      <a:pt x="5" y="194"/>
                    </a:lnTo>
                    <a:lnTo>
                      <a:pt x="7" y="194"/>
                    </a:lnTo>
                    <a:lnTo>
                      <a:pt x="21" y="199"/>
                    </a:lnTo>
                    <a:lnTo>
                      <a:pt x="24" y="199"/>
                    </a:lnTo>
                    <a:lnTo>
                      <a:pt x="26" y="196"/>
                    </a:lnTo>
                    <a:lnTo>
                      <a:pt x="26" y="196"/>
                    </a:lnTo>
                    <a:lnTo>
                      <a:pt x="31" y="192"/>
                    </a:lnTo>
                    <a:lnTo>
                      <a:pt x="31" y="187"/>
                    </a:lnTo>
                    <a:lnTo>
                      <a:pt x="33" y="185"/>
                    </a:lnTo>
                    <a:lnTo>
                      <a:pt x="35" y="185"/>
                    </a:lnTo>
                    <a:lnTo>
                      <a:pt x="38" y="182"/>
                    </a:lnTo>
                    <a:lnTo>
                      <a:pt x="38" y="182"/>
                    </a:lnTo>
                    <a:lnTo>
                      <a:pt x="40" y="180"/>
                    </a:lnTo>
                    <a:lnTo>
                      <a:pt x="42" y="175"/>
                    </a:lnTo>
                    <a:lnTo>
                      <a:pt x="45" y="170"/>
                    </a:lnTo>
                    <a:lnTo>
                      <a:pt x="47" y="168"/>
                    </a:lnTo>
                    <a:lnTo>
                      <a:pt x="50" y="166"/>
                    </a:lnTo>
                    <a:lnTo>
                      <a:pt x="50" y="163"/>
                    </a:lnTo>
                    <a:lnTo>
                      <a:pt x="54" y="161"/>
                    </a:lnTo>
                    <a:lnTo>
                      <a:pt x="57" y="161"/>
                    </a:lnTo>
                    <a:lnTo>
                      <a:pt x="59" y="159"/>
                    </a:lnTo>
                    <a:lnTo>
                      <a:pt x="61" y="154"/>
                    </a:lnTo>
                    <a:lnTo>
                      <a:pt x="61" y="154"/>
                    </a:lnTo>
                    <a:lnTo>
                      <a:pt x="61" y="152"/>
                    </a:lnTo>
                    <a:lnTo>
                      <a:pt x="59" y="152"/>
                    </a:lnTo>
                    <a:lnTo>
                      <a:pt x="52" y="152"/>
                    </a:lnTo>
                    <a:lnTo>
                      <a:pt x="52" y="152"/>
                    </a:lnTo>
                    <a:lnTo>
                      <a:pt x="50" y="152"/>
                    </a:lnTo>
                    <a:lnTo>
                      <a:pt x="47" y="152"/>
                    </a:lnTo>
                    <a:lnTo>
                      <a:pt x="47" y="152"/>
                    </a:lnTo>
                    <a:lnTo>
                      <a:pt x="47" y="149"/>
                    </a:lnTo>
                    <a:lnTo>
                      <a:pt x="45" y="147"/>
                    </a:lnTo>
                    <a:lnTo>
                      <a:pt x="42" y="144"/>
                    </a:lnTo>
                    <a:lnTo>
                      <a:pt x="42" y="137"/>
                    </a:lnTo>
                    <a:lnTo>
                      <a:pt x="42" y="137"/>
                    </a:lnTo>
                    <a:lnTo>
                      <a:pt x="42" y="135"/>
                    </a:lnTo>
                    <a:lnTo>
                      <a:pt x="40" y="133"/>
                    </a:lnTo>
                    <a:lnTo>
                      <a:pt x="40" y="128"/>
                    </a:lnTo>
                    <a:lnTo>
                      <a:pt x="40" y="123"/>
                    </a:lnTo>
                    <a:lnTo>
                      <a:pt x="40" y="121"/>
                    </a:lnTo>
                    <a:lnTo>
                      <a:pt x="40" y="118"/>
                    </a:lnTo>
                    <a:lnTo>
                      <a:pt x="38" y="111"/>
                    </a:lnTo>
                    <a:lnTo>
                      <a:pt x="38" y="109"/>
                    </a:lnTo>
                    <a:lnTo>
                      <a:pt x="38" y="104"/>
                    </a:lnTo>
                    <a:lnTo>
                      <a:pt x="38" y="102"/>
                    </a:lnTo>
                    <a:lnTo>
                      <a:pt x="38" y="99"/>
                    </a:lnTo>
                    <a:lnTo>
                      <a:pt x="40" y="95"/>
                    </a:lnTo>
                    <a:lnTo>
                      <a:pt x="42" y="85"/>
                    </a:lnTo>
                    <a:lnTo>
                      <a:pt x="42" y="83"/>
                    </a:lnTo>
                    <a:lnTo>
                      <a:pt x="42" y="81"/>
                    </a:lnTo>
                    <a:lnTo>
                      <a:pt x="42" y="78"/>
                    </a:lnTo>
                    <a:lnTo>
                      <a:pt x="40" y="62"/>
                    </a:lnTo>
                    <a:lnTo>
                      <a:pt x="40" y="59"/>
                    </a:lnTo>
                    <a:lnTo>
                      <a:pt x="47" y="59"/>
                    </a:lnTo>
                    <a:lnTo>
                      <a:pt x="83" y="52"/>
                    </a:lnTo>
                    <a:lnTo>
                      <a:pt x="121" y="55"/>
                    </a:lnTo>
                    <a:lnTo>
                      <a:pt x="135" y="52"/>
                    </a:lnTo>
                    <a:lnTo>
                      <a:pt x="184" y="33"/>
                    </a:lnTo>
                    <a:lnTo>
                      <a:pt x="234" y="26"/>
                    </a:lnTo>
                    <a:lnTo>
                      <a:pt x="310" y="0"/>
                    </a:lnTo>
                    <a:lnTo>
                      <a:pt x="338" y="2"/>
                    </a:lnTo>
                    <a:lnTo>
                      <a:pt x="338" y="2"/>
                    </a:lnTo>
                    <a:lnTo>
                      <a:pt x="348" y="5"/>
                    </a:lnTo>
                    <a:lnTo>
                      <a:pt x="355" y="14"/>
                    </a:lnTo>
                    <a:lnTo>
                      <a:pt x="362" y="12"/>
                    </a:lnTo>
                    <a:lnTo>
                      <a:pt x="362" y="19"/>
                    </a:lnTo>
                    <a:lnTo>
                      <a:pt x="364" y="26"/>
                    </a:lnTo>
                    <a:lnTo>
                      <a:pt x="371" y="43"/>
                    </a:lnTo>
                    <a:lnTo>
                      <a:pt x="371" y="47"/>
                    </a:lnTo>
                    <a:lnTo>
                      <a:pt x="374" y="55"/>
                    </a:lnTo>
                    <a:lnTo>
                      <a:pt x="371" y="59"/>
                    </a:lnTo>
                    <a:lnTo>
                      <a:pt x="367" y="69"/>
                    </a:lnTo>
                    <a:lnTo>
                      <a:pt x="362" y="76"/>
                    </a:lnTo>
                    <a:lnTo>
                      <a:pt x="357" y="78"/>
                    </a:lnTo>
                    <a:lnTo>
                      <a:pt x="350" y="83"/>
                    </a:lnTo>
                    <a:lnTo>
                      <a:pt x="348" y="88"/>
                    </a:lnTo>
                    <a:lnTo>
                      <a:pt x="341" y="99"/>
                    </a:lnTo>
                    <a:lnTo>
                      <a:pt x="331" y="111"/>
                    </a:lnTo>
                    <a:lnTo>
                      <a:pt x="303" y="135"/>
                    </a:lnTo>
                    <a:lnTo>
                      <a:pt x="298" y="147"/>
                    </a:lnTo>
                    <a:lnTo>
                      <a:pt x="298" y="163"/>
                    </a:lnTo>
                    <a:lnTo>
                      <a:pt x="303" y="180"/>
                    </a:lnTo>
                    <a:lnTo>
                      <a:pt x="310" y="192"/>
                    </a:lnTo>
                    <a:lnTo>
                      <a:pt x="317" y="201"/>
                    </a:lnTo>
                    <a:lnTo>
                      <a:pt x="329" y="208"/>
                    </a:lnTo>
                    <a:lnTo>
                      <a:pt x="350" y="218"/>
                    </a:lnTo>
                    <a:lnTo>
                      <a:pt x="369" y="220"/>
                    </a:lnTo>
                    <a:lnTo>
                      <a:pt x="376" y="222"/>
                    </a:lnTo>
                    <a:lnTo>
                      <a:pt x="381" y="225"/>
                    </a:lnTo>
                    <a:lnTo>
                      <a:pt x="442" y="241"/>
                    </a:lnTo>
                    <a:lnTo>
                      <a:pt x="497" y="258"/>
                    </a:lnTo>
                    <a:lnTo>
                      <a:pt x="516" y="260"/>
                    </a:lnTo>
                    <a:lnTo>
                      <a:pt x="523" y="263"/>
                    </a:lnTo>
                    <a:lnTo>
                      <a:pt x="530" y="267"/>
                    </a:lnTo>
                    <a:lnTo>
                      <a:pt x="542" y="272"/>
                    </a:lnTo>
                    <a:lnTo>
                      <a:pt x="620" y="284"/>
                    </a:lnTo>
                    <a:lnTo>
                      <a:pt x="629" y="286"/>
                    </a:lnTo>
                    <a:lnTo>
                      <a:pt x="629" y="286"/>
                    </a:lnTo>
                    <a:lnTo>
                      <a:pt x="629" y="284"/>
                    </a:lnTo>
                    <a:lnTo>
                      <a:pt x="632" y="284"/>
                    </a:lnTo>
                    <a:lnTo>
                      <a:pt x="639" y="289"/>
                    </a:lnTo>
                    <a:lnTo>
                      <a:pt x="695" y="296"/>
                    </a:lnTo>
                    <a:lnTo>
                      <a:pt x="745" y="310"/>
                    </a:lnTo>
                    <a:lnTo>
                      <a:pt x="771" y="322"/>
                    </a:lnTo>
                    <a:lnTo>
                      <a:pt x="783" y="331"/>
                    </a:lnTo>
                    <a:lnTo>
                      <a:pt x="800" y="346"/>
                    </a:lnTo>
                    <a:lnTo>
                      <a:pt x="804" y="348"/>
                    </a:lnTo>
                    <a:lnTo>
                      <a:pt x="809" y="348"/>
                    </a:lnTo>
                    <a:lnTo>
                      <a:pt x="823" y="355"/>
                    </a:lnTo>
                    <a:lnTo>
                      <a:pt x="844" y="372"/>
                    </a:lnTo>
                    <a:lnTo>
                      <a:pt x="852" y="374"/>
                    </a:lnTo>
                    <a:lnTo>
                      <a:pt x="859" y="374"/>
                    </a:lnTo>
                    <a:lnTo>
                      <a:pt x="871" y="379"/>
                    </a:lnTo>
                    <a:lnTo>
                      <a:pt x="899" y="379"/>
                    </a:lnTo>
                    <a:lnTo>
                      <a:pt x="901" y="381"/>
                    </a:lnTo>
                    <a:lnTo>
                      <a:pt x="937" y="388"/>
                    </a:lnTo>
                    <a:lnTo>
                      <a:pt x="970" y="402"/>
                    </a:lnTo>
                    <a:lnTo>
                      <a:pt x="996" y="402"/>
                    </a:lnTo>
                    <a:lnTo>
                      <a:pt x="1008" y="405"/>
                    </a:lnTo>
                    <a:lnTo>
                      <a:pt x="1008" y="414"/>
                    </a:lnTo>
                    <a:lnTo>
                      <a:pt x="1012" y="414"/>
                    </a:lnTo>
                    <a:lnTo>
                      <a:pt x="1020" y="409"/>
                    </a:lnTo>
                    <a:lnTo>
                      <a:pt x="1024" y="409"/>
                    </a:lnTo>
                    <a:lnTo>
                      <a:pt x="1027" y="412"/>
                    </a:lnTo>
                    <a:lnTo>
                      <a:pt x="1027" y="416"/>
                    </a:lnTo>
                    <a:lnTo>
                      <a:pt x="1029" y="419"/>
                    </a:lnTo>
                    <a:lnTo>
                      <a:pt x="1038" y="424"/>
                    </a:lnTo>
                    <a:lnTo>
                      <a:pt x="1041" y="426"/>
                    </a:lnTo>
                    <a:lnTo>
                      <a:pt x="1043" y="447"/>
                    </a:lnTo>
                    <a:lnTo>
                      <a:pt x="1072" y="461"/>
                    </a:lnTo>
                    <a:lnTo>
                      <a:pt x="1105" y="473"/>
                    </a:lnTo>
                    <a:lnTo>
                      <a:pt x="1109" y="471"/>
                    </a:lnTo>
                    <a:lnTo>
                      <a:pt x="1112" y="473"/>
                    </a:lnTo>
                    <a:lnTo>
                      <a:pt x="1121" y="483"/>
                    </a:lnTo>
                    <a:lnTo>
                      <a:pt x="1126" y="485"/>
                    </a:lnTo>
                    <a:lnTo>
                      <a:pt x="1138" y="492"/>
                    </a:lnTo>
                    <a:lnTo>
                      <a:pt x="1150" y="504"/>
                    </a:lnTo>
                    <a:lnTo>
                      <a:pt x="1154" y="509"/>
                    </a:lnTo>
                    <a:lnTo>
                      <a:pt x="1162" y="511"/>
                    </a:lnTo>
                    <a:lnTo>
                      <a:pt x="1164" y="513"/>
                    </a:lnTo>
                    <a:lnTo>
                      <a:pt x="1190" y="537"/>
                    </a:lnTo>
                    <a:lnTo>
                      <a:pt x="1221" y="582"/>
                    </a:lnTo>
                    <a:lnTo>
                      <a:pt x="1223" y="582"/>
                    </a:lnTo>
                    <a:lnTo>
                      <a:pt x="1223" y="584"/>
                    </a:lnTo>
                    <a:lnTo>
                      <a:pt x="1225" y="584"/>
                    </a:lnTo>
                    <a:lnTo>
                      <a:pt x="1225" y="592"/>
                    </a:lnTo>
                    <a:lnTo>
                      <a:pt x="1228" y="59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 name="Freeform 31"/>
              <p:cNvSpPr>
                <a:spLocks noEditPoints="1"/>
              </p:cNvSpPr>
              <p:nvPr/>
            </p:nvSpPr>
            <p:spPr bwMode="auto">
              <a:xfrm>
                <a:off x="2938280" y="3675461"/>
                <a:ext cx="1219353" cy="1611138"/>
              </a:xfrm>
              <a:custGeom>
                <a:avLst/>
                <a:gdLst>
                  <a:gd name="T0" fmla="*/ 989 w 1164"/>
                  <a:gd name="T1" fmla="*/ 14 h 1538"/>
                  <a:gd name="T2" fmla="*/ 989 w 1164"/>
                  <a:gd name="T3" fmla="*/ 0 h 1538"/>
                  <a:gd name="T4" fmla="*/ 327 w 1164"/>
                  <a:gd name="T5" fmla="*/ 163 h 1538"/>
                  <a:gd name="T6" fmla="*/ 788 w 1164"/>
                  <a:gd name="T7" fmla="*/ 144 h 1538"/>
                  <a:gd name="T8" fmla="*/ 727 w 1164"/>
                  <a:gd name="T9" fmla="*/ 161 h 1538"/>
                  <a:gd name="T10" fmla="*/ 395 w 1164"/>
                  <a:gd name="T11" fmla="*/ 1372 h 1538"/>
                  <a:gd name="T12" fmla="*/ 14 w 1164"/>
                  <a:gd name="T13" fmla="*/ 537 h 1538"/>
                  <a:gd name="T14" fmla="*/ 334 w 1164"/>
                  <a:gd name="T15" fmla="*/ 1528 h 1538"/>
                  <a:gd name="T16" fmla="*/ 303 w 1164"/>
                  <a:gd name="T17" fmla="*/ 1533 h 1538"/>
                  <a:gd name="T18" fmla="*/ 334 w 1164"/>
                  <a:gd name="T19" fmla="*/ 1528 h 1538"/>
                  <a:gd name="T20" fmla="*/ 892 w 1164"/>
                  <a:gd name="T21" fmla="*/ 125 h 1538"/>
                  <a:gd name="T22" fmla="*/ 43 w 1164"/>
                  <a:gd name="T23" fmla="*/ 1039 h 1538"/>
                  <a:gd name="T24" fmla="*/ 38 w 1164"/>
                  <a:gd name="T25" fmla="*/ 1008 h 1538"/>
                  <a:gd name="T26" fmla="*/ 932 w 1164"/>
                  <a:gd name="T27" fmla="*/ 173 h 1538"/>
                  <a:gd name="T28" fmla="*/ 935 w 1164"/>
                  <a:gd name="T29" fmla="*/ 194 h 1538"/>
                  <a:gd name="T30" fmla="*/ 930 w 1164"/>
                  <a:gd name="T31" fmla="*/ 149 h 1538"/>
                  <a:gd name="T32" fmla="*/ 918 w 1164"/>
                  <a:gd name="T33" fmla="*/ 163 h 1538"/>
                  <a:gd name="T34" fmla="*/ 1141 w 1164"/>
                  <a:gd name="T35" fmla="*/ 222 h 1538"/>
                  <a:gd name="T36" fmla="*/ 1131 w 1164"/>
                  <a:gd name="T37" fmla="*/ 192 h 1538"/>
                  <a:gd name="T38" fmla="*/ 1046 w 1164"/>
                  <a:gd name="T39" fmla="*/ 248 h 1538"/>
                  <a:gd name="T40" fmla="*/ 1032 w 1164"/>
                  <a:gd name="T41" fmla="*/ 232 h 1538"/>
                  <a:gd name="T42" fmla="*/ 982 w 1164"/>
                  <a:gd name="T43" fmla="*/ 291 h 1538"/>
                  <a:gd name="T44" fmla="*/ 937 w 1164"/>
                  <a:gd name="T45" fmla="*/ 279 h 1538"/>
                  <a:gd name="T46" fmla="*/ 864 w 1164"/>
                  <a:gd name="T47" fmla="*/ 319 h 1538"/>
                  <a:gd name="T48" fmla="*/ 693 w 1164"/>
                  <a:gd name="T49" fmla="*/ 390 h 1538"/>
                  <a:gd name="T50" fmla="*/ 615 w 1164"/>
                  <a:gd name="T51" fmla="*/ 412 h 1538"/>
                  <a:gd name="T52" fmla="*/ 552 w 1164"/>
                  <a:gd name="T53" fmla="*/ 433 h 1538"/>
                  <a:gd name="T54" fmla="*/ 490 w 1164"/>
                  <a:gd name="T55" fmla="*/ 397 h 1538"/>
                  <a:gd name="T56" fmla="*/ 412 w 1164"/>
                  <a:gd name="T57" fmla="*/ 359 h 1538"/>
                  <a:gd name="T58" fmla="*/ 384 w 1164"/>
                  <a:gd name="T59" fmla="*/ 376 h 1538"/>
                  <a:gd name="T60" fmla="*/ 339 w 1164"/>
                  <a:gd name="T61" fmla="*/ 393 h 1538"/>
                  <a:gd name="T62" fmla="*/ 324 w 1164"/>
                  <a:gd name="T63" fmla="*/ 440 h 1538"/>
                  <a:gd name="T64" fmla="*/ 232 w 1164"/>
                  <a:gd name="T65" fmla="*/ 412 h 1538"/>
                  <a:gd name="T66" fmla="*/ 211 w 1164"/>
                  <a:gd name="T67" fmla="*/ 435 h 1538"/>
                  <a:gd name="T68" fmla="*/ 161 w 1164"/>
                  <a:gd name="T69" fmla="*/ 478 h 1538"/>
                  <a:gd name="T70" fmla="*/ 149 w 1164"/>
                  <a:gd name="T71" fmla="*/ 535 h 1538"/>
                  <a:gd name="T72" fmla="*/ 152 w 1164"/>
                  <a:gd name="T73" fmla="*/ 570 h 1538"/>
                  <a:gd name="T74" fmla="*/ 156 w 1164"/>
                  <a:gd name="T75" fmla="*/ 606 h 1538"/>
                  <a:gd name="T76" fmla="*/ 223 w 1164"/>
                  <a:gd name="T77" fmla="*/ 662 h 1538"/>
                  <a:gd name="T78" fmla="*/ 350 w 1164"/>
                  <a:gd name="T79" fmla="*/ 672 h 1538"/>
                  <a:gd name="T80" fmla="*/ 419 w 1164"/>
                  <a:gd name="T81" fmla="*/ 681 h 1538"/>
                  <a:gd name="T82" fmla="*/ 464 w 1164"/>
                  <a:gd name="T83" fmla="*/ 714 h 1538"/>
                  <a:gd name="T84" fmla="*/ 604 w 1164"/>
                  <a:gd name="T85" fmla="*/ 774 h 1538"/>
                  <a:gd name="T86" fmla="*/ 731 w 1164"/>
                  <a:gd name="T87" fmla="*/ 776 h 1538"/>
                  <a:gd name="T88" fmla="*/ 916 w 1164"/>
                  <a:gd name="T89" fmla="*/ 885 h 1538"/>
                  <a:gd name="T90" fmla="*/ 987 w 1164"/>
                  <a:gd name="T91" fmla="*/ 908 h 1538"/>
                  <a:gd name="T92" fmla="*/ 1065 w 1164"/>
                  <a:gd name="T93" fmla="*/ 892 h 1538"/>
                  <a:gd name="T94" fmla="*/ 1096 w 1164"/>
                  <a:gd name="T95" fmla="*/ 866 h 1538"/>
                  <a:gd name="T96" fmla="*/ 1117 w 1164"/>
                  <a:gd name="T97" fmla="*/ 769 h 1538"/>
                  <a:gd name="T98" fmla="*/ 1141 w 1164"/>
                  <a:gd name="T99" fmla="*/ 743 h 1538"/>
                  <a:gd name="T100" fmla="*/ 1129 w 1164"/>
                  <a:gd name="T101" fmla="*/ 726 h 1538"/>
                  <a:gd name="T102" fmla="*/ 1105 w 1164"/>
                  <a:gd name="T103" fmla="*/ 693 h 1538"/>
                  <a:gd name="T104" fmla="*/ 1091 w 1164"/>
                  <a:gd name="T105" fmla="*/ 653 h 1538"/>
                  <a:gd name="T106" fmla="*/ 1098 w 1164"/>
                  <a:gd name="T107" fmla="*/ 639 h 1538"/>
                  <a:gd name="T108" fmla="*/ 1039 w 1164"/>
                  <a:gd name="T109" fmla="*/ 556 h 1538"/>
                  <a:gd name="T110" fmla="*/ 1063 w 1164"/>
                  <a:gd name="T111" fmla="*/ 461 h 1538"/>
                  <a:gd name="T112" fmla="*/ 1100 w 1164"/>
                  <a:gd name="T113" fmla="*/ 338 h 1538"/>
                  <a:gd name="T114" fmla="*/ 116 w 1164"/>
                  <a:gd name="T115" fmla="*/ 532 h 1538"/>
                  <a:gd name="T116" fmla="*/ 88 w 1164"/>
                  <a:gd name="T117" fmla="*/ 530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64" h="1538">
                    <a:moveTo>
                      <a:pt x="989" y="0"/>
                    </a:moveTo>
                    <a:lnTo>
                      <a:pt x="989" y="0"/>
                    </a:lnTo>
                    <a:lnTo>
                      <a:pt x="992" y="0"/>
                    </a:lnTo>
                    <a:lnTo>
                      <a:pt x="994" y="0"/>
                    </a:lnTo>
                    <a:lnTo>
                      <a:pt x="994" y="5"/>
                    </a:lnTo>
                    <a:lnTo>
                      <a:pt x="992" y="7"/>
                    </a:lnTo>
                    <a:lnTo>
                      <a:pt x="992" y="9"/>
                    </a:lnTo>
                    <a:lnTo>
                      <a:pt x="992" y="14"/>
                    </a:lnTo>
                    <a:lnTo>
                      <a:pt x="989" y="14"/>
                    </a:lnTo>
                    <a:lnTo>
                      <a:pt x="984" y="14"/>
                    </a:lnTo>
                    <a:lnTo>
                      <a:pt x="977" y="9"/>
                    </a:lnTo>
                    <a:lnTo>
                      <a:pt x="977" y="9"/>
                    </a:lnTo>
                    <a:lnTo>
                      <a:pt x="980" y="7"/>
                    </a:lnTo>
                    <a:lnTo>
                      <a:pt x="982" y="5"/>
                    </a:lnTo>
                    <a:lnTo>
                      <a:pt x="984" y="2"/>
                    </a:lnTo>
                    <a:lnTo>
                      <a:pt x="984" y="0"/>
                    </a:lnTo>
                    <a:lnTo>
                      <a:pt x="987" y="0"/>
                    </a:lnTo>
                    <a:lnTo>
                      <a:pt x="989" y="0"/>
                    </a:lnTo>
                    <a:close/>
                    <a:moveTo>
                      <a:pt x="332" y="156"/>
                    </a:moveTo>
                    <a:lnTo>
                      <a:pt x="332" y="156"/>
                    </a:lnTo>
                    <a:lnTo>
                      <a:pt x="336" y="156"/>
                    </a:lnTo>
                    <a:lnTo>
                      <a:pt x="339" y="158"/>
                    </a:lnTo>
                    <a:lnTo>
                      <a:pt x="341" y="158"/>
                    </a:lnTo>
                    <a:lnTo>
                      <a:pt x="334" y="165"/>
                    </a:lnTo>
                    <a:lnTo>
                      <a:pt x="332" y="168"/>
                    </a:lnTo>
                    <a:lnTo>
                      <a:pt x="327" y="168"/>
                    </a:lnTo>
                    <a:lnTo>
                      <a:pt x="327" y="163"/>
                    </a:lnTo>
                    <a:lnTo>
                      <a:pt x="327" y="161"/>
                    </a:lnTo>
                    <a:lnTo>
                      <a:pt x="332" y="156"/>
                    </a:lnTo>
                    <a:close/>
                    <a:moveTo>
                      <a:pt x="795" y="137"/>
                    </a:moveTo>
                    <a:lnTo>
                      <a:pt x="795" y="137"/>
                    </a:lnTo>
                    <a:lnTo>
                      <a:pt x="798" y="139"/>
                    </a:lnTo>
                    <a:lnTo>
                      <a:pt x="800" y="142"/>
                    </a:lnTo>
                    <a:lnTo>
                      <a:pt x="800" y="144"/>
                    </a:lnTo>
                    <a:lnTo>
                      <a:pt x="795" y="144"/>
                    </a:lnTo>
                    <a:lnTo>
                      <a:pt x="788" y="144"/>
                    </a:lnTo>
                    <a:lnTo>
                      <a:pt x="786" y="139"/>
                    </a:lnTo>
                    <a:lnTo>
                      <a:pt x="783" y="135"/>
                    </a:lnTo>
                    <a:lnTo>
                      <a:pt x="786" y="132"/>
                    </a:lnTo>
                    <a:lnTo>
                      <a:pt x="790" y="135"/>
                    </a:lnTo>
                    <a:lnTo>
                      <a:pt x="795" y="137"/>
                    </a:lnTo>
                    <a:close/>
                    <a:moveTo>
                      <a:pt x="724" y="168"/>
                    </a:moveTo>
                    <a:lnTo>
                      <a:pt x="724" y="168"/>
                    </a:lnTo>
                    <a:lnTo>
                      <a:pt x="722" y="163"/>
                    </a:lnTo>
                    <a:lnTo>
                      <a:pt x="727" y="161"/>
                    </a:lnTo>
                    <a:lnTo>
                      <a:pt x="729" y="165"/>
                    </a:lnTo>
                    <a:lnTo>
                      <a:pt x="724" y="168"/>
                    </a:lnTo>
                    <a:close/>
                    <a:moveTo>
                      <a:pt x="393" y="1365"/>
                    </a:moveTo>
                    <a:lnTo>
                      <a:pt x="393" y="1365"/>
                    </a:lnTo>
                    <a:lnTo>
                      <a:pt x="398" y="1365"/>
                    </a:lnTo>
                    <a:lnTo>
                      <a:pt x="400" y="1367"/>
                    </a:lnTo>
                    <a:lnTo>
                      <a:pt x="400" y="1370"/>
                    </a:lnTo>
                    <a:lnTo>
                      <a:pt x="400" y="1372"/>
                    </a:lnTo>
                    <a:lnTo>
                      <a:pt x="395" y="1372"/>
                    </a:lnTo>
                    <a:lnTo>
                      <a:pt x="393" y="1372"/>
                    </a:lnTo>
                    <a:lnTo>
                      <a:pt x="391" y="1370"/>
                    </a:lnTo>
                    <a:lnTo>
                      <a:pt x="391" y="1367"/>
                    </a:lnTo>
                    <a:lnTo>
                      <a:pt x="393" y="1365"/>
                    </a:lnTo>
                    <a:lnTo>
                      <a:pt x="393" y="1365"/>
                    </a:lnTo>
                    <a:close/>
                    <a:moveTo>
                      <a:pt x="17" y="532"/>
                    </a:moveTo>
                    <a:lnTo>
                      <a:pt x="17" y="532"/>
                    </a:lnTo>
                    <a:lnTo>
                      <a:pt x="19" y="535"/>
                    </a:lnTo>
                    <a:lnTo>
                      <a:pt x="14" y="537"/>
                    </a:lnTo>
                    <a:lnTo>
                      <a:pt x="7" y="532"/>
                    </a:lnTo>
                    <a:lnTo>
                      <a:pt x="3" y="527"/>
                    </a:lnTo>
                    <a:lnTo>
                      <a:pt x="0" y="523"/>
                    </a:lnTo>
                    <a:lnTo>
                      <a:pt x="3" y="520"/>
                    </a:lnTo>
                    <a:lnTo>
                      <a:pt x="7" y="518"/>
                    </a:lnTo>
                    <a:lnTo>
                      <a:pt x="12" y="520"/>
                    </a:lnTo>
                    <a:lnTo>
                      <a:pt x="14" y="527"/>
                    </a:lnTo>
                    <a:lnTo>
                      <a:pt x="17" y="532"/>
                    </a:lnTo>
                    <a:close/>
                    <a:moveTo>
                      <a:pt x="334" y="1528"/>
                    </a:moveTo>
                    <a:lnTo>
                      <a:pt x="334" y="1528"/>
                    </a:lnTo>
                    <a:lnTo>
                      <a:pt x="334" y="1533"/>
                    </a:lnTo>
                    <a:lnTo>
                      <a:pt x="334" y="1535"/>
                    </a:lnTo>
                    <a:lnTo>
                      <a:pt x="332" y="1538"/>
                    </a:lnTo>
                    <a:lnTo>
                      <a:pt x="329" y="1538"/>
                    </a:lnTo>
                    <a:lnTo>
                      <a:pt x="327" y="1535"/>
                    </a:lnTo>
                    <a:lnTo>
                      <a:pt x="324" y="1538"/>
                    </a:lnTo>
                    <a:lnTo>
                      <a:pt x="310" y="1533"/>
                    </a:lnTo>
                    <a:lnTo>
                      <a:pt x="303" y="1533"/>
                    </a:lnTo>
                    <a:lnTo>
                      <a:pt x="301" y="1531"/>
                    </a:lnTo>
                    <a:lnTo>
                      <a:pt x="303" y="1528"/>
                    </a:lnTo>
                    <a:lnTo>
                      <a:pt x="310" y="1528"/>
                    </a:lnTo>
                    <a:lnTo>
                      <a:pt x="315" y="1528"/>
                    </a:lnTo>
                    <a:lnTo>
                      <a:pt x="329" y="1526"/>
                    </a:lnTo>
                    <a:lnTo>
                      <a:pt x="334" y="1528"/>
                    </a:lnTo>
                    <a:lnTo>
                      <a:pt x="334" y="1528"/>
                    </a:lnTo>
                    <a:lnTo>
                      <a:pt x="334" y="1528"/>
                    </a:lnTo>
                    <a:lnTo>
                      <a:pt x="334" y="1528"/>
                    </a:lnTo>
                    <a:close/>
                    <a:moveTo>
                      <a:pt x="878" y="132"/>
                    </a:moveTo>
                    <a:lnTo>
                      <a:pt x="878" y="132"/>
                    </a:lnTo>
                    <a:lnTo>
                      <a:pt x="866" y="125"/>
                    </a:lnTo>
                    <a:lnTo>
                      <a:pt x="873" y="118"/>
                    </a:lnTo>
                    <a:lnTo>
                      <a:pt x="883" y="116"/>
                    </a:lnTo>
                    <a:lnTo>
                      <a:pt x="890" y="116"/>
                    </a:lnTo>
                    <a:lnTo>
                      <a:pt x="892" y="121"/>
                    </a:lnTo>
                    <a:lnTo>
                      <a:pt x="892" y="123"/>
                    </a:lnTo>
                    <a:lnTo>
                      <a:pt x="892" y="125"/>
                    </a:lnTo>
                    <a:lnTo>
                      <a:pt x="890" y="130"/>
                    </a:lnTo>
                    <a:lnTo>
                      <a:pt x="890" y="135"/>
                    </a:lnTo>
                    <a:lnTo>
                      <a:pt x="878" y="132"/>
                    </a:lnTo>
                    <a:close/>
                    <a:moveTo>
                      <a:pt x="71" y="1022"/>
                    </a:moveTo>
                    <a:lnTo>
                      <a:pt x="71" y="1022"/>
                    </a:lnTo>
                    <a:lnTo>
                      <a:pt x="74" y="1031"/>
                    </a:lnTo>
                    <a:lnTo>
                      <a:pt x="69" y="1046"/>
                    </a:lnTo>
                    <a:lnTo>
                      <a:pt x="57" y="1046"/>
                    </a:lnTo>
                    <a:lnTo>
                      <a:pt x="43" y="1039"/>
                    </a:lnTo>
                    <a:lnTo>
                      <a:pt x="33" y="1029"/>
                    </a:lnTo>
                    <a:lnTo>
                      <a:pt x="33" y="1027"/>
                    </a:lnTo>
                    <a:lnTo>
                      <a:pt x="29" y="1020"/>
                    </a:lnTo>
                    <a:lnTo>
                      <a:pt x="26" y="1012"/>
                    </a:lnTo>
                    <a:lnTo>
                      <a:pt x="31" y="1010"/>
                    </a:lnTo>
                    <a:lnTo>
                      <a:pt x="33" y="1010"/>
                    </a:lnTo>
                    <a:lnTo>
                      <a:pt x="33" y="1008"/>
                    </a:lnTo>
                    <a:lnTo>
                      <a:pt x="36" y="1005"/>
                    </a:lnTo>
                    <a:lnTo>
                      <a:pt x="38" y="1008"/>
                    </a:lnTo>
                    <a:lnTo>
                      <a:pt x="43" y="1010"/>
                    </a:lnTo>
                    <a:lnTo>
                      <a:pt x="43" y="1010"/>
                    </a:lnTo>
                    <a:lnTo>
                      <a:pt x="48" y="1010"/>
                    </a:lnTo>
                    <a:lnTo>
                      <a:pt x="50" y="1012"/>
                    </a:lnTo>
                    <a:lnTo>
                      <a:pt x="50" y="1012"/>
                    </a:lnTo>
                    <a:lnTo>
                      <a:pt x="52" y="1008"/>
                    </a:lnTo>
                    <a:lnTo>
                      <a:pt x="67" y="1017"/>
                    </a:lnTo>
                    <a:lnTo>
                      <a:pt x="71" y="1022"/>
                    </a:lnTo>
                    <a:close/>
                    <a:moveTo>
                      <a:pt x="932" y="173"/>
                    </a:moveTo>
                    <a:lnTo>
                      <a:pt x="932" y="173"/>
                    </a:lnTo>
                    <a:lnTo>
                      <a:pt x="932" y="180"/>
                    </a:lnTo>
                    <a:lnTo>
                      <a:pt x="937" y="180"/>
                    </a:lnTo>
                    <a:lnTo>
                      <a:pt x="942" y="184"/>
                    </a:lnTo>
                    <a:lnTo>
                      <a:pt x="947" y="189"/>
                    </a:lnTo>
                    <a:lnTo>
                      <a:pt x="949" y="194"/>
                    </a:lnTo>
                    <a:lnTo>
                      <a:pt x="947" y="196"/>
                    </a:lnTo>
                    <a:lnTo>
                      <a:pt x="942" y="201"/>
                    </a:lnTo>
                    <a:lnTo>
                      <a:pt x="935" y="194"/>
                    </a:lnTo>
                    <a:lnTo>
                      <a:pt x="928" y="189"/>
                    </a:lnTo>
                    <a:lnTo>
                      <a:pt x="925" y="182"/>
                    </a:lnTo>
                    <a:lnTo>
                      <a:pt x="930" y="173"/>
                    </a:lnTo>
                    <a:lnTo>
                      <a:pt x="932" y="173"/>
                    </a:lnTo>
                    <a:close/>
                    <a:moveTo>
                      <a:pt x="925" y="137"/>
                    </a:moveTo>
                    <a:lnTo>
                      <a:pt x="925" y="137"/>
                    </a:lnTo>
                    <a:lnTo>
                      <a:pt x="925" y="144"/>
                    </a:lnTo>
                    <a:lnTo>
                      <a:pt x="928" y="147"/>
                    </a:lnTo>
                    <a:lnTo>
                      <a:pt x="930" y="149"/>
                    </a:lnTo>
                    <a:lnTo>
                      <a:pt x="932" y="149"/>
                    </a:lnTo>
                    <a:lnTo>
                      <a:pt x="932" y="151"/>
                    </a:lnTo>
                    <a:lnTo>
                      <a:pt x="923" y="154"/>
                    </a:lnTo>
                    <a:lnTo>
                      <a:pt x="925" y="158"/>
                    </a:lnTo>
                    <a:lnTo>
                      <a:pt x="928" y="161"/>
                    </a:lnTo>
                    <a:lnTo>
                      <a:pt x="930" y="161"/>
                    </a:lnTo>
                    <a:lnTo>
                      <a:pt x="930" y="163"/>
                    </a:lnTo>
                    <a:lnTo>
                      <a:pt x="925" y="165"/>
                    </a:lnTo>
                    <a:lnTo>
                      <a:pt x="918" y="163"/>
                    </a:lnTo>
                    <a:lnTo>
                      <a:pt x="914" y="161"/>
                    </a:lnTo>
                    <a:lnTo>
                      <a:pt x="909" y="158"/>
                    </a:lnTo>
                    <a:lnTo>
                      <a:pt x="906" y="156"/>
                    </a:lnTo>
                    <a:lnTo>
                      <a:pt x="906" y="149"/>
                    </a:lnTo>
                    <a:lnTo>
                      <a:pt x="906" y="142"/>
                    </a:lnTo>
                    <a:lnTo>
                      <a:pt x="911" y="137"/>
                    </a:lnTo>
                    <a:lnTo>
                      <a:pt x="923" y="137"/>
                    </a:lnTo>
                    <a:lnTo>
                      <a:pt x="925" y="137"/>
                    </a:lnTo>
                    <a:close/>
                    <a:moveTo>
                      <a:pt x="1141" y="222"/>
                    </a:moveTo>
                    <a:lnTo>
                      <a:pt x="1141" y="222"/>
                    </a:lnTo>
                    <a:lnTo>
                      <a:pt x="1145" y="215"/>
                    </a:lnTo>
                    <a:lnTo>
                      <a:pt x="1157" y="203"/>
                    </a:lnTo>
                    <a:lnTo>
                      <a:pt x="1160" y="203"/>
                    </a:lnTo>
                    <a:lnTo>
                      <a:pt x="1162" y="201"/>
                    </a:lnTo>
                    <a:lnTo>
                      <a:pt x="1164" y="199"/>
                    </a:lnTo>
                    <a:lnTo>
                      <a:pt x="1164" y="196"/>
                    </a:lnTo>
                    <a:lnTo>
                      <a:pt x="1152" y="196"/>
                    </a:lnTo>
                    <a:lnTo>
                      <a:pt x="1131" y="192"/>
                    </a:lnTo>
                    <a:lnTo>
                      <a:pt x="1122" y="192"/>
                    </a:lnTo>
                    <a:lnTo>
                      <a:pt x="1117" y="196"/>
                    </a:lnTo>
                    <a:lnTo>
                      <a:pt x="1108" y="210"/>
                    </a:lnTo>
                    <a:lnTo>
                      <a:pt x="1096" y="220"/>
                    </a:lnTo>
                    <a:lnTo>
                      <a:pt x="1091" y="222"/>
                    </a:lnTo>
                    <a:lnTo>
                      <a:pt x="1086" y="229"/>
                    </a:lnTo>
                    <a:lnTo>
                      <a:pt x="1063" y="244"/>
                    </a:lnTo>
                    <a:lnTo>
                      <a:pt x="1053" y="246"/>
                    </a:lnTo>
                    <a:lnTo>
                      <a:pt x="1046" y="248"/>
                    </a:lnTo>
                    <a:lnTo>
                      <a:pt x="1041" y="248"/>
                    </a:lnTo>
                    <a:lnTo>
                      <a:pt x="1037" y="246"/>
                    </a:lnTo>
                    <a:lnTo>
                      <a:pt x="1034" y="241"/>
                    </a:lnTo>
                    <a:lnTo>
                      <a:pt x="1034" y="229"/>
                    </a:lnTo>
                    <a:lnTo>
                      <a:pt x="1032" y="227"/>
                    </a:lnTo>
                    <a:lnTo>
                      <a:pt x="1032" y="227"/>
                    </a:lnTo>
                    <a:lnTo>
                      <a:pt x="1032" y="227"/>
                    </a:lnTo>
                    <a:lnTo>
                      <a:pt x="1032" y="232"/>
                    </a:lnTo>
                    <a:lnTo>
                      <a:pt x="1032" y="232"/>
                    </a:lnTo>
                    <a:lnTo>
                      <a:pt x="1032" y="234"/>
                    </a:lnTo>
                    <a:lnTo>
                      <a:pt x="1034" y="236"/>
                    </a:lnTo>
                    <a:lnTo>
                      <a:pt x="1025" y="262"/>
                    </a:lnTo>
                    <a:lnTo>
                      <a:pt x="1018" y="274"/>
                    </a:lnTo>
                    <a:lnTo>
                      <a:pt x="1001" y="286"/>
                    </a:lnTo>
                    <a:lnTo>
                      <a:pt x="996" y="289"/>
                    </a:lnTo>
                    <a:lnTo>
                      <a:pt x="992" y="293"/>
                    </a:lnTo>
                    <a:lnTo>
                      <a:pt x="984" y="293"/>
                    </a:lnTo>
                    <a:lnTo>
                      <a:pt x="982" y="291"/>
                    </a:lnTo>
                    <a:lnTo>
                      <a:pt x="980" y="286"/>
                    </a:lnTo>
                    <a:lnTo>
                      <a:pt x="977" y="286"/>
                    </a:lnTo>
                    <a:lnTo>
                      <a:pt x="975" y="286"/>
                    </a:lnTo>
                    <a:lnTo>
                      <a:pt x="963" y="289"/>
                    </a:lnTo>
                    <a:lnTo>
                      <a:pt x="956" y="286"/>
                    </a:lnTo>
                    <a:lnTo>
                      <a:pt x="951" y="286"/>
                    </a:lnTo>
                    <a:lnTo>
                      <a:pt x="949" y="286"/>
                    </a:lnTo>
                    <a:lnTo>
                      <a:pt x="942" y="279"/>
                    </a:lnTo>
                    <a:lnTo>
                      <a:pt x="937" y="279"/>
                    </a:lnTo>
                    <a:lnTo>
                      <a:pt x="930" y="279"/>
                    </a:lnTo>
                    <a:lnTo>
                      <a:pt x="925" y="279"/>
                    </a:lnTo>
                    <a:lnTo>
                      <a:pt x="923" y="281"/>
                    </a:lnTo>
                    <a:lnTo>
                      <a:pt x="918" y="286"/>
                    </a:lnTo>
                    <a:lnTo>
                      <a:pt x="895" y="298"/>
                    </a:lnTo>
                    <a:lnTo>
                      <a:pt x="890" y="298"/>
                    </a:lnTo>
                    <a:lnTo>
                      <a:pt x="878" y="300"/>
                    </a:lnTo>
                    <a:lnTo>
                      <a:pt x="876" y="303"/>
                    </a:lnTo>
                    <a:lnTo>
                      <a:pt x="864" y="319"/>
                    </a:lnTo>
                    <a:lnTo>
                      <a:pt x="857" y="331"/>
                    </a:lnTo>
                    <a:lnTo>
                      <a:pt x="847" y="341"/>
                    </a:lnTo>
                    <a:lnTo>
                      <a:pt x="809" y="362"/>
                    </a:lnTo>
                    <a:lnTo>
                      <a:pt x="795" y="369"/>
                    </a:lnTo>
                    <a:lnTo>
                      <a:pt x="783" y="364"/>
                    </a:lnTo>
                    <a:lnTo>
                      <a:pt x="769" y="376"/>
                    </a:lnTo>
                    <a:lnTo>
                      <a:pt x="753" y="386"/>
                    </a:lnTo>
                    <a:lnTo>
                      <a:pt x="734" y="388"/>
                    </a:lnTo>
                    <a:lnTo>
                      <a:pt x="693" y="390"/>
                    </a:lnTo>
                    <a:lnTo>
                      <a:pt x="684" y="395"/>
                    </a:lnTo>
                    <a:lnTo>
                      <a:pt x="679" y="395"/>
                    </a:lnTo>
                    <a:lnTo>
                      <a:pt x="672" y="397"/>
                    </a:lnTo>
                    <a:lnTo>
                      <a:pt x="665" y="395"/>
                    </a:lnTo>
                    <a:lnTo>
                      <a:pt x="649" y="390"/>
                    </a:lnTo>
                    <a:lnTo>
                      <a:pt x="646" y="395"/>
                    </a:lnTo>
                    <a:lnTo>
                      <a:pt x="625" y="402"/>
                    </a:lnTo>
                    <a:lnTo>
                      <a:pt x="620" y="407"/>
                    </a:lnTo>
                    <a:lnTo>
                      <a:pt x="615" y="412"/>
                    </a:lnTo>
                    <a:lnTo>
                      <a:pt x="613" y="416"/>
                    </a:lnTo>
                    <a:lnTo>
                      <a:pt x="599" y="421"/>
                    </a:lnTo>
                    <a:lnTo>
                      <a:pt x="587" y="430"/>
                    </a:lnTo>
                    <a:lnTo>
                      <a:pt x="580" y="435"/>
                    </a:lnTo>
                    <a:lnTo>
                      <a:pt x="559" y="435"/>
                    </a:lnTo>
                    <a:lnTo>
                      <a:pt x="552" y="435"/>
                    </a:lnTo>
                    <a:lnTo>
                      <a:pt x="552" y="435"/>
                    </a:lnTo>
                    <a:lnTo>
                      <a:pt x="552" y="435"/>
                    </a:lnTo>
                    <a:lnTo>
                      <a:pt x="552" y="433"/>
                    </a:lnTo>
                    <a:lnTo>
                      <a:pt x="547" y="430"/>
                    </a:lnTo>
                    <a:lnTo>
                      <a:pt x="533" y="430"/>
                    </a:lnTo>
                    <a:lnTo>
                      <a:pt x="521" y="426"/>
                    </a:lnTo>
                    <a:lnTo>
                      <a:pt x="509" y="419"/>
                    </a:lnTo>
                    <a:lnTo>
                      <a:pt x="497" y="416"/>
                    </a:lnTo>
                    <a:lnTo>
                      <a:pt x="495" y="414"/>
                    </a:lnTo>
                    <a:lnTo>
                      <a:pt x="492" y="409"/>
                    </a:lnTo>
                    <a:lnTo>
                      <a:pt x="490" y="404"/>
                    </a:lnTo>
                    <a:lnTo>
                      <a:pt x="490" y="397"/>
                    </a:lnTo>
                    <a:lnTo>
                      <a:pt x="481" y="393"/>
                    </a:lnTo>
                    <a:lnTo>
                      <a:pt x="440" y="402"/>
                    </a:lnTo>
                    <a:lnTo>
                      <a:pt x="433" y="390"/>
                    </a:lnTo>
                    <a:lnTo>
                      <a:pt x="433" y="388"/>
                    </a:lnTo>
                    <a:lnTo>
                      <a:pt x="431" y="374"/>
                    </a:lnTo>
                    <a:lnTo>
                      <a:pt x="429" y="371"/>
                    </a:lnTo>
                    <a:lnTo>
                      <a:pt x="414" y="364"/>
                    </a:lnTo>
                    <a:lnTo>
                      <a:pt x="412" y="364"/>
                    </a:lnTo>
                    <a:lnTo>
                      <a:pt x="412" y="359"/>
                    </a:lnTo>
                    <a:lnTo>
                      <a:pt x="412" y="357"/>
                    </a:lnTo>
                    <a:lnTo>
                      <a:pt x="410" y="357"/>
                    </a:lnTo>
                    <a:lnTo>
                      <a:pt x="407" y="357"/>
                    </a:lnTo>
                    <a:lnTo>
                      <a:pt x="402" y="362"/>
                    </a:lnTo>
                    <a:lnTo>
                      <a:pt x="398" y="364"/>
                    </a:lnTo>
                    <a:lnTo>
                      <a:pt x="393" y="367"/>
                    </a:lnTo>
                    <a:lnTo>
                      <a:pt x="391" y="369"/>
                    </a:lnTo>
                    <a:lnTo>
                      <a:pt x="384" y="367"/>
                    </a:lnTo>
                    <a:lnTo>
                      <a:pt x="384" y="376"/>
                    </a:lnTo>
                    <a:lnTo>
                      <a:pt x="376" y="381"/>
                    </a:lnTo>
                    <a:lnTo>
                      <a:pt x="367" y="383"/>
                    </a:lnTo>
                    <a:lnTo>
                      <a:pt x="360" y="383"/>
                    </a:lnTo>
                    <a:lnTo>
                      <a:pt x="348" y="381"/>
                    </a:lnTo>
                    <a:lnTo>
                      <a:pt x="343" y="381"/>
                    </a:lnTo>
                    <a:lnTo>
                      <a:pt x="341" y="381"/>
                    </a:lnTo>
                    <a:lnTo>
                      <a:pt x="336" y="386"/>
                    </a:lnTo>
                    <a:lnTo>
                      <a:pt x="336" y="388"/>
                    </a:lnTo>
                    <a:lnTo>
                      <a:pt x="339" y="393"/>
                    </a:lnTo>
                    <a:lnTo>
                      <a:pt x="329" y="404"/>
                    </a:lnTo>
                    <a:lnTo>
                      <a:pt x="329" y="409"/>
                    </a:lnTo>
                    <a:lnTo>
                      <a:pt x="334" y="412"/>
                    </a:lnTo>
                    <a:lnTo>
                      <a:pt x="334" y="416"/>
                    </a:lnTo>
                    <a:lnTo>
                      <a:pt x="336" y="421"/>
                    </a:lnTo>
                    <a:lnTo>
                      <a:pt x="336" y="423"/>
                    </a:lnTo>
                    <a:lnTo>
                      <a:pt x="336" y="426"/>
                    </a:lnTo>
                    <a:lnTo>
                      <a:pt x="334" y="428"/>
                    </a:lnTo>
                    <a:lnTo>
                      <a:pt x="324" y="440"/>
                    </a:lnTo>
                    <a:lnTo>
                      <a:pt x="298" y="456"/>
                    </a:lnTo>
                    <a:lnTo>
                      <a:pt x="284" y="461"/>
                    </a:lnTo>
                    <a:lnTo>
                      <a:pt x="272" y="456"/>
                    </a:lnTo>
                    <a:lnTo>
                      <a:pt x="272" y="452"/>
                    </a:lnTo>
                    <a:lnTo>
                      <a:pt x="268" y="449"/>
                    </a:lnTo>
                    <a:lnTo>
                      <a:pt x="258" y="447"/>
                    </a:lnTo>
                    <a:lnTo>
                      <a:pt x="253" y="445"/>
                    </a:lnTo>
                    <a:lnTo>
                      <a:pt x="244" y="428"/>
                    </a:lnTo>
                    <a:lnTo>
                      <a:pt x="232" y="412"/>
                    </a:lnTo>
                    <a:lnTo>
                      <a:pt x="230" y="404"/>
                    </a:lnTo>
                    <a:lnTo>
                      <a:pt x="225" y="404"/>
                    </a:lnTo>
                    <a:lnTo>
                      <a:pt x="223" y="404"/>
                    </a:lnTo>
                    <a:lnTo>
                      <a:pt x="220" y="400"/>
                    </a:lnTo>
                    <a:lnTo>
                      <a:pt x="216" y="409"/>
                    </a:lnTo>
                    <a:lnTo>
                      <a:pt x="220" y="419"/>
                    </a:lnTo>
                    <a:lnTo>
                      <a:pt x="220" y="428"/>
                    </a:lnTo>
                    <a:lnTo>
                      <a:pt x="216" y="435"/>
                    </a:lnTo>
                    <a:lnTo>
                      <a:pt x="211" y="435"/>
                    </a:lnTo>
                    <a:lnTo>
                      <a:pt x="206" y="435"/>
                    </a:lnTo>
                    <a:lnTo>
                      <a:pt x="201" y="435"/>
                    </a:lnTo>
                    <a:lnTo>
                      <a:pt x="199" y="440"/>
                    </a:lnTo>
                    <a:lnTo>
                      <a:pt x="199" y="447"/>
                    </a:lnTo>
                    <a:lnTo>
                      <a:pt x="194" y="452"/>
                    </a:lnTo>
                    <a:lnTo>
                      <a:pt x="187" y="461"/>
                    </a:lnTo>
                    <a:lnTo>
                      <a:pt x="175" y="459"/>
                    </a:lnTo>
                    <a:lnTo>
                      <a:pt x="168" y="468"/>
                    </a:lnTo>
                    <a:lnTo>
                      <a:pt x="161" y="478"/>
                    </a:lnTo>
                    <a:lnTo>
                      <a:pt x="152" y="485"/>
                    </a:lnTo>
                    <a:lnTo>
                      <a:pt x="154" y="487"/>
                    </a:lnTo>
                    <a:lnTo>
                      <a:pt x="156" y="494"/>
                    </a:lnTo>
                    <a:lnTo>
                      <a:pt x="154" y="501"/>
                    </a:lnTo>
                    <a:lnTo>
                      <a:pt x="154" y="513"/>
                    </a:lnTo>
                    <a:lnTo>
                      <a:pt x="149" y="530"/>
                    </a:lnTo>
                    <a:lnTo>
                      <a:pt x="147" y="530"/>
                    </a:lnTo>
                    <a:lnTo>
                      <a:pt x="147" y="532"/>
                    </a:lnTo>
                    <a:lnTo>
                      <a:pt x="149" y="535"/>
                    </a:lnTo>
                    <a:lnTo>
                      <a:pt x="149" y="537"/>
                    </a:lnTo>
                    <a:lnTo>
                      <a:pt x="154" y="542"/>
                    </a:lnTo>
                    <a:lnTo>
                      <a:pt x="154" y="544"/>
                    </a:lnTo>
                    <a:lnTo>
                      <a:pt x="154" y="549"/>
                    </a:lnTo>
                    <a:lnTo>
                      <a:pt x="154" y="556"/>
                    </a:lnTo>
                    <a:lnTo>
                      <a:pt x="154" y="556"/>
                    </a:lnTo>
                    <a:lnTo>
                      <a:pt x="152" y="568"/>
                    </a:lnTo>
                    <a:lnTo>
                      <a:pt x="154" y="570"/>
                    </a:lnTo>
                    <a:lnTo>
                      <a:pt x="152" y="570"/>
                    </a:lnTo>
                    <a:lnTo>
                      <a:pt x="147" y="575"/>
                    </a:lnTo>
                    <a:lnTo>
                      <a:pt x="147" y="572"/>
                    </a:lnTo>
                    <a:lnTo>
                      <a:pt x="142" y="577"/>
                    </a:lnTo>
                    <a:lnTo>
                      <a:pt x="142" y="582"/>
                    </a:lnTo>
                    <a:lnTo>
                      <a:pt x="145" y="587"/>
                    </a:lnTo>
                    <a:lnTo>
                      <a:pt x="149" y="591"/>
                    </a:lnTo>
                    <a:lnTo>
                      <a:pt x="154" y="596"/>
                    </a:lnTo>
                    <a:lnTo>
                      <a:pt x="156" y="601"/>
                    </a:lnTo>
                    <a:lnTo>
                      <a:pt x="156" y="606"/>
                    </a:lnTo>
                    <a:lnTo>
                      <a:pt x="159" y="613"/>
                    </a:lnTo>
                    <a:lnTo>
                      <a:pt x="164" y="620"/>
                    </a:lnTo>
                    <a:lnTo>
                      <a:pt x="168" y="627"/>
                    </a:lnTo>
                    <a:lnTo>
                      <a:pt x="175" y="634"/>
                    </a:lnTo>
                    <a:lnTo>
                      <a:pt x="182" y="636"/>
                    </a:lnTo>
                    <a:lnTo>
                      <a:pt x="194" y="634"/>
                    </a:lnTo>
                    <a:lnTo>
                      <a:pt x="199" y="634"/>
                    </a:lnTo>
                    <a:lnTo>
                      <a:pt x="206" y="641"/>
                    </a:lnTo>
                    <a:lnTo>
                      <a:pt x="223" y="662"/>
                    </a:lnTo>
                    <a:lnTo>
                      <a:pt x="232" y="667"/>
                    </a:lnTo>
                    <a:lnTo>
                      <a:pt x="244" y="667"/>
                    </a:lnTo>
                    <a:lnTo>
                      <a:pt x="272" y="658"/>
                    </a:lnTo>
                    <a:lnTo>
                      <a:pt x="298" y="653"/>
                    </a:lnTo>
                    <a:lnTo>
                      <a:pt x="324" y="650"/>
                    </a:lnTo>
                    <a:lnTo>
                      <a:pt x="336" y="653"/>
                    </a:lnTo>
                    <a:lnTo>
                      <a:pt x="346" y="662"/>
                    </a:lnTo>
                    <a:lnTo>
                      <a:pt x="348" y="665"/>
                    </a:lnTo>
                    <a:lnTo>
                      <a:pt x="350" y="672"/>
                    </a:lnTo>
                    <a:lnTo>
                      <a:pt x="353" y="677"/>
                    </a:lnTo>
                    <a:lnTo>
                      <a:pt x="358" y="679"/>
                    </a:lnTo>
                    <a:lnTo>
                      <a:pt x="360" y="677"/>
                    </a:lnTo>
                    <a:lnTo>
                      <a:pt x="365" y="674"/>
                    </a:lnTo>
                    <a:lnTo>
                      <a:pt x="407" y="672"/>
                    </a:lnTo>
                    <a:lnTo>
                      <a:pt x="407" y="674"/>
                    </a:lnTo>
                    <a:lnTo>
                      <a:pt x="412" y="679"/>
                    </a:lnTo>
                    <a:lnTo>
                      <a:pt x="414" y="679"/>
                    </a:lnTo>
                    <a:lnTo>
                      <a:pt x="419" y="681"/>
                    </a:lnTo>
                    <a:lnTo>
                      <a:pt x="421" y="681"/>
                    </a:lnTo>
                    <a:lnTo>
                      <a:pt x="426" y="686"/>
                    </a:lnTo>
                    <a:lnTo>
                      <a:pt x="433" y="691"/>
                    </a:lnTo>
                    <a:lnTo>
                      <a:pt x="436" y="691"/>
                    </a:lnTo>
                    <a:lnTo>
                      <a:pt x="445" y="705"/>
                    </a:lnTo>
                    <a:lnTo>
                      <a:pt x="450" y="707"/>
                    </a:lnTo>
                    <a:lnTo>
                      <a:pt x="455" y="707"/>
                    </a:lnTo>
                    <a:lnTo>
                      <a:pt x="457" y="710"/>
                    </a:lnTo>
                    <a:lnTo>
                      <a:pt x="464" y="714"/>
                    </a:lnTo>
                    <a:lnTo>
                      <a:pt x="481" y="721"/>
                    </a:lnTo>
                    <a:lnTo>
                      <a:pt x="499" y="731"/>
                    </a:lnTo>
                    <a:lnTo>
                      <a:pt x="509" y="736"/>
                    </a:lnTo>
                    <a:lnTo>
                      <a:pt x="523" y="738"/>
                    </a:lnTo>
                    <a:lnTo>
                      <a:pt x="537" y="738"/>
                    </a:lnTo>
                    <a:lnTo>
                      <a:pt x="549" y="740"/>
                    </a:lnTo>
                    <a:lnTo>
                      <a:pt x="561" y="745"/>
                    </a:lnTo>
                    <a:lnTo>
                      <a:pt x="592" y="769"/>
                    </a:lnTo>
                    <a:lnTo>
                      <a:pt x="604" y="774"/>
                    </a:lnTo>
                    <a:lnTo>
                      <a:pt x="618" y="778"/>
                    </a:lnTo>
                    <a:lnTo>
                      <a:pt x="632" y="778"/>
                    </a:lnTo>
                    <a:lnTo>
                      <a:pt x="644" y="781"/>
                    </a:lnTo>
                    <a:lnTo>
                      <a:pt x="667" y="792"/>
                    </a:lnTo>
                    <a:lnTo>
                      <a:pt x="682" y="792"/>
                    </a:lnTo>
                    <a:lnTo>
                      <a:pt x="686" y="790"/>
                    </a:lnTo>
                    <a:lnTo>
                      <a:pt x="691" y="785"/>
                    </a:lnTo>
                    <a:lnTo>
                      <a:pt x="693" y="785"/>
                    </a:lnTo>
                    <a:lnTo>
                      <a:pt x="731" y="776"/>
                    </a:lnTo>
                    <a:lnTo>
                      <a:pt x="743" y="776"/>
                    </a:lnTo>
                    <a:lnTo>
                      <a:pt x="774" y="783"/>
                    </a:lnTo>
                    <a:lnTo>
                      <a:pt x="798" y="795"/>
                    </a:lnTo>
                    <a:lnTo>
                      <a:pt x="833" y="818"/>
                    </a:lnTo>
                    <a:lnTo>
                      <a:pt x="843" y="828"/>
                    </a:lnTo>
                    <a:lnTo>
                      <a:pt x="878" y="882"/>
                    </a:lnTo>
                    <a:lnTo>
                      <a:pt x="883" y="887"/>
                    </a:lnTo>
                    <a:lnTo>
                      <a:pt x="911" y="887"/>
                    </a:lnTo>
                    <a:lnTo>
                      <a:pt x="916" y="885"/>
                    </a:lnTo>
                    <a:lnTo>
                      <a:pt x="923" y="889"/>
                    </a:lnTo>
                    <a:lnTo>
                      <a:pt x="942" y="892"/>
                    </a:lnTo>
                    <a:lnTo>
                      <a:pt x="947" y="897"/>
                    </a:lnTo>
                    <a:lnTo>
                      <a:pt x="954" y="904"/>
                    </a:lnTo>
                    <a:lnTo>
                      <a:pt x="973" y="901"/>
                    </a:lnTo>
                    <a:lnTo>
                      <a:pt x="980" y="906"/>
                    </a:lnTo>
                    <a:lnTo>
                      <a:pt x="984" y="904"/>
                    </a:lnTo>
                    <a:lnTo>
                      <a:pt x="984" y="904"/>
                    </a:lnTo>
                    <a:lnTo>
                      <a:pt x="987" y="908"/>
                    </a:lnTo>
                    <a:lnTo>
                      <a:pt x="1006" y="892"/>
                    </a:lnTo>
                    <a:lnTo>
                      <a:pt x="1018" y="889"/>
                    </a:lnTo>
                    <a:lnTo>
                      <a:pt x="1032" y="892"/>
                    </a:lnTo>
                    <a:lnTo>
                      <a:pt x="1046" y="897"/>
                    </a:lnTo>
                    <a:lnTo>
                      <a:pt x="1053" y="899"/>
                    </a:lnTo>
                    <a:lnTo>
                      <a:pt x="1058" y="897"/>
                    </a:lnTo>
                    <a:lnTo>
                      <a:pt x="1058" y="894"/>
                    </a:lnTo>
                    <a:lnTo>
                      <a:pt x="1060" y="892"/>
                    </a:lnTo>
                    <a:lnTo>
                      <a:pt x="1065" y="892"/>
                    </a:lnTo>
                    <a:lnTo>
                      <a:pt x="1070" y="894"/>
                    </a:lnTo>
                    <a:lnTo>
                      <a:pt x="1074" y="897"/>
                    </a:lnTo>
                    <a:lnTo>
                      <a:pt x="1079" y="901"/>
                    </a:lnTo>
                    <a:lnTo>
                      <a:pt x="1086" y="906"/>
                    </a:lnTo>
                    <a:lnTo>
                      <a:pt x="1093" y="906"/>
                    </a:lnTo>
                    <a:lnTo>
                      <a:pt x="1100" y="904"/>
                    </a:lnTo>
                    <a:lnTo>
                      <a:pt x="1105" y="897"/>
                    </a:lnTo>
                    <a:lnTo>
                      <a:pt x="1105" y="889"/>
                    </a:lnTo>
                    <a:lnTo>
                      <a:pt x="1096" y="866"/>
                    </a:lnTo>
                    <a:lnTo>
                      <a:pt x="1086" y="854"/>
                    </a:lnTo>
                    <a:lnTo>
                      <a:pt x="1084" y="847"/>
                    </a:lnTo>
                    <a:lnTo>
                      <a:pt x="1086" y="842"/>
                    </a:lnTo>
                    <a:lnTo>
                      <a:pt x="1086" y="837"/>
                    </a:lnTo>
                    <a:lnTo>
                      <a:pt x="1096" y="790"/>
                    </a:lnTo>
                    <a:lnTo>
                      <a:pt x="1100" y="781"/>
                    </a:lnTo>
                    <a:lnTo>
                      <a:pt x="1108" y="776"/>
                    </a:lnTo>
                    <a:lnTo>
                      <a:pt x="1112" y="774"/>
                    </a:lnTo>
                    <a:lnTo>
                      <a:pt x="1117" y="769"/>
                    </a:lnTo>
                    <a:lnTo>
                      <a:pt x="1122" y="764"/>
                    </a:lnTo>
                    <a:lnTo>
                      <a:pt x="1129" y="764"/>
                    </a:lnTo>
                    <a:lnTo>
                      <a:pt x="1129" y="759"/>
                    </a:lnTo>
                    <a:lnTo>
                      <a:pt x="1126" y="757"/>
                    </a:lnTo>
                    <a:lnTo>
                      <a:pt x="1126" y="757"/>
                    </a:lnTo>
                    <a:lnTo>
                      <a:pt x="1131" y="755"/>
                    </a:lnTo>
                    <a:lnTo>
                      <a:pt x="1126" y="752"/>
                    </a:lnTo>
                    <a:lnTo>
                      <a:pt x="1138" y="743"/>
                    </a:lnTo>
                    <a:lnTo>
                      <a:pt x="1141" y="743"/>
                    </a:lnTo>
                    <a:lnTo>
                      <a:pt x="1143" y="743"/>
                    </a:lnTo>
                    <a:lnTo>
                      <a:pt x="1145" y="745"/>
                    </a:lnTo>
                    <a:lnTo>
                      <a:pt x="1148" y="743"/>
                    </a:lnTo>
                    <a:lnTo>
                      <a:pt x="1145" y="736"/>
                    </a:lnTo>
                    <a:lnTo>
                      <a:pt x="1143" y="731"/>
                    </a:lnTo>
                    <a:lnTo>
                      <a:pt x="1138" y="731"/>
                    </a:lnTo>
                    <a:lnTo>
                      <a:pt x="1134" y="733"/>
                    </a:lnTo>
                    <a:lnTo>
                      <a:pt x="1129" y="731"/>
                    </a:lnTo>
                    <a:lnTo>
                      <a:pt x="1129" y="726"/>
                    </a:lnTo>
                    <a:lnTo>
                      <a:pt x="1129" y="721"/>
                    </a:lnTo>
                    <a:lnTo>
                      <a:pt x="1134" y="724"/>
                    </a:lnTo>
                    <a:lnTo>
                      <a:pt x="1136" y="714"/>
                    </a:lnTo>
                    <a:lnTo>
                      <a:pt x="1131" y="707"/>
                    </a:lnTo>
                    <a:lnTo>
                      <a:pt x="1126" y="705"/>
                    </a:lnTo>
                    <a:lnTo>
                      <a:pt x="1119" y="707"/>
                    </a:lnTo>
                    <a:lnTo>
                      <a:pt x="1112" y="705"/>
                    </a:lnTo>
                    <a:lnTo>
                      <a:pt x="1108" y="698"/>
                    </a:lnTo>
                    <a:lnTo>
                      <a:pt x="1105" y="693"/>
                    </a:lnTo>
                    <a:lnTo>
                      <a:pt x="1110" y="691"/>
                    </a:lnTo>
                    <a:lnTo>
                      <a:pt x="1110" y="688"/>
                    </a:lnTo>
                    <a:lnTo>
                      <a:pt x="1105" y="686"/>
                    </a:lnTo>
                    <a:lnTo>
                      <a:pt x="1100" y="691"/>
                    </a:lnTo>
                    <a:lnTo>
                      <a:pt x="1091" y="684"/>
                    </a:lnTo>
                    <a:lnTo>
                      <a:pt x="1086" y="672"/>
                    </a:lnTo>
                    <a:lnTo>
                      <a:pt x="1089" y="662"/>
                    </a:lnTo>
                    <a:lnTo>
                      <a:pt x="1086" y="658"/>
                    </a:lnTo>
                    <a:lnTo>
                      <a:pt x="1091" y="653"/>
                    </a:lnTo>
                    <a:lnTo>
                      <a:pt x="1093" y="653"/>
                    </a:lnTo>
                    <a:lnTo>
                      <a:pt x="1096" y="655"/>
                    </a:lnTo>
                    <a:lnTo>
                      <a:pt x="1096" y="662"/>
                    </a:lnTo>
                    <a:lnTo>
                      <a:pt x="1098" y="658"/>
                    </a:lnTo>
                    <a:lnTo>
                      <a:pt x="1100" y="653"/>
                    </a:lnTo>
                    <a:lnTo>
                      <a:pt x="1103" y="650"/>
                    </a:lnTo>
                    <a:lnTo>
                      <a:pt x="1110" y="655"/>
                    </a:lnTo>
                    <a:lnTo>
                      <a:pt x="1105" y="646"/>
                    </a:lnTo>
                    <a:lnTo>
                      <a:pt x="1098" y="639"/>
                    </a:lnTo>
                    <a:lnTo>
                      <a:pt x="1091" y="636"/>
                    </a:lnTo>
                    <a:lnTo>
                      <a:pt x="1079" y="636"/>
                    </a:lnTo>
                    <a:lnTo>
                      <a:pt x="1053" y="627"/>
                    </a:lnTo>
                    <a:lnTo>
                      <a:pt x="1051" y="624"/>
                    </a:lnTo>
                    <a:lnTo>
                      <a:pt x="1048" y="620"/>
                    </a:lnTo>
                    <a:lnTo>
                      <a:pt x="1046" y="613"/>
                    </a:lnTo>
                    <a:lnTo>
                      <a:pt x="1039" y="572"/>
                    </a:lnTo>
                    <a:lnTo>
                      <a:pt x="1037" y="563"/>
                    </a:lnTo>
                    <a:lnTo>
                      <a:pt x="1039" y="556"/>
                    </a:lnTo>
                    <a:lnTo>
                      <a:pt x="1041" y="544"/>
                    </a:lnTo>
                    <a:lnTo>
                      <a:pt x="1055" y="523"/>
                    </a:lnTo>
                    <a:lnTo>
                      <a:pt x="1058" y="506"/>
                    </a:lnTo>
                    <a:lnTo>
                      <a:pt x="1058" y="497"/>
                    </a:lnTo>
                    <a:lnTo>
                      <a:pt x="1060" y="483"/>
                    </a:lnTo>
                    <a:lnTo>
                      <a:pt x="1058" y="475"/>
                    </a:lnTo>
                    <a:lnTo>
                      <a:pt x="1060" y="471"/>
                    </a:lnTo>
                    <a:lnTo>
                      <a:pt x="1063" y="466"/>
                    </a:lnTo>
                    <a:lnTo>
                      <a:pt x="1063" y="461"/>
                    </a:lnTo>
                    <a:lnTo>
                      <a:pt x="1063" y="456"/>
                    </a:lnTo>
                    <a:lnTo>
                      <a:pt x="1058" y="449"/>
                    </a:lnTo>
                    <a:lnTo>
                      <a:pt x="1055" y="445"/>
                    </a:lnTo>
                    <a:lnTo>
                      <a:pt x="1058" y="438"/>
                    </a:lnTo>
                    <a:lnTo>
                      <a:pt x="1065" y="421"/>
                    </a:lnTo>
                    <a:lnTo>
                      <a:pt x="1072" y="414"/>
                    </a:lnTo>
                    <a:lnTo>
                      <a:pt x="1077" y="404"/>
                    </a:lnTo>
                    <a:lnTo>
                      <a:pt x="1079" y="390"/>
                    </a:lnTo>
                    <a:lnTo>
                      <a:pt x="1100" y="338"/>
                    </a:lnTo>
                    <a:lnTo>
                      <a:pt x="1129" y="284"/>
                    </a:lnTo>
                    <a:lnTo>
                      <a:pt x="1134" y="262"/>
                    </a:lnTo>
                    <a:lnTo>
                      <a:pt x="1145" y="232"/>
                    </a:lnTo>
                    <a:lnTo>
                      <a:pt x="1141" y="234"/>
                    </a:lnTo>
                    <a:lnTo>
                      <a:pt x="1141" y="227"/>
                    </a:lnTo>
                    <a:lnTo>
                      <a:pt x="1141" y="222"/>
                    </a:lnTo>
                    <a:close/>
                    <a:moveTo>
                      <a:pt x="111" y="532"/>
                    </a:moveTo>
                    <a:lnTo>
                      <a:pt x="111" y="532"/>
                    </a:lnTo>
                    <a:lnTo>
                      <a:pt x="116" y="532"/>
                    </a:lnTo>
                    <a:lnTo>
                      <a:pt x="111" y="537"/>
                    </a:lnTo>
                    <a:lnTo>
                      <a:pt x="107" y="537"/>
                    </a:lnTo>
                    <a:lnTo>
                      <a:pt x="102" y="537"/>
                    </a:lnTo>
                    <a:lnTo>
                      <a:pt x="97" y="535"/>
                    </a:lnTo>
                    <a:lnTo>
                      <a:pt x="93" y="537"/>
                    </a:lnTo>
                    <a:lnTo>
                      <a:pt x="90" y="537"/>
                    </a:lnTo>
                    <a:lnTo>
                      <a:pt x="85" y="535"/>
                    </a:lnTo>
                    <a:lnTo>
                      <a:pt x="83" y="530"/>
                    </a:lnTo>
                    <a:lnTo>
                      <a:pt x="88" y="530"/>
                    </a:lnTo>
                    <a:lnTo>
                      <a:pt x="90" y="527"/>
                    </a:lnTo>
                    <a:lnTo>
                      <a:pt x="93" y="525"/>
                    </a:lnTo>
                    <a:lnTo>
                      <a:pt x="97" y="525"/>
                    </a:lnTo>
                    <a:lnTo>
                      <a:pt x="100" y="527"/>
                    </a:lnTo>
                    <a:lnTo>
                      <a:pt x="104" y="530"/>
                    </a:lnTo>
                    <a:lnTo>
                      <a:pt x="111" y="53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 name="Freeform 33"/>
              <p:cNvSpPr>
                <a:spLocks/>
              </p:cNvSpPr>
              <p:nvPr/>
            </p:nvSpPr>
            <p:spPr bwMode="auto">
              <a:xfrm>
                <a:off x="3010561" y="1955377"/>
                <a:ext cx="567774" cy="533205"/>
              </a:xfrm>
              <a:custGeom>
                <a:avLst/>
                <a:gdLst>
                  <a:gd name="T0" fmla="*/ 263 w 542"/>
                  <a:gd name="T1" fmla="*/ 80 h 509"/>
                  <a:gd name="T2" fmla="*/ 404 w 542"/>
                  <a:gd name="T3" fmla="*/ 196 h 509"/>
                  <a:gd name="T4" fmla="*/ 520 w 542"/>
                  <a:gd name="T5" fmla="*/ 267 h 509"/>
                  <a:gd name="T6" fmla="*/ 542 w 542"/>
                  <a:gd name="T7" fmla="*/ 305 h 509"/>
                  <a:gd name="T8" fmla="*/ 539 w 542"/>
                  <a:gd name="T9" fmla="*/ 324 h 509"/>
                  <a:gd name="T10" fmla="*/ 513 w 542"/>
                  <a:gd name="T11" fmla="*/ 364 h 509"/>
                  <a:gd name="T12" fmla="*/ 499 w 542"/>
                  <a:gd name="T13" fmla="*/ 402 h 509"/>
                  <a:gd name="T14" fmla="*/ 473 w 542"/>
                  <a:gd name="T15" fmla="*/ 445 h 509"/>
                  <a:gd name="T16" fmla="*/ 466 w 542"/>
                  <a:gd name="T17" fmla="*/ 440 h 509"/>
                  <a:gd name="T18" fmla="*/ 457 w 542"/>
                  <a:gd name="T19" fmla="*/ 428 h 509"/>
                  <a:gd name="T20" fmla="*/ 452 w 542"/>
                  <a:gd name="T21" fmla="*/ 416 h 509"/>
                  <a:gd name="T22" fmla="*/ 430 w 542"/>
                  <a:gd name="T23" fmla="*/ 412 h 509"/>
                  <a:gd name="T24" fmla="*/ 419 w 542"/>
                  <a:gd name="T25" fmla="*/ 404 h 509"/>
                  <a:gd name="T26" fmla="*/ 404 w 542"/>
                  <a:gd name="T27" fmla="*/ 400 h 509"/>
                  <a:gd name="T28" fmla="*/ 386 w 542"/>
                  <a:gd name="T29" fmla="*/ 423 h 509"/>
                  <a:gd name="T30" fmla="*/ 367 w 542"/>
                  <a:gd name="T31" fmla="*/ 442 h 509"/>
                  <a:gd name="T32" fmla="*/ 378 w 542"/>
                  <a:gd name="T33" fmla="*/ 457 h 509"/>
                  <a:gd name="T34" fmla="*/ 383 w 542"/>
                  <a:gd name="T35" fmla="*/ 464 h 509"/>
                  <a:gd name="T36" fmla="*/ 357 w 542"/>
                  <a:gd name="T37" fmla="*/ 485 h 509"/>
                  <a:gd name="T38" fmla="*/ 336 w 542"/>
                  <a:gd name="T39" fmla="*/ 501 h 509"/>
                  <a:gd name="T40" fmla="*/ 291 w 542"/>
                  <a:gd name="T41" fmla="*/ 494 h 509"/>
                  <a:gd name="T42" fmla="*/ 263 w 542"/>
                  <a:gd name="T43" fmla="*/ 490 h 509"/>
                  <a:gd name="T44" fmla="*/ 248 w 542"/>
                  <a:gd name="T45" fmla="*/ 490 h 509"/>
                  <a:gd name="T46" fmla="*/ 218 w 542"/>
                  <a:gd name="T47" fmla="*/ 473 h 509"/>
                  <a:gd name="T48" fmla="*/ 196 w 542"/>
                  <a:gd name="T49" fmla="*/ 494 h 509"/>
                  <a:gd name="T50" fmla="*/ 177 w 542"/>
                  <a:gd name="T51" fmla="*/ 494 h 509"/>
                  <a:gd name="T52" fmla="*/ 137 w 542"/>
                  <a:gd name="T53" fmla="*/ 478 h 509"/>
                  <a:gd name="T54" fmla="*/ 123 w 542"/>
                  <a:gd name="T55" fmla="*/ 478 h 509"/>
                  <a:gd name="T56" fmla="*/ 123 w 542"/>
                  <a:gd name="T57" fmla="*/ 454 h 509"/>
                  <a:gd name="T58" fmla="*/ 113 w 542"/>
                  <a:gd name="T59" fmla="*/ 442 h 509"/>
                  <a:gd name="T60" fmla="*/ 31 w 542"/>
                  <a:gd name="T61" fmla="*/ 412 h 509"/>
                  <a:gd name="T62" fmla="*/ 9 w 542"/>
                  <a:gd name="T63" fmla="*/ 412 h 509"/>
                  <a:gd name="T64" fmla="*/ 0 w 542"/>
                  <a:gd name="T65" fmla="*/ 381 h 509"/>
                  <a:gd name="T66" fmla="*/ 19 w 542"/>
                  <a:gd name="T67" fmla="*/ 350 h 509"/>
                  <a:gd name="T68" fmla="*/ 59 w 542"/>
                  <a:gd name="T69" fmla="*/ 360 h 509"/>
                  <a:gd name="T70" fmla="*/ 76 w 542"/>
                  <a:gd name="T71" fmla="*/ 355 h 509"/>
                  <a:gd name="T72" fmla="*/ 87 w 542"/>
                  <a:gd name="T73" fmla="*/ 352 h 509"/>
                  <a:gd name="T74" fmla="*/ 85 w 542"/>
                  <a:gd name="T75" fmla="*/ 341 h 509"/>
                  <a:gd name="T76" fmla="*/ 99 w 542"/>
                  <a:gd name="T77" fmla="*/ 329 h 509"/>
                  <a:gd name="T78" fmla="*/ 85 w 542"/>
                  <a:gd name="T79" fmla="*/ 324 h 509"/>
                  <a:gd name="T80" fmla="*/ 76 w 542"/>
                  <a:gd name="T81" fmla="*/ 317 h 509"/>
                  <a:gd name="T82" fmla="*/ 64 w 542"/>
                  <a:gd name="T83" fmla="*/ 305 h 509"/>
                  <a:gd name="T84" fmla="*/ 47 w 542"/>
                  <a:gd name="T85" fmla="*/ 284 h 509"/>
                  <a:gd name="T86" fmla="*/ 28 w 542"/>
                  <a:gd name="T87" fmla="*/ 274 h 509"/>
                  <a:gd name="T88" fmla="*/ 31 w 542"/>
                  <a:gd name="T89" fmla="*/ 248 h 509"/>
                  <a:gd name="T90" fmla="*/ 16 w 542"/>
                  <a:gd name="T91" fmla="*/ 241 h 509"/>
                  <a:gd name="T92" fmla="*/ 19 w 542"/>
                  <a:gd name="T93" fmla="*/ 222 h 509"/>
                  <a:gd name="T94" fmla="*/ 21 w 542"/>
                  <a:gd name="T95" fmla="*/ 208 h 509"/>
                  <a:gd name="T96" fmla="*/ 12 w 542"/>
                  <a:gd name="T97" fmla="*/ 199 h 509"/>
                  <a:gd name="T98" fmla="*/ 12 w 542"/>
                  <a:gd name="T99" fmla="*/ 187 h 509"/>
                  <a:gd name="T100" fmla="*/ 21 w 542"/>
                  <a:gd name="T101" fmla="*/ 170 h 509"/>
                  <a:gd name="T102" fmla="*/ 45 w 542"/>
                  <a:gd name="T103" fmla="*/ 170 h 509"/>
                  <a:gd name="T104" fmla="*/ 68 w 542"/>
                  <a:gd name="T105" fmla="*/ 168 h 509"/>
                  <a:gd name="T106" fmla="*/ 76 w 542"/>
                  <a:gd name="T107" fmla="*/ 135 h 509"/>
                  <a:gd name="T108" fmla="*/ 64 w 542"/>
                  <a:gd name="T109" fmla="*/ 130 h 509"/>
                  <a:gd name="T110" fmla="*/ 87 w 542"/>
                  <a:gd name="T111" fmla="*/ 109 h 509"/>
                  <a:gd name="T112" fmla="*/ 102 w 542"/>
                  <a:gd name="T113" fmla="*/ 92 h 509"/>
                  <a:gd name="T114" fmla="*/ 104 w 542"/>
                  <a:gd name="T115" fmla="*/ 78 h 509"/>
                  <a:gd name="T116" fmla="*/ 116 w 542"/>
                  <a:gd name="T117" fmla="*/ 57 h 509"/>
                  <a:gd name="T118" fmla="*/ 128 w 542"/>
                  <a:gd name="T119" fmla="*/ 59 h 509"/>
                  <a:gd name="T120" fmla="*/ 154 w 542"/>
                  <a:gd name="T121" fmla="*/ 50 h 509"/>
                  <a:gd name="T122" fmla="*/ 161 w 542"/>
                  <a:gd name="T123" fmla="*/ 35 h 509"/>
                  <a:gd name="T124" fmla="*/ 177 w 542"/>
                  <a:gd name="T125" fmla="*/ 21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2" h="509">
                    <a:moveTo>
                      <a:pt x="215" y="2"/>
                    </a:moveTo>
                    <a:lnTo>
                      <a:pt x="215" y="2"/>
                    </a:lnTo>
                    <a:lnTo>
                      <a:pt x="220" y="0"/>
                    </a:lnTo>
                    <a:lnTo>
                      <a:pt x="220" y="0"/>
                    </a:lnTo>
                    <a:lnTo>
                      <a:pt x="239" y="40"/>
                    </a:lnTo>
                    <a:lnTo>
                      <a:pt x="255" y="69"/>
                    </a:lnTo>
                    <a:lnTo>
                      <a:pt x="263" y="80"/>
                    </a:lnTo>
                    <a:lnTo>
                      <a:pt x="286" y="109"/>
                    </a:lnTo>
                    <a:lnTo>
                      <a:pt x="291" y="113"/>
                    </a:lnTo>
                    <a:lnTo>
                      <a:pt x="293" y="118"/>
                    </a:lnTo>
                    <a:lnTo>
                      <a:pt x="345" y="166"/>
                    </a:lnTo>
                    <a:lnTo>
                      <a:pt x="369" y="177"/>
                    </a:lnTo>
                    <a:lnTo>
                      <a:pt x="393" y="189"/>
                    </a:lnTo>
                    <a:lnTo>
                      <a:pt x="404" y="196"/>
                    </a:lnTo>
                    <a:lnTo>
                      <a:pt x="421" y="215"/>
                    </a:lnTo>
                    <a:lnTo>
                      <a:pt x="468" y="248"/>
                    </a:lnTo>
                    <a:lnTo>
                      <a:pt x="480" y="253"/>
                    </a:lnTo>
                    <a:lnTo>
                      <a:pt x="499" y="258"/>
                    </a:lnTo>
                    <a:lnTo>
                      <a:pt x="511" y="258"/>
                    </a:lnTo>
                    <a:lnTo>
                      <a:pt x="516" y="260"/>
                    </a:lnTo>
                    <a:lnTo>
                      <a:pt x="520" y="267"/>
                    </a:lnTo>
                    <a:lnTo>
                      <a:pt x="525" y="284"/>
                    </a:lnTo>
                    <a:lnTo>
                      <a:pt x="527" y="291"/>
                    </a:lnTo>
                    <a:lnTo>
                      <a:pt x="532" y="298"/>
                    </a:lnTo>
                    <a:lnTo>
                      <a:pt x="539" y="298"/>
                    </a:lnTo>
                    <a:lnTo>
                      <a:pt x="539" y="298"/>
                    </a:lnTo>
                    <a:lnTo>
                      <a:pt x="539" y="300"/>
                    </a:lnTo>
                    <a:lnTo>
                      <a:pt x="542" y="305"/>
                    </a:lnTo>
                    <a:lnTo>
                      <a:pt x="542" y="305"/>
                    </a:lnTo>
                    <a:lnTo>
                      <a:pt x="542" y="307"/>
                    </a:lnTo>
                    <a:lnTo>
                      <a:pt x="539" y="310"/>
                    </a:lnTo>
                    <a:lnTo>
                      <a:pt x="539" y="315"/>
                    </a:lnTo>
                    <a:lnTo>
                      <a:pt x="539" y="317"/>
                    </a:lnTo>
                    <a:lnTo>
                      <a:pt x="539" y="319"/>
                    </a:lnTo>
                    <a:lnTo>
                      <a:pt x="539" y="324"/>
                    </a:lnTo>
                    <a:lnTo>
                      <a:pt x="539" y="324"/>
                    </a:lnTo>
                    <a:lnTo>
                      <a:pt x="539" y="326"/>
                    </a:lnTo>
                    <a:lnTo>
                      <a:pt x="520" y="355"/>
                    </a:lnTo>
                    <a:lnTo>
                      <a:pt x="518" y="357"/>
                    </a:lnTo>
                    <a:lnTo>
                      <a:pt x="516" y="360"/>
                    </a:lnTo>
                    <a:lnTo>
                      <a:pt x="513" y="360"/>
                    </a:lnTo>
                    <a:lnTo>
                      <a:pt x="513" y="364"/>
                    </a:lnTo>
                    <a:lnTo>
                      <a:pt x="516" y="364"/>
                    </a:lnTo>
                    <a:lnTo>
                      <a:pt x="516" y="369"/>
                    </a:lnTo>
                    <a:lnTo>
                      <a:pt x="516" y="369"/>
                    </a:lnTo>
                    <a:lnTo>
                      <a:pt x="516" y="374"/>
                    </a:lnTo>
                    <a:lnTo>
                      <a:pt x="513" y="378"/>
                    </a:lnTo>
                    <a:lnTo>
                      <a:pt x="506" y="388"/>
                    </a:lnTo>
                    <a:lnTo>
                      <a:pt x="499" y="402"/>
                    </a:lnTo>
                    <a:lnTo>
                      <a:pt x="494" y="414"/>
                    </a:lnTo>
                    <a:lnTo>
                      <a:pt x="490" y="426"/>
                    </a:lnTo>
                    <a:lnTo>
                      <a:pt x="487" y="428"/>
                    </a:lnTo>
                    <a:lnTo>
                      <a:pt x="487" y="431"/>
                    </a:lnTo>
                    <a:lnTo>
                      <a:pt x="485" y="433"/>
                    </a:lnTo>
                    <a:lnTo>
                      <a:pt x="485" y="435"/>
                    </a:lnTo>
                    <a:lnTo>
                      <a:pt x="473" y="445"/>
                    </a:lnTo>
                    <a:lnTo>
                      <a:pt x="468" y="447"/>
                    </a:lnTo>
                    <a:lnTo>
                      <a:pt x="466" y="447"/>
                    </a:lnTo>
                    <a:lnTo>
                      <a:pt x="466" y="447"/>
                    </a:lnTo>
                    <a:lnTo>
                      <a:pt x="466" y="447"/>
                    </a:lnTo>
                    <a:lnTo>
                      <a:pt x="466" y="445"/>
                    </a:lnTo>
                    <a:lnTo>
                      <a:pt x="466" y="442"/>
                    </a:lnTo>
                    <a:lnTo>
                      <a:pt x="466" y="440"/>
                    </a:lnTo>
                    <a:lnTo>
                      <a:pt x="466" y="438"/>
                    </a:lnTo>
                    <a:lnTo>
                      <a:pt x="464" y="438"/>
                    </a:lnTo>
                    <a:lnTo>
                      <a:pt x="464" y="435"/>
                    </a:lnTo>
                    <a:lnTo>
                      <a:pt x="461" y="433"/>
                    </a:lnTo>
                    <a:lnTo>
                      <a:pt x="459" y="431"/>
                    </a:lnTo>
                    <a:lnTo>
                      <a:pt x="459" y="431"/>
                    </a:lnTo>
                    <a:lnTo>
                      <a:pt x="457" y="428"/>
                    </a:lnTo>
                    <a:lnTo>
                      <a:pt x="457" y="426"/>
                    </a:lnTo>
                    <a:lnTo>
                      <a:pt x="457" y="421"/>
                    </a:lnTo>
                    <a:lnTo>
                      <a:pt x="457" y="421"/>
                    </a:lnTo>
                    <a:lnTo>
                      <a:pt x="457" y="419"/>
                    </a:lnTo>
                    <a:lnTo>
                      <a:pt x="454" y="419"/>
                    </a:lnTo>
                    <a:lnTo>
                      <a:pt x="454" y="416"/>
                    </a:lnTo>
                    <a:lnTo>
                      <a:pt x="452" y="416"/>
                    </a:lnTo>
                    <a:lnTo>
                      <a:pt x="440" y="409"/>
                    </a:lnTo>
                    <a:lnTo>
                      <a:pt x="438" y="409"/>
                    </a:lnTo>
                    <a:lnTo>
                      <a:pt x="438" y="407"/>
                    </a:lnTo>
                    <a:lnTo>
                      <a:pt x="435" y="407"/>
                    </a:lnTo>
                    <a:lnTo>
                      <a:pt x="435" y="407"/>
                    </a:lnTo>
                    <a:lnTo>
                      <a:pt x="433" y="409"/>
                    </a:lnTo>
                    <a:lnTo>
                      <a:pt x="430" y="412"/>
                    </a:lnTo>
                    <a:lnTo>
                      <a:pt x="430" y="414"/>
                    </a:lnTo>
                    <a:lnTo>
                      <a:pt x="428" y="414"/>
                    </a:lnTo>
                    <a:lnTo>
                      <a:pt x="426" y="412"/>
                    </a:lnTo>
                    <a:lnTo>
                      <a:pt x="423" y="412"/>
                    </a:lnTo>
                    <a:lnTo>
                      <a:pt x="421" y="409"/>
                    </a:lnTo>
                    <a:lnTo>
                      <a:pt x="421" y="409"/>
                    </a:lnTo>
                    <a:lnTo>
                      <a:pt x="419" y="404"/>
                    </a:lnTo>
                    <a:lnTo>
                      <a:pt x="416" y="404"/>
                    </a:lnTo>
                    <a:lnTo>
                      <a:pt x="416" y="404"/>
                    </a:lnTo>
                    <a:lnTo>
                      <a:pt x="414" y="402"/>
                    </a:lnTo>
                    <a:lnTo>
                      <a:pt x="409" y="402"/>
                    </a:lnTo>
                    <a:lnTo>
                      <a:pt x="407" y="400"/>
                    </a:lnTo>
                    <a:lnTo>
                      <a:pt x="407" y="400"/>
                    </a:lnTo>
                    <a:lnTo>
                      <a:pt x="404" y="400"/>
                    </a:lnTo>
                    <a:lnTo>
                      <a:pt x="404" y="397"/>
                    </a:lnTo>
                    <a:lnTo>
                      <a:pt x="402" y="400"/>
                    </a:lnTo>
                    <a:lnTo>
                      <a:pt x="402" y="400"/>
                    </a:lnTo>
                    <a:lnTo>
                      <a:pt x="390" y="414"/>
                    </a:lnTo>
                    <a:lnTo>
                      <a:pt x="388" y="421"/>
                    </a:lnTo>
                    <a:lnTo>
                      <a:pt x="388" y="423"/>
                    </a:lnTo>
                    <a:lnTo>
                      <a:pt x="386" y="423"/>
                    </a:lnTo>
                    <a:lnTo>
                      <a:pt x="381" y="431"/>
                    </a:lnTo>
                    <a:lnTo>
                      <a:pt x="378" y="431"/>
                    </a:lnTo>
                    <a:lnTo>
                      <a:pt x="371" y="433"/>
                    </a:lnTo>
                    <a:lnTo>
                      <a:pt x="369" y="433"/>
                    </a:lnTo>
                    <a:lnTo>
                      <a:pt x="369" y="435"/>
                    </a:lnTo>
                    <a:lnTo>
                      <a:pt x="367" y="440"/>
                    </a:lnTo>
                    <a:lnTo>
                      <a:pt x="367" y="442"/>
                    </a:lnTo>
                    <a:lnTo>
                      <a:pt x="369" y="445"/>
                    </a:lnTo>
                    <a:lnTo>
                      <a:pt x="371" y="447"/>
                    </a:lnTo>
                    <a:lnTo>
                      <a:pt x="371" y="447"/>
                    </a:lnTo>
                    <a:lnTo>
                      <a:pt x="374" y="449"/>
                    </a:lnTo>
                    <a:lnTo>
                      <a:pt x="376" y="454"/>
                    </a:lnTo>
                    <a:lnTo>
                      <a:pt x="376" y="454"/>
                    </a:lnTo>
                    <a:lnTo>
                      <a:pt x="378" y="457"/>
                    </a:lnTo>
                    <a:lnTo>
                      <a:pt x="378" y="457"/>
                    </a:lnTo>
                    <a:lnTo>
                      <a:pt x="383" y="459"/>
                    </a:lnTo>
                    <a:lnTo>
                      <a:pt x="383" y="459"/>
                    </a:lnTo>
                    <a:lnTo>
                      <a:pt x="386" y="461"/>
                    </a:lnTo>
                    <a:lnTo>
                      <a:pt x="386" y="461"/>
                    </a:lnTo>
                    <a:lnTo>
                      <a:pt x="386" y="461"/>
                    </a:lnTo>
                    <a:lnTo>
                      <a:pt x="383" y="464"/>
                    </a:lnTo>
                    <a:lnTo>
                      <a:pt x="381" y="466"/>
                    </a:lnTo>
                    <a:lnTo>
                      <a:pt x="376" y="468"/>
                    </a:lnTo>
                    <a:lnTo>
                      <a:pt x="371" y="473"/>
                    </a:lnTo>
                    <a:lnTo>
                      <a:pt x="364" y="478"/>
                    </a:lnTo>
                    <a:lnTo>
                      <a:pt x="362" y="485"/>
                    </a:lnTo>
                    <a:lnTo>
                      <a:pt x="360" y="485"/>
                    </a:lnTo>
                    <a:lnTo>
                      <a:pt x="357" y="485"/>
                    </a:lnTo>
                    <a:lnTo>
                      <a:pt x="352" y="483"/>
                    </a:lnTo>
                    <a:lnTo>
                      <a:pt x="350" y="483"/>
                    </a:lnTo>
                    <a:lnTo>
                      <a:pt x="350" y="485"/>
                    </a:lnTo>
                    <a:lnTo>
                      <a:pt x="348" y="487"/>
                    </a:lnTo>
                    <a:lnTo>
                      <a:pt x="343" y="497"/>
                    </a:lnTo>
                    <a:lnTo>
                      <a:pt x="341" y="499"/>
                    </a:lnTo>
                    <a:lnTo>
                      <a:pt x="336" y="501"/>
                    </a:lnTo>
                    <a:lnTo>
                      <a:pt x="336" y="504"/>
                    </a:lnTo>
                    <a:lnTo>
                      <a:pt x="333" y="506"/>
                    </a:lnTo>
                    <a:lnTo>
                      <a:pt x="331" y="506"/>
                    </a:lnTo>
                    <a:lnTo>
                      <a:pt x="322" y="506"/>
                    </a:lnTo>
                    <a:lnTo>
                      <a:pt x="317" y="509"/>
                    </a:lnTo>
                    <a:lnTo>
                      <a:pt x="298" y="497"/>
                    </a:lnTo>
                    <a:lnTo>
                      <a:pt x="291" y="494"/>
                    </a:lnTo>
                    <a:lnTo>
                      <a:pt x="286" y="494"/>
                    </a:lnTo>
                    <a:lnTo>
                      <a:pt x="281" y="494"/>
                    </a:lnTo>
                    <a:lnTo>
                      <a:pt x="277" y="494"/>
                    </a:lnTo>
                    <a:lnTo>
                      <a:pt x="270" y="490"/>
                    </a:lnTo>
                    <a:lnTo>
                      <a:pt x="267" y="490"/>
                    </a:lnTo>
                    <a:lnTo>
                      <a:pt x="265" y="490"/>
                    </a:lnTo>
                    <a:lnTo>
                      <a:pt x="263" y="490"/>
                    </a:lnTo>
                    <a:lnTo>
                      <a:pt x="263" y="492"/>
                    </a:lnTo>
                    <a:lnTo>
                      <a:pt x="260" y="492"/>
                    </a:lnTo>
                    <a:lnTo>
                      <a:pt x="258" y="492"/>
                    </a:lnTo>
                    <a:lnTo>
                      <a:pt x="253" y="492"/>
                    </a:lnTo>
                    <a:lnTo>
                      <a:pt x="251" y="492"/>
                    </a:lnTo>
                    <a:lnTo>
                      <a:pt x="248" y="492"/>
                    </a:lnTo>
                    <a:lnTo>
                      <a:pt x="248" y="490"/>
                    </a:lnTo>
                    <a:lnTo>
                      <a:pt x="246" y="490"/>
                    </a:lnTo>
                    <a:lnTo>
                      <a:pt x="246" y="487"/>
                    </a:lnTo>
                    <a:lnTo>
                      <a:pt x="244" y="480"/>
                    </a:lnTo>
                    <a:lnTo>
                      <a:pt x="241" y="480"/>
                    </a:lnTo>
                    <a:lnTo>
                      <a:pt x="241" y="478"/>
                    </a:lnTo>
                    <a:lnTo>
                      <a:pt x="236" y="475"/>
                    </a:lnTo>
                    <a:lnTo>
                      <a:pt x="218" y="473"/>
                    </a:lnTo>
                    <a:lnTo>
                      <a:pt x="215" y="473"/>
                    </a:lnTo>
                    <a:lnTo>
                      <a:pt x="213" y="473"/>
                    </a:lnTo>
                    <a:lnTo>
                      <a:pt x="213" y="475"/>
                    </a:lnTo>
                    <a:lnTo>
                      <a:pt x="210" y="478"/>
                    </a:lnTo>
                    <a:lnTo>
                      <a:pt x="206" y="485"/>
                    </a:lnTo>
                    <a:lnTo>
                      <a:pt x="203" y="490"/>
                    </a:lnTo>
                    <a:lnTo>
                      <a:pt x="196" y="494"/>
                    </a:lnTo>
                    <a:lnTo>
                      <a:pt x="192" y="494"/>
                    </a:lnTo>
                    <a:lnTo>
                      <a:pt x="187" y="497"/>
                    </a:lnTo>
                    <a:lnTo>
                      <a:pt x="184" y="497"/>
                    </a:lnTo>
                    <a:lnTo>
                      <a:pt x="182" y="497"/>
                    </a:lnTo>
                    <a:lnTo>
                      <a:pt x="180" y="494"/>
                    </a:lnTo>
                    <a:lnTo>
                      <a:pt x="180" y="494"/>
                    </a:lnTo>
                    <a:lnTo>
                      <a:pt x="177" y="494"/>
                    </a:lnTo>
                    <a:lnTo>
                      <a:pt x="177" y="492"/>
                    </a:lnTo>
                    <a:lnTo>
                      <a:pt x="177" y="492"/>
                    </a:lnTo>
                    <a:lnTo>
                      <a:pt x="175" y="490"/>
                    </a:lnTo>
                    <a:lnTo>
                      <a:pt x="175" y="490"/>
                    </a:lnTo>
                    <a:lnTo>
                      <a:pt x="170" y="487"/>
                    </a:lnTo>
                    <a:lnTo>
                      <a:pt x="139" y="478"/>
                    </a:lnTo>
                    <a:lnTo>
                      <a:pt x="137" y="478"/>
                    </a:lnTo>
                    <a:lnTo>
                      <a:pt x="135" y="478"/>
                    </a:lnTo>
                    <a:lnTo>
                      <a:pt x="135" y="478"/>
                    </a:lnTo>
                    <a:lnTo>
                      <a:pt x="130" y="480"/>
                    </a:lnTo>
                    <a:lnTo>
                      <a:pt x="128" y="480"/>
                    </a:lnTo>
                    <a:lnTo>
                      <a:pt x="125" y="480"/>
                    </a:lnTo>
                    <a:lnTo>
                      <a:pt x="123" y="480"/>
                    </a:lnTo>
                    <a:lnTo>
                      <a:pt x="123" y="478"/>
                    </a:lnTo>
                    <a:lnTo>
                      <a:pt x="123" y="478"/>
                    </a:lnTo>
                    <a:lnTo>
                      <a:pt x="123" y="475"/>
                    </a:lnTo>
                    <a:lnTo>
                      <a:pt x="123" y="473"/>
                    </a:lnTo>
                    <a:lnTo>
                      <a:pt x="121" y="464"/>
                    </a:lnTo>
                    <a:lnTo>
                      <a:pt x="121" y="461"/>
                    </a:lnTo>
                    <a:lnTo>
                      <a:pt x="121" y="459"/>
                    </a:lnTo>
                    <a:lnTo>
                      <a:pt x="123" y="454"/>
                    </a:lnTo>
                    <a:lnTo>
                      <a:pt x="123" y="452"/>
                    </a:lnTo>
                    <a:lnTo>
                      <a:pt x="123" y="449"/>
                    </a:lnTo>
                    <a:lnTo>
                      <a:pt x="123" y="449"/>
                    </a:lnTo>
                    <a:lnTo>
                      <a:pt x="123" y="447"/>
                    </a:lnTo>
                    <a:lnTo>
                      <a:pt x="121" y="445"/>
                    </a:lnTo>
                    <a:lnTo>
                      <a:pt x="118" y="442"/>
                    </a:lnTo>
                    <a:lnTo>
                      <a:pt x="113" y="442"/>
                    </a:lnTo>
                    <a:lnTo>
                      <a:pt x="109" y="440"/>
                    </a:lnTo>
                    <a:lnTo>
                      <a:pt x="104" y="435"/>
                    </a:lnTo>
                    <a:lnTo>
                      <a:pt x="102" y="435"/>
                    </a:lnTo>
                    <a:lnTo>
                      <a:pt x="102" y="433"/>
                    </a:lnTo>
                    <a:lnTo>
                      <a:pt x="97" y="433"/>
                    </a:lnTo>
                    <a:lnTo>
                      <a:pt x="92" y="435"/>
                    </a:lnTo>
                    <a:lnTo>
                      <a:pt x="31" y="412"/>
                    </a:lnTo>
                    <a:lnTo>
                      <a:pt x="31" y="412"/>
                    </a:lnTo>
                    <a:lnTo>
                      <a:pt x="28" y="414"/>
                    </a:lnTo>
                    <a:lnTo>
                      <a:pt x="26" y="414"/>
                    </a:lnTo>
                    <a:lnTo>
                      <a:pt x="24" y="414"/>
                    </a:lnTo>
                    <a:lnTo>
                      <a:pt x="16" y="414"/>
                    </a:lnTo>
                    <a:lnTo>
                      <a:pt x="12" y="414"/>
                    </a:lnTo>
                    <a:lnTo>
                      <a:pt x="9" y="412"/>
                    </a:lnTo>
                    <a:lnTo>
                      <a:pt x="9" y="412"/>
                    </a:lnTo>
                    <a:lnTo>
                      <a:pt x="7" y="409"/>
                    </a:lnTo>
                    <a:lnTo>
                      <a:pt x="5" y="404"/>
                    </a:lnTo>
                    <a:lnTo>
                      <a:pt x="5" y="402"/>
                    </a:lnTo>
                    <a:lnTo>
                      <a:pt x="0" y="383"/>
                    </a:lnTo>
                    <a:lnTo>
                      <a:pt x="0" y="383"/>
                    </a:lnTo>
                    <a:lnTo>
                      <a:pt x="0" y="381"/>
                    </a:lnTo>
                    <a:lnTo>
                      <a:pt x="9" y="371"/>
                    </a:lnTo>
                    <a:lnTo>
                      <a:pt x="16" y="364"/>
                    </a:lnTo>
                    <a:lnTo>
                      <a:pt x="16" y="362"/>
                    </a:lnTo>
                    <a:lnTo>
                      <a:pt x="16" y="360"/>
                    </a:lnTo>
                    <a:lnTo>
                      <a:pt x="19" y="360"/>
                    </a:lnTo>
                    <a:lnTo>
                      <a:pt x="19" y="355"/>
                    </a:lnTo>
                    <a:lnTo>
                      <a:pt x="19" y="350"/>
                    </a:lnTo>
                    <a:lnTo>
                      <a:pt x="21" y="350"/>
                    </a:lnTo>
                    <a:lnTo>
                      <a:pt x="21" y="348"/>
                    </a:lnTo>
                    <a:lnTo>
                      <a:pt x="35" y="352"/>
                    </a:lnTo>
                    <a:lnTo>
                      <a:pt x="47" y="352"/>
                    </a:lnTo>
                    <a:lnTo>
                      <a:pt x="52" y="355"/>
                    </a:lnTo>
                    <a:lnTo>
                      <a:pt x="57" y="360"/>
                    </a:lnTo>
                    <a:lnTo>
                      <a:pt x="59" y="360"/>
                    </a:lnTo>
                    <a:lnTo>
                      <a:pt x="61" y="360"/>
                    </a:lnTo>
                    <a:lnTo>
                      <a:pt x="66" y="360"/>
                    </a:lnTo>
                    <a:lnTo>
                      <a:pt x="68" y="360"/>
                    </a:lnTo>
                    <a:lnTo>
                      <a:pt x="71" y="360"/>
                    </a:lnTo>
                    <a:lnTo>
                      <a:pt x="73" y="357"/>
                    </a:lnTo>
                    <a:lnTo>
                      <a:pt x="73" y="355"/>
                    </a:lnTo>
                    <a:lnTo>
                      <a:pt x="76" y="355"/>
                    </a:lnTo>
                    <a:lnTo>
                      <a:pt x="78" y="357"/>
                    </a:lnTo>
                    <a:lnTo>
                      <a:pt x="83" y="357"/>
                    </a:lnTo>
                    <a:lnTo>
                      <a:pt x="83" y="357"/>
                    </a:lnTo>
                    <a:lnTo>
                      <a:pt x="85" y="355"/>
                    </a:lnTo>
                    <a:lnTo>
                      <a:pt x="85" y="355"/>
                    </a:lnTo>
                    <a:lnTo>
                      <a:pt x="87" y="352"/>
                    </a:lnTo>
                    <a:lnTo>
                      <a:pt x="87" y="352"/>
                    </a:lnTo>
                    <a:lnTo>
                      <a:pt x="87" y="350"/>
                    </a:lnTo>
                    <a:lnTo>
                      <a:pt x="87" y="350"/>
                    </a:lnTo>
                    <a:lnTo>
                      <a:pt x="87" y="348"/>
                    </a:lnTo>
                    <a:lnTo>
                      <a:pt x="85" y="345"/>
                    </a:lnTo>
                    <a:lnTo>
                      <a:pt x="85" y="345"/>
                    </a:lnTo>
                    <a:lnTo>
                      <a:pt x="85" y="343"/>
                    </a:lnTo>
                    <a:lnTo>
                      <a:pt x="85" y="341"/>
                    </a:lnTo>
                    <a:lnTo>
                      <a:pt x="90" y="338"/>
                    </a:lnTo>
                    <a:lnTo>
                      <a:pt x="99" y="334"/>
                    </a:lnTo>
                    <a:lnTo>
                      <a:pt x="104" y="331"/>
                    </a:lnTo>
                    <a:lnTo>
                      <a:pt x="104" y="329"/>
                    </a:lnTo>
                    <a:lnTo>
                      <a:pt x="104" y="329"/>
                    </a:lnTo>
                    <a:lnTo>
                      <a:pt x="102" y="329"/>
                    </a:lnTo>
                    <a:lnTo>
                      <a:pt x="99" y="329"/>
                    </a:lnTo>
                    <a:lnTo>
                      <a:pt x="99" y="329"/>
                    </a:lnTo>
                    <a:lnTo>
                      <a:pt x="95" y="329"/>
                    </a:lnTo>
                    <a:lnTo>
                      <a:pt x="90" y="329"/>
                    </a:lnTo>
                    <a:lnTo>
                      <a:pt x="90" y="329"/>
                    </a:lnTo>
                    <a:lnTo>
                      <a:pt x="87" y="326"/>
                    </a:lnTo>
                    <a:lnTo>
                      <a:pt x="87" y="326"/>
                    </a:lnTo>
                    <a:lnTo>
                      <a:pt x="85" y="324"/>
                    </a:lnTo>
                    <a:lnTo>
                      <a:pt x="85" y="322"/>
                    </a:lnTo>
                    <a:lnTo>
                      <a:pt x="85" y="322"/>
                    </a:lnTo>
                    <a:lnTo>
                      <a:pt x="83" y="319"/>
                    </a:lnTo>
                    <a:lnTo>
                      <a:pt x="83" y="319"/>
                    </a:lnTo>
                    <a:lnTo>
                      <a:pt x="83" y="319"/>
                    </a:lnTo>
                    <a:lnTo>
                      <a:pt x="80" y="317"/>
                    </a:lnTo>
                    <a:lnTo>
                      <a:pt x="76" y="317"/>
                    </a:lnTo>
                    <a:lnTo>
                      <a:pt x="73" y="317"/>
                    </a:lnTo>
                    <a:lnTo>
                      <a:pt x="71" y="317"/>
                    </a:lnTo>
                    <a:lnTo>
                      <a:pt x="71" y="315"/>
                    </a:lnTo>
                    <a:lnTo>
                      <a:pt x="71" y="315"/>
                    </a:lnTo>
                    <a:lnTo>
                      <a:pt x="64" y="307"/>
                    </a:lnTo>
                    <a:lnTo>
                      <a:pt x="64" y="307"/>
                    </a:lnTo>
                    <a:lnTo>
                      <a:pt x="64" y="305"/>
                    </a:lnTo>
                    <a:lnTo>
                      <a:pt x="57" y="300"/>
                    </a:lnTo>
                    <a:lnTo>
                      <a:pt x="54" y="300"/>
                    </a:lnTo>
                    <a:lnTo>
                      <a:pt x="54" y="298"/>
                    </a:lnTo>
                    <a:lnTo>
                      <a:pt x="52" y="296"/>
                    </a:lnTo>
                    <a:lnTo>
                      <a:pt x="50" y="293"/>
                    </a:lnTo>
                    <a:lnTo>
                      <a:pt x="50" y="286"/>
                    </a:lnTo>
                    <a:lnTo>
                      <a:pt x="47" y="284"/>
                    </a:lnTo>
                    <a:lnTo>
                      <a:pt x="47" y="284"/>
                    </a:lnTo>
                    <a:lnTo>
                      <a:pt x="45" y="281"/>
                    </a:lnTo>
                    <a:lnTo>
                      <a:pt x="42" y="279"/>
                    </a:lnTo>
                    <a:lnTo>
                      <a:pt x="40" y="279"/>
                    </a:lnTo>
                    <a:lnTo>
                      <a:pt x="31" y="277"/>
                    </a:lnTo>
                    <a:lnTo>
                      <a:pt x="31" y="274"/>
                    </a:lnTo>
                    <a:lnTo>
                      <a:pt x="28" y="274"/>
                    </a:lnTo>
                    <a:lnTo>
                      <a:pt x="28" y="272"/>
                    </a:lnTo>
                    <a:lnTo>
                      <a:pt x="28" y="267"/>
                    </a:lnTo>
                    <a:lnTo>
                      <a:pt x="28" y="265"/>
                    </a:lnTo>
                    <a:lnTo>
                      <a:pt x="28" y="265"/>
                    </a:lnTo>
                    <a:lnTo>
                      <a:pt x="31" y="255"/>
                    </a:lnTo>
                    <a:lnTo>
                      <a:pt x="33" y="251"/>
                    </a:lnTo>
                    <a:lnTo>
                      <a:pt x="31" y="248"/>
                    </a:lnTo>
                    <a:lnTo>
                      <a:pt x="31" y="248"/>
                    </a:lnTo>
                    <a:lnTo>
                      <a:pt x="28" y="248"/>
                    </a:lnTo>
                    <a:lnTo>
                      <a:pt x="24" y="246"/>
                    </a:lnTo>
                    <a:lnTo>
                      <a:pt x="21" y="246"/>
                    </a:lnTo>
                    <a:lnTo>
                      <a:pt x="19" y="244"/>
                    </a:lnTo>
                    <a:lnTo>
                      <a:pt x="16" y="244"/>
                    </a:lnTo>
                    <a:lnTo>
                      <a:pt x="16" y="241"/>
                    </a:lnTo>
                    <a:lnTo>
                      <a:pt x="14" y="239"/>
                    </a:lnTo>
                    <a:lnTo>
                      <a:pt x="14" y="237"/>
                    </a:lnTo>
                    <a:lnTo>
                      <a:pt x="14" y="232"/>
                    </a:lnTo>
                    <a:lnTo>
                      <a:pt x="14" y="229"/>
                    </a:lnTo>
                    <a:lnTo>
                      <a:pt x="14" y="229"/>
                    </a:lnTo>
                    <a:lnTo>
                      <a:pt x="14" y="227"/>
                    </a:lnTo>
                    <a:lnTo>
                      <a:pt x="19" y="222"/>
                    </a:lnTo>
                    <a:lnTo>
                      <a:pt x="19" y="222"/>
                    </a:lnTo>
                    <a:lnTo>
                      <a:pt x="21" y="220"/>
                    </a:lnTo>
                    <a:lnTo>
                      <a:pt x="21" y="215"/>
                    </a:lnTo>
                    <a:lnTo>
                      <a:pt x="21" y="213"/>
                    </a:lnTo>
                    <a:lnTo>
                      <a:pt x="21" y="210"/>
                    </a:lnTo>
                    <a:lnTo>
                      <a:pt x="21" y="208"/>
                    </a:lnTo>
                    <a:lnTo>
                      <a:pt x="21" y="208"/>
                    </a:lnTo>
                    <a:lnTo>
                      <a:pt x="21" y="206"/>
                    </a:lnTo>
                    <a:lnTo>
                      <a:pt x="21" y="203"/>
                    </a:lnTo>
                    <a:lnTo>
                      <a:pt x="19" y="203"/>
                    </a:lnTo>
                    <a:lnTo>
                      <a:pt x="19" y="201"/>
                    </a:lnTo>
                    <a:lnTo>
                      <a:pt x="16" y="201"/>
                    </a:lnTo>
                    <a:lnTo>
                      <a:pt x="16" y="199"/>
                    </a:lnTo>
                    <a:lnTo>
                      <a:pt x="12" y="199"/>
                    </a:lnTo>
                    <a:lnTo>
                      <a:pt x="12" y="196"/>
                    </a:lnTo>
                    <a:lnTo>
                      <a:pt x="9" y="196"/>
                    </a:lnTo>
                    <a:lnTo>
                      <a:pt x="9" y="194"/>
                    </a:lnTo>
                    <a:lnTo>
                      <a:pt x="9" y="192"/>
                    </a:lnTo>
                    <a:lnTo>
                      <a:pt x="9" y="189"/>
                    </a:lnTo>
                    <a:lnTo>
                      <a:pt x="12" y="189"/>
                    </a:lnTo>
                    <a:lnTo>
                      <a:pt x="12" y="187"/>
                    </a:lnTo>
                    <a:lnTo>
                      <a:pt x="16" y="187"/>
                    </a:lnTo>
                    <a:lnTo>
                      <a:pt x="19" y="187"/>
                    </a:lnTo>
                    <a:lnTo>
                      <a:pt x="19" y="182"/>
                    </a:lnTo>
                    <a:lnTo>
                      <a:pt x="21" y="180"/>
                    </a:lnTo>
                    <a:lnTo>
                      <a:pt x="21" y="175"/>
                    </a:lnTo>
                    <a:lnTo>
                      <a:pt x="21" y="173"/>
                    </a:lnTo>
                    <a:lnTo>
                      <a:pt x="21" y="170"/>
                    </a:lnTo>
                    <a:lnTo>
                      <a:pt x="24" y="170"/>
                    </a:lnTo>
                    <a:lnTo>
                      <a:pt x="24" y="170"/>
                    </a:lnTo>
                    <a:lnTo>
                      <a:pt x="28" y="170"/>
                    </a:lnTo>
                    <a:lnTo>
                      <a:pt x="33" y="170"/>
                    </a:lnTo>
                    <a:lnTo>
                      <a:pt x="35" y="170"/>
                    </a:lnTo>
                    <a:lnTo>
                      <a:pt x="45" y="170"/>
                    </a:lnTo>
                    <a:lnTo>
                      <a:pt x="45" y="170"/>
                    </a:lnTo>
                    <a:lnTo>
                      <a:pt x="50" y="170"/>
                    </a:lnTo>
                    <a:lnTo>
                      <a:pt x="50" y="170"/>
                    </a:lnTo>
                    <a:lnTo>
                      <a:pt x="54" y="170"/>
                    </a:lnTo>
                    <a:lnTo>
                      <a:pt x="54" y="170"/>
                    </a:lnTo>
                    <a:lnTo>
                      <a:pt x="59" y="170"/>
                    </a:lnTo>
                    <a:lnTo>
                      <a:pt x="66" y="168"/>
                    </a:lnTo>
                    <a:lnTo>
                      <a:pt x="68" y="168"/>
                    </a:lnTo>
                    <a:lnTo>
                      <a:pt x="68" y="168"/>
                    </a:lnTo>
                    <a:lnTo>
                      <a:pt x="78" y="161"/>
                    </a:lnTo>
                    <a:lnTo>
                      <a:pt x="80" y="142"/>
                    </a:lnTo>
                    <a:lnTo>
                      <a:pt x="80" y="140"/>
                    </a:lnTo>
                    <a:lnTo>
                      <a:pt x="78" y="135"/>
                    </a:lnTo>
                    <a:lnTo>
                      <a:pt x="78" y="135"/>
                    </a:lnTo>
                    <a:lnTo>
                      <a:pt x="76" y="135"/>
                    </a:lnTo>
                    <a:lnTo>
                      <a:pt x="76" y="132"/>
                    </a:lnTo>
                    <a:lnTo>
                      <a:pt x="73" y="132"/>
                    </a:lnTo>
                    <a:lnTo>
                      <a:pt x="71" y="132"/>
                    </a:lnTo>
                    <a:lnTo>
                      <a:pt x="68" y="132"/>
                    </a:lnTo>
                    <a:lnTo>
                      <a:pt x="68" y="132"/>
                    </a:lnTo>
                    <a:lnTo>
                      <a:pt x="66" y="130"/>
                    </a:lnTo>
                    <a:lnTo>
                      <a:pt x="64" y="130"/>
                    </a:lnTo>
                    <a:lnTo>
                      <a:pt x="64" y="128"/>
                    </a:lnTo>
                    <a:lnTo>
                      <a:pt x="61" y="125"/>
                    </a:lnTo>
                    <a:lnTo>
                      <a:pt x="61" y="123"/>
                    </a:lnTo>
                    <a:lnTo>
                      <a:pt x="61" y="121"/>
                    </a:lnTo>
                    <a:lnTo>
                      <a:pt x="83" y="113"/>
                    </a:lnTo>
                    <a:lnTo>
                      <a:pt x="85" y="111"/>
                    </a:lnTo>
                    <a:lnTo>
                      <a:pt x="87" y="109"/>
                    </a:lnTo>
                    <a:lnTo>
                      <a:pt x="87" y="106"/>
                    </a:lnTo>
                    <a:lnTo>
                      <a:pt x="87" y="104"/>
                    </a:lnTo>
                    <a:lnTo>
                      <a:pt x="90" y="102"/>
                    </a:lnTo>
                    <a:lnTo>
                      <a:pt x="90" y="97"/>
                    </a:lnTo>
                    <a:lnTo>
                      <a:pt x="92" y="95"/>
                    </a:lnTo>
                    <a:lnTo>
                      <a:pt x="97" y="92"/>
                    </a:lnTo>
                    <a:lnTo>
                      <a:pt x="102" y="92"/>
                    </a:lnTo>
                    <a:lnTo>
                      <a:pt x="102" y="90"/>
                    </a:lnTo>
                    <a:lnTo>
                      <a:pt x="104" y="87"/>
                    </a:lnTo>
                    <a:lnTo>
                      <a:pt x="104" y="87"/>
                    </a:lnTo>
                    <a:lnTo>
                      <a:pt x="104" y="85"/>
                    </a:lnTo>
                    <a:lnTo>
                      <a:pt x="104" y="80"/>
                    </a:lnTo>
                    <a:lnTo>
                      <a:pt x="104" y="80"/>
                    </a:lnTo>
                    <a:lnTo>
                      <a:pt x="104" y="78"/>
                    </a:lnTo>
                    <a:lnTo>
                      <a:pt x="106" y="76"/>
                    </a:lnTo>
                    <a:lnTo>
                      <a:pt x="106" y="73"/>
                    </a:lnTo>
                    <a:lnTo>
                      <a:pt x="109" y="71"/>
                    </a:lnTo>
                    <a:lnTo>
                      <a:pt x="111" y="64"/>
                    </a:lnTo>
                    <a:lnTo>
                      <a:pt x="111" y="59"/>
                    </a:lnTo>
                    <a:lnTo>
                      <a:pt x="113" y="57"/>
                    </a:lnTo>
                    <a:lnTo>
                      <a:pt x="116" y="57"/>
                    </a:lnTo>
                    <a:lnTo>
                      <a:pt x="116" y="57"/>
                    </a:lnTo>
                    <a:lnTo>
                      <a:pt x="118" y="57"/>
                    </a:lnTo>
                    <a:lnTo>
                      <a:pt x="121" y="59"/>
                    </a:lnTo>
                    <a:lnTo>
                      <a:pt x="121" y="59"/>
                    </a:lnTo>
                    <a:lnTo>
                      <a:pt x="123" y="59"/>
                    </a:lnTo>
                    <a:lnTo>
                      <a:pt x="125" y="59"/>
                    </a:lnTo>
                    <a:lnTo>
                      <a:pt x="128" y="59"/>
                    </a:lnTo>
                    <a:lnTo>
                      <a:pt x="135" y="54"/>
                    </a:lnTo>
                    <a:lnTo>
                      <a:pt x="137" y="54"/>
                    </a:lnTo>
                    <a:lnTo>
                      <a:pt x="137" y="54"/>
                    </a:lnTo>
                    <a:lnTo>
                      <a:pt x="142" y="54"/>
                    </a:lnTo>
                    <a:lnTo>
                      <a:pt x="142" y="54"/>
                    </a:lnTo>
                    <a:lnTo>
                      <a:pt x="144" y="54"/>
                    </a:lnTo>
                    <a:lnTo>
                      <a:pt x="154" y="50"/>
                    </a:lnTo>
                    <a:lnTo>
                      <a:pt x="158" y="47"/>
                    </a:lnTo>
                    <a:lnTo>
                      <a:pt x="158" y="45"/>
                    </a:lnTo>
                    <a:lnTo>
                      <a:pt x="161" y="45"/>
                    </a:lnTo>
                    <a:lnTo>
                      <a:pt x="161" y="42"/>
                    </a:lnTo>
                    <a:lnTo>
                      <a:pt x="161" y="40"/>
                    </a:lnTo>
                    <a:lnTo>
                      <a:pt x="161" y="40"/>
                    </a:lnTo>
                    <a:lnTo>
                      <a:pt x="161" y="35"/>
                    </a:lnTo>
                    <a:lnTo>
                      <a:pt x="161" y="33"/>
                    </a:lnTo>
                    <a:lnTo>
                      <a:pt x="161" y="31"/>
                    </a:lnTo>
                    <a:lnTo>
                      <a:pt x="163" y="28"/>
                    </a:lnTo>
                    <a:lnTo>
                      <a:pt x="166" y="26"/>
                    </a:lnTo>
                    <a:lnTo>
                      <a:pt x="168" y="26"/>
                    </a:lnTo>
                    <a:lnTo>
                      <a:pt x="173" y="24"/>
                    </a:lnTo>
                    <a:lnTo>
                      <a:pt x="177" y="21"/>
                    </a:lnTo>
                    <a:lnTo>
                      <a:pt x="194" y="12"/>
                    </a:lnTo>
                    <a:lnTo>
                      <a:pt x="215" y="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 name="Freeform 35"/>
              <p:cNvSpPr>
                <a:spLocks/>
              </p:cNvSpPr>
              <p:nvPr/>
            </p:nvSpPr>
            <p:spPr bwMode="auto">
              <a:xfrm>
                <a:off x="3230547" y="2906556"/>
                <a:ext cx="5238" cy="8380"/>
              </a:xfrm>
              <a:custGeom>
                <a:avLst/>
                <a:gdLst>
                  <a:gd name="T0" fmla="*/ 0 w 5"/>
                  <a:gd name="T1" fmla="*/ 5 h 8"/>
                  <a:gd name="T2" fmla="*/ 0 w 5"/>
                  <a:gd name="T3" fmla="*/ 5 h 8"/>
                  <a:gd name="T4" fmla="*/ 3 w 5"/>
                  <a:gd name="T5" fmla="*/ 3 h 8"/>
                  <a:gd name="T6" fmla="*/ 5 w 5"/>
                  <a:gd name="T7" fmla="*/ 0 h 8"/>
                  <a:gd name="T8" fmla="*/ 3 w 5"/>
                  <a:gd name="T9" fmla="*/ 5 h 8"/>
                  <a:gd name="T10" fmla="*/ 0 w 5"/>
                  <a:gd name="T11" fmla="*/ 8 h 8"/>
                  <a:gd name="T12" fmla="*/ 0 w 5"/>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5"/>
                    </a:moveTo>
                    <a:lnTo>
                      <a:pt x="0" y="5"/>
                    </a:lnTo>
                    <a:lnTo>
                      <a:pt x="3" y="3"/>
                    </a:lnTo>
                    <a:lnTo>
                      <a:pt x="5" y="0"/>
                    </a:lnTo>
                    <a:lnTo>
                      <a:pt x="3" y="5"/>
                    </a:lnTo>
                    <a:lnTo>
                      <a:pt x="0" y="8"/>
                    </a:lnTo>
                    <a:lnTo>
                      <a:pt x="0"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36"/>
              <p:cNvSpPr>
                <a:spLocks/>
              </p:cNvSpPr>
              <p:nvPr/>
            </p:nvSpPr>
            <p:spPr bwMode="auto">
              <a:xfrm>
                <a:off x="3230547" y="2906556"/>
                <a:ext cx="5238" cy="8380"/>
              </a:xfrm>
              <a:custGeom>
                <a:avLst/>
                <a:gdLst>
                  <a:gd name="T0" fmla="*/ 0 w 5"/>
                  <a:gd name="T1" fmla="*/ 5 h 8"/>
                  <a:gd name="T2" fmla="*/ 0 w 5"/>
                  <a:gd name="T3" fmla="*/ 5 h 8"/>
                  <a:gd name="T4" fmla="*/ 3 w 5"/>
                  <a:gd name="T5" fmla="*/ 3 h 8"/>
                  <a:gd name="T6" fmla="*/ 5 w 5"/>
                  <a:gd name="T7" fmla="*/ 0 h 8"/>
                  <a:gd name="T8" fmla="*/ 3 w 5"/>
                  <a:gd name="T9" fmla="*/ 5 h 8"/>
                  <a:gd name="T10" fmla="*/ 0 w 5"/>
                  <a:gd name="T11" fmla="*/ 8 h 8"/>
                  <a:gd name="T12" fmla="*/ 0 w 5"/>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5"/>
                    </a:moveTo>
                    <a:lnTo>
                      <a:pt x="0" y="5"/>
                    </a:lnTo>
                    <a:lnTo>
                      <a:pt x="3" y="3"/>
                    </a:lnTo>
                    <a:lnTo>
                      <a:pt x="5" y="0"/>
                    </a:lnTo>
                    <a:lnTo>
                      <a:pt x="3" y="5"/>
                    </a:lnTo>
                    <a:lnTo>
                      <a:pt x="0" y="8"/>
                    </a:lnTo>
                    <a:lnTo>
                      <a:pt x="0" y="5"/>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 name="Freeform 37"/>
              <p:cNvSpPr>
                <a:spLocks noEditPoints="1"/>
              </p:cNvSpPr>
              <p:nvPr/>
            </p:nvSpPr>
            <p:spPr bwMode="auto">
              <a:xfrm>
                <a:off x="2487832" y="2059085"/>
                <a:ext cx="887278" cy="681958"/>
              </a:xfrm>
              <a:custGeom>
                <a:avLst/>
                <a:gdLst>
                  <a:gd name="T0" fmla="*/ 840 w 847"/>
                  <a:gd name="T1" fmla="*/ 492 h 651"/>
                  <a:gd name="T2" fmla="*/ 806 w 847"/>
                  <a:gd name="T3" fmla="*/ 526 h 651"/>
                  <a:gd name="T4" fmla="*/ 816 w 847"/>
                  <a:gd name="T5" fmla="*/ 575 h 651"/>
                  <a:gd name="T6" fmla="*/ 802 w 847"/>
                  <a:gd name="T7" fmla="*/ 596 h 651"/>
                  <a:gd name="T8" fmla="*/ 735 w 847"/>
                  <a:gd name="T9" fmla="*/ 611 h 651"/>
                  <a:gd name="T10" fmla="*/ 648 w 847"/>
                  <a:gd name="T11" fmla="*/ 608 h 651"/>
                  <a:gd name="T12" fmla="*/ 556 w 847"/>
                  <a:gd name="T13" fmla="*/ 632 h 651"/>
                  <a:gd name="T14" fmla="*/ 428 w 847"/>
                  <a:gd name="T15" fmla="*/ 570 h 651"/>
                  <a:gd name="T16" fmla="*/ 284 w 847"/>
                  <a:gd name="T17" fmla="*/ 476 h 651"/>
                  <a:gd name="T18" fmla="*/ 206 w 847"/>
                  <a:gd name="T19" fmla="*/ 388 h 651"/>
                  <a:gd name="T20" fmla="*/ 137 w 847"/>
                  <a:gd name="T21" fmla="*/ 369 h 651"/>
                  <a:gd name="T22" fmla="*/ 68 w 847"/>
                  <a:gd name="T23" fmla="*/ 275 h 651"/>
                  <a:gd name="T24" fmla="*/ 40 w 847"/>
                  <a:gd name="T25" fmla="*/ 208 h 651"/>
                  <a:gd name="T26" fmla="*/ 28 w 847"/>
                  <a:gd name="T27" fmla="*/ 180 h 651"/>
                  <a:gd name="T28" fmla="*/ 30 w 847"/>
                  <a:gd name="T29" fmla="*/ 156 h 651"/>
                  <a:gd name="T30" fmla="*/ 61 w 847"/>
                  <a:gd name="T31" fmla="*/ 138 h 651"/>
                  <a:gd name="T32" fmla="*/ 78 w 847"/>
                  <a:gd name="T33" fmla="*/ 116 h 651"/>
                  <a:gd name="T34" fmla="*/ 85 w 847"/>
                  <a:gd name="T35" fmla="*/ 81 h 651"/>
                  <a:gd name="T36" fmla="*/ 78 w 847"/>
                  <a:gd name="T37" fmla="*/ 59 h 651"/>
                  <a:gd name="T38" fmla="*/ 82 w 847"/>
                  <a:gd name="T39" fmla="*/ 43 h 651"/>
                  <a:gd name="T40" fmla="*/ 137 w 847"/>
                  <a:gd name="T41" fmla="*/ 59 h 651"/>
                  <a:gd name="T42" fmla="*/ 127 w 847"/>
                  <a:gd name="T43" fmla="*/ 78 h 651"/>
                  <a:gd name="T44" fmla="*/ 172 w 847"/>
                  <a:gd name="T45" fmla="*/ 97 h 651"/>
                  <a:gd name="T46" fmla="*/ 198 w 847"/>
                  <a:gd name="T47" fmla="*/ 83 h 651"/>
                  <a:gd name="T48" fmla="*/ 239 w 847"/>
                  <a:gd name="T49" fmla="*/ 126 h 651"/>
                  <a:gd name="T50" fmla="*/ 260 w 847"/>
                  <a:gd name="T51" fmla="*/ 152 h 651"/>
                  <a:gd name="T52" fmla="*/ 305 w 847"/>
                  <a:gd name="T53" fmla="*/ 175 h 651"/>
                  <a:gd name="T54" fmla="*/ 326 w 847"/>
                  <a:gd name="T55" fmla="*/ 187 h 651"/>
                  <a:gd name="T56" fmla="*/ 355 w 847"/>
                  <a:gd name="T57" fmla="*/ 168 h 651"/>
                  <a:gd name="T58" fmla="*/ 357 w 847"/>
                  <a:gd name="T59" fmla="*/ 149 h 651"/>
                  <a:gd name="T60" fmla="*/ 388 w 847"/>
                  <a:gd name="T61" fmla="*/ 145 h 651"/>
                  <a:gd name="T62" fmla="*/ 397 w 847"/>
                  <a:gd name="T63" fmla="*/ 126 h 651"/>
                  <a:gd name="T64" fmla="*/ 433 w 847"/>
                  <a:gd name="T65" fmla="*/ 76 h 651"/>
                  <a:gd name="T66" fmla="*/ 473 w 847"/>
                  <a:gd name="T67" fmla="*/ 62 h 651"/>
                  <a:gd name="T68" fmla="*/ 506 w 847"/>
                  <a:gd name="T69" fmla="*/ 48 h 651"/>
                  <a:gd name="T70" fmla="*/ 513 w 847"/>
                  <a:gd name="T71" fmla="*/ 22 h 651"/>
                  <a:gd name="T72" fmla="*/ 534 w 847"/>
                  <a:gd name="T73" fmla="*/ 0 h 651"/>
                  <a:gd name="T74" fmla="*/ 565 w 847"/>
                  <a:gd name="T75" fmla="*/ 31 h 651"/>
                  <a:gd name="T76" fmla="*/ 577 w 847"/>
                  <a:gd name="T77" fmla="*/ 62 h 651"/>
                  <a:gd name="T78" fmla="*/ 534 w 847"/>
                  <a:gd name="T79" fmla="*/ 71 h 651"/>
                  <a:gd name="T80" fmla="*/ 515 w 847"/>
                  <a:gd name="T81" fmla="*/ 88 h 651"/>
                  <a:gd name="T82" fmla="*/ 518 w 847"/>
                  <a:gd name="T83" fmla="*/ 102 h 651"/>
                  <a:gd name="T84" fmla="*/ 518 w 847"/>
                  <a:gd name="T85" fmla="*/ 123 h 651"/>
                  <a:gd name="T86" fmla="*/ 523 w 847"/>
                  <a:gd name="T87" fmla="*/ 147 h 651"/>
                  <a:gd name="T88" fmla="*/ 530 w 847"/>
                  <a:gd name="T89" fmla="*/ 175 h 651"/>
                  <a:gd name="T90" fmla="*/ 553 w 847"/>
                  <a:gd name="T91" fmla="*/ 201 h 651"/>
                  <a:gd name="T92" fmla="*/ 582 w 847"/>
                  <a:gd name="T93" fmla="*/ 220 h 651"/>
                  <a:gd name="T94" fmla="*/ 598 w 847"/>
                  <a:gd name="T95" fmla="*/ 230 h 651"/>
                  <a:gd name="T96" fmla="*/ 584 w 847"/>
                  <a:gd name="T97" fmla="*/ 246 h 651"/>
                  <a:gd name="T98" fmla="*/ 575 w 847"/>
                  <a:gd name="T99" fmla="*/ 256 h 651"/>
                  <a:gd name="T100" fmla="*/ 534 w 847"/>
                  <a:gd name="T101" fmla="*/ 253 h 651"/>
                  <a:gd name="T102" fmla="*/ 499 w 847"/>
                  <a:gd name="T103" fmla="*/ 284 h 651"/>
                  <a:gd name="T104" fmla="*/ 527 w 847"/>
                  <a:gd name="T105" fmla="*/ 315 h 651"/>
                  <a:gd name="T106" fmla="*/ 620 w 847"/>
                  <a:gd name="T107" fmla="*/ 346 h 651"/>
                  <a:gd name="T108" fmla="*/ 622 w 847"/>
                  <a:gd name="T109" fmla="*/ 379 h 651"/>
                  <a:gd name="T110" fmla="*/ 674 w 847"/>
                  <a:gd name="T111" fmla="*/ 391 h 651"/>
                  <a:gd name="T112" fmla="*/ 695 w 847"/>
                  <a:gd name="T113" fmla="*/ 395 h 651"/>
                  <a:gd name="T114" fmla="*/ 743 w 847"/>
                  <a:gd name="T115" fmla="*/ 381 h 651"/>
                  <a:gd name="T116" fmla="*/ 764 w 847"/>
                  <a:gd name="T117" fmla="*/ 391 h 651"/>
                  <a:gd name="T118" fmla="*/ 823 w 847"/>
                  <a:gd name="T119" fmla="*/ 417 h 651"/>
                  <a:gd name="T120" fmla="*/ 840 w 847"/>
                  <a:gd name="T121" fmla="*/ 457 h 651"/>
                  <a:gd name="T122" fmla="*/ 336 w 847"/>
                  <a:gd name="T123" fmla="*/ 395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7" h="651">
                    <a:moveTo>
                      <a:pt x="844" y="471"/>
                    </a:moveTo>
                    <a:lnTo>
                      <a:pt x="844" y="471"/>
                    </a:lnTo>
                    <a:lnTo>
                      <a:pt x="847" y="473"/>
                    </a:lnTo>
                    <a:lnTo>
                      <a:pt x="847" y="476"/>
                    </a:lnTo>
                    <a:lnTo>
                      <a:pt x="844" y="478"/>
                    </a:lnTo>
                    <a:lnTo>
                      <a:pt x="840" y="485"/>
                    </a:lnTo>
                    <a:lnTo>
                      <a:pt x="837" y="485"/>
                    </a:lnTo>
                    <a:lnTo>
                      <a:pt x="840" y="488"/>
                    </a:lnTo>
                    <a:lnTo>
                      <a:pt x="840" y="488"/>
                    </a:lnTo>
                    <a:lnTo>
                      <a:pt x="840" y="490"/>
                    </a:lnTo>
                    <a:lnTo>
                      <a:pt x="840" y="492"/>
                    </a:lnTo>
                    <a:lnTo>
                      <a:pt x="835" y="499"/>
                    </a:lnTo>
                    <a:lnTo>
                      <a:pt x="832" y="499"/>
                    </a:lnTo>
                    <a:lnTo>
                      <a:pt x="830" y="502"/>
                    </a:lnTo>
                    <a:lnTo>
                      <a:pt x="828" y="504"/>
                    </a:lnTo>
                    <a:lnTo>
                      <a:pt x="821" y="514"/>
                    </a:lnTo>
                    <a:lnTo>
                      <a:pt x="821" y="514"/>
                    </a:lnTo>
                    <a:lnTo>
                      <a:pt x="816" y="518"/>
                    </a:lnTo>
                    <a:lnTo>
                      <a:pt x="816" y="518"/>
                    </a:lnTo>
                    <a:lnTo>
                      <a:pt x="809" y="523"/>
                    </a:lnTo>
                    <a:lnTo>
                      <a:pt x="806" y="523"/>
                    </a:lnTo>
                    <a:lnTo>
                      <a:pt x="806" y="526"/>
                    </a:lnTo>
                    <a:lnTo>
                      <a:pt x="806" y="528"/>
                    </a:lnTo>
                    <a:lnTo>
                      <a:pt x="811" y="535"/>
                    </a:lnTo>
                    <a:lnTo>
                      <a:pt x="814" y="537"/>
                    </a:lnTo>
                    <a:lnTo>
                      <a:pt x="814" y="540"/>
                    </a:lnTo>
                    <a:lnTo>
                      <a:pt x="814" y="542"/>
                    </a:lnTo>
                    <a:lnTo>
                      <a:pt x="814" y="552"/>
                    </a:lnTo>
                    <a:lnTo>
                      <a:pt x="816" y="561"/>
                    </a:lnTo>
                    <a:lnTo>
                      <a:pt x="816" y="568"/>
                    </a:lnTo>
                    <a:lnTo>
                      <a:pt x="816" y="573"/>
                    </a:lnTo>
                    <a:lnTo>
                      <a:pt x="816" y="575"/>
                    </a:lnTo>
                    <a:lnTo>
                      <a:pt x="816" y="575"/>
                    </a:lnTo>
                    <a:lnTo>
                      <a:pt x="816" y="578"/>
                    </a:lnTo>
                    <a:lnTo>
                      <a:pt x="816" y="580"/>
                    </a:lnTo>
                    <a:lnTo>
                      <a:pt x="814" y="580"/>
                    </a:lnTo>
                    <a:lnTo>
                      <a:pt x="811" y="582"/>
                    </a:lnTo>
                    <a:lnTo>
                      <a:pt x="809" y="585"/>
                    </a:lnTo>
                    <a:lnTo>
                      <a:pt x="806" y="585"/>
                    </a:lnTo>
                    <a:lnTo>
                      <a:pt x="804" y="587"/>
                    </a:lnTo>
                    <a:lnTo>
                      <a:pt x="804" y="589"/>
                    </a:lnTo>
                    <a:lnTo>
                      <a:pt x="802" y="592"/>
                    </a:lnTo>
                    <a:lnTo>
                      <a:pt x="802" y="594"/>
                    </a:lnTo>
                    <a:lnTo>
                      <a:pt x="802" y="596"/>
                    </a:lnTo>
                    <a:lnTo>
                      <a:pt x="802" y="599"/>
                    </a:lnTo>
                    <a:lnTo>
                      <a:pt x="802" y="599"/>
                    </a:lnTo>
                    <a:lnTo>
                      <a:pt x="790" y="604"/>
                    </a:lnTo>
                    <a:lnTo>
                      <a:pt x="788" y="606"/>
                    </a:lnTo>
                    <a:lnTo>
                      <a:pt x="783" y="611"/>
                    </a:lnTo>
                    <a:lnTo>
                      <a:pt x="776" y="604"/>
                    </a:lnTo>
                    <a:lnTo>
                      <a:pt x="771" y="604"/>
                    </a:lnTo>
                    <a:lnTo>
                      <a:pt x="762" y="608"/>
                    </a:lnTo>
                    <a:lnTo>
                      <a:pt x="757" y="608"/>
                    </a:lnTo>
                    <a:lnTo>
                      <a:pt x="754" y="606"/>
                    </a:lnTo>
                    <a:lnTo>
                      <a:pt x="735" y="611"/>
                    </a:lnTo>
                    <a:lnTo>
                      <a:pt x="726" y="620"/>
                    </a:lnTo>
                    <a:lnTo>
                      <a:pt x="733" y="632"/>
                    </a:lnTo>
                    <a:lnTo>
                      <a:pt x="721" y="634"/>
                    </a:lnTo>
                    <a:lnTo>
                      <a:pt x="719" y="634"/>
                    </a:lnTo>
                    <a:lnTo>
                      <a:pt x="717" y="630"/>
                    </a:lnTo>
                    <a:lnTo>
                      <a:pt x="714" y="627"/>
                    </a:lnTo>
                    <a:lnTo>
                      <a:pt x="712" y="625"/>
                    </a:lnTo>
                    <a:lnTo>
                      <a:pt x="709" y="630"/>
                    </a:lnTo>
                    <a:lnTo>
                      <a:pt x="707" y="630"/>
                    </a:lnTo>
                    <a:lnTo>
                      <a:pt x="700" y="623"/>
                    </a:lnTo>
                    <a:lnTo>
                      <a:pt x="648" y="608"/>
                    </a:lnTo>
                    <a:lnTo>
                      <a:pt x="636" y="611"/>
                    </a:lnTo>
                    <a:lnTo>
                      <a:pt x="612" y="618"/>
                    </a:lnTo>
                    <a:lnTo>
                      <a:pt x="605" y="623"/>
                    </a:lnTo>
                    <a:lnTo>
                      <a:pt x="596" y="632"/>
                    </a:lnTo>
                    <a:lnTo>
                      <a:pt x="584" y="637"/>
                    </a:lnTo>
                    <a:lnTo>
                      <a:pt x="579" y="649"/>
                    </a:lnTo>
                    <a:lnTo>
                      <a:pt x="572" y="651"/>
                    </a:lnTo>
                    <a:lnTo>
                      <a:pt x="565" y="651"/>
                    </a:lnTo>
                    <a:lnTo>
                      <a:pt x="560" y="646"/>
                    </a:lnTo>
                    <a:lnTo>
                      <a:pt x="560" y="639"/>
                    </a:lnTo>
                    <a:lnTo>
                      <a:pt x="556" y="632"/>
                    </a:lnTo>
                    <a:lnTo>
                      <a:pt x="551" y="627"/>
                    </a:lnTo>
                    <a:lnTo>
                      <a:pt x="544" y="615"/>
                    </a:lnTo>
                    <a:lnTo>
                      <a:pt x="537" y="611"/>
                    </a:lnTo>
                    <a:lnTo>
                      <a:pt x="518" y="592"/>
                    </a:lnTo>
                    <a:lnTo>
                      <a:pt x="506" y="587"/>
                    </a:lnTo>
                    <a:lnTo>
                      <a:pt x="497" y="582"/>
                    </a:lnTo>
                    <a:lnTo>
                      <a:pt x="489" y="580"/>
                    </a:lnTo>
                    <a:lnTo>
                      <a:pt x="463" y="582"/>
                    </a:lnTo>
                    <a:lnTo>
                      <a:pt x="461" y="582"/>
                    </a:lnTo>
                    <a:lnTo>
                      <a:pt x="435" y="573"/>
                    </a:lnTo>
                    <a:lnTo>
                      <a:pt x="428" y="570"/>
                    </a:lnTo>
                    <a:lnTo>
                      <a:pt x="426" y="573"/>
                    </a:lnTo>
                    <a:lnTo>
                      <a:pt x="423" y="578"/>
                    </a:lnTo>
                    <a:lnTo>
                      <a:pt x="418" y="575"/>
                    </a:lnTo>
                    <a:lnTo>
                      <a:pt x="390" y="542"/>
                    </a:lnTo>
                    <a:lnTo>
                      <a:pt x="352" y="511"/>
                    </a:lnTo>
                    <a:lnTo>
                      <a:pt x="317" y="485"/>
                    </a:lnTo>
                    <a:lnTo>
                      <a:pt x="310" y="483"/>
                    </a:lnTo>
                    <a:lnTo>
                      <a:pt x="303" y="481"/>
                    </a:lnTo>
                    <a:lnTo>
                      <a:pt x="298" y="478"/>
                    </a:lnTo>
                    <a:lnTo>
                      <a:pt x="293" y="478"/>
                    </a:lnTo>
                    <a:lnTo>
                      <a:pt x="284" y="476"/>
                    </a:lnTo>
                    <a:lnTo>
                      <a:pt x="281" y="476"/>
                    </a:lnTo>
                    <a:lnTo>
                      <a:pt x="276" y="471"/>
                    </a:lnTo>
                    <a:lnTo>
                      <a:pt x="272" y="464"/>
                    </a:lnTo>
                    <a:lnTo>
                      <a:pt x="269" y="457"/>
                    </a:lnTo>
                    <a:lnTo>
                      <a:pt x="269" y="447"/>
                    </a:lnTo>
                    <a:lnTo>
                      <a:pt x="267" y="440"/>
                    </a:lnTo>
                    <a:lnTo>
                      <a:pt x="262" y="431"/>
                    </a:lnTo>
                    <a:lnTo>
                      <a:pt x="253" y="419"/>
                    </a:lnTo>
                    <a:lnTo>
                      <a:pt x="243" y="410"/>
                    </a:lnTo>
                    <a:lnTo>
                      <a:pt x="210" y="391"/>
                    </a:lnTo>
                    <a:lnTo>
                      <a:pt x="206" y="388"/>
                    </a:lnTo>
                    <a:lnTo>
                      <a:pt x="203" y="386"/>
                    </a:lnTo>
                    <a:lnTo>
                      <a:pt x="201" y="381"/>
                    </a:lnTo>
                    <a:lnTo>
                      <a:pt x="198" y="379"/>
                    </a:lnTo>
                    <a:lnTo>
                      <a:pt x="189" y="379"/>
                    </a:lnTo>
                    <a:lnTo>
                      <a:pt x="187" y="376"/>
                    </a:lnTo>
                    <a:lnTo>
                      <a:pt x="182" y="372"/>
                    </a:lnTo>
                    <a:lnTo>
                      <a:pt x="175" y="369"/>
                    </a:lnTo>
                    <a:lnTo>
                      <a:pt x="170" y="367"/>
                    </a:lnTo>
                    <a:lnTo>
                      <a:pt x="163" y="365"/>
                    </a:lnTo>
                    <a:lnTo>
                      <a:pt x="139" y="369"/>
                    </a:lnTo>
                    <a:lnTo>
                      <a:pt x="137" y="369"/>
                    </a:lnTo>
                    <a:lnTo>
                      <a:pt x="135" y="365"/>
                    </a:lnTo>
                    <a:lnTo>
                      <a:pt x="127" y="358"/>
                    </a:lnTo>
                    <a:lnTo>
                      <a:pt x="123" y="350"/>
                    </a:lnTo>
                    <a:lnTo>
                      <a:pt x="118" y="348"/>
                    </a:lnTo>
                    <a:lnTo>
                      <a:pt x="116" y="341"/>
                    </a:lnTo>
                    <a:lnTo>
                      <a:pt x="106" y="334"/>
                    </a:lnTo>
                    <a:lnTo>
                      <a:pt x="104" y="329"/>
                    </a:lnTo>
                    <a:lnTo>
                      <a:pt x="104" y="324"/>
                    </a:lnTo>
                    <a:lnTo>
                      <a:pt x="99" y="317"/>
                    </a:lnTo>
                    <a:lnTo>
                      <a:pt x="78" y="284"/>
                    </a:lnTo>
                    <a:lnTo>
                      <a:pt x="68" y="275"/>
                    </a:lnTo>
                    <a:lnTo>
                      <a:pt x="28" y="249"/>
                    </a:lnTo>
                    <a:lnTo>
                      <a:pt x="12" y="249"/>
                    </a:lnTo>
                    <a:lnTo>
                      <a:pt x="0" y="244"/>
                    </a:lnTo>
                    <a:lnTo>
                      <a:pt x="4" y="223"/>
                    </a:lnTo>
                    <a:lnTo>
                      <a:pt x="4" y="223"/>
                    </a:lnTo>
                    <a:lnTo>
                      <a:pt x="4" y="220"/>
                    </a:lnTo>
                    <a:lnTo>
                      <a:pt x="7" y="218"/>
                    </a:lnTo>
                    <a:lnTo>
                      <a:pt x="9" y="216"/>
                    </a:lnTo>
                    <a:lnTo>
                      <a:pt x="12" y="216"/>
                    </a:lnTo>
                    <a:lnTo>
                      <a:pt x="38" y="208"/>
                    </a:lnTo>
                    <a:lnTo>
                      <a:pt x="40" y="208"/>
                    </a:lnTo>
                    <a:lnTo>
                      <a:pt x="40" y="206"/>
                    </a:lnTo>
                    <a:lnTo>
                      <a:pt x="42" y="206"/>
                    </a:lnTo>
                    <a:lnTo>
                      <a:pt x="42" y="204"/>
                    </a:lnTo>
                    <a:lnTo>
                      <a:pt x="42" y="199"/>
                    </a:lnTo>
                    <a:lnTo>
                      <a:pt x="42" y="194"/>
                    </a:lnTo>
                    <a:lnTo>
                      <a:pt x="42" y="190"/>
                    </a:lnTo>
                    <a:lnTo>
                      <a:pt x="42" y="187"/>
                    </a:lnTo>
                    <a:lnTo>
                      <a:pt x="40" y="187"/>
                    </a:lnTo>
                    <a:lnTo>
                      <a:pt x="38" y="185"/>
                    </a:lnTo>
                    <a:lnTo>
                      <a:pt x="28" y="180"/>
                    </a:lnTo>
                    <a:lnTo>
                      <a:pt x="28" y="180"/>
                    </a:lnTo>
                    <a:lnTo>
                      <a:pt x="28" y="178"/>
                    </a:lnTo>
                    <a:lnTo>
                      <a:pt x="28" y="175"/>
                    </a:lnTo>
                    <a:lnTo>
                      <a:pt x="28" y="173"/>
                    </a:lnTo>
                    <a:lnTo>
                      <a:pt x="33" y="168"/>
                    </a:lnTo>
                    <a:lnTo>
                      <a:pt x="33" y="166"/>
                    </a:lnTo>
                    <a:lnTo>
                      <a:pt x="33" y="164"/>
                    </a:lnTo>
                    <a:lnTo>
                      <a:pt x="30" y="161"/>
                    </a:lnTo>
                    <a:lnTo>
                      <a:pt x="30" y="161"/>
                    </a:lnTo>
                    <a:lnTo>
                      <a:pt x="30" y="159"/>
                    </a:lnTo>
                    <a:lnTo>
                      <a:pt x="30" y="156"/>
                    </a:lnTo>
                    <a:lnTo>
                      <a:pt x="30" y="156"/>
                    </a:lnTo>
                    <a:lnTo>
                      <a:pt x="33" y="154"/>
                    </a:lnTo>
                    <a:lnTo>
                      <a:pt x="35" y="154"/>
                    </a:lnTo>
                    <a:lnTo>
                      <a:pt x="35" y="154"/>
                    </a:lnTo>
                    <a:lnTo>
                      <a:pt x="40" y="156"/>
                    </a:lnTo>
                    <a:lnTo>
                      <a:pt x="40" y="156"/>
                    </a:lnTo>
                    <a:lnTo>
                      <a:pt x="42" y="156"/>
                    </a:lnTo>
                    <a:lnTo>
                      <a:pt x="56" y="147"/>
                    </a:lnTo>
                    <a:lnTo>
                      <a:pt x="56" y="147"/>
                    </a:lnTo>
                    <a:lnTo>
                      <a:pt x="59" y="145"/>
                    </a:lnTo>
                    <a:lnTo>
                      <a:pt x="59" y="145"/>
                    </a:lnTo>
                    <a:lnTo>
                      <a:pt x="61" y="138"/>
                    </a:lnTo>
                    <a:lnTo>
                      <a:pt x="64" y="135"/>
                    </a:lnTo>
                    <a:lnTo>
                      <a:pt x="64" y="135"/>
                    </a:lnTo>
                    <a:lnTo>
                      <a:pt x="68" y="133"/>
                    </a:lnTo>
                    <a:lnTo>
                      <a:pt x="71" y="130"/>
                    </a:lnTo>
                    <a:lnTo>
                      <a:pt x="73" y="128"/>
                    </a:lnTo>
                    <a:lnTo>
                      <a:pt x="73" y="126"/>
                    </a:lnTo>
                    <a:lnTo>
                      <a:pt x="75" y="126"/>
                    </a:lnTo>
                    <a:lnTo>
                      <a:pt x="75" y="119"/>
                    </a:lnTo>
                    <a:lnTo>
                      <a:pt x="78" y="116"/>
                    </a:lnTo>
                    <a:lnTo>
                      <a:pt x="78" y="116"/>
                    </a:lnTo>
                    <a:lnTo>
                      <a:pt x="78" y="116"/>
                    </a:lnTo>
                    <a:lnTo>
                      <a:pt x="78" y="114"/>
                    </a:lnTo>
                    <a:lnTo>
                      <a:pt x="80" y="114"/>
                    </a:lnTo>
                    <a:lnTo>
                      <a:pt x="85" y="111"/>
                    </a:lnTo>
                    <a:lnTo>
                      <a:pt x="85" y="111"/>
                    </a:lnTo>
                    <a:lnTo>
                      <a:pt x="87" y="111"/>
                    </a:lnTo>
                    <a:lnTo>
                      <a:pt x="87" y="107"/>
                    </a:lnTo>
                    <a:lnTo>
                      <a:pt x="87" y="102"/>
                    </a:lnTo>
                    <a:lnTo>
                      <a:pt x="85" y="90"/>
                    </a:lnTo>
                    <a:lnTo>
                      <a:pt x="85" y="85"/>
                    </a:lnTo>
                    <a:lnTo>
                      <a:pt x="85" y="83"/>
                    </a:lnTo>
                    <a:lnTo>
                      <a:pt x="85" y="81"/>
                    </a:lnTo>
                    <a:lnTo>
                      <a:pt x="87" y="81"/>
                    </a:lnTo>
                    <a:lnTo>
                      <a:pt x="87" y="78"/>
                    </a:lnTo>
                    <a:lnTo>
                      <a:pt x="87" y="76"/>
                    </a:lnTo>
                    <a:lnTo>
                      <a:pt x="87" y="74"/>
                    </a:lnTo>
                    <a:lnTo>
                      <a:pt x="87" y="71"/>
                    </a:lnTo>
                    <a:lnTo>
                      <a:pt x="87" y="69"/>
                    </a:lnTo>
                    <a:lnTo>
                      <a:pt x="85" y="69"/>
                    </a:lnTo>
                    <a:lnTo>
                      <a:pt x="82" y="67"/>
                    </a:lnTo>
                    <a:lnTo>
                      <a:pt x="80" y="64"/>
                    </a:lnTo>
                    <a:lnTo>
                      <a:pt x="78" y="59"/>
                    </a:lnTo>
                    <a:lnTo>
                      <a:pt x="78" y="59"/>
                    </a:lnTo>
                    <a:lnTo>
                      <a:pt x="75" y="57"/>
                    </a:lnTo>
                    <a:lnTo>
                      <a:pt x="66" y="50"/>
                    </a:lnTo>
                    <a:lnTo>
                      <a:pt x="66" y="48"/>
                    </a:lnTo>
                    <a:lnTo>
                      <a:pt x="68" y="45"/>
                    </a:lnTo>
                    <a:lnTo>
                      <a:pt x="71" y="41"/>
                    </a:lnTo>
                    <a:lnTo>
                      <a:pt x="71" y="41"/>
                    </a:lnTo>
                    <a:lnTo>
                      <a:pt x="73" y="41"/>
                    </a:lnTo>
                    <a:lnTo>
                      <a:pt x="75" y="41"/>
                    </a:lnTo>
                    <a:lnTo>
                      <a:pt x="78" y="41"/>
                    </a:lnTo>
                    <a:lnTo>
                      <a:pt x="80" y="43"/>
                    </a:lnTo>
                    <a:lnTo>
                      <a:pt x="82" y="43"/>
                    </a:lnTo>
                    <a:lnTo>
                      <a:pt x="85" y="41"/>
                    </a:lnTo>
                    <a:lnTo>
                      <a:pt x="90" y="33"/>
                    </a:lnTo>
                    <a:lnTo>
                      <a:pt x="92" y="31"/>
                    </a:lnTo>
                    <a:lnTo>
                      <a:pt x="106" y="22"/>
                    </a:lnTo>
                    <a:lnTo>
                      <a:pt x="123" y="45"/>
                    </a:lnTo>
                    <a:lnTo>
                      <a:pt x="130" y="50"/>
                    </a:lnTo>
                    <a:lnTo>
                      <a:pt x="132" y="52"/>
                    </a:lnTo>
                    <a:lnTo>
                      <a:pt x="137" y="55"/>
                    </a:lnTo>
                    <a:lnTo>
                      <a:pt x="137" y="57"/>
                    </a:lnTo>
                    <a:lnTo>
                      <a:pt x="139" y="57"/>
                    </a:lnTo>
                    <a:lnTo>
                      <a:pt x="137" y="59"/>
                    </a:lnTo>
                    <a:lnTo>
                      <a:pt x="137" y="62"/>
                    </a:lnTo>
                    <a:lnTo>
                      <a:pt x="137" y="62"/>
                    </a:lnTo>
                    <a:lnTo>
                      <a:pt x="137" y="64"/>
                    </a:lnTo>
                    <a:lnTo>
                      <a:pt x="137" y="64"/>
                    </a:lnTo>
                    <a:lnTo>
                      <a:pt x="135" y="67"/>
                    </a:lnTo>
                    <a:lnTo>
                      <a:pt x="130" y="69"/>
                    </a:lnTo>
                    <a:lnTo>
                      <a:pt x="130" y="71"/>
                    </a:lnTo>
                    <a:lnTo>
                      <a:pt x="127" y="74"/>
                    </a:lnTo>
                    <a:lnTo>
                      <a:pt x="127" y="74"/>
                    </a:lnTo>
                    <a:lnTo>
                      <a:pt x="127" y="76"/>
                    </a:lnTo>
                    <a:lnTo>
                      <a:pt x="127" y="78"/>
                    </a:lnTo>
                    <a:lnTo>
                      <a:pt x="127" y="81"/>
                    </a:lnTo>
                    <a:lnTo>
                      <a:pt x="135" y="85"/>
                    </a:lnTo>
                    <a:lnTo>
                      <a:pt x="137" y="88"/>
                    </a:lnTo>
                    <a:lnTo>
                      <a:pt x="139" y="88"/>
                    </a:lnTo>
                    <a:lnTo>
                      <a:pt x="146" y="93"/>
                    </a:lnTo>
                    <a:lnTo>
                      <a:pt x="151" y="95"/>
                    </a:lnTo>
                    <a:lnTo>
                      <a:pt x="158" y="102"/>
                    </a:lnTo>
                    <a:lnTo>
                      <a:pt x="161" y="102"/>
                    </a:lnTo>
                    <a:lnTo>
                      <a:pt x="163" y="102"/>
                    </a:lnTo>
                    <a:lnTo>
                      <a:pt x="163" y="102"/>
                    </a:lnTo>
                    <a:lnTo>
                      <a:pt x="172" y="97"/>
                    </a:lnTo>
                    <a:lnTo>
                      <a:pt x="182" y="93"/>
                    </a:lnTo>
                    <a:lnTo>
                      <a:pt x="182" y="93"/>
                    </a:lnTo>
                    <a:lnTo>
                      <a:pt x="189" y="93"/>
                    </a:lnTo>
                    <a:lnTo>
                      <a:pt x="191" y="93"/>
                    </a:lnTo>
                    <a:lnTo>
                      <a:pt x="191" y="93"/>
                    </a:lnTo>
                    <a:lnTo>
                      <a:pt x="194" y="93"/>
                    </a:lnTo>
                    <a:lnTo>
                      <a:pt x="194" y="90"/>
                    </a:lnTo>
                    <a:lnTo>
                      <a:pt x="194" y="90"/>
                    </a:lnTo>
                    <a:lnTo>
                      <a:pt x="196" y="85"/>
                    </a:lnTo>
                    <a:lnTo>
                      <a:pt x="196" y="85"/>
                    </a:lnTo>
                    <a:lnTo>
                      <a:pt x="198" y="83"/>
                    </a:lnTo>
                    <a:lnTo>
                      <a:pt x="198" y="83"/>
                    </a:lnTo>
                    <a:lnTo>
                      <a:pt x="215" y="90"/>
                    </a:lnTo>
                    <a:lnTo>
                      <a:pt x="220" y="90"/>
                    </a:lnTo>
                    <a:lnTo>
                      <a:pt x="220" y="90"/>
                    </a:lnTo>
                    <a:lnTo>
                      <a:pt x="224" y="93"/>
                    </a:lnTo>
                    <a:lnTo>
                      <a:pt x="227" y="95"/>
                    </a:lnTo>
                    <a:lnTo>
                      <a:pt x="229" y="102"/>
                    </a:lnTo>
                    <a:lnTo>
                      <a:pt x="232" y="111"/>
                    </a:lnTo>
                    <a:lnTo>
                      <a:pt x="232" y="119"/>
                    </a:lnTo>
                    <a:lnTo>
                      <a:pt x="236" y="126"/>
                    </a:lnTo>
                    <a:lnTo>
                      <a:pt x="239" y="126"/>
                    </a:lnTo>
                    <a:lnTo>
                      <a:pt x="241" y="126"/>
                    </a:lnTo>
                    <a:lnTo>
                      <a:pt x="241" y="123"/>
                    </a:lnTo>
                    <a:lnTo>
                      <a:pt x="241" y="126"/>
                    </a:lnTo>
                    <a:lnTo>
                      <a:pt x="243" y="133"/>
                    </a:lnTo>
                    <a:lnTo>
                      <a:pt x="243" y="138"/>
                    </a:lnTo>
                    <a:lnTo>
                      <a:pt x="246" y="145"/>
                    </a:lnTo>
                    <a:lnTo>
                      <a:pt x="248" y="147"/>
                    </a:lnTo>
                    <a:lnTo>
                      <a:pt x="248" y="149"/>
                    </a:lnTo>
                    <a:lnTo>
                      <a:pt x="253" y="152"/>
                    </a:lnTo>
                    <a:lnTo>
                      <a:pt x="255" y="156"/>
                    </a:lnTo>
                    <a:lnTo>
                      <a:pt x="260" y="152"/>
                    </a:lnTo>
                    <a:lnTo>
                      <a:pt x="267" y="152"/>
                    </a:lnTo>
                    <a:lnTo>
                      <a:pt x="286" y="164"/>
                    </a:lnTo>
                    <a:lnTo>
                      <a:pt x="293" y="171"/>
                    </a:lnTo>
                    <a:lnTo>
                      <a:pt x="293" y="171"/>
                    </a:lnTo>
                    <a:lnTo>
                      <a:pt x="295" y="175"/>
                    </a:lnTo>
                    <a:lnTo>
                      <a:pt x="295" y="175"/>
                    </a:lnTo>
                    <a:lnTo>
                      <a:pt x="295" y="175"/>
                    </a:lnTo>
                    <a:lnTo>
                      <a:pt x="298" y="175"/>
                    </a:lnTo>
                    <a:lnTo>
                      <a:pt x="298" y="175"/>
                    </a:lnTo>
                    <a:lnTo>
                      <a:pt x="300" y="175"/>
                    </a:lnTo>
                    <a:lnTo>
                      <a:pt x="305" y="175"/>
                    </a:lnTo>
                    <a:lnTo>
                      <a:pt x="305" y="178"/>
                    </a:lnTo>
                    <a:lnTo>
                      <a:pt x="305" y="180"/>
                    </a:lnTo>
                    <a:lnTo>
                      <a:pt x="305" y="182"/>
                    </a:lnTo>
                    <a:lnTo>
                      <a:pt x="303" y="185"/>
                    </a:lnTo>
                    <a:lnTo>
                      <a:pt x="300" y="190"/>
                    </a:lnTo>
                    <a:lnTo>
                      <a:pt x="303" y="192"/>
                    </a:lnTo>
                    <a:lnTo>
                      <a:pt x="307" y="192"/>
                    </a:lnTo>
                    <a:lnTo>
                      <a:pt x="310" y="190"/>
                    </a:lnTo>
                    <a:lnTo>
                      <a:pt x="312" y="192"/>
                    </a:lnTo>
                    <a:lnTo>
                      <a:pt x="324" y="187"/>
                    </a:lnTo>
                    <a:lnTo>
                      <a:pt x="326" y="187"/>
                    </a:lnTo>
                    <a:lnTo>
                      <a:pt x="329" y="187"/>
                    </a:lnTo>
                    <a:lnTo>
                      <a:pt x="331" y="192"/>
                    </a:lnTo>
                    <a:lnTo>
                      <a:pt x="333" y="194"/>
                    </a:lnTo>
                    <a:lnTo>
                      <a:pt x="333" y="194"/>
                    </a:lnTo>
                    <a:lnTo>
                      <a:pt x="336" y="194"/>
                    </a:lnTo>
                    <a:lnTo>
                      <a:pt x="338" y="190"/>
                    </a:lnTo>
                    <a:lnTo>
                      <a:pt x="345" y="185"/>
                    </a:lnTo>
                    <a:lnTo>
                      <a:pt x="350" y="180"/>
                    </a:lnTo>
                    <a:lnTo>
                      <a:pt x="350" y="178"/>
                    </a:lnTo>
                    <a:lnTo>
                      <a:pt x="352" y="173"/>
                    </a:lnTo>
                    <a:lnTo>
                      <a:pt x="355" y="168"/>
                    </a:lnTo>
                    <a:lnTo>
                      <a:pt x="355" y="164"/>
                    </a:lnTo>
                    <a:lnTo>
                      <a:pt x="355" y="161"/>
                    </a:lnTo>
                    <a:lnTo>
                      <a:pt x="355" y="161"/>
                    </a:lnTo>
                    <a:lnTo>
                      <a:pt x="352" y="159"/>
                    </a:lnTo>
                    <a:lnTo>
                      <a:pt x="352" y="159"/>
                    </a:lnTo>
                    <a:lnTo>
                      <a:pt x="352" y="156"/>
                    </a:lnTo>
                    <a:lnTo>
                      <a:pt x="352" y="154"/>
                    </a:lnTo>
                    <a:lnTo>
                      <a:pt x="352" y="152"/>
                    </a:lnTo>
                    <a:lnTo>
                      <a:pt x="355" y="149"/>
                    </a:lnTo>
                    <a:lnTo>
                      <a:pt x="355" y="149"/>
                    </a:lnTo>
                    <a:lnTo>
                      <a:pt x="357" y="149"/>
                    </a:lnTo>
                    <a:lnTo>
                      <a:pt x="357" y="152"/>
                    </a:lnTo>
                    <a:lnTo>
                      <a:pt x="364" y="156"/>
                    </a:lnTo>
                    <a:lnTo>
                      <a:pt x="366" y="159"/>
                    </a:lnTo>
                    <a:lnTo>
                      <a:pt x="371" y="156"/>
                    </a:lnTo>
                    <a:lnTo>
                      <a:pt x="381" y="154"/>
                    </a:lnTo>
                    <a:lnTo>
                      <a:pt x="385" y="152"/>
                    </a:lnTo>
                    <a:lnTo>
                      <a:pt x="388" y="149"/>
                    </a:lnTo>
                    <a:lnTo>
                      <a:pt x="388" y="149"/>
                    </a:lnTo>
                    <a:lnTo>
                      <a:pt x="388" y="147"/>
                    </a:lnTo>
                    <a:lnTo>
                      <a:pt x="388" y="147"/>
                    </a:lnTo>
                    <a:lnTo>
                      <a:pt x="388" y="145"/>
                    </a:lnTo>
                    <a:lnTo>
                      <a:pt x="388" y="142"/>
                    </a:lnTo>
                    <a:lnTo>
                      <a:pt x="383" y="138"/>
                    </a:lnTo>
                    <a:lnTo>
                      <a:pt x="383" y="138"/>
                    </a:lnTo>
                    <a:lnTo>
                      <a:pt x="383" y="135"/>
                    </a:lnTo>
                    <a:lnTo>
                      <a:pt x="383" y="133"/>
                    </a:lnTo>
                    <a:lnTo>
                      <a:pt x="383" y="133"/>
                    </a:lnTo>
                    <a:lnTo>
                      <a:pt x="395" y="128"/>
                    </a:lnTo>
                    <a:lnTo>
                      <a:pt x="395" y="128"/>
                    </a:lnTo>
                    <a:lnTo>
                      <a:pt x="395" y="128"/>
                    </a:lnTo>
                    <a:lnTo>
                      <a:pt x="397" y="126"/>
                    </a:lnTo>
                    <a:lnTo>
                      <a:pt x="397" y="126"/>
                    </a:lnTo>
                    <a:lnTo>
                      <a:pt x="400" y="119"/>
                    </a:lnTo>
                    <a:lnTo>
                      <a:pt x="400" y="116"/>
                    </a:lnTo>
                    <a:lnTo>
                      <a:pt x="426" y="97"/>
                    </a:lnTo>
                    <a:lnTo>
                      <a:pt x="428" y="95"/>
                    </a:lnTo>
                    <a:lnTo>
                      <a:pt x="428" y="95"/>
                    </a:lnTo>
                    <a:lnTo>
                      <a:pt x="428" y="93"/>
                    </a:lnTo>
                    <a:lnTo>
                      <a:pt x="428" y="90"/>
                    </a:lnTo>
                    <a:lnTo>
                      <a:pt x="428" y="90"/>
                    </a:lnTo>
                    <a:lnTo>
                      <a:pt x="426" y="88"/>
                    </a:lnTo>
                    <a:lnTo>
                      <a:pt x="426" y="85"/>
                    </a:lnTo>
                    <a:lnTo>
                      <a:pt x="433" y="76"/>
                    </a:lnTo>
                    <a:lnTo>
                      <a:pt x="459" y="71"/>
                    </a:lnTo>
                    <a:lnTo>
                      <a:pt x="461" y="71"/>
                    </a:lnTo>
                    <a:lnTo>
                      <a:pt x="463" y="71"/>
                    </a:lnTo>
                    <a:lnTo>
                      <a:pt x="463" y="69"/>
                    </a:lnTo>
                    <a:lnTo>
                      <a:pt x="463" y="69"/>
                    </a:lnTo>
                    <a:lnTo>
                      <a:pt x="463" y="64"/>
                    </a:lnTo>
                    <a:lnTo>
                      <a:pt x="466" y="62"/>
                    </a:lnTo>
                    <a:lnTo>
                      <a:pt x="466" y="59"/>
                    </a:lnTo>
                    <a:lnTo>
                      <a:pt x="468" y="59"/>
                    </a:lnTo>
                    <a:lnTo>
                      <a:pt x="468" y="59"/>
                    </a:lnTo>
                    <a:lnTo>
                      <a:pt x="473" y="62"/>
                    </a:lnTo>
                    <a:lnTo>
                      <a:pt x="473" y="62"/>
                    </a:lnTo>
                    <a:lnTo>
                      <a:pt x="478" y="62"/>
                    </a:lnTo>
                    <a:lnTo>
                      <a:pt x="480" y="62"/>
                    </a:lnTo>
                    <a:lnTo>
                      <a:pt x="489" y="57"/>
                    </a:lnTo>
                    <a:lnTo>
                      <a:pt x="489" y="57"/>
                    </a:lnTo>
                    <a:lnTo>
                      <a:pt x="494" y="50"/>
                    </a:lnTo>
                    <a:lnTo>
                      <a:pt x="497" y="50"/>
                    </a:lnTo>
                    <a:lnTo>
                      <a:pt x="499" y="50"/>
                    </a:lnTo>
                    <a:lnTo>
                      <a:pt x="504" y="50"/>
                    </a:lnTo>
                    <a:lnTo>
                      <a:pt x="506" y="50"/>
                    </a:lnTo>
                    <a:lnTo>
                      <a:pt x="506" y="48"/>
                    </a:lnTo>
                    <a:lnTo>
                      <a:pt x="508" y="48"/>
                    </a:lnTo>
                    <a:lnTo>
                      <a:pt x="508" y="45"/>
                    </a:lnTo>
                    <a:lnTo>
                      <a:pt x="508" y="43"/>
                    </a:lnTo>
                    <a:lnTo>
                      <a:pt x="508" y="38"/>
                    </a:lnTo>
                    <a:lnTo>
                      <a:pt x="511" y="36"/>
                    </a:lnTo>
                    <a:lnTo>
                      <a:pt x="511" y="33"/>
                    </a:lnTo>
                    <a:lnTo>
                      <a:pt x="513" y="29"/>
                    </a:lnTo>
                    <a:lnTo>
                      <a:pt x="513" y="26"/>
                    </a:lnTo>
                    <a:lnTo>
                      <a:pt x="515" y="26"/>
                    </a:lnTo>
                    <a:lnTo>
                      <a:pt x="513" y="24"/>
                    </a:lnTo>
                    <a:lnTo>
                      <a:pt x="513" y="22"/>
                    </a:lnTo>
                    <a:lnTo>
                      <a:pt x="513" y="19"/>
                    </a:lnTo>
                    <a:lnTo>
                      <a:pt x="511" y="19"/>
                    </a:lnTo>
                    <a:lnTo>
                      <a:pt x="511" y="17"/>
                    </a:lnTo>
                    <a:lnTo>
                      <a:pt x="511" y="14"/>
                    </a:lnTo>
                    <a:lnTo>
                      <a:pt x="511" y="12"/>
                    </a:lnTo>
                    <a:lnTo>
                      <a:pt x="513" y="7"/>
                    </a:lnTo>
                    <a:lnTo>
                      <a:pt x="527" y="5"/>
                    </a:lnTo>
                    <a:lnTo>
                      <a:pt x="530" y="5"/>
                    </a:lnTo>
                    <a:lnTo>
                      <a:pt x="530" y="5"/>
                    </a:lnTo>
                    <a:lnTo>
                      <a:pt x="534" y="0"/>
                    </a:lnTo>
                    <a:lnTo>
                      <a:pt x="534" y="0"/>
                    </a:lnTo>
                    <a:lnTo>
                      <a:pt x="534" y="0"/>
                    </a:lnTo>
                    <a:lnTo>
                      <a:pt x="537" y="0"/>
                    </a:lnTo>
                    <a:lnTo>
                      <a:pt x="539" y="3"/>
                    </a:lnTo>
                    <a:lnTo>
                      <a:pt x="549" y="7"/>
                    </a:lnTo>
                    <a:lnTo>
                      <a:pt x="551" y="10"/>
                    </a:lnTo>
                    <a:lnTo>
                      <a:pt x="560" y="22"/>
                    </a:lnTo>
                    <a:lnTo>
                      <a:pt x="560" y="24"/>
                    </a:lnTo>
                    <a:lnTo>
                      <a:pt x="560" y="26"/>
                    </a:lnTo>
                    <a:lnTo>
                      <a:pt x="563" y="29"/>
                    </a:lnTo>
                    <a:lnTo>
                      <a:pt x="563" y="31"/>
                    </a:lnTo>
                    <a:lnTo>
                      <a:pt x="565" y="31"/>
                    </a:lnTo>
                    <a:lnTo>
                      <a:pt x="567" y="33"/>
                    </a:lnTo>
                    <a:lnTo>
                      <a:pt x="567" y="33"/>
                    </a:lnTo>
                    <a:lnTo>
                      <a:pt x="570" y="33"/>
                    </a:lnTo>
                    <a:lnTo>
                      <a:pt x="572" y="33"/>
                    </a:lnTo>
                    <a:lnTo>
                      <a:pt x="575" y="33"/>
                    </a:lnTo>
                    <a:lnTo>
                      <a:pt x="575" y="36"/>
                    </a:lnTo>
                    <a:lnTo>
                      <a:pt x="577" y="36"/>
                    </a:lnTo>
                    <a:lnTo>
                      <a:pt x="577" y="36"/>
                    </a:lnTo>
                    <a:lnTo>
                      <a:pt x="579" y="41"/>
                    </a:lnTo>
                    <a:lnTo>
                      <a:pt x="579" y="43"/>
                    </a:lnTo>
                    <a:lnTo>
                      <a:pt x="577" y="62"/>
                    </a:lnTo>
                    <a:lnTo>
                      <a:pt x="567" y="69"/>
                    </a:lnTo>
                    <a:lnTo>
                      <a:pt x="567" y="69"/>
                    </a:lnTo>
                    <a:lnTo>
                      <a:pt x="565" y="69"/>
                    </a:lnTo>
                    <a:lnTo>
                      <a:pt x="558" y="71"/>
                    </a:lnTo>
                    <a:lnTo>
                      <a:pt x="553" y="71"/>
                    </a:lnTo>
                    <a:lnTo>
                      <a:pt x="553" y="71"/>
                    </a:lnTo>
                    <a:lnTo>
                      <a:pt x="549" y="71"/>
                    </a:lnTo>
                    <a:lnTo>
                      <a:pt x="549" y="71"/>
                    </a:lnTo>
                    <a:lnTo>
                      <a:pt x="544" y="71"/>
                    </a:lnTo>
                    <a:lnTo>
                      <a:pt x="544" y="71"/>
                    </a:lnTo>
                    <a:lnTo>
                      <a:pt x="534" y="71"/>
                    </a:lnTo>
                    <a:lnTo>
                      <a:pt x="532" y="71"/>
                    </a:lnTo>
                    <a:lnTo>
                      <a:pt x="527" y="71"/>
                    </a:lnTo>
                    <a:lnTo>
                      <a:pt x="523" y="71"/>
                    </a:lnTo>
                    <a:lnTo>
                      <a:pt x="523" y="71"/>
                    </a:lnTo>
                    <a:lnTo>
                      <a:pt x="520" y="71"/>
                    </a:lnTo>
                    <a:lnTo>
                      <a:pt x="520" y="74"/>
                    </a:lnTo>
                    <a:lnTo>
                      <a:pt x="520" y="76"/>
                    </a:lnTo>
                    <a:lnTo>
                      <a:pt x="520" y="81"/>
                    </a:lnTo>
                    <a:lnTo>
                      <a:pt x="518" y="83"/>
                    </a:lnTo>
                    <a:lnTo>
                      <a:pt x="518" y="88"/>
                    </a:lnTo>
                    <a:lnTo>
                      <a:pt x="515" y="88"/>
                    </a:lnTo>
                    <a:lnTo>
                      <a:pt x="511" y="88"/>
                    </a:lnTo>
                    <a:lnTo>
                      <a:pt x="511" y="90"/>
                    </a:lnTo>
                    <a:lnTo>
                      <a:pt x="508" y="90"/>
                    </a:lnTo>
                    <a:lnTo>
                      <a:pt x="508" y="93"/>
                    </a:lnTo>
                    <a:lnTo>
                      <a:pt x="508" y="95"/>
                    </a:lnTo>
                    <a:lnTo>
                      <a:pt x="508" y="97"/>
                    </a:lnTo>
                    <a:lnTo>
                      <a:pt x="511" y="97"/>
                    </a:lnTo>
                    <a:lnTo>
                      <a:pt x="511" y="100"/>
                    </a:lnTo>
                    <a:lnTo>
                      <a:pt x="515" y="100"/>
                    </a:lnTo>
                    <a:lnTo>
                      <a:pt x="515" y="102"/>
                    </a:lnTo>
                    <a:lnTo>
                      <a:pt x="518" y="102"/>
                    </a:lnTo>
                    <a:lnTo>
                      <a:pt x="518" y="104"/>
                    </a:lnTo>
                    <a:lnTo>
                      <a:pt x="520" y="104"/>
                    </a:lnTo>
                    <a:lnTo>
                      <a:pt x="520" y="107"/>
                    </a:lnTo>
                    <a:lnTo>
                      <a:pt x="520" y="109"/>
                    </a:lnTo>
                    <a:lnTo>
                      <a:pt x="520" y="109"/>
                    </a:lnTo>
                    <a:lnTo>
                      <a:pt x="520" y="111"/>
                    </a:lnTo>
                    <a:lnTo>
                      <a:pt x="520" y="114"/>
                    </a:lnTo>
                    <a:lnTo>
                      <a:pt x="520" y="116"/>
                    </a:lnTo>
                    <a:lnTo>
                      <a:pt x="520" y="121"/>
                    </a:lnTo>
                    <a:lnTo>
                      <a:pt x="518" y="123"/>
                    </a:lnTo>
                    <a:lnTo>
                      <a:pt x="518" y="123"/>
                    </a:lnTo>
                    <a:lnTo>
                      <a:pt x="513" y="128"/>
                    </a:lnTo>
                    <a:lnTo>
                      <a:pt x="513" y="130"/>
                    </a:lnTo>
                    <a:lnTo>
                      <a:pt x="513" y="130"/>
                    </a:lnTo>
                    <a:lnTo>
                      <a:pt x="513" y="133"/>
                    </a:lnTo>
                    <a:lnTo>
                      <a:pt x="513" y="138"/>
                    </a:lnTo>
                    <a:lnTo>
                      <a:pt x="513" y="140"/>
                    </a:lnTo>
                    <a:lnTo>
                      <a:pt x="515" y="142"/>
                    </a:lnTo>
                    <a:lnTo>
                      <a:pt x="515" y="145"/>
                    </a:lnTo>
                    <a:lnTo>
                      <a:pt x="518" y="145"/>
                    </a:lnTo>
                    <a:lnTo>
                      <a:pt x="520" y="147"/>
                    </a:lnTo>
                    <a:lnTo>
                      <a:pt x="523" y="147"/>
                    </a:lnTo>
                    <a:lnTo>
                      <a:pt x="527" y="149"/>
                    </a:lnTo>
                    <a:lnTo>
                      <a:pt x="530" y="149"/>
                    </a:lnTo>
                    <a:lnTo>
                      <a:pt x="530" y="149"/>
                    </a:lnTo>
                    <a:lnTo>
                      <a:pt x="532" y="152"/>
                    </a:lnTo>
                    <a:lnTo>
                      <a:pt x="530" y="156"/>
                    </a:lnTo>
                    <a:lnTo>
                      <a:pt x="527" y="166"/>
                    </a:lnTo>
                    <a:lnTo>
                      <a:pt x="527" y="166"/>
                    </a:lnTo>
                    <a:lnTo>
                      <a:pt x="527" y="168"/>
                    </a:lnTo>
                    <a:lnTo>
                      <a:pt x="527" y="173"/>
                    </a:lnTo>
                    <a:lnTo>
                      <a:pt x="527" y="175"/>
                    </a:lnTo>
                    <a:lnTo>
                      <a:pt x="530" y="175"/>
                    </a:lnTo>
                    <a:lnTo>
                      <a:pt x="530" y="178"/>
                    </a:lnTo>
                    <a:lnTo>
                      <a:pt x="539" y="180"/>
                    </a:lnTo>
                    <a:lnTo>
                      <a:pt x="541" y="180"/>
                    </a:lnTo>
                    <a:lnTo>
                      <a:pt x="544" y="182"/>
                    </a:lnTo>
                    <a:lnTo>
                      <a:pt x="546" y="185"/>
                    </a:lnTo>
                    <a:lnTo>
                      <a:pt x="546" y="185"/>
                    </a:lnTo>
                    <a:lnTo>
                      <a:pt x="549" y="187"/>
                    </a:lnTo>
                    <a:lnTo>
                      <a:pt x="549" y="194"/>
                    </a:lnTo>
                    <a:lnTo>
                      <a:pt x="551" y="197"/>
                    </a:lnTo>
                    <a:lnTo>
                      <a:pt x="553" y="199"/>
                    </a:lnTo>
                    <a:lnTo>
                      <a:pt x="553" y="201"/>
                    </a:lnTo>
                    <a:lnTo>
                      <a:pt x="556" y="201"/>
                    </a:lnTo>
                    <a:lnTo>
                      <a:pt x="563" y="206"/>
                    </a:lnTo>
                    <a:lnTo>
                      <a:pt x="563" y="208"/>
                    </a:lnTo>
                    <a:lnTo>
                      <a:pt x="563" y="208"/>
                    </a:lnTo>
                    <a:lnTo>
                      <a:pt x="570" y="216"/>
                    </a:lnTo>
                    <a:lnTo>
                      <a:pt x="570" y="216"/>
                    </a:lnTo>
                    <a:lnTo>
                      <a:pt x="570" y="218"/>
                    </a:lnTo>
                    <a:lnTo>
                      <a:pt x="572" y="218"/>
                    </a:lnTo>
                    <a:lnTo>
                      <a:pt x="575" y="218"/>
                    </a:lnTo>
                    <a:lnTo>
                      <a:pt x="579" y="218"/>
                    </a:lnTo>
                    <a:lnTo>
                      <a:pt x="582" y="220"/>
                    </a:lnTo>
                    <a:lnTo>
                      <a:pt x="582" y="220"/>
                    </a:lnTo>
                    <a:lnTo>
                      <a:pt x="582" y="220"/>
                    </a:lnTo>
                    <a:lnTo>
                      <a:pt x="584" y="223"/>
                    </a:lnTo>
                    <a:lnTo>
                      <a:pt x="584" y="223"/>
                    </a:lnTo>
                    <a:lnTo>
                      <a:pt x="584" y="225"/>
                    </a:lnTo>
                    <a:lnTo>
                      <a:pt x="586" y="227"/>
                    </a:lnTo>
                    <a:lnTo>
                      <a:pt x="586" y="227"/>
                    </a:lnTo>
                    <a:lnTo>
                      <a:pt x="589" y="230"/>
                    </a:lnTo>
                    <a:lnTo>
                      <a:pt x="589" y="230"/>
                    </a:lnTo>
                    <a:lnTo>
                      <a:pt x="594" y="230"/>
                    </a:lnTo>
                    <a:lnTo>
                      <a:pt x="598" y="230"/>
                    </a:lnTo>
                    <a:lnTo>
                      <a:pt x="598" y="230"/>
                    </a:lnTo>
                    <a:lnTo>
                      <a:pt x="601" y="230"/>
                    </a:lnTo>
                    <a:lnTo>
                      <a:pt x="603" y="230"/>
                    </a:lnTo>
                    <a:lnTo>
                      <a:pt x="603" y="230"/>
                    </a:lnTo>
                    <a:lnTo>
                      <a:pt x="603" y="232"/>
                    </a:lnTo>
                    <a:lnTo>
                      <a:pt x="598" y="235"/>
                    </a:lnTo>
                    <a:lnTo>
                      <a:pt x="589" y="239"/>
                    </a:lnTo>
                    <a:lnTo>
                      <a:pt x="584" y="242"/>
                    </a:lnTo>
                    <a:lnTo>
                      <a:pt x="584" y="244"/>
                    </a:lnTo>
                    <a:lnTo>
                      <a:pt x="584" y="246"/>
                    </a:lnTo>
                    <a:lnTo>
                      <a:pt x="584" y="246"/>
                    </a:lnTo>
                    <a:lnTo>
                      <a:pt x="586" y="249"/>
                    </a:lnTo>
                    <a:lnTo>
                      <a:pt x="586" y="251"/>
                    </a:lnTo>
                    <a:lnTo>
                      <a:pt x="586" y="251"/>
                    </a:lnTo>
                    <a:lnTo>
                      <a:pt x="586" y="253"/>
                    </a:lnTo>
                    <a:lnTo>
                      <a:pt x="586" y="253"/>
                    </a:lnTo>
                    <a:lnTo>
                      <a:pt x="584" y="256"/>
                    </a:lnTo>
                    <a:lnTo>
                      <a:pt x="584" y="256"/>
                    </a:lnTo>
                    <a:lnTo>
                      <a:pt x="582" y="258"/>
                    </a:lnTo>
                    <a:lnTo>
                      <a:pt x="582" y="258"/>
                    </a:lnTo>
                    <a:lnTo>
                      <a:pt x="577" y="258"/>
                    </a:lnTo>
                    <a:lnTo>
                      <a:pt x="575" y="256"/>
                    </a:lnTo>
                    <a:lnTo>
                      <a:pt x="572" y="256"/>
                    </a:lnTo>
                    <a:lnTo>
                      <a:pt x="572" y="258"/>
                    </a:lnTo>
                    <a:lnTo>
                      <a:pt x="570" y="261"/>
                    </a:lnTo>
                    <a:lnTo>
                      <a:pt x="567" y="261"/>
                    </a:lnTo>
                    <a:lnTo>
                      <a:pt x="565" y="261"/>
                    </a:lnTo>
                    <a:lnTo>
                      <a:pt x="560" y="261"/>
                    </a:lnTo>
                    <a:lnTo>
                      <a:pt x="558" y="261"/>
                    </a:lnTo>
                    <a:lnTo>
                      <a:pt x="556" y="261"/>
                    </a:lnTo>
                    <a:lnTo>
                      <a:pt x="551" y="256"/>
                    </a:lnTo>
                    <a:lnTo>
                      <a:pt x="546" y="253"/>
                    </a:lnTo>
                    <a:lnTo>
                      <a:pt x="534" y="253"/>
                    </a:lnTo>
                    <a:lnTo>
                      <a:pt x="520" y="249"/>
                    </a:lnTo>
                    <a:lnTo>
                      <a:pt x="520" y="251"/>
                    </a:lnTo>
                    <a:lnTo>
                      <a:pt x="518" y="251"/>
                    </a:lnTo>
                    <a:lnTo>
                      <a:pt x="518" y="256"/>
                    </a:lnTo>
                    <a:lnTo>
                      <a:pt x="518" y="261"/>
                    </a:lnTo>
                    <a:lnTo>
                      <a:pt x="515" y="261"/>
                    </a:lnTo>
                    <a:lnTo>
                      <a:pt x="515" y="263"/>
                    </a:lnTo>
                    <a:lnTo>
                      <a:pt x="515" y="265"/>
                    </a:lnTo>
                    <a:lnTo>
                      <a:pt x="508" y="272"/>
                    </a:lnTo>
                    <a:lnTo>
                      <a:pt x="499" y="282"/>
                    </a:lnTo>
                    <a:lnTo>
                      <a:pt x="499" y="284"/>
                    </a:lnTo>
                    <a:lnTo>
                      <a:pt x="499" y="284"/>
                    </a:lnTo>
                    <a:lnTo>
                      <a:pt x="504" y="303"/>
                    </a:lnTo>
                    <a:lnTo>
                      <a:pt x="504" y="305"/>
                    </a:lnTo>
                    <a:lnTo>
                      <a:pt x="506" y="310"/>
                    </a:lnTo>
                    <a:lnTo>
                      <a:pt x="508" y="313"/>
                    </a:lnTo>
                    <a:lnTo>
                      <a:pt x="508" y="313"/>
                    </a:lnTo>
                    <a:lnTo>
                      <a:pt x="511" y="315"/>
                    </a:lnTo>
                    <a:lnTo>
                      <a:pt x="515" y="315"/>
                    </a:lnTo>
                    <a:lnTo>
                      <a:pt x="523" y="315"/>
                    </a:lnTo>
                    <a:lnTo>
                      <a:pt x="525" y="315"/>
                    </a:lnTo>
                    <a:lnTo>
                      <a:pt x="527" y="315"/>
                    </a:lnTo>
                    <a:lnTo>
                      <a:pt x="530" y="313"/>
                    </a:lnTo>
                    <a:lnTo>
                      <a:pt x="530" y="313"/>
                    </a:lnTo>
                    <a:lnTo>
                      <a:pt x="591" y="336"/>
                    </a:lnTo>
                    <a:lnTo>
                      <a:pt x="596" y="334"/>
                    </a:lnTo>
                    <a:lnTo>
                      <a:pt x="601" y="334"/>
                    </a:lnTo>
                    <a:lnTo>
                      <a:pt x="601" y="336"/>
                    </a:lnTo>
                    <a:lnTo>
                      <a:pt x="603" y="336"/>
                    </a:lnTo>
                    <a:lnTo>
                      <a:pt x="608" y="341"/>
                    </a:lnTo>
                    <a:lnTo>
                      <a:pt x="612" y="343"/>
                    </a:lnTo>
                    <a:lnTo>
                      <a:pt x="617" y="343"/>
                    </a:lnTo>
                    <a:lnTo>
                      <a:pt x="620" y="346"/>
                    </a:lnTo>
                    <a:lnTo>
                      <a:pt x="622" y="348"/>
                    </a:lnTo>
                    <a:lnTo>
                      <a:pt x="622" y="350"/>
                    </a:lnTo>
                    <a:lnTo>
                      <a:pt x="622" y="350"/>
                    </a:lnTo>
                    <a:lnTo>
                      <a:pt x="622" y="353"/>
                    </a:lnTo>
                    <a:lnTo>
                      <a:pt x="622" y="355"/>
                    </a:lnTo>
                    <a:lnTo>
                      <a:pt x="620" y="360"/>
                    </a:lnTo>
                    <a:lnTo>
                      <a:pt x="620" y="362"/>
                    </a:lnTo>
                    <a:lnTo>
                      <a:pt x="620" y="365"/>
                    </a:lnTo>
                    <a:lnTo>
                      <a:pt x="622" y="374"/>
                    </a:lnTo>
                    <a:lnTo>
                      <a:pt x="622" y="376"/>
                    </a:lnTo>
                    <a:lnTo>
                      <a:pt x="622" y="379"/>
                    </a:lnTo>
                    <a:lnTo>
                      <a:pt x="622" y="379"/>
                    </a:lnTo>
                    <a:lnTo>
                      <a:pt x="622" y="381"/>
                    </a:lnTo>
                    <a:lnTo>
                      <a:pt x="624" y="381"/>
                    </a:lnTo>
                    <a:lnTo>
                      <a:pt x="627" y="381"/>
                    </a:lnTo>
                    <a:lnTo>
                      <a:pt x="629" y="381"/>
                    </a:lnTo>
                    <a:lnTo>
                      <a:pt x="634" y="379"/>
                    </a:lnTo>
                    <a:lnTo>
                      <a:pt x="634" y="379"/>
                    </a:lnTo>
                    <a:lnTo>
                      <a:pt x="636" y="379"/>
                    </a:lnTo>
                    <a:lnTo>
                      <a:pt x="638" y="379"/>
                    </a:lnTo>
                    <a:lnTo>
                      <a:pt x="669" y="388"/>
                    </a:lnTo>
                    <a:lnTo>
                      <a:pt x="674" y="391"/>
                    </a:lnTo>
                    <a:lnTo>
                      <a:pt x="674" y="391"/>
                    </a:lnTo>
                    <a:lnTo>
                      <a:pt x="676" y="393"/>
                    </a:lnTo>
                    <a:lnTo>
                      <a:pt x="676" y="393"/>
                    </a:lnTo>
                    <a:lnTo>
                      <a:pt x="676" y="395"/>
                    </a:lnTo>
                    <a:lnTo>
                      <a:pt x="679" y="395"/>
                    </a:lnTo>
                    <a:lnTo>
                      <a:pt x="679" y="395"/>
                    </a:lnTo>
                    <a:lnTo>
                      <a:pt x="681" y="398"/>
                    </a:lnTo>
                    <a:lnTo>
                      <a:pt x="683" y="398"/>
                    </a:lnTo>
                    <a:lnTo>
                      <a:pt x="686" y="398"/>
                    </a:lnTo>
                    <a:lnTo>
                      <a:pt x="691" y="395"/>
                    </a:lnTo>
                    <a:lnTo>
                      <a:pt x="695" y="395"/>
                    </a:lnTo>
                    <a:lnTo>
                      <a:pt x="702" y="391"/>
                    </a:lnTo>
                    <a:lnTo>
                      <a:pt x="705" y="386"/>
                    </a:lnTo>
                    <a:lnTo>
                      <a:pt x="709" y="379"/>
                    </a:lnTo>
                    <a:lnTo>
                      <a:pt x="712" y="376"/>
                    </a:lnTo>
                    <a:lnTo>
                      <a:pt x="712" y="374"/>
                    </a:lnTo>
                    <a:lnTo>
                      <a:pt x="714" y="374"/>
                    </a:lnTo>
                    <a:lnTo>
                      <a:pt x="717" y="374"/>
                    </a:lnTo>
                    <a:lnTo>
                      <a:pt x="735" y="376"/>
                    </a:lnTo>
                    <a:lnTo>
                      <a:pt x="740" y="379"/>
                    </a:lnTo>
                    <a:lnTo>
                      <a:pt x="740" y="381"/>
                    </a:lnTo>
                    <a:lnTo>
                      <a:pt x="743" y="381"/>
                    </a:lnTo>
                    <a:lnTo>
                      <a:pt x="745" y="388"/>
                    </a:lnTo>
                    <a:lnTo>
                      <a:pt x="745" y="391"/>
                    </a:lnTo>
                    <a:lnTo>
                      <a:pt x="747" y="391"/>
                    </a:lnTo>
                    <a:lnTo>
                      <a:pt x="747" y="393"/>
                    </a:lnTo>
                    <a:lnTo>
                      <a:pt x="750" y="393"/>
                    </a:lnTo>
                    <a:lnTo>
                      <a:pt x="752" y="393"/>
                    </a:lnTo>
                    <a:lnTo>
                      <a:pt x="757" y="393"/>
                    </a:lnTo>
                    <a:lnTo>
                      <a:pt x="759" y="393"/>
                    </a:lnTo>
                    <a:lnTo>
                      <a:pt x="762" y="393"/>
                    </a:lnTo>
                    <a:lnTo>
                      <a:pt x="762" y="391"/>
                    </a:lnTo>
                    <a:lnTo>
                      <a:pt x="764" y="391"/>
                    </a:lnTo>
                    <a:lnTo>
                      <a:pt x="766" y="391"/>
                    </a:lnTo>
                    <a:lnTo>
                      <a:pt x="769" y="391"/>
                    </a:lnTo>
                    <a:lnTo>
                      <a:pt x="776" y="395"/>
                    </a:lnTo>
                    <a:lnTo>
                      <a:pt x="780" y="395"/>
                    </a:lnTo>
                    <a:lnTo>
                      <a:pt x="785" y="395"/>
                    </a:lnTo>
                    <a:lnTo>
                      <a:pt x="790" y="395"/>
                    </a:lnTo>
                    <a:lnTo>
                      <a:pt x="797" y="398"/>
                    </a:lnTo>
                    <a:lnTo>
                      <a:pt x="816" y="410"/>
                    </a:lnTo>
                    <a:lnTo>
                      <a:pt x="818" y="412"/>
                    </a:lnTo>
                    <a:lnTo>
                      <a:pt x="821" y="414"/>
                    </a:lnTo>
                    <a:lnTo>
                      <a:pt x="823" y="417"/>
                    </a:lnTo>
                    <a:lnTo>
                      <a:pt x="823" y="417"/>
                    </a:lnTo>
                    <a:lnTo>
                      <a:pt x="825" y="419"/>
                    </a:lnTo>
                    <a:lnTo>
                      <a:pt x="825" y="419"/>
                    </a:lnTo>
                    <a:lnTo>
                      <a:pt x="828" y="424"/>
                    </a:lnTo>
                    <a:lnTo>
                      <a:pt x="828" y="426"/>
                    </a:lnTo>
                    <a:lnTo>
                      <a:pt x="832" y="431"/>
                    </a:lnTo>
                    <a:lnTo>
                      <a:pt x="835" y="433"/>
                    </a:lnTo>
                    <a:lnTo>
                      <a:pt x="835" y="436"/>
                    </a:lnTo>
                    <a:lnTo>
                      <a:pt x="837" y="450"/>
                    </a:lnTo>
                    <a:lnTo>
                      <a:pt x="840" y="455"/>
                    </a:lnTo>
                    <a:lnTo>
                      <a:pt x="840" y="457"/>
                    </a:lnTo>
                    <a:lnTo>
                      <a:pt x="842" y="457"/>
                    </a:lnTo>
                    <a:lnTo>
                      <a:pt x="842" y="459"/>
                    </a:lnTo>
                    <a:lnTo>
                      <a:pt x="842" y="459"/>
                    </a:lnTo>
                    <a:lnTo>
                      <a:pt x="844" y="462"/>
                    </a:lnTo>
                    <a:lnTo>
                      <a:pt x="844" y="469"/>
                    </a:lnTo>
                    <a:lnTo>
                      <a:pt x="844" y="471"/>
                    </a:lnTo>
                    <a:close/>
                    <a:moveTo>
                      <a:pt x="338" y="398"/>
                    </a:moveTo>
                    <a:lnTo>
                      <a:pt x="338" y="398"/>
                    </a:lnTo>
                    <a:lnTo>
                      <a:pt x="340" y="395"/>
                    </a:lnTo>
                    <a:lnTo>
                      <a:pt x="338" y="393"/>
                    </a:lnTo>
                    <a:lnTo>
                      <a:pt x="336" y="395"/>
                    </a:lnTo>
                    <a:lnTo>
                      <a:pt x="336" y="395"/>
                    </a:lnTo>
                    <a:lnTo>
                      <a:pt x="338" y="398"/>
                    </a:lnTo>
                    <a:lnTo>
                      <a:pt x="338" y="39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0" name="Freeform 39"/>
              <p:cNvSpPr>
                <a:spLocks/>
              </p:cNvSpPr>
              <p:nvPr/>
            </p:nvSpPr>
            <p:spPr bwMode="auto">
              <a:xfrm>
                <a:off x="2609348" y="1543688"/>
                <a:ext cx="631675" cy="538443"/>
              </a:xfrm>
              <a:custGeom>
                <a:avLst/>
                <a:gdLst>
                  <a:gd name="T0" fmla="*/ 217 w 603"/>
                  <a:gd name="T1" fmla="*/ 10 h 514"/>
                  <a:gd name="T2" fmla="*/ 414 w 603"/>
                  <a:gd name="T3" fmla="*/ 114 h 514"/>
                  <a:gd name="T4" fmla="*/ 433 w 603"/>
                  <a:gd name="T5" fmla="*/ 104 h 514"/>
                  <a:gd name="T6" fmla="*/ 456 w 603"/>
                  <a:gd name="T7" fmla="*/ 128 h 514"/>
                  <a:gd name="T8" fmla="*/ 546 w 603"/>
                  <a:gd name="T9" fmla="*/ 272 h 514"/>
                  <a:gd name="T10" fmla="*/ 598 w 603"/>
                  <a:gd name="T11" fmla="*/ 395 h 514"/>
                  <a:gd name="T12" fmla="*/ 544 w 603"/>
                  <a:gd name="T13" fmla="*/ 426 h 514"/>
                  <a:gd name="T14" fmla="*/ 537 w 603"/>
                  <a:gd name="T15" fmla="*/ 443 h 514"/>
                  <a:gd name="T16" fmla="*/ 508 w 603"/>
                  <a:gd name="T17" fmla="*/ 452 h 514"/>
                  <a:gd name="T18" fmla="*/ 494 w 603"/>
                  <a:gd name="T19" fmla="*/ 452 h 514"/>
                  <a:gd name="T20" fmla="*/ 487 w 603"/>
                  <a:gd name="T21" fmla="*/ 478 h 514"/>
                  <a:gd name="T22" fmla="*/ 473 w 603"/>
                  <a:gd name="T23" fmla="*/ 495 h 514"/>
                  <a:gd name="T24" fmla="*/ 433 w 603"/>
                  <a:gd name="T25" fmla="*/ 499 h 514"/>
                  <a:gd name="T26" fmla="*/ 411 w 603"/>
                  <a:gd name="T27" fmla="*/ 497 h 514"/>
                  <a:gd name="T28" fmla="*/ 407 w 603"/>
                  <a:gd name="T29" fmla="*/ 488 h 514"/>
                  <a:gd name="T30" fmla="*/ 411 w 603"/>
                  <a:gd name="T31" fmla="*/ 466 h 514"/>
                  <a:gd name="T32" fmla="*/ 383 w 603"/>
                  <a:gd name="T33" fmla="*/ 464 h 514"/>
                  <a:gd name="T34" fmla="*/ 362 w 603"/>
                  <a:gd name="T35" fmla="*/ 445 h 514"/>
                  <a:gd name="T36" fmla="*/ 336 w 603"/>
                  <a:gd name="T37" fmla="*/ 431 h 514"/>
                  <a:gd name="T38" fmla="*/ 324 w 603"/>
                  <a:gd name="T39" fmla="*/ 443 h 514"/>
                  <a:gd name="T40" fmla="*/ 317 w 603"/>
                  <a:gd name="T41" fmla="*/ 435 h 514"/>
                  <a:gd name="T42" fmla="*/ 293 w 603"/>
                  <a:gd name="T43" fmla="*/ 414 h 514"/>
                  <a:gd name="T44" fmla="*/ 288 w 603"/>
                  <a:gd name="T45" fmla="*/ 398 h 514"/>
                  <a:gd name="T46" fmla="*/ 284 w 603"/>
                  <a:gd name="T47" fmla="*/ 369 h 514"/>
                  <a:gd name="T48" fmla="*/ 265 w 603"/>
                  <a:gd name="T49" fmla="*/ 350 h 514"/>
                  <a:gd name="T50" fmla="*/ 265 w 603"/>
                  <a:gd name="T51" fmla="*/ 336 h 514"/>
                  <a:gd name="T52" fmla="*/ 243 w 603"/>
                  <a:gd name="T53" fmla="*/ 294 h 514"/>
                  <a:gd name="T54" fmla="*/ 220 w 603"/>
                  <a:gd name="T55" fmla="*/ 253 h 514"/>
                  <a:gd name="T56" fmla="*/ 217 w 603"/>
                  <a:gd name="T57" fmla="*/ 223 h 514"/>
                  <a:gd name="T58" fmla="*/ 196 w 603"/>
                  <a:gd name="T59" fmla="*/ 230 h 514"/>
                  <a:gd name="T60" fmla="*/ 177 w 603"/>
                  <a:gd name="T61" fmla="*/ 234 h 514"/>
                  <a:gd name="T62" fmla="*/ 111 w 603"/>
                  <a:gd name="T63" fmla="*/ 199 h 514"/>
                  <a:gd name="T64" fmla="*/ 80 w 603"/>
                  <a:gd name="T65" fmla="*/ 201 h 514"/>
                  <a:gd name="T66" fmla="*/ 75 w 603"/>
                  <a:gd name="T67" fmla="*/ 192 h 514"/>
                  <a:gd name="T68" fmla="*/ 87 w 603"/>
                  <a:gd name="T69" fmla="*/ 185 h 514"/>
                  <a:gd name="T70" fmla="*/ 87 w 603"/>
                  <a:gd name="T71" fmla="*/ 171 h 514"/>
                  <a:gd name="T72" fmla="*/ 71 w 603"/>
                  <a:gd name="T73" fmla="*/ 178 h 514"/>
                  <a:gd name="T74" fmla="*/ 47 w 603"/>
                  <a:gd name="T75" fmla="*/ 178 h 514"/>
                  <a:gd name="T76" fmla="*/ 40 w 603"/>
                  <a:gd name="T77" fmla="*/ 159 h 514"/>
                  <a:gd name="T78" fmla="*/ 59 w 603"/>
                  <a:gd name="T79" fmla="*/ 137 h 514"/>
                  <a:gd name="T80" fmla="*/ 68 w 603"/>
                  <a:gd name="T81" fmla="*/ 140 h 514"/>
                  <a:gd name="T82" fmla="*/ 80 w 603"/>
                  <a:gd name="T83" fmla="*/ 123 h 514"/>
                  <a:gd name="T84" fmla="*/ 45 w 603"/>
                  <a:gd name="T85" fmla="*/ 111 h 514"/>
                  <a:gd name="T86" fmla="*/ 30 w 603"/>
                  <a:gd name="T87" fmla="*/ 121 h 514"/>
                  <a:gd name="T88" fmla="*/ 14 w 603"/>
                  <a:gd name="T89" fmla="*/ 118 h 514"/>
                  <a:gd name="T90" fmla="*/ 7 w 603"/>
                  <a:gd name="T91" fmla="*/ 92 h 514"/>
                  <a:gd name="T92" fmla="*/ 9 w 603"/>
                  <a:gd name="T93" fmla="*/ 45 h 514"/>
                  <a:gd name="T94" fmla="*/ 33 w 603"/>
                  <a:gd name="T95" fmla="*/ 45 h 514"/>
                  <a:gd name="T96" fmla="*/ 73 w 603"/>
                  <a:gd name="T97" fmla="*/ 19 h 514"/>
                  <a:gd name="T98" fmla="*/ 104 w 603"/>
                  <a:gd name="T99" fmla="*/ 36 h 514"/>
                  <a:gd name="T100" fmla="*/ 125 w 603"/>
                  <a:gd name="T101" fmla="*/ 40 h 514"/>
                  <a:gd name="T102" fmla="*/ 132 w 603"/>
                  <a:gd name="T103" fmla="*/ 47 h 514"/>
                  <a:gd name="T104" fmla="*/ 142 w 603"/>
                  <a:gd name="T105" fmla="*/ 43 h 514"/>
                  <a:gd name="T106" fmla="*/ 165 w 603"/>
                  <a:gd name="T107" fmla="*/ 59 h 514"/>
                  <a:gd name="T108" fmla="*/ 172 w 603"/>
                  <a:gd name="T109" fmla="*/ 47 h 514"/>
                  <a:gd name="T110" fmla="*/ 184 w 603"/>
                  <a:gd name="T111" fmla="*/ 29 h 514"/>
                  <a:gd name="T112" fmla="*/ 182 w 603"/>
                  <a:gd name="T113" fmla="*/ 5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3" h="514">
                    <a:moveTo>
                      <a:pt x="182" y="5"/>
                    </a:moveTo>
                    <a:lnTo>
                      <a:pt x="182" y="5"/>
                    </a:lnTo>
                    <a:lnTo>
                      <a:pt x="182" y="0"/>
                    </a:lnTo>
                    <a:lnTo>
                      <a:pt x="182" y="0"/>
                    </a:lnTo>
                    <a:lnTo>
                      <a:pt x="184" y="0"/>
                    </a:lnTo>
                    <a:lnTo>
                      <a:pt x="198" y="0"/>
                    </a:lnTo>
                    <a:lnTo>
                      <a:pt x="203" y="3"/>
                    </a:lnTo>
                    <a:lnTo>
                      <a:pt x="217" y="10"/>
                    </a:lnTo>
                    <a:lnTo>
                      <a:pt x="239" y="14"/>
                    </a:lnTo>
                    <a:lnTo>
                      <a:pt x="243" y="19"/>
                    </a:lnTo>
                    <a:lnTo>
                      <a:pt x="246" y="21"/>
                    </a:lnTo>
                    <a:lnTo>
                      <a:pt x="350" y="88"/>
                    </a:lnTo>
                    <a:lnTo>
                      <a:pt x="390" y="104"/>
                    </a:lnTo>
                    <a:lnTo>
                      <a:pt x="395" y="107"/>
                    </a:lnTo>
                    <a:lnTo>
                      <a:pt x="399" y="109"/>
                    </a:lnTo>
                    <a:lnTo>
                      <a:pt x="414" y="114"/>
                    </a:lnTo>
                    <a:lnTo>
                      <a:pt x="423" y="116"/>
                    </a:lnTo>
                    <a:lnTo>
                      <a:pt x="425" y="114"/>
                    </a:lnTo>
                    <a:lnTo>
                      <a:pt x="428" y="111"/>
                    </a:lnTo>
                    <a:lnTo>
                      <a:pt x="428" y="109"/>
                    </a:lnTo>
                    <a:lnTo>
                      <a:pt x="430" y="109"/>
                    </a:lnTo>
                    <a:lnTo>
                      <a:pt x="430" y="107"/>
                    </a:lnTo>
                    <a:lnTo>
                      <a:pt x="430" y="107"/>
                    </a:lnTo>
                    <a:lnTo>
                      <a:pt x="433" y="104"/>
                    </a:lnTo>
                    <a:lnTo>
                      <a:pt x="435" y="107"/>
                    </a:lnTo>
                    <a:lnTo>
                      <a:pt x="435" y="107"/>
                    </a:lnTo>
                    <a:lnTo>
                      <a:pt x="437" y="109"/>
                    </a:lnTo>
                    <a:lnTo>
                      <a:pt x="437" y="109"/>
                    </a:lnTo>
                    <a:lnTo>
                      <a:pt x="444" y="111"/>
                    </a:lnTo>
                    <a:lnTo>
                      <a:pt x="449" y="118"/>
                    </a:lnTo>
                    <a:lnTo>
                      <a:pt x="454" y="126"/>
                    </a:lnTo>
                    <a:lnTo>
                      <a:pt x="456" y="128"/>
                    </a:lnTo>
                    <a:lnTo>
                      <a:pt x="463" y="128"/>
                    </a:lnTo>
                    <a:lnTo>
                      <a:pt x="468" y="130"/>
                    </a:lnTo>
                    <a:lnTo>
                      <a:pt x="473" y="135"/>
                    </a:lnTo>
                    <a:lnTo>
                      <a:pt x="470" y="142"/>
                    </a:lnTo>
                    <a:lnTo>
                      <a:pt x="534" y="249"/>
                    </a:lnTo>
                    <a:lnTo>
                      <a:pt x="539" y="256"/>
                    </a:lnTo>
                    <a:lnTo>
                      <a:pt x="541" y="258"/>
                    </a:lnTo>
                    <a:lnTo>
                      <a:pt x="546" y="272"/>
                    </a:lnTo>
                    <a:lnTo>
                      <a:pt x="549" y="277"/>
                    </a:lnTo>
                    <a:lnTo>
                      <a:pt x="553" y="282"/>
                    </a:lnTo>
                    <a:lnTo>
                      <a:pt x="565" y="301"/>
                    </a:lnTo>
                    <a:lnTo>
                      <a:pt x="572" y="315"/>
                    </a:lnTo>
                    <a:lnTo>
                      <a:pt x="584" y="350"/>
                    </a:lnTo>
                    <a:lnTo>
                      <a:pt x="603" y="393"/>
                    </a:lnTo>
                    <a:lnTo>
                      <a:pt x="603" y="393"/>
                    </a:lnTo>
                    <a:lnTo>
                      <a:pt x="598" y="395"/>
                    </a:lnTo>
                    <a:lnTo>
                      <a:pt x="577" y="405"/>
                    </a:lnTo>
                    <a:lnTo>
                      <a:pt x="560" y="414"/>
                    </a:lnTo>
                    <a:lnTo>
                      <a:pt x="556" y="417"/>
                    </a:lnTo>
                    <a:lnTo>
                      <a:pt x="551" y="419"/>
                    </a:lnTo>
                    <a:lnTo>
                      <a:pt x="549" y="419"/>
                    </a:lnTo>
                    <a:lnTo>
                      <a:pt x="546" y="421"/>
                    </a:lnTo>
                    <a:lnTo>
                      <a:pt x="544" y="424"/>
                    </a:lnTo>
                    <a:lnTo>
                      <a:pt x="544" y="426"/>
                    </a:lnTo>
                    <a:lnTo>
                      <a:pt x="544" y="428"/>
                    </a:lnTo>
                    <a:lnTo>
                      <a:pt x="544" y="433"/>
                    </a:lnTo>
                    <a:lnTo>
                      <a:pt x="544" y="433"/>
                    </a:lnTo>
                    <a:lnTo>
                      <a:pt x="544" y="435"/>
                    </a:lnTo>
                    <a:lnTo>
                      <a:pt x="544" y="438"/>
                    </a:lnTo>
                    <a:lnTo>
                      <a:pt x="541" y="438"/>
                    </a:lnTo>
                    <a:lnTo>
                      <a:pt x="541" y="440"/>
                    </a:lnTo>
                    <a:lnTo>
                      <a:pt x="537" y="443"/>
                    </a:lnTo>
                    <a:lnTo>
                      <a:pt x="527" y="447"/>
                    </a:lnTo>
                    <a:lnTo>
                      <a:pt x="525" y="447"/>
                    </a:lnTo>
                    <a:lnTo>
                      <a:pt x="525" y="447"/>
                    </a:lnTo>
                    <a:lnTo>
                      <a:pt x="520" y="447"/>
                    </a:lnTo>
                    <a:lnTo>
                      <a:pt x="520" y="447"/>
                    </a:lnTo>
                    <a:lnTo>
                      <a:pt x="518" y="447"/>
                    </a:lnTo>
                    <a:lnTo>
                      <a:pt x="511" y="452"/>
                    </a:lnTo>
                    <a:lnTo>
                      <a:pt x="508" y="452"/>
                    </a:lnTo>
                    <a:lnTo>
                      <a:pt x="506" y="452"/>
                    </a:lnTo>
                    <a:lnTo>
                      <a:pt x="504" y="452"/>
                    </a:lnTo>
                    <a:lnTo>
                      <a:pt x="504" y="452"/>
                    </a:lnTo>
                    <a:lnTo>
                      <a:pt x="501" y="450"/>
                    </a:lnTo>
                    <a:lnTo>
                      <a:pt x="499" y="450"/>
                    </a:lnTo>
                    <a:lnTo>
                      <a:pt x="499" y="450"/>
                    </a:lnTo>
                    <a:lnTo>
                      <a:pt x="496" y="450"/>
                    </a:lnTo>
                    <a:lnTo>
                      <a:pt x="494" y="452"/>
                    </a:lnTo>
                    <a:lnTo>
                      <a:pt x="494" y="457"/>
                    </a:lnTo>
                    <a:lnTo>
                      <a:pt x="492" y="464"/>
                    </a:lnTo>
                    <a:lnTo>
                      <a:pt x="489" y="466"/>
                    </a:lnTo>
                    <a:lnTo>
                      <a:pt x="489" y="469"/>
                    </a:lnTo>
                    <a:lnTo>
                      <a:pt x="487" y="471"/>
                    </a:lnTo>
                    <a:lnTo>
                      <a:pt x="487" y="473"/>
                    </a:lnTo>
                    <a:lnTo>
                      <a:pt x="487" y="473"/>
                    </a:lnTo>
                    <a:lnTo>
                      <a:pt x="487" y="478"/>
                    </a:lnTo>
                    <a:lnTo>
                      <a:pt x="487" y="480"/>
                    </a:lnTo>
                    <a:lnTo>
                      <a:pt x="487" y="480"/>
                    </a:lnTo>
                    <a:lnTo>
                      <a:pt x="485" y="483"/>
                    </a:lnTo>
                    <a:lnTo>
                      <a:pt x="485" y="485"/>
                    </a:lnTo>
                    <a:lnTo>
                      <a:pt x="480" y="485"/>
                    </a:lnTo>
                    <a:lnTo>
                      <a:pt x="475" y="488"/>
                    </a:lnTo>
                    <a:lnTo>
                      <a:pt x="473" y="490"/>
                    </a:lnTo>
                    <a:lnTo>
                      <a:pt x="473" y="495"/>
                    </a:lnTo>
                    <a:lnTo>
                      <a:pt x="470" y="497"/>
                    </a:lnTo>
                    <a:lnTo>
                      <a:pt x="470" y="499"/>
                    </a:lnTo>
                    <a:lnTo>
                      <a:pt x="470" y="502"/>
                    </a:lnTo>
                    <a:lnTo>
                      <a:pt x="468" y="504"/>
                    </a:lnTo>
                    <a:lnTo>
                      <a:pt x="466" y="506"/>
                    </a:lnTo>
                    <a:lnTo>
                      <a:pt x="444" y="514"/>
                    </a:lnTo>
                    <a:lnTo>
                      <a:pt x="435" y="502"/>
                    </a:lnTo>
                    <a:lnTo>
                      <a:pt x="433" y="499"/>
                    </a:lnTo>
                    <a:lnTo>
                      <a:pt x="423" y="495"/>
                    </a:lnTo>
                    <a:lnTo>
                      <a:pt x="421" y="492"/>
                    </a:lnTo>
                    <a:lnTo>
                      <a:pt x="418" y="492"/>
                    </a:lnTo>
                    <a:lnTo>
                      <a:pt x="418" y="492"/>
                    </a:lnTo>
                    <a:lnTo>
                      <a:pt x="418" y="492"/>
                    </a:lnTo>
                    <a:lnTo>
                      <a:pt x="414" y="497"/>
                    </a:lnTo>
                    <a:lnTo>
                      <a:pt x="414" y="497"/>
                    </a:lnTo>
                    <a:lnTo>
                      <a:pt x="411" y="497"/>
                    </a:lnTo>
                    <a:lnTo>
                      <a:pt x="397" y="499"/>
                    </a:lnTo>
                    <a:lnTo>
                      <a:pt x="397" y="495"/>
                    </a:lnTo>
                    <a:lnTo>
                      <a:pt x="397" y="490"/>
                    </a:lnTo>
                    <a:lnTo>
                      <a:pt x="399" y="490"/>
                    </a:lnTo>
                    <a:lnTo>
                      <a:pt x="399" y="488"/>
                    </a:lnTo>
                    <a:lnTo>
                      <a:pt x="402" y="490"/>
                    </a:lnTo>
                    <a:lnTo>
                      <a:pt x="404" y="490"/>
                    </a:lnTo>
                    <a:lnTo>
                      <a:pt x="407" y="488"/>
                    </a:lnTo>
                    <a:lnTo>
                      <a:pt x="409" y="488"/>
                    </a:lnTo>
                    <a:lnTo>
                      <a:pt x="411" y="485"/>
                    </a:lnTo>
                    <a:lnTo>
                      <a:pt x="411" y="483"/>
                    </a:lnTo>
                    <a:lnTo>
                      <a:pt x="411" y="483"/>
                    </a:lnTo>
                    <a:lnTo>
                      <a:pt x="411" y="473"/>
                    </a:lnTo>
                    <a:lnTo>
                      <a:pt x="411" y="471"/>
                    </a:lnTo>
                    <a:lnTo>
                      <a:pt x="411" y="469"/>
                    </a:lnTo>
                    <a:lnTo>
                      <a:pt x="411" y="466"/>
                    </a:lnTo>
                    <a:lnTo>
                      <a:pt x="411" y="464"/>
                    </a:lnTo>
                    <a:lnTo>
                      <a:pt x="407" y="459"/>
                    </a:lnTo>
                    <a:lnTo>
                      <a:pt x="404" y="454"/>
                    </a:lnTo>
                    <a:lnTo>
                      <a:pt x="404" y="452"/>
                    </a:lnTo>
                    <a:lnTo>
                      <a:pt x="402" y="452"/>
                    </a:lnTo>
                    <a:lnTo>
                      <a:pt x="402" y="452"/>
                    </a:lnTo>
                    <a:lnTo>
                      <a:pt x="399" y="452"/>
                    </a:lnTo>
                    <a:lnTo>
                      <a:pt x="383" y="464"/>
                    </a:lnTo>
                    <a:lnTo>
                      <a:pt x="378" y="464"/>
                    </a:lnTo>
                    <a:lnTo>
                      <a:pt x="378" y="464"/>
                    </a:lnTo>
                    <a:lnTo>
                      <a:pt x="376" y="462"/>
                    </a:lnTo>
                    <a:lnTo>
                      <a:pt x="376" y="459"/>
                    </a:lnTo>
                    <a:lnTo>
                      <a:pt x="376" y="457"/>
                    </a:lnTo>
                    <a:lnTo>
                      <a:pt x="373" y="457"/>
                    </a:lnTo>
                    <a:lnTo>
                      <a:pt x="373" y="454"/>
                    </a:lnTo>
                    <a:lnTo>
                      <a:pt x="362" y="445"/>
                    </a:lnTo>
                    <a:lnTo>
                      <a:pt x="359" y="443"/>
                    </a:lnTo>
                    <a:lnTo>
                      <a:pt x="354" y="440"/>
                    </a:lnTo>
                    <a:lnTo>
                      <a:pt x="347" y="435"/>
                    </a:lnTo>
                    <a:lnTo>
                      <a:pt x="343" y="433"/>
                    </a:lnTo>
                    <a:lnTo>
                      <a:pt x="340" y="431"/>
                    </a:lnTo>
                    <a:lnTo>
                      <a:pt x="338" y="431"/>
                    </a:lnTo>
                    <a:lnTo>
                      <a:pt x="338" y="431"/>
                    </a:lnTo>
                    <a:lnTo>
                      <a:pt x="336" y="431"/>
                    </a:lnTo>
                    <a:lnTo>
                      <a:pt x="333" y="433"/>
                    </a:lnTo>
                    <a:lnTo>
                      <a:pt x="324" y="433"/>
                    </a:lnTo>
                    <a:lnTo>
                      <a:pt x="324" y="433"/>
                    </a:lnTo>
                    <a:lnTo>
                      <a:pt x="321" y="435"/>
                    </a:lnTo>
                    <a:lnTo>
                      <a:pt x="321" y="438"/>
                    </a:lnTo>
                    <a:lnTo>
                      <a:pt x="324" y="438"/>
                    </a:lnTo>
                    <a:lnTo>
                      <a:pt x="324" y="440"/>
                    </a:lnTo>
                    <a:lnTo>
                      <a:pt x="324" y="443"/>
                    </a:lnTo>
                    <a:lnTo>
                      <a:pt x="324" y="443"/>
                    </a:lnTo>
                    <a:lnTo>
                      <a:pt x="324" y="445"/>
                    </a:lnTo>
                    <a:lnTo>
                      <a:pt x="321" y="447"/>
                    </a:lnTo>
                    <a:lnTo>
                      <a:pt x="319" y="447"/>
                    </a:lnTo>
                    <a:lnTo>
                      <a:pt x="319" y="445"/>
                    </a:lnTo>
                    <a:lnTo>
                      <a:pt x="319" y="443"/>
                    </a:lnTo>
                    <a:lnTo>
                      <a:pt x="317" y="435"/>
                    </a:lnTo>
                    <a:lnTo>
                      <a:pt x="317" y="435"/>
                    </a:lnTo>
                    <a:lnTo>
                      <a:pt x="317" y="433"/>
                    </a:lnTo>
                    <a:lnTo>
                      <a:pt x="314" y="431"/>
                    </a:lnTo>
                    <a:lnTo>
                      <a:pt x="314" y="431"/>
                    </a:lnTo>
                    <a:lnTo>
                      <a:pt x="314" y="431"/>
                    </a:lnTo>
                    <a:lnTo>
                      <a:pt x="305" y="426"/>
                    </a:lnTo>
                    <a:lnTo>
                      <a:pt x="302" y="424"/>
                    </a:lnTo>
                    <a:lnTo>
                      <a:pt x="295" y="419"/>
                    </a:lnTo>
                    <a:lnTo>
                      <a:pt x="293" y="414"/>
                    </a:lnTo>
                    <a:lnTo>
                      <a:pt x="293" y="412"/>
                    </a:lnTo>
                    <a:lnTo>
                      <a:pt x="293" y="407"/>
                    </a:lnTo>
                    <a:lnTo>
                      <a:pt x="293" y="407"/>
                    </a:lnTo>
                    <a:lnTo>
                      <a:pt x="291" y="405"/>
                    </a:lnTo>
                    <a:lnTo>
                      <a:pt x="291" y="402"/>
                    </a:lnTo>
                    <a:lnTo>
                      <a:pt x="288" y="402"/>
                    </a:lnTo>
                    <a:lnTo>
                      <a:pt x="288" y="400"/>
                    </a:lnTo>
                    <a:lnTo>
                      <a:pt x="288" y="398"/>
                    </a:lnTo>
                    <a:lnTo>
                      <a:pt x="288" y="395"/>
                    </a:lnTo>
                    <a:lnTo>
                      <a:pt x="288" y="393"/>
                    </a:lnTo>
                    <a:lnTo>
                      <a:pt x="288" y="393"/>
                    </a:lnTo>
                    <a:lnTo>
                      <a:pt x="288" y="391"/>
                    </a:lnTo>
                    <a:lnTo>
                      <a:pt x="286" y="386"/>
                    </a:lnTo>
                    <a:lnTo>
                      <a:pt x="284" y="381"/>
                    </a:lnTo>
                    <a:lnTo>
                      <a:pt x="284" y="376"/>
                    </a:lnTo>
                    <a:lnTo>
                      <a:pt x="284" y="369"/>
                    </a:lnTo>
                    <a:lnTo>
                      <a:pt x="284" y="367"/>
                    </a:lnTo>
                    <a:lnTo>
                      <a:pt x="281" y="365"/>
                    </a:lnTo>
                    <a:lnTo>
                      <a:pt x="279" y="360"/>
                    </a:lnTo>
                    <a:lnTo>
                      <a:pt x="274" y="355"/>
                    </a:lnTo>
                    <a:lnTo>
                      <a:pt x="272" y="353"/>
                    </a:lnTo>
                    <a:lnTo>
                      <a:pt x="269" y="353"/>
                    </a:lnTo>
                    <a:lnTo>
                      <a:pt x="265" y="353"/>
                    </a:lnTo>
                    <a:lnTo>
                      <a:pt x="265" y="350"/>
                    </a:lnTo>
                    <a:lnTo>
                      <a:pt x="262" y="350"/>
                    </a:lnTo>
                    <a:lnTo>
                      <a:pt x="260" y="346"/>
                    </a:lnTo>
                    <a:lnTo>
                      <a:pt x="260" y="346"/>
                    </a:lnTo>
                    <a:lnTo>
                      <a:pt x="260" y="343"/>
                    </a:lnTo>
                    <a:lnTo>
                      <a:pt x="262" y="341"/>
                    </a:lnTo>
                    <a:lnTo>
                      <a:pt x="262" y="341"/>
                    </a:lnTo>
                    <a:lnTo>
                      <a:pt x="265" y="336"/>
                    </a:lnTo>
                    <a:lnTo>
                      <a:pt x="265" y="336"/>
                    </a:lnTo>
                    <a:lnTo>
                      <a:pt x="265" y="334"/>
                    </a:lnTo>
                    <a:lnTo>
                      <a:pt x="265" y="334"/>
                    </a:lnTo>
                    <a:lnTo>
                      <a:pt x="265" y="331"/>
                    </a:lnTo>
                    <a:lnTo>
                      <a:pt x="265" y="329"/>
                    </a:lnTo>
                    <a:lnTo>
                      <a:pt x="265" y="327"/>
                    </a:lnTo>
                    <a:lnTo>
                      <a:pt x="265" y="324"/>
                    </a:lnTo>
                    <a:lnTo>
                      <a:pt x="262" y="317"/>
                    </a:lnTo>
                    <a:lnTo>
                      <a:pt x="243" y="294"/>
                    </a:lnTo>
                    <a:lnTo>
                      <a:pt x="241" y="291"/>
                    </a:lnTo>
                    <a:lnTo>
                      <a:pt x="239" y="286"/>
                    </a:lnTo>
                    <a:lnTo>
                      <a:pt x="239" y="282"/>
                    </a:lnTo>
                    <a:lnTo>
                      <a:pt x="236" y="275"/>
                    </a:lnTo>
                    <a:lnTo>
                      <a:pt x="236" y="275"/>
                    </a:lnTo>
                    <a:lnTo>
                      <a:pt x="236" y="272"/>
                    </a:lnTo>
                    <a:lnTo>
                      <a:pt x="222" y="256"/>
                    </a:lnTo>
                    <a:lnTo>
                      <a:pt x="220" y="253"/>
                    </a:lnTo>
                    <a:lnTo>
                      <a:pt x="220" y="251"/>
                    </a:lnTo>
                    <a:lnTo>
                      <a:pt x="220" y="249"/>
                    </a:lnTo>
                    <a:lnTo>
                      <a:pt x="220" y="239"/>
                    </a:lnTo>
                    <a:lnTo>
                      <a:pt x="220" y="234"/>
                    </a:lnTo>
                    <a:lnTo>
                      <a:pt x="220" y="232"/>
                    </a:lnTo>
                    <a:lnTo>
                      <a:pt x="217" y="230"/>
                    </a:lnTo>
                    <a:lnTo>
                      <a:pt x="217" y="225"/>
                    </a:lnTo>
                    <a:lnTo>
                      <a:pt x="217" y="223"/>
                    </a:lnTo>
                    <a:lnTo>
                      <a:pt x="217" y="215"/>
                    </a:lnTo>
                    <a:lnTo>
                      <a:pt x="210" y="218"/>
                    </a:lnTo>
                    <a:lnTo>
                      <a:pt x="203" y="220"/>
                    </a:lnTo>
                    <a:lnTo>
                      <a:pt x="203" y="223"/>
                    </a:lnTo>
                    <a:lnTo>
                      <a:pt x="201" y="223"/>
                    </a:lnTo>
                    <a:lnTo>
                      <a:pt x="201" y="227"/>
                    </a:lnTo>
                    <a:lnTo>
                      <a:pt x="198" y="230"/>
                    </a:lnTo>
                    <a:lnTo>
                      <a:pt x="196" y="230"/>
                    </a:lnTo>
                    <a:lnTo>
                      <a:pt x="196" y="230"/>
                    </a:lnTo>
                    <a:lnTo>
                      <a:pt x="191" y="230"/>
                    </a:lnTo>
                    <a:lnTo>
                      <a:pt x="187" y="227"/>
                    </a:lnTo>
                    <a:lnTo>
                      <a:pt x="184" y="227"/>
                    </a:lnTo>
                    <a:lnTo>
                      <a:pt x="182" y="230"/>
                    </a:lnTo>
                    <a:lnTo>
                      <a:pt x="182" y="230"/>
                    </a:lnTo>
                    <a:lnTo>
                      <a:pt x="179" y="230"/>
                    </a:lnTo>
                    <a:lnTo>
                      <a:pt x="177" y="234"/>
                    </a:lnTo>
                    <a:lnTo>
                      <a:pt x="175" y="237"/>
                    </a:lnTo>
                    <a:lnTo>
                      <a:pt x="175" y="237"/>
                    </a:lnTo>
                    <a:lnTo>
                      <a:pt x="172" y="237"/>
                    </a:lnTo>
                    <a:lnTo>
                      <a:pt x="139" y="206"/>
                    </a:lnTo>
                    <a:lnTo>
                      <a:pt x="132" y="204"/>
                    </a:lnTo>
                    <a:lnTo>
                      <a:pt x="118" y="199"/>
                    </a:lnTo>
                    <a:lnTo>
                      <a:pt x="113" y="199"/>
                    </a:lnTo>
                    <a:lnTo>
                      <a:pt x="111" y="199"/>
                    </a:lnTo>
                    <a:lnTo>
                      <a:pt x="111" y="199"/>
                    </a:lnTo>
                    <a:lnTo>
                      <a:pt x="111" y="201"/>
                    </a:lnTo>
                    <a:lnTo>
                      <a:pt x="108" y="204"/>
                    </a:lnTo>
                    <a:lnTo>
                      <a:pt x="108" y="204"/>
                    </a:lnTo>
                    <a:lnTo>
                      <a:pt x="106" y="206"/>
                    </a:lnTo>
                    <a:lnTo>
                      <a:pt x="104" y="206"/>
                    </a:lnTo>
                    <a:lnTo>
                      <a:pt x="99" y="206"/>
                    </a:lnTo>
                    <a:lnTo>
                      <a:pt x="80" y="201"/>
                    </a:lnTo>
                    <a:lnTo>
                      <a:pt x="78" y="199"/>
                    </a:lnTo>
                    <a:lnTo>
                      <a:pt x="75" y="199"/>
                    </a:lnTo>
                    <a:lnTo>
                      <a:pt x="75" y="197"/>
                    </a:lnTo>
                    <a:lnTo>
                      <a:pt x="73" y="197"/>
                    </a:lnTo>
                    <a:lnTo>
                      <a:pt x="73" y="194"/>
                    </a:lnTo>
                    <a:lnTo>
                      <a:pt x="73" y="194"/>
                    </a:lnTo>
                    <a:lnTo>
                      <a:pt x="75" y="192"/>
                    </a:lnTo>
                    <a:lnTo>
                      <a:pt x="75" y="192"/>
                    </a:lnTo>
                    <a:lnTo>
                      <a:pt x="78" y="192"/>
                    </a:lnTo>
                    <a:lnTo>
                      <a:pt x="82" y="192"/>
                    </a:lnTo>
                    <a:lnTo>
                      <a:pt x="85" y="192"/>
                    </a:lnTo>
                    <a:lnTo>
                      <a:pt x="85" y="192"/>
                    </a:lnTo>
                    <a:lnTo>
                      <a:pt x="87" y="189"/>
                    </a:lnTo>
                    <a:lnTo>
                      <a:pt x="87" y="189"/>
                    </a:lnTo>
                    <a:lnTo>
                      <a:pt x="87" y="187"/>
                    </a:lnTo>
                    <a:lnTo>
                      <a:pt x="87" y="185"/>
                    </a:lnTo>
                    <a:lnTo>
                      <a:pt x="87" y="185"/>
                    </a:lnTo>
                    <a:lnTo>
                      <a:pt x="87" y="182"/>
                    </a:lnTo>
                    <a:lnTo>
                      <a:pt x="87" y="182"/>
                    </a:lnTo>
                    <a:lnTo>
                      <a:pt x="87" y="180"/>
                    </a:lnTo>
                    <a:lnTo>
                      <a:pt x="87" y="178"/>
                    </a:lnTo>
                    <a:lnTo>
                      <a:pt x="87" y="175"/>
                    </a:lnTo>
                    <a:lnTo>
                      <a:pt x="87" y="173"/>
                    </a:lnTo>
                    <a:lnTo>
                      <a:pt x="87" y="171"/>
                    </a:lnTo>
                    <a:lnTo>
                      <a:pt x="87" y="171"/>
                    </a:lnTo>
                    <a:lnTo>
                      <a:pt x="87" y="168"/>
                    </a:lnTo>
                    <a:lnTo>
                      <a:pt x="85" y="168"/>
                    </a:lnTo>
                    <a:lnTo>
                      <a:pt x="85" y="168"/>
                    </a:lnTo>
                    <a:lnTo>
                      <a:pt x="73" y="175"/>
                    </a:lnTo>
                    <a:lnTo>
                      <a:pt x="71" y="175"/>
                    </a:lnTo>
                    <a:lnTo>
                      <a:pt x="71" y="175"/>
                    </a:lnTo>
                    <a:lnTo>
                      <a:pt x="71" y="178"/>
                    </a:lnTo>
                    <a:lnTo>
                      <a:pt x="68" y="180"/>
                    </a:lnTo>
                    <a:lnTo>
                      <a:pt x="68" y="182"/>
                    </a:lnTo>
                    <a:lnTo>
                      <a:pt x="66" y="182"/>
                    </a:lnTo>
                    <a:lnTo>
                      <a:pt x="63" y="182"/>
                    </a:lnTo>
                    <a:lnTo>
                      <a:pt x="59" y="180"/>
                    </a:lnTo>
                    <a:lnTo>
                      <a:pt x="52" y="178"/>
                    </a:lnTo>
                    <a:lnTo>
                      <a:pt x="49" y="178"/>
                    </a:lnTo>
                    <a:lnTo>
                      <a:pt x="47" y="178"/>
                    </a:lnTo>
                    <a:lnTo>
                      <a:pt x="42" y="178"/>
                    </a:lnTo>
                    <a:lnTo>
                      <a:pt x="42" y="178"/>
                    </a:lnTo>
                    <a:lnTo>
                      <a:pt x="40" y="175"/>
                    </a:lnTo>
                    <a:lnTo>
                      <a:pt x="35" y="166"/>
                    </a:lnTo>
                    <a:lnTo>
                      <a:pt x="35" y="163"/>
                    </a:lnTo>
                    <a:lnTo>
                      <a:pt x="35" y="161"/>
                    </a:lnTo>
                    <a:lnTo>
                      <a:pt x="35" y="161"/>
                    </a:lnTo>
                    <a:lnTo>
                      <a:pt x="40" y="159"/>
                    </a:lnTo>
                    <a:lnTo>
                      <a:pt x="42" y="156"/>
                    </a:lnTo>
                    <a:lnTo>
                      <a:pt x="45" y="154"/>
                    </a:lnTo>
                    <a:lnTo>
                      <a:pt x="47" y="147"/>
                    </a:lnTo>
                    <a:lnTo>
                      <a:pt x="49" y="147"/>
                    </a:lnTo>
                    <a:lnTo>
                      <a:pt x="54" y="144"/>
                    </a:lnTo>
                    <a:lnTo>
                      <a:pt x="56" y="142"/>
                    </a:lnTo>
                    <a:lnTo>
                      <a:pt x="59" y="140"/>
                    </a:lnTo>
                    <a:lnTo>
                      <a:pt x="59" y="137"/>
                    </a:lnTo>
                    <a:lnTo>
                      <a:pt x="59" y="133"/>
                    </a:lnTo>
                    <a:lnTo>
                      <a:pt x="61" y="126"/>
                    </a:lnTo>
                    <a:lnTo>
                      <a:pt x="61" y="123"/>
                    </a:lnTo>
                    <a:lnTo>
                      <a:pt x="63" y="123"/>
                    </a:lnTo>
                    <a:lnTo>
                      <a:pt x="63" y="123"/>
                    </a:lnTo>
                    <a:lnTo>
                      <a:pt x="66" y="126"/>
                    </a:lnTo>
                    <a:lnTo>
                      <a:pt x="68" y="140"/>
                    </a:lnTo>
                    <a:lnTo>
                      <a:pt x="68" y="140"/>
                    </a:lnTo>
                    <a:lnTo>
                      <a:pt x="71" y="142"/>
                    </a:lnTo>
                    <a:lnTo>
                      <a:pt x="73" y="142"/>
                    </a:lnTo>
                    <a:lnTo>
                      <a:pt x="73" y="142"/>
                    </a:lnTo>
                    <a:lnTo>
                      <a:pt x="75" y="140"/>
                    </a:lnTo>
                    <a:lnTo>
                      <a:pt x="75" y="135"/>
                    </a:lnTo>
                    <a:lnTo>
                      <a:pt x="80" y="128"/>
                    </a:lnTo>
                    <a:lnTo>
                      <a:pt x="80" y="126"/>
                    </a:lnTo>
                    <a:lnTo>
                      <a:pt x="80" y="123"/>
                    </a:lnTo>
                    <a:lnTo>
                      <a:pt x="61" y="111"/>
                    </a:lnTo>
                    <a:lnTo>
                      <a:pt x="56" y="109"/>
                    </a:lnTo>
                    <a:lnTo>
                      <a:pt x="54" y="107"/>
                    </a:lnTo>
                    <a:lnTo>
                      <a:pt x="52" y="107"/>
                    </a:lnTo>
                    <a:lnTo>
                      <a:pt x="52" y="107"/>
                    </a:lnTo>
                    <a:lnTo>
                      <a:pt x="49" y="107"/>
                    </a:lnTo>
                    <a:lnTo>
                      <a:pt x="49" y="109"/>
                    </a:lnTo>
                    <a:lnTo>
                      <a:pt x="45" y="111"/>
                    </a:lnTo>
                    <a:lnTo>
                      <a:pt x="45" y="111"/>
                    </a:lnTo>
                    <a:lnTo>
                      <a:pt x="42" y="114"/>
                    </a:lnTo>
                    <a:lnTo>
                      <a:pt x="37" y="114"/>
                    </a:lnTo>
                    <a:lnTo>
                      <a:pt x="35" y="114"/>
                    </a:lnTo>
                    <a:lnTo>
                      <a:pt x="33" y="114"/>
                    </a:lnTo>
                    <a:lnTo>
                      <a:pt x="33" y="114"/>
                    </a:lnTo>
                    <a:lnTo>
                      <a:pt x="33" y="116"/>
                    </a:lnTo>
                    <a:lnTo>
                      <a:pt x="30" y="121"/>
                    </a:lnTo>
                    <a:lnTo>
                      <a:pt x="28" y="123"/>
                    </a:lnTo>
                    <a:lnTo>
                      <a:pt x="28" y="123"/>
                    </a:lnTo>
                    <a:lnTo>
                      <a:pt x="26" y="123"/>
                    </a:lnTo>
                    <a:lnTo>
                      <a:pt x="26" y="123"/>
                    </a:lnTo>
                    <a:lnTo>
                      <a:pt x="23" y="123"/>
                    </a:lnTo>
                    <a:lnTo>
                      <a:pt x="21" y="123"/>
                    </a:lnTo>
                    <a:lnTo>
                      <a:pt x="16" y="118"/>
                    </a:lnTo>
                    <a:lnTo>
                      <a:pt x="14" y="118"/>
                    </a:lnTo>
                    <a:lnTo>
                      <a:pt x="11" y="116"/>
                    </a:lnTo>
                    <a:lnTo>
                      <a:pt x="9" y="116"/>
                    </a:lnTo>
                    <a:lnTo>
                      <a:pt x="7" y="118"/>
                    </a:lnTo>
                    <a:lnTo>
                      <a:pt x="4" y="118"/>
                    </a:lnTo>
                    <a:lnTo>
                      <a:pt x="0" y="121"/>
                    </a:lnTo>
                    <a:lnTo>
                      <a:pt x="2" y="104"/>
                    </a:lnTo>
                    <a:lnTo>
                      <a:pt x="2" y="100"/>
                    </a:lnTo>
                    <a:lnTo>
                      <a:pt x="7" y="92"/>
                    </a:lnTo>
                    <a:lnTo>
                      <a:pt x="9" y="88"/>
                    </a:lnTo>
                    <a:lnTo>
                      <a:pt x="9" y="62"/>
                    </a:lnTo>
                    <a:lnTo>
                      <a:pt x="9" y="59"/>
                    </a:lnTo>
                    <a:lnTo>
                      <a:pt x="9" y="52"/>
                    </a:lnTo>
                    <a:lnTo>
                      <a:pt x="7" y="50"/>
                    </a:lnTo>
                    <a:lnTo>
                      <a:pt x="7" y="47"/>
                    </a:lnTo>
                    <a:lnTo>
                      <a:pt x="9" y="45"/>
                    </a:lnTo>
                    <a:lnTo>
                      <a:pt x="9" y="45"/>
                    </a:lnTo>
                    <a:lnTo>
                      <a:pt x="9" y="45"/>
                    </a:lnTo>
                    <a:lnTo>
                      <a:pt x="11" y="45"/>
                    </a:lnTo>
                    <a:lnTo>
                      <a:pt x="16" y="47"/>
                    </a:lnTo>
                    <a:lnTo>
                      <a:pt x="16" y="47"/>
                    </a:lnTo>
                    <a:lnTo>
                      <a:pt x="28" y="45"/>
                    </a:lnTo>
                    <a:lnTo>
                      <a:pt x="28" y="45"/>
                    </a:lnTo>
                    <a:lnTo>
                      <a:pt x="30" y="45"/>
                    </a:lnTo>
                    <a:lnTo>
                      <a:pt x="33" y="45"/>
                    </a:lnTo>
                    <a:lnTo>
                      <a:pt x="45" y="36"/>
                    </a:lnTo>
                    <a:lnTo>
                      <a:pt x="49" y="29"/>
                    </a:lnTo>
                    <a:lnTo>
                      <a:pt x="54" y="26"/>
                    </a:lnTo>
                    <a:lnTo>
                      <a:pt x="56" y="26"/>
                    </a:lnTo>
                    <a:lnTo>
                      <a:pt x="56" y="26"/>
                    </a:lnTo>
                    <a:lnTo>
                      <a:pt x="68" y="19"/>
                    </a:lnTo>
                    <a:lnTo>
                      <a:pt x="73" y="19"/>
                    </a:lnTo>
                    <a:lnTo>
                      <a:pt x="73" y="19"/>
                    </a:lnTo>
                    <a:lnTo>
                      <a:pt x="80" y="21"/>
                    </a:lnTo>
                    <a:lnTo>
                      <a:pt x="78" y="26"/>
                    </a:lnTo>
                    <a:lnTo>
                      <a:pt x="75" y="38"/>
                    </a:lnTo>
                    <a:lnTo>
                      <a:pt x="80" y="45"/>
                    </a:lnTo>
                    <a:lnTo>
                      <a:pt x="90" y="50"/>
                    </a:lnTo>
                    <a:lnTo>
                      <a:pt x="99" y="47"/>
                    </a:lnTo>
                    <a:lnTo>
                      <a:pt x="104" y="36"/>
                    </a:lnTo>
                    <a:lnTo>
                      <a:pt x="104" y="36"/>
                    </a:lnTo>
                    <a:lnTo>
                      <a:pt x="104" y="33"/>
                    </a:lnTo>
                    <a:lnTo>
                      <a:pt x="104" y="33"/>
                    </a:lnTo>
                    <a:lnTo>
                      <a:pt x="104" y="31"/>
                    </a:lnTo>
                    <a:lnTo>
                      <a:pt x="104" y="31"/>
                    </a:lnTo>
                    <a:lnTo>
                      <a:pt x="108" y="33"/>
                    </a:lnTo>
                    <a:lnTo>
                      <a:pt x="123" y="38"/>
                    </a:lnTo>
                    <a:lnTo>
                      <a:pt x="123" y="38"/>
                    </a:lnTo>
                    <a:lnTo>
                      <a:pt x="125" y="40"/>
                    </a:lnTo>
                    <a:lnTo>
                      <a:pt x="125" y="43"/>
                    </a:lnTo>
                    <a:lnTo>
                      <a:pt x="125" y="45"/>
                    </a:lnTo>
                    <a:lnTo>
                      <a:pt x="127" y="47"/>
                    </a:lnTo>
                    <a:lnTo>
                      <a:pt x="127" y="50"/>
                    </a:lnTo>
                    <a:lnTo>
                      <a:pt x="130" y="50"/>
                    </a:lnTo>
                    <a:lnTo>
                      <a:pt x="130" y="50"/>
                    </a:lnTo>
                    <a:lnTo>
                      <a:pt x="132" y="50"/>
                    </a:lnTo>
                    <a:lnTo>
                      <a:pt x="132" y="47"/>
                    </a:lnTo>
                    <a:lnTo>
                      <a:pt x="132" y="47"/>
                    </a:lnTo>
                    <a:lnTo>
                      <a:pt x="132" y="45"/>
                    </a:lnTo>
                    <a:lnTo>
                      <a:pt x="132" y="43"/>
                    </a:lnTo>
                    <a:lnTo>
                      <a:pt x="134" y="43"/>
                    </a:lnTo>
                    <a:lnTo>
                      <a:pt x="137" y="40"/>
                    </a:lnTo>
                    <a:lnTo>
                      <a:pt x="137" y="40"/>
                    </a:lnTo>
                    <a:lnTo>
                      <a:pt x="139" y="40"/>
                    </a:lnTo>
                    <a:lnTo>
                      <a:pt x="142" y="43"/>
                    </a:lnTo>
                    <a:lnTo>
                      <a:pt x="144" y="47"/>
                    </a:lnTo>
                    <a:lnTo>
                      <a:pt x="144" y="50"/>
                    </a:lnTo>
                    <a:lnTo>
                      <a:pt x="149" y="55"/>
                    </a:lnTo>
                    <a:lnTo>
                      <a:pt x="149" y="57"/>
                    </a:lnTo>
                    <a:lnTo>
                      <a:pt x="151" y="59"/>
                    </a:lnTo>
                    <a:lnTo>
                      <a:pt x="153" y="59"/>
                    </a:lnTo>
                    <a:lnTo>
                      <a:pt x="156" y="59"/>
                    </a:lnTo>
                    <a:lnTo>
                      <a:pt x="165" y="59"/>
                    </a:lnTo>
                    <a:lnTo>
                      <a:pt x="168" y="57"/>
                    </a:lnTo>
                    <a:lnTo>
                      <a:pt x="168" y="57"/>
                    </a:lnTo>
                    <a:lnTo>
                      <a:pt x="170" y="57"/>
                    </a:lnTo>
                    <a:lnTo>
                      <a:pt x="170" y="55"/>
                    </a:lnTo>
                    <a:lnTo>
                      <a:pt x="170" y="52"/>
                    </a:lnTo>
                    <a:lnTo>
                      <a:pt x="170" y="50"/>
                    </a:lnTo>
                    <a:lnTo>
                      <a:pt x="172" y="50"/>
                    </a:lnTo>
                    <a:lnTo>
                      <a:pt x="172" y="47"/>
                    </a:lnTo>
                    <a:lnTo>
                      <a:pt x="172" y="47"/>
                    </a:lnTo>
                    <a:lnTo>
                      <a:pt x="179" y="43"/>
                    </a:lnTo>
                    <a:lnTo>
                      <a:pt x="179" y="43"/>
                    </a:lnTo>
                    <a:lnTo>
                      <a:pt x="182" y="40"/>
                    </a:lnTo>
                    <a:lnTo>
                      <a:pt x="182" y="38"/>
                    </a:lnTo>
                    <a:lnTo>
                      <a:pt x="184" y="31"/>
                    </a:lnTo>
                    <a:lnTo>
                      <a:pt x="184" y="31"/>
                    </a:lnTo>
                    <a:lnTo>
                      <a:pt x="184" y="29"/>
                    </a:lnTo>
                    <a:lnTo>
                      <a:pt x="182" y="29"/>
                    </a:lnTo>
                    <a:lnTo>
                      <a:pt x="182" y="24"/>
                    </a:lnTo>
                    <a:lnTo>
                      <a:pt x="182" y="24"/>
                    </a:lnTo>
                    <a:lnTo>
                      <a:pt x="179" y="21"/>
                    </a:lnTo>
                    <a:lnTo>
                      <a:pt x="179" y="19"/>
                    </a:lnTo>
                    <a:lnTo>
                      <a:pt x="179" y="19"/>
                    </a:lnTo>
                    <a:lnTo>
                      <a:pt x="179" y="14"/>
                    </a:lnTo>
                    <a:lnTo>
                      <a:pt x="182"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 name="Freeform 41"/>
              <p:cNvSpPr>
                <a:spLocks/>
              </p:cNvSpPr>
              <p:nvPr/>
            </p:nvSpPr>
            <p:spPr bwMode="auto">
              <a:xfrm>
                <a:off x="2591540" y="1719677"/>
                <a:ext cx="448353" cy="542633"/>
              </a:xfrm>
              <a:custGeom>
                <a:avLst/>
                <a:gdLst>
                  <a:gd name="T0" fmla="*/ 414 w 428"/>
                  <a:gd name="T1" fmla="*/ 343 h 518"/>
                  <a:gd name="T2" fmla="*/ 409 w 428"/>
                  <a:gd name="T3" fmla="*/ 367 h 518"/>
                  <a:gd name="T4" fmla="*/ 390 w 428"/>
                  <a:gd name="T5" fmla="*/ 381 h 518"/>
                  <a:gd name="T6" fmla="*/ 367 w 428"/>
                  <a:gd name="T7" fmla="*/ 386 h 518"/>
                  <a:gd name="T8" fmla="*/ 327 w 428"/>
                  <a:gd name="T9" fmla="*/ 412 h 518"/>
                  <a:gd name="T10" fmla="*/ 298 w 428"/>
                  <a:gd name="T11" fmla="*/ 450 h 518"/>
                  <a:gd name="T12" fmla="*/ 284 w 428"/>
                  <a:gd name="T13" fmla="*/ 462 h 518"/>
                  <a:gd name="T14" fmla="*/ 272 w 428"/>
                  <a:gd name="T15" fmla="*/ 480 h 518"/>
                  <a:gd name="T16" fmla="*/ 253 w 428"/>
                  <a:gd name="T17" fmla="*/ 480 h 518"/>
                  <a:gd name="T18" fmla="*/ 251 w 428"/>
                  <a:gd name="T19" fmla="*/ 504 h 518"/>
                  <a:gd name="T20" fmla="*/ 225 w 428"/>
                  <a:gd name="T21" fmla="*/ 511 h 518"/>
                  <a:gd name="T22" fmla="*/ 206 w 428"/>
                  <a:gd name="T23" fmla="*/ 502 h 518"/>
                  <a:gd name="T24" fmla="*/ 194 w 428"/>
                  <a:gd name="T25" fmla="*/ 495 h 518"/>
                  <a:gd name="T26" fmla="*/ 144 w 428"/>
                  <a:gd name="T27" fmla="*/ 462 h 518"/>
                  <a:gd name="T28" fmla="*/ 130 w 428"/>
                  <a:gd name="T29" fmla="*/ 426 h 518"/>
                  <a:gd name="T30" fmla="*/ 97 w 428"/>
                  <a:gd name="T31" fmla="*/ 409 h 518"/>
                  <a:gd name="T32" fmla="*/ 73 w 428"/>
                  <a:gd name="T33" fmla="*/ 421 h 518"/>
                  <a:gd name="T34" fmla="*/ 36 w 428"/>
                  <a:gd name="T35" fmla="*/ 409 h 518"/>
                  <a:gd name="T36" fmla="*/ 38 w 428"/>
                  <a:gd name="T37" fmla="*/ 388 h 518"/>
                  <a:gd name="T38" fmla="*/ 31 w 428"/>
                  <a:gd name="T39" fmla="*/ 374 h 518"/>
                  <a:gd name="T40" fmla="*/ 24 w 428"/>
                  <a:gd name="T41" fmla="*/ 324 h 518"/>
                  <a:gd name="T42" fmla="*/ 19 w 428"/>
                  <a:gd name="T43" fmla="*/ 284 h 518"/>
                  <a:gd name="T44" fmla="*/ 21 w 428"/>
                  <a:gd name="T45" fmla="*/ 253 h 518"/>
                  <a:gd name="T46" fmla="*/ 7 w 428"/>
                  <a:gd name="T47" fmla="*/ 253 h 518"/>
                  <a:gd name="T48" fmla="*/ 0 w 428"/>
                  <a:gd name="T49" fmla="*/ 230 h 518"/>
                  <a:gd name="T50" fmla="*/ 24 w 428"/>
                  <a:gd name="T51" fmla="*/ 192 h 518"/>
                  <a:gd name="T52" fmla="*/ 40 w 428"/>
                  <a:gd name="T53" fmla="*/ 170 h 518"/>
                  <a:gd name="T54" fmla="*/ 54 w 428"/>
                  <a:gd name="T55" fmla="*/ 161 h 518"/>
                  <a:gd name="T56" fmla="*/ 76 w 428"/>
                  <a:gd name="T57" fmla="*/ 135 h 518"/>
                  <a:gd name="T58" fmla="*/ 66 w 428"/>
                  <a:gd name="T59" fmla="*/ 144 h 518"/>
                  <a:gd name="T60" fmla="*/ 52 w 428"/>
                  <a:gd name="T61" fmla="*/ 123 h 518"/>
                  <a:gd name="T62" fmla="*/ 31 w 428"/>
                  <a:gd name="T63" fmla="*/ 104 h 518"/>
                  <a:gd name="T64" fmla="*/ 19 w 428"/>
                  <a:gd name="T65" fmla="*/ 95 h 518"/>
                  <a:gd name="T66" fmla="*/ 43 w 428"/>
                  <a:gd name="T67" fmla="*/ 71 h 518"/>
                  <a:gd name="T68" fmla="*/ 31 w 428"/>
                  <a:gd name="T69" fmla="*/ 57 h 518"/>
                  <a:gd name="T70" fmla="*/ 57 w 428"/>
                  <a:gd name="T71" fmla="*/ 7 h 518"/>
                  <a:gd name="T72" fmla="*/ 85 w 428"/>
                  <a:gd name="T73" fmla="*/ 14 h 518"/>
                  <a:gd name="T74" fmla="*/ 104 w 428"/>
                  <a:gd name="T75" fmla="*/ 3 h 518"/>
                  <a:gd name="T76" fmla="*/ 104 w 428"/>
                  <a:gd name="T77" fmla="*/ 17 h 518"/>
                  <a:gd name="T78" fmla="*/ 92 w 428"/>
                  <a:gd name="T79" fmla="*/ 24 h 518"/>
                  <a:gd name="T80" fmla="*/ 121 w 428"/>
                  <a:gd name="T81" fmla="*/ 38 h 518"/>
                  <a:gd name="T82" fmla="*/ 149 w 428"/>
                  <a:gd name="T83" fmla="*/ 36 h 518"/>
                  <a:gd name="T84" fmla="*/ 201 w 428"/>
                  <a:gd name="T85" fmla="*/ 59 h 518"/>
                  <a:gd name="T86" fmla="*/ 220 w 428"/>
                  <a:gd name="T87" fmla="*/ 52 h 518"/>
                  <a:gd name="T88" fmla="*/ 237 w 428"/>
                  <a:gd name="T89" fmla="*/ 81 h 518"/>
                  <a:gd name="T90" fmla="*/ 258 w 428"/>
                  <a:gd name="T91" fmla="*/ 123 h 518"/>
                  <a:gd name="T92" fmla="*/ 282 w 428"/>
                  <a:gd name="T93" fmla="*/ 168 h 518"/>
                  <a:gd name="T94" fmla="*/ 282 w 428"/>
                  <a:gd name="T95" fmla="*/ 185 h 518"/>
                  <a:gd name="T96" fmla="*/ 301 w 428"/>
                  <a:gd name="T97" fmla="*/ 213 h 518"/>
                  <a:gd name="T98" fmla="*/ 308 w 428"/>
                  <a:gd name="T99" fmla="*/ 234 h 518"/>
                  <a:gd name="T100" fmla="*/ 331 w 428"/>
                  <a:gd name="T101" fmla="*/ 263 h 518"/>
                  <a:gd name="T102" fmla="*/ 338 w 428"/>
                  <a:gd name="T103" fmla="*/ 279 h 518"/>
                  <a:gd name="T104" fmla="*/ 341 w 428"/>
                  <a:gd name="T105" fmla="*/ 265 h 518"/>
                  <a:gd name="T106" fmla="*/ 376 w 428"/>
                  <a:gd name="T107" fmla="*/ 275 h 518"/>
                  <a:gd name="T108" fmla="*/ 400 w 428"/>
                  <a:gd name="T109" fmla="*/ 296 h 518"/>
                  <a:gd name="T110" fmla="*/ 428 w 428"/>
                  <a:gd name="T111" fmla="*/ 301 h 518"/>
                  <a:gd name="T112" fmla="*/ 419 w 428"/>
                  <a:gd name="T113" fmla="*/ 322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518">
                    <a:moveTo>
                      <a:pt x="414" y="322"/>
                    </a:moveTo>
                    <a:lnTo>
                      <a:pt x="414" y="322"/>
                    </a:lnTo>
                    <a:lnTo>
                      <a:pt x="414" y="327"/>
                    </a:lnTo>
                    <a:lnTo>
                      <a:pt x="414" y="331"/>
                    </a:lnTo>
                    <a:lnTo>
                      <a:pt x="412" y="336"/>
                    </a:lnTo>
                    <a:lnTo>
                      <a:pt x="412" y="338"/>
                    </a:lnTo>
                    <a:lnTo>
                      <a:pt x="412" y="341"/>
                    </a:lnTo>
                    <a:lnTo>
                      <a:pt x="412" y="343"/>
                    </a:lnTo>
                    <a:lnTo>
                      <a:pt x="414" y="343"/>
                    </a:lnTo>
                    <a:lnTo>
                      <a:pt x="414" y="346"/>
                    </a:lnTo>
                    <a:lnTo>
                      <a:pt x="414" y="348"/>
                    </a:lnTo>
                    <a:lnTo>
                      <a:pt x="416" y="350"/>
                    </a:lnTo>
                    <a:lnTo>
                      <a:pt x="414" y="350"/>
                    </a:lnTo>
                    <a:lnTo>
                      <a:pt x="414" y="353"/>
                    </a:lnTo>
                    <a:lnTo>
                      <a:pt x="412" y="357"/>
                    </a:lnTo>
                    <a:lnTo>
                      <a:pt x="412" y="360"/>
                    </a:lnTo>
                    <a:lnTo>
                      <a:pt x="409" y="362"/>
                    </a:lnTo>
                    <a:lnTo>
                      <a:pt x="409" y="367"/>
                    </a:lnTo>
                    <a:lnTo>
                      <a:pt x="409" y="369"/>
                    </a:lnTo>
                    <a:lnTo>
                      <a:pt x="409" y="372"/>
                    </a:lnTo>
                    <a:lnTo>
                      <a:pt x="407" y="372"/>
                    </a:lnTo>
                    <a:lnTo>
                      <a:pt x="407" y="374"/>
                    </a:lnTo>
                    <a:lnTo>
                      <a:pt x="405" y="374"/>
                    </a:lnTo>
                    <a:lnTo>
                      <a:pt x="400" y="374"/>
                    </a:lnTo>
                    <a:lnTo>
                      <a:pt x="398" y="374"/>
                    </a:lnTo>
                    <a:lnTo>
                      <a:pt x="395" y="374"/>
                    </a:lnTo>
                    <a:lnTo>
                      <a:pt x="390" y="381"/>
                    </a:lnTo>
                    <a:lnTo>
                      <a:pt x="390" y="381"/>
                    </a:lnTo>
                    <a:lnTo>
                      <a:pt x="381" y="386"/>
                    </a:lnTo>
                    <a:lnTo>
                      <a:pt x="379" y="386"/>
                    </a:lnTo>
                    <a:lnTo>
                      <a:pt x="374" y="386"/>
                    </a:lnTo>
                    <a:lnTo>
                      <a:pt x="374" y="386"/>
                    </a:lnTo>
                    <a:lnTo>
                      <a:pt x="369" y="383"/>
                    </a:lnTo>
                    <a:lnTo>
                      <a:pt x="369" y="383"/>
                    </a:lnTo>
                    <a:lnTo>
                      <a:pt x="367" y="383"/>
                    </a:lnTo>
                    <a:lnTo>
                      <a:pt x="367" y="386"/>
                    </a:lnTo>
                    <a:lnTo>
                      <a:pt x="364" y="388"/>
                    </a:lnTo>
                    <a:lnTo>
                      <a:pt x="364" y="393"/>
                    </a:lnTo>
                    <a:lnTo>
                      <a:pt x="364" y="393"/>
                    </a:lnTo>
                    <a:lnTo>
                      <a:pt x="364" y="395"/>
                    </a:lnTo>
                    <a:lnTo>
                      <a:pt x="362" y="395"/>
                    </a:lnTo>
                    <a:lnTo>
                      <a:pt x="360" y="395"/>
                    </a:lnTo>
                    <a:lnTo>
                      <a:pt x="334" y="400"/>
                    </a:lnTo>
                    <a:lnTo>
                      <a:pt x="327" y="409"/>
                    </a:lnTo>
                    <a:lnTo>
                      <a:pt x="327" y="412"/>
                    </a:lnTo>
                    <a:lnTo>
                      <a:pt x="329" y="414"/>
                    </a:lnTo>
                    <a:lnTo>
                      <a:pt x="329" y="414"/>
                    </a:lnTo>
                    <a:lnTo>
                      <a:pt x="329" y="417"/>
                    </a:lnTo>
                    <a:lnTo>
                      <a:pt x="329" y="419"/>
                    </a:lnTo>
                    <a:lnTo>
                      <a:pt x="329" y="419"/>
                    </a:lnTo>
                    <a:lnTo>
                      <a:pt x="327" y="421"/>
                    </a:lnTo>
                    <a:lnTo>
                      <a:pt x="301" y="440"/>
                    </a:lnTo>
                    <a:lnTo>
                      <a:pt x="301" y="443"/>
                    </a:lnTo>
                    <a:lnTo>
                      <a:pt x="298" y="450"/>
                    </a:lnTo>
                    <a:lnTo>
                      <a:pt x="298" y="450"/>
                    </a:lnTo>
                    <a:lnTo>
                      <a:pt x="296" y="452"/>
                    </a:lnTo>
                    <a:lnTo>
                      <a:pt x="296" y="452"/>
                    </a:lnTo>
                    <a:lnTo>
                      <a:pt x="296" y="452"/>
                    </a:lnTo>
                    <a:lnTo>
                      <a:pt x="284" y="457"/>
                    </a:lnTo>
                    <a:lnTo>
                      <a:pt x="284" y="457"/>
                    </a:lnTo>
                    <a:lnTo>
                      <a:pt x="284" y="459"/>
                    </a:lnTo>
                    <a:lnTo>
                      <a:pt x="284" y="462"/>
                    </a:lnTo>
                    <a:lnTo>
                      <a:pt x="284" y="462"/>
                    </a:lnTo>
                    <a:lnTo>
                      <a:pt x="289" y="466"/>
                    </a:lnTo>
                    <a:lnTo>
                      <a:pt x="289" y="469"/>
                    </a:lnTo>
                    <a:lnTo>
                      <a:pt x="289" y="471"/>
                    </a:lnTo>
                    <a:lnTo>
                      <a:pt x="289" y="471"/>
                    </a:lnTo>
                    <a:lnTo>
                      <a:pt x="289" y="473"/>
                    </a:lnTo>
                    <a:lnTo>
                      <a:pt x="289" y="473"/>
                    </a:lnTo>
                    <a:lnTo>
                      <a:pt x="286" y="476"/>
                    </a:lnTo>
                    <a:lnTo>
                      <a:pt x="282" y="478"/>
                    </a:lnTo>
                    <a:lnTo>
                      <a:pt x="272" y="480"/>
                    </a:lnTo>
                    <a:lnTo>
                      <a:pt x="267" y="483"/>
                    </a:lnTo>
                    <a:lnTo>
                      <a:pt x="265" y="480"/>
                    </a:lnTo>
                    <a:lnTo>
                      <a:pt x="258" y="476"/>
                    </a:lnTo>
                    <a:lnTo>
                      <a:pt x="258" y="473"/>
                    </a:lnTo>
                    <a:lnTo>
                      <a:pt x="256" y="473"/>
                    </a:lnTo>
                    <a:lnTo>
                      <a:pt x="256" y="473"/>
                    </a:lnTo>
                    <a:lnTo>
                      <a:pt x="253" y="476"/>
                    </a:lnTo>
                    <a:lnTo>
                      <a:pt x="253" y="478"/>
                    </a:lnTo>
                    <a:lnTo>
                      <a:pt x="253" y="480"/>
                    </a:lnTo>
                    <a:lnTo>
                      <a:pt x="253" y="483"/>
                    </a:lnTo>
                    <a:lnTo>
                      <a:pt x="253" y="483"/>
                    </a:lnTo>
                    <a:lnTo>
                      <a:pt x="256" y="485"/>
                    </a:lnTo>
                    <a:lnTo>
                      <a:pt x="256" y="485"/>
                    </a:lnTo>
                    <a:lnTo>
                      <a:pt x="256" y="488"/>
                    </a:lnTo>
                    <a:lnTo>
                      <a:pt x="256" y="492"/>
                    </a:lnTo>
                    <a:lnTo>
                      <a:pt x="253" y="497"/>
                    </a:lnTo>
                    <a:lnTo>
                      <a:pt x="251" y="502"/>
                    </a:lnTo>
                    <a:lnTo>
                      <a:pt x="251" y="504"/>
                    </a:lnTo>
                    <a:lnTo>
                      <a:pt x="246" y="509"/>
                    </a:lnTo>
                    <a:lnTo>
                      <a:pt x="239" y="514"/>
                    </a:lnTo>
                    <a:lnTo>
                      <a:pt x="237" y="518"/>
                    </a:lnTo>
                    <a:lnTo>
                      <a:pt x="234" y="518"/>
                    </a:lnTo>
                    <a:lnTo>
                      <a:pt x="234" y="518"/>
                    </a:lnTo>
                    <a:lnTo>
                      <a:pt x="232" y="516"/>
                    </a:lnTo>
                    <a:lnTo>
                      <a:pt x="230" y="511"/>
                    </a:lnTo>
                    <a:lnTo>
                      <a:pt x="227" y="511"/>
                    </a:lnTo>
                    <a:lnTo>
                      <a:pt x="225" y="511"/>
                    </a:lnTo>
                    <a:lnTo>
                      <a:pt x="213" y="516"/>
                    </a:lnTo>
                    <a:lnTo>
                      <a:pt x="211" y="514"/>
                    </a:lnTo>
                    <a:lnTo>
                      <a:pt x="208" y="516"/>
                    </a:lnTo>
                    <a:lnTo>
                      <a:pt x="204" y="516"/>
                    </a:lnTo>
                    <a:lnTo>
                      <a:pt x="201" y="514"/>
                    </a:lnTo>
                    <a:lnTo>
                      <a:pt x="204" y="509"/>
                    </a:lnTo>
                    <a:lnTo>
                      <a:pt x="206" y="506"/>
                    </a:lnTo>
                    <a:lnTo>
                      <a:pt x="206" y="504"/>
                    </a:lnTo>
                    <a:lnTo>
                      <a:pt x="206" y="502"/>
                    </a:lnTo>
                    <a:lnTo>
                      <a:pt x="206" y="499"/>
                    </a:lnTo>
                    <a:lnTo>
                      <a:pt x="201" y="499"/>
                    </a:lnTo>
                    <a:lnTo>
                      <a:pt x="199" y="499"/>
                    </a:lnTo>
                    <a:lnTo>
                      <a:pt x="199" y="499"/>
                    </a:lnTo>
                    <a:lnTo>
                      <a:pt x="196" y="499"/>
                    </a:lnTo>
                    <a:lnTo>
                      <a:pt x="196" y="499"/>
                    </a:lnTo>
                    <a:lnTo>
                      <a:pt x="196" y="499"/>
                    </a:lnTo>
                    <a:lnTo>
                      <a:pt x="194" y="495"/>
                    </a:lnTo>
                    <a:lnTo>
                      <a:pt x="194" y="495"/>
                    </a:lnTo>
                    <a:lnTo>
                      <a:pt x="187" y="488"/>
                    </a:lnTo>
                    <a:lnTo>
                      <a:pt x="168" y="476"/>
                    </a:lnTo>
                    <a:lnTo>
                      <a:pt x="161" y="476"/>
                    </a:lnTo>
                    <a:lnTo>
                      <a:pt x="156" y="480"/>
                    </a:lnTo>
                    <a:lnTo>
                      <a:pt x="154" y="476"/>
                    </a:lnTo>
                    <a:lnTo>
                      <a:pt x="149" y="473"/>
                    </a:lnTo>
                    <a:lnTo>
                      <a:pt x="149" y="471"/>
                    </a:lnTo>
                    <a:lnTo>
                      <a:pt x="147" y="469"/>
                    </a:lnTo>
                    <a:lnTo>
                      <a:pt x="144" y="462"/>
                    </a:lnTo>
                    <a:lnTo>
                      <a:pt x="144" y="457"/>
                    </a:lnTo>
                    <a:lnTo>
                      <a:pt x="142" y="450"/>
                    </a:lnTo>
                    <a:lnTo>
                      <a:pt x="142" y="447"/>
                    </a:lnTo>
                    <a:lnTo>
                      <a:pt x="142" y="450"/>
                    </a:lnTo>
                    <a:lnTo>
                      <a:pt x="140" y="450"/>
                    </a:lnTo>
                    <a:lnTo>
                      <a:pt x="137" y="450"/>
                    </a:lnTo>
                    <a:lnTo>
                      <a:pt x="133" y="443"/>
                    </a:lnTo>
                    <a:lnTo>
                      <a:pt x="133" y="435"/>
                    </a:lnTo>
                    <a:lnTo>
                      <a:pt x="130" y="426"/>
                    </a:lnTo>
                    <a:lnTo>
                      <a:pt x="128" y="419"/>
                    </a:lnTo>
                    <a:lnTo>
                      <a:pt x="125" y="417"/>
                    </a:lnTo>
                    <a:lnTo>
                      <a:pt x="121" y="414"/>
                    </a:lnTo>
                    <a:lnTo>
                      <a:pt x="121" y="414"/>
                    </a:lnTo>
                    <a:lnTo>
                      <a:pt x="116" y="414"/>
                    </a:lnTo>
                    <a:lnTo>
                      <a:pt x="99" y="407"/>
                    </a:lnTo>
                    <a:lnTo>
                      <a:pt x="99" y="407"/>
                    </a:lnTo>
                    <a:lnTo>
                      <a:pt x="97" y="409"/>
                    </a:lnTo>
                    <a:lnTo>
                      <a:pt x="97" y="409"/>
                    </a:lnTo>
                    <a:lnTo>
                      <a:pt x="95" y="414"/>
                    </a:lnTo>
                    <a:lnTo>
                      <a:pt x="95" y="414"/>
                    </a:lnTo>
                    <a:lnTo>
                      <a:pt x="95" y="417"/>
                    </a:lnTo>
                    <a:lnTo>
                      <a:pt x="92" y="417"/>
                    </a:lnTo>
                    <a:lnTo>
                      <a:pt x="92" y="417"/>
                    </a:lnTo>
                    <a:lnTo>
                      <a:pt x="90" y="417"/>
                    </a:lnTo>
                    <a:lnTo>
                      <a:pt x="83" y="417"/>
                    </a:lnTo>
                    <a:lnTo>
                      <a:pt x="83" y="417"/>
                    </a:lnTo>
                    <a:lnTo>
                      <a:pt x="73" y="421"/>
                    </a:lnTo>
                    <a:lnTo>
                      <a:pt x="64" y="426"/>
                    </a:lnTo>
                    <a:lnTo>
                      <a:pt x="64" y="426"/>
                    </a:lnTo>
                    <a:lnTo>
                      <a:pt x="62" y="426"/>
                    </a:lnTo>
                    <a:lnTo>
                      <a:pt x="59" y="426"/>
                    </a:lnTo>
                    <a:lnTo>
                      <a:pt x="52" y="419"/>
                    </a:lnTo>
                    <a:lnTo>
                      <a:pt x="47" y="417"/>
                    </a:lnTo>
                    <a:lnTo>
                      <a:pt x="40" y="412"/>
                    </a:lnTo>
                    <a:lnTo>
                      <a:pt x="38" y="412"/>
                    </a:lnTo>
                    <a:lnTo>
                      <a:pt x="36" y="409"/>
                    </a:lnTo>
                    <a:lnTo>
                      <a:pt x="28" y="405"/>
                    </a:lnTo>
                    <a:lnTo>
                      <a:pt x="28" y="402"/>
                    </a:lnTo>
                    <a:lnTo>
                      <a:pt x="28" y="400"/>
                    </a:lnTo>
                    <a:lnTo>
                      <a:pt x="28" y="398"/>
                    </a:lnTo>
                    <a:lnTo>
                      <a:pt x="28" y="398"/>
                    </a:lnTo>
                    <a:lnTo>
                      <a:pt x="31" y="395"/>
                    </a:lnTo>
                    <a:lnTo>
                      <a:pt x="31" y="393"/>
                    </a:lnTo>
                    <a:lnTo>
                      <a:pt x="36" y="391"/>
                    </a:lnTo>
                    <a:lnTo>
                      <a:pt x="38" y="388"/>
                    </a:lnTo>
                    <a:lnTo>
                      <a:pt x="38" y="388"/>
                    </a:lnTo>
                    <a:lnTo>
                      <a:pt x="38" y="386"/>
                    </a:lnTo>
                    <a:lnTo>
                      <a:pt x="38" y="386"/>
                    </a:lnTo>
                    <a:lnTo>
                      <a:pt x="38" y="383"/>
                    </a:lnTo>
                    <a:lnTo>
                      <a:pt x="40" y="381"/>
                    </a:lnTo>
                    <a:lnTo>
                      <a:pt x="38" y="381"/>
                    </a:lnTo>
                    <a:lnTo>
                      <a:pt x="38" y="379"/>
                    </a:lnTo>
                    <a:lnTo>
                      <a:pt x="33" y="376"/>
                    </a:lnTo>
                    <a:lnTo>
                      <a:pt x="31" y="374"/>
                    </a:lnTo>
                    <a:lnTo>
                      <a:pt x="24" y="369"/>
                    </a:lnTo>
                    <a:lnTo>
                      <a:pt x="7" y="346"/>
                    </a:lnTo>
                    <a:lnTo>
                      <a:pt x="21" y="334"/>
                    </a:lnTo>
                    <a:lnTo>
                      <a:pt x="21" y="331"/>
                    </a:lnTo>
                    <a:lnTo>
                      <a:pt x="24" y="329"/>
                    </a:lnTo>
                    <a:lnTo>
                      <a:pt x="24" y="329"/>
                    </a:lnTo>
                    <a:lnTo>
                      <a:pt x="24" y="327"/>
                    </a:lnTo>
                    <a:lnTo>
                      <a:pt x="24" y="324"/>
                    </a:lnTo>
                    <a:lnTo>
                      <a:pt x="24" y="324"/>
                    </a:lnTo>
                    <a:lnTo>
                      <a:pt x="24" y="322"/>
                    </a:lnTo>
                    <a:lnTo>
                      <a:pt x="21" y="320"/>
                    </a:lnTo>
                    <a:lnTo>
                      <a:pt x="21" y="317"/>
                    </a:lnTo>
                    <a:lnTo>
                      <a:pt x="17" y="317"/>
                    </a:lnTo>
                    <a:lnTo>
                      <a:pt x="17" y="315"/>
                    </a:lnTo>
                    <a:lnTo>
                      <a:pt x="17" y="312"/>
                    </a:lnTo>
                    <a:lnTo>
                      <a:pt x="17" y="301"/>
                    </a:lnTo>
                    <a:lnTo>
                      <a:pt x="17" y="294"/>
                    </a:lnTo>
                    <a:lnTo>
                      <a:pt x="19" y="284"/>
                    </a:lnTo>
                    <a:lnTo>
                      <a:pt x="19" y="279"/>
                    </a:lnTo>
                    <a:lnTo>
                      <a:pt x="21" y="275"/>
                    </a:lnTo>
                    <a:lnTo>
                      <a:pt x="24" y="275"/>
                    </a:lnTo>
                    <a:lnTo>
                      <a:pt x="24" y="270"/>
                    </a:lnTo>
                    <a:lnTo>
                      <a:pt x="24" y="270"/>
                    </a:lnTo>
                    <a:lnTo>
                      <a:pt x="24" y="267"/>
                    </a:lnTo>
                    <a:lnTo>
                      <a:pt x="24" y="260"/>
                    </a:lnTo>
                    <a:lnTo>
                      <a:pt x="21" y="258"/>
                    </a:lnTo>
                    <a:lnTo>
                      <a:pt x="21" y="253"/>
                    </a:lnTo>
                    <a:lnTo>
                      <a:pt x="19" y="251"/>
                    </a:lnTo>
                    <a:lnTo>
                      <a:pt x="17" y="249"/>
                    </a:lnTo>
                    <a:lnTo>
                      <a:pt x="14" y="249"/>
                    </a:lnTo>
                    <a:lnTo>
                      <a:pt x="14" y="249"/>
                    </a:lnTo>
                    <a:lnTo>
                      <a:pt x="12" y="251"/>
                    </a:lnTo>
                    <a:lnTo>
                      <a:pt x="12" y="253"/>
                    </a:lnTo>
                    <a:lnTo>
                      <a:pt x="12" y="253"/>
                    </a:lnTo>
                    <a:lnTo>
                      <a:pt x="10" y="253"/>
                    </a:lnTo>
                    <a:lnTo>
                      <a:pt x="7" y="253"/>
                    </a:lnTo>
                    <a:lnTo>
                      <a:pt x="7" y="251"/>
                    </a:lnTo>
                    <a:lnTo>
                      <a:pt x="5" y="249"/>
                    </a:lnTo>
                    <a:lnTo>
                      <a:pt x="5" y="241"/>
                    </a:lnTo>
                    <a:lnTo>
                      <a:pt x="2" y="239"/>
                    </a:lnTo>
                    <a:lnTo>
                      <a:pt x="2" y="237"/>
                    </a:lnTo>
                    <a:lnTo>
                      <a:pt x="2" y="234"/>
                    </a:lnTo>
                    <a:lnTo>
                      <a:pt x="0" y="234"/>
                    </a:lnTo>
                    <a:lnTo>
                      <a:pt x="0" y="232"/>
                    </a:lnTo>
                    <a:lnTo>
                      <a:pt x="0" y="230"/>
                    </a:lnTo>
                    <a:lnTo>
                      <a:pt x="0" y="223"/>
                    </a:lnTo>
                    <a:lnTo>
                      <a:pt x="5" y="208"/>
                    </a:lnTo>
                    <a:lnTo>
                      <a:pt x="10" y="206"/>
                    </a:lnTo>
                    <a:lnTo>
                      <a:pt x="12" y="204"/>
                    </a:lnTo>
                    <a:lnTo>
                      <a:pt x="19" y="199"/>
                    </a:lnTo>
                    <a:lnTo>
                      <a:pt x="19" y="199"/>
                    </a:lnTo>
                    <a:lnTo>
                      <a:pt x="21" y="197"/>
                    </a:lnTo>
                    <a:lnTo>
                      <a:pt x="24" y="194"/>
                    </a:lnTo>
                    <a:lnTo>
                      <a:pt x="24" y="192"/>
                    </a:lnTo>
                    <a:lnTo>
                      <a:pt x="24" y="189"/>
                    </a:lnTo>
                    <a:lnTo>
                      <a:pt x="24" y="187"/>
                    </a:lnTo>
                    <a:lnTo>
                      <a:pt x="24" y="175"/>
                    </a:lnTo>
                    <a:lnTo>
                      <a:pt x="26" y="173"/>
                    </a:lnTo>
                    <a:lnTo>
                      <a:pt x="26" y="170"/>
                    </a:lnTo>
                    <a:lnTo>
                      <a:pt x="28" y="168"/>
                    </a:lnTo>
                    <a:lnTo>
                      <a:pt x="31" y="168"/>
                    </a:lnTo>
                    <a:lnTo>
                      <a:pt x="33" y="168"/>
                    </a:lnTo>
                    <a:lnTo>
                      <a:pt x="40" y="170"/>
                    </a:lnTo>
                    <a:lnTo>
                      <a:pt x="45" y="170"/>
                    </a:lnTo>
                    <a:lnTo>
                      <a:pt x="45" y="170"/>
                    </a:lnTo>
                    <a:lnTo>
                      <a:pt x="47" y="170"/>
                    </a:lnTo>
                    <a:lnTo>
                      <a:pt x="47" y="168"/>
                    </a:lnTo>
                    <a:lnTo>
                      <a:pt x="50" y="166"/>
                    </a:lnTo>
                    <a:lnTo>
                      <a:pt x="52" y="163"/>
                    </a:lnTo>
                    <a:lnTo>
                      <a:pt x="52" y="163"/>
                    </a:lnTo>
                    <a:lnTo>
                      <a:pt x="54" y="163"/>
                    </a:lnTo>
                    <a:lnTo>
                      <a:pt x="54" y="161"/>
                    </a:lnTo>
                    <a:lnTo>
                      <a:pt x="62" y="161"/>
                    </a:lnTo>
                    <a:lnTo>
                      <a:pt x="64" y="161"/>
                    </a:lnTo>
                    <a:lnTo>
                      <a:pt x="64" y="159"/>
                    </a:lnTo>
                    <a:lnTo>
                      <a:pt x="76" y="149"/>
                    </a:lnTo>
                    <a:lnTo>
                      <a:pt x="80" y="144"/>
                    </a:lnTo>
                    <a:lnTo>
                      <a:pt x="80" y="144"/>
                    </a:lnTo>
                    <a:lnTo>
                      <a:pt x="80" y="142"/>
                    </a:lnTo>
                    <a:lnTo>
                      <a:pt x="78" y="137"/>
                    </a:lnTo>
                    <a:lnTo>
                      <a:pt x="76" y="135"/>
                    </a:lnTo>
                    <a:lnTo>
                      <a:pt x="76" y="135"/>
                    </a:lnTo>
                    <a:lnTo>
                      <a:pt x="73" y="135"/>
                    </a:lnTo>
                    <a:lnTo>
                      <a:pt x="71" y="135"/>
                    </a:lnTo>
                    <a:lnTo>
                      <a:pt x="71" y="135"/>
                    </a:lnTo>
                    <a:lnTo>
                      <a:pt x="71" y="137"/>
                    </a:lnTo>
                    <a:lnTo>
                      <a:pt x="69" y="142"/>
                    </a:lnTo>
                    <a:lnTo>
                      <a:pt x="69" y="142"/>
                    </a:lnTo>
                    <a:lnTo>
                      <a:pt x="69" y="144"/>
                    </a:lnTo>
                    <a:lnTo>
                      <a:pt x="66" y="144"/>
                    </a:lnTo>
                    <a:lnTo>
                      <a:pt x="66" y="144"/>
                    </a:lnTo>
                    <a:lnTo>
                      <a:pt x="62" y="147"/>
                    </a:lnTo>
                    <a:lnTo>
                      <a:pt x="62" y="147"/>
                    </a:lnTo>
                    <a:lnTo>
                      <a:pt x="57" y="144"/>
                    </a:lnTo>
                    <a:lnTo>
                      <a:pt x="57" y="144"/>
                    </a:lnTo>
                    <a:lnTo>
                      <a:pt x="54" y="142"/>
                    </a:lnTo>
                    <a:lnTo>
                      <a:pt x="54" y="137"/>
                    </a:lnTo>
                    <a:lnTo>
                      <a:pt x="52" y="128"/>
                    </a:lnTo>
                    <a:lnTo>
                      <a:pt x="52" y="123"/>
                    </a:lnTo>
                    <a:lnTo>
                      <a:pt x="52" y="121"/>
                    </a:lnTo>
                    <a:lnTo>
                      <a:pt x="50" y="121"/>
                    </a:lnTo>
                    <a:lnTo>
                      <a:pt x="47" y="118"/>
                    </a:lnTo>
                    <a:lnTo>
                      <a:pt x="36" y="116"/>
                    </a:lnTo>
                    <a:lnTo>
                      <a:pt x="33" y="116"/>
                    </a:lnTo>
                    <a:lnTo>
                      <a:pt x="33" y="116"/>
                    </a:lnTo>
                    <a:lnTo>
                      <a:pt x="33" y="114"/>
                    </a:lnTo>
                    <a:lnTo>
                      <a:pt x="31" y="111"/>
                    </a:lnTo>
                    <a:lnTo>
                      <a:pt x="31" y="104"/>
                    </a:lnTo>
                    <a:lnTo>
                      <a:pt x="31" y="102"/>
                    </a:lnTo>
                    <a:lnTo>
                      <a:pt x="31" y="102"/>
                    </a:lnTo>
                    <a:lnTo>
                      <a:pt x="28" y="100"/>
                    </a:lnTo>
                    <a:lnTo>
                      <a:pt x="21" y="102"/>
                    </a:lnTo>
                    <a:lnTo>
                      <a:pt x="21" y="102"/>
                    </a:lnTo>
                    <a:lnTo>
                      <a:pt x="19" y="102"/>
                    </a:lnTo>
                    <a:lnTo>
                      <a:pt x="19" y="100"/>
                    </a:lnTo>
                    <a:lnTo>
                      <a:pt x="19" y="97"/>
                    </a:lnTo>
                    <a:lnTo>
                      <a:pt x="19" y="95"/>
                    </a:lnTo>
                    <a:lnTo>
                      <a:pt x="24" y="90"/>
                    </a:lnTo>
                    <a:lnTo>
                      <a:pt x="26" y="88"/>
                    </a:lnTo>
                    <a:lnTo>
                      <a:pt x="28" y="88"/>
                    </a:lnTo>
                    <a:lnTo>
                      <a:pt x="28" y="88"/>
                    </a:lnTo>
                    <a:lnTo>
                      <a:pt x="31" y="85"/>
                    </a:lnTo>
                    <a:lnTo>
                      <a:pt x="36" y="76"/>
                    </a:lnTo>
                    <a:lnTo>
                      <a:pt x="38" y="73"/>
                    </a:lnTo>
                    <a:lnTo>
                      <a:pt x="40" y="73"/>
                    </a:lnTo>
                    <a:lnTo>
                      <a:pt x="43" y="71"/>
                    </a:lnTo>
                    <a:lnTo>
                      <a:pt x="43" y="71"/>
                    </a:lnTo>
                    <a:lnTo>
                      <a:pt x="45" y="69"/>
                    </a:lnTo>
                    <a:lnTo>
                      <a:pt x="43" y="64"/>
                    </a:lnTo>
                    <a:lnTo>
                      <a:pt x="43" y="64"/>
                    </a:lnTo>
                    <a:lnTo>
                      <a:pt x="43" y="62"/>
                    </a:lnTo>
                    <a:lnTo>
                      <a:pt x="40" y="62"/>
                    </a:lnTo>
                    <a:lnTo>
                      <a:pt x="33" y="59"/>
                    </a:lnTo>
                    <a:lnTo>
                      <a:pt x="33" y="59"/>
                    </a:lnTo>
                    <a:lnTo>
                      <a:pt x="31" y="57"/>
                    </a:lnTo>
                    <a:lnTo>
                      <a:pt x="31" y="57"/>
                    </a:lnTo>
                    <a:lnTo>
                      <a:pt x="31" y="55"/>
                    </a:lnTo>
                    <a:lnTo>
                      <a:pt x="31" y="52"/>
                    </a:lnTo>
                    <a:lnTo>
                      <a:pt x="36" y="50"/>
                    </a:lnTo>
                    <a:lnTo>
                      <a:pt x="36" y="47"/>
                    </a:lnTo>
                    <a:lnTo>
                      <a:pt x="40" y="47"/>
                    </a:lnTo>
                    <a:lnTo>
                      <a:pt x="43" y="47"/>
                    </a:lnTo>
                    <a:lnTo>
                      <a:pt x="45" y="38"/>
                    </a:lnTo>
                    <a:lnTo>
                      <a:pt x="57" y="7"/>
                    </a:lnTo>
                    <a:lnTo>
                      <a:pt x="59" y="10"/>
                    </a:lnTo>
                    <a:lnTo>
                      <a:pt x="59" y="10"/>
                    </a:lnTo>
                    <a:lnTo>
                      <a:pt x="64" y="10"/>
                    </a:lnTo>
                    <a:lnTo>
                      <a:pt x="66" y="10"/>
                    </a:lnTo>
                    <a:lnTo>
                      <a:pt x="69" y="10"/>
                    </a:lnTo>
                    <a:lnTo>
                      <a:pt x="76" y="12"/>
                    </a:lnTo>
                    <a:lnTo>
                      <a:pt x="80" y="14"/>
                    </a:lnTo>
                    <a:lnTo>
                      <a:pt x="83" y="14"/>
                    </a:lnTo>
                    <a:lnTo>
                      <a:pt x="85" y="14"/>
                    </a:lnTo>
                    <a:lnTo>
                      <a:pt x="85" y="12"/>
                    </a:lnTo>
                    <a:lnTo>
                      <a:pt x="88" y="10"/>
                    </a:lnTo>
                    <a:lnTo>
                      <a:pt x="88" y="7"/>
                    </a:lnTo>
                    <a:lnTo>
                      <a:pt x="88" y="7"/>
                    </a:lnTo>
                    <a:lnTo>
                      <a:pt x="90" y="7"/>
                    </a:lnTo>
                    <a:lnTo>
                      <a:pt x="102" y="0"/>
                    </a:lnTo>
                    <a:lnTo>
                      <a:pt x="102" y="0"/>
                    </a:lnTo>
                    <a:lnTo>
                      <a:pt x="104" y="0"/>
                    </a:lnTo>
                    <a:lnTo>
                      <a:pt x="104" y="3"/>
                    </a:lnTo>
                    <a:lnTo>
                      <a:pt x="104" y="3"/>
                    </a:lnTo>
                    <a:lnTo>
                      <a:pt x="104" y="5"/>
                    </a:lnTo>
                    <a:lnTo>
                      <a:pt x="104" y="7"/>
                    </a:lnTo>
                    <a:lnTo>
                      <a:pt x="104" y="10"/>
                    </a:lnTo>
                    <a:lnTo>
                      <a:pt x="104" y="12"/>
                    </a:lnTo>
                    <a:lnTo>
                      <a:pt x="104" y="14"/>
                    </a:lnTo>
                    <a:lnTo>
                      <a:pt x="104" y="14"/>
                    </a:lnTo>
                    <a:lnTo>
                      <a:pt x="104" y="17"/>
                    </a:lnTo>
                    <a:lnTo>
                      <a:pt x="104" y="17"/>
                    </a:lnTo>
                    <a:lnTo>
                      <a:pt x="104" y="19"/>
                    </a:lnTo>
                    <a:lnTo>
                      <a:pt x="104" y="21"/>
                    </a:lnTo>
                    <a:lnTo>
                      <a:pt x="104" y="21"/>
                    </a:lnTo>
                    <a:lnTo>
                      <a:pt x="102" y="24"/>
                    </a:lnTo>
                    <a:lnTo>
                      <a:pt x="102" y="24"/>
                    </a:lnTo>
                    <a:lnTo>
                      <a:pt x="99" y="24"/>
                    </a:lnTo>
                    <a:lnTo>
                      <a:pt x="95" y="24"/>
                    </a:lnTo>
                    <a:lnTo>
                      <a:pt x="92" y="24"/>
                    </a:lnTo>
                    <a:lnTo>
                      <a:pt x="92" y="24"/>
                    </a:lnTo>
                    <a:lnTo>
                      <a:pt x="90" y="26"/>
                    </a:lnTo>
                    <a:lnTo>
                      <a:pt x="90" y="26"/>
                    </a:lnTo>
                    <a:lnTo>
                      <a:pt x="90" y="29"/>
                    </a:lnTo>
                    <a:lnTo>
                      <a:pt x="92" y="29"/>
                    </a:lnTo>
                    <a:lnTo>
                      <a:pt x="92" y="31"/>
                    </a:lnTo>
                    <a:lnTo>
                      <a:pt x="95" y="31"/>
                    </a:lnTo>
                    <a:lnTo>
                      <a:pt x="97" y="33"/>
                    </a:lnTo>
                    <a:lnTo>
                      <a:pt x="116" y="38"/>
                    </a:lnTo>
                    <a:lnTo>
                      <a:pt x="121" y="38"/>
                    </a:lnTo>
                    <a:lnTo>
                      <a:pt x="123" y="38"/>
                    </a:lnTo>
                    <a:lnTo>
                      <a:pt x="125" y="36"/>
                    </a:lnTo>
                    <a:lnTo>
                      <a:pt x="125" y="36"/>
                    </a:lnTo>
                    <a:lnTo>
                      <a:pt x="128" y="33"/>
                    </a:lnTo>
                    <a:lnTo>
                      <a:pt x="128" y="31"/>
                    </a:lnTo>
                    <a:lnTo>
                      <a:pt x="128" y="31"/>
                    </a:lnTo>
                    <a:lnTo>
                      <a:pt x="130" y="31"/>
                    </a:lnTo>
                    <a:lnTo>
                      <a:pt x="135" y="31"/>
                    </a:lnTo>
                    <a:lnTo>
                      <a:pt x="149" y="36"/>
                    </a:lnTo>
                    <a:lnTo>
                      <a:pt x="156" y="38"/>
                    </a:lnTo>
                    <a:lnTo>
                      <a:pt x="189" y="69"/>
                    </a:lnTo>
                    <a:lnTo>
                      <a:pt x="192" y="69"/>
                    </a:lnTo>
                    <a:lnTo>
                      <a:pt x="192" y="69"/>
                    </a:lnTo>
                    <a:lnTo>
                      <a:pt x="194" y="66"/>
                    </a:lnTo>
                    <a:lnTo>
                      <a:pt x="196" y="62"/>
                    </a:lnTo>
                    <a:lnTo>
                      <a:pt x="199" y="62"/>
                    </a:lnTo>
                    <a:lnTo>
                      <a:pt x="199" y="62"/>
                    </a:lnTo>
                    <a:lnTo>
                      <a:pt x="201" y="59"/>
                    </a:lnTo>
                    <a:lnTo>
                      <a:pt x="204" y="59"/>
                    </a:lnTo>
                    <a:lnTo>
                      <a:pt x="208" y="62"/>
                    </a:lnTo>
                    <a:lnTo>
                      <a:pt x="213" y="62"/>
                    </a:lnTo>
                    <a:lnTo>
                      <a:pt x="213" y="62"/>
                    </a:lnTo>
                    <a:lnTo>
                      <a:pt x="215" y="62"/>
                    </a:lnTo>
                    <a:lnTo>
                      <a:pt x="218" y="59"/>
                    </a:lnTo>
                    <a:lnTo>
                      <a:pt x="218" y="55"/>
                    </a:lnTo>
                    <a:lnTo>
                      <a:pt x="220" y="55"/>
                    </a:lnTo>
                    <a:lnTo>
                      <a:pt x="220" y="52"/>
                    </a:lnTo>
                    <a:lnTo>
                      <a:pt x="227" y="50"/>
                    </a:lnTo>
                    <a:lnTo>
                      <a:pt x="234" y="47"/>
                    </a:lnTo>
                    <a:lnTo>
                      <a:pt x="234" y="55"/>
                    </a:lnTo>
                    <a:lnTo>
                      <a:pt x="234" y="57"/>
                    </a:lnTo>
                    <a:lnTo>
                      <a:pt x="234" y="62"/>
                    </a:lnTo>
                    <a:lnTo>
                      <a:pt x="237" y="64"/>
                    </a:lnTo>
                    <a:lnTo>
                      <a:pt x="237" y="66"/>
                    </a:lnTo>
                    <a:lnTo>
                      <a:pt x="237" y="71"/>
                    </a:lnTo>
                    <a:lnTo>
                      <a:pt x="237" y="81"/>
                    </a:lnTo>
                    <a:lnTo>
                      <a:pt x="237" y="83"/>
                    </a:lnTo>
                    <a:lnTo>
                      <a:pt x="237" y="85"/>
                    </a:lnTo>
                    <a:lnTo>
                      <a:pt x="239" y="88"/>
                    </a:lnTo>
                    <a:lnTo>
                      <a:pt x="253" y="104"/>
                    </a:lnTo>
                    <a:lnTo>
                      <a:pt x="253" y="107"/>
                    </a:lnTo>
                    <a:lnTo>
                      <a:pt x="253" y="107"/>
                    </a:lnTo>
                    <a:lnTo>
                      <a:pt x="256" y="114"/>
                    </a:lnTo>
                    <a:lnTo>
                      <a:pt x="256" y="118"/>
                    </a:lnTo>
                    <a:lnTo>
                      <a:pt x="258" y="123"/>
                    </a:lnTo>
                    <a:lnTo>
                      <a:pt x="260" y="126"/>
                    </a:lnTo>
                    <a:lnTo>
                      <a:pt x="279" y="149"/>
                    </a:lnTo>
                    <a:lnTo>
                      <a:pt x="282" y="156"/>
                    </a:lnTo>
                    <a:lnTo>
                      <a:pt x="282" y="159"/>
                    </a:lnTo>
                    <a:lnTo>
                      <a:pt x="282" y="161"/>
                    </a:lnTo>
                    <a:lnTo>
                      <a:pt x="282" y="163"/>
                    </a:lnTo>
                    <a:lnTo>
                      <a:pt x="282" y="166"/>
                    </a:lnTo>
                    <a:lnTo>
                      <a:pt x="282" y="166"/>
                    </a:lnTo>
                    <a:lnTo>
                      <a:pt x="282" y="168"/>
                    </a:lnTo>
                    <a:lnTo>
                      <a:pt x="282" y="168"/>
                    </a:lnTo>
                    <a:lnTo>
                      <a:pt x="279" y="173"/>
                    </a:lnTo>
                    <a:lnTo>
                      <a:pt x="279" y="173"/>
                    </a:lnTo>
                    <a:lnTo>
                      <a:pt x="277" y="175"/>
                    </a:lnTo>
                    <a:lnTo>
                      <a:pt x="277" y="178"/>
                    </a:lnTo>
                    <a:lnTo>
                      <a:pt x="277" y="178"/>
                    </a:lnTo>
                    <a:lnTo>
                      <a:pt x="279" y="182"/>
                    </a:lnTo>
                    <a:lnTo>
                      <a:pt x="282" y="182"/>
                    </a:lnTo>
                    <a:lnTo>
                      <a:pt x="282" y="185"/>
                    </a:lnTo>
                    <a:lnTo>
                      <a:pt x="286" y="185"/>
                    </a:lnTo>
                    <a:lnTo>
                      <a:pt x="289" y="185"/>
                    </a:lnTo>
                    <a:lnTo>
                      <a:pt x="291" y="187"/>
                    </a:lnTo>
                    <a:lnTo>
                      <a:pt x="296" y="192"/>
                    </a:lnTo>
                    <a:lnTo>
                      <a:pt x="298" y="197"/>
                    </a:lnTo>
                    <a:lnTo>
                      <a:pt x="301" y="199"/>
                    </a:lnTo>
                    <a:lnTo>
                      <a:pt x="301" y="201"/>
                    </a:lnTo>
                    <a:lnTo>
                      <a:pt x="301" y="208"/>
                    </a:lnTo>
                    <a:lnTo>
                      <a:pt x="301" y="213"/>
                    </a:lnTo>
                    <a:lnTo>
                      <a:pt x="303" y="218"/>
                    </a:lnTo>
                    <a:lnTo>
                      <a:pt x="305" y="223"/>
                    </a:lnTo>
                    <a:lnTo>
                      <a:pt x="305" y="225"/>
                    </a:lnTo>
                    <a:lnTo>
                      <a:pt x="305" y="225"/>
                    </a:lnTo>
                    <a:lnTo>
                      <a:pt x="305" y="227"/>
                    </a:lnTo>
                    <a:lnTo>
                      <a:pt x="305" y="230"/>
                    </a:lnTo>
                    <a:lnTo>
                      <a:pt x="305" y="232"/>
                    </a:lnTo>
                    <a:lnTo>
                      <a:pt x="305" y="234"/>
                    </a:lnTo>
                    <a:lnTo>
                      <a:pt x="308" y="234"/>
                    </a:lnTo>
                    <a:lnTo>
                      <a:pt x="308" y="237"/>
                    </a:lnTo>
                    <a:lnTo>
                      <a:pt x="310" y="239"/>
                    </a:lnTo>
                    <a:lnTo>
                      <a:pt x="310" y="239"/>
                    </a:lnTo>
                    <a:lnTo>
                      <a:pt x="310" y="244"/>
                    </a:lnTo>
                    <a:lnTo>
                      <a:pt x="310" y="246"/>
                    </a:lnTo>
                    <a:lnTo>
                      <a:pt x="312" y="251"/>
                    </a:lnTo>
                    <a:lnTo>
                      <a:pt x="319" y="256"/>
                    </a:lnTo>
                    <a:lnTo>
                      <a:pt x="322" y="258"/>
                    </a:lnTo>
                    <a:lnTo>
                      <a:pt x="331" y="263"/>
                    </a:lnTo>
                    <a:lnTo>
                      <a:pt x="331" y="263"/>
                    </a:lnTo>
                    <a:lnTo>
                      <a:pt x="331" y="263"/>
                    </a:lnTo>
                    <a:lnTo>
                      <a:pt x="334" y="265"/>
                    </a:lnTo>
                    <a:lnTo>
                      <a:pt x="334" y="267"/>
                    </a:lnTo>
                    <a:lnTo>
                      <a:pt x="334" y="267"/>
                    </a:lnTo>
                    <a:lnTo>
                      <a:pt x="336" y="275"/>
                    </a:lnTo>
                    <a:lnTo>
                      <a:pt x="336" y="277"/>
                    </a:lnTo>
                    <a:lnTo>
                      <a:pt x="336" y="279"/>
                    </a:lnTo>
                    <a:lnTo>
                      <a:pt x="338" y="279"/>
                    </a:lnTo>
                    <a:lnTo>
                      <a:pt x="341" y="277"/>
                    </a:lnTo>
                    <a:lnTo>
                      <a:pt x="341" y="275"/>
                    </a:lnTo>
                    <a:lnTo>
                      <a:pt x="341" y="275"/>
                    </a:lnTo>
                    <a:lnTo>
                      <a:pt x="341" y="272"/>
                    </a:lnTo>
                    <a:lnTo>
                      <a:pt x="341" y="270"/>
                    </a:lnTo>
                    <a:lnTo>
                      <a:pt x="338" y="270"/>
                    </a:lnTo>
                    <a:lnTo>
                      <a:pt x="338" y="267"/>
                    </a:lnTo>
                    <a:lnTo>
                      <a:pt x="341" y="265"/>
                    </a:lnTo>
                    <a:lnTo>
                      <a:pt x="341" y="265"/>
                    </a:lnTo>
                    <a:lnTo>
                      <a:pt x="350" y="265"/>
                    </a:lnTo>
                    <a:lnTo>
                      <a:pt x="353" y="263"/>
                    </a:lnTo>
                    <a:lnTo>
                      <a:pt x="355" y="263"/>
                    </a:lnTo>
                    <a:lnTo>
                      <a:pt x="355" y="263"/>
                    </a:lnTo>
                    <a:lnTo>
                      <a:pt x="357" y="263"/>
                    </a:lnTo>
                    <a:lnTo>
                      <a:pt x="360" y="265"/>
                    </a:lnTo>
                    <a:lnTo>
                      <a:pt x="364" y="267"/>
                    </a:lnTo>
                    <a:lnTo>
                      <a:pt x="371" y="272"/>
                    </a:lnTo>
                    <a:lnTo>
                      <a:pt x="376" y="275"/>
                    </a:lnTo>
                    <a:lnTo>
                      <a:pt x="379" y="277"/>
                    </a:lnTo>
                    <a:lnTo>
                      <a:pt x="390" y="286"/>
                    </a:lnTo>
                    <a:lnTo>
                      <a:pt x="390" y="289"/>
                    </a:lnTo>
                    <a:lnTo>
                      <a:pt x="393" y="289"/>
                    </a:lnTo>
                    <a:lnTo>
                      <a:pt x="393" y="291"/>
                    </a:lnTo>
                    <a:lnTo>
                      <a:pt x="393" y="294"/>
                    </a:lnTo>
                    <a:lnTo>
                      <a:pt x="395" y="296"/>
                    </a:lnTo>
                    <a:lnTo>
                      <a:pt x="395" y="296"/>
                    </a:lnTo>
                    <a:lnTo>
                      <a:pt x="400" y="296"/>
                    </a:lnTo>
                    <a:lnTo>
                      <a:pt x="416" y="284"/>
                    </a:lnTo>
                    <a:lnTo>
                      <a:pt x="419" y="284"/>
                    </a:lnTo>
                    <a:lnTo>
                      <a:pt x="419" y="284"/>
                    </a:lnTo>
                    <a:lnTo>
                      <a:pt x="421" y="284"/>
                    </a:lnTo>
                    <a:lnTo>
                      <a:pt x="421" y="286"/>
                    </a:lnTo>
                    <a:lnTo>
                      <a:pt x="424" y="291"/>
                    </a:lnTo>
                    <a:lnTo>
                      <a:pt x="428" y="296"/>
                    </a:lnTo>
                    <a:lnTo>
                      <a:pt x="428" y="298"/>
                    </a:lnTo>
                    <a:lnTo>
                      <a:pt x="428" y="301"/>
                    </a:lnTo>
                    <a:lnTo>
                      <a:pt x="428" y="303"/>
                    </a:lnTo>
                    <a:lnTo>
                      <a:pt x="428" y="305"/>
                    </a:lnTo>
                    <a:lnTo>
                      <a:pt x="428" y="315"/>
                    </a:lnTo>
                    <a:lnTo>
                      <a:pt x="428" y="315"/>
                    </a:lnTo>
                    <a:lnTo>
                      <a:pt x="428" y="317"/>
                    </a:lnTo>
                    <a:lnTo>
                      <a:pt x="426" y="320"/>
                    </a:lnTo>
                    <a:lnTo>
                      <a:pt x="424" y="320"/>
                    </a:lnTo>
                    <a:lnTo>
                      <a:pt x="421" y="322"/>
                    </a:lnTo>
                    <a:lnTo>
                      <a:pt x="419" y="322"/>
                    </a:lnTo>
                    <a:lnTo>
                      <a:pt x="416" y="320"/>
                    </a:lnTo>
                    <a:lnTo>
                      <a:pt x="416" y="322"/>
                    </a:lnTo>
                    <a:lnTo>
                      <a:pt x="414" y="32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 name="Freeform 43"/>
              <p:cNvSpPr>
                <a:spLocks/>
              </p:cNvSpPr>
              <p:nvPr/>
            </p:nvSpPr>
            <p:spPr bwMode="auto">
              <a:xfrm>
                <a:off x="807555" y="621841"/>
                <a:ext cx="836996" cy="1072695"/>
              </a:xfrm>
              <a:custGeom>
                <a:avLst/>
                <a:gdLst>
                  <a:gd name="T0" fmla="*/ 272 w 799"/>
                  <a:gd name="T1" fmla="*/ 1020 h 1024"/>
                  <a:gd name="T2" fmla="*/ 161 w 799"/>
                  <a:gd name="T3" fmla="*/ 977 h 1024"/>
                  <a:gd name="T4" fmla="*/ 123 w 799"/>
                  <a:gd name="T5" fmla="*/ 954 h 1024"/>
                  <a:gd name="T6" fmla="*/ 99 w 799"/>
                  <a:gd name="T7" fmla="*/ 885 h 1024"/>
                  <a:gd name="T8" fmla="*/ 146 w 799"/>
                  <a:gd name="T9" fmla="*/ 790 h 1024"/>
                  <a:gd name="T10" fmla="*/ 132 w 799"/>
                  <a:gd name="T11" fmla="*/ 733 h 1024"/>
                  <a:gd name="T12" fmla="*/ 40 w 799"/>
                  <a:gd name="T13" fmla="*/ 658 h 1024"/>
                  <a:gd name="T14" fmla="*/ 19 w 799"/>
                  <a:gd name="T15" fmla="*/ 606 h 1024"/>
                  <a:gd name="T16" fmla="*/ 80 w 799"/>
                  <a:gd name="T17" fmla="*/ 596 h 1024"/>
                  <a:gd name="T18" fmla="*/ 130 w 799"/>
                  <a:gd name="T19" fmla="*/ 563 h 1024"/>
                  <a:gd name="T20" fmla="*/ 156 w 799"/>
                  <a:gd name="T21" fmla="*/ 478 h 1024"/>
                  <a:gd name="T22" fmla="*/ 146 w 799"/>
                  <a:gd name="T23" fmla="*/ 440 h 1024"/>
                  <a:gd name="T24" fmla="*/ 220 w 799"/>
                  <a:gd name="T25" fmla="*/ 424 h 1024"/>
                  <a:gd name="T26" fmla="*/ 258 w 799"/>
                  <a:gd name="T27" fmla="*/ 393 h 1024"/>
                  <a:gd name="T28" fmla="*/ 333 w 799"/>
                  <a:gd name="T29" fmla="*/ 388 h 1024"/>
                  <a:gd name="T30" fmla="*/ 364 w 799"/>
                  <a:gd name="T31" fmla="*/ 317 h 1024"/>
                  <a:gd name="T32" fmla="*/ 338 w 799"/>
                  <a:gd name="T33" fmla="*/ 244 h 1024"/>
                  <a:gd name="T34" fmla="*/ 381 w 799"/>
                  <a:gd name="T35" fmla="*/ 192 h 1024"/>
                  <a:gd name="T36" fmla="*/ 392 w 799"/>
                  <a:gd name="T37" fmla="*/ 95 h 1024"/>
                  <a:gd name="T38" fmla="*/ 449 w 799"/>
                  <a:gd name="T39" fmla="*/ 31 h 1024"/>
                  <a:gd name="T40" fmla="*/ 494 w 799"/>
                  <a:gd name="T41" fmla="*/ 40 h 1024"/>
                  <a:gd name="T42" fmla="*/ 575 w 799"/>
                  <a:gd name="T43" fmla="*/ 142 h 1024"/>
                  <a:gd name="T44" fmla="*/ 558 w 799"/>
                  <a:gd name="T45" fmla="*/ 220 h 1024"/>
                  <a:gd name="T46" fmla="*/ 558 w 799"/>
                  <a:gd name="T47" fmla="*/ 267 h 1024"/>
                  <a:gd name="T48" fmla="*/ 584 w 799"/>
                  <a:gd name="T49" fmla="*/ 305 h 1024"/>
                  <a:gd name="T50" fmla="*/ 593 w 799"/>
                  <a:gd name="T51" fmla="*/ 327 h 1024"/>
                  <a:gd name="T52" fmla="*/ 603 w 799"/>
                  <a:gd name="T53" fmla="*/ 353 h 1024"/>
                  <a:gd name="T54" fmla="*/ 629 w 799"/>
                  <a:gd name="T55" fmla="*/ 395 h 1024"/>
                  <a:gd name="T56" fmla="*/ 631 w 799"/>
                  <a:gd name="T57" fmla="*/ 452 h 1024"/>
                  <a:gd name="T58" fmla="*/ 619 w 799"/>
                  <a:gd name="T59" fmla="*/ 476 h 1024"/>
                  <a:gd name="T60" fmla="*/ 591 w 799"/>
                  <a:gd name="T61" fmla="*/ 457 h 1024"/>
                  <a:gd name="T62" fmla="*/ 558 w 799"/>
                  <a:gd name="T63" fmla="*/ 487 h 1024"/>
                  <a:gd name="T64" fmla="*/ 572 w 799"/>
                  <a:gd name="T65" fmla="*/ 516 h 1024"/>
                  <a:gd name="T66" fmla="*/ 584 w 799"/>
                  <a:gd name="T67" fmla="*/ 547 h 1024"/>
                  <a:gd name="T68" fmla="*/ 674 w 799"/>
                  <a:gd name="T69" fmla="*/ 577 h 1024"/>
                  <a:gd name="T70" fmla="*/ 690 w 799"/>
                  <a:gd name="T71" fmla="*/ 603 h 1024"/>
                  <a:gd name="T72" fmla="*/ 714 w 799"/>
                  <a:gd name="T73" fmla="*/ 622 h 1024"/>
                  <a:gd name="T74" fmla="*/ 742 w 799"/>
                  <a:gd name="T75" fmla="*/ 660 h 1024"/>
                  <a:gd name="T76" fmla="*/ 778 w 799"/>
                  <a:gd name="T77" fmla="*/ 677 h 1024"/>
                  <a:gd name="T78" fmla="*/ 792 w 799"/>
                  <a:gd name="T79" fmla="*/ 769 h 1024"/>
                  <a:gd name="T80" fmla="*/ 766 w 799"/>
                  <a:gd name="T81" fmla="*/ 757 h 1024"/>
                  <a:gd name="T82" fmla="*/ 712 w 799"/>
                  <a:gd name="T83" fmla="*/ 736 h 1024"/>
                  <a:gd name="T84" fmla="*/ 707 w 799"/>
                  <a:gd name="T85" fmla="*/ 762 h 1024"/>
                  <a:gd name="T86" fmla="*/ 709 w 799"/>
                  <a:gd name="T87" fmla="*/ 788 h 1024"/>
                  <a:gd name="T88" fmla="*/ 681 w 799"/>
                  <a:gd name="T89" fmla="*/ 807 h 1024"/>
                  <a:gd name="T90" fmla="*/ 672 w 799"/>
                  <a:gd name="T91" fmla="*/ 804 h 1024"/>
                  <a:gd name="T92" fmla="*/ 627 w 799"/>
                  <a:gd name="T93" fmla="*/ 786 h 1024"/>
                  <a:gd name="T94" fmla="*/ 622 w 799"/>
                  <a:gd name="T95" fmla="*/ 804 h 1024"/>
                  <a:gd name="T96" fmla="*/ 565 w 799"/>
                  <a:gd name="T97" fmla="*/ 823 h 1024"/>
                  <a:gd name="T98" fmla="*/ 548 w 799"/>
                  <a:gd name="T99" fmla="*/ 838 h 1024"/>
                  <a:gd name="T100" fmla="*/ 518 w 799"/>
                  <a:gd name="T101" fmla="*/ 819 h 1024"/>
                  <a:gd name="T102" fmla="*/ 508 w 799"/>
                  <a:gd name="T103" fmla="*/ 854 h 1024"/>
                  <a:gd name="T104" fmla="*/ 496 w 799"/>
                  <a:gd name="T105" fmla="*/ 880 h 1024"/>
                  <a:gd name="T106" fmla="*/ 475 w 799"/>
                  <a:gd name="T107" fmla="*/ 918 h 1024"/>
                  <a:gd name="T108" fmla="*/ 475 w 799"/>
                  <a:gd name="T109" fmla="*/ 949 h 1024"/>
                  <a:gd name="T110" fmla="*/ 475 w 799"/>
                  <a:gd name="T111" fmla="*/ 982 h 1024"/>
                  <a:gd name="T112" fmla="*/ 451 w 799"/>
                  <a:gd name="T113" fmla="*/ 994 h 1024"/>
                  <a:gd name="T114" fmla="*/ 435 w 799"/>
                  <a:gd name="T115" fmla="*/ 1006 h 1024"/>
                  <a:gd name="T116" fmla="*/ 381 w 799"/>
                  <a:gd name="T117" fmla="*/ 1006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9" h="1024">
                    <a:moveTo>
                      <a:pt x="381" y="1020"/>
                    </a:moveTo>
                    <a:lnTo>
                      <a:pt x="381" y="1020"/>
                    </a:lnTo>
                    <a:lnTo>
                      <a:pt x="371" y="1024"/>
                    </a:lnTo>
                    <a:lnTo>
                      <a:pt x="366" y="1024"/>
                    </a:lnTo>
                    <a:lnTo>
                      <a:pt x="362" y="1017"/>
                    </a:lnTo>
                    <a:lnTo>
                      <a:pt x="355" y="1010"/>
                    </a:lnTo>
                    <a:lnTo>
                      <a:pt x="350" y="1003"/>
                    </a:lnTo>
                    <a:lnTo>
                      <a:pt x="352" y="989"/>
                    </a:lnTo>
                    <a:lnTo>
                      <a:pt x="343" y="989"/>
                    </a:lnTo>
                    <a:lnTo>
                      <a:pt x="331" y="998"/>
                    </a:lnTo>
                    <a:lnTo>
                      <a:pt x="321" y="998"/>
                    </a:lnTo>
                    <a:lnTo>
                      <a:pt x="272" y="1020"/>
                    </a:lnTo>
                    <a:lnTo>
                      <a:pt x="258" y="1020"/>
                    </a:lnTo>
                    <a:lnTo>
                      <a:pt x="255" y="1020"/>
                    </a:lnTo>
                    <a:lnTo>
                      <a:pt x="253" y="1017"/>
                    </a:lnTo>
                    <a:lnTo>
                      <a:pt x="250" y="1015"/>
                    </a:lnTo>
                    <a:lnTo>
                      <a:pt x="248" y="1010"/>
                    </a:lnTo>
                    <a:lnTo>
                      <a:pt x="243" y="1010"/>
                    </a:lnTo>
                    <a:lnTo>
                      <a:pt x="236" y="1010"/>
                    </a:lnTo>
                    <a:lnTo>
                      <a:pt x="229" y="1008"/>
                    </a:lnTo>
                    <a:lnTo>
                      <a:pt x="196" y="991"/>
                    </a:lnTo>
                    <a:lnTo>
                      <a:pt x="184" y="987"/>
                    </a:lnTo>
                    <a:lnTo>
                      <a:pt x="165" y="980"/>
                    </a:lnTo>
                    <a:lnTo>
                      <a:pt x="161" y="977"/>
                    </a:lnTo>
                    <a:lnTo>
                      <a:pt x="156" y="980"/>
                    </a:lnTo>
                    <a:lnTo>
                      <a:pt x="153" y="980"/>
                    </a:lnTo>
                    <a:lnTo>
                      <a:pt x="149" y="982"/>
                    </a:lnTo>
                    <a:lnTo>
                      <a:pt x="146" y="980"/>
                    </a:lnTo>
                    <a:lnTo>
                      <a:pt x="142" y="977"/>
                    </a:lnTo>
                    <a:lnTo>
                      <a:pt x="139" y="972"/>
                    </a:lnTo>
                    <a:lnTo>
                      <a:pt x="139" y="970"/>
                    </a:lnTo>
                    <a:lnTo>
                      <a:pt x="137" y="965"/>
                    </a:lnTo>
                    <a:lnTo>
                      <a:pt x="135" y="963"/>
                    </a:lnTo>
                    <a:lnTo>
                      <a:pt x="127" y="958"/>
                    </a:lnTo>
                    <a:lnTo>
                      <a:pt x="125" y="956"/>
                    </a:lnTo>
                    <a:lnTo>
                      <a:pt x="123" y="954"/>
                    </a:lnTo>
                    <a:lnTo>
                      <a:pt x="118" y="944"/>
                    </a:lnTo>
                    <a:lnTo>
                      <a:pt x="116" y="942"/>
                    </a:lnTo>
                    <a:lnTo>
                      <a:pt x="108" y="932"/>
                    </a:lnTo>
                    <a:lnTo>
                      <a:pt x="106" y="932"/>
                    </a:lnTo>
                    <a:lnTo>
                      <a:pt x="106" y="927"/>
                    </a:lnTo>
                    <a:lnTo>
                      <a:pt x="106" y="925"/>
                    </a:lnTo>
                    <a:lnTo>
                      <a:pt x="106" y="923"/>
                    </a:lnTo>
                    <a:lnTo>
                      <a:pt x="106" y="909"/>
                    </a:lnTo>
                    <a:lnTo>
                      <a:pt x="108" y="906"/>
                    </a:lnTo>
                    <a:lnTo>
                      <a:pt x="118" y="899"/>
                    </a:lnTo>
                    <a:lnTo>
                      <a:pt x="111" y="892"/>
                    </a:lnTo>
                    <a:lnTo>
                      <a:pt x="99" y="885"/>
                    </a:lnTo>
                    <a:lnTo>
                      <a:pt x="92" y="873"/>
                    </a:lnTo>
                    <a:lnTo>
                      <a:pt x="90" y="859"/>
                    </a:lnTo>
                    <a:lnTo>
                      <a:pt x="92" y="854"/>
                    </a:lnTo>
                    <a:lnTo>
                      <a:pt x="106" y="840"/>
                    </a:lnTo>
                    <a:lnTo>
                      <a:pt x="116" y="821"/>
                    </a:lnTo>
                    <a:lnTo>
                      <a:pt x="120" y="819"/>
                    </a:lnTo>
                    <a:lnTo>
                      <a:pt x="116" y="809"/>
                    </a:lnTo>
                    <a:lnTo>
                      <a:pt x="118" y="800"/>
                    </a:lnTo>
                    <a:lnTo>
                      <a:pt x="123" y="793"/>
                    </a:lnTo>
                    <a:lnTo>
                      <a:pt x="130" y="788"/>
                    </a:lnTo>
                    <a:lnTo>
                      <a:pt x="135" y="788"/>
                    </a:lnTo>
                    <a:lnTo>
                      <a:pt x="146" y="790"/>
                    </a:lnTo>
                    <a:lnTo>
                      <a:pt x="151" y="790"/>
                    </a:lnTo>
                    <a:lnTo>
                      <a:pt x="149" y="783"/>
                    </a:lnTo>
                    <a:lnTo>
                      <a:pt x="137" y="767"/>
                    </a:lnTo>
                    <a:lnTo>
                      <a:pt x="137" y="764"/>
                    </a:lnTo>
                    <a:lnTo>
                      <a:pt x="135" y="752"/>
                    </a:lnTo>
                    <a:lnTo>
                      <a:pt x="130" y="745"/>
                    </a:lnTo>
                    <a:lnTo>
                      <a:pt x="130" y="743"/>
                    </a:lnTo>
                    <a:lnTo>
                      <a:pt x="130" y="738"/>
                    </a:lnTo>
                    <a:lnTo>
                      <a:pt x="132" y="736"/>
                    </a:lnTo>
                    <a:lnTo>
                      <a:pt x="132" y="736"/>
                    </a:lnTo>
                    <a:lnTo>
                      <a:pt x="132" y="733"/>
                    </a:lnTo>
                    <a:lnTo>
                      <a:pt x="132" y="733"/>
                    </a:lnTo>
                    <a:lnTo>
                      <a:pt x="130" y="729"/>
                    </a:lnTo>
                    <a:lnTo>
                      <a:pt x="130" y="729"/>
                    </a:lnTo>
                    <a:lnTo>
                      <a:pt x="123" y="722"/>
                    </a:lnTo>
                    <a:lnTo>
                      <a:pt x="108" y="717"/>
                    </a:lnTo>
                    <a:lnTo>
                      <a:pt x="101" y="717"/>
                    </a:lnTo>
                    <a:lnTo>
                      <a:pt x="87" y="722"/>
                    </a:lnTo>
                    <a:lnTo>
                      <a:pt x="82" y="722"/>
                    </a:lnTo>
                    <a:lnTo>
                      <a:pt x="61" y="710"/>
                    </a:lnTo>
                    <a:lnTo>
                      <a:pt x="49" y="703"/>
                    </a:lnTo>
                    <a:lnTo>
                      <a:pt x="45" y="693"/>
                    </a:lnTo>
                    <a:lnTo>
                      <a:pt x="42" y="670"/>
                    </a:lnTo>
                    <a:lnTo>
                      <a:pt x="40" y="658"/>
                    </a:lnTo>
                    <a:lnTo>
                      <a:pt x="30" y="653"/>
                    </a:lnTo>
                    <a:lnTo>
                      <a:pt x="21" y="653"/>
                    </a:lnTo>
                    <a:lnTo>
                      <a:pt x="16" y="651"/>
                    </a:lnTo>
                    <a:lnTo>
                      <a:pt x="14" y="644"/>
                    </a:lnTo>
                    <a:lnTo>
                      <a:pt x="11" y="641"/>
                    </a:lnTo>
                    <a:lnTo>
                      <a:pt x="11" y="636"/>
                    </a:lnTo>
                    <a:lnTo>
                      <a:pt x="11" y="634"/>
                    </a:lnTo>
                    <a:lnTo>
                      <a:pt x="7" y="629"/>
                    </a:lnTo>
                    <a:lnTo>
                      <a:pt x="0" y="622"/>
                    </a:lnTo>
                    <a:lnTo>
                      <a:pt x="2" y="618"/>
                    </a:lnTo>
                    <a:lnTo>
                      <a:pt x="9" y="613"/>
                    </a:lnTo>
                    <a:lnTo>
                      <a:pt x="19" y="606"/>
                    </a:lnTo>
                    <a:lnTo>
                      <a:pt x="21" y="606"/>
                    </a:lnTo>
                    <a:lnTo>
                      <a:pt x="26" y="606"/>
                    </a:lnTo>
                    <a:lnTo>
                      <a:pt x="28" y="603"/>
                    </a:lnTo>
                    <a:lnTo>
                      <a:pt x="30" y="603"/>
                    </a:lnTo>
                    <a:lnTo>
                      <a:pt x="35" y="599"/>
                    </a:lnTo>
                    <a:lnTo>
                      <a:pt x="38" y="596"/>
                    </a:lnTo>
                    <a:lnTo>
                      <a:pt x="49" y="599"/>
                    </a:lnTo>
                    <a:lnTo>
                      <a:pt x="61" y="603"/>
                    </a:lnTo>
                    <a:lnTo>
                      <a:pt x="71" y="606"/>
                    </a:lnTo>
                    <a:lnTo>
                      <a:pt x="80" y="601"/>
                    </a:lnTo>
                    <a:lnTo>
                      <a:pt x="80" y="596"/>
                    </a:lnTo>
                    <a:lnTo>
                      <a:pt x="80" y="596"/>
                    </a:lnTo>
                    <a:lnTo>
                      <a:pt x="78" y="594"/>
                    </a:lnTo>
                    <a:lnTo>
                      <a:pt x="78" y="589"/>
                    </a:lnTo>
                    <a:lnTo>
                      <a:pt x="80" y="589"/>
                    </a:lnTo>
                    <a:lnTo>
                      <a:pt x="87" y="587"/>
                    </a:lnTo>
                    <a:lnTo>
                      <a:pt x="90" y="587"/>
                    </a:lnTo>
                    <a:lnTo>
                      <a:pt x="94" y="582"/>
                    </a:lnTo>
                    <a:lnTo>
                      <a:pt x="99" y="573"/>
                    </a:lnTo>
                    <a:lnTo>
                      <a:pt x="104" y="568"/>
                    </a:lnTo>
                    <a:lnTo>
                      <a:pt x="113" y="563"/>
                    </a:lnTo>
                    <a:lnTo>
                      <a:pt x="123" y="558"/>
                    </a:lnTo>
                    <a:lnTo>
                      <a:pt x="125" y="561"/>
                    </a:lnTo>
                    <a:lnTo>
                      <a:pt x="130" y="563"/>
                    </a:lnTo>
                    <a:lnTo>
                      <a:pt x="132" y="566"/>
                    </a:lnTo>
                    <a:lnTo>
                      <a:pt x="132" y="563"/>
                    </a:lnTo>
                    <a:lnTo>
                      <a:pt x="137" y="551"/>
                    </a:lnTo>
                    <a:lnTo>
                      <a:pt x="146" y="544"/>
                    </a:lnTo>
                    <a:lnTo>
                      <a:pt x="144" y="537"/>
                    </a:lnTo>
                    <a:lnTo>
                      <a:pt x="142" y="528"/>
                    </a:lnTo>
                    <a:lnTo>
                      <a:pt x="139" y="516"/>
                    </a:lnTo>
                    <a:lnTo>
                      <a:pt x="139" y="513"/>
                    </a:lnTo>
                    <a:lnTo>
                      <a:pt x="149" y="502"/>
                    </a:lnTo>
                    <a:lnTo>
                      <a:pt x="153" y="490"/>
                    </a:lnTo>
                    <a:lnTo>
                      <a:pt x="156" y="483"/>
                    </a:lnTo>
                    <a:lnTo>
                      <a:pt x="156" y="478"/>
                    </a:lnTo>
                    <a:lnTo>
                      <a:pt x="153" y="476"/>
                    </a:lnTo>
                    <a:lnTo>
                      <a:pt x="139" y="471"/>
                    </a:lnTo>
                    <a:lnTo>
                      <a:pt x="135" y="468"/>
                    </a:lnTo>
                    <a:lnTo>
                      <a:pt x="132" y="464"/>
                    </a:lnTo>
                    <a:lnTo>
                      <a:pt x="130" y="459"/>
                    </a:lnTo>
                    <a:lnTo>
                      <a:pt x="127" y="457"/>
                    </a:lnTo>
                    <a:lnTo>
                      <a:pt x="132" y="452"/>
                    </a:lnTo>
                    <a:lnTo>
                      <a:pt x="144" y="435"/>
                    </a:lnTo>
                    <a:lnTo>
                      <a:pt x="144" y="435"/>
                    </a:lnTo>
                    <a:lnTo>
                      <a:pt x="146" y="435"/>
                    </a:lnTo>
                    <a:lnTo>
                      <a:pt x="146" y="438"/>
                    </a:lnTo>
                    <a:lnTo>
                      <a:pt x="146" y="440"/>
                    </a:lnTo>
                    <a:lnTo>
                      <a:pt x="146" y="440"/>
                    </a:lnTo>
                    <a:lnTo>
                      <a:pt x="146" y="442"/>
                    </a:lnTo>
                    <a:lnTo>
                      <a:pt x="146" y="442"/>
                    </a:lnTo>
                    <a:lnTo>
                      <a:pt x="146" y="442"/>
                    </a:lnTo>
                    <a:lnTo>
                      <a:pt x="149" y="445"/>
                    </a:lnTo>
                    <a:lnTo>
                      <a:pt x="153" y="445"/>
                    </a:lnTo>
                    <a:lnTo>
                      <a:pt x="168" y="445"/>
                    </a:lnTo>
                    <a:lnTo>
                      <a:pt x="172" y="445"/>
                    </a:lnTo>
                    <a:lnTo>
                      <a:pt x="175" y="445"/>
                    </a:lnTo>
                    <a:lnTo>
                      <a:pt x="175" y="442"/>
                    </a:lnTo>
                    <a:lnTo>
                      <a:pt x="217" y="424"/>
                    </a:lnTo>
                    <a:lnTo>
                      <a:pt x="220" y="424"/>
                    </a:lnTo>
                    <a:lnTo>
                      <a:pt x="222" y="419"/>
                    </a:lnTo>
                    <a:lnTo>
                      <a:pt x="224" y="416"/>
                    </a:lnTo>
                    <a:lnTo>
                      <a:pt x="229" y="414"/>
                    </a:lnTo>
                    <a:lnTo>
                      <a:pt x="232" y="412"/>
                    </a:lnTo>
                    <a:lnTo>
                      <a:pt x="234" y="407"/>
                    </a:lnTo>
                    <a:lnTo>
                      <a:pt x="239" y="400"/>
                    </a:lnTo>
                    <a:lnTo>
                      <a:pt x="241" y="400"/>
                    </a:lnTo>
                    <a:lnTo>
                      <a:pt x="243" y="398"/>
                    </a:lnTo>
                    <a:lnTo>
                      <a:pt x="248" y="398"/>
                    </a:lnTo>
                    <a:lnTo>
                      <a:pt x="253" y="398"/>
                    </a:lnTo>
                    <a:lnTo>
                      <a:pt x="255" y="395"/>
                    </a:lnTo>
                    <a:lnTo>
                      <a:pt x="258" y="393"/>
                    </a:lnTo>
                    <a:lnTo>
                      <a:pt x="260" y="393"/>
                    </a:lnTo>
                    <a:lnTo>
                      <a:pt x="262" y="390"/>
                    </a:lnTo>
                    <a:lnTo>
                      <a:pt x="293" y="395"/>
                    </a:lnTo>
                    <a:lnTo>
                      <a:pt x="293" y="395"/>
                    </a:lnTo>
                    <a:lnTo>
                      <a:pt x="295" y="395"/>
                    </a:lnTo>
                    <a:lnTo>
                      <a:pt x="298" y="398"/>
                    </a:lnTo>
                    <a:lnTo>
                      <a:pt x="302" y="400"/>
                    </a:lnTo>
                    <a:lnTo>
                      <a:pt x="319" y="398"/>
                    </a:lnTo>
                    <a:lnTo>
                      <a:pt x="321" y="398"/>
                    </a:lnTo>
                    <a:lnTo>
                      <a:pt x="324" y="398"/>
                    </a:lnTo>
                    <a:lnTo>
                      <a:pt x="326" y="395"/>
                    </a:lnTo>
                    <a:lnTo>
                      <a:pt x="333" y="388"/>
                    </a:lnTo>
                    <a:lnTo>
                      <a:pt x="362" y="376"/>
                    </a:lnTo>
                    <a:lnTo>
                      <a:pt x="369" y="362"/>
                    </a:lnTo>
                    <a:lnTo>
                      <a:pt x="371" y="355"/>
                    </a:lnTo>
                    <a:lnTo>
                      <a:pt x="371" y="355"/>
                    </a:lnTo>
                    <a:lnTo>
                      <a:pt x="371" y="353"/>
                    </a:lnTo>
                    <a:lnTo>
                      <a:pt x="369" y="350"/>
                    </a:lnTo>
                    <a:lnTo>
                      <a:pt x="369" y="345"/>
                    </a:lnTo>
                    <a:lnTo>
                      <a:pt x="366" y="341"/>
                    </a:lnTo>
                    <a:lnTo>
                      <a:pt x="366" y="327"/>
                    </a:lnTo>
                    <a:lnTo>
                      <a:pt x="366" y="322"/>
                    </a:lnTo>
                    <a:lnTo>
                      <a:pt x="366" y="317"/>
                    </a:lnTo>
                    <a:lnTo>
                      <a:pt x="364" y="317"/>
                    </a:lnTo>
                    <a:lnTo>
                      <a:pt x="359" y="315"/>
                    </a:lnTo>
                    <a:lnTo>
                      <a:pt x="357" y="312"/>
                    </a:lnTo>
                    <a:lnTo>
                      <a:pt x="355" y="312"/>
                    </a:lnTo>
                    <a:lnTo>
                      <a:pt x="355" y="310"/>
                    </a:lnTo>
                    <a:lnTo>
                      <a:pt x="352" y="308"/>
                    </a:lnTo>
                    <a:lnTo>
                      <a:pt x="352" y="301"/>
                    </a:lnTo>
                    <a:lnTo>
                      <a:pt x="350" y="298"/>
                    </a:lnTo>
                    <a:lnTo>
                      <a:pt x="347" y="291"/>
                    </a:lnTo>
                    <a:lnTo>
                      <a:pt x="347" y="284"/>
                    </a:lnTo>
                    <a:lnTo>
                      <a:pt x="345" y="272"/>
                    </a:lnTo>
                    <a:lnTo>
                      <a:pt x="338" y="248"/>
                    </a:lnTo>
                    <a:lnTo>
                      <a:pt x="338" y="244"/>
                    </a:lnTo>
                    <a:lnTo>
                      <a:pt x="338" y="244"/>
                    </a:lnTo>
                    <a:lnTo>
                      <a:pt x="340" y="241"/>
                    </a:lnTo>
                    <a:lnTo>
                      <a:pt x="338" y="234"/>
                    </a:lnTo>
                    <a:lnTo>
                      <a:pt x="343" y="220"/>
                    </a:lnTo>
                    <a:lnTo>
                      <a:pt x="350" y="215"/>
                    </a:lnTo>
                    <a:lnTo>
                      <a:pt x="371" y="208"/>
                    </a:lnTo>
                    <a:lnTo>
                      <a:pt x="373" y="206"/>
                    </a:lnTo>
                    <a:lnTo>
                      <a:pt x="376" y="204"/>
                    </a:lnTo>
                    <a:lnTo>
                      <a:pt x="378" y="199"/>
                    </a:lnTo>
                    <a:lnTo>
                      <a:pt x="378" y="199"/>
                    </a:lnTo>
                    <a:lnTo>
                      <a:pt x="381" y="192"/>
                    </a:lnTo>
                    <a:lnTo>
                      <a:pt x="381" y="192"/>
                    </a:lnTo>
                    <a:lnTo>
                      <a:pt x="383" y="177"/>
                    </a:lnTo>
                    <a:lnTo>
                      <a:pt x="381" y="173"/>
                    </a:lnTo>
                    <a:lnTo>
                      <a:pt x="381" y="168"/>
                    </a:lnTo>
                    <a:lnTo>
                      <a:pt x="383" y="163"/>
                    </a:lnTo>
                    <a:lnTo>
                      <a:pt x="385" y="161"/>
                    </a:lnTo>
                    <a:lnTo>
                      <a:pt x="392" y="161"/>
                    </a:lnTo>
                    <a:lnTo>
                      <a:pt x="395" y="159"/>
                    </a:lnTo>
                    <a:lnTo>
                      <a:pt x="407" y="147"/>
                    </a:lnTo>
                    <a:lnTo>
                      <a:pt x="411" y="133"/>
                    </a:lnTo>
                    <a:lnTo>
                      <a:pt x="409" y="116"/>
                    </a:lnTo>
                    <a:lnTo>
                      <a:pt x="399" y="102"/>
                    </a:lnTo>
                    <a:lnTo>
                      <a:pt x="392" y="95"/>
                    </a:lnTo>
                    <a:lnTo>
                      <a:pt x="390" y="95"/>
                    </a:lnTo>
                    <a:lnTo>
                      <a:pt x="392" y="90"/>
                    </a:lnTo>
                    <a:lnTo>
                      <a:pt x="395" y="85"/>
                    </a:lnTo>
                    <a:lnTo>
                      <a:pt x="399" y="80"/>
                    </a:lnTo>
                    <a:lnTo>
                      <a:pt x="404" y="76"/>
                    </a:lnTo>
                    <a:lnTo>
                      <a:pt x="418" y="71"/>
                    </a:lnTo>
                    <a:lnTo>
                      <a:pt x="423" y="66"/>
                    </a:lnTo>
                    <a:lnTo>
                      <a:pt x="435" y="45"/>
                    </a:lnTo>
                    <a:lnTo>
                      <a:pt x="442" y="40"/>
                    </a:lnTo>
                    <a:lnTo>
                      <a:pt x="447" y="38"/>
                    </a:lnTo>
                    <a:lnTo>
                      <a:pt x="449" y="36"/>
                    </a:lnTo>
                    <a:lnTo>
                      <a:pt x="449" y="31"/>
                    </a:lnTo>
                    <a:lnTo>
                      <a:pt x="449" y="26"/>
                    </a:lnTo>
                    <a:lnTo>
                      <a:pt x="447" y="24"/>
                    </a:lnTo>
                    <a:lnTo>
                      <a:pt x="447" y="24"/>
                    </a:lnTo>
                    <a:lnTo>
                      <a:pt x="447" y="17"/>
                    </a:lnTo>
                    <a:lnTo>
                      <a:pt x="454" y="10"/>
                    </a:lnTo>
                    <a:lnTo>
                      <a:pt x="461" y="5"/>
                    </a:lnTo>
                    <a:lnTo>
                      <a:pt x="478" y="0"/>
                    </a:lnTo>
                    <a:lnTo>
                      <a:pt x="485" y="0"/>
                    </a:lnTo>
                    <a:lnTo>
                      <a:pt x="489" y="5"/>
                    </a:lnTo>
                    <a:lnTo>
                      <a:pt x="492" y="14"/>
                    </a:lnTo>
                    <a:lnTo>
                      <a:pt x="494" y="28"/>
                    </a:lnTo>
                    <a:lnTo>
                      <a:pt x="494" y="40"/>
                    </a:lnTo>
                    <a:lnTo>
                      <a:pt x="492" y="64"/>
                    </a:lnTo>
                    <a:lnTo>
                      <a:pt x="492" y="73"/>
                    </a:lnTo>
                    <a:lnTo>
                      <a:pt x="494" y="85"/>
                    </a:lnTo>
                    <a:lnTo>
                      <a:pt x="499" y="90"/>
                    </a:lnTo>
                    <a:lnTo>
                      <a:pt x="504" y="95"/>
                    </a:lnTo>
                    <a:lnTo>
                      <a:pt x="511" y="97"/>
                    </a:lnTo>
                    <a:lnTo>
                      <a:pt x="520" y="99"/>
                    </a:lnTo>
                    <a:lnTo>
                      <a:pt x="530" y="109"/>
                    </a:lnTo>
                    <a:lnTo>
                      <a:pt x="551" y="133"/>
                    </a:lnTo>
                    <a:lnTo>
                      <a:pt x="553" y="135"/>
                    </a:lnTo>
                    <a:lnTo>
                      <a:pt x="560" y="135"/>
                    </a:lnTo>
                    <a:lnTo>
                      <a:pt x="575" y="142"/>
                    </a:lnTo>
                    <a:lnTo>
                      <a:pt x="579" y="142"/>
                    </a:lnTo>
                    <a:lnTo>
                      <a:pt x="582" y="140"/>
                    </a:lnTo>
                    <a:lnTo>
                      <a:pt x="586" y="137"/>
                    </a:lnTo>
                    <a:lnTo>
                      <a:pt x="586" y="135"/>
                    </a:lnTo>
                    <a:lnTo>
                      <a:pt x="589" y="135"/>
                    </a:lnTo>
                    <a:lnTo>
                      <a:pt x="593" y="161"/>
                    </a:lnTo>
                    <a:lnTo>
                      <a:pt x="593" y="163"/>
                    </a:lnTo>
                    <a:lnTo>
                      <a:pt x="593" y="168"/>
                    </a:lnTo>
                    <a:lnTo>
                      <a:pt x="593" y="173"/>
                    </a:lnTo>
                    <a:lnTo>
                      <a:pt x="591" y="175"/>
                    </a:lnTo>
                    <a:lnTo>
                      <a:pt x="591" y="177"/>
                    </a:lnTo>
                    <a:lnTo>
                      <a:pt x="558" y="220"/>
                    </a:lnTo>
                    <a:lnTo>
                      <a:pt x="558" y="222"/>
                    </a:lnTo>
                    <a:lnTo>
                      <a:pt x="558" y="225"/>
                    </a:lnTo>
                    <a:lnTo>
                      <a:pt x="558" y="227"/>
                    </a:lnTo>
                    <a:lnTo>
                      <a:pt x="558" y="234"/>
                    </a:lnTo>
                    <a:lnTo>
                      <a:pt x="563" y="241"/>
                    </a:lnTo>
                    <a:lnTo>
                      <a:pt x="565" y="253"/>
                    </a:lnTo>
                    <a:lnTo>
                      <a:pt x="565" y="258"/>
                    </a:lnTo>
                    <a:lnTo>
                      <a:pt x="565" y="258"/>
                    </a:lnTo>
                    <a:lnTo>
                      <a:pt x="563" y="260"/>
                    </a:lnTo>
                    <a:lnTo>
                      <a:pt x="563" y="260"/>
                    </a:lnTo>
                    <a:lnTo>
                      <a:pt x="563" y="263"/>
                    </a:lnTo>
                    <a:lnTo>
                      <a:pt x="558" y="267"/>
                    </a:lnTo>
                    <a:lnTo>
                      <a:pt x="556" y="270"/>
                    </a:lnTo>
                    <a:lnTo>
                      <a:pt x="556" y="272"/>
                    </a:lnTo>
                    <a:lnTo>
                      <a:pt x="556" y="272"/>
                    </a:lnTo>
                    <a:lnTo>
                      <a:pt x="556" y="277"/>
                    </a:lnTo>
                    <a:lnTo>
                      <a:pt x="560" y="282"/>
                    </a:lnTo>
                    <a:lnTo>
                      <a:pt x="567" y="293"/>
                    </a:lnTo>
                    <a:lnTo>
                      <a:pt x="570" y="298"/>
                    </a:lnTo>
                    <a:lnTo>
                      <a:pt x="575" y="301"/>
                    </a:lnTo>
                    <a:lnTo>
                      <a:pt x="579" y="303"/>
                    </a:lnTo>
                    <a:lnTo>
                      <a:pt x="582" y="303"/>
                    </a:lnTo>
                    <a:lnTo>
                      <a:pt x="584" y="305"/>
                    </a:lnTo>
                    <a:lnTo>
                      <a:pt x="584" y="305"/>
                    </a:lnTo>
                    <a:lnTo>
                      <a:pt x="584" y="310"/>
                    </a:lnTo>
                    <a:lnTo>
                      <a:pt x="584" y="312"/>
                    </a:lnTo>
                    <a:lnTo>
                      <a:pt x="584" y="317"/>
                    </a:lnTo>
                    <a:lnTo>
                      <a:pt x="584" y="319"/>
                    </a:lnTo>
                    <a:lnTo>
                      <a:pt x="586" y="319"/>
                    </a:lnTo>
                    <a:lnTo>
                      <a:pt x="586" y="322"/>
                    </a:lnTo>
                    <a:lnTo>
                      <a:pt x="589" y="322"/>
                    </a:lnTo>
                    <a:lnTo>
                      <a:pt x="591" y="319"/>
                    </a:lnTo>
                    <a:lnTo>
                      <a:pt x="593" y="322"/>
                    </a:lnTo>
                    <a:lnTo>
                      <a:pt x="593" y="322"/>
                    </a:lnTo>
                    <a:lnTo>
                      <a:pt x="593" y="324"/>
                    </a:lnTo>
                    <a:lnTo>
                      <a:pt x="593" y="327"/>
                    </a:lnTo>
                    <a:lnTo>
                      <a:pt x="596" y="329"/>
                    </a:lnTo>
                    <a:lnTo>
                      <a:pt x="596" y="331"/>
                    </a:lnTo>
                    <a:lnTo>
                      <a:pt x="596" y="334"/>
                    </a:lnTo>
                    <a:lnTo>
                      <a:pt x="596" y="336"/>
                    </a:lnTo>
                    <a:lnTo>
                      <a:pt x="593" y="336"/>
                    </a:lnTo>
                    <a:lnTo>
                      <a:pt x="593" y="336"/>
                    </a:lnTo>
                    <a:lnTo>
                      <a:pt x="591" y="336"/>
                    </a:lnTo>
                    <a:lnTo>
                      <a:pt x="591" y="338"/>
                    </a:lnTo>
                    <a:lnTo>
                      <a:pt x="593" y="341"/>
                    </a:lnTo>
                    <a:lnTo>
                      <a:pt x="603" y="350"/>
                    </a:lnTo>
                    <a:lnTo>
                      <a:pt x="603" y="350"/>
                    </a:lnTo>
                    <a:lnTo>
                      <a:pt x="603" y="353"/>
                    </a:lnTo>
                    <a:lnTo>
                      <a:pt x="603" y="362"/>
                    </a:lnTo>
                    <a:lnTo>
                      <a:pt x="608" y="364"/>
                    </a:lnTo>
                    <a:lnTo>
                      <a:pt x="608" y="369"/>
                    </a:lnTo>
                    <a:lnTo>
                      <a:pt x="608" y="371"/>
                    </a:lnTo>
                    <a:lnTo>
                      <a:pt x="608" y="374"/>
                    </a:lnTo>
                    <a:lnTo>
                      <a:pt x="610" y="379"/>
                    </a:lnTo>
                    <a:lnTo>
                      <a:pt x="612" y="381"/>
                    </a:lnTo>
                    <a:lnTo>
                      <a:pt x="612" y="386"/>
                    </a:lnTo>
                    <a:lnTo>
                      <a:pt x="615" y="386"/>
                    </a:lnTo>
                    <a:lnTo>
                      <a:pt x="617" y="388"/>
                    </a:lnTo>
                    <a:lnTo>
                      <a:pt x="622" y="393"/>
                    </a:lnTo>
                    <a:lnTo>
                      <a:pt x="629" y="395"/>
                    </a:lnTo>
                    <a:lnTo>
                      <a:pt x="631" y="395"/>
                    </a:lnTo>
                    <a:lnTo>
                      <a:pt x="631" y="398"/>
                    </a:lnTo>
                    <a:lnTo>
                      <a:pt x="636" y="402"/>
                    </a:lnTo>
                    <a:lnTo>
                      <a:pt x="645" y="421"/>
                    </a:lnTo>
                    <a:lnTo>
                      <a:pt x="645" y="424"/>
                    </a:lnTo>
                    <a:lnTo>
                      <a:pt x="653" y="431"/>
                    </a:lnTo>
                    <a:lnTo>
                      <a:pt x="634" y="440"/>
                    </a:lnTo>
                    <a:lnTo>
                      <a:pt x="624" y="447"/>
                    </a:lnTo>
                    <a:lnTo>
                      <a:pt x="624" y="447"/>
                    </a:lnTo>
                    <a:lnTo>
                      <a:pt x="627" y="450"/>
                    </a:lnTo>
                    <a:lnTo>
                      <a:pt x="629" y="450"/>
                    </a:lnTo>
                    <a:lnTo>
                      <a:pt x="631" y="452"/>
                    </a:lnTo>
                    <a:lnTo>
                      <a:pt x="631" y="452"/>
                    </a:lnTo>
                    <a:lnTo>
                      <a:pt x="631" y="454"/>
                    </a:lnTo>
                    <a:lnTo>
                      <a:pt x="631" y="454"/>
                    </a:lnTo>
                    <a:lnTo>
                      <a:pt x="631" y="457"/>
                    </a:lnTo>
                    <a:lnTo>
                      <a:pt x="624" y="461"/>
                    </a:lnTo>
                    <a:lnTo>
                      <a:pt x="622" y="464"/>
                    </a:lnTo>
                    <a:lnTo>
                      <a:pt x="619" y="466"/>
                    </a:lnTo>
                    <a:lnTo>
                      <a:pt x="619" y="466"/>
                    </a:lnTo>
                    <a:lnTo>
                      <a:pt x="619" y="468"/>
                    </a:lnTo>
                    <a:lnTo>
                      <a:pt x="619" y="471"/>
                    </a:lnTo>
                    <a:lnTo>
                      <a:pt x="619" y="476"/>
                    </a:lnTo>
                    <a:lnTo>
                      <a:pt x="619" y="476"/>
                    </a:lnTo>
                    <a:lnTo>
                      <a:pt x="619" y="478"/>
                    </a:lnTo>
                    <a:lnTo>
                      <a:pt x="617" y="478"/>
                    </a:lnTo>
                    <a:lnTo>
                      <a:pt x="615" y="478"/>
                    </a:lnTo>
                    <a:lnTo>
                      <a:pt x="610" y="478"/>
                    </a:lnTo>
                    <a:lnTo>
                      <a:pt x="608" y="476"/>
                    </a:lnTo>
                    <a:lnTo>
                      <a:pt x="605" y="473"/>
                    </a:lnTo>
                    <a:lnTo>
                      <a:pt x="598" y="464"/>
                    </a:lnTo>
                    <a:lnTo>
                      <a:pt x="598" y="461"/>
                    </a:lnTo>
                    <a:lnTo>
                      <a:pt x="596" y="459"/>
                    </a:lnTo>
                    <a:lnTo>
                      <a:pt x="593" y="459"/>
                    </a:lnTo>
                    <a:lnTo>
                      <a:pt x="593" y="459"/>
                    </a:lnTo>
                    <a:lnTo>
                      <a:pt x="591" y="457"/>
                    </a:lnTo>
                    <a:lnTo>
                      <a:pt x="577" y="457"/>
                    </a:lnTo>
                    <a:lnTo>
                      <a:pt x="572" y="457"/>
                    </a:lnTo>
                    <a:lnTo>
                      <a:pt x="570" y="457"/>
                    </a:lnTo>
                    <a:lnTo>
                      <a:pt x="570" y="457"/>
                    </a:lnTo>
                    <a:lnTo>
                      <a:pt x="567" y="459"/>
                    </a:lnTo>
                    <a:lnTo>
                      <a:pt x="567" y="464"/>
                    </a:lnTo>
                    <a:lnTo>
                      <a:pt x="565" y="468"/>
                    </a:lnTo>
                    <a:lnTo>
                      <a:pt x="565" y="476"/>
                    </a:lnTo>
                    <a:lnTo>
                      <a:pt x="560" y="480"/>
                    </a:lnTo>
                    <a:lnTo>
                      <a:pt x="560" y="485"/>
                    </a:lnTo>
                    <a:lnTo>
                      <a:pt x="558" y="487"/>
                    </a:lnTo>
                    <a:lnTo>
                      <a:pt x="558" y="487"/>
                    </a:lnTo>
                    <a:lnTo>
                      <a:pt x="558" y="490"/>
                    </a:lnTo>
                    <a:lnTo>
                      <a:pt x="558" y="492"/>
                    </a:lnTo>
                    <a:lnTo>
                      <a:pt x="560" y="492"/>
                    </a:lnTo>
                    <a:lnTo>
                      <a:pt x="563" y="495"/>
                    </a:lnTo>
                    <a:lnTo>
                      <a:pt x="565" y="495"/>
                    </a:lnTo>
                    <a:lnTo>
                      <a:pt x="565" y="497"/>
                    </a:lnTo>
                    <a:lnTo>
                      <a:pt x="567" y="506"/>
                    </a:lnTo>
                    <a:lnTo>
                      <a:pt x="567" y="509"/>
                    </a:lnTo>
                    <a:lnTo>
                      <a:pt x="570" y="509"/>
                    </a:lnTo>
                    <a:lnTo>
                      <a:pt x="570" y="511"/>
                    </a:lnTo>
                    <a:lnTo>
                      <a:pt x="572" y="511"/>
                    </a:lnTo>
                    <a:lnTo>
                      <a:pt x="572" y="516"/>
                    </a:lnTo>
                    <a:lnTo>
                      <a:pt x="572" y="518"/>
                    </a:lnTo>
                    <a:lnTo>
                      <a:pt x="572" y="521"/>
                    </a:lnTo>
                    <a:lnTo>
                      <a:pt x="575" y="525"/>
                    </a:lnTo>
                    <a:lnTo>
                      <a:pt x="577" y="525"/>
                    </a:lnTo>
                    <a:lnTo>
                      <a:pt x="579" y="528"/>
                    </a:lnTo>
                    <a:lnTo>
                      <a:pt x="579" y="528"/>
                    </a:lnTo>
                    <a:lnTo>
                      <a:pt x="582" y="530"/>
                    </a:lnTo>
                    <a:lnTo>
                      <a:pt x="579" y="537"/>
                    </a:lnTo>
                    <a:lnTo>
                      <a:pt x="579" y="539"/>
                    </a:lnTo>
                    <a:lnTo>
                      <a:pt x="582" y="542"/>
                    </a:lnTo>
                    <a:lnTo>
                      <a:pt x="584" y="547"/>
                    </a:lnTo>
                    <a:lnTo>
                      <a:pt x="584" y="547"/>
                    </a:lnTo>
                    <a:lnTo>
                      <a:pt x="589" y="554"/>
                    </a:lnTo>
                    <a:lnTo>
                      <a:pt x="598" y="566"/>
                    </a:lnTo>
                    <a:lnTo>
                      <a:pt x="608" y="584"/>
                    </a:lnTo>
                    <a:lnTo>
                      <a:pt x="612" y="592"/>
                    </a:lnTo>
                    <a:lnTo>
                      <a:pt x="622" y="599"/>
                    </a:lnTo>
                    <a:lnTo>
                      <a:pt x="624" y="594"/>
                    </a:lnTo>
                    <a:lnTo>
                      <a:pt x="629" y="594"/>
                    </a:lnTo>
                    <a:lnTo>
                      <a:pt x="634" y="596"/>
                    </a:lnTo>
                    <a:lnTo>
                      <a:pt x="645" y="596"/>
                    </a:lnTo>
                    <a:lnTo>
                      <a:pt x="653" y="594"/>
                    </a:lnTo>
                    <a:lnTo>
                      <a:pt x="669" y="580"/>
                    </a:lnTo>
                    <a:lnTo>
                      <a:pt x="674" y="577"/>
                    </a:lnTo>
                    <a:lnTo>
                      <a:pt x="681" y="580"/>
                    </a:lnTo>
                    <a:lnTo>
                      <a:pt x="683" y="580"/>
                    </a:lnTo>
                    <a:lnTo>
                      <a:pt x="683" y="582"/>
                    </a:lnTo>
                    <a:lnTo>
                      <a:pt x="683" y="592"/>
                    </a:lnTo>
                    <a:lnTo>
                      <a:pt x="683" y="594"/>
                    </a:lnTo>
                    <a:lnTo>
                      <a:pt x="683" y="596"/>
                    </a:lnTo>
                    <a:lnTo>
                      <a:pt x="683" y="596"/>
                    </a:lnTo>
                    <a:lnTo>
                      <a:pt x="686" y="599"/>
                    </a:lnTo>
                    <a:lnTo>
                      <a:pt x="686" y="601"/>
                    </a:lnTo>
                    <a:lnTo>
                      <a:pt x="686" y="601"/>
                    </a:lnTo>
                    <a:lnTo>
                      <a:pt x="686" y="601"/>
                    </a:lnTo>
                    <a:lnTo>
                      <a:pt x="690" y="603"/>
                    </a:lnTo>
                    <a:lnTo>
                      <a:pt x="693" y="606"/>
                    </a:lnTo>
                    <a:lnTo>
                      <a:pt x="695" y="606"/>
                    </a:lnTo>
                    <a:lnTo>
                      <a:pt x="705" y="606"/>
                    </a:lnTo>
                    <a:lnTo>
                      <a:pt x="707" y="606"/>
                    </a:lnTo>
                    <a:lnTo>
                      <a:pt x="709" y="606"/>
                    </a:lnTo>
                    <a:lnTo>
                      <a:pt x="709" y="608"/>
                    </a:lnTo>
                    <a:lnTo>
                      <a:pt x="712" y="608"/>
                    </a:lnTo>
                    <a:lnTo>
                      <a:pt x="712" y="610"/>
                    </a:lnTo>
                    <a:lnTo>
                      <a:pt x="714" y="613"/>
                    </a:lnTo>
                    <a:lnTo>
                      <a:pt x="714" y="615"/>
                    </a:lnTo>
                    <a:lnTo>
                      <a:pt x="714" y="618"/>
                    </a:lnTo>
                    <a:lnTo>
                      <a:pt x="714" y="622"/>
                    </a:lnTo>
                    <a:lnTo>
                      <a:pt x="716" y="625"/>
                    </a:lnTo>
                    <a:lnTo>
                      <a:pt x="716" y="627"/>
                    </a:lnTo>
                    <a:lnTo>
                      <a:pt x="724" y="632"/>
                    </a:lnTo>
                    <a:lnTo>
                      <a:pt x="742" y="646"/>
                    </a:lnTo>
                    <a:lnTo>
                      <a:pt x="742" y="646"/>
                    </a:lnTo>
                    <a:lnTo>
                      <a:pt x="742" y="648"/>
                    </a:lnTo>
                    <a:lnTo>
                      <a:pt x="745" y="651"/>
                    </a:lnTo>
                    <a:lnTo>
                      <a:pt x="742" y="653"/>
                    </a:lnTo>
                    <a:lnTo>
                      <a:pt x="742" y="655"/>
                    </a:lnTo>
                    <a:lnTo>
                      <a:pt x="742" y="658"/>
                    </a:lnTo>
                    <a:lnTo>
                      <a:pt x="742" y="658"/>
                    </a:lnTo>
                    <a:lnTo>
                      <a:pt x="742" y="660"/>
                    </a:lnTo>
                    <a:lnTo>
                      <a:pt x="745" y="663"/>
                    </a:lnTo>
                    <a:lnTo>
                      <a:pt x="747" y="665"/>
                    </a:lnTo>
                    <a:lnTo>
                      <a:pt x="752" y="670"/>
                    </a:lnTo>
                    <a:lnTo>
                      <a:pt x="754" y="672"/>
                    </a:lnTo>
                    <a:lnTo>
                      <a:pt x="757" y="672"/>
                    </a:lnTo>
                    <a:lnTo>
                      <a:pt x="764" y="670"/>
                    </a:lnTo>
                    <a:lnTo>
                      <a:pt x="771" y="672"/>
                    </a:lnTo>
                    <a:lnTo>
                      <a:pt x="773" y="672"/>
                    </a:lnTo>
                    <a:lnTo>
                      <a:pt x="776" y="672"/>
                    </a:lnTo>
                    <a:lnTo>
                      <a:pt x="776" y="672"/>
                    </a:lnTo>
                    <a:lnTo>
                      <a:pt x="778" y="674"/>
                    </a:lnTo>
                    <a:lnTo>
                      <a:pt x="778" y="677"/>
                    </a:lnTo>
                    <a:lnTo>
                      <a:pt x="783" y="684"/>
                    </a:lnTo>
                    <a:lnTo>
                      <a:pt x="790" y="698"/>
                    </a:lnTo>
                    <a:lnTo>
                      <a:pt x="792" y="703"/>
                    </a:lnTo>
                    <a:lnTo>
                      <a:pt x="792" y="703"/>
                    </a:lnTo>
                    <a:lnTo>
                      <a:pt x="795" y="705"/>
                    </a:lnTo>
                    <a:lnTo>
                      <a:pt x="797" y="710"/>
                    </a:lnTo>
                    <a:lnTo>
                      <a:pt x="797" y="726"/>
                    </a:lnTo>
                    <a:lnTo>
                      <a:pt x="799" y="755"/>
                    </a:lnTo>
                    <a:lnTo>
                      <a:pt x="799" y="762"/>
                    </a:lnTo>
                    <a:lnTo>
                      <a:pt x="797" y="764"/>
                    </a:lnTo>
                    <a:lnTo>
                      <a:pt x="795" y="767"/>
                    </a:lnTo>
                    <a:lnTo>
                      <a:pt x="792" y="769"/>
                    </a:lnTo>
                    <a:lnTo>
                      <a:pt x="787" y="769"/>
                    </a:lnTo>
                    <a:lnTo>
                      <a:pt x="785" y="771"/>
                    </a:lnTo>
                    <a:lnTo>
                      <a:pt x="780" y="769"/>
                    </a:lnTo>
                    <a:lnTo>
                      <a:pt x="778" y="769"/>
                    </a:lnTo>
                    <a:lnTo>
                      <a:pt x="776" y="769"/>
                    </a:lnTo>
                    <a:lnTo>
                      <a:pt x="773" y="767"/>
                    </a:lnTo>
                    <a:lnTo>
                      <a:pt x="773" y="767"/>
                    </a:lnTo>
                    <a:lnTo>
                      <a:pt x="773" y="764"/>
                    </a:lnTo>
                    <a:lnTo>
                      <a:pt x="771" y="764"/>
                    </a:lnTo>
                    <a:lnTo>
                      <a:pt x="771" y="760"/>
                    </a:lnTo>
                    <a:lnTo>
                      <a:pt x="769" y="757"/>
                    </a:lnTo>
                    <a:lnTo>
                      <a:pt x="766" y="757"/>
                    </a:lnTo>
                    <a:lnTo>
                      <a:pt x="750" y="752"/>
                    </a:lnTo>
                    <a:lnTo>
                      <a:pt x="747" y="750"/>
                    </a:lnTo>
                    <a:lnTo>
                      <a:pt x="740" y="745"/>
                    </a:lnTo>
                    <a:lnTo>
                      <a:pt x="738" y="743"/>
                    </a:lnTo>
                    <a:lnTo>
                      <a:pt x="731" y="741"/>
                    </a:lnTo>
                    <a:lnTo>
                      <a:pt x="728" y="738"/>
                    </a:lnTo>
                    <a:lnTo>
                      <a:pt x="726" y="738"/>
                    </a:lnTo>
                    <a:lnTo>
                      <a:pt x="724" y="733"/>
                    </a:lnTo>
                    <a:lnTo>
                      <a:pt x="721" y="733"/>
                    </a:lnTo>
                    <a:lnTo>
                      <a:pt x="719" y="733"/>
                    </a:lnTo>
                    <a:lnTo>
                      <a:pt x="714" y="736"/>
                    </a:lnTo>
                    <a:lnTo>
                      <a:pt x="712" y="736"/>
                    </a:lnTo>
                    <a:lnTo>
                      <a:pt x="712" y="736"/>
                    </a:lnTo>
                    <a:lnTo>
                      <a:pt x="709" y="738"/>
                    </a:lnTo>
                    <a:lnTo>
                      <a:pt x="709" y="743"/>
                    </a:lnTo>
                    <a:lnTo>
                      <a:pt x="709" y="745"/>
                    </a:lnTo>
                    <a:lnTo>
                      <a:pt x="709" y="745"/>
                    </a:lnTo>
                    <a:lnTo>
                      <a:pt x="707" y="750"/>
                    </a:lnTo>
                    <a:lnTo>
                      <a:pt x="702" y="755"/>
                    </a:lnTo>
                    <a:lnTo>
                      <a:pt x="700" y="755"/>
                    </a:lnTo>
                    <a:lnTo>
                      <a:pt x="700" y="757"/>
                    </a:lnTo>
                    <a:lnTo>
                      <a:pt x="702" y="757"/>
                    </a:lnTo>
                    <a:lnTo>
                      <a:pt x="702" y="760"/>
                    </a:lnTo>
                    <a:lnTo>
                      <a:pt x="707" y="762"/>
                    </a:lnTo>
                    <a:lnTo>
                      <a:pt x="709" y="764"/>
                    </a:lnTo>
                    <a:lnTo>
                      <a:pt x="712" y="764"/>
                    </a:lnTo>
                    <a:lnTo>
                      <a:pt x="712" y="767"/>
                    </a:lnTo>
                    <a:lnTo>
                      <a:pt x="712" y="767"/>
                    </a:lnTo>
                    <a:lnTo>
                      <a:pt x="712" y="769"/>
                    </a:lnTo>
                    <a:lnTo>
                      <a:pt x="712" y="774"/>
                    </a:lnTo>
                    <a:lnTo>
                      <a:pt x="714" y="778"/>
                    </a:lnTo>
                    <a:lnTo>
                      <a:pt x="714" y="781"/>
                    </a:lnTo>
                    <a:lnTo>
                      <a:pt x="714" y="781"/>
                    </a:lnTo>
                    <a:lnTo>
                      <a:pt x="714" y="783"/>
                    </a:lnTo>
                    <a:lnTo>
                      <a:pt x="712" y="786"/>
                    </a:lnTo>
                    <a:lnTo>
                      <a:pt x="709" y="788"/>
                    </a:lnTo>
                    <a:lnTo>
                      <a:pt x="709" y="788"/>
                    </a:lnTo>
                    <a:lnTo>
                      <a:pt x="702" y="788"/>
                    </a:lnTo>
                    <a:lnTo>
                      <a:pt x="695" y="788"/>
                    </a:lnTo>
                    <a:lnTo>
                      <a:pt x="690" y="790"/>
                    </a:lnTo>
                    <a:lnTo>
                      <a:pt x="690" y="790"/>
                    </a:lnTo>
                    <a:lnTo>
                      <a:pt x="688" y="793"/>
                    </a:lnTo>
                    <a:lnTo>
                      <a:pt x="688" y="797"/>
                    </a:lnTo>
                    <a:lnTo>
                      <a:pt x="688" y="800"/>
                    </a:lnTo>
                    <a:lnTo>
                      <a:pt x="688" y="802"/>
                    </a:lnTo>
                    <a:lnTo>
                      <a:pt x="686" y="802"/>
                    </a:lnTo>
                    <a:lnTo>
                      <a:pt x="686" y="804"/>
                    </a:lnTo>
                    <a:lnTo>
                      <a:pt x="681" y="807"/>
                    </a:lnTo>
                    <a:lnTo>
                      <a:pt x="681" y="809"/>
                    </a:lnTo>
                    <a:lnTo>
                      <a:pt x="679" y="812"/>
                    </a:lnTo>
                    <a:lnTo>
                      <a:pt x="676" y="816"/>
                    </a:lnTo>
                    <a:lnTo>
                      <a:pt x="676" y="816"/>
                    </a:lnTo>
                    <a:lnTo>
                      <a:pt x="676" y="816"/>
                    </a:lnTo>
                    <a:lnTo>
                      <a:pt x="674" y="816"/>
                    </a:lnTo>
                    <a:lnTo>
                      <a:pt x="674" y="816"/>
                    </a:lnTo>
                    <a:lnTo>
                      <a:pt x="674" y="814"/>
                    </a:lnTo>
                    <a:lnTo>
                      <a:pt x="674" y="812"/>
                    </a:lnTo>
                    <a:lnTo>
                      <a:pt x="674" y="807"/>
                    </a:lnTo>
                    <a:lnTo>
                      <a:pt x="674" y="807"/>
                    </a:lnTo>
                    <a:lnTo>
                      <a:pt x="672" y="804"/>
                    </a:lnTo>
                    <a:lnTo>
                      <a:pt x="669" y="802"/>
                    </a:lnTo>
                    <a:lnTo>
                      <a:pt x="669" y="800"/>
                    </a:lnTo>
                    <a:lnTo>
                      <a:pt x="667" y="795"/>
                    </a:lnTo>
                    <a:lnTo>
                      <a:pt x="662" y="793"/>
                    </a:lnTo>
                    <a:lnTo>
                      <a:pt x="662" y="790"/>
                    </a:lnTo>
                    <a:lnTo>
                      <a:pt x="660" y="788"/>
                    </a:lnTo>
                    <a:lnTo>
                      <a:pt x="660" y="786"/>
                    </a:lnTo>
                    <a:lnTo>
                      <a:pt x="657" y="786"/>
                    </a:lnTo>
                    <a:lnTo>
                      <a:pt x="657" y="786"/>
                    </a:lnTo>
                    <a:lnTo>
                      <a:pt x="655" y="783"/>
                    </a:lnTo>
                    <a:lnTo>
                      <a:pt x="629" y="783"/>
                    </a:lnTo>
                    <a:lnTo>
                      <a:pt x="627" y="786"/>
                    </a:lnTo>
                    <a:lnTo>
                      <a:pt x="624" y="786"/>
                    </a:lnTo>
                    <a:lnTo>
                      <a:pt x="624" y="786"/>
                    </a:lnTo>
                    <a:lnTo>
                      <a:pt x="622" y="788"/>
                    </a:lnTo>
                    <a:lnTo>
                      <a:pt x="622" y="790"/>
                    </a:lnTo>
                    <a:lnTo>
                      <a:pt x="622" y="793"/>
                    </a:lnTo>
                    <a:lnTo>
                      <a:pt x="622" y="795"/>
                    </a:lnTo>
                    <a:lnTo>
                      <a:pt x="619" y="797"/>
                    </a:lnTo>
                    <a:lnTo>
                      <a:pt x="619" y="797"/>
                    </a:lnTo>
                    <a:lnTo>
                      <a:pt x="622" y="800"/>
                    </a:lnTo>
                    <a:lnTo>
                      <a:pt x="622" y="800"/>
                    </a:lnTo>
                    <a:lnTo>
                      <a:pt x="622" y="802"/>
                    </a:lnTo>
                    <a:lnTo>
                      <a:pt x="622" y="804"/>
                    </a:lnTo>
                    <a:lnTo>
                      <a:pt x="622" y="804"/>
                    </a:lnTo>
                    <a:lnTo>
                      <a:pt x="622" y="807"/>
                    </a:lnTo>
                    <a:lnTo>
                      <a:pt x="619" y="809"/>
                    </a:lnTo>
                    <a:lnTo>
                      <a:pt x="617" y="814"/>
                    </a:lnTo>
                    <a:lnTo>
                      <a:pt x="612" y="816"/>
                    </a:lnTo>
                    <a:lnTo>
                      <a:pt x="586" y="819"/>
                    </a:lnTo>
                    <a:lnTo>
                      <a:pt x="577" y="821"/>
                    </a:lnTo>
                    <a:lnTo>
                      <a:pt x="575" y="823"/>
                    </a:lnTo>
                    <a:lnTo>
                      <a:pt x="572" y="823"/>
                    </a:lnTo>
                    <a:lnTo>
                      <a:pt x="570" y="823"/>
                    </a:lnTo>
                    <a:lnTo>
                      <a:pt x="567" y="821"/>
                    </a:lnTo>
                    <a:lnTo>
                      <a:pt x="565" y="823"/>
                    </a:lnTo>
                    <a:lnTo>
                      <a:pt x="565" y="823"/>
                    </a:lnTo>
                    <a:lnTo>
                      <a:pt x="560" y="826"/>
                    </a:lnTo>
                    <a:lnTo>
                      <a:pt x="560" y="828"/>
                    </a:lnTo>
                    <a:lnTo>
                      <a:pt x="560" y="828"/>
                    </a:lnTo>
                    <a:lnTo>
                      <a:pt x="558" y="830"/>
                    </a:lnTo>
                    <a:lnTo>
                      <a:pt x="558" y="830"/>
                    </a:lnTo>
                    <a:lnTo>
                      <a:pt x="558" y="833"/>
                    </a:lnTo>
                    <a:lnTo>
                      <a:pt x="558" y="835"/>
                    </a:lnTo>
                    <a:lnTo>
                      <a:pt x="556" y="835"/>
                    </a:lnTo>
                    <a:lnTo>
                      <a:pt x="553" y="838"/>
                    </a:lnTo>
                    <a:lnTo>
                      <a:pt x="551" y="840"/>
                    </a:lnTo>
                    <a:lnTo>
                      <a:pt x="548" y="838"/>
                    </a:lnTo>
                    <a:lnTo>
                      <a:pt x="548" y="838"/>
                    </a:lnTo>
                    <a:lnTo>
                      <a:pt x="548" y="838"/>
                    </a:lnTo>
                    <a:lnTo>
                      <a:pt x="546" y="835"/>
                    </a:lnTo>
                    <a:lnTo>
                      <a:pt x="544" y="835"/>
                    </a:lnTo>
                    <a:lnTo>
                      <a:pt x="537" y="833"/>
                    </a:lnTo>
                    <a:lnTo>
                      <a:pt x="537" y="833"/>
                    </a:lnTo>
                    <a:lnTo>
                      <a:pt x="534" y="830"/>
                    </a:lnTo>
                    <a:lnTo>
                      <a:pt x="530" y="828"/>
                    </a:lnTo>
                    <a:lnTo>
                      <a:pt x="525" y="826"/>
                    </a:lnTo>
                    <a:lnTo>
                      <a:pt x="522" y="826"/>
                    </a:lnTo>
                    <a:lnTo>
                      <a:pt x="520" y="823"/>
                    </a:lnTo>
                    <a:lnTo>
                      <a:pt x="518" y="819"/>
                    </a:lnTo>
                    <a:lnTo>
                      <a:pt x="513" y="821"/>
                    </a:lnTo>
                    <a:lnTo>
                      <a:pt x="508" y="828"/>
                    </a:lnTo>
                    <a:lnTo>
                      <a:pt x="508" y="828"/>
                    </a:lnTo>
                    <a:lnTo>
                      <a:pt x="506" y="835"/>
                    </a:lnTo>
                    <a:lnTo>
                      <a:pt x="506" y="840"/>
                    </a:lnTo>
                    <a:lnTo>
                      <a:pt x="504" y="845"/>
                    </a:lnTo>
                    <a:lnTo>
                      <a:pt x="504" y="847"/>
                    </a:lnTo>
                    <a:lnTo>
                      <a:pt x="504" y="849"/>
                    </a:lnTo>
                    <a:lnTo>
                      <a:pt x="504" y="849"/>
                    </a:lnTo>
                    <a:lnTo>
                      <a:pt x="504" y="852"/>
                    </a:lnTo>
                    <a:lnTo>
                      <a:pt x="506" y="852"/>
                    </a:lnTo>
                    <a:lnTo>
                      <a:pt x="508" y="854"/>
                    </a:lnTo>
                    <a:lnTo>
                      <a:pt x="508" y="857"/>
                    </a:lnTo>
                    <a:lnTo>
                      <a:pt x="508" y="859"/>
                    </a:lnTo>
                    <a:lnTo>
                      <a:pt x="511" y="864"/>
                    </a:lnTo>
                    <a:lnTo>
                      <a:pt x="511" y="866"/>
                    </a:lnTo>
                    <a:lnTo>
                      <a:pt x="508" y="868"/>
                    </a:lnTo>
                    <a:lnTo>
                      <a:pt x="506" y="873"/>
                    </a:lnTo>
                    <a:lnTo>
                      <a:pt x="506" y="873"/>
                    </a:lnTo>
                    <a:lnTo>
                      <a:pt x="506" y="873"/>
                    </a:lnTo>
                    <a:lnTo>
                      <a:pt x="504" y="875"/>
                    </a:lnTo>
                    <a:lnTo>
                      <a:pt x="499" y="878"/>
                    </a:lnTo>
                    <a:lnTo>
                      <a:pt x="499" y="878"/>
                    </a:lnTo>
                    <a:lnTo>
                      <a:pt x="496" y="880"/>
                    </a:lnTo>
                    <a:lnTo>
                      <a:pt x="496" y="883"/>
                    </a:lnTo>
                    <a:lnTo>
                      <a:pt x="494" y="890"/>
                    </a:lnTo>
                    <a:lnTo>
                      <a:pt x="492" y="894"/>
                    </a:lnTo>
                    <a:lnTo>
                      <a:pt x="492" y="899"/>
                    </a:lnTo>
                    <a:lnTo>
                      <a:pt x="492" y="899"/>
                    </a:lnTo>
                    <a:lnTo>
                      <a:pt x="489" y="901"/>
                    </a:lnTo>
                    <a:lnTo>
                      <a:pt x="485" y="906"/>
                    </a:lnTo>
                    <a:lnTo>
                      <a:pt x="482" y="909"/>
                    </a:lnTo>
                    <a:lnTo>
                      <a:pt x="482" y="911"/>
                    </a:lnTo>
                    <a:lnTo>
                      <a:pt x="480" y="913"/>
                    </a:lnTo>
                    <a:lnTo>
                      <a:pt x="478" y="916"/>
                    </a:lnTo>
                    <a:lnTo>
                      <a:pt x="475" y="918"/>
                    </a:lnTo>
                    <a:lnTo>
                      <a:pt x="473" y="920"/>
                    </a:lnTo>
                    <a:lnTo>
                      <a:pt x="473" y="920"/>
                    </a:lnTo>
                    <a:lnTo>
                      <a:pt x="473" y="923"/>
                    </a:lnTo>
                    <a:lnTo>
                      <a:pt x="473" y="923"/>
                    </a:lnTo>
                    <a:lnTo>
                      <a:pt x="475" y="925"/>
                    </a:lnTo>
                    <a:lnTo>
                      <a:pt x="475" y="927"/>
                    </a:lnTo>
                    <a:lnTo>
                      <a:pt x="475" y="930"/>
                    </a:lnTo>
                    <a:lnTo>
                      <a:pt x="475" y="939"/>
                    </a:lnTo>
                    <a:lnTo>
                      <a:pt x="475" y="944"/>
                    </a:lnTo>
                    <a:lnTo>
                      <a:pt x="475" y="944"/>
                    </a:lnTo>
                    <a:lnTo>
                      <a:pt x="475" y="946"/>
                    </a:lnTo>
                    <a:lnTo>
                      <a:pt x="475" y="949"/>
                    </a:lnTo>
                    <a:lnTo>
                      <a:pt x="475" y="951"/>
                    </a:lnTo>
                    <a:lnTo>
                      <a:pt x="475" y="956"/>
                    </a:lnTo>
                    <a:lnTo>
                      <a:pt x="475" y="958"/>
                    </a:lnTo>
                    <a:lnTo>
                      <a:pt x="478" y="961"/>
                    </a:lnTo>
                    <a:lnTo>
                      <a:pt x="478" y="961"/>
                    </a:lnTo>
                    <a:lnTo>
                      <a:pt x="480" y="963"/>
                    </a:lnTo>
                    <a:lnTo>
                      <a:pt x="480" y="965"/>
                    </a:lnTo>
                    <a:lnTo>
                      <a:pt x="480" y="968"/>
                    </a:lnTo>
                    <a:lnTo>
                      <a:pt x="480" y="970"/>
                    </a:lnTo>
                    <a:lnTo>
                      <a:pt x="480" y="972"/>
                    </a:lnTo>
                    <a:lnTo>
                      <a:pt x="478" y="977"/>
                    </a:lnTo>
                    <a:lnTo>
                      <a:pt x="475" y="982"/>
                    </a:lnTo>
                    <a:lnTo>
                      <a:pt x="473" y="984"/>
                    </a:lnTo>
                    <a:lnTo>
                      <a:pt x="473" y="984"/>
                    </a:lnTo>
                    <a:lnTo>
                      <a:pt x="470" y="987"/>
                    </a:lnTo>
                    <a:lnTo>
                      <a:pt x="470" y="987"/>
                    </a:lnTo>
                    <a:lnTo>
                      <a:pt x="466" y="987"/>
                    </a:lnTo>
                    <a:lnTo>
                      <a:pt x="463" y="984"/>
                    </a:lnTo>
                    <a:lnTo>
                      <a:pt x="459" y="984"/>
                    </a:lnTo>
                    <a:lnTo>
                      <a:pt x="459" y="984"/>
                    </a:lnTo>
                    <a:lnTo>
                      <a:pt x="456" y="987"/>
                    </a:lnTo>
                    <a:lnTo>
                      <a:pt x="454" y="989"/>
                    </a:lnTo>
                    <a:lnTo>
                      <a:pt x="454" y="991"/>
                    </a:lnTo>
                    <a:lnTo>
                      <a:pt x="451" y="994"/>
                    </a:lnTo>
                    <a:lnTo>
                      <a:pt x="454" y="996"/>
                    </a:lnTo>
                    <a:lnTo>
                      <a:pt x="454" y="996"/>
                    </a:lnTo>
                    <a:lnTo>
                      <a:pt x="456" y="998"/>
                    </a:lnTo>
                    <a:lnTo>
                      <a:pt x="459" y="998"/>
                    </a:lnTo>
                    <a:lnTo>
                      <a:pt x="459" y="998"/>
                    </a:lnTo>
                    <a:lnTo>
                      <a:pt x="459" y="1001"/>
                    </a:lnTo>
                    <a:lnTo>
                      <a:pt x="461" y="1003"/>
                    </a:lnTo>
                    <a:lnTo>
                      <a:pt x="459" y="1003"/>
                    </a:lnTo>
                    <a:lnTo>
                      <a:pt x="459" y="1006"/>
                    </a:lnTo>
                    <a:lnTo>
                      <a:pt x="459" y="1006"/>
                    </a:lnTo>
                    <a:lnTo>
                      <a:pt x="456" y="1006"/>
                    </a:lnTo>
                    <a:lnTo>
                      <a:pt x="435" y="1006"/>
                    </a:lnTo>
                    <a:lnTo>
                      <a:pt x="428" y="1006"/>
                    </a:lnTo>
                    <a:lnTo>
                      <a:pt x="409" y="1006"/>
                    </a:lnTo>
                    <a:lnTo>
                      <a:pt x="399" y="1006"/>
                    </a:lnTo>
                    <a:lnTo>
                      <a:pt x="399" y="1003"/>
                    </a:lnTo>
                    <a:lnTo>
                      <a:pt x="395" y="1003"/>
                    </a:lnTo>
                    <a:lnTo>
                      <a:pt x="390" y="1001"/>
                    </a:lnTo>
                    <a:lnTo>
                      <a:pt x="388" y="1001"/>
                    </a:lnTo>
                    <a:lnTo>
                      <a:pt x="385" y="1001"/>
                    </a:lnTo>
                    <a:lnTo>
                      <a:pt x="383" y="1001"/>
                    </a:lnTo>
                    <a:lnTo>
                      <a:pt x="383" y="1001"/>
                    </a:lnTo>
                    <a:lnTo>
                      <a:pt x="381" y="1003"/>
                    </a:lnTo>
                    <a:lnTo>
                      <a:pt x="381" y="1006"/>
                    </a:lnTo>
                    <a:lnTo>
                      <a:pt x="378" y="1010"/>
                    </a:lnTo>
                    <a:lnTo>
                      <a:pt x="378" y="1010"/>
                    </a:lnTo>
                    <a:lnTo>
                      <a:pt x="376" y="1013"/>
                    </a:lnTo>
                    <a:lnTo>
                      <a:pt x="376" y="1013"/>
                    </a:lnTo>
                    <a:lnTo>
                      <a:pt x="378" y="1015"/>
                    </a:lnTo>
                    <a:lnTo>
                      <a:pt x="378" y="1017"/>
                    </a:lnTo>
                    <a:lnTo>
                      <a:pt x="378" y="1017"/>
                    </a:lnTo>
                    <a:lnTo>
                      <a:pt x="381" y="1017"/>
                    </a:lnTo>
                    <a:lnTo>
                      <a:pt x="381" y="1020"/>
                    </a:lnTo>
                    <a:lnTo>
                      <a:pt x="381" y="1020"/>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6" name="Freeform 45"/>
              <p:cNvSpPr>
                <a:spLocks/>
              </p:cNvSpPr>
              <p:nvPr/>
            </p:nvSpPr>
            <p:spPr bwMode="auto">
              <a:xfrm>
                <a:off x="836887" y="854398"/>
                <a:ext cx="359311" cy="246175"/>
              </a:xfrm>
              <a:custGeom>
                <a:avLst/>
                <a:gdLst>
                  <a:gd name="T0" fmla="*/ 104 w 343"/>
                  <a:gd name="T1" fmla="*/ 230 h 235"/>
                  <a:gd name="T2" fmla="*/ 85 w 343"/>
                  <a:gd name="T3" fmla="*/ 225 h 235"/>
                  <a:gd name="T4" fmla="*/ 64 w 343"/>
                  <a:gd name="T5" fmla="*/ 194 h 235"/>
                  <a:gd name="T6" fmla="*/ 59 w 343"/>
                  <a:gd name="T7" fmla="*/ 183 h 235"/>
                  <a:gd name="T8" fmla="*/ 62 w 343"/>
                  <a:gd name="T9" fmla="*/ 168 h 235"/>
                  <a:gd name="T10" fmla="*/ 47 w 343"/>
                  <a:gd name="T11" fmla="*/ 159 h 235"/>
                  <a:gd name="T12" fmla="*/ 31 w 343"/>
                  <a:gd name="T13" fmla="*/ 149 h 235"/>
                  <a:gd name="T14" fmla="*/ 7 w 343"/>
                  <a:gd name="T15" fmla="*/ 135 h 235"/>
                  <a:gd name="T16" fmla="*/ 0 w 343"/>
                  <a:gd name="T17" fmla="*/ 102 h 235"/>
                  <a:gd name="T18" fmla="*/ 10 w 343"/>
                  <a:gd name="T19" fmla="*/ 86 h 235"/>
                  <a:gd name="T20" fmla="*/ 19 w 343"/>
                  <a:gd name="T21" fmla="*/ 81 h 235"/>
                  <a:gd name="T22" fmla="*/ 21 w 343"/>
                  <a:gd name="T23" fmla="*/ 76 h 235"/>
                  <a:gd name="T24" fmla="*/ 28 w 343"/>
                  <a:gd name="T25" fmla="*/ 79 h 235"/>
                  <a:gd name="T26" fmla="*/ 47 w 343"/>
                  <a:gd name="T27" fmla="*/ 71 h 235"/>
                  <a:gd name="T28" fmla="*/ 59 w 343"/>
                  <a:gd name="T29" fmla="*/ 52 h 235"/>
                  <a:gd name="T30" fmla="*/ 66 w 343"/>
                  <a:gd name="T31" fmla="*/ 41 h 235"/>
                  <a:gd name="T32" fmla="*/ 97 w 343"/>
                  <a:gd name="T33" fmla="*/ 60 h 235"/>
                  <a:gd name="T34" fmla="*/ 135 w 343"/>
                  <a:gd name="T35" fmla="*/ 45 h 235"/>
                  <a:gd name="T36" fmla="*/ 168 w 343"/>
                  <a:gd name="T37" fmla="*/ 38 h 235"/>
                  <a:gd name="T38" fmla="*/ 201 w 343"/>
                  <a:gd name="T39" fmla="*/ 15 h 235"/>
                  <a:gd name="T40" fmla="*/ 213 w 343"/>
                  <a:gd name="T41" fmla="*/ 5 h 235"/>
                  <a:gd name="T42" fmla="*/ 253 w 343"/>
                  <a:gd name="T43" fmla="*/ 8 h 235"/>
                  <a:gd name="T44" fmla="*/ 265 w 343"/>
                  <a:gd name="T45" fmla="*/ 22 h 235"/>
                  <a:gd name="T46" fmla="*/ 272 w 343"/>
                  <a:gd name="T47" fmla="*/ 19 h 235"/>
                  <a:gd name="T48" fmla="*/ 298 w 343"/>
                  <a:gd name="T49" fmla="*/ 22 h 235"/>
                  <a:gd name="T50" fmla="*/ 310 w 343"/>
                  <a:gd name="T51" fmla="*/ 22 h 235"/>
                  <a:gd name="T52" fmla="*/ 310 w 343"/>
                  <a:gd name="T53" fmla="*/ 12 h 235"/>
                  <a:gd name="T54" fmla="*/ 310 w 343"/>
                  <a:gd name="T55" fmla="*/ 22 h 235"/>
                  <a:gd name="T56" fmla="*/ 317 w 343"/>
                  <a:gd name="T57" fmla="*/ 50 h 235"/>
                  <a:gd name="T58" fmla="*/ 322 w 343"/>
                  <a:gd name="T59" fmla="*/ 76 h 235"/>
                  <a:gd name="T60" fmla="*/ 327 w 343"/>
                  <a:gd name="T61" fmla="*/ 88 h 235"/>
                  <a:gd name="T62" fmla="*/ 331 w 343"/>
                  <a:gd name="T63" fmla="*/ 93 h 235"/>
                  <a:gd name="T64" fmla="*/ 338 w 343"/>
                  <a:gd name="T65" fmla="*/ 100 h 235"/>
                  <a:gd name="T66" fmla="*/ 341 w 343"/>
                  <a:gd name="T67" fmla="*/ 123 h 235"/>
                  <a:gd name="T68" fmla="*/ 343 w 343"/>
                  <a:gd name="T69" fmla="*/ 133 h 235"/>
                  <a:gd name="T70" fmla="*/ 334 w 343"/>
                  <a:gd name="T71" fmla="*/ 154 h 235"/>
                  <a:gd name="T72" fmla="*/ 296 w 343"/>
                  <a:gd name="T73" fmla="*/ 176 h 235"/>
                  <a:gd name="T74" fmla="*/ 274 w 343"/>
                  <a:gd name="T75" fmla="*/ 178 h 235"/>
                  <a:gd name="T76" fmla="*/ 265 w 343"/>
                  <a:gd name="T77" fmla="*/ 173 h 235"/>
                  <a:gd name="T78" fmla="*/ 232 w 343"/>
                  <a:gd name="T79" fmla="*/ 171 h 235"/>
                  <a:gd name="T80" fmla="*/ 225 w 343"/>
                  <a:gd name="T81" fmla="*/ 176 h 235"/>
                  <a:gd name="T82" fmla="*/ 213 w 343"/>
                  <a:gd name="T83" fmla="*/ 178 h 235"/>
                  <a:gd name="T84" fmla="*/ 204 w 343"/>
                  <a:gd name="T85" fmla="*/ 190 h 235"/>
                  <a:gd name="T86" fmla="*/ 194 w 343"/>
                  <a:gd name="T87" fmla="*/ 197 h 235"/>
                  <a:gd name="T88" fmla="*/ 147 w 343"/>
                  <a:gd name="T89" fmla="*/ 220 h 235"/>
                  <a:gd name="T90" fmla="*/ 140 w 343"/>
                  <a:gd name="T91" fmla="*/ 223 h 235"/>
                  <a:gd name="T92" fmla="*/ 118 w 343"/>
                  <a:gd name="T93" fmla="*/ 220 h 235"/>
                  <a:gd name="T94" fmla="*/ 118 w 343"/>
                  <a:gd name="T95" fmla="*/ 218 h 235"/>
                  <a:gd name="T96" fmla="*/ 118 w 343"/>
                  <a:gd name="T97" fmla="*/ 21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 h="235">
                    <a:moveTo>
                      <a:pt x="116" y="213"/>
                    </a:moveTo>
                    <a:lnTo>
                      <a:pt x="116" y="213"/>
                    </a:lnTo>
                    <a:lnTo>
                      <a:pt x="104" y="230"/>
                    </a:lnTo>
                    <a:lnTo>
                      <a:pt x="99" y="235"/>
                    </a:lnTo>
                    <a:lnTo>
                      <a:pt x="99" y="232"/>
                    </a:lnTo>
                    <a:lnTo>
                      <a:pt x="85" y="225"/>
                    </a:lnTo>
                    <a:lnTo>
                      <a:pt x="71" y="218"/>
                    </a:lnTo>
                    <a:lnTo>
                      <a:pt x="69" y="211"/>
                    </a:lnTo>
                    <a:lnTo>
                      <a:pt x="64" y="194"/>
                    </a:lnTo>
                    <a:lnTo>
                      <a:pt x="64" y="192"/>
                    </a:lnTo>
                    <a:lnTo>
                      <a:pt x="59" y="187"/>
                    </a:lnTo>
                    <a:lnTo>
                      <a:pt x="59" y="183"/>
                    </a:lnTo>
                    <a:lnTo>
                      <a:pt x="59" y="180"/>
                    </a:lnTo>
                    <a:lnTo>
                      <a:pt x="62" y="171"/>
                    </a:lnTo>
                    <a:lnTo>
                      <a:pt x="62" y="168"/>
                    </a:lnTo>
                    <a:lnTo>
                      <a:pt x="59" y="164"/>
                    </a:lnTo>
                    <a:lnTo>
                      <a:pt x="57" y="161"/>
                    </a:lnTo>
                    <a:lnTo>
                      <a:pt x="47" y="159"/>
                    </a:lnTo>
                    <a:lnTo>
                      <a:pt x="43" y="157"/>
                    </a:lnTo>
                    <a:lnTo>
                      <a:pt x="36" y="149"/>
                    </a:lnTo>
                    <a:lnTo>
                      <a:pt x="31" y="149"/>
                    </a:lnTo>
                    <a:lnTo>
                      <a:pt x="24" y="147"/>
                    </a:lnTo>
                    <a:lnTo>
                      <a:pt x="14" y="142"/>
                    </a:lnTo>
                    <a:lnTo>
                      <a:pt x="7" y="135"/>
                    </a:lnTo>
                    <a:lnTo>
                      <a:pt x="2" y="116"/>
                    </a:lnTo>
                    <a:lnTo>
                      <a:pt x="2" y="109"/>
                    </a:lnTo>
                    <a:lnTo>
                      <a:pt x="0" y="102"/>
                    </a:lnTo>
                    <a:lnTo>
                      <a:pt x="2" y="95"/>
                    </a:lnTo>
                    <a:lnTo>
                      <a:pt x="5" y="88"/>
                    </a:lnTo>
                    <a:lnTo>
                      <a:pt x="10" y="86"/>
                    </a:lnTo>
                    <a:lnTo>
                      <a:pt x="19" y="83"/>
                    </a:lnTo>
                    <a:lnTo>
                      <a:pt x="19" y="83"/>
                    </a:lnTo>
                    <a:lnTo>
                      <a:pt x="19" y="81"/>
                    </a:lnTo>
                    <a:lnTo>
                      <a:pt x="19" y="79"/>
                    </a:lnTo>
                    <a:lnTo>
                      <a:pt x="21" y="76"/>
                    </a:lnTo>
                    <a:lnTo>
                      <a:pt x="21" y="76"/>
                    </a:lnTo>
                    <a:lnTo>
                      <a:pt x="26" y="79"/>
                    </a:lnTo>
                    <a:lnTo>
                      <a:pt x="26" y="79"/>
                    </a:lnTo>
                    <a:lnTo>
                      <a:pt x="28" y="79"/>
                    </a:lnTo>
                    <a:lnTo>
                      <a:pt x="36" y="79"/>
                    </a:lnTo>
                    <a:lnTo>
                      <a:pt x="43" y="76"/>
                    </a:lnTo>
                    <a:lnTo>
                      <a:pt x="47" y="71"/>
                    </a:lnTo>
                    <a:lnTo>
                      <a:pt x="54" y="64"/>
                    </a:lnTo>
                    <a:lnTo>
                      <a:pt x="57" y="57"/>
                    </a:lnTo>
                    <a:lnTo>
                      <a:pt x="59" y="52"/>
                    </a:lnTo>
                    <a:lnTo>
                      <a:pt x="59" y="48"/>
                    </a:lnTo>
                    <a:lnTo>
                      <a:pt x="64" y="43"/>
                    </a:lnTo>
                    <a:lnTo>
                      <a:pt x="66" y="41"/>
                    </a:lnTo>
                    <a:lnTo>
                      <a:pt x="80" y="55"/>
                    </a:lnTo>
                    <a:lnTo>
                      <a:pt x="88" y="57"/>
                    </a:lnTo>
                    <a:lnTo>
                      <a:pt x="97" y="60"/>
                    </a:lnTo>
                    <a:lnTo>
                      <a:pt x="107" y="57"/>
                    </a:lnTo>
                    <a:lnTo>
                      <a:pt x="116" y="55"/>
                    </a:lnTo>
                    <a:lnTo>
                      <a:pt x="135" y="45"/>
                    </a:lnTo>
                    <a:lnTo>
                      <a:pt x="142" y="41"/>
                    </a:lnTo>
                    <a:lnTo>
                      <a:pt x="144" y="38"/>
                    </a:lnTo>
                    <a:lnTo>
                      <a:pt x="168" y="38"/>
                    </a:lnTo>
                    <a:lnTo>
                      <a:pt x="177" y="34"/>
                    </a:lnTo>
                    <a:lnTo>
                      <a:pt x="194" y="19"/>
                    </a:lnTo>
                    <a:lnTo>
                      <a:pt x="201" y="15"/>
                    </a:lnTo>
                    <a:lnTo>
                      <a:pt x="208" y="15"/>
                    </a:lnTo>
                    <a:lnTo>
                      <a:pt x="211" y="10"/>
                    </a:lnTo>
                    <a:lnTo>
                      <a:pt x="213" y="5"/>
                    </a:lnTo>
                    <a:lnTo>
                      <a:pt x="218" y="0"/>
                    </a:lnTo>
                    <a:lnTo>
                      <a:pt x="248" y="5"/>
                    </a:lnTo>
                    <a:lnTo>
                      <a:pt x="253" y="8"/>
                    </a:lnTo>
                    <a:lnTo>
                      <a:pt x="258" y="12"/>
                    </a:lnTo>
                    <a:lnTo>
                      <a:pt x="265" y="19"/>
                    </a:lnTo>
                    <a:lnTo>
                      <a:pt x="265" y="22"/>
                    </a:lnTo>
                    <a:lnTo>
                      <a:pt x="267" y="22"/>
                    </a:lnTo>
                    <a:lnTo>
                      <a:pt x="272" y="22"/>
                    </a:lnTo>
                    <a:lnTo>
                      <a:pt x="272" y="19"/>
                    </a:lnTo>
                    <a:lnTo>
                      <a:pt x="277" y="19"/>
                    </a:lnTo>
                    <a:lnTo>
                      <a:pt x="291" y="24"/>
                    </a:lnTo>
                    <a:lnTo>
                      <a:pt x="298" y="22"/>
                    </a:lnTo>
                    <a:lnTo>
                      <a:pt x="305" y="24"/>
                    </a:lnTo>
                    <a:lnTo>
                      <a:pt x="305" y="24"/>
                    </a:lnTo>
                    <a:lnTo>
                      <a:pt x="310" y="22"/>
                    </a:lnTo>
                    <a:lnTo>
                      <a:pt x="310" y="19"/>
                    </a:lnTo>
                    <a:lnTo>
                      <a:pt x="310" y="17"/>
                    </a:lnTo>
                    <a:lnTo>
                      <a:pt x="310" y="12"/>
                    </a:lnTo>
                    <a:lnTo>
                      <a:pt x="310" y="12"/>
                    </a:lnTo>
                    <a:lnTo>
                      <a:pt x="312" y="19"/>
                    </a:lnTo>
                    <a:lnTo>
                      <a:pt x="310" y="22"/>
                    </a:lnTo>
                    <a:lnTo>
                      <a:pt x="310" y="22"/>
                    </a:lnTo>
                    <a:lnTo>
                      <a:pt x="310" y="26"/>
                    </a:lnTo>
                    <a:lnTo>
                      <a:pt x="317" y="50"/>
                    </a:lnTo>
                    <a:lnTo>
                      <a:pt x="319" y="62"/>
                    </a:lnTo>
                    <a:lnTo>
                      <a:pt x="319" y="69"/>
                    </a:lnTo>
                    <a:lnTo>
                      <a:pt x="322" y="76"/>
                    </a:lnTo>
                    <a:lnTo>
                      <a:pt x="324" y="79"/>
                    </a:lnTo>
                    <a:lnTo>
                      <a:pt x="324" y="86"/>
                    </a:lnTo>
                    <a:lnTo>
                      <a:pt x="327" y="88"/>
                    </a:lnTo>
                    <a:lnTo>
                      <a:pt x="327" y="90"/>
                    </a:lnTo>
                    <a:lnTo>
                      <a:pt x="329" y="90"/>
                    </a:lnTo>
                    <a:lnTo>
                      <a:pt x="331" y="93"/>
                    </a:lnTo>
                    <a:lnTo>
                      <a:pt x="336" y="95"/>
                    </a:lnTo>
                    <a:lnTo>
                      <a:pt x="338" y="95"/>
                    </a:lnTo>
                    <a:lnTo>
                      <a:pt x="338" y="100"/>
                    </a:lnTo>
                    <a:lnTo>
                      <a:pt x="338" y="105"/>
                    </a:lnTo>
                    <a:lnTo>
                      <a:pt x="338" y="119"/>
                    </a:lnTo>
                    <a:lnTo>
                      <a:pt x="341" y="123"/>
                    </a:lnTo>
                    <a:lnTo>
                      <a:pt x="341" y="128"/>
                    </a:lnTo>
                    <a:lnTo>
                      <a:pt x="343" y="131"/>
                    </a:lnTo>
                    <a:lnTo>
                      <a:pt x="343" y="133"/>
                    </a:lnTo>
                    <a:lnTo>
                      <a:pt x="343" y="133"/>
                    </a:lnTo>
                    <a:lnTo>
                      <a:pt x="341" y="140"/>
                    </a:lnTo>
                    <a:lnTo>
                      <a:pt x="334" y="154"/>
                    </a:lnTo>
                    <a:lnTo>
                      <a:pt x="305" y="166"/>
                    </a:lnTo>
                    <a:lnTo>
                      <a:pt x="298" y="173"/>
                    </a:lnTo>
                    <a:lnTo>
                      <a:pt x="296" y="176"/>
                    </a:lnTo>
                    <a:lnTo>
                      <a:pt x="293" y="176"/>
                    </a:lnTo>
                    <a:lnTo>
                      <a:pt x="291" y="176"/>
                    </a:lnTo>
                    <a:lnTo>
                      <a:pt x="274" y="178"/>
                    </a:lnTo>
                    <a:lnTo>
                      <a:pt x="270" y="176"/>
                    </a:lnTo>
                    <a:lnTo>
                      <a:pt x="267" y="173"/>
                    </a:lnTo>
                    <a:lnTo>
                      <a:pt x="265" y="173"/>
                    </a:lnTo>
                    <a:lnTo>
                      <a:pt x="265" y="173"/>
                    </a:lnTo>
                    <a:lnTo>
                      <a:pt x="234" y="168"/>
                    </a:lnTo>
                    <a:lnTo>
                      <a:pt x="232" y="171"/>
                    </a:lnTo>
                    <a:lnTo>
                      <a:pt x="230" y="171"/>
                    </a:lnTo>
                    <a:lnTo>
                      <a:pt x="227" y="173"/>
                    </a:lnTo>
                    <a:lnTo>
                      <a:pt x="225" y="176"/>
                    </a:lnTo>
                    <a:lnTo>
                      <a:pt x="220" y="176"/>
                    </a:lnTo>
                    <a:lnTo>
                      <a:pt x="215" y="176"/>
                    </a:lnTo>
                    <a:lnTo>
                      <a:pt x="213" y="178"/>
                    </a:lnTo>
                    <a:lnTo>
                      <a:pt x="211" y="178"/>
                    </a:lnTo>
                    <a:lnTo>
                      <a:pt x="206" y="185"/>
                    </a:lnTo>
                    <a:lnTo>
                      <a:pt x="204" y="190"/>
                    </a:lnTo>
                    <a:lnTo>
                      <a:pt x="201" y="192"/>
                    </a:lnTo>
                    <a:lnTo>
                      <a:pt x="196" y="194"/>
                    </a:lnTo>
                    <a:lnTo>
                      <a:pt x="194" y="197"/>
                    </a:lnTo>
                    <a:lnTo>
                      <a:pt x="192" y="202"/>
                    </a:lnTo>
                    <a:lnTo>
                      <a:pt x="189" y="202"/>
                    </a:lnTo>
                    <a:lnTo>
                      <a:pt x="147" y="220"/>
                    </a:lnTo>
                    <a:lnTo>
                      <a:pt x="147" y="223"/>
                    </a:lnTo>
                    <a:lnTo>
                      <a:pt x="144" y="223"/>
                    </a:lnTo>
                    <a:lnTo>
                      <a:pt x="140" y="223"/>
                    </a:lnTo>
                    <a:lnTo>
                      <a:pt x="125" y="223"/>
                    </a:lnTo>
                    <a:lnTo>
                      <a:pt x="121" y="223"/>
                    </a:lnTo>
                    <a:lnTo>
                      <a:pt x="118" y="220"/>
                    </a:lnTo>
                    <a:lnTo>
                      <a:pt x="118" y="220"/>
                    </a:lnTo>
                    <a:lnTo>
                      <a:pt x="118" y="220"/>
                    </a:lnTo>
                    <a:lnTo>
                      <a:pt x="118" y="218"/>
                    </a:lnTo>
                    <a:lnTo>
                      <a:pt x="118" y="218"/>
                    </a:lnTo>
                    <a:lnTo>
                      <a:pt x="118" y="216"/>
                    </a:lnTo>
                    <a:lnTo>
                      <a:pt x="118" y="213"/>
                    </a:lnTo>
                    <a:lnTo>
                      <a:pt x="116" y="213"/>
                    </a:lnTo>
                    <a:lnTo>
                      <a:pt x="116" y="213"/>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8" name="Freeform 47"/>
              <p:cNvSpPr>
                <a:spLocks/>
              </p:cNvSpPr>
              <p:nvPr/>
            </p:nvSpPr>
            <p:spPr bwMode="auto">
              <a:xfrm>
                <a:off x="1389995" y="480421"/>
                <a:ext cx="931276" cy="901944"/>
              </a:xfrm>
              <a:custGeom>
                <a:avLst/>
                <a:gdLst>
                  <a:gd name="T0" fmla="*/ 54 w 889"/>
                  <a:gd name="T1" fmla="*/ 308 h 861"/>
                  <a:gd name="T2" fmla="*/ 99 w 889"/>
                  <a:gd name="T3" fmla="*/ 367 h 861"/>
                  <a:gd name="T4" fmla="*/ 125 w 889"/>
                  <a:gd name="T5" fmla="*/ 339 h 861"/>
                  <a:gd name="T6" fmla="*/ 132 w 889"/>
                  <a:gd name="T7" fmla="*/ 279 h 861"/>
                  <a:gd name="T8" fmla="*/ 172 w 889"/>
                  <a:gd name="T9" fmla="*/ 201 h 861"/>
                  <a:gd name="T10" fmla="*/ 175 w 889"/>
                  <a:gd name="T11" fmla="*/ 88 h 861"/>
                  <a:gd name="T12" fmla="*/ 227 w 889"/>
                  <a:gd name="T13" fmla="*/ 126 h 861"/>
                  <a:gd name="T14" fmla="*/ 307 w 889"/>
                  <a:gd name="T15" fmla="*/ 149 h 861"/>
                  <a:gd name="T16" fmla="*/ 383 w 889"/>
                  <a:gd name="T17" fmla="*/ 130 h 861"/>
                  <a:gd name="T18" fmla="*/ 421 w 889"/>
                  <a:gd name="T19" fmla="*/ 133 h 861"/>
                  <a:gd name="T20" fmla="*/ 397 w 889"/>
                  <a:gd name="T21" fmla="*/ 74 h 861"/>
                  <a:gd name="T22" fmla="*/ 407 w 889"/>
                  <a:gd name="T23" fmla="*/ 12 h 861"/>
                  <a:gd name="T24" fmla="*/ 482 w 889"/>
                  <a:gd name="T25" fmla="*/ 29 h 861"/>
                  <a:gd name="T26" fmla="*/ 567 w 889"/>
                  <a:gd name="T27" fmla="*/ 57 h 861"/>
                  <a:gd name="T28" fmla="*/ 560 w 889"/>
                  <a:gd name="T29" fmla="*/ 97 h 861"/>
                  <a:gd name="T30" fmla="*/ 563 w 889"/>
                  <a:gd name="T31" fmla="*/ 133 h 861"/>
                  <a:gd name="T32" fmla="*/ 565 w 889"/>
                  <a:gd name="T33" fmla="*/ 208 h 861"/>
                  <a:gd name="T34" fmla="*/ 546 w 889"/>
                  <a:gd name="T35" fmla="*/ 263 h 861"/>
                  <a:gd name="T36" fmla="*/ 563 w 889"/>
                  <a:gd name="T37" fmla="*/ 282 h 861"/>
                  <a:gd name="T38" fmla="*/ 574 w 889"/>
                  <a:gd name="T39" fmla="*/ 324 h 861"/>
                  <a:gd name="T40" fmla="*/ 596 w 889"/>
                  <a:gd name="T41" fmla="*/ 339 h 861"/>
                  <a:gd name="T42" fmla="*/ 617 w 889"/>
                  <a:gd name="T43" fmla="*/ 320 h 861"/>
                  <a:gd name="T44" fmla="*/ 641 w 889"/>
                  <a:gd name="T45" fmla="*/ 312 h 861"/>
                  <a:gd name="T46" fmla="*/ 619 w 889"/>
                  <a:gd name="T47" fmla="*/ 421 h 861"/>
                  <a:gd name="T48" fmla="*/ 650 w 889"/>
                  <a:gd name="T49" fmla="*/ 509 h 861"/>
                  <a:gd name="T50" fmla="*/ 669 w 889"/>
                  <a:gd name="T51" fmla="*/ 542 h 861"/>
                  <a:gd name="T52" fmla="*/ 698 w 889"/>
                  <a:gd name="T53" fmla="*/ 549 h 861"/>
                  <a:gd name="T54" fmla="*/ 750 w 889"/>
                  <a:gd name="T55" fmla="*/ 589 h 861"/>
                  <a:gd name="T56" fmla="*/ 769 w 889"/>
                  <a:gd name="T57" fmla="*/ 596 h 861"/>
                  <a:gd name="T58" fmla="*/ 785 w 889"/>
                  <a:gd name="T59" fmla="*/ 608 h 861"/>
                  <a:gd name="T60" fmla="*/ 811 w 889"/>
                  <a:gd name="T61" fmla="*/ 613 h 861"/>
                  <a:gd name="T62" fmla="*/ 851 w 889"/>
                  <a:gd name="T63" fmla="*/ 663 h 861"/>
                  <a:gd name="T64" fmla="*/ 806 w 889"/>
                  <a:gd name="T65" fmla="*/ 674 h 861"/>
                  <a:gd name="T66" fmla="*/ 740 w 889"/>
                  <a:gd name="T67" fmla="*/ 696 h 861"/>
                  <a:gd name="T68" fmla="*/ 693 w 889"/>
                  <a:gd name="T69" fmla="*/ 682 h 861"/>
                  <a:gd name="T70" fmla="*/ 662 w 889"/>
                  <a:gd name="T71" fmla="*/ 686 h 861"/>
                  <a:gd name="T72" fmla="*/ 560 w 889"/>
                  <a:gd name="T73" fmla="*/ 689 h 861"/>
                  <a:gd name="T74" fmla="*/ 433 w 889"/>
                  <a:gd name="T75" fmla="*/ 656 h 861"/>
                  <a:gd name="T76" fmla="*/ 407 w 889"/>
                  <a:gd name="T77" fmla="*/ 674 h 861"/>
                  <a:gd name="T78" fmla="*/ 354 w 889"/>
                  <a:gd name="T79" fmla="*/ 672 h 861"/>
                  <a:gd name="T80" fmla="*/ 324 w 889"/>
                  <a:gd name="T81" fmla="*/ 656 h 861"/>
                  <a:gd name="T82" fmla="*/ 286 w 889"/>
                  <a:gd name="T83" fmla="*/ 682 h 861"/>
                  <a:gd name="T84" fmla="*/ 265 w 889"/>
                  <a:gd name="T85" fmla="*/ 771 h 861"/>
                  <a:gd name="T86" fmla="*/ 267 w 889"/>
                  <a:gd name="T87" fmla="*/ 824 h 861"/>
                  <a:gd name="T88" fmla="*/ 260 w 889"/>
                  <a:gd name="T89" fmla="*/ 852 h 861"/>
                  <a:gd name="T90" fmla="*/ 241 w 889"/>
                  <a:gd name="T91" fmla="*/ 845 h 861"/>
                  <a:gd name="T92" fmla="*/ 201 w 889"/>
                  <a:gd name="T93" fmla="*/ 807 h 861"/>
                  <a:gd name="T94" fmla="*/ 186 w 889"/>
                  <a:gd name="T95" fmla="*/ 781 h 861"/>
                  <a:gd name="T96" fmla="*/ 149 w 889"/>
                  <a:gd name="T97" fmla="*/ 741 h 861"/>
                  <a:gd name="T98" fmla="*/ 127 w 889"/>
                  <a:gd name="T99" fmla="*/ 715 h 861"/>
                  <a:gd name="T100" fmla="*/ 33 w 889"/>
                  <a:gd name="T101" fmla="*/ 689 h 861"/>
                  <a:gd name="T102" fmla="*/ 16 w 889"/>
                  <a:gd name="T103" fmla="*/ 651 h 861"/>
                  <a:gd name="T104" fmla="*/ 2 w 889"/>
                  <a:gd name="T105" fmla="*/ 622 h 861"/>
                  <a:gd name="T106" fmla="*/ 37 w 889"/>
                  <a:gd name="T107" fmla="*/ 594 h 861"/>
                  <a:gd name="T108" fmla="*/ 63 w 889"/>
                  <a:gd name="T109" fmla="*/ 603 h 861"/>
                  <a:gd name="T110" fmla="*/ 68 w 889"/>
                  <a:gd name="T111" fmla="*/ 582 h 861"/>
                  <a:gd name="T112" fmla="*/ 56 w 889"/>
                  <a:gd name="T113" fmla="*/ 516 h 861"/>
                  <a:gd name="T114" fmla="*/ 37 w 889"/>
                  <a:gd name="T115" fmla="*/ 471 h 861"/>
                  <a:gd name="T116" fmla="*/ 30 w 889"/>
                  <a:gd name="T117" fmla="*/ 454 h 861"/>
                  <a:gd name="T118" fmla="*/ 0 w 889"/>
                  <a:gd name="T119" fmla="*/ 412 h 861"/>
                  <a:gd name="T120" fmla="*/ 2 w 889"/>
                  <a:gd name="T121" fmla="*/ 362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 h="861">
                    <a:moveTo>
                      <a:pt x="37" y="298"/>
                    </a:moveTo>
                    <a:lnTo>
                      <a:pt x="37" y="298"/>
                    </a:lnTo>
                    <a:lnTo>
                      <a:pt x="37" y="296"/>
                    </a:lnTo>
                    <a:lnTo>
                      <a:pt x="33" y="270"/>
                    </a:lnTo>
                    <a:lnTo>
                      <a:pt x="33" y="270"/>
                    </a:lnTo>
                    <a:lnTo>
                      <a:pt x="37" y="275"/>
                    </a:lnTo>
                    <a:lnTo>
                      <a:pt x="40" y="277"/>
                    </a:lnTo>
                    <a:lnTo>
                      <a:pt x="45" y="277"/>
                    </a:lnTo>
                    <a:lnTo>
                      <a:pt x="52" y="275"/>
                    </a:lnTo>
                    <a:lnTo>
                      <a:pt x="56" y="277"/>
                    </a:lnTo>
                    <a:lnTo>
                      <a:pt x="66" y="284"/>
                    </a:lnTo>
                    <a:lnTo>
                      <a:pt x="63" y="296"/>
                    </a:lnTo>
                    <a:lnTo>
                      <a:pt x="54" y="308"/>
                    </a:lnTo>
                    <a:lnTo>
                      <a:pt x="52" y="320"/>
                    </a:lnTo>
                    <a:lnTo>
                      <a:pt x="49" y="322"/>
                    </a:lnTo>
                    <a:lnTo>
                      <a:pt x="49" y="322"/>
                    </a:lnTo>
                    <a:lnTo>
                      <a:pt x="54" y="322"/>
                    </a:lnTo>
                    <a:lnTo>
                      <a:pt x="59" y="324"/>
                    </a:lnTo>
                    <a:lnTo>
                      <a:pt x="78" y="331"/>
                    </a:lnTo>
                    <a:lnTo>
                      <a:pt x="80" y="331"/>
                    </a:lnTo>
                    <a:lnTo>
                      <a:pt x="82" y="334"/>
                    </a:lnTo>
                    <a:lnTo>
                      <a:pt x="85" y="341"/>
                    </a:lnTo>
                    <a:lnTo>
                      <a:pt x="92" y="350"/>
                    </a:lnTo>
                    <a:lnTo>
                      <a:pt x="94" y="355"/>
                    </a:lnTo>
                    <a:lnTo>
                      <a:pt x="97" y="360"/>
                    </a:lnTo>
                    <a:lnTo>
                      <a:pt x="99" y="367"/>
                    </a:lnTo>
                    <a:lnTo>
                      <a:pt x="99" y="374"/>
                    </a:lnTo>
                    <a:lnTo>
                      <a:pt x="97" y="379"/>
                    </a:lnTo>
                    <a:lnTo>
                      <a:pt x="97" y="386"/>
                    </a:lnTo>
                    <a:lnTo>
                      <a:pt x="108" y="379"/>
                    </a:lnTo>
                    <a:lnTo>
                      <a:pt x="118" y="383"/>
                    </a:lnTo>
                    <a:lnTo>
                      <a:pt x="127" y="383"/>
                    </a:lnTo>
                    <a:lnTo>
                      <a:pt x="134" y="372"/>
                    </a:lnTo>
                    <a:lnTo>
                      <a:pt x="142" y="355"/>
                    </a:lnTo>
                    <a:lnTo>
                      <a:pt x="142" y="348"/>
                    </a:lnTo>
                    <a:lnTo>
                      <a:pt x="137" y="341"/>
                    </a:lnTo>
                    <a:lnTo>
                      <a:pt x="134" y="341"/>
                    </a:lnTo>
                    <a:lnTo>
                      <a:pt x="127" y="341"/>
                    </a:lnTo>
                    <a:lnTo>
                      <a:pt x="125" y="339"/>
                    </a:lnTo>
                    <a:lnTo>
                      <a:pt x="120" y="334"/>
                    </a:lnTo>
                    <a:lnTo>
                      <a:pt x="118" y="327"/>
                    </a:lnTo>
                    <a:lnTo>
                      <a:pt x="113" y="324"/>
                    </a:lnTo>
                    <a:lnTo>
                      <a:pt x="113" y="324"/>
                    </a:lnTo>
                    <a:lnTo>
                      <a:pt x="113" y="322"/>
                    </a:lnTo>
                    <a:lnTo>
                      <a:pt x="113" y="322"/>
                    </a:lnTo>
                    <a:lnTo>
                      <a:pt x="113" y="320"/>
                    </a:lnTo>
                    <a:lnTo>
                      <a:pt x="123" y="310"/>
                    </a:lnTo>
                    <a:lnTo>
                      <a:pt x="116" y="296"/>
                    </a:lnTo>
                    <a:lnTo>
                      <a:pt x="116" y="291"/>
                    </a:lnTo>
                    <a:lnTo>
                      <a:pt x="123" y="284"/>
                    </a:lnTo>
                    <a:lnTo>
                      <a:pt x="130" y="282"/>
                    </a:lnTo>
                    <a:lnTo>
                      <a:pt x="132" y="279"/>
                    </a:lnTo>
                    <a:lnTo>
                      <a:pt x="134" y="275"/>
                    </a:lnTo>
                    <a:lnTo>
                      <a:pt x="134" y="270"/>
                    </a:lnTo>
                    <a:lnTo>
                      <a:pt x="132" y="260"/>
                    </a:lnTo>
                    <a:lnTo>
                      <a:pt x="132" y="256"/>
                    </a:lnTo>
                    <a:lnTo>
                      <a:pt x="137" y="246"/>
                    </a:lnTo>
                    <a:lnTo>
                      <a:pt x="156" y="230"/>
                    </a:lnTo>
                    <a:lnTo>
                      <a:pt x="158" y="225"/>
                    </a:lnTo>
                    <a:lnTo>
                      <a:pt x="160" y="220"/>
                    </a:lnTo>
                    <a:lnTo>
                      <a:pt x="160" y="215"/>
                    </a:lnTo>
                    <a:lnTo>
                      <a:pt x="163" y="213"/>
                    </a:lnTo>
                    <a:lnTo>
                      <a:pt x="168" y="211"/>
                    </a:lnTo>
                    <a:lnTo>
                      <a:pt x="170" y="206"/>
                    </a:lnTo>
                    <a:lnTo>
                      <a:pt x="172" y="201"/>
                    </a:lnTo>
                    <a:lnTo>
                      <a:pt x="175" y="187"/>
                    </a:lnTo>
                    <a:lnTo>
                      <a:pt x="182" y="168"/>
                    </a:lnTo>
                    <a:lnTo>
                      <a:pt x="182" y="159"/>
                    </a:lnTo>
                    <a:lnTo>
                      <a:pt x="179" y="152"/>
                    </a:lnTo>
                    <a:lnTo>
                      <a:pt x="175" y="137"/>
                    </a:lnTo>
                    <a:lnTo>
                      <a:pt x="175" y="133"/>
                    </a:lnTo>
                    <a:lnTo>
                      <a:pt x="175" y="126"/>
                    </a:lnTo>
                    <a:lnTo>
                      <a:pt x="172" y="123"/>
                    </a:lnTo>
                    <a:lnTo>
                      <a:pt x="170" y="121"/>
                    </a:lnTo>
                    <a:lnTo>
                      <a:pt x="165" y="114"/>
                    </a:lnTo>
                    <a:lnTo>
                      <a:pt x="168" y="104"/>
                    </a:lnTo>
                    <a:lnTo>
                      <a:pt x="170" y="92"/>
                    </a:lnTo>
                    <a:lnTo>
                      <a:pt x="175" y="88"/>
                    </a:lnTo>
                    <a:lnTo>
                      <a:pt x="189" y="83"/>
                    </a:lnTo>
                    <a:lnTo>
                      <a:pt x="196" y="85"/>
                    </a:lnTo>
                    <a:lnTo>
                      <a:pt x="196" y="90"/>
                    </a:lnTo>
                    <a:lnTo>
                      <a:pt x="205" y="97"/>
                    </a:lnTo>
                    <a:lnTo>
                      <a:pt x="205" y="97"/>
                    </a:lnTo>
                    <a:lnTo>
                      <a:pt x="210" y="95"/>
                    </a:lnTo>
                    <a:lnTo>
                      <a:pt x="210" y="92"/>
                    </a:lnTo>
                    <a:lnTo>
                      <a:pt x="210" y="90"/>
                    </a:lnTo>
                    <a:lnTo>
                      <a:pt x="213" y="88"/>
                    </a:lnTo>
                    <a:lnTo>
                      <a:pt x="217" y="83"/>
                    </a:lnTo>
                    <a:lnTo>
                      <a:pt x="220" y="81"/>
                    </a:lnTo>
                    <a:lnTo>
                      <a:pt x="220" y="85"/>
                    </a:lnTo>
                    <a:lnTo>
                      <a:pt x="227" y="126"/>
                    </a:lnTo>
                    <a:lnTo>
                      <a:pt x="227" y="130"/>
                    </a:lnTo>
                    <a:lnTo>
                      <a:pt x="229" y="133"/>
                    </a:lnTo>
                    <a:lnTo>
                      <a:pt x="231" y="135"/>
                    </a:lnTo>
                    <a:lnTo>
                      <a:pt x="239" y="137"/>
                    </a:lnTo>
                    <a:lnTo>
                      <a:pt x="241" y="140"/>
                    </a:lnTo>
                    <a:lnTo>
                      <a:pt x="248" y="154"/>
                    </a:lnTo>
                    <a:lnTo>
                      <a:pt x="253" y="159"/>
                    </a:lnTo>
                    <a:lnTo>
                      <a:pt x="260" y="163"/>
                    </a:lnTo>
                    <a:lnTo>
                      <a:pt x="267" y="166"/>
                    </a:lnTo>
                    <a:lnTo>
                      <a:pt x="300" y="161"/>
                    </a:lnTo>
                    <a:lnTo>
                      <a:pt x="305" y="159"/>
                    </a:lnTo>
                    <a:lnTo>
                      <a:pt x="310" y="152"/>
                    </a:lnTo>
                    <a:lnTo>
                      <a:pt x="307" y="149"/>
                    </a:lnTo>
                    <a:lnTo>
                      <a:pt x="307" y="145"/>
                    </a:lnTo>
                    <a:lnTo>
                      <a:pt x="307" y="137"/>
                    </a:lnTo>
                    <a:lnTo>
                      <a:pt x="310" y="135"/>
                    </a:lnTo>
                    <a:lnTo>
                      <a:pt x="312" y="135"/>
                    </a:lnTo>
                    <a:lnTo>
                      <a:pt x="321" y="137"/>
                    </a:lnTo>
                    <a:lnTo>
                      <a:pt x="324" y="137"/>
                    </a:lnTo>
                    <a:lnTo>
                      <a:pt x="331" y="135"/>
                    </a:lnTo>
                    <a:lnTo>
                      <a:pt x="347" y="123"/>
                    </a:lnTo>
                    <a:lnTo>
                      <a:pt x="362" y="118"/>
                    </a:lnTo>
                    <a:lnTo>
                      <a:pt x="366" y="118"/>
                    </a:lnTo>
                    <a:lnTo>
                      <a:pt x="373" y="118"/>
                    </a:lnTo>
                    <a:lnTo>
                      <a:pt x="380" y="123"/>
                    </a:lnTo>
                    <a:lnTo>
                      <a:pt x="383" y="130"/>
                    </a:lnTo>
                    <a:lnTo>
                      <a:pt x="385" y="137"/>
                    </a:lnTo>
                    <a:lnTo>
                      <a:pt x="388" y="147"/>
                    </a:lnTo>
                    <a:lnTo>
                      <a:pt x="392" y="154"/>
                    </a:lnTo>
                    <a:lnTo>
                      <a:pt x="404" y="161"/>
                    </a:lnTo>
                    <a:lnTo>
                      <a:pt x="409" y="168"/>
                    </a:lnTo>
                    <a:lnTo>
                      <a:pt x="411" y="178"/>
                    </a:lnTo>
                    <a:lnTo>
                      <a:pt x="421" y="178"/>
                    </a:lnTo>
                    <a:lnTo>
                      <a:pt x="433" y="171"/>
                    </a:lnTo>
                    <a:lnTo>
                      <a:pt x="440" y="166"/>
                    </a:lnTo>
                    <a:lnTo>
                      <a:pt x="442" y="156"/>
                    </a:lnTo>
                    <a:lnTo>
                      <a:pt x="437" y="149"/>
                    </a:lnTo>
                    <a:lnTo>
                      <a:pt x="423" y="137"/>
                    </a:lnTo>
                    <a:lnTo>
                      <a:pt x="421" y="133"/>
                    </a:lnTo>
                    <a:lnTo>
                      <a:pt x="418" y="130"/>
                    </a:lnTo>
                    <a:lnTo>
                      <a:pt x="418" y="126"/>
                    </a:lnTo>
                    <a:lnTo>
                      <a:pt x="418" y="121"/>
                    </a:lnTo>
                    <a:lnTo>
                      <a:pt x="421" y="116"/>
                    </a:lnTo>
                    <a:lnTo>
                      <a:pt x="425" y="109"/>
                    </a:lnTo>
                    <a:lnTo>
                      <a:pt x="428" y="107"/>
                    </a:lnTo>
                    <a:lnTo>
                      <a:pt x="430" y="97"/>
                    </a:lnTo>
                    <a:lnTo>
                      <a:pt x="425" y="92"/>
                    </a:lnTo>
                    <a:lnTo>
                      <a:pt x="421" y="92"/>
                    </a:lnTo>
                    <a:lnTo>
                      <a:pt x="409" y="90"/>
                    </a:lnTo>
                    <a:lnTo>
                      <a:pt x="399" y="88"/>
                    </a:lnTo>
                    <a:lnTo>
                      <a:pt x="395" y="83"/>
                    </a:lnTo>
                    <a:lnTo>
                      <a:pt x="397" y="74"/>
                    </a:lnTo>
                    <a:lnTo>
                      <a:pt x="395" y="71"/>
                    </a:lnTo>
                    <a:lnTo>
                      <a:pt x="392" y="71"/>
                    </a:lnTo>
                    <a:lnTo>
                      <a:pt x="392" y="66"/>
                    </a:lnTo>
                    <a:lnTo>
                      <a:pt x="392" y="64"/>
                    </a:lnTo>
                    <a:lnTo>
                      <a:pt x="392" y="59"/>
                    </a:lnTo>
                    <a:lnTo>
                      <a:pt x="390" y="50"/>
                    </a:lnTo>
                    <a:lnTo>
                      <a:pt x="390" y="45"/>
                    </a:lnTo>
                    <a:lnTo>
                      <a:pt x="392" y="43"/>
                    </a:lnTo>
                    <a:lnTo>
                      <a:pt x="399" y="36"/>
                    </a:lnTo>
                    <a:lnTo>
                      <a:pt x="399" y="31"/>
                    </a:lnTo>
                    <a:lnTo>
                      <a:pt x="402" y="17"/>
                    </a:lnTo>
                    <a:lnTo>
                      <a:pt x="404" y="14"/>
                    </a:lnTo>
                    <a:lnTo>
                      <a:pt x="407" y="12"/>
                    </a:lnTo>
                    <a:lnTo>
                      <a:pt x="433" y="0"/>
                    </a:lnTo>
                    <a:lnTo>
                      <a:pt x="440" y="0"/>
                    </a:lnTo>
                    <a:lnTo>
                      <a:pt x="444" y="3"/>
                    </a:lnTo>
                    <a:lnTo>
                      <a:pt x="447" y="7"/>
                    </a:lnTo>
                    <a:lnTo>
                      <a:pt x="444" y="17"/>
                    </a:lnTo>
                    <a:lnTo>
                      <a:pt x="447" y="21"/>
                    </a:lnTo>
                    <a:lnTo>
                      <a:pt x="459" y="24"/>
                    </a:lnTo>
                    <a:lnTo>
                      <a:pt x="461" y="26"/>
                    </a:lnTo>
                    <a:lnTo>
                      <a:pt x="463" y="26"/>
                    </a:lnTo>
                    <a:lnTo>
                      <a:pt x="466" y="29"/>
                    </a:lnTo>
                    <a:lnTo>
                      <a:pt x="470" y="31"/>
                    </a:lnTo>
                    <a:lnTo>
                      <a:pt x="473" y="31"/>
                    </a:lnTo>
                    <a:lnTo>
                      <a:pt x="482" y="29"/>
                    </a:lnTo>
                    <a:lnTo>
                      <a:pt x="504" y="31"/>
                    </a:lnTo>
                    <a:lnTo>
                      <a:pt x="511" y="29"/>
                    </a:lnTo>
                    <a:lnTo>
                      <a:pt x="511" y="24"/>
                    </a:lnTo>
                    <a:lnTo>
                      <a:pt x="513" y="26"/>
                    </a:lnTo>
                    <a:lnTo>
                      <a:pt x="518" y="36"/>
                    </a:lnTo>
                    <a:lnTo>
                      <a:pt x="520" y="38"/>
                    </a:lnTo>
                    <a:lnTo>
                      <a:pt x="522" y="43"/>
                    </a:lnTo>
                    <a:lnTo>
                      <a:pt x="525" y="45"/>
                    </a:lnTo>
                    <a:lnTo>
                      <a:pt x="527" y="45"/>
                    </a:lnTo>
                    <a:lnTo>
                      <a:pt x="541" y="45"/>
                    </a:lnTo>
                    <a:lnTo>
                      <a:pt x="548" y="48"/>
                    </a:lnTo>
                    <a:lnTo>
                      <a:pt x="565" y="55"/>
                    </a:lnTo>
                    <a:lnTo>
                      <a:pt x="567" y="57"/>
                    </a:lnTo>
                    <a:lnTo>
                      <a:pt x="567" y="59"/>
                    </a:lnTo>
                    <a:lnTo>
                      <a:pt x="570" y="64"/>
                    </a:lnTo>
                    <a:lnTo>
                      <a:pt x="572" y="76"/>
                    </a:lnTo>
                    <a:lnTo>
                      <a:pt x="574" y="81"/>
                    </a:lnTo>
                    <a:lnTo>
                      <a:pt x="574" y="83"/>
                    </a:lnTo>
                    <a:lnTo>
                      <a:pt x="574" y="83"/>
                    </a:lnTo>
                    <a:lnTo>
                      <a:pt x="572" y="85"/>
                    </a:lnTo>
                    <a:lnTo>
                      <a:pt x="572" y="88"/>
                    </a:lnTo>
                    <a:lnTo>
                      <a:pt x="570" y="90"/>
                    </a:lnTo>
                    <a:lnTo>
                      <a:pt x="567" y="92"/>
                    </a:lnTo>
                    <a:lnTo>
                      <a:pt x="567" y="95"/>
                    </a:lnTo>
                    <a:lnTo>
                      <a:pt x="565" y="95"/>
                    </a:lnTo>
                    <a:lnTo>
                      <a:pt x="560" y="97"/>
                    </a:lnTo>
                    <a:lnTo>
                      <a:pt x="553" y="97"/>
                    </a:lnTo>
                    <a:lnTo>
                      <a:pt x="553" y="97"/>
                    </a:lnTo>
                    <a:lnTo>
                      <a:pt x="551" y="97"/>
                    </a:lnTo>
                    <a:lnTo>
                      <a:pt x="546" y="104"/>
                    </a:lnTo>
                    <a:lnTo>
                      <a:pt x="546" y="109"/>
                    </a:lnTo>
                    <a:lnTo>
                      <a:pt x="558" y="116"/>
                    </a:lnTo>
                    <a:lnTo>
                      <a:pt x="560" y="118"/>
                    </a:lnTo>
                    <a:lnTo>
                      <a:pt x="563" y="121"/>
                    </a:lnTo>
                    <a:lnTo>
                      <a:pt x="563" y="123"/>
                    </a:lnTo>
                    <a:lnTo>
                      <a:pt x="563" y="126"/>
                    </a:lnTo>
                    <a:lnTo>
                      <a:pt x="563" y="128"/>
                    </a:lnTo>
                    <a:lnTo>
                      <a:pt x="563" y="128"/>
                    </a:lnTo>
                    <a:lnTo>
                      <a:pt x="563" y="133"/>
                    </a:lnTo>
                    <a:lnTo>
                      <a:pt x="565" y="135"/>
                    </a:lnTo>
                    <a:lnTo>
                      <a:pt x="567" y="145"/>
                    </a:lnTo>
                    <a:lnTo>
                      <a:pt x="570" y="149"/>
                    </a:lnTo>
                    <a:lnTo>
                      <a:pt x="570" y="152"/>
                    </a:lnTo>
                    <a:lnTo>
                      <a:pt x="567" y="163"/>
                    </a:lnTo>
                    <a:lnTo>
                      <a:pt x="565" y="171"/>
                    </a:lnTo>
                    <a:lnTo>
                      <a:pt x="565" y="173"/>
                    </a:lnTo>
                    <a:lnTo>
                      <a:pt x="565" y="175"/>
                    </a:lnTo>
                    <a:lnTo>
                      <a:pt x="565" y="185"/>
                    </a:lnTo>
                    <a:lnTo>
                      <a:pt x="567" y="201"/>
                    </a:lnTo>
                    <a:lnTo>
                      <a:pt x="567" y="206"/>
                    </a:lnTo>
                    <a:lnTo>
                      <a:pt x="565" y="206"/>
                    </a:lnTo>
                    <a:lnTo>
                      <a:pt x="565" y="208"/>
                    </a:lnTo>
                    <a:lnTo>
                      <a:pt x="558" y="218"/>
                    </a:lnTo>
                    <a:lnTo>
                      <a:pt x="556" y="220"/>
                    </a:lnTo>
                    <a:lnTo>
                      <a:pt x="556" y="223"/>
                    </a:lnTo>
                    <a:lnTo>
                      <a:pt x="553" y="227"/>
                    </a:lnTo>
                    <a:lnTo>
                      <a:pt x="553" y="237"/>
                    </a:lnTo>
                    <a:lnTo>
                      <a:pt x="553" y="242"/>
                    </a:lnTo>
                    <a:lnTo>
                      <a:pt x="551" y="244"/>
                    </a:lnTo>
                    <a:lnTo>
                      <a:pt x="548" y="246"/>
                    </a:lnTo>
                    <a:lnTo>
                      <a:pt x="548" y="249"/>
                    </a:lnTo>
                    <a:lnTo>
                      <a:pt x="546" y="251"/>
                    </a:lnTo>
                    <a:lnTo>
                      <a:pt x="546" y="256"/>
                    </a:lnTo>
                    <a:lnTo>
                      <a:pt x="544" y="260"/>
                    </a:lnTo>
                    <a:lnTo>
                      <a:pt x="546" y="263"/>
                    </a:lnTo>
                    <a:lnTo>
                      <a:pt x="546" y="263"/>
                    </a:lnTo>
                    <a:lnTo>
                      <a:pt x="546" y="265"/>
                    </a:lnTo>
                    <a:lnTo>
                      <a:pt x="548" y="265"/>
                    </a:lnTo>
                    <a:lnTo>
                      <a:pt x="548" y="268"/>
                    </a:lnTo>
                    <a:lnTo>
                      <a:pt x="551" y="268"/>
                    </a:lnTo>
                    <a:lnTo>
                      <a:pt x="556" y="268"/>
                    </a:lnTo>
                    <a:lnTo>
                      <a:pt x="558" y="268"/>
                    </a:lnTo>
                    <a:lnTo>
                      <a:pt x="558" y="270"/>
                    </a:lnTo>
                    <a:lnTo>
                      <a:pt x="558" y="272"/>
                    </a:lnTo>
                    <a:lnTo>
                      <a:pt x="560" y="277"/>
                    </a:lnTo>
                    <a:lnTo>
                      <a:pt x="560" y="279"/>
                    </a:lnTo>
                    <a:lnTo>
                      <a:pt x="560" y="279"/>
                    </a:lnTo>
                    <a:lnTo>
                      <a:pt x="563" y="282"/>
                    </a:lnTo>
                    <a:lnTo>
                      <a:pt x="563" y="282"/>
                    </a:lnTo>
                    <a:lnTo>
                      <a:pt x="565" y="286"/>
                    </a:lnTo>
                    <a:lnTo>
                      <a:pt x="567" y="289"/>
                    </a:lnTo>
                    <a:lnTo>
                      <a:pt x="567" y="291"/>
                    </a:lnTo>
                    <a:lnTo>
                      <a:pt x="567" y="294"/>
                    </a:lnTo>
                    <a:lnTo>
                      <a:pt x="565" y="298"/>
                    </a:lnTo>
                    <a:lnTo>
                      <a:pt x="565" y="301"/>
                    </a:lnTo>
                    <a:lnTo>
                      <a:pt x="565" y="305"/>
                    </a:lnTo>
                    <a:lnTo>
                      <a:pt x="565" y="305"/>
                    </a:lnTo>
                    <a:lnTo>
                      <a:pt x="567" y="310"/>
                    </a:lnTo>
                    <a:lnTo>
                      <a:pt x="572" y="322"/>
                    </a:lnTo>
                    <a:lnTo>
                      <a:pt x="572" y="322"/>
                    </a:lnTo>
                    <a:lnTo>
                      <a:pt x="574" y="324"/>
                    </a:lnTo>
                    <a:lnTo>
                      <a:pt x="574" y="324"/>
                    </a:lnTo>
                    <a:lnTo>
                      <a:pt x="579" y="324"/>
                    </a:lnTo>
                    <a:lnTo>
                      <a:pt x="582" y="327"/>
                    </a:lnTo>
                    <a:lnTo>
                      <a:pt x="584" y="327"/>
                    </a:lnTo>
                    <a:lnTo>
                      <a:pt x="584" y="329"/>
                    </a:lnTo>
                    <a:lnTo>
                      <a:pt x="584" y="334"/>
                    </a:lnTo>
                    <a:lnTo>
                      <a:pt x="584" y="336"/>
                    </a:lnTo>
                    <a:lnTo>
                      <a:pt x="586" y="336"/>
                    </a:lnTo>
                    <a:lnTo>
                      <a:pt x="589" y="339"/>
                    </a:lnTo>
                    <a:lnTo>
                      <a:pt x="591" y="339"/>
                    </a:lnTo>
                    <a:lnTo>
                      <a:pt x="593" y="339"/>
                    </a:lnTo>
                    <a:lnTo>
                      <a:pt x="593" y="339"/>
                    </a:lnTo>
                    <a:lnTo>
                      <a:pt x="596" y="339"/>
                    </a:lnTo>
                    <a:lnTo>
                      <a:pt x="596" y="336"/>
                    </a:lnTo>
                    <a:lnTo>
                      <a:pt x="601" y="331"/>
                    </a:lnTo>
                    <a:lnTo>
                      <a:pt x="601" y="331"/>
                    </a:lnTo>
                    <a:lnTo>
                      <a:pt x="603" y="331"/>
                    </a:lnTo>
                    <a:lnTo>
                      <a:pt x="610" y="331"/>
                    </a:lnTo>
                    <a:lnTo>
                      <a:pt x="612" y="329"/>
                    </a:lnTo>
                    <a:lnTo>
                      <a:pt x="615" y="329"/>
                    </a:lnTo>
                    <a:lnTo>
                      <a:pt x="615" y="329"/>
                    </a:lnTo>
                    <a:lnTo>
                      <a:pt x="615" y="327"/>
                    </a:lnTo>
                    <a:lnTo>
                      <a:pt x="617" y="327"/>
                    </a:lnTo>
                    <a:lnTo>
                      <a:pt x="617" y="324"/>
                    </a:lnTo>
                    <a:lnTo>
                      <a:pt x="617" y="322"/>
                    </a:lnTo>
                    <a:lnTo>
                      <a:pt x="617" y="320"/>
                    </a:lnTo>
                    <a:lnTo>
                      <a:pt x="617" y="317"/>
                    </a:lnTo>
                    <a:lnTo>
                      <a:pt x="617" y="315"/>
                    </a:lnTo>
                    <a:lnTo>
                      <a:pt x="617" y="315"/>
                    </a:lnTo>
                    <a:lnTo>
                      <a:pt x="619" y="312"/>
                    </a:lnTo>
                    <a:lnTo>
                      <a:pt x="619" y="312"/>
                    </a:lnTo>
                    <a:lnTo>
                      <a:pt x="624" y="312"/>
                    </a:lnTo>
                    <a:lnTo>
                      <a:pt x="627" y="312"/>
                    </a:lnTo>
                    <a:lnTo>
                      <a:pt x="631" y="310"/>
                    </a:lnTo>
                    <a:lnTo>
                      <a:pt x="634" y="310"/>
                    </a:lnTo>
                    <a:lnTo>
                      <a:pt x="634" y="310"/>
                    </a:lnTo>
                    <a:lnTo>
                      <a:pt x="636" y="310"/>
                    </a:lnTo>
                    <a:lnTo>
                      <a:pt x="641" y="312"/>
                    </a:lnTo>
                    <a:lnTo>
                      <a:pt x="641" y="312"/>
                    </a:lnTo>
                    <a:lnTo>
                      <a:pt x="643" y="312"/>
                    </a:lnTo>
                    <a:lnTo>
                      <a:pt x="653" y="308"/>
                    </a:lnTo>
                    <a:lnTo>
                      <a:pt x="655" y="308"/>
                    </a:lnTo>
                    <a:lnTo>
                      <a:pt x="657" y="308"/>
                    </a:lnTo>
                    <a:lnTo>
                      <a:pt x="660" y="310"/>
                    </a:lnTo>
                    <a:lnTo>
                      <a:pt x="667" y="312"/>
                    </a:lnTo>
                    <a:lnTo>
                      <a:pt x="657" y="331"/>
                    </a:lnTo>
                    <a:lnTo>
                      <a:pt x="655" y="336"/>
                    </a:lnTo>
                    <a:lnTo>
                      <a:pt x="653" y="348"/>
                    </a:lnTo>
                    <a:lnTo>
                      <a:pt x="648" y="360"/>
                    </a:lnTo>
                    <a:lnTo>
                      <a:pt x="643" y="365"/>
                    </a:lnTo>
                    <a:lnTo>
                      <a:pt x="619" y="414"/>
                    </a:lnTo>
                    <a:lnTo>
                      <a:pt x="619" y="421"/>
                    </a:lnTo>
                    <a:lnTo>
                      <a:pt x="622" y="433"/>
                    </a:lnTo>
                    <a:lnTo>
                      <a:pt x="629" y="462"/>
                    </a:lnTo>
                    <a:lnTo>
                      <a:pt x="631" y="478"/>
                    </a:lnTo>
                    <a:lnTo>
                      <a:pt x="629" y="478"/>
                    </a:lnTo>
                    <a:lnTo>
                      <a:pt x="629" y="480"/>
                    </a:lnTo>
                    <a:lnTo>
                      <a:pt x="629" y="483"/>
                    </a:lnTo>
                    <a:lnTo>
                      <a:pt x="631" y="485"/>
                    </a:lnTo>
                    <a:lnTo>
                      <a:pt x="631" y="490"/>
                    </a:lnTo>
                    <a:lnTo>
                      <a:pt x="636" y="495"/>
                    </a:lnTo>
                    <a:lnTo>
                      <a:pt x="643" y="492"/>
                    </a:lnTo>
                    <a:lnTo>
                      <a:pt x="648" y="492"/>
                    </a:lnTo>
                    <a:lnTo>
                      <a:pt x="650" y="499"/>
                    </a:lnTo>
                    <a:lnTo>
                      <a:pt x="650" y="509"/>
                    </a:lnTo>
                    <a:lnTo>
                      <a:pt x="653" y="511"/>
                    </a:lnTo>
                    <a:lnTo>
                      <a:pt x="655" y="514"/>
                    </a:lnTo>
                    <a:lnTo>
                      <a:pt x="655" y="516"/>
                    </a:lnTo>
                    <a:lnTo>
                      <a:pt x="653" y="521"/>
                    </a:lnTo>
                    <a:lnTo>
                      <a:pt x="655" y="530"/>
                    </a:lnTo>
                    <a:lnTo>
                      <a:pt x="653" y="535"/>
                    </a:lnTo>
                    <a:lnTo>
                      <a:pt x="660" y="535"/>
                    </a:lnTo>
                    <a:lnTo>
                      <a:pt x="662" y="535"/>
                    </a:lnTo>
                    <a:lnTo>
                      <a:pt x="664" y="535"/>
                    </a:lnTo>
                    <a:lnTo>
                      <a:pt x="664" y="535"/>
                    </a:lnTo>
                    <a:lnTo>
                      <a:pt x="667" y="537"/>
                    </a:lnTo>
                    <a:lnTo>
                      <a:pt x="669" y="540"/>
                    </a:lnTo>
                    <a:lnTo>
                      <a:pt x="669" y="542"/>
                    </a:lnTo>
                    <a:lnTo>
                      <a:pt x="669" y="542"/>
                    </a:lnTo>
                    <a:lnTo>
                      <a:pt x="671" y="544"/>
                    </a:lnTo>
                    <a:lnTo>
                      <a:pt x="671" y="544"/>
                    </a:lnTo>
                    <a:lnTo>
                      <a:pt x="674" y="542"/>
                    </a:lnTo>
                    <a:lnTo>
                      <a:pt x="676" y="542"/>
                    </a:lnTo>
                    <a:lnTo>
                      <a:pt x="676" y="540"/>
                    </a:lnTo>
                    <a:lnTo>
                      <a:pt x="676" y="537"/>
                    </a:lnTo>
                    <a:lnTo>
                      <a:pt x="679" y="537"/>
                    </a:lnTo>
                    <a:lnTo>
                      <a:pt x="679" y="537"/>
                    </a:lnTo>
                    <a:lnTo>
                      <a:pt x="681" y="537"/>
                    </a:lnTo>
                    <a:lnTo>
                      <a:pt x="686" y="537"/>
                    </a:lnTo>
                    <a:lnTo>
                      <a:pt x="695" y="547"/>
                    </a:lnTo>
                    <a:lnTo>
                      <a:pt x="698" y="549"/>
                    </a:lnTo>
                    <a:lnTo>
                      <a:pt x="700" y="551"/>
                    </a:lnTo>
                    <a:lnTo>
                      <a:pt x="700" y="554"/>
                    </a:lnTo>
                    <a:lnTo>
                      <a:pt x="733" y="573"/>
                    </a:lnTo>
                    <a:lnTo>
                      <a:pt x="742" y="575"/>
                    </a:lnTo>
                    <a:lnTo>
                      <a:pt x="745" y="575"/>
                    </a:lnTo>
                    <a:lnTo>
                      <a:pt x="747" y="577"/>
                    </a:lnTo>
                    <a:lnTo>
                      <a:pt x="750" y="580"/>
                    </a:lnTo>
                    <a:lnTo>
                      <a:pt x="750" y="580"/>
                    </a:lnTo>
                    <a:lnTo>
                      <a:pt x="752" y="582"/>
                    </a:lnTo>
                    <a:lnTo>
                      <a:pt x="752" y="582"/>
                    </a:lnTo>
                    <a:lnTo>
                      <a:pt x="752" y="585"/>
                    </a:lnTo>
                    <a:lnTo>
                      <a:pt x="750" y="587"/>
                    </a:lnTo>
                    <a:lnTo>
                      <a:pt x="750" y="589"/>
                    </a:lnTo>
                    <a:lnTo>
                      <a:pt x="750" y="589"/>
                    </a:lnTo>
                    <a:lnTo>
                      <a:pt x="750" y="592"/>
                    </a:lnTo>
                    <a:lnTo>
                      <a:pt x="752" y="592"/>
                    </a:lnTo>
                    <a:lnTo>
                      <a:pt x="752" y="592"/>
                    </a:lnTo>
                    <a:lnTo>
                      <a:pt x="754" y="594"/>
                    </a:lnTo>
                    <a:lnTo>
                      <a:pt x="754" y="594"/>
                    </a:lnTo>
                    <a:lnTo>
                      <a:pt x="759" y="594"/>
                    </a:lnTo>
                    <a:lnTo>
                      <a:pt x="764" y="592"/>
                    </a:lnTo>
                    <a:lnTo>
                      <a:pt x="764" y="592"/>
                    </a:lnTo>
                    <a:lnTo>
                      <a:pt x="766" y="592"/>
                    </a:lnTo>
                    <a:lnTo>
                      <a:pt x="769" y="594"/>
                    </a:lnTo>
                    <a:lnTo>
                      <a:pt x="769" y="596"/>
                    </a:lnTo>
                    <a:lnTo>
                      <a:pt x="769" y="596"/>
                    </a:lnTo>
                    <a:lnTo>
                      <a:pt x="766" y="601"/>
                    </a:lnTo>
                    <a:lnTo>
                      <a:pt x="766" y="601"/>
                    </a:lnTo>
                    <a:lnTo>
                      <a:pt x="766" y="603"/>
                    </a:lnTo>
                    <a:lnTo>
                      <a:pt x="766" y="603"/>
                    </a:lnTo>
                    <a:lnTo>
                      <a:pt x="769" y="606"/>
                    </a:lnTo>
                    <a:lnTo>
                      <a:pt x="769" y="606"/>
                    </a:lnTo>
                    <a:lnTo>
                      <a:pt x="773" y="611"/>
                    </a:lnTo>
                    <a:lnTo>
                      <a:pt x="776" y="613"/>
                    </a:lnTo>
                    <a:lnTo>
                      <a:pt x="778" y="613"/>
                    </a:lnTo>
                    <a:lnTo>
                      <a:pt x="780" y="613"/>
                    </a:lnTo>
                    <a:lnTo>
                      <a:pt x="780" y="613"/>
                    </a:lnTo>
                    <a:lnTo>
                      <a:pt x="783" y="611"/>
                    </a:lnTo>
                    <a:lnTo>
                      <a:pt x="785" y="608"/>
                    </a:lnTo>
                    <a:lnTo>
                      <a:pt x="785" y="608"/>
                    </a:lnTo>
                    <a:lnTo>
                      <a:pt x="785" y="606"/>
                    </a:lnTo>
                    <a:lnTo>
                      <a:pt x="795" y="606"/>
                    </a:lnTo>
                    <a:lnTo>
                      <a:pt x="797" y="603"/>
                    </a:lnTo>
                    <a:lnTo>
                      <a:pt x="797" y="603"/>
                    </a:lnTo>
                    <a:lnTo>
                      <a:pt x="799" y="601"/>
                    </a:lnTo>
                    <a:lnTo>
                      <a:pt x="802" y="601"/>
                    </a:lnTo>
                    <a:lnTo>
                      <a:pt x="804" y="601"/>
                    </a:lnTo>
                    <a:lnTo>
                      <a:pt x="813" y="603"/>
                    </a:lnTo>
                    <a:lnTo>
                      <a:pt x="816" y="606"/>
                    </a:lnTo>
                    <a:lnTo>
                      <a:pt x="813" y="611"/>
                    </a:lnTo>
                    <a:lnTo>
                      <a:pt x="811" y="611"/>
                    </a:lnTo>
                    <a:lnTo>
                      <a:pt x="811" y="613"/>
                    </a:lnTo>
                    <a:lnTo>
                      <a:pt x="811" y="613"/>
                    </a:lnTo>
                    <a:lnTo>
                      <a:pt x="813" y="622"/>
                    </a:lnTo>
                    <a:lnTo>
                      <a:pt x="813" y="622"/>
                    </a:lnTo>
                    <a:lnTo>
                      <a:pt x="821" y="625"/>
                    </a:lnTo>
                    <a:lnTo>
                      <a:pt x="837" y="622"/>
                    </a:lnTo>
                    <a:lnTo>
                      <a:pt x="839" y="632"/>
                    </a:lnTo>
                    <a:lnTo>
                      <a:pt x="849" y="641"/>
                    </a:lnTo>
                    <a:lnTo>
                      <a:pt x="877" y="653"/>
                    </a:lnTo>
                    <a:lnTo>
                      <a:pt x="882" y="653"/>
                    </a:lnTo>
                    <a:lnTo>
                      <a:pt x="887" y="656"/>
                    </a:lnTo>
                    <a:lnTo>
                      <a:pt x="889" y="663"/>
                    </a:lnTo>
                    <a:lnTo>
                      <a:pt x="873" y="660"/>
                    </a:lnTo>
                    <a:lnTo>
                      <a:pt x="851" y="663"/>
                    </a:lnTo>
                    <a:lnTo>
                      <a:pt x="851" y="663"/>
                    </a:lnTo>
                    <a:lnTo>
                      <a:pt x="849" y="665"/>
                    </a:lnTo>
                    <a:lnTo>
                      <a:pt x="849" y="665"/>
                    </a:lnTo>
                    <a:lnTo>
                      <a:pt x="849" y="670"/>
                    </a:lnTo>
                    <a:lnTo>
                      <a:pt x="847" y="672"/>
                    </a:lnTo>
                    <a:lnTo>
                      <a:pt x="844" y="672"/>
                    </a:lnTo>
                    <a:lnTo>
                      <a:pt x="839" y="670"/>
                    </a:lnTo>
                    <a:lnTo>
                      <a:pt x="818" y="679"/>
                    </a:lnTo>
                    <a:lnTo>
                      <a:pt x="813" y="682"/>
                    </a:lnTo>
                    <a:lnTo>
                      <a:pt x="811" y="679"/>
                    </a:lnTo>
                    <a:lnTo>
                      <a:pt x="809" y="677"/>
                    </a:lnTo>
                    <a:lnTo>
                      <a:pt x="806" y="677"/>
                    </a:lnTo>
                    <a:lnTo>
                      <a:pt x="806" y="674"/>
                    </a:lnTo>
                    <a:lnTo>
                      <a:pt x="790" y="672"/>
                    </a:lnTo>
                    <a:lnTo>
                      <a:pt x="787" y="672"/>
                    </a:lnTo>
                    <a:lnTo>
                      <a:pt x="764" y="679"/>
                    </a:lnTo>
                    <a:lnTo>
                      <a:pt x="761" y="679"/>
                    </a:lnTo>
                    <a:lnTo>
                      <a:pt x="761" y="679"/>
                    </a:lnTo>
                    <a:lnTo>
                      <a:pt x="761" y="682"/>
                    </a:lnTo>
                    <a:lnTo>
                      <a:pt x="759" y="684"/>
                    </a:lnTo>
                    <a:lnTo>
                      <a:pt x="759" y="686"/>
                    </a:lnTo>
                    <a:lnTo>
                      <a:pt x="757" y="686"/>
                    </a:lnTo>
                    <a:lnTo>
                      <a:pt x="747" y="691"/>
                    </a:lnTo>
                    <a:lnTo>
                      <a:pt x="745" y="691"/>
                    </a:lnTo>
                    <a:lnTo>
                      <a:pt x="745" y="693"/>
                    </a:lnTo>
                    <a:lnTo>
                      <a:pt x="740" y="696"/>
                    </a:lnTo>
                    <a:lnTo>
                      <a:pt x="733" y="701"/>
                    </a:lnTo>
                    <a:lnTo>
                      <a:pt x="728" y="698"/>
                    </a:lnTo>
                    <a:lnTo>
                      <a:pt x="728" y="696"/>
                    </a:lnTo>
                    <a:lnTo>
                      <a:pt x="724" y="696"/>
                    </a:lnTo>
                    <a:lnTo>
                      <a:pt x="724" y="696"/>
                    </a:lnTo>
                    <a:lnTo>
                      <a:pt x="693" y="691"/>
                    </a:lnTo>
                    <a:lnTo>
                      <a:pt x="693" y="691"/>
                    </a:lnTo>
                    <a:lnTo>
                      <a:pt x="690" y="691"/>
                    </a:lnTo>
                    <a:lnTo>
                      <a:pt x="690" y="689"/>
                    </a:lnTo>
                    <a:lnTo>
                      <a:pt x="690" y="686"/>
                    </a:lnTo>
                    <a:lnTo>
                      <a:pt x="693" y="686"/>
                    </a:lnTo>
                    <a:lnTo>
                      <a:pt x="693" y="684"/>
                    </a:lnTo>
                    <a:lnTo>
                      <a:pt x="693" y="682"/>
                    </a:lnTo>
                    <a:lnTo>
                      <a:pt x="690" y="682"/>
                    </a:lnTo>
                    <a:lnTo>
                      <a:pt x="690" y="679"/>
                    </a:lnTo>
                    <a:lnTo>
                      <a:pt x="690" y="679"/>
                    </a:lnTo>
                    <a:lnTo>
                      <a:pt x="688" y="679"/>
                    </a:lnTo>
                    <a:lnTo>
                      <a:pt x="683" y="674"/>
                    </a:lnTo>
                    <a:lnTo>
                      <a:pt x="683" y="674"/>
                    </a:lnTo>
                    <a:lnTo>
                      <a:pt x="679" y="674"/>
                    </a:lnTo>
                    <a:lnTo>
                      <a:pt x="674" y="677"/>
                    </a:lnTo>
                    <a:lnTo>
                      <a:pt x="671" y="677"/>
                    </a:lnTo>
                    <a:lnTo>
                      <a:pt x="671" y="674"/>
                    </a:lnTo>
                    <a:lnTo>
                      <a:pt x="669" y="674"/>
                    </a:lnTo>
                    <a:lnTo>
                      <a:pt x="667" y="677"/>
                    </a:lnTo>
                    <a:lnTo>
                      <a:pt x="662" y="686"/>
                    </a:lnTo>
                    <a:lnTo>
                      <a:pt x="655" y="698"/>
                    </a:lnTo>
                    <a:lnTo>
                      <a:pt x="645" y="708"/>
                    </a:lnTo>
                    <a:lnTo>
                      <a:pt x="636" y="712"/>
                    </a:lnTo>
                    <a:lnTo>
                      <a:pt x="622" y="712"/>
                    </a:lnTo>
                    <a:lnTo>
                      <a:pt x="610" y="712"/>
                    </a:lnTo>
                    <a:lnTo>
                      <a:pt x="598" y="708"/>
                    </a:lnTo>
                    <a:lnTo>
                      <a:pt x="593" y="701"/>
                    </a:lnTo>
                    <a:lnTo>
                      <a:pt x="586" y="689"/>
                    </a:lnTo>
                    <a:lnTo>
                      <a:pt x="582" y="686"/>
                    </a:lnTo>
                    <a:lnTo>
                      <a:pt x="577" y="689"/>
                    </a:lnTo>
                    <a:lnTo>
                      <a:pt x="572" y="691"/>
                    </a:lnTo>
                    <a:lnTo>
                      <a:pt x="567" y="691"/>
                    </a:lnTo>
                    <a:lnTo>
                      <a:pt x="560" y="689"/>
                    </a:lnTo>
                    <a:lnTo>
                      <a:pt x="527" y="672"/>
                    </a:lnTo>
                    <a:lnTo>
                      <a:pt x="515" y="670"/>
                    </a:lnTo>
                    <a:lnTo>
                      <a:pt x="504" y="674"/>
                    </a:lnTo>
                    <a:lnTo>
                      <a:pt x="492" y="679"/>
                    </a:lnTo>
                    <a:lnTo>
                      <a:pt x="482" y="679"/>
                    </a:lnTo>
                    <a:lnTo>
                      <a:pt x="473" y="667"/>
                    </a:lnTo>
                    <a:lnTo>
                      <a:pt x="466" y="656"/>
                    </a:lnTo>
                    <a:lnTo>
                      <a:pt x="466" y="651"/>
                    </a:lnTo>
                    <a:lnTo>
                      <a:pt x="463" y="651"/>
                    </a:lnTo>
                    <a:lnTo>
                      <a:pt x="459" y="646"/>
                    </a:lnTo>
                    <a:lnTo>
                      <a:pt x="456" y="644"/>
                    </a:lnTo>
                    <a:lnTo>
                      <a:pt x="451" y="644"/>
                    </a:lnTo>
                    <a:lnTo>
                      <a:pt x="433" y="656"/>
                    </a:lnTo>
                    <a:lnTo>
                      <a:pt x="433" y="646"/>
                    </a:lnTo>
                    <a:lnTo>
                      <a:pt x="428" y="641"/>
                    </a:lnTo>
                    <a:lnTo>
                      <a:pt x="421" y="644"/>
                    </a:lnTo>
                    <a:lnTo>
                      <a:pt x="423" y="651"/>
                    </a:lnTo>
                    <a:lnTo>
                      <a:pt x="428" y="658"/>
                    </a:lnTo>
                    <a:lnTo>
                      <a:pt x="428" y="663"/>
                    </a:lnTo>
                    <a:lnTo>
                      <a:pt x="423" y="663"/>
                    </a:lnTo>
                    <a:lnTo>
                      <a:pt x="409" y="660"/>
                    </a:lnTo>
                    <a:lnTo>
                      <a:pt x="407" y="663"/>
                    </a:lnTo>
                    <a:lnTo>
                      <a:pt x="411" y="667"/>
                    </a:lnTo>
                    <a:lnTo>
                      <a:pt x="411" y="672"/>
                    </a:lnTo>
                    <a:lnTo>
                      <a:pt x="409" y="674"/>
                    </a:lnTo>
                    <a:lnTo>
                      <a:pt x="407" y="674"/>
                    </a:lnTo>
                    <a:lnTo>
                      <a:pt x="407" y="672"/>
                    </a:lnTo>
                    <a:lnTo>
                      <a:pt x="402" y="667"/>
                    </a:lnTo>
                    <a:lnTo>
                      <a:pt x="390" y="663"/>
                    </a:lnTo>
                    <a:lnTo>
                      <a:pt x="388" y="658"/>
                    </a:lnTo>
                    <a:lnTo>
                      <a:pt x="385" y="658"/>
                    </a:lnTo>
                    <a:lnTo>
                      <a:pt x="385" y="660"/>
                    </a:lnTo>
                    <a:lnTo>
                      <a:pt x="385" y="660"/>
                    </a:lnTo>
                    <a:lnTo>
                      <a:pt x="385" y="660"/>
                    </a:lnTo>
                    <a:lnTo>
                      <a:pt x="383" y="660"/>
                    </a:lnTo>
                    <a:lnTo>
                      <a:pt x="385" y="672"/>
                    </a:lnTo>
                    <a:lnTo>
                      <a:pt x="376" y="677"/>
                    </a:lnTo>
                    <a:lnTo>
                      <a:pt x="364" y="677"/>
                    </a:lnTo>
                    <a:lnTo>
                      <a:pt x="354" y="672"/>
                    </a:lnTo>
                    <a:lnTo>
                      <a:pt x="350" y="670"/>
                    </a:lnTo>
                    <a:lnTo>
                      <a:pt x="350" y="670"/>
                    </a:lnTo>
                    <a:lnTo>
                      <a:pt x="350" y="663"/>
                    </a:lnTo>
                    <a:lnTo>
                      <a:pt x="350" y="660"/>
                    </a:lnTo>
                    <a:lnTo>
                      <a:pt x="350" y="658"/>
                    </a:lnTo>
                    <a:lnTo>
                      <a:pt x="350" y="658"/>
                    </a:lnTo>
                    <a:lnTo>
                      <a:pt x="345" y="656"/>
                    </a:lnTo>
                    <a:lnTo>
                      <a:pt x="343" y="658"/>
                    </a:lnTo>
                    <a:lnTo>
                      <a:pt x="338" y="663"/>
                    </a:lnTo>
                    <a:lnTo>
                      <a:pt x="336" y="665"/>
                    </a:lnTo>
                    <a:lnTo>
                      <a:pt x="331" y="665"/>
                    </a:lnTo>
                    <a:lnTo>
                      <a:pt x="326" y="658"/>
                    </a:lnTo>
                    <a:lnTo>
                      <a:pt x="324" y="656"/>
                    </a:lnTo>
                    <a:lnTo>
                      <a:pt x="321" y="658"/>
                    </a:lnTo>
                    <a:lnTo>
                      <a:pt x="319" y="660"/>
                    </a:lnTo>
                    <a:lnTo>
                      <a:pt x="321" y="665"/>
                    </a:lnTo>
                    <a:lnTo>
                      <a:pt x="321" y="667"/>
                    </a:lnTo>
                    <a:lnTo>
                      <a:pt x="324" y="672"/>
                    </a:lnTo>
                    <a:lnTo>
                      <a:pt x="321" y="677"/>
                    </a:lnTo>
                    <a:lnTo>
                      <a:pt x="319" y="677"/>
                    </a:lnTo>
                    <a:lnTo>
                      <a:pt x="312" y="672"/>
                    </a:lnTo>
                    <a:lnTo>
                      <a:pt x="310" y="672"/>
                    </a:lnTo>
                    <a:lnTo>
                      <a:pt x="307" y="672"/>
                    </a:lnTo>
                    <a:lnTo>
                      <a:pt x="300" y="674"/>
                    </a:lnTo>
                    <a:lnTo>
                      <a:pt x="286" y="674"/>
                    </a:lnTo>
                    <a:lnTo>
                      <a:pt x="286" y="682"/>
                    </a:lnTo>
                    <a:lnTo>
                      <a:pt x="283" y="684"/>
                    </a:lnTo>
                    <a:lnTo>
                      <a:pt x="276" y="701"/>
                    </a:lnTo>
                    <a:lnTo>
                      <a:pt x="262" y="745"/>
                    </a:lnTo>
                    <a:lnTo>
                      <a:pt x="262" y="750"/>
                    </a:lnTo>
                    <a:lnTo>
                      <a:pt x="260" y="755"/>
                    </a:lnTo>
                    <a:lnTo>
                      <a:pt x="260" y="757"/>
                    </a:lnTo>
                    <a:lnTo>
                      <a:pt x="260" y="760"/>
                    </a:lnTo>
                    <a:lnTo>
                      <a:pt x="260" y="764"/>
                    </a:lnTo>
                    <a:lnTo>
                      <a:pt x="260" y="767"/>
                    </a:lnTo>
                    <a:lnTo>
                      <a:pt x="262" y="769"/>
                    </a:lnTo>
                    <a:lnTo>
                      <a:pt x="262" y="769"/>
                    </a:lnTo>
                    <a:lnTo>
                      <a:pt x="265" y="771"/>
                    </a:lnTo>
                    <a:lnTo>
                      <a:pt x="265" y="771"/>
                    </a:lnTo>
                    <a:lnTo>
                      <a:pt x="267" y="774"/>
                    </a:lnTo>
                    <a:lnTo>
                      <a:pt x="274" y="774"/>
                    </a:lnTo>
                    <a:lnTo>
                      <a:pt x="276" y="776"/>
                    </a:lnTo>
                    <a:lnTo>
                      <a:pt x="276" y="776"/>
                    </a:lnTo>
                    <a:lnTo>
                      <a:pt x="279" y="779"/>
                    </a:lnTo>
                    <a:lnTo>
                      <a:pt x="279" y="779"/>
                    </a:lnTo>
                    <a:lnTo>
                      <a:pt x="279" y="781"/>
                    </a:lnTo>
                    <a:lnTo>
                      <a:pt x="279" y="783"/>
                    </a:lnTo>
                    <a:lnTo>
                      <a:pt x="279" y="795"/>
                    </a:lnTo>
                    <a:lnTo>
                      <a:pt x="276" y="802"/>
                    </a:lnTo>
                    <a:lnTo>
                      <a:pt x="272" y="816"/>
                    </a:lnTo>
                    <a:lnTo>
                      <a:pt x="269" y="821"/>
                    </a:lnTo>
                    <a:lnTo>
                      <a:pt x="267" y="824"/>
                    </a:lnTo>
                    <a:lnTo>
                      <a:pt x="269" y="826"/>
                    </a:lnTo>
                    <a:lnTo>
                      <a:pt x="269" y="828"/>
                    </a:lnTo>
                    <a:lnTo>
                      <a:pt x="274" y="835"/>
                    </a:lnTo>
                    <a:lnTo>
                      <a:pt x="274" y="842"/>
                    </a:lnTo>
                    <a:lnTo>
                      <a:pt x="276" y="842"/>
                    </a:lnTo>
                    <a:lnTo>
                      <a:pt x="276" y="845"/>
                    </a:lnTo>
                    <a:lnTo>
                      <a:pt x="274" y="847"/>
                    </a:lnTo>
                    <a:lnTo>
                      <a:pt x="274" y="850"/>
                    </a:lnTo>
                    <a:lnTo>
                      <a:pt x="272" y="852"/>
                    </a:lnTo>
                    <a:lnTo>
                      <a:pt x="269" y="852"/>
                    </a:lnTo>
                    <a:lnTo>
                      <a:pt x="267" y="852"/>
                    </a:lnTo>
                    <a:lnTo>
                      <a:pt x="262" y="852"/>
                    </a:lnTo>
                    <a:lnTo>
                      <a:pt x="260" y="852"/>
                    </a:lnTo>
                    <a:lnTo>
                      <a:pt x="257" y="850"/>
                    </a:lnTo>
                    <a:lnTo>
                      <a:pt x="255" y="847"/>
                    </a:lnTo>
                    <a:lnTo>
                      <a:pt x="255" y="845"/>
                    </a:lnTo>
                    <a:lnTo>
                      <a:pt x="253" y="845"/>
                    </a:lnTo>
                    <a:lnTo>
                      <a:pt x="253" y="845"/>
                    </a:lnTo>
                    <a:lnTo>
                      <a:pt x="253" y="847"/>
                    </a:lnTo>
                    <a:lnTo>
                      <a:pt x="253" y="850"/>
                    </a:lnTo>
                    <a:lnTo>
                      <a:pt x="253" y="854"/>
                    </a:lnTo>
                    <a:lnTo>
                      <a:pt x="253" y="857"/>
                    </a:lnTo>
                    <a:lnTo>
                      <a:pt x="253" y="859"/>
                    </a:lnTo>
                    <a:lnTo>
                      <a:pt x="250" y="861"/>
                    </a:lnTo>
                    <a:lnTo>
                      <a:pt x="241" y="861"/>
                    </a:lnTo>
                    <a:lnTo>
                      <a:pt x="241" y="845"/>
                    </a:lnTo>
                    <a:lnTo>
                      <a:pt x="239" y="840"/>
                    </a:lnTo>
                    <a:lnTo>
                      <a:pt x="236" y="838"/>
                    </a:lnTo>
                    <a:lnTo>
                      <a:pt x="236" y="838"/>
                    </a:lnTo>
                    <a:lnTo>
                      <a:pt x="234" y="833"/>
                    </a:lnTo>
                    <a:lnTo>
                      <a:pt x="227" y="819"/>
                    </a:lnTo>
                    <a:lnTo>
                      <a:pt x="222" y="812"/>
                    </a:lnTo>
                    <a:lnTo>
                      <a:pt x="222" y="809"/>
                    </a:lnTo>
                    <a:lnTo>
                      <a:pt x="220" y="807"/>
                    </a:lnTo>
                    <a:lnTo>
                      <a:pt x="220" y="807"/>
                    </a:lnTo>
                    <a:lnTo>
                      <a:pt x="217" y="807"/>
                    </a:lnTo>
                    <a:lnTo>
                      <a:pt x="215" y="807"/>
                    </a:lnTo>
                    <a:lnTo>
                      <a:pt x="208" y="805"/>
                    </a:lnTo>
                    <a:lnTo>
                      <a:pt x="201" y="807"/>
                    </a:lnTo>
                    <a:lnTo>
                      <a:pt x="198" y="807"/>
                    </a:lnTo>
                    <a:lnTo>
                      <a:pt x="196" y="805"/>
                    </a:lnTo>
                    <a:lnTo>
                      <a:pt x="191" y="800"/>
                    </a:lnTo>
                    <a:lnTo>
                      <a:pt x="189" y="798"/>
                    </a:lnTo>
                    <a:lnTo>
                      <a:pt x="186" y="795"/>
                    </a:lnTo>
                    <a:lnTo>
                      <a:pt x="186" y="793"/>
                    </a:lnTo>
                    <a:lnTo>
                      <a:pt x="186" y="793"/>
                    </a:lnTo>
                    <a:lnTo>
                      <a:pt x="186" y="790"/>
                    </a:lnTo>
                    <a:lnTo>
                      <a:pt x="186" y="788"/>
                    </a:lnTo>
                    <a:lnTo>
                      <a:pt x="189" y="786"/>
                    </a:lnTo>
                    <a:lnTo>
                      <a:pt x="186" y="783"/>
                    </a:lnTo>
                    <a:lnTo>
                      <a:pt x="186" y="781"/>
                    </a:lnTo>
                    <a:lnTo>
                      <a:pt x="186" y="781"/>
                    </a:lnTo>
                    <a:lnTo>
                      <a:pt x="168" y="767"/>
                    </a:lnTo>
                    <a:lnTo>
                      <a:pt x="160" y="762"/>
                    </a:lnTo>
                    <a:lnTo>
                      <a:pt x="160" y="760"/>
                    </a:lnTo>
                    <a:lnTo>
                      <a:pt x="158" y="757"/>
                    </a:lnTo>
                    <a:lnTo>
                      <a:pt x="158" y="753"/>
                    </a:lnTo>
                    <a:lnTo>
                      <a:pt x="158" y="750"/>
                    </a:lnTo>
                    <a:lnTo>
                      <a:pt x="158" y="748"/>
                    </a:lnTo>
                    <a:lnTo>
                      <a:pt x="156" y="745"/>
                    </a:lnTo>
                    <a:lnTo>
                      <a:pt x="156" y="743"/>
                    </a:lnTo>
                    <a:lnTo>
                      <a:pt x="153" y="743"/>
                    </a:lnTo>
                    <a:lnTo>
                      <a:pt x="153" y="741"/>
                    </a:lnTo>
                    <a:lnTo>
                      <a:pt x="151" y="741"/>
                    </a:lnTo>
                    <a:lnTo>
                      <a:pt x="149" y="741"/>
                    </a:lnTo>
                    <a:lnTo>
                      <a:pt x="139" y="741"/>
                    </a:lnTo>
                    <a:lnTo>
                      <a:pt x="137" y="741"/>
                    </a:lnTo>
                    <a:lnTo>
                      <a:pt x="134" y="738"/>
                    </a:lnTo>
                    <a:lnTo>
                      <a:pt x="130" y="736"/>
                    </a:lnTo>
                    <a:lnTo>
                      <a:pt x="130" y="736"/>
                    </a:lnTo>
                    <a:lnTo>
                      <a:pt x="130" y="736"/>
                    </a:lnTo>
                    <a:lnTo>
                      <a:pt x="130" y="734"/>
                    </a:lnTo>
                    <a:lnTo>
                      <a:pt x="127" y="731"/>
                    </a:lnTo>
                    <a:lnTo>
                      <a:pt x="127" y="731"/>
                    </a:lnTo>
                    <a:lnTo>
                      <a:pt x="127" y="729"/>
                    </a:lnTo>
                    <a:lnTo>
                      <a:pt x="127" y="727"/>
                    </a:lnTo>
                    <a:lnTo>
                      <a:pt x="127" y="717"/>
                    </a:lnTo>
                    <a:lnTo>
                      <a:pt x="127" y="715"/>
                    </a:lnTo>
                    <a:lnTo>
                      <a:pt x="125" y="715"/>
                    </a:lnTo>
                    <a:lnTo>
                      <a:pt x="118" y="712"/>
                    </a:lnTo>
                    <a:lnTo>
                      <a:pt x="113" y="715"/>
                    </a:lnTo>
                    <a:lnTo>
                      <a:pt x="97" y="729"/>
                    </a:lnTo>
                    <a:lnTo>
                      <a:pt x="89" y="731"/>
                    </a:lnTo>
                    <a:lnTo>
                      <a:pt x="78" y="731"/>
                    </a:lnTo>
                    <a:lnTo>
                      <a:pt x="73" y="729"/>
                    </a:lnTo>
                    <a:lnTo>
                      <a:pt x="68" y="729"/>
                    </a:lnTo>
                    <a:lnTo>
                      <a:pt x="66" y="734"/>
                    </a:lnTo>
                    <a:lnTo>
                      <a:pt x="56" y="727"/>
                    </a:lnTo>
                    <a:lnTo>
                      <a:pt x="52" y="719"/>
                    </a:lnTo>
                    <a:lnTo>
                      <a:pt x="42" y="701"/>
                    </a:lnTo>
                    <a:lnTo>
                      <a:pt x="33" y="689"/>
                    </a:lnTo>
                    <a:lnTo>
                      <a:pt x="28" y="682"/>
                    </a:lnTo>
                    <a:lnTo>
                      <a:pt x="28" y="682"/>
                    </a:lnTo>
                    <a:lnTo>
                      <a:pt x="26" y="677"/>
                    </a:lnTo>
                    <a:lnTo>
                      <a:pt x="23" y="674"/>
                    </a:lnTo>
                    <a:lnTo>
                      <a:pt x="23" y="672"/>
                    </a:lnTo>
                    <a:lnTo>
                      <a:pt x="26" y="665"/>
                    </a:lnTo>
                    <a:lnTo>
                      <a:pt x="23" y="663"/>
                    </a:lnTo>
                    <a:lnTo>
                      <a:pt x="23" y="663"/>
                    </a:lnTo>
                    <a:lnTo>
                      <a:pt x="21" y="660"/>
                    </a:lnTo>
                    <a:lnTo>
                      <a:pt x="19" y="660"/>
                    </a:lnTo>
                    <a:lnTo>
                      <a:pt x="16" y="656"/>
                    </a:lnTo>
                    <a:lnTo>
                      <a:pt x="16" y="653"/>
                    </a:lnTo>
                    <a:lnTo>
                      <a:pt x="16" y="651"/>
                    </a:lnTo>
                    <a:lnTo>
                      <a:pt x="16" y="646"/>
                    </a:lnTo>
                    <a:lnTo>
                      <a:pt x="14" y="646"/>
                    </a:lnTo>
                    <a:lnTo>
                      <a:pt x="14" y="644"/>
                    </a:lnTo>
                    <a:lnTo>
                      <a:pt x="11" y="644"/>
                    </a:lnTo>
                    <a:lnTo>
                      <a:pt x="11" y="641"/>
                    </a:lnTo>
                    <a:lnTo>
                      <a:pt x="9" y="632"/>
                    </a:lnTo>
                    <a:lnTo>
                      <a:pt x="9" y="630"/>
                    </a:lnTo>
                    <a:lnTo>
                      <a:pt x="7" y="630"/>
                    </a:lnTo>
                    <a:lnTo>
                      <a:pt x="4" y="627"/>
                    </a:lnTo>
                    <a:lnTo>
                      <a:pt x="2" y="627"/>
                    </a:lnTo>
                    <a:lnTo>
                      <a:pt x="2" y="625"/>
                    </a:lnTo>
                    <a:lnTo>
                      <a:pt x="2" y="622"/>
                    </a:lnTo>
                    <a:lnTo>
                      <a:pt x="2" y="622"/>
                    </a:lnTo>
                    <a:lnTo>
                      <a:pt x="4" y="620"/>
                    </a:lnTo>
                    <a:lnTo>
                      <a:pt x="4" y="615"/>
                    </a:lnTo>
                    <a:lnTo>
                      <a:pt x="9" y="611"/>
                    </a:lnTo>
                    <a:lnTo>
                      <a:pt x="9" y="603"/>
                    </a:lnTo>
                    <a:lnTo>
                      <a:pt x="11" y="599"/>
                    </a:lnTo>
                    <a:lnTo>
                      <a:pt x="11" y="594"/>
                    </a:lnTo>
                    <a:lnTo>
                      <a:pt x="14" y="592"/>
                    </a:lnTo>
                    <a:lnTo>
                      <a:pt x="14" y="592"/>
                    </a:lnTo>
                    <a:lnTo>
                      <a:pt x="16" y="592"/>
                    </a:lnTo>
                    <a:lnTo>
                      <a:pt x="21" y="592"/>
                    </a:lnTo>
                    <a:lnTo>
                      <a:pt x="35" y="592"/>
                    </a:lnTo>
                    <a:lnTo>
                      <a:pt x="37" y="594"/>
                    </a:lnTo>
                    <a:lnTo>
                      <a:pt x="37" y="594"/>
                    </a:lnTo>
                    <a:lnTo>
                      <a:pt x="40" y="594"/>
                    </a:lnTo>
                    <a:lnTo>
                      <a:pt x="42" y="596"/>
                    </a:lnTo>
                    <a:lnTo>
                      <a:pt x="42" y="599"/>
                    </a:lnTo>
                    <a:lnTo>
                      <a:pt x="49" y="608"/>
                    </a:lnTo>
                    <a:lnTo>
                      <a:pt x="52" y="611"/>
                    </a:lnTo>
                    <a:lnTo>
                      <a:pt x="54" y="613"/>
                    </a:lnTo>
                    <a:lnTo>
                      <a:pt x="59" y="613"/>
                    </a:lnTo>
                    <a:lnTo>
                      <a:pt x="61" y="613"/>
                    </a:lnTo>
                    <a:lnTo>
                      <a:pt x="63" y="613"/>
                    </a:lnTo>
                    <a:lnTo>
                      <a:pt x="63" y="611"/>
                    </a:lnTo>
                    <a:lnTo>
                      <a:pt x="63" y="611"/>
                    </a:lnTo>
                    <a:lnTo>
                      <a:pt x="63" y="606"/>
                    </a:lnTo>
                    <a:lnTo>
                      <a:pt x="63" y="603"/>
                    </a:lnTo>
                    <a:lnTo>
                      <a:pt x="63" y="601"/>
                    </a:lnTo>
                    <a:lnTo>
                      <a:pt x="63" y="601"/>
                    </a:lnTo>
                    <a:lnTo>
                      <a:pt x="66" y="599"/>
                    </a:lnTo>
                    <a:lnTo>
                      <a:pt x="68" y="596"/>
                    </a:lnTo>
                    <a:lnTo>
                      <a:pt x="75" y="592"/>
                    </a:lnTo>
                    <a:lnTo>
                      <a:pt x="75" y="589"/>
                    </a:lnTo>
                    <a:lnTo>
                      <a:pt x="75" y="589"/>
                    </a:lnTo>
                    <a:lnTo>
                      <a:pt x="75" y="587"/>
                    </a:lnTo>
                    <a:lnTo>
                      <a:pt x="75" y="587"/>
                    </a:lnTo>
                    <a:lnTo>
                      <a:pt x="73" y="585"/>
                    </a:lnTo>
                    <a:lnTo>
                      <a:pt x="71" y="585"/>
                    </a:lnTo>
                    <a:lnTo>
                      <a:pt x="68" y="582"/>
                    </a:lnTo>
                    <a:lnTo>
                      <a:pt x="68" y="582"/>
                    </a:lnTo>
                    <a:lnTo>
                      <a:pt x="78" y="575"/>
                    </a:lnTo>
                    <a:lnTo>
                      <a:pt x="97" y="566"/>
                    </a:lnTo>
                    <a:lnTo>
                      <a:pt x="89" y="559"/>
                    </a:lnTo>
                    <a:lnTo>
                      <a:pt x="89" y="556"/>
                    </a:lnTo>
                    <a:lnTo>
                      <a:pt x="80" y="537"/>
                    </a:lnTo>
                    <a:lnTo>
                      <a:pt x="75" y="533"/>
                    </a:lnTo>
                    <a:lnTo>
                      <a:pt x="75" y="530"/>
                    </a:lnTo>
                    <a:lnTo>
                      <a:pt x="73" y="530"/>
                    </a:lnTo>
                    <a:lnTo>
                      <a:pt x="66" y="528"/>
                    </a:lnTo>
                    <a:lnTo>
                      <a:pt x="61" y="523"/>
                    </a:lnTo>
                    <a:lnTo>
                      <a:pt x="59" y="521"/>
                    </a:lnTo>
                    <a:lnTo>
                      <a:pt x="56" y="521"/>
                    </a:lnTo>
                    <a:lnTo>
                      <a:pt x="56" y="516"/>
                    </a:lnTo>
                    <a:lnTo>
                      <a:pt x="54" y="514"/>
                    </a:lnTo>
                    <a:lnTo>
                      <a:pt x="52" y="509"/>
                    </a:lnTo>
                    <a:lnTo>
                      <a:pt x="52" y="506"/>
                    </a:lnTo>
                    <a:lnTo>
                      <a:pt x="52" y="504"/>
                    </a:lnTo>
                    <a:lnTo>
                      <a:pt x="52" y="499"/>
                    </a:lnTo>
                    <a:lnTo>
                      <a:pt x="47" y="497"/>
                    </a:lnTo>
                    <a:lnTo>
                      <a:pt x="47" y="488"/>
                    </a:lnTo>
                    <a:lnTo>
                      <a:pt x="47" y="485"/>
                    </a:lnTo>
                    <a:lnTo>
                      <a:pt x="47" y="485"/>
                    </a:lnTo>
                    <a:lnTo>
                      <a:pt x="37" y="476"/>
                    </a:lnTo>
                    <a:lnTo>
                      <a:pt x="35" y="473"/>
                    </a:lnTo>
                    <a:lnTo>
                      <a:pt x="35" y="471"/>
                    </a:lnTo>
                    <a:lnTo>
                      <a:pt x="37" y="471"/>
                    </a:lnTo>
                    <a:lnTo>
                      <a:pt x="37" y="471"/>
                    </a:lnTo>
                    <a:lnTo>
                      <a:pt x="40" y="471"/>
                    </a:lnTo>
                    <a:lnTo>
                      <a:pt x="40" y="469"/>
                    </a:lnTo>
                    <a:lnTo>
                      <a:pt x="40" y="466"/>
                    </a:lnTo>
                    <a:lnTo>
                      <a:pt x="40" y="464"/>
                    </a:lnTo>
                    <a:lnTo>
                      <a:pt x="37" y="462"/>
                    </a:lnTo>
                    <a:lnTo>
                      <a:pt x="37" y="459"/>
                    </a:lnTo>
                    <a:lnTo>
                      <a:pt x="37" y="457"/>
                    </a:lnTo>
                    <a:lnTo>
                      <a:pt x="37" y="457"/>
                    </a:lnTo>
                    <a:lnTo>
                      <a:pt x="35" y="454"/>
                    </a:lnTo>
                    <a:lnTo>
                      <a:pt x="33" y="457"/>
                    </a:lnTo>
                    <a:lnTo>
                      <a:pt x="30" y="457"/>
                    </a:lnTo>
                    <a:lnTo>
                      <a:pt x="30" y="454"/>
                    </a:lnTo>
                    <a:lnTo>
                      <a:pt x="28" y="454"/>
                    </a:lnTo>
                    <a:lnTo>
                      <a:pt x="28" y="452"/>
                    </a:lnTo>
                    <a:lnTo>
                      <a:pt x="28" y="447"/>
                    </a:lnTo>
                    <a:lnTo>
                      <a:pt x="28" y="445"/>
                    </a:lnTo>
                    <a:lnTo>
                      <a:pt x="28" y="440"/>
                    </a:lnTo>
                    <a:lnTo>
                      <a:pt x="28" y="440"/>
                    </a:lnTo>
                    <a:lnTo>
                      <a:pt x="26" y="438"/>
                    </a:lnTo>
                    <a:lnTo>
                      <a:pt x="23" y="438"/>
                    </a:lnTo>
                    <a:lnTo>
                      <a:pt x="19" y="436"/>
                    </a:lnTo>
                    <a:lnTo>
                      <a:pt x="14" y="433"/>
                    </a:lnTo>
                    <a:lnTo>
                      <a:pt x="11" y="428"/>
                    </a:lnTo>
                    <a:lnTo>
                      <a:pt x="4" y="417"/>
                    </a:lnTo>
                    <a:lnTo>
                      <a:pt x="0" y="412"/>
                    </a:lnTo>
                    <a:lnTo>
                      <a:pt x="0" y="407"/>
                    </a:lnTo>
                    <a:lnTo>
                      <a:pt x="0" y="407"/>
                    </a:lnTo>
                    <a:lnTo>
                      <a:pt x="0" y="405"/>
                    </a:lnTo>
                    <a:lnTo>
                      <a:pt x="2" y="402"/>
                    </a:lnTo>
                    <a:lnTo>
                      <a:pt x="7" y="398"/>
                    </a:lnTo>
                    <a:lnTo>
                      <a:pt x="7" y="395"/>
                    </a:lnTo>
                    <a:lnTo>
                      <a:pt x="7" y="395"/>
                    </a:lnTo>
                    <a:lnTo>
                      <a:pt x="9" y="393"/>
                    </a:lnTo>
                    <a:lnTo>
                      <a:pt x="9" y="393"/>
                    </a:lnTo>
                    <a:lnTo>
                      <a:pt x="9" y="388"/>
                    </a:lnTo>
                    <a:lnTo>
                      <a:pt x="7" y="376"/>
                    </a:lnTo>
                    <a:lnTo>
                      <a:pt x="2" y="369"/>
                    </a:lnTo>
                    <a:lnTo>
                      <a:pt x="2" y="362"/>
                    </a:lnTo>
                    <a:lnTo>
                      <a:pt x="2" y="360"/>
                    </a:lnTo>
                    <a:lnTo>
                      <a:pt x="2" y="357"/>
                    </a:lnTo>
                    <a:lnTo>
                      <a:pt x="2" y="355"/>
                    </a:lnTo>
                    <a:lnTo>
                      <a:pt x="35" y="312"/>
                    </a:lnTo>
                    <a:lnTo>
                      <a:pt x="35" y="310"/>
                    </a:lnTo>
                    <a:lnTo>
                      <a:pt x="37" y="308"/>
                    </a:lnTo>
                    <a:lnTo>
                      <a:pt x="37" y="303"/>
                    </a:lnTo>
                    <a:lnTo>
                      <a:pt x="37" y="29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0" name="Freeform 49"/>
              <p:cNvSpPr>
                <a:spLocks/>
              </p:cNvSpPr>
              <p:nvPr/>
            </p:nvSpPr>
            <p:spPr bwMode="auto">
              <a:xfrm>
                <a:off x="2952946" y="803067"/>
                <a:ext cx="19904" cy="24094"/>
              </a:xfrm>
              <a:custGeom>
                <a:avLst/>
                <a:gdLst>
                  <a:gd name="T0" fmla="*/ 3 w 19"/>
                  <a:gd name="T1" fmla="*/ 9 h 23"/>
                  <a:gd name="T2" fmla="*/ 3 w 19"/>
                  <a:gd name="T3" fmla="*/ 9 h 23"/>
                  <a:gd name="T4" fmla="*/ 0 w 19"/>
                  <a:gd name="T5" fmla="*/ 7 h 23"/>
                  <a:gd name="T6" fmla="*/ 0 w 19"/>
                  <a:gd name="T7" fmla="*/ 4 h 23"/>
                  <a:gd name="T8" fmla="*/ 19 w 19"/>
                  <a:gd name="T9" fmla="*/ 0 h 23"/>
                  <a:gd name="T10" fmla="*/ 19 w 19"/>
                  <a:gd name="T11" fmla="*/ 9 h 23"/>
                  <a:gd name="T12" fmla="*/ 17 w 19"/>
                  <a:gd name="T13" fmla="*/ 16 h 23"/>
                  <a:gd name="T14" fmla="*/ 17 w 19"/>
                  <a:gd name="T15" fmla="*/ 21 h 23"/>
                  <a:gd name="T16" fmla="*/ 17 w 19"/>
                  <a:gd name="T17" fmla="*/ 23 h 23"/>
                  <a:gd name="T18" fmla="*/ 15 w 19"/>
                  <a:gd name="T19" fmla="*/ 23 h 23"/>
                  <a:gd name="T20" fmla="*/ 12 w 19"/>
                  <a:gd name="T21" fmla="*/ 23 h 23"/>
                  <a:gd name="T22" fmla="*/ 12 w 19"/>
                  <a:gd name="T23" fmla="*/ 23 h 23"/>
                  <a:gd name="T24" fmla="*/ 12 w 19"/>
                  <a:gd name="T25" fmla="*/ 23 h 23"/>
                  <a:gd name="T26" fmla="*/ 10 w 19"/>
                  <a:gd name="T27" fmla="*/ 21 h 23"/>
                  <a:gd name="T28" fmla="*/ 8 w 19"/>
                  <a:gd name="T29" fmla="*/ 19 h 23"/>
                  <a:gd name="T30" fmla="*/ 5 w 19"/>
                  <a:gd name="T31" fmla="*/ 16 h 23"/>
                  <a:gd name="T32" fmla="*/ 5 w 19"/>
                  <a:gd name="T33" fmla="*/ 14 h 23"/>
                  <a:gd name="T34" fmla="*/ 3 w 19"/>
                  <a:gd name="T35" fmla="*/ 12 h 23"/>
                  <a:gd name="T36" fmla="*/ 3 w 19"/>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23">
                    <a:moveTo>
                      <a:pt x="3" y="9"/>
                    </a:moveTo>
                    <a:lnTo>
                      <a:pt x="3" y="9"/>
                    </a:lnTo>
                    <a:lnTo>
                      <a:pt x="0" y="7"/>
                    </a:lnTo>
                    <a:lnTo>
                      <a:pt x="0" y="4"/>
                    </a:lnTo>
                    <a:lnTo>
                      <a:pt x="19" y="0"/>
                    </a:lnTo>
                    <a:lnTo>
                      <a:pt x="19" y="9"/>
                    </a:lnTo>
                    <a:lnTo>
                      <a:pt x="17" y="16"/>
                    </a:lnTo>
                    <a:lnTo>
                      <a:pt x="17" y="21"/>
                    </a:lnTo>
                    <a:lnTo>
                      <a:pt x="17" y="23"/>
                    </a:lnTo>
                    <a:lnTo>
                      <a:pt x="15" y="23"/>
                    </a:lnTo>
                    <a:lnTo>
                      <a:pt x="12" y="23"/>
                    </a:lnTo>
                    <a:lnTo>
                      <a:pt x="12" y="23"/>
                    </a:lnTo>
                    <a:lnTo>
                      <a:pt x="12" y="23"/>
                    </a:lnTo>
                    <a:lnTo>
                      <a:pt x="10" y="21"/>
                    </a:lnTo>
                    <a:lnTo>
                      <a:pt x="8" y="19"/>
                    </a:lnTo>
                    <a:lnTo>
                      <a:pt x="5" y="16"/>
                    </a:lnTo>
                    <a:lnTo>
                      <a:pt x="5" y="14"/>
                    </a:lnTo>
                    <a:lnTo>
                      <a:pt x="3" y="12"/>
                    </a:lnTo>
                    <a:lnTo>
                      <a:pt x="3" y="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1" name="Freeform 50"/>
              <p:cNvSpPr>
                <a:spLocks/>
              </p:cNvSpPr>
              <p:nvPr/>
            </p:nvSpPr>
            <p:spPr bwMode="auto">
              <a:xfrm>
                <a:off x="2952946" y="803067"/>
                <a:ext cx="19904" cy="24094"/>
              </a:xfrm>
              <a:custGeom>
                <a:avLst/>
                <a:gdLst>
                  <a:gd name="T0" fmla="*/ 3 w 19"/>
                  <a:gd name="T1" fmla="*/ 9 h 23"/>
                  <a:gd name="T2" fmla="*/ 3 w 19"/>
                  <a:gd name="T3" fmla="*/ 9 h 23"/>
                  <a:gd name="T4" fmla="*/ 0 w 19"/>
                  <a:gd name="T5" fmla="*/ 7 h 23"/>
                  <a:gd name="T6" fmla="*/ 0 w 19"/>
                  <a:gd name="T7" fmla="*/ 4 h 23"/>
                  <a:gd name="T8" fmla="*/ 19 w 19"/>
                  <a:gd name="T9" fmla="*/ 0 h 23"/>
                  <a:gd name="T10" fmla="*/ 19 w 19"/>
                  <a:gd name="T11" fmla="*/ 9 h 23"/>
                  <a:gd name="T12" fmla="*/ 17 w 19"/>
                  <a:gd name="T13" fmla="*/ 16 h 23"/>
                  <a:gd name="T14" fmla="*/ 17 w 19"/>
                  <a:gd name="T15" fmla="*/ 21 h 23"/>
                  <a:gd name="T16" fmla="*/ 17 w 19"/>
                  <a:gd name="T17" fmla="*/ 23 h 23"/>
                  <a:gd name="T18" fmla="*/ 15 w 19"/>
                  <a:gd name="T19" fmla="*/ 23 h 23"/>
                  <a:gd name="T20" fmla="*/ 12 w 19"/>
                  <a:gd name="T21" fmla="*/ 23 h 23"/>
                  <a:gd name="T22" fmla="*/ 12 w 19"/>
                  <a:gd name="T23" fmla="*/ 23 h 23"/>
                  <a:gd name="T24" fmla="*/ 12 w 19"/>
                  <a:gd name="T25" fmla="*/ 23 h 23"/>
                  <a:gd name="T26" fmla="*/ 10 w 19"/>
                  <a:gd name="T27" fmla="*/ 21 h 23"/>
                  <a:gd name="T28" fmla="*/ 8 w 19"/>
                  <a:gd name="T29" fmla="*/ 19 h 23"/>
                  <a:gd name="T30" fmla="*/ 5 w 19"/>
                  <a:gd name="T31" fmla="*/ 16 h 23"/>
                  <a:gd name="T32" fmla="*/ 5 w 19"/>
                  <a:gd name="T33" fmla="*/ 14 h 23"/>
                  <a:gd name="T34" fmla="*/ 3 w 19"/>
                  <a:gd name="T35" fmla="*/ 12 h 23"/>
                  <a:gd name="T36" fmla="*/ 3 w 19"/>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23">
                    <a:moveTo>
                      <a:pt x="3" y="9"/>
                    </a:moveTo>
                    <a:lnTo>
                      <a:pt x="3" y="9"/>
                    </a:lnTo>
                    <a:lnTo>
                      <a:pt x="0" y="7"/>
                    </a:lnTo>
                    <a:lnTo>
                      <a:pt x="0" y="4"/>
                    </a:lnTo>
                    <a:lnTo>
                      <a:pt x="19" y="0"/>
                    </a:lnTo>
                    <a:lnTo>
                      <a:pt x="19" y="9"/>
                    </a:lnTo>
                    <a:lnTo>
                      <a:pt x="17" y="16"/>
                    </a:lnTo>
                    <a:lnTo>
                      <a:pt x="17" y="21"/>
                    </a:lnTo>
                    <a:lnTo>
                      <a:pt x="17" y="23"/>
                    </a:lnTo>
                    <a:lnTo>
                      <a:pt x="15" y="23"/>
                    </a:lnTo>
                    <a:lnTo>
                      <a:pt x="12" y="23"/>
                    </a:lnTo>
                    <a:lnTo>
                      <a:pt x="12" y="23"/>
                    </a:lnTo>
                    <a:lnTo>
                      <a:pt x="12" y="23"/>
                    </a:lnTo>
                    <a:lnTo>
                      <a:pt x="10" y="21"/>
                    </a:lnTo>
                    <a:lnTo>
                      <a:pt x="8" y="19"/>
                    </a:lnTo>
                    <a:lnTo>
                      <a:pt x="5" y="16"/>
                    </a:lnTo>
                    <a:lnTo>
                      <a:pt x="5" y="14"/>
                    </a:lnTo>
                    <a:lnTo>
                      <a:pt x="3" y="12"/>
                    </a:lnTo>
                    <a:lnTo>
                      <a:pt x="3" y="9"/>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p:nvSpPr>
            <p:spPr bwMode="auto">
              <a:xfrm>
                <a:off x="2941423" y="807258"/>
                <a:ext cx="38759" cy="35617"/>
              </a:xfrm>
              <a:custGeom>
                <a:avLst/>
                <a:gdLst>
                  <a:gd name="T0" fmla="*/ 33 w 37"/>
                  <a:gd name="T1" fmla="*/ 27 h 34"/>
                  <a:gd name="T2" fmla="*/ 33 w 37"/>
                  <a:gd name="T3" fmla="*/ 27 h 34"/>
                  <a:gd name="T4" fmla="*/ 30 w 37"/>
                  <a:gd name="T5" fmla="*/ 29 h 34"/>
                  <a:gd name="T6" fmla="*/ 30 w 37"/>
                  <a:gd name="T7" fmla="*/ 31 h 34"/>
                  <a:gd name="T8" fmla="*/ 21 w 37"/>
                  <a:gd name="T9" fmla="*/ 34 h 34"/>
                  <a:gd name="T10" fmla="*/ 9 w 37"/>
                  <a:gd name="T11" fmla="*/ 22 h 34"/>
                  <a:gd name="T12" fmla="*/ 9 w 37"/>
                  <a:gd name="T13" fmla="*/ 22 h 34"/>
                  <a:gd name="T14" fmla="*/ 7 w 37"/>
                  <a:gd name="T15" fmla="*/ 17 h 34"/>
                  <a:gd name="T16" fmla="*/ 9 w 37"/>
                  <a:gd name="T17" fmla="*/ 12 h 34"/>
                  <a:gd name="T18" fmla="*/ 9 w 37"/>
                  <a:gd name="T19" fmla="*/ 10 h 34"/>
                  <a:gd name="T20" fmla="*/ 4 w 37"/>
                  <a:gd name="T21" fmla="*/ 10 h 34"/>
                  <a:gd name="T22" fmla="*/ 2 w 37"/>
                  <a:gd name="T23" fmla="*/ 8 h 34"/>
                  <a:gd name="T24" fmla="*/ 0 w 37"/>
                  <a:gd name="T25" fmla="*/ 5 h 34"/>
                  <a:gd name="T26" fmla="*/ 0 w 37"/>
                  <a:gd name="T27" fmla="*/ 3 h 34"/>
                  <a:gd name="T28" fmla="*/ 4 w 37"/>
                  <a:gd name="T29" fmla="*/ 3 h 34"/>
                  <a:gd name="T30" fmla="*/ 11 w 37"/>
                  <a:gd name="T31" fmla="*/ 0 h 34"/>
                  <a:gd name="T32" fmla="*/ 11 w 37"/>
                  <a:gd name="T33" fmla="*/ 3 h 34"/>
                  <a:gd name="T34" fmla="*/ 14 w 37"/>
                  <a:gd name="T35" fmla="*/ 5 h 34"/>
                  <a:gd name="T36" fmla="*/ 14 w 37"/>
                  <a:gd name="T37" fmla="*/ 8 h 34"/>
                  <a:gd name="T38" fmla="*/ 16 w 37"/>
                  <a:gd name="T39" fmla="*/ 10 h 34"/>
                  <a:gd name="T40" fmla="*/ 16 w 37"/>
                  <a:gd name="T41" fmla="*/ 12 h 34"/>
                  <a:gd name="T42" fmla="*/ 19 w 37"/>
                  <a:gd name="T43" fmla="*/ 15 h 34"/>
                  <a:gd name="T44" fmla="*/ 21 w 37"/>
                  <a:gd name="T45" fmla="*/ 17 h 34"/>
                  <a:gd name="T46" fmla="*/ 23 w 37"/>
                  <a:gd name="T47" fmla="*/ 19 h 34"/>
                  <a:gd name="T48" fmla="*/ 23 w 37"/>
                  <a:gd name="T49" fmla="*/ 19 h 34"/>
                  <a:gd name="T50" fmla="*/ 23 w 37"/>
                  <a:gd name="T51" fmla="*/ 19 h 34"/>
                  <a:gd name="T52" fmla="*/ 26 w 37"/>
                  <a:gd name="T53" fmla="*/ 19 h 34"/>
                  <a:gd name="T54" fmla="*/ 28 w 37"/>
                  <a:gd name="T55" fmla="*/ 19 h 34"/>
                  <a:gd name="T56" fmla="*/ 28 w 37"/>
                  <a:gd name="T57" fmla="*/ 17 h 34"/>
                  <a:gd name="T58" fmla="*/ 28 w 37"/>
                  <a:gd name="T59" fmla="*/ 12 h 34"/>
                  <a:gd name="T60" fmla="*/ 37 w 37"/>
                  <a:gd name="T61" fmla="*/ 12 h 34"/>
                  <a:gd name="T62" fmla="*/ 37 w 37"/>
                  <a:gd name="T63" fmla="*/ 15 h 34"/>
                  <a:gd name="T64" fmla="*/ 37 w 37"/>
                  <a:gd name="T65" fmla="*/ 15 h 34"/>
                  <a:gd name="T66" fmla="*/ 37 w 37"/>
                  <a:gd name="T67" fmla="*/ 17 h 34"/>
                  <a:gd name="T68" fmla="*/ 35 w 37"/>
                  <a:gd name="T69" fmla="*/ 22 h 34"/>
                  <a:gd name="T70" fmla="*/ 35 w 37"/>
                  <a:gd name="T71" fmla="*/ 24 h 34"/>
                  <a:gd name="T72" fmla="*/ 33 w 37"/>
                  <a:gd name="T73" fmla="*/ 24 h 34"/>
                  <a:gd name="T74" fmla="*/ 33 w 37"/>
                  <a:gd name="T75" fmla="*/ 27 h 34"/>
                  <a:gd name="T76" fmla="*/ 33 w 37"/>
                  <a:gd name="T77" fmla="*/ 27 h 34"/>
                  <a:gd name="T78" fmla="*/ 33 w 37"/>
                  <a:gd name="T79"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4">
                    <a:moveTo>
                      <a:pt x="33" y="27"/>
                    </a:moveTo>
                    <a:lnTo>
                      <a:pt x="33" y="27"/>
                    </a:lnTo>
                    <a:lnTo>
                      <a:pt x="30" y="29"/>
                    </a:lnTo>
                    <a:lnTo>
                      <a:pt x="30" y="31"/>
                    </a:lnTo>
                    <a:lnTo>
                      <a:pt x="21" y="34"/>
                    </a:lnTo>
                    <a:lnTo>
                      <a:pt x="9" y="22"/>
                    </a:lnTo>
                    <a:lnTo>
                      <a:pt x="9" y="22"/>
                    </a:lnTo>
                    <a:lnTo>
                      <a:pt x="7" y="17"/>
                    </a:lnTo>
                    <a:lnTo>
                      <a:pt x="9" y="12"/>
                    </a:lnTo>
                    <a:lnTo>
                      <a:pt x="9" y="10"/>
                    </a:lnTo>
                    <a:lnTo>
                      <a:pt x="4" y="10"/>
                    </a:lnTo>
                    <a:lnTo>
                      <a:pt x="2" y="8"/>
                    </a:lnTo>
                    <a:lnTo>
                      <a:pt x="0" y="5"/>
                    </a:lnTo>
                    <a:lnTo>
                      <a:pt x="0" y="3"/>
                    </a:lnTo>
                    <a:lnTo>
                      <a:pt x="4" y="3"/>
                    </a:lnTo>
                    <a:lnTo>
                      <a:pt x="11" y="0"/>
                    </a:lnTo>
                    <a:lnTo>
                      <a:pt x="11" y="3"/>
                    </a:lnTo>
                    <a:lnTo>
                      <a:pt x="14" y="5"/>
                    </a:lnTo>
                    <a:lnTo>
                      <a:pt x="14" y="8"/>
                    </a:lnTo>
                    <a:lnTo>
                      <a:pt x="16" y="10"/>
                    </a:lnTo>
                    <a:lnTo>
                      <a:pt x="16" y="12"/>
                    </a:lnTo>
                    <a:lnTo>
                      <a:pt x="19" y="15"/>
                    </a:lnTo>
                    <a:lnTo>
                      <a:pt x="21" y="17"/>
                    </a:lnTo>
                    <a:lnTo>
                      <a:pt x="23" y="19"/>
                    </a:lnTo>
                    <a:lnTo>
                      <a:pt x="23" y="19"/>
                    </a:lnTo>
                    <a:lnTo>
                      <a:pt x="23" y="19"/>
                    </a:lnTo>
                    <a:lnTo>
                      <a:pt x="26" y="19"/>
                    </a:lnTo>
                    <a:lnTo>
                      <a:pt x="28" y="19"/>
                    </a:lnTo>
                    <a:lnTo>
                      <a:pt x="28" y="17"/>
                    </a:lnTo>
                    <a:lnTo>
                      <a:pt x="28" y="12"/>
                    </a:lnTo>
                    <a:lnTo>
                      <a:pt x="37" y="12"/>
                    </a:lnTo>
                    <a:lnTo>
                      <a:pt x="37" y="15"/>
                    </a:lnTo>
                    <a:lnTo>
                      <a:pt x="37" y="15"/>
                    </a:lnTo>
                    <a:lnTo>
                      <a:pt x="37" y="17"/>
                    </a:lnTo>
                    <a:lnTo>
                      <a:pt x="35" y="22"/>
                    </a:lnTo>
                    <a:lnTo>
                      <a:pt x="35" y="24"/>
                    </a:lnTo>
                    <a:lnTo>
                      <a:pt x="33" y="24"/>
                    </a:lnTo>
                    <a:lnTo>
                      <a:pt x="33" y="27"/>
                    </a:lnTo>
                    <a:lnTo>
                      <a:pt x="33" y="27"/>
                    </a:lnTo>
                    <a:lnTo>
                      <a:pt x="33" y="2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p:nvSpPr>
            <p:spPr bwMode="auto">
              <a:xfrm>
                <a:off x="2941423" y="807258"/>
                <a:ext cx="38759" cy="35617"/>
              </a:xfrm>
              <a:custGeom>
                <a:avLst/>
                <a:gdLst>
                  <a:gd name="T0" fmla="*/ 33 w 37"/>
                  <a:gd name="T1" fmla="*/ 27 h 34"/>
                  <a:gd name="T2" fmla="*/ 33 w 37"/>
                  <a:gd name="T3" fmla="*/ 27 h 34"/>
                  <a:gd name="T4" fmla="*/ 30 w 37"/>
                  <a:gd name="T5" fmla="*/ 29 h 34"/>
                  <a:gd name="T6" fmla="*/ 30 w 37"/>
                  <a:gd name="T7" fmla="*/ 31 h 34"/>
                  <a:gd name="T8" fmla="*/ 21 w 37"/>
                  <a:gd name="T9" fmla="*/ 34 h 34"/>
                  <a:gd name="T10" fmla="*/ 9 w 37"/>
                  <a:gd name="T11" fmla="*/ 22 h 34"/>
                  <a:gd name="T12" fmla="*/ 9 w 37"/>
                  <a:gd name="T13" fmla="*/ 22 h 34"/>
                  <a:gd name="T14" fmla="*/ 7 w 37"/>
                  <a:gd name="T15" fmla="*/ 17 h 34"/>
                  <a:gd name="T16" fmla="*/ 9 w 37"/>
                  <a:gd name="T17" fmla="*/ 12 h 34"/>
                  <a:gd name="T18" fmla="*/ 9 w 37"/>
                  <a:gd name="T19" fmla="*/ 10 h 34"/>
                  <a:gd name="T20" fmla="*/ 4 w 37"/>
                  <a:gd name="T21" fmla="*/ 10 h 34"/>
                  <a:gd name="T22" fmla="*/ 2 w 37"/>
                  <a:gd name="T23" fmla="*/ 8 h 34"/>
                  <a:gd name="T24" fmla="*/ 0 w 37"/>
                  <a:gd name="T25" fmla="*/ 5 h 34"/>
                  <a:gd name="T26" fmla="*/ 0 w 37"/>
                  <a:gd name="T27" fmla="*/ 3 h 34"/>
                  <a:gd name="T28" fmla="*/ 4 w 37"/>
                  <a:gd name="T29" fmla="*/ 3 h 34"/>
                  <a:gd name="T30" fmla="*/ 11 w 37"/>
                  <a:gd name="T31" fmla="*/ 0 h 34"/>
                  <a:gd name="T32" fmla="*/ 11 w 37"/>
                  <a:gd name="T33" fmla="*/ 3 h 34"/>
                  <a:gd name="T34" fmla="*/ 14 w 37"/>
                  <a:gd name="T35" fmla="*/ 5 h 34"/>
                  <a:gd name="T36" fmla="*/ 14 w 37"/>
                  <a:gd name="T37" fmla="*/ 8 h 34"/>
                  <a:gd name="T38" fmla="*/ 16 w 37"/>
                  <a:gd name="T39" fmla="*/ 10 h 34"/>
                  <a:gd name="T40" fmla="*/ 16 w 37"/>
                  <a:gd name="T41" fmla="*/ 12 h 34"/>
                  <a:gd name="T42" fmla="*/ 19 w 37"/>
                  <a:gd name="T43" fmla="*/ 15 h 34"/>
                  <a:gd name="T44" fmla="*/ 21 w 37"/>
                  <a:gd name="T45" fmla="*/ 17 h 34"/>
                  <a:gd name="T46" fmla="*/ 23 w 37"/>
                  <a:gd name="T47" fmla="*/ 19 h 34"/>
                  <a:gd name="T48" fmla="*/ 23 w 37"/>
                  <a:gd name="T49" fmla="*/ 19 h 34"/>
                  <a:gd name="T50" fmla="*/ 23 w 37"/>
                  <a:gd name="T51" fmla="*/ 19 h 34"/>
                  <a:gd name="T52" fmla="*/ 26 w 37"/>
                  <a:gd name="T53" fmla="*/ 19 h 34"/>
                  <a:gd name="T54" fmla="*/ 28 w 37"/>
                  <a:gd name="T55" fmla="*/ 19 h 34"/>
                  <a:gd name="T56" fmla="*/ 28 w 37"/>
                  <a:gd name="T57" fmla="*/ 17 h 34"/>
                  <a:gd name="T58" fmla="*/ 28 w 37"/>
                  <a:gd name="T59" fmla="*/ 12 h 34"/>
                  <a:gd name="T60" fmla="*/ 37 w 37"/>
                  <a:gd name="T61" fmla="*/ 12 h 34"/>
                  <a:gd name="T62" fmla="*/ 37 w 37"/>
                  <a:gd name="T63" fmla="*/ 15 h 34"/>
                  <a:gd name="T64" fmla="*/ 37 w 37"/>
                  <a:gd name="T65" fmla="*/ 15 h 34"/>
                  <a:gd name="T66" fmla="*/ 37 w 37"/>
                  <a:gd name="T67" fmla="*/ 17 h 34"/>
                  <a:gd name="T68" fmla="*/ 35 w 37"/>
                  <a:gd name="T69" fmla="*/ 22 h 34"/>
                  <a:gd name="T70" fmla="*/ 35 w 37"/>
                  <a:gd name="T71" fmla="*/ 24 h 34"/>
                  <a:gd name="T72" fmla="*/ 33 w 37"/>
                  <a:gd name="T73" fmla="*/ 24 h 34"/>
                  <a:gd name="T74" fmla="*/ 33 w 37"/>
                  <a:gd name="T75" fmla="*/ 27 h 34"/>
                  <a:gd name="T76" fmla="*/ 33 w 37"/>
                  <a:gd name="T77" fmla="*/ 27 h 34"/>
                  <a:gd name="T78" fmla="*/ 33 w 37"/>
                  <a:gd name="T79"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4">
                    <a:moveTo>
                      <a:pt x="33" y="27"/>
                    </a:moveTo>
                    <a:lnTo>
                      <a:pt x="33" y="27"/>
                    </a:lnTo>
                    <a:lnTo>
                      <a:pt x="30" y="29"/>
                    </a:lnTo>
                    <a:lnTo>
                      <a:pt x="30" y="31"/>
                    </a:lnTo>
                    <a:lnTo>
                      <a:pt x="21" y="34"/>
                    </a:lnTo>
                    <a:lnTo>
                      <a:pt x="9" y="22"/>
                    </a:lnTo>
                    <a:lnTo>
                      <a:pt x="9" y="22"/>
                    </a:lnTo>
                    <a:lnTo>
                      <a:pt x="7" y="17"/>
                    </a:lnTo>
                    <a:lnTo>
                      <a:pt x="9" y="12"/>
                    </a:lnTo>
                    <a:lnTo>
                      <a:pt x="9" y="10"/>
                    </a:lnTo>
                    <a:lnTo>
                      <a:pt x="4" y="10"/>
                    </a:lnTo>
                    <a:lnTo>
                      <a:pt x="2" y="8"/>
                    </a:lnTo>
                    <a:lnTo>
                      <a:pt x="0" y="5"/>
                    </a:lnTo>
                    <a:lnTo>
                      <a:pt x="0" y="3"/>
                    </a:lnTo>
                    <a:lnTo>
                      <a:pt x="4" y="3"/>
                    </a:lnTo>
                    <a:lnTo>
                      <a:pt x="11" y="0"/>
                    </a:lnTo>
                    <a:lnTo>
                      <a:pt x="11" y="3"/>
                    </a:lnTo>
                    <a:lnTo>
                      <a:pt x="14" y="5"/>
                    </a:lnTo>
                    <a:lnTo>
                      <a:pt x="14" y="8"/>
                    </a:lnTo>
                    <a:lnTo>
                      <a:pt x="16" y="10"/>
                    </a:lnTo>
                    <a:lnTo>
                      <a:pt x="16" y="12"/>
                    </a:lnTo>
                    <a:lnTo>
                      <a:pt x="19" y="15"/>
                    </a:lnTo>
                    <a:lnTo>
                      <a:pt x="21" y="17"/>
                    </a:lnTo>
                    <a:lnTo>
                      <a:pt x="23" y="19"/>
                    </a:lnTo>
                    <a:lnTo>
                      <a:pt x="23" y="19"/>
                    </a:lnTo>
                    <a:lnTo>
                      <a:pt x="23" y="19"/>
                    </a:lnTo>
                    <a:lnTo>
                      <a:pt x="26" y="19"/>
                    </a:lnTo>
                    <a:lnTo>
                      <a:pt x="28" y="19"/>
                    </a:lnTo>
                    <a:lnTo>
                      <a:pt x="28" y="17"/>
                    </a:lnTo>
                    <a:lnTo>
                      <a:pt x="28" y="12"/>
                    </a:lnTo>
                    <a:lnTo>
                      <a:pt x="37" y="12"/>
                    </a:lnTo>
                    <a:lnTo>
                      <a:pt x="37" y="15"/>
                    </a:lnTo>
                    <a:lnTo>
                      <a:pt x="37" y="15"/>
                    </a:lnTo>
                    <a:lnTo>
                      <a:pt x="37" y="17"/>
                    </a:lnTo>
                    <a:lnTo>
                      <a:pt x="35" y="22"/>
                    </a:lnTo>
                    <a:lnTo>
                      <a:pt x="35" y="24"/>
                    </a:lnTo>
                    <a:lnTo>
                      <a:pt x="33" y="24"/>
                    </a:lnTo>
                    <a:lnTo>
                      <a:pt x="33" y="27"/>
                    </a:lnTo>
                    <a:lnTo>
                      <a:pt x="33" y="27"/>
                    </a:lnTo>
                    <a:lnTo>
                      <a:pt x="33" y="27"/>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p:nvSpPr>
            <p:spPr bwMode="auto">
              <a:xfrm>
                <a:off x="2511925" y="362047"/>
                <a:ext cx="520634" cy="421117"/>
              </a:xfrm>
              <a:custGeom>
                <a:avLst/>
                <a:gdLst>
                  <a:gd name="T0" fmla="*/ 121 w 497"/>
                  <a:gd name="T1" fmla="*/ 11 h 402"/>
                  <a:gd name="T2" fmla="*/ 280 w 497"/>
                  <a:gd name="T3" fmla="*/ 4 h 402"/>
                  <a:gd name="T4" fmla="*/ 332 w 497"/>
                  <a:gd name="T5" fmla="*/ 4 h 402"/>
                  <a:gd name="T6" fmla="*/ 377 w 497"/>
                  <a:gd name="T7" fmla="*/ 16 h 402"/>
                  <a:gd name="T8" fmla="*/ 353 w 497"/>
                  <a:gd name="T9" fmla="*/ 45 h 402"/>
                  <a:gd name="T10" fmla="*/ 315 w 497"/>
                  <a:gd name="T11" fmla="*/ 90 h 402"/>
                  <a:gd name="T12" fmla="*/ 298 w 497"/>
                  <a:gd name="T13" fmla="*/ 125 h 402"/>
                  <a:gd name="T14" fmla="*/ 313 w 497"/>
                  <a:gd name="T15" fmla="*/ 151 h 402"/>
                  <a:gd name="T16" fmla="*/ 334 w 497"/>
                  <a:gd name="T17" fmla="*/ 146 h 402"/>
                  <a:gd name="T18" fmla="*/ 381 w 497"/>
                  <a:gd name="T19" fmla="*/ 153 h 402"/>
                  <a:gd name="T20" fmla="*/ 350 w 497"/>
                  <a:gd name="T21" fmla="*/ 224 h 402"/>
                  <a:gd name="T22" fmla="*/ 350 w 497"/>
                  <a:gd name="T23" fmla="*/ 241 h 402"/>
                  <a:gd name="T24" fmla="*/ 369 w 497"/>
                  <a:gd name="T25" fmla="*/ 248 h 402"/>
                  <a:gd name="T26" fmla="*/ 386 w 497"/>
                  <a:gd name="T27" fmla="*/ 305 h 402"/>
                  <a:gd name="T28" fmla="*/ 455 w 497"/>
                  <a:gd name="T29" fmla="*/ 331 h 402"/>
                  <a:gd name="T30" fmla="*/ 495 w 497"/>
                  <a:gd name="T31" fmla="*/ 378 h 402"/>
                  <a:gd name="T32" fmla="*/ 450 w 497"/>
                  <a:gd name="T33" fmla="*/ 388 h 402"/>
                  <a:gd name="T34" fmla="*/ 462 w 497"/>
                  <a:gd name="T35" fmla="*/ 376 h 402"/>
                  <a:gd name="T36" fmla="*/ 417 w 497"/>
                  <a:gd name="T37" fmla="*/ 328 h 402"/>
                  <a:gd name="T38" fmla="*/ 384 w 497"/>
                  <a:gd name="T39" fmla="*/ 345 h 402"/>
                  <a:gd name="T40" fmla="*/ 367 w 497"/>
                  <a:gd name="T41" fmla="*/ 362 h 402"/>
                  <a:gd name="T42" fmla="*/ 353 w 497"/>
                  <a:gd name="T43" fmla="*/ 371 h 402"/>
                  <a:gd name="T44" fmla="*/ 332 w 497"/>
                  <a:gd name="T45" fmla="*/ 355 h 402"/>
                  <a:gd name="T46" fmla="*/ 277 w 497"/>
                  <a:gd name="T47" fmla="*/ 350 h 402"/>
                  <a:gd name="T48" fmla="*/ 261 w 497"/>
                  <a:gd name="T49" fmla="*/ 355 h 402"/>
                  <a:gd name="T50" fmla="*/ 253 w 497"/>
                  <a:gd name="T51" fmla="*/ 371 h 402"/>
                  <a:gd name="T52" fmla="*/ 272 w 497"/>
                  <a:gd name="T53" fmla="*/ 385 h 402"/>
                  <a:gd name="T54" fmla="*/ 246 w 497"/>
                  <a:gd name="T55" fmla="*/ 376 h 402"/>
                  <a:gd name="T56" fmla="*/ 237 w 497"/>
                  <a:gd name="T57" fmla="*/ 364 h 402"/>
                  <a:gd name="T58" fmla="*/ 225 w 497"/>
                  <a:gd name="T59" fmla="*/ 345 h 402"/>
                  <a:gd name="T60" fmla="*/ 211 w 497"/>
                  <a:gd name="T61" fmla="*/ 333 h 402"/>
                  <a:gd name="T62" fmla="*/ 192 w 497"/>
                  <a:gd name="T63" fmla="*/ 338 h 402"/>
                  <a:gd name="T64" fmla="*/ 185 w 497"/>
                  <a:gd name="T65" fmla="*/ 331 h 402"/>
                  <a:gd name="T66" fmla="*/ 175 w 497"/>
                  <a:gd name="T67" fmla="*/ 340 h 402"/>
                  <a:gd name="T68" fmla="*/ 168 w 497"/>
                  <a:gd name="T69" fmla="*/ 340 h 402"/>
                  <a:gd name="T70" fmla="*/ 164 w 497"/>
                  <a:gd name="T71" fmla="*/ 333 h 402"/>
                  <a:gd name="T72" fmla="*/ 156 w 497"/>
                  <a:gd name="T73" fmla="*/ 340 h 402"/>
                  <a:gd name="T74" fmla="*/ 135 w 497"/>
                  <a:gd name="T75" fmla="*/ 359 h 402"/>
                  <a:gd name="T76" fmla="*/ 116 w 497"/>
                  <a:gd name="T77" fmla="*/ 347 h 402"/>
                  <a:gd name="T78" fmla="*/ 97 w 497"/>
                  <a:gd name="T79" fmla="*/ 350 h 402"/>
                  <a:gd name="T80" fmla="*/ 81 w 497"/>
                  <a:gd name="T81" fmla="*/ 319 h 402"/>
                  <a:gd name="T82" fmla="*/ 62 w 497"/>
                  <a:gd name="T83" fmla="*/ 307 h 402"/>
                  <a:gd name="T84" fmla="*/ 50 w 497"/>
                  <a:gd name="T85" fmla="*/ 288 h 402"/>
                  <a:gd name="T86" fmla="*/ 45 w 497"/>
                  <a:gd name="T87" fmla="*/ 253 h 402"/>
                  <a:gd name="T88" fmla="*/ 57 w 497"/>
                  <a:gd name="T89" fmla="*/ 243 h 402"/>
                  <a:gd name="T90" fmla="*/ 59 w 497"/>
                  <a:gd name="T91" fmla="*/ 229 h 402"/>
                  <a:gd name="T92" fmla="*/ 45 w 497"/>
                  <a:gd name="T93" fmla="*/ 210 h 402"/>
                  <a:gd name="T94" fmla="*/ 38 w 497"/>
                  <a:gd name="T95" fmla="*/ 198 h 402"/>
                  <a:gd name="T96" fmla="*/ 29 w 497"/>
                  <a:gd name="T97" fmla="*/ 194 h 402"/>
                  <a:gd name="T98" fmla="*/ 10 w 497"/>
                  <a:gd name="T99" fmla="*/ 187 h 402"/>
                  <a:gd name="T100" fmla="*/ 3 w 497"/>
                  <a:gd name="T101" fmla="*/ 172 h 402"/>
                  <a:gd name="T102" fmla="*/ 33 w 497"/>
                  <a:gd name="T103" fmla="*/ 134 h 402"/>
                  <a:gd name="T104" fmla="*/ 50 w 497"/>
                  <a:gd name="T105" fmla="*/ 90 h 402"/>
                  <a:gd name="T106" fmla="*/ 86 w 497"/>
                  <a:gd name="T107" fmla="*/ 82 h 402"/>
                  <a:gd name="T108" fmla="*/ 78 w 497"/>
                  <a:gd name="T109" fmla="*/ 73 h 402"/>
                  <a:gd name="T110" fmla="*/ 78 w 497"/>
                  <a:gd name="T111" fmla="*/ 59 h 402"/>
                  <a:gd name="T112" fmla="*/ 104 w 497"/>
                  <a:gd name="T113" fmla="*/ 45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7" h="402">
                    <a:moveTo>
                      <a:pt x="104" y="30"/>
                    </a:moveTo>
                    <a:lnTo>
                      <a:pt x="104" y="30"/>
                    </a:lnTo>
                    <a:lnTo>
                      <a:pt x="100" y="21"/>
                    </a:lnTo>
                    <a:lnTo>
                      <a:pt x="95" y="2"/>
                    </a:lnTo>
                    <a:lnTo>
                      <a:pt x="102" y="4"/>
                    </a:lnTo>
                    <a:lnTo>
                      <a:pt x="121" y="11"/>
                    </a:lnTo>
                    <a:lnTo>
                      <a:pt x="187" y="7"/>
                    </a:lnTo>
                    <a:lnTo>
                      <a:pt x="213" y="7"/>
                    </a:lnTo>
                    <a:lnTo>
                      <a:pt x="232" y="16"/>
                    </a:lnTo>
                    <a:lnTo>
                      <a:pt x="239" y="16"/>
                    </a:lnTo>
                    <a:lnTo>
                      <a:pt x="251" y="16"/>
                    </a:lnTo>
                    <a:lnTo>
                      <a:pt x="280" y="4"/>
                    </a:lnTo>
                    <a:lnTo>
                      <a:pt x="291" y="4"/>
                    </a:lnTo>
                    <a:lnTo>
                      <a:pt x="308" y="0"/>
                    </a:lnTo>
                    <a:lnTo>
                      <a:pt x="310" y="2"/>
                    </a:lnTo>
                    <a:lnTo>
                      <a:pt x="315" y="4"/>
                    </a:lnTo>
                    <a:lnTo>
                      <a:pt x="317" y="7"/>
                    </a:lnTo>
                    <a:lnTo>
                      <a:pt x="332" y="4"/>
                    </a:lnTo>
                    <a:lnTo>
                      <a:pt x="367" y="9"/>
                    </a:lnTo>
                    <a:lnTo>
                      <a:pt x="372" y="9"/>
                    </a:lnTo>
                    <a:lnTo>
                      <a:pt x="377" y="9"/>
                    </a:lnTo>
                    <a:lnTo>
                      <a:pt x="377" y="11"/>
                    </a:lnTo>
                    <a:lnTo>
                      <a:pt x="377" y="14"/>
                    </a:lnTo>
                    <a:lnTo>
                      <a:pt x="377" y="16"/>
                    </a:lnTo>
                    <a:lnTo>
                      <a:pt x="374" y="19"/>
                    </a:lnTo>
                    <a:lnTo>
                      <a:pt x="377" y="30"/>
                    </a:lnTo>
                    <a:lnTo>
                      <a:pt x="374" y="37"/>
                    </a:lnTo>
                    <a:lnTo>
                      <a:pt x="369" y="42"/>
                    </a:lnTo>
                    <a:lnTo>
                      <a:pt x="362" y="42"/>
                    </a:lnTo>
                    <a:lnTo>
                      <a:pt x="353" y="45"/>
                    </a:lnTo>
                    <a:lnTo>
                      <a:pt x="346" y="54"/>
                    </a:lnTo>
                    <a:lnTo>
                      <a:pt x="341" y="64"/>
                    </a:lnTo>
                    <a:lnTo>
                      <a:pt x="336" y="71"/>
                    </a:lnTo>
                    <a:lnTo>
                      <a:pt x="324" y="80"/>
                    </a:lnTo>
                    <a:lnTo>
                      <a:pt x="317" y="87"/>
                    </a:lnTo>
                    <a:lnTo>
                      <a:pt x="315" y="90"/>
                    </a:lnTo>
                    <a:lnTo>
                      <a:pt x="310" y="92"/>
                    </a:lnTo>
                    <a:lnTo>
                      <a:pt x="308" y="94"/>
                    </a:lnTo>
                    <a:lnTo>
                      <a:pt x="306" y="104"/>
                    </a:lnTo>
                    <a:lnTo>
                      <a:pt x="303" y="116"/>
                    </a:lnTo>
                    <a:lnTo>
                      <a:pt x="296" y="120"/>
                    </a:lnTo>
                    <a:lnTo>
                      <a:pt x="298" y="125"/>
                    </a:lnTo>
                    <a:lnTo>
                      <a:pt x="301" y="130"/>
                    </a:lnTo>
                    <a:lnTo>
                      <a:pt x="306" y="139"/>
                    </a:lnTo>
                    <a:lnTo>
                      <a:pt x="306" y="139"/>
                    </a:lnTo>
                    <a:lnTo>
                      <a:pt x="306" y="139"/>
                    </a:lnTo>
                    <a:lnTo>
                      <a:pt x="310" y="144"/>
                    </a:lnTo>
                    <a:lnTo>
                      <a:pt x="313" y="151"/>
                    </a:lnTo>
                    <a:lnTo>
                      <a:pt x="315" y="153"/>
                    </a:lnTo>
                    <a:lnTo>
                      <a:pt x="322" y="151"/>
                    </a:lnTo>
                    <a:lnTo>
                      <a:pt x="317" y="144"/>
                    </a:lnTo>
                    <a:lnTo>
                      <a:pt x="322" y="144"/>
                    </a:lnTo>
                    <a:lnTo>
                      <a:pt x="332" y="144"/>
                    </a:lnTo>
                    <a:lnTo>
                      <a:pt x="334" y="146"/>
                    </a:lnTo>
                    <a:lnTo>
                      <a:pt x="343" y="146"/>
                    </a:lnTo>
                    <a:lnTo>
                      <a:pt x="350" y="149"/>
                    </a:lnTo>
                    <a:lnTo>
                      <a:pt x="360" y="156"/>
                    </a:lnTo>
                    <a:lnTo>
                      <a:pt x="367" y="156"/>
                    </a:lnTo>
                    <a:lnTo>
                      <a:pt x="377" y="153"/>
                    </a:lnTo>
                    <a:lnTo>
                      <a:pt x="381" y="153"/>
                    </a:lnTo>
                    <a:lnTo>
                      <a:pt x="386" y="161"/>
                    </a:lnTo>
                    <a:lnTo>
                      <a:pt x="381" y="177"/>
                    </a:lnTo>
                    <a:lnTo>
                      <a:pt x="353" y="208"/>
                    </a:lnTo>
                    <a:lnTo>
                      <a:pt x="348" y="220"/>
                    </a:lnTo>
                    <a:lnTo>
                      <a:pt x="350" y="220"/>
                    </a:lnTo>
                    <a:lnTo>
                      <a:pt x="350" y="224"/>
                    </a:lnTo>
                    <a:lnTo>
                      <a:pt x="350" y="227"/>
                    </a:lnTo>
                    <a:lnTo>
                      <a:pt x="350" y="229"/>
                    </a:lnTo>
                    <a:lnTo>
                      <a:pt x="348" y="231"/>
                    </a:lnTo>
                    <a:lnTo>
                      <a:pt x="343" y="236"/>
                    </a:lnTo>
                    <a:lnTo>
                      <a:pt x="348" y="239"/>
                    </a:lnTo>
                    <a:lnTo>
                      <a:pt x="350" y="241"/>
                    </a:lnTo>
                    <a:lnTo>
                      <a:pt x="350" y="241"/>
                    </a:lnTo>
                    <a:lnTo>
                      <a:pt x="350" y="241"/>
                    </a:lnTo>
                    <a:lnTo>
                      <a:pt x="350" y="241"/>
                    </a:lnTo>
                    <a:lnTo>
                      <a:pt x="350" y="241"/>
                    </a:lnTo>
                    <a:lnTo>
                      <a:pt x="360" y="250"/>
                    </a:lnTo>
                    <a:lnTo>
                      <a:pt x="369" y="248"/>
                    </a:lnTo>
                    <a:lnTo>
                      <a:pt x="379" y="241"/>
                    </a:lnTo>
                    <a:lnTo>
                      <a:pt x="388" y="239"/>
                    </a:lnTo>
                    <a:lnTo>
                      <a:pt x="393" y="246"/>
                    </a:lnTo>
                    <a:lnTo>
                      <a:pt x="393" y="262"/>
                    </a:lnTo>
                    <a:lnTo>
                      <a:pt x="386" y="291"/>
                    </a:lnTo>
                    <a:lnTo>
                      <a:pt x="386" y="305"/>
                    </a:lnTo>
                    <a:lnTo>
                      <a:pt x="393" y="312"/>
                    </a:lnTo>
                    <a:lnTo>
                      <a:pt x="403" y="317"/>
                    </a:lnTo>
                    <a:lnTo>
                      <a:pt x="412" y="317"/>
                    </a:lnTo>
                    <a:lnTo>
                      <a:pt x="417" y="317"/>
                    </a:lnTo>
                    <a:lnTo>
                      <a:pt x="433" y="326"/>
                    </a:lnTo>
                    <a:lnTo>
                      <a:pt x="455" y="331"/>
                    </a:lnTo>
                    <a:lnTo>
                      <a:pt x="485" y="366"/>
                    </a:lnTo>
                    <a:lnTo>
                      <a:pt x="488" y="369"/>
                    </a:lnTo>
                    <a:lnTo>
                      <a:pt x="492" y="371"/>
                    </a:lnTo>
                    <a:lnTo>
                      <a:pt x="497" y="371"/>
                    </a:lnTo>
                    <a:lnTo>
                      <a:pt x="497" y="371"/>
                    </a:lnTo>
                    <a:lnTo>
                      <a:pt x="495" y="378"/>
                    </a:lnTo>
                    <a:lnTo>
                      <a:pt x="488" y="395"/>
                    </a:lnTo>
                    <a:lnTo>
                      <a:pt x="474" y="397"/>
                    </a:lnTo>
                    <a:lnTo>
                      <a:pt x="462" y="395"/>
                    </a:lnTo>
                    <a:lnTo>
                      <a:pt x="447" y="397"/>
                    </a:lnTo>
                    <a:lnTo>
                      <a:pt x="447" y="395"/>
                    </a:lnTo>
                    <a:lnTo>
                      <a:pt x="450" y="388"/>
                    </a:lnTo>
                    <a:lnTo>
                      <a:pt x="459" y="388"/>
                    </a:lnTo>
                    <a:lnTo>
                      <a:pt x="466" y="385"/>
                    </a:lnTo>
                    <a:lnTo>
                      <a:pt x="474" y="383"/>
                    </a:lnTo>
                    <a:lnTo>
                      <a:pt x="469" y="383"/>
                    </a:lnTo>
                    <a:lnTo>
                      <a:pt x="466" y="381"/>
                    </a:lnTo>
                    <a:lnTo>
                      <a:pt x="462" y="376"/>
                    </a:lnTo>
                    <a:lnTo>
                      <a:pt x="450" y="373"/>
                    </a:lnTo>
                    <a:lnTo>
                      <a:pt x="455" y="369"/>
                    </a:lnTo>
                    <a:lnTo>
                      <a:pt x="452" y="362"/>
                    </a:lnTo>
                    <a:lnTo>
                      <a:pt x="447" y="355"/>
                    </a:lnTo>
                    <a:lnTo>
                      <a:pt x="443" y="350"/>
                    </a:lnTo>
                    <a:lnTo>
                      <a:pt x="417" y="328"/>
                    </a:lnTo>
                    <a:lnTo>
                      <a:pt x="410" y="326"/>
                    </a:lnTo>
                    <a:lnTo>
                      <a:pt x="393" y="321"/>
                    </a:lnTo>
                    <a:lnTo>
                      <a:pt x="386" y="321"/>
                    </a:lnTo>
                    <a:lnTo>
                      <a:pt x="381" y="326"/>
                    </a:lnTo>
                    <a:lnTo>
                      <a:pt x="381" y="336"/>
                    </a:lnTo>
                    <a:lnTo>
                      <a:pt x="384" y="345"/>
                    </a:lnTo>
                    <a:lnTo>
                      <a:pt x="391" y="345"/>
                    </a:lnTo>
                    <a:lnTo>
                      <a:pt x="381" y="352"/>
                    </a:lnTo>
                    <a:lnTo>
                      <a:pt x="379" y="355"/>
                    </a:lnTo>
                    <a:lnTo>
                      <a:pt x="379" y="357"/>
                    </a:lnTo>
                    <a:lnTo>
                      <a:pt x="372" y="359"/>
                    </a:lnTo>
                    <a:lnTo>
                      <a:pt x="367" y="362"/>
                    </a:lnTo>
                    <a:lnTo>
                      <a:pt x="365" y="369"/>
                    </a:lnTo>
                    <a:lnTo>
                      <a:pt x="358" y="373"/>
                    </a:lnTo>
                    <a:lnTo>
                      <a:pt x="350" y="378"/>
                    </a:lnTo>
                    <a:lnTo>
                      <a:pt x="343" y="376"/>
                    </a:lnTo>
                    <a:lnTo>
                      <a:pt x="346" y="373"/>
                    </a:lnTo>
                    <a:lnTo>
                      <a:pt x="353" y="371"/>
                    </a:lnTo>
                    <a:lnTo>
                      <a:pt x="355" y="366"/>
                    </a:lnTo>
                    <a:lnTo>
                      <a:pt x="358" y="364"/>
                    </a:lnTo>
                    <a:lnTo>
                      <a:pt x="353" y="357"/>
                    </a:lnTo>
                    <a:lnTo>
                      <a:pt x="341" y="357"/>
                    </a:lnTo>
                    <a:lnTo>
                      <a:pt x="336" y="350"/>
                    </a:lnTo>
                    <a:lnTo>
                      <a:pt x="332" y="355"/>
                    </a:lnTo>
                    <a:lnTo>
                      <a:pt x="303" y="352"/>
                    </a:lnTo>
                    <a:lnTo>
                      <a:pt x="298" y="350"/>
                    </a:lnTo>
                    <a:lnTo>
                      <a:pt x="291" y="345"/>
                    </a:lnTo>
                    <a:lnTo>
                      <a:pt x="289" y="343"/>
                    </a:lnTo>
                    <a:lnTo>
                      <a:pt x="287" y="345"/>
                    </a:lnTo>
                    <a:lnTo>
                      <a:pt x="277" y="350"/>
                    </a:lnTo>
                    <a:lnTo>
                      <a:pt x="275" y="357"/>
                    </a:lnTo>
                    <a:lnTo>
                      <a:pt x="272" y="359"/>
                    </a:lnTo>
                    <a:lnTo>
                      <a:pt x="270" y="357"/>
                    </a:lnTo>
                    <a:lnTo>
                      <a:pt x="265" y="352"/>
                    </a:lnTo>
                    <a:lnTo>
                      <a:pt x="263" y="352"/>
                    </a:lnTo>
                    <a:lnTo>
                      <a:pt x="261" y="355"/>
                    </a:lnTo>
                    <a:lnTo>
                      <a:pt x="261" y="357"/>
                    </a:lnTo>
                    <a:lnTo>
                      <a:pt x="261" y="362"/>
                    </a:lnTo>
                    <a:lnTo>
                      <a:pt x="265" y="362"/>
                    </a:lnTo>
                    <a:lnTo>
                      <a:pt x="265" y="366"/>
                    </a:lnTo>
                    <a:lnTo>
                      <a:pt x="258" y="366"/>
                    </a:lnTo>
                    <a:lnTo>
                      <a:pt x="253" y="371"/>
                    </a:lnTo>
                    <a:lnTo>
                      <a:pt x="251" y="378"/>
                    </a:lnTo>
                    <a:lnTo>
                      <a:pt x="253" y="385"/>
                    </a:lnTo>
                    <a:lnTo>
                      <a:pt x="261" y="388"/>
                    </a:lnTo>
                    <a:lnTo>
                      <a:pt x="265" y="385"/>
                    </a:lnTo>
                    <a:lnTo>
                      <a:pt x="275" y="378"/>
                    </a:lnTo>
                    <a:lnTo>
                      <a:pt x="272" y="385"/>
                    </a:lnTo>
                    <a:lnTo>
                      <a:pt x="265" y="395"/>
                    </a:lnTo>
                    <a:lnTo>
                      <a:pt x="263" y="402"/>
                    </a:lnTo>
                    <a:lnTo>
                      <a:pt x="263" y="402"/>
                    </a:lnTo>
                    <a:lnTo>
                      <a:pt x="258" y="397"/>
                    </a:lnTo>
                    <a:lnTo>
                      <a:pt x="256" y="395"/>
                    </a:lnTo>
                    <a:lnTo>
                      <a:pt x="246" y="376"/>
                    </a:lnTo>
                    <a:lnTo>
                      <a:pt x="244" y="376"/>
                    </a:lnTo>
                    <a:lnTo>
                      <a:pt x="242" y="371"/>
                    </a:lnTo>
                    <a:lnTo>
                      <a:pt x="239" y="369"/>
                    </a:lnTo>
                    <a:lnTo>
                      <a:pt x="237" y="369"/>
                    </a:lnTo>
                    <a:lnTo>
                      <a:pt x="237" y="364"/>
                    </a:lnTo>
                    <a:lnTo>
                      <a:pt x="237" y="364"/>
                    </a:lnTo>
                    <a:lnTo>
                      <a:pt x="237" y="364"/>
                    </a:lnTo>
                    <a:lnTo>
                      <a:pt x="235" y="362"/>
                    </a:lnTo>
                    <a:lnTo>
                      <a:pt x="227" y="352"/>
                    </a:lnTo>
                    <a:lnTo>
                      <a:pt x="227" y="352"/>
                    </a:lnTo>
                    <a:lnTo>
                      <a:pt x="225" y="350"/>
                    </a:lnTo>
                    <a:lnTo>
                      <a:pt x="225" y="345"/>
                    </a:lnTo>
                    <a:lnTo>
                      <a:pt x="223" y="340"/>
                    </a:lnTo>
                    <a:lnTo>
                      <a:pt x="223" y="336"/>
                    </a:lnTo>
                    <a:lnTo>
                      <a:pt x="223" y="336"/>
                    </a:lnTo>
                    <a:lnTo>
                      <a:pt x="220" y="331"/>
                    </a:lnTo>
                    <a:lnTo>
                      <a:pt x="216" y="328"/>
                    </a:lnTo>
                    <a:lnTo>
                      <a:pt x="211" y="333"/>
                    </a:lnTo>
                    <a:lnTo>
                      <a:pt x="211" y="338"/>
                    </a:lnTo>
                    <a:lnTo>
                      <a:pt x="211" y="338"/>
                    </a:lnTo>
                    <a:lnTo>
                      <a:pt x="209" y="340"/>
                    </a:lnTo>
                    <a:lnTo>
                      <a:pt x="206" y="340"/>
                    </a:lnTo>
                    <a:lnTo>
                      <a:pt x="192" y="340"/>
                    </a:lnTo>
                    <a:lnTo>
                      <a:pt x="192" y="338"/>
                    </a:lnTo>
                    <a:lnTo>
                      <a:pt x="190" y="338"/>
                    </a:lnTo>
                    <a:lnTo>
                      <a:pt x="190" y="336"/>
                    </a:lnTo>
                    <a:lnTo>
                      <a:pt x="190" y="333"/>
                    </a:lnTo>
                    <a:lnTo>
                      <a:pt x="190" y="333"/>
                    </a:lnTo>
                    <a:lnTo>
                      <a:pt x="187" y="333"/>
                    </a:lnTo>
                    <a:lnTo>
                      <a:pt x="185" y="331"/>
                    </a:lnTo>
                    <a:lnTo>
                      <a:pt x="185" y="331"/>
                    </a:lnTo>
                    <a:lnTo>
                      <a:pt x="183" y="331"/>
                    </a:lnTo>
                    <a:lnTo>
                      <a:pt x="180" y="333"/>
                    </a:lnTo>
                    <a:lnTo>
                      <a:pt x="178" y="336"/>
                    </a:lnTo>
                    <a:lnTo>
                      <a:pt x="178" y="338"/>
                    </a:lnTo>
                    <a:lnTo>
                      <a:pt x="175" y="340"/>
                    </a:lnTo>
                    <a:lnTo>
                      <a:pt x="175" y="343"/>
                    </a:lnTo>
                    <a:lnTo>
                      <a:pt x="175" y="343"/>
                    </a:lnTo>
                    <a:lnTo>
                      <a:pt x="173" y="343"/>
                    </a:lnTo>
                    <a:lnTo>
                      <a:pt x="171" y="343"/>
                    </a:lnTo>
                    <a:lnTo>
                      <a:pt x="171" y="340"/>
                    </a:lnTo>
                    <a:lnTo>
                      <a:pt x="168" y="340"/>
                    </a:lnTo>
                    <a:lnTo>
                      <a:pt x="168" y="338"/>
                    </a:lnTo>
                    <a:lnTo>
                      <a:pt x="168" y="336"/>
                    </a:lnTo>
                    <a:lnTo>
                      <a:pt x="168" y="336"/>
                    </a:lnTo>
                    <a:lnTo>
                      <a:pt x="168" y="333"/>
                    </a:lnTo>
                    <a:lnTo>
                      <a:pt x="166" y="333"/>
                    </a:lnTo>
                    <a:lnTo>
                      <a:pt x="164" y="333"/>
                    </a:lnTo>
                    <a:lnTo>
                      <a:pt x="161" y="331"/>
                    </a:lnTo>
                    <a:lnTo>
                      <a:pt x="159" y="331"/>
                    </a:lnTo>
                    <a:lnTo>
                      <a:pt x="159" y="333"/>
                    </a:lnTo>
                    <a:lnTo>
                      <a:pt x="159" y="336"/>
                    </a:lnTo>
                    <a:lnTo>
                      <a:pt x="156" y="338"/>
                    </a:lnTo>
                    <a:lnTo>
                      <a:pt x="156" y="340"/>
                    </a:lnTo>
                    <a:lnTo>
                      <a:pt x="154" y="340"/>
                    </a:lnTo>
                    <a:lnTo>
                      <a:pt x="149" y="343"/>
                    </a:lnTo>
                    <a:lnTo>
                      <a:pt x="147" y="345"/>
                    </a:lnTo>
                    <a:lnTo>
                      <a:pt x="145" y="347"/>
                    </a:lnTo>
                    <a:lnTo>
                      <a:pt x="138" y="357"/>
                    </a:lnTo>
                    <a:lnTo>
                      <a:pt x="135" y="359"/>
                    </a:lnTo>
                    <a:lnTo>
                      <a:pt x="130" y="359"/>
                    </a:lnTo>
                    <a:lnTo>
                      <a:pt x="128" y="355"/>
                    </a:lnTo>
                    <a:lnTo>
                      <a:pt x="126" y="352"/>
                    </a:lnTo>
                    <a:lnTo>
                      <a:pt x="121" y="350"/>
                    </a:lnTo>
                    <a:lnTo>
                      <a:pt x="119" y="347"/>
                    </a:lnTo>
                    <a:lnTo>
                      <a:pt x="116" y="347"/>
                    </a:lnTo>
                    <a:lnTo>
                      <a:pt x="116" y="350"/>
                    </a:lnTo>
                    <a:lnTo>
                      <a:pt x="114" y="350"/>
                    </a:lnTo>
                    <a:lnTo>
                      <a:pt x="112" y="352"/>
                    </a:lnTo>
                    <a:lnTo>
                      <a:pt x="109" y="352"/>
                    </a:lnTo>
                    <a:lnTo>
                      <a:pt x="109" y="352"/>
                    </a:lnTo>
                    <a:lnTo>
                      <a:pt x="97" y="350"/>
                    </a:lnTo>
                    <a:lnTo>
                      <a:pt x="95" y="347"/>
                    </a:lnTo>
                    <a:lnTo>
                      <a:pt x="95" y="345"/>
                    </a:lnTo>
                    <a:lnTo>
                      <a:pt x="93" y="343"/>
                    </a:lnTo>
                    <a:lnTo>
                      <a:pt x="83" y="324"/>
                    </a:lnTo>
                    <a:lnTo>
                      <a:pt x="81" y="319"/>
                    </a:lnTo>
                    <a:lnTo>
                      <a:pt x="81" y="319"/>
                    </a:lnTo>
                    <a:lnTo>
                      <a:pt x="81" y="317"/>
                    </a:lnTo>
                    <a:lnTo>
                      <a:pt x="78" y="314"/>
                    </a:lnTo>
                    <a:lnTo>
                      <a:pt x="76" y="314"/>
                    </a:lnTo>
                    <a:lnTo>
                      <a:pt x="71" y="312"/>
                    </a:lnTo>
                    <a:lnTo>
                      <a:pt x="69" y="312"/>
                    </a:lnTo>
                    <a:lnTo>
                      <a:pt x="62" y="307"/>
                    </a:lnTo>
                    <a:lnTo>
                      <a:pt x="59" y="305"/>
                    </a:lnTo>
                    <a:lnTo>
                      <a:pt x="59" y="305"/>
                    </a:lnTo>
                    <a:lnTo>
                      <a:pt x="57" y="305"/>
                    </a:lnTo>
                    <a:lnTo>
                      <a:pt x="55" y="302"/>
                    </a:lnTo>
                    <a:lnTo>
                      <a:pt x="52" y="300"/>
                    </a:lnTo>
                    <a:lnTo>
                      <a:pt x="50" y="288"/>
                    </a:lnTo>
                    <a:lnTo>
                      <a:pt x="48" y="279"/>
                    </a:lnTo>
                    <a:lnTo>
                      <a:pt x="41" y="267"/>
                    </a:lnTo>
                    <a:lnTo>
                      <a:pt x="43" y="260"/>
                    </a:lnTo>
                    <a:lnTo>
                      <a:pt x="43" y="258"/>
                    </a:lnTo>
                    <a:lnTo>
                      <a:pt x="43" y="255"/>
                    </a:lnTo>
                    <a:lnTo>
                      <a:pt x="45" y="253"/>
                    </a:lnTo>
                    <a:lnTo>
                      <a:pt x="45" y="250"/>
                    </a:lnTo>
                    <a:lnTo>
                      <a:pt x="45" y="250"/>
                    </a:lnTo>
                    <a:lnTo>
                      <a:pt x="48" y="250"/>
                    </a:lnTo>
                    <a:lnTo>
                      <a:pt x="48" y="248"/>
                    </a:lnTo>
                    <a:lnTo>
                      <a:pt x="55" y="246"/>
                    </a:lnTo>
                    <a:lnTo>
                      <a:pt x="57" y="243"/>
                    </a:lnTo>
                    <a:lnTo>
                      <a:pt x="59" y="241"/>
                    </a:lnTo>
                    <a:lnTo>
                      <a:pt x="59" y="241"/>
                    </a:lnTo>
                    <a:lnTo>
                      <a:pt x="59" y="239"/>
                    </a:lnTo>
                    <a:lnTo>
                      <a:pt x="59" y="236"/>
                    </a:lnTo>
                    <a:lnTo>
                      <a:pt x="59" y="234"/>
                    </a:lnTo>
                    <a:lnTo>
                      <a:pt x="59" y="229"/>
                    </a:lnTo>
                    <a:lnTo>
                      <a:pt x="57" y="222"/>
                    </a:lnTo>
                    <a:lnTo>
                      <a:pt x="55" y="220"/>
                    </a:lnTo>
                    <a:lnTo>
                      <a:pt x="52" y="217"/>
                    </a:lnTo>
                    <a:lnTo>
                      <a:pt x="48" y="213"/>
                    </a:lnTo>
                    <a:lnTo>
                      <a:pt x="45" y="210"/>
                    </a:lnTo>
                    <a:lnTo>
                      <a:pt x="45" y="210"/>
                    </a:lnTo>
                    <a:lnTo>
                      <a:pt x="43" y="210"/>
                    </a:lnTo>
                    <a:lnTo>
                      <a:pt x="43" y="208"/>
                    </a:lnTo>
                    <a:lnTo>
                      <a:pt x="41" y="201"/>
                    </a:lnTo>
                    <a:lnTo>
                      <a:pt x="41" y="198"/>
                    </a:lnTo>
                    <a:lnTo>
                      <a:pt x="38" y="198"/>
                    </a:lnTo>
                    <a:lnTo>
                      <a:pt x="38" y="198"/>
                    </a:lnTo>
                    <a:lnTo>
                      <a:pt x="33" y="198"/>
                    </a:lnTo>
                    <a:lnTo>
                      <a:pt x="33" y="198"/>
                    </a:lnTo>
                    <a:lnTo>
                      <a:pt x="31" y="196"/>
                    </a:lnTo>
                    <a:lnTo>
                      <a:pt x="31" y="196"/>
                    </a:lnTo>
                    <a:lnTo>
                      <a:pt x="31" y="194"/>
                    </a:lnTo>
                    <a:lnTo>
                      <a:pt x="29" y="194"/>
                    </a:lnTo>
                    <a:lnTo>
                      <a:pt x="29" y="191"/>
                    </a:lnTo>
                    <a:lnTo>
                      <a:pt x="26" y="191"/>
                    </a:lnTo>
                    <a:lnTo>
                      <a:pt x="22" y="194"/>
                    </a:lnTo>
                    <a:lnTo>
                      <a:pt x="19" y="194"/>
                    </a:lnTo>
                    <a:lnTo>
                      <a:pt x="17" y="191"/>
                    </a:lnTo>
                    <a:lnTo>
                      <a:pt x="10" y="187"/>
                    </a:lnTo>
                    <a:lnTo>
                      <a:pt x="5" y="182"/>
                    </a:lnTo>
                    <a:lnTo>
                      <a:pt x="3" y="182"/>
                    </a:lnTo>
                    <a:lnTo>
                      <a:pt x="3" y="179"/>
                    </a:lnTo>
                    <a:lnTo>
                      <a:pt x="0" y="177"/>
                    </a:lnTo>
                    <a:lnTo>
                      <a:pt x="3" y="175"/>
                    </a:lnTo>
                    <a:lnTo>
                      <a:pt x="3" y="172"/>
                    </a:lnTo>
                    <a:lnTo>
                      <a:pt x="7" y="165"/>
                    </a:lnTo>
                    <a:lnTo>
                      <a:pt x="10" y="161"/>
                    </a:lnTo>
                    <a:lnTo>
                      <a:pt x="12" y="156"/>
                    </a:lnTo>
                    <a:lnTo>
                      <a:pt x="26" y="146"/>
                    </a:lnTo>
                    <a:lnTo>
                      <a:pt x="29" y="144"/>
                    </a:lnTo>
                    <a:lnTo>
                      <a:pt x="33" y="134"/>
                    </a:lnTo>
                    <a:lnTo>
                      <a:pt x="41" y="116"/>
                    </a:lnTo>
                    <a:lnTo>
                      <a:pt x="41" y="106"/>
                    </a:lnTo>
                    <a:lnTo>
                      <a:pt x="43" y="97"/>
                    </a:lnTo>
                    <a:lnTo>
                      <a:pt x="43" y="94"/>
                    </a:lnTo>
                    <a:lnTo>
                      <a:pt x="45" y="94"/>
                    </a:lnTo>
                    <a:lnTo>
                      <a:pt x="50" y="90"/>
                    </a:lnTo>
                    <a:lnTo>
                      <a:pt x="62" y="85"/>
                    </a:lnTo>
                    <a:lnTo>
                      <a:pt x="76" y="82"/>
                    </a:lnTo>
                    <a:lnTo>
                      <a:pt x="78" y="82"/>
                    </a:lnTo>
                    <a:lnTo>
                      <a:pt x="83" y="82"/>
                    </a:lnTo>
                    <a:lnTo>
                      <a:pt x="83" y="82"/>
                    </a:lnTo>
                    <a:lnTo>
                      <a:pt x="86" y="82"/>
                    </a:lnTo>
                    <a:lnTo>
                      <a:pt x="86" y="80"/>
                    </a:lnTo>
                    <a:lnTo>
                      <a:pt x="86" y="78"/>
                    </a:lnTo>
                    <a:lnTo>
                      <a:pt x="83" y="75"/>
                    </a:lnTo>
                    <a:lnTo>
                      <a:pt x="83" y="73"/>
                    </a:lnTo>
                    <a:lnTo>
                      <a:pt x="81" y="73"/>
                    </a:lnTo>
                    <a:lnTo>
                      <a:pt x="78" y="73"/>
                    </a:lnTo>
                    <a:lnTo>
                      <a:pt x="76" y="73"/>
                    </a:lnTo>
                    <a:lnTo>
                      <a:pt x="76" y="71"/>
                    </a:lnTo>
                    <a:lnTo>
                      <a:pt x="74" y="71"/>
                    </a:lnTo>
                    <a:lnTo>
                      <a:pt x="74" y="68"/>
                    </a:lnTo>
                    <a:lnTo>
                      <a:pt x="76" y="66"/>
                    </a:lnTo>
                    <a:lnTo>
                      <a:pt x="78" y="59"/>
                    </a:lnTo>
                    <a:lnTo>
                      <a:pt x="81" y="56"/>
                    </a:lnTo>
                    <a:lnTo>
                      <a:pt x="81" y="56"/>
                    </a:lnTo>
                    <a:lnTo>
                      <a:pt x="83" y="54"/>
                    </a:lnTo>
                    <a:lnTo>
                      <a:pt x="86" y="52"/>
                    </a:lnTo>
                    <a:lnTo>
                      <a:pt x="104" y="47"/>
                    </a:lnTo>
                    <a:lnTo>
                      <a:pt x="104" y="45"/>
                    </a:lnTo>
                    <a:lnTo>
                      <a:pt x="107" y="45"/>
                    </a:lnTo>
                    <a:lnTo>
                      <a:pt x="104" y="40"/>
                    </a:lnTo>
                    <a:lnTo>
                      <a:pt x="104" y="35"/>
                    </a:lnTo>
                    <a:lnTo>
                      <a:pt x="104" y="30"/>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p:nvSpPr>
            <p:spPr bwMode="auto">
              <a:xfrm>
                <a:off x="1892821" y="195486"/>
                <a:ext cx="631675" cy="674625"/>
              </a:xfrm>
              <a:custGeom>
                <a:avLst/>
                <a:gdLst>
                  <a:gd name="T0" fmla="*/ 24 w 603"/>
                  <a:gd name="T1" fmla="*/ 260 h 644"/>
                  <a:gd name="T2" fmla="*/ 5 w 603"/>
                  <a:gd name="T3" fmla="*/ 218 h 644"/>
                  <a:gd name="T4" fmla="*/ 14 w 603"/>
                  <a:gd name="T5" fmla="*/ 163 h 644"/>
                  <a:gd name="T6" fmla="*/ 94 w 603"/>
                  <a:gd name="T7" fmla="*/ 180 h 644"/>
                  <a:gd name="T8" fmla="*/ 128 w 603"/>
                  <a:gd name="T9" fmla="*/ 182 h 644"/>
                  <a:gd name="T10" fmla="*/ 175 w 603"/>
                  <a:gd name="T11" fmla="*/ 182 h 644"/>
                  <a:gd name="T12" fmla="*/ 191 w 603"/>
                  <a:gd name="T13" fmla="*/ 137 h 644"/>
                  <a:gd name="T14" fmla="*/ 281 w 603"/>
                  <a:gd name="T15" fmla="*/ 81 h 644"/>
                  <a:gd name="T16" fmla="*/ 307 w 603"/>
                  <a:gd name="T17" fmla="*/ 66 h 644"/>
                  <a:gd name="T18" fmla="*/ 333 w 603"/>
                  <a:gd name="T19" fmla="*/ 59 h 644"/>
                  <a:gd name="T20" fmla="*/ 378 w 603"/>
                  <a:gd name="T21" fmla="*/ 66 h 644"/>
                  <a:gd name="T22" fmla="*/ 494 w 603"/>
                  <a:gd name="T23" fmla="*/ 0 h 644"/>
                  <a:gd name="T24" fmla="*/ 490 w 603"/>
                  <a:gd name="T25" fmla="*/ 64 h 644"/>
                  <a:gd name="T26" fmla="*/ 511 w 603"/>
                  <a:gd name="T27" fmla="*/ 85 h 644"/>
                  <a:gd name="T28" fmla="*/ 537 w 603"/>
                  <a:gd name="T29" fmla="*/ 118 h 644"/>
                  <a:gd name="T30" fmla="*/ 584 w 603"/>
                  <a:gd name="T31" fmla="*/ 156 h 644"/>
                  <a:gd name="T32" fmla="*/ 584 w 603"/>
                  <a:gd name="T33" fmla="*/ 180 h 644"/>
                  <a:gd name="T34" fmla="*/ 575 w 603"/>
                  <a:gd name="T35" fmla="*/ 185 h 644"/>
                  <a:gd name="T36" fmla="*/ 542 w 603"/>
                  <a:gd name="T37" fmla="*/ 199 h 644"/>
                  <a:gd name="T38" fmla="*/ 513 w 603"/>
                  <a:gd name="T39" fmla="*/ 187 h 644"/>
                  <a:gd name="T40" fmla="*/ 494 w 603"/>
                  <a:gd name="T41" fmla="*/ 196 h 644"/>
                  <a:gd name="T42" fmla="*/ 487 w 603"/>
                  <a:gd name="T43" fmla="*/ 232 h 644"/>
                  <a:gd name="T44" fmla="*/ 445 w 603"/>
                  <a:gd name="T45" fmla="*/ 270 h 644"/>
                  <a:gd name="T46" fmla="*/ 452 w 603"/>
                  <a:gd name="T47" fmla="*/ 284 h 644"/>
                  <a:gd name="T48" fmla="*/ 442 w 603"/>
                  <a:gd name="T49" fmla="*/ 312 h 644"/>
                  <a:gd name="T50" fmla="*/ 447 w 603"/>
                  <a:gd name="T51" fmla="*/ 338 h 644"/>
                  <a:gd name="T52" fmla="*/ 456 w 603"/>
                  <a:gd name="T53" fmla="*/ 355 h 644"/>
                  <a:gd name="T54" fmla="*/ 475 w 603"/>
                  <a:gd name="T55" fmla="*/ 362 h 644"/>
                  <a:gd name="T56" fmla="*/ 490 w 603"/>
                  <a:gd name="T57" fmla="*/ 381 h 644"/>
                  <a:gd name="T58" fmla="*/ 483 w 603"/>
                  <a:gd name="T59" fmla="*/ 398 h 644"/>
                  <a:gd name="T60" fmla="*/ 447 w 603"/>
                  <a:gd name="T61" fmla="*/ 428 h 644"/>
                  <a:gd name="T62" fmla="*/ 423 w 603"/>
                  <a:gd name="T63" fmla="*/ 454 h 644"/>
                  <a:gd name="T64" fmla="*/ 409 w 603"/>
                  <a:gd name="T65" fmla="*/ 492 h 644"/>
                  <a:gd name="T66" fmla="*/ 390 w 603"/>
                  <a:gd name="T67" fmla="*/ 480 h 644"/>
                  <a:gd name="T68" fmla="*/ 350 w 603"/>
                  <a:gd name="T69" fmla="*/ 495 h 644"/>
                  <a:gd name="T70" fmla="*/ 338 w 603"/>
                  <a:gd name="T71" fmla="*/ 514 h 644"/>
                  <a:gd name="T72" fmla="*/ 324 w 603"/>
                  <a:gd name="T73" fmla="*/ 523 h 644"/>
                  <a:gd name="T74" fmla="*/ 312 w 603"/>
                  <a:gd name="T75" fmla="*/ 525 h 644"/>
                  <a:gd name="T76" fmla="*/ 293 w 603"/>
                  <a:gd name="T77" fmla="*/ 587 h 644"/>
                  <a:gd name="T78" fmla="*/ 291 w 603"/>
                  <a:gd name="T79" fmla="*/ 603 h 644"/>
                  <a:gd name="T80" fmla="*/ 248 w 603"/>
                  <a:gd name="T81" fmla="*/ 627 h 644"/>
                  <a:gd name="T82" fmla="*/ 229 w 603"/>
                  <a:gd name="T83" fmla="*/ 637 h 644"/>
                  <a:gd name="T84" fmla="*/ 215 w 603"/>
                  <a:gd name="T85" fmla="*/ 641 h 644"/>
                  <a:gd name="T86" fmla="*/ 201 w 603"/>
                  <a:gd name="T87" fmla="*/ 618 h 644"/>
                  <a:gd name="T88" fmla="*/ 206 w 603"/>
                  <a:gd name="T89" fmla="*/ 601 h 644"/>
                  <a:gd name="T90" fmla="*/ 173 w 603"/>
                  <a:gd name="T91" fmla="*/ 580 h 644"/>
                  <a:gd name="T92" fmla="*/ 144 w 603"/>
                  <a:gd name="T93" fmla="*/ 584 h 644"/>
                  <a:gd name="T94" fmla="*/ 137 w 603"/>
                  <a:gd name="T95" fmla="*/ 599 h 644"/>
                  <a:gd name="T96" fmla="*/ 116 w 603"/>
                  <a:gd name="T97" fmla="*/ 608 h 644"/>
                  <a:gd name="T98" fmla="*/ 104 w 603"/>
                  <a:gd name="T99" fmla="*/ 601 h 644"/>
                  <a:gd name="T100" fmla="*/ 85 w 603"/>
                  <a:gd name="T101" fmla="*/ 577 h 644"/>
                  <a:gd name="T102" fmla="*/ 83 w 603"/>
                  <a:gd name="T103" fmla="*/ 554 h 644"/>
                  <a:gd name="T104" fmla="*/ 68 w 603"/>
                  <a:gd name="T105" fmla="*/ 540 h 644"/>
                  <a:gd name="T106" fmla="*/ 68 w 603"/>
                  <a:gd name="T107" fmla="*/ 518 h 644"/>
                  <a:gd name="T108" fmla="*/ 85 w 603"/>
                  <a:gd name="T109" fmla="*/ 478 h 644"/>
                  <a:gd name="T110" fmla="*/ 90 w 603"/>
                  <a:gd name="T111" fmla="*/ 421 h 644"/>
                  <a:gd name="T112" fmla="*/ 80 w 603"/>
                  <a:gd name="T113" fmla="*/ 390 h 644"/>
                  <a:gd name="T114" fmla="*/ 87 w 603"/>
                  <a:gd name="T115" fmla="*/ 367 h 644"/>
                  <a:gd name="T116" fmla="*/ 90 w 603"/>
                  <a:gd name="T117" fmla="*/ 336 h 644"/>
                  <a:gd name="T118" fmla="*/ 40 w 603"/>
                  <a:gd name="T119" fmla="*/ 31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3" h="644">
                    <a:moveTo>
                      <a:pt x="38" y="308"/>
                    </a:moveTo>
                    <a:lnTo>
                      <a:pt x="38" y="308"/>
                    </a:lnTo>
                    <a:lnTo>
                      <a:pt x="33" y="298"/>
                    </a:lnTo>
                    <a:lnTo>
                      <a:pt x="31" y="296"/>
                    </a:lnTo>
                    <a:lnTo>
                      <a:pt x="33" y="293"/>
                    </a:lnTo>
                    <a:lnTo>
                      <a:pt x="33" y="282"/>
                    </a:lnTo>
                    <a:lnTo>
                      <a:pt x="33" y="272"/>
                    </a:lnTo>
                    <a:lnTo>
                      <a:pt x="28" y="265"/>
                    </a:lnTo>
                    <a:lnTo>
                      <a:pt x="24" y="260"/>
                    </a:lnTo>
                    <a:lnTo>
                      <a:pt x="9" y="260"/>
                    </a:lnTo>
                    <a:lnTo>
                      <a:pt x="5" y="256"/>
                    </a:lnTo>
                    <a:lnTo>
                      <a:pt x="0" y="246"/>
                    </a:lnTo>
                    <a:lnTo>
                      <a:pt x="2" y="241"/>
                    </a:lnTo>
                    <a:lnTo>
                      <a:pt x="5" y="239"/>
                    </a:lnTo>
                    <a:lnTo>
                      <a:pt x="7" y="234"/>
                    </a:lnTo>
                    <a:lnTo>
                      <a:pt x="7" y="227"/>
                    </a:lnTo>
                    <a:lnTo>
                      <a:pt x="5" y="223"/>
                    </a:lnTo>
                    <a:lnTo>
                      <a:pt x="5" y="218"/>
                    </a:lnTo>
                    <a:lnTo>
                      <a:pt x="9" y="215"/>
                    </a:lnTo>
                    <a:lnTo>
                      <a:pt x="14" y="208"/>
                    </a:lnTo>
                    <a:lnTo>
                      <a:pt x="12" y="204"/>
                    </a:lnTo>
                    <a:lnTo>
                      <a:pt x="9" y="196"/>
                    </a:lnTo>
                    <a:lnTo>
                      <a:pt x="7" y="192"/>
                    </a:lnTo>
                    <a:lnTo>
                      <a:pt x="12" y="182"/>
                    </a:lnTo>
                    <a:lnTo>
                      <a:pt x="14" y="180"/>
                    </a:lnTo>
                    <a:lnTo>
                      <a:pt x="14" y="175"/>
                    </a:lnTo>
                    <a:lnTo>
                      <a:pt x="14" y="163"/>
                    </a:lnTo>
                    <a:lnTo>
                      <a:pt x="24" y="168"/>
                    </a:lnTo>
                    <a:lnTo>
                      <a:pt x="35" y="168"/>
                    </a:lnTo>
                    <a:lnTo>
                      <a:pt x="64" y="156"/>
                    </a:lnTo>
                    <a:lnTo>
                      <a:pt x="68" y="156"/>
                    </a:lnTo>
                    <a:lnTo>
                      <a:pt x="73" y="156"/>
                    </a:lnTo>
                    <a:lnTo>
                      <a:pt x="97" y="166"/>
                    </a:lnTo>
                    <a:lnTo>
                      <a:pt x="102" y="170"/>
                    </a:lnTo>
                    <a:lnTo>
                      <a:pt x="99" y="173"/>
                    </a:lnTo>
                    <a:lnTo>
                      <a:pt x="94" y="180"/>
                    </a:lnTo>
                    <a:lnTo>
                      <a:pt x="94" y="182"/>
                    </a:lnTo>
                    <a:lnTo>
                      <a:pt x="97" y="185"/>
                    </a:lnTo>
                    <a:lnTo>
                      <a:pt x="99" y="185"/>
                    </a:lnTo>
                    <a:lnTo>
                      <a:pt x="104" y="182"/>
                    </a:lnTo>
                    <a:lnTo>
                      <a:pt x="109" y="182"/>
                    </a:lnTo>
                    <a:lnTo>
                      <a:pt x="118" y="187"/>
                    </a:lnTo>
                    <a:lnTo>
                      <a:pt x="121" y="187"/>
                    </a:lnTo>
                    <a:lnTo>
                      <a:pt x="125" y="185"/>
                    </a:lnTo>
                    <a:lnTo>
                      <a:pt x="128" y="182"/>
                    </a:lnTo>
                    <a:lnTo>
                      <a:pt x="130" y="185"/>
                    </a:lnTo>
                    <a:lnTo>
                      <a:pt x="137" y="187"/>
                    </a:lnTo>
                    <a:lnTo>
                      <a:pt x="139" y="189"/>
                    </a:lnTo>
                    <a:lnTo>
                      <a:pt x="142" y="187"/>
                    </a:lnTo>
                    <a:lnTo>
                      <a:pt x="151" y="185"/>
                    </a:lnTo>
                    <a:lnTo>
                      <a:pt x="156" y="182"/>
                    </a:lnTo>
                    <a:lnTo>
                      <a:pt x="165" y="182"/>
                    </a:lnTo>
                    <a:lnTo>
                      <a:pt x="173" y="182"/>
                    </a:lnTo>
                    <a:lnTo>
                      <a:pt x="175" y="182"/>
                    </a:lnTo>
                    <a:lnTo>
                      <a:pt x="180" y="178"/>
                    </a:lnTo>
                    <a:lnTo>
                      <a:pt x="184" y="166"/>
                    </a:lnTo>
                    <a:lnTo>
                      <a:pt x="184" y="163"/>
                    </a:lnTo>
                    <a:lnTo>
                      <a:pt x="187" y="161"/>
                    </a:lnTo>
                    <a:lnTo>
                      <a:pt x="189" y="161"/>
                    </a:lnTo>
                    <a:lnTo>
                      <a:pt x="189" y="159"/>
                    </a:lnTo>
                    <a:lnTo>
                      <a:pt x="189" y="154"/>
                    </a:lnTo>
                    <a:lnTo>
                      <a:pt x="189" y="152"/>
                    </a:lnTo>
                    <a:lnTo>
                      <a:pt x="191" y="137"/>
                    </a:lnTo>
                    <a:lnTo>
                      <a:pt x="191" y="123"/>
                    </a:lnTo>
                    <a:lnTo>
                      <a:pt x="194" y="118"/>
                    </a:lnTo>
                    <a:lnTo>
                      <a:pt x="210" y="97"/>
                    </a:lnTo>
                    <a:lnTo>
                      <a:pt x="215" y="92"/>
                    </a:lnTo>
                    <a:lnTo>
                      <a:pt x="234" y="83"/>
                    </a:lnTo>
                    <a:lnTo>
                      <a:pt x="253" y="76"/>
                    </a:lnTo>
                    <a:lnTo>
                      <a:pt x="265" y="78"/>
                    </a:lnTo>
                    <a:lnTo>
                      <a:pt x="274" y="81"/>
                    </a:lnTo>
                    <a:lnTo>
                      <a:pt x="281" y="81"/>
                    </a:lnTo>
                    <a:lnTo>
                      <a:pt x="291" y="69"/>
                    </a:lnTo>
                    <a:lnTo>
                      <a:pt x="291" y="69"/>
                    </a:lnTo>
                    <a:lnTo>
                      <a:pt x="293" y="66"/>
                    </a:lnTo>
                    <a:lnTo>
                      <a:pt x="293" y="64"/>
                    </a:lnTo>
                    <a:lnTo>
                      <a:pt x="298" y="62"/>
                    </a:lnTo>
                    <a:lnTo>
                      <a:pt x="303" y="62"/>
                    </a:lnTo>
                    <a:lnTo>
                      <a:pt x="305" y="64"/>
                    </a:lnTo>
                    <a:lnTo>
                      <a:pt x="305" y="64"/>
                    </a:lnTo>
                    <a:lnTo>
                      <a:pt x="307" y="66"/>
                    </a:lnTo>
                    <a:lnTo>
                      <a:pt x="310" y="69"/>
                    </a:lnTo>
                    <a:lnTo>
                      <a:pt x="312" y="69"/>
                    </a:lnTo>
                    <a:lnTo>
                      <a:pt x="317" y="66"/>
                    </a:lnTo>
                    <a:lnTo>
                      <a:pt x="319" y="64"/>
                    </a:lnTo>
                    <a:lnTo>
                      <a:pt x="319" y="64"/>
                    </a:lnTo>
                    <a:lnTo>
                      <a:pt x="319" y="64"/>
                    </a:lnTo>
                    <a:lnTo>
                      <a:pt x="319" y="64"/>
                    </a:lnTo>
                    <a:lnTo>
                      <a:pt x="326" y="62"/>
                    </a:lnTo>
                    <a:lnTo>
                      <a:pt x="333" y="59"/>
                    </a:lnTo>
                    <a:lnTo>
                      <a:pt x="348" y="62"/>
                    </a:lnTo>
                    <a:lnTo>
                      <a:pt x="348" y="62"/>
                    </a:lnTo>
                    <a:lnTo>
                      <a:pt x="348" y="62"/>
                    </a:lnTo>
                    <a:lnTo>
                      <a:pt x="350" y="59"/>
                    </a:lnTo>
                    <a:lnTo>
                      <a:pt x="352" y="59"/>
                    </a:lnTo>
                    <a:lnTo>
                      <a:pt x="359" y="59"/>
                    </a:lnTo>
                    <a:lnTo>
                      <a:pt x="369" y="66"/>
                    </a:lnTo>
                    <a:lnTo>
                      <a:pt x="374" y="66"/>
                    </a:lnTo>
                    <a:lnTo>
                      <a:pt x="378" y="66"/>
                    </a:lnTo>
                    <a:lnTo>
                      <a:pt x="383" y="59"/>
                    </a:lnTo>
                    <a:lnTo>
                      <a:pt x="386" y="57"/>
                    </a:lnTo>
                    <a:lnTo>
                      <a:pt x="397" y="52"/>
                    </a:lnTo>
                    <a:lnTo>
                      <a:pt x="407" y="43"/>
                    </a:lnTo>
                    <a:lnTo>
                      <a:pt x="419" y="36"/>
                    </a:lnTo>
                    <a:lnTo>
                      <a:pt x="430" y="28"/>
                    </a:lnTo>
                    <a:lnTo>
                      <a:pt x="449" y="26"/>
                    </a:lnTo>
                    <a:lnTo>
                      <a:pt x="475" y="5"/>
                    </a:lnTo>
                    <a:lnTo>
                      <a:pt x="494" y="0"/>
                    </a:lnTo>
                    <a:lnTo>
                      <a:pt x="501" y="0"/>
                    </a:lnTo>
                    <a:lnTo>
                      <a:pt x="504" y="12"/>
                    </a:lnTo>
                    <a:lnTo>
                      <a:pt x="499" y="21"/>
                    </a:lnTo>
                    <a:lnTo>
                      <a:pt x="483" y="33"/>
                    </a:lnTo>
                    <a:lnTo>
                      <a:pt x="480" y="40"/>
                    </a:lnTo>
                    <a:lnTo>
                      <a:pt x="483" y="45"/>
                    </a:lnTo>
                    <a:lnTo>
                      <a:pt x="485" y="50"/>
                    </a:lnTo>
                    <a:lnTo>
                      <a:pt x="487" y="59"/>
                    </a:lnTo>
                    <a:lnTo>
                      <a:pt x="490" y="64"/>
                    </a:lnTo>
                    <a:lnTo>
                      <a:pt x="494" y="66"/>
                    </a:lnTo>
                    <a:lnTo>
                      <a:pt x="494" y="71"/>
                    </a:lnTo>
                    <a:lnTo>
                      <a:pt x="490" y="76"/>
                    </a:lnTo>
                    <a:lnTo>
                      <a:pt x="494" y="76"/>
                    </a:lnTo>
                    <a:lnTo>
                      <a:pt x="501" y="76"/>
                    </a:lnTo>
                    <a:lnTo>
                      <a:pt x="504" y="78"/>
                    </a:lnTo>
                    <a:lnTo>
                      <a:pt x="509" y="81"/>
                    </a:lnTo>
                    <a:lnTo>
                      <a:pt x="509" y="83"/>
                    </a:lnTo>
                    <a:lnTo>
                      <a:pt x="511" y="85"/>
                    </a:lnTo>
                    <a:lnTo>
                      <a:pt x="516" y="85"/>
                    </a:lnTo>
                    <a:lnTo>
                      <a:pt x="527" y="85"/>
                    </a:lnTo>
                    <a:lnTo>
                      <a:pt x="532" y="88"/>
                    </a:lnTo>
                    <a:lnTo>
                      <a:pt x="537" y="95"/>
                    </a:lnTo>
                    <a:lnTo>
                      <a:pt x="537" y="102"/>
                    </a:lnTo>
                    <a:lnTo>
                      <a:pt x="537" y="104"/>
                    </a:lnTo>
                    <a:lnTo>
                      <a:pt x="537" y="107"/>
                    </a:lnTo>
                    <a:lnTo>
                      <a:pt x="537" y="111"/>
                    </a:lnTo>
                    <a:lnTo>
                      <a:pt x="537" y="118"/>
                    </a:lnTo>
                    <a:lnTo>
                      <a:pt x="539" y="121"/>
                    </a:lnTo>
                    <a:lnTo>
                      <a:pt x="542" y="121"/>
                    </a:lnTo>
                    <a:lnTo>
                      <a:pt x="544" y="123"/>
                    </a:lnTo>
                    <a:lnTo>
                      <a:pt x="551" y="126"/>
                    </a:lnTo>
                    <a:lnTo>
                      <a:pt x="556" y="126"/>
                    </a:lnTo>
                    <a:lnTo>
                      <a:pt x="561" y="128"/>
                    </a:lnTo>
                    <a:lnTo>
                      <a:pt x="565" y="135"/>
                    </a:lnTo>
                    <a:lnTo>
                      <a:pt x="572" y="149"/>
                    </a:lnTo>
                    <a:lnTo>
                      <a:pt x="584" y="156"/>
                    </a:lnTo>
                    <a:lnTo>
                      <a:pt x="596" y="159"/>
                    </a:lnTo>
                    <a:lnTo>
                      <a:pt x="603" y="159"/>
                    </a:lnTo>
                    <a:lnTo>
                      <a:pt x="598" y="166"/>
                    </a:lnTo>
                    <a:lnTo>
                      <a:pt x="594" y="168"/>
                    </a:lnTo>
                    <a:lnTo>
                      <a:pt x="594" y="170"/>
                    </a:lnTo>
                    <a:lnTo>
                      <a:pt x="591" y="173"/>
                    </a:lnTo>
                    <a:lnTo>
                      <a:pt x="591" y="173"/>
                    </a:lnTo>
                    <a:lnTo>
                      <a:pt x="587" y="178"/>
                    </a:lnTo>
                    <a:lnTo>
                      <a:pt x="584" y="180"/>
                    </a:lnTo>
                    <a:lnTo>
                      <a:pt x="584" y="180"/>
                    </a:lnTo>
                    <a:lnTo>
                      <a:pt x="584" y="185"/>
                    </a:lnTo>
                    <a:lnTo>
                      <a:pt x="584" y="185"/>
                    </a:lnTo>
                    <a:lnTo>
                      <a:pt x="584" y="187"/>
                    </a:lnTo>
                    <a:lnTo>
                      <a:pt x="582" y="187"/>
                    </a:lnTo>
                    <a:lnTo>
                      <a:pt x="580" y="187"/>
                    </a:lnTo>
                    <a:lnTo>
                      <a:pt x="577" y="187"/>
                    </a:lnTo>
                    <a:lnTo>
                      <a:pt x="575" y="187"/>
                    </a:lnTo>
                    <a:lnTo>
                      <a:pt x="575" y="185"/>
                    </a:lnTo>
                    <a:lnTo>
                      <a:pt x="572" y="185"/>
                    </a:lnTo>
                    <a:lnTo>
                      <a:pt x="572" y="185"/>
                    </a:lnTo>
                    <a:lnTo>
                      <a:pt x="570" y="185"/>
                    </a:lnTo>
                    <a:lnTo>
                      <a:pt x="568" y="187"/>
                    </a:lnTo>
                    <a:lnTo>
                      <a:pt x="565" y="189"/>
                    </a:lnTo>
                    <a:lnTo>
                      <a:pt x="563" y="192"/>
                    </a:lnTo>
                    <a:lnTo>
                      <a:pt x="561" y="192"/>
                    </a:lnTo>
                    <a:lnTo>
                      <a:pt x="546" y="196"/>
                    </a:lnTo>
                    <a:lnTo>
                      <a:pt x="542" y="199"/>
                    </a:lnTo>
                    <a:lnTo>
                      <a:pt x="537" y="204"/>
                    </a:lnTo>
                    <a:lnTo>
                      <a:pt x="535" y="206"/>
                    </a:lnTo>
                    <a:lnTo>
                      <a:pt x="532" y="204"/>
                    </a:lnTo>
                    <a:lnTo>
                      <a:pt x="532" y="201"/>
                    </a:lnTo>
                    <a:lnTo>
                      <a:pt x="532" y="199"/>
                    </a:lnTo>
                    <a:lnTo>
                      <a:pt x="523" y="189"/>
                    </a:lnTo>
                    <a:lnTo>
                      <a:pt x="523" y="189"/>
                    </a:lnTo>
                    <a:lnTo>
                      <a:pt x="520" y="189"/>
                    </a:lnTo>
                    <a:lnTo>
                      <a:pt x="513" y="187"/>
                    </a:lnTo>
                    <a:lnTo>
                      <a:pt x="511" y="187"/>
                    </a:lnTo>
                    <a:lnTo>
                      <a:pt x="499" y="180"/>
                    </a:lnTo>
                    <a:lnTo>
                      <a:pt x="497" y="180"/>
                    </a:lnTo>
                    <a:lnTo>
                      <a:pt x="497" y="180"/>
                    </a:lnTo>
                    <a:lnTo>
                      <a:pt x="494" y="182"/>
                    </a:lnTo>
                    <a:lnTo>
                      <a:pt x="494" y="185"/>
                    </a:lnTo>
                    <a:lnTo>
                      <a:pt x="494" y="187"/>
                    </a:lnTo>
                    <a:lnTo>
                      <a:pt x="494" y="194"/>
                    </a:lnTo>
                    <a:lnTo>
                      <a:pt x="494" y="196"/>
                    </a:lnTo>
                    <a:lnTo>
                      <a:pt x="494" y="204"/>
                    </a:lnTo>
                    <a:lnTo>
                      <a:pt x="492" y="208"/>
                    </a:lnTo>
                    <a:lnTo>
                      <a:pt x="492" y="215"/>
                    </a:lnTo>
                    <a:lnTo>
                      <a:pt x="487" y="220"/>
                    </a:lnTo>
                    <a:lnTo>
                      <a:pt x="487" y="223"/>
                    </a:lnTo>
                    <a:lnTo>
                      <a:pt x="487" y="225"/>
                    </a:lnTo>
                    <a:lnTo>
                      <a:pt x="487" y="230"/>
                    </a:lnTo>
                    <a:lnTo>
                      <a:pt x="487" y="232"/>
                    </a:lnTo>
                    <a:lnTo>
                      <a:pt x="487" y="232"/>
                    </a:lnTo>
                    <a:lnTo>
                      <a:pt x="485" y="234"/>
                    </a:lnTo>
                    <a:lnTo>
                      <a:pt x="485" y="234"/>
                    </a:lnTo>
                    <a:lnTo>
                      <a:pt x="485" y="237"/>
                    </a:lnTo>
                    <a:lnTo>
                      <a:pt x="480" y="239"/>
                    </a:lnTo>
                    <a:lnTo>
                      <a:pt x="438" y="253"/>
                    </a:lnTo>
                    <a:lnTo>
                      <a:pt x="433" y="260"/>
                    </a:lnTo>
                    <a:lnTo>
                      <a:pt x="435" y="267"/>
                    </a:lnTo>
                    <a:lnTo>
                      <a:pt x="438" y="270"/>
                    </a:lnTo>
                    <a:lnTo>
                      <a:pt x="445" y="270"/>
                    </a:lnTo>
                    <a:lnTo>
                      <a:pt x="449" y="272"/>
                    </a:lnTo>
                    <a:lnTo>
                      <a:pt x="452" y="272"/>
                    </a:lnTo>
                    <a:lnTo>
                      <a:pt x="452" y="275"/>
                    </a:lnTo>
                    <a:lnTo>
                      <a:pt x="452" y="275"/>
                    </a:lnTo>
                    <a:lnTo>
                      <a:pt x="454" y="277"/>
                    </a:lnTo>
                    <a:lnTo>
                      <a:pt x="454" y="277"/>
                    </a:lnTo>
                    <a:lnTo>
                      <a:pt x="454" y="279"/>
                    </a:lnTo>
                    <a:lnTo>
                      <a:pt x="452" y="282"/>
                    </a:lnTo>
                    <a:lnTo>
                      <a:pt x="452" y="284"/>
                    </a:lnTo>
                    <a:lnTo>
                      <a:pt x="449" y="286"/>
                    </a:lnTo>
                    <a:lnTo>
                      <a:pt x="447" y="289"/>
                    </a:lnTo>
                    <a:lnTo>
                      <a:pt x="447" y="289"/>
                    </a:lnTo>
                    <a:lnTo>
                      <a:pt x="445" y="291"/>
                    </a:lnTo>
                    <a:lnTo>
                      <a:pt x="445" y="293"/>
                    </a:lnTo>
                    <a:lnTo>
                      <a:pt x="445" y="296"/>
                    </a:lnTo>
                    <a:lnTo>
                      <a:pt x="445" y="310"/>
                    </a:lnTo>
                    <a:lnTo>
                      <a:pt x="445" y="310"/>
                    </a:lnTo>
                    <a:lnTo>
                      <a:pt x="442" y="312"/>
                    </a:lnTo>
                    <a:lnTo>
                      <a:pt x="438" y="312"/>
                    </a:lnTo>
                    <a:lnTo>
                      <a:pt x="438" y="315"/>
                    </a:lnTo>
                    <a:lnTo>
                      <a:pt x="433" y="320"/>
                    </a:lnTo>
                    <a:lnTo>
                      <a:pt x="433" y="320"/>
                    </a:lnTo>
                    <a:lnTo>
                      <a:pt x="430" y="322"/>
                    </a:lnTo>
                    <a:lnTo>
                      <a:pt x="433" y="324"/>
                    </a:lnTo>
                    <a:lnTo>
                      <a:pt x="433" y="327"/>
                    </a:lnTo>
                    <a:lnTo>
                      <a:pt x="435" y="329"/>
                    </a:lnTo>
                    <a:lnTo>
                      <a:pt x="447" y="338"/>
                    </a:lnTo>
                    <a:lnTo>
                      <a:pt x="449" y="341"/>
                    </a:lnTo>
                    <a:lnTo>
                      <a:pt x="449" y="341"/>
                    </a:lnTo>
                    <a:lnTo>
                      <a:pt x="449" y="343"/>
                    </a:lnTo>
                    <a:lnTo>
                      <a:pt x="449" y="346"/>
                    </a:lnTo>
                    <a:lnTo>
                      <a:pt x="452" y="353"/>
                    </a:lnTo>
                    <a:lnTo>
                      <a:pt x="452" y="355"/>
                    </a:lnTo>
                    <a:lnTo>
                      <a:pt x="452" y="355"/>
                    </a:lnTo>
                    <a:lnTo>
                      <a:pt x="454" y="357"/>
                    </a:lnTo>
                    <a:lnTo>
                      <a:pt x="456" y="355"/>
                    </a:lnTo>
                    <a:lnTo>
                      <a:pt x="464" y="355"/>
                    </a:lnTo>
                    <a:lnTo>
                      <a:pt x="464" y="355"/>
                    </a:lnTo>
                    <a:lnTo>
                      <a:pt x="466" y="355"/>
                    </a:lnTo>
                    <a:lnTo>
                      <a:pt x="466" y="357"/>
                    </a:lnTo>
                    <a:lnTo>
                      <a:pt x="468" y="360"/>
                    </a:lnTo>
                    <a:lnTo>
                      <a:pt x="468" y="360"/>
                    </a:lnTo>
                    <a:lnTo>
                      <a:pt x="471" y="360"/>
                    </a:lnTo>
                    <a:lnTo>
                      <a:pt x="473" y="362"/>
                    </a:lnTo>
                    <a:lnTo>
                      <a:pt x="475" y="362"/>
                    </a:lnTo>
                    <a:lnTo>
                      <a:pt x="475" y="362"/>
                    </a:lnTo>
                    <a:lnTo>
                      <a:pt x="475" y="362"/>
                    </a:lnTo>
                    <a:lnTo>
                      <a:pt x="475" y="369"/>
                    </a:lnTo>
                    <a:lnTo>
                      <a:pt x="475" y="372"/>
                    </a:lnTo>
                    <a:lnTo>
                      <a:pt x="475" y="374"/>
                    </a:lnTo>
                    <a:lnTo>
                      <a:pt x="475" y="376"/>
                    </a:lnTo>
                    <a:lnTo>
                      <a:pt x="478" y="376"/>
                    </a:lnTo>
                    <a:lnTo>
                      <a:pt x="480" y="379"/>
                    </a:lnTo>
                    <a:lnTo>
                      <a:pt x="490" y="381"/>
                    </a:lnTo>
                    <a:lnTo>
                      <a:pt x="490" y="383"/>
                    </a:lnTo>
                    <a:lnTo>
                      <a:pt x="492" y="383"/>
                    </a:lnTo>
                    <a:lnTo>
                      <a:pt x="492" y="386"/>
                    </a:lnTo>
                    <a:lnTo>
                      <a:pt x="492" y="386"/>
                    </a:lnTo>
                    <a:lnTo>
                      <a:pt x="492" y="388"/>
                    </a:lnTo>
                    <a:lnTo>
                      <a:pt x="490" y="390"/>
                    </a:lnTo>
                    <a:lnTo>
                      <a:pt x="485" y="393"/>
                    </a:lnTo>
                    <a:lnTo>
                      <a:pt x="485" y="395"/>
                    </a:lnTo>
                    <a:lnTo>
                      <a:pt x="483" y="398"/>
                    </a:lnTo>
                    <a:lnTo>
                      <a:pt x="478" y="407"/>
                    </a:lnTo>
                    <a:lnTo>
                      <a:pt x="475" y="409"/>
                    </a:lnTo>
                    <a:lnTo>
                      <a:pt x="475" y="412"/>
                    </a:lnTo>
                    <a:lnTo>
                      <a:pt x="475" y="414"/>
                    </a:lnTo>
                    <a:lnTo>
                      <a:pt x="471" y="417"/>
                    </a:lnTo>
                    <a:lnTo>
                      <a:pt x="459" y="421"/>
                    </a:lnTo>
                    <a:lnTo>
                      <a:pt x="454" y="426"/>
                    </a:lnTo>
                    <a:lnTo>
                      <a:pt x="452" y="428"/>
                    </a:lnTo>
                    <a:lnTo>
                      <a:pt x="447" y="428"/>
                    </a:lnTo>
                    <a:lnTo>
                      <a:pt x="433" y="431"/>
                    </a:lnTo>
                    <a:lnTo>
                      <a:pt x="423" y="435"/>
                    </a:lnTo>
                    <a:lnTo>
                      <a:pt x="421" y="435"/>
                    </a:lnTo>
                    <a:lnTo>
                      <a:pt x="421" y="438"/>
                    </a:lnTo>
                    <a:lnTo>
                      <a:pt x="421" y="443"/>
                    </a:lnTo>
                    <a:lnTo>
                      <a:pt x="421" y="447"/>
                    </a:lnTo>
                    <a:lnTo>
                      <a:pt x="421" y="450"/>
                    </a:lnTo>
                    <a:lnTo>
                      <a:pt x="423" y="452"/>
                    </a:lnTo>
                    <a:lnTo>
                      <a:pt x="423" y="454"/>
                    </a:lnTo>
                    <a:lnTo>
                      <a:pt x="423" y="454"/>
                    </a:lnTo>
                    <a:lnTo>
                      <a:pt x="423" y="457"/>
                    </a:lnTo>
                    <a:lnTo>
                      <a:pt x="421" y="461"/>
                    </a:lnTo>
                    <a:lnTo>
                      <a:pt x="419" y="464"/>
                    </a:lnTo>
                    <a:lnTo>
                      <a:pt x="419" y="466"/>
                    </a:lnTo>
                    <a:lnTo>
                      <a:pt x="419" y="478"/>
                    </a:lnTo>
                    <a:lnTo>
                      <a:pt x="423" y="485"/>
                    </a:lnTo>
                    <a:lnTo>
                      <a:pt x="414" y="490"/>
                    </a:lnTo>
                    <a:lnTo>
                      <a:pt x="409" y="492"/>
                    </a:lnTo>
                    <a:lnTo>
                      <a:pt x="402" y="492"/>
                    </a:lnTo>
                    <a:lnTo>
                      <a:pt x="400" y="492"/>
                    </a:lnTo>
                    <a:lnTo>
                      <a:pt x="397" y="492"/>
                    </a:lnTo>
                    <a:lnTo>
                      <a:pt x="397" y="490"/>
                    </a:lnTo>
                    <a:lnTo>
                      <a:pt x="395" y="490"/>
                    </a:lnTo>
                    <a:lnTo>
                      <a:pt x="395" y="487"/>
                    </a:lnTo>
                    <a:lnTo>
                      <a:pt x="393" y="483"/>
                    </a:lnTo>
                    <a:lnTo>
                      <a:pt x="393" y="483"/>
                    </a:lnTo>
                    <a:lnTo>
                      <a:pt x="390" y="480"/>
                    </a:lnTo>
                    <a:lnTo>
                      <a:pt x="388" y="478"/>
                    </a:lnTo>
                    <a:lnTo>
                      <a:pt x="386" y="478"/>
                    </a:lnTo>
                    <a:lnTo>
                      <a:pt x="386" y="478"/>
                    </a:lnTo>
                    <a:lnTo>
                      <a:pt x="383" y="478"/>
                    </a:lnTo>
                    <a:lnTo>
                      <a:pt x="383" y="478"/>
                    </a:lnTo>
                    <a:lnTo>
                      <a:pt x="378" y="478"/>
                    </a:lnTo>
                    <a:lnTo>
                      <a:pt x="364" y="480"/>
                    </a:lnTo>
                    <a:lnTo>
                      <a:pt x="362" y="483"/>
                    </a:lnTo>
                    <a:lnTo>
                      <a:pt x="350" y="495"/>
                    </a:lnTo>
                    <a:lnTo>
                      <a:pt x="343" y="497"/>
                    </a:lnTo>
                    <a:lnTo>
                      <a:pt x="338" y="499"/>
                    </a:lnTo>
                    <a:lnTo>
                      <a:pt x="336" y="499"/>
                    </a:lnTo>
                    <a:lnTo>
                      <a:pt x="336" y="502"/>
                    </a:lnTo>
                    <a:lnTo>
                      <a:pt x="333" y="506"/>
                    </a:lnTo>
                    <a:lnTo>
                      <a:pt x="336" y="506"/>
                    </a:lnTo>
                    <a:lnTo>
                      <a:pt x="336" y="509"/>
                    </a:lnTo>
                    <a:lnTo>
                      <a:pt x="336" y="511"/>
                    </a:lnTo>
                    <a:lnTo>
                      <a:pt x="338" y="514"/>
                    </a:lnTo>
                    <a:lnTo>
                      <a:pt x="336" y="516"/>
                    </a:lnTo>
                    <a:lnTo>
                      <a:pt x="336" y="518"/>
                    </a:lnTo>
                    <a:lnTo>
                      <a:pt x="333" y="518"/>
                    </a:lnTo>
                    <a:lnTo>
                      <a:pt x="333" y="523"/>
                    </a:lnTo>
                    <a:lnTo>
                      <a:pt x="331" y="525"/>
                    </a:lnTo>
                    <a:lnTo>
                      <a:pt x="329" y="525"/>
                    </a:lnTo>
                    <a:lnTo>
                      <a:pt x="326" y="525"/>
                    </a:lnTo>
                    <a:lnTo>
                      <a:pt x="326" y="525"/>
                    </a:lnTo>
                    <a:lnTo>
                      <a:pt x="324" y="523"/>
                    </a:lnTo>
                    <a:lnTo>
                      <a:pt x="322" y="523"/>
                    </a:lnTo>
                    <a:lnTo>
                      <a:pt x="322" y="523"/>
                    </a:lnTo>
                    <a:lnTo>
                      <a:pt x="322" y="521"/>
                    </a:lnTo>
                    <a:lnTo>
                      <a:pt x="319" y="521"/>
                    </a:lnTo>
                    <a:lnTo>
                      <a:pt x="319" y="521"/>
                    </a:lnTo>
                    <a:lnTo>
                      <a:pt x="317" y="521"/>
                    </a:lnTo>
                    <a:lnTo>
                      <a:pt x="317" y="521"/>
                    </a:lnTo>
                    <a:lnTo>
                      <a:pt x="315" y="523"/>
                    </a:lnTo>
                    <a:lnTo>
                      <a:pt x="312" y="525"/>
                    </a:lnTo>
                    <a:lnTo>
                      <a:pt x="307" y="530"/>
                    </a:lnTo>
                    <a:lnTo>
                      <a:pt x="307" y="532"/>
                    </a:lnTo>
                    <a:lnTo>
                      <a:pt x="305" y="535"/>
                    </a:lnTo>
                    <a:lnTo>
                      <a:pt x="305" y="540"/>
                    </a:lnTo>
                    <a:lnTo>
                      <a:pt x="305" y="547"/>
                    </a:lnTo>
                    <a:lnTo>
                      <a:pt x="291" y="580"/>
                    </a:lnTo>
                    <a:lnTo>
                      <a:pt x="291" y="580"/>
                    </a:lnTo>
                    <a:lnTo>
                      <a:pt x="291" y="582"/>
                    </a:lnTo>
                    <a:lnTo>
                      <a:pt x="293" y="587"/>
                    </a:lnTo>
                    <a:lnTo>
                      <a:pt x="293" y="587"/>
                    </a:lnTo>
                    <a:lnTo>
                      <a:pt x="293" y="589"/>
                    </a:lnTo>
                    <a:lnTo>
                      <a:pt x="291" y="592"/>
                    </a:lnTo>
                    <a:lnTo>
                      <a:pt x="289" y="592"/>
                    </a:lnTo>
                    <a:lnTo>
                      <a:pt x="289" y="594"/>
                    </a:lnTo>
                    <a:lnTo>
                      <a:pt x="289" y="596"/>
                    </a:lnTo>
                    <a:lnTo>
                      <a:pt x="291" y="601"/>
                    </a:lnTo>
                    <a:lnTo>
                      <a:pt x="291" y="601"/>
                    </a:lnTo>
                    <a:lnTo>
                      <a:pt x="291" y="603"/>
                    </a:lnTo>
                    <a:lnTo>
                      <a:pt x="281" y="625"/>
                    </a:lnTo>
                    <a:lnTo>
                      <a:pt x="277" y="629"/>
                    </a:lnTo>
                    <a:lnTo>
                      <a:pt x="272" y="629"/>
                    </a:lnTo>
                    <a:lnTo>
                      <a:pt x="258" y="627"/>
                    </a:lnTo>
                    <a:lnTo>
                      <a:pt x="255" y="627"/>
                    </a:lnTo>
                    <a:lnTo>
                      <a:pt x="255" y="627"/>
                    </a:lnTo>
                    <a:lnTo>
                      <a:pt x="251" y="627"/>
                    </a:lnTo>
                    <a:lnTo>
                      <a:pt x="248" y="627"/>
                    </a:lnTo>
                    <a:lnTo>
                      <a:pt x="248" y="627"/>
                    </a:lnTo>
                    <a:lnTo>
                      <a:pt x="244" y="627"/>
                    </a:lnTo>
                    <a:lnTo>
                      <a:pt x="241" y="627"/>
                    </a:lnTo>
                    <a:lnTo>
                      <a:pt x="241" y="629"/>
                    </a:lnTo>
                    <a:lnTo>
                      <a:pt x="239" y="634"/>
                    </a:lnTo>
                    <a:lnTo>
                      <a:pt x="236" y="637"/>
                    </a:lnTo>
                    <a:lnTo>
                      <a:pt x="236" y="637"/>
                    </a:lnTo>
                    <a:lnTo>
                      <a:pt x="234" y="639"/>
                    </a:lnTo>
                    <a:lnTo>
                      <a:pt x="234" y="639"/>
                    </a:lnTo>
                    <a:lnTo>
                      <a:pt x="229" y="637"/>
                    </a:lnTo>
                    <a:lnTo>
                      <a:pt x="227" y="639"/>
                    </a:lnTo>
                    <a:lnTo>
                      <a:pt x="227" y="639"/>
                    </a:lnTo>
                    <a:lnTo>
                      <a:pt x="225" y="641"/>
                    </a:lnTo>
                    <a:lnTo>
                      <a:pt x="225" y="644"/>
                    </a:lnTo>
                    <a:lnTo>
                      <a:pt x="225" y="644"/>
                    </a:lnTo>
                    <a:lnTo>
                      <a:pt x="222" y="644"/>
                    </a:lnTo>
                    <a:lnTo>
                      <a:pt x="220" y="644"/>
                    </a:lnTo>
                    <a:lnTo>
                      <a:pt x="218" y="644"/>
                    </a:lnTo>
                    <a:lnTo>
                      <a:pt x="215" y="641"/>
                    </a:lnTo>
                    <a:lnTo>
                      <a:pt x="210" y="634"/>
                    </a:lnTo>
                    <a:lnTo>
                      <a:pt x="208" y="632"/>
                    </a:lnTo>
                    <a:lnTo>
                      <a:pt x="206" y="632"/>
                    </a:lnTo>
                    <a:lnTo>
                      <a:pt x="203" y="632"/>
                    </a:lnTo>
                    <a:lnTo>
                      <a:pt x="201" y="632"/>
                    </a:lnTo>
                    <a:lnTo>
                      <a:pt x="201" y="629"/>
                    </a:lnTo>
                    <a:lnTo>
                      <a:pt x="201" y="627"/>
                    </a:lnTo>
                    <a:lnTo>
                      <a:pt x="201" y="618"/>
                    </a:lnTo>
                    <a:lnTo>
                      <a:pt x="201" y="618"/>
                    </a:lnTo>
                    <a:lnTo>
                      <a:pt x="201" y="615"/>
                    </a:lnTo>
                    <a:lnTo>
                      <a:pt x="201" y="615"/>
                    </a:lnTo>
                    <a:lnTo>
                      <a:pt x="201" y="613"/>
                    </a:lnTo>
                    <a:lnTo>
                      <a:pt x="201" y="611"/>
                    </a:lnTo>
                    <a:lnTo>
                      <a:pt x="201" y="611"/>
                    </a:lnTo>
                    <a:lnTo>
                      <a:pt x="206" y="606"/>
                    </a:lnTo>
                    <a:lnTo>
                      <a:pt x="206" y="603"/>
                    </a:lnTo>
                    <a:lnTo>
                      <a:pt x="206" y="603"/>
                    </a:lnTo>
                    <a:lnTo>
                      <a:pt x="206" y="601"/>
                    </a:lnTo>
                    <a:lnTo>
                      <a:pt x="203" y="596"/>
                    </a:lnTo>
                    <a:lnTo>
                      <a:pt x="203" y="594"/>
                    </a:lnTo>
                    <a:lnTo>
                      <a:pt x="201" y="592"/>
                    </a:lnTo>
                    <a:lnTo>
                      <a:pt x="199" y="589"/>
                    </a:lnTo>
                    <a:lnTo>
                      <a:pt x="187" y="584"/>
                    </a:lnTo>
                    <a:lnTo>
                      <a:pt x="180" y="582"/>
                    </a:lnTo>
                    <a:lnTo>
                      <a:pt x="177" y="580"/>
                    </a:lnTo>
                    <a:lnTo>
                      <a:pt x="175" y="580"/>
                    </a:lnTo>
                    <a:lnTo>
                      <a:pt x="173" y="580"/>
                    </a:lnTo>
                    <a:lnTo>
                      <a:pt x="163" y="584"/>
                    </a:lnTo>
                    <a:lnTo>
                      <a:pt x="161" y="584"/>
                    </a:lnTo>
                    <a:lnTo>
                      <a:pt x="161" y="584"/>
                    </a:lnTo>
                    <a:lnTo>
                      <a:pt x="156" y="582"/>
                    </a:lnTo>
                    <a:lnTo>
                      <a:pt x="154" y="582"/>
                    </a:lnTo>
                    <a:lnTo>
                      <a:pt x="154" y="582"/>
                    </a:lnTo>
                    <a:lnTo>
                      <a:pt x="151" y="582"/>
                    </a:lnTo>
                    <a:lnTo>
                      <a:pt x="147" y="584"/>
                    </a:lnTo>
                    <a:lnTo>
                      <a:pt x="144" y="584"/>
                    </a:lnTo>
                    <a:lnTo>
                      <a:pt x="139" y="584"/>
                    </a:lnTo>
                    <a:lnTo>
                      <a:pt x="139" y="584"/>
                    </a:lnTo>
                    <a:lnTo>
                      <a:pt x="137" y="587"/>
                    </a:lnTo>
                    <a:lnTo>
                      <a:pt x="137" y="587"/>
                    </a:lnTo>
                    <a:lnTo>
                      <a:pt x="137" y="589"/>
                    </a:lnTo>
                    <a:lnTo>
                      <a:pt x="137" y="592"/>
                    </a:lnTo>
                    <a:lnTo>
                      <a:pt x="137" y="594"/>
                    </a:lnTo>
                    <a:lnTo>
                      <a:pt x="137" y="596"/>
                    </a:lnTo>
                    <a:lnTo>
                      <a:pt x="137" y="599"/>
                    </a:lnTo>
                    <a:lnTo>
                      <a:pt x="135" y="599"/>
                    </a:lnTo>
                    <a:lnTo>
                      <a:pt x="135" y="601"/>
                    </a:lnTo>
                    <a:lnTo>
                      <a:pt x="135" y="601"/>
                    </a:lnTo>
                    <a:lnTo>
                      <a:pt x="132" y="601"/>
                    </a:lnTo>
                    <a:lnTo>
                      <a:pt x="130" y="603"/>
                    </a:lnTo>
                    <a:lnTo>
                      <a:pt x="123" y="603"/>
                    </a:lnTo>
                    <a:lnTo>
                      <a:pt x="121" y="603"/>
                    </a:lnTo>
                    <a:lnTo>
                      <a:pt x="121" y="603"/>
                    </a:lnTo>
                    <a:lnTo>
                      <a:pt x="116" y="608"/>
                    </a:lnTo>
                    <a:lnTo>
                      <a:pt x="116" y="611"/>
                    </a:lnTo>
                    <a:lnTo>
                      <a:pt x="113" y="611"/>
                    </a:lnTo>
                    <a:lnTo>
                      <a:pt x="113" y="611"/>
                    </a:lnTo>
                    <a:lnTo>
                      <a:pt x="111" y="611"/>
                    </a:lnTo>
                    <a:lnTo>
                      <a:pt x="109" y="611"/>
                    </a:lnTo>
                    <a:lnTo>
                      <a:pt x="106" y="608"/>
                    </a:lnTo>
                    <a:lnTo>
                      <a:pt x="104" y="608"/>
                    </a:lnTo>
                    <a:lnTo>
                      <a:pt x="104" y="606"/>
                    </a:lnTo>
                    <a:lnTo>
                      <a:pt x="104" y="601"/>
                    </a:lnTo>
                    <a:lnTo>
                      <a:pt x="104" y="599"/>
                    </a:lnTo>
                    <a:lnTo>
                      <a:pt x="102" y="599"/>
                    </a:lnTo>
                    <a:lnTo>
                      <a:pt x="99" y="596"/>
                    </a:lnTo>
                    <a:lnTo>
                      <a:pt x="94" y="596"/>
                    </a:lnTo>
                    <a:lnTo>
                      <a:pt x="94" y="596"/>
                    </a:lnTo>
                    <a:lnTo>
                      <a:pt x="92" y="594"/>
                    </a:lnTo>
                    <a:lnTo>
                      <a:pt x="92" y="594"/>
                    </a:lnTo>
                    <a:lnTo>
                      <a:pt x="87" y="582"/>
                    </a:lnTo>
                    <a:lnTo>
                      <a:pt x="85" y="577"/>
                    </a:lnTo>
                    <a:lnTo>
                      <a:pt x="85" y="577"/>
                    </a:lnTo>
                    <a:lnTo>
                      <a:pt x="85" y="573"/>
                    </a:lnTo>
                    <a:lnTo>
                      <a:pt x="85" y="570"/>
                    </a:lnTo>
                    <a:lnTo>
                      <a:pt x="87" y="566"/>
                    </a:lnTo>
                    <a:lnTo>
                      <a:pt x="87" y="563"/>
                    </a:lnTo>
                    <a:lnTo>
                      <a:pt x="87" y="561"/>
                    </a:lnTo>
                    <a:lnTo>
                      <a:pt x="85" y="558"/>
                    </a:lnTo>
                    <a:lnTo>
                      <a:pt x="83" y="554"/>
                    </a:lnTo>
                    <a:lnTo>
                      <a:pt x="83" y="554"/>
                    </a:lnTo>
                    <a:lnTo>
                      <a:pt x="80" y="551"/>
                    </a:lnTo>
                    <a:lnTo>
                      <a:pt x="80" y="551"/>
                    </a:lnTo>
                    <a:lnTo>
                      <a:pt x="80" y="549"/>
                    </a:lnTo>
                    <a:lnTo>
                      <a:pt x="78" y="544"/>
                    </a:lnTo>
                    <a:lnTo>
                      <a:pt x="78" y="542"/>
                    </a:lnTo>
                    <a:lnTo>
                      <a:pt x="78" y="540"/>
                    </a:lnTo>
                    <a:lnTo>
                      <a:pt x="76" y="540"/>
                    </a:lnTo>
                    <a:lnTo>
                      <a:pt x="71" y="540"/>
                    </a:lnTo>
                    <a:lnTo>
                      <a:pt x="68" y="540"/>
                    </a:lnTo>
                    <a:lnTo>
                      <a:pt x="68" y="537"/>
                    </a:lnTo>
                    <a:lnTo>
                      <a:pt x="66" y="537"/>
                    </a:lnTo>
                    <a:lnTo>
                      <a:pt x="66" y="535"/>
                    </a:lnTo>
                    <a:lnTo>
                      <a:pt x="66" y="535"/>
                    </a:lnTo>
                    <a:lnTo>
                      <a:pt x="64" y="532"/>
                    </a:lnTo>
                    <a:lnTo>
                      <a:pt x="66" y="528"/>
                    </a:lnTo>
                    <a:lnTo>
                      <a:pt x="66" y="523"/>
                    </a:lnTo>
                    <a:lnTo>
                      <a:pt x="68" y="521"/>
                    </a:lnTo>
                    <a:lnTo>
                      <a:pt x="68" y="518"/>
                    </a:lnTo>
                    <a:lnTo>
                      <a:pt x="71" y="516"/>
                    </a:lnTo>
                    <a:lnTo>
                      <a:pt x="73" y="514"/>
                    </a:lnTo>
                    <a:lnTo>
                      <a:pt x="73" y="509"/>
                    </a:lnTo>
                    <a:lnTo>
                      <a:pt x="73" y="499"/>
                    </a:lnTo>
                    <a:lnTo>
                      <a:pt x="76" y="495"/>
                    </a:lnTo>
                    <a:lnTo>
                      <a:pt x="76" y="492"/>
                    </a:lnTo>
                    <a:lnTo>
                      <a:pt x="78" y="490"/>
                    </a:lnTo>
                    <a:lnTo>
                      <a:pt x="85" y="480"/>
                    </a:lnTo>
                    <a:lnTo>
                      <a:pt x="85" y="478"/>
                    </a:lnTo>
                    <a:lnTo>
                      <a:pt x="87" y="478"/>
                    </a:lnTo>
                    <a:lnTo>
                      <a:pt x="87" y="473"/>
                    </a:lnTo>
                    <a:lnTo>
                      <a:pt x="85" y="457"/>
                    </a:lnTo>
                    <a:lnTo>
                      <a:pt x="85" y="447"/>
                    </a:lnTo>
                    <a:lnTo>
                      <a:pt x="85" y="445"/>
                    </a:lnTo>
                    <a:lnTo>
                      <a:pt x="85" y="443"/>
                    </a:lnTo>
                    <a:lnTo>
                      <a:pt x="87" y="435"/>
                    </a:lnTo>
                    <a:lnTo>
                      <a:pt x="90" y="424"/>
                    </a:lnTo>
                    <a:lnTo>
                      <a:pt x="90" y="421"/>
                    </a:lnTo>
                    <a:lnTo>
                      <a:pt x="87" y="417"/>
                    </a:lnTo>
                    <a:lnTo>
                      <a:pt x="85" y="407"/>
                    </a:lnTo>
                    <a:lnTo>
                      <a:pt x="83" y="405"/>
                    </a:lnTo>
                    <a:lnTo>
                      <a:pt x="83" y="400"/>
                    </a:lnTo>
                    <a:lnTo>
                      <a:pt x="83" y="400"/>
                    </a:lnTo>
                    <a:lnTo>
                      <a:pt x="83" y="398"/>
                    </a:lnTo>
                    <a:lnTo>
                      <a:pt x="83" y="395"/>
                    </a:lnTo>
                    <a:lnTo>
                      <a:pt x="83" y="393"/>
                    </a:lnTo>
                    <a:lnTo>
                      <a:pt x="80" y="390"/>
                    </a:lnTo>
                    <a:lnTo>
                      <a:pt x="78" y="388"/>
                    </a:lnTo>
                    <a:lnTo>
                      <a:pt x="66" y="381"/>
                    </a:lnTo>
                    <a:lnTo>
                      <a:pt x="66" y="376"/>
                    </a:lnTo>
                    <a:lnTo>
                      <a:pt x="71" y="369"/>
                    </a:lnTo>
                    <a:lnTo>
                      <a:pt x="73" y="369"/>
                    </a:lnTo>
                    <a:lnTo>
                      <a:pt x="73" y="369"/>
                    </a:lnTo>
                    <a:lnTo>
                      <a:pt x="80" y="369"/>
                    </a:lnTo>
                    <a:lnTo>
                      <a:pt x="85" y="367"/>
                    </a:lnTo>
                    <a:lnTo>
                      <a:pt x="87" y="367"/>
                    </a:lnTo>
                    <a:lnTo>
                      <a:pt x="87" y="364"/>
                    </a:lnTo>
                    <a:lnTo>
                      <a:pt x="90" y="362"/>
                    </a:lnTo>
                    <a:lnTo>
                      <a:pt x="92" y="360"/>
                    </a:lnTo>
                    <a:lnTo>
                      <a:pt x="92" y="357"/>
                    </a:lnTo>
                    <a:lnTo>
                      <a:pt x="94" y="355"/>
                    </a:lnTo>
                    <a:lnTo>
                      <a:pt x="94" y="355"/>
                    </a:lnTo>
                    <a:lnTo>
                      <a:pt x="94" y="353"/>
                    </a:lnTo>
                    <a:lnTo>
                      <a:pt x="92" y="348"/>
                    </a:lnTo>
                    <a:lnTo>
                      <a:pt x="90" y="336"/>
                    </a:lnTo>
                    <a:lnTo>
                      <a:pt x="87" y="331"/>
                    </a:lnTo>
                    <a:lnTo>
                      <a:pt x="87" y="329"/>
                    </a:lnTo>
                    <a:lnTo>
                      <a:pt x="85" y="327"/>
                    </a:lnTo>
                    <a:lnTo>
                      <a:pt x="68" y="320"/>
                    </a:lnTo>
                    <a:lnTo>
                      <a:pt x="61" y="317"/>
                    </a:lnTo>
                    <a:lnTo>
                      <a:pt x="47" y="317"/>
                    </a:lnTo>
                    <a:lnTo>
                      <a:pt x="45" y="317"/>
                    </a:lnTo>
                    <a:lnTo>
                      <a:pt x="42" y="315"/>
                    </a:lnTo>
                    <a:lnTo>
                      <a:pt x="40" y="310"/>
                    </a:lnTo>
                    <a:lnTo>
                      <a:pt x="38" y="30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noEditPoints="1"/>
              </p:cNvSpPr>
              <p:nvPr/>
            </p:nvSpPr>
            <p:spPr bwMode="auto">
              <a:xfrm>
                <a:off x="2038431" y="362047"/>
                <a:ext cx="749001" cy="836996"/>
              </a:xfrm>
              <a:custGeom>
                <a:avLst/>
                <a:gdLst>
                  <a:gd name="T0" fmla="*/ 438 w 715"/>
                  <a:gd name="T1" fmla="*/ 28 h 799"/>
                  <a:gd name="T2" fmla="*/ 393 w 715"/>
                  <a:gd name="T3" fmla="*/ 45 h 799"/>
                  <a:gd name="T4" fmla="*/ 355 w 715"/>
                  <a:gd name="T5" fmla="*/ 35 h 799"/>
                  <a:gd name="T6" fmla="*/ 341 w 715"/>
                  <a:gd name="T7" fmla="*/ 80 h 799"/>
                  <a:gd name="T8" fmla="*/ 313 w 715"/>
                  <a:gd name="T9" fmla="*/ 125 h 799"/>
                  <a:gd name="T10" fmla="*/ 291 w 715"/>
                  <a:gd name="T11" fmla="*/ 163 h 799"/>
                  <a:gd name="T12" fmla="*/ 325 w 715"/>
                  <a:gd name="T13" fmla="*/ 196 h 799"/>
                  <a:gd name="T14" fmla="*/ 336 w 715"/>
                  <a:gd name="T15" fmla="*/ 217 h 799"/>
                  <a:gd name="T16" fmla="*/ 336 w 715"/>
                  <a:gd name="T17" fmla="*/ 250 h 799"/>
                  <a:gd name="T18" fmla="*/ 282 w 715"/>
                  <a:gd name="T19" fmla="*/ 291 h 799"/>
                  <a:gd name="T20" fmla="*/ 258 w 715"/>
                  <a:gd name="T21" fmla="*/ 333 h 799"/>
                  <a:gd name="T22" fmla="*/ 223 w 715"/>
                  <a:gd name="T23" fmla="*/ 324 h 799"/>
                  <a:gd name="T24" fmla="*/ 194 w 715"/>
                  <a:gd name="T25" fmla="*/ 364 h 799"/>
                  <a:gd name="T26" fmla="*/ 173 w 715"/>
                  <a:gd name="T27" fmla="*/ 366 h 799"/>
                  <a:gd name="T28" fmla="*/ 150 w 715"/>
                  <a:gd name="T29" fmla="*/ 435 h 799"/>
                  <a:gd name="T30" fmla="*/ 105 w 715"/>
                  <a:gd name="T31" fmla="*/ 468 h 799"/>
                  <a:gd name="T32" fmla="*/ 83 w 715"/>
                  <a:gd name="T33" fmla="*/ 485 h 799"/>
                  <a:gd name="T34" fmla="*/ 62 w 715"/>
                  <a:gd name="T35" fmla="*/ 456 h 799"/>
                  <a:gd name="T36" fmla="*/ 36 w 715"/>
                  <a:gd name="T37" fmla="*/ 449 h 799"/>
                  <a:gd name="T38" fmla="*/ 17 w 715"/>
                  <a:gd name="T39" fmla="*/ 608 h 799"/>
                  <a:gd name="T40" fmla="*/ 45 w 715"/>
                  <a:gd name="T41" fmla="*/ 648 h 799"/>
                  <a:gd name="T42" fmla="*/ 67 w 715"/>
                  <a:gd name="T43" fmla="*/ 650 h 799"/>
                  <a:gd name="T44" fmla="*/ 131 w 715"/>
                  <a:gd name="T45" fmla="*/ 700 h 799"/>
                  <a:gd name="T46" fmla="*/ 150 w 715"/>
                  <a:gd name="T47" fmla="*/ 709 h 799"/>
                  <a:gd name="T48" fmla="*/ 166 w 715"/>
                  <a:gd name="T49" fmla="*/ 721 h 799"/>
                  <a:gd name="T50" fmla="*/ 194 w 715"/>
                  <a:gd name="T51" fmla="*/ 735 h 799"/>
                  <a:gd name="T52" fmla="*/ 301 w 715"/>
                  <a:gd name="T53" fmla="*/ 776 h 799"/>
                  <a:gd name="T54" fmla="*/ 377 w 715"/>
                  <a:gd name="T55" fmla="*/ 752 h 799"/>
                  <a:gd name="T56" fmla="*/ 471 w 715"/>
                  <a:gd name="T57" fmla="*/ 738 h 799"/>
                  <a:gd name="T58" fmla="*/ 509 w 715"/>
                  <a:gd name="T59" fmla="*/ 750 h 799"/>
                  <a:gd name="T60" fmla="*/ 528 w 715"/>
                  <a:gd name="T61" fmla="*/ 752 h 799"/>
                  <a:gd name="T62" fmla="*/ 547 w 715"/>
                  <a:gd name="T63" fmla="*/ 778 h 799"/>
                  <a:gd name="T64" fmla="*/ 568 w 715"/>
                  <a:gd name="T65" fmla="*/ 785 h 799"/>
                  <a:gd name="T66" fmla="*/ 575 w 715"/>
                  <a:gd name="T67" fmla="*/ 761 h 799"/>
                  <a:gd name="T68" fmla="*/ 594 w 715"/>
                  <a:gd name="T69" fmla="*/ 733 h 799"/>
                  <a:gd name="T70" fmla="*/ 575 w 715"/>
                  <a:gd name="T71" fmla="*/ 712 h 799"/>
                  <a:gd name="T72" fmla="*/ 542 w 715"/>
                  <a:gd name="T73" fmla="*/ 700 h 799"/>
                  <a:gd name="T74" fmla="*/ 519 w 715"/>
                  <a:gd name="T75" fmla="*/ 672 h 799"/>
                  <a:gd name="T76" fmla="*/ 504 w 715"/>
                  <a:gd name="T77" fmla="*/ 627 h 799"/>
                  <a:gd name="T78" fmla="*/ 485 w 715"/>
                  <a:gd name="T79" fmla="*/ 598 h 799"/>
                  <a:gd name="T80" fmla="*/ 478 w 715"/>
                  <a:gd name="T81" fmla="*/ 589 h 799"/>
                  <a:gd name="T82" fmla="*/ 483 w 715"/>
                  <a:gd name="T83" fmla="*/ 539 h 799"/>
                  <a:gd name="T84" fmla="*/ 516 w 715"/>
                  <a:gd name="T85" fmla="*/ 489 h 799"/>
                  <a:gd name="T86" fmla="*/ 561 w 715"/>
                  <a:gd name="T87" fmla="*/ 478 h 799"/>
                  <a:gd name="T88" fmla="*/ 554 w 715"/>
                  <a:gd name="T89" fmla="*/ 496 h 799"/>
                  <a:gd name="T90" fmla="*/ 538 w 715"/>
                  <a:gd name="T91" fmla="*/ 499 h 799"/>
                  <a:gd name="T92" fmla="*/ 585 w 715"/>
                  <a:gd name="T93" fmla="*/ 492 h 799"/>
                  <a:gd name="T94" fmla="*/ 689 w 715"/>
                  <a:gd name="T95" fmla="*/ 364 h 799"/>
                  <a:gd name="T96" fmla="*/ 663 w 715"/>
                  <a:gd name="T97" fmla="*/ 338 h 799"/>
                  <a:gd name="T98" fmla="*/ 632 w 715"/>
                  <a:gd name="T99" fmla="*/ 333 h 799"/>
                  <a:gd name="T100" fmla="*/ 618 w 715"/>
                  <a:gd name="T101" fmla="*/ 333 h 799"/>
                  <a:gd name="T102" fmla="*/ 582 w 715"/>
                  <a:gd name="T103" fmla="*/ 359 h 799"/>
                  <a:gd name="T104" fmla="*/ 545 w 715"/>
                  <a:gd name="T105" fmla="*/ 343 h 799"/>
                  <a:gd name="T106" fmla="*/ 504 w 715"/>
                  <a:gd name="T107" fmla="*/ 300 h 799"/>
                  <a:gd name="T108" fmla="*/ 511 w 715"/>
                  <a:gd name="T109" fmla="*/ 241 h 799"/>
                  <a:gd name="T110" fmla="*/ 493 w 715"/>
                  <a:gd name="T111" fmla="*/ 201 h 799"/>
                  <a:gd name="T112" fmla="*/ 469 w 715"/>
                  <a:gd name="T113" fmla="*/ 191 h 799"/>
                  <a:gd name="T114" fmla="*/ 493 w 715"/>
                  <a:gd name="T115" fmla="*/ 116 h 799"/>
                  <a:gd name="T116" fmla="*/ 535 w 715"/>
                  <a:gd name="T117" fmla="*/ 75 h 799"/>
                  <a:gd name="T118" fmla="*/ 556 w 715"/>
                  <a:gd name="T119" fmla="*/ 47 h 799"/>
                  <a:gd name="T120" fmla="*/ 523 w 715"/>
                  <a:gd name="T121" fmla="*/ 0 h 799"/>
                  <a:gd name="T122" fmla="*/ 521 w 715"/>
                  <a:gd name="T123" fmla="*/ 534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5" h="799">
                    <a:moveTo>
                      <a:pt x="455" y="9"/>
                    </a:moveTo>
                    <a:lnTo>
                      <a:pt x="455" y="9"/>
                    </a:lnTo>
                    <a:lnTo>
                      <a:pt x="455" y="11"/>
                    </a:lnTo>
                    <a:lnTo>
                      <a:pt x="452" y="14"/>
                    </a:lnTo>
                    <a:lnTo>
                      <a:pt x="452" y="14"/>
                    </a:lnTo>
                    <a:lnTo>
                      <a:pt x="448" y="19"/>
                    </a:lnTo>
                    <a:lnTo>
                      <a:pt x="445" y="21"/>
                    </a:lnTo>
                    <a:lnTo>
                      <a:pt x="445" y="21"/>
                    </a:lnTo>
                    <a:lnTo>
                      <a:pt x="445" y="26"/>
                    </a:lnTo>
                    <a:lnTo>
                      <a:pt x="445" y="26"/>
                    </a:lnTo>
                    <a:lnTo>
                      <a:pt x="445" y="28"/>
                    </a:lnTo>
                    <a:lnTo>
                      <a:pt x="443" y="28"/>
                    </a:lnTo>
                    <a:lnTo>
                      <a:pt x="441" y="28"/>
                    </a:lnTo>
                    <a:lnTo>
                      <a:pt x="438" y="28"/>
                    </a:lnTo>
                    <a:lnTo>
                      <a:pt x="436" y="28"/>
                    </a:lnTo>
                    <a:lnTo>
                      <a:pt x="436" y="26"/>
                    </a:lnTo>
                    <a:lnTo>
                      <a:pt x="433" y="26"/>
                    </a:lnTo>
                    <a:lnTo>
                      <a:pt x="433" y="26"/>
                    </a:lnTo>
                    <a:lnTo>
                      <a:pt x="431" y="26"/>
                    </a:lnTo>
                    <a:lnTo>
                      <a:pt x="429" y="28"/>
                    </a:lnTo>
                    <a:lnTo>
                      <a:pt x="426" y="30"/>
                    </a:lnTo>
                    <a:lnTo>
                      <a:pt x="424" y="33"/>
                    </a:lnTo>
                    <a:lnTo>
                      <a:pt x="422" y="33"/>
                    </a:lnTo>
                    <a:lnTo>
                      <a:pt x="407" y="37"/>
                    </a:lnTo>
                    <a:lnTo>
                      <a:pt x="403" y="40"/>
                    </a:lnTo>
                    <a:lnTo>
                      <a:pt x="398" y="45"/>
                    </a:lnTo>
                    <a:lnTo>
                      <a:pt x="396" y="47"/>
                    </a:lnTo>
                    <a:lnTo>
                      <a:pt x="393" y="45"/>
                    </a:lnTo>
                    <a:lnTo>
                      <a:pt x="393" y="42"/>
                    </a:lnTo>
                    <a:lnTo>
                      <a:pt x="393" y="40"/>
                    </a:lnTo>
                    <a:lnTo>
                      <a:pt x="384" y="30"/>
                    </a:lnTo>
                    <a:lnTo>
                      <a:pt x="384" y="30"/>
                    </a:lnTo>
                    <a:lnTo>
                      <a:pt x="381" y="30"/>
                    </a:lnTo>
                    <a:lnTo>
                      <a:pt x="374" y="28"/>
                    </a:lnTo>
                    <a:lnTo>
                      <a:pt x="372" y="28"/>
                    </a:lnTo>
                    <a:lnTo>
                      <a:pt x="360" y="21"/>
                    </a:lnTo>
                    <a:lnTo>
                      <a:pt x="358" y="21"/>
                    </a:lnTo>
                    <a:lnTo>
                      <a:pt x="358" y="21"/>
                    </a:lnTo>
                    <a:lnTo>
                      <a:pt x="355" y="23"/>
                    </a:lnTo>
                    <a:lnTo>
                      <a:pt x="355" y="26"/>
                    </a:lnTo>
                    <a:lnTo>
                      <a:pt x="355" y="28"/>
                    </a:lnTo>
                    <a:lnTo>
                      <a:pt x="355" y="35"/>
                    </a:lnTo>
                    <a:lnTo>
                      <a:pt x="355" y="37"/>
                    </a:lnTo>
                    <a:lnTo>
                      <a:pt x="355" y="45"/>
                    </a:lnTo>
                    <a:lnTo>
                      <a:pt x="353" y="49"/>
                    </a:lnTo>
                    <a:lnTo>
                      <a:pt x="353" y="56"/>
                    </a:lnTo>
                    <a:lnTo>
                      <a:pt x="348" y="61"/>
                    </a:lnTo>
                    <a:lnTo>
                      <a:pt x="348" y="64"/>
                    </a:lnTo>
                    <a:lnTo>
                      <a:pt x="348" y="66"/>
                    </a:lnTo>
                    <a:lnTo>
                      <a:pt x="348" y="71"/>
                    </a:lnTo>
                    <a:lnTo>
                      <a:pt x="348" y="73"/>
                    </a:lnTo>
                    <a:lnTo>
                      <a:pt x="348" y="73"/>
                    </a:lnTo>
                    <a:lnTo>
                      <a:pt x="346" y="75"/>
                    </a:lnTo>
                    <a:lnTo>
                      <a:pt x="346" y="75"/>
                    </a:lnTo>
                    <a:lnTo>
                      <a:pt x="346" y="78"/>
                    </a:lnTo>
                    <a:lnTo>
                      <a:pt x="341" y="80"/>
                    </a:lnTo>
                    <a:lnTo>
                      <a:pt x="299" y="94"/>
                    </a:lnTo>
                    <a:lnTo>
                      <a:pt x="294" y="101"/>
                    </a:lnTo>
                    <a:lnTo>
                      <a:pt x="296" y="108"/>
                    </a:lnTo>
                    <a:lnTo>
                      <a:pt x="299" y="111"/>
                    </a:lnTo>
                    <a:lnTo>
                      <a:pt x="306" y="111"/>
                    </a:lnTo>
                    <a:lnTo>
                      <a:pt x="310" y="113"/>
                    </a:lnTo>
                    <a:lnTo>
                      <a:pt x="313" y="113"/>
                    </a:lnTo>
                    <a:lnTo>
                      <a:pt x="313" y="116"/>
                    </a:lnTo>
                    <a:lnTo>
                      <a:pt x="313" y="116"/>
                    </a:lnTo>
                    <a:lnTo>
                      <a:pt x="315" y="118"/>
                    </a:lnTo>
                    <a:lnTo>
                      <a:pt x="315" y="118"/>
                    </a:lnTo>
                    <a:lnTo>
                      <a:pt x="315" y="120"/>
                    </a:lnTo>
                    <a:lnTo>
                      <a:pt x="313" y="123"/>
                    </a:lnTo>
                    <a:lnTo>
                      <a:pt x="313" y="125"/>
                    </a:lnTo>
                    <a:lnTo>
                      <a:pt x="310" y="127"/>
                    </a:lnTo>
                    <a:lnTo>
                      <a:pt x="308" y="130"/>
                    </a:lnTo>
                    <a:lnTo>
                      <a:pt x="308" y="130"/>
                    </a:lnTo>
                    <a:lnTo>
                      <a:pt x="306" y="132"/>
                    </a:lnTo>
                    <a:lnTo>
                      <a:pt x="306" y="134"/>
                    </a:lnTo>
                    <a:lnTo>
                      <a:pt x="306" y="137"/>
                    </a:lnTo>
                    <a:lnTo>
                      <a:pt x="306" y="151"/>
                    </a:lnTo>
                    <a:lnTo>
                      <a:pt x="306" y="151"/>
                    </a:lnTo>
                    <a:lnTo>
                      <a:pt x="303" y="153"/>
                    </a:lnTo>
                    <a:lnTo>
                      <a:pt x="299" y="153"/>
                    </a:lnTo>
                    <a:lnTo>
                      <a:pt x="299" y="156"/>
                    </a:lnTo>
                    <a:lnTo>
                      <a:pt x="294" y="161"/>
                    </a:lnTo>
                    <a:lnTo>
                      <a:pt x="294" y="161"/>
                    </a:lnTo>
                    <a:lnTo>
                      <a:pt x="291" y="163"/>
                    </a:lnTo>
                    <a:lnTo>
                      <a:pt x="294" y="165"/>
                    </a:lnTo>
                    <a:lnTo>
                      <a:pt x="294" y="168"/>
                    </a:lnTo>
                    <a:lnTo>
                      <a:pt x="296" y="170"/>
                    </a:lnTo>
                    <a:lnTo>
                      <a:pt x="308" y="179"/>
                    </a:lnTo>
                    <a:lnTo>
                      <a:pt x="310" y="182"/>
                    </a:lnTo>
                    <a:lnTo>
                      <a:pt x="310" y="182"/>
                    </a:lnTo>
                    <a:lnTo>
                      <a:pt x="310" y="184"/>
                    </a:lnTo>
                    <a:lnTo>
                      <a:pt x="310" y="187"/>
                    </a:lnTo>
                    <a:lnTo>
                      <a:pt x="313" y="194"/>
                    </a:lnTo>
                    <a:lnTo>
                      <a:pt x="313" y="196"/>
                    </a:lnTo>
                    <a:lnTo>
                      <a:pt x="313" y="196"/>
                    </a:lnTo>
                    <a:lnTo>
                      <a:pt x="315" y="198"/>
                    </a:lnTo>
                    <a:lnTo>
                      <a:pt x="317" y="196"/>
                    </a:lnTo>
                    <a:lnTo>
                      <a:pt x="325" y="196"/>
                    </a:lnTo>
                    <a:lnTo>
                      <a:pt x="325" y="196"/>
                    </a:lnTo>
                    <a:lnTo>
                      <a:pt x="327" y="196"/>
                    </a:lnTo>
                    <a:lnTo>
                      <a:pt x="327" y="198"/>
                    </a:lnTo>
                    <a:lnTo>
                      <a:pt x="329" y="201"/>
                    </a:lnTo>
                    <a:lnTo>
                      <a:pt x="329" y="201"/>
                    </a:lnTo>
                    <a:lnTo>
                      <a:pt x="332" y="201"/>
                    </a:lnTo>
                    <a:lnTo>
                      <a:pt x="334" y="203"/>
                    </a:lnTo>
                    <a:lnTo>
                      <a:pt x="336" y="203"/>
                    </a:lnTo>
                    <a:lnTo>
                      <a:pt x="336" y="203"/>
                    </a:lnTo>
                    <a:lnTo>
                      <a:pt x="336" y="203"/>
                    </a:lnTo>
                    <a:lnTo>
                      <a:pt x="336" y="210"/>
                    </a:lnTo>
                    <a:lnTo>
                      <a:pt x="336" y="213"/>
                    </a:lnTo>
                    <a:lnTo>
                      <a:pt x="336" y="215"/>
                    </a:lnTo>
                    <a:lnTo>
                      <a:pt x="336" y="217"/>
                    </a:lnTo>
                    <a:lnTo>
                      <a:pt x="339" y="217"/>
                    </a:lnTo>
                    <a:lnTo>
                      <a:pt x="341" y="220"/>
                    </a:lnTo>
                    <a:lnTo>
                      <a:pt x="351" y="222"/>
                    </a:lnTo>
                    <a:lnTo>
                      <a:pt x="351" y="224"/>
                    </a:lnTo>
                    <a:lnTo>
                      <a:pt x="353" y="224"/>
                    </a:lnTo>
                    <a:lnTo>
                      <a:pt x="353" y="227"/>
                    </a:lnTo>
                    <a:lnTo>
                      <a:pt x="353" y="227"/>
                    </a:lnTo>
                    <a:lnTo>
                      <a:pt x="353" y="229"/>
                    </a:lnTo>
                    <a:lnTo>
                      <a:pt x="351" y="231"/>
                    </a:lnTo>
                    <a:lnTo>
                      <a:pt x="346" y="234"/>
                    </a:lnTo>
                    <a:lnTo>
                      <a:pt x="346" y="236"/>
                    </a:lnTo>
                    <a:lnTo>
                      <a:pt x="344" y="239"/>
                    </a:lnTo>
                    <a:lnTo>
                      <a:pt x="339" y="248"/>
                    </a:lnTo>
                    <a:lnTo>
                      <a:pt x="336" y="250"/>
                    </a:lnTo>
                    <a:lnTo>
                      <a:pt x="336" y="253"/>
                    </a:lnTo>
                    <a:lnTo>
                      <a:pt x="336" y="255"/>
                    </a:lnTo>
                    <a:lnTo>
                      <a:pt x="332" y="258"/>
                    </a:lnTo>
                    <a:lnTo>
                      <a:pt x="320" y="262"/>
                    </a:lnTo>
                    <a:lnTo>
                      <a:pt x="315" y="267"/>
                    </a:lnTo>
                    <a:lnTo>
                      <a:pt x="313" y="269"/>
                    </a:lnTo>
                    <a:lnTo>
                      <a:pt x="308" y="269"/>
                    </a:lnTo>
                    <a:lnTo>
                      <a:pt x="294" y="272"/>
                    </a:lnTo>
                    <a:lnTo>
                      <a:pt x="284" y="276"/>
                    </a:lnTo>
                    <a:lnTo>
                      <a:pt x="282" y="276"/>
                    </a:lnTo>
                    <a:lnTo>
                      <a:pt x="282" y="279"/>
                    </a:lnTo>
                    <a:lnTo>
                      <a:pt x="282" y="284"/>
                    </a:lnTo>
                    <a:lnTo>
                      <a:pt x="282" y="288"/>
                    </a:lnTo>
                    <a:lnTo>
                      <a:pt x="282" y="291"/>
                    </a:lnTo>
                    <a:lnTo>
                      <a:pt x="284" y="293"/>
                    </a:lnTo>
                    <a:lnTo>
                      <a:pt x="284" y="295"/>
                    </a:lnTo>
                    <a:lnTo>
                      <a:pt x="284" y="295"/>
                    </a:lnTo>
                    <a:lnTo>
                      <a:pt x="284" y="298"/>
                    </a:lnTo>
                    <a:lnTo>
                      <a:pt x="282" y="302"/>
                    </a:lnTo>
                    <a:lnTo>
                      <a:pt x="280" y="305"/>
                    </a:lnTo>
                    <a:lnTo>
                      <a:pt x="280" y="307"/>
                    </a:lnTo>
                    <a:lnTo>
                      <a:pt x="280" y="319"/>
                    </a:lnTo>
                    <a:lnTo>
                      <a:pt x="284" y="326"/>
                    </a:lnTo>
                    <a:lnTo>
                      <a:pt x="275" y="331"/>
                    </a:lnTo>
                    <a:lnTo>
                      <a:pt x="270" y="333"/>
                    </a:lnTo>
                    <a:lnTo>
                      <a:pt x="263" y="333"/>
                    </a:lnTo>
                    <a:lnTo>
                      <a:pt x="261" y="333"/>
                    </a:lnTo>
                    <a:lnTo>
                      <a:pt x="258" y="333"/>
                    </a:lnTo>
                    <a:lnTo>
                      <a:pt x="258" y="331"/>
                    </a:lnTo>
                    <a:lnTo>
                      <a:pt x="256" y="331"/>
                    </a:lnTo>
                    <a:lnTo>
                      <a:pt x="256" y="328"/>
                    </a:lnTo>
                    <a:lnTo>
                      <a:pt x="254" y="324"/>
                    </a:lnTo>
                    <a:lnTo>
                      <a:pt x="254" y="324"/>
                    </a:lnTo>
                    <a:lnTo>
                      <a:pt x="251" y="321"/>
                    </a:lnTo>
                    <a:lnTo>
                      <a:pt x="249" y="319"/>
                    </a:lnTo>
                    <a:lnTo>
                      <a:pt x="247" y="319"/>
                    </a:lnTo>
                    <a:lnTo>
                      <a:pt x="247" y="319"/>
                    </a:lnTo>
                    <a:lnTo>
                      <a:pt x="244" y="319"/>
                    </a:lnTo>
                    <a:lnTo>
                      <a:pt x="244" y="319"/>
                    </a:lnTo>
                    <a:lnTo>
                      <a:pt x="239" y="319"/>
                    </a:lnTo>
                    <a:lnTo>
                      <a:pt x="225" y="321"/>
                    </a:lnTo>
                    <a:lnTo>
                      <a:pt x="223" y="324"/>
                    </a:lnTo>
                    <a:lnTo>
                      <a:pt x="211" y="336"/>
                    </a:lnTo>
                    <a:lnTo>
                      <a:pt x="204" y="338"/>
                    </a:lnTo>
                    <a:lnTo>
                      <a:pt x="199" y="340"/>
                    </a:lnTo>
                    <a:lnTo>
                      <a:pt x="197" y="340"/>
                    </a:lnTo>
                    <a:lnTo>
                      <a:pt x="197" y="343"/>
                    </a:lnTo>
                    <a:lnTo>
                      <a:pt x="194" y="347"/>
                    </a:lnTo>
                    <a:lnTo>
                      <a:pt x="197" y="347"/>
                    </a:lnTo>
                    <a:lnTo>
                      <a:pt x="197" y="350"/>
                    </a:lnTo>
                    <a:lnTo>
                      <a:pt x="197" y="352"/>
                    </a:lnTo>
                    <a:lnTo>
                      <a:pt x="199" y="355"/>
                    </a:lnTo>
                    <a:lnTo>
                      <a:pt x="197" y="357"/>
                    </a:lnTo>
                    <a:lnTo>
                      <a:pt x="197" y="359"/>
                    </a:lnTo>
                    <a:lnTo>
                      <a:pt x="194" y="359"/>
                    </a:lnTo>
                    <a:lnTo>
                      <a:pt x="194" y="364"/>
                    </a:lnTo>
                    <a:lnTo>
                      <a:pt x="192" y="366"/>
                    </a:lnTo>
                    <a:lnTo>
                      <a:pt x="190" y="366"/>
                    </a:lnTo>
                    <a:lnTo>
                      <a:pt x="187" y="366"/>
                    </a:lnTo>
                    <a:lnTo>
                      <a:pt x="187" y="366"/>
                    </a:lnTo>
                    <a:lnTo>
                      <a:pt x="185" y="364"/>
                    </a:lnTo>
                    <a:lnTo>
                      <a:pt x="183" y="364"/>
                    </a:lnTo>
                    <a:lnTo>
                      <a:pt x="183" y="364"/>
                    </a:lnTo>
                    <a:lnTo>
                      <a:pt x="183" y="362"/>
                    </a:lnTo>
                    <a:lnTo>
                      <a:pt x="180" y="362"/>
                    </a:lnTo>
                    <a:lnTo>
                      <a:pt x="180" y="362"/>
                    </a:lnTo>
                    <a:lnTo>
                      <a:pt x="178" y="362"/>
                    </a:lnTo>
                    <a:lnTo>
                      <a:pt x="178" y="362"/>
                    </a:lnTo>
                    <a:lnTo>
                      <a:pt x="176" y="364"/>
                    </a:lnTo>
                    <a:lnTo>
                      <a:pt x="173" y="366"/>
                    </a:lnTo>
                    <a:lnTo>
                      <a:pt x="168" y="371"/>
                    </a:lnTo>
                    <a:lnTo>
                      <a:pt x="168" y="373"/>
                    </a:lnTo>
                    <a:lnTo>
                      <a:pt x="166" y="376"/>
                    </a:lnTo>
                    <a:lnTo>
                      <a:pt x="166" y="381"/>
                    </a:lnTo>
                    <a:lnTo>
                      <a:pt x="166" y="388"/>
                    </a:lnTo>
                    <a:lnTo>
                      <a:pt x="152" y="421"/>
                    </a:lnTo>
                    <a:lnTo>
                      <a:pt x="152" y="421"/>
                    </a:lnTo>
                    <a:lnTo>
                      <a:pt x="152" y="423"/>
                    </a:lnTo>
                    <a:lnTo>
                      <a:pt x="154" y="428"/>
                    </a:lnTo>
                    <a:lnTo>
                      <a:pt x="154" y="428"/>
                    </a:lnTo>
                    <a:lnTo>
                      <a:pt x="154" y="430"/>
                    </a:lnTo>
                    <a:lnTo>
                      <a:pt x="152" y="433"/>
                    </a:lnTo>
                    <a:lnTo>
                      <a:pt x="150" y="433"/>
                    </a:lnTo>
                    <a:lnTo>
                      <a:pt x="150" y="435"/>
                    </a:lnTo>
                    <a:lnTo>
                      <a:pt x="150" y="437"/>
                    </a:lnTo>
                    <a:lnTo>
                      <a:pt x="152" y="442"/>
                    </a:lnTo>
                    <a:lnTo>
                      <a:pt x="152" y="442"/>
                    </a:lnTo>
                    <a:lnTo>
                      <a:pt x="152" y="444"/>
                    </a:lnTo>
                    <a:lnTo>
                      <a:pt x="142" y="466"/>
                    </a:lnTo>
                    <a:lnTo>
                      <a:pt x="138" y="470"/>
                    </a:lnTo>
                    <a:lnTo>
                      <a:pt x="133" y="470"/>
                    </a:lnTo>
                    <a:lnTo>
                      <a:pt x="119" y="468"/>
                    </a:lnTo>
                    <a:lnTo>
                      <a:pt x="116" y="468"/>
                    </a:lnTo>
                    <a:lnTo>
                      <a:pt x="116" y="468"/>
                    </a:lnTo>
                    <a:lnTo>
                      <a:pt x="112" y="468"/>
                    </a:lnTo>
                    <a:lnTo>
                      <a:pt x="109" y="468"/>
                    </a:lnTo>
                    <a:lnTo>
                      <a:pt x="109" y="468"/>
                    </a:lnTo>
                    <a:lnTo>
                      <a:pt x="105" y="468"/>
                    </a:lnTo>
                    <a:lnTo>
                      <a:pt x="102" y="468"/>
                    </a:lnTo>
                    <a:lnTo>
                      <a:pt x="102" y="470"/>
                    </a:lnTo>
                    <a:lnTo>
                      <a:pt x="100" y="475"/>
                    </a:lnTo>
                    <a:lnTo>
                      <a:pt x="97" y="478"/>
                    </a:lnTo>
                    <a:lnTo>
                      <a:pt x="97" y="478"/>
                    </a:lnTo>
                    <a:lnTo>
                      <a:pt x="95" y="480"/>
                    </a:lnTo>
                    <a:lnTo>
                      <a:pt x="95" y="480"/>
                    </a:lnTo>
                    <a:lnTo>
                      <a:pt x="90" y="478"/>
                    </a:lnTo>
                    <a:lnTo>
                      <a:pt x="88" y="480"/>
                    </a:lnTo>
                    <a:lnTo>
                      <a:pt x="88" y="480"/>
                    </a:lnTo>
                    <a:lnTo>
                      <a:pt x="86" y="482"/>
                    </a:lnTo>
                    <a:lnTo>
                      <a:pt x="86" y="485"/>
                    </a:lnTo>
                    <a:lnTo>
                      <a:pt x="86" y="485"/>
                    </a:lnTo>
                    <a:lnTo>
                      <a:pt x="83" y="485"/>
                    </a:lnTo>
                    <a:lnTo>
                      <a:pt x="81" y="485"/>
                    </a:lnTo>
                    <a:lnTo>
                      <a:pt x="79" y="485"/>
                    </a:lnTo>
                    <a:lnTo>
                      <a:pt x="76" y="482"/>
                    </a:lnTo>
                    <a:lnTo>
                      <a:pt x="71" y="475"/>
                    </a:lnTo>
                    <a:lnTo>
                      <a:pt x="69" y="473"/>
                    </a:lnTo>
                    <a:lnTo>
                      <a:pt x="67" y="473"/>
                    </a:lnTo>
                    <a:lnTo>
                      <a:pt x="64" y="473"/>
                    </a:lnTo>
                    <a:lnTo>
                      <a:pt x="62" y="473"/>
                    </a:lnTo>
                    <a:lnTo>
                      <a:pt x="62" y="470"/>
                    </a:lnTo>
                    <a:lnTo>
                      <a:pt x="62" y="468"/>
                    </a:lnTo>
                    <a:lnTo>
                      <a:pt x="62" y="459"/>
                    </a:lnTo>
                    <a:lnTo>
                      <a:pt x="62" y="459"/>
                    </a:lnTo>
                    <a:lnTo>
                      <a:pt x="62" y="456"/>
                    </a:lnTo>
                    <a:lnTo>
                      <a:pt x="62" y="456"/>
                    </a:lnTo>
                    <a:lnTo>
                      <a:pt x="62" y="454"/>
                    </a:lnTo>
                    <a:lnTo>
                      <a:pt x="62" y="452"/>
                    </a:lnTo>
                    <a:lnTo>
                      <a:pt x="62" y="452"/>
                    </a:lnTo>
                    <a:lnTo>
                      <a:pt x="67" y="447"/>
                    </a:lnTo>
                    <a:lnTo>
                      <a:pt x="67" y="444"/>
                    </a:lnTo>
                    <a:lnTo>
                      <a:pt x="67" y="444"/>
                    </a:lnTo>
                    <a:lnTo>
                      <a:pt x="67" y="442"/>
                    </a:lnTo>
                    <a:lnTo>
                      <a:pt x="64" y="437"/>
                    </a:lnTo>
                    <a:lnTo>
                      <a:pt x="64" y="435"/>
                    </a:lnTo>
                    <a:lnTo>
                      <a:pt x="62" y="433"/>
                    </a:lnTo>
                    <a:lnTo>
                      <a:pt x="60" y="430"/>
                    </a:lnTo>
                    <a:lnTo>
                      <a:pt x="48" y="425"/>
                    </a:lnTo>
                    <a:lnTo>
                      <a:pt x="38" y="444"/>
                    </a:lnTo>
                    <a:lnTo>
                      <a:pt x="36" y="449"/>
                    </a:lnTo>
                    <a:lnTo>
                      <a:pt x="34" y="461"/>
                    </a:lnTo>
                    <a:lnTo>
                      <a:pt x="29" y="473"/>
                    </a:lnTo>
                    <a:lnTo>
                      <a:pt x="24" y="478"/>
                    </a:lnTo>
                    <a:lnTo>
                      <a:pt x="0" y="527"/>
                    </a:lnTo>
                    <a:lnTo>
                      <a:pt x="0" y="534"/>
                    </a:lnTo>
                    <a:lnTo>
                      <a:pt x="3" y="546"/>
                    </a:lnTo>
                    <a:lnTo>
                      <a:pt x="10" y="575"/>
                    </a:lnTo>
                    <a:lnTo>
                      <a:pt x="12" y="591"/>
                    </a:lnTo>
                    <a:lnTo>
                      <a:pt x="10" y="591"/>
                    </a:lnTo>
                    <a:lnTo>
                      <a:pt x="10" y="593"/>
                    </a:lnTo>
                    <a:lnTo>
                      <a:pt x="10" y="596"/>
                    </a:lnTo>
                    <a:lnTo>
                      <a:pt x="12" y="598"/>
                    </a:lnTo>
                    <a:lnTo>
                      <a:pt x="12" y="603"/>
                    </a:lnTo>
                    <a:lnTo>
                      <a:pt x="17" y="608"/>
                    </a:lnTo>
                    <a:lnTo>
                      <a:pt x="24" y="605"/>
                    </a:lnTo>
                    <a:lnTo>
                      <a:pt x="29" y="605"/>
                    </a:lnTo>
                    <a:lnTo>
                      <a:pt x="31" y="612"/>
                    </a:lnTo>
                    <a:lnTo>
                      <a:pt x="31" y="622"/>
                    </a:lnTo>
                    <a:lnTo>
                      <a:pt x="34" y="624"/>
                    </a:lnTo>
                    <a:lnTo>
                      <a:pt x="36" y="627"/>
                    </a:lnTo>
                    <a:lnTo>
                      <a:pt x="36" y="629"/>
                    </a:lnTo>
                    <a:lnTo>
                      <a:pt x="34" y="634"/>
                    </a:lnTo>
                    <a:lnTo>
                      <a:pt x="36" y="643"/>
                    </a:lnTo>
                    <a:lnTo>
                      <a:pt x="34" y="648"/>
                    </a:lnTo>
                    <a:lnTo>
                      <a:pt x="41" y="648"/>
                    </a:lnTo>
                    <a:lnTo>
                      <a:pt x="43" y="648"/>
                    </a:lnTo>
                    <a:lnTo>
                      <a:pt x="45" y="648"/>
                    </a:lnTo>
                    <a:lnTo>
                      <a:pt x="45" y="648"/>
                    </a:lnTo>
                    <a:lnTo>
                      <a:pt x="48" y="650"/>
                    </a:lnTo>
                    <a:lnTo>
                      <a:pt x="50" y="653"/>
                    </a:lnTo>
                    <a:lnTo>
                      <a:pt x="50" y="655"/>
                    </a:lnTo>
                    <a:lnTo>
                      <a:pt x="50" y="655"/>
                    </a:lnTo>
                    <a:lnTo>
                      <a:pt x="52" y="657"/>
                    </a:lnTo>
                    <a:lnTo>
                      <a:pt x="52" y="657"/>
                    </a:lnTo>
                    <a:lnTo>
                      <a:pt x="55" y="655"/>
                    </a:lnTo>
                    <a:lnTo>
                      <a:pt x="57" y="655"/>
                    </a:lnTo>
                    <a:lnTo>
                      <a:pt x="57" y="653"/>
                    </a:lnTo>
                    <a:lnTo>
                      <a:pt x="57" y="650"/>
                    </a:lnTo>
                    <a:lnTo>
                      <a:pt x="60" y="650"/>
                    </a:lnTo>
                    <a:lnTo>
                      <a:pt x="60" y="650"/>
                    </a:lnTo>
                    <a:lnTo>
                      <a:pt x="62" y="650"/>
                    </a:lnTo>
                    <a:lnTo>
                      <a:pt x="67" y="650"/>
                    </a:lnTo>
                    <a:lnTo>
                      <a:pt x="76" y="660"/>
                    </a:lnTo>
                    <a:lnTo>
                      <a:pt x="79" y="662"/>
                    </a:lnTo>
                    <a:lnTo>
                      <a:pt x="81" y="664"/>
                    </a:lnTo>
                    <a:lnTo>
                      <a:pt x="81" y="667"/>
                    </a:lnTo>
                    <a:lnTo>
                      <a:pt x="114" y="686"/>
                    </a:lnTo>
                    <a:lnTo>
                      <a:pt x="123" y="688"/>
                    </a:lnTo>
                    <a:lnTo>
                      <a:pt x="126" y="688"/>
                    </a:lnTo>
                    <a:lnTo>
                      <a:pt x="128" y="690"/>
                    </a:lnTo>
                    <a:lnTo>
                      <a:pt x="131" y="693"/>
                    </a:lnTo>
                    <a:lnTo>
                      <a:pt x="131" y="693"/>
                    </a:lnTo>
                    <a:lnTo>
                      <a:pt x="133" y="695"/>
                    </a:lnTo>
                    <a:lnTo>
                      <a:pt x="133" y="695"/>
                    </a:lnTo>
                    <a:lnTo>
                      <a:pt x="133" y="698"/>
                    </a:lnTo>
                    <a:lnTo>
                      <a:pt x="131" y="700"/>
                    </a:lnTo>
                    <a:lnTo>
                      <a:pt x="131" y="702"/>
                    </a:lnTo>
                    <a:lnTo>
                      <a:pt x="131" y="702"/>
                    </a:lnTo>
                    <a:lnTo>
                      <a:pt x="131" y="705"/>
                    </a:lnTo>
                    <a:lnTo>
                      <a:pt x="133" y="705"/>
                    </a:lnTo>
                    <a:lnTo>
                      <a:pt x="133" y="705"/>
                    </a:lnTo>
                    <a:lnTo>
                      <a:pt x="135" y="707"/>
                    </a:lnTo>
                    <a:lnTo>
                      <a:pt x="135" y="707"/>
                    </a:lnTo>
                    <a:lnTo>
                      <a:pt x="140" y="707"/>
                    </a:lnTo>
                    <a:lnTo>
                      <a:pt x="145" y="705"/>
                    </a:lnTo>
                    <a:lnTo>
                      <a:pt x="145" y="705"/>
                    </a:lnTo>
                    <a:lnTo>
                      <a:pt x="147" y="705"/>
                    </a:lnTo>
                    <a:lnTo>
                      <a:pt x="150" y="707"/>
                    </a:lnTo>
                    <a:lnTo>
                      <a:pt x="150" y="709"/>
                    </a:lnTo>
                    <a:lnTo>
                      <a:pt x="150" y="709"/>
                    </a:lnTo>
                    <a:lnTo>
                      <a:pt x="147" y="714"/>
                    </a:lnTo>
                    <a:lnTo>
                      <a:pt x="147" y="714"/>
                    </a:lnTo>
                    <a:lnTo>
                      <a:pt x="147" y="716"/>
                    </a:lnTo>
                    <a:lnTo>
                      <a:pt x="147" y="716"/>
                    </a:lnTo>
                    <a:lnTo>
                      <a:pt x="150" y="719"/>
                    </a:lnTo>
                    <a:lnTo>
                      <a:pt x="150" y="719"/>
                    </a:lnTo>
                    <a:lnTo>
                      <a:pt x="154" y="724"/>
                    </a:lnTo>
                    <a:lnTo>
                      <a:pt x="157" y="726"/>
                    </a:lnTo>
                    <a:lnTo>
                      <a:pt x="159" y="726"/>
                    </a:lnTo>
                    <a:lnTo>
                      <a:pt x="161" y="726"/>
                    </a:lnTo>
                    <a:lnTo>
                      <a:pt x="161" y="726"/>
                    </a:lnTo>
                    <a:lnTo>
                      <a:pt x="164" y="724"/>
                    </a:lnTo>
                    <a:lnTo>
                      <a:pt x="166" y="721"/>
                    </a:lnTo>
                    <a:lnTo>
                      <a:pt x="166" y="721"/>
                    </a:lnTo>
                    <a:lnTo>
                      <a:pt x="166" y="719"/>
                    </a:lnTo>
                    <a:lnTo>
                      <a:pt x="176" y="719"/>
                    </a:lnTo>
                    <a:lnTo>
                      <a:pt x="178" y="716"/>
                    </a:lnTo>
                    <a:lnTo>
                      <a:pt x="178" y="716"/>
                    </a:lnTo>
                    <a:lnTo>
                      <a:pt x="180" y="714"/>
                    </a:lnTo>
                    <a:lnTo>
                      <a:pt x="183" y="714"/>
                    </a:lnTo>
                    <a:lnTo>
                      <a:pt x="185" y="714"/>
                    </a:lnTo>
                    <a:lnTo>
                      <a:pt x="194" y="716"/>
                    </a:lnTo>
                    <a:lnTo>
                      <a:pt x="197" y="719"/>
                    </a:lnTo>
                    <a:lnTo>
                      <a:pt x="194" y="724"/>
                    </a:lnTo>
                    <a:lnTo>
                      <a:pt x="192" y="724"/>
                    </a:lnTo>
                    <a:lnTo>
                      <a:pt x="192" y="726"/>
                    </a:lnTo>
                    <a:lnTo>
                      <a:pt x="192" y="726"/>
                    </a:lnTo>
                    <a:lnTo>
                      <a:pt x="194" y="735"/>
                    </a:lnTo>
                    <a:lnTo>
                      <a:pt x="194" y="735"/>
                    </a:lnTo>
                    <a:lnTo>
                      <a:pt x="202" y="738"/>
                    </a:lnTo>
                    <a:lnTo>
                      <a:pt x="218" y="735"/>
                    </a:lnTo>
                    <a:lnTo>
                      <a:pt x="220" y="745"/>
                    </a:lnTo>
                    <a:lnTo>
                      <a:pt x="230" y="754"/>
                    </a:lnTo>
                    <a:lnTo>
                      <a:pt x="258" y="766"/>
                    </a:lnTo>
                    <a:lnTo>
                      <a:pt x="263" y="766"/>
                    </a:lnTo>
                    <a:lnTo>
                      <a:pt x="268" y="769"/>
                    </a:lnTo>
                    <a:lnTo>
                      <a:pt x="270" y="776"/>
                    </a:lnTo>
                    <a:lnTo>
                      <a:pt x="273" y="780"/>
                    </a:lnTo>
                    <a:lnTo>
                      <a:pt x="277" y="778"/>
                    </a:lnTo>
                    <a:lnTo>
                      <a:pt x="289" y="776"/>
                    </a:lnTo>
                    <a:lnTo>
                      <a:pt x="296" y="773"/>
                    </a:lnTo>
                    <a:lnTo>
                      <a:pt x="301" y="776"/>
                    </a:lnTo>
                    <a:lnTo>
                      <a:pt x="310" y="778"/>
                    </a:lnTo>
                    <a:lnTo>
                      <a:pt x="327" y="790"/>
                    </a:lnTo>
                    <a:lnTo>
                      <a:pt x="332" y="790"/>
                    </a:lnTo>
                    <a:lnTo>
                      <a:pt x="336" y="787"/>
                    </a:lnTo>
                    <a:lnTo>
                      <a:pt x="341" y="783"/>
                    </a:lnTo>
                    <a:lnTo>
                      <a:pt x="346" y="776"/>
                    </a:lnTo>
                    <a:lnTo>
                      <a:pt x="358" y="771"/>
                    </a:lnTo>
                    <a:lnTo>
                      <a:pt x="362" y="766"/>
                    </a:lnTo>
                    <a:lnTo>
                      <a:pt x="362" y="761"/>
                    </a:lnTo>
                    <a:lnTo>
                      <a:pt x="365" y="759"/>
                    </a:lnTo>
                    <a:lnTo>
                      <a:pt x="367" y="757"/>
                    </a:lnTo>
                    <a:lnTo>
                      <a:pt x="372" y="754"/>
                    </a:lnTo>
                    <a:lnTo>
                      <a:pt x="374" y="754"/>
                    </a:lnTo>
                    <a:lnTo>
                      <a:pt x="377" y="752"/>
                    </a:lnTo>
                    <a:lnTo>
                      <a:pt x="377" y="747"/>
                    </a:lnTo>
                    <a:lnTo>
                      <a:pt x="379" y="747"/>
                    </a:lnTo>
                    <a:lnTo>
                      <a:pt x="386" y="745"/>
                    </a:lnTo>
                    <a:lnTo>
                      <a:pt x="400" y="740"/>
                    </a:lnTo>
                    <a:lnTo>
                      <a:pt x="407" y="740"/>
                    </a:lnTo>
                    <a:lnTo>
                      <a:pt x="412" y="740"/>
                    </a:lnTo>
                    <a:lnTo>
                      <a:pt x="417" y="740"/>
                    </a:lnTo>
                    <a:lnTo>
                      <a:pt x="417" y="740"/>
                    </a:lnTo>
                    <a:lnTo>
                      <a:pt x="429" y="735"/>
                    </a:lnTo>
                    <a:lnTo>
                      <a:pt x="431" y="735"/>
                    </a:lnTo>
                    <a:lnTo>
                      <a:pt x="433" y="735"/>
                    </a:lnTo>
                    <a:lnTo>
                      <a:pt x="436" y="735"/>
                    </a:lnTo>
                    <a:lnTo>
                      <a:pt x="464" y="738"/>
                    </a:lnTo>
                    <a:lnTo>
                      <a:pt x="471" y="738"/>
                    </a:lnTo>
                    <a:lnTo>
                      <a:pt x="474" y="740"/>
                    </a:lnTo>
                    <a:lnTo>
                      <a:pt x="476" y="743"/>
                    </a:lnTo>
                    <a:lnTo>
                      <a:pt x="476" y="743"/>
                    </a:lnTo>
                    <a:lnTo>
                      <a:pt x="478" y="747"/>
                    </a:lnTo>
                    <a:lnTo>
                      <a:pt x="478" y="747"/>
                    </a:lnTo>
                    <a:lnTo>
                      <a:pt x="481" y="750"/>
                    </a:lnTo>
                    <a:lnTo>
                      <a:pt x="485" y="750"/>
                    </a:lnTo>
                    <a:lnTo>
                      <a:pt x="488" y="750"/>
                    </a:lnTo>
                    <a:lnTo>
                      <a:pt x="490" y="750"/>
                    </a:lnTo>
                    <a:lnTo>
                      <a:pt x="490" y="747"/>
                    </a:lnTo>
                    <a:lnTo>
                      <a:pt x="493" y="747"/>
                    </a:lnTo>
                    <a:lnTo>
                      <a:pt x="497" y="750"/>
                    </a:lnTo>
                    <a:lnTo>
                      <a:pt x="507" y="750"/>
                    </a:lnTo>
                    <a:lnTo>
                      <a:pt x="509" y="750"/>
                    </a:lnTo>
                    <a:lnTo>
                      <a:pt x="511" y="750"/>
                    </a:lnTo>
                    <a:lnTo>
                      <a:pt x="511" y="747"/>
                    </a:lnTo>
                    <a:lnTo>
                      <a:pt x="511" y="747"/>
                    </a:lnTo>
                    <a:lnTo>
                      <a:pt x="514" y="747"/>
                    </a:lnTo>
                    <a:lnTo>
                      <a:pt x="521" y="743"/>
                    </a:lnTo>
                    <a:lnTo>
                      <a:pt x="523" y="743"/>
                    </a:lnTo>
                    <a:lnTo>
                      <a:pt x="526" y="743"/>
                    </a:lnTo>
                    <a:lnTo>
                      <a:pt x="528" y="745"/>
                    </a:lnTo>
                    <a:lnTo>
                      <a:pt x="528" y="745"/>
                    </a:lnTo>
                    <a:lnTo>
                      <a:pt x="528" y="747"/>
                    </a:lnTo>
                    <a:lnTo>
                      <a:pt x="528" y="747"/>
                    </a:lnTo>
                    <a:lnTo>
                      <a:pt x="528" y="750"/>
                    </a:lnTo>
                    <a:lnTo>
                      <a:pt x="528" y="752"/>
                    </a:lnTo>
                    <a:lnTo>
                      <a:pt x="528" y="752"/>
                    </a:lnTo>
                    <a:lnTo>
                      <a:pt x="528" y="754"/>
                    </a:lnTo>
                    <a:lnTo>
                      <a:pt x="528" y="757"/>
                    </a:lnTo>
                    <a:lnTo>
                      <a:pt x="528" y="757"/>
                    </a:lnTo>
                    <a:lnTo>
                      <a:pt x="528" y="761"/>
                    </a:lnTo>
                    <a:lnTo>
                      <a:pt x="530" y="766"/>
                    </a:lnTo>
                    <a:lnTo>
                      <a:pt x="530" y="771"/>
                    </a:lnTo>
                    <a:lnTo>
                      <a:pt x="533" y="771"/>
                    </a:lnTo>
                    <a:lnTo>
                      <a:pt x="533" y="773"/>
                    </a:lnTo>
                    <a:lnTo>
                      <a:pt x="533" y="773"/>
                    </a:lnTo>
                    <a:lnTo>
                      <a:pt x="535" y="776"/>
                    </a:lnTo>
                    <a:lnTo>
                      <a:pt x="542" y="776"/>
                    </a:lnTo>
                    <a:lnTo>
                      <a:pt x="545" y="776"/>
                    </a:lnTo>
                    <a:lnTo>
                      <a:pt x="547" y="778"/>
                    </a:lnTo>
                    <a:lnTo>
                      <a:pt x="547" y="778"/>
                    </a:lnTo>
                    <a:lnTo>
                      <a:pt x="549" y="780"/>
                    </a:lnTo>
                    <a:lnTo>
                      <a:pt x="549" y="780"/>
                    </a:lnTo>
                    <a:lnTo>
                      <a:pt x="549" y="783"/>
                    </a:lnTo>
                    <a:lnTo>
                      <a:pt x="549" y="785"/>
                    </a:lnTo>
                    <a:lnTo>
                      <a:pt x="549" y="787"/>
                    </a:lnTo>
                    <a:lnTo>
                      <a:pt x="552" y="790"/>
                    </a:lnTo>
                    <a:lnTo>
                      <a:pt x="552" y="790"/>
                    </a:lnTo>
                    <a:lnTo>
                      <a:pt x="556" y="792"/>
                    </a:lnTo>
                    <a:lnTo>
                      <a:pt x="566" y="799"/>
                    </a:lnTo>
                    <a:lnTo>
                      <a:pt x="568" y="797"/>
                    </a:lnTo>
                    <a:lnTo>
                      <a:pt x="573" y="792"/>
                    </a:lnTo>
                    <a:lnTo>
                      <a:pt x="573" y="785"/>
                    </a:lnTo>
                    <a:lnTo>
                      <a:pt x="571" y="785"/>
                    </a:lnTo>
                    <a:lnTo>
                      <a:pt x="568" y="785"/>
                    </a:lnTo>
                    <a:lnTo>
                      <a:pt x="566" y="785"/>
                    </a:lnTo>
                    <a:lnTo>
                      <a:pt x="566" y="780"/>
                    </a:lnTo>
                    <a:lnTo>
                      <a:pt x="568" y="780"/>
                    </a:lnTo>
                    <a:lnTo>
                      <a:pt x="571" y="776"/>
                    </a:lnTo>
                    <a:lnTo>
                      <a:pt x="571" y="773"/>
                    </a:lnTo>
                    <a:lnTo>
                      <a:pt x="561" y="771"/>
                    </a:lnTo>
                    <a:lnTo>
                      <a:pt x="561" y="766"/>
                    </a:lnTo>
                    <a:lnTo>
                      <a:pt x="564" y="759"/>
                    </a:lnTo>
                    <a:lnTo>
                      <a:pt x="564" y="757"/>
                    </a:lnTo>
                    <a:lnTo>
                      <a:pt x="566" y="752"/>
                    </a:lnTo>
                    <a:lnTo>
                      <a:pt x="568" y="750"/>
                    </a:lnTo>
                    <a:lnTo>
                      <a:pt x="573" y="750"/>
                    </a:lnTo>
                    <a:lnTo>
                      <a:pt x="575" y="754"/>
                    </a:lnTo>
                    <a:lnTo>
                      <a:pt x="575" y="761"/>
                    </a:lnTo>
                    <a:lnTo>
                      <a:pt x="571" y="771"/>
                    </a:lnTo>
                    <a:lnTo>
                      <a:pt x="575" y="773"/>
                    </a:lnTo>
                    <a:lnTo>
                      <a:pt x="578" y="778"/>
                    </a:lnTo>
                    <a:lnTo>
                      <a:pt x="580" y="783"/>
                    </a:lnTo>
                    <a:lnTo>
                      <a:pt x="580" y="785"/>
                    </a:lnTo>
                    <a:lnTo>
                      <a:pt x="587" y="773"/>
                    </a:lnTo>
                    <a:lnTo>
                      <a:pt x="590" y="764"/>
                    </a:lnTo>
                    <a:lnTo>
                      <a:pt x="590" y="757"/>
                    </a:lnTo>
                    <a:lnTo>
                      <a:pt x="590" y="745"/>
                    </a:lnTo>
                    <a:lnTo>
                      <a:pt x="590" y="740"/>
                    </a:lnTo>
                    <a:lnTo>
                      <a:pt x="592" y="738"/>
                    </a:lnTo>
                    <a:lnTo>
                      <a:pt x="594" y="738"/>
                    </a:lnTo>
                    <a:lnTo>
                      <a:pt x="594" y="735"/>
                    </a:lnTo>
                    <a:lnTo>
                      <a:pt x="594" y="733"/>
                    </a:lnTo>
                    <a:lnTo>
                      <a:pt x="597" y="728"/>
                    </a:lnTo>
                    <a:lnTo>
                      <a:pt x="594" y="726"/>
                    </a:lnTo>
                    <a:lnTo>
                      <a:pt x="597" y="721"/>
                    </a:lnTo>
                    <a:lnTo>
                      <a:pt x="597" y="716"/>
                    </a:lnTo>
                    <a:lnTo>
                      <a:pt x="594" y="714"/>
                    </a:lnTo>
                    <a:lnTo>
                      <a:pt x="590" y="709"/>
                    </a:lnTo>
                    <a:lnTo>
                      <a:pt x="587" y="709"/>
                    </a:lnTo>
                    <a:lnTo>
                      <a:pt x="580" y="709"/>
                    </a:lnTo>
                    <a:lnTo>
                      <a:pt x="582" y="714"/>
                    </a:lnTo>
                    <a:lnTo>
                      <a:pt x="582" y="714"/>
                    </a:lnTo>
                    <a:lnTo>
                      <a:pt x="585" y="714"/>
                    </a:lnTo>
                    <a:lnTo>
                      <a:pt x="585" y="712"/>
                    </a:lnTo>
                    <a:lnTo>
                      <a:pt x="582" y="716"/>
                    </a:lnTo>
                    <a:lnTo>
                      <a:pt x="575" y="712"/>
                    </a:lnTo>
                    <a:lnTo>
                      <a:pt x="568" y="705"/>
                    </a:lnTo>
                    <a:lnTo>
                      <a:pt x="564" y="702"/>
                    </a:lnTo>
                    <a:lnTo>
                      <a:pt x="561" y="700"/>
                    </a:lnTo>
                    <a:lnTo>
                      <a:pt x="556" y="698"/>
                    </a:lnTo>
                    <a:lnTo>
                      <a:pt x="556" y="693"/>
                    </a:lnTo>
                    <a:lnTo>
                      <a:pt x="552" y="690"/>
                    </a:lnTo>
                    <a:lnTo>
                      <a:pt x="547" y="688"/>
                    </a:lnTo>
                    <a:lnTo>
                      <a:pt x="542" y="683"/>
                    </a:lnTo>
                    <a:lnTo>
                      <a:pt x="547" y="690"/>
                    </a:lnTo>
                    <a:lnTo>
                      <a:pt x="549" y="695"/>
                    </a:lnTo>
                    <a:lnTo>
                      <a:pt x="549" y="700"/>
                    </a:lnTo>
                    <a:lnTo>
                      <a:pt x="545" y="707"/>
                    </a:lnTo>
                    <a:lnTo>
                      <a:pt x="540" y="702"/>
                    </a:lnTo>
                    <a:lnTo>
                      <a:pt x="542" y="700"/>
                    </a:lnTo>
                    <a:lnTo>
                      <a:pt x="542" y="700"/>
                    </a:lnTo>
                    <a:lnTo>
                      <a:pt x="545" y="700"/>
                    </a:lnTo>
                    <a:lnTo>
                      <a:pt x="547" y="698"/>
                    </a:lnTo>
                    <a:lnTo>
                      <a:pt x="545" y="695"/>
                    </a:lnTo>
                    <a:lnTo>
                      <a:pt x="542" y="690"/>
                    </a:lnTo>
                    <a:lnTo>
                      <a:pt x="538" y="683"/>
                    </a:lnTo>
                    <a:lnTo>
                      <a:pt x="533" y="679"/>
                    </a:lnTo>
                    <a:lnTo>
                      <a:pt x="526" y="674"/>
                    </a:lnTo>
                    <a:lnTo>
                      <a:pt x="528" y="679"/>
                    </a:lnTo>
                    <a:lnTo>
                      <a:pt x="528" y="679"/>
                    </a:lnTo>
                    <a:lnTo>
                      <a:pt x="528" y="681"/>
                    </a:lnTo>
                    <a:lnTo>
                      <a:pt x="523" y="681"/>
                    </a:lnTo>
                    <a:lnTo>
                      <a:pt x="519" y="679"/>
                    </a:lnTo>
                    <a:lnTo>
                      <a:pt x="519" y="672"/>
                    </a:lnTo>
                    <a:lnTo>
                      <a:pt x="519" y="660"/>
                    </a:lnTo>
                    <a:lnTo>
                      <a:pt x="521" y="662"/>
                    </a:lnTo>
                    <a:lnTo>
                      <a:pt x="521" y="667"/>
                    </a:lnTo>
                    <a:lnTo>
                      <a:pt x="521" y="669"/>
                    </a:lnTo>
                    <a:lnTo>
                      <a:pt x="526" y="672"/>
                    </a:lnTo>
                    <a:lnTo>
                      <a:pt x="528" y="672"/>
                    </a:lnTo>
                    <a:lnTo>
                      <a:pt x="523" y="655"/>
                    </a:lnTo>
                    <a:lnTo>
                      <a:pt x="521" y="641"/>
                    </a:lnTo>
                    <a:lnTo>
                      <a:pt x="519" y="636"/>
                    </a:lnTo>
                    <a:lnTo>
                      <a:pt x="514" y="631"/>
                    </a:lnTo>
                    <a:lnTo>
                      <a:pt x="511" y="624"/>
                    </a:lnTo>
                    <a:lnTo>
                      <a:pt x="514" y="617"/>
                    </a:lnTo>
                    <a:lnTo>
                      <a:pt x="509" y="619"/>
                    </a:lnTo>
                    <a:lnTo>
                      <a:pt x="504" y="627"/>
                    </a:lnTo>
                    <a:lnTo>
                      <a:pt x="500" y="631"/>
                    </a:lnTo>
                    <a:lnTo>
                      <a:pt x="502" y="631"/>
                    </a:lnTo>
                    <a:lnTo>
                      <a:pt x="502" y="631"/>
                    </a:lnTo>
                    <a:lnTo>
                      <a:pt x="502" y="634"/>
                    </a:lnTo>
                    <a:lnTo>
                      <a:pt x="497" y="634"/>
                    </a:lnTo>
                    <a:lnTo>
                      <a:pt x="493" y="631"/>
                    </a:lnTo>
                    <a:lnTo>
                      <a:pt x="488" y="627"/>
                    </a:lnTo>
                    <a:lnTo>
                      <a:pt x="488" y="622"/>
                    </a:lnTo>
                    <a:lnTo>
                      <a:pt x="485" y="619"/>
                    </a:lnTo>
                    <a:lnTo>
                      <a:pt x="483" y="617"/>
                    </a:lnTo>
                    <a:lnTo>
                      <a:pt x="485" y="615"/>
                    </a:lnTo>
                    <a:lnTo>
                      <a:pt x="488" y="612"/>
                    </a:lnTo>
                    <a:lnTo>
                      <a:pt x="485" y="605"/>
                    </a:lnTo>
                    <a:lnTo>
                      <a:pt x="485" y="598"/>
                    </a:lnTo>
                    <a:lnTo>
                      <a:pt x="483" y="596"/>
                    </a:lnTo>
                    <a:lnTo>
                      <a:pt x="476" y="593"/>
                    </a:lnTo>
                    <a:lnTo>
                      <a:pt x="478" y="598"/>
                    </a:lnTo>
                    <a:lnTo>
                      <a:pt x="478" y="603"/>
                    </a:lnTo>
                    <a:lnTo>
                      <a:pt x="476" y="610"/>
                    </a:lnTo>
                    <a:lnTo>
                      <a:pt x="474" y="612"/>
                    </a:lnTo>
                    <a:lnTo>
                      <a:pt x="471" y="610"/>
                    </a:lnTo>
                    <a:lnTo>
                      <a:pt x="467" y="603"/>
                    </a:lnTo>
                    <a:lnTo>
                      <a:pt x="462" y="598"/>
                    </a:lnTo>
                    <a:lnTo>
                      <a:pt x="462" y="589"/>
                    </a:lnTo>
                    <a:lnTo>
                      <a:pt x="464" y="589"/>
                    </a:lnTo>
                    <a:lnTo>
                      <a:pt x="469" y="589"/>
                    </a:lnTo>
                    <a:lnTo>
                      <a:pt x="474" y="591"/>
                    </a:lnTo>
                    <a:lnTo>
                      <a:pt x="478" y="589"/>
                    </a:lnTo>
                    <a:lnTo>
                      <a:pt x="481" y="586"/>
                    </a:lnTo>
                    <a:lnTo>
                      <a:pt x="481" y="582"/>
                    </a:lnTo>
                    <a:lnTo>
                      <a:pt x="483" y="575"/>
                    </a:lnTo>
                    <a:lnTo>
                      <a:pt x="481" y="570"/>
                    </a:lnTo>
                    <a:lnTo>
                      <a:pt x="481" y="567"/>
                    </a:lnTo>
                    <a:lnTo>
                      <a:pt x="485" y="567"/>
                    </a:lnTo>
                    <a:lnTo>
                      <a:pt x="485" y="565"/>
                    </a:lnTo>
                    <a:lnTo>
                      <a:pt x="485" y="560"/>
                    </a:lnTo>
                    <a:lnTo>
                      <a:pt x="485" y="558"/>
                    </a:lnTo>
                    <a:lnTo>
                      <a:pt x="485" y="556"/>
                    </a:lnTo>
                    <a:lnTo>
                      <a:pt x="488" y="551"/>
                    </a:lnTo>
                    <a:lnTo>
                      <a:pt x="485" y="549"/>
                    </a:lnTo>
                    <a:lnTo>
                      <a:pt x="483" y="544"/>
                    </a:lnTo>
                    <a:lnTo>
                      <a:pt x="483" y="539"/>
                    </a:lnTo>
                    <a:lnTo>
                      <a:pt x="485" y="534"/>
                    </a:lnTo>
                    <a:lnTo>
                      <a:pt x="483" y="537"/>
                    </a:lnTo>
                    <a:lnTo>
                      <a:pt x="483" y="532"/>
                    </a:lnTo>
                    <a:lnTo>
                      <a:pt x="488" y="520"/>
                    </a:lnTo>
                    <a:lnTo>
                      <a:pt x="497" y="508"/>
                    </a:lnTo>
                    <a:lnTo>
                      <a:pt x="507" y="499"/>
                    </a:lnTo>
                    <a:lnTo>
                      <a:pt x="519" y="499"/>
                    </a:lnTo>
                    <a:lnTo>
                      <a:pt x="516" y="504"/>
                    </a:lnTo>
                    <a:lnTo>
                      <a:pt x="521" y="504"/>
                    </a:lnTo>
                    <a:lnTo>
                      <a:pt x="526" y="501"/>
                    </a:lnTo>
                    <a:lnTo>
                      <a:pt x="530" y="499"/>
                    </a:lnTo>
                    <a:lnTo>
                      <a:pt x="530" y="496"/>
                    </a:lnTo>
                    <a:lnTo>
                      <a:pt x="519" y="494"/>
                    </a:lnTo>
                    <a:lnTo>
                      <a:pt x="516" y="489"/>
                    </a:lnTo>
                    <a:lnTo>
                      <a:pt x="519" y="482"/>
                    </a:lnTo>
                    <a:lnTo>
                      <a:pt x="523" y="492"/>
                    </a:lnTo>
                    <a:lnTo>
                      <a:pt x="526" y="492"/>
                    </a:lnTo>
                    <a:lnTo>
                      <a:pt x="526" y="489"/>
                    </a:lnTo>
                    <a:lnTo>
                      <a:pt x="533" y="492"/>
                    </a:lnTo>
                    <a:lnTo>
                      <a:pt x="538" y="492"/>
                    </a:lnTo>
                    <a:lnTo>
                      <a:pt x="538" y="489"/>
                    </a:lnTo>
                    <a:lnTo>
                      <a:pt x="533" y="485"/>
                    </a:lnTo>
                    <a:lnTo>
                      <a:pt x="538" y="478"/>
                    </a:lnTo>
                    <a:lnTo>
                      <a:pt x="542" y="468"/>
                    </a:lnTo>
                    <a:lnTo>
                      <a:pt x="549" y="463"/>
                    </a:lnTo>
                    <a:lnTo>
                      <a:pt x="552" y="470"/>
                    </a:lnTo>
                    <a:lnTo>
                      <a:pt x="554" y="473"/>
                    </a:lnTo>
                    <a:lnTo>
                      <a:pt x="561" y="478"/>
                    </a:lnTo>
                    <a:lnTo>
                      <a:pt x="564" y="478"/>
                    </a:lnTo>
                    <a:lnTo>
                      <a:pt x="568" y="470"/>
                    </a:lnTo>
                    <a:lnTo>
                      <a:pt x="573" y="468"/>
                    </a:lnTo>
                    <a:lnTo>
                      <a:pt x="571" y="475"/>
                    </a:lnTo>
                    <a:lnTo>
                      <a:pt x="568" y="480"/>
                    </a:lnTo>
                    <a:lnTo>
                      <a:pt x="564" y="482"/>
                    </a:lnTo>
                    <a:lnTo>
                      <a:pt x="559" y="482"/>
                    </a:lnTo>
                    <a:lnTo>
                      <a:pt x="556" y="487"/>
                    </a:lnTo>
                    <a:lnTo>
                      <a:pt x="556" y="492"/>
                    </a:lnTo>
                    <a:lnTo>
                      <a:pt x="556" y="496"/>
                    </a:lnTo>
                    <a:lnTo>
                      <a:pt x="549" y="499"/>
                    </a:lnTo>
                    <a:lnTo>
                      <a:pt x="549" y="496"/>
                    </a:lnTo>
                    <a:lnTo>
                      <a:pt x="554" y="496"/>
                    </a:lnTo>
                    <a:lnTo>
                      <a:pt x="554" y="496"/>
                    </a:lnTo>
                    <a:lnTo>
                      <a:pt x="554" y="494"/>
                    </a:lnTo>
                    <a:lnTo>
                      <a:pt x="552" y="494"/>
                    </a:lnTo>
                    <a:lnTo>
                      <a:pt x="552" y="492"/>
                    </a:lnTo>
                    <a:lnTo>
                      <a:pt x="552" y="494"/>
                    </a:lnTo>
                    <a:lnTo>
                      <a:pt x="552" y="492"/>
                    </a:lnTo>
                    <a:lnTo>
                      <a:pt x="547" y="494"/>
                    </a:lnTo>
                    <a:lnTo>
                      <a:pt x="545" y="494"/>
                    </a:lnTo>
                    <a:lnTo>
                      <a:pt x="542" y="494"/>
                    </a:lnTo>
                    <a:lnTo>
                      <a:pt x="547" y="499"/>
                    </a:lnTo>
                    <a:lnTo>
                      <a:pt x="545" y="501"/>
                    </a:lnTo>
                    <a:lnTo>
                      <a:pt x="542" y="504"/>
                    </a:lnTo>
                    <a:lnTo>
                      <a:pt x="542" y="501"/>
                    </a:lnTo>
                    <a:lnTo>
                      <a:pt x="540" y="496"/>
                    </a:lnTo>
                    <a:lnTo>
                      <a:pt x="538" y="499"/>
                    </a:lnTo>
                    <a:lnTo>
                      <a:pt x="538" y="501"/>
                    </a:lnTo>
                    <a:lnTo>
                      <a:pt x="538" y="504"/>
                    </a:lnTo>
                    <a:lnTo>
                      <a:pt x="535" y="506"/>
                    </a:lnTo>
                    <a:lnTo>
                      <a:pt x="533" y="506"/>
                    </a:lnTo>
                    <a:lnTo>
                      <a:pt x="535" y="508"/>
                    </a:lnTo>
                    <a:lnTo>
                      <a:pt x="533" y="513"/>
                    </a:lnTo>
                    <a:lnTo>
                      <a:pt x="530" y="520"/>
                    </a:lnTo>
                    <a:lnTo>
                      <a:pt x="530" y="525"/>
                    </a:lnTo>
                    <a:lnTo>
                      <a:pt x="533" y="525"/>
                    </a:lnTo>
                    <a:lnTo>
                      <a:pt x="540" y="518"/>
                    </a:lnTo>
                    <a:lnTo>
                      <a:pt x="552" y="513"/>
                    </a:lnTo>
                    <a:lnTo>
                      <a:pt x="554" y="511"/>
                    </a:lnTo>
                    <a:lnTo>
                      <a:pt x="559" y="506"/>
                    </a:lnTo>
                    <a:lnTo>
                      <a:pt x="585" y="492"/>
                    </a:lnTo>
                    <a:lnTo>
                      <a:pt x="630" y="459"/>
                    </a:lnTo>
                    <a:lnTo>
                      <a:pt x="672" y="421"/>
                    </a:lnTo>
                    <a:lnTo>
                      <a:pt x="684" y="416"/>
                    </a:lnTo>
                    <a:lnTo>
                      <a:pt x="705" y="411"/>
                    </a:lnTo>
                    <a:lnTo>
                      <a:pt x="713" y="407"/>
                    </a:lnTo>
                    <a:lnTo>
                      <a:pt x="715" y="402"/>
                    </a:lnTo>
                    <a:lnTo>
                      <a:pt x="710" y="397"/>
                    </a:lnTo>
                    <a:lnTo>
                      <a:pt x="708" y="395"/>
                    </a:lnTo>
                    <a:lnTo>
                      <a:pt x="698" y="376"/>
                    </a:lnTo>
                    <a:lnTo>
                      <a:pt x="696" y="376"/>
                    </a:lnTo>
                    <a:lnTo>
                      <a:pt x="694" y="371"/>
                    </a:lnTo>
                    <a:lnTo>
                      <a:pt x="691" y="369"/>
                    </a:lnTo>
                    <a:lnTo>
                      <a:pt x="689" y="369"/>
                    </a:lnTo>
                    <a:lnTo>
                      <a:pt x="689" y="364"/>
                    </a:lnTo>
                    <a:lnTo>
                      <a:pt x="689" y="364"/>
                    </a:lnTo>
                    <a:lnTo>
                      <a:pt x="689" y="364"/>
                    </a:lnTo>
                    <a:lnTo>
                      <a:pt x="687" y="362"/>
                    </a:lnTo>
                    <a:lnTo>
                      <a:pt x="679" y="352"/>
                    </a:lnTo>
                    <a:lnTo>
                      <a:pt x="679" y="352"/>
                    </a:lnTo>
                    <a:lnTo>
                      <a:pt x="677" y="350"/>
                    </a:lnTo>
                    <a:lnTo>
                      <a:pt x="677" y="345"/>
                    </a:lnTo>
                    <a:lnTo>
                      <a:pt x="675" y="340"/>
                    </a:lnTo>
                    <a:lnTo>
                      <a:pt x="675" y="336"/>
                    </a:lnTo>
                    <a:lnTo>
                      <a:pt x="675" y="336"/>
                    </a:lnTo>
                    <a:lnTo>
                      <a:pt x="672" y="331"/>
                    </a:lnTo>
                    <a:lnTo>
                      <a:pt x="668" y="328"/>
                    </a:lnTo>
                    <a:lnTo>
                      <a:pt x="663" y="333"/>
                    </a:lnTo>
                    <a:lnTo>
                      <a:pt x="663" y="338"/>
                    </a:lnTo>
                    <a:lnTo>
                      <a:pt x="663" y="338"/>
                    </a:lnTo>
                    <a:lnTo>
                      <a:pt x="661" y="340"/>
                    </a:lnTo>
                    <a:lnTo>
                      <a:pt x="658" y="340"/>
                    </a:lnTo>
                    <a:lnTo>
                      <a:pt x="644" y="340"/>
                    </a:lnTo>
                    <a:lnTo>
                      <a:pt x="644" y="338"/>
                    </a:lnTo>
                    <a:lnTo>
                      <a:pt x="642" y="338"/>
                    </a:lnTo>
                    <a:lnTo>
                      <a:pt x="642" y="336"/>
                    </a:lnTo>
                    <a:lnTo>
                      <a:pt x="642" y="333"/>
                    </a:lnTo>
                    <a:lnTo>
                      <a:pt x="642" y="333"/>
                    </a:lnTo>
                    <a:lnTo>
                      <a:pt x="639" y="333"/>
                    </a:lnTo>
                    <a:lnTo>
                      <a:pt x="637" y="331"/>
                    </a:lnTo>
                    <a:lnTo>
                      <a:pt x="637" y="331"/>
                    </a:lnTo>
                    <a:lnTo>
                      <a:pt x="635" y="331"/>
                    </a:lnTo>
                    <a:lnTo>
                      <a:pt x="632" y="333"/>
                    </a:lnTo>
                    <a:lnTo>
                      <a:pt x="630" y="336"/>
                    </a:lnTo>
                    <a:lnTo>
                      <a:pt x="630" y="338"/>
                    </a:lnTo>
                    <a:lnTo>
                      <a:pt x="627" y="340"/>
                    </a:lnTo>
                    <a:lnTo>
                      <a:pt x="627" y="343"/>
                    </a:lnTo>
                    <a:lnTo>
                      <a:pt x="627" y="343"/>
                    </a:lnTo>
                    <a:lnTo>
                      <a:pt x="625" y="343"/>
                    </a:lnTo>
                    <a:lnTo>
                      <a:pt x="623" y="343"/>
                    </a:lnTo>
                    <a:lnTo>
                      <a:pt x="623" y="340"/>
                    </a:lnTo>
                    <a:lnTo>
                      <a:pt x="620" y="340"/>
                    </a:lnTo>
                    <a:lnTo>
                      <a:pt x="620" y="338"/>
                    </a:lnTo>
                    <a:lnTo>
                      <a:pt x="620" y="336"/>
                    </a:lnTo>
                    <a:lnTo>
                      <a:pt x="620" y="336"/>
                    </a:lnTo>
                    <a:lnTo>
                      <a:pt x="620" y="333"/>
                    </a:lnTo>
                    <a:lnTo>
                      <a:pt x="618" y="333"/>
                    </a:lnTo>
                    <a:lnTo>
                      <a:pt x="616" y="333"/>
                    </a:lnTo>
                    <a:lnTo>
                      <a:pt x="613" y="331"/>
                    </a:lnTo>
                    <a:lnTo>
                      <a:pt x="611" y="331"/>
                    </a:lnTo>
                    <a:lnTo>
                      <a:pt x="611" y="333"/>
                    </a:lnTo>
                    <a:lnTo>
                      <a:pt x="611" y="336"/>
                    </a:lnTo>
                    <a:lnTo>
                      <a:pt x="608" y="338"/>
                    </a:lnTo>
                    <a:lnTo>
                      <a:pt x="608" y="340"/>
                    </a:lnTo>
                    <a:lnTo>
                      <a:pt x="606" y="340"/>
                    </a:lnTo>
                    <a:lnTo>
                      <a:pt x="601" y="343"/>
                    </a:lnTo>
                    <a:lnTo>
                      <a:pt x="599" y="345"/>
                    </a:lnTo>
                    <a:lnTo>
                      <a:pt x="597" y="347"/>
                    </a:lnTo>
                    <a:lnTo>
                      <a:pt x="590" y="357"/>
                    </a:lnTo>
                    <a:lnTo>
                      <a:pt x="587" y="359"/>
                    </a:lnTo>
                    <a:lnTo>
                      <a:pt x="582" y="359"/>
                    </a:lnTo>
                    <a:lnTo>
                      <a:pt x="580" y="355"/>
                    </a:lnTo>
                    <a:lnTo>
                      <a:pt x="578" y="352"/>
                    </a:lnTo>
                    <a:lnTo>
                      <a:pt x="573" y="350"/>
                    </a:lnTo>
                    <a:lnTo>
                      <a:pt x="571" y="347"/>
                    </a:lnTo>
                    <a:lnTo>
                      <a:pt x="568" y="347"/>
                    </a:lnTo>
                    <a:lnTo>
                      <a:pt x="568" y="350"/>
                    </a:lnTo>
                    <a:lnTo>
                      <a:pt x="566" y="350"/>
                    </a:lnTo>
                    <a:lnTo>
                      <a:pt x="564" y="352"/>
                    </a:lnTo>
                    <a:lnTo>
                      <a:pt x="561" y="352"/>
                    </a:lnTo>
                    <a:lnTo>
                      <a:pt x="561" y="352"/>
                    </a:lnTo>
                    <a:lnTo>
                      <a:pt x="549" y="350"/>
                    </a:lnTo>
                    <a:lnTo>
                      <a:pt x="547" y="347"/>
                    </a:lnTo>
                    <a:lnTo>
                      <a:pt x="547" y="345"/>
                    </a:lnTo>
                    <a:lnTo>
                      <a:pt x="545" y="343"/>
                    </a:lnTo>
                    <a:lnTo>
                      <a:pt x="535" y="324"/>
                    </a:lnTo>
                    <a:lnTo>
                      <a:pt x="533" y="319"/>
                    </a:lnTo>
                    <a:lnTo>
                      <a:pt x="533" y="319"/>
                    </a:lnTo>
                    <a:lnTo>
                      <a:pt x="533" y="317"/>
                    </a:lnTo>
                    <a:lnTo>
                      <a:pt x="530" y="314"/>
                    </a:lnTo>
                    <a:lnTo>
                      <a:pt x="528" y="314"/>
                    </a:lnTo>
                    <a:lnTo>
                      <a:pt x="523" y="312"/>
                    </a:lnTo>
                    <a:lnTo>
                      <a:pt x="521" y="312"/>
                    </a:lnTo>
                    <a:lnTo>
                      <a:pt x="514" y="307"/>
                    </a:lnTo>
                    <a:lnTo>
                      <a:pt x="511" y="305"/>
                    </a:lnTo>
                    <a:lnTo>
                      <a:pt x="511" y="305"/>
                    </a:lnTo>
                    <a:lnTo>
                      <a:pt x="509" y="305"/>
                    </a:lnTo>
                    <a:lnTo>
                      <a:pt x="507" y="302"/>
                    </a:lnTo>
                    <a:lnTo>
                      <a:pt x="504" y="300"/>
                    </a:lnTo>
                    <a:lnTo>
                      <a:pt x="502" y="288"/>
                    </a:lnTo>
                    <a:lnTo>
                      <a:pt x="500" y="279"/>
                    </a:lnTo>
                    <a:lnTo>
                      <a:pt x="493" y="267"/>
                    </a:lnTo>
                    <a:lnTo>
                      <a:pt x="495" y="260"/>
                    </a:lnTo>
                    <a:lnTo>
                      <a:pt x="495" y="258"/>
                    </a:lnTo>
                    <a:lnTo>
                      <a:pt x="495" y="255"/>
                    </a:lnTo>
                    <a:lnTo>
                      <a:pt x="497" y="253"/>
                    </a:lnTo>
                    <a:lnTo>
                      <a:pt x="497" y="250"/>
                    </a:lnTo>
                    <a:lnTo>
                      <a:pt x="497" y="250"/>
                    </a:lnTo>
                    <a:lnTo>
                      <a:pt x="500" y="250"/>
                    </a:lnTo>
                    <a:lnTo>
                      <a:pt x="500" y="248"/>
                    </a:lnTo>
                    <a:lnTo>
                      <a:pt x="507" y="246"/>
                    </a:lnTo>
                    <a:lnTo>
                      <a:pt x="509" y="243"/>
                    </a:lnTo>
                    <a:lnTo>
                      <a:pt x="511" y="241"/>
                    </a:lnTo>
                    <a:lnTo>
                      <a:pt x="511" y="241"/>
                    </a:lnTo>
                    <a:lnTo>
                      <a:pt x="511" y="239"/>
                    </a:lnTo>
                    <a:lnTo>
                      <a:pt x="511" y="236"/>
                    </a:lnTo>
                    <a:lnTo>
                      <a:pt x="511" y="234"/>
                    </a:lnTo>
                    <a:lnTo>
                      <a:pt x="511" y="229"/>
                    </a:lnTo>
                    <a:lnTo>
                      <a:pt x="509" y="222"/>
                    </a:lnTo>
                    <a:lnTo>
                      <a:pt x="507" y="220"/>
                    </a:lnTo>
                    <a:lnTo>
                      <a:pt x="504" y="217"/>
                    </a:lnTo>
                    <a:lnTo>
                      <a:pt x="500" y="213"/>
                    </a:lnTo>
                    <a:lnTo>
                      <a:pt x="497" y="210"/>
                    </a:lnTo>
                    <a:lnTo>
                      <a:pt x="497" y="210"/>
                    </a:lnTo>
                    <a:lnTo>
                      <a:pt x="495" y="210"/>
                    </a:lnTo>
                    <a:lnTo>
                      <a:pt x="495" y="208"/>
                    </a:lnTo>
                    <a:lnTo>
                      <a:pt x="493" y="201"/>
                    </a:lnTo>
                    <a:lnTo>
                      <a:pt x="493" y="198"/>
                    </a:lnTo>
                    <a:lnTo>
                      <a:pt x="490" y="198"/>
                    </a:lnTo>
                    <a:lnTo>
                      <a:pt x="490" y="198"/>
                    </a:lnTo>
                    <a:lnTo>
                      <a:pt x="485" y="198"/>
                    </a:lnTo>
                    <a:lnTo>
                      <a:pt x="485" y="198"/>
                    </a:lnTo>
                    <a:lnTo>
                      <a:pt x="483" y="196"/>
                    </a:lnTo>
                    <a:lnTo>
                      <a:pt x="483" y="196"/>
                    </a:lnTo>
                    <a:lnTo>
                      <a:pt x="483" y="194"/>
                    </a:lnTo>
                    <a:lnTo>
                      <a:pt x="481" y="194"/>
                    </a:lnTo>
                    <a:lnTo>
                      <a:pt x="481" y="191"/>
                    </a:lnTo>
                    <a:lnTo>
                      <a:pt x="478" y="191"/>
                    </a:lnTo>
                    <a:lnTo>
                      <a:pt x="474" y="194"/>
                    </a:lnTo>
                    <a:lnTo>
                      <a:pt x="471" y="194"/>
                    </a:lnTo>
                    <a:lnTo>
                      <a:pt x="469" y="191"/>
                    </a:lnTo>
                    <a:lnTo>
                      <a:pt x="462" y="187"/>
                    </a:lnTo>
                    <a:lnTo>
                      <a:pt x="457" y="182"/>
                    </a:lnTo>
                    <a:lnTo>
                      <a:pt x="455" y="182"/>
                    </a:lnTo>
                    <a:lnTo>
                      <a:pt x="455" y="179"/>
                    </a:lnTo>
                    <a:lnTo>
                      <a:pt x="452" y="177"/>
                    </a:lnTo>
                    <a:lnTo>
                      <a:pt x="455" y="175"/>
                    </a:lnTo>
                    <a:lnTo>
                      <a:pt x="455" y="172"/>
                    </a:lnTo>
                    <a:lnTo>
                      <a:pt x="459" y="165"/>
                    </a:lnTo>
                    <a:lnTo>
                      <a:pt x="462" y="161"/>
                    </a:lnTo>
                    <a:lnTo>
                      <a:pt x="464" y="156"/>
                    </a:lnTo>
                    <a:lnTo>
                      <a:pt x="478" y="146"/>
                    </a:lnTo>
                    <a:lnTo>
                      <a:pt x="481" y="144"/>
                    </a:lnTo>
                    <a:lnTo>
                      <a:pt x="485" y="134"/>
                    </a:lnTo>
                    <a:lnTo>
                      <a:pt x="493" y="116"/>
                    </a:lnTo>
                    <a:lnTo>
                      <a:pt x="493" y="106"/>
                    </a:lnTo>
                    <a:lnTo>
                      <a:pt x="495" y="97"/>
                    </a:lnTo>
                    <a:lnTo>
                      <a:pt x="495" y="94"/>
                    </a:lnTo>
                    <a:lnTo>
                      <a:pt x="497" y="94"/>
                    </a:lnTo>
                    <a:lnTo>
                      <a:pt x="502" y="90"/>
                    </a:lnTo>
                    <a:lnTo>
                      <a:pt x="514" y="85"/>
                    </a:lnTo>
                    <a:lnTo>
                      <a:pt x="528" y="82"/>
                    </a:lnTo>
                    <a:lnTo>
                      <a:pt x="530" y="82"/>
                    </a:lnTo>
                    <a:lnTo>
                      <a:pt x="535" y="82"/>
                    </a:lnTo>
                    <a:lnTo>
                      <a:pt x="535" y="82"/>
                    </a:lnTo>
                    <a:lnTo>
                      <a:pt x="538" y="82"/>
                    </a:lnTo>
                    <a:lnTo>
                      <a:pt x="538" y="80"/>
                    </a:lnTo>
                    <a:lnTo>
                      <a:pt x="538" y="78"/>
                    </a:lnTo>
                    <a:lnTo>
                      <a:pt x="535" y="75"/>
                    </a:lnTo>
                    <a:lnTo>
                      <a:pt x="535" y="73"/>
                    </a:lnTo>
                    <a:lnTo>
                      <a:pt x="533" y="73"/>
                    </a:lnTo>
                    <a:lnTo>
                      <a:pt x="530" y="73"/>
                    </a:lnTo>
                    <a:lnTo>
                      <a:pt x="528" y="73"/>
                    </a:lnTo>
                    <a:lnTo>
                      <a:pt x="528" y="71"/>
                    </a:lnTo>
                    <a:lnTo>
                      <a:pt x="526" y="71"/>
                    </a:lnTo>
                    <a:lnTo>
                      <a:pt x="526" y="68"/>
                    </a:lnTo>
                    <a:lnTo>
                      <a:pt x="528" y="66"/>
                    </a:lnTo>
                    <a:lnTo>
                      <a:pt x="530" y="59"/>
                    </a:lnTo>
                    <a:lnTo>
                      <a:pt x="533" y="56"/>
                    </a:lnTo>
                    <a:lnTo>
                      <a:pt x="533" y="56"/>
                    </a:lnTo>
                    <a:lnTo>
                      <a:pt x="535" y="54"/>
                    </a:lnTo>
                    <a:lnTo>
                      <a:pt x="538" y="52"/>
                    </a:lnTo>
                    <a:lnTo>
                      <a:pt x="556" y="47"/>
                    </a:lnTo>
                    <a:lnTo>
                      <a:pt x="556" y="45"/>
                    </a:lnTo>
                    <a:lnTo>
                      <a:pt x="559" y="45"/>
                    </a:lnTo>
                    <a:lnTo>
                      <a:pt x="556" y="40"/>
                    </a:lnTo>
                    <a:lnTo>
                      <a:pt x="556" y="35"/>
                    </a:lnTo>
                    <a:lnTo>
                      <a:pt x="556" y="30"/>
                    </a:lnTo>
                    <a:lnTo>
                      <a:pt x="552" y="21"/>
                    </a:lnTo>
                    <a:lnTo>
                      <a:pt x="547" y="2"/>
                    </a:lnTo>
                    <a:lnTo>
                      <a:pt x="545" y="2"/>
                    </a:lnTo>
                    <a:lnTo>
                      <a:pt x="542" y="2"/>
                    </a:lnTo>
                    <a:lnTo>
                      <a:pt x="538" y="4"/>
                    </a:lnTo>
                    <a:lnTo>
                      <a:pt x="535" y="4"/>
                    </a:lnTo>
                    <a:lnTo>
                      <a:pt x="533" y="4"/>
                    </a:lnTo>
                    <a:lnTo>
                      <a:pt x="526" y="2"/>
                    </a:lnTo>
                    <a:lnTo>
                      <a:pt x="523" y="0"/>
                    </a:lnTo>
                    <a:lnTo>
                      <a:pt x="509" y="2"/>
                    </a:lnTo>
                    <a:lnTo>
                      <a:pt x="493" y="7"/>
                    </a:lnTo>
                    <a:lnTo>
                      <a:pt x="488" y="7"/>
                    </a:lnTo>
                    <a:lnTo>
                      <a:pt x="483" y="4"/>
                    </a:lnTo>
                    <a:lnTo>
                      <a:pt x="474" y="0"/>
                    </a:lnTo>
                    <a:lnTo>
                      <a:pt x="464" y="0"/>
                    </a:lnTo>
                    <a:lnTo>
                      <a:pt x="459" y="7"/>
                    </a:lnTo>
                    <a:lnTo>
                      <a:pt x="455" y="9"/>
                    </a:lnTo>
                    <a:close/>
                    <a:moveTo>
                      <a:pt x="509" y="567"/>
                    </a:moveTo>
                    <a:lnTo>
                      <a:pt x="509" y="567"/>
                    </a:lnTo>
                    <a:lnTo>
                      <a:pt x="509" y="567"/>
                    </a:lnTo>
                    <a:lnTo>
                      <a:pt x="509" y="567"/>
                    </a:lnTo>
                    <a:lnTo>
                      <a:pt x="509" y="567"/>
                    </a:lnTo>
                    <a:close/>
                    <a:moveTo>
                      <a:pt x="521" y="534"/>
                    </a:moveTo>
                    <a:lnTo>
                      <a:pt x="521" y="534"/>
                    </a:lnTo>
                    <a:lnTo>
                      <a:pt x="509" y="567"/>
                    </a:lnTo>
                    <a:lnTo>
                      <a:pt x="509" y="565"/>
                    </a:lnTo>
                    <a:lnTo>
                      <a:pt x="509" y="556"/>
                    </a:lnTo>
                    <a:lnTo>
                      <a:pt x="514" y="541"/>
                    </a:lnTo>
                    <a:lnTo>
                      <a:pt x="519" y="532"/>
                    </a:lnTo>
                    <a:lnTo>
                      <a:pt x="523" y="527"/>
                    </a:lnTo>
                    <a:lnTo>
                      <a:pt x="530" y="530"/>
                    </a:lnTo>
                    <a:lnTo>
                      <a:pt x="538" y="534"/>
                    </a:lnTo>
                    <a:lnTo>
                      <a:pt x="533" y="532"/>
                    </a:lnTo>
                    <a:lnTo>
                      <a:pt x="528" y="532"/>
                    </a:lnTo>
                    <a:lnTo>
                      <a:pt x="521" y="53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60" name="Freeform 59"/>
            <p:cNvSpPr>
              <a:spLocks noEditPoints="1"/>
            </p:cNvSpPr>
            <p:nvPr/>
          </p:nvSpPr>
          <p:spPr bwMode="auto">
            <a:xfrm>
              <a:off x="807555" y="195486"/>
              <a:ext cx="4148314" cy="5091113"/>
            </a:xfrm>
            <a:custGeom>
              <a:avLst/>
              <a:gdLst>
                <a:gd name="T0" fmla="*/ 2077 w 3960"/>
                <a:gd name="T1" fmla="*/ 4332 h 4860"/>
                <a:gd name="T2" fmla="*/ 3097 w 3960"/>
                <a:gd name="T3" fmla="*/ 3778 h 4860"/>
                <a:gd name="T4" fmla="*/ 3182 w 3960"/>
                <a:gd name="T5" fmla="*/ 4065 h 4860"/>
                <a:gd name="T6" fmla="*/ 2877 w 3960"/>
                <a:gd name="T7" fmla="*/ 4150 h 4860"/>
                <a:gd name="T8" fmla="*/ 2233 w 3960"/>
                <a:gd name="T9" fmla="*/ 3958 h 4860"/>
                <a:gd name="T10" fmla="*/ 2266 w 3960"/>
                <a:gd name="T11" fmla="*/ 3734 h 4860"/>
                <a:gd name="T12" fmla="*/ 2567 w 3960"/>
                <a:gd name="T13" fmla="*/ 3752 h 4860"/>
                <a:gd name="T14" fmla="*/ 3054 w 3960"/>
                <a:gd name="T15" fmla="*/ 3596 h 4860"/>
                <a:gd name="T16" fmla="*/ 2959 w 3960"/>
                <a:gd name="T17" fmla="*/ 3459 h 4860"/>
                <a:gd name="T18" fmla="*/ 3026 w 3960"/>
                <a:gd name="T19" fmla="*/ 3336 h 4860"/>
                <a:gd name="T20" fmla="*/ 752 w 3960"/>
                <a:gd name="T21" fmla="*/ 3532 h 4860"/>
                <a:gd name="T22" fmla="*/ 664 w 3960"/>
                <a:gd name="T23" fmla="*/ 2730 h 4860"/>
                <a:gd name="T24" fmla="*/ 981 w 3960"/>
                <a:gd name="T25" fmla="*/ 2603 h 4860"/>
                <a:gd name="T26" fmla="*/ 1076 w 3960"/>
                <a:gd name="T27" fmla="*/ 2629 h 4860"/>
                <a:gd name="T28" fmla="*/ 1097 w 3960"/>
                <a:gd name="T29" fmla="*/ 2719 h 4860"/>
                <a:gd name="T30" fmla="*/ 1164 w 3960"/>
                <a:gd name="T31" fmla="*/ 2941 h 4860"/>
                <a:gd name="T32" fmla="*/ 1173 w 3960"/>
                <a:gd name="T33" fmla="*/ 3253 h 4860"/>
                <a:gd name="T34" fmla="*/ 1050 w 3960"/>
                <a:gd name="T35" fmla="*/ 3445 h 4860"/>
                <a:gd name="T36" fmla="*/ 929 w 3960"/>
                <a:gd name="T37" fmla="*/ 3596 h 4860"/>
                <a:gd name="T38" fmla="*/ 776 w 3960"/>
                <a:gd name="T39" fmla="*/ 3476 h 4860"/>
                <a:gd name="T40" fmla="*/ 809 w 3960"/>
                <a:gd name="T41" fmla="*/ 3218 h 4860"/>
                <a:gd name="T42" fmla="*/ 752 w 3960"/>
                <a:gd name="T43" fmla="*/ 3005 h 4860"/>
                <a:gd name="T44" fmla="*/ 655 w 3960"/>
                <a:gd name="T45" fmla="*/ 2745 h 4860"/>
                <a:gd name="T46" fmla="*/ 967 w 3960"/>
                <a:gd name="T47" fmla="*/ 2588 h 4860"/>
                <a:gd name="T48" fmla="*/ 1164 w 3960"/>
                <a:gd name="T49" fmla="*/ 1983 h 4860"/>
                <a:gd name="T50" fmla="*/ 1213 w 3960"/>
                <a:gd name="T51" fmla="*/ 1888 h 4860"/>
                <a:gd name="T52" fmla="*/ 1563 w 3960"/>
                <a:gd name="T53" fmla="*/ 85 h 4860"/>
                <a:gd name="T54" fmla="*/ 2001 w 3960"/>
                <a:gd name="T55" fmla="*/ 196 h 4860"/>
                <a:gd name="T56" fmla="*/ 2006 w 3960"/>
                <a:gd name="T57" fmla="*/ 400 h 4860"/>
                <a:gd name="T58" fmla="*/ 1975 w 3960"/>
                <a:gd name="T59" fmla="*/ 532 h 4860"/>
                <a:gd name="T60" fmla="*/ 1713 w 3960"/>
                <a:gd name="T61" fmla="*/ 660 h 4860"/>
                <a:gd name="T62" fmla="*/ 1672 w 3960"/>
                <a:gd name="T63" fmla="*/ 667 h 4860"/>
                <a:gd name="T64" fmla="*/ 1694 w 3960"/>
                <a:gd name="T65" fmla="*/ 795 h 4860"/>
                <a:gd name="T66" fmla="*/ 1769 w 3960"/>
                <a:gd name="T67" fmla="*/ 894 h 4860"/>
                <a:gd name="T68" fmla="*/ 1748 w 3960"/>
                <a:gd name="T69" fmla="*/ 1145 h 4860"/>
                <a:gd name="T70" fmla="*/ 2261 w 3960"/>
                <a:gd name="T71" fmla="*/ 1545 h 4860"/>
                <a:gd name="T72" fmla="*/ 3092 w 3960"/>
                <a:gd name="T73" fmla="*/ 1978 h 4860"/>
                <a:gd name="T74" fmla="*/ 3726 w 3960"/>
                <a:gd name="T75" fmla="*/ 2361 h 4860"/>
                <a:gd name="T76" fmla="*/ 3910 w 3960"/>
                <a:gd name="T77" fmla="*/ 2688 h 4860"/>
                <a:gd name="T78" fmla="*/ 3530 w 3960"/>
                <a:gd name="T79" fmla="*/ 2496 h 4860"/>
                <a:gd name="T80" fmla="*/ 3470 w 3960"/>
                <a:gd name="T81" fmla="*/ 2891 h 4860"/>
                <a:gd name="T82" fmla="*/ 3482 w 3960"/>
                <a:gd name="T83" fmla="*/ 3215 h 4860"/>
                <a:gd name="T84" fmla="*/ 3210 w 3960"/>
                <a:gd name="T85" fmla="*/ 3525 h 4860"/>
                <a:gd name="T86" fmla="*/ 3132 w 3960"/>
                <a:gd name="T87" fmla="*/ 2875 h 4860"/>
                <a:gd name="T88" fmla="*/ 2827 w 3960"/>
                <a:gd name="T89" fmla="*/ 2711 h 4860"/>
                <a:gd name="T90" fmla="*/ 2586 w 3960"/>
                <a:gd name="T91" fmla="*/ 2527 h 4860"/>
                <a:gd name="T92" fmla="*/ 2164 w 3960"/>
                <a:gd name="T93" fmla="*/ 2418 h 4860"/>
                <a:gd name="T94" fmla="*/ 1708 w 3960"/>
                <a:gd name="T95" fmla="*/ 2111 h 4860"/>
                <a:gd name="T96" fmla="*/ 1450 w 3960"/>
                <a:gd name="T97" fmla="*/ 1917 h 4860"/>
                <a:gd name="T98" fmla="*/ 1097 w 3960"/>
                <a:gd name="T99" fmla="*/ 1379 h 4860"/>
                <a:gd name="T100" fmla="*/ 889 w 3960"/>
                <a:gd name="T101" fmla="*/ 1313 h 4860"/>
                <a:gd name="T102" fmla="*/ 544 w 3960"/>
                <a:gd name="T103" fmla="*/ 1389 h 4860"/>
                <a:gd name="T104" fmla="*/ 321 w 3960"/>
                <a:gd name="T105" fmla="*/ 1408 h 4860"/>
                <a:gd name="T106" fmla="*/ 139 w 3960"/>
                <a:gd name="T107" fmla="*/ 1174 h 4860"/>
                <a:gd name="T108" fmla="*/ 99 w 3960"/>
                <a:gd name="T109" fmla="*/ 980 h 4860"/>
                <a:gd name="T110" fmla="*/ 47 w 3960"/>
                <a:gd name="T111" fmla="*/ 708 h 4860"/>
                <a:gd name="T112" fmla="*/ 376 w 3960"/>
                <a:gd name="T113" fmla="*/ 611 h 4860"/>
                <a:gd name="T114" fmla="*/ 575 w 3960"/>
                <a:gd name="T115" fmla="*/ 549 h 4860"/>
                <a:gd name="T116" fmla="*/ 688 w 3960"/>
                <a:gd name="T117" fmla="*/ 551 h 4860"/>
                <a:gd name="T118" fmla="*/ 866 w 3960"/>
                <a:gd name="T119" fmla="*/ 421 h 4860"/>
                <a:gd name="T120" fmla="*/ 963 w 3960"/>
                <a:gd name="T121" fmla="*/ 284 h 4860"/>
                <a:gd name="T122" fmla="*/ 1145 w 3960"/>
                <a:gd name="T123" fmla="*/ 182 h 4860"/>
                <a:gd name="T124" fmla="*/ 1386 w 3960"/>
                <a:gd name="T125" fmla="*/ 62 h 4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60" h="4860">
                  <a:moveTo>
                    <a:pt x="2368" y="4857"/>
                  </a:moveTo>
                  <a:lnTo>
                    <a:pt x="2368" y="4857"/>
                  </a:lnTo>
                  <a:lnTo>
                    <a:pt x="2366" y="4860"/>
                  </a:lnTo>
                  <a:lnTo>
                    <a:pt x="2363" y="4860"/>
                  </a:lnTo>
                  <a:lnTo>
                    <a:pt x="2361" y="4857"/>
                  </a:lnTo>
                  <a:lnTo>
                    <a:pt x="2358" y="4860"/>
                  </a:lnTo>
                  <a:lnTo>
                    <a:pt x="2344" y="4855"/>
                  </a:lnTo>
                  <a:lnTo>
                    <a:pt x="2337" y="4855"/>
                  </a:lnTo>
                  <a:lnTo>
                    <a:pt x="2335" y="4853"/>
                  </a:lnTo>
                  <a:lnTo>
                    <a:pt x="2337" y="4850"/>
                  </a:lnTo>
                  <a:lnTo>
                    <a:pt x="2344" y="4850"/>
                  </a:lnTo>
                  <a:lnTo>
                    <a:pt x="2349" y="4850"/>
                  </a:lnTo>
                  <a:lnTo>
                    <a:pt x="2363" y="4848"/>
                  </a:lnTo>
                  <a:lnTo>
                    <a:pt x="2368" y="4850"/>
                  </a:lnTo>
                  <a:lnTo>
                    <a:pt x="2368" y="4850"/>
                  </a:lnTo>
                  <a:lnTo>
                    <a:pt x="2368" y="4850"/>
                  </a:lnTo>
                  <a:lnTo>
                    <a:pt x="2368" y="4850"/>
                  </a:lnTo>
                  <a:lnTo>
                    <a:pt x="2368" y="4855"/>
                  </a:lnTo>
                  <a:lnTo>
                    <a:pt x="2368" y="4857"/>
                  </a:lnTo>
                  <a:moveTo>
                    <a:pt x="2434" y="4694"/>
                  </a:moveTo>
                  <a:lnTo>
                    <a:pt x="2434" y="4694"/>
                  </a:lnTo>
                  <a:lnTo>
                    <a:pt x="2429" y="4694"/>
                  </a:lnTo>
                  <a:lnTo>
                    <a:pt x="2427" y="4694"/>
                  </a:lnTo>
                  <a:lnTo>
                    <a:pt x="2425" y="4692"/>
                  </a:lnTo>
                  <a:lnTo>
                    <a:pt x="2425" y="4689"/>
                  </a:lnTo>
                  <a:lnTo>
                    <a:pt x="2427" y="4687"/>
                  </a:lnTo>
                  <a:lnTo>
                    <a:pt x="2427" y="4687"/>
                  </a:lnTo>
                  <a:lnTo>
                    <a:pt x="2432" y="4687"/>
                  </a:lnTo>
                  <a:lnTo>
                    <a:pt x="2434" y="4689"/>
                  </a:lnTo>
                  <a:lnTo>
                    <a:pt x="2434" y="4692"/>
                  </a:lnTo>
                  <a:lnTo>
                    <a:pt x="2434" y="4694"/>
                  </a:lnTo>
                  <a:moveTo>
                    <a:pt x="2082" y="4334"/>
                  </a:moveTo>
                  <a:lnTo>
                    <a:pt x="2082" y="4334"/>
                  </a:lnTo>
                  <a:lnTo>
                    <a:pt x="2084" y="4334"/>
                  </a:lnTo>
                  <a:lnTo>
                    <a:pt x="2084" y="4334"/>
                  </a:lnTo>
                  <a:lnTo>
                    <a:pt x="2086" y="4330"/>
                  </a:lnTo>
                  <a:lnTo>
                    <a:pt x="2101" y="4339"/>
                  </a:lnTo>
                  <a:lnTo>
                    <a:pt x="2108" y="4346"/>
                  </a:lnTo>
                  <a:lnTo>
                    <a:pt x="2108" y="4356"/>
                  </a:lnTo>
                  <a:lnTo>
                    <a:pt x="2103" y="4368"/>
                  </a:lnTo>
                  <a:lnTo>
                    <a:pt x="2091" y="4368"/>
                  </a:lnTo>
                  <a:lnTo>
                    <a:pt x="2077" y="4361"/>
                  </a:lnTo>
                  <a:lnTo>
                    <a:pt x="2067" y="4351"/>
                  </a:lnTo>
                  <a:lnTo>
                    <a:pt x="2067" y="4349"/>
                  </a:lnTo>
                  <a:lnTo>
                    <a:pt x="2063" y="4342"/>
                  </a:lnTo>
                  <a:lnTo>
                    <a:pt x="2060" y="4337"/>
                  </a:lnTo>
                  <a:lnTo>
                    <a:pt x="2065" y="4332"/>
                  </a:lnTo>
                  <a:lnTo>
                    <a:pt x="2067" y="4332"/>
                  </a:lnTo>
                  <a:lnTo>
                    <a:pt x="2070" y="4330"/>
                  </a:lnTo>
                  <a:lnTo>
                    <a:pt x="2070" y="4327"/>
                  </a:lnTo>
                  <a:lnTo>
                    <a:pt x="2072" y="4330"/>
                  </a:lnTo>
                  <a:lnTo>
                    <a:pt x="2077" y="4332"/>
                  </a:lnTo>
                  <a:lnTo>
                    <a:pt x="2077" y="4332"/>
                  </a:lnTo>
                  <a:lnTo>
                    <a:pt x="2082" y="4334"/>
                  </a:lnTo>
                  <a:moveTo>
                    <a:pt x="2134" y="3849"/>
                  </a:moveTo>
                  <a:lnTo>
                    <a:pt x="2134" y="3849"/>
                  </a:lnTo>
                  <a:lnTo>
                    <a:pt x="2138" y="3852"/>
                  </a:lnTo>
                  <a:lnTo>
                    <a:pt x="2145" y="3854"/>
                  </a:lnTo>
                  <a:lnTo>
                    <a:pt x="2150" y="3854"/>
                  </a:lnTo>
                  <a:lnTo>
                    <a:pt x="2145" y="3859"/>
                  </a:lnTo>
                  <a:lnTo>
                    <a:pt x="2141" y="3859"/>
                  </a:lnTo>
                  <a:lnTo>
                    <a:pt x="2136" y="3859"/>
                  </a:lnTo>
                  <a:lnTo>
                    <a:pt x="2131" y="3857"/>
                  </a:lnTo>
                  <a:lnTo>
                    <a:pt x="2127" y="3859"/>
                  </a:lnTo>
                  <a:lnTo>
                    <a:pt x="2124" y="3859"/>
                  </a:lnTo>
                  <a:lnTo>
                    <a:pt x="2119" y="3857"/>
                  </a:lnTo>
                  <a:lnTo>
                    <a:pt x="2117" y="3852"/>
                  </a:lnTo>
                  <a:lnTo>
                    <a:pt x="2122" y="3852"/>
                  </a:lnTo>
                  <a:lnTo>
                    <a:pt x="2124" y="3849"/>
                  </a:lnTo>
                  <a:lnTo>
                    <a:pt x="2127" y="3847"/>
                  </a:lnTo>
                  <a:lnTo>
                    <a:pt x="2131" y="3847"/>
                  </a:lnTo>
                  <a:lnTo>
                    <a:pt x="2134" y="3849"/>
                  </a:lnTo>
                  <a:moveTo>
                    <a:pt x="2051" y="3854"/>
                  </a:moveTo>
                  <a:lnTo>
                    <a:pt x="2051" y="3854"/>
                  </a:lnTo>
                  <a:lnTo>
                    <a:pt x="2053" y="3857"/>
                  </a:lnTo>
                  <a:lnTo>
                    <a:pt x="2048" y="3859"/>
                  </a:lnTo>
                  <a:lnTo>
                    <a:pt x="2041" y="3854"/>
                  </a:lnTo>
                  <a:lnTo>
                    <a:pt x="2037" y="3849"/>
                  </a:lnTo>
                  <a:lnTo>
                    <a:pt x="2034" y="3845"/>
                  </a:lnTo>
                  <a:lnTo>
                    <a:pt x="2037" y="3842"/>
                  </a:lnTo>
                  <a:lnTo>
                    <a:pt x="2041" y="3840"/>
                  </a:lnTo>
                  <a:lnTo>
                    <a:pt x="2046" y="3842"/>
                  </a:lnTo>
                  <a:lnTo>
                    <a:pt x="2048" y="3849"/>
                  </a:lnTo>
                  <a:lnTo>
                    <a:pt x="2051" y="3854"/>
                  </a:lnTo>
                  <a:moveTo>
                    <a:pt x="3196" y="3523"/>
                  </a:moveTo>
                  <a:lnTo>
                    <a:pt x="3196" y="3523"/>
                  </a:lnTo>
                  <a:lnTo>
                    <a:pt x="3194" y="3525"/>
                  </a:lnTo>
                  <a:lnTo>
                    <a:pt x="3191" y="3525"/>
                  </a:lnTo>
                  <a:lnTo>
                    <a:pt x="3179" y="3537"/>
                  </a:lnTo>
                  <a:lnTo>
                    <a:pt x="3175" y="3544"/>
                  </a:lnTo>
                  <a:lnTo>
                    <a:pt x="3175" y="3549"/>
                  </a:lnTo>
                  <a:lnTo>
                    <a:pt x="3175" y="3556"/>
                  </a:lnTo>
                  <a:lnTo>
                    <a:pt x="3179" y="3554"/>
                  </a:lnTo>
                  <a:lnTo>
                    <a:pt x="3168" y="3584"/>
                  </a:lnTo>
                  <a:lnTo>
                    <a:pt x="3163" y="3606"/>
                  </a:lnTo>
                  <a:lnTo>
                    <a:pt x="3134" y="3660"/>
                  </a:lnTo>
                  <a:lnTo>
                    <a:pt x="3113" y="3712"/>
                  </a:lnTo>
                  <a:lnTo>
                    <a:pt x="3111" y="3726"/>
                  </a:lnTo>
                  <a:lnTo>
                    <a:pt x="3106" y="3736"/>
                  </a:lnTo>
                  <a:lnTo>
                    <a:pt x="3099" y="3743"/>
                  </a:lnTo>
                  <a:lnTo>
                    <a:pt x="3092" y="3760"/>
                  </a:lnTo>
                  <a:lnTo>
                    <a:pt x="3089" y="3767"/>
                  </a:lnTo>
                  <a:lnTo>
                    <a:pt x="3092" y="3771"/>
                  </a:lnTo>
                  <a:lnTo>
                    <a:pt x="3097" y="3778"/>
                  </a:lnTo>
                  <a:lnTo>
                    <a:pt x="3099" y="3783"/>
                  </a:lnTo>
                  <a:lnTo>
                    <a:pt x="3097" y="3788"/>
                  </a:lnTo>
                  <a:lnTo>
                    <a:pt x="3094" y="3793"/>
                  </a:lnTo>
                  <a:lnTo>
                    <a:pt x="3094" y="3797"/>
                  </a:lnTo>
                  <a:lnTo>
                    <a:pt x="3094" y="3805"/>
                  </a:lnTo>
                  <a:lnTo>
                    <a:pt x="3092" y="3819"/>
                  </a:lnTo>
                  <a:lnTo>
                    <a:pt x="3092" y="3828"/>
                  </a:lnTo>
                  <a:lnTo>
                    <a:pt x="3089" y="3845"/>
                  </a:lnTo>
                  <a:lnTo>
                    <a:pt x="3075" y="3866"/>
                  </a:lnTo>
                  <a:lnTo>
                    <a:pt x="3073" y="3878"/>
                  </a:lnTo>
                  <a:lnTo>
                    <a:pt x="3071" y="3887"/>
                  </a:lnTo>
                  <a:lnTo>
                    <a:pt x="3073" y="3894"/>
                  </a:lnTo>
                  <a:lnTo>
                    <a:pt x="3080" y="3935"/>
                  </a:lnTo>
                  <a:lnTo>
                    <a:pt x="3082" y="3942"/>
                  </a:lnTo>
                  <a:lnTo>
                    <a:pt x="3085" y="3946"/>
                  </a:lnTo>
                  <a:lnTo>
                    <a:pt x="3087" y="3949"/>
                  </a:lnTo>
                  <a:lnTo>
                    <a:pt x="3113" y="3958"/>
                  </a:lnTo>
                  <a:lnTo>
                    <a:pt x="3125" y="3958"/>
                  </a:lnTo>
                  <a:lnTo>
                    <a:pt x="3132" y="3961"/>
                  </a:lnTo>
                  <a:lnTo>
                    <a:pt x="3139" y="3968"/>
                  </a:lnTo>
                  <a:lnTo>
                    <a:pt x="3144" y="3977"/>
                  </a:lnTo>
                  <a:lnTo>
                    <a:pt x="3137" y="3972"/>
                  </a:lnTo>
                  <a:lnTo>
                    <a:pt x="3134" y="3975"/>
                  </a:lnTo>
                  <a:lnTo>
                    <a:pt x="3132" y="3980"/>
                  </a:lnTo>
                  <a:lnTo>
                    <a:pt x="3132" y="3984"/>
                  </a:lnTo>
                  <a:lnTo>
                    <a:pt x="3130" y="3977"/>
                  </a:lnTo>
                  <a:lnTo>
                    <a:pt x="3127" y="3975"/>
                  </a:lnTo>
                  <a:lnTo>
                    <a:pt x="3125" y="3977"/>
                  </a:lnTo>
                  <a:lnTo>
                    <a:pt x="3120" y="3980"/>
                  </a:lnTo>
                  <a:lnTo>
                    <a:pt x="3123" y="3984"/>
                  </a:lnTo>
                  <a:lnTo>
                    <a:pt x="3120" y="3994"/>
                  </a:lnTo>
                  <a:lnTo>
                    <a:pt x="3125" y="4006"/>
                  </a:lnTo>
                  <a:lnTo>
                    <a:pt x="3134" y="4013"/>
                  </a:lnTo>
                  <a:lnTo>
                    <a:pt x="3139" y="4008"/>
                  </a:lnTo>
                  <a:lnTo>
                    <a:pt x="3144" y="4010"/>
                  </a:lnTo>
                  <a:lnTo>
                    <a:pt x="3144" y="4013"/>
                  </a:lnTo>
                  <a:lnTo>
                    <a:pt x="3139" y="4015"/>
                  </a:lnTo>
                  <a:lnTo>
                    <a:pt x="3142" y="4020"/>
                  </a:lnTo>
                  <a:lnTo>
                    <a:pt x="3146" y="4027"/>
                  </a:lnTo>
                  <a:lnTo>
                    <a:pt x="3153" y="4029"/>
                  </a:lnTo>
                  <a:lnTo>
                    <a:pt x="3160" y="4027"/>
                  </a:lnTo>
                  <a:lnTo>
                    <a:pt x="3168" y="4029"/>
                  </a:lnTo>
                  <a:lnTo>
                    <a:pt x="3170" y="4036"/>
                  </a:lnTo>
                  <a:lnTo>
                    <a:pt x="3170" y="4046"/>
                  </a:lnTo>
                  <a:lnTo>
                    <a:pt x="3163" y="4043"/>
                  </a:lnTo>
                  <a:lnTo>
                    <a:pt x="3163" y="4048"/>
                  </a:lnTo>
                  <a:lnTo>
                    <a:pt x="3163" y="4053"/>
                  </a:lnTo>
                  <a:lnTo>
                    <a:pt x="3168" y="4055"/>
                  </a:lnTo>
                  <a:lnTo>
                    <a:pt x="3172" y="4053"/>
                  </a:lnTo>
                  <a:lnTo>
                    <a:pt x="3177" y="4053"/>
                  </a:lnTo>
                  <a:lnTo>
                    <a:pt x="3179" y="4058"/>
                  </a:lnTo>
                  <a:lnTo>
                    <a:pt x="3182" y="4065"/>
                  </a:lnTo>
                  <a:lnTo>
                    <a:pt x="3179" y="4067"/>
                  </a:lnTo>
                  <a:lnTo>
                    <a:pt x="3177" y="4067"/>
                  </a:lnTo>
                  <a:lnTo>
                    <a:pt x="3175" y="4065"/>
                  </a:lnTo>
                  <a:lnTo>
                    <a:pt x="3172" y="4065"/>
                  </a:lnTo>
                  <a:lnTo>
                    <a:pt x="3160" y="4074"/>
                  </a:lnTo>
                  <a:lnTo>
                    <a:pt x="3165" y="4077"/>
                  </a:lnTo>
                  <a:lnTo>
                    <a:pt x="3163" y="4079"/>
                  </a:lnTo>
                  <a:lnTo>
                    <a:pt x="3160" y="4079"/>
                  </a:lnTo>
                  <a:lnTo>
                    <a:pt x="3163" y="4081"/>
                  </a:lnTo>
                  <a:lnTo>
                    <a:pt x="3163" y="4086"/>
                  </a:lnTo>
                  <a:lnTo>
                    <a:pt x="3156" y="4088"/>
                  </a:lnTo>
                  <a:lnTo>
                    <a:pt x="3151" y="4091"/>
                  </a:lnTo>
                  <a:lnTo>
                    <a:pt x="3146" y="4096"/>
                  </a:lnTo>
                  <a:lnTo>
                    <a:pt x="3142" y="4098"/>
                  </a:lnTo>
                  <a:lnTo>
                    <a:pt x="3134" y="4103"/>
                  </a:lnTo>
                  <a:lnTo>
                    <a:pt x="3130" y="4112"/>
                  </a:lnTo>
                  <a:lnTo>
                    <a:pt x="3120" y="4159"/>
                  </a:lnTo>
                  <a:lnTo>
                    <a:pt x="3120" y="4164"/>
                  </a:lnTo>
                  <a:lnTo>
                    <a:pt x="3118" y="4169"/>
                  </a:lnTo>
                  <a:lnTo>
                    <a:pt x="3120" y="4176"/>
                  </a:lnTo>
                  <a:lnTo>
                    <a:pt x="3130" y="4190"/>
                  </a:lnTo>
                  <a:lnTo>
                    <a:pt x="3139" y="4214"/>
                  </a:lnTo>
                  <a:lnTo>
                    <a:pt x="3139" y="4219"/>
                  </a:lnTo>
                  <a:lnTo>
                    <a:pt x="3134" y="4226"/>
                  </a:lnTo>
                  <a:lnTo>
                    <a:pt x="3127" y="4228"/>
                  </a:lnTo>
                  <a:lnTo>
                    <a:pt x="3120" y="4228"/>
                  </a:lnTo>
                  <a:lnTo>
                    <a:pt x="3113" y="4226"/>
                  </a:lnTo>
                  <a:lnTo>
                    <a:pt x="3108" y="4219"/>
                  </a:lnTo>
                  <a:lnTo>
                    <a:pt x="3104" y="4216"/>
                  </a:lnTo>
                  <a:lnTo>
                    <a:pt x="3101" y="4216"/>
                  </a:lnTo>
                  <a:lnTo>
                    <a:pt x="3097" y="4214"/>
                  </a:lnTo>
                  <a:lnTo>
                    <a:pt x="3092" y="4216"/>
                  </a:lnTo>
                  <a:lnTo>
                    <a:pt x="3092" y="4219"/>
                  </a:lnTo>
                  <a:lnTo>
                    <a:pt x="3087" y="4221"/>
                  </a:lnTo>
                  <a:lnTo>
                    <a:pt x="3080" y="4219"/>
                  </a:lnTo>
                  <a:lnTo>
                    <a:pt x="3066" y="4214"/>
                  </a:lnTo>
                  <a:lnTo>
                    <a:pt x="3052" y="4211"/>
                  </a:lnTo>
                  <a:lnTo>
                    <a:pt x="3040" y="4214"/>
                  </a:lnTo>
                  <a:lnTo>
                    <a:pt x="3021" y="4230"/>
                  </a:lnTo>
                  <a:lnTo>
                    <a:pt x="3018" y="4226"/>
                  </a:lnTo>
                  <a:lnTo>
                    <a:pt x="3018" y="4226"/>
                  </a:lnTo>
                  <a:lnTo>
                    <a:pt x="3014" y="4228"/>
                  </a:lnTo>
                  <a:lnTo>
                    <a:pt x="3007" y="4223"/>
                  </a:lnTo>
                  <a:lnTo>
                    <a:pt x="2988" y="4226"/>
                  </a:lnTo>
                  <a:lnTo>
                    <a:pt x="2981" y="4219"/>
                  </a:lnTo>
                  <a:lnTo>
                    <a:pt x="2976" y="4214"/>
                  </a:lnTo>
                  <a:lnTo>
                    <a:pt x="2957" y="4211"/>
                  </a:lnTo>
                  <a:lnTo>
                    <a:pt x="2950" y="4209"/>
                  </a:lnTo>
                  <a:lnTo>
                    <a:pt x="2945" y="4209"/>
                  </a:lnTo>
                  <a:lnTo>
                    <a:pt x="2917" y="4209"/>
                  </a:lnTo>
                  <a:lnTo>
                    <a:pt x="2912" y="4204"/>
                  </a:lnTo>
                  <a:lnTo>
                    <a:pt x="2877" y="4150"/>
                  </a:lnTo>
                  <a:lnTo>
                    <a:pt x="2867" y="4140"/>
                  </a:lnTo>
                  <a:lnTo>
                    <a:pt x="2832" y="4117"/>
                  </a:lnTo>
                  <a:lnTo>
                    <a:pt x="2808" y="4105"/>
                  </a:lnTo>
                  <a:lnTo>
                    <a:pt x="2777" y="4098"/>
                  </a:lnTo>
                  <a:lnTo>
                    <a:pt x="2765" y="4098"/>
                  </a:lnTo>
                  <a:lnTo>
                    <a:pt x="2727" y="4107"/>
                  </a:lnTo>
                  <a:lnTo>
                    <a:pt x="2725" y="4107"/>
                  </a:lnTo>
                  <a:lnTo>
                    <a:pt x="2720" y="4112"/>
                  </a:lnTo>
                  <a:lnTo>
                    <a:pt x="2716" y="4114"/>
                  </a:lnTo>
                  <a:lnTo>
                    <a:pt x="2701" y="4114"/>
                  </a:lnTo>
                  <a:lnTo>
                    <a:pt x="2680" y="4103"/>
                  </a:lnTo>
                  <a:lnTo>
                    <a:pt x="2666" y="4100"/>
                  </a:lnTo>
                  <a:lnTo>
                    <a:pt x="2652" y="4100"/>
                  </a:lnTo>
                  <a:lnTo>
                    <a:pt x="2638" y="4096"/>
                  </a:lnTo>
                  <a:lnTo>
                    <a:pt x="2626" y="4091"/>
                  </a:lnTo>
                  <a:lnTo>
                    <a:pt x="2595" y="4067"/>
                  </a:lnTo>
                  <a:lnTo>
                    <a:pt x="2583" y="4062"/>
                  </a:lnTo>
                  <a:lnTo>
                    <a:pt x="2571" y="4060"/>
                  </a:lnTo>
                  <a:lnTo>
                    <a:pt x="2557" y="4060"/>
                  </a:lnTo>
                  <a:lnTo>
                    <a:pt x="2543" y="4058"/>
                  </a:lnTo>
                  <a:lnTo>
                    <a:pt x="2533" y="4053"/>
                  </a:lnTo>
                  <a:lnTo>
                    <a:pt x="2515" y="4043"/>
                  </a:lnTo>
                  <a:lnTo>
                    <a:pt x="2498" y="4036"/>
                  </a:lnTo>
                  <a:lnTo>
                    <a:pt x="2491" y="4032"/>
                  </a:lnTo>
                  <a:lnTo>
                    <a:pt x="2489" y="4029"/>
                  </a:lnTo>
                  <a:lnTo>
                    <a:pt x="2484" y="4029"/>
                  </a:lnTo>
                  <a:lnTo>
                    <a:pt x="2481" y="4027"/>
                  </a:lnTo>
                  <a:lnTo>
                    <a:pt x="2470" y="4013"/>
                  </a:lnTo>
                  <a:lnTo>
                    <a:pt x="2467" y="4013"/>
                  </a:lnTo>
                  <a:lnTo>
                    <a:pt x="2460" y="4008"/>
                  </a:lnTo>
                  <a:lnTo>
                    <a:pt x="2455" y="4003"/>
                  </a:lnTo>
                  <a:lnTo>
                    <a:pt x="2453" y="4003"/>
                  </a:lnTo>
                  <a:lnTo>
                    <a:pt x="2448" y="4001"/>
                  </a:lnTo>
                  <a:lnTo>
                    <a:pt x="2446" y="4001"/>
                  </a:lnTo>
                  <a:lnTo>
                    <a:pt x="2441" y="3996"/>
                  </a:lnTo>
                  <a:lnTo>
                    <a:pt x="2441" y="3994"/>
                  </a:lnTo>
                  <a:lnTo>
                    <a:pt x="2399" y="3996"/>
                  </a:lnTo>
                  <a:lnTo>
                    <a:pt x="2394" y="3999"/>
                  </a:lnTo>
                  <a:lnTo>
                    <a:pt x="2392" y="4001"/>
                  </a:lnTo>
                  <a:lnTo>
                    <a:pt x="2387" y="3999"/>
                  </a:lnTo>
                  <a:lnTo>
                    <a:pt x="2384" y="3996"/>
                  </a:lnTo>
                  <a:lnTo>
                    <a:pt x="2382" y="3987"/>
                  </a:lnTo>
                  <a:lnTo>
                    <a:pt x="2380" y="3984"/>
                  </a:lnTo>
                  <a:lnTo>
                    <a:pt x="2370" y="3975"/>
                  </a:lnTo>
                  <a:lnTo>
                    <a:pt x="2358" y="3972"/>
                  </a:lnTo>
                  <a:lnTo>
                    <a:pt x="2332" y="3975"/>
                  </a:lnTo>
                  <a:lnTo>
                    <a:pt x="2306" y="3980"/>
                  </a:lnTo>
                  <a:lnTo>
                    <a:pt x="2278" y="3989"/>
                  </a:lnTo>
                  <a:lnTo>
                    <a:pt x="2266" y="3989"/>
                  </a:lnTo>
                  <a:lnTo>
                    <a:pt x="2257" y="3984"/>
                  </a:lnTo>
                  <a:lnTo>
                    <a:pt x="2240" y="3963"/>
                  </a:lnTo>
                  <a:lnTo>
                    <a:pt x="2233" y="3958"/>
                  </a:lnTo>
                  <a:lnTo>
                    <a:pt x="2228" y="3956"/>
                  </a:lnTo>
                  <a:lnTo>
                    <a:pt x="2216" y="3958"/>
                  </a:lnTo>
                  <a:lnTo>
                    <a:pt x="2209" y="3956"/>
                  </a:lnTo>
                  <a:lnTo>
                    <a:pt x="2202" y="3949"/>
                  </a:lnTo>
                  <a:lnTo>
                    <a:pt x="2198" y="3942"/>
                  </a:lnTo>
                  <a:lnTo>
                    <a:pt x="2193" y="3935"/>
                  </a:lnTo>
                  <a:lnTo>
                    <a:pt x="2190" y="3928"/>
                  </a:lnTo>
                  <a:lnTo>
                    <a:pt x="2190" y="3923"/>
                  </a:lnTo>
                  <a:lnTo>
                    <a:pt x="2188" y="3918"/>
                  </a:lnTo>
                  <a:lnTo>
                    <a:pt x="2183" y="3913"/>
                  </a:lnTo>
                  <a:lnTo>
                    <a:pt x="2181" y="3909"/>
                  </a:lnTo>
                  <a:lnTo>
                    <a:pt x="2176" y="3904"/>
                  </a:lnTo>
                  <a:lnTo>
                    <a:pt x="2176" y="3899"/>
                  </a:lnTo>
                  <a:lnTo>
                    <a:pt x="2181" y="3894"/>
                  </a:lnTo>
                  <a:lnTo>
                    <a:pt x="2181" y="3897"/>
                  </a:lnTo>
                  <a:lnTo>
                    <a:pt x="2186" y="3892"/>
                  </a:lnTo>
                  <a:lnTo>
                    <a:pt x="2188" y="3892"/>
                  </a:lnTo>
                  <a:lnTo>
                    <a:pt x="2186" y="3890"/>
                  </a:lnTo>
                  <a:lnTo>
                    <a:pt x="2188" y="3878"/>
                  </a:lnTo>
                  <a:lnTo>
                    <a:pt x="2188" y="3878"/>
                  </a:lnTo>
                  <a:lnTo>
                    <a:pt x="2188" y="3871"/>
                  </a:lnTo>
                  <a:lnTo>
                    <a:pt x="2188" y="3866"/>
                  </a:lnTo>
                  <a:lnTo>
                    <a:pt x="2188" y="3864"/>
                  </a:lnTo>
                  <a:lnTo>
                    <a:pt x="2183" y="3859"/>
                  </a:lnTo>
                  <a:lnTo>
                    <a:pt x="2183" y="3857"/>
                  </a:lnTo>
                  <a:lnTo>
                    <a:pt x="2181" y="3854"/>
                  </a:lnTo>
                  <a:lnTo>
                    <a:pt x="2181" y="3854"/>
                  </a:lnTo>
                  <a:lnTo>
                    <a:pt x="2183" y="3852"/>
                  </a:lnTo>
                  <a:lnTo>
                    <a:pt x="2188" y="3835"/>
                  </a:lnTo>
                  <a:lnTo>
                    <a:pt x="2188" y="3823"/>
                  </a:lnTo>
                  <a:lnTo>
                    <a:pt x="2190" y="3816"/>
                  </a:lnTo>
                  <a:lnTo>
                    <a:pt x="2190" y="3809"/>
                  </a:lnTo>
                  <a:lnTo>
                    <a:pt x="2186" y="3807"/>
                  </a:lnTo>
                  <a:lnTo>
                    <a:pt x="2195" y="3800"/>
                  </a:lnTo>
                  <a:lnTo>
                    <a:pt x="2202" y="3790"/>
                  </a:lnTo>
                  <a:lnTo>
                    <a:pt x="2209" y="3781"/>
                  </a:lnTo>
                  <a:lnTo>
                    <a:pt x="2221" y="3783"/>
                  </a:lnTo>
                  <a:lnTo>
                    <a:pt x="2231" y="3774"/>
                  </a:lnTo>
                  <a:lnTo>
                    <a:pt x="2233" y="3769"/>
                  </a:lnTo>
                  <a:lnTo>
                    <a:pt x="2233" y="3762"/>
                  </a:lnTo>
                  <a:lnTo>
                    <a:pt x="2235" y="3757"/>
                  </a:lnTo>
                  <a:lnTo>
                    <a:pt x="2240" y="3757"/>
                  </a:lnTo>
                  <a:lnTo>
                    <a:pt x="2245" y="3757"/>
                  </a:lnTo>
                  <a:lnTo>
                    <a:pt x="2250" y="3757"/>
                  </a:lnTo>
                  <a:lnTo>
                    <a:pt x="2254" y="3750"/>
                  </a:lnTo>
                  <a:lnTo>
                    <a:pt x="2254" y="3741"/>
                  </a:lnTo>
                  <a:lnTo>
                    <a:pt x="2250" y="3731"/>
                  </a:lnTo>
                  <a:lnTo>
                    <a:pt x="2254" y="3722"/>
                  </a:lnTo>
                  <a:lnTo>
                    <a:pt x="2257" y="3726"/>
                  </a:lnTo>
                  <a:lnTo>
                    <a:pt x="2259" y="3726"/>
                  </a:lnTo>
                  <a:lnTo>
                    <a:pt x="2264" y="3726"/>
                  </a:lnTo>
                  <a:lnTo>
                    <a:pt x="2266" y="3734"/>
                  </a:lnTo>
                  <a:lnTo>
                    <a:pt x="2278" y="3750"/>
                  </a:lnTo>
                  <a:lnTo>
                    <a:pt x="2287" y="3767"/>
                  </a:lnTo>
                  <a:lnTo>
                    <a:pt x="2292" y="3769"/>
                  </a:lnTo>
                  <a:lnTo>
                    <a:pt x="2302" y="3771"/>
                  </a:lnTo>
                  <a:lnTo>
                    <a:pt x="2306" y="3774"/>
                  </a:lnTo>
                  <a:lnTo>
                    <a:pt x="2306" y="3778"/>
                  </a:lnTo>
                  <a:lnTo>
                    <a:pt x="2318" y="3783"/>
                  </a:lnTo>
                  <a:lnTo>
                    <a:pt x="2332" y="3778"/>
                  </a:lnTo>
                  <a:lnTo>
                    <a:pt x="2358" y="3762"/>
                  </a:lnTo>
                  <a:lnTo>
                    <a:pt x="2368" y="3750"/>
                  </a:lnTo>
                  <a:lnTo>
                    <a:pt x="2370" y="3748"/>
                  </a:lnTo>
                  <a:lnTo>
                    <a:pt x="2370" y="3745"/>
                  </a:lnTo>
                  <a:lnTo>
                    <a:pt x="2370" y="3743"/>
                  </a:lnTo>
                  <a:lnTo>
                    <a:pt x="2368" y="3738"/>
                  </a:lnTo>
                  <a:lnTo>
                    <a:pt x="2368" y="3734"/>
                  </a:lnTo>
                  <a:lnTo>
                    <a:pt x="2363" y="3731"/>
                  </a:lnTo>
                  <a:lnTo>
                    <a:pt x="2363" y="3726"/>
                  </a:lnTo>
                  <a:lnTo>
                    <a:pt x="2373" y="3715"/>
                  </a:lnTo>
                  <a:lnTo>
                    <a:pt x="2370" y="3712"/>
                  </a:lnTo>
                  <a:lnTo>
                    <a:pt x="2370" y="3708"/>
                  </a:lnTo>
                  <a:lnTo>
                    <a:pt x="2375" y="3703"/>
                  </a:lnTo>
                  <a:lnTo>
                    <a:pt x="2377" y="3703"/>
                  </a:lnTo>
                  <a:lnTo>
                    <a:pt x="2382" y="3703"/>
                  </a:lnTo>
                  <a:lnTo>
                    <a:pt x="2394" y="3705"/>
                  </a:lnTo>
                  <a:lnTo>
                    <a:pt x="2401" y="3705"/>
                  </a:lnTo>
                  <a:lnTo>
                    <a:pt x="2410" y="3703"/>
                  </a:lnTo>
                  <a:lnTo>
                    <a:pt x="2418" y="3698"/>
                  </a:lnTo>
                  <a:lnTo>
                    <a:pt x="2418" y="3689"/>
                  </a:lnTo>
                  <a:lnTo>
                    <a:pt x="2425" y="3691"/>
                  </a:lnTo>
                  <a:lnTo>
                    <a:pt x="2427" y="3689"/>
                  </a:lnTo>
                  <a:lnTo>
                    <a:pt x="2432" y="3686"/>
                  </a:lnTo>
                  <a:lnTo>
                    <a:pt x="2436" y="3684"/>
                  </a:lnTo>
                  <a:lnTo>
                    <a:pt x="2441" y="3679"/>
                  </a:lnTo>
                  <a:lnTo>
                    <a:pt x="2444" y="3679"/>
                  </a:lnTo>
                  <a:lnTo>
                    <a:pt x="2446" y="3679"/>
                  </a:lnTo>
                  <a:lnTo>
                    <a:pt x="2446" y="3681"/>
                  </a:lnTo>
                  <a:lnTo>
                    <a:pt x="2448" y="3686"/>
                  </a:lnTo>
                  <a:lnTo>
                    <a:pt x="2448" y="3686"/>
                  </a:lnTo>
                  <a:lnTo>
                    <a:pt x="2463" y="3693"/>
                  </a:lnTo>
                  <a:lnTo>
                    <a:pt x="2465" y="3696"/>
                  </a:lnTo>
                  <a:lnTo>
                    <a:pt x="2467" y="3710"/>
                  </a:lnTo>
                  <a:lnTo>
                    <a:pt x="2467" y="3712"/>
                  </a:lnTo>
                  <a:lnTo>
                    <a:pt x="2474" y="3724"/>
                  </a:lnTo>
                  <a:lnTo>
                    <a:pt x="2515" y="3715"/>
                  </a:lnTo>
                  <a:lnTo>
                    <a:pt x="2524" y="3719"/>
                  </a:lnTo>
                  <a:lnTo>
                    <a:pt x="2524" y="3726"/>
                  </a:lnTo>
                  <a:lnTo>
                    <a:pt x="2526" y="3731"/>
                  </a:lnTo>
                  <a:lnTo>
                    <a:pt x="2529" y="3736"/>
                  </a:lnTo>
                  <a:lnTo>
                    <a:pt x="2533" y="3738"/>
                  </a:lnTo>
                  <a:lnTo>
                    <a:pt x="2543" y="3741"/>
                  </a:lnTo>
                  <a:lnTo>
                    <a:pt x="2555" y="3748"/>
                  </a:lnTo>
                  <a:lnTo>
                    <a:pt x="2567" y="3752"/>
                  </a:lnTo>
                  <a:lnTo>
                    <a:pt x="2581" y="3752"/>
                  </a:lnTo>
                  <a:lnTo>
                    <a:pt x="2586" y="3755"/>
                  </a:lnTo>
                  <a:lnTo>
                    <a:pt x="2586" y="3757"/>
                  </a:lnTo>
                  <a:lnTo>
                    <a:pt x="2586" y="3757"/>
                  </a:lnTo>
                  <a:lnTo>
                    <a:pt x="2586" y="3757"/>
                  </a:lnTo>
                  <a:lnTo>
                    <a:pt x="2593" y="3757"/>
                  </a:lnTo>
                  <a:lnTo>
                    <a:pt x="2614" y="3757"/>
                  </a:lnTo>
                  <a:lnTo>
                    <a:pt x="2621" y="3752"/>
                  </a:lnTo>
                  <a:lnTo>
                    <a:pt x="2633" y="3743"/>
                  </a:lnTo>
                  <a:lnTo>
                    <a:pt x="2647" y="3738"/>
                  </a:lnTo>
                  <a:lnTo>
                    <a:pt x="2652" y="3734"/>
                  </a:lnTo>
                  <a:lnTo>
                    <a:pt x="2654" y="3729"/>
                  </a:lnTo>
                  <a:lnTo>
                    <a:pt x="2659" y="3724"/>
                  </a:lnTo>
                  <a:lnTo>
                    <a:pt x="2680" y="3717"/>
                  </a:lnTo>
                  <a:lnTo>
                    <a:pt x="2683" y="3712"/>
                  </a:lnTo>
                  <a:lnTo>
                    <a:pt x="2699" y="3717"/>
                  </a:lnTo>
                  <a:lnTo>
                    <a:pt x="2706" y="3719"/>
                  </a:lnTo>
                  <a:lnTo>
                    <a:pt x="2713" y="3719"/>
                  </a:lnTo>
                  <a:lnTo>
                    <a:pt x="2718" y="3717"/>
                  </a:lnTo>
                  <a:lnTo>
                    <a:pt x="2727" y="3712"/>
                  </a:lnTo>
                  <a:lnTo>
                    <a:pt x="2768" y="3712"/>
                  </a:lnTo>
                  <a:lnTo>
                    <a:pt x="2787" y="3708"/>
                  </a:lnTo>
                  <a:lnTo>
                    <a:pt x="2803" y="3698"/>
                  </a:lnTo>
                  <a:lnTo>
                    <a:pt x="2817" y="3689"/>
                  </a:lnTo>
                  <a:lnTo>
                    <a:pt x="2829" y="3691"/>
                  </a:lnTo>
                  <a:lnTo>
                    <a:pt x="2843" y="3684"/>
                  </a:lnTo>
                  <a:lnTo>
                    <a:pt x="2881" y="3663"/>
                  </a:lnTo>
                  <a:lnTo>
                    <a:pt x="2891" y="3653"/>
                  </a:lnTo>
                  <a:lnTo>
                    <a:pt x="2900" y="3641"/>
                  </a:lnTo>
                  <a:lnTo>
                    <a:pt x="2910" y="3625"/>
                  </a:lnTo>
                  <a:lnTo>
                    <a:pt x="2912" y="3622"/>
                  </a:lnTo>
                  <a:lnTo>
                    <a:pt x="2924" y="3620"/>
                  </a:lnTo>
                  <a:lnTo>
                    <a:pt x="2929" y="3620"/>
                  </a:lnTo>
                  <a:lnTo>
                    <a:pt x="2952" y="3608"/>
                  </a:lnTo>
                  <a:lnTo>
                    <a:pt x="2957" y="3603"/>
                  </a:lnTo>
                  <a:lnTo>
                    <a:pt x="2959" y="3603"/>
                  </a:lnTo>
                  <a:lnTo>
                    <a:pt x="2964" y="3601"/>
                  </a:lnTo>
                  <a:lnTo>
                    <a:pt x="2974" y="3601"/>
                  </a:lnTo>
                  <a:lnTo>
                    <a:pt x="2976" y="3601"/>
                  </a:lnTo>
                  <a:lnTo>
                    <a:pt x="2983" y="3608"/>
                  </a:lnTo>
                  <a:lnTo>
                    <a:pt x="2985" y="3608"/>
                  </a:lnTo>
                  <a:lnTo>
                    <a:pt x="2990" y="3608"/>
                  </a:lnTo>
                  <a:lnTo>
                    <a:pt x="2997" y="3611"/>
                  </a:lnTo>
                  <a:lnTo>
                    <a:pt x="3009" y="3608"/>
                  </a:lnTo>
                  <a:lnTo>
                    <a:pt x="3011" y="3608"/>
                  </a:lnTo>
                  <a:lnTo>
                    <a:pt x="3014" y="3608"/>
                  </a:lnTo>
                  <a:lnTo>
                    <a:pt x="3016" y="3613"/>
                  </a:lnTo>
                  <a:lnTo>
                    <a:pt x="3018" y="3615"/>
                  </a:lnTo>
                  <a:lnTo>
                    <a:pt x="3026" y="3615"/>
                  </a:lnTo>
                  <a:lnTo>
                    <a:pt x="3030" y="3611"/>
                  </a:lnTo>
                  <a:lnTo>
                    <a:pt x="3035" y="3608"/>
                  </a:lnTo>
                  <a:lnTo>
                    <a:pt x="3054" y="3596"/>
                  </a:lnTo>
                  <a:lnTo>
                    <a:pt x="3059" y="3584"/>
                  </a:lnTo>
                  <a:lnTo>
                    <a:pt x="3068" y="3558"/>
                  </a:lnTo>
                  <a:lnTo>
                    <a:pt x="3066" y="3556"/>
                  </a:lnTo>
                  <a:lnTo>
                    <a:pt x="3066" y="3554"/>
                  </a:lnTo>
                  <a:lnTo>
                    <a:pt x="3066" y="3554"/>
                  </a:lnTo>
                  <a:lnTo>
                    <a:pt x="3066" y="3549"/>
                  </a:lnTo>
                  <a:lnTo>
                    <a:pt x="3066" y="3549"/>
                  </a:lnTo>
                  <a:lnTo>
                    <a:pt x="3066" y="3549"/>
                  </a:lnTo>
                  <a:lnTo>
                    <a:pt x="3068" y="3551"/>
                  </a:lnTo>
                  <a:lnTo>
                    <a:pt x="3068" y="3563"/>
                  </a:lnTo>
                  <a:lnTo>
                    <a:pt x="3071" y="3568"/>
                  </a:lnTo>
                  <a:lnTo>
                    <a:pt x="3075" y="3570"/>
                  </a:lnTo>
                  <a:lnTo>
                    <a:pt x="3080" y="3570"/>
                  </a:lnTo>
                  <a:lnTo>
                    <a:pt x="3087" y="3570"/>
                  </a:lnTo>
                  <a:lnTo>
                    <a:pt x="3097" y="3566"/>
                  </a:lnTo>
                  <a:lnTo>
                    <a:pt x="3120" y="3551"/>
                  </a:lnTo>
                  <a:lnTo>
                    <a:pt x="3125" y="3544"/>
                  </a:lnTo>
                  <a:lnTo>
                    <a:pt x="3130" y="3542"/>
                  </a:lnTo>
                  <a:lnTo>
                    <a:pt x="3142" y="3532"/>
                  </a:lnTo>
                  <a:lnTo>
                    <a:pt x="3151" y="3518"/>
                  </a:lnTo>
                  <a:lnTo>
                    <a:pt x="3156" y="3514"/>
                  </a:lnTo>
                  <a:lnTo>
                    <a:pt x="3168" y="3514"/>
                  </a:lnTo>
                  <a:lnTo>
                    <a:pt x="3186" y="3518"/>
                  </a:lnTo>
                  <a:lnTo>
                    <a:pt x="3198" y="3518"/>
                  </a:lnTo>
                  <a:lnTo>
                    <a:pt x="3198" y="3521"/>
                  </a:lnTo>
                  <a:lnTo>
                    <a:pt x="3196" y="3523"/>
                  </a:lnTo>
                  <a:moveTo>
                    <a:pt x="2981" y="3518"/>
                  </a:moveTo>
                  <a:lnTo>
                    <a:pt x="2981" y="3518"/>
                  </a:lnTo>
                  <a:lnTo>
                    <a:pt x="2976" y="3523"/>
                  </a:lnTo>
                  <a:lnTo>
                    <a:pt x="2969" y="3516"/>
                  </a:lnTo>
                  <a:lnTo>
                    <a:pt x="2962" y="3511"/>
                  </a:lnTo>
                  <a:lnTo>
                    <a:pt x="2959" y="3504"/>
                  </a:lnTo>
                  <a:lnTo>
                    <a:pt x="2964" y="3495"/>
                  </a:lnTo>
                  <a:lnTo>
                    <a:pt x="2966" y="3495"/>
                  </a:lnTo>
                  <a:lnTo>
                    <a:pt x="2966" y="3502"/>
                  </a:lnTo>
                  <a:lnTo>
                    <a:pt x="2971" y="3502"/>
                  </a:lnTo>
                  <a:lnTo>
                    <a:pt x="2976" y="3506"/>
                  </a:lnTo>
                  <a:lnTo>
                    <a:pt x="2981" y="3511"/>
                  </a:lnTo>
                  <a:lnTo>
                    <a:pt x="2983" y="3516"/>
                  </a:lnTo>
                  <a:lnTo>
                    <a:pt x="2981" y="3518"/>
                  </a:lnTo>
                  <a:moveTo>
                    <a:pt x="2964" y="3487"/>
                  </a:moveTo>
                  <a:lnTo>
                    <a:pt x="2964" y="3487"/>
                  </a:lnTo>
                  <a:lnTo>
                    <a:pt x="2959" y="3487"/>
                  </a:lnTo>
                  <a:lnTo>
                    <a:pt x="2955" y="3485"/>
                  </a:lnTo>
                  <a:lnTo>
                    <a:pt x="2948" y="3483"/>
                  </a:lnTo>
                  <a:lnTo>
                    <a:pt x="2943" y="3480"/>
                  </a:lnTo>
                  <a:lnTo>
                    <a:pt x="2940" y="3478"/>
                  </a:lnTo>
                  <a:lnTo>
                    <a:pt x="2940" y="3471"/>
                  </a:lnTo>
                  <a:lnTo>
                    <a:pt x="2940" y="3464"/>
                  </a:lnTo>
                  <a:lnTo>
                    <a:pt x="2945" y="3459"/>
                  </a:lnTo>
                  <a:lnTo>
                    <a:pt x="2957" y="3459"/>
                  </a:lnTo>
                  <a:lnTo>
                    <a:pt x="2959" y="3459"/>
                  </a:lnTo>
                  <a:lnTo>
                    <a:pt x="2959" y="3466"/>
                  </a:lnTo>
                  <a:lnTo>
                    <a:pt x="2962" y="3469"/>
                  </a:lnTo>
                  <a:lnTo>
                    <a:pt x="2964" y="3471"/>
                  </a:lnTo>
                  <a:lnTo>
                    <a:pt x="2966" y="3471"/>
                  </a:lnTo>
                  <a:lnTo>
                    <a:pt x="2966" y="3473"/>
                  </a:lnTo>
                  <a:lnTo>
                    <a:pt x="2957" y="3476"/>
                  </a:lnTo>
                  <a:lnTo>
                    <a:pt x="2959" y="3480"/>
                  </a:lnTo>
                  <a:lnTo>
                    <a:pt x="2962" y="3483"/>
                  </a:lnTo>
                  <a:lnTo>
                    <a:pt x="2964" y="3483"/>
                  </a:lnTo>
                  <a:lnTo>
                    <a:pt x="2964" y="3487"/>
                  </a:lnTo>
                  <a:moveTo>
                    <a:pt x="2763" y="3487"/>
                  </a:moveTo>
                  <a:lnTo>
                    <a:pt x="2763" y="3487"/>
                  </a:lnTo>
                  <a:lnTo>
                    <a:pt x="2758" y="3490"/>
                  </a:lnTo>
                  <a:lnTo>
                    <a:pt x="2756" y="3485"/>
                  </a:lnTo>
                  <a:lnTo>
                    <a:pt x="2761" y="3483"/>
                  </a:lnTo>
                  <a:lnTo>
                    <a:pt x="2763" y="3487"/>
                  </a:lnTo>
                  <a:moveTo>
                    <a:pt x="2924" y="3452"/>
                  </a:moveTo>
                  <a:lnTo>
                    <a:pt x="2924" y="3452"/>
                  </a:lnTo>
                  <a:lnTo>
                    <a:pt x="2924" y="3457"/>
                  </a:lnTo>
                  <a:lnTo>
                    <a:pt x="2912" y="3454"/>
                  </a:lnTo>
                  <a:lnTo>
                    <a:pt x="2900" y="3447"/>
                  </a:lnTo>
                  <a:lnTo>
                    <a:pt x="2907" y="3440"/>
                  </a:lnTo>
                  <a:lnTo>
                    <a:pt x="2919" y="3438"/>
                  </a:lnTo>
                  <a:lnTo>
                    <a:pt x="2924" y="3438"/>
                  </a:lnTo>
                  <a:lnTo>
                    <a:pt x="2926" y="3443"/>
                  </a:lnTo>
                  <a:lnTo>
                    <a:pt x="2926" y="3445"/>
                  </a:lnTo>
                  <a:lnTo>
                    <a:pt x="2926" y="3447"/>
                  </a:lnTo>
                  <a:lnTo>
                    <a:pt x="2924" y="3452"/>
                  </a:lnTo>
                  <a:moveTo>
                    <a:pt x="2834" y="3466"/>
                  </a:moveTo>
                  <a:lnTo>
                    <a:pt x="2834" y="3466"/>
                  </a:lnTo>
                  <a:lnTo>
                    <a:pt x="2829" y="3466"/>
                  </a:lnTo>
                  <a:lnTo>
                    <a:pt x="2822" y="3466"/>
                  </a:lnTo>
                  <a:lnTo>
                    <a:pt x="2820" y="3461"/>
                  </a:lnTo>
                  <a:lnTo>
                    <a:pt x="2817" y="3457"/>
                  </a:lnTo>
                  <a:lnTo>
                    <a:pt x="2820" y="3454"/>
                  </a:lnTo>
                  <a:lnTo>
                    <a:pt x="2824" y="3457"/>
                  </a:lnTo>
                  <a:lnTo>
                    <a:pt x="2829" y="3459"/>
                  </a:lnTo>
                  <a:lnTo>
                    <a:pt x="2832" y="3461"/>
                  </a:lnTo>
                  <a:lnTo>
                    <a:pt x="2834" y="3464"/>
                  </a:lnTo>
                  <a:lnTo>
                    <a:pt x="2834" y="3466"/>
                  </a:lnTo>
                  <a:moveTo>
                    <a:pt x="2368" y="3487"/>
                  </a:moveTo>
                  <a:lnTo>
                    <a:pt x="2368" y="3487"/>
                  </a:lnTo>
                  <a:lnTo>
                    <a:pt x="2366" y="3490"/>
                  </a:lnTo>
                  <a:lnTo>
                    <a:pt x="2361" y="3490"/>
                  </a:lnTo>
                  <a:lnTo>
                    <a:pt x="2361" y="3485"/>
                  </a:lnTo>
                  <a:lnTo>
                    <a:pt x="2361" y="3483"/>
                  </a:lnTo>
                  <a:lnTo>
                    <a:pt x="2366" y="3478"/>
                  </a:lnTo>
                  <a:lnTo>
                    <a:pt x="2370" y="3478"/>
                  </a:lnTo>
                  <a:lnTo>
                    <a:pt x="2373" y="3480"/>
                  </a:lnTo>
                  <a:lnTo>
                    <a:pt x="2375" y="3480"/>
                  </a:lnTo>
                  <a:lnTo>
                    <a:pt x="2368" y="3487"/>
                  </a:lnTo>
                  <a:moveTo>
                    <a:pt x="3026" y="3336"/>
                  </a:moveTo>
                  <a:lnTo>
                    <a:pt x="3026" y="3336"/>
                  </a:lnTo>
                  <a:lnTo>
                    <a:pt x="3023" y="3336"/>
                  </a:lnTo>
                  <a:lnTo>
                    <a:pt x="3018" y="3336"/>
                  </a:lnTo>
                  <a:lnTo>
                    <a:pt x="3011" y="3331"/>
                  </a:lnTo>
                  <a:lnTo>
                    <a:pt x="3011" y="3331"/>
                  </a:lnTo>
                  <a:lnTo>
                    <a:pt x="3014" y="3329"/>
                  </a:lnTo>
                  <a:lnTo>
                    <a:pt x="3016" y="3327"/>
                  </a:lnTo>
                  <a:lnTo>
                    <a:pt x="3018" y="3324"/>
                  </a:lnTo>
                  <a:lnTo>
                    <a:pt x="3018" y="3322"/>
                  </a:lnTo>
                  <a:lnTo>
                    <a:pt x="3021" y="3322"/>
                  </a:lnTo>
                  <a:lnTo>
                    <a:pt x="3023" y="3322"/>
                  </a:lnTo>
                  <a:lnTo>
                    <a:pt x="3026" y="3322"/>
                  </a:lnTo>
                  <a:lnTo>
                    <a:pt x="3028" y="3322"/>
                  </a:lnTo>
                  <a:lnTo>
                    <a:pt x="3028" y="3327"/>
                  </a:lnTo>
                  <a:lnTo>
                    <a:pt x="3026" y="3329"/>
                  </a:lnTo>
                  <a:lnTo>
                    <a:pt x="3026" y="3331"/>
                  </a:lnTo>
                  <a:lnTo>
                    <a:pt x="3026" y="3336"/>
                  </a:lnTo>
                  <a:moveTo>
                    <a:pt x="776" y="3521"/>
                  </a:moveTo>
                  <a:lnTo>
                    <a:pt x="776" y="3521"/>
                  </a:lnTo>
                  <a:lnTo>
                    <a:pt x="783" y="3525"/>
                  </a:lnTo>
                  <a:lnTo>
                    <a:pt x="795" y="3523"/>
                  </a:lnTo>
                  <a:lnTo>
                    <a:pt x="804" y="3525"/>
                  </a:lnTo>
                  <a:lnTo>
                    <a:pt x="809" y="3537"/>
                  </a:lnTo>
                  <a:lnTo>
                    <a:pt x="809" y="3540"/>
                  </a:lnTo>
                  <a:lnTo>
                    <a:pt x="811" y="3540"/>
                  </a:lnTo>
                  <a:lnTo>
                    <a:pt x="813" y="3540"/>
                  </a:lnTo>
                  <a:lnTo>
                    <a:pt x="816" y="3537"/>
                  </a:lnTo>
                  <a:lnTo>
                    <a:pt x="816" y="3537"/>
                  </a:lnTo>
                  <a:lnTo>
                    <a:pt x="816" y="3537"/>
                  </a:lnTo>
                  <a:lnTo>
                    <a:pt x="818" y="3537"/>
                  </a:lnTo>
                  <a:lnTo>
                    <a:pt x="811" y="3544"/>
                  </a:lnTo>
                  <a:lnTo>
                    <a:pt x="811" y="3547"/>
                  </a:lnTo>
                  <a:lnTo>
                    <a:pt x="811" y="3549"/>
                  </a:lnTo>
                  <a:lnTo>
                    <a:pt x="809" y="3556"/>
                  </a:lnTo>
                  <a:lnTo>
                    <a:pt x="809" y="3570"/>
                  </a:lnTo>
                  <a:lnTo>
                    <a:pt x="806" y="3582"/>
                  </a:lnTo>
                  <a:lnTo>
                    <a:pt x="804" y="3584"/>
                  </a:lnTo>
                  <a:lnTo>
                    <a:pt x="802" y="3584"/>
                  </a:lnTo>
                  <a:lnTo>
                    <a:pt x="797" y="3584"/>
                  </a:lnTo>
                  <a:lnTo>
                    <a:pt x="797" y="3584"/>
                  </a:lnTo>
                  <a:lnTo>
                    <a:pt x="795" y="3580"/>
                  </a:lnTo>
                  <a:lnTo>
                    <a:pt x="795" y="3577"/>
                  </a:lnTo>
                  <a:lnTo>
                    <a:pt x="780" y="3558"/>
                  </a:lnTo>
                  <a:lnTo>
                    <a:pt x="773" y="3544"/>
                  </a:lnTo>
                  <a:lnTo>
                    <a:pt x="773" y="3537"/>
                  </a:lnTo>
                  <a:lnTo>
                    <a:pt x="773" y="3532"/>
                  </a:lnTo>
                  <a:lnTo>
                    <a:pt x="771" y="3532"/>
                  </a:lnTo>
                  <a:lnTo>
                    <a:pt x="771" y="3530"/>
                  </a:lnTo>
                  <a:lnTo>
                    <a:pt x="776" y="3521"/>
                  </a:lnTo>
                  <a:moveTo>
                    <a:pt x="757" y="3528"/>
                  </a:moveTo>
                  <a:lnTo>
                    <a:pt x="757" y="3528"/>
                  </a:lnTo>
                  <a:lnTo>
                    <a:pt x="752" y="3532"/>
                  </a:lnTo>
                  <a:lnTo>
                    <a:pt x="745" y="3532"/>
                  </a:lnTo>
                  <a:lnTo>
                    <a:pt x="740" y="3530"/>
                  </a:lnTo>
                  <a:lnTo>
                    <a:pt x="740" y="3525"/>
                  </a:lnTo>
                  <a:lnTo>
                    <a:pt x="740" y="3523"/>
                  </a:lnTo>
                  <a:lnTo>
                    <a:pt x="733" y="3514"/>
                  </a:lnTo>
                  <a:lnTo>
                    <a:pt x="728" y="3509"/>
                  </a:lnTo>
                  <a:lnTo>
                    <a:pt x="731" y="3502"/>
                  </a:lnTo>
                  <a:lnTo>
                    <a:pt x="735" y="3499"/>
                  </a:lnTo>
                  <a:lnTo>
                    <a:pt x="750" y="3495"/>
                  </a:lnTo>
                  <a:lnTo>
                    <a:pt x="754" y="3492"/>
                  </a:lnTo>
                  <a:lnTo>
                    <a:pt x="757" y="3504"/>
                  </a:lnTo>
                  <a:lnTo>
                    <a:pt x="759" y="3523"/>
                  </a:lnTo>
                  <a:lnTo>
                    <a:pt x="757" y="3528"/>
                  </a:lnTo>
                  <a:moveTo>
                    <a:pt x="2489" y="2598"/>
                  </a:moveTo>
                  <a:lnTo>
                    <a:pt x="2489" y="2598"/>
                  </a:lnTo>
                  <a:lnTo>
                    <a:pt x="2486" y="2603"/>
                  </a:lnTo>
                  <a:lnTo>
                    <a:pt x="2481" y="2603"/>
                  </a:lnTo>
                  <a:lnTo>
                    <a:pt x="2477" y="2603"/>
                  </a:lnTo>
                  <a:lnTo>
                    <a:pt x="2472" y="2605"/>
                  </a:lnTo>
                  <a:lnTo>
                    <a:pt x="2470" y="2610"/>
                  </a:lnTo>
                  <a:lnTo>
                    <a:pt x="2467" y="2607"/>
                  </a:lnTo>
                  <a:lnTo>
                    <a:pt x="2458" y="2605"/>
                  </a:lnTo>
                  <a:lnTo>
                    <a:pt x="2455" y="2603"/>
                  </a:lnTo>
                  <a:lnTo>
                    <a:pt x="2455" y="2593"/>
                  </a:lnTo>
                  <a:lnTo>
                    <a:pt x="2458" y="2591"/>
                  </a:lnTo>
                  <a:lnTo>
                    <a:pt x="2460" y="2588"/>
                  </a:lnTo>
                  <a:lnTo>
                    <a:pt x="2458" y="2586"/>
                  </a:lnTo>
                  <a:lnTo>
                    <a:pt x="2455" y="2581"/>
                  </a:lnTo>
                  <a:lnTo>
                    <a:pt x="2463" y="2581"/>
                  </a:lnTo>
                  <a:lnTo>
                    <a:pt x="2484" y="2584"/>
                  </a:lnTo>
                  <a:lnTo>
                    <a:pt x="2491" y="2588"/>
                  </a:lnTo>
                  <a:lnTo>
                    <a:pt x="2489" y="2591"/>
                  </a:lnTo>
                  <a:lnTo>
                    <a:pt x="2491" y="2593"/>
                  </a:lnTo>
                  <a:lnTo>
                    <a:pt x="2491" y="2596"/>
                  </a:lnTo>
                  <a:lnTo>
                    <a:pt x="2489" y="2598"/>
                  </a:lnTo>
                  <a:moveTo>
                    <a:pt x="2316" y="2593"/>
                  </a:moveTo>
                  <a:lnTo>
                    <a:pt x="2316" y="2593"/>
                  </a:lnTo>
                  <a:lnTo>
                    <a:pt x="2313" y="2596"/>
                  </a:lnTo>
                  <a:lnTo>
                    <a:pt x="2313" y="2593"/>
                  </a:lnTo>
                  <a:lnTo>
                    <a:pt x="2316" y="2591"/>
                  </a:lnTo>
                  <a:lnTo>
                    <a:pt x="2318" y="2588"/>
                  </a:lnTo>
                  <a:lnTo>
                    <a:pt x="2316" y="2593"/>
                  </a:lnTo>
                  <a:moveTo>
                    <a:pt x="686" y="2681"/>
                  </a:moveTo>
                  <a:lnTo>
                    <a:pt x="686" y="2681"/>
                  </a:lnTo>
                  <a:lnTo>
                    <a:pt x="690" y="2683"/>
                  </a:lnTo>
                  <a:lnTo>
                    <a:pt x="690" y="2688"/>
                  </a:lnTo>
                  <a:lnTo>
                    <a:pt x="690" y="2693"/>
                  </a:lnTo>
                  <a:lnTo>
                    <a:pt x="688" y="2697"/>
                  </a:lnTo>
                  <a:lnTo>
                    <a:pt x="669" y="2702"/>
                  </a:lnTo>
                  <a:lnTo>
                    <a:pt x="662" y="2709"/>
                  </a:lnTo>
                  <a:lnTo>
                    <a:pt x="664" y="2721"/>
                  </a:lnTo>
                  <a:lnTo>
                    <a:pt x="664" y="2730"/>
                  </a:lnTo>
                  <a:lnTo>
                    <a:pt x="653" y="2730"/>
                  </a:lnTo>
                  <a:lnTo>
                    <a:pt x="655" y="2726"/>
                  </a:lnTo>
                  <a:lnTo>
                    <a:pt x="655" y="2723"/>
                  </a:lnTo>
                  <a:lnTo>
                    <a:pt x="655" y="2719"/>
                  </a:lnTo>
                  <a:lnTo>
                    <a:pt x="655" y="2714"/>
                  </a:lnTo>
                  <a:lnTo>
                    <a:pt x="655" y="2711"/>
                  </a:lnTo>
                  <a:lnTo>
                    <a:pt x="660" y="2707"/>
                  </a:lnTo>
                  <a:lnTo>
                    <a:pt x="664" y="2700"/>
                  </a:lnTo>
                  <a:lnTo>
                    <a:pt x="669" y="2697"/>
                  </a:lnTo>
                  <a:lnTo>
                    <a:pt x="669" y="2693"/>
                  </a:lnTo>
                  <a:lnTo>
                    <a:pt x="669" y="2685"/>
                  </a:lnTo>
                  <a:lnTo>
                    <a:pt x="669" y="2683"/>
                  </a:lnTo>
                  <a:lnTo>
                    <a:pt x="672" y="2681"/>
                  </a:lnTo>
                  <a:lnTo>
                    <a:pt x="676" y="2681"/>
                  </a:lnTo>
                  <a:lnTo>
                    <a:pt x="679" y="2681"/>
                  </a:lnTo>
                  <a:lnTo>
                    <a:pt x="679" y="2678"/>
                  </a:lnTo>
                  <a:lnTo>
                    <a:pt x="681" y="2676"/>
                  </a:lnTo>
                  <a:lnTo>
                    <a:pt x="683" y="2671"/>
                  </a:lnTo>
                  <a:lnTo>
                    <a:pt x="683" y="2676"/>
                  </a:lnTo>
                  <a:lnTo>
                    <a:pt x="686" y="2678"/>
                  </a:lnTo>
                  <a:lnTo>
                    <a:pt x="686" y="2681"/>
                  </a:lnTo>
                  <a:moveTo>
                    <a:pt x="1045" y="2605"/>
                  </a:moveTo>
                  <a:lnTo>
                    <a:pt x="1045" y="2605"/>
                  </a:lnTo>
                  <a:lnTo>
                    <a:pt x="1045" y="2607"/>
                  </a:lnTo>
                  <a:lnTo>
                    <a:pt x="1045" y="2610"/>
                  </a:lnTo>
                  <a:lnTo>
                    <a:pt x="1045" y="2612"/>
                  </a:lnTo>
                  <a:lnTo>
                    <a:pt x="1043" y="2612"/>
                  </a:lnTo>
                  <a:lnTo>
                    <a:pt x="1041" y="2610"/>
                  </a:lnTo>
                  <a:lnTo>
                    <a:pt x="1038" y="2607"/>
                  </a:lnTo>
                  <a:lnTo>
                    <a:pt x="1036" y="2607"/>
                  </a:lnTo>
                  <a:lnTo>
                    <a:pt x="1033" y="2607"/>
                  </a:lnTo>
                  <a:lnTo>
                    <a:pt x="1036" y="2598"/>
                  </a:lnTo>
                  <a:lnTo>
                    <a:pt x="1036" y="2596"/>
                  </a:lnTo>
                  <a:lnTo>
                    <a:pt x="1036" y="2593"/>
                  </a:lnTo>
                  <a:lnTo>
                    <a:pt x="1038" y="2586"/>
                  </a:lnTo>
                  <a:lnTo>
                    <a:pt x="1038" y="2581"/>
                  </a:lnTo>
                  <a:lnTo>
                    <a:pt x="1041" y="2584"/>
                  </a:lnTo>
                  <a:lnTo>
                    <a:pt x="1043" y="2584"/>
                  </a:lnTo>
                  <a:lnTo>
                    <a:pt x="1045" y="2588"/>
                  </a:lnTo>
                  <a:lnTo>
                    <a:pt x="1045" y="2588"/>
                  </a:lnTo>
                  <a:lnTo>
                    <a:pt x="1045" y="2593"/>
                  </a:lnTo>
                  <a:lnTo>
                    <a:pt x="1045" y="2605"/>
                  </a:lnTo>
                  <a:moveTo>
                    <a:pt x="967" y="2588"/>
                  </a:moveTo>
                  <a:lnTo>
                    <a:pt x="967" y="2588"/>
                  </a:lnTo>
                  <a:lnTo>
                    <a:pt x="972" y="2588"/>
                  </a:lnTo>
                  <a:lnTo>
                    <a:pt x="974" y="2586"/>
                  </a:lnTo>
                  <a:lnTo>
                    <a:pt x="979" y="2593"/>
                  </a:lnTo>
                  <a:lnTo>
                    <a:pt x="979" y="2607"/>
                  </a:lnTo>
                  <a:lnTo>
                    <a:pt x="984" y="2610"/>
                  </a:lnTo>
                  <a:lnTo>
                    <a:pt x="981" y="2607"/>
                  </a:lnTo>
                  <a:lnTo>
                    <a:pt x="981" y="2605"/>
                  </a:lnTo>
                  <a:lnTo>
                    <a:pt x="981" y="2603"/>
                  </a:lnTo>
                  <a:lnTo>
                    <a:pt x="981" y="2598"/>
                  </a:lnTo>
                  <a:lnTo>
                    <a:pt x="984" y="2598"/>
                  </a:lnTo>
                  <a:lnTo>
                    <a:pt x="986" y="2603"/>
                  </a:lnTo>
                  <a:lnTo>
                    <a:pt x="986" y="2605"/>
                  </a:lnTo>
                  <a:lnTo>
                    <a:pt x="986" y="2607"/>
                  </a:lnTo>
                  <a:lnTo>
                    <a:pt x="986" y="2610"/>
                  </a:lnTo>
                  <a:lnTo>
                    <a:pt x="991" y="2607"/>
                  </a:lnTo>
                  <a:lnTo>
                    <a:pt x="991" y="2607"/>
                  </a:lnTo>
                  <a:lnTo>
                    <a:pt x="993" y="2605"/>
                  </a:lnTo>
                  <a:lnTo>
                    <a:pt x="996" y="2607"/>
                  </a:lnTo>
                  <a:lnTo>
                    <a:pt x="1000" y="2610"/>
                  </a:lnTo>
                  <a:lnTo>
                    <a:pt x="1000" y="2600"/>
                  </a:lnTo>
                  <a:lnTo>
                    <a:pt x="1005" y="2600"/>
                  </a:lnTo>
                  <a:lnTo>
                    <a:pt x="1019" y="2612"/>
                  </a:lnTo>
                  <a:lnTo>
                    <a:pt x="1019" y="2607"/>
                  </a:lnTo>
                  <a:lnTo>
                    <a:pt x="1022" y="2610"/>
                  </a:lnTo>
                  <a:lnTo>
                    <a:pt x="1024" y="2610"/>
                  </a:lnTo>
                  <a:lnTo>
                    <a:pt x="1026" y="2610"/>
                  </a:lnTo>
                  <a:lnTo>
                    <a:pt x="1029" y="2610"/>
                  </a:lnTo>
                  <a:lnTo>
                    <a:pt x="1031" y="2612"/>
                  </a:lnTo>
                  <a:lnTo>
                    <a:pt x="1029" y="2614"/>
                  </a:lnTo>
                  <a:lnTo>
                    <a:pt x="1029" y="2614"/>
                  </a:lnTo>
                  <a:lnTo>
                    <a:pt x="1026" y="2617"/>
                  </a:lnTo>
                  <a:lnTo>
                    <a:pt x="1026" y="2619"/>
                  </a:lnTo>
                  <a:lnTo>
                    <a:pt x="1031" y="2622"/>
                  </a:lnTo>
                  <a:lnTo>
                    <a:pt x="1033" y="2624"/>
                  </a:lnTo>
                  <a:lnTo>
                    <a:pt x="1036" y="2626"/>
                  </a:lnTo>
                  <a:lnTo>
                    <a:pt x="1038" y="2629"/>
                  </a:lnTo>
                  <a:lnTo>
                    <a:pt x="1036" y="2633"/>
                  </a:lnTo>
                  <a:lnTo>
                    <a:pt x="1038" y="2638"/>
                  </a:lnTo>
                  <a:lnTo>
                    <a:pt x="1041" y="2648"/>
                  </a:lnTo>
                  <a:lnTo>
                    <a:pt x="1043" y="2638"/>
                  </a:lnTo>
                  <a:lnTo>
                    <a:pt x="1045" y="2633"/>
                  </a:lnTo>
                  <a:lnTo>
                    <a:pt x="1048" y="2631"/>
                  </a:lnTo>
                  <a:lnTo>
                    <a:pt x="1045" y="2629"/>
                  </a:lnTo>
                  <a:lnTo>
                    <a:pt x="1045" y="2629"/>
                  </a:lnTo>
                  <a:lnTo>
                    <a:pt x="1045" y="2626"/>
                  </a:lnTo>
                  <a:lnTo>
                    <a:pt x="1043" y="2626"/>
                  </a:lnTo>
                  <a:lnTo>
                    <a:pt x="1045" y="2624"/>
                  </a:lnTo>
                  <a:lnTo>
                    <a:pt x="1050" y="2622"/>
                  </a:lnTo>
                  <a:lnTo>
                    <a:pt x="1055" y="2624"/>
                  </a:lnTo>
                  <a:lnTo>
                    <a:pt x="1060" y="2624"/>
                  </a:lnTo>
                  <a:lnTo>
                    <a:pt x="1060" y="2622"/>
                  </a:lnTo>
                  <a:lnTo>
                    <a:pt x="1062" y="2619"/>
                  </a:lnTo>
                  <a:lnTo>
                    <a:pt x="1064" y="2619"/>
                  </a:lnTo>
                  <a:lnTo>
                    <a:pt x="1067" y="2624"/>
                  </a:lnTo>
                  <a:lnTo>
                    <a:pt x="1064" y="2626"/>
                  </a:lnTo>
                  <a:lnTo>
                    <a:pt x="1067" y="2629"/>
                  </a:lnTo>
                  <a:lnTo>
                    <a:pt x="1069" y="2631"/>
                  </a:lnTo>
                  <a:lnTo>
                    <a:pt x="1071" y="2631"/>
                  </a:lnTo>
                  <a:lnTo>
                    <a:pt x="1074" y="2629"/>
                  </a:lnTo>
                  <a:lnTo>
                    <a:pt x="1076" y="2629"/>
                  </a:lnTo>
                  <a:lnTo>
                    <a:pt x="1076" y="2629"/>
                  </a:lnTo>
                  <a:lnTo>
                    <a:pt x="1076" y="2631"/>
                  </a:lnTo>
                  <a:lnTo>
                    <a:pt x="1076" y="2631"/>
                  </a:lnTo>
                  <a:lnTo>
                    <a:pt x="1078" y="2631"/>
                  </a:lnTo>
                  <a:lnTo>
                    <a:pt x="1078" y="2636"/>
                  </a:lnTo>
                  <a:lnTo>
                    <a:pt x="1078" y="2640"/>
                  </a:lnTo>
                  <a:lnTo>
                    <a:pt x="1076" y="2645"/>
                  </a:lnTo>
                  <a:lnTo>
                    <a:pt x="1074" y="2650"/>
                  </a:lnTo>
                  <a:lnTo>
                    <a:pt x="1074" y="2648"/>
                  </a:lnTo>
                  <a:lnTo>
                    <a:pt x="1071" y="2645"/>
                  </a:lnTo>
                  <a:lnTo>
                    <a:pt x="1071" y="2643"/>
                  </a:lnTo>
                  <a:lnTo>
                    <a:pt x="1069" y="2669"/>
                  </a:lnTo>
                  <a:lnTo>
                    <a:pt x="1067" y="2676"/>
                  </a:lnTo>
                  <a:lnTo>
                    <a:pt x="1071" y="2676"/>
                  </a:lnTo>
                  <a:lnTo>
                    <a:pt x="1069" y="2669"/>
                  </a:lnTo>
                  <a:lnTo>
                    <a:pt x="1074" y="2667"/>
                  </a:lnTo>
                  <a:lnTo>
                    <a:pt x="1078" y="2667"/>
                  </a:lnTo>
                  <a:lnTo>
                    <a:pt x="1081" y="2671"/>
                  </a:lnTo>
                  <a:lnTo>
                    <a:pt x="1078" y="2678"/>
                  </a:lnTo>
                  <a:lnTo>
                    <a:pt x="1081" y="2678"/>
                  </a:lnTo>
                  <a:lnTo>
                    <a:pt x="1081" y="2676"/>
                  </a:lnTo>
                  <a:lnTo>
                    <a:pt x="1081" y="2676"/>
                  </a:lnTo>
                  <a:lnTo>
                    <a:pt x="1081" y="2674"/>
                  </a:lnTo>
                  <a:lnTo>
                    <a:pt x="1083" y="2676"/>
                  </a:lnTo>
                  <a:lnTo>
                    <a:pt x="1083" y="2676"/>
                  </a:lnTo>
                  <a:lnTo>
                    <a:pt x="1086" y="2676"/>
                  </a:lnTo>
                  <a:lnTo>
                    <a:pt x="1090" y="2671"/>
                  </a:lnTo>
                  <a:lnTo>
                    <a:pt x="1100" y="2671"/>
                  </a:lnTo>
                  <a:lnTo>
                    <a:pt x="1107" y="2674"/>
                  </a:lnTo>
                  <a:lnTo>
                    <a:pt x="1114" y="2676"/>
                  </a:lnTo>
                  <a:lnTo>
                    <a:pt x="1112" y="2681"/>
                  </a:lnTo>
                  <a:lnTo>
                    <a:pt x="1107" y="2681"/>
                  </a:lnTo>
                  <a:lnTo>
                    <a:pt x="1100" y="2681"/>
                  </a:lnTo>
                  <a:lnTo>
                    <a:pt x="1095" y="2678"/>
                  </a:lnTo>
                  <a:lnTo>
                    <a:pt x="1090" y="2683"/>
                  </a:lnTo>
                  <a:lnTo>
                    <a:pt x="1090" y="2690"/>
                  </a:lnTo>
                  <a:lnTo>
                    <a:pt x="1090" y="2697"/>
                  </a:lnTo>
                  <a:lnTo>
                    <a:pt x="1086" y="2702"/>
                  </a:lnTo>
                  <a:lnTo>
                    <a:pt x="1088" y="2709"/>
                  </a:lnTo>
                  <a:lnTo>
                    <a:pt x="1083" y="2711"/>
                  </a:lnTo>
                  <a:lnTo>
                    <a:pt x="1069" y="2711"/>
                  </a:lnTo>
                  <a:lnTo>
                    <a:pt x="1069" y="2714"/>
                  </a:lnTo>
                  <a:lnTo>
                    <a:pt x="1069" y="2714"/>
                  </a:lnTo>
                  <a:lnTo>
                    <a:pt x="1067" y="2714"/>
                  </a:lnTo>
                  <a:lnTo>
                    <a:pt x="1071" y="2719"/>
                  </a:lnTo>
                  <a:lnTo>
                    <a:pt x="1074" y="2719"/>
                  </a:lnTo>
                  <a:lnTo>
                    <a:pt x="1076" y="2716"/>
                  </a:lnTo>
                  <a:lnTo>
                    <a:pt x="1078" y="2716"/>
                  </a:lnTo>
                  <a:lnTo>
                    <a:pt x="1083" y="2716"/>
                  </a:lnTo>
                  <a:lnTo>
                    <a:pt x="1088" y="2721"/>
                  </a:lnTo>
                  <a:lnTo>
                    <a:pt x="1090" y="2721"/>
                  </a:lnTo>
                  <a:lnTo>
                    <a:pt x="1097" y="2719"/>
                  </a:lnTo>
                  <a:lnTo>
                    <a:pt x="1100" y="2714"/>
                  </a:lnTo>
                  <a:lnTo>
                    <a:pt x="1104" y="2711"/>
                  </a:lnTo>
                  <a:lnTo>
                    <a:pt x="1112" y="2711"/>
                  </a:lnTo>
                  <a:lnTo>
                    <a:pt x="1112" y="2716"/>
                  </a:lnTo>
                  <a:lnTo>
                    <a:pt x="1109" y="2719"/>
                  </a:lnTo>
                  <a:lnTo>
                    <a:pt x="1107" y="2721"/>
                  </a:lnTo>
                  <a:lnTo>
                    <a:pt x="1104" y="2721"/>
                  </a:lnTo>
                  <a:lnTo>
                    <a:pt x="1104" y="2726"/>
                  </a:lnTo>
                  <a:lnTo>
                    <a:pt x="1116" y="2728"/>
                  </a:lnTo>
                  <a:lnTo>
                    <a:pt x="1119" y="2730"/>
                  </a:lnTo>
                  <a:lnTo>
                    <a:pt x="1119" y="2735"/>
                  </a:lnTo>
                  <a:lnTo>
                    <a:pt x="1121" y="2737"/>
                  </a:lnTo>
                  <a:lnTo>
                    <a:pt x="1123" y="2737"/>
                  </a:lnTo>
                  <a:lnTo>
                    <a:pt x="1128" y="2733"/>
                  </a:lnTo>
                  <a:lnTo>
                    <a:pt x="1130" y="2737"/>
                  </a:lnTo>
                  <a:lnTo>
                    <a:pt x="1133" y="2740"/>
                  </a:lnTo>
                  <a:lnTo>
                    <a:pt x="1138" y="2740"/>
                  </a:lnTo>
                  <a:lnTo>
                    <a:pt x="1142" y="2740"/>
                  </a:lnTo>
                  <a:lnTo>
                    <a:pt x="1130" y="2745"/>
                  </a:lnTo>
                  <a:lnTo>
                    <a:pt x="1128" y="2749"/>
                  </a:lnTo>
                  <a:lnTo>
                    <a:pt x="1133" y="2754"/>
                  </a:lnTo>
                  <a:lnTo>
                    <a:pt x="1133" y="2756"/>
                  </a:lnTo>
                  <a:lnTo>
                    <a:pt x="1128" y="2756"/>
                  </a:lnTo>
                  <a:lnTo>
                    <a:pt x="1123" y="2759"/>
                  </a:lnTo>
                  <a:lnTo>
                    <a:pt x="1123" y="2764"/>
                  </a:lnTo>
                  <a:lnTo>
                    <a:pt x="1126" y="2766"/>
                  </a:lnTo>
                  <a:lnTo>
                    <a:pt x="1126" y="2761"/>
                  </a:lnTo>
                  <a:lnTo>
                    <a:pt x="1128" y="2766"/>
                  </a:lnTo>
                  <a:lnTo>
                    <a:pt x="1140" y="2778"/>
                  </a:lnTo>
                  <a:lnTo>
                    <a:pt x="1142" y="2782"/>
                  </a:lnTo>
                  <a:lnTo>
                    <a:pt x="1145" y="2792"/>
                  </a:lnTo>
                  <a:lnTo>
                    <a:pt x="1157" y="2808"/>
                  </a:lnTo>
                  <a:lnTo>
                    <a:pt x="1157" y="2816"/>
                  </a:lnTo>
                  <a:lnTo>
                    <a:pt x="1161" y="2842"/>
                  </a:lnTo>
                  <a:lnTo>
                    <a:pt x="1164" y="2846"/>
                  </a:lnTo>
                  <a:lnTo>
                    <a:pt x="1166" y="2849"/>
                  </a:lnTo>
                  <a:lnTo>
                    <a:pt x="1168" y="2849"/>
                  </a:lnTo>
                  <a:lnTo>
                    <a:pt x="1173" y="2849"/>
                  </a:lnTo>
                  <a:lnTo>
                    <a:pt x="1173" y="2853"/>
                  </a:lnTo>
                  <a:lnTo>
                    <a:pt x="1175" y="2856"/>
                  </a:lnTo>
                  <a:lnTo>
                    <a:pt x="1178" y="2861"/>
                  </a:lnTo>
                  <a:lnTo>
                    <a:pt x="1187" y="2868"/>
                  </a:lnTo>
                  <a:lnTo>
                    <a:pt x="1190" y="2870"/>
                  </a:lnTo>
                  <a:lnTo>
                    <a:pt x="1190" y="2875"/>
                  </a:lnTo>
                  <a:lnTo>
                    <a:pt x="1187" y="2882"/>
                  </a:lnTo>
                  <a:lnTo>
                    <a:pt x="1185" y="2887"/>
                  </a:lnTo>
                  <a:lnTo>
                    <a:pt x="1185" y="2896"/>
                  </a:lnTo>
                  <a:lnTo>
                    <a:pt x="1185" y="2903"/>
                  </a:lnTo>
                  <a:lnTo>
                    <a:pt x="1178" y="2915"/>
                  </a:lnTo>
                  <a:lnTo>
                    <a:pt x="1175" y="2931"/>
                  </a:lnTo>
                  <a:lnTo>
                    <a:pt x="1171" y="2939"/>
                  </a:lnTo>
                  <a:lnTo>
                    <a:pt x="1164" y="2941"/>
                  </a:lnTo>
                  <a:lnTo>
                    <a:pt x="1159" y="2943"/>
                  </a:lnTo>
                  <a:lnTo>
                    <a:pt x="1157" y="2950"/>
                  </a:lnTo>
                  <a:lnTo>
                    <a:pt x="1152" y="2962"/>
                  </a:lnTo>
                  <a:lnTo>
                    <a:pt x="1149" y="2967"/>
                  </a:lnTo>
                  <a:lnTo>
                    <a:pt x="1142" y="2976"/>
                  </a:lnTo>
                  <a:lnTo>
                    <a:pt x="1140" y="2981"/>
                  </a:lnTo>
                  <a:lnTo>
                    <a:pt x="1138" y="2991"/>
                  </a:lnTo>
                  <a:lnTo>
                    <a:pt x="1138" y="2998"/>
                  </a:lnTo>
                  <a:lnTo>
                    <a:pt x="1140" y="3014"/>
                  </a:lnTo>
                  <a:lnTo>
                    <a:pt x="1142" y="3019"/>
                  </a:lnTo>
                  <a:lnTo>
                    <a:pt x="1152" y="3040"/>
                  </a:lnTo>
                  <a:lnTo>
                    <a:pt x="1157" y="3045"/>
                  </a:lnTo>
                  <a:lnTo>
                    <a:pt x="1161" y="3047"/>
                  </a:lnTo>
                  <a:lnTo>
                    <a:pt x="1164" y="3050"/>
                  </a:lnTo>
                  <a:lnTo>
                    <a:pt x="1171" y="3059"/>
                  </a:lnTo>
                  <a:lnTo>
                    <a:pt x="1180" y="3062"/>
                  </a:lnTo>
                  <a:lnTo>
                    <a:pt x="1180" y="3069"/>
                  </a:lnTo>
                  <a:lnTo>
                    <a:pt x="1171" y="3102"/>
                  </a:lnTo>
                  <a:lnTo>
                    <a:pt x="1171" y="3116"/>
                  </a:lnTo>
                  <a:lnTo>
                    <a:pt x="1175" y="3128"/>
                  </a:lnTo>
                  <a:lnTo>
                    <a:pt x="1178" y="3125"/>
                  </a:lnTo>
                  <a:lnTo>
                    <a:pt x="1178" y="3123"/>
                  </a:lnTo>
                  <a:lnTo>
                    <a:pt x="1180" y="3123"/>
                  </a:lnTo>
                  <a:lnTo>
                    <a:pt x="1183" y="3125"/>
                  </a:lnTo>
                  <a:lnTo>
                    <a:pt x="1180" y="3130"/>
                  </a:lnTo>
                  <a:lnTo>
                    <a:pt x="1180" y="3133"/>
                  </a:lnTo>
                  <a:lnTo>
                    <a:pt x="1178" y="3133"/>
                  </a:lnTo>
                  <a:lnTo>
                    <a:pt x="1175" y="3133"/>
                  </a:lnTo>
                  <a:lnTo>
                    <a:pt x="1173" y="3140"/>
                  </a:lnTo>
                  <a:lnTo>
                    <a:pt x="1173" y="3144"/>
                  </a:lnTo>
                  <a:lnTo>
                    <a:pt x="1173" y="3149"/>
                  </a:lnTo>
                  <a:lnTo>
                    <a:pt x="1175" y="3154"/>
                  </a:lnTo>
                  <a:lnTo>
                    <a:pt x="1173" y="3154"/>
                  </a:lnTo>
                  <a:lnTo>
                    <a:pt x="1173" y="3156"/>
                  </a:lnTo>
                  <a:lnTo>
                    <a:pt x="1175" y="3156"/>
                  </a:lnTo>
                  <a:lnTo>
                    <a:pt x="1178" y="3159"/>
                  </a:lnTo>
                  <a:lnTo>
                    <a:pt x="1178" y="3159"/>
                  </a:lnTo>
                  <a:lnTo>
                    <a:pt x="1178" y="3161"/>
                  </a:lnTo>
                  <a:lnTo>
                    <a:pt x="1175" y="3168"/>
                  </a:lnTo>
                  <a:lnTo>
                    <a:pt x="1173" y="3178"/>
                  </a:lnTo>
                  <a:lnTo>
                    <a:pt x="1173" y="3187"/>
                  </a:lnTo>
                  <a:lnTo>
                    <a:pt x="1173" y="3199"/>
                  </a:lnTo>
                  <a:lnTo>
                    <a:pt x="1175" y="3204"/>
                  </a:lnTo>
                  <a:lnTo>
                    <a:pt x="1178" y="3213"/>
                  </a:lnTo>
                  <a:lnTo>
                    <a:pt x="1178" y="3220"/>
                  </a:lnTo>
                  <a:lnTo>
                    <a:pt x="1178" y="3222"/>
                  </a:lnTo>
                  <a:lnTo>
                    <a:pt x="1175" y="3232"/>
                  </a:lnTo>
                  <a:lnTo>
                    <a:pt x="1175" y="3237"/>
                  </a:lnTo>
                  <a:lnTo>
                    <a:pt x="1175" y="3239"/>
                  </a:lnTo>
                  <a:lnTo>
                    <a:pt x="1173" y="3244"/>
                  </a:lnTo>
                  <a:lnTo>
                    <a:pt x="1173" y="3249"/>
                  </a:lnTo>
                  <a:lnTo>
                    <a:pt x="1173" y="3253"/>
                  </a:lnTo>
                  <a:lnTo>
                    <a:pt x="1178" y="3272"/>
                  </a:lnTo>
                  <a:lnTo>
                    <a:pt x="1178" y="3284"/>
                  </a:lnTo>
                  <a:lnTo>
                    <a:pt x="1173" y="3312"/>
                  </a:lnTo>
                  <a:lnTo>
                    <a:pt x="1178" y="3319"/>
                  </a:lnTo>
                  <a:lnTo>
                    <a:pt x="1178" y="3334"/>
                  </a:lnTo>
                  <a:lnTo>
                    <a:pt x="1173" y="3357"/>
                  </a:lnTo>
                  <a:lnTo>
                    <a:pt x="1171" y="3376"/>
                  </a:lnTo>
                  <a:lnTo>
                    <a:pt x="1171" y="3381"/>
                  </a:lnTo>
                  <a:lnTo>
                    <a:pt x="1173" y="3388"/>
                  </a:lnTo>
                  <a:lnTo>
                    <a:pt x="1175" y="3390"/>
                  </a:lnTo>
                  <a:lnTo>
                    <a:pt x="1183" y="3395"/>
                  </a:lnTo>
                  <a:lnTo>
                    <a:pt x="1185" y="3400"/>
                  </a:lnTo>
                  <a:lnTo>
                    <a:pt x="1175" y="3402"/>
                  </a:lnTo>
                  <a:lnTo>
                    <a:pt x="1168" y="3414"/>
                  </a:lnTo>
                  <a:lnTo>
                    <a:pt x="1166" y="3426"/>
                  </a:lnTo>
                  <a:lnTo>
                    <a:pt x="1168" y="3435"/>
                  </a:lnTo>
                  <a:lnTo>
                    <a:pt x="1166" y="3440"/>
                  </a:lnTo>
                  <a:lnTo>
                    <a:pt x="1166" y="3443"/>
                  </a:lnTo>
                  <a:lnTo>
                    <a:pt x="1171" y="3445"/>
                  </a:lnTo>
                  <a:lnTo>
                    <a:pt x="1171" y="3447"/>
                  </a:lnTo>
                  <a:lnTo>
                    <a:pt x="1171" y="3450"/>
                  </a:lnTo>
                  <a:lnTo>
                    <a:pt x="1168" y="3459"/>
                  </a:lnTo>
                  <a:lnTo>
                    <a:pt x="1168" y="3464"/>
                  </a:lnTo>
                  <a:lnTo>
                    <a:pt x="1166" y="3469"/>
                  </a:lnTo>
                  <a:lnTo>
                    <a:pt x="1161" y="3471"/>
                  </a:lnTo>
                  <a:lnTo>
                    <a:pt x="1154" y="3476"/>
                  </a:lnTo>
                  <a:lnTo>
                    <a:pt x="1154" y="3485"/>
                  </a:lnTo>
                  <a:lnTo>
                    <a:pt x="1152" y="3483"/>
                  </a:lnTo>
                  <a:lnTo>
                    <a:pt x="1152" y="3483"/>
                  </a:lnTo>
                  <a:lnTo>
                    <a:pt x="1152" y="3480"/>
                  </a:lnTo>
                  <a:lnTo>
                    <a:pt x="1152" y="3476"/>
                  </a:lnTo>
                  <a:lnTo>
                    <a:pt x="1147" y="3473"/>
                  </a:lnTo>
                  <a:lnTo>
                    <a:pt x="1140" y="3473"/>
                  </a:lnTo>
                  <a:lnTo>
                    <a:pt x="1135" y="3476"/>
                  </a:lnTo>
                  <a:lnTo>
                    <a:pt x="1130" y="3478"/>
                  </a:lnTo>
                  <a:lnTo>
                    <a:pt x="1128" y="3480"/>
                  </a:lnTo>
                  <a:lnTo>
                    <a:pt x="1128" y="3476"/>
                  </a:lnTo>
                  <a:lnTo>
                    <a:pt x="1123" y="3473"/>
                  </a:lnTo>
                  <a:lnTo>
                    <a:pt x="1116" y="3471"/>
                  </a:lnTo>
                  <a:lnTo>
                    <a:pt x="1107" y="3461"/>
                  </a:lnTo>
                  <a:lnTo>
                    <a:pt x="1107" y="3461"/>
                  </a:lnTo>
                  <a:lnTo>
                    <a:pt x="1102" y="3459"/>
                  </a:lnTo>
                  <a:lnTo>
                    <a:pt x="1095" y="3452"/>
                  </a:lnTo>
                  <a:lnTo>
                    <a:pt x="1090" y="3452"/>
                  </a:lnTo>
                  <a:lnTo>
                    <a:pt x="1088" y="3450"/>
                  </a:lnTo>
                  <a:lnTo>
                    <a:pt x="1083" y="3450"/>
                  </a:lnTo>
                  <a:lnTo>
                    <a:pt x="1078" y="3447"/>
                  </a:lnTo>
                  <a:lnTo>
                    <a:pt x="1076" y="3445"/>
                  </a:lnTo>
                  <a:lnTo>
                    <a:pt x="1074" y="3447"/>
                  </a:lnTo>
                  <a:lnTo>
                    <a:pt x="1069" y="3445"/>
                  </a:lnTo>
                  <a:lnTo>
                    <a:pt x="1062" y="3445"/>
                  </a:lnTo>
                  <a:lnTo>
                    <a:pt x="1050" y="3445"/>
                  </a:lnTo>
                  <a:lnTo>
                    <a:pt x="1045" y="3447"/>
                  </a:lnTo>
                  <a:lnTo>
                    <a:pt x="1041" y="3454"/>
                  </a:lnTo>
                  <a:lnTo>
                    <a:pt x="1036" y="3461"/>
                  </a:lnTo>
                  <a:lnTo>
                    <a:pt x="1036" y="3464"/>
                  </a:lnTo>
                  <a:lnTo>
                    <a:pt x="1026" y="3461"/>
                  </a:lnTo>
                  <a:lnTo>
                    <a:pt x="1017" y="3454"/>
                  </a:lnTo>
                  <a:lnTo>
                    <a:pt x="1003" y="3440"/>
                  </a:lnTo>
                  <a:lnTo>
                    <a:pt x="1000" y="3443"/>
                  </a:lnTo>
                  <a:lnTo>
                    <a:pt x="998" y="3443"/>
                  </a:lnTo>
                  <a:lnTo>
                    <a:pt x="993" y="3438"/>
                  </a:lnTo>
                  <a:lnTo>
                    <a:pt x="991" y="3435"/>
                  </a:lnTo>
                  <a:lnTo>
                    <a:pt x="986" y="3435"/>
                  </a:lnTo>
                  <a:lnTo>
                    <a:pt x="984" y="3435"/>
                  </a:lnTo>
                  <a:lnTo>
                    <a:pt x="981" y="3438"/>
                  </a:lnTo>
                  <a:lnTo>
                    <a:pt x="986" y="3440"/>
                  </a:lnTo>
                  <a:lnTo>
                    <a:pt x="989" y="3443"/>
                  </a:lnTo>
                  <a:lnTo>
                    <a:pt x="986" y="3445"/>
                  </a:lnTo>
                  <a:lnTo>
                    <a:pt x="989" y="3447"/>
                  </a:lnTo>
                  <a:lnTo>
                    <a:pt x="991" y="3450"/>
                  </a:lnTo>
                  <a:lnTo>
                    <a:pt x="993" y="3452"/>
                  </a:lnTo>
                  <a:lnTo>
                    <a:pt x="993" y="3450"/>
                  </a:lnTo>
                  <a:lnTo>
                    <a:pt x="996" y="3452"/>
                  </a:lnTo>
                  <a:lnTo>
                    <a:pt x="1005" y="3450"/>
                  </a:lnTo>
                  <a:lnTo>
                    <a:pt x="1005" y="3450"/>
                  </a:lnTo>
                  <a:lnTo>
                    <a:pt x="1007" y="3454"/>
                  </a:lnTo>
                  <a:lnTo>
                    <a:pt x="1007" y="3457"/>
                  </a:lnTo>
                  <a:lnTo>
                    <a:pt x="996" y="3471"/>
                  </a:lnTo>
                  <a:lnTo>
                    <a:pt x="991" y="3478"/>
                  </a:lnTo>
                  <a:lnTo>
                    <a:pt x="989" y="3485"/>
                  </a:lnTo>
                  <a:lnTo>
                    <a:pt x="989" y="3495"/>
                  </a:lnTo>
                  <a:lnTo>
                    <a:pt x="991" y="3504"/>
                  </a:lnTo>
                  <a:lnTo>
                    <a:pt x="993" y="3511"/>
                  </a:lnTo>
                  <a:lnTo>
                    <a:pt x="998" y="3518"/>
                  </a:lnTo>
                  <a:lnTo>
                    <a:pt x="998" y="3521"/>
                  </a:lnTo>
                  <a:lnTo>
                    <a:pt x="1000" y="3523"/>
                  </a:lnTo>
                  <a:lnTo>
                    <a:pt x="1003" y="3525"/>
                  </a:lnTo>
                  <a:lnTo>
                    <a:pt x="998" y="3535"/>
                  </a:lnTo>
                  <a:lnTo>
                    <a:pt x="996" y="3549"/>
                  </a:lnTo>
                  <a:lnTo>
                    <a:pt x="998" y="3549"/>
                  </a:lnTo>
                  <a:lnTo>
                    <a:pt x="996" y="3551"/>
                  </a:lnTo>
                  <a:lnTo>
                    <a:pt x="993" y="3551"/>
                  </a:lnTo>
                  <a:lnTo>
                    <a:pt x="991" y="3551"/>
                  </a:lnTo>
                  <a:lnTo>
                    <a:pt x="989" y="3556"/>
                  </a:lnTo>
                  <a:lnTo>
                    <a:pt x="960" y="3594"/>
                  </a:lnTo>
                  <a:lnTo>
                    <a:pt x="958" y="3594"/>
                  </a:lnTo>
                  <a:lnTo>
                    <a:pt x="953" y="3596"/>
                  </a:lnTo>
                  <a:lnTo>
                    <a:pt x="953" y="3596"/>
                  </a:lnTo>
                  <a:lnTo>
                    <a:pt x="948" y="3603"/>
                  </a:lnTo>
                  <a:lnTo>
                    <a:pt x="946" y="3606"/>
                  </a:lnTo>
                  <a:lnTo>
                    <a:pt x="941" y="3606"/>
                  </a:lnTo>
                  <a:lnTo>
                    <a:pt x="936" y="3601"/>
                  </a:lnTo>
                  <a:lnTo>
                    <a:pt x="929" y="3596"/>
                  </a:lnTo>
                  <a:lnTo>
                    <a:pt x="929" y="3603"/>
                  </a:lnTo>
                  <a:lnTo>
                    <a:pt x="925" y="3596"/>
                  </a:lnTo>
                  <a:lnTo>
                    <a:pt x="915" y="3592"/>
                  </a:lnTo>
                  <a:lnTo>
                    <a:pt x="906" y="3587"/>
                  </a:lnTo>
                  <a:lnTo>
                    <a:pt x="899" y="3587"/>
                  </a:lnTo>
                  <a:lnTo>
                    <a:pt x="892" y="3592"/>
                  </a:lnTo>
                  <a:lnTo>
                    <a:pt x="884" y="3599"/>
                  </a:lnTo>
                  <a:lnTo>
                    <a:pt x="880" y="3606"/>
                  </a:lnTo>
                  <a:lnTo>
                    <a:pt x="882" y="3615"/>
                  </a:lnTo>
                  <a:lnTo>
                    <a:pt x="877" y="3618"/>
                  </a:lnTo>
                  <a:lnTo>
                    <a:pt x="875" y="3615"/>
                  </a:lnTo>
                  <a:lnTo>
                    <a:pt x="877" y="3608"/>
                  </a:lnTo>
                  <a:lnTo>
                    <a:pt x="873" y="3606"/>
                  </a:lnTo>
                  <a:lnTo>
                    <a:pt x="868" y="3606"/>
                  </a:lnTo>
                  <a:lnTo>
                    <a:pt x="863" y="3606"/>
                  </a:lnTo>
                  <a:lnTo>
                    <a:pt x="863" y="3603"/>
                  </a:lnTo>
                  <a:lnTo>
                    <a:pt x="866" y="3594"/>
                  </a:lnTo>
                  <a:lnTo>
                    <a:pt x="866" y="3584"/>
                  </a:lnTo>
                  <a:lnTo>
                    <a:pt x="861" y="3577"/>
                  </a:lnTo>
                  <a:lnTo>
                    <a:pt x="854" y="3580"/>
                  </a:lnTo>
                  <a:lnTo>
                    <a:pt x="849" y="3558"/>
                  </a:lnTo>
                  <a:lnTo>
                    <a:pt x="842" y="3540"/>
                  </a:lnTo>
                  <a:lnTo>
                    <a:pt x="839" y="3540"/>
                  </a:lnTo>
                  <a:lnTo>
                    <a:pt x="837" y="3542"/>
                  </a:lnTo>
                  <a:lnTo>
                    <a:pt x="830" y="3540"/>
                  </a:lnTo>
                  <a:lnTo>
                    <a:pt x="825" y="3540"/>
                  </a:lnTo>
                  <a:lnTo>
                    <a:pt x="825" y="3537"/>
                  </a:lnTo>
                  <a:lnTo>
                    <a:pt x="828" y="3530"/>
                  </a:lnTo>
                  <a:lnTo>
                    <a:pt x="823" y="3528"/>
                  </a:lnTo>
                  <a:lnTo>
                    <a:pt x="816" y="3532"/>
                  </a:lnTo>
                  <a:lnTo>
                    <a:pt x="816" y="3532"/>
                  </a:lnTo>
                  <a:lnTo>
                    <a:pt x="813" y="3528"/>
                  </a:lnTo>
                  <a:lnTo>
                    <a:pt x="813" y="3523"/>
                  </a:lnTo>
                  <a:lnTo>
                    <a:pt x="809" y="3516"/>
                  </a:lnTo>
                  <a:lnTo>
                    <a:pt x="806" y="3516"/>
                  </a:lnTo>
                  <a:lnTo>
                    <a:pt x="802" y="3518"/>
                  </a:lnTo>
                  <a:lnTo>
                    <a:pt x="799" y="3514"/>
                  </a:lnTo>
                  <a:lnTo>
                    <a:pt x="799" y="3504"/>
                  </a:lnTo>
                  <a:lnTo>
                    <a:pt x="797" y="3499"/>
                  </a:lnTo>
                  <a:lnTo>
                    <a:pt x="795" y="3495"/>
                  </a:lnTo>
                  <a:lnTo>
                    <a:pt x="792" y="3495"/>
                  </a:lnTo>
                  <a:lnTo>
                    <a:pt x="790" y="3495"/>
                  </a:lnTo>
                  <a:lnTo>
                    <a:pt x="792" y="3499"/>
                  </a:lnTo>
                  <a:lnTo>
                    <a:pt x="790" y="3497"/>
                  </a:lnTo>
                  <a:lnTo>
                    <a:pt x="787" y="3497"/>
                  </a:lnTo>
                  <a:lnTo>
                    <a:pt x="785" y="3492"/>
                  </a:lnTo>
                  <a:lnTo>
                    <a:pt x="785" y="3490"/>
                  </a:lnTo>
                  <a:lnTo>
                    <a:pt x="785" y="3485"/>
                  </a:lnTo>
                  <a:lnTo>
                    <a:pt x="783" y="3483"/>
                  </a:lnTo>
                  <a:lnTo>
                    <a:pt x="780" y="3483"/>
                  </a:lnTo>
                  <a:lnTo>
                    <a:pt x="778" y="3483"/>
                  </a:lnTo>
                  <a:lnTo>
                    <a:pt x="776" y="3476"/>
                  </a:lnTo>
                  <a:lnTo>
                    <a:pt x="773" y="3473"/>
                  </a:lnTo>
                  <a:lnTo>
                    <a:pt x="776" y="3471"/>
                  </a:lnTo>
                  <a:lnTo>
                    <a:pt x="790" y="3450"/>
                  </a:lnTo>
                  <a:lnTo>
                    <a:pt x="792" y="3440"/>
                  </a:lnTo>
                  <a:lnTo>
                    <a:pt x="785" y="3433"/>
                  </a:lnTo>
                  <a:lnTo>
                    <a:pt x="785" y="3426"/>
                  </a:lnTo>
                  <a:lnTo>
                    <a:pt x="773" y="3419"/>
                  </a:lnTo>
                  <a:lnTo>
                    <a:pt x="769" y="3409"/>
                  </a:lnTo>
                  <a:lnTo>
                    <a:pt x="771" y="3407"/>
                  </a:lnTo>
                  <a:lnTo>
                    <a:pt x="776" y="3400"/>
                  </a:lnTo>
                  <a:lnTo>
                    <a:pt x="776" y="3395"/>
                  </a:lnTo>
                  <a:lnTo>
                    <a:pt x="778" y="3388"/>
                  </a:lnTo>
                  <a:lnTo>
                    <a:pt x="776" y="3386"/>
                  </a:lnTo>
                  <a:lnTo>
                    <a:pt x="771" y="3374"/>
                  </a:lnTo>
                  <a:lnTo>
                    <a:pt x="769" y="3374"/>
                  </a:lnTo>
                  <a:lnTo>
                    <a:pt x="769" y="3372"/>
                  </a:lnTo>
                  <a:lnTo>
                    <a:pt x="771" y="3367"/>
                  </a:lnTo>
                  <a:lnTo>
                    <a:pt x="780" y="3355"/>
                  </a:lnTo>
                  <a:lnTo>
                    <a:pt x="783" y="3346"/>
                  </a:lnTo>
                  <a:lnTo>
                    <a:pt x="787" y="3331"/>
                  </a:lnTo>
                  <a:lnTo>
                    <a:pt x="790" y="3324"/>
                  </a:lnTo>
                  <a:lnTo>
                    <a:pt x="787" y="3319"/>
                  </a:lnTo>
                  <a:lnTo>
                    <a:pt x="790" y="3315"/>
                  </a:lnTo>
                  <a:lnTo>
                    <a:pt x="787" y="3308"/>
                  </a:lnTo>
                  <a:lnTo>
                    <a:pt x="783" y="3289"/>
                  </a:lnTo>
                  <a:lnTo>
                    <a:pt x="780" y="3270"/>
                  </a:lnTo>
                  <a:lnTo>
                    <a:pt x="778" y="3265"/>
                  </a:lnTo>
                  <a:lnTo>
                    <a:pt x="778" y="3263"/>
                  </a:lnTo>
                  <a:lnTo>
                    <a:pt x="778" y="3258"/>
                  </a:lnTo>
                  <a:lnTo>
                    <a:pt x="778" y="3249"/>
                  </a:lnTo>
                  <a:lnTo>
                    <a:pt x="778" y="3246"/>
                  </a:lnTo>
                  <a:lnTo>
                    <a:pt x="783" y="3246"/>
                  </a:lnTo>
                  <a:lnTo>
                    <a:pt x="785" y="3249"/>
                  </a:lnTo>
                  <a:lnTo>
                    <a:pt x="797" y="3263"/>
                  </a:lnTo>
                  <a:lnTo>
                    <a:pt x="804" y="3270"/>
                  </a:lnTo>
                  <a:lnTo>
                    <a:pt x="811" y="3270"/>
                  </a:lnTo>
                  <a:lnTo>
                    <a:pt x="818" y="3267"/>
                  </a:lnTo>
                  <a:lnTo>
                    <a:pt x="802" y="3263"/>
                  </a:lnTo>
                  <a:lnTo>
                    <a:pt x="797" y="3260"/>
                  </a:lnTo>
                  <a:lnTo>
                    <a:pt x="797" y="3253"/>
                  </a:lnTo>
                  <a:lnTo>
                    <a:pt x="802" y="3246"/>
                  </a:lnTo>
                  <a:lnTo>
                    <a:pt x="806" y="3239"/>
                  </a:lnTo>
                  <a:lnTo>
                    <a:pt x="809" y="3234"/>
                  </a:lnTo>
                  <a:lnTo>
                    <a:pt x="806" y="3234"/>
                  </a:lnTo>
                  <a:lnTo>
                    <a:pt x="806" y="3237"/>
                  </a:lnTo>
                  <a:lnTo>
                    <a:pt x="804" y="3239"/>
                  </a:lnTo>
                  <a:lnTo>
                    <a:pt x="802" y="3241"/>
                  </a:lnTo>
                  <a:lnTo>
                    <a:pt x="802" y="3244"/>
                  </a:lnTo>
                  <a:lnTo>
                    <a:pt x="804" y="3239"/>
                  </a:lnTo>
                  <a:lnTo>
                    <a:pt x="806" y="3232"/>
                  </a:lnTo>
                  <a:lnTo>
                    <a:pt x="809" y="3222"/>
                  </a:lnTo>
                  <a:lnTo>
                    <a:pt x="809" y="3218"/>
                  </a:lnTo>
                  <a:lnTo>
                    <a:pt x="809" y="3204"/>
                  </a:lnTo>
                  <a:lnTo>
                    <a:pt x="809" y="3199"/>
                  </a:lnTo>
                  <a:lnTo>
                    <a:pt x="804" y="3194"/>
                  </a:lnTo>
                  <a:lnTo>
                    <a:pt x="797" y="3185"/>
                  </a:lnTo>
                  <a:lnTo>
                    <a:pt x="787" y="3180"/>
                  </a:lnTo>
                  <a:lnTo>
                    <a:pt x="776" y="3180"/>
                  </a:lnTo>
                  <a:lnTo>
                    <a:pt x="769" y="3187"/>
                  </a:lnTo>
                  <a:lnTo>
                    <a:pt x="771" y="3189"/>
                  </a:lnTo>
                  <a:lnTo>
                    <a:pt x="771" y="3187"/>
                  </a:lnTo>
                  <a:lnTo>
                    <a:pt x="773" y="3187"/>
                  </a:lnTo>
                  <a:lnTo>
                    <a:pt x="776" y="3187"/>
                  </a:lnTo>
                  <a:lnTo>
                    <a:pt x="778" y="3187"/>
                  </a:lnTo>
                  <a:lnTo>
                    <a:pt x="773" y="3189"/>
                  </a:lnTo>
                  <a:lnTo>
                    <a:pt x="771" y="3194"/>
                  </a:lnTo>
                  <a:lnTo>
                    <a:pt x="771" y="3206"/>
                  </a:lnTo>
                  <a:lnTo>
                    <a:pt x="769" y="3204"/>
                  </a:lnTo>
                  <a:lnTo>
                    <a:pt x="771" y="3196"/>
                  </a:lnTo>
                  <a:lnTo>
                    <a:pt x="769" y="3194"/>
                  </a:lnTo>
                  <a:lnTo>
                    <a:pt x="764" y="3192"/>
                  </a:lnTo>
                  <a:lnTo>
                    <a:pt x="759" y="3187"/>
                  </a:lnTo>
                  <a:lnTo>
                    <a:pt x="757" y="3187"/>
                  </a:lnTo>
                  <a:lnTo>
                    <a:pt x="757" y="3187"/>
                  </a:lnTo>
                  <a:lnTo>
                    <a:pt x="754" y="3185"/>
                  </a:lnTo>
                  <a:lnTo>
                    <a:pt x="754" y="3180"/>
                  </a:lnTo>
                  <a:lnTo>
                    <a:pt x="754" y="3178"/>
                  </a:lnTo>
                  <a:lnTo>
                    <a:pt x="757" y="3175"/>
                  </a:lnTo>
                  <a:lnTo>
                    <a:pt x="757" y="3173"/>
                  </a:lnTo>
                  <a:lnTo>
                    <a:pt x="752" y="3156"/>
                  </a:lnTo>
                  <a:lnTo>
                    <a:pt x="752" y="3152"/>
                  </a:lnTo>
                  <a:lnTo>
                    <a:pt x="754" y="3142"/>
                  </a:lnTo>
                  <a:lnTo>
                    <a:pt x="754" y="3137"/>
                  </a:lnTo>
                  <a:lnTo>
                    <a:pt x="750" y="3130"/>
                  </a:lnTo>
                  <a:lnTo>
                    <a:pt x="745" y="3135"/>
                  </a:lnTo>
                  <a:lnTo>
                    <a:pt x="745" y="3133"/>
                  </a:lnTo>
                  <a:lnTo>
                    <a:pt x="747" y="3130"/>
                  </a:lnTo>
                  <a:lnTo>
                    <a:pt x="752" y="3125"/>
                  </a:lnTo>
                  <a:lnTo>
                    <a:pt x="752" y="3125"/>
                  </a:lnTo>
                  <a:lnTo>
                    <a:pt x="761" y="3123"/>
                  </a:lnTo>
                  <a:lnTo>
                    <a:pt x="769" y="3121"/>
                  </a:lnTo>
                  <a:lnTo>
                    <a:pt x="771" y="3121"/>
                  </a:lnTo>
                  <a:lnTo>
                    <a:pt x="773" y="3118"/>
                  </a:lnTo>
                  <a:lnTo>
                    <a:pt x="776" y="3111"/>
                  </a:lnTo>
                  <a:lnTo>
                    <a:pt x="778" y="3107"/>
                  </a:lnTo>
                  <a:lnTo>
                    <a:pt x="778" y="3099"/>
                  </a:lnTo>
                  <a:lnTo>
                    <a:pt x="776" y="3095"/>
                  </a:lnTo>
                  <a:lnTo>
                    <a:pt x="769" y="3083"/>
                  </a:lnTo>
                  <a:lnTo>
                    <a:pt x="766" y="3076"/>
                  </a:lnTo>
                  <a:lnTo>
                    <a:pt x="764" y="3052"/>
                  </a:lnTo>
                  <a:lnTo>
                    <a:pt x="766" y="3033"/>
                  </a:lnTo>
                  <a:lnTo>
                    <a:pt x="766" y="3019"/>
                  </a:lnTo>
                  <a:lnTo>
                    <a:pt x="761" y="3012"/>
                  </a:lnTo>
                  <a:lnTo>
                    <a:pt x="752" y="3005"/>
                  </a:lnTo>
                  <a:lnTo>
                    <a:pt x="745" y="3000"/>
                  </a:lnTo>
                  <a:lnTo>
                    <a:pt x="742" y="3002"/>
                  </a:lnTo>
                  <a:lnTo>
                    <a:pt x="733" y="2998"/>
                  </a:lnTo>
                  <a:lnTo>
                    <a:pt x="733" y="2991"/>
                  </a:lnTo>
                  <a:lnTo>
                    <a:pt x="733" y="2967"/>
                  </a:lnTo>
                  <a:lnTo>
                    <a:pt x="733" y="2960"/>
                  </a:lnTo>
                  <a:lnTo>
                    <a:pt x="728" y="2948"/>
                  </a:lnTo>
                  <a:lnTo>
                    <a:pt x="721" y="2939"/>
                  </a:lnTo>
                  <a:lnTo>
                    <a:pt x="716" y="2936"/>
                  </a:lnTo>
                  <a:lnTo>
                    <a:pt x="709" y="2931"/>
                  </a:lnTo>
                  <a:lnTo>
                    <a:pt x="707" y="2924"/>
                  </a:lnTo>
                  <a:lnTo>
                    <a:pt x="705" y="2915"/>
                  </a:lnTo>
                  <a:lnTo>
                    <a:pt x="702" y="2905"/>
                  </a:lnTo>
                  <a:lnTo>
                    <a:pt x="695" y="2898"/>
                  </a:lnTo>
                  <a:lnTo>
                    <a:pt x="686" y="2898"/>
                  </a:lnTo>
                  <a:lnTo>
                    <a:pt x="672" y="2910"/>
                  </a:lnTo>
                  <a:lnTo>
                    <a:pt x="664" y="2908"/>
                  </a:lnTo>
                  <a:lnTo>
                    <a:pt x="667" y="2901"/>
                  </a:lnTo>
                  <a:lnTo>
                    <a:pt x="669" y="2894"/>
                  </a:lnTo>
                  <a:lnTo>
                    <a:pt x="662" y="2891"/>
                  </a:lnTo>
                  <a:lnTo>
                    <a:pt x="657" y="2896"/>
                  </a:lnTo>
                  <a:lnTo>
                    <a:pt x="655" y="2905"/>
                  </a:lnTo>
                  <a:lnTo>
                    <a:pt x="653" y="2915"/>
                  </a:lnTo>
                  <a:lnTo>
                    <a:pt x="650" y="2910"/>
                  </a:lnTo>
                  <a:lnTo>
                    <a:pt x="648" y="2903"/>
                  </a:lnTo>
                  <a:lnTo>
                    <a:pt x="645" y="2894"/>
                  </a:lnTo>
                  <a:lnTo>
                    <a:pt x="645" y="2891"/>
                  </a:lnTo>
                  <a:lnTo>
                    <a:pt x="650" y="2887"/>
                  </a:lnTo>
                  <a:lnTo>
                    <a:pt x="655" y="2882"/>
                  </a:lnTo>
                  <a:lnTo>
                    <a:pt x="657" y="2875"/>
                  </a:lnTo>
                  <a:lnTo>
                    <a:pt x="657" y="2865"/>
                  </a:lnTo>
                  <a:lnTo>
                    <a:pt x="657" y="2865"/>
                  </a:lnTo>
                  <a:lnTo>
                    <a:pt x="660" y="2863"/>
                  </a:lnTo>
                  <a:lnTo>
                    <a:pt x="660" y="2861"/>
                  </a:lnTo>
                  <a:lnTo>
                    <a:pt x="657" y="2858"/>
                  </a:lnTo>
                  <a:lnTo>
                    <a:pt x="655" y="2861"/>
                  </a:lnTo>
                  <a:lnTo>
                    <a:pt x="653" y="2858"/>
                  </a:lnTo>
                  <a:lnTo>
                    <a:pt x="650" y="2856"/>
                  </a:lnTo>
                  <a:lnTo>
                    <a:pt x="645" y="2849"/>
                  </a:lnTo>
                  <a:lnTo>
                    <a:pt x="643" y="2846"/>
                  </a:lnTo>
                  <a:lnTo>
                    <a:pt x="638" y="2846"/>
                  </a:lnTo>
                  <a:lnTo>
                    <a:pt x="657" y="2787"/>
                  </a:lnTo>
                  <a:lnTo>
                    <a:pt x="657" y="2780"/>
                  </a:lnTo>
                  <a:lnTo>
                    <a:pt x="657" y="2771"/>
                  </a:lnTo>
                  <a:lnTo>
                    <a:pt x="655" y="2766"/>
                  </a:lnTo>
                  <a:lnTo>
                    <a:pt x="650" y="2764"/>
                  </a:lnTo>
                  <a:lnTo>
                    <a:pt x="645" y="2761"/>
                  </a:lnTo>
                  <a:lnTo>
                    <a:pt x="645" y="2754"/>
                  </a:lnTo>
                  <a:lnTo>
                    <a:pt x="648" y="2745"/>
                  </a:lnTo>
                  <a:lnTo>
                    <a:pt x="650" y="2740"/>
                  </a:lnTo>
                  <a:lnTo>
                    <a:pt x="653" y="2740"/>
                  </a:lnTo>
                  <a:lnTo>
                    <a:pt x="655" y="2745"/>
                  </a:lnTo>
                  <a:lnTo>
                    <a:pt x="657" y="2745"/>
                  </a:lnTo>
                  <a:lnTo>
                    <a:pt x="660" y="2745"/>
                  </a:lnTo>
                  <a:lnTo>
                    <a:pt x="662" y="2747"/>
                  </a:lnTo>
                  <a:lnTo>
                    <a:pt x="662" y="2752"/>
                  </a:lnTo>
                  <a:lnTo>
                    <a:pt x="662" y="2756"/>
                  </a:lnTo>
                  <a:lnTo>
                    <a:pt x="662" y="2761"/>
                  </a:lnTo>
                  <a:lnTo>
                    <a:pt x="662" y="2766"/>
                  </a:lnTo>
                  <a:lnTo>
                    <a:pt x="679" y="2785"/>
                  </a:lnTo>
                  <a:lnTo>
                    <a:pt x="690" y="2790"/>
                  </a:lnTo>
                  <a:lnTo>
                    <a:pt x="726" y="2790"/>
                  </a:lnTo>
                  <a:lnTo>
                    <a:pt x="745" y="2794"/>
                  </a:lnTo>
                  <a:lnTo>
                    <a:pt x="752" y="2794"/>
                  </a:lnTo>
                  <a:lnTo>
                    <a:pt x="759" y="2792"/>
                  </a:lnTo>
                  <a:lnTo>
                    <a:pt x="783" y="2778"/>
                  </a:lnTo>
                  <a:lnTo>
                    <a:pt x="787" y="2773"/>
                  </a:lnTo>
                  <a:lnTo>
                    <a:pt x="792" y="2766"/>
                  </a:lnTo>
                  <a:lnTo>
                    <a:pt x="795" y="2759"/>
                  </a:lnTo>
                  <a:lnTo>
                    <a:pt x="813" y="2747"/>
                  </a:lnTo>
                  <a:lnTo>
                    <a:pt x="823" y="2745"/>
                  </a:lnTo>
                  <a:lnTo>
                    <a:pt x="828" y="2745"/>
                  </a:lnTo>
                  <a:lnTo>
                    <a:pt x="832" y="2747"/>
                  </a:lnTo>
                  <a:lnTo>
                    <a:pt x="849" y="2730"/>
                  </a:lnTo>
                  <a:lnTo>
                    <a:pt x="854" y="2723"/>
                  </a:lnTo>
                  <a:lnTo>
                    <a:pt x="863" y="2702"/>
                  </a:lnTo>
                  <a:lnTo>
                    <a:pt x="868" y="2700"/>
                  </a:lnTo>
                  <a:lnTo>
                    <a:pt x="866" y="2697"/>
                  </a:lnTo>
                  <a:lnTo>
                    <a:pt x="866" y="2697"/>
                  </a:lnTo>
                  <a:lnTo>
                    <a:pt x="866" y="2697"/>
                  </a:lnTo>
                  <a:lnTo>
                    <a:pt x="866" y="2697"/>
                  </a:lnTo>
                  <a:lnTo>
                    <a:pt x="875" y="2690"/>
                  </a:lnTo>
                  <a:lnTo>
                    <a:pt x="877" y="2690"/>
                  </a:lnTo>
                  <a:lnTo>
                    <a:pt x="880" y="2685"/>
                  </a:lnTo>
                  <a:lnTo>
                    <a:pt x="882" y="2678"/>
                  </a:lnTo>
                  <a:lnTo>
                    <a:pt x="884" y="2676"/>
                  </a:lnTo>
                  <a:lnTo>
                    <a:pt x="887" y="2674"/>
                  </a:lnTo>
                  <a:lnTo>
                    <a:pt x="892" y="2669"/>
                  </a:lnTo>
                  <a:lnTo>
                    <a:pt x="896" y="2662"/>
                  </a:lnTo>
                  <a:lnTo>
                    <a:pt x="901" y="2650"/>
                  </a:lnTo>
                  <a:lnTo>
                    <a:pt x="906" y="2648"/>
                  </a:lnTo>
                  <a:lnTo>
                    <a:pt x="927" y="2640"/>
                  </a:lnTo>
                  <a:lnTo>
                    <a:pt x="932" y="2638"/>
                  </a:lnTo>
                  <a:lnTo>
                    <a:pt x="939" y="2629"/>
                  </a:lnTo>
                  <a:lnTo>
                    <a:pt x="941" y="2631"/>
                  </a:lnTo>
                  <a:lnTo>
                    <a:pt x="946" y="2624"/>
                  </a:lnTo>
                  <a:lnTo>
                    <a:pt x="948" y="2619"/>
                  </a:lnTo>
                  <a:lnTo>
                    <a:pt x="946" y="2600"/>
                  </a:lnTo>
                  <a:lnTo>
                    <a:pt x="946" y="2593"/>
                  </a:lnTo>
                  <a:lnTo>
                    <a:pt x="953" y="2588"/>
                  </a:lnTo>
                  <a:lnTo>
                    <a:pt x="960" y="2586"/>
                  </a:lnTo>
                  <a:lnTo>
                    <a:pt x="965" y="2581"/>
                  </a:lnTo>
                  <a:lnTo>
                    <a:pt x="967" y="2586"/>
                  </a:lnTo>
                  <a:lnTo>
                    <a:pt x="967" y="2588"/>
                  </a:lnTo>
                  <a:moveTo>
                    <a:pt x="1031" y="2593"/>
                  </a:moveTo>
                  <a:lnTo>
                    <a:pt x="1031" y="2593"/>
                  </a:lnTo>
                  <a:lnTo>
                    <a:pt x="1019" y="2598"/>
                  </a:lnTo>
                  <a:lnTo>
                    <a:pt x="1015" y="2598"/>
                  </a:lnTo>
                  <a:lnTo>
                    <a:pt x="1012" y="2596"/>
                  </a:lnTo>
                  <a:lnTo>
                    <a:pt x="1012" y="2591"/>
                  </a:lnTo>
                  <a:lnTo>
                    <a:pt x="1012" y="2588"/>
                  </a:lnTo>
                  <a:lnTo>
                    <a:pt x="1015" y="2588"/>
                  </a:lnTo>
                  <a:lnTo>
                    <a:pt x="1017" y="2586"/>
                  </a:lnTo>
                  <a:lnTo>
                    <a:pt x="1019" y="2584"/>
                  </a:lnTo>
                  <a:lnTo>
                    <a:pt x="1019" y="2579"/>
                  </a:lnTo>
                  <a:lnTo>
                    <a:pt x="1019" y="2579"/>
                  </a:lnTo>
                  <a:lnTo>
                    <a:pt x="1022" y="2577"/>
                  </a:lnTo>
                  <a:lnTo>
                    <a:pt x="1024" y="2577"/>
                  </a:lnTo>
                  <a:lnTo>
                    <a:pt x="1026" y="2577"/>
                  </a:lnTo>
                  <a:lnTo>
                    <a:pt x="1029" y="2579"/>
                  </a:lnTo>
                  <a:lnTo>
                    <a:pt x="1029" y="2581"/>
                  </a:lnTo>
                  <a:lnTo>
                    <a:pt x="1029" y="2586"/>
                  </a:lnTo>
                  <a:lnTo>
                    <a:pt x="1029" y="2588"/>
                  </a:lnTo>
                  <a:lnTo>
                    <a:pt x="1031" y="2591"/>
                  </a:lnTo>
                  <a:lnTo>
                    <a:pt x="1031" y="2593"/>
                  </a:lnTo>
                  <a:lnTo>
                    <a:pt x="1031" y="2593"/>
                  </a:lnTo>
                  <a:moveTo>
                    <a:pt x="1254" y="2084"/>
                  </a:moveTo>
                  <a:lnTo>
                    <a:pt x="1254" y="2084"/>
                  </a:lnTo>
                  <a:lnTo>
                    <a:pt x="1254" y="2092"/>
                  </a:lnTo>
                  <a:lnTo>
                    <a:pt x="1246" y="2089"/>
                  </a:lnTo>
                  <a:lnTo>
                    <a:pt x="1246" y="2082"/>
                  </a:lnTo>
                  <a:lnTo>
                    <a:pt x="1249" y="2080"/>
                  </a:lnTo>
                  <a:lnTo>
                    <a:pt x="1254" y="2084"/>
                  </a:lnTo>
                  <a:moveTo>
                    <a:pt x="1443" y="2063"/>
                  </a:moveTo>
                  <a:lnTo>
                    <a:pt x="1443" y="2063"/>
                  </a:lnTo>
                  <a:lnTo>
                    <a:pt x="1438" y="2066"/>
                  </a:lnTo>
                  <a:lnTo>
                    <a:pt x="1426" y="2054"/>
                  </a:lnTo>
                  <a:lnTo>
                    <a:pt x="1422" y="2051"/>
                  </a:lnTo>
                  <a:lnTo>
                    <a:pt x="1424" y="2047"/>
                  </a:lnTo>
                  <a:lnTo>
                    <a:pt x="1424" y="2042"/>
                  </a:lnTo>
                  <a:lnTo>
                    <a:pt x="1426" y="2040"/>
                  </a:lnTo>
                  <a:lnTo>
                    <a:pt x="1431" y="2042"/>
                  </a:lnTo>
                  <a:lnTo>
                    <a:pt x="1436" y="2044"/>
                  </a:lnTo>
                  <a:lnTo>
                    <a:pt x="1440" y="2054"/>
                  </a:lnTo>
                  <a:lnTo>
                    <a:pt x="1445" y="2056"/>
                  </a:lnTo>
                  <a:lnTo>
                    <a:pt x="1443" y="2058"/>
                  </a:lnTo>
                  <a:lnTo>
                    <a:pt x="1443" y="2063"/>
                  </a:lnTo>
                  <a:moveTo>
                    <a:pt x="1173" y="1992"/>
                  </a:moveTo>
                  <a:lnTo>
                    <a:pt x="1173" y="1992"/>
                  </a:lnTo>
                  <a:lnTo>
                    <a:pt x="1171" y="1995"/>
                  </a:lnTo>
                  <a:lnTo>
                    <a:pt x="1166" y="1995"/>
                  </a:lnTo>
                  <a:lnTo>
                    <a:pt x="1161" y="1995"/>
                  </a:lnTo>
                  <a:lnTo>
                    <a:pt x="1159" y="1992"/>
                  </a:lnTo>
                  <a:lnTo>
                    <a:pt x="1159" y="1990"/>
                  </a:lnTo>
                  <a:lnTo>
                    <a:pt x="1161" y="1987"/>
                  </a:lnTo>
                  <a:lnTo>
                    <a:pt x="1164" y="1983"/>
                  </a:lnTo>
                  <a:lnTo>
                    <a:pt x="1166" y="1978"/>
                  </a:lnTo>
                  <a:lnTo>
                    <a:pt x="1168" y="1978"/>
                  </a:lnTo>
                  <a:lnTo>
                    <a:pt x="1168" y="1983"/>
                  </a:lnTo>
                  <a:lnTo>
                    <a:pt x="1171" y="1985"/>
                  </a:lnTo>
                  <a:lnTo>
                    <a:pt x="1173" y="1987"/>
                  </a:lnTo>
                  <a:lnTo>
                    <a:pt x="1173" y="1987"/>
                  </a:lnTo>
                  <a:lnTo>
                    <a:pt x="1173" y="1990"/>
                  </a:lnTo>
                  <a:lnTo>
                    <a:pt x="1173" y="1992"/>
                  </a:lnTo>
                  <a:moveTo>
                    <a:pt x="1265" y="1879"/>
                  </a:moveTo>
                  <a:lnTo>
                    <a:pt x="1265" y="1879"/>
                  </a:lnTo>
                  <a:lnTo>
                    <a:pt x="1268" y="1883"/>
                  </a:lnTo>
                  <a:lnTo>
                    <a:pt x="1265" y="1890"/>
                  </a:lnTo>
                  <a:lnTo>
                    <a:pt x="1263" y="1895"/>
                  </a:lnTo>
                  <a:lnTo>
                    <a:pt x="1261" y="1900"/>
                  </a:lnTo>
                  <a:lnTo>
                    <a:pt x="1254" y="1902"/>
                  </a:lnTo>
                  <a:lnTo>
                    <a:pt x="1261" y="1905"/>
                  </a:lnTo>
                  <a:lnTo>
                    <a:pt x="1268" y="1909"/>
                  </a:lnTo>
                  <a:lnTo>
                    <a:pt x="1270" y="1919"/>
                  </a:lnTo>
                  <a:lnTo>
                    <a:pt x="1265" y="1924"/>
                  </a:lnTo>
                  <a:lnTo>
                    <a:pt x="1263" y="1921"/>
                  </a:lnTo>
                  <a:lnTo>
                    <a:pt x="1261" y="1921"/>
                  </a:lnTo>
                  <a:lnTo>
                    <a:pt x="1258" y="1921"/>
                  </a:lnTo>
                  <a:lnTo>
                    <a:pt x="1254" y="1919"/>
                  </a:lnTo>
                  <a:lnTo>
                    <a:pt x="1254" y="1919"/>
                  </a:lnTo>
                  <a:lnTo>
                    <a:pt x="1249" y="1909"/>
                  </a:lnTo>
                  <a:lnTo>
                    <a:pt x="1246" y="1909"/>
                  </a:lnTo>
                  <a:lnTo>
                    <a:pt x="1244" y="1907"/>
                  </a:lnTo>
                  <a:lnTo>
                    <a:pt x="1239" y="1905"/>
                  </a:lnTo>
                  <a:lnTo>
                    <a:pt x="1235" y="1905"/>
                  </a:lnTo>
                  <a:lnTo>
                    <a:pt x="1232" y="1914"/>
                  </a:lnTo>
                  <a:lnTo>
                    <a:pt x="1227" y="1907"/>
                  </a:lnTo>
                  <a:lnTo>
                    <a:pt x="1218" y="1914"/>
                  </a:lnTo>
                  <a:lnTo>
                    <a:pt x="1211" y="1909"/>
                  </a:lnTo>
                  <a:lnTo>
                    <a:pt x="1209" y="1917"/>
                  </a:lnTo>
                  <a:lnTo>
                    <a:pt x="1209" y="1919"/>
                  </a:lnTo>
                  <a:lnTo>
                    <a:pt x="1206" y="1921"/>
                  </a:lnTo>
                  <a:lnTo>
                    <a:pt x="1180" y="1924"/>
                  </a:lnTo>
                  <a:lnTo>
                    <a:pt x="1173" y="1921"/>
                  </a:lnTo>
                  <a:lnTo>
                    <a:pt x="1168" y="1917"/>
                  </a:lnTo>
                  <a:lnTo>
                    <a:pt x="1164" y="1905"/>
                  </a:lnTo>
                  <a:lnTo>
                    <a:pt x="1166" y="1898"/>
                  </a:lnTo>
                  <a:lnTo>
                    <a:pt x="1173" y="1893"/>
                  </a:lnTo>
                  <a:lnTo>
                    <a:pt x="1180" y="1888"/>
                  </a:lnTo>
                  <a:lnTo>
                    <a:pt x="1187" y="1888"/>
                  </a:lnTo>
                  <a:lnTo>
                    <a:pt x="1190" y="1888"/>
                  </a:lnTo>
                  <a:lnTo>
                    <a:pt x="1197" y="1890"/>
                  </a:lnTo>
                  <a:lnTo>
                    <a:pt x="1201" y="1890"/>
                  </a:lnTo>
                  <a:lnTo>
                    <a:pt x="1206" y="1890"/>
                  </a:lnTo>
                  <a:lnTo>
                    <a:pt x="1213" y="1890"/>
                  </a:lnTo>
                  <a:lnTo>
                    <a:pt x="1213" y="1888"/>
                  </a:lnTo>
                  <a:lnTo>
                    <a:pt x="1213" y="1888"/>
                  </a:lnTo>
                  <a:lnTo>
                    <a:pt x="1213" y="1888"/>
                  </a:lnTo>
                  <a:lnTo>
                    <a:pt x="1211" y="1886"/>
                  </a:lnTo>
                  <a:lnTo>
                    <a:pt x="1216" y="1883"/>
                  </a:lnTo>
                  <a:lnTo>
                    <a:pt x="1216" y="1881"/>
                  </a:lnTo>
                  <a:lnTo>
                    <a:pt x="1216" y="1881"/>
                  </a:lnTo>
                  <a:lnTo>
                    <a:pt x="1220" y="1881"/>
                  </a:lnTo>
                  <a:lnTo>
                    <a:pt x="1232" y="1879"/>
                  </a:lnTo>
                  <a:lnTo>
                    <a:pt x="1232" y="1883"/>
                  </a:lnTo>
                  <a:lnTo>
                    <a:pt x="1235" y="1886"/>
                  </a:lnTo>
                  <a:lnTo>
                    <a:pt x="1239" y="1886"/>
                  </a:lnTo>
                  <a:lnTo>
                    <a:pt x="1242" y="1886"/>
                  </a:lnTo>
                  <a:lnTo>
                    <a:pt x="1242" y="1881"/>
                  </a:lnTo>
                  <a:lnTo>
                    <a:pt x="1244" y="1879"/>
                  </a:lnTo>
                  <a:lnTo>
                    <a:pt x="1246" y="1876"/>
                  </a:lnTo>
                  <a:lnTo>
                    <a:pt x="1249" y="1874"/>
                  </a:lnTo>
                  <a:lnTo>
                    <a:pt x="1251" y="1862"/>
                  </a:lnTo>
                  <a:lnTo>
                    <a:pt x="1251" y="1857"/>
                  </a:lnTo>
                  <a:lnTo>
                    <a:pt x="1256" y="1855"/>
                  </a:lnTo>
                  <a:lnTo>
                    <a:pt x="1258" y="1855"/>
                  </a:lnTo>
                  <a:lnTo>
                    <a:pt x="1263" y="1857"/>
                  </a:lnTo>
                  <a:lnTo>
                    <a:pt x="1265" y="1862"/>
                  </a:lnTo>
                  <a:lnTo>
                    <a:pt x="1268" y="1864"/>
                  </a:lnTo>
                  <a:lnTo>
                    <a:pt x="1265" y="1869"/>
                  </a:lnTo>
                  <a:lnTo>
                    <a:pt x="1263" y="1874"/>
                  </a:lnTo>
                  <a:lnTo>
                    <a:pt x="1265" y="1879"/>
                  </a:lnTo>
                  <a:moveTo>
                    <a:pt x="1071" y="1798"/>
                  </a:moveTo>
                  <a:lnTo>
                    <a:pt x="1071" y="1798"/>
                  </a:lnTo>
                  <a:lnTo>
                    <a:pt x="1071" y="1798"/>
                  </a:lnTo>
                  <a:lnTo>
                    <a:pt x="1074" y="1798"/>
                  </a:lnTo>
                  <a:lnTo>
                    <a:pt x="1071" y="1808"/>
                  </a:lnTo>
                  <a:lnTo>
                    <a:pt x="1069" y="1815"/>
                  </a:lnTo>
                  <a:lnTo>
                    <a:pt x="1062" y="1817"/>
                  </a:lnTo>
                  <a:lnTo>
                    <a:pt x="1057" y="1810"/>
                  </a:lnTo>
                  <a:lnTo>
                    <a:pt x="1062" y="1793"/>
                  </a:lnTo>
                  <a:lnTo>
                    <a:pt x="1064" y="1789"/>
                  </a:lnTo>
                  <a:lnTo>
                    <a:pt x="1069" y="1796"/>
                  </a:lnTo>
                  <a:lnTo>
                    <a:pt x="1071" y="1796"/>
                  </a:lnTo>
                  <a:lnTo>
                    <a:pt x="1071" y="1798"/>
                  </a:lnTo>
                  <a:moveTo>
                    <a:pt x="1521" y="50"/>
                  </a:moveTo>
                  <a:lnTo>
                    <a:pt x="1521" y="50"/>
                  </a:lnTo>
                  <a:lnTo>
                    <a:pt x="1523" y="59"/>
                  </a:lnTo>
                  <a:lnTo>
                    <a:pt x="1528" y="64"/>
                  </a:lnTo>
                  <a:lnTo>
                    <a:pt x="1530" y="66"/>
                  </a:lnTo>
                  <a:lnTo>
                    <a:pt x="1530" y="71"/>
                  </a:lnTo>
                  <a:lnTo>
                    <a:pt x="1526" y="76"/>
                  </a:lnTo>
                  <a:lnTo>
                    <a:pt x="1530" y="76"/>
                  </a:lnTo>
                  <a:lnTo>
                    <a:pt x="1537" y="76"/>
                  </a:lnTo>
                  <a:lnTo>
                    <a:pt x="1540" y="78"/>
                  </a:lnTo>
                  <a:lnTo>
                    <a:pt x="1545" y="81"/>
                  </a:lnTo>
                  <a:lnTo>
                    <a:pt x="1547" y="83"/>
                  </a:lnTo>
                  <a:lnTo>
                    <a:pt x="1547" y="85"/>
                  </a:lnTo>
                  <a:lnTo>
                    <a:pt x="1552" y="85"/>
                  </a:lnTo>
                  <a:lnTo>
                    <a:pt x="1563" y="85"/>
                  </a:lnTo>
                  <a:lnTo>
                    <a:pt x="1568" y="88"/>
                  </a:lnTo>
                  <a:lnTo>
                    <a:pt x="1573" y="95"/>
                  </a:lnTo>
                  <a:lnTo>
                    <a:pt x="1573" y="102"/>
                  </a:lnTo>
                  <a:lnTo>
                    <a:pt x="1573" y="104"/>
                  </a:lnTo>
                  <a:lnTo>
                    <a:pt x="1573" y="107"/>
                  </a:lnTo>
                  <a:lnTo>
                    <a:pt x="1573" y="111"/>
                  </a:lnTo>
                  <a:lnTo>
                    <a:pt x="1573" y="118"/>
                  </a:lnTo>
                  <a:lnTo>
                    <a:pt x="1575" y="121"/>
                  </a:lnTo>
                  <a:lnTo>
                    <a:pt x="1578" y="121"/>
                  </a:lnTo>
                  <a:lnTo>
                    <a:pt x="1580" y="123"/>
                  </a:lnTo>
                  <a:lnTo>
                    <a:pt x="1587" y="126"/>
                  </a:lnTo>
                  <a:lnTo>
                    <a:pt x="1592" y="126"/>
                  </a:lnTo>
                  <a:lnTo>
                    <a:pt x="1597" y="128"/>
                  </a:lnTo>
                  <a:lnTo>
                    <a:pt x="1601" y="135"/>
                  </a:lnTo>
                  <a:lnTo>
                    <a:pt x="1608" y="149"/>
                  </a:lnTo>
                  <a:lnTo>
                    <a:pt x="1620" y="156"/>
                  </a:lnTo>
                  <a:lnTo>
                    <a:pt x="1632" y="159"/>
                  </a:lnTo>
                  <a:lnTo>
                    <a:pt x="1649" y="159"/>
                  </a:lnTo>
                  <a:lnTo>
                    <a:pt x="1658" y="163"/>
                  </a:lnTo>
                  <a:lnTo>
                    <a:pt x="1663" y="166"/>
                  </a:lnTo>
                  <a:lnTo>
                    <a:pt x="1668" y="166"/>
                  </a:lnTo>
                  <a:lnTo>
                    <a:pt x="1684" y="161"/>
                  </a:lnTo>
                  <a:lnTo>
                    <a:pt x="1698" y="159"/>
                  </a:lnTo>
                  <a:lnTo>
                    <a:pt x="1701" y="161"/>
                  </a:lnTo>
                  <a:lnTo>
                    <a:pt x="1708" y="163"/>
                  </a:lnTo>
                  <a:lnTo>
                    <a:pt x="1710" y="163"/>
                  </a:lnTo>
                  <a:lnTo>
                    <a:pt x="1713" y="163"/>
                  </a:lnTo>
                  <a:lnTo>
                    <a:pt x="1717" y="161"/>
                  </a:lnTo>
                  <a:lnTo>
                    <a:pt x="1720" y="161"/>
                  </a:lnTo>
                  <a:lnTo>
                    <a:pt x="1729" y="163"/>
                  </a:lnTo>
                  <a:lnTo>
                    <a:pt x="1748" y="170"/>
                  </a:lnTo>
                  <a:lnTo>
                    <a:pt x="1814" y="166"/>
                  </a:lnTo>
                  <a:lnTo>
                    <a:pt x="1840" y="166"/>
                  </a:lnTo>
                  <a:lnTo>
                    <a:pt x="1859" y="175"/>
                  </a:lnTo>
                  <a:lnTo>
                    <a:pt x="1866" y="175"/>
                  </a:lnTo>
                  <a:lnTo>
                    <a:pt x="1878" y="175"/>
                  </a:lnTo>
                  <a:lnTo>
                    <a:pt x="1907" y="163"/>
                  </a:lnTo>
                  <a:lnTo>
                    <a:pt x="1918" y="163"/>
                  </a:lnTo>
                  <a:lnTo>
                    <a:pt x="1935" y="159"/>
                  </a:lnTo>
                  <a:lnTo>
                    <a:pt x="1937" y="161"/>
                  </a:lnTo>
                  <a:lnTo>
                    <a:pt x="1942" y="163"/>
                  </a:lnTo>
                  <a:lnTo>
                    <a:pt x="1944" y="166"/>
                  </a:lnTo>
                  <a:lnTo>
                    <a:pt x="1959" y="163"/>
                  </a:lnTo>
                  <a:lnTo>
                    <a:pt x="1994" y="168"/>
                  </a:lnTo>
                  <a:lnTo>
                    <a:pt x="1999" y="168"/>
                  </a:lnTo>
                  <a:lnTo>
                    <a:pt x="2004" y="168"/>
                  </a:lnTo>
                  <a:lnTo>
                    <a:pt x="2004" y="170"/>
                  </a:lnTo>
                  <a:lnTo>
                    <a:pt x="2004" y="173"/>
                  </a:lnTo>
                  <a:lnTo>
                    <a:pt x="2004" y="175"/>
                  </a:lnTo>
                  <a:lnTo>
                    <a:pt x="2001" y="180"/>
                  </a:lnTo>
                  <a:lnTo>
                    <a:pt x="2004" y="189"/>
                  </a:lnTo>
                  <a:lnTo>
                    <a:pt x="2001" y="196"/>
                  </a:lnTo>
                  <a:lnTo>
                    <a:pt x="1996" y="201"/>
                  </a:lnTo>
                  <a:lnTo>
                    <a:pt x="1989" y="201"/>
                  </a:lnTo>
                  <a:lnTo>
                    <a:pt x="1980" y="204"/>
                  </a:lnTo>
                  <a:lnTo>
                    <a:pt x="1973" y="213"/>
                  </a:lnTo>
                  <a:lnTo>
                    <a:pt x="1970" y="223"/>
                  </a:lnTo>
                  <a:lnTo>
                    <a:pt x="1963" y="230"/>
                  </a:lnTo>
                  <a:lnTo>
                    <a:pt x="1951" y="241"/>
                  </a:lnTo>
                  <a:lnTo>
                    <a:pt x="1947" y="246"/>
                  </a:lnTo>
                  <a:lnTo>
                    <a:pt x="1942" y="249"/>
                  </a:lnTo>
                  <a:lnTo>
                    <a:pt x="1940" y="251"/>
                  </a:lnTo>
                  <a:lnTo>
                    <a:pt x="1937" y="253"/>
                  </a:lnTo>
                  <a:lnTo>
                    <a:pt x="1935" y="263"/>
                  </a:lnTo>
                  <a:lnTo>
                    <a:pt x="1930" y="275"/>
                  </a:lnTo>
                  <a:lnTo>
                    <a:pt x="1923" y="279"/>
                  </a:lnTo>
                  <a:lnTo>
                    <a:pt x="1925" y="284"/>
                  </a:lnTo>
                  <a:lnTo>
                    <a:pt x="1928" y="289"/>
                  </a:lnTo>
                  <a:lnTo>
                    <a:pt x="1933" y="298"/>
                  </a:lnTo>
                  <a:lnTo>
                    <a:pt x="1933" y="298"/>
                  </a:lnTo>
                  <a:lnTo>
                    <a:pt x="1933" y="298"/>
                  </a:lnTo>
                  <a:lnTo>
                    <a:pt x="1937" y="303"/>
                  </a:lnTo>
                  <a:lnTo>
                    <a:pt x="1940" y="310"/>
                  </a:lnTo>
                  <a:lnTo>
                    <a:pt x="1942" y="312"/>
                  </a:lnTo>
                  <a:lnTo>
                    <a:pt x="1949" y="310"/>
                  </a:lnTo>
                  <a:lnTo>
                    <a:pt x="1944" y="303"/>
                  </a:lnTo>
                  <a:lnTo>
                    <a:pt x="1949" y="303"/>
                  </a:lnTo>
                  <a:lnTo>
                    <a:pt x="1959" y="303"/>
                  </a:lnTo>
                  <a:lnTo>
                    <a:pt x="1963" y="305"/>
                  </a:lnTo>
                  <a:lnTo>
                    <a:pt x="1970" y="305"/>
                  </a:lnTo>
                  <a:lnTo>
                    <a:pt x="1977" y="308"/>
                  </a:lnTo>
                  <a:lnTo>
                    <a:pt x="1987" y="315"/>
                  </a:lnTo>
                  <a:lnTo>
                    <a:pt x="1994" y="315"/>
                  </a:lnTo>
                  <a:lnTo>
                    <a:pt x="2004" y="312"/>
                  </a:lnTo>
                  <a:lnTo>
                    <a:pt x="2011" y="312"/>
                  </a:lnTo>
                  <a:lnTo>
                    <a:pt x="2013" y="320"/>
                  </a:lnTo>
                  <a:lnTo>
                    <a:pt x="2008" y="338"/>
                  </a:lnTo>
                  <a:lnTo>
                    <a:pt x="1980" y="367"/>
                  </a:lnTo>
                  <a:lnTo>
                    <a:pt x="1975" y="379"/>
                  </a:lnTo>
                  <a:lnTo>
                    <a:pt x="1977" y="379"/>
                  </a:lnTo>
                  <a:lnTo>
                    <a:pt x="1977" y="383"/>
                  </a:lnTo>
                  <a:lnTo>
                    <a:pt x="1977" y="386"/>
                  </a:lnTo>
                  <a:lnTo>
                    <a:pt x="1977" y="388"/>
                  </a:lnTo>
                  <a:lnTo>
                    <a:pt x="1975" y="390"/>
                  </a:lnTo>
                  <a:lnTo>
                    <a:pt x="1970" y="395"/>
                  </a:lnTo>
                  <a:lnTo>
                    <a:pt x="1975" y="400"/>
                  </a:lnTo>
                  <a:lnTo>
                    <a:pt x="1977" y="400"/>
                  </a:lnTo>
                  <a:lnTo>
                    <a:pt x="1977" y="400"/>
                  </a:lnTo>
                  <a:lnTo>
                    <a:pt x="1977" y="400"/>
                  </a:lnTo>
                  <a:lnTo>
                    <a:pt x="1977" y="400"/>
                  </a:lnTo>
                  <a:lnTo>
                    <a:pt x="1977" y="402"/>
                  </a:lnTo>
                  <a:lnTo>
                    <a:pt x="1987" y="409"/>
                  </a:lnTo>
                  <a:lnTo>
                    <a:pt x="1996" y="407"/>
                  </a:lnTo>
                  <a:lnTo>
                    <a:pt x="2006" y="400"/>
                  </a:lnTo>
                  <a:lnTo>
                    <a:pt x="2015" y="398"/>
                  </a:lnTo>
                  <a:lnTo>
                    <a:pt x="2020" y="405"/>
                  </a:lnTo>
                  <a:lnTo>
                    <a:pt x="2020" y="421"/>
                  </a:lnTo>
                  <a:lnTo>
                    <a:pt x="2013" y="450"/>
                  </a:lnTo>
                  <a:lnTo>
                    <a:pt x="2015" y="464"/>
                  </a:lnTo>
                  <a:lnTo>
                    <a:pt x="2020" y="471"/>
                  </a:lnTo>
                  <a:lnTo>
                    <a:pt x="2030" y="476"/>
                  </a:lnTo>
                  <a:lnTo>
                    <a:pt x="2039" y="476"/>
                  </a:lnTo>
                  <a:lnTo>
                    <a:pt x="2044" y="476"/>
                  </a:lnTo>
                  <a:lnTo>
                    <a:pt x="2060" y="485"/>
                  </a:lnTo>
                  <a:lnTo>
                    <a:pt x="2082" y="490"/>
                  </a:lnTo>
                  <a:lnTo>
                    <a:pt x="2112" y="525"/>
                  </a:lnTo>
                  <a:lnTo>
                    <a:pt x="2115" y="528"/>
                  </a:lnTo>
                  <a:lnTo>
                    <a:pt x="2119" y="530"/>
                  </a:lnTo>
                  <a:lnTo>
                    <a:pt x="2124" y="530"/>
                  </a:lnTo>
                  <a:lnTo>
                    <a:pt x="2124" y="530"/>
                  </a:lnTo>
                  <a:lnTo>
                    <a:pt x="2122" y="537"/>
                  </a:lnTo>
                  <a:lnTo>
                    <a:pt x="2115" y="554"/>
                  </a:lnTo>
                  <a:lnTo>
                    <a:pt x="2101" y="556"/>
                  </a:lnTo>
                  <a:lnTo>
                    <a:pt x="2089" y="554"/>
                  </a:lnTo>
                  <a:lnTo>
                    <a:pt x="2074" y="556"/>
                  </a:lnTo>
                  <a:lnTo>
                    <a:pt x="2074" y="554"/>
                  </a:lnTo>
                  <a:lnTo>
                    <a:pt x="2077" y="547"/>
                  </a:lnTo>
                  <a:lnTo>
                    <a:pt x="2086" y="547"/>
                  </a:lnTo>
                  <a:lnTo>
                    <a:pt x="2093" y="544"/>
                  </a:lnTo>
                  <a:lnTo>
                    <a:pt x="2101" y="542"/>
                  </a:lnTo>
                  <a:lnTo>
                    <a:pt x="2096" y="542"/>
                  </a:lnTo>
                  <a:lnTo>
                    <a:pt x="2093" y="540"/>
                  </a:lnTo>
                  <a:lnTo>
                    <a:pt x="2089" y="535"/>
                  </a:lnTo>
                  <a:lnTo>
                    <a:pt x="2077" y="532"/>
                  </a:lnTo>
                  <a:lnTo>
                    <a:pt x="2082" y="528"/>
                  </a:lnTo>
                  <a:lnTo>
                    <a:pt x="2079" y="521"/>
                  </a:lnTo>
                  <a:lnTo>
                    <a:pt x="2074" y="514"/>
                  </a:lnTo>
                  <a:lnTo>
                    <a:pt x="2070" y="509"/>
                  </a:lnTo>
                  <a:lnTo>
                    <a:pt x="2044" y="490"/>
                  </a:lnTo>
                  <a:lnTo>
                    <a:pt x="2037" y="485"/>
                  </a:lnTo>
                  <a:lnTo>
                    <a:pt x="2020" y="480"/>
                  </a:lnTo>
                  <a:lnTo>
                    <a:pt x="2013" y="480"/>
                  </a:lnTo>
                  <a:lnTo>
                    <a:pt x="2008" y="485"/>
                  </a:lnTo>
                  <a:lnTo>
                    <a:pt x="2008" y="495"/>
                  </a:lnTo>
                  <a:lnTo>
                    <a:pt x="2011" y="504"/>
                  </a:lnTo>
                  <a:lnTo>
                    <a:pt x="2018" y="504"/>
                  </a:lnTo>
                  <a:lnTo>
                    <a:pt x="2008" y="511"/>
                  </a:lnTo>
                  <a:lnTo>
                    <a:pt x="2006" y="514"/>
                  </a:lnTo>
                  <a:lnTo>
                    <a:pt x="2006" y="516"/>
                  </a:lnTo>
                  <a:lnTo>
                    <a:pt x="1999" y="518"/>
                  </a:lnTo>
                  <a:lnTo>
                    <a:pt x="1994" y="521"/>
                  </a:lnTo>
                  <a:lnTo>
                    <a:pt x="1992" y="528"/>
                  </a:lnTo>
                  <a:lnTo>
                    <a:pt x="1985" y="535"/>
                  </a:lnTo>
                  <a:lnTo>
                    <a:pt x="1977" y="537"/>
                  </a:lnTo>
                  <a:lnTo>
                    <a:pt x="1970" y="535"/>
                  </a:lnTo>
                  <a:lnTo>
                    <a:pt x="1975" y="532"/>
                  </a:lnTo>
                  <a:lnTo>
                    <a:pt x="1980" y="530"/>
                  </a:lnTo>
                  <a:lnTo>
                    <a:pt x="1982" y="525"/>
                  </a:lnTo>
                  <a:lnTo>
                    <a:pt x="1985" y="523"/>
                  </a:lnTo>
                  <a:lnTo>
                    <a:pt x="1980" y="516"/>
                  </a:lnTo>
                  <a:lnTo>
                    <a:pt x="1968" y="516"/>
                  </a:lnTo>
                  <a:lnTo>
                    <a:pt x="1963" y="509"/>
                  </a:lnTo>
                  <a:lnTo>
                    <a:pt x="1959" y="514"/>
                  </a:lnTo>
                  <a:lnTo>
                    <a:pt x="1930" y="511"/>
                  </a:lnTo>
                  <a:lnTo>
                    <a:pt x="1928" y="509"/>
                  </a:lnTo>
                  <a:lnTo>
                    <a:pt x="1918" y="504"/>
                  </a:lnTo>
                  <a:lnTo>
                    <a:pt x="1916" y="502"/>
                  </a:lnTo>
                  <a:lnTo>
                    <a:pt x="1914" y="504"/>
                  </a:lnTo>
                  <a:lnTo>
                    <a:pt x="1904" y="509"/>
                  </a:lnTo>
                  <a:lnTo>
                    <a:pt x="1902" y="516"/>
                  </a:lnTo>
                  <a:lnTo>
                    <a:pt x="1899" y="518"/>
                  </a:lnTo>
                  <a:lnTo>
                    <a:pt x="1897" y="516"/>
                  </a:lnTo>
                  <a:lnTo>
                    <a:pt x="1892" y="511"/>
                  </a:lnTo>
                  <a:lnTo>
                    <a:pt x="1890" y="511"/>
                  </a:lnTo>
                  <a:lnTo>
                    <a:pt x="1888" y="514"/>
                  </a:lnTo>
                  <a:lnTo>
                    <a:pt x="1888" y="516"/>
                  </a:lnTo>
                  <a:lnTo>
                    <a:pt x="1888" y="521"/>
                  </a:lnTo>
                  <a:lnTo>
                    <a:pt x="1892" y="521"/>
                  </a:lnTo>
                  <a:lnTo>
                    <a:pt x="1892" y="525"/>
                  </a:lnTo>
                  <a:lnTo>
                    <a:pt x="1885" y="525"/>
                  </a:lnTo>
                  <a:lnTo>
                    <a:pt x="1880" y="530"/>
                  </a:lnTo>
                  <a:lnTo>
                    <a:pt x="1878" y="537"/>
                  </a:lnTo>
                  <a:lnTo>
                    <a:pt x="1880" y="544"/>
                  </a:lnTo>
                  <a:lnTo>
                    <a:pt x="1888" y="547"/>
                  </a:lnTo>
                  <a:lnTo>
                    <a:pt x="1892" y="544"/>
                  </a:lnTo>
                  <a:lnTo>
                    <a:pt x="1902" y="537"/>
                  </a:lnTo>
                  <a:lnTo>
                    <a:pt x="1899" y="544"/>
                  </a:lnTo>
                  <a:lnTo>
                    <a:pt x="1892" y="554"/>
                  </a:lnTo>
                  <a:lnTo>
                    <a:pt x="1890" y="561"/>
                  </a:lnTo>
                  <a:lnTo>
                    <a:pt x="1888" y="568"/>
                  </a:lnTo>
                  <a:lnTo>
                    <a:pt x="1880" y="570"/>
                  </a:lnTo>
                  <a:lnTo>
                    <a:pt x="1859" y="575"/>
                  </a:lnTo>
                  <a:lnTo>
                    <a:pt x="1847" y="580"/>
                  </a:lnTo>
                  <a:lnTo>
                    <a:pt x="1805" y="618"/>
                  </a:lnTo>
                  <a:lnTo>
                    <a:pt x="1760" y="651"/>
                  </a:lnTo>
                  <a:lnTo>
                    <a:pt x="1734" y="665"/>
                  </a:lnTo>
                  <a:lnTo>
                    <a:pt x="1729" y="672"/>
                  </a:lnTo>
                  <a:lnTo>
                    <a:pt x="1727" y="672"/>
                  </a:lnTo>
                  <a:lnTo>
                    <a:pt x="1717" y="677"/>
                  </a:lnTo>
                  <a:lnTo>
                    <a:pt x="1708" y="684"/>
                  </a:lnTo>
                  <a:lnTo>
                    <a:pt x="1705" y="686"/>
                  </a:lnTo>
                  <a:lnTo>
                    <a:pt x="1705" y="679"/>
                  </a:lnTo>
                  <a:lnTo>
                    <a:pt x="1708" y="672"/>
                  </a:lnTo>
                  <a:lnTo>
                    <a:pt x="1710" y="667"/>
                  </a:lnTo>
                  <a:lnTo>
                    <a:pt x="1708" y="665"/>
                  </a:lnTo>
                  <a:lnTo>
                    <a:pt x="1710" y="665"/>
                  </a:lnTo>
                  <a:lnTo>
                    <a:pt x="1713" y="663"/>
                  </a:lnTo>
                  <a:lnTo>
                    <a:pt x="1713" y="660"/>
                  </a:lnTo>
                  <a:lnTo>
                    <a:pt x="1713" y="658"/>
                  </a:lnTo>
                  <a:lnTo>
                    <a:pt x="1715" y="658"/>
                  </a:lnTo>
                  <a:lnTo>
                    <a:pt x="1717" y="660"/>
                  </a:lnTo>
                  <a:lnTo>
                    <a:pt x="1717" y="663"/>
                  </a:lnTo>
                  <a:lnTo>
                    <a:pt x="1720" y="660"/>
                  </a:lnTo>
                  <a:lnTo>
                    <a:pt x="1722" y="658"/>
                  </a:lnTo>
                  <a:lnTo>
                    <a:pt x="1717" y="653"/>
                  </a:lnTo>
                  <a:lnTo>
                    <a:pt x="1720" y="653"/>
                  </a:lnTo>
                  <a:lnTo>
                    <a:pt x="1722" y="653"/>
                  </a:lnTo>
                  <a:lnTo>
                    <a:pt x="1727" y="651"/>
                  </a:lnTo>
                  <a:lnTo>
                    <a:pt x="1727" y="653"/>
                  </a:lnTo>
                  <a:lnTo>
                    <a:pt x="1727" y="651"/>
                  </a:lnTo>
                  <a:lnTo>
                    <a:pt x="1727" y="653"/>
                  </a:lnTo>
                  <a:lnTo>
                    <a:pt x="1729" y="653"/>
                  </a:lnTo>
                  <a:lnTo>
                    <a:pt x="1729" y="655"/>
                  </a:lnTo>
                  <a:lnTo>
                    <a:pt x="1729" y="655"/>
                  </a:lnTo>
                  <a:lnTo>
                    <a:pt x="1724" y="655"/>
                  </a:lnTo>
                  <a:lnTo>
                    <a:pt x="1727" y="658"/>
                  </a:lnTo>
                  <a:lnTo>
                    <a:pt x="1731" y="655"/>
                  </a:lnTo>
                  <a:lnTo>
                    <a:pt x="1734" y="651"/>
                  </a:lnTo>
                  <a:lnTo>
                    <a:pt x="1731" y="646"/>
                  </a:lnTo>
                  <a:lnTo>
                    <a:pt x="1734" y="641"/>
                  </a:lnTo>
                  <a:lnTo>
                    <a:pt x="1739" y="641"/>
                  </a:lnTo>
                  <a:lnTo>
                    <a:pt x="1743" y="639"/>
                  </a:lnTo>
                  <a:lnTo>
                    <a:pt x="1746" y="634"/>
                  </a:lnTo>
                  <a:lnTo>
                    <a:pt x="1748" y="627"/>
                  </a:lnTo>
                  <a:lnTo>
                    <a:pt x="1743" y="629"/>
                  </a:lnTo>
                  <a:lnTo>
                    <a:pt x="1739" y="637"/>
                  </a:lnTo>
                  <a:lnTo>
                    <a:pt x="1736" y="637"/>
                  </a:lnTo>
                  <a:lnTo>
                    <a:pt x="1729" y="632"/>
                  </a:lnTo>
                  <a:lnTo>
                    <a:pt x="1727" y="629"/>
                  </a:lnTo>
                  <a:lnTo>
                    <a:pt x="1724" y="622"/>
                  </a:lnTo>
                  <a:lnTo>
                    <a:pt x="1720" y="627"/>
                  </a:lnTo>
                  <a:lnTo>
                    <a:pt x="1713" y="637"/>
                  </a:lnTo>
                  <a:lnTo>
                    <a:pt x="1708" y="644"/>
                  </a:lnTo>
                  <a:lnTo>
                    <a:pt x="1713" y="648"/>
                  </a:lnTo>
                  <a:lnTo>
                    <a:pt x="1713" y="651"/>
                  </a:lnTo>
                  <a:lnTo>
                    <a:pt x="1708" y="651"/>
                  </a:lnTo>
                  <a:lnTo>
                    <a:pt x="1701" y="648"/>
                  </a:lnTo>
                  <a:lnTo>
                    <a:pt x="1701" y="651"/>
                  </a:lnTo>
                  <a:lnTo>
                    <a:pt x="1698" y="651"/>
                  </a:lnTo>
                  <a:lnTo>
                    <a:pt x="1694" y="641"/>
                  </a:lnTo>
                  <a:lnTo>
                    <a:pt x="1691" y="651"/>
                  </a:lnTo>
                  <a:lnTo>
                    <a:pt x="1694" y="653"/>
                  </a:lnTo>
                  <a:lnTo>
                    <a:pt x="1705" y="655"/>
                  </a:lnTo>
                  <a:lnTo>
                    <a:pt x="1705" y="658"/>
                  </a:lnTo>
                  <a:lnTo>
                    <a:pt x="1701" y="660"/>
                  </a:lnTo>
                  <a:lnTo>
                    <a:pt x="1696" y="663"/>
                  </a:lnTo>
                  <a:lnTo>
                    <a:pt x="1694" y="663"/>
                  </a:lnTo>
                  <a:lnTo>
                    <a:pt x="1694" y="658"/>
                  </a:lnTo>
                  <a:lnTo>
                    <a:pt x="1684" y="658"/>
                  </a:lnTo>
                  <a:lnTo>
                    <a:pt x="1672" y="667"/>
                  </a:lnTo>
                  <a:lnTo>
                    <a:pt x="1663" y="679"/>
                  </a:lnTo>
                  <a:lnTo>
                    <a:pt x="1658" y="693"/>
                  </a:lnTo>
                  <a:lnTo>
                    <a:pt x="1660" y="696"/>
                  </a:lnTo>
                  <a:lnTo>
                    <a:pt x="1660" y="696"/>
                  </a:lnTo>
                  <a:lnTo>
                    <a:pt x="1658" y="698"/>
                  </a:lnTo>
                  <a:lnTo>
                    <a:pt x="1658" y="703"/>
                  </a:lnTo>
                  <a:lnTo>
                    <a:pt x="1660" y="708"/>
                  </a:lnTo>
                  <a:lnTo>
                    <a:pt x="1663" y="710"/>
                  </a:lnTo>
                  <a:lnTo>
                    <a:pt x="1660" y="715"/>
                  </a:lnTo>
                  <a:lnTo>
                    <a:pt x="1660" y="717"/>
                  </a:lnTo>
                  <a:lnTo>
                    <a:pt x="1663" y="719"/>
                  </a:lnTo>
                  <a:lnTo>
                    <a:pt x="1660" y="724"/>
                  </a:lnTo>
                  <a:lnTo>
                    <a:pt x="1660" y="726"/>
                  </a:lnTo>
                  <a:lnTo>
                    <a:pt x="1656" y="726"/>
                  </a:lnTo>
                  <a:lnTo>
                    <a:pt x="1656" y="729"/>
                  </a:lnTo>
                  <a:lnTo>
                    <a:pt x="1658" y="734"/>
                  </a:lnTo>
                  <a:lnTo>
                    <a:pt x="1656" y="741"/>
                  </a:lnTo>
                  <a:lnTo>
                    <a:pt x="1656" y="745"/>
                  </a:lnTo>
                  <a:lnTo>
                    <a:pt x="1653" y="748"/>
                  </a:lnTo>
                  <a:lnTo>
                    <a:pt x="1649" y="750"/>
                  </a:lnTo>
                  <a:lnTo>
                    <a:pt x="1644" y="748"/>
                  </a:lnTo>
                  <a:lnTo>
                    <a:pt x="1639" y="748"/>
                  </a:lnTo>
                  <a:lnTo>
                    <a:pt x="1637" y="748"/>
                  </a:lnTo>
                  <a:lnTo>
                    <a:pt x="1637" y="757"/>
                  </a:lnTo>
                  <a:lnTo>
                    <a:pt x="1642" y="762"/>
                  </a:lnTo>
                  <a:lnTo>
                    <a:pt x="1646" y="769"/>
                  </a:lnTo>
                  <a:lnTo>
                    <a:pt x="1649" y="771"/>
                  </a:lnTo>
                  <a:lnTo>
                    <a:pt x="1651" y="769"/>
                  </a:lnTo>
                  <a:lnTo>
                    <a:pt x="1653" y="762"/>
                  </a:lnTo>
                  <a:lnTo>
                    <a:pt x="1653" y="757"/>
                  </a:lnTo>
                  <a:lnTo>
                    <a:pt x="1651" y="752"/>
                  </a:lnTo>
                  <a:lnTo>
                    <a:pt x="1658" y="755"/>
                  </a:lnTo>
                  <a:lnTo>
                    <a:pt x="1660" y="757"/>
                  </a:lnTo>
                  <a:lnTo>
                    <a:pt x="1660" y="764"/>
                  </a:lnTo>
                  <a:lnTo>
                    <a:pt x="1663" y="771"/>
                  </a:lnTo>
                  <a:lnTo>
                    <a:pt x="1660" y="774"/>
                  </a:lnTo>
                  <a:lnTo>
                    <a:pt x="1658" y="776"/>
                  </a:lnTo>
                  <a:lnTo>
                    <a:pt x="1660" y="778"/>
                  </a:lnTo>
                  <a:lnTo>
                    <a:pt x="1663" y="781"/>
                  </a:lnTo>
                  <a:lnTo>
                    <a:pt x="1663" y="786"/>
                  </a:lnTo>
                  <a:lnTo>
                    <a:pt x="1668" y="790"/>
                  </a:lnTo>
                  <a:lnTo>
                    <a:pt x="1672" y="793"/>
                  </a:lnTo>
                  <a:lnTo>
                    <a:pt x="1679" y="793"/>
                  </a:lnTo>
                  <a:lnTo>
                    <a:pt x="1677" y="790"/>
                  </a:lnTo>
                  <a:lnTo>
                    <a:pt x="1677" y="790"/>
                  </a:lnTo>
                  <a:lnTo>
                    <a:pt x="1675" y="790"/>
                  </a:lnTo>
                  <a:lnTo>
                    <a:pt x="1679" y="786"/>
                  </a:lnTo>
                  <a:lnTo>
                    <a:pt x="1684" y="778"/>
                  </a:lnTo>
                  <a:lnTo>
                    <a:pt x="1689" y="776"/>
                  </a:lnTo>
                  <a:lnTo>
                    <a:pt x="1686" y="783"/>
                  </a:lnTo>
                  <a:lnTo>
                    <a:pt x="1689" y="790"/>
                  </a:lnTo>
                  <a:lnTo>
                    <a:pt x="1694" y="795"/>
                  </a:lnTo>
                  <a:lnTo>
                    <a:pt x="1696" y="800"/>
                  </a:lnTo>
                  <a:lnTo>
                    <a:pt x="1698" y="814"/>
                  </a:lnTo>
                  <a:lnTo>
                    <a:pt x="1703" y="831"/>
                  </a:lnTo>
                  <a:lnTo>
                    <a:pt x="1701" y="831"/>
                  </a:lnTo>
                  <a:lnTo>
                    <a:pt x="1696" y="828"/>
                  </a:lnTo>
                  <a:lnTo>
                    <a:pt x="1696" y="826"/>
                  </a:lnTo>
                  <a:lnTo>
                    <a:pt x="1696" y="821"/>
                  </a:lnTo>
                  <a:lnTo>
                    <a:pt x="1696" y="819"/>
                  </a:lnTo>
                  <a:lnTo>
                    <a:pt x="1694" y="831"/>
                  </a:lnTo>
                  <a:lnTo>
                    <a:pt x="1694" y="838"/>
                  </a:lnTo>
                  <a:lnTo>
                    <a:pt x="1698" y="840"/>
                  </a:lnTo>
                  <a:lnTo>
                    <a:pt x="1703" y="840"/>
                  </a:lnTo>
                  <a:lnTo>
                    <a:pt x="1703" y="838"/>
                  </a:lnTo>
                  <a:lnTo>
                    <a:pt x="1703" y="838"/>
                  </a:lnTo>
                  <a:lnTo>
                    <a:pt x="1701" y="833"/>
                  </a:lnTo>
                  <a:lnTo>
                    <a:pt x="1708" y="838"/>
                  </a:lnTo>
                  <a:lnTo>
                    <a:pt x="1713" y="845"/>
                  </a:lnTo>
                  <a:lnTo>
                    <a:pt x="1717" y="849"/>
                  </a:lnTo>
                  <a:lnTo>
                    <a:pt x="1722" y="854"/>
                  </a:lnTo>
                  <a:lnTo>
                    <a:pt x="1722" y="857"/>
                  </a:lnTo>
                  <a:lnTo>
                    <a:pt x="1720" y="859"/>
                  </a:lnTo>
                  <a:lnTo>
                    <a:pt x="1717" y="859"/>
                  </a:lnTo>
                  <a:lnTo>
                    <a:pt x="1717" y="859"/>
                  </a:lnTo>
                  <a:lnTo>
                    <a:pt x="1715" y="861"/>
                  </a:lnTo>
                  <a:lnTo>
                    <a:pt x="1720" y="866"/>
                  </a:lnTo>
                  <a:lnTo>
                    <a:pt x="1724" y="859"/>
                  </a:lnTo>
                  <a:lnTo>
                    <a:pt x="1724" y="854"/>
                  </a:lnTo>
                  <a:lnTo>
                    <a:pt x="1722" y="849"/>
                  </a:lnTo>
                  <a:lnTo>
                    <a:pt x="1717" y="842"/>
                  </a:lnTo>
                  <a:lnTo>
                    <a:pt x="1722" y="847"/>
                  </a:lnTo>
                  <a:lnTo>
                    <a:pt x="1727" y="849"/>
                  </a:lnTo>
                  <a:lnTo>
                    <a:pt x="1731" y="852"/>
                  </a:lnTo>
                  <a:lnTo>
                    <a:pt x="1731" y="857"/>
                  </a:lnTo>
                  <a:lnTo>
                    <a:pt x="1736" y="861"/>
                  </a:lnTo>
                  <a:lnTo>
                    <a:pt x="1739" y="861"/>
                  </a:lnTo>
                  <a:lnTo>
                    <a:pt x="1743" y="864"/>
                  </a:lnTo>
                  <a:lnTo>
                    <a:pt x="1750" y="871"/>
                  </a:lnTo>
                  <a:lnTo>
                    <a:pt x="1757" y="875"/>
                  </a:lnTo>
                  <a:lnTo>
                    <a:pt x="1760" y="873"/>
                  </a:lnTo>
                  <a:lnTo>
                    <a:pt x="1760" y="873"/>
                  </a:lnTo>
                  <a:lnTo>
                    <a:pt x="1757" y="873"/>
                  </a:lnTo>
                  <a:lnTo>
                    <a:pt x="1757" y="873"/>
                  </a:lnTo>
                  <a:lnTo>
                    <a:pt x="1757" y="868"/>
                  </a:lnTo>
                  <a:lnTo>
                    <a:pt x="1762" y="868"/>
                  </a:lnTo>
                  <a:lnTo>
                    <a:pt x="1765" y="871"/>
                  </a:lnTo>
                  <a:lnTo>
                    <a:pt x="1769" y="873"/>
                  </a:lnTo>
                  <a:lnTo>
                    <a:pt x="1772" y="875"/>
                  </a:lnTo>
                  <a:lnTo>
                    <a:pt x="1772" y="880"/>
                  </a:lnTo>
                  <a:lnTo>
                    <a:pt x="1769" y="885"/>
                  </a:lnTo>
                  <a:lnTo>
                    <a:pt x="1772" y="887"/>
                  </a:lnTo>
                  <a:lnTo>
                    <a:pt x="1769" y="892"/>
                  </a:lnTo>
                  <a:lnTo>
                    <a:pt x="1769" y="894"/>
                  </a:lnTo>
                  <a:lnTo>
                    <a:pt x="1769" y="897"/>
                  </a:lnTo>
                  <a:lnTo>
                    <a:pt x="1767" y="897"/>
                  </a:lnTo>
                  <a:lnTo>
                    <a:pt x="1765" y="899"/>
                  </a:lnTo>
                  <a:lnTo>
                    <a:pt x="1765" y="904"/>
                  </a:lnTo>
                  <a:lnTo>
                    <a:pt x="1767" y="918"/>
                  </a:lnTo>
                  <a:lnTo>
                    <a:pt x="1765" y="923"/>
                  </a:lnTo>
                  <a:lnTo>
                    <a:pt x="1762" y="932"/>
                  </a:lnTo>
                  <a:lnTo>
                    <a:pt x="1755" y="944"/>
                  </a:lnTo>
                  <a:lnTo>
                    <a:pt x="1755" y="942"/>
                  </a:lnTo>
                  <a:lnTo>
                    <a:pt x="1753" y="937"/>
                  </a:lnTo>
                  <a:lnTo>
                    <a:pt x="1750" y="932"/>
                  </a:lnTo>
                  <a:lnTo>
                    <a:pt x="1748" y="930"/>
                  </a:lnTo>
                  <a:lnTo>
                    <a:pt x="1750" y="920"/>
                  </a:lnTo>
                  <a:lnTo>
                    <a:pt x="1750" y="913"/>
                  </a:lnTo>
                  <a:lnTo>
                    <a:pt x="1748" y="909"/>
                  </a:lnTo>
                  <a:lnTo>
                    <a:pt x="1746" y="909"/>
                  </a:lnTo>
                  <a:lnTo>
                    <a:pt x="1741" y="911"/>
                  </a:lnTo>
                  <a:lnTo>
                    <a:pt x="1739" y="916"/>
                  </a:lnTo>
                  <a:lnTo>
                    <a:pt x="1739" y="918"/>
                  </a:lnTo>
                  <a:lnTo>
                    <a:pt x="1736" y="925"/>
                  </a:lnTo>
                  <a:lnTo>
                    <a:pt x="1736" y="930"/>
                  </a:lnTo>
                  <a:lnTo>
                    <a:pt x="1746" y="932"/>
                  </a:lnTo>
                  <a:lnTo>
                    <a:pt x="1746" y="935"/>
                  </a:lnTo>
                  <a:lnTo>
                    <a:pt x="1743" y="939"/>
                  </a:lnTo>
                  <a:lnTo>
                    <a:pt x="1741" y="939"/>
                  </a:lnTo>
                  <a:lnTo>
                    <a:pt x="1741" y="944"/>
                  </a:lnTo>
                  <a:lnTo>
                    <a:pt x="1743" y="944"/>
                  </a:lnTo>
                  <a:lnTo>
                    <a:pt x="1746" y="944"/>
                  </a:lnTo>
                  <a:lnTo>
                    <a:pt x="1748" y="944"/>
                  </a:lnTo>
                  <a:lnTo>
                    <a:pt x="1748" y="951"/>
                  </a:lnTo>
                  <a:lnTo>
                    <a:pt x="1743" y="956"/>
                  </a:lnTo>
                  <a:lnTo>
                    <a:pt x="1736" y="958"/>
                  </a:lnTo>
                  <a:lnTo>
                    <a:pt x="1731" y="954"/>
                  </a:lnTo>
                  <a:lnTo>
                    <a:pt x="1727" y="951"/>
                  </a:lnTo>
                  <a:lnTo>
                    <a:pt x="1717" y="944"/>
                  </a:lnTo>
                  <a:lnTo>
                    <a:pt x="1713" y="939"/>
                  </a:lnTo>
                  <a:lnTo>
                    <a:pt x="1708" y="942"/>
                  </a:lnTo>
                  <a:lnTo>
                    <a:pt x="1703" y="949"/>
                  </a:lnTo>
                  <a:lnTo>
                    <a:pt x="1703" y="951"/>
                  </a:lnTo>
                  <a:lnTo>
                    <a:pt x="1705" y="951"/>
                  </a:lnTo>
                  <a:lnTo>
                    <a:pt x="1703" y="982"/>
                  </a:lnTo>
                  <a:lnTo>
                    <a:pt x="1703" y="999"/>
                  </a:lnTo>
                  <a:lnTo>
                    <a:pt x="1708" y="1017"/>
                  </a:lnTo>
                  <a:lnTo>
                    <a:pt x="1715" y="1029"/>
                  </a:lnTo>
                  <a:lnTo>
                    <a:pt x="1717" y="1036"/>
                  </a:lnTo>
                  <a:lnTo>
                    <a:pt x="1720" y="1039"/>
                  </a:lnTo>
                  <a:lnTo>
                    <a:pt x="1722" y="1043"/>
                  </a:lnTo>
                  <a:lnTo>
                    <a:pt x="1724" y="1072"/>
                  </a:lnTo>
                  <a:lnTo>
                    <a:pt x="1729" y="1091"/>
                  </a:lnTo>
                  <a:lnTo>
                    <a:pt x="1743" y="1133"/>
                  </a:lnTo>
                  <a:lnTo>
                    <a:pt x="1748" y="1143"/>
                  </a:lnTo>
                  <a:lnTo>
                    <a:pt x="1748" y="1145"/>
                  </a:lnTo>
                  <a:lnTo>
                    <a:pt x="1750" y="1148"/>
                  </a:lnTo>
                  <a:lnTo>
                    <a:pt x="1755" y="1155"/>
                  </a:lnTo>
                  <a:lnTo>
                    <a:pt x="1757" y="1155"/>
                  </a:lnTo>
                  <a:lnTo>
                    <a:pt x="1757" y="1164"/>
                  </a:lnTo>
                  <a:lnTo>
                    <a:pt x="1762" y="1174"/>
                  </a:lnTo>
                  <a:lnTo>
                    <a:pt x="1769" y="1188"/>
                  </a:lnTo>
                  <a:lnTo>
                    <a:pt x="1776" y="1200"/>
                  </a:lnTo>
                  <a:lnTo>
                    <a:pt x="1788" y="1209"/>
                  </a:lnTo>
                  <a:lnTo>
                    <a:pt x="1802" y="1219"/>
                  </a:lnTo>
                  <a:lnTo>
                    <a:pt x="1810" y="1230"/>
                  </a:lnTo>
                  <a:lnTo>
                    <a:pt x="1821" y="1237"/>
                  </a:lnTo>
                  <a:lnTo>
                    <a:pt x="1833" y="1245"/>
                  </a:lnTo>
                  <a:lnTo>
                    <a:pt x="1843" y="1247"/>
                  </a:lnTo>
                  <a:lnTo>
                    <a:pt x="1862" y="1268"/>
                  </a:lnTo>
                  <a:lnTo>
                    <a:pt x="1873" y="1275"/>
                  </a:lnTo>
                  <a:lnTo>
                    <a:pt x="1883" y="1282"/>
                  </a:lnTo>
                  <a:lnTo>
                    <a:pt x="1890" y="1285"/>
                  </a:lnTo>
                  <a:lnTo>
                    <a:pt x="1904" y="1287"/>
                  </a:lnTo>
                  <a:lnTo>
                    <a:pt x="1918" y="1287"/>
                  </a:lnTo>
                  <a:lnTo>
                    <a:pt x="1925" y="1290"/>
                  </a:lnTo>
                  <a:lnTo>
                    <a:pt x="1937" y="1297"/>
                  </a:lnTo>
                  <a:lnTo>
                    <a:pt x="1959" y="1301"/>
                  </a:lnTo>
                  <a:lnTo>
                    <a:pt x="1963" y="1306"/>
                  </a:lnTo>
                  <a:lnTo>
                    <a:pt x="1966" y="1308"/>
                  </a:lnTo>
                  <a:lnTo>
                    <a:pt x="2070" y="1377"/>
                  </a:lnTo>
                  <a:lnTo>
                    <a:pt x="2110" y="1391"/>
                  </a:lnTo>
                  <a:lnTo>
                    <a:pt x="2115" y="1394"/>
                  </a:lnTo>
                  <a:lnTo>
                    <a:pt x="2119" y="1396"/>
                  </a:lnTo>
                  <a:lnTo>
                    <a:pt x="2134" y="1401"/>
                  </a:lnTo>
                  <a:lnTo>
                    <a:pt x="2143" y="1403"/>
                  </a:lnTo>
                  <a:lnTo>
                    <a:pt x="2145" y="1401"/>
                  </a:lnTo>
                  <a:lnTo>
                    <a:pt x="2148" y="1398"/>
                  </a:lnTo>
                  <a:lnTo>
                    <a:pt x="2148" y="1396"/>
                  </a:lnTo>
                  <a:lnTo>
                    <a:pt x="2150" y="1396"/>
                  </a:lnTo>
                  <a:lnTo>
                    <a:pt x="2150" y="1394"/>
                  </a:lnTo>
                  <a:lnTo>
                    <a:pt x="2150" y="1394"/>
                  </a:lnTo>
                  <a:lnTo>
                    <a:pt x="2153" y="1391"/>
                  </a:lnTo>
                  <a:lnTo>
                    <a:pt x="2155" y="1394"/>
                  </a:lnTo>
                  <a:lnTo>
                    <a:pt x="2155" y="1394"/>
                  </a:lnTo>
                  <a:lnTo>
                    <a:pt x="2157" y="1396"/>
                  </a:lnTo>
                  <a:lnTo>
                    <a:pt x="2157" y="1396"/>
                  </a:lnTo>
                  <a:lnTo>
                    <a:pt x="2164" y="1398"/>
                  </a:lnTo>
                  <a:lnTo>
                    <a:pt x="2169" y="1405"/>
                  </a:lnTo>
                  <a:lnTo>
                    <a:pt x="2174" y="1413"/>
                  </a:lnTo>
                  <a:lnTo>
                    <a:pt x="2176" y="1415"/>
                  </a:lnTo>
                  <a:lnTo>
                    <a:pt x="2183" y="1415"/>
                  </a:lnTo>
                  <a:lnTo>
                    <a:pt x="2190" y="1417"/>
                  </a:lnTo>
                  <a:lnTo>
                    <a:pt x="2193" y="1422"/>
                  </a:lnTo>
                  <a:lnTo>
                    <a:pt x="2193" y="1429"/>
                  </a:lnTo>
                  <a:lnTo>
                    <a:pt x="2254" y="1536"/>
                  </a:lnTo>
                  <a:lnTo>
                    <a:pt x="2259" y="1543"/>
                  </a:lnTo>
                  <a:lnTo>
                    <a:pt x="2261" y="1545"/>
                  </a:lnTo>
                  <a:lnTo>
                    <a:pt x="2266" y="1559"/>
                  </a:lnTo>
                  <a:lnTo>
                    <a:pt x="2269" y="1564"/>
                  </a:lnTo>
                  <a:lnTo>
                    <a:pt x="2273" y="1569"/>
                  </a:lnTo>
                  <a:lnTo>
                    <a:pt x="2285" y="1588"/>
                  </a:lnTo>
                  <a:lnTo>
                    <a:pt x="2292" y="1602"/>
                  </a:lnTo>
                  <a:lnTo>
                    <a:pt x="2304" y="1637"/>
                  </a:lnTo>
                  <a:lnTo>
                    <a:pt x="2342" y="1722"/>
                  </a:lnTo>
                  <a:lnTo>
                    <a:pt x="2358" y="1749"/>
                  </a:lnTo>
                  <a:lnTo>
                    <a:pt x="2366" y="1760"/>
                  </a:lnTo>
                  <a:lnTo>
                    <a:pt x="2389" y="1789"/>
                  </a:lnTo>
                  <a:lnTo>
                    <a:pt x="2394" y="1793"/>
                  </a:lnTo>
                  <a:lnTo>
                    <a:pt x="2396" y="1798"/>
                  </a:lnTo>
                  <a:lnTo>
                    <a:pt x="2448" y="1846"/>
                  </a:lnTo>
                  <a:lnTo>
                    <a:pt x="2472" y="1860"/>
                  </a:lnTo>
                  <a:lnTo>
                    <a:pt x="2496" y="1869"/>
                  </a:lnTo>
                  <a:lnTo>
                    <a:pt x="2507" y="1876"/>
                  </a:lnTo>
                  <a:lnTo>
                    <a:pt x="2524" y="1895"/>
                  </a:lnTo>
                  <a:lnTo>
                    <a:pt x="2571" y="1928"/>
                  </a:lnTo>
                  <a:lnTo>
                    <a:pt x="2583" y="1933"/>
                  </a:lnTo>
                  <a:lnTo>
                    <a:pt x="2602" y="1938"/>
                  </a:lnTo>
                  <a:lnTo>
                    <a:pt x="2614" y="1938"/>
                  </a:lnTo>
                  <a:lnTo>
                    <a:pt x="2619" y="1940"/>
                  </a:lnTo>
                  <a:lnTo>
                    <a:pt x="2623" y="1947"/>
                  </a:lnTo>
                  <a:lnTo>
                    <a:pt x="2628" y="1964"/>
                  </a:lnTo>
                  <a:lnTo>
                    <a:pt x="2630" y="1971"/>
                  </a:lnTo>
                  <a:lnTo>
                    <a:pt x="2635" y="1978"/>
                  </a:lnTo>
                  <a:lnTo>
                    <a:pt x="2642" y="1978"/>
                  </a:lnTo>
                  <a:lnTo>
                    <a:pt x="2649" y="1978"/>
                  </a:lnTo>
                  <a:lnTo>
                    <a:pt x="2657" y="1983"/>
                  </a:lnTo>
                  <a:lnTo>
                    <a:pt x="2668" y="1990"/>
                  </a:lnTo>
                  <a:lnTo>
                    <a:pt x="2680" y="1992"/>
                  </a:lnTo>
                  <a:lnTo>
                    <a:pt x="2706" y="1992"/>
                  </a:lnTo>
                  <a:lnTo>
                    <a:pt x="2718" y="1995"/>
                  </a:lnTo>
                  <a:lnTo>
                    <a:pt x="2725" y="1997"/>
                  </a:lnTo>
                  <a:lnTo>
                    <a:pt x="2735" y="2006"/>
                  </a:lnTo>
                  <a:lnTo>
                    <a:pt x="2737" y="2009"/>
                  </a:lnTo>
                  <a:lnTo>
                    <a:pt x="2744" y="2009"/>
                  </a:lnTo>
                  <a:lnTo>
                    <a:pt x="2758" y="2016"/>
                  </a:lnTo>
                  <a:lnTo>
                    <a:pt x="2765" y="2018"/>
                  </a:lnTo>
                  <a:lnTo>
                    <a:pt x="2777" y="2018"/>
                  </a:lnTo>
                  <a:lnTo>
                    <a:pt x="2813" y="2011"/>
                  </a:lnTo>
                  <a:lnTo>
                    <a:pt x="2851" y="2014"/>
                  </a:lnTo>
                  <a:lnTo>
                    <a:pt x="2865" y="2011"/>
                  </a:lnTo>
                  <a:lnTo>
                    <a:pt x="2914" y="1992"/>
                  </a:lnTo>
                  <a:lnTo>
                    <a:pt x="2964" y="1985"/>
                  </a:lnTo>
                  <a:lnTo>
                    <a:pt x="3040" y="1959"/>
                  </a:lnTo>
                  <a:lnTo>
                    <a:pt x="3068" y="1961"/>
                  </a:lnTo>
                  <a:lnTo>
                    <a:pt x="3068" y="1961"/>
                  </a:lnTo>
                  <a:lnTo>
                    <a:pt x="3078" y="1964"/>
                  </a:lnTo>
                  <a:lnTo>
                    <a:pt x="3085" y="1973"/>
                  </a:lnTo>
                  <a:lnTo>
                    <a:pt x="3092" y="1971"/>
                  </a:lnTo>
                  <a:lnTo>
                    <a:pt x="3092" y="1978"/>
                  </a:lnTo>
                  <a:lnTo>
                    <a:pt x="3094" y="1985"/>
                  </a:lnTo>
                  <a:lnTo>
                    <a:pt x="3101" y="2002"/>
                  </a:lnTo>
                  <a:lnTo>
                    <a:pt x="3101" y="2006"/>
                  </a:lnTo>
                  <a:lnTo>
                    <a:pt x="3104" y="2014"/>
                  </a:lnTo>
                  <a:lnTo>
                    <a:pt x="3101" y="2018"/>
                  </a:lnTo>
                  <a:lnTo>
                    <a:pt x="3097" y="2028"/>
                  </a:lnTo>
                  <a:lnTo>
                    <a:pt x="3092" y="2035"/>
                  </a:lnTo>
                  <a:lnTo>
                    <a:pt x="3087" y="2037"/>
                  </a:lnTo>
                  <a:lnTo>
                    <a:pt x="3080" y="2042"/>
                  </a:lnTo>
                  <a:lnTo>
                    <a:pt x="3078" y="2047"/>
                  </a:lnTo>
                  <a:lnTo>
                    <a:pt x="3071" y="2058"/>
                  </a:lnTo>
                  <a:lnTo>
                    <a:pt x="3061" y="2070"/>
                  </a:lnTo>
                  <a:lnTo>
                    <a:pt x="3033" y="2094"/>
                  </a:lnTo>
                  <a:lnTo>
                    <a:pt x="3028" y="2106"/>
                  </a:lnTo>
                  <a:lnTo>
                    <a:pt x="3028" y="2122"/>
                  </a:lnTo>
                  <a:lnTo>
                    <a:pt x="3033" y="2139"/>
                  </a:lnTo>
                  <a:lnTo>
                    <a:pt x="3040" y="2151"/>
                  </a:lnTo>
                  <a:lnTo>
                    <a:pt x="3049" y="2160"/>
                  </a:lnTo>
                  <a:lnTo>
                    <a:pt x="3059" y="2167"/>
                  </a:lnTo>
                  <a:lnTo>
                    <a:pt x="3080" y="2177"/>
                  </a:lnTo>
                  <a:lnTo>
                    <a:pt x="3099" y="2179"/>
                  </a:lnTo>
                  <a:lnTo>
                    <a:pt x="3106" y="2181"/>
                  </a:lnTo>
                  <a:lnTo>
                    <a:pt x="3111" y="2186"/>
                  </a:lnTo>
                  <a:lnTo>
                    <a:pt x="3172" y="2200"/>
                  </a:lnTo>
                  <a:lnTo>
                    <a:pt x="3227" y="2217"/>
                  </a:lnTo>
                  <a:lnTo>
                    <a:pt x="3248" y="2219"/>
                  </a:lnTo>
                  <a:lnTo>
                    <a:pt x="3253" y="2222"/>
                  </a:lnTo>
                  <a:lnTo>
                    <a:pt x="3260" y="2226"/>
                  </a:lnTo>
                  <a:lnTo>
                    <a:pt x="3274" y="2231"/>
                  </a:lnTo>
                  <a:lnTo>
                    <a:pt x="3350" y="2243"/>
                  </a:lnTo>
                  <a:lnTo>
                    <a:pt x="3359" y="2245"/>
                  </a:lnTo>
                  <a:lnTo>
                    <a:pt x="3359" y="2245"/>
                  </a:lnTo>
                  <a:lnTo>
                    <a:pt x="3359" y="2243"/>
                  </a:lnTo>
                  <a:lnTo>
                    <a:pt x="3362" y="2243"/>
                  </a:lnTo>
                  <a:lnTo>
                    <a:pt x="3369" y="2248"/>
                  </a:lnTo>
                  <a:lnTo>
                    <a:pt x="3425" y="2255"/>
                  </a:lnTo>
                  <a:lnTo>
                    <a:pt x="3475" y="2269"/>
                  </a:lnTo>
                  <a:lnTo>
                    <a:pt x="3501" y="2281"/>
                  </a:lnTo>
                  <a:lnTo>
                    <a:pt x="3515" y="2290"/>
                  </a:lnTo>
                  <a:lnTo>
                    <a:pt x="3530" y="2305"/>
                  </a:lnTo>
                  <a:lnTo>
                    <a:pt x="3534" y="2307"/>
                  </a:lnTo>
                  <a:lnTo>
                    <a:pt x="3539" y="2307"/>
                  </a:lnTo>
                  <a:lnTo>
                    <a:pt x="3553" y="2314"/>
                  </a:lnTo>
                  <a:lnTo>
                    <a:pt x="3577" y="2331"/>
                  </a:lnTo>
                  <a:lnTo>
                    <a:pt x="3582" y="2333"/>
                  </a:lnTo>
                  <a:lnTo>
                    <a:pt x="3589" y="2333"/>
                  </a:lnTo>
                  <a:lnTo>
                    <a:pt x="3601" y="2338"/>
                  </a:lnTo>
                  <a:lnTo>
                    <a:pt x="3629" y="2338"/>
                  </a:lnTo>
                  <a:lnTo>
                    <a:pt x="3631" y="2340"/>
                  </a:lnTo>
                  <a:lnTo>
                    <a:pt x="3667" y="2347"/>
                  </a:lnTo>
                  <a:lnTo>
                    <a:pt x="3700" y="2361"/>
                  </a:lnTo>
                  <a:lnTo>
                    <a:pt x="3726" y="2361"/>
                  </a:lnTo>
                  <a:lnTo>
                    <a:pt x="3738" y="2364"/>
                  </a:lnTo>
                  <a:lnTo>
                    <a:pt x="3740" y="2373"/>
                  </a:lnTo>
                  <a:lnTo>
                    <a:pt x="3742" y="2373"/>
                  </a:lnTo>
                  <a:lnTo>
                    <a:pt x="3750" y="2368"/>
                  </a:lnTo>
                  <a:lnTo>
                    <a:pt x="3754" y="2368"/>
                  </a:lnTo>
                  <a:lnTo>
                    <a:pt x="3757" y="2371"/>
                  </a:lnTo>
                  <a:lnTo>
                    <a:pt x="3757" y="2375"/>
                  </a:lnTo>
                  <a:lnTo>
                    <a:pt x="3759" y="2378"/>
                  </a:lnTo>
                  <a:lnTo>
                    <a:pt x="3768" y="2385"/>
                  </a:lnTo>
                  <a:lnTo>
                    <a:pt x="3771" y="2387"/>
                  </a:lnTo>
                  <a:lnTo>
                    <a:pt x="3773" y="2406"/>
                  </a:lnTo>
                  <a:lnTo>
                    <a:pt x="3802" y="2420"/>
                  </a:lnTo>
                  <a:lnTo>
                    <a:pt x="3835" y="2432"/>
                  </a:lnTo>
                  <a:lnTo>
                    <a:pt x="3839" y="2432"/>
                  </a:lnTo>
                  <a:lnTo>
                    <a:pt x="3842" y="2432"/>
                  </a:lnTo>
                  <a:lnTo>
                    <a:pt x="3851" y="2442"/>
                  </a:lnTo>
                  <a:lnTo>
                    <a:pt x="3856" y="2444"/>
                  </a:lnTo>
                  <a:lnTo>
                    <a:pt x="3868" y="2451"/>
                  </a:lnTo>
                  <a:lnTo>
                    <a:pt x="3880" y="2463"/>
                  </a:lnTo>
                  <a:lnTo>
                    <a:pt x="3884" y="2468"/>
                  </a:lnTo>
                  <a:lnTo>
                    <a:pt x="3892" y="2470"/>
                  </a:lnTo>
                  <a:lnTo>
                    <a:pt x="3894" y="2472"/>
                  </a:lnTo>
                  <a:lnTo>
                    <a:pt x="3920" y="2496"/>
                  </a:lnTo>
                  <a:lnTo>
                    <a:pt x="3951" y="2541"/>
                  </a:lnTo>
                  <a:lnTo>
                    <a:pt x="3953" y="2543"/>
                  </a:lnTo>
                  <a:lnTo>
                    <a:pt x="3953" y="2543"/>
                  </a:lnTo>
                  <a:lnTo>
                    <a:pt x="3955" y="2543"/>
                  </a:lnTo>
                  <a:lnTo>
                    <a:pt x="3955" y="2551"/>
                  </a:lnTo>
                  <a:lnTo>
                    <a:pt x="3958" y="2553"/>
                  </a:lnTo>
                  <a:lnTo>
                    <a:pt x="3960" y="2555"/>
                  </a:lnTo>
                  <a:lnTo>
                    <a:pt x="3960" y="2560"/>
                  </a:lnTo>
                  <a:lnTo>
                    <a:pt x="3958" y="2565"/>
                  </a:lnTo>
                  <a:lnTo>
                    <a:pt x="3953" y="2570"/>
                  </a:lnTo>
                  <a:lnTo>
                    <a:pt x="3953" y="2581"/>
                  </a:lnTo>
                  <a:lnTo>
                    <a:pt x="3951" y="2588"/>
                  </a:lnTo>
                  <a:lnTo>
                    <a:pt x="3941" y="2598"/>
                  </a:lnTo>
                  <a:lnTo>
                    <a:pt x="3939" y="2619"/>
                  </a:lnTo>
                  <a:lnTo>
                    <a:pt x="3939" y="2624"/>
                  </a:lnTo>
                  <a:lnTo>
                    <a:pt x="3939" y="2633"/>
                  </a:lnTo>
                  <a:lnTo>
                    <a:pt x="3936" y="2643"/>
                  </a:lnTo>
                  <a:lnTo>
                    <a:pt x="3936" y="2645"/>
                  </a:lnTo>
                  <a:lnTo>
                    <a:pt x="3941" y="2657"/>
                  </a:lnTo>
                  <a:lnTo>
                    <a:pt x="3944" y="2662"/>
                  </a:lnTo>
                  <a:lnTo>
                    <a:pt x="3944" y="2685"/>
                  </a:lnTo>
                  <a:lnTo>
                    <a:pt x="3946" y="2688"/>
                  </a:lnTo>
                  <a:lnTo>
                    <a:pt x="3944" y="2690"/>
                  </a:lnTo>
                  <a:lnTo>
                    <a:pt x="3941" y="2695"/>
                  </a:lnTo>
                  <a:lnTo>
                    <a:pt x="3941" y="2697"/>
                  </a:lnTo>
                  <a:lnTo>
                    <a:pt x="3934" y="2700"/>
                  </a:lnTo>
                  <a:lnTo>
                    <a:pt x="3932" y="2700"/>
                  </a:lnTo>
                  <a:lnTo>
                    <a:pt x="3927" y="2697"/>
                  </a:lnTo>
                  <a:lnTo>
                    <a:pt x="3910" y="2688"/>
                  </a:lnTo>
                  <a:lnTo>
                    <a:pt x="3906" y="2688"/>
                  </a:lnTo>
                  <a:lnTo>
                    <a:pt x="3892" y="2690"/>
                  </a:lnTo>
                  <a:lnTo>
                    <a:pt x="3887" y="2693"/>
                  </a:lnTo>
                  <a:lnTo>
                    <a:pt x="3880" y="2688"/>
                  </a:lnTo>
                  <a:lnTo>
                    <a:pt x="3870" y="2685"/>
                  </a:lnTo>
                  <a:lnTo>
                    <a:pt x="3858" y="2678"/>
                  </a:lnTo>
                  <a:lnTo>
                    <a:pt x="3847" y="2674"/>
                  </a:lnTo>
                  <a:lnTo>
                    <a:pt x="3842" y="2674"/>
                  </a:lnTo>
                  <a:lnTo>
                    <a:pt x="3837" y="2671"/>
                  </a:lnTo>
                  <a:lnTo>
                    <a:pt x="3811" y="2645"/>
                  </a:lnTo>
                  <a:lnTo>
                    <a:pt x="3806" y="2643"/>
                  </a:lnTo>
                  <a:lnTo>
                    <a:pt x="3806" y="2638"/>
                  </a:lnTo>
                  <a:lnTo>
                    <a:pt x="3811" y="2638"/>
                  </a:lnTo>
                  <a:lnTo>
                    <a:pt x="3813" y="2633"/>
                  </a:lnTo>
                  <a:lnTo>
                    <a:pt x="3813" y="2629"/>
                  </a:lnTo>
                  <a:lnTo>
                    <a:pt x="3811" y="2624"/>
                  </a:lnTo>
                  <a:lnTo>
                    <a:pt x="3806" y="2622"/>
                  </a:lnTo>
                  <a:lnTo>
                    <a:pt x="3797" y="2619"/>
                  </a:lnTo>
                  <a:lnTo>
                    <a:pt x="3792" y="2619"/>
                  </a:lnTo>
                  <a:lnTo>
                    <a:pt x="3802" y="2610"/>
                  </a:lnTo>
                  <a:lnTo>
                    <a:pt x="3804" y="2598"/>
                  </a:lnTo>
                  <a:lnTo>
                    <a:pt x="3797" y="2591"/>
                  </a:lnTo>
                  <a:lnTo>
                    <a:pt x="3785" y="2581"/>
                  </a:lnTo>
                  <a:lnTo>
                    <a:pt x="3776" y="2577"/>
                  </a:lnTo>
                  <a:lnTo>
                    <a:pt x="3771" y="2572"/>
                  </a:lnTo>
                  <a:lnTo>
                    <a:pt x="3766" y="2567"/>
                  </a:lnTo>
                  <a:lnTo>
                    <a:pt x="3766" y="2558"/>
                  </a:lnTo>
                  <a:lnTo>
                    <a:pt x="3764" y="2551"/>
                  </a:lnTo>
                  <a:lnTo>
                    <a:pt x="3759" y="2546"/>
                  </a:lnTo>
                  <a:lnTo>
                    <a:pt x="3757" y="2543"/>
                  </a:lnTo>
                  <a:lnTo>
                    <a:pt x="3759" y="2543"/>
                  </a:lnTo>
                  <a:lnTo>
                    <a:pt x="3759" y="2539"/>
                  </a:lnTo>
                  <a:lnTo>
                    <a:pt x="3742" y="2532"/>
                  </a:lnTo>
                  <a:lnTo>
                    <a:pt x="3735" y="2529"/>
                  </a:lnTo>
                  <a:lnTo>
                    <a:pt x="3631" y="2548"/>
                  </a:lnTo>
                  <a:lnTo>
                    <a:pt x="3624" y="2548"/>
                  </a:lnTo>
                  <a:lnTo>
                    <a:pt x="3605" y="2541"/>
                  </a:lnTo>
                  <a:lnTo>
                    <a:pt x="3603" y="2541"/>
                  </a:lnTo>
                  <a:lnTo>
                    <a:pt x="3596" y="2543"/>
                  </a:lnTo>
                  <a:lnTo>
                    <a:pt x="3593" y="2543"/>
                  </a:lnTo>
                  <a:lnTo>
                    <a:pt x="3591" y="2543"/>
                  </a:lnTo>
                  <a:lnTo>
                    <a:pt x="3584" y="2539"/>
                  </a:lnTo>
                  <a:lnTo>
                    <a:pt x="3582" y="2539"/>
                  </a:lnTo>
                  <a:lnTo>
                    <a:pt x="3577" y="2536"/>
                  </a:lnTo>
                  <a:lnTo>
                    <a:pt x="3558" y="2532"/>
                  </a:lnTo>
                  <a:lnTo>
                    <a:pt x="3539" y="2529"/>
                  </a:lnTo>
                  <a:lnTo>
                    <a:pt x="3530" y="2525"/>
                  </a:lnTo>
                  <a:lnTo>
                    <a:pt x="3525" y="2520"/>
                  </a:lnTo>
                  <a:lnTo>
                    <a:pt x="3532" y="2515"/>
                  </a:lnTo>
                  <a:lnTo>
                    <a:pt x="3537" y="2508"/>
                  </a:lnTo>
                  <a:lnTo>
                    <a:pt x="3537" y="2501"/>
                  </a:lnTo>
                  <a:lnTo>
                    <a:pt x="3530" y="2496"/>
                  </a:lnTo>
                  <a:lnTo>
                    <a:pt x="3534" y="2491"/>
                  </a:lnTo>
                  <a:lnTo>
                    <a:pt x="3551" y="2491"/>
                  </a:lnTo>
                  <a:lnTo>
                    <a:pt x="3556" y="2487"/>
                  </a:lnTo>
                  <a:lnTo>
                    <a:pt x="3556" y="2480"/>
                  </a:lnTo>
                  <a:lnTo>
                    <a:pt x="3551" y="2480"/>
                  </a:lnTo>
                  <a:lnTo>
                    <a:pt x="3539" y="2487"/>
                  </a:lnTo>
                  <a:lnTo>
                    <a:pt x="3539" y="2487"/>
                  </a:lnTo>
                  <a:lnTo>
                    <a:pt x="3539" y="2484"/>
                  </a:lnTo>
                  <a:lnTo>
                    <a:pt x="3532" y="2482"/>
                  </a:lnTo>
                  <a:lnTo>
                    <a:pt x="3527" y="2487"/>
                  </a:lnTo>
                  <a:lnTo>
                    <a:pt x="3522" y="2491"/>
                  </a:lnTo>
                  <a:lnTo>
                    <a:pt x="3515" y="2496"/>
                  </a:lnTo>
                  <a:lnTo>
                    <a:pt x="3513" y="2494"/>
                  </a:lnTo>
                  <a:lnTo>
                    <a:pt x="3511" y="2491"/>
                  </a:lnTo>
                  <a:lnTo>
                    <a:pt x="3508" y="2489"/>
                  </a:lnTo>
                  <a:lnTo>
                    <a:pt x="3506" y="2487"/>
                  </a:lnTo>
                  <a:lnTo>
                    <a:pt x="3504" y="2484"/>
                  </a:lnTo>
                  <a:lnTo>
                    <a:pt x="3496" y="2487"/>
                  </a:lnTo>
                  <a:lnTo>
                    <a:pt x="3494" y="2487"/>
                  </a:lnTo>
                  <a:lnTo>
                    <a:pt x="3470" y="2489"/>
                  </a:lnTo>
                  <a:lnTo>
                    <a:pt x="3449" y="2506"/>
                  </a:lnTo>
                  <a:lnTo>
                    <a:pt x="3433" y="2529"/>
                  </a:lnTo>
                  <a:lnTo>
                    <a:pt x="3404" y="2598"/>
                  </a:lnTo>
                  <a:lnTo>
                    <a:pt x="3399" y="2612"/>
                  </a:lnTo>
                  <a:lnTo>
                    <a:pt x="3397" y="2638"/>
                  </a:lnTo>
                  <a:lnTo>
                    <a:pt x="3395" y="2643"/>
                  </a:lnTo>
                  <a:lnTo>
                    <a:pt x="3392" y="2648"/>
                  </a:lnTo>
                  <a:lnTo>
                    <a:pt x="3385" y="2669"/>
                  </a:lnTo>
                  <a:lnTo>
                    <a:pt x="3371" y="2690"/>
                  </a:lnTo>
                  <a:lnTo>
                    <a:pt x="3366" y="2700"/>
                  </a:lnTo>
                  <a:lnTo>
                    <a:pt x="3366" y="2716"/>
                  </a:lnTo>
                  <a:lnTo>
                    <a:pt x="3369" y="2721"/>
                  </a:lnTo>
                  <a:lnTo>
                    <a:pt x="3376" y="2737"/>
                  </a:lnTo>
                  <a:lnTo>
                    <a:pt x="3383" y="2749"/>
                  </a:lnTo>
                  <a:lnTo>
                    <a:pt x="3380" y="2754"/>
                  </a:lnTo>
                  <a:lnTo>
                    <a:pt x="3376" y="2759"/>
                  </a:lnTo>
                  <a:lnTo>
                    <a:pt x="3373" y="2771"/>
                  </a:lnTo>
                  <a:lnTo>
                    <a:pt x="3362" y="2787"/>
                  </a:lnTo>
                  <a:lnTo>
                    <a:pt x="3354" y="2811"/>
                  </a:lnTo>
                  <a:lnTo>
                    <a:pt x="3352" y="2825"/>
                  </a:lnTo>
                  <a:lnTo>
                    <a:pt x="3354" y="2837"/>
                  </a:lnTo>
                  <a:lnTo>
                    <a:pt x="3359" y="2849"/>
                  </a:lnTo>
                  <a:lnTo>
                    <a:pt x="3371" y="2858"/>
                  </a:lnTo>
                  <a:lnTo>
                    <a:pt x="3371" y="2861"/>
                  </a:lnTo>
                  <a:lnTo>
                    <a:pt x="3369" y="2872"/>
                  </a:lnTo>
                  <a:lnTo>
                    <a:pt x="3380" y="2882"/>
                  </a:lnTo>
                  <a:lnTo>
                    <a:pt x="3397" y="2889"/>
                  </a:lnTo>
                  <a:lnTo>
                    <a:pt x="3409" y="2891"/>
                  </a:lnTo>
                  <a:lnTo>
                    <a:pt x="3447" y="2884"/>
                  </a:lnTo>
                  <a:lnTo>
                    <a:pt x="3459" y="2887"/>
                  </a:lnTo>
                  <a:lnTo>
                    <a:pt x="3463" y="2889"/>
                  </a:lnTo>
                  <a:lnTo>
                    <a:pt x="3470" y="2891"/>
                  </a:lnTo>
                  <a:lnTo>
                    <a:pt x="3477" y="2898"/>
                  </a:lnTo>
                  <a:lnTo>
                    <a:pt x="3480" y="2903"/>
                  </a:lnTo>
                  <a:lnTo>
                    <a:pt x="3482" y="2905"/>
                  </a:lnTo>
                  <a:lnTo>
                    <a:pt x="3504" y="2913"/>
                  </a:lnTo>
                  <a:lnTo>
                    <a:pt x="3520" y="2922"/>
                  </a:lnTo>
                  <a:lnTo>
                    <a:pt x="3527" y="2922"/>
                  </a:lnTo>
                  <a:lnTo>
                    <a:pt x="3534" y="2922"/>
                  </a:lnTo>
                  <a:lnTo>
                    <a:pt x="3541" y="2922"/>
                  </a:lnTo>
                  <a:lnTo>
                    <a:pt x="3546" y="2927"/>
                  </a:lnTo>
                  <a:lnTo>
                    <a:pt x="3551" y="2931"/>
                  </a:lnTo>
                  <a:lnTo>
                    <a:pt x="3558" y="2939"/>
                  </a:lnTo>
                  <a:lnTo>
                    <a:pt x="3570" y="2943"/>
                  </a:lnTo>
                  <a:lnTo>
                    <a:pt x="3582" y="2948"/>
                  </a:lnTo>
                  <a:lnTo>
                    <a:pt x="3593" y="2946"/>
                  </a:lnTo>
                  <a:lnTo>
                    <a:pt x="3586" y="2976"/>
                  </a:lnTo>
                  <a:lnTo>
                    <a:pt x="3589" y="3000"/>
                  </a:lnTo>
                  <a:lnTo>
                    <a:pt x="3591" y="3007"/>
                  </a:lnTo>
                  <a:lnTo>
                    <a:pt x="3593" y="3012"/>
                  </a:lnTo>
                  <a:lnTo>
                    <a:pt x="3596" y="3017"/>
                  </a:lnTo>
                  <a:lnTo>
                    <a:pt x="3603" y="3024"/>
                  </a:lnTo>
                  <a:lnTo>
                    <a:pt x="3605" y="3028"/>
                  </a:lnTo>
                  <a:lnTo>
                    <a:pt x="3605" y="3043"/>
                  </a:lnTo>
                  <a:lnTo>
                    <a:pt x="3605" y="3066"/>
                  </a:lnTo>
                  <a:lnTo>
                    <a:pt x="3608" y="3081"/>
                  </a:lnTo>
                  <a:lnTo>
                    <a:pt x="3617" y="3092"/>
                  </a:lnTo>
                  <a:lnTo>
                    <a:pt x="3619" y="3097"/>
                  </a:lnTo>
                  <a:lnTo>
                    <a:pt x="3622" y="3099"/>
                  </a:lnTo>
                  <a:lnTo>
                    <a:pt x="3634" y="3099"/>
                  </a:lnTo>
                  <a:lnTo>
                    <a:pt x="3638" y="3099"/>
                  </a:lnTo>
                  <a:lnTo>
                    <a:pt x="3634" y="3107"/>
                  </a:lnTo>
                  <a:lnTo>
                    <a:pt x="3631" y="3109"/>
                  </a:lnTo>
                  <a:lnTo>
                    <a:pt x="3629" y="3111"/>
                  </a:lnTo>
                  <a:lnTo>
                    <a:pt x="3634" y="3128"/>
                  </a:lnTo>
                  <a:lnTo>
                    <a:pt x="3634" y="3130"/>
                  </a:lnTo>
                  <a:lnTo>
                    <a:pt x="3624" y="3142"/>
                  </a:lnTo>
                  <a:lnTo>
                    <a:pt x="3624" y="3144"/>
                  </a:lnTo>
                  <a:lnTo>
                    <a:pt x="3622" y="3147"/>
                  </a:lnTo>
                  <a:lnTo>
                    <a:pt x="3619" y="3152"/>
                  </a:lnTo>
                  <a:lnTo>
                    <a:pt x="3617" y="3161"/>
                  </a:lnTo>
                  <a:lnTo>
                    <a:pt x="3612" y="3154"/>
                  </a:lnTo>
                  <a:lnTo>
                    <a:pt x="3603" y="3154"/>
                  </a:lnTo>
                  <a:lnTo>
                    <a:pt x="3596" y="3159"/>
                  </a:lnTo>
                  <a:lnTo>
                    <a:pt x="3591" y="3163"/>
                  </a:lnTo>
                  <a:lnTo>
                    <a:pt x="3579" y="3156"/>
                  </a:lnTo>
                  <a:lnTo>
                    <a:pt x="3574" y="3154"/>
                  </a:lnTo>
                  <a:lnTo>
                    <a:pt x="3567" y="3154"/>
                  </a:lnTo>
                  <a:lnTo>
                    <a:pt x="3560" y="3156"/>
                  </a:lnTo>
                  <a:lnTo>
                    <a:pt x="3530" y="3170"/>
                  </a:lnTo>
                  <a:lnTo>
                    <a:pt x="3499" y="3194"/>
                  </a:lnTo>
                  <a:lnTo>
                    <a:pt x="3487" y="3208"/>
                  </a:lnTo>
                  <a:lnTo>
                    <a:pt x="3485" y="3211"/>
                  </a:lnTo>
                  <a:lnTo>
                    <a:pt x="3482" y="3215"/>
                  </a:lnTo>
                  <a:lnTo>
                    <a:pt x="3466" y="3230"/>
                  </a:lnTo>
                  <a:lnTo>
                    <a:pt x="3459" y="3239"/>
                  </a:lnTo>
                  <a:lnTo>
                    <a:pt x="3456" y="3244"/>
                  </a:lnTo>
                  <a:lnTo>
                    <a:pt x="3456" y="3258"/>
                  </a:lnTo>
                  <a:lnTo>
                    <a:pt x="3451" y="3265"/>
                  </a:lnTo>
                  <a:lnTo>
                    <a:pt x="3449" y="3272"/>
                  </a:lnTo>
                  <a:lnTo>
                    <a:pt x="3451" y="3284"/>
                  </a:lnTo>
                  <a:lnTo>
                    <a:pt x="3454" y="3284"/>
                  </a:lnTo>
                  <a:lnTo>
                    <a:pt x="3456" y="3286"/>
                  </a:lnTo>
                  <a:lnTo>
                    <a:pt x="3456" y="3293"/>
                  </a:lnTo>
                  <a:lnTo>
                    <a:pt x="3466" y="3324"/>
                  </a:lnTo>
                  <a:lnTo>
                    <a:pt x="3477" y="3353"/>
                  </a:lnTo>
                  <a:lnTo>
                    <a:pt x="3480" y="3362"/>
                  </a:lnTo>
                  <a:lnTo>
                    <a:pt x="3482" y="3393"/>
                  </a:lnTo>
                  <a:lnTo>
                    <a:pt x="3480" y="3400"/>
                  </a:lnTo>
                  <a:lnTo>
                    <a:pt x="3470" y="3414"/>
                  </a:lnTo>
                  <a:lnTo>
                    <a:pt x="3466" y="3421"/>
                  </a:lnTo>
                  <a:lnTo>
                    <a:pt x="3463" y="3424"/>
                  </a:lnTo>
                  <a:lnTo>
                    <a:pt x="3456" y="3433"/>
                  </a:lnTo>
                  <a:lnTo>
                    <a:pt x="3447" y="3440"/>
                  </a:lnTo>
                  <a:lnTo>
                    <a:pt x="3418" y="3461"/>
                  </a:lnTo>
                  <a:lnTo>
                    <a:pt x="3409" y="3473"/>
                  </a:lnTo>
                  <a:lnTo>
                    <a:pt x="3376" y="3540"/>
                  </a:lnTo>
                  <a:lnTo>
                    <a:pt x="3371" y="3554"/>
                  </a:lnTo>
                  <a:lnTo>
                    <a:pt x="3371" y="3599"/>
                  </a:lnTo>
                  <a:lnTo>
                    <a:pt x="3369" y="3613"/>
                  </a:lnTo>
                  <a:lnTo>
                    <a:pt x="3366" y="3620"/>
                  </a:lnTo>
                  <a:lnTo>
                    <a:pt x="3364" y="3625"/>
                  </a:lnTo>
                  <a:lnTo>
                    <a:pt x="3359" y="3629"/>
                  </a:lnTo>
                  <a:lnTo>
                    <a:pt x="3357" y="3634"/>
                  </a:lnTo>
                  <a:lnTo>
                    <a:pt x="3340" y="3641"/>
                  </a:lnTo>
                  <a:lnTo>
                    <a:pt x="3336" y="3644"/>
                  </a:lnTo>
                  <a:lnTo>
                    <a:pt x="3317" y="3641"/>
                  </a:lnTo>
                  <a:lnTo>
                    <a:pt x="3257" y="3658"/>
                  </a:lnTo>
                  <a:lnTo>
                    <a:pt x="3250" y="3655"/>
                  </a:lnTo>
                  <a:lnTo>
                    <a:pt x="3241" y="3653"/>
                  </a:lnTo>
                  <a:lnTo>
                    <a:pt x="3231" y="3651"/>
                  </a:lnTo>
                  <a:lnTo>
                    <a:pt x="3224" y="3646"/>
                  </a:lnTo>
                  <a:lnTo>
                    <a:pt x="3217" y="3639"/>
                  </a:lnTo>
                  <a:lnTo>
                    <a:pt x="3213" y="3629"/>
                  </a:lnTo>
                  <a:lnTo>
                    <a:pt x="3213" y="3622"/>
                  </a:lnTo>
                  <a:lnTo>
                    <a:pt x="3217" y="3615"/>
                  </a:lnTo>
                  <a:lnTo>
                    <a:pt x="3205" y="3603"/>
                  </a:lnTo>
                  <a:lnTo>
                    <a:pt x="3203" y="3596"/>
                  </a:lnTo>
                  <a:lnTo>
                    <a:pt x="3203" y="3589"/>
                  </a:lnTo>
                  <a:lnTo>
                    <a:pt x="3205" y="3580"/>
                  </a:lnTo>
                  <a:lnTo>
                    <a:pt x="3205" y="3573"/>
                  </a:lnTo>
                  <a:lnTo>
                    <a:pt x="3205" y="3566"/>
                  </a:lnTo>
                  <a:lnTo>
                    <a:pt x="3201" y="3556"/>
                  </a:lnTo>
                  <a:lnTo>
                    <a:pt x="3196" y="3542"/>
                  </a:lnTo>
                  <a:lnTo>
                    <a:pt x="3201" y="3532"/>
                  </a:lnTo>
                  <a:lnTo>
                    <a:pt x="3210" y="3525"/>
                  </a:lnTo>
                  <a:lnTo>
                    <a:pt x="3241" y="3509"/>
                  </a:lnTo>
                  <a:lnTo>
                    <a:pt x="3243" y="3504"/>
                  </a:lnTo>
                  <a:lnTo>
                    <a:pt x="3243" y="3502"/>
                  </a:lnTo>
                  <a:lnTo>
                    <a:pt x="3248" y="3497"/>
                  </a:lnTo>
                  <a:lnTo>
                    <a:pt x="3248" y="3495"/>
                  </a:lnTo>
                  <a:lnTo>
                    <a:pt x="3250" y="3476"/>
                  </a:lnTo>
                  <a:lnTo>
                    <a:pt x="3265" y="3419"/>
                  </a:lnTo>
                  <a:lnTo>
                    <a:pt x="3267" y="3400"/>
                  </a:lnTo>
                  <a:lnTo>
                    <a:pt x="3262" y="3386"/>
                  </a:lnTo>
                  <a:lnTo>
                    <a:pt x="3255" y="3376"/>
                  </a:lnTo>
                  <a:lnTo>
                    <a:pt x="3246" y="3367"/>
                  </a:lnTo>
                  <a:lnTo>
                    <a:pt x="3243" y="3364"/>
                  </a:lnTo>
                  <a:lnTo>
                    <a:pt x="3239" y="3364"/>
                  </a:lnTo>
                  <a:lnTo>
                    <a:pt x="3236" y="3362"/>
                  </a:lnTo>
                  <a:lnTo>
                    <a:pt x="3231" y="3360"/>
                  </a:lnTo>
                  <a:lnTo>
                    <a:pt x="3231" y="3357"/>
                  </a:lnTo>
                  <a:lnTo>
                    <a:pt x="3231" y="3355"/>
                  </a:lnTo>
                  <a:lnTo>
                    <a:pt x="3231" y="3350"/>
                  </a:lnTo>
                  <a:lnTo>
                    <a:pt x="3231" y="3346"/>
                  </a:lnTo>
                  <a:lnTo>
                    <a:pt x="3239" y="3341"/>
                  </a:lnTo>
                  <a:lnTo>
                    <a:pt x="3250" y="3334"/>
                  </a:lnTo>
                  <a:lnTo>
                    <a:pt x="3269" y="3315"/>
                  </a:lnTo>
                  <a:lnTo>
                    <a:pt x="3279" y="3308"/>
                  </a:lnTo>
                  <a:lnTo>
                    <a:pt x="3293" y="3303"/>
                  </a:lnTo>
                  <a:lnTo>
                    <a:pt x="3317" y="3301"/>
                  </a:lnTo>
                  <a:lnTo>
                    <a:pt x="3321" y="3298"/>
                  </a:lnTo>
                  <a:lnTo>
                    <a:pt x="3326" y="3296"/>
                  </a:lnTo>
                  <a:lnTo>
                    <a:pt x="3333" y="3286"/>
                  </a:lnTo>
                  <a:lnTo>
                    <a:pt x="3338" y="3272"/>
                  </a:lnTo>
                  <a:lnTo>
                    <a:pt x="3340" y="3256"/>
                  </a:lnTo>
                  <a:lnTo>
                    <a:pt x="3338" y="3239"/>
                  </a:lnTo>
                  <a:lnTo>
                    <a:pt x="3336" y="3220"/>
                  </a:lnTo>
                  <a:lnTo>
                    <a:pt x="3331" y="3213"/>
                  </a:lnTo>
                  <a:lnTo>
                    <a:pt x="3328" y="3206"/>
                  </a:lnTo>
                  <a:lnTo>
                    <a:pt x="3321" y="3204"/>
                  </a:lnTo>
                  <a:lnTo>
                    <a:pt x="3314" y="3204"/>
                  </a:lnTo>
                  <a:lnTo>
                    <a:pt x="3310" y="3201"/>
                  </a:lnTo>
                  <a:lnTo>
                    <a:pt x="3305" y="3194"/>
                  </a:lnTo>
                  <a:lnTo>
                    <a:pt x="3279" y="3156"/>
                  </a:lnTo>
                  <a:lnTo>
                    <a:pt x="3248" y="3062"/>
                  </a:lnTo>
                  <a:lnTo>
                    <a:pt x="3241" y="3047"/>
                  </a:lnTo>
                  <a:lnTo>
                    <a:pt x="3205" y="2991"/>
                  </a:lnTo>
                  <a:lnTo>
                    <a:pt x="3198" y="2984"/>
                  </a:lnTo>
                  <a:lnTo>
                    <a:pt x="3186" y="2974"/>
                  </a:lnTo>
                  <a:lnTo>
                    <a:pt x="3177" y="2969"/>
                  </a:lnTo>
                  <a:lnTo>
                    <a:pt x="3172" y="2967"/>
                  </a:lnTo>
                  <a:lnTo>
                    <a:pt x="3170" y="2955"/>
                  </a:lnTo>
                  <a:lnTo>
                    <a:pt x="3163" y="2946"/>
                  </a:lnTo>
                  <a:lnTo>
                    <a:pt x="3156" y="2931"/>
                  </a:lnTo>
                  <a:lnTo>
                    <a:pt x="3149" y="2922"/>
                  </a:lnTo>
                  <a:lnTo>
                    <a:pt x="3144" y="2915"/>
                  </a:lnTo>
                  <a:lnTo>
                    <a:pt x="3132" y="2875"/>
                  </a:lnTo>
                  <a:lnTo>
                    <a:pt x="3132" y="2877"/>
                  </a:lnTo>
                  <a:lnTo>
                    <a:pt x="3127" y="2868"/>
                  </a:lnTo>
                  <a:lnTo>
                    <a:pt x="3125" y="2865"/>
                  </a:lnTo>
                  <a:lnTo>
                    <a:pt x="3123" y="2863"/>
                  </a:lnTo>
                  <a:lnTo>
                    <a:pt x="3123" y="2861"/>
                  </a:lnTo>
                  <a:lnTo>
                    <a:pt x="3123" y="2844"/>
                  </a:lnTo>
                  <a:lnTo>
                    <a:pt x="3120" y="2834"/>
                  </a:lnTo>
                  <a:lnTo>
                    <a:pt x="3106" y="2820"/>
                  </a:lnTo>
                  <a:lnTo>
                    <a:pt x="3104" y="2816"/>
                  </a:lnTo>
                  <a:lnTo>
                    <a:pt x="3099" y="2806"/>
                  </a:lnTo>
                  <a:lnTo>
                    <a:pt x="3094" y="2801"/>
                  </a:lnTo>
                  <a:lnTo>
                    <a:pt x="3080" y="2792"/>
                  </a:lnTo>
                  <a:lnTo>
                    <a:pt x="3068" y="2778"/>
                  </a:lnTo>
                  <a:lnTo>
                    <a:pt x="3061" y="2775"/>
                  </a:lnTo>
                  <a:lnTo>
                    <a:pt x="3059" y="2771"/>
                  </a:lnTo>
                  <a:lnTo>
                    <a:pt x="3059" y="2766"/>
                  </a:lnTo>
                  <a:lnTo>
                    <a:pt x="3054" y="2768"/>
                  </a:lnTo>
                  <a:lnTo>
                    <a:pt x="3030" y="2771"/>
                  </a:lnTo>
                  <a:lnTo>
                    <a:pt x="3023" y="2775"/>
                  </a:lnTo>
                  <a:lnTo>
                    <a:pt x="3018" y="2782"/>
                  </a:lnTo>
                  <a:lnTo>
                    <a:pt x="3009" y="2797"/>
                  </a:lnTo>
                  <a:lnTo>
                    <a:pt x="3000" y="2808"/>
                  </a:lnTo>
                  <a:lnTo>
                    <a:pt x="2995" y="2813"/>
                  </a:lnTo>
                  <a:lnTo>
                    <a:pt x="2985" y="2813"/>
                  </a:lnTo>
                  <a:lnTo>
                    <a:pt x="2978" y="2811"/>
                  </a:lnTo>
                  <a:lnTo>
                    <a:pt x="2964" y="2804"/>
                  </a:lnTo>
                  <a:lnTo>
                    <a:pt x="2959" y="2804"/>
                  </a:lnTo>
                  <a:lnTo>
                    <a:pt x="2957" y="2806"/>
                  </a:lnTo>
                  <a:lnTo>
                    <a:pt x="2955" y="2808"/>
                  </a:lnTo>
                  <a:lnTo>
                    <a:pt x="2950" y="2808"/>
                  </a:lnTo>
                  <a:lnTo>
                    <a:pt x="2948" y="2808"/>
                  </a:lnTo>
                  <a:lnTo>
                    <a:pt x="2948" y="2806"/>
                  </a:lnTo>
                  <a:lnTo>
                    <a:pt x="2952" y="2799"/>
                  </a:lnTo>
                  <a:lnTo>
                    <a:pt x="2945" y="2790"/>
                  </a:lnTo>
                  <a:lnTo>
                    <a:pt x="2933" y="2780"/>
                  </a:lnTo>
                  <a:lnTo>
                    <a:pt x="2926" y="2778"/>
                  </a:lnTo>
                  <a:lnTo>
                    <a:pt x="2919" y="2775"/>
                  </a:lnTo>
                  <a:lnTo>
                    <a:pt x="2895" y="2759"/>
                  </a:lnTo>
                  <a:lnTo>
                    <a:pt x="2891" y="2756"/>
                  </a:lnTo>
                  <a:lnTo>
                    <a:pt x="2884" y="2759"/>
                  </a:lnTo>
                  <a:lnTo>
                    <a:pt x="2877" y="2764"/>
                  </a:lnTo>
                  <a:lnTo>
                    <a:pt x="2869" y="2764"/>
                  </a:lnTo>
                  <a:lnTo>
                    <a:pt x="2865" y="2761"/>
                  </a:lnTo>
                  <a:lnTo>
                    <a:pt x="2858" y="2754"/>
                  </a:lnTo>
                  <a:lnTo>
                    <a:pt x="2843" y="2745"/>
                  </a:lnTo>
                  <a:lnTo>
                    <a:pt x="2841" y="2745"/>
                  </a:lnTo>
                  <a:lnTo>
                    <a:pt x="2836" y="2742"/>
                  </a:lnTo>
                  <a:lnTo>
                    <a:pt x="2824" y="2742"/>
                  </a:lnTo>
                  <a:lnTo>
                    <a:pt x="2822" y="2740"/>
                  </a:lnTo>
                  <a:lnTo>
                    <a:pt x="2820" y="2735"/>
                  </a:lnTo>
                  <a:lnTo>
                    <a:pt x="2824" y="2721"/>
                  </a:lnTo>
                  <a:lnTo>
                    <a:pt x="2827" y="2711"/>
                  </a:lnTo>
                  <a:lnTo>
                    <a:pt x="2822" y="2704"/>
                  </a:lnTo>
                  <a:lnTo>
                    <a:pt x="2822" y="2702"/>
                  </a:lnTo>
                  <a:lnTo>
                    <a:pt x="2824" y="2700"/>
                  </a:lnTo>
                  <a:lnTo>
                    <a:pt x="2829" y="2697"/>
                  </a:lnTo>
                  <a:lnTo>
                    <a:pt x="2832" y="2695"/>
                  </a:lnTo>
                  <a:lnTo>
                    <a:pt x="2834" y="2690"/>
                  </a:lnTo>
                  <a:lnTo>
                    <a:pt x="2834" y="2688"/>
                  </a:lnTo>
                  <a:lnTo>
                    <a:pt x="2836" y="2671"/>
                  </a:lnTo>
                  <a:lnTo>
                    <a:pt x="2829" y="2657"/>
                  </a:lnTo>
                  <a:lnTo>
                    <a:pt x="2791" y="2603"/>
                  </a:lnTo>
                  <a:lnTo>
                    <a:pt x="2780" y="2591"/>
                  </a:lnTo>
                  <a:lnTo>
                    <a:pt x="2770" y="2581"/>
                  </a:lnTo>
                  <a:lnTo>
                    <a:pt x="2761" y="2574"/>
                  </a:lnTo>
                  <a:lnTo>
                    <a:pt x="2751" y="2570"/>
                  </a:lnTo>
                  <a:lnTo>
                    <a:pt x="2742" y="2567"/>
                  </a:lnTo>
                  <a:lnTo>
                    <a:pt x="2732" y="2574"/>
                  </a:lnTo>
                  <a:lnTo>
                    <a:pt x="2723" y="2584"/>
                  </a:lnTo>
                  <a:lnTo>
                    <a:pt x="2720" y="2584"/>
                  </a:lnTo>
                  <a:lnTo>
                    <a:pt x="2704" y="2586"/>
                  </a:lnTo>
                  <a:lnTo>
                    <a:pt x="2699" y="2588"/>
                  </a:lnTo>
                  <a:lnTo>
                    <a:pt x="2687" y="2603"/>
                  </a:lnTo>
                  <a:lnTo>
                    <a:pt x="2680" y="2607"/>
                  </a:lnTo>
                  <a:lnTo>
                    <a:pt x="2671" y="2605"/>
                  </a:lnTo>
                  <a:lnTo>
                    <a:pt x="2661" y="2603"/>
                  </a:lnTo>
                  <a:lnTo>
                    <a:pt x="2657" y="2605"/>
                  </a:lnTo>
                  <a:lnTo>
                    <a:pt x="2642" y="2612"/>
                  </a:lnTo>
                  <a:lnTo>
                    <a:pt x="2635" y="2619"/>
                  </a:lnTo>
                  <a:lnTo>
                    <a:pt x="2623" y="2629"/>
                  </a:lnTo>
                  <a:lnTo>
                    <a:pt x="2619" y="2636"/>
                  </a:lnTo>
                  <a:lnTo>
                    <a:pt x="2614" y="2631"/>
                  </a:lnTo>
                  <a:lnTo>
                    <a:pt x="2614" y="2622"/>
                  </a:lnTo>
                  <a:lnTo>
                    <a:pt x="2614" y="2614"/>
                  </a:lnTo>
                  <a:lnTo>
                    <a:pt x="2621" y="2610"/>
                  </a:lnTo>
                  <a:lnTo>
                    <a:pt x="2628" y="2607"/>
                  </a:lnTo>
                  <a:lnTo>
                    <a:pt x="2628" y="2605"/>
                  </a:lnTo>
                  <a:lnTo>
                    <a:pt x="2630" y="2600"/>
                  </a:lnTo>
                  <a:lnTo>
                    <a:pt x="2633" y="2596"/>
                  </a:lnTo>
                  <a:lnTo>
                    <a:pt x="2652" y="2574"/>
                  </a:lnTo>
                  <a:lnTo>
                    <a:pt x="2654" y="2570"/>
                  </a:lnTo>
                  <a:lnTo>
                    <a:pt x="2649" y="2562"/>
                  </a:lnTo>
                  <a:lnTo>
                    <a:pt x="2645" y="2555"/>
                  </a:lnTo>
                  <a:lnTo>
                    <a:pt x="2638" y="2553"/>
                  </a:lnTo>
                  <a:lnTo>
                    <a:pt x="2633" y="2551"/>
                  </a:lnTo>
                  <a:lnTo>
                    <a:pt x="2628" y="2551"/>
                  </a:lnTo>
                  <a:lnTo>
                    <a:pt x="2623" y="2551"/>
                  </a:lnTo>
                  <a:lnTo>
                    <a:pt x="2621" y="2551"/>
                  </a:lnTo>
                  <a:lnTo>
                    <a:pt x="2619" y="2548"/>
                  </a:lnTo>
                  <a:lnTo>
                    <a:pt x="2614" y="2543"/>
                  </a:lnTo>
                  <a:lnTo>
                    <a:pt x="2612" y="2543"/>
                  </a:lnTo>
                  <a:lnTo>
                    <a:pt x="2607" y="2541"/>
                  </a:lnTo>
                  <a:lnTo>
                    <a:pt x="2593" y="2529"/>
                  </a:lnTo>
                  <a:lnTo>
                    <a:pt x="2586" y="2527"/>
                  </a:lnTo>
                  <a:lnTo>
                    <a:pt x="2581" y="2527"/>
                  </a:lnTo>
                  <a:lnTo>
                    <a:pt x="2571" y="2529"/>
                  </a:lnTo>
                  <a:lnTo>
                    <a:pt x="2564" y="2534"/>
                  </a:lnTo>
                  <a:lnTo>
                    <a:pt x="2562" y="2539"/>
                  </a:lnTo>
                  <a:lnTo>
                    <a:pt x="2560" y="2546"/>
                  </a:lnTo>
                  <a:lnTo>
                    <a:pt x="2552" y="2548"/>
                  </a:lnTo>
                  <a:lnTo>
                    <a:pt x="2529" y="2541"/>
                  </a:lnTo>
                  <a:lnTo>
                    <a:pt x="2524" y="2539"/>
                  </a:lnTo>
                  <a:lnTo>
                    <a:pt x="2519" y="2541"/>
                  </a:lnTo>
                  <a:lnTo>
                    <a:pt x="2519" y="2546"/>
                  </a:lnTo>
                  <a:lnTo>
                    <a:pt x="2519" y="2551"/>
                  </a:lnTo>
                  <a:lnTo>
                    <a:pt x="2522" y="2555"/>
                  </a:lnTo>
                  <a:lnTo>
                    <a:pt x="2524" y="2560"/>
                  </a:lnTo>
                  <a:lnTo>
                    <a:pt x="2522" y="2560"/>
                  </a:lnTo>
                  <a:lnTo>
                    <a:pt x="2510" y="2558"/>
                  </a:lnTo>
                  <a:lnTo>
                    <a:pt x="2510" y="2541"/>
                  </a:lnTo>
                  <a:lnTo>
                    <a:pt x="2505" y="2525"/>
                  </a:lnTo>
                  <a:lnTo>
                    <a:pt x="2472" y="2477"/>
                  </a:lnTo>
                  <a:lnTo>
                    <a:pt x="2460" y="2472"/>
                  </a:lnTo>
                  <a:lnTo>
                    <a:pt x="2455" y="2470"/>
                  </a:lnTo>
                  <a:lnTo>
                    <a:pt x="2453" y="2465"/>
                  </a:lnTo>
                  <a:lnTo>
                    <a:pt x="2453" y="2456"/>
                  </a:lnTo>
                  <a:lnTo>
                    <a:pt x="2451" y="2454"/>
                  </a:lnTo>
                  <a:lnTo>
                    <a:pt x="2439" y="2437"/>
                  </a:lnTo>
                  <a:lnTo>
                    <a:pt x="2401" y="2402"/>
                  </a:lnTo>
                  <a:lnTo>
                    <a:pt x="2380" y="2385"/>
                  </a:lnTo>
                  <a:lnTo>
                    <a:pt x="2375" y="2383"/>
                  </a:lnTo>
                  <a:lnTo>
                    <a:pt x="2366" y="2387"/>
                  </a:lnTo>
                  <a:lnTo>
                    <a:pt x="2361" y="2387"/>
                  </a:lnTo>
                  <a:lnTo>
                    <a:pt x="2358" y="2385"/>
                  </a:lnTo>
                  <a:lnTo>
                    <a:pt x="2339" y="2390"/>
                  </a:lnTo>
                  <a:lnTo>
                    <a:pt x="2330" y="2399"/>
                  </a:lnTo>
                  <a:lnTo>
                    <a:pt x="2337" y="2411"/>
                  </a:lnTo>
                  <a:lnTo>
                    <a:pt x="2328" y="2413"/>
                  </a:lnTo>
                  <a:lnTo>
                    <a:pt x="2323" y="2413"/>
                  </a:lnTo>
                  <a:lnTo>
                    <a:pt x="2321" y="2411"/>
                  </a:lnTo>
                  <a:lnTo>
                    <a:pt x="2318" y="2406"/>
                  </a:lnTo>
                  <a:lnTo>
                    <a:pt x="2316" y="2404"/>
                  </a:lnTo>
                  <a:lnTo>
                    <a:pt x="2313" y="2409"/>
                  </a:lnTo>
                  <a:lnTo>
                    <a:pt x="2311" y="2409"/>
                  </a:lnTo>
                  <a:lnTo>
                    <a:pt x="2304" y="2402"/>
                  </a:lnTo>
                  <a:lnTo>
                    <a:pt x="2252" y="2387"/>
                  </a:lnTo>
                  <a:lnTo>
                    <a:pt x="2240" y="2390"/>
                  </a:lnTo>
                  <a:lnTo>
                    <a:pt x="2216" y="2397"/>
                  </a:lnTo>
                  <a:lnTo>
                    <a:pt x="2209" y="2402"/>
                  </a:lnTo>
                  <a:lnTo>
                    <a:pt x="2200" y="2411"/>
                  </a:lnTo>
                  <a:lnTo>
                    <a:pt x="2190" y="2416"/>
                  </a:lnTo>
                  <a:lnTo>
                    <a:pt x="2183" y="2428"/>
                  </a:lnTo>
                  <a:lnTo>
                    <a:pt x="2176" y="2432"/>
                  </a:lnTo>
                  <a:lnTo>
                    <a:pt x="2169" y="2430"/>
                  </a:lnTo>
                  <a:lnTo>
                    <a:pt x="2167" y="2425"/>
                  </a:lnTo>
                  <a:lnTo>
                    <a:pt x="2164" y="2418"/>
                  </a:lnTo>
                  <a:lnTo>
                    <a:pt x="2160" y="2411"/>
                  </a:lnTo>
                  <a:lnTo>
                    <a:pt x="2155" y="2406"/>
                  </a:lnTo>
                  <a:lnTo>
                    <a:pt x="2148" y="2394"/>
                  </a:lnTo>
                  <a:lnTo>
                    <a:pt x="2143" y="2390"/>
                  </a:lnTo>
                  <a:lnTo>
                    <a:pt x="2122" y="2373"/>
                  </a:lnTo>
                  <a:lnTo>
                    <a:pt x="2110" y="2366"/>
                  </a:lnTo>
                  <a:lnTo>
                    <a:pt x="2101" y="2361"/>
                  </a:lnTo>
                  <a:lnTo>
                    <a:pt x="2093" y="2359"/>
                  </a:lnTo>
                  <a:lnTo>
                    <a:pt x="2070" y="2364"/>
                  </a:lnTo>
                  <a:lnTo>
                    <a:pt x="2065" y="2361"/>
                  </a:lnTo>
                  <a:lnTo>
                    <a:pt x="2039" y="2352"/>
                  </a:lnTo>
                  <a:lnTo>
                    <a:pt x="2032" y="2349"/>
                  </a:lnTo>
                  <a:lnTo>
                    <a:pt x="2030" y="2352"/>
                  </a:lnTo>
                  <a:lnTo>
                    <a:pt x="2027" y="2359"/>
                  </a:lnTo>
                  <a:lnTo>
                    <a:pt x="2022" y="2354"/>
                  </a:lnTo>
                  <a:lnTo>
                    <a:pt x="1994" y="2321"/>
                  </a:lnTo>
                  <a:lnTo>
                    <a:pt x="1959" y="2290"/>
                  </a:lnTo>
                  <a:lnTo>
                    <a:pt x="1921" y="2264"/>
                  </a:lnTo>
                  <a:lnTo>
                    <a:pt x="1916" y="2262"/>
                  </a:lnTo>
                  <a:lnTo>
                    <a:pt x="1907" y="2260"/>
                  </a:lnTo>
                  <a:lnTo>
                    <a:pt x="1902" y="2257"/>
                  </a:lnTo>
                  <a:lnTo>
                    <a:pt x="1897" y="2257"/>
                  </a:lnTo>
                  <a:lnTo>
                    <a:pt x="1888" y="2257"/>
                  </a:lnTo>
                  <a:lnTo>
                    <a:pt x="1885" y="2255"/>
                  </a:lnTo>
                  <a:lnTo>
                    <a:pt x="1880" y="2250"/>
                  </a:lnTo>
                  <a:lnTo>
                    <a:pt x="1876" y="2243"/>
                  </a:lnTo>
                  <a:lnTo>
                    <a:pt x="1873" y="2236"/>
                  </a:lnTo>
                  <a:lnTo>
                    <a:pt x="1873" y="2226"/>
                  </a:lnTo>
                  <a:lnTo>
                    <a:pt x="1871" y="2219"/>
                  </a:lnTo>
                  <a:lnTo>
                    <a:pt x="1866" y="2210"/>
                  </a:lnTo>
                  <a:lnTo>
                    <a:pt x="1857" y="2198"/>
                  </a:lnTo>
                  <a:lnTo>
                    <a:pt x="1847" y="2189"/>
                  </a:lnTo>
                  <a:lnTo>
                    <a:pt x="1814" y="2170"/>
                  </a:lnTo>
                  <a:lnTo>
                    <a:pt x="1810" y="2167"/>
                  </a:lnTo>
                  <a:lnTo>
                    <a:pt x="1807" y="2165"/>
                  </a:lnTo>
                  <a:lnTo>
                    <a:pt x="1805" y="2160"/>
                  </a:lnTo>
                  <a:lnTo>
                    <a:pt x="1802" y="2158"/>
                  </a:lnTo>
                  <a:lnTo>
                    <a:pt x="1793" y="2158"/>
                  </a:lnTo>
                  <a:lnTo>
                    <a:pt x="1791" y="2155"/>
                  </a:lnTo>
                  <a:lnTo>
                    <a:pt x="1786" y="2153"/>
                  </a:lnTo>
                  <a:lnTo>
                    <a:pt x="1779" y="2148"/>
                  </a:lnTo>
                  <a:lnTo>
                    <a:pt x="1774" y="2146"/>
                  </a:lnTo>
                  <a:lnTo>
                    <a:pt x="1767" y="2144"/>
                  </a:lnTo>
                  <a:lnTo>
                    <a:pt x="1743" y="2148"/>
                  </a:lnTo>
                  <a:lnTo>
                    <a:pt x="1741" y="2148"/>
                  </a:lnTo>
                  <a:lnTo>
                    <a:pt x="1739" y="2144"/>
                  </a:lnTo>
                  <a:lnTo>
                    <a:pt x="1734" y="2137"/>
                  </a:lnTo>
                  <a:lnTo>
                    <a:pt x="1727" y="2129"/>
                  </a:lnTo>
                  <a:lnTo>
                    <a:pt x="1722" y="2127"/>
                  </a:lnTo>
                  <a:lnTo>
                    <a:pt x="1720" y="2120"/>
                  </a:lnTo>
                  <a:lnTo>
                    <a:pt x="1710" y="2113"/>
                  </a:lnTo>
                  <a:lnTo>
                    <a:pt x="1708" y="2111"/>
                  </a:lnTo>
                  <a:lnTo>
                    <a:pt x="1708" y="2103"/>
                  </a:lnTo>
                  <a:lnTo>
                    <a:pt x="1703" y="2096"/>
                  </a:lnTo>
                  <a:lnTo>
                    <a:pt x="1682" y="2063"/>
                  </a:lnTo>
                  <a:lnTo>
                    <a:pt x="1672" y="2054"/>
                  </a:lnTo>
                  <a:lnTo>
                    <a:pt x="1632" y="2030"/>
                  </a:lnTo>
                  <a:lnTo>
                    <a:pt x="1616" y="2028"/>
                  </a:lnTo>
                  <a:lnTo>
                    <a:pt x="1594" y="2018"/>
                  </a:lnTo>
                  <a:lnTo>
                    <a:pt x="1585" y="2016"/>
                  </a:lnTo>
                  <a:lnTo>
                    <a:pt x="1585" y="2014"/>
                  </a:lnTo>
                  <a:lnTo>
                    <a:pt x="1582" y="2014"/>
                  </a:lnTo>
                  <a:lnTo>
                    <a:pt x="1580" y="2011"/>
                  </a:lnTo>
                  <a:lnTo>
                    <a:pt x="1575" y="2011"/>
                  </a:lnTo>
                  <a:lnTo>
                    <a:pt x="1573" y="2014"/>
                  </a:lnTo>
                  <a:lnTo>
                    <a:pt x="1575" y="2016"/>
                  </a:lnTo>
                  <a:lnTo>
                    <a:pt x="1566" y="2016"/>
                  </a:lnTo>
                  <a:lnTo>
                    <a:pt x="1542" y="2011"/>
                  </a:lnTo>
                  <a:lnTo>
                    <a:pt x="1537" y="2011"/>
                  </a:lnTo>
                  <a:lnTo>
                    <a:pt x="1533" y="2011"/>
                  </a:lnTo>
                  <a:lnTo>
                    <a:pt x="1528" y="2014"/>
                  </a:lnTo>
                  <a:lnTo>
                    <a:pt x="1526" y="2018"/>
                  </a:lnTo>
                  <a:lnTo>
                    <a:pt x="1526" y="2025"/>
                  </a:lnTo>
                  <a:lnTo>
                    <a:pt x="1521" y="2032"/>
                  </a:lnTo>
                  <a:lnTo>
                    <a:pt x="1521" y="2037"/>
                  </a:lnTo>
                  <a:lnTo>
                    <a:pt x="1519" y="2037"/>
                  </a:lnTo>
                  <a:lnTo>
                    <a:pt x="1516" y="2037"/>
                  </a:lnTo>
                  <a:lnTo>
                    <a:pt x="1514" y="2037"/>
                  </a:lnTo>
                  <a:lnTo>
                    <a:pt x="1514" y="2040"/>
                  </a:lnTo>
                  <a:lnTo>
                    <a:pt x="1509" y="2037"/>
                  </a:lnTo>
                  <a:lnTo>
                    <a:pt x="1504" y="2032"/>
                  </a:lnTo>
                  <a:lnTo>
                    <a:pt x="1497" y="2030"/>
                  </a:lnTo>
                  <a:lnTo>
                    <a:pt x="1492" y="2025"/>
                  </a:lnTo>
                  <a:lnTo>
                    <a:pt x="1488" y="2018"/>
                  </a:lnTo>
                  <a:lnTo>
                    <a:pt x="1485" y="2014"/>
                  </a:lnTo>
                  <a:lnTo>
                    <a:pt x="1490" y="2009"/>
                  </a:lnTo>
                  <a:lnTo>
                    <a:pt x="1497" y="2006"/>
                  </a:lnTo>
                  <a:lnTo>
                    <a:pt x="1511" y="2004"/>
                  </a:lnTo>
                  <a:lnTo>
                    <a:pt x="1514" y="1999"/>
                  </a:lnTo>
                  <a:lnTo>
                    <a:pt x="1516" y="1990"/>
                  </a:lnTo>
                  <a:lnTo>
                    <a:pt x="1516" y="1978"/>
                  </a:lnTo>
                  <a:lnTo>
                    <a:pt x="1514" y="1971"/>
                  </a:lnTo>
                  <a:lnTo>
                    <a:pt x="1507" y="1961"/>
                  </a:lnTo>
                  <a:lnTo>
                    <a:pt x="1502" y="1954"/>
                  </a:lnTo>
                  <a:lnTo>
                    <a:pt x="1500" y="1954"/>
                  </a:lnTo>
                  <a:lnTo>
                    <a:pt x="1497" y="1957"/>
                  </a:lnTo>
                  <a:lnTo>
                    <a:pt x="1495" y="1959"/>
                  </a:lnTo>
                  <a:lnTo>
                    <a:pt x="1490" y="1952"/>
                  </a:lnTo>
                  <a:lnTo>
                    <a:pt x="1485" y="1945"/>
                  </a:lnTo>
                  <a:lnTo>
                    <a:pt x="1481" y="1940"/>
                  </a:lnTo>
                  <a:lnTo>
                    <a:pt x="1476" y="1938"/>
                  </a:lnTo>
                  <a:lnTo>
                    <a:pt x="1474" y="1928"/>
                  </a:lnTo>
                  <a:lnTo>
                    <a:pt x="1466" y="1924"/>
                  </a:lnTo>
                  <a:lnTo>
                    <a:pt x="1450" y="1917"/>
                  </a:lnTo>
                  <a:lnTo>
                    <a:pt x="1448" y="1912"/>
                  </a:lnTo>
                  <a:lnTo>
                    <a:pt x="1445" y="1905"/>
                  </a:lnTo>
                  <a:lnTo>
                    <a:pt x="1443" y="1900"/>
                  </a:lnTo>
                  <a:lnTo>
                    <a:pt x="1440" y="1898"/>
                  </a:lnTo>
                  <a:lnTo>
                    <a:pt x="1436" y="1898"/>
                  </a:lnTo>
                  <a:lnTo>
                    <a:pt x="1426" y="1888"/>
                  </a:lnTo>
                  <a:lnTo>
                    <a:pt x="1410" y="1881"/>
                  </a:lnTo>
                  <a:lnTo>
                    <a:pt x="1358" y="1872"/>
                  </a:lnTo>
                  <a:lnTo>
                    <a:pt x="1365" y="1864"/>
                  </a:lnTo>
                  <a:lnTo>
                    <a:pt x="1367" y="1857"/>
                  </a:lnTo>
                  <a:lnTo>
                    <a:pt x="1365" y="1848"/>
                  </a:lnTo>
                  <a:lnTo>
                    <a:pt x="1365" y="1838"/>
                  </a:lnTo>
                  <a:lnTo>
                    <a:pt x="1365" y="1836"/>
                  </a:lnTo>
                  <a:lnTo>
                    <a:pt x="1367" y="1834"/>
                  </a:lnTo>
                  <a:lnTo>
                    <a:pt x="1367" y="1831"/>
                  </a:lnTo>
                  <a:lnTo>
                    <a:pt x="1365" y="1824"/>
                  </a:lnTo>
                  <a:lnTo>
                    <a:pt x="1362" y="1822"/>
                  </a:lnTo>
                  <a:lnTo>
                    <a:pt x="1358" y="1820"/>
                  </a:lnTo>
                  <a:lnTo>
                    <a:pt x="1334" y="1812"/>
                  </a:lnTo>
                  <a:lnTo>
                    <a:pt x="1320" y="1810"/>
                  </a:lnTo>
                  <a:lnTo>
                    <a:pt x="1303" y="1812"/>
                  </a:lnTo>
                  <a:lnTo>
                    <a:pt x="1291" y="1817"/>
                  </a:lnTo>
                  <a:lnTo>
                    <a:pt x="1294" y="1822"/>
                  </a:lnTo>
                  <a:lnTo>
                    <a:pt x="1294" y="1824"/>
                  </a:lnTo>
                  <a:lnTo>
                    <a:pt x="1287" y="1829"/>
                  </a:lnTo>
                  <a:lnTo>
                    <a:pt x="1280" y="1822"/>
                  </a:lnTo>
                  <a:lnTo>
                    <a:pt x="1270" y="1803"/>
                  </a:lnTo>
                  <a:lnTo>
                    <a:pt x="1277" y="1796"/>
                  </a:lnTo>
                  <a:lnTo>
                    <a:pt x="1280" y="1786"/>
                  </a:lnTo>
                  <a:lnTo>
                    <a:pt x="1284" y="1763"/>
                  </a:lnTo>
                  <a:lnTo>
                    <a:pt x="1282" y="1758"/>
                  </a:lnTo>
                  <a:lnTo>
                    <a:pt x="1282" y="1749"/>
                  </a:lnTo>
                  <a:lnTo>
                    <a:pt x="1282" y="1739"/>
                  </a:lnTo>
                  <a:lnTo>
                    <a:pt x="1282" y="1734"/>
                  </a:lnTo>
                  <a:lnTo>
                    <a:pt x="1280" y="1727"/>
                  </a:lnTo>
                  <a:lnTo>
                    <a:pt x="1277" y="1718"/>
                  </a:lnTo>
                  <a:lnTo>
                    <a:pt x="1275" y="1701"/>
                  </a:lnTo>
                  <a:lnTo>
                    <a:pt x="1272" y="1692"/>
                  </a:lnTo>
                  <a:lnTo>
                    <a:pt x="1268" y="1685"/>
                  </a:lnTo>
                  <a:lnTo>
                    <a:pt x="1237" y="1635"/>
                  </a:lnTo>
                  <a:lnTo>
                    <a:pt x="1213" y="1611"/>
                  </a:lnTo>
                  <a:lnTo>
                    <a:pt x="1209" y="1607"/>
                  </a:lnTo>
                  <a:lnTo>
                    <a:pt x="1197" y="1602"/>
                  </a:lnTo>
                  <a:lnTo>
                    <a:pt x="1194" y="1597"/>
                  </a:lnTo>
                  <a:lnTo>
                    <a:pt x="1183" y="1564"/>
                  </a:lnTo>
                  <a:lnTo>
                    <a:pt x="1161" y="1465"/>
                  </a:lnTo>
                  <a:lnTo>
                    <a:pt x="1157" y="1448"/>
                  </a:lnTo>
                  <a:lnTo>
                    <a:pt x="1140" y="1420"/>
                  </a:lnTo>
                  <a:lnTo>
                    <a:pt x="1128" y="1405"/>
                  </a:lnTo>
                  <a:lnTo>
                    <a:pt x="1114" y="1398"/>
                  </a:lnTo>
                  <a:lnTo>
                    <a:pt x="1102" y="1382"/>
                  </a:lnTo>
                  <a:lnTo>
                    <a:pt x="1097" y="1379"/>
                  </a:lnTo>
                  <a:lnTo>
                    <a:pt x="1093" y="1377"/>
                  </a:lnTo>
                  <a:lnTo>
                    <a:pt x="1078" y="1372"/>
                  </a:lnTo>
                  <a:lnTo>
                    <a:pt x="1074" y="1370"/>
                  </a:lnTo>
                  <a:lnTo>
                    <a:pt x="1067" y="1370"/>
                  </a:lnTo>
                  <a:lnTo>
                    <a:pt x="1064" y="1368"/>
                  </a:lnTo>
                  <a:lnTo>
                    <a:pt x="1064" y="1370"/>
                  </a:lnTo>
                  <a:lnTo>
                    <a:pt x="1062" y="1372"/>
                  </a:lnTo>
                  <a:lnTo>
                    <a:pt x="1060" y="1375"/>
                  </a:lnTo>
                  <a:lnTo>
                    <a:pt x="1057" y="1375"/>
                  </a:lnTo>
                  <a:lnTo>
                    <a:pt x="1055" y="1375"/>
                  </a:lnTo>
                  <a:lnTo>
                    <a:pt x="1050" y="1370"/>
                  </a:lnTo>
                  <a:lnTo>
                    <a:pt x="1038" y="1363"/>
                  </a:lnTo>
                  <a:lnTo>
                    <a:pt x="1033" y="1358"/>
                  </a:lnTo>
                  <a:lnTo>
                    <a:pt x="1029" y="1361"/>
                  </a:lnTo>
                  <a:lnTo>
                    <a:pt x="1019" y="1353"/>
                  </a:lnTo>
                  <a:lnTo>
                    <a:pt x="1012" y="1353"/>
                  </a:lnTo>
                  <a:lnTo>
                    <a:pt x="1015" y="1358"/>
                  </a:lnTo>
                  <a:lnTo>
                    <a:pt x="1015" y="1358"/>
                  </a:lnTo>
                  <a:lnTo>
                    <a:pt x="1012" y="1361"/>
                  </a:lnTo>
                  <a:lnTo>
                    <a:pt x="1012" y="1361"/>
                  </a:lnTo>
                  <a:lnTo>
                    <a:pt x="1015" y="1363"/>
                  </a:lnTo>
                  <a:lnTo>
                    <a:pt x="1017" y="1365"/>
                  </a:lnTo>
                  <a:lnTo>
                    <a:pt x="1019" y="1368"/>
                  </a:lnTo>
                  <a:lnTo>
                    <a:pt x="1022" y="1368"/>
                  </a:lnTo>
                  <a:lnTo>
                    <a:pt x="1022" y="1370"/>
                  </a:lnTo>
                  <a:lnTo>
                    <a:pt x="1019" y="1372"/>
                  </a:lnTo>
                  <a:lnTo>
                    <a:pt x="1019" y="1375"/>
                  </a:lnTo>
                  <a:lnTo>
                    <a:pt x="1017" y="1377"/>
                  </a:lnTo>
                  <a:lnTo>
                    <a:pt x="1022" y="1379"/>
                  </a:lnTo>
                  <a:lnTo>
                    <a:pt x="1022" y="1382"/>
                  </a:lnTo>
                  <a:lnTo>
                    <a:pt x="1019" y="1382"/>
                  </a:lnTo>
                  <a:lnTo>
                    <a:pt x="1017" y="1377"/>
                  </a:lnTo>
                  <a:lnTo>
                    <a:pt x="1015" y="1372"/>
                  </a:lnTo>
                  <a:lnTo>
                    <a:pt x="998" y="1368"/>
                  </a:lnTo>
                  <a:lnTo>
                    <a:pt x="981" y="1356"/>
                  </a:lnTo>
                  <a:lnTo>
                    <a:pt x="977" y="1353"/>
                  </a:lnTo>
                  <a:lnTo>
                    <a:pt x="967" y="1346"/>
                  </a:lnTo>
                  <a:lnTo>
                    <a:pt x="965" y="1346"/>
                  </a:lnTo>
                  <a:lnTo>
                    <a:pt x="955" y="1346"/>
                  </a:lnTo>
                  <a:lnTo>
                    <a:pt x="953" y="1346"/>
                  </a:lnTo>
                  <a:lnTo>
                    <a:pt x="948" y="1344"/>
                  </a:lnTo>
                  <a:lnTo>
                    <a:pt x="936" y="1332"/>
                  </a:lnTo>
                  <a:lnTo>
                    <a:pt x="934" y="1332"/>
                  </a:lnTo>
                  <a:lnTo>
                    <a:pt x="932" y="1327"/>
                  </a:lnTo>
                  <a:lnTo>
                    <a:pt x="927" y="1325"/>
                  </a:lnTo>
                  <a:lnTo>
                    <a:pt x="913" y="1320"/>
                  </a:lnTo>
                  <a:lnTo>
                    <a:pt x="908" y="1318"/>
                  </a:lnTo>
                  <a:lnTo>
                    <a:pt x="906" y="1313"/>
                  </a:lnTo>
                  <a:lnTo>
                    <a:pt x="903" y="1308"/>
                  </a:lnTo>
                  <a:lnTo>
                    <a:pt x="899" y="1311"/>
                  </a:lnTo>
                  <a:lnTo>
                    <a:pt x="894" y="1313"/>
                  </a:lnTo>
                  <a:lnTo>
                    <a:pt x="889" y="1313"/>
                  </a:lnTo>
                  <a:lnTo>
                    <a:pt x="887" y="1308"/>
                  </a:lnTo>
                  <a:lnTo>
                    <a:pt x="884" y="1306"/>
                  </a:lnTo>
                  <a:lnTo>
                    <a:pt x="868" y="1301"/>
                  </a:lnTo>
                  <a:lnTo>
                    <a:pt x="866" y="1292"/>
                  </a:lnTo>
                  <a:lnTo>
                    <a:pt x="832" y="1278"/>
                  </a:lnTo>
                  <a:lnTo>
                    <a:pt x="821" y="1271"/>
                  </a:lnTo>
                  <a:lnTo>
                    <a:pt x="818" y="1275"/>
                  </a:lnTo>
                  <a:lnTo>
                    <a:pt x="818" y="1280"/>
                  </a:lnTo>
                  <a:lnTo>
                    <a:pt x="816" y="1285"/>
                  </a:lnTo>
                  <a:lnTo>
                    <a:pt x="818" y="1292"/>
                  </a:lnTo>
                  <a:lnTo>
                    <a:pt x="804" y="1290"/>
                  </a:lnTo>
                  <a:lnTo>
                    <a:pt x="797" y="1285"/>
                  </a:lnTo>
                  <a:lnTo>
                    <a:pt x="797" y="1280"/>
                  </a:lnTo>
                  <a:lnTo>
                    <a:pt x="790" y="1271"/>
                  </a:lnTo>
                  <a:lnTo>
                    <a:pt x="780" y="1266"/>
                  </a:lnTo>
                  <a:lnTo>
                    <a:pt x="750" y="1266"/>
                  </a:lnTo>
                  <a:lnTo>
                    <a:pt x="735" y="1261"/>
                  </a:lnTo>
                  <a:lnTo>
                    <a:pt x="726" y="1256"/>
                  </a:lnTo>
                  <a:lnTo>
                    <a:pt x="724" y="1259"/>
                  </a:lnTo>
                  <a:lnTo>
                    <a:pt x="709" y="1259"/>
                  </a:lnTo>
                  <a:lnTo>
                    <a:pt x="702" y="1259"/>
                  </a:lnTo>
                  <a:lnTo>
                    <a:pt x="700" y="1256"/>
                  </a:lnTo>
                  <a:lnTo>
                    <a:pt x="695" y="1254"/>
                  </a:lnTo>
                  <a:lnTo>
                    <a:pt x="676" y="1254"/>
                  </a:lnTo>
                  <a:lnTo>
                    <a:pt x="669" y="1256"/>
                  </a:lnTo>
                  <a:lnTo>
                    <a:pt x="664" y="1259"/>
                  </a:lnTo>
                  <a:lnTo>
                    <a:pt x="657" y="1266"/>
                  </a:lnTo>
                  <a:lnTo>
                    <a:pt x="655" y="1271"/>
                  </a:lnTo>
                  <a:lnTo>
                    <a:pt x="653" y="1273"/>
                  </a:lnTo>
                  <a:lnTo>
                    <a:pt x="650" y="1273"/>
                  </a:lnTo>
                  <a:lnTo>
                    <a:pt x="648" y="1273"/>
                  </a:lnTo>
                  <a:lnTo>
                    <a:pt x="645" y="1273"/>
                  </a:lnTo>
                  <a:lnTo>
                    <a:pt x="629" y="1290"/>
                  </a:lnTo>
                  <a:lnTo>
                    <a:pt x="624" y="1290"/>
                  </a:lnTo>
                  <a:lnTo>
                    <a:pt x="619" y="1292"/>
                  </a:lnTo>
                  <a:lnTo>
                    <a:pt x="612" y="1299"/>
                  </a:lnTo>
                  <a:lnTo>
                    <a:pt x="593" y="1318"/>
                  </a:lnTo>
                  <a:lnTo>
                    <a:pt x="586" y="1327"/>
                  </a:lnTo>
                  <a:lnTo>
                    <a:pt x="589" y="1334"/>
                  </a:lnTo>
                  <a:lnTo>
                    <a:pt x="586" y="1339"/>
                  </a:lnTo>
                  <a:lnTo>
                    <a:pt x="586" y="1342"/>
                  </a:lnTo>
                  <a:lnTo>
                    <a:pt x="586" y="1346"/>
                  </a:lnTo>
                  <a:lnTo>
                    <a:pt x="586" y="1346"/>
                  </a:lnTo>
                  <a:lnTo>
                    <a:pt x="582" y="1351"/>
                  </a:lnTo>
                  <a:lnTo>
                    <a:pt x="579" y="1351"/>
                  </a:lnTo>
                  <a:lnTo>
                    <a:pt x="579" y="1358"/>
                  </a:lnTo>
                  <a:lnTo>
                    <a:pt x="579" y="1363"/>
                  </a:lnTo>
                  <a:lnTo>
                    <a:pt x="579" y="1368"/>
                  </a:lnTo>
                  <a:lnTo>
                    <a:pt x="577" y="1372"/>
                  </a:lnTo>
                  <a:lnTo>
                    <a:pt x="570" y="1377"/>
                  </a:lnTo>
                  <a:lnTo>
                    <a:pt x="553" y="1384"/>
                  </a:lnTo>
                  <a:lnTo>
                    <a:pt x="544" y="1389"/>
                  </a:lnTo>
                  <a:lnTo>
                    <a:pt x="541" y="1394"/>
                  </a:lnTo>
                  <a:lnTo>
                    <a:pt x="537" y="1398"/>
                  </a:lnTo>
                  <a:lnTo>
                    <a:pt x="530" y="1410"/>
                  </a:lnTo>
                  <a:lnTo>
                    <a:pt x="530" y="1413"/>
                  </a:lnTo>
                  <a:lnTo>
                    <a:pt x="532" y="1420"/>
                  </a:lnTo>
                  <a:lnTo>
                    <a:pt x="532" y="1424"/>
                  </a:lnTo>
                  <a:lnTo>
                    <a:pt x="530" y="1429"/>
                  </a:lnTo>
                  <a:lnTo>
                    <a:pt x="527" y="1436"/>
                  </a:lnTo>
                  <a:lnTo>
                    <a:pt x="515" y="1453"/>
                  </a:lnTo>
                  <a:lnTo>
                    <a:pt x="511" y="1465"/>
                  </a:lnTo>
                  <a:lnTo>
                    <a:pt x="518" y="1472"/>
                  </a:lnTo>
                  <a:lnTo>
                    <a:pt x="518" y="1474"/>
                  </a:lnTo>
                  <a:lnTo>
                    <a:pt x="511" y="1476"/>
                  </a:lnTo>
                  <a:lnTo>
                    <a:pt x="501" y="1488"/>
                  </a:lnTo>
                  <a:lnTo>
                    <a:pt x="494" y="1493"/>
                  </a:lnTo>
                  <a:lnTo>
                    <a:pt x="492" y="1495"/>
                  </a:lnTo>
                  <a:lnTo>
                    <a:pt x="492" y="1498"/>
                  </a:lnTo>
                  <a:lnTo>
                    <a:pt x="489" y="1500"/>
                  </a:lnTo>
                  <a:lnTo>
                    <a:pt x="489" y="1502"/>
                  </a:lnTo>
                  <a:lnTo>
                    <a:pt x="485" y="1505"/>
                  </a:lnTo>
                  <a:lnTo>
                    <a:pt x="478" y="1507"/>
                  </a:lnTo>
                  <a:lnTo>
                    <a:pt x="459" y="1526"/>
                  </a:lnTo>
                  <a:lnTo>
                    <a:pt x="407" y="1543"/>
                  </a:lnTo>
                  <a:lnTo>
                    <a:pt x="392" y="1555"/>
                  </a:lnTo>
                  <a:lnTo>
                    <a:pt x="381" y="1559"/>
                  </a:lnTo>
                  <a:lnTo>
                    <a:pt x="343" y="1562"/>
                  </a:lnTo>
                  <a:lnTo>
                    <a:pt x="333" y="1566"/>
                  </a:lnTo>
                  <a:lnTo>
                    <a:pt x="331" y="1566"/>
                  </a:lnTo>
                  <a:lnTo>
                    <a:pt x="326" y="1564"/>
                  </a:lnTo>
                  <a:lnTo>
                    <a:pt x="324" y="1564"/>
                  </a:lnTo>
                  <a:lnTo>
                    <a:pt x="321" y="1564"/>
                  </a:lnTo>
                  <a:lnTo>
                    <a:pt x="312" y="1545"/>
                  </a:lnTo>
                  <a:lnTo>
                    <a:pt x="310" y="1533"/>
                  </a:lnTo>
                  <a:lnTo>
                    <a:pt x="314" y="1524"/>
                  </a:lnTo>
                  <a:lnTo>
                    <a:pt x="326" y="1510"/>
                  </a:lnTo>
                  <a:lnTo>
                    <a:pt x="331" y="1498"/>
                  </a:lnTo>
                  <a:lnTo>
                    <a:pt x="345" y="1484"/>
                  </a:lnTo>
                  <a:lnTo>
                    <a:pt x="352" y="1474"/>
                  </a:lnTo>
                  <a:lnTo>
                    <a:pt x="355" y="1469"/>
                  </a:lnTo>
                  <a:lnTo>
                    <a:pt x="355" y="1460"/>
                  </a:lnTo>
                  <a:lnTo>
                    <a:pt x="357" y="1455"/>
                  </a:lnTo>
                  <a:lnTo>
                    <a:pt x="359" y="1450"/>
                  </a:lnTo>
                  <a:lnTo>
                    <a:pt x="364" y="1446"/>
                  </a:lnTo>
                  <a:lnTo>
                    <a:pt x="366" y="1441"/>
                  </a:lnTo>
                  <a:lnTo>
                    <a:pt x="366" y="1434"/>
                  </a:lnTo>
                  <a:lnTo>
                    <a:pt x="362" y="1424"/>
                  </a:lnTo>
                  <a:lnTo>
                    <a:pt x="355" y="1417"/>
                  </a:lnTo>
                  <a:lnTo>
                    <a:pt x="350" y="1410"/>
                  </a:lnTo>
                  <a:lnTo>
                    <a:pt x="352" y="1396"/>
                  </a:lnTo>
                  <a:lnTo>
                    <a:pt x="343" y="1396"/>
                  </a:lnTo>
                  <a:lnTo>
                    <a:pt x="331" y="1405"/>
                  </a:lnTo>
                  <a:lnTo>
                    <a:pt x="321" y="1408"/>
                  </a:lnTo>
                  <a:lnTo>
                    <a:pt x="272" y="1427"/>
                  </a:lnTo>
                  <a:lnTo>
                    <a:pt x="258" y="1427"/>
                  </a:lnTo>
                  <a:lnTo>
                    <a:pt x="255" y="1427"/>
                  </a:lnTo>
                  <a:lnTo>
                    <a:pt x="253" y="1424"/>
                  </a:lnTo>
                  <a:lnTo>
                    <a:pt x="250" y="1422"/>
                  </a:lnTo>
                  <a:lnTo>
                    <a:pt x="248" y="1420"/>
                  </a:lnTo>
                  <a:lnTo>
                    <a:pt x="243" y="1417"/>
                  </a:lnTo>
                  <a:lnTo>
                    <a:pt x="236" y="1417"/>
                  </a:lnTo>
                  <a:lnTo>
                    <a:pt x="229" y="1415"/>
                  </a:lnTo>
                  <a:lnTo>
                    <a:pt x="196" y="1398"/>
                  </a:lnTo>
                  <a:lnTo>
                    <a:pt x="184" y="1394"/>
                  </a:lnTo>
                  <a:lnTo>
                    <a:pt x="165" y="1387"/>
                  </a:lnTo>
                  <a:lnTo>
                    <a:pt x="161" y="1384"/>
                  </a:lnTo>
                  <a:lnTo>
                    <a:pt x="156" y="1387"/>
                  </a:lnTo>
                  <a:lnTo>
                    <a:pt x="153" y="1387"/>
                  </a:lnTo>
                  <a:lnTo>
                    <a:pt x="149" y="1389"/>
                  </a:lnTo>
                  <a:lnTo>
                    <a:pt x="146" y="1387"/>
                  </a:lnTo>
                  <a:lnTo>
                    <a:pt x="142" y="1384"/>
                  </a:lnTo>
                  <a:lnTo>
                    <a:pt x="142" y="1379"/>
                  </a:lnTo>
                  <a:lnTo>
                    <a:pt x="139" y="1377"/>
                  </a:lnTo>
                  <a:lnTo>
                    <a:pt x="137" y="1372"/>
                  </a:lnTo>
                  <a:lnTo>
                    <a:pt x="135" y="1370"/>
                  </a:lnTo>
                  <a:lnTo>
                    <a:pt x="127" y="1365"/>
                  </a:lnTo>
                  <a:lnTo>
                    <a:pt x="125" y="1363"/>
                  </a:lnTo>
                  <a:lnTo>
                    <a:pt x="123" y="1361"/>
                  </a:lnTo>
                  <a:lnTo>
                    <a:pt x="118" y="1351"/>
                  </a:lnTo>
                  <a:lnTo>
                    <a:pt x="116" y="1349"/>
                  </a:lnTo>
                  <a:lnTo>
                    <a:pt x="108" y="1339"/>
                  </a:lnTo>
                  <a:lnTo>
                    <a:pt x="106" y="1339"/>
                  </a:lnTo>
                  <a:lnTo>
                    <a:pt x="106" y="1334"/>
                  </a:lnTo>
                  <a:lnTo>
                    <a:pt x="106" y="1332"/>
                  </a:lnTo>
                  <a:lnTo>
                    <a:pt x="106" y="1330"/>
                  </a:lnTo>
                  <a:lnTo>
                    <a:pt x="106" y="1316"/>
                  </a:lnTo>
                  <a:lnTo>
                    <a:pt x="108" y="1313"/>
                  </a:lnTo>
                  <a:lnTo>
                    <a:pt x="118" y="1306"/>
                  </a:lnTo>
                  <a:lnTo>
                    <a:pt x="111" y="1299"/>
                  </a:lnTo>
                  <a:lnTo>
                    <a:pt x="99" y="1292"/>
                  </a:lnTo>
                  <a:lnTo>
                    <a:pt x="92" y="1280"/>
                  </a:lnTo>
                  <a:lnTo>
                    <a:pt x="90" y="1266"/>
                  </a:lnTo>
                  <a:lnTo>
                    <a:pt x="92" y="1261"/>
                  </a:lnTo>
                  <a:lnTo>
                    <a:pt x="108" y="1247"/>
                  </a:lnTo>
                  <a:lnTo>
                    <a:pt x="116" y="1228"/>
                  </a:lnTo>
                  <a:lnTo>
                    <a:pt x="120" y="1226"/>
                  </a:lnTo>
                  <a:lnTo>
                    <a:pt x="116" y="1216"/>
                  </a:lnTo>
                  <a:lnTo>
                    <a:pt x="118" y="1207"/>
                  </a:lnTo>
                  <a:lnTo>
                    <a:pt x="123" y="1200"/>
                  </a:lnTo>
                  <a:lnTo>
                    <a:pt x="130" y="1195"/>
                  </a:lnTo>
                  <a:lnTo>
                    <a:pt x="135" y="1195"/>
                  </a:lnTo>
                  <a:lnTo>
                    <a:pt x="146" y="1197"/>
                  </a:lnTo>
                  <a:lnTo>
                    <a:pt x="151" y="1197"/>
                  </a:lnTo>
                  <a:lnTo>
                    <a:pt x="149" y="1190"/>
                  </a:lnTo>
                  <a:lnTo>
                    <a:pt x="139" y="1174"/>
                  </a:lnTo>
                  <a:lnTo>
                    <a:pt x="137" y="1171"/>
                  </a:lnTo>
                  <a:lnTo>
                    <a:pt x="135" y="1162"/>
                  </a:lnTo>
                  <a:lnTo>
                    <a:pt x="130" y="1152"/>
                  </a:lnTo>
                  <a:lnTo>
                    <a:pt x="130" y="1152"/>
                  </a:lnTo>
                  <a:lnTo>
                    <a:pt x="132" y="1145"/>
                  </a:lnTo>
                  <a:lnTo>
                    <a:pt x="132" y="1145"/>
                  </a:lnTo>
                  <a:lnTo>
                    <a:pt x="132" y="1143"/>
                  </a:lnTo>
                  <a:lnTo>
                    <a:pt x="132" y="1140"/>
                  </a:lnTo>
                  <a:lnTo>
                    <a:pt x="132" y="1140"/>
                  </a:lnTo>
                  <a:lnTo>
                    <a:pt x="130" y="1138"/>
                  </a:lnTo>
                  <a:lnTo>
                    <a:pt x="130" y="1136"/>
                  </a:lnTo>
                  <a:lnTo>
                    <a:pt x="123" y="1129"/>
                  </a:lnTo>
                  <a:lnTo>
                    <a:pt x="108" y="1124"/>
                  </a:lnTo>
                  <a:lnTo>
                    <a:pt x="101" y="1124"/>
                  </a:lnTo>
                  <a:lnTo>
                    <a:pt x="87" y="1129"/>
                  </a:lnTo>
                  <a:lnTo>
                    <a:pt x="82" y="1129"/>
                  </a:lnTo>
                  <a:lnTo>
                    <a:pt x="61" y="1117"/>
                  </a:lnTo>
                  <a:lnTo>
                    <a:pt x="49" y="1110"/>
                  </a:lnTo>
                  <a:lnTo>
                    <a:pt x="45" y="1100"/>
                  </a:lnTo>
                  <a:lnTo>
                    <a:pt x="42" y="1077"/>
                  </a:lnTo>
                  <a:lnTo>
                    <a:pt x="40" y="1065"/>
                  </a:lnTo>
                  <a:lnTo>
                    <a:pt x="30" y="1060"/>
                  </a:lnTo>
                  <a:lnTo>
                    <a:pt x="21" y="1060"/>
                  </a:lnTo>
                  <a:lnTo>
                    <a:pt x="16" y="1058"/>
                  </a:lnTo>
                  <a:lnTo>
                    <a:pt x="14" y="1051"/>
                  </a:lnTo>
                  <a:lnTo>
                    <a:pt x="11" y="1048"/>
                  </a:lnTo>
                  <a:lnTo>
                    <a:pt x="11" y="1043"/>
                  </a:lnTo>
                  <a:lnTo>
                    <a:pt x="11" y="1041"/>
                  </a:lnTo>
                  <a:lnTo>
                    <a:pt x="7" y="1039"/>
                  </a:lnTo>
                  <a:lnTo>
                    <a:pt x="0" y="1029"/>
                  </a:lnTo>
                  <a:lnTo>
                    <a:pt x="4" y="1025"/>
                  </a:lnTo>
                  <a:lnTo>
                    <a:pt x="9" y="1020"/>
                  </a:lnTo>
                  <a:lnTo>
                    <a:pt x="19" y="1013"/>
                  </a:lnTo>
                  <a:lnTo>
                    <a:pt x="21" y="1013"/>
                  </a:lnTo>
                  <a:lnTo>
                    <a:pt x="26" y="1013"/>
                  </a:lnTo>
                  <a:lnTo>
                    <a:pt x="28" y="1010"/>
                  </a:lnTo>
                  <a:lnTo>
                    <a:pt x="30" y="1010"/>
                  </a:lnTo>
                  <a:lnTo>
                    <a:pt x="35" y="1006"/>
                  </a:lnTo>
                  <a:lnTo>
                    <a:pt x="38" y="1003"/>
                  </a:lnTo>
                  <a:lnTo>
                    <a:pt x="49" y="1006"/>
                  </a:lnTo>
                  <a:lnTo>
                    <a:pt x="61" y="1010"/>
                  </a:lnTo>
                  <a:lnTo>
                    <a:pt x="71" y="1013"/>
                  </a:lnTo>
                  <a:lnTo>
                    <a:pt x="80" y="1008"/>
                  </a:lnTo>
                  <a:lnTo>
                    <a:pt x="80" y="1003"/>
                  </a:lnTo>
                  <a:lnTo>
                    <a:pt x="80" y="1003"/>
                  </a:lnTo>
                  <a:lnTo>
                    <a:pt x="78" y="1001"/>
                  </a:lnTo>
                  <a:lnTo>
                    <a:pt x="78" y="996"/>
                  </a:lnTo>
                  <a:lnTo>
                    <a:pt x="80" y="996"/>
                  </a:lnTo>
                  <a:lnTo>
                    <a:pt x="87" y="994"/>
                  </a:lnTo>
                  <a:lnTo>
                    <a:pt x="92" y="994"/>
                  </a:lnTo>
                  <a:lnTo>
                    <a:pt x="94" y="989"/>
                  </a:lnTo>
                  <a:lnTo>
                    <a:pt x="99" y="980"/>
                  </a:lnTo>
                  <a:lnTo>
                    <a:pt x="104" y="975"/>
                  </a:lnTo>
                  <a:lnTo>
                    <a:pt x="113" y="970"/>
                  </a:lnTo>
                  <a:lnTo>
                    <a:pt x="123" y="965"/>
                  </a:lnTo>
                  <a:lnTo>
                    <a:pt x="125" y="968"/>
                  </a:lnTo>
                  <a:lnTo>
                    <a:pt x="130" y="970"/>
                  </a:lnTo>
                  <a:lnTo>
                    <a:pt x="132" y="973"/>
                  </a:lnTo>
                  <a:lnTo>
                    <a:pt x="135" y="970"/>
                  </a:lnTo>
                  <a:lnTo>
                    <a:pt x="139" y="958"/>
                  </a:lnTo>
                  <a:lnTo>
                    <a:pt x="146" y="951"/>
                  </a:lnTo>
                  <a:lnTo>
                    <a:pt x="144" y="944"/>
                  </a:lnTo>
                  <a:lnTo>
                    <a:pt x="142" y="937"/>
                  </a:lnTo>
                  <a:lnTo>
                    <a:pt x="139" y="923"/>
                  </a:lnTo>
                  <a:lnTo>
                    <a:pt x="139" y="920"/>
                  </a:lnTo>
                  <a:lnTo>
                    <a:pt x="149" y="909"/>
                  </a:lnTo>
                  <a:lnTo>
                    <a:pt x="153" y="897"/>
                  </a:lnTo>
                  <a:lnTo>
                    <a:pt x="156" y="890"/>
                  </a:lnTo>
                  <a:lnTo>
                    <a:pt x="156" y="885"/>
                  </a:lnTo>
                  <a:lnTo>
                    <a:pt x="153" y="883"/>
                  </a:lnTo>
                  <a:lnTo>
                    <a:pt x="139" y="878"/>
                  </a:lnTo>
                  <a:lnTo>
                    <a:pt x="135" y="875"/>
                  </a:lnTo>
                  <a:lnTo>
                    <a:pt x="132" y="871"/>
                  </a:lnTo>
                  <a:lnTo>
                    <a:pt x="130" y="866"/>
                  </a:lnTo>
                  <a:lnTo>
                    <a:pt x="127" y="861"/>
                  </a:lnTo>
                  <a:lnTo>
                    <a:pt x="113" y="854"/>
                  </a:lnTo>
                  <a:lnTo>
                    <a:pt x="99" y="847"/>
                  </a:lnTo>
                  <a:lnTo>
                    <a:pt x="97" y="840"/>
                  </a:lnTo>
                  <a:lnTo>
                    <a:pt x="92" y="823"/>
                  </a:lnTo>
                  <a:lnTo>
                    <a:pt x="92" y="821"/>
                  </a:lnTo>
                  <a:lnTo>
                    <a:pt x="87" y="816"/>
                  </a:lnTo>
                  <a:lnTo>
                    <a:pt x="87" y="812"/>
                  </a:lnTo>
                  <a:lnTo>
                    <a:pt x="87" y="809"/>
                  </a:lnTo>
                  <a:lnTo>
                    <a:pt x="90" y="800"/>
                  </a:lnTo>
                  <a:lnTo>
                    <a:pt x="90" y="797"/>
                  </a:lnTo>
                  <a:lnTo>
                    <a:pt x="87" y="793"/>
                  </a:lnTo>
                  <a:lnTo>
                    <a:pt x="85" y="790"/>
                  </a:lnTo>
                  <a:lnTo>
                    <a:pt x="75" y="788"/>
                  </a:lnTo>
                  <a:lnTo>
                    <a:pt x="71" y="786"/>
                  </a:lnTo>
                  <a:lnTo>
                    <a:pt x="64" y="778"/>
                  </a:lnTo>
                  <a:lnTo>
                    <a:pt x="59" y="778"/>
                  </a:lnTo>
                  <a:lnTo>
                    <a:pt x="52" y="778"/>
                  </a:lnTo>
                  <a:lnTo>
                    <a:pt x="42" y="771"/>
                  </a:lnTo>
                  <a:lnTo>
                    <a:pt x="35" y="764"/>
                  </a:lnTo>
                  <a:lnTo>
                    <a:pt x="30" y="745"/>
                  </a:lnTo>
                  <a:lnTo>
                    <a:pt x="30" y="738"/>
                  </a:lnTo>
                  <a:lnTo>
                    <a:pt x="28" y="731"/>
                  </a:lnTo>
                  <a:lnTo>
                    <a:pt x="30" y="724"/>
                  </a:lnTo>
                  <a:lnTo>
                    <a:pt x="33" y="717"/>
                  </a:lnTo>
                  <a:lnTo>
                    <a:pt x="38" y="715"/>
                  </a:lnTo>
                  <a:lnTo>
                    <a:pt x="47" y="712"/>
                  </a:lnTo>
                  <a:lnTo>
                    <a:pt x="47" y="712"/>
                  </a:lnTo>
                  <a:lnTo>
                    <a:pt x="47" y="710"/>
                  </a:lnTo>
                  <a:lnTo>
                    <a:pt x="47" y="708"/>
                  </a:lnTo>
                  <a:lnTo>
                    <a:pt x="49" y="705"/>
                  </a:lnTo>
                  <a:lnTo>
                    <a:pt x="49" y="705"/>
                  </a:lnTo>
                  <a:lnTo>
                    <a:pt x="54" y="708"/>
                  </a:lnTo>
                  <a:lnTo>
                    <a:pt x="54" y="708"/>
                  </a:lnTo>
                  <a:lnTo>
                    <a:pt x="56" y="708"/>
                  </a:lnTo>
                  <a:lnTo>
                    <a:pt x="64" y="708"/>
                  </a:lnTo>
                  <a:lnTo>
                    <a:pt x="71" y="705"/>
                  </a:lnTo>
                  <a:lnTo>
                    <a:pt x="75" y="700"/>
                  </a:lnTo>
                  <a:lnTo>
                    <a:pt x="82" y="696"/>
                  </a:lnTo>
                  <a:lnTo>
                    <a:pt x="85" y="689"/>
                  </a:lnTo>
                  <a:lnTo>
                    <a:pt x="87" y="681"/>
                  </a:lnTo>
                  <a:lnTo>
                    <a:pt x="87" y="677"/>
                  </a:lnTo>
                  <a:lnTo>
                    <a:pt x="92" y="672"/>
                  </a:lnTo>
                  <a:lnTo>
                    <a:pt x="94" y="670"/>
                  </a:lnTo>
                  <a:lnTo>
                    <a:pt x="108" y="684"/>
                  </a:lnTo>
                  <a:lnTo>
                    <a:pt x="118" y="686"/>
                  </a:lnTo>
                  <a:lnTo>
                    <a:pt x="125" y="689"/>
                  </a:lnTo>
                  <a:lnTo>
                    <a:pt x="135" y="686"/>
                  </a:lnTo>
                  <a:lnTo>
                    <a:pt x="144" y="684"/>
                  </a:lnTo>
                  <a:lnTo>
                    <a:pt x="163" y="674"/>
                  </a:lnTo>
                  <a:lnTo>
                    <a:pt x="170" y="670"/>
                  </a:lnTo>
                  <a:lnTo>
                    <a:pt x="172" y="667"/>
                  </a:lnTo>
                  <a:lnTo>
                    <a:pt x="196" y="667"/>
                  </a:lnTo>
                  <a:lnTo>
                    <a:pt x="205" y="665"/>
                  </a:lnTo>
                  <a:lnTo>
                    <a:pt x="222" y="648"/>
                  </a:lnTo>
                  <a:lnTo>
                    <a:pt x="229" y="644"/>
                  </a:lnTo>
                  <a:lnTo>
                    <a:pt x="236" y="644"/>
                  </a:lnTo>
                  <a:lnTo>
                    <a:pt x="239" y="639"/>
                  </a:lnTo>
                  <a:lnTo>
                    <a:pt x="241" y="634"/>
                  </a:lnTo>
                  <a:lnTo>
                    <a:pt x="246" y="632"/>
                  </a:lnTo>
                  <a:lnTo>
                    <a:pt x="276" y="637"/>
                  </a:lnTo>
                  <a:lnTo>
                    <a:pt x="281" y="637"/>
                  </a:lnTo>
                  <a:lnTo>
                    <a:pt x="286" y="641"/>
                  </a:lnTo>
                  <a:lnTo>
                    <a:pt x="293" y="648"/>
                  </a:lnTo>
                  <a:lnTo>
                    <a:pt x="293" y="651"/>
                  </a:lnTo>
                  <a:lnTo>
                    <a:pt x="298" y="651"/>
                  </a:lnTo>
                  <a:lnTo>
                    <a:pt x="300" y="651"/>
                  </a:lnTo>
                  <a:lnTo>
                    <a:pt x="300" y="648"/>
                  </a:lnTo>
                  <a:lnTo>
                    <a:pt x="305" y="648"/>
                  </a:lnTo>
                  <a:lnTo>
                    <a:pt x="319" y="653"/>
                  </a:lnTo>
                  <a:lnTo>
                    <a:pt x="326" y="651"/>
                  </a:lnTo>
                  <a:lnTo>
                    <a:pt x="333" y="653"/>
                  </a:lnTo>
                  <a:lnTo>
                    <a:pt x="333" y="653"/>
                  </a:lnTo>
                  <a:lnTo>
                    <a:pt x="338" y="651"/>
                  </a:lnTo>
                  <a:lnTo>
                    <a:pt x="338" y="648"/>
                  </a:lnTo>
                  <a:lnTo>
                    <a:pt x="338" y="646"/>
                  </a:lnTo>
                  <a:lnTo>
                    <a:pt x="338" y="641"/>
                  </a:lnTo>
                  <a:lnTo>
                    <a:pt x="343" y="627"/>
                  </a:lnTo>
                  <a:lnTo>
                    <a:pt x="350" y="622"/>
                  </a:lnTo>
                  <a:lnTo>
                    <a:pt x="371" y="615"/>
                  </a:lnTo>
                  <a:lnTo>
                    <a:pt x="373" y="613"/>
                  </a:lnTo>
                  <a:lnTo>
                    <a:pt x="376" y="611"/>
                  </a:lnTo>
                  <a:lnTo>
                    <a:pt x="378" y="606"/>
                  </a:lnTo>
                  <a:lnTo>
                    <a:pt x="378" y="606"/>
                  </a:lnTo>
                  <a:lnTo>
                    <a:pt x="381" y="599"/>
                  </a:lnTo>
                  <a:lnTo>
                    <a:pt x="383" y="599"/>
                  </a:lnTo>
                  <a:lnTo>
                    <a:pt x="383" y="587"/>
                  </a:lnTo>
                  <a:lnTo>
                    <a:pt x="381" y="582"/>
                  </a:lnTo>
                  <a:lnTo>
                    <a:pt x="383" y="575"/>
                  </a:lnTo>
                  <a:lnTo>
                    <a:pt x="383" y="573"/>
                  </a:lnTo>
                  <a:lnTo>
                    <a:pt x="385" y="568"/>
                  </a:lnTo>
                  <a:lnTo>
                    <a:pt x="392" y="568"/>
                  </a:lnTo>
                  <a:lnTo>
                    <a:pt x="395" y="566"/>
                  </a:lnTo>
                  <a:lnTo>
                    <a:pt x="407" y="554"/>
                  </a:lnTo>
                  <a:lnTo>
                    <a:pt x="411" y="540"/>
                  </a:lnTo>
                  <a:lnTo>
                    <a:pt x="409" y="523"/>
                  </a:lnTo>
                  <a:lnTo>
                    <a:pt x="399" y="509"/>
                  </a:lnTo>
                  <a:lnTo>
                    <a:pt x="392" y="502"/>
                  </a:lnTo>
                  <a:lnTo>
                    <a:pt x="390" y="502"/>
                  </a:lnTo>
                  <a:lnTo>
                    <a:pt x="392" y="497"/>
                  </a:lnTo>
                  <a:lnTo>
                    <a:pt x="395" y="492"/>
                  </a:lnTo>
                  <a:lnTo>
                    <a:pt x="399" y="487"/>
                  </a:lnTo>
                  <a:lnTo>
                    <a:pt x="404" y="483"/>
                  </a:lnTo>
                  <a:lnTo>
                    <a:pt x="418" y="478"/>
                  </a:lnTo>
                  <a:lnTo>
                    <a:pt x="423" y="473"/>
                  </a:lnTo>
                  <a:lnTo>
                    <a:pt x="435" y="454"/>
                  </a:lnTo>
                  <a:lnTo>
                    <a:pt x="442" y="447"/>
                  </a:lnTo>
                  <a:lnTo>
                    <a:pt x="447" y="445"/>
                  </a:lnTo>
                  <a:lnTo>
                    <a:pt x="449" y="443"/>
                  </a:lnTo>
                  <a:lnTo>
                    <a:pt x="449" y="438"/>
                  </a:lnTo>
                  <a:lnTo>
                    <a:pt x="449" y="433"/>
                  </a:lnTo>
                  <a:lnTo>
                    <a:pt x="447" y="433"/>
                  </a:lnTo>
                  <a:lnTo>
                    <a:pt x="447" y="431"/>
                  </a:lnTo>
                  <a:lnTo>
                    <a:pt x="449" y="424"/>
                  </a:lnTo>
                  <a:lnTo>
                    <a:pt x="454" y="417"/>
                  </a:lnTo>
                  <a:lnTo>
                    <a:pt x="461" y="412"/>
                  </a:lnTo>
                  <a:lnTo>
                    <a:pt x="478" y="407"/>
                  </a:lnTo>
                  <a:lnTo>
                    <a:pt x="485" y="407"/>
                  </a:lnTo>
                  <a:lnTo>
                    <a:pt x="489" y="414"/>
                  </a:lnTo>
                  <a:lnTo>
                    <a:pt x="492" y="424"/>
                  </a:lnTo>
                  <a:lnTo>
                    <a:pt x="494" y="435"/>
                  </a:lnTo>
                  <a:lnTo>
                    <a:pt x="494" y="447"/>
                  </a:lnTo>
                  <a:lnTo>
                    <a:pt x="492" y="471"/>
                  </a:lnTo>
                  <a:lnTo>
                    <a:pt x="492" y="480"/>
                  </a:lnTo>
                  <a:lnTo>
                    <a:pt x="494" y="492"/>
                  </a:lnTo>
                  <a:lnTo>
                    <a:pt x="499" y="497"/>
                  </a:lnTo>
                  <a:lnTo>
                    <a:pt x="504" y="502"/>
                  </a:lnTo>
                  <a:lnTo>
                    <a:pt x="511" y="504"/>
                  </a:lnTo>
                  <a:lnTo>
                    <a:pt x="520" y="506"/>
                  </a:lnTo>
                  <a:lnTo>
                    <a:pt x="530" y="516"/>
                  </a:lnTo>
                  <a:lnTo>
                    <a:pt x="551" y="540"/>
                  </a:lnTo>
                  <a:lnTo>
                    <a:pt x="553" y="542"/>
                  </a:lnTo>
                  <a:lnTo>
                    <a:pt x="560" y="544"/>
                  </a:lnTo>
                  <a:lnTo>
                    <a:pt x="575" y="549"/>
                  </a:lnTo>
                  <a:lnTo>
                    <a:pt x="579" y="549"/>
                  </a:lnTo>
                  <a:lnTo>
                    <a:pt x="582" y="549"/>
                  </a:lnTo>
                  <a:lnTo>
                    <a:pt x="586" y="544"/>
                  </a:lnTo>
                  <a:lnTo>
                    <a:pt x="586" y="542"/>
                  </a:lnTo>
                  <a:lnTo>
                    <a:pt x="589" y="542"/>
                  </a:lnTo>
                  <a:lnTo>
                    <a:pt x="593" y="547"/>
                  </a:lnTo>
                  <a:lnTo>
                    <a:pt x="596" y="549"/>
                  </a:lnTo>
                  <a:lnTo>
                    <a:pt x="601" y="549"/>
                  </a:lnTo>
                  <a:lnTo>
                    <a:pt x="608" y="547"/>
                  </a:lnTo>
                  <a:lnTo>
                    <a:pt x="612" y="549"/>
                  </a:lnTo>
                  <a:lnTo>
                    <a:pt x="622" y="556"/>
                  </a:lnTo>
                  <a:lnTo>
                    <a:pt x="619" y="568"/>
                  </a:lnTo>
                  <a:lnTo>
                    <a:pt x="612" y="580"/>
                  </a:lnTo>
                  <a:lnTo>
                    <a:pt x="608" y="592"/>
                  </a:lnTo>
                  <a:lnTo>
                    <a:pt x="608" y="594"/>
                  </a:lnTo>
                  <a:lnTo>
                    <a:pt x="605" y="594"/>
                  </a:lnTo>
                  <a:lnTo>
                    <a:pt x="612" y="594"/>
                  </a:lnTo>
                  <a:lnTo>
                    <a:pt x="615" y="596"/>
                  </a:lnTo>
                  <a:lnTo>
                    <a:pt x="634" y="603"/>
                  </a:lnTo>
                  <a:lnTo>
                    <a:pt x="636" y="603"/>
                  </a:lnTo>
                  <a:lnTo>
                    <a:pt x="638" y="606"/>
                  </a:lnTo>
                  <a:lnTo>
                    <a:pt x="641" y="613"/>
                  </a:lnTo>
                  <a:lnTo>
                    <a:pt x="648" y="622"/>
                  </a:lnTo>
                  <a:lnTo>
                    <a:pt x="650" y="627"/>
                  </a:lnTo>
                  <a:lnTo>
                    <a:pt x="653" y="632"/>
                  </a:lnTo>
                  <a:lnTo>
                    <a:pt x="655" y="639"/>
                  </a:lnTo>
                  <a:lnTo>
                    <a:pt x="655" y="646"/>
                  </a:lnTo>
                  <a:lnTo>
                    <a:pt x="653" y="651"/>
                  </a:lnTo>
                  <a:lnTo>
                    <a:pt x="653" y="658"/>
                  </a:lnTo>
                  <a:lnTo>
                    <a:pt x="664" y="653"/>
                  </a:lnTo>
                  <a:lnTo>
                    <a:pt x="674" y="655"/>
                  </a:lnTo>
                  <a:lnTo>
                    <a:pt x="683" y="655"/>
                  </a:lnTo>
                  <a:lnTo>
                    <a:pt x="690" y="644"/>
                  </a:lnTo>
                  <a:lnTo>
                    <a:pt x="698" y="627"/>
                  </a:lnTo>
                  <a:lnTo>
                    <a:pt x="698" y="620"/>
                  </a:lnTo>
                  <a:lnTo>
                    <a:pt x="693" y="615"/>
                  </a:lnTo>
                  <a:lnTo>
                    <a:pt x="690" y="613"/>
                  </a:lnTo>
                  <a:lnTo>
                    <a:pt x="683" y="613"/>
                  </a:lnTo>
                  <a:lnTo>
                    <a:pt x="681" y="611"/>
                  </a:lnTo>
                  <a:lnTo>
                    <a:pt x="676" y="608"/>
                  </a:lnTo>
                  <a:lnTo>
                    <a:pt x="674" y="599"/>
                  </a:lnTo>
                  <a:lnTo>
                    <a:pt x="669" y="596"/>
                  </a:lnTo>
                  <a:lnTo>
                    <a:pt x="669" y="596"/>
                  </a:lnTo>
                  <a:lnTo>
                    <a:pt x="669" y="594"/>
                  </a:lnTo>
                  <a:lnTo>
                    <a:pt x="669" y="594"/>
                  </a:lnTo>
                  <a:lnTo>
                    <a:pt x="669" y="592"/>
                  </a:lnTo>
                  <a:lnTo>
                    <a:pt x="679" y="582"/>
                  </a:lnTo>
                  <a:lnTo>
                    <a:pt x="672" y="568"/>
                  </a:lnTo>
                  <a:lnTo>
                    <a:pt x="672" y="563"/>
                  </a:lnTo>
                  <a:lnTo>
                    <a:pt x="679" y="556"/>
                  </a:lnTo>
                  <a:lnTo>
                    <a:pt x="686" y="554"/>
                  </a:lnTo>
                  <a:lnTo>
                    <a:pt x="688" y="551"/>
                  </a:lnTo>
                  <a:lnTo>
                    <a:pt x="690" y="547"/>
                  </a:lnTo>
                  <a:lnTo>
                    <a:pt x="690" y="542"/>
                  </a:lnTo>
                  <a:lnTo>
                    <a:pt x="688" y="532"/>
                  </a:lnTo>
                  <a:lnTo>
                    <a:pt x="688" y="528"/>
                  </a:lnTo>
                  <a:lnTo>
                    <a:pt x="693" y="518"/>
                  </a:lnTo>
                  <a:lnTo>
                    <a:pt x="712" y="502"/>
                  </a:lnTo>
                  <a:lnTo>
                    <a:pt x="714" y="497"/>
                  </a:lnTo>
                  <a:lnTo>
                    <a:pt x="716" y="492"/>
                  </a:lnTo>
                  <a:lnTo>
                    <a:pt x="716" y="487"/>
                  </a:lnTo>
                  <a:lnTo>
                    <a:pt x="719" y="485"/>
                  </a:lnTo>
                  <a:lnTo>
                    <a:pt x="724" y="483"/>
                  </a:lnTo>
                  <a:lnTo>
                    <a:pt x="726" y="478"/>
                  </a:lnTo>
                  <a:lnTo>
                    <a:pt x="728" y="473"/>
                  </a:lnTo>
                  <a:lnTo>
                    <a:pt x="731" y="459"/>
                  </a:lnTo>
                  <a:lnTo>
                    <a:pt x="738" y="440"/>
                  </a:lnTo>
                  <a:lnTo>
                    <a:pt x="738" y="431"/>
                  </a:lnTo>
                  <a:lnTo>
                    <a:pt x="735" y="424"/>
                  </a:lnTo>
                  <a:lnTo>
                    <a:pt x="731" y="409"/>
                  </a:lnTo>
                  <a:lnTo>
                    <a:pt x="731" y="405"/>
                  </a:lnTo>
                  <a:lnTo>
                    <a:pt x="731" y="398"/>
                  </a:lnTo>
                  <a:lnTo>
                    <a:pt x="728" y="395"/>
                  </a:lnTo>
                  <a:lnTo>
                    <a:pt x="726" y="393"/>
                  </a:lnTo>
                  <a:lnTo>
                    <a:pt x="721" y="386"/>
                  </a:lnTo>
                  <a:lnTo>
                    <a:pt x="724" y="376"/>
                  </a:lnTo>
                  <a:lnTo>
                    <a:pt x="726" y="364"/>
                  </a:lnTo>
                  <a:lnTo>
                    <a:pt x="731" y="360"/>
                  </a:lnTo>
                  <a:lnTo>
                    <a:pt x="745" y="355"/>
                  </a:lnTo>
                  <a:lnTo>
                    <a:pt x="752" y="357"/>
                  </a:lnTo>
                  <a:lnTo>
                    <a:pt x="752" y="362"/>
                  </a:lnTo>
                  <a:lnTo>
                    <a:pt x="761" y="369"/>
                  </a:lnTo>
                  <a:lnTo>
                    <a:pt x="764" y="369"/>
                  </a:lnTo>
                  <a:lnTo>
                    <a:pt x="766" y="367"/>
                  </a:lnTo>
                  <a:lnTo>
                    <a:pt x="766" y="364"/>
                  </a:lnTo>
                  <a:lnTo>
                    <a:pt x="769" y="362"/>
                  </a:lnTo>
                  <a:lnTo>
                    <a:pt x="769" y="360"/>
                  </a:lnTo>
                  <a:lnTo>
                    <a:pt x="773" y="355"/>
                  </a:lnTo>
                  <a:lnTo>
                    <a:pt x="776" y="355"/>
                  </a:lnTo>
                  <a:lnTo>
                    <a:pt x="778" y="357"/>
                  </a:lnTo>
                  <a:lnTo>
                    <a:pt x="783" y="398"/>
                  </a:lnTo>
                  <a:lnTo>
                    <a:pt x="783" y="405"/>
                  </a:lnTo>
                  <a:lnTo>
                    <a:pt x="785" y="405"/>
                  </a:lnTo>
                  <a:lnTo>
                    <a:pt x="787" y="407"/>
                  </a:lnTo>
                  <a:lnTo>
                    <a:pt x="795" y="409"/>
                  </a:lnTo>
                  <a:lnTo>
                    <a:pt x="797" y="412"/>
                  </a:lnTo>
                  <a:lnTo>
                    <a:pt x="804" y="426"/>
                  </a:lnTo>
                  <a:lnTo>
                    <a:pt x="809" y="431"/>
                  </a:lnTo>
                  <a:lnTo>
                    <a:pt x="816" y="435"/>
                  </a:lnTo>
                  <a:lnTo>
                    <a:pt x="823" y="438"/>
                  </a:lnTo>
                  <a:lnTo>
                    <a:pt x="856" y="433"/>
                  </a:lnTo>
                  <a:lnTo>
                    <a:pt x="861" y="431"/>
                  </a:lnTo>
                  <a:lnTo>
                    <a:pt x="866" y="424"/>
                  </a:lnTo>
                  <a:lnTo>
                    <a:pt x="866" y="421"/>
                  </a:lnTo>
                  <a:lnTo>
                    <a:pt x="863" y="417"/>
                  </a:lnTo>
                  <a:lnTo>
                    <a:pt x="863" y="409"/>
                  </a:lnTo>
                  <a:lnTo>
                    <a:pt x="866" y="407"/>
                  </a:lnTo>
                  <a:lnTo>
                    <a:pt x="870" y="407"/>
                  </a:lnTo>
                  <a:lnTo>
                    <a:pt x="877" y="409"/>
                  </a:lnTo>
                  <a:lnTo>
                    <a:pt x="880" y="409"/>
                  </a:lnTo>
                  <a:lnTo>
                    <a:pt x="887" y="407"/>
                  </a:lnTo>
                  <a:lnTo>
                    <a:pt x="903" y="395"/>
                  </a:lnTo>
                  <a:lnTo>
                    <a:pt x="918" y="390"/>
                  </a:lnTo>
                  <a:lnTo>
                    <a:pt x="922" y="390"/>
                  </a:lnTo>
                  <a:lnTo>
                    <a:pt x="929" y="393"/>
                  </a:lnTo>
                  <a:lnTo>
                    <a:pt x="936" y="395"/>
                  </a:lnTo>
                  <a:lnTo>
                    <a:pt x="939" y="402"/>
                  </a:lnTo>
                  <a:lnTo>
                    <a:pt x="941" y="412"/>
                  </a:lnTo>
                  <a:lnTo>
                    <a:pt x="944" y="419"/>
                  </a:lnTo>
                  <a:lnTo>
                    <a:pt x="948" y="426"/>
                  </a:lnTo>
                  <a:lnTo>
                    <a:pt x="963" y="433"/>
                  </a:lnTo>
                  <a:lnTo>
                    <a:pt x="965" y="440"/>
                  </a:lnTo>
                  <a:lnTo>
                    <a:pt x="967" y="450"/>
                  </a:lnTo>
                  <a:lnTo>
                    <a:pt x="977" y="450"/>
                  </a:lnTo>
                  <a:lnTo>
                    <a:pt x="989" y="443"/>
                  </a:lnTo>
                  <a:lnTo>
                    <a:pt x="996" y="438"/>
                  </a:lnTo>
                  <a:lnTo>
                    <a:pt x="998" y="428"/>
                  </a:lnTo>
                  <a:lnTo>
                    <a:pt x="993" y="421"/>
                  </a:lnTo>
                  <a:lnTo>
                    <a:pt x="979" y="409"/>
                  </a:lnTo>
                  <a:lnTo>
                    <a:pt x="977" y="407"/>
                  </a:lnTo>
                  <a:lnTo>
                    <a:pt x="974" y="402"/>
                  </a:lnTo>
                  <a:lnTo>
                    <a:pt x="974" y="398"/>
                  </a:lnTo>
                  <a:lnTo>
                    <a:pt x="977" y="393"/>
                  </a:lnTo>
                  <a:lnTo>
                    <a:pt x="977" y="388"/>
                  </a:lnTo>
                  <a:lnTo>
                    <a:pt x="984" y="381"/>
                  </a:lnTo>
                  <a:lnTo>
                    <a:pt x="984" y="379"/>
                  </a:lnTo>
                  <a:lnTo>
                    <a:pt x="986" y="369"/>
                  </a:lnTo>
                  <a:lnTo>
                    <a:pt x="984" y="364"/>
                  </a:lnTo>
                  <a:lnTo>
                    <a:pt x="977" y="364"/>
                  </a:lnTo>
                  <a:lnTo>
                    <a:pt x="965" y="362"/>
                  </a:lnTo>
                  <a:lnTo>
                    <a:pt x="955" y="360"/>
                  </a:lnTo>
                  <a:lnTo>
                    <a:pt x="951" y="355"/>
                  </a:lnTo>
                  <a:lnTo>
                    <a:pt x="953" y="346"/>
                  </a:lnTo>
                  <a:lnTo>
                    <a:pt x="951" y="346"/>
                  </a:lnTo>
                  <a:lnTo>
                    <a:pt x="948" y="343"/>
                  </a:lnTo>
                  <a:lnTo>
                    <a:pt x="948" y="338"/>
                  </a:lnTo>
                  <a:lnTo>
                    <a:pt x="948" y="336"/>
                  </a:lnTo>
                  <a:lnTo>
                    <a:pt x="948" y="331"/>
                  </a:lnTo>
                  <a:lnTo>
                    <a:pt x="946" y="322"/>
                  </a:lnTo>
                  <a:lnTo>
                    <a:pt x="946" y="317"/>
                  </a:lnTo>
                  <a:lnTo>
                    <a:pt x="948" y="315"/>
                  </a:lnTo>
                  <a:lnTo>
                    <a:pt x="955" y="308"/>
                  </a:lnTo>
                  <a:lnTo>
                    <a:pt x="955" y="303"/>
                  </a:lnTo>
                  <a:lnTo>
                    <a:pt x="958" y="289"/>
                  </a:lnTo>
                  <a:lnTo>
                    <a:pt x="960" y="286"/>
                  </a:lnTo>
                  <a:lnTo>
                    <a:pt x="963" y="284"/>
                  </a:lnTo>
                  <a:lnTo>
                    <a:pt x="989" y="272"/>
                  </a:lnTo>
                  <a:lnTo>
                    <a:pt x="996" y="272"/>
                  </a:lnTo>
                  <a:lnTo>
                    <a:pt x="1000" y="275"/>
                  </a:lnTo>
                  <a:lnTo>
                    <a:pt x="1003" y="279"/>
                  </a:lnTo>
                  <a:lnTo>
                    <a:pt x="1000" y="289"/>
                  </a:lnTo>
                  <a:lnTo>
                    <a:pt x="1003" y="293"/>
                  </a:lnTo>
                  <a:lnTo>
                    <a:pt x="1015" y="296"/>
                  </a:lnTo>
                  <a:lnTo>
                    <a:pt x="1019" y="298"/>
                  </a:lnTo>
                  <a:lnTo>
                    <a:pt x="1019" y="298"/>
                  </a:lnTo>
                  <a:lnTo>
                    <a:pt x="1022" y="301"/>
                  </a:lnTo>
                  <a:lnTo>
                    <a:pt x="1026" y="303"/>
                  </a:lnTo>
                  <a:lnTo>
                    <a:pt x="1029" y="303"/>
                  </a:lnTo>
                  <a:lnTo>
                    <a:pt x="1038" y="301"/>
                  </a:lnTo>
                  <a:lnTo>
                    <a:pt x="1060" y="303"/>
                  </a:lnTo>
                  <a:lnTo>
                    <a:pt x="1067" y="301"/>
                  </a:lnTo>
                  <a:lnTo>
                    <a:pt x="1069" y="293"/>
                  </a:lnTo>
                  <a:lnTo>
                    <a:pt x="1069" y="284"/>
                  </a:lnTo>
                  <a:lnTo>
                    <a:pt x="1069" y="272"/>
                  </a:lnTo>
                  <a:lnTo>
                    <a:pt x="1064" y="265"/>
                  </a:lnTo>
                  <a:lnTo>
                    <a:pt x="1060" y="260"/>
                  </a:lnTo>
                  <a:lnTo>
                    <a:pt x="1045" y="260"/>
                  </a:lnTo>
                  <a:lnTo>
                    <a:pt x="1041" y="256"/>
                  </a:lnTo>
                  <a:lnTo>
                    <a:pt x="1036" y="246"/>
                  </a:lnTo>
                  <a:lnTo>
                    <a:pt x="1038" y="244"/>
                  </a:lnTo>
                  <a:lnTo>
                    <a:pt x="1041" y="239"/>
                  </a:lnTo>
                  <a:lnTo>
                    <a:pt x="1043" y="234"/>
                  </a:lnTo>
                  <a:lnTo>
                    <a:pt x="1043" y="227"/>
                  </a:lnTo>
                  <a:lnTo>
                    <a:pt x="1041" y="223"/>
                  </a:lnTo>
                  <a:lnTo>
                    <a:pt x="1043" y="218"/>
                  </a:lnTo>
                  <a:lnTo>
                    <a:pt x="1045" y="215"/>
                  </a:lnTo>
                  <a:lnTo>
                    <a:pt x="1050" y="208"/>
                  </a:lnTo>
                  <a:lnTo>
                    <a:pt x="1048" y="204"/>
                  </a:lnTo>
                  <a:lnTo>
                    <a:pt x="1045" y="199"/>
                  </a:lnTo>
                  <a:lnTo>
                    <a:pt x="1043" y="192"/>
                  </a:lnTo>
                  <a:lnTo>
                    <a:pt x="1048" y="182"/>
                  </a:lnTo>
                  <a:lnTo>
                    <a:pt x="1050" y="180"/>
                  </a:lnTo>
                  <a:lnTo>
                    <a:pt x="1050" y="175"/>
                  </a:lnTo>
                  <a:lnTo>
                    <a:pt x="1050" y="163"/>
                  </a:lnTo>
                  <a:lnTo>
                    <a:pt x="1060" y="168"/>
                  </a:lnTo>
                  <a:lnTo>
                    <a:pt x="1074" y="168"/>
                  </a:lnTo>
                  <a:lnTo>
                    <a:pt x="1100" y="156"/>
                  </a:lnTo>
                  <a:lnTo>
                    <a:pt x="1107" y="156"/>
                  </a:lnTo>
                  <a:lnTo>
                    <a:pt x="1109" y="156"/>
                  </a:lnTo>
                  <a:lnTo>
                    <a:pt x="1133" y="166"/>
                  </a:lnTo>
                  <a:lnTo>
                    <a:pt x="1138" y="170"/>
                  </a:lnTo>
                  <a:lnTo>
                    <a:pt x="1138" y="173"/>
                  </a:lnTo>
                  <a:lnTo>
                    <a:pt x="1130" y="180"/>
                  </a:lnTo>
                  <a:lnTo>
                    <a:pt x="1130" y="182"/>
                  </a:lnTo>
                  <a:lnTo>
                    <a:pt x="1133" y="185"/>
                  </a:lnTo>
                  <a:lnTo>
                    <a:pt x="1135" y="185"/>
                  </a:lnTo>
                  <a:lnTo>
                    <a:pt x="1140" y="182"/>
                  </a:lnTo>
                  <a:lnTo>
                    <a:pt x="1145" y="182"/>
                  </a:lnTo>
                  <a:lnTo>
                    <a:pt x="1154" y="187"/>
                  </a:lnTo>
                  <a:lnTo>
                    <a:pt x="1157" y="187"/>
                  </a:lnTo>
                  <a:lnTo>
                    <a:pt x="1161" y="185"/>
                  </a:lnTo>
                  <a:lnTo>
                    <a:pt x="1164" y="182"/>
                  </a:lnTo>
                  <a:lnTo>
                    <a:pt x="1166" y="185"/>
                  </a:lnTo>
                  <a:lnTo>
                    <a:pt x="1173" y="187"/>
                  </a:lnTo>
                  <a:lnTo>
                    <a:pt x="1175" y="189"/>
                  </a:lnTo>
                  <a:lnTo>
                    <a:pt x="1178" y="189"/>
                  </a:lnTo>
                  <a:lnTo>
                    <a:pt x="1187" y="185"/>
                  </a:lnTo>
                  <a:lnTo>
                    <a:pt x="1192" y="182"/>
                  </a:lnTo>
                  <a:lnTo>
                    <a:pt x="1201" y="182"/>
                  </a:lnTo>
                  <a:lnTo>
                    <a:pt x="1209" y="182"/>
                  </a:lnTo>
                  <a:lnTo>
                    <a:pt x="1211" y="182"/>
                  </a:lnTo>
                  <a:lnTo>
                    <a:pt x="1216" y="178"/>
                  </a:lnTo>
                  <a:lnTo>
                    <a:pt x="1220" y="166"/>
                  </a:lnTo>
                  <a:lnTo>
                    <a:pt x="1220" y="163"/>
                  </a:lnTo>
                  <a:lnTo>
                    <a:pt x="1223" y="161"/>
                  </a:lnTo>
                  <a:lnTo>
                    <a:pt x="1225" y="161"/>
                  </a:lnTo>
                  <a:lnTo>
                    <a:pt x="1225" y="159"/>
                  </a:lnTo>
                  <a:lnTo>
                    <a:pt x="1225" y="154"/>
                  </a:lnTo>
                  <a:lnTo>
                    <a:pt x="1225" y="152"/>
                  </a:lnTo>
                  <a:lnTo>
                    <a:pt x="1227" y="137"/>
                  </a:lnTo>
                  <a:lnTo>
                    <a:pt x="1230" y="123"/>
                  </a:lnTo>
                  <a:lnTo>
                    <a:pt x="1230" y="118"/>
                  </a:lnTo>
                  <a:lnTo>
                    <a:pt x="1246" y="97"/>
                  </a:lnTo>
                  <a:lnTo>
                    <a:pt x="1251" y="92"/>
                  </a:lnTo>
                  <a:lnTo>
                    <a:pt x="1270" y="83"/>
                  </a:lnTo>
                  <a:lnTo>
                    <a:pt x="1289" y="76"/>
                  </a:lnTo>
                  <a:lnTo>
                    <a:pt x="1301" y="78"/>
                  </a:lnTo>
                  <a:lnTo>
                    <a:pt x="1310" y="81"/>
                  </a:lnTo>
                  <a:lnTo>
                    <a:pt x="1317" y="81"/>
                  </a:lnTo>
                  <a:lnTo>
                    <a:pt x="1327" y="69"/>
                  </a:lnTo>
                  <a:lnTo>
                    <a:pt x="1327" y="69"/>
                  </a:lnTo>
                  <a:lnTo>
                    <a:pt x="1329" y="66"/>
                  </a:lnTo>
                  <a:lnTo>
                    <a:pt x="1332" y="64"/>
                  </a:lnTo>
                  <a:lnTo>
                    <a:pt x="1334" y="62"/>
                  </a:lnTo>
                  <a:lnTo>
                    <a:pt x="1339" y="62"/>
                  </a:lnTo>
                  <a:lnTo>
                    <a:pt x="1341" y="64"/>
                  </a:lnTo>
                  <a:lnTo>
                    <a:pt x="1343" y="64"/>
                  </a:lnTo>
                  <a:lnTo>
                    <a:pt x="1343" y="66"/>
                  </a:lnTo>
                  <a:lnTo>
                    <a:pt x="1346" y="69"/>
                  </a:lnTo>
                  <a:lnTo>
                    <a:pt x="1351" y="69"/>
                  </a:lnTo>
                  <a:lnTo>
                    <a:pt x="1353" y="66"/>
                  </a:lnTo>
                  <a:lnTo>
                    <a:pt x="1355" y="64"/>
                  </a:lnTo>
                  <a:lnTo>
                    <a:pt x="1355" y="64"/>
                  </a:lnTo>
                  <a:lnTo>
                    <a:pt x="1355" y="64"/>
                  </a:lnTo>
                  <a:lnTo>
                    <a:pt x="1355" y="64"/>
                  </a:lnTo>
                  <a:lnTo>
                    <a:pt x="1362" y="62"/>
                  </a:lnTo>
                  <a:lnTo>
                    <a:pt x="1369" y="59"/>
                  </a:lnTo>
                  <a:lnTo>
                    <a:pt x="1384" y="62"/>
                  </a:lnTo>
                  <a:lnTo>
                    <a:pt x="1384" y="62"/>
                  </a:lnTo>
                  <a:lnTo>
                    <a:pt x="1386" y="62"/>
                  </a:lnTo>
                  <a:lnTo>
                    <a:pt x="1386" y="62"/>
                  </a:lnTo>
                  <a:lnTo>
                    <a:pt x="1388" y="59"/>
                  </a:lnTo>
                  <a:lnTo>
                    <a:pt x="1395" y="59"/>
                  </a:lnTo>
                  <a:lnTo>
                    <a:pt x="1405" y="66"/>
                  </a:lnTo>
                  <a:lnTo>
                    <a:pt x="1410" y="66"/>
                  </a:lnTo>
                  <a:lnTo>
                    <a:pt x="1414" y="66"/>
                  </a:lnTo>
                  <a:lnTo>
                    <a:pt x="1419" y="59"/>
                  </a:lnTo>
                  <a:lnTo>
                    <a:pt x="1422" y="57"/>
                  </a:lnTo>
                  <a:lnTo>
                    <a:pt x="1433" y="52"/>
                  </a:lnTo>
                  <a:lnTo>
                    <a:pt x="1443" y="45"/>
                  </a:lnTo>
                  <a:lnTo>
                    <a:pt x="1455" y="36"/>
                  </a:lnTo>
                  <a:lnTo>
                    <a:pt x="1466" y="28"/>
                  </a:lnTo>
                  <a:lnTo>
                    <a:pt x="1485" y="26"/>
                  </a:lnTo>
                  <a:lnTo>
                    <a:pt x="1511" y="5"/>
                  </a:lnTo>
                  <a:lnTo>
                    <a:pt x="1530" y="0"/>
                  </a:lnTo>
                  <a:lnTo>
                    <a:pt x="1537" y="0"/>
                  </a:lnTo>
                  <a:lnTo>
                    <a:pt x="1540" y="12"/>
                  </a:lnTo>
                  <a:lnTo>
                    <a:pt x="1535" y="21"/>
                  </a:lnTo>
                  <a:lnTo>
                    <a:pt x="1519" y="33"/>
                  </a:lnTo>
                  <a:lnTo>
                    <a:pt x="1516" y="40"/>
                  </a:lnTo>
                  <a:lnTo>
                    <a:pt x="1519" y="45"/>
                  </a:lnTo>
                  <a:lnTo>
                    <a:pt x="1521" y="50"/>
                  </a:lnTo>
                  <a:moveTo>
                    <a:pt x="1805" y="1330"/>
                  </a:moveTo>
                  <a:lnTo>
                    <a:pt x="1805" y="1330"/>
                  </a:lnTo>
                  <a:lnTo>
                    <a:pt x="1817" y="1334"/>
                  </a:lnTo>
                  <a:lnTo>
                    <a:pt x="1824" y="1330"/>
                  </a:lnTo>
                  <a:lnTo>
                    <a:pt x="1828" y="1320"/>
                  </a:lnTo>
                  <a:lnTo>
                    <a:pt x="1828" y="1320"/>
                  </a:lnTo>
                  <a:lnTo>
                    <a:pt x="1828" y="1318"/>
                  </a:lnTo>
                  <a:lnTo>
                    <a:pt x="1828" y="1318"/>
                  </a:lnTo>
                  <a:lnTo>
                    <a:pt x="1828" y="1316"/>
                  </a:lnTo>
                  <a:lnTo>
                    <a:pt x="1831" y="1311"/>
                  </a:lnTo>
                  <a:lnTo>
                    <a:pt x="1831" y="1304"/>
                  </a:lnTo>
                  <a:lnTo>
                    <a:pt x="1828" y="1297"/>
                  </a:lnTo>
                  <a:lnTo>
                    <a:pt x="1826" y="1292"/>
                  </a:lnTo>
                  <a:lnTo>
                    <a:pt x="1817" y="1297"/>
                  </a:lnTo>
                  <a:lnTo>
                    <a:pt x="1807" y="1301"/>
                  </a:lnTo>
                  <a:lnTo>
                    <a:pt x="1802" y="1311"/>
                  </a:lnTo>
                  <a:lnTo>
                    <a:pt x="1800" y="1323"/>
                  </a:lnTo>
                  <a:lnTo>
                    <a:pt x="1805" y="1330"/>
                  </a:lnTo>
                  <a:moveTo>
                    <a:pt x="1940" y="2177"/>
                  </a:moveTo>
                  <a:lnTo>
                    <a:pt x="1940" y="2177"/>
                  </a:lnTo>
                  <a:lnTo>
                    <a:pt x="1940" y="2177"/>
                  </a:lnTo>
                  <a:lnTo>
                    <a:pt x="1944" y="2177"/>
                  </a:lnTo>
                  <a:lnTo>
                    <a:pt x="1942" y="2174"/>
                  </a:lnTo>
                  <a:lnTo>
                    <a:pt x="1940" y="2174"/>
                  </a:lnTo>
                  <a:lnTo>
                    <a:pt x="1940" y="2177"/>
                  </a:lnTo>
                </a:path>
              </a:pathLst>
            </a:custGeom>
            <a:noFill/>
            <a:ln w="12700" cap="rnd">
              <a:solidFill>
                <a:schemeClr val="tx1">
                  <a:lumMod val="60000"/>
                  <a:lumOff val="4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4" name="Oval 3"/>
          <p:cNvSpPr/>
          <p:nvPr/>
        </p:nvSpPr>
        <p:spPr>
          <a:xfrm>
            <a:off x="4589363" y="1256431"/>
            <a:ext cx="1260468" cy="1260468"/>
          </a:xfrm>
          <a:prstGeom prst="ellipse">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TextBox 46"/>
          <p:cNvSpPr txBox="1"/>
          <p:nvPr/>
        </p:nvSpPr>
        <p:spPr>
          <a:xfrm>
            <a:off x="6644396" y="1601970"/>
            <a:ext cx="1563248" cy="569387"/>
          </a:xfrm>
          <a:prstGeom prst="rect">
            <a:avLst/>
          </a:prstGeom>
          <a:noFill/>
        </p:spPr>
        <p:txBody>
          <a:bodyPr wrap="none" rtlCol="0" anchor="ctr" anchorCtr="0">
            <a:spAutoFit/>
          </a:bodyPr>
          <a:lstStyle/>
          <a:p>
            <a:r>
              <a:rPr lang="en-US" sz="2000" dirty="0"/>
              <a:t>Xxx xxx </a:t>
            </a:r>
            <a:r>
              <a:rPr lang="en-US" sz="2000" dirty="0" err="1"/>
              <a:t>Xxxx</a:t>
            </a:r>
            <a:endParaRPr lang="en-US" sz="2000" dirty="0"/>
          </a:p>
          <a:p>
            <a:r>
              <a:rPr lang="en-US" sz="1100" dirty="0"/>
              <a:t>326 68</a:t>
            </a:r>
          </a:p>
        </p:txBody>
      </p:sp>
      <p:sp>
        <p:nvSpPr>
          <p:cNvPr id="49" name="Oval 48"/>
          <p:cNvSpPr/>
          <p:nvPr/>
        </p:nvSpPr>
        <p:spPr>
          <a:xfrm>
            <a:off x="5524923" y="2987596"/>
            <a:ext cx="894195" cy="894192"/>
          </a:xfrm>
          <a:prstGeom prst="ellipse">
            <a:avLst/>
          </a:prstGeom>
          <a:solidFill>
            <a:schemeClr val="tx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7" name="Group 16"/>
          <p:cNvGrpSpPr/>
          <p:nvPr/>
        </p:nvGrpSpPr>
        <p:grpSpPr>
          <a:xfrm>
            <a:off x="5901594" y="3362905"/>
            <a:ext cx="3241765" cy="143575"/>
            <a:chOff x="5901594" y="3362905"/>
            <a:chExt cx="3241765" cy="143575"/>
          </a:xfrm>
        </p:grpSpPr>
        <p:sp>
          <p:nvSpPr>
            <p:cNvPr id="55" name="Oval 54"/>
            <p:cNvSpPr/>
            <p:nvPr/>
          </p:nvSpPr>
          <p:spPr>
            <a:xfrm>
              <a:off x="5901594" y="3362905"/>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7" name="Straight Connector 56"/>
            <p:cNvCxnSpPr>
              <a:stCxn id="55" idx="6"/>
              <a:endCxn id="59" idx="1"/>
            </p:cNvCxnSpPr>
            <p:nvPr/>
          </p:nvCxnSpPr>
          <p:spPr>
            <a:xfrm flipV="1">
              <a:off x="6042446" y="3434691"/>
              <a:ext cx="3100913"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9" name="TextBox 58"/>
          <p:cNvSpPr txBox="1"/>
          <p:nvPr/>
        </p:nvSpPr>
        <p:spPr>
          <a:xfrm>
            <a:off x="9143359" y="3149997"/>
            <a:ext cx="1446230" cy="569387"/>
          </a:xfrm>
          <a:prstGeom prst="rect">
            <a:avLst/>
          </a:prstGeom>
          <a:noFill/>
        </p:spPr>
        <p:txBody>
          <a:bodyPr wrap="none" rtlCol="0" anchor="ctr" anchorCtr="0">
            <a:spAutoFit/>
          </a:bodyPr>
          <a:lstStyle/>
          <a:p>
            <a:r>
              <a:rPr lang="en-US" sz="2000" dirty="0"/>
              <a:t>Xxx xxx </a:t>
            </a:r>
            <a:r>
              <a:rPr lang="en-US" sz="2000" dirty="0" err="1"/>
              <a:t>Xxx</a:t>
            </a:r>
            <a:endParaRPr lang="en-US" sz="2000" dirty="0"/>
          </a:p>
          <a:p>
            <a:r>
              <a:rPr lang="en-US" sz="1100" dirty="0"/>
              <a:t>150 42</a:t>
            </a:r>
          </a:p>
        </p:txBody>
      </p:sp>
      <p:sp>
        <p:nvSpPr>
          <p:cNvPr id="62" name="Oval 61"/>
          <p:cNvSpPr/>
          <p:nvPr/>
        </p:nvSpPr>
        <p:spPr>
          <a:xfrm>
            <a:off x="4557944" y="2332783"/>
            <a:ext cx="1492451" cy="1492445"/>
          </a:xfrm>
          <a:prstGeom prst="ellipse">
            <a:avLst/>
          </a:prstGeom>
          <a:solidFill>
            <a:schemeClr val="accent3">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 name="Group 6"/>
          <p:cNvGrpSpPr/>
          <p:nvPr/>
        </p:nvGrpSpPr>
        <p:grpSpPr>
          <a:xfrm>
            <a:off x="2975653" y="3007218"/>
            <a:ext cx="2398942" cy="143575"/>
            <a:chOff x="2975653" y="3007218"/>
            <a:chExt cx="2398942" cy="143575"/>
          </a:xfrm>
        </p:grpSpPr>
        <p:sp>
          <p:nvSpPr>
            <p:cNvPr id="63" name="Oval 62"/>
            <p:cNvSpPr/>
            <p:nvPr/>
          </p:nvSpPr>
          <p:spPr>
            <a:xfrm>
              <a:off x="5233743" y="3007218"/>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64" name="Straight Connector 63"/>
            <p:cNvCxnSpPr>
              <a:stCxn id="63" idx="2"/>
              <a:endCxn id="65" idx="3"/>
            </p:cNvCxnSpPr>
            <p:nvPr/>
          </p:nvCxnSpPr>
          <p:spPr>
            <a:xfrm flipH="1" flipV="1">
              <a:off x="2975653" y="3079004"/>
              <a:ext cx="2258090"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5" name="TextBox 64"/>
          <p:cNvSpPr txBox="1"/>
          <p:nvPr/>
        </p:nvSpPr>
        <p:spPr>
          <a:xfrm>
            <a:off x="1295385" y="2794310"/>
            <a:ext cx="1680268" cy="569387"/>
          </a:xfrm>
          <a:prstGeom prst="rect">
            <a:avLst/>
          </a:prstGeom>
          <a:noFill/>
        </p:spPr>
        <p:txBody>
          <a:bodyPr wrap="none" rtlCol="0" anchor="ctr" anchorCtr="0">
            <a:spAutoFit/>
          </a:bodyPr>
          <a:lstStyle/>
          <a:p>
            <a:pPr algn="r"/>
            <a:r>
              <a:rPr lang="en-US" sz="2000" dirty="0"/>
              <a:t>Xxx xxx </a:t>
            </a:r>
            <a:r>
              <a:rPr lang="en-US" sz="2000" dirty="0" err="1"/>
              <a:t>Xxxxx</a:t>
            </a:r>
            <a:endParaRPr lang="en-US" sz="2000" dirty="0"/>
          </a:p>
          <a:p>
            <a:pPr algn="r"/>
            <a:r>
              <a:rPr lang="en-US" sz="1100" dirty="0"/>
              <a:t>400 56</a:t>
            </a:r>
          </a:p>
        </p:txBody>
      </p:sp>
      <p:sp>
        <p:nvSpPr>
          <p:cNvPr id="66" name="Oval 65"/>
          <p:cNvSpPr/>
          <p:nvPr/>
        </p:nvSpPr>
        <p:spPr>
          <a:xfrm>
            <a:off x="3389243" y="565056"/>
            <a:ext cx="1848123" cy="1848117"/>
          </a:xfrm>
          <a:prstGeom prst="ellipse">
            <a:avLst/>
          </a:prstGeom>
          <a:solidFill>
            <a:schemeClr val="bg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1" name="Group 20"/>
          <p:cNvGrpSpPr/>
          <p:nvPr/>
        </p:nvGrpSpPr>
        <p:grpSpPr>
          <a:xfrm>
            <a:off x="2975653" y="1417327"/>
            <a:ext cx="1408077" cy="143575"/>
            <a:chOff x="2975653" y="1417327"/>
            <a:chExt cx="1408077" cy="143575"/>
          </a:xfrm>
        </p:grpSpPr>
        <p:sp>
          <p:nvSpPr>
            <p:cNvPr id="67" name="Oval 66"/>
            <p:cNvSpPr/>
            <p:nvPr/>
          </p:nvSpPr>
          <p:spPr>
            <a:xfrm>
              <a:off x="4242878" y="1417327"/>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68" name="Straight Connector 67"/>
            <p:cNvCxnSpPr>
              <a:stCxn id="67" idx="2"/>
              <a:endCxn id="69" idx="3"/>
            </p:cNvCxnSpPr>
            <p:nvPr/>
          </p:nvCxnSpPr>
          <p:spPr>
            <a:xfrm flipH="1" flipV="1">
              <a:off x="2975653" y="1489114"/>
              <a:ext cx="1267225" cy="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575910" y="1204420"/>
            <a:ext cx="1399743" cy="569387"/>
          </a:xfrm>
          <a:prstGeom prst="rect">
            <a:avLst/>
          </a:prstGeom>
          <a:noFill/>
        </p:spPr>
        <p:txBody>
          <a:bodyPr wrap="none" rtlCol="0" anchor="ctr" anchorCtr="0">
            <a:spAutoFit/>
          </a:bodyPr>
          <a:lstStyle/>
          <a:p>
            <a:pPr algn="r"/>
            <a:r>
              <a:rPr lang="en-US" sz="2000" dirty="0"/>
              <a:t>Xxx xxx X </a:t>
            </a:r>
            <a:r>
              <a:rPr lang="en-US" sz="2000" dirty="0" err="1"/>
              <a:t>x</a:t>
            </a:r>
            <a:endParaRPr lang="en-US" sz="2000" dirty="0"/>
          </a:p>
          <a:p>
            <a:pPr algn="r"/>
            <a:r>
              <a:rPr lang="en-US" sz="1100" dirty="0"/>
              <a:t>482 05</a:t>
            </a:r>
          </a:p>
        </p:txBody>
      </p:sp>
      <p:grpSp>
        <p:nvGrpSpPr>
          <p:cNvPr id="19" name="Group 18"/>
          <p:cNvGrpSpPr/>
          <p:nvPr/>
        </p:nvGrpSpPr>
        <p:grpSpPr>
          <a:xfrm>
            <a:off x="5149171" y="1814878"/>
            <a:ext cx="1495225" cy="143575"/>
            <a:chOff x="5149171" y="1814878"/>
            <a:chExt cx="1495225" cy="143575"/>
          </a:xfrm>
        </p:grpSpPr>
        <p:sp>
          <p:nvSpPr>
            <p:cNvPr id="45" name="Oval 44"/>
            <p:cNvSpPr/>
            <p:nvPr/>
          </p:nvSpPr>
          <p:spPr>
            <a:xfrm>
              <a:off x="5149171" y="1814878"/>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15" name="Straight Connector 14"/>
            <p:cNvCxnSpPr>
              <a:stCxn id="45" idx="6"/>
              <a:endCxn id="47" idx="1"/>
            </p:cNvCxnSpPr>
            <p:nvPr/>
          </p:nvCxnSpPr>
          <p:spPr>
            <a:xfrm flipV="1">
              <a:off x="5290023" y="1886664"/>
              <a:ext cx="1354373"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4" name="Oval 73"/>
          <p:cNvSpPr/>
          <p:nvPr/>
        </p:nvSpPr>
        <p:spPr>
          <a:xfrm>
            <a:off x="6994355" y="3743375"/>
            <a:ext cx="1047413" cy="1047411"/>
          </a:xfrm>
          <a:prstGeom prst="ellipse">
            <a:avLst/>
          </a:prstGeom>
          <a:solidFill>
            <a:schemeClr val="accent5">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6" name="Group 5"/>
          <p:cNvGrpSpPr/>
          <p:nvPr/>
        </p:nvGrpSpPr>
        <p:grpSpPr>
          <a:xfrm>
            <a:off x="2975653" y="4195293"/>
            <a:ext cx="4612834" cy="143575"/>
            <a:chOff x="2975653" y="4195293"/>
            <a:chExt cx="4612834" cy="143575"/>
          </a:xfrm>
        </p:grpSpPr>
        <p:sp>
          <p:nvSpPr>
            <p:cNvPr id="75" name="Oval 74"/>
            <p:cNvSpPr/>
            <p:nvPr/>
          </p:nvSpPr>
          <p:spPr>
            <a:xfrm>
              <a:off x="7447635" y="4195293"/>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76" name="Straight Connector 75"/>
            <p:cNvCxnSpPr>
              <a:stCxn id="75" idx="2"/>
              <a:endCxn id="77" idx="3"/>
            </p:cNvCxnSpPr>
            <p:nvPr/>
          </p:nvCxnSpPr>
          <p:spPr>
            <a:xfrm flipH="1" flipV="1">
              <a:off x="2975653" y="4267079"/>
              <a:ext cx="4471982"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7" name="TextBox 76"/>
          <p:cNvSpPr txBox="1"/>
          <p:nvPr/>
        </p:nvSpPr>
        <p:spPr>
          <a:xfrm>
            <a:off x="1458891" y="3982385"/>
            <a:ext cx="1516762" cy="569387"/>
          </a:xfrm>
          <a:prstGeom prst="rect">
            <a:avLst/>
          </a:prstGeom>
          <a:noFill/>
        </p:spPr>
        <p:txBody>
          <a:bodyPr wrap="none" rtlCol="0" anchor="ctr" anchorCtr="0">
            <a:spAutoFit/>
          </a:bodyPr>
          <a:lstStyle/>
          <a:p>
            <a:pPr algn="r"/>
            <a:r>
              <a:rPr lang="en-US" sz="2000" dirty="0"/>
              <a:t>Xxx xxx Xx x</a:t>
            </a:r>
          </a:p>
          <a:p>
            <a:pPr algn="r"/>
            <a:r>
              <a:rPr lang="en-US" sz="1100" dirty="0"/>
              <a:t>201 15</a:t>
            </a:r>
          </a:p>
        </p:txBody>
      </p:sp>
      <p:sp>
        <p:nvSpPr>
          <p:cNvPr id="79" name="Oval 78"/>
          <p:cNvSpPr/>
          <p:nvPr/>
        </p:nvSpPr>
        <p:spPr>
          <a:xfrm>
            <a:off x="7398124" y="4629134"/>
            <a:ext cx="750552" cy="750549"/>
          </a:xfrm>
          <a:prstGeom prst="ellipse">
            <a:avLst/>
          </a:prstGeom>
          <a:solidFill>
            <a:schemeClr val="accent6">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 name="Group 4"/>
          <p:cNvGrpSpPr/>
          <p:nvPr/>
        </p:nvGrpSpPr>
        <p:grpSpPr>
          <a:xfrm>
            <a:off x="2975654" y="4932621"/>
            <a:ext cx="4868172" cy="143575"/>
            <a:chOff x="2975654" y="4932621"/>
            <a:chExt cx="4868172" cy="143575"/>
          </a:xfrm>
        </p:grpSpPr>
        <p:sp>
          <p:nvSpPr>
            <p:cNvPr id="80" name="Oval 79"/>
            <p:cNvSpPr/>
            <p:nvPr/>
          </p:nvSpPr>
          <p:spPr>
            <a:xfrm>
              <a:off x="7702974" y="4932621"/>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1" name="Straight Connector 80"/>
            <p:cNvCxnSpPr>
              <a:stCxn id="80" idx="2"/>
              <a:endCxn id="82" idx="3"/>
            </p:cNvCxnSpPr>
            <p:nvPr/>
          </p:nvCxnSpPr>
          <p:spPr>
            <a:xfrm flipH="1" flipV="1">
              <a:off x="2975654" y="5004407"/>
              <a:ext cx="4727320"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a:off x="1529424" y="4719713"/>
            <a:ext cx="1446230" cy="569387"/>
          </a:xfrm>
          <a:prstGeom prst="rect">
            <a:avLst/>
          </a:prstGeom>
          <a:noFill/>
        </p:spPr>
        <p:txBody>
          <a:bodyPr wrap="none" rtlCol="0" anchor="ctr" anchorCtr="0">
            <a:spAutoFit/>
          </a:bodyPr>
          <a:lstStyle/>
          <a:p>
            <a:pPr algn="r"/>
            <a:r>
              <a:rPr lang="en-US" sz="2000" dirty="0"/>
              <a:t>Xxx xxx </a:t>
            </a:r>
            <a:r>
              <a:rPr lang="en-US" sz="2000" dirty="0" err="1"/>
              <a:t>Xxx</a:t>
            </a:r>
            <a:endParaRPr lang="en-US" sz="2000" dirty="0"/>
          </a:p>
          <a:p>
            <a:pPr algn="r"/>
            <a:r>
              <a:rPr lang="en-US" sz="1100" dirty="0"/>
              <a:t>201 15</a:t>
            </a:r>
          </a:p>
        </p:txBody>
      </p:sp>
      <p:sp>
        <p:nvSpPr>
          <p:cNvPr id="83" name="Title 82"/>
          <p:cNvSpPr>
            <a:spLocks noGrp="1"/>
          </p:cNvSpPr>
          <p:nvPr>
            <p:ph type="title"/>
          </p:nvPr>
        </p:nvSpPr>
        <p:spPr/>
        <p:txBody>
          <a:bodyPr/>
          <a:lstStyle/>
          <a:p>
            <a:pPr algn="r"/>
            <a:r>
              <a:rPr lang="en-US" dirty="0"/>
              <a:t>x </a:t>
            </a:r>
            <a:r>
              <a:rPr lang="en-US" dirty="0" err="1"/>
              <a:t>x</a:t>
            </a:r>
            <a:r>
              <a:rPr lang="en-US" dirty="0"/>
              <a:t> </a:t>
            </a:r>
            <a:r>
              <a:rPr lang="en-US" dirty="0" err="1"/>
              <a:t>xxxx</a:t>
            </a:r>
            <a:r>
              <a:rPr lang="en-US" dirty="0"/>
              <a:t> </a:t>
            </a:r>
            <a:r>
              <a:rPr lang="en-US" dirty="0" err="1"/>
              <a:t>xxxx</a:t>
            </a:r>
            <a:r>
              <a:rPr lang="en-US" dirty="0"/>
              <a:t> x </a:t>
            </a:r>
            <a:r>
              <a:rPr lang="en-US" dirty="0" err="1"/>
              <a:t>xxxx</a:t>
            </a:r>
            <a:r>
              <a:rPr lang="en-US" dirty="0"/>
              <a:t> </a:t>
            </a:r>
            <a:r>
              <a:rPr lang="en-US" dirty="0" err="1"/>
              <a:t>xxxx</a:t>
            </a:r>
            <a:endParaRPr lang="en-US" dirty="0"/>
          </a:p>
        </p:txBody>
      </p:sp>
      <p:sp>
        <p:nvSpPr>
          <p:cNvPr id="84" name="Text Placeholder 83"/>
          <p:cNvSpPr>
            <a:spLocks noGrp="1"/>
          </p:cNvSpPr>
          <p:nvPr>
            <p:ph type="body" sz="quarter" idx="10"/>
          </p:nvPr>
        </p:nvSpPr>
        <p:spPr/>
        <p:txBody>
          <a:bodyPr/>
          <a:lstStyle/>
          <a:p>
            <a:pPr algn="r"/>
            <a:r>
              <a:rPr lang="en-US" dirty="0"/>
              <a:t>X </a:t>
            </a:r>
            <a:r>
              <a:rPr lang="en-US" dirty="0" err="1"/>
              <a:t>x</a:t>
            </a:r>
            <a:r>
              <a:rPr lang="en-US" dirty="0"/>
              <a:t> </a:t>
            </a:r>
            <a:r>
              <a:rPr lang="en-US" dirty="0" err="1"/>
              <a:t>xxxxx</a:t>
            </a:r>
            <a:r>
              <a:rPr lang="en-US" dirty="0"/>
              <a:t> </a:t>
            </a:r>
            <a:r>
              <a:rPr lang="en-US" dirty="0" err="1"/>
              <a:t>xxxx</a:t>
            </a:r>
            <a:r>
              <a:rPr lang="en-US" dirty="0"/>
              <a:t> </a:t>
            </a:r>
            <a:r>
              <a:rPr lang="en-US" dirty="0" err="1"/>
              <a:t>xxxx</a:t>
            </a:r>
            <a:r>
              <a:rPr lang="en-US" dirty="0"/>
              <a:t> </a:t>
            </a:r>
            <a:r>
              <a:rPr lang="en-US" dirty="0" err="1"/>
              <a:t>xxxxx</a:t>
            </a:r>
            <a:r>
              <a:rPr lang="en-US" dirty="0"/>
              <a:t> x xx</a:t>
            </a:r>
          </a:p>
        </p:txBody>
      </p:sp>
    </p:spTree>
    <p:extLst>
      <p:ext uri="{BB962C8B-B14F-4D97-AF65-F5344CB8AC3E}">
        <p14:creationId xmlns:p14="http://schemas.microsoft.com/office/powerpoint/2010/main" val="3383901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300" fill="hold"/>
                                        <p:tgtEl>
                                          <p:spTgt spid="79"/>
                                        </p:tgtEl>
                                        <p:attrNameLst>
                                          <p:attrName>ppt_w</p:attrName>
                                        </p:attrNameLst>
                                      </p:cBhvr>
                                      <p:tavLst>
                                        <p:tav tm="0">
                                          <p:val>
                                            <p:fltVal val="0"/>
                                          </p:val>
                                        </p:tav>
                                        <p:tav tm="100000">
                                          <p:val>
                                            <p:strVal val="#ppt_w"/>
                                          </p:val>
                                        </p:tav>
                                      </p:tavLst>
                                    </p:anim>
                                    <p:anim calcmode="lin" valueType="num">
                                      <p:cBhvr>
                                        <p:cTn id="8" dur="300" fill="hold"/>
                                        <p:tgtEl>
                                          <p:spTgt spid="79"/>
                                        </p:tgtEl>
                                        <p:attrNameLst>
                                          <p:attrName>ppt_h</p:attrName>
                                        </p:attrNameLst>
                                      </p:cBhvr>
                                      <p:tavLst>
                                        <p:tav tm="0">
                                          <p:val>
                                            <p:fltVal val="0"/>
                                          </p:val>
                                        </p:tav>
                                        <p:tav tm="100000">
                                          <p:val>
                                            <p:strVal val="#ppt_h"/>
                                          </p:val>
                                        </p:tav>
                                      </p:tavLst>
                                    </p:anim>
                                    <p:animEffect transition="in" filter="fade">
                                      <p:cBhvr>
                                        <p:cTn id="9" dur="300"/>
                                        <p:tgtEl>
                                          <p:spTgt spid="79"/>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49"/>
                                        </p:tgtEl>
                                        <p:attrNameLst>
                                          <p:attrName>style.visibility</p:attrName>
                                        </p:attrNameLst>
                                      </p:cBhvr>
                                      <p:to>
                                        <p:strVal val="visible"/>
                                      </p:to>
                                    </p:set>
                                    <p:anim calcmode="lin" valueType="num">
                                      <p:cBhvr>
                                        <p:cTn id="12" dur="250" fill="hold"/>
                                        <p:tgtEl>
                                          <p:spTgt spid="49"/>
                                        </p:tgtEl>
                                        <p:attrNameLst>
                                          <p:attrName>ppt_w</p:attrName>
                                        </p:attrNameLst>
                                      </p:cBhvr>
                                      <p:tavLst>
                                        <p:tav tm="0">
                                          <p:val>
                                            <p:fltVal val="0"/>
                                          </p:val>
                                        </p:tav>
                                        <p:tav tm="100000">
                                          <p:val>
                                            <p:strVal val="#ppt_w"/>
                                          </p:val>
                                        </p:tav>
                                      </p:tavLst>
                                    </p:anim>
                                    <p:anim calcmode="lin" valueType="num">
                                      <p:cBhvr>
                                        <p:cTn id="13" dur="250" fill="hold"/>
                                        <p:tgtEl>
                                          <p:spTgt spid="49"/>
                                        </p:tgtEl>
                                        <p:attrNameLst>
                                          <p:attrName>ppt_h</p:attrName>
                                        </p:attrNameLst>
                                      </p:cBhvr>
                                      <p:tavLst>
                                        <p:tav tm="0">
                                          <p:val>
                                            <p:fltVal val="0"/>
                                          </p:val>
                                        </p:tav>
                                        <p:tav tm="100000">
                                          <p:val>
                                            <p:strVal val="#ppt_h"/>
                                          </p:val>
                                        </p:tav>
                                      </p:tavLst>
                                    </p:anim>
                                    <p:animEffect transition="in" filter="fade">
                                      <p:cBhvr>
                                        <p:cTn id="14" dur="250"/>
                                        <p:tgtEl>
                                          <p:spTgt spid="49"/>
                                        </p:tgtEl>
                                      </p:cBhvr>
                                    </p:animEffect>
                                  </p:childTnLst>
                                </p:cTn>
                              </p:par>
                              <p:par>
                                <p:cTn id="15" presetID="22" presetClass="entr" presetSubtype="8" fill="hold" nodeType="withEffect">
                                  <p:stCondLst>
                                    <p:cond delay="20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250"/>
                                        <p:tgtEl>
                                          <p:spTgt spid="17"/>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250"/>
                                        <p:tgtEl>
                                          <p:spTgt spid="59"/>
                                        </p:tgtEl>
                                      </p:cBhvr>
                                    </p:animEffect>
                                  </p:childTnLst>
                                </p:cTn>
                              </p:par>
                              <p:par>
                                <p:cTn id="21" presetID="53" presetClass="entr" presetSubtype="16" fill="hold" grpId="0" nodeType="withEffect">
                                  <p:stCondLst>
                                    <p:cond delay="200"/>
                                  </p:stCondLst>
                                  <p:childTnLst>
                                    <p:set>
                                      <p:cBhvr>
                                        <p:cTn id="22" dur="1" fill="hold">
                                          <p:stCondLst>
                                            <p:cond delay="0"/>
                                          </p:stCondLst>
                                        </p:cTn>
                                        <p:tgtEl>
                                          <p:spTgt spid="74"/>
                                        </p:tgtEl>
                                        <p:attrNameLst>
                                          <p:attrName>style.visibility</p:attrName>
                                        </p:attrNameLst>
                                      </p:cBhvr>
                                      <p:to>
                                        <p:strVal val="visible"/>
                                      </p:to>
                                    </p:set>
                                    <p:anim calcmode="lin" valueType="num">
                                      <p:cBhvr>
                                        <p:cTn id="23" dur="250" fill="hold"/>
                                        <p:tgtEl>
                                          <p:spTgt spid="74"/>
                                        </p:tgtEl>
                                        <p:attrNameLst>
                                          <p:attrName>ppt_w</p:attrName>
                                        </p:attrNameLst>
                                      </p:cBhvr>
                                      <p:tavLst>
                                        <p:tav tm="0">
                                          <p:val>
                                            <p:fltVal val="0"/>
                                          </p:val>
                                        </p:tav>
                                        <p:tav tm="100000">
                                          <p:val>
                                            <p:strVal val="#ppt_w"/>
                                          </p:val>
                                        </p:tav>
                                      </p:tavLst>
                                    </p:anim>
                                    <p:anim calcmode="lin" valueType="num">
                                      <p:cBhvr>
                                        <p:cTn id="24" dur="250" fill="hold"/>
                                        <p:tgtEl>
                                          <p:spTgt spid="74"/>
                                        </p:tgtEl>
                                        <p:attrNameLst>
                                          <p:attrName>ppt_h</p:attrName>
                                        </p:attrNameLst>
                                      </p:cBhvr>
                                      <p:tavLst>
                                        <p:tav tm="0">
                                          <p:val>
                                            <p:fltVal val="0"/>
                                          </p:val>
                                        </p:tav>
                                        <p:tav tm="100000">
                                          <p:val>
                                            <p:strVal val="#ppt_h"/>
                                          </p:val>
                                        </p:tav>
                                      </p:tavLst>
                                    </p:anim>
                                    <p:animEffect transition="in" filter="fade">
                                      <p:cBhvr>
                                        <p:cTn id="25" dur="250"/>
                                        <p:tgtEl>
                                          <p:spTgt spid="74"/>
                                        </p:tgtEl>
                                      </p:cBhvr>
                                    </p:animEffect>
                                  </p:childTnLst>
                                </p:cTn>
                              </p:par>
                              <p:par>
                                <p:cTn id="26" presetID="22" presetClass="entr" presetSubtype="2" fill="hold" nodeType="withEffect">
                                  <p:stCondLst>
                                    <p:cond delay="300"/>
                                  </p:stCondLst>
                                  <p:childTnLst>
                                    <p:set>
                                      <p:cBhvr>
                                        <p:cTn id="27" dur="1" fill="hold">
                                          <p:stCondLst>
                                            <p:cond delay="0"/>
                                          </p:stCondLst>
                                        </p:cTn>
                                        <p:tgtEl>
                                          <p:spTgt spid="6"/>
                                        </p:tgtEl>
                                        <p:attrNameLst>
                                          <p:attrName>style.visibility</p:attrName>
                                        </p:attrNameLst>
                                      </p:cBhvr>
                                      <p:to>
                                        <p:strVal val="visible"/>
                                      </p:to>
                                    </p:set>
                                    <p:animEffect transition="in" filter="wipe(right)">
                                      <p:cBhvr>
                                        <p:cTn id="28" dur="250"/>
                                        <p:tgtEl>
                                          <p:spTgt spid="6"/>
                                        </p:tgtEl>
                                      </p:cBhvr>
                                    </p:animEffect>
                                  </p:childTnLst>
                                </p:cTn>
                              </p:par>
                              <p:par>
                                <p:cTn id="29" presetID="10" presetClass="entr" presetSubtype="0" fill="hold" grpId="0" nodeType="withEffect">
                                  <p:stCondLst>
                                    <p:cond delay="40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250"/>
                                        <p:tgtEl>
                                          <p:spTgt spid="77"/>
                                        </p:tgtEl>
                                      </p:cBhvr>
                                    </p:animEffect>
                                  </p:childTnLst>
                                </p:cTn>
                              </p:par>
                              <p:par>
                                <p:cTn id="32" presetID="53" presetClass="entr" presetSubtype="16" fill="hold" grpId="0" nodeType="withEffect">
                                  <p:stCondLst>
                                    <p:cond delay="300"/>
                                  </p:stCondLst>
                                  <p:childTnLst>
                                    <p:set>
                                      <p:cBhvr>
                                        <p:cTn id="33" dur="1" fill="hold">
                                          <p:stCondLst>
                                            <p:cond delay="0"/>
                                          </p:stCondLst>
                                        </p:cTn>
                                        <p:tgtEl>
                                          <p:spTgt spid="4"/>
                                        </p:tgtEl>
                                        <p:attrNameLst>
                                          <p:attrName>style.visibility</p:attrName>
                                        </p:attrNameLst>
                                      </p:cBhvr>
                                      <p:to>
                                        <p:strVal val="visible"/>
                                      </p:to>
                                    </p:set>
                                    <p:anim calcmode="lin" valueType="num">
                                      <p:cBhvr>
                                        <p:cTn id="34" dur="250" fill="hold"/>
                                        <p:tgtEl>
                                          <p:spTgt spid="4"/>
                                        </p:tgtEl>
                                        <p:attrNameLst>
                                          <p:attrName>ppt_w</p:attrName>
                                        </p:attrNameLst>
                                      </p:cBhvr>
                                      <p:tavLst>
                                        <p:tav tm="0">
                                          <p:val>
                                            <p:fltVal val="0"/>
                                          </p:val>
                                        </p:tav>
                                        <p:tav tm="100000">
                                          <p:val>
                                            <p:strVal val="#ppt_w"/>
                                          </p:val>
                                        </p:tav>
                                      </p:tavLst>
                                    </p:anim>
                                    <p:anim calcmode="lin" valueType="num">
                                      <p:cBhvr>
                                        <p:cTn id="35" dur="250" fill="hold"/>
                                        <p:tgtEl>
                                          <p:spTgt spid="4"/>
                                        </p:tgtEl>
                                        <p:attrNameLst>
                                          <p:attrName>ppt_h</p:attrName>
                                        </p:attrNameLst>
                                      </p:cBhvr>
                                      <p:tavLst>
                                        <p:tav tm="0">
                                          <p:val>
                                            <p:fltVal val="0"/>
                                          </p:val>
                                        </p:tav>
                                        <p:tav tm="100000">
                                          <p:val>
                                            <p:strVal val="#ppt_h"/>
                                          </p:val>
                                        </p:tav>
                                      </p:tavLst>
                                    </p:anim>
                                    <p:animEffect transition="in" filter="fade">
                                      <p:cBhvr>
                                        <p:cTn id="36" dur="250"/>
                                        <p:tgtEl>
                                          <p:spTgt spid="4"/>
                                        </p:tgtEl>
                                      </p:cBhvr>
                                    </p:animEffect>
                                  </p:childTnLst>
                                </p:cTn>
                              </p:par>
                              <p:par>
                                <p:cTn id="37" presetID="22" presetClass="entr" presetSubtype="8" fill="hold" nodeType="withEffect">
                                  <p:stCondLst>
                                    <p:cond delay="40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250"/>
                                        <p:tgtEl>
                                          <p:spTgt spid="19"/>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47"/>
                                        </p:tgtEl>
                                        <p:attrNameLst>
                                          <p:attrName>style.visibility</p:attrName>
                                        </p:attrNameLst>
                                      </p:cBhvr>
                                      <p:to>
                                        <p:strVal val="visible"/>
                                      </p:to>
                                    </p:set>
                                    <p:animEffect transition="in" filter="fade">
                                      <p:cBhvr>
                                        <p:cTn id="42" dur="250"/>
                                        <p:tgtEl>
                                          <p:spTgt spid="47"/>
                                        </p:tgtEl>
                                      </p:cBhvr>
                                    </p:animEffect>
                                  </p:childTnLst>
                                </p:cTn>
                              </p:par>
                              <p:par>
                                <p:cTn id="43" presetID="53" presetClass="entr" presetSubtype="16" fill="hold" grpId="0" nodeType="withEffect">
                                  <p:stCondLst>
                                    <p:cond delay="400"/>
                                  </p:stCondLst>
                                  <p:childTnLst>
                                    <p:set>
                                      <p:cBhvr>
                                        <p:cTn id="44" dur="1" fill="hold">
                                          <p:stCondLst>
                                            <p:cond delay="0"/>
                                          </p:stCondLst>
                                        </p:cTn>
                                        <p:tgtEl>
                                          <p:spTgt spid="62"/>
                                        </p:tgtEl>
                                        <p:attrNameLst>
                                          <p:attrName>style.visibility</p:attrName>
                                        </p:attrNameLst>
                                      </p:cBhvr>
                                      <p:to>
                                        <p:strVal val="visible"/>
                                      </p:to>
                                    </p:set>
                                    <p:anim calcmode="lin" valueType="num">
                                      <p:cBhvr>
                                        <p:cTn id="45" dur="250" fill="hold"/>
                                        <p:tgtEl>
                                          <p:spTgt spid="62"/>
                                        </p:tgtEl>
                                        <p:attrNameLst>
                                          <p:attrName>ppt_w</p:attrName>
                                        </p:attrNameLst>
                                      </p:cBhvr>
                                      <p:tavLst>
                                        <p:tav tm="0">
                                          <p:val>
                                            <p:fltVal val="0"/>
                                          </p:val>
                                        </p:tav>
                                        <p:tav tm="100000">
                                          <p:val>
                                            <p:strVal val="#ppt_w"/>
                                          </p:val>
                                        </p:tav>
                                      </p:tavLst>
                                    </p:anim>
                                    <p:anim calcmode="lin" valueType="num">
                                      <p:cBhvr>
                                        <p:cTn id="46" dur="250" fill="hold"/>
                                        <p:tgtEl>
                                          <p:spTgt spid="62"/>
                                        </p:tgtEl>
                                        <p:attrNameLst>
                                          <p:attrName>ppt_h</p:attrName>
                                        </p:attrNameLst>
                                      </p:cBhvr>
                                      <p:tavLst>
                                        <p:tav tm="0">
                                          <p:val>
                                            <p:fltVal val="0"/>
                                          </p:val>
                                        </p:tav>
                                        <p:tav tm="100000">
                                          <p:val>
                                            <p:strVal val="#ppt_h"/>
                                          </p:val>
                                        </p:tav>
                                      </p:tavLst>
                                    </p:anim>
                                    <p:animEffect transition="in" filter="fade">
                                      <p:cBhvr>
                                        <p:cTn id="47" dur="250"/>
                                        <p:tgtEl>
                                          <p:spTgt spid="62"/>
                                        </p:tgtEl>
                                      </p:cBhvr>
                                    </p:animEffect>
                                  </p:childTnLst>
                                </p:cTn>
                              </p:par>
                              <p:par>
                                <p:cTn id="48" presetID="22" presetClass="entr" presetSubtype="2" fill="hold" nodeType="withEffect">
                                  <p:stCondLst>
                                    <p:cond delay="500"/>
                                  </p:stCondLst>
                                  <p:childTnLst>
                                    <p:set>
                                      <p:cBhvr>
                                        <p:cTn id="49" dur="1" fill="hold">
                                          <p:stCondLst>
                                            <p:cond delay="0"/>
                                          </p:stCondLst>
                                        </p:cTn>
                                        <p:tgtEl>
                                          <p:spTgt spid="7"/>
                                        </p:tgtEl>
                                        <p:attrNameLst>
                                          <p:attrName>style.visibility</p:attrName>
                                        </p:attrNameLst>
                                      </p:cBhvr>
                                      <p:to>
                                        <p:strVal val="visible"/>
                                      </p:to>
                                    </p:set>
                                    <p:animEffect transition="in" filter="wipe(right)">
                                      <p:cBhvr>
                                        <p:cTn id="50" dur="250"/>
                                        <p:tgtEl>
                                          <p:spTgt spid="7"/>
                                        </p:tgtEl>
                                      </p:cBhvr>
                                    </p:animEffect>
                                  </p:childTnLst>
                                </p:cTn>
                              </p:par>
                              <p:par>
                                <p:cTn id="51" presetID="10" presetClass="entr" presetSubtype="0" fill="hold" grpId="0" nodeType="withEffect">
                                  <p:stCondLst>
                                    <p:cond delay="600"/>
                                  </p:stCondLst>
                                  <p:childTnLst>
                                    <p:set>
                                      <p:cBhvr>
                                        <p:cTn id="52" dur="1" fill="hold">
                                          <p:stCondLst>
                                            <p:cond delay="0"/>
                                          </p:stCondLst>
                                        </p:cTn>
                                        <p:tgtEl>
                                          <p:spTgt spid="65"/>
                                        </p:tgtEl>
                                        <p:attrNameLst>
                                          <p:attrName>style.visibility</p:attrName>
                                        </p:attrNameLst>
                                      </p:cBhvr>
                                      <p:to>
                                        <p:strVal val="visible"/>
                                      </p:to>
                                    </p:set>
                                    <p:animEffect transition="in" filter="fade">
                                      <p:cBhvr>
                                        <p:cTn id="53" dur="250"/>
                                        <p:tgtEl>
                                          <p:spTgt spid="65"/>
                                        </p:tgtEl>
                                      </p:cBhvr>
                                    </p:animEffect>
                                  </p:childTnLst>
                                </p:cTn>
                              </p:par>
                              <p:par>
                                <p:cTn id="54" presetID="53" presetClass="entr" presetSubtype="16" fill="hold" grpId="0" nodeType="withEffect">
                                  <p:stCondLst>
                                    <p:cond delay="500"/>
                                  </p:stCondLst>
                                  <p:childTnLst>
                                    <p:set>
                                      <p:cBhvr>
                                        <p:cTn id="55" dur="1" fill="hold">
                                          <p:stCondLst>
                                            <p:cond delay="0"/>
                                          </p:stCondLst>
                                        </p:cTn>
                                        <p:tgtEl>
                                          <p:spTgt spid="66"/>
                                        </p:tgtEl>
                                        <p:attrNameLst>
                                          <p:attrName>style.visibility</p:attrName>
                                        </p:attrNameLst>
                                      </p:cBhvr>
                                      <p:to>
                                        <p:strVal val="visible"/>
                                      </p:to>
                                    </p:set>
                                    <p:anim calcmode="lin" valueType="num">
                                      <p:cBhvr>
                                        <p:cTn id="56" dur="250" fill="hold"/>
                                        <p:tgtEl>
                                          <p:spTgt spid="66"/>
                                        </p:tgtEl>
                                        <p:attrNameLst>
                                          <p:attrName>ppt_w</p:attrName>
                                        </p:attrNameLst>
                                      </p:cBhvr>
                                      <p:tavLst>
                                        <p:tav tm="0">
                                          <p:val>
                                            <p:fltVal val="0"/>
                                          </p:val>
                                        </p:tav>
                                        <p:tav tm="100000">
                                          <p:val>
                                            <p:strVal val="#ppt_w"/>
                                          </p:val>
                                        </p:tav>
                                      </p:tavLst>
                                    </p:anim>
                                    <p:anim calcmode="lin" valueType="num">
                                      <p:cBhvr>
                                        <p:cTn id="57" dur="250" fill="hold"/>
                                        <p:tgtEl>
                                          <p:spTgt spid="66"/>
                                        </p:tgtEl>
                                        <p:attrNameLst>
                                          <p:attrName>ppt_h</p:attrName>
                                        </p:attrNameLst>
                                      </p:cBhvr>
                                      <p:tavLst>
                                        <p:tav tm="0">
                                          <p:val>
                                            <p:fltVal val="0"/>
                                          </p:val>
                                        </p:tav>
                                        <p:tav tm="100000">
                                          <p:val>
                                            <p:strVal val="#ppt_h"/>
                                          </p:val>
                                        </p:tav>
                                      </p:tavLst>
                                    </p:anim>
                                    <p:animEffect transition="in" filter="fade">
                                      <p:cBhvr>
                                        <p:cTn id="58" dur="250"/>
                                        <p:tgtEl>
                                          <p:spTgt spid="66"/>
                                        </p:tgtEl>
                                      </p:cBhvr>
                                    </p:animEffect>
                                  </p:childTnLst>
                                </p:cTn>
                              </p:par>
                              <p:par>
                                <p:cTn id="59" presetID="22" presetClass="entr" presetSubtype="2" fill="hold" nodeType="withEffect">
                                  <p:stCondLst>
                                    <p:cond delay="600"/>
                                  </p:stCondLst>
                                  <p:childTnLst>
                                    <p:set>
                                      <p:cBhvr>
                                        <p:cTn id="60" dur="1" fill="hold">
                                          <p:stCondLst>
                                            <p:cond delay="0"/>
                                          </p:stCondLst>
                                        </p:cTn>
                                        <p:tgtEl>
                                          <p:spTgt spid="21"/>
                                        </p:tgtEl>
                                        <p:attrNameLst>
                                          <p:attrName>style.visibility</p:attrName>
                                        </p:attrNameLst>
                                      </p:cBhvr>
                                      <p:to>
                                        <p:strVal val="visible"/>
                                      </p:to>
                                    </p:set>
                                    <p:animEffect transition="in" filter="wipe(right)">
                                      <p:cBhvr>
                                        <p:cTn id="61" dur="250"/>
                                        <p:tgtEl>
                                          <p:spTgt spid="21"/>
                                        </p:tgtEl>
                                      </p:cBhvr>
                                    </p:animEffect>
                                  </p:childTnLst>
                                </p:cTn>
                              </p:par>
                              <p:par>
                                <p:cTn id="62" presetID="10" presetClass="entr" presetSubtype="0" fill="hold" grpId="0" nodeType="withEffect">
                                  <p:stCondLst>
                                    <p:cond delay="70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250"/>
                                        <p:tgtEl>
                                          <p:spTgt spid="69"/>
                                        </p:tgtEl>
                                      </p:cBhvr>
                                    </p:animEffect>
                                  </p:childTnLst>
                                </p:cTn>
                              </p:par>
                              <p:par>
                                <p:cTn id="65" presetID="22" presetClass="entr" presetSubtype="2" fill="hold" nodeType="withEffect">
                                  <p:stCondLst>
                                    <p:cond delay="60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250"/>
                                        <p:tgtEl>
                                          <p:spTgt spid="5"/>
                                        </p:tgtEl>
                                      </p:cBhvr>
                                    </p:animEffect>
                                  </p:childTnLst>
                                </p:cTn>
                              </p:par>
                              <p:par>
                                <p:cTn id="68" presetID="10" presetClass="entr" presetSubtype="0" fill="hold" grpId="0" nodeType="withEffect">
                                  <p:stCondLst>
                                    <p:cond delay="700"/>
                                  </p:stCondLst>
                                  <p:childTnLst>
                                    <p:set>
                                      <p:cBhvr>
                                        <p:cTn id="69" dur="1" fill="hold">
                                          <p:stCondLst>
                                            <p:cond delay="0"/>
                                          </p:stCondLst>
                                        </p:cTn>
                                        <p:tgtEl>
                                          <p:spTgt spid="82"/>
                                        </p:tgtEl>
                                        <p:attrNameLst>
                                          <p:attrName>style.visibility</p:attrName>
                                        </p:attrNameLst>
                                      </p:cBhvr>
                                      <p:to>
                                        <p:strVal val="visible"/>
                                      </p:to>
                                    </p:set>
                                    <p:animEffect transition="in" filter="fade">
                                      <p:cBhvr>
                                        <p:cTn id="70" dur="25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7" grpId="0"/>
      <p:bldP spid="49" grpId="0" animBg="1"/>
      <p:bldP spid="59" grpId="0"/>
      <p:bldP spid="62" grpId="0" animBg="1"/>
      <p:bldP spid="65" grpId="0"/>
      <p:bldP spid="66" grpId="0" animBg="1"/>
      <p:bldP spid="69" grpId="0"/>
      <p:bldP spid="74" grpId="0" animBg="1"/>
      <p:bldP spid="77" grpId="0"/>
      <p:bldP spid="79" grpId="0" animBg="1"/>
      <p:bldP spid="82" grpId="0"/>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Main References</a:t>
            </a:r>
            <a:endParaRPr dirty="0">
              <a:solidFill>
                <a:srgbClr val="2185C5"/>
              </a:solidFill>
            </a:endParaRPr>
          </a:p>
        </p:txBody>
      </p:sp>
      <p:sp>
        <p:nvSpPr>
          <p:cNvPr id="2" name="Rectangle 1"/>
          <p:cNvSpPr/>
          <p:nvPr/>
        </p:nvSpPr>
        <p:spPr>
          <a:xfrm>
            <a:off x="1192776" y="1642070"/>
            <a:ext cx="8072284" cy="5201424"/>
          </a:xfrm>
          <a:prstGeom prst="rect">
            <a:avLst/>
          </a:prstGeom>
        </p:spPr>
        <p:txBody>
          <a:bodyPr wrap="square">
            <a:spAutoFit/>
          </a:bodyPr>
          <a:lstStyle/>
          <a:p>
            <a:pPr marL="342900" indent="-342900">
              <a:spcAft>
                <a:spcPts val="1200"/>
              </a:spcAft>
              <a:buFont typeface="+mj-lt"/>
              <a:buAutoNum type="arabicPeriod"/>
            </a:pPr>
            <a:r>
              <a:rPr lang="fr-CA" dirty="0" err="1">
                <a:solidFill>
                  <a:srgbClr val="677480"/>
                </a:solidFill>
              </a:rPr>
              <a:t>Bahna</a:t>
            </a:r>
            <a:r>
              <a:rPr lang="fr-CA" dirty="0">
                <a:solidFill>
                  <a:srgbClr val="677480"/>
                </a:solidFill>
              </a:rPr>
              <a:t>-Nolan, M. (2016). </a:t>
            </a:r>
            <a:r>
              <a:rPr lang="fr-CA" dirty="0" err="1">
                <a:solidFill>
                  <a:srgbClr val="677480"/>
                </a:solidFill>
              </a:rPr>
              <a:t>Simplified</a:t>
            </a:r>
            <a:r>
              <a:rPr lang="fr-CA" dirty="0">
                <a:solidFill>
                  <a:srgbClr val="677480"/>
                </a:solidFill>
              </a:rPr>
              <a:t> </a:t>
            </a:r>
            <a:r>
              <a:rPr lang="fr-CA" dirty="0" err="1">
                <a:solidFill>
                  <a:srgbClr val="677480"/>
                </a:solidFill>
              </a:rPr>
              <a:t>Isue</a:t>
            </a:r>
            <a:r>
              <a:rPr lang="fr-CA" dirty="0">
                <a:solidFill>
                  <a:srgbClr val="677480"/>
                </a:solidFill>
              </a:rPr>
              <a:t> and </a:t>
            </a:r>
            <a:r>
              <a:rPr lang="fr-CA" dirty="0" err="1">
                <a:solidFill>
                  <a:srgbClr val="677480"/>
                </a:solidFill>
              </a:rPr>
              <a:t>Accelerated</a:t>
            </a:r>
            <a:r>
              <a:rPr lang="fr-CA" dirty="0">
                <a:solidFill>
                  <a:srgbClr val="677480"/>
                </a:solidFill>
              </a:rPr>
              <a:t> </a:t>
            </a:r>
            <a:r>
              <a:rPr lang="fr-CA" dirty="0" err="1">
                <a:solidFill>
                  <a:srgbClr val="677480"/>
                </a:solidFill>
              </a:rPr>
              <a:t>Underwriting</a:t>
            </a:r>
            <a:r>
              <a:rPr lang="fr-CA" dirty="0">
                <a:solidFill>
                  <a:srgbClr val="677480"/>
                </a:solidFill>
              </a:rPr>
              <a:t>. </a:t>
            </a:r>
            <a:r>
              <a:rPr lang="fr-CA" i="1" dirty="0">
                <a:solidFill>
                  <a:srgbClr val="677480"/>
                </a:solidFill>
              </a:rPr>
              <a:t>American </a:t>
            </a:r>
            <a:r>
              <a:rPr lang="fr-CA" i="1" dirty="0" err="1">
                <a:solidFill>
                  <a:srgbClr val="677480"/>
                </a:solidFill>
              </a:rPr>
              <a:t>Academy</a:t>
            </a:r>
            <a:r>
              <a:rPr lang="fr-CA" i="1" dirty="0">
                <a:solidFill>
                  <a:srgbClr val="677480"/>
                </a:solidFill>
              </a:rPr>
              <a:t> of </a:t>
            </a:r>
            <a:r>
              <a:rPr lang="fr-CA" i="1" dirty="0" err="1">
                <a:solidFill>
                  <a:srgbClr val="677480"/>
                </a:solidFill>
              </a:rPr>
              <a:t>Actuaries</a:t>
            </a:r>
            <a:r>
              <a:rPr lang="fr-CA" i="1" dirty="0">
                <a:solidFill>
                  <a:srgbClr val="677480"/>
                </a:solidFill>
              </a:rPr>
              <a:t>.</a:t>
            </a:r>
          </a:p>
          <a:p>
            <a:pPr marL="342900" indent="-342900">
              <a:spcAft>
                <a:spcPts val="1200"/>
              </a:spcAft>
              <a:buFont typeface="+mj-lt"/>
              <a:buAutoNum type="arabicPeriod"/>
            </a:pPr>
            <a:r>
              <a:rPr lang="en-US" dirty="0">
                <a:solidFill>
                  <a:srgbClr val="677480"/>
                </a:solidFill>
                <a:latin typeface="Lato"/>
              </a:rPr>
              <a:t>Batty, M. &amp; al. (2010). Predictive Modeling for Life Insurance.</a:t>
            </a:r>
          </a:p>
          <a:p>
            <a:pPr marL="342900" indent="-342900">
              <a:spcAft>
                <a:spcPts val="1200"/>
              </a:spcAft>
              <a:buFont typeface="+mj-lt"/>
              <a:buAutoNum type="arabicPeriod"/>
            </a:pPr>
            <a:r>
              <a:rPr lang="en-US" dirty="0" err="1">
                <a:solidFill>
                  <a:srgbClr val="677480"/>
                </a:solidFill>
              </a:rPr>
              <a:t>Belot</a:t>
            </a:r>
            <a:r>
              <a:rPr lang="en-US" dirty="0">
                <a:solidFill>
                  <a:srgbClr val="677480"/>
                </a:solidFill>
              </a:rPr>
              <a:t>, S. (2015). What Kind of Investments Do Insurance Companies Make With Their premiums (Float)? </a:t>
            </a:r>
            <a:r>
              <a:rPr lang="en-US" i="1" dirty="0">
                <a:solidFill>
                  <a:srgbClr val="677480"/>
                </a:solidFill>
              </a:rPr>
              <a:t>Quora</a:t>
            </a:r>
          </a:p>
          <a:p>
            <a:pPr marL="342900" indent="-342900">
              <a:spcAft>
                <a:spcPts val="1200"/>
              </a:spcAft>
              <a:buFont typeface="+mj-lt"/>
              <a:buAutoNum type="arabicPeriod"/>
            </a:pPr>
            <a:r>
              <a:rPr lang="fr-CA" dirty="0" err="1">
                <a:solidFill>
                  <a:srgbClr val="677480"/>
                </a:solidFill>
              </a:rPr>
              <a:t>Boobier</a:t>
            </a:r>
            <a:r>
              <a:rPr lang="fr-CA" dirty="0">
                <a:solidFill>
                  <a:srgbClr val="677480"/>
                </a:solidFill>
              </a:rPr>
              <a:t>, T. (2016). Analytics for </a:t>
            </a:r>
            <a:r>
              <a:rPr lang="fr-CA" dirty="0" err="1">
                <a:solidFill>
                  <a:srgbClr val="677480"/>
                </a:solidFill>
              </a:rPr>
              <a:t>Insurance</a:t>
            </a:r>
            <a:r>
              <a:rPr lang="fr-CA" dirty="0">
                <a:solidFill>
                  <a:srgbClr val="677480"/>
                </a:solidFill>
              </a:rPr>
              <a:t>: The Real Business of Big Data. </a:t>
            </a:r>
            <a:r>
              <a:rPr lang="fr-CA" i="1" dirty="0">
                <a:solidFill>
                  <a:srgbClr val="677480"/>
                </a:solidFill>
              </a:rPr>
              <a:t>John </a:t>
            </a:r>
            <a:r>
              <a:rPr lang="fr-CA" i="1" dirty="0" err="1">
                <a:solidFill>
                  <a:srgbClr val="677480"/>
                </a:solidFill>
              </a:rPr>
              <a:t>Wiley</a:t>
            </a:r>
            <a:r>
              <a:rPr lang="fr-CA" i="1" dirty="0">
                <a:solidFill>
                  <a:srgbClr val="677480"/>
                </a:solidFill>
              </a:rPr>
              <a:t> &amp; Sons Ltd.</a:t>
            </a:r>
          </a:p>
          <a:p>
            <a:pPr marL="342900" indent="-342900">
              <a:spcAft>
                <a:spcPts val="1200"/>
              </a:spcAft>
              <a:buFont typeface="+mj-lt"/>
              <a:buAutoNum type="arabicPeriod"/>
            </a:pPr>
            <a:r>
              <a:rPr lang="fr-CA" dirty="0" err="1">
                <a:solidFill>
                  <a:srgbClr val="677480"/>
                </a:solidFill>
              </a:rPr>
              <a:t>Hackett</a:t>
            </a:r>
            <a:r>
              <a:rPr lang="fr-CA" dirty="0">
                <a:solidFill>
                  <a:srgbClr val="677480"/>
                </a:solidFill>
              </a:rPr>
              <a:t>, D. (2016). Big Data in Life </a:t>
            </a:r>
            <a:r>
              <a:rPr lang="fr-CA" dirty="0" err="1">
                <a:solidFill>
                  <a:srgbClr val="677480"/>
                </a:solidFill>
              </a:rPr>
              <a:t>Insurance</a:t>
            </a:r>
            <a:r>
              <a:rPr lang="fr-CA" dirty="0">
                <a:solidFill>
                  <a:srgbClr val="677480"/>
                </a:solidFill>
              </a:rPr>
              <a:t>. </a:t>
            </a:r>
            <a:r>
              <a:rPr lang="fr-CA" i="1" dirty="0">
                <a:solidFill>
                  <a:srgbClr val="677480"/>
                </a:solidFill>
              </a:rPr>
              <a:t>MLC Life </a:t>
            </a:r>
            <a:r>
              <a:rPr lang="fr-CA" i="1" dirty="0" err="1">
                <a:solidFill>
                  <a:srgbClr val="677480"/>
                </a:solidFill>
              </a:rPr>
              <a:t>Insurance</a:t>
            </a:r>
            <a:r>
              <a:rPr lang="fr-CA" i="1" dirty="0">
                <a:solidFill>
                  <a:srgbClr val="677480"/>
                </a:solidFill>
              </a:rPr>
              <a:t>.</a:t>
            </a:r>
          </a:p>
          <a:p>
            <a:pPr marL="342900" indent="-342900">
              <a:spcAft>
                <a:spcPts val="1200"/>
              </a:spcAft>
              <a:buFont typeface="+mj-lt"/>
              <a:buAutoNum type="arabicPeriod"/>
            </a:pPr>
            <a:r>
              <a:rPr lang="en-US" dirty="0">
                <a:solidFill>
                  <a:srgbClr val="677480"/>
                </a:solidFill>
              </a:rPr>
              <a:t>Kurt, D. (2018). For Life Insurers, Making Money is a Numbers Game. </a:t>
            </a:r>
            <a:r>
              <a:rPr lang="en-US" i="1" dirty="0">
                <a:solidFill>
                  <a:srgbClr val="677480"/>
                </a:solidFill>
              </a:rPr>
              <a:t>Investopedia</a:t>
            </a:r>
            <a:r>
              <a:rPr lang="en-US" dirty="0">
                <a:solidFill>
                  <a:srgbClr val="677480"/>
                </a:solidFill>
              </a:rPr>
              <a:t>.</a:t>
            </a:r>
          </a:p>
          <a:p>
            <a:pPr marL="342900" indent="-342900">
              <a:spcAft>
                <a:spcPts val="1200"/>
              </a:spcAft>
              <a:buFont typeface="+mj-lt"/>
              <a:buAutoNum type="arabicPeriod"/>
            </a:pPr>
            <a:r>
              <a:rPr lang="fr-CA" dirty="0" err="1">
                <a:solidFill>
                  <a:srgbClr val="677480"/>
                </a:solidFill>
              </a:rPr>
              <a:t>Leefeldt</a:t>
            </a:r>
            <a:r>
              <a:rPr lang="fr-CA" dirty="0">
                <a:solidFill>
                  <a:srgbClr val="677480"/>
                </a:solidFill>
              </a:rPr>
              <a:t>, E. (2017). How Life </a:t>
            </a:r>
            <a:r>
              <a:rPr lang="fr-CA" dirty="0" err="1">
                <a:solidFill>
                  <a:srgbClr val="677480"/>
                </a:solidFill>
              </a:rPr>
              <a:t>Insurers</a:t>
            </a:r>
            <a:r>
              <a:rPr lang="fr-CA" dirty="0">
                <a:solidFill>
                  <a:srgbClr val="677480"/>
                </a:solidFill>
              </a:rPr>
              <a:t> Can </a:t>
            </a:r>
            <a:r>
              <a:rPr lang="fr-CA" dirty="0" err="1">
                <a:solidFill>
                  <a:srgbClr val="677480"/>
                </a:solidFill>
              </a:rPr>
              <a:t>Sell</a:t>
            </a:r>
            <a:r>
              <a:rPr lang="fr-CA" dirty="0">
                <a:solidFill>
                  <a:srgbClr val="677480"/>
                </a:solidFill>
              </a:rPr>
              <a:t> You a Policy </a:t>
            </a:r>
            <a:r>
              <a:rPr lang="fr-CA" dirty="0" err="1">
                <a:solidFill>
                  <a:srgbClr val="677480"/>
                </a:solidFill>
              </a:rPr>
              <a:t>Without</a:t>
            </a:r>
            <a:r>
              <a:rPr lang="fr-CA" dirty="0">
                <a:solidFill>
                  <a:srgbClr val="677480"/>
                </a:solidFill>
              </a:rPr>
              <a:t> a </a:t>
            </a:r>
            <a:r>
              <a:rPr lang="fr-CA" dirty="0" err="1">
                <a:solidFill>
                  <a:srgbClr val="677480"/>
                </a:solidFill>
              </a:rPr>
              <a:t>Doctor’s</a:t>
            </a:r>
            <a:r>
              <a:rPr lang="fr-CA" dirty="0">
                <a:solidFill>
                  <a:srgbClr val="677480"/>
                </a:solidFill>
              </a:rPr>
              <a:t> </a:t>
            </a:r>
            <a:r>
              <a:rPr lang="fr-CA" dirty="0" err="1">
                <a:solidFill>
                  <a:srgbClr val="677480"/>
                </a:solidFill>
              </a:rPr>
              <a:t>Visit</a:t>
            </a:r>
            <a:r>
              <a:rPr lang="fr-CA" dirty="0">
                <a:solidFill>
                  <a:srgbClr val="677480"/>
                </a:solidFill>
              </a:rPr>
              <a:t>. </a:t>
            </a:r>
            <a:r>
              <a:rPr lang="fr-CA" i="1" dirty="0" err="1">
                <a:solidFill>
                  <a:srgbClr val="677480"/>
                </a:solidFill>
              </a:rPr>
              <a:t>Moneywatch</a:t>
            </a:r>
            <a:r>
              <a:rPr lang="fr-CA" i="1" dirty="0">
                <a:solidFill>
                  <a:srgbClr val="677480"/>
                </a:solidFill>
              </a:rPr>
              <a:t>.</a:t>
            </a:r>
          </a:p>
          <a:p>
            <a:pPr>
              <a:spcAft>
                <a:spcPts val="1200"/>
              </a:spcAft>
            </a:pPr>
            <a:endParaRPr lang="fr-CA" dirty="0"/>
          </a:p>
          <a:p>
            <a:pPr marL="342900" indent="-342900">
              <a:buFont typeface="+mj-lt"/>
              <a:buAutoNum type="arabicPeriod"/>
            </a:pPr>
            <a:endParaRPr lang="fr-CA" dirty="0"/>
          </a:p>
        </p:txBody>
      </p:sp>
    </p:spTree>
    <p:extLst>
      <p:ext uri="{BB962C8B-B14F-4D97-AF65-F5344CB8AC3E}">
        <p14:creationId xmlns:p14="http://schemas.microsoft.com/office/powerpoint/2010/main" val="39192579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Elbow Connector 11">
            <a:extLst>
              <a:ext uri="{FF2B5EF4-FFF2-40B4-BE49-F238E27FC236}">
                <a16:creationId xmlns:a16="http://schemas.microsoft.com/office/drawing/2014/main" id="{A87F0B26-C7DC-4C80-84C5-CD116C977198}"/>
              </a:ext>
            </a:extLst>
          </p:cNvPr>
          <p:cNvCxnSpPr>
            <a:cxnSpLocks/>
            <a:stCxn id="45" idx="6"/>
            <a:endCxn id="27" idx="2"/>
          </p:cNvCxnSpPr>
          <p:nvPr/>
        </p:nvCxnSpPr>
        <p:spPr>
          <a:xfrm flipV="1">
            <a:off x="5808042" y="1196981"/>
            <a:ext cx="2909335" cy="1100637"/>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6" name="Elbow Connector 12">
            <a:extLst>
              <a:ext uri="{FF2B5EF4-FFF2-40B4-BE49-F238E27FC236}">
                <a16:creationId xmlns:a16="http://schemas.microsoft.com/office/drawing/2014/main" id="{28E3E235-50FD-493E-BE58-21775C214FFE}"/>
              </a:ext>
            </a:extLst>
          </p:cNvPr>
          <p:cNvCxnSpPr>
            <a:cxnSpLocks/>
            <a:stCxn id="45" idx="6"/>
            <a:endCxn id="28" idx="2"/>
          </p:cNvCxnSpPr>
          <p:nvPr/>
        </p:nvCxnSpPr>
        <p:spPr>
          <a:xfrm>
            <a:off x="5808042" y="2297618"/>
            <a:ext cx="2924083" cy="1139115"/>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23" name="Elbow Connector 50">
            <a:extLst>
              <a:ext uri="{FF2B5EF4-FFF2-40B4-BE49-F238E27FC236}">
                <a16:creationId xmlns:a16="http://schemas.microsoft.com/office/drawing/2014/main" id="{4DF86411-BE2D-406F-945E-E9707DC82F1F}"/>
              </a:ext>
            </a:extLst>
          </p:cNvPr>
          <p:cNvCxnSpPr>
            <a:cxnSpLocks/>
            <a:stCxn id="39" idx="3"/>
          </p:cNvCxnSpPr>
          <p:nvPr/>
        </p:nvCxnSpPr>
        <p:spPr>
          <a:xfrm flipV="1">
            <a:off x="3174737" y="2297620"/>
            <a:ext cx="1708577" cy="1538400"/>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26" name="Elbow Connector 56">
            <a:extLst>
              <a:ext uri="{FF2B5EF4-FFF2-40B4-BE49-F238E27FC236}">
                <a16:creationId xmlns:a16="http://schemas.microsoft.com/office/drawing/2014/main" id="{01EFEA09-DAD6-4B4D-BD44-D67B719033BE}"/>
              </a:ext>
            </a:extLst>
          </p:cNvPr>
          <p:cNvCxnSpPr>
            <a:cxnSpLocks/>
            <a:stCxn id="39" idx="3"/>
          </p:cNvCxnSpPr>
          <p:nvPr/>
        </p:nvCxnSpPr>
        <p:spPr>
          <a:xfrm>
            <a:off x="3174737" y="3836020"/>
            <a:ext cx="1708577" cy="1611198"/>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27" name="Freeform 44">
            <a:extLst>
              <a:ext uri="{FF2B5EF4-FFF2-40B4-BE49-F238E27FC236}">
                <a16:creationId xmlns:a16="http://schemas.microsoft.com/office/drawing/2014/main" id="{738B3E66-C8C3-4BB3-9FC8-91226CE5D67C}"/>
              </a:ext>
            </a:extLst>
          </p:cNvPr>
          <p:cNvSpPr/>
          <p:nvPr/>
        </p:nvSpPr>
        <p:spPr>
          <a:xfrm rot="10800000" flipV="1">
            <a:off x="8717377" y="97890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ECEFD"/>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28" name="Freeform 45">
            <a:extLst>
              <a:ext uri="{FF2B5EF4-FFF2-40B4-BE49-F238E27FC236}">
                <a16:creationId xmlns:a16="http://schemas.microsoft.com/office/drawing/2014/main" id="{6A22C8FA-009A-49BA-8304-BBB4514CB7C1}"/>
              </a:ext>
            </a:extLst>
          </p:cNvPr>
          <p:cNvSpPr/>
          <p:nvPr/>
        </p:nvSpPr>
        <p:spPr>
          <a:xfrm rot="10800000" flipV="1">
            <a:off x="8732125" y="3218657"/>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39" name="Rounded Rectangle 23">
            <a:extLst>
              <a:ext uri="{FF2B5EF4-FFF2-40B4-BE49-F238E27FC236}">
                <a16:creationId xmlns:a16="http://schemas.microsoft.com/office/drawing/2014/main" id="{E7CDEE56-876C-4744-9505-88C823077B8A}"/>
              </a:ext>
            </a:extLst>
          </p:cNvPr>
          <p:cNvSpPr/>
          <p:nvPr/>
        </p:nvSpPr>
        <p:spPr>
          <a:xfrm>
            <a:off x="356839" y="3523785"/>
            <a:ext cx="2817898" cy="624469"/>
          </a:xfrm>
          <a:prstGeom prst="roundRect">
            <a:avLst>
              <a:gd name="adj" fmla="val 50000"/>
            </a:avLst>
          </a:prstGeom>
          <a:solidFill>
            <a:schemeClr val="tx1">
              <a:lumMod val="50000"/>
              <a:lumOff val="50000"/>
            </a:schemeClr>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2000" dirty="0">
                <a:solidFill>
                  <a:srgbClr val="FFFFFF"/>
                </a:solidFill>
              </a:rPr>
              <a:t>Are you a tobacco user?</a:t>
            </a:r>
          </a:p>
        </p:txBody>
      </p:sp>
      <p:sp>
        <p:nvSpPr>
          <p:cNvPr id="45" name="Oval 12">
            <a:extLst>
              <a:ext uri="{FF2B5EF4-FFF2-40B4-BE49-F238E27FC236}">
                <a16:creationId xmlns:a16="http://schemas.microsoft.com/office/drawing/2014/main" id="{ED2C8381-8F6A-414C-91CB-111452AAB9A6}"/>
              </a:ext>
            </a:extLst>
          </p:cNvPr>
          <p:cNvSpPr>
            <a:spLocks noChangeArrowheads="1"/>
          </p:cNvSpPr>
          <p:nvPr/>
        </p:nvSpPr>
        <p:spPr bwMode="auto">
          <a:xfrm>
            <a:off x="4871126" y="1836341"/>
            <a:ext cx="936916" cy="922553"/>
          </a:xfrm>
          <a:prstGeom prst="ellipse">
            <a:avLst/>
          </a:prstGeom>
          <a:solidFill>
            <a:schemeClr val="tx1">
              <a:lumMod val="50000"/>
              <a:lumOff val="50000"/>
            </a:schemeClr>
          </a:solidFill>
          <a:ln w="9525">
            <a:noFill/>
            <a:round/>
            <a:headEnd/>
            <a:tailEnd/>
          </a:ln>
        </p:spPr>
        <p:txBody>
          <a:bodyPr vert="horz" wrap="square" lIns="121920" tIns="60960" rIns="121920" bIns="60960" numCol="1" anchor="ctr" anchorCtr="0" compatLnSpc="1">
            <a:prstTxWarp prst="textNoShape">
              <a:avLst/>
            </a:prstTxWarp>
          </a:bodyPr>
          <a:lstStyle/>
          <a:p>
            <a:pPr algn="ctr"/>
            <a:r>
              <a:rPr lang="en-US" sz="2400" dirty="0">
                <a:solidFill>
                  <a:schemeClr val="bg1"/>
                </a:solidFill>
              </a:rPr>
              <a:t>No</a:t>
            </a:r>
          </a:p>
        </p:txBody>
      </p:sp>
      <p:sp>
        <p:nvSpPr>
          <p:cNvPr id="46" name="Shape 156">
            <a:extLst>
              <a:ext uri="{FF2B5EF4-FFF2-40B4-BE49-F238E27FC236}">
                <a16:creationId xmlns:a16="http://schemas.microsoft.com/office/drawing/2014/main" id="{7B415D00-DA94-4CE3-A729-4D3CACEFB609}"/>
              </a:ext>
            </a:extLst>
          </p:cNvPr>
          <p:cNvSpPr txBox="1">
            <a:spLocks noGrp="1"/>
          </p:cNvSpPr>
          <p:nvPr>
            <p:ph type="title"/>
          </p:nvPr>
        </p:nvSpPr>
        <p:spPr>
          <a:xfrm>
            <a:off x="804245" y="274427"/>
            <a:ext cx="4482863"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Prediction Process</a:t>
            </a:r>
            <a:endParaRPr dirty="0">
              <a:solidFill>
                <a:srgbClr val="2185C5"/>
              </a:solidFill>
            </a:endParaRPr>
          </a:p>
        </p:txBody>
      </p:sp>
      <p:sp>
        <p:nvSpPr>
          <p:cNvPr id="47" name="Oval 12">
            <a:extLst>
              <a:ext uri="{FF2B5EF4-FFF2-40B4-BE49-F238E27FC236}">
                <a16:creationId xmlns:a16="http://schemas.microsoft.com/office/drawing/2014/main" id="{8DAEF2A3-C613-4243-8F99-52D4F8310FC2}"/>
              </a:ext>
            </a:extLst>
          </p:cNvPr>
          <p:cNvSpPr>
            <a:spLocks noChangeArrowheads="1"/>
          </p:cNvSpPr>
          <p:nvPr/>
        </p:nvSpPr>
        <p:spPr bwMode="auto">
          <a:xfrm>
            <a:off x="4861181" y="4985941"/>
            <a:ext cx="936916" cy="922553"/>
          </a:xfrm>
          <a:prstGeom prst="ellipse">
            <a:avLst/>
          </a:prstGeom>
          <a:solidFill>
            <a:schemeClr val="tx1">
              <a:lumMod val="50000"/>
              <a:lumOff val="50000"/>
            </a:schemeClr>
          </a:solidFill>
          <a:ln w="9525">
            <a:noFill/>
            <a:round/>
            <a:headEnd/>
            <a:tailEnd/>
          </a:ln>
        </p:spPr>
        <p:txBody>
          <a:bodyPr vert="horz" wrap="square" lIns="121920" tIns="60960" rIns="121920" bIns="60960" numCol="1" anchor="ctr" anchorCtr="0" compatLnSpc="1">
            <a:prstTxWarp prst="textNoShape">
              <a:avLst/>
            </a:prstTxWarp>
          </a:bodyPr>
          <a:lstStyle/>
          <a:p>
            <a:pPr algn="ctr"/>
            <a:r>
              <a:rPr lang="en-US" sz="2400" dirty="0">
                <a:solidFill>
                  <a:schemeClr val="bg1"/>
                </a:solidFill>
              </a:rPr>
              <a:t>Yes</a:t>
            </a:r>
          </a:p>
        </p:txBody>
      </p:sp>
      <p:cxnSp>
        <p:nvCxnSpPr>
          <p:cNvPr id="63" name="Elbow Connector 11">
            <a:extLst>
              <a:ext uri="{FF2B5EF4-FFF2-40B4-BE49-F238E27FC236}">
                <a16:creationId xmlns:a16="http://schemas.microsoft.com/office/drawing/2014/main" id="{383E7837-D5AB-4471-B601-4EFC8DE61E16}"/>
              </a:ext>
            </a:extLst>
          </p:cNvPr>
          <p:cNvCxnSpPr>
            <a:cxnSpLocks/>
            <a:stCxn id="45" idx="6"/>
            <a:endCxn id="65" idx="2"/>
          </p:cNvCxnSpPr>
          <p:nvPr/>
        </p:nvCxnSpPr>
        <p:spPr>
          <a:xfrm flipV="1">
            <a:off x="5808042" y="1911627"/>
            <a:ext cx="2924083" cy="385991"/>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64" name="Elbow Connector 12">
            <a:extLst>
              <a:ext uri="{FF2B5EF4-FFF2-40B4-BE49-F238E27FC236}">
                <a16:creationId xmlns:a16="http://schemas.microsoft.com/office/drawing/2014/main" id="{164BB3A8-4F5A-4133-AA50-55DC7446AC44}"/>
              </a:ext>
            </a:extLst>
          </p:cNvPr>
          <p:cNvCxnSpPr>
            <a:cxnSpLocks/>
            <a:stCxn id="45" idx="6"/>
            <a:endCxn id="66" idx="2"/>
          </p:cNvCxnSpPr>
          <p:nvPr/>
        </p:nvCxnSpPr>
        <p:spPr>
          <a:xfrm>
            <a:off x="5808042" y="2297618"/>
            <a:ext cx="2924082" cy="376562"/>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65" name="Freeform 44">
            <a:extLst>
              <a:ext uri="{FF2B5EF4-FFF2-40B4-BE49-F238E27FC236}">
                <a16:creationId xmlns:a16="http://schemas.microsoft.com/office/drawing/2014/main" id="{BA73DAFB-9E96-4EA8-9813-CD82B91FBD72}"/>
              </a:ext>
            </a:extLst>
          </p:cNvPr>
          <p:cNvSpPr/>
          <p:nvPr/>
        </p:nvSpPr>
        <p:spPr>
          <a:xfrm rot="10800000" flipV="1">
            <a:off x="8732125" y="1693551"/>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2185C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66" name="Freeform 45">
            <a:extLst>
              <a:ext uri="{FF2B5EF4-FFF2-40B4-BE49-F238E27FC236}">
                <a16:creationId xmlns:a16="http://schemas.microsoft.com/office/drawing/2014/main" id="{A6E91BBF-5166-4362-8DD1-7B7F40C5BA61}"/>
              </a:ext>
            </a:extLst>
          </p:cNvPr>
          <p:cNvSpPr/>
          <p:nvPr/>
        </p:nvSpPr>
        <p:spPr>
          <a:xfrm rot="10800000" flipV="1">
            <a:off x="8732124" y="2456104"/>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cxnSp>
        <p:nvCxnSpPr>
          <p:cNvPr id="77" name="Elbow Connector 11">
            <a:extLst>
              <a:ext uri="{FF2B5EF4-FFF2-40B4-BE49-F238E27FC236}">
                <a16:creationId xmlns:a16="http://schemas.microsoft.com/office/drawing/2014/main" id="{AB3E733D-49F5-4C4B-B936-E7BA384C37FB}"/>
              </a:ext>
            </a:extLst>
          </p:cNvPr>
          <p:cNvCxnSpPr>
            <a:cxnSpLocks/>
            <a:stCxn id="47" idx="6"/>
            <a:endCxn id="82" idx="2"/>
          </p:cNvCxnSpPr>
          <p:nvPr/>
        </p:nvCxnSpPr>
        <p:spPr>
          <a:xfrm flipV="1">
            <a:off x="5798097" y="5068700"/>
            <a:ext cx="2934027" cy="378518"/>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8" name="Elbow Connector 12">
            <a:extLst>
              <a:ext uri="{FF2B5EF4-FFF2-40B4-BE49-F238E27FC236}">
                <a16:creationId xmlns:a16="http://schemas.microsoft.com/office/drawing/2014/main" id="{6E0E801B-22AF-4038-A5B4-09F3EA9FC18F}"/>
              </a:ext>
            </a:extLst>
          </p:cNvPr>
          <p:cNvCxnSpPr>
            <a:cxnSpLocks/>
            <a:stCxn id="47" idx="6"/>
            <a:endCxn id="79" idx="2"/>
          </p:cNvCxnSpPr>
          <p:nvPr/>
        </p:nvCxnSpPr>
        <p:spPr>
          <a:xfrm>
            <a:off x="5798097" y="5447218"/>
            <a:ext cx="2934027" cy="384033"/>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79" name="Freeform 45">
            <a:extLst>
              <a:ext uri="{FF2B5EF4-FFF2-40B4-BE49-F238E27FC236}">
                <a16:creationId xmlns:a16="http://schemas.microsoft.com/office/drawing/2014/main" id="{2D720F69-358F-4F2E-B8CD-40737EDCB751}"/>
              </a:ext>
            </a:extLst>
          </p:cNvPr>
          <p:cNvSpPr/>
          <p:nvPr/>
        </p:nvSpPr>
        <p:spPr>
          <a:xfrm rot="10800000" flipV="1">
            <a:off x="8732124" y="561317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82" name="Freeform 45">
            <a:extLst>
              <a:ext uri="{FF2B5EF4-FFF2-40B4-BE49-F238E27FC236}">
                <a16:creationId xmlns:a16="http://schemas.microsoft.com/office/drawing/2014/main" id="{F652A944-3402-4852-A382-748936D3F2CC}"/>
              </a:ext>
            </a:extLst>
          </p:cNvPr>
          <p:cNvSpPr/>
          <p:nvPr/>
        </p:nvSpPr>
        <p:spPr>
          <a:xfrm rot="10800000" flipV="1">
            <a:off x="8732124" y="4850624"/>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grpSp>
        <p:nvGrpSpPr>
          <p:cNvPr id="8" name="Groupe 7">
            <a:extLst>
              <a:ext uri="{FF2B5EF4-FFF2-40B4-BE49-F238E27FC236}">
                <a16:creationId xmlns:a16="http://schemas.microsoft.com/office/drawing/2014/main" id="{4039727D-DA9C-48A2-8360-7F417D93D15F}"/>
              </a:ext>
            </a:extLst>
          </p:cNvPr>
          <p:cNvGrpSpPr/>
          <p:nvPr/>
        </p:nvGrpSpPr>
        <p:grpSpPr>
          <a:xfrm>
            <a:off x="9244864" y="975010"/>
            <a:ext cx="2305397" cy="5097549"/>
            <a:chOff x="9202662" y="951779"/>
            <a:chExt cx="2305397" cy="5097549"/>
          </a:xfrm>
        </p:grpSpPr>
        <p:sp>
          <p:nvSpPr>
            <p:cNvPr id="84" name="Shape 156">
              <a:extLst>
                <a:ext uri="{FF2B5EF4-FFF2-40B4-BE49-F238E27FC236}">
                  <a16:creationId xmlns:a16="http://schemas.microsoft.com/office/drawing/2014/main" id="{BDF554AD-291C-4730-9DC7-0DF5E8305B3F}"/>
                </a:ext>
              </a:extLst>
            </p:cNvPr>
            <p:cNvSpPr txBox="1">
              <a:spLocks/>
            </p:cNvSpPr>
            <p:nvPr/>
          </p:nvSpPr>
          <p:spPr>
            <a:xfrm>
              <a:off x="9202662" y="951779"/>
              <a:ext cx="1915104"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7ECEFD"/>
                  </a:solidFill>
                </a:rPr>
                <a:t>Preferred NT</a:t>
              </a:r>
            </a:p>
          </p:txBody>
        </p:sp>
        <p:sp>
          <p:nvSpPr>
            <p:cNvPr id="85" name="Shape 156">
              <a:extLst>
                <a:ext uri="{FF2B5EF4-FFF2-40B4-BE49-F238E27FC236}">
                  <a16:creationId xmlns:a16="http://schemas.microsoft.com/office/drawing/2014/main" id="{7360674C-EDE7-412E-BB18-CC5278FD1E1E}"/>
                </a:ext>
              </a:extLst>
            </p:cNvPr>
            <p:cNvSpPr txBox="1">
              <a:spLocks/>
            </p:cNvSpPr>
            <p:nvPr/>
          </p:nvSpPr>
          <p:spPr>
            <a:xfrm>
              <a:off x="9202662" y="1679988"/>
              <a:ext cx="1757403"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2185C5"/>
                  </a:solidFill>
                </a:rPr>
                <a:t>Standard NT </a:t>
              </a:r>
            </a:p>
          </p:txBody>
        </p:sp>
        <p:sp>
          <p:nvSpPr>
            <p:cNvPr id="86" name="Shape 156">
              <a:extLst>
                <a:ext uri="{FF2B5EF4-FFF2-40B4-BE49-F238E27FC236}">
                  <a16:creationId xmlns:a16="http://schemas.microsoft.com/office/drawing/2014/main" id="{40FF9C35-E0D7-4B11-BC23-D090A844C599}"/>
                </a:ext>
              </a:extLst>
            </p:cNvPr>
            <p:cNvSpPr txBox="1">
              <a:spLocks/>
            </p:cNvSpPr>
            <p:nvPr/>
          </p:nvSpPr>
          <p:spPr>
            <a:xfrm>
              <a:off x="9202662" y="2428978"/>
              <a:ext cx="230539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FF9715"/>
                  </a:solidFill>
                </a:rPr>
                <a:t>Standard tobacco</a:t>
              </a:r>
            </a:p>
          </p:txBody>
        </p:sp>
        <p:sp>
          <p:nvSpPr>
            <p:cNvPr id="87" name="Shape 156">
              <a:extLst>
                <a:ext uri="{FF2B5EF4-FFF2-40B4-BE49-F238E27FC236}">
                  <a16:creationId xmlns:a16="http://schemas.microsoft.com/office/drawing/2014/main" id="{23355978-9E87-4FC9-9484-FCDE06820B97}"/>
                </a:ext>
              </a:extLst>
            </p:cNvPr>
            <p:cNvSpPr txBox="1">
              <a:spLocks/>
            </p:cNvSpPr>
            <p:nvPr/>
          </p:nvSpPr>
          <p:spPr>
            <a:xfrm>
              <a:off x="9202662" y="3191531"/>
              <a:ext cx="209053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F20253"/>
                  </a:solidFill>
                </a:rPr>
                <a:t>Decline</a:t>
              </a:r>
            </a:p>
          </p:txBody>
        </p:sp>
        <p:sp>
          <p:nvSpPr>
            <p:cNvPr id="88" name="Shape 156">
              <a:extLst>
                <a:ext uri="{FF2B5EF4-FFF2-40B4-BE49-F238E27FC236}">
                  <a16:creationId xmlns:a16="http://schemas.microsoft.com/office/drawing/2014/main" id="{DE28E80B-ABD1-4701-947E-82052699B854}"/>
                </a:ext>
              </a:extLst>
            </p:cNvPr>
            <p:cNvSpPr txBox="1">
              <a:spLocks/>
            </p:cNvSpPr>
            <p:nvPr/>
          </p:nvSpPr>
          <p:spPr>
            <a:xfrm>
              <a:off x="9202662" y="4823497"/>
              <a:ext cx="230539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FF9715"/>
                  </a:solidFill>
                </a:rPr>
                <a:t>Standard tobacco</a:t>
              </a:r>
            </a:p>
          </p:txBody>
        </p:sp>
        <p:sp>
          <p:nvSpPr>
            <p:cNvPr id="89" name="Shape 156">
              <a:extLst>
                <a:ext uri="{FF2B5EF4-FFF2-40B4-BE49-F238E27FC236}">
                  <a16:creationId xmlns:a16="http://schemas.microsoft.com/office/drawing/2014/main" id="{B53A4C3E-1188-4125-81AE-7CF12F101FCB}"/>
                </a:ext>
              </a:extLst>
            </p:cNvPr>
            <p:cNvSpPr txBox="1">
              <a:spLocks/>
            </p:cNvSpPr>
            <p:nvPr/>
          </p:nvSpPr>
          <p:spPr>
            <a:xfrm>
              <a:off x="9202663" y="5586050"/>
              <a:ext cx="1201426"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dirty="0">
                  <a:solidFill>
                    <a:srgbClr val="F20253"/>
                  </a:solidFill>
                </a:rPr>
                <a:t>Decline</a:t>
              </a:r>
            </a:p>
          </p:txBody>
        </p:sp>
      </p:grpSp>
      <p:sp>
        <p:nvSpPr>
          <p:cNvPr id="40" name="Oval 12">
            <a:extLst>
              <a:ext uri="{FF2B5EF4-FFF2-40B4-BE49-F238E27FC236}">
                <a16:creationId xmlns:a16="http://schemas.microsoft.com/office/drawing/2014/main" id="{7618CAB2-FDF1-4129-B869-765E6E51D6E6}"/>
              </a:ext>
            </a:extLst>
          </p:cNvPr>
          <p:cNvSpPr>
            <a:spLocks noChangeArrowheads="1"/>
          </p:cNvSpPr>
          <p:nvPr/>
        </p:nvSpPr>
        <p:spPr bwMode="auto">
          <a:xfrm>
            <a:off x="6246863" y="1911627"/>
            <a:ext cx="52192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endParaRPr>
          </a:p>
        </p:txBody>
      </p:sp>
      <p:sp>
        <p:nvSpPr>
          <p:cNvPr id="33" name="Freeform 30">
            <a:extLst>
              <a:ext uri="{FF2B5EF4-FFF2-40B4-BE49-F238E27FC236}">
                <a16:creationId xmlns:a16="http://schemas.microsoft.com/office/drawing/2014/main" id="{1E55F9F3-FB4C-4111-8A15-94377E245598}"/>
              </a:ext>
            </a:extLst>
          </p:cNvPr>
          <p:cNvSpPr>
            <a:spLocks noEditPoints="1"/>
          </p:cNvSpPr>
          <p:nvPr/>
        </p:nvSpPr>
        <p:spPr bwMode="auto">
          <a:xfrm>
            <a:off x="6246863" y="2043170"/>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sp>
        <p:nvSpPr>
          <p:cNvPr id="41" name="Oval 12">
            <a:extLst>
              <a:ext uri="{FF2B5EF4-FFF2-40B4-BE49-F238E27FC236}">
                <a16:creationId xmlns:a16="http://schemas.microsoft.com/office/drawing/2014/main" id="{E72FC94A-9AE1-4F0E-B36A-7434F8CAB122}"/>
              </a:ext>
            </a:extLst>
          </p:cNvPr>
          <p:cNvSpPr>
            <a:spLocks noChangeArrowheads="1"/>
          </p:cNvSpPr>
          <p:nvPr/>
        </p:nvSpPr>
        <p:spPr bwMode="auto">
          <a:xfrm>
            <a:off x="6260100" y="5063176"/>
            <a:ext cx="52192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bg1"/>
              </a:solidFill>
            </a:endParaRPr>
          </a:p>
        </p:txBody>
      </p:sp>
      <p:sp>
        <p:nvSpPr>
          <p:cNvPr id="42" name="Freeform 30">
            <a:extLst>
              <a:ext uri="{FF2B5EF4-FFF2-40B4-BE49-F238E27FC236}">
                <a16:creationId xmlns:a16="http://schemas.microsoft.com/office/drawing/2014/main" id="{7874832F-695C-4D40-871A-79AF186040A0}"/>
              </a:ext>
            </a:extLst>
          </p:cNvPr>
          <p:cNvSpPr>
            <a:spLocks noEditPoints="1"/>
          </p:cNvSpPr>
          <p:nvPr/>
        </p:nvSpPr>
        <p:spPr bwMode="auto">
          <a:xfrm>
            <a:off x="6260100" y="5194719"/>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1828110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Oval 1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6" name="Freeform 24"/>
          <p:cNvSpPr>
            <a:spLocks noEditPoints="1"/>
          </p:cNvSpPr>
          <p:nvPr/>
        </p:nvSpPr>
        <p:spPr bwMode="auto">
          <a:xfrm>
            <a:off x="10244375" y="1681811"/>
            <a:ext cx="424082" cy="731086"/>
          </a:xfrm>
          <a:custGeom>
            <a:avLst/>
            <a:gdLst>
              <a:gd name="T0" fmla="*/ 138 w 276"/>
              <a:gd name="T1" fmla="*/ 454 h 475"/>
              <a:gd name="T2" fmla="*/ 159 w 276"/>
              <a:gd name="T3" fmla="*/ 433 h 475"/>
              <a:gd name="T4" fmla="*/ 138 w 276"/>
              <a:gd name="T5" fmla="*/ 413 h 475"/>
              <a:gd name="T6" fmla="*/ 117 w 276"/>
              <a:gd name="T7" fmla="*/ 433 h 475"/>
              <a:gd name="T8" fmla="*/ 138 w 276"/>
              <a:gd name="T9" fmla="*/ 454 h 475"/>
              <a:gd name="T10" fmla="*/ 138 w 276"/>
              <a:gd name="T11" fmla="*/ 422 h 475"/>
              <a:gd name="T12" fmla="*/ 149 w 276"/>
              <a:gd name="T13" fmla="*/ 433 h 475"/>
              <a:gd name="T14" fmla="*/ 138 w 276"/>
              <a:gd name="T15" fmla="*/ 445 h 475"/>
              <a:gd name="T16" fmla="*/ 127 w 276"/>
              <a:gd name="T17" fmla="*/ 433 h 475"/>
              <a:gd name="T18" fmla="*/ 138 w 276"/>
              <a:gd name="T19" fmla="*/ 422 h 475"/>
              <a:gd name="T20" fmla="*/ 174 w 276"/>
              <a:gd name="T21" fmla="*/ 31 h 475"/>
              <a:gd name="T22" fmla="*/ 102 w 276"/>
              <a:gd name="T23" fmla="*/ 31 h 475"/>
              <a:gd name="T24" fmla="*/ 97 w 276"/>
              <a:gd name="T25" fmla="*/ 35 h 475"/>
              <a:gd name="T26" fmla="*/ 102 w 276"/>
              <a:gd name="T27" fmla="*/ 40 h 475"/>
              <a:gd name="T28" fmla="*/ 174 w 276"/>
              <a:gd name="T29" fmla="*/ 40 h 475"/>
              <a:gd name="T30" fmla="*/ 179 w 276"/>
              <a:gd name="T31" fmla="*/ 35 h 475"/>
              <a:gd name="T32" fmla="*/ 174 w 276"/>
              <a:gd name="T33" fmla="*/ 31 h 475"/>
              <a:gd name="T34" fmla="*/ 241 w 276"/>
              <a:gd name="T35" fmla="*/ 0 h 475"/>
              <a:gd name="T36" fmla="*/ 35 w 276"/>
              <a:gd name="T37" fmla="*/ 0 h 475"/>
              <a:gd name="T38" fmla="*/ 0 w 276"/>
              <a:gd name="T39" fmla="*/ 36 h 475"/>
              <a:gd name="T40" fmla="*/ 0 w 276"/>
              <a:gd name="T41" fmla="*/ 439 h 475"/>
              <a:gd name="T42" fmla="*/ 35 w 276"/>
              <a:gd name="T43" fmla="*/ 475 h 475"/>
              <a:gd name="T44" fmla="*/ 241 w 276"/>
              <a:gd name="T45" fmla="*/ 475 h 475"/>
              <a:gd name="T46" fmla="*/ 276 w 276"/>
              <a:gd name="T47" fmla="*/ 439 h 475"/>
              <a:gd name="T48" fmla="*/ 276 w 276"/>
              <a:gd name="T49" fmla="*/ 36 h 475"/>
              <a:gd name="T50" fmla="*/ 241 w 276"/>
              <a:gd name="T51" fmla="*/ 0 h 475"/>
              <a:gd name="T52" fmla="*/ 267 w 276"/>
              <a:gd name="T53" fmla="*/ 439 h 475"/>
              <a:gd name="T54" fmla="*/ 241 w 276"/>
              <a:gd name="T55" fmla="*/ 465 h 475"/>
              <a:gd name="T56" fmla="*/ 35 w 276"/>
              <a:gd name="T57" fmla="*/ 465 h 475"/>
              <a:gd name="T58" fmla="*/ 9 w 276"/>
              <a:gd name="T59" fmla="*/ 439 h 475"/>
              <a:gd name="T60" fmla="*/ 9 w 276"/>
              <a:gd name="T61" fmla="*/ 399 h 475"/>
              <a:gd name="T62" fmla="*/ 267 w 276"/>
              <a:gd name="T63" fmla="*/ 399 h 475"/>
              <a:gd name="T64" fmla="*/ 267 w 276"/>
              <a:gd name="T65" fmla="*/ 439 h 475"/>
              <a:gd name="T66" fmla="*/ 267 w 276"/>
              <a:gd name="T67" fmla="*/ 390 h 475"/>
              <a:gd name="T68" fmla="*/ 9 w 276"/>
              <a:gd name="T69" fmla="*/ 390 h 475"/>
              <a:gd name="T70" fmla="*/ 9 w 276"/>
              <a:gd name="T71" fmla="*/ 70 h 475"/>
              <a:gd name="T72" fmla="*/ 267 w 276"/>
              <a:gd name="T73" fmla="*/ 70 h 475"/>
              <a:gd name="T74" fmla="*/ 267 w 276"/>
              <a:gd name="T75" fmla="*/ 390 h 475"/>
              <a:gd name="T76" fmla="*/ 267 w 276"/>
              <a:gd name="T77" fmla="*/ 60 h 475"/>
              <a:gd name="T78" fmla="*/ 9 w 276"/>
              <a:gd name="T79" fmla="*/ 60 h 475"/>
              <a:gd name="T80" fmla="*/ 9 w 276"/>
              <a:gd name="T81" fmla="*/ 36 h 475"/>
              <a:gd name="T82" fmla="*/ 35 w 276"/>
              <a:gd name="T83" fmla="*/ 9 h 475"/>
              <a:gd name="T84" fmla="*/ 241 w 276"/>
              <a:gd name="T85" fmla="*/ 9 h 475"/>
              <a:gd name="T86" fmla="*/ 267 w 276"/>
              <a:gd name="T87" fmla="*/ 36 h 475"/>
              <a:gd name="T88" fmla="*/ 267 w 276"/>
              <a:gd name="T89" fmla="*/ 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6" h="475">
                <a:moveTo>
                  <a:pt x="138" y="454"/>
                </a:moveTo>
                <a:cubicBezTo>
                  <a:pt x="149" y="454"/>
                  <a:pt x="159" y="445"/>
                  <a:pt x="159" y="433"/>
                </a:cubicBezTo>
                <a:cubicBezTo>
                  <a:pt x="159" y="422"/>
                  <a:pt x="149" y="413"/>
                  <a:pt x="138" y="413"/>
                </a:cubicBezTo>
                <a:cubicBezTo>
                  <a:pt x="127" y="413"/>
                  <a:pt x="117" y="422"/>
                  <a:pt x="117" y="433"/>
                </a:cubicBezTo>
                <a:cubicBezTo>
                  <a:pt x="117" y="445"/>
                  <a:pt x="127" y="454"/>
                  <a:pt x="138" y="454"/>
                </a:cubicBezTo>
                <a:close/>
                <a:moveTo>
                  <a:pt x="138" y="422"/>
                </a:moveTo>
                <a:cubicBezTo>
                  <a:pt x="144" y="422"/>
                  <a:pt x="149" y="427"/>
                  <a:pt x="149" y="433"/>
                </a:cubicBezTo>
                <a:cubicBezTo>
                  <a:pt x="149" y="440"/>
                  <a:pt x="144" y="445"/>
                  <a:pt x="138" y="445"/>
                </a:cubicBezTo>
                <a:cubicBezTo>
                  <a:pt x="132" y="445"/>
                  <a:pt x="127" y="440"/>
                  <a:pt x="127" y="433"/>
                </a:cubicBezTo>
                <a:cubicBezTo>
                  <a:pt x="127" y="427"/>
                  <a:pt x="132" y="422"/>
                  <a:pt x="138" y="422"/>
                </a:cubicBezTo>
                <a:close/>
                <a:moveTo>
                  <a:pt x="174" y="31"/>
                </a:moveTo>
                <a:cubicBezTo>
                  <a:pt x="102" y="31"/>
                  <a:pt x="102" y="31"/>
                  <a:pt x="102" y="31"/>
                </a:cubicBezTo>
                <a:cubicBezTo>
                  <a:pt x="99" y="31"/>
                  <a:pt x="97" y="33"/>
                  <a:pt x="97" y="35"/>
                </a:cubicBezTo>
                <a:cubicBezTo>
                  <a:pt x="97" y="38"/>
                  <a:pt x="99" y="40"/>
                  <a:pt x="102" y="40"/>
                </a:cubicBezTo>
                <a:cubicBezTo>
                  <a:pt x="174" y="40"/>
                  <a:pt x="174" y="40"/>
                  <a:pt x="174" y="40"/>
                </a:cubicBezTo>
                <a:cubicBezTo>
                  <a:pt x="177" y="40"/>
                  <a:pt x="179" y="38"/>
                  <a:pt x="179" y="35"/>
                </a:cubicBezTo>
                <a:cubicBezTo>
                  <a:pt x="179" y="33"/>
                  <a:pt x="177" y="31"/>
                  <a:pt x="174" y="31"/>
                </a:cubicBezTo>
                <a:close/>
                <a:moveTo>
                  <a:pt x="241" y="0"/>
                </a:moveTo>
                <a:cubicBezTo>
                  <a:pt x="35" y="0"/>
                  <a:pt x="35" y="0"/>
                  <a:pt x="35" y="0"/>
                </a:cubicBezTo>
                <a:cubicBezTo>
                  <a:pt x="16" y="0"/>
                  <a:pt x="0" y="16"/>
                  <a:pt x="0" y="36"/>
                </a:cubicBezTo>
                <a:cubicBezTo>
                  <a:pt x="0" y="439"/>
                  <a:pt x="0" y="439"/>
                  <a:pt x="0" y="439"/>
                </a:cubicBezTo>
                <a:cubicBezTo>
                  <a:pt x="0" y="459"/>
                  <a:pt x="16" y="475"/>
                  <a:pt x="35" y="475"/>
                </a:cubicBezTo>
                <a:cubicBezTo>
                  <a:pt x="241" y="475"/>
                  <a:pt x="241" y="475"/>
                  <a:pt x="241" y="475"/>
                </a:cubicBezTo>
                <a:cubicBezTo>
                  <a:pt x="260" y="475"/>
                  <a:pt x="276" y="459"/>
                  <a:pt x="276" y="439"/>
                </a:cubicBezTo>
                <a:cubicBezTo>
                  <a:pt x="276" y="36"/>
                  <a:pt x="276" y="36"/>
                  <a:pt x="276" y="36"/>
                </a:cubicBezTo>
                <a:cubicBezTo>
                  <a:pt x="276" y="16"/>
                  <a:pt x="260" y="0"/>
                  <a:pt x="241" y="0"/>
                </a:cubicBezTo>
                <a:close/>
                <a:moveTo>
                  <a:pt x="267" y="439"/>
                </a:moveTo>
                <a:cubicBezTo>
                  <a:pt x="267" y="454"/>
                  <a:pt x="255" y="465"/>
                  <a:pt x="241" y="465"/>
                </a:cubicBezTo>
                <a:cubicBezTo>
                  <a:pt x="35" y="465"/>
                  <a:pt x="35" y="465"/>
                  <a:pt x="35" y="465"/>
                </a:cubicBezTo>
                <a:cubicBezTo>
                  <a:pt x="21" y="465"/>
                  <a:pt x="9" y="454"/>
                  <a:pt x="9" y="439"/>
                </a:cubicBezTo>
                <a:cubicBezTo>
                  <a:pt x="9" y="399"/>
                  <a:pt x="9" y="399"/>
                  <a:pt x="9" y="399"/>
                </a:cubicBezTo>
                <a:cubicBezTo>
                  <a:pt x="267" y="399"/>
                  <a:pt x="267" y="399"/>
                  <a:pt x="267" y="399"/>
                </a:cubicBezTo>
                <a:lnTo>
                  <a:pt x="267" y="439"/>
                </a:lnTo>
                <a:close/>
                <a:moveTo>
                  <a:pt x="267" y="390"/>
                </a:moveTo>
                <a:cubicBezTo>
                  <a:pt x="9" y="390"/>
                  <a:pt x="9" y="390"/>
                  <a:pt x="9" y="390"/>
                </a:cubicBezTo>
                <a:cubicBezTo>
                  <a:pt x="9" y="70"/>
                  <a:pt x="9" y="70"/>
                  <a:pt x="9" y="70"/>
                </a:cubicBezTo>
                <a:cubicBezTo>
                  <a:pt x="267" y="70"/>
                  <a:pt x="267" y="70"/>
                  <a:pt x="267" y="70"/>
                </a:cubicBezTo>
                <a:lnTo>
                  <a:pt x="267" y="390"/>
                </a:lnTo>
                <a:close/>
                <a:moveTo>
                  <a:pt x="267" y="60"/>
                </a:moveTo>
                <a:cubicBezTo>
                  <a:pt x="9" y="60"/>
                  <a:pt x="9" y="60"/>
                  <a:pt x="9" y="60"/>
                </a:cubicBezTo>
                <a:cubicBezTo>
                  <a:pt x="9" y="36"/>
                  <a:pt x="9" y="36"/>
                  <a:pt x="9" y="36"/>
                </a:cubicBezTo>
                <a:cubicBezTo>
                  <a:pt x="9" y="21"/>
                  <a:pt x="21" y="9"/>
                  <a:pt x="35" y="9"/>
                </a:cubicBezTo>
                <a:cubicBezTo>
                  <a:pt x="241" y="9"/>
                  <a:pt x="241" y="9"/>
                  <a:pt x="241" y="9"/>
                </a:cubicBezTo>
                <a:cubicBezTo>
                  <a:pt x="255" y="9"/>
                  <a:pt x="267" y="21"/>
                  <a:pt x="267" y="36"/>
                </a:cubicBezTo>
                <a:lnTo>
                  <a:pt x="267" y="6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19"/>
          <p:cNvSpPr>
            <a:spLocks noChangeArrowheads="1"/>
          </p:cNvSpPr>
          <p:nvPr/>
        </p:nvSpPr>
        <p:spPr bwMode="auto">
          <a:xfrm>
            <a:off x="8183794"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7" name="Freeform 25"/>
          <p:cNvSpPr>
            <a:spLocks noEditPoints="1"/>
          </p:cNvSpPr>
          <p:nvPr/>
        </p:nvSpPr>
        <p:spPr bwMode="auto">
          <a:xfrm>
            <a:off x="8390226" y="1766518"/>
            <a:ext cx="683114" cy="561672"/>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20"/>
          <p:cNvSpPr>
            <a:spLocks noChangeArrowheads="1"/>
          </p:cNvSpPr>
          <p:nvPr/>
        </p:nvSpPr>
        <p:spPr bwMode="auto">
          <a:xfrm>
            <a:off x="6460136"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8" name="Freeform 26"/>
          <p:cNvSpPr>
            <a:spLocks noEditPoints="1"/>
          </p:cNvSpPr>
          <p:nvPr/>
        </p:nvSpPr>
        <p:spPr bwMode="auto">
          <a:xfrm>
            <a:off x="6718818" y="1766518"/>
            <a:ext cx="660062" cy="561672"/>
          </a:xfrm>
          <a:custGeom>
            <a:avLst/>
            <a:gdLst>
              <a:gd name="T0" fmla="*/ 429 w 429"/>
              <a:gd name="T1" fmla="*/ 238 h 365"/>
              <a:gd name="T2" fmla="*/ 429 w 429"/>
              <a:gd name="T3" fmla="*/ 22 h 365"/>
              <a:gd name="T4" fmla="*/ 407 w 429"/>
              <a:gd name="T5" fmla="*/ 0 h 365"/>
              <a:gd name="T6" fmla="*/ 22 w 429"/>
              <a:gd name="T7" fmla="*/ 0 h 365"/>
              <a:gd name="T8" fmla="*/ 0 w 429"/>
              <a:gd name="T9" fmla="*/ 22 h 365"/>
              <a:gd name="T10" fmla="*/ 0 w 429"/>
              <a:gd name="T11" fmla="*/ 261 h 365"/>
              <a:gd name="T12" fmla="*/ 22 w 429"/>
              <a:gd name="T13" fmla="*/ 283 h 365"/>
              <a:gd name="T14" fmla="*/ 169 w 429"/>
              <a:gd name="T15" fmla="*/ 283 h 365"/>
              <a:gd name="T16" fmla="*/ 150 w 429"/>
              <a:gd name="T17" fmla="*/ 355 h 365"/>
              <a:gd name="T18" fmla="*/ 130 w 429"/>
              <a:gd name="T19" fmla="*/ 355 h 365"/>
              <a:gd name="T20" fmla="*/ 126 w 429"/>
              <a:gd name="T21" fmla="*/ 360 h 365"/>
              <a:gd name="T22" fmla="*/ 130 w 429"/>
              <a:gd name="T23" fmla="*/ 365 h 365"/>
              <a:gd name="T24" fmla="*/ 298 w 429"/>
              <a:gd name="T25" fmla="*/ 365 h 365"/>
              <a:gd name="T26" fmla="*/ 303 w 429"/>
              <a:gd name="T27" fmla="*/ 360 h 365"/>
              <a:gd name="T28" fmla="*/ 298 w 429"/>
              <a:gd name="T29" fmla="*/ 355 h 365"/>
              <a:gd name="T30" fmla="*/ 279 w 429"/>
              <a:gd name="T31" fmla="*/ 355 h 365"/>
              <a:gd name="T32" fmla="*/ 260 w 429"/>
              <a:gd name="T33" fmla="*/ 283 h 365"/>
              <a:gd name="T34" fmla="*/ 407 w 429"/>
              <a:gd name="T35" fmla="*/ 283 h 365"/>
              <a:gd name="T36" fmla="*/ 429 w 429"/>
              <a:gd name="T37" fmla="*/ 261 h 365"/>
              <a:gd name="T38" fmla="*/ 429 w 429"/>
              <a:gd name="T39" fmla="*/ 238 h 365"/>
              <a:gd name="T40" fmla="*/ 429 w 429"/>
              <a:gd name="T41" fmla="*/ 238 h 365"/>
              <a:gd name="T42" fmla="*/ 429 w 429"/>
              <a:gd name="T43" fmla="*/ 238 h 365"/>
              <a:gd name="T44" fmla="*/ 265 w 429"/>
              <a:gd name="T45" fmla="*/ 355 h 365"/>
              <a:gd name="T46" fmla="*/ 163 w 429"/>
              <a:gd name="T47" fmla="*/ 355 h 365"/>
              <a:gd name="T48" fmla="*/ 178 w 429"/>
              <a:gd name="T49" fmla="*/ 283 h 365"/>
              <a:gd name="T50" fmla="*/ 250 w 429"/>
              <a:gd name="T51" fmla="*/ 283 h 365"/>
              <a:gd name="T52" fmla="*/ 254 w 429"/>
              <a:gd name="T53" fmla="*/ 320 h 365"/>
              <a:gd name="T54" fmla="*/ 265 w 429"/>
              <a:gd name="T55" fmla="*/ 355 h 365"/>
              <a:gd name="T56" fmla="*/ 419 w 429"/>
              <a:gd name="T57" fmla="*/ 261 h 365"/>
              <a:gd name="T58" fmla="*/ 407 w 429"/>
              <a:gd name="T59" fmla="*/ 273 h 365"/>
              <a:gd name="T60" fmla="*/ 22 w 429"/>
              <a:gd name="T61" fmla="*/ 273 h 365"/>
              <a:gd name="T62" fmla="*/ 10 w 429"/>
              <a:gd name="T63" fmla="*/ 261 h 365"/>
              <a:gd name="T64" fmla="*/ 10 w 429"/>
              <a:gd name="T65" fmla="*/ 243 h 365"/>
              <a:gd name="T66" fmla="*/ 419 w 429"/>
              <a:gd name="T67" fmla="*/ 243 h 365"/>
              <a:gd name="T68" fmla="*/ 419 w 429"/>
              <a:gd name="T69" fmla="*/ 261 h 365"/>
              <a:gd name="T70" fmla="*/ 419 w 429"/>
              <a:gd name="T71" fmla="*/ 234 h 365"/>
              <a:gd name="T72" fmla="*/ 10 w 429"/>
              <a:gd name="T73" fmla="*/ 234 h 365"/>
              <a:gd name="T74" fmla="*/ 10 w 429"/>
              <a:gd name="T75" fmla="*/ 45 h 365"/>
              <a:gd name="T76" fmla="*/ 419 w 429"/>
              <a:gd name="T77" fmla="*/ 45 h 365"/>
              <a:gd name="T78" fmla="*/ 419 w 429"/>
              <a:gd name="T79" fmla="*/ 234 h 365"/>
              <a:gd name="T80" fmla="*/ 419 w 429"/>
              <a:gd name="T81" fmla="*/ 36 h 365"/>
              <a:gd name="T82" fmla="*/ 10 w 429"/>
              <a:gd name="T83" fmla="*/ 36 h 365"/>
              <a:gd name="T84" fmla="*/ 10 w 429"/>
              <a:gd name="T85" fmla="*/ 22 h 365"/>
              <a:gd name="T86" fmla="*/ 22 w 429"/>
              <a:gd name="T87" fmla="*/ 9 h 365"/>
              <a:gd name="T88" fmla="*/ 407 w 429"/>
              <a:gd name="T89" fmla="*/ 9 h 365"/>
              <a:gd name="T90" fmla="*/ 419 w 429"/>
              <a:gd name="T91" fmla="*/ 22 h 365"/>
              <a:gd name="T92" fmla="*/ 419 w 429"/>
              <a:gd name="T93" fmla="*/ 36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9" h="365">
                <a:moveTo>
                  <a:pt x="429" y="238"/>
                </a:moveTo>
                <a:cubicBezTo>
                  <a:pt x="429" y="22"/>
                  <a:pt x="429" y="22"/>
                  <a:pt x="429" y="22"/>
                </a:cubicBezTo>
                <a:cubicBezTo>
                  <a:pt x="429" y="10"/>
                  <a:pt x="419" y="0"/>
                  <a:pt x="407" y="0"/>
                </a:cubicBezTo>
                <a:cubicBezTo>
                  <a:pt x="22" y="0"/>
                  <a:pt x="22" y="0"/>
                  <a:pt x="22" y="0"/>
                </a:cubicBezTo>
                <a:cubicBezTo>
                  <a:pt x="10" y="0"/>
                  <a:pt x="0" y="10"/>
                  <a:pt x="0" y="22"/>
                </a:cubicBezTo>
                <a:cubicBezTo>
                  <a:pt x="0" y="261"/>
                  <a:pt x="0" y="261"/>
                  <a:pt x="0" y="261"/>
                </a:cubicBezTo>
                <a:cubicBezTo>
                  <a:pt x="0" y="273"/>
                  <a:pt x="10" y="283"/>
                  <a:pt x="22" y="283"/>
                </a:cubicBezTo>
                <a:cubicBezTo>
                  <a:pt x="169" y="283"/>
                  <a:pt x="169" y="283"/>
                  <a:pt x="169" y="283"/>
                </a:cubicBezTo>
                <a:cubicBezTo>
                  <a:pt x="167" y="319"/>
                  <a:pt x="159" y="355"/>
                  <a:pt x="150" y="355"/>
                </a:cubicBezTo>
                <a:cubicBezTo>
                  <a:pt x="130" y="355"/>
                  <a:pt x="130" y="355"/>
                  <a:pt x="130" y="355"/>
                </a:cubicBezTo>
                <a:cubicBezTo>
                  <a:pt x="128" y="355"/>
                  <a:pt x="126" y="358"/>
                  <a:pt x="126" y="360"/>
                </a:cubicBezTo>
                <a:cubicBezTo>
                  <a:pt x="126" y="363"/>
                  <a:pt x="128" y="365"/>
                  <a:pt x="130" y="365"/>
                </a:cubicBezTo>
                <a:cubicBezTo>
                  <a:pt x="298" y="365"/>
                  <a:pt x="298" y="365"/>
                  <a:pt x="298" y="365"/>
                </a:cubicBezTo>
                <a:cubicBezTo>
                  <a:pt x="301" y="365"/>
                  <a:pt x="303" y="363"/>
                  <a:pt x="303" y="360"/>
                </a:cubicBezTo>
                <a:cubicBezTo>
                  <a:pt x="303" y="358"/>
                  <a:pt x="301" y="355"/>
                  <a:pt x="298" y="355"/>
                </a:cubicBezTo>
                <a:cubicBezTo>
                  <a:pt x="279" y="355"/>
                  <a:pt x="279" y="355"/>
                  <a:pt x="279" y="355"/>
                </a:cubicBezTo>
                <a:cubicBezTo>
                  <a:pt x="269" y="355"/>
                  <a:pt x="262" y="319"/>
                  <a:pt x="260" y="283"/>
                </a:cubicBezTo>
                <a:cubicBezTo>
                  <a:pt x="407" y="283"/>
                  <a:pt x="407" y="283"/>
                  <a:pt x="407" y="283"/>
                </a:cubicBezTo>
                <a:cubicBezTo>
                  <a:pt x="419" y="283"/>
                  <a:pt x="429" y="273"/>
                  <a:pt x="429" y="261"/>
                </a:cubicBezTo>
                <a:cubicBezTo>
                  <a:pt x="429" y="238"/>
                  <a:pt x="429" y="238"/>
                  <a:pt x="429" y="238"/>
                </a:cubicBezTo>
                <a:cubicBezTo>
                  <a:pt x="429" y="238"/>
                  <a:pt x="429" y="238"/>
                  <a:pt x="429" y="238"/>
                </a:cubicBezTo>
                <a:cubicBezTo>
                  <a:pt x="429" y="238"/>
                  <a:pt x="429" y="238"/>
                  <a:pt x="429" y="238"/>
                </a:cubicBezTo>
                <a:close/>
                <a:moveTo>
                  <a:pt x="265" y="355"/>
                </a:moveTo>
                <a:cubicBezTo>
                  <a:pt x="163" y="355"/>
                  <a:pt x="163" y="355"/>
                  <a:pt x="163" y="355"/>
                </a:cubicBezTo>
                <a:cubicBezTo>
                  <a:pt x="174" y="338"/>
                  <a:pt x="177" y="301"/>
                  <a:pt x="178" y="283"/>
                </a:cubicBezTo>
                <a:cubicBezTo>
                  <a:pt x="250" y="283"/>
                  <a:pt x="250" y="283"/>
                  <a:pt x="250" y="283"/>
                </a:cubicBezTo>
                <a:cubicBezTo>
                  <a:pt x="251" y="290"/>
                  <a:pt x="252" y="305"/>
                  <a:pt x="254" y="320"/>
                </a:cubicBezTo>
                <a:cubicBezTo>
                  <a:pt x="257" y="336"/>
                  <a:pt x="261" y="348"/>
                  <a:pt x="265" y="355"/>
                </a:cubicBezTo>
                <a:close/>
                <a:moveTo>
                  <a:pt x="419" y="261"/>
                </a:moveTo>
                <a:cubicBezTo>
                  <a:pt x="419" y="268"/>
                  <a:pt x="414" y="273"/>
                  <a:pt x="407" y="273"/>
                </a:cubicBezTo>
                <a:cubicBezTo>
                  <a:pt x="22" y="273"/>
                  <a:pt x="22" y="273"/>
                  <a:pt x="22" y="273"/>
                </a:cubicBezTo>
                <a:cubicBezTo>
                  <a:pt x="15" y="273"/>
                  <a:pt x="10" y="268"/>
                  <a:pt x="10" y="261"/>
                </a:cubicBezTo>
                <a:cubicBezTo>
                  <a:pt x="10" y="243"/>
                  <a:pt x="10" y="243"/>
                  <a:pt x="10" y="243"/>
                </a:cubicBezTo>
                <a:cubicBezTo>
                  <a:pt x="419" y="243"/>
                  <a:pt x="419" y="243"/>
                  <a:pt x="419" y="243"/>
                </a:cubicBezTo>
                <a:lnTo>
                  <a:pt x="419" y="261"/>
                </a:lnTo>
                <a:close/>
                <a:moveTo>
                  <a:pt x="419" y="234"/>
                </a:moveTo>
                <a:cubicBezTo>
                  <a:pt x="10" y="234"/>
                  <a:pt x="10" y="234"/>
                  <a:pt x="10" y="234"/>
                </a:cubicBezTo>
                <a:cubicBezTo>
                  <a:pt x="10" y="45"/>
                  <a:pt x="10" y="45"/>
                  <a:pt x="10" y="45"/>
                </a:cubicBezTo>
                <a:cubicBezTo>
                  <a:pt x="419" y="45"/>
                  <a:pt x="419" y="45"/>
                  <a:pt x="419" y="45"/>
                </a:cubicBezTo>
                <a:lnTo>
                  <a:pt x="419" y="234"/>
                </a:lnTo>
                <a:close/>
                <a:moveTo>
                  <a:pt x="419" y="36"/>
                </a:moveTo>
                <a:cubicBezTo>
                  <a:pt x="10" y="36"/>
                  <a:pt x="10" y="36"/>
                  <a:pt x="10" y="36"/>
                </a:cubicBezTo>
                <a:cubicBezTo>
                  <a:pt x="10" y="22"/>
                  <a:pt x="10" y="22"/>
                  <a:pt x="10" y="22"/>
                </a:cubicBezTo>
                <a:cubicBezTo>
                  <a:pt x="10" y="15"/>
                  <a:pt x="15" y="9"/>
                  <a:pt x="22" y="9"/>
                </a:cubicBezTo>
                <a:cubicBezTo>
                  <a:pt x="407" y="9"/>
                  <a:pt x="407" y="9"/>
                  <a:pt x="407" y="9"/>
                </a:cubicBezTo>
                <a:cubicBezTo>
                  <a:pt x="414" y="9"/>
                  <a:pt x="419" y="15"/>
                  <a:pt x="419" y="22"/>
                </a:cubicBezTo>
                <a:lnTo>
                  <a:pt x="419" y="3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2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9" name="Freeform 27"/>
          <p:cNvSpPr>
            <a:spLocks noEditPoints="1"/>
          </p:cNvSpPr>
          <p:nvPr/>
        </p:nvSpPr>
        <p:spPr bwMode="auto">
          <a:xfrm>
            <a:off x="3203622" y="1826465"/>
            <a:ext cx="715674" cy="441779"/>
          </a:xfrm>
          <a:custGeom>
            <a:avLst/>
            <a:gdLst>
              <a:gd name="T0" fmla="*/ 69 w 465"/>
              <a:gd name="T1" fmla="*/ 241 h 287"/>
              <a:gd name="T2" fmla="*/ 396 w 465"/>
              <a:gd name="T3" fmla="*/ 241 h 287"/>
              <a:gd name="T4" fmla="*/ 415 w 465"/>
              <a:gd name="T5" fmla="*/ 222 h 287"/>
              <a:gd name="T6" fmla="*/ 415 w 465"/>
              <a:gd name="T7" fmla="*/ 19 h 287"/>
              <a:gd name="T8" fmla="*/ 396 w 465"/>
              <a:gd name="T9" fmla="*/ 0 h 287"/>
              <a:gd name="T10" fmla="*/ 69 w 465"/>
              <a:gd name="T11" fmla="*/ 0 h 287"/>
              <a:gd name="T12" fmla="*/ 50 w 465"/>
              <a:gd name="T13" fmla="*/ 19 h 287"/>
              <a:gd name="T14" fmla="*/ 50 w 465"/>
              <a:gd name="T15" fmla="*/ 222 h 287"/>
              <a:gd name="T16" fmla="*/ 69 w 465"/>
              <a:gd name="T17" fmla="*/ 241 h 287"/>
              <a:gd name="T18" fmla="*/ 59 w 465"/>
              <a:gd name="T19" fmla="*/ 19 h 287"/>
              <a:gd name="T20" fmla="*/ 69 w 465"/>
              <a:gd name="T21" fmla="*/ 9 h 287"/>
              <a:gd name="T22" fmla="*/ 396 w 465"/>
              <a:gd name="T23" fmla="*/ 9 h 287"/>
              <a:gd name="T24" fmla="*/ 406 w 465"/>
              <a:gd name="T25" fmla="*/ 19 h 287"/>
              <a:gd name="T26" fmla="*/ 406 w 465"/>
              <a:gd name="T27" fmla="*/ 222 h 287"/>
              <a:gd name="T28" fmla="*/ 396 w 465"/>
              <a:gd name="T29" fmla="*/ 232 h 287"/>
              <a:gd name="T30" fmla="*/ 69 w 465"/>
              <a:gd name="T31" fmla="*/ 232 h 287"/>
              <a:gd name="T32" fmla="*/ 59 w 465"/>
              <a:gd name="T33" fmla="*/ 222 h 287"/>
              <a:gd name="T34" fmla="*/ 59 w 465"/>
              <a:gd name="T35" fmla="*/ 19 h 287"/>
              <a:gd name="T36" fmla="*/ 461 w 465"/>
              <a:gd name="T37" fmla="*/ 253 h 287"/>
              <a:gd name="T38" fmla="*/ 5 w 465"/>
              <a:gd name="T39" fmla="*/ 253 h 287"/>
              <a:gd name="T40" fmla="*/ 0 w 465"/>
              <a:gd name="T41" fmla="*/ 257 h 287"/>
              <a:gd name="T42" fmla="*/ 30 w 465"/>
              <a:gd name="T43" fmla="*/ 287 h 287"/>
              <a:gd name="T44" fmla="*/ 436 w 465"/>
              <a:gd name="T45" fmla="*/ 287 h 287"/>
              <a:gd name="T46" fmla="*/ 465 w 465"/>
              <a:gd name="T47" fmla="*/ 257 h 287"/>
              <a:gd name="T48" fmla="*/ 461 w 465"/>
              <a:gd name="T49" fmla="*/ 253 h 287"/>
              <a:gd name="T50" fmla="*/ 436 w 465"/>
              <a:gd name="T51" fmla="*/ 278 h 287"/>
              <a:gd name="T52" fmla="*/ 30 w 465"/>
              <a:gd name="T53" fmla="*/ 278 h 287"/>
              <a:gd name="T54" fmla="*/ 10 w 465"/>
              <a:gd name="T55" fmla="*/ 262 h 287"/>
              <a:gd name="T56" fmla="*/ 455 w 465"/>
              <a:gd name="T57" fmla="*/ 262 h 287"/>
              <a:gd name="T58" fmla="*/ 436 w 465"/>
              <a:gd name="T59" fmla="*/ 278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5" h="287">
                <a:moveTo>
                  <a:pt x="69" y="241"/>
                </a:moveTo>
                <a:cubicBezTo>
                  <a:pt x="396" y="241"/>
                  <a:pt x="396" y="241"/>
                  <a:pt x="396" y="241"/>
                </a:cubicBezTo>
                <a:cubicBezTo>
                  <a:pt x="407" y="241"/>
                  <a:pt x="415" y="233"/>
                  <a:pt x="415" y="222"/>
                </a:cubicBezTo>
                <a:cubicBezTo>
                  <a:pt x="415" y="19"/>
                  <a:pt x="415" y="19"/>
                  <a:pt x="415" y="19"/>
                </a:cubicBezTo>
                <a:cubicBezTo>
                  <a:pt x="415" y="8"/>
                  <a:pt x="407" y="0"/>
                  <a:pt x="396" y="0"/>
                </a:cubicBezTo>
                <a:cubicBezTo>
                  <a:pt x="69" y="0"/>
                  <a:pt x="69" y="0"/>
                  <a:pt x="69" y="0"/>
                </a:cubicBezTo>
                <a:cubicBezTo>
                  <a:pt x="59" y="0"/>
                  <a:pt x="50" y="8"/>
                  <a:pt x="50" y="19"/>
                </a:cubicBezTo>
                <a:cubicBezTo>
                  <a:pt x="50" y="222"/>
                  <a:pt x="50" y="222"/>
                  <a:pt x="50" y="222"/>
                </a:cubicBezTo>
                <a:cubicBezTo>
                  <a:pt x="50" y="233"/>
                  <a:pt x="59" y="241"/>
                  <a:pt x="69" y="241"/>
                </a:cubicBezTo>
                <a:close/>
                <a:moveTo>
                  <a:pt x="59" y="19"/>
                </a:moveTo>
                <a:cubicBezTo>
                  <a:pt x="59" y="13"/>
                  <a:pt x="64" y="9"/>
                  <a:pt x="69" y="9"/>
                </a:cubicBezTo>
                <a:cubicBezTo>
                  <a:pt x="396" y="9"/>
                  <a:pt x="396" y="9"/>
                  <a:pt x="396" y="9"/>
                </a:cubicBezTo>
                <a:cubicBezTo>
                  <a:pt x="402" y="9"/>
                  <a:pt x="406" y="13"/>
                  <a:pt x="406" y="19"/>
                </a:cubicBezTo>
                <a:cubicBezTo>
                  <a:pt x="406" y="222"/>
                  <a:pt x="406" y="222"/>
                  <a:pt x="406" y="222"/>
                </a:cubicBezTo>
                <a:cubicBezTo>
                  <a:pt x="406" y="227"/>
                  <a:pt x="402" y="232"/>
                  <a:pt x="396" y="232"/>
                </a:cubicBezTo>
                <a:cubicBezTo>
                  <a:pt x="69" y="232"/>
                  <a:pt x="69" y="232"/>
                  <a:pt x="69" y="232"/>
                </a:cubicBezTo>
                <a:cubicBezTo>
                  <a:pt x="64" y="232"/>
                  <a:pt x="59" y="227"/>
                  <a:pt x="59" y="222"/>
                </a:cubicBezTo>
                <a:lnTo>
                  <a:pt x="59" y="19"/>
                </a:lnTo>
                <a:close/>
                <a:moveTo>
                  <a:pt x="461" y="253"/>
                </a:moveTo>
                <a:cubicBezTo>
                  <a:pt x="5" y="253"/>
                  <a:pt x="5" y="253"/>
                  <a:pt x="5" y="253"/>
                </a:cubicBezTo>
                <a:cubicBezTo>
                  <a:pt x="2" y="253"/>
                  <a:pt x="0" y="255"/>
                  <a:pt x="0" y="257"/>
                </a:cubicBezTo>
                <a:cubicBezTo>
                  <a:pt x="0" y="274"/>
                  <a:pt x="14" y="287"/>
                  <a:pt x="30" y="287"/>
                </a:cubicBezTo>
                <a:cubicBezTo>
                  <a:pt x="436" y="287"/>
                  <a:pt x="436" y="287"/>
                  <a:pt x="436" y="287"/>
                </a:cubicBezTo>
                <a:cubicBezTo>
                  <a:pt x="452" y="287"/>
                  <a:pt x="465" y="274"/>
                  <a:pt x="465" y="257"/>
                </a:cubicBezTo>
                <a:cubicBezTo>
                  <a:pt x="465" y="255"/>
                  <a:pt x="463" y="253"/>
                  <a:pt x="461" y="253"/>
                </a:cubicBezTo>
                <a:close/>
                <a:moveTo>
                  <a:pt x="436" y="278"/>
                </a:moveTo>
                <a:cubicBezTo>
                  <a:pt x="30" y="278"/>
                  <a:pt x="30" y="278"/>
                  <a:pt x="30" y="278"/>
                </a:cubicBezTo>
                <a:cubicBezTo>
                  <a:pt x="20" y="278"/>
                  <a:pt x="12" y="271"/>
                  <a:pt x="10" y="262"/>
                </a:cubicBezTo>
                <a:cubicBezTo>
                  <a:pt x="455" y="262"/>
                  <a:pt x="455" y="262"/>
                  <a:pt x="455" y="262"/>
                </a:cubicBezTo>
                <a:cubicBezTo>
                  <a:pt x="453" y="271"/>
                  <a:pt x="445" y="278"/>
                  <a:pt x="436" y="27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1" name="Freeform 28"/>
          <p:cNvSpPr>
            <a:spLocks noEditPoints="1"/>
          </p:cNvSpPr>
          <p:nvPr/>
        </p:nvSpPr>
        <p:spPr bwMode="auto">
          <a:xfrm>
            <a:off x="1537270" y="4822718"/>
            <a:ext cx="603015" cy="693122"/>
          </a:xfrm>
          <a:custGeom>
            <a:avLst/>
            <a:gdLst>
              <a:gd name="T0" fmla="*/ 314 w 392"/>
              <a:gd name="T1" fmla="*/ 188 h 451"/>
              <a:gd name="T2" fmla="*/ 271 w 392"/>
              <a:gd name="T3" fmla="*/ 210 h 451"/>
              <a:gd name="T4" fmla="*/ 266 w 392"/>
              <a:gd name="T5" fmla="*/ 183 h 451"/>
              <a:gd name="T6" fmla="*/ 158 w 392"/>
              <a:gd name="T7" fmla="*/ 256 h 451"/>
              <a:gd name="T8" fmla="*/ 266 w 392"/>
              <a:gd name="T9" fmla="*/ 329 h 451"/>
              <a:gd name="T10" fmla="*/ 271 w 392"/>
              <a:gd name="T11" fmla="*/ 302 h 451"/>
              <a:gd name="T12" fmla="*/ 314 w 392"/>
              <a:gd name="T13" fmla="*/ 352 h 451"/>
              <a:gd name="T14" fmla="*/ 348 w 392"/>
              <a:gd name="T15" fmla="*/ 357 h 451"/>
              <a:gd name="T16" fmla="*/ 353 w 392"/>
              <a:gd name="T17" fmla="*/ 451 h 451"/>
              <a:gd name="T18" fmla="*/ 357 w 392"/>
              <a:gd name="T19" fmla="*/ 357 h 451"/>
              <a:gd name="T20" fmla="*/ 392 w 392"/>
              <a:gd name="T21" fmla="*/ 352 h 451"/>
              <a:gd name="T22" fmla="*/ 318 w 392"/>
              <a:gd name="T23" fmla="*/ 183 h 451"/>
              <a:gd name="T24" fmla="*/ 231 w 392"/>
              <a:gd name="T25" fmla="*/ 320 h 451"/>
              <a:gd name="T26" fmla="*/ 231 w 392"/>
              <a:gd name="T27" fmla="*/ 192 h 451"/>
              <a:gd name="T28" fmla="*/ 261 w 392"/>
              <a:gd name="T29" fmla="*/ 320 h 451"/>
              <a:gd name="T30" fmla="*/ 271 w 392"/>
              <a:gd name="T31" fmla="*/ 292 h 451"/>
              <a:gd name="T32" fmla="*/ 314 w 392"/>
              <a:gd name="T33" fmla="*/ 220 h 451"/>
              <a:gd name="T34" fmla="*/ 382 w 392"/>
              <a:gd name="T35" fmla="*/ 348 h 451"/>
              <a:gd name="T36" fmla="*/ 323 w 392"/>
              <a:gd name="T37" fmla="*/ 192 h 451"/>
              <a:gd name="T38" fmla="*/ 382 w 392"/>
              <a:gd name="T39" fmla="*/ 348 h 451"/>
              <a:gd name="T40" fmla="*/ 160 w 392"/>
              <a:gd name="T41" fmla="*/ 0 h 451"/>
              <a:gd name="T42" fmla="*/ 121 w 392"/>
              <a:gd name="T43" fmla="*/ 4 h 451"/>
              <a:gd name="T44" fmla="*/ 78 w 392"/>
              <a:gd name="T45" fmla="*/ 27 h 451"/>
              <a:gd name="T46" fmla="*/ 73 w 392"/>
              <a:gd name="T47" fmla="*/ 0 h 451"/>
              <a:gd name="T48" fmla="*/ 0 w 392"/>
              <a:gd name="T49" fmla="*/ 169 h 451"/>
              <a:gd name="T50" fmla="*/ 34 w 392"/>
              <a:gd name="T51" fmla="*/ 174 h 451"/>
              <a:gd name="T52" fmla="*/ 39 w 392"/>
              <a:gd name="T53" fmla="*/ 451 h 451"/>
              <a:gd name="T54" fmla="*/ 44 w 392"/>
              <a:gd name="T55" fmla="*/ 174 h 451"/>
              <a:gd name="T56" fmla="*/ 78 w 392"/>
              <a:gd name="T57" fmla="*/ 169 h 451"/>
              <a:gd name="T58" fmla="*/ 121 w 392"/>
              <a:gd name="T59" fmla="*/ 118 h 451"/>
              <a:gd name="T60" fmla="*/ 126 w 392"/>
              <a:gd name="T61" fmla="*/ 146 h 451"/>
              <a:gd name="T62" fmla="*/ 233 w 392"/>
              <a:gd name="T63" fmla="*/ 73 h 451"/>
              <a:gd name="T64" fmla="*/ 9 w 392"/>
              <a:gd name="T65" fmla="*/ 164 h 451"/>
              <a:gd name="T66" fmla="*/ 68 w 392"/>
              <a:gd name="T67" fmla="*/ 9 h 451"/>
              <a:gd name="T68" fmla="*/ 121 w 392"/>
              <a:gd name="T69" fmla="*/ 109 h 451"/>
              <a:gd name="T70" fmla="*/ 78 w 392"/>
              <a:gd name="T71" fmla="*/ 37 h 451"/>
              <a:gd name="T72" fmla="*/ 121 w 392"/>
              <a:gd name="T73" fmla="*/ 109 h 451"/>
              <a:gd name="T74" fmla="*/ 160 w 392"/>
              <a:gd name="T75" fmla="*/ 9 h 451"/>
              <a:gd name="T76" fmla="*/ 160 w 392"/>
              <a:gd name="T77" fmla="*/ 136 h 451"/>
              <a:gd name="T78" fmla="*/ 130 w 392"/>
              <a:gd name="T79" fmla="*/ 9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451">
                <a:moveTo>
                  <a:pt x="318" y="183"/>
                </a:moveTo>
                <a:cubicBezTo>
                  <a:pt x="316" y="183"/>
                  <a:pt x="314" y="185"/>
                  <a:pt x="314" y="188"/>
                </a:cubicBezTo>
                <a:cubicBezTo>
                  <a:pt x="314" y="210"/>
                  <a:pt x="314" y="210"/>
                  <a:pt x="314" y="210"/>
                </a:cubicBezTo>
                <a:cubicBezTo>
                  <a:pt x="271" y="210"/>
                  <a:pt x="271" y="210"/>
                  <a:pt x="271" y="210"/>
                </a:cubicBezTo>
                <a:cubicBezTo>
                  <a:pt x="271" y="188"/>
                  <a:pt x="271" y="188"/>
                  <a:pt x="271" y="188"/>
                </a:cubicBezTo>
                <a:cubicBezTo>
                  <a:pt x="271" y="185"/>
                  <a:pt x="269" y="183"/>
                  <a:pt x="266" y="183"/>
                </a:cubicBezTo>
                <a:cubicBezTo>
                  <a:pt x="231" y="183"/>
                  <a:pt x="231" y="183"/>
                  <a:pt x="231" y="183"/>
                </a:cubicBezTo>
                <a:cubicBezTo>
                  <a:pt x="191" y="183"/>
                  <a:pt x="158" y="216"/>
                  <a:pt x="158" y="256"/>
                </a:cubicBezTo>
                <a:cubicBezTo>
                  <a:pt x="158" y="296"/>
                  <a:pt x="191" y="329"/>
                  <a:pt x="231" y="329"/>
                </a:cubicBezTo>
                <a:cubicBezTo>
                  <a:pt x="266" y="329"/>
                  <a:pt x="266" y="329"/>
                  <a:pt x="266" y="329"/>
                </a:cubicBezTo>
                <a:cubicBezTo>
                  <a:pt x="269" y="329"/>
                  <a:pt x="271" y="327"/>
                  <a:pt x="271" y="324"/>
                </a:cubicBezTo>
                <a:cubicBezTo>
                  <a:pt x="271" y="302"/>
                  <a:pt x="271" y="302"/>
                  <a:pt x="271" y="302"/>
                </a:cubicBezTo>
                <a:cubicBezTo>
                  <a:pt x="314" y="302"/>
                  <a:pt x="314" y="302"/>
                  <a:pt x="314" y="302"/>
                </a:cubicBezTo>
                <a:cubicBezTo>
                  <a:pt x="314" y="352"/>
                  <a:pt x="314" y="352"/>
                  <a:pt x="314" y="352"/>
                </a:cubicBezTo>
                <a:cubicBezTo>
                  <a:pt x="314" y="355"/>
                  <a:pt x="316" y="357"/>
                  <a:pt x="318" y="357"/>
                </a:cubicBezTo>
                <a:cubicBezTo>
                  <a:pt x="348" y="357"/>
                  <a:pt x="348" y="357"/>
                  <a:pt x="348" y="357"/>
                </a:cubicBezTo>
                <a:cubicBezTo>
                  <a:pt x="348" y="446"/>
                  <a:pt x="348" y="446"/>
                  <a:pt x="348" y="446"/>
                </a:cubicBezTo>
                <a:cubicBezTo>
                  <a:pt x="348" y="448"/>
                  <a:pt x="350" y="451"/>
                  <a:pt x="353" y="451"/>
                </a:cubicBezTo>
                <a:cubicBezTo>
                  <a:pt x="355" y="451"/>
                  <a:pt x="357" y="448"/>
                  <a:pt x="357" y="446"/>
                </a:cubicBezTo>
                <a:cubicBezTo>
                  <a:pt x="357" y="357"/>
                  <a:pt x="357" y="357"/>
                  <a:pt x="357" y="357"/>
                </a:cubicBezTo>
                <a:cubicBezTo>
                  <a:pt x="387" y="357"/>
                  <a:pt x="387" y="357"/>
                  <a:pt x="387" y="357"/>
                </a:cubicBezTo>
                <a:cubicBezTo>
                  <a:pt x="389" y="357"/>
                  <a:pt x="392" y="355"/>
                  <a:pt x="392" y="352"/>
                </a:cubicBezTo>
                <a:cubicBezTo>
                  <a:pt x="392" y="256"/>
                  <a:pt x="392" y="256"/>
                  <a:pt x="392" y="256"/>
                </a:cubicBezTo>
                <a:cubicBezTo>
                  <a:pt x="392" y="216"/>
                  <a:pt x="359" y="183"/>
                  <a:pt x="318" y="183"/>
                </a:cubicBezTo>
                <a:close/>
                <a:moveTo>
                  <a:pt x="261" y="320"/>
                </a:moveTo>
                <a:cubicBezTo>
                  <a:pt x="231" y="320"/>
                  <a:pt x="231" y="320"/>
                  <a:pt x="231" y="320"/>
                </a:cubicBezTo>
                <a:cubicBezTo>
                  <a:pt x="196" y="320"/>
                  <a:pt x="168" y="291"/>
                  <a:pt x="168" y="256"/>
                </a:cubicBezTo>
                <a:cubicBezTo>
                  <a:pt x="168" y="221"/>
                  <a:pt x="196" y="192"/>
                  <a:pt x="231" y="192"/>
                </a:cubicBezTo>
                <a:cubicBezTo>
                  <a:pt x="261" y="192"/>
                  <a:pt x="261" y="192"/>
                  <a:pt x="261" y="192"/>
                </a:cubicBezTo>
                <a:lnTo>
                  <a:pt x="261" y="320"/>
                </a:lnTo>
                <a:close/>
                <a:moveTo>
                  <a:pt x="314" y="292"/>
                </a:moveTo>
                <a:cubicBezTo>
                  <a:pt x="271" y="292"/>
                  <a:pt x="271" y="292"/>
                  <a:pt x="271" y="292"/>
                </a:cubicBezTo>
                <a:cubicBezTo>
                  <a:pt x="271" y="220"/>
                  <a:pt x="271" y="220"/>
                  <a:pt x="271" y="220"/>
                </a:cubicBezTo>
                <a:cubicBezTo>
                  <a:pt x="314" y="220"/>
                  <a:pt x="314" y="220"/>
                  <a:pt x="314" y="220"/>
                </a:cubicBezTo>
                <a:lnTo>
                  <a:pt x="314" y="292"/>
                </a:lnTo>
                <a:close/>
                <a:moveTo>
                  <a:pt x="382" y="348"/>
                </a:moveTo>
                <a:cubicBezTo>
                  <a:pt x="323" y="348"/>
                  <a:pt x="323" y="348"/>
                  <a:pt x="323" y="348"/>
                </a:cubicBezTo>
                <a:cubicBezTo>
                  <a:pt x="323" y="192"/>
                  <a:pt x="323" y="192"/>
                  <a:pt x="323" y="192"/>
                </a:cubicBezTo>
                <a:cubicBezTo>
                  <a:pt x="356" y="195"/>
                  <a:pt x="382" y="222"/>
                  <a:pt x="382" y="256"/>
                </a:cubicBezTo>
                <a:lnTo>
                  <a:pt x="382" y="348"/>
                </a:lnTo>
                <a:close/>
                <a:moveTo>
                  <a:pt x="233" y="73"/>
                </a:moveTo>
                <a:cubicBezTo>
                  <a:pt x="233" y="32"/>
                  <a:pt x="201" y="0"/>
                  <a:pt x="160" y="0"/>
                </a:cubicBezTo>
                <a:cubicBezTo>
                  <a:pt x="126" y="0"/>
                  <a:pt x="126" y="0"/>
                  <a:pt x="126" y="0"/>
                </a:cubicBezTo>
                <a:cubicBezTo>
                  <a:pt x="123" y="0"/>
                  <a:pt x="121" y="2"/>
                  <a:pt x="121" y="4"/>
                </a:cubicBezTo>
                <a:cubicBezTo>
                  <a:pt x="121" y="27"/>
                  <a:pt x="121" y="27"/>
                  <a:pt x="121" y="27"/>
                </a:cubicBezTo>
                <a:cubicBezTo>
                  <a:pt x="78" y="27"/>
                  <a:pt x="78" y="27"/>
                  <a:pt x="78" y="27"/>
                </a:cubicBezTo>
                <a:cubicBezTo>
                  <a:pt x="78" y="4"/>
                  <a:pt x="78" y="4"/>
                  <a:pt x="78" y="4"/>
                </a:cubicBezTo>
                <a:cubicBezTo>
                  <a:pt x="78" y="2"/>
                  <a:pt x="76" y="0"/>
                  <a:pt x="73" y="0"/>
                </a:cubicBezTo>
                <a:cubicBezTo>
                  <a:pt x="33" y="0"/>
                  <a:pt x="0" y="32"/>
                  <a:pt x="0" y="73"/>
                </a:cubicBezTo>
                <a:cubicBezTo>
                  <a:pt x="0" y="169"/>
                  <a:pt x="0" y="169"/>
                  <a:pt x="0" y="169"/>
                </a:cubicBezTo>
                <a:cubicBezTo>
                  <a:pt x="0" y="172"/>
                  <a:pt x="2" y="174"/>
                  <a:pt x="5" y="174"/>
                </a:cubicBezTo>
                <a:cubicBezTo>
                  <a:pt x="34" y="174"/>
                  <a:pt x="34" y="174"/>
                  <a:pt x="34" y="174"/>
                </a:cubicBezTo>
                <a:cubicBezTo>
                  <a:pt x="34" y="446"/>
                  <a:pt x="34" y="446"/>
                  <a:pt x="34" y="446"/>
                </a:cubicBezTo>
                <a:cubicBezTo>
                  <a:pt x="34" y="448"/>
                  <a:pt x="36" y="451"/>
                  <a:pt x="39" y="451"/>
                </a:cubicBezTo>
                <a:cubicBezTo>
                  <a:pt x="42" y="451"/>
                  <a:pt x="44" y="448"/>
                  <a:pt x="44" y="446"/>
                </a:cubicBezTo>
                <a:cubicBezTo>
                  <a:pt x="44" y="174"/>
                  <a:pt x="44" y="174"/>
                  <a:pt x="44" y="174"/>
                </a:cubicBezTo>
                <a:cubicBezTo>
                  <a:pt x="73" y="174"/>
                  <a:pt x="73" y="174"/>
                  <a:pt x="73" y="174"/>
                </a:cubicBezTo>
                <a:cubicBezTo>
                  <a:pt x="76" y="174"/>
                  <a:pt x="78" y="172"/>
                  <a:pt x="78" y="169"/>
                </a:cubicBezTo>
                <a:cubicBezTo>
                  <a:pt x="78" y="118"/>
                  <a:pt x="78" y="118"/>
                  <a:pt x="78" y="118"/>
                </a:cubicBezTo>
                <a:cubicBezTo>
                  <a:pt x="121" y="118"/>
                  <a:pt x="121" y="118"/>
                  <a:pt x="121" y="118"/>
                </a:cubicBezTo>
                <a:cubicBezTo>
                  <a:pt x="121" y="141"/>
                  <a:pt x="121" y="141"/>
                  <a:pt x="121" y="141"/>
                </a:cubicBezTo>
                <a:cubicBezTo>
                  <a:pt x="121" y="144"/>
                  <a:pt x="123" y="146"/>
                  <a:pt x="126" y="146"/>
                </a:cubicBezTo>
                <a:cubicBezTo>
                  <a:pt x="160" y="146"/>
                  <a:pt x="160" y="146"/>
                  <a:pt x="160" y="146"/>
                </a:cubicBezTo>
                <a:cubicBezTo>
                  <a:pt x="201" y="146"/>
                  <a:pt x="233" y="113"/>
                  <a:pt x="233" y="73"/>
                </a:cubicBezTo>
                <a:close/>
                <a:moveTo>
                  <a:pt x="68" y="164"/>
                </a:moveTo>
                <a:cubicBezTo>
                  <a:pt x="9" y="164"/>
                  <a:pt x="9" y="164"/>
                  <a:pt x="9" y="164"/>
                </a:cubicBezTo>
                <a:cubicBezTo>
                  <a:pt x="9" y="73"/>
                  <a:pt x="9" y="73"/>
                  <a:pt x="9" y="73"/>
                </a:cubicBezTo>
                <a:cubicBezTo>
                  <a:pt x="9" y="39"/>
                  <a:pt x="36" y="12"/>
                  <a:pt x="68" y="9"/>
                </a:cubicBezTo>
                <a:lnTo>
                  <a:pt x="68" y="164"/>
                </a:lnTo>
                <a:close/>
                <a:moveTo>
                  <a:pt x="121" y="109"/>
                </a:moveTo>
                <a:cubicBezTo>
                  <a:pt x="78" y="109"/>
                  <a:pt x="78" y="109"/>
                  <a:pt x="78" y="109"/>
                </a:cubicBezTo>
                <a:cubicBezTo>
                  <a:pt x="78" y="37"/>
                  <a:pt x="78" y="37"/>
                  <a:pt x="78" y="37"/>
                </a:cubicBezTo>
                <a:cubicBezTo>
                  <a:pt x="121" y="37"/>
                  <a:pt x="121" y="37"/>
                  <a:pt x="121" y="37"/>
                </a:cubicBezTo>
                <a:lnTo>
                  <a:pt x="121" y="109"/>
                </a:lnTo>
                <a:close/>
                <a:moveTo>
                  <a:pt x="130" y="9"/>
                </a:moveTo>
                <a:cubicBezTo>
                  <a:pt x="160" y="9"/>
                  <a:pt x="160" y="9"/>
                  <a:pt x="160" y="9"/>
                </a:cubicBezTo>
                <a:cubicBezTo>
                  <a:pt x="195" y="9"/>
                  <a:pt x="224" y="38"/>
                  <a:pt x="224" y="73"/>
                </a:cubicBezTo>
                <a:cubicBezTo>
                  <a:pt x="224" y="108"/>
                  <a:pt x="195" y="136"/>
                  <a:pt x="160" y="136"/>
                </a:cubicBezTo>
                <a:cubicBezTo>
                  <a:pt x="130" y="136"/>
                  <a:pt x="130" y="136"/>
                  <a:pt x="130" y="136"/>
                </a:cubicBezTo>
                <a:lnTo>
                  <a:pt x="130" y="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2" name="Freeform 29"/>
          <p:cNvSpPr>
            <a:spLocks noEditPoints="1"/>
          </p:cNvSpPr>
          <p:nvPr/>
        </p:nvSpPr>
        <p:spPr bwMode="auto">
          <a:xfrm>
            <a:off x="4984082" y="1766518"/>
            <a:ext cx="602070" cy="560369"/>
          </a:xfrm>
          <a:custGeom>
            <a:avLst/>
            <a:gdLst>
              <a:gd name="T0" fmla="*/ 365 w 391"/>
              <a:gd name="T1" fmla="*/ 0 h 364"/>
              <a:gd name="T2" fmla="*/ 26 w 391"/>
              <a:gd name="T3" fmla="*/ 0 h 364"/>
              <a:gd name="T4" fmla="*/ 0 w 391"/>
              <a:gd name="T5" fmla="*/ 26 h 364"/>
              <a:gd name="T6" fmla="*/ 0 w 391"/>
              <a:gd name="T7" fmla="*/ 282 h 364"/>
              <a:gd name="T8" fmla="*/ 26 w 391"/>
              <a:gd name="T9" fmla="*/ 308 h 364"/>
              <a:gd name="T10" fmla="*/ 152 w 391"/>
              <a:gd name="T11" fmla="*/ 308 h 364"/>
              <a:gd name="T12" fmla="*/ 137 w 391"/>
              <a:gd name="T13" fmla="*/ 355 h 364"/>
              <a:gd name="T14" fmla="*/ 92 w 391"/>
              <a:gd name="T15" fmla="*/ 355 h 364"/>
              <a:gd name="T16" fmla="*/ 87 w 391"/>
              <a:gd name="T17" fmla="*/ 360 h 364"/>
              <a:gd name="T18" fmla="*/ 92 w 391"/>
              <a:gd name="T19" fmla="*/ 364 h 364"/>
              <a:gd name="T20" fmla="*/ 299 w 391"/>
              <a:gd name="T21" fmla="*/ 364 h 364"/>
              <a:gd name="T22" fmla="*/ 304 w 391"/>
              <a:gd name="T23" fmla="*/ 360 h 364"/>
              <a:gd name="T24" fmla="*/ 299 w 391"/>
              <a:gd name="T25" fmla="*/ 355 h 364"/>
              <a:gd name="T26" fmla="*/ 254 w 391"/>
              <a:gd name="T27" fmla="*/ 355 h 364"/>
              <a:gd name="T28" fmla="*/ 239 w 391"/>
              <a:gd name="T29" fmla="*/ 308 h 364"/>
              <a:gd name="T30" fmla="*/ 365 w 391"/>
              <a:gd name="T31" fmla="*/ 308 h 364"/>
              <a:gd name="T32" fmla="*/ 391 w 391"/>
              <a:gd name="T33" fmla="*/ 282 h 364"/>
              <a:gd name="T34" fmla="*/ 391 w 391"/>
              <a:gd name="T35" fmla="*/ 26 h 364"/>
              <a:gd name="T36" fmla="*/ 365 w 391"/>
              <a:gd name="T37" fmla="*/ 0 h 364"/>
              <a:gd name="T38" fmla="*/ 244 w 391"/>
              <a:gd name="T39" fmla="*/ 355 h 364"/>
              <a:gd name="T40" fmla="*/ 147 w 391"/>
              <a:gd name="T41" fmla="*/ 355 h 364"/>
              <a:gd name="T42" fmla="*/ 161 w 391"/>
              <a:gd name="T43" fmla="*/ 308 h 364"/>
              <a:gd name="T44" fmla="*/ 229 w 391"/>
              <a:gd name="T45" fmla="*/ 308 h 364"/>
              <a:gd name="T46" fmla="*/ 244 w 391"/>
              <a:gd name="T47" fmla="*/ 355 h 364"/>
              <a:gd name="T48" fmla="*/ 382 w 391"/>
              <a:gd name="T49" fmla="*/ 282 h 364"/>
              <a:gd name="T50" fmla="*/ 365 w 391"/>
              <a:gd name="T51" fmla="*/ 299 h 364"/>
              <a:gd name="T52" fmla="*/ 26 w 391"/>
              <a:gd name="T53" fmla="*/ 299 h 364"/>
              <a:gd name="T54" fmla="*/ 9 w 391"/>
              <a:gd name="T55" fmla="*/ 282 h 364"/>
              <a:gd name="T56" fmla="*/ 9 w 391"/>
              <a:gd name="T57" fmla="*/ 26 h 364"/>
              <a:gd name="T58" fmla="*/ 26 w 391"/>
              <a:gd name="T59" fmla="*/ 10 h 364"/>
              <a:gd name="T60" fmla="*/ 365 w 391"/>
              <a:gd name="T61" fmla="*/ 10 h 364"/>
              <a:gd name="T62" fmla="*/ 382 w 391"/>
              <a:gd name="T63" fmla="*/ 26 h 364"/>
              <a:gd name="T64" fmla="*/ 382 w 391"/>
              <a:gd name="T65" fmla="*/ 282 h 364"/>
              <a:gd name="T66" fmla="*/ 347 w 391"/>
              <a:gd name="T67" fmla="*/ 38 h 364"/>
              <a:gd name="T68" fmla="*/ 44 w 391"/>
              <a:gd name="T69" fmla="*/ 38 h 364"/>
              <a:gd name="T70" fmla="*/ 39 w 391"/>
              <a:gd name="T71" fmla="*/ 43 h 364"/>
              <a:gd name="T72" fmla="*/ 39 w 391"/>
              <a:gd name="T73" fmla="*/ 229 h 364"/>
              <a:gd name="T74" fmla="*/ 44 w 391"/>
              <a:gd name="T75" fmla="*/ 234 h 364"/>
              <a:gd name="T76" fmla="*/ 347 w 391"/>
              <a:gd name="T77" fmla="*/ 234 h 364"/>
              <a:gd name="T78" fmla="*/ 352 w 391"/>
              <a:gd name="T79" fmla="*/ 229 h 364"/>
              <a:gd name="T80" fmla="*/ 352 w 391"/>
              <a:gd name="T81" fmla="*/ 43 h 364"/>
              <a:gd name="T82" fmla="*/ 347 w 391"/>
              <a:gd name="T83" fmla="*/ 38 h 364"/>
              <a:gd name="T84" fmla="*/ 343 w 391"/>
              <a:gd name="T85" fmla="*/ 225 h 364"/>
              <a:gd name="T86" fmla="*/ 48 w 391"/>
              <a:gd name="T87" fmla="*/ 225 h 364"/>
              <a:gd name="T88" fmla="*/ 48 w 391"/>
              <a:gd name="T89" fmla="*/ 47 h 364"/>
              <a:gd name="T90" fmla="*/ 343 w 391"/>
              <a:gd name="T91" fmla="*/ 47 h 364"/>
              <a:gd name="T92" fmla="*/ 343 w 391"/>
              <a:gd name="T93" fmla="*/ 225 h 364"/>
              <a:gd name="T94" fmla="*/ 195 w 391"/>
              <a:gd name="T95" fmla="*/ 252 h 364"/>
              <a:gd name="T96" fmla="*/ 178 w 391"/>
              <a:gd name="T97" fmla="*/ 270 h 364"/>
              <a:gd name="T98" fmla="*/ 195 w 391"/>
              <a:gd name="T99" fmla="*/ 288 h 364"/>
              <a:gd name="T100" fmla="*/ 213 w 391"/>
              <a:gd name="T101" fmla="*/ 270 h 364"/>
              <a:gd name="T102" fmla="*/ 195 w 391"/>
              <a:gd name="T103" fmla="*/ 252 h 364"/>
              <a:gd name="T104" fmla="*/ 195 w 391"/>
              <a:gd name="T105" fmla="*/ 278 h 364"/>
              <a:gd name="T106" fmla="*/ 187 w 391"/>
              <a:gd name="T107" fmla="*/ 270 h 364"/>
              <a:gd name="T108" fmla="*/ 195 w 391"/>
              <a:gd name="T109" fmla="*/ 261 h 364"/>
              <a:gd name="T110" fmla="*/ 204 w 391"/>
              <a:gd name="T111" fmla="*/ 270 h 364"/>
              <a:gd name="T112" fmla="*/ 195 w 391"/>
              <a:gd name="T113" fmla="*/ 278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1" h="364">
                <a:moveTo>
                  <a:pt x="365" y="0"/>
                </a:moveTo>
                <a:cubicBezTo>
                  <a:pt x="26" y="0"/>
                  <a:pt x="26" y="0"/>
                  <a:pt x="26" y="0"/>
                </a:cubicBezTo>
                <a:cubicBezTo>
                  <a:pt x="12" y="0"/>
                  <a:pt x="0" y="12"/>
                  <a:pt x="0" y="26"/>
                </a:cubicBezTo>
                <a:cubicBezTo>
                  <a:pt x="0" y="282"/>
                  <a:pt x="0" y="282"/>
                  <a:pt x="0" y="282"/>
                </a:cubicBezTo>
                <a:cubicBezTo>
                  <a:pt x="0" y="297"/>
                  <a:pt x="12" y="308"/>
                  <a:pt x="26" y="308"/>
                </a:cubicBezTo>
                <a:cubicBezTo>
                  <a:pt x="152" y="308"/>
                  <a:pt x="152" y="308"/>
                  <a:pt x="152" y="308"/>
                </a:cubicBezTo>
                <a:cubicBezTo>
                  <a:pt x="137" y="355"/>
                  <a:pt x="137" y="355"/>
                  <a:pt x="137" y="355"/>
                </a:cubicBezTo>
                <a:cubicBezTo>
                  <a:pt x="92" y="355"/>
                  <a:pt x="92" y="355"/>
                  <a:pt x="92" y="355"/>
                </a:cubicBezTo>
                <a:cubicBezTo>
                  <a:pt x="89" y="355"/>
                  <a:pt x="87" y="357"/>
                  <a:pt x="87" y="360"/>
                </a:cubicBezTo>
                <a:cubicBezTo>
                  <a:pt x="87" y="362"/>
                  <a:pt x="89" y="364"/>
                  <a:pt x="92" y="364"/>
                </a:cubicBezTo>
                <a:cubicBezTo>
                  <a:pt x="299" y="364"/>
                  <a:pt x="299" y="364"/>
                  <a:pt x="299" y="364"/>
                </a:cubicBezTo>
                <a:cubicBezTo>
                  <a:pt x="302" y="364"/>
                  <a:pt x="304" y="362"/>
                  <a:pt x="304" y="360"/>
                </a:cubicBezTo>
                <a:cubicBezTo>
                  <a:pt x="304" y="357"/>
                  <a:pt x="302" y="355"/>
                  <a:pt x="299" y="355"/>
                </a:cubicBezTo>
                <a:cubicBezTo>
                  <a:pt x="254" y="355"/>
                  <a:pt x="254" y="355"/>
                  <a:pt x="254" y="355"/>
                </a:cubicBezTo>
                <a:cubicBezTo>
                  <a:pt x="239" y="308"/>
                  <a:pt x="239" y="308"/>
                  <a:pt x="239" y="308"/>
                </a:cubicBezTo>
                <a:cubicBezTo>
                  <a:pt x="365" y="308"/>
                  <a:pt x="365" y="308"/>
                  <a:pt x="365" y="308"/>
                </a:cubicBezTo>
                <a:cubicBezTo>
                  <a:pt x="379" y="308"/>
                  <a:pt x="391" y="297"/>
                  <a:pt x="391" y="282"/>
                </a:cubicBezTo>
                <a:cubicBezTo>
                  <a:pt x="391" y="26"/>
                  <a:pt x="391" y="26"/>
                  <a:pt x="391" y="26"/>
                </a:cubicBezTo>
                <a:cubicBezTo>
                  <a:pt x="391" y="12"/>
                  <a:pt x="379" y="0"/>
                  <a:pt x="365" y="0"/>
                </a:cubicBezTo>
                <a:close/>
                <a:moveTo>
                  <a:pt x="244" y="355"/>
                </a:moveTo>
                <a:cubicBezTo>
                  <a:pt x="147" y="355"/>
                  <a:pt x="147" y="355"/>
                  <a:pt x="147" y="355"/>
                </a:cubicBezTo>
                <a:cubicBezTo>
                  <a:pt x="161" y="308"/>
                  <a:pt x="161" y="308"/>
                  <a:pt x="161" y="308"/>
                </a:cubicBezTo>
                <a:cubicBezTo>
                  <a:pt x="229" y="308"/>
                  <a:pt x="229" y="308"/>
                  <a:pt x="229" y="308"/>
                </a:cubicBezTo>
                <a:lnTo>
                  <a:pt x="244" y="355"/>
                </a:lnTo>
                <a:close/>
                <a:moveTo>
                  <a:pt x="382" y="282"/>
                </a:moveTo>
                <a:cubicBezTo>
                  <a:pt x="382" y="291"/>
                  <a:pt x="374" y="299"/>
                  <a:pt x="365" y="299"/>
                </a:cubicBezTo>
                <a:cubicBezTo>
                  <a:pt x="26" y="299"/>
                  <a:pt x="26" y="299"/>
                  <a:pt x="26" y="299"/>
                </a:cubicBezTo>
                <a:cubicBezTo>
                  <a:pt x="17" y="299"/>
                  <a:pt x="9" y="291"/>
                  <a:pt x="9" y="282"/>
                </a:cubicBezTo>
                <a:cubicBezTo>
                  <a:pt x="9" y="26"/>
                  <a:pt x="9" y="26"/>
                  <a:pt x="9" y="26"/>
                </a:cubicBezTo>
                <a:cubicBezTo>
                  <a:pt x="9" y="17"/>
                  <a:pt x="17" y="10"/>
                  <a:pt x="26" y="10"/>
                </a:cubicBezTo>
                <a:cubicBezTo>
                  <a:pt x="365" y="10"/>
                  <a:pt x="365" y="10"/>
                  <a:pt x="365" y="10"/>
                </a:cubicBezTo>
                <a:cubicBezTo>
                  <a:pt x="374" y="10"/>
                  <a:pt x="382" y="17"/>
                  <a:pt x="382" y="26"/>
                </a:cubicBezTo>
                <a:lnTo>
                  <a:pt x="382" y="282"/>
                </a:lnTo>
                <a:close/>
                <a:moveTo>
                  <a:pt x="347" y="38"/>
                </a:moveTo>
                <a:cubicBezTo>
                  <a:pt x="44" y="38"/>
                  <a:pt x="44" y="38"/>
                  <a:pt x="44" y="38"/>
                </a:cubicBezTo>
                <a:cubicBezTo>
                  <a:pt x="41" y="38"/>
                  <a:pt x="39" y="40"/>
                  <a:pt x="39" y="43"/>
                </a:cubicBezTo>
                <a:cubicBezTo>
                  <a:pt x="39" y="229"/>
                  <a:pt x="39" y="229"/>
                  <a:pt x="39" y="229"/>
                </a:cubicBezTo>
                <a:cubicBezTo>
                  <a:pt x="39" y="232"/>
                  <a:pt x="41" y="234"/>
                  <a:pt x="44" y="234"/>
                </a:cubicBezTo>
                <a:cubicBezTo>
                  <a:pt x="347" y="234"/>
                  <a:pt x="347" y="234"/>
                  <a:pt x="347" y="234"/>
                </a:cubicBezTo>
                <a:cubicBezTo>
                  <a:pt x="350" y="234"/>
                  <a:pt x="352" y="232"/>
                  <a:pt x="352" y="229"/>
                </a:cubicBezTo>
                <a:cubicBezTo>
                  <a:pt x="352" y="43"/>
                  <a:pt x="352" y="43"/>
                  <a:pt x="352" y="43"/>
                </a:cubicBezTo>
                <a:cubicBezTo>
                  <a:pt x="352" y="40"/>
                  <a:pt x="350" y="38"/>
                  <a:pt x="347" y="38"/>
                </a:cubicBezTo>
                <a:close/>
                <a:moveTo>
                  <a:pt x="343" y="225"/>
                </a:moveTo>
                <a:cubicBezTo>
                  <a:pt x="48" y="225"/>
                  <a:pt x="48" y="225"/>
                  <a:pt x="48" y="225"/>
                </a:cubicBezTo>
                <a:cubicBezTo>
                  <a:pt x="48" y="47"/>
                  <a:pt x="48" y="47"/>
                  <a:pt x="48" y="47"/>
                </a:cubicBezTo>
                <a:cubicBezTo>
                  <a:pt x="343" y="47"/>
                  <a:pt x="343" y="47"/>
                  <a:pt x="343" y="47"/>
                </a:cubicBezTo>
                <a:lnTo>
                  <a:pt x="343" y="225"/>
                </a:lnTo>
                <a:close/>
                <a:moveTo>
                  <a:pt x="195" y="252"/>
                </a:moveTo>
                <a:cubicBezTo>
                  <a:pt x="186" y="252"/>
                  <a:pt x="178" y="260"/>
                  <a:pt x="178" y="270"/>
                </a:cubicBezTo>
                <a:cubicBezTo>
                  <a:pt x="178" y="280"/>
                  <a:pt x="186" y="288"/>
                  <a:pt x="195" y="288"/>
                </a:cubicBezTo>
                <a:cubicBezTo>
                  <a:pt x="205" y="288"/>
                  <a:pt x="213" y="280"/>
                  <a:pt x="213" y="270"/>
                </a:cubicBezTo>
                <a:cubicBezTo>
                  <a:pt x="213" y="260"/>
                  <a:pt x="205" y="252"/>
                  <a:pt x="195" y="252"/>
                </a:cubicBezTo>
                <a:close/>
                <a:moveTo>
                  <a:pt x="195" y="278"/>
                </a:moveTo>
                <a:cubicBezTo>
                  <a:pt x="191" y="278"/>
                  <a:pt x="187" y="274"/>
                  <a:pt x="187" y="270"/>
                </a:cubicBezTo>
                <a:cubicBezTo>
                  <a:pt x="187" y="265"/>
                  <a:pt x="191" y="261"/>
                  <a:pt x="195" y="261"/>
                </a:cubicBezTo>
                <a:cubicBezTo>
                  <a:pt x="200" y="261"/>
                  <a:pt x="204" y="265"/>
                  <a:pt x="204" y="270"/>
                </a:cubicBezTo>
                <a:cubicBezTo>
                  <a:pt x="204" y="274"/>
                  <a:pt x="200" y="278"/>
                  <a:pt x="195" y="27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5"/>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3" name="Freeform 30"/>
          <p:cNvSpPr>
            <a:spLocks noEditPoints="1"/>
          </p:cNvSpPr>
          <p:nvPr/>
        </p:nvSpPr>
        <p:spPr bwMode="auto">
          <a:xfrm>
            <a:off x="5023829" y="3353056"/>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4" name="Freeform 31"/>
          <p:cNvSpPr>
            <a:spLocks noEditPoints="1"/>
          </p:cNvSpPr>
          <p:nvPr/>
        </p:nvSpPr>
        <p:spPr bwMode="auto">
          <a:xfrm>
            <a:off x="10121444" y="3283335"/>
            <a:ext cx="669946" cy="648334"/>
          </a:xfrm>
          <a:custGeom>
            <a:avLst/>
            <a:gdLst>
              <a:gd name="T0" fmla="*/ 68 w 436"/>
              <a:gd name="T1" fmla="*/ 141 h 421"/>
              <a:gd name="T2" fmla="*/ 29 w 436"/>
              <a:gd name="T3" fmla="*/ 353 h 421"/>
              <a:gd name="T4" fmla="*/ 321 w 436"/>
              <a:gd name="T5" fmla="*/ 392 h 421"/>
              <a:gd name="T6" fmla="*/ 360 w 436"/>
              <a:gd name="T7" fmla="*/ 180 h 421"/>
              <a:gd name="T8" fmla="*/ 351 w 436"/>
              <a:gd name="T9" fmla="*/ 353 h 421"/>
              <a:gd name="T10" fmla="*/ 68 w 436"/>
              <a:gd name="T11" fmla="*/ 383 h 421"/>
              <a:gd name="T12" fmla="*/ 38 w 436"/>
              <a:gd name="T13" fmla="*/ 180 h 421"/>
              <a:gd name="T14" fmla="*/ 321 w 436"/>
              <a:gd name="T15" fmla="*/ 150 h 421"/>
              <a:gd name="T16" fmla="*/ 351 w 436"/>
              <a:gd name="T17" fmla="*/ 353 h 421"/>
              <a:gd name="T18" fmla="*/ 370 w 436"/>
              <a:gd name="T19" fmla="*/ 203 h 421"/>
              <a:gd name="T20" fmla="*/ 417 w 436"/>
              <a:gd name="T21" fmla="*/ 203 h 421"/>
              <a:gd name="T22" fmla="*/ 393 w 436"/>
              <a:gd name="T23" fmla="*/ 217 h 421"/>
              <a:gd name="T24" fmla="*/ 393 w 436"/>
              <a:gd name="T25" fmla="*/ 189 h 421"/>
              <a:gd name="T26" fmla="*/ 393 w 436"/>
              <a:gd name="T27" fmla="*/ 217 h 421"/>
              <a:gd name="T28" fmla="*/ 231 w 436"/>
              <a:gd name="T29" fmla="*/ 112 h 421"/>
              <a:gd name="T30" fmla="*/ 338 w 436"/>
              <a:gd name="T31" fmla="*/ 2 h 421"/>
              <a:gd name="T32" fmla="*/ 219 w 436"/>
              <a:gd name="T33" fmla="*/ 110 h 421"/>
              <a:gd name="T34" fmla="*/ 154 w 436"/>
              <a:gd name="T35" fmla="*/ 60 h 421"/>
              <a:gd name="T36" fmla="*/ 207 w 436"/>
              <a:gd name="T37" fmla="*/ 112 h 421"/>
              <a:gd name="T38" fmla="*/ 0 w 436"/>
              <a:gd name="T39" fmla="*/ 175 h 421"/>
              <a:gd name="T40" fmla="*/ 63 w 436"/>
              <a:gd name="T41" fmla="*/ 421 h 421"/>
              <a:gd name="T42" fmla="*/ 436 w 436"/>
              <a:gd name="T43" fmla="*/ 358 h 421"/>
              <a:gd name="T44" fmla="*/ 373 w 436"/>
              <a:gd name="T45" fmla="*/ 112 h 421"/>
              <a:gd name="T46" fmla="*/ 373 w 436"/>
              <a:gd name="T47" fmla="*/ 411 h 421"/>
              <a:gd name="T48" fmla="*/ 9 w 436"/>
              <a:gd name="T49" fmla="*/ 358 h 421"/>
              <a:gd name="T50" fmla="*/ 63 w 436"/>
              <a:gd name="T51" fmla="*/ 121 h 421"/>
              <a:gd name="T52" fmla="*/ 427 w 436"/>
              <a:gd name="T53" fmla="*/ 175 h 421"/>
              <a:gd name="T54" fmla="*/ 393 w 436"/>
              <a:gd name="T55" fmla="*/ 249 h 421"/>
              <a:gd name="T56" fmla="*/ 393 w 436"/>
              <a:gd name="T57" fmla="*/ 296 h 421"/>
              <a:gd name="T58" fmla="*/ 393 w 436"/>
              <a:gd name="T59" fmla="*/ 249 h 421"/>
              <a:gd name="T60" fmla="*/ 379 w 436"/>
              <a:gd name="T61" fmla="*/ 273 h 421"/>
              <a:gd name="T62" fmla="*/ 408 w 436"/>
              <a:gd name="T63" fmla="*/ 273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6" h="421">
                <a:moveTo>
                  <a:pt x="321" y="141"/>
                </a:moveTo>
                <a:cubicBezTo>
                  <a:pt x="68" y="141"/>
                  <a:pt x="68" y="141"/>
                  <a:pt x="68" y="141"/>
                </a:cubicBezTo>
                <a:cubicBezTo>
                  <a:pt x="47" y="141"/>
                  <a:pt x="29" y="158"/>
                  <a:pt x="29" y="180"/>
                </a:cubicBezTo>
                <a:cubicBezTo>
                  <a:pt x="29" y="353"/>
                  <a:pt x="29" y="353"/>
                  <a:pt x="29" y="353"/>
                </a:cubicBezTo>
                <a:cubicBezTo>
                  <a:pt x="29" y="375"/>
                  <a:pt x="47" y="392"/>
                  <a:pt x="68" y="392"/>
                </a:cubicBezTo>
                <a:cubicBezTo>
                  <a:pt x="321" y="392"/>
                  <a:pt x="321" y="392"/>
                  <a:pt x="321" y="392"/>
                </a:cubicBezTo>
                <a:cubicBezTo>
                  <a:pt x="342" y="392"/>
                  <a:pt x="360" y="375"/>
                  <a:pt x="360" y="353"/>
                </a:cubicBezTo>
                <a:cubicBezTo>
                  <a:pt x="360" y="180"/>
                  <a:pt x="360" y="180"/>
                  <a:pt x="360" y="180"/>
                </a:cubicBezTo>
                <a:cubicBezTo>
                  <a:pt x="360" y="158"/>
                  <a:pt x="342" y="141"/>
                  <a:pt x="321" y="141"/>
                </a:cubicBezTo>
                <a:close/>
                <a:moveTo>
                  <a:pt x="351" y="353"/>
                </a:moveTo>
                <a:cubicBezTo>
                  <a:pt x="351" y="369"/>
                  <a:pt x="337" y="383"/>
                  <a:pt x="321" y="383"/>
                </a:cubicBezTo>
                <a:cubicBezTo>
                  <a:pt x="68" y="383"/>
                  <a:pt x="68" y="383"/>
                  <a:pt x="68" y="383"/>
                </a:cubicBezTo>
                <a:cubicBezTo>
                  <a:pt x="52" y="383"/>
                  <a:pt x="38" y="369"/>
                  <a:pt x="38" y="353"/>
                </a:cubicBezTo>
                <a:cubicBezTo>
                  <a:pt x="38" y="180"/>
                  <a:pt x="38" y="180"/>
                  <a:pt x="38" y="180"/>
                </a:cubicBezTo>
                <a:cubicBezTo>
                  <a:pt x="38" y="163"/>
                  <a:pt x="52" y="150"/>
                  <a:pt x="68" y="150"/>
                </a:cubicBezTo>
                <a:cubicBezTo>
                  <a:pt x="321" y="150"/>
                  <a:pt x="321" y="150"/>
                  <a:pt x="321" y="150"/>
                </a:cubicBezTo>
                <a:cubicBezTo>
                  <a:pt x="337" y="150"/>
                  <a:pt x="351" y="163"/>
                  <a:pt x="351" y="180"/>
                </a:cubicBezTo>
                <a:lnTo>
                  <a:pt x="351" y="353"/>
                </a:lnTo>
                <a:close/>
                <a:moveTo>
                  <a:pt x="393" y="180"/>
                </a:moveTo>
                <a:cubicBezTo>
                  <a:pt x="380" y="180"/>
                  <a:pt x="370" y="190"/>
                  <a:pt x="370" y="203"/>
                </a:cubicBezTo>
                <a:cubicBezTo>
                  <a:pt x="370" y="216"/>
                  <a:pt x="380" y="227"/>
                  <a:pt x="393" y="227"/>
                </a:cubicBezTo>
                <a:cubicBezTo>
                  <a:pt x="406" y="227"/>
                  <a:pt x="417" y="216"/>
                  <a:pt x="417" y="203"/>
                </a:cubicBezTo>
                <a:cubicBezTo>
                  <a:pt x="417" y="190"/>
                  <a:pt x="406" y="180"/>
                  <a:pt x="393" y="180"/>
                </a:cubicBezTo>
                <a:close/>
                <a:moveTo>
                  <a:pt x="393" y="217"/>
                </a:moveTo>
                <a:cubicBezTo>
                  <a:pt x="386" y="217"/>
                  <a:pt x="379" y="211"/>
                  <a:pt x="379" y="203"/>
                </a:cubicBezTo>
                <a:cubicBezTo>
                  <a:pt x="379" y="195"/>
                  <a:pt x="386" y="189"/>
                  <a:pt x="393" y="189"/>
                </a:cubicBezTo>
                <a:cubicBezTo>
                  <a:pt x="401" y="189"/>
                  <a:pt x="408" y="195"/>
                  <a:pt x="408" y="203"/>
                </a:cubicBezTo>
                <a:cubicBezTo>
                  <a:pt x="408" y="211"/>
                  <a:pt x="401" y="217"/>
                  <a:pt x="393" y="217"/>
                </a:cubicBezTo>
                <a:close/>
                <a:moveTo>
                  <a:pt x="373" y="112"/>
                </a:moveTo>
                <a:cubicBezTo>
                  <a:pt x="231" y="112"/>
                  <a:pt x="231" y="112"/>
                  <a:pt x="231" y="112"/>
                </a:cubicBezTo>
                <a:cubicBezTo>
                  <a:pt x="338" y="8"/>
                  <a:pt x="338" y="8"/>
                  <a:pt x="338" y="8"/>
                </a:cubicBezTo>
                <a:cubicBezTo>
                  <a:pt x="340" y="6"/>
                  <a:pt x="340" y="4"/>
                  <a:pt x="338" y="2"/>
                </a:cubicBezTo>
                <a:cubicBezTo>
                  <a:pt x="336" y="0"/>
                  <a:pt x="333" y="0"/>
                  <a:pt x="331" y="2"/>
                </a:cubicBezTo>
                <a:cubicBezTo>
                  <a:pt x="219" y="110"/>
                  <a:pt x="219" y="110"/>
                  <a:pt x="219" y="110"/>
                </a:cubicBezTo>
                <a:cubicBezTo>
                  <a:pt x="160" y="59"/>
                  <a:pt x="160" y="59"/>
                  <a:pt x="160" y="59"/>
                </a:cubicBezTo>
                <a:cubicBezTo>
                  <a:pt x="159" y="58"/>
                  <a:pt x="156" y="58"/>
                  <a:pt x="154" y="60"/>
                </a:cubicBezTo>
                <a:cubicBezTo>
                  <a:pt x="152" y="62"/>
                  <a:pt x="152" y="65"/>
                  <a:pt x="154" y="66"/>
                </a:cubicBezTo>
                <a:cubicBezTo>
                  <a:pt x="207" y="112"/>
                  <a:pt x="207" y="112"/>
                  <a:pt x="207" y="112"/>
                </a:cubicBezTo>
                <a:cubicBezTo>
                  <a:pt x="63" y="112"/>
                  <a:pt x="63" y="112"/>
                  <a:pt x="63" y="112"/>
                </a:cubicBezTo>
                <a:cubicBezTo>
                  <a:pt x="28" y="112"/>
                  <a:pt x="0" y="140"/>
                  <a:pt x="0" y="175"/>
                </a:cubicBezTo>
                <a:cubicBezTo>
                  <a:pt x="0" y="358"/>
                  <a:pt x="0" y="358"/>
                  <a:pt x="0" y="358"/>
                </a:cubicBezTo>
                <a:cubicBezTo>
                  <a:pt x="0" y="392"/>
                  <a:pt x="28" y="421"/>
                  <a:pt x="63" y="421"/>
                </a:cubicBezTo>
                <a:cubicBezTo>
                  <a:pt x="373" y="421"/>
                  <a:pt x="373" y="421"/>
                  <a:pt x="373" y="421"/>
                </a:cubicBezTo>
                <a:cubicBezTo>
                  <a:pt x="408" y="421"/>
                  <a:pt x="436" y="392"/>
                  <a:pt x="436" y="358"/>
                </a:cubicBezTo>
                <a:cubicBezTo>
                  <a:pt x="436" y="175"/>
                  <a:pt x="436" y="175"/>
                  <a:pt x="436" y="175"/>
                </a:cubicBezTo>
                <a:cubicBezTo>
                  <a:pt x="436" y="140"/>
                  <a:pt x="408" y="112"/>
                  <a:pt x="373" y="112"/>
                </a:cubicBezTo>
                <a:close/>
                <a:moveTo>
                  <a:pt x="427" y="358"/>
                </a:moveTo>
                <a:cubicBezTo>
                  <a:pt x="427" y="387"/>
                  <a:pt x="403" y="411"/>
                  <a:pt x="373" y="411"/>
                </a:cubicBezTo>
                <a:cubicBezTo>
                  <a:pt x="63" y="411"/>
                  <a:pt x="63" y="411"/>
                  <a:pt x="63" y="411"/>
                </a:cubicBezTo>
                <a:cubicBezTo>
                  <a:pt x="33" y="411"/>
                  <a:pt x="9" y="387"/>
                  <a:pt x="9" y="358"/>
                </a:cubicBezTo>
                <a:cubicBezTo>
                  <a:pt x="9" y="175"/>
                  <a:pt x="9" y="175"/>
                  <a:pt x="9" y="175"/>
                </a:cubicBezTo>
                <a:cubicBezTo>
                  <a:pt x="9" y="146"/>
                  <a:pt x="33" y="121"/>
                  <a:pt x="63" y="121"/>
                </a:cubicBezTo>
                <a:cubicBezTo>
                  <a:pt x="373" y="121"/>
                  <a:pt x="373" y="121"/>
                  <a:pt x="373" y="121"/>
                </a:cubicBezTo>
                <a:cubicBezTo>
                  <a:pt x="403" y="121"/>
                  <a:pt x="427" y="146"/>
                  <a:pt x="427" y="175"/>
                </a:cubicBezTo>
                <a:lnTo>
                  <a:pt x="427" y="358"/>
                </a:lnTo>
                <a:close/>
                <a:moveTo>
                  <a:pt x="393" y="249"/>
                </a:moveTo>
                <a:cubicBezTo>
                  <a:pt x="380" y="249"/>
                  <a:pt x="370" y="260"/>
                  <a:pt x="370" y="273"/>
                </a:cubicBezTo>
                <a:cubicBezTo>
                  <a:pt x="370" y="286"/>
                  <a:pt x="380" y="296"/>
                  <a:pt x="393" y="296"/>
                </a:cubicBezTo>
                <a:cubicBezTo>
                  <a:pt x="406" y="296"/>
                  <a:pt x="417" y="286"/>
                  <a:pt x="417" y="273"/>
                </a:cubicBezTo>
                <a:cubicBezTo>
                  <a:pt x="417" y="260"/>
                  <a:pt x="406" y="249"/>
                  <a:pt x="393" y="249"/>
                </a:cubicBezTo>
                <a:close/>
                <a:moveTo>
                  <a:pt x="393" y="287"/>
                </a:moveTo>
                <a:cubicBezTo>
                  <a:pt x="386" y="287"/>
                  <a:pt x="379" y="281"/>
                  <a:pt x="379" y="273"/>
                </a:cubicBezTo>
                <a:cubicBezTo>
                  <a:pt x="379" y="265"/>
                  <a:pt x="386" y="259"/>
                  <a:pt x="393" y="259"/>
                </a:cubicBezTo>
                <a:cubicBezTo>
                  <a:pt x="401" y="259"/>
                  <a:pt x="408" y="265"/>
                  <a:pt x="408" y="273"/>
                </a:cubicBezTo>
                <a:cubicBezTo>
                  <a:pt x="408" y="281"/>
                  <a:pt x="401" y="287"/>
                  <a:pt x="393" y="2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8183794"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5" name="Freeform 32"/>
          <p:cNvSpPr>
            <a:spLocks noEditPoints="1"/>
          </p:cNvSpPr>
          <p:nvPr/>
        </p:nvSpPr>
        <p:spPr bwMode="auto">
          <a:xfrm>
            <a:off x="8417577" y="3383681"/>
            <a:ext cx="629715" cy="447644"/>
          </a:xfrm>
          <a:custGeom>
            <a:avLst/>
            <a:gdLst>
              <a:gd name="T0" fmla="*/ 52 w 409"/>
              <a:gd name="T1" fmla="*/ 238 h 291"/>
              <a:gd name="T2" fmla="*/ 52 w 409"/>
              <a:gd name="T3" fmla="*/ 248 h 291"/>
              <a:gd name="T4" fmla="*/ 98 w 409"/>
              <a:gd name="T5" fmla="*/ 243 h 291"/>
              <a:gd name="T6" fmla="*/ 52 w 409"/>
              <a:gd name="T7" fmla="*/ 87 h 291"/>
              <a:gd name="T8" fmla="*/ 98 w 409"/>
              <a:gd name="T9" fmla="*/ 82 h 291"/>
              <a:gd name="T10" fmla="*/ 52 w 409"/>
              <a:gd name="T11" fmla="*/ 77 h 291"/>
              <a:gd name="T12" fmla="*/ 52 w 409"/>
              <a:gd name="T13" fmla="*/ 87 h 291"/>
              <a:gd name="T14" fmla="*/ 93 w 409"/>
              <a:gd name="T15" fmla="*/ 53 h 291"/>
              <a:gd name="T16" fmla="*/ 93 w 409"/>
              <a:gd name="T17" fmla="*/ 43 h 291"/>
              <a:gd name="T18" fmla="*/ 47 w 409"/>
              <a:gd name="T19" fmla="*/ 48 h 291"/>
              <a:gd name="T20" fmla="*/ 93 w 409"/>
              <a:gd name="T21" fmla="*/ 204 h 291"/>
              <a:gd name="T22" fmla="*/ 47 w 409"/>
              <a:gd name="T23" fmla="*/ 209 h 291"/>
              <a:gd name="T24" fmla="*/ 93 w 409"/>
              <a:gd name="T25" fmla="*/ 214 h 291"/>
              <a:gd name="T26" fmla="*/ 93 w 409"/>
              <a:gd name="T27" fmla="*/ 204 h 291"/>
              <a:gd name="T28" fmla="*/ 34 w 409"/>
              <a:gd name="T29" fmla="*/ 0 h 291"/>
              <a:gd name="T30" fmla="*/ 0 w 409"/>
              <a:gd name="T31" fmla="*/ 257 h 291"/>
              <a:gd name="T32" fmla="*/ 375 w 409"/>
              <a:gd name="T33" fmla="*/ 291 h 291"/>
              <a:gd name="T34" fmla="*/ 409 w 409"/>
              <a:gd name="T35" fmla="*/ 34 h 291"/>
              <a:gd name="T36" fmla="*/ 399 w 409"/>
              <a:gd name="T37" fmla="*/ 257 h 291"/>
              <a:gd name="T38" fmla="*/ 34 w 409"/>
              <a:gd name="T39" fmla="*/ 281 h 291"/>
              <a:gd name="T40" fmla="*/ 9 w 409"/>
              <a:gd name="T41" fmla="*/ 34 h 291"/>
              <a:gd name="T42" fmla="*/ 375 w 409"/>
              <a:gd name="T43" fmla="*/ 10 h 291"/>
              <a:gd name="T44" fmla="*/ 399 w 409"/>
              <a:gd name="T45" fmla="*/ 257 h 291"/>
              <a:gd name="T46" fmla="*/ 41 w 409"/>
              <a:gd name="T47" fmla="*/ 145 h 291"/>
              <a:gd name="T48" fmla="*/ 105 w 409"/>
              <a:gd name="T49" fmla="*/ 145 h 291"/>
              <a:gd name="T50" fmla="*/ 73 w 409"/>
              <a:gd name="T51" fmla="*/ 168 h 291"/>
              <a:gd name="T52" fmla="*/ 73 w 409"/>
              <a:gd name="T53" fmla="*/ 123 h 291"/>
              <a:gd name="T54" fmla="*/ 73 w 409"/>
              <a:gd name="T55" fmla="*/ 168 h 291"/>
              <a:gd name="T56" fmla="*/ 135 w 409"/>
              <a:gd name="T57" fmla="*/ 43 h 291"/>
              <a:gd name="T58" fmla="*/ 130 w 409"/>
              <a:gd name="T59" fmla="*/ 243 h 291"/>
              <a:gd name="T60" fmla="*/ 358 w 409"/>
              <a:gd name="T61" fmla="*/ 248 h 291"/>
              <a:gd name="T62" fmla="*/ 362 w 409"/>
              <a:gd name="T63" fmla="*/ 48 h 291"/>
              <a:gd name="T64" fmla="*/ 353 w 409"/>
              <a:gd name="T65" fmla="*/ 238 h 291"/>
              <a:gd name="T66" fmla="*/ 139 w 409"/>
              <a:gd name="T67" fmla="*/ 53 h 291"/>
              <a:gd name="T68" fmla="*/ 353 w 409"/>
              <a:gd name="T69" fmla="*/ 238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9" h="291">
                <a:moveTo>
                  <a:pt x="93" y="238"/>
                </a:moveTo>
                <a:cubicBezTo>
                  <a:pt x="52" y="238"/>
                  <a:pt x="52" y="238"/>
                  <a:pt x="52" y="238"/>
                </a:cubicBezTo>
                <a:cubicBezTo>
                  <a:pt x="49" y="238"/>
                  <a:pt x="47" y="241"/>
                  <a:pt x="47" y="243"/>
                </a:cubicBezTo>
                <a:cubicBezTo>
                  <a:pt x="47" y="246"/>
                  <a:pt x="49" y="248"/>
                  <a:pt x="52" y="248"/>
                </a:cubicBezTo>
                <a:cubicBezTo>
                  <a:pt x="93" y="248"/>
                  <a:pt x="93" y="248"/>
                  <a:pt x="93" y="248"/>
                </a:cubicBezTo>
                <a:cubicBezTo>
                  <a:pt x="96" y="248"/>
                  <a:pt x="98" y="246"/>
                  <a:pt x="98" y="243"/>
                </a:cubicBezTo>
                <a:cubicBezTo>
                  <a:pt x="98" y="241"/>
                  <a:pt x="96" y="238"/>
                  <a:pt x="93" y="238"/>
                </a:cubicBezTo>
                <a:close/>
                <a:moveTo>
                  <a:pt x="52" y="87"/>
                </a:moveTo>
                <a:cubicBezTo>
                  <a:pt x="93" y="87"/>
                  <a:pt x="93" y="87"/>
                  <a:pt x="93" y="87"/>
                </a:cubicBezTo>
                <a:cubicBezTo>
                  <a:pt x="96" y="87"/>
                  <a:pt x="98" y="84"/>
                  <a:pt x="98" y="82"/>
                </a:cubicBezTo>
                <a:cubicBezTo>
                  <a:pt x="98" y="79"/>
                  <a:pt x="96" y="77"/>
                  <a:pt x="93" y="77"/>
                </a:cubicBezTo>
                <a:cubicBezTo>
                  <a:pt x="52" y="77"/>
                  <a:pt x="52" y="77"/>
                  <a:pt x="52" y="77"/>
                </a:cubicBezTo>
                <a:cubicBezTo>
                  <a:pt x="49" y="77"/>
                  <a:pt x="47" y="79"/>
                  <a:pt x="47" y="82"/>
                </a:cubicBezTo>
                <a:cubicBezTo>
                  <a:pt x="47" y="84"/>
                  <a:pt x="49" y="87"/>
                  <a:pt x="52" y="87"/>
                </a:cubicBezTo>
                <a:close/>
                <a:moveTo>
                  <a:pt x="52" y="53"/>
                </a:moveTo>
                <a:cubicBezTo>
                  <a:pt x="93" y="53"/>
                  <a:pt x="93" y="53"/>
                  <a:pt x="93" y="53"/>
                </a:cubicBezTo>
                <a:cubicBezTo>
                  <a:pt x="96" y="53"/>
                  <a:pt x="98" y="50"/>
                  <a:pt x="98" y="48"/>
                </a:cubicBezTo>
                <a:cubicBezTo>
                  <a:pt x="98" y="45"/>
                  <a:pt x="96" y="43"/>
                  <a:pt x="93" y="43"/>
                </a:cubicBezTo>
                <a:cubicBezTo>
                  <a:pt x="52" y="43"/>
                  <a:pt x="52" y="43"/>
                  <a:pt x="52" y="43"/>
                </a:cubicBezTo>
                <a:cubicBezTo>
                  <a:pt x="49" y="43"/>
                  <a:pt x="47" y="45"/>
                  <a:pt x="47" y="48"/>
                </a:cubicBezTo>
                <a:cubicBezTo>
                  <a:pt x="47" y="50"/>
                  <a:pt x="49" y="53"/>
                  <a:pt x="52" y="53"/>
                </a:cubicBezTo>
                <a:close/>
                <a:moveTo>
                  <a:pt x="93" y="204"/>
                </a:moveTo>
                <a:cubicBezTo>
                  <a:pt x="52" y="204"/>
                  <a:pt x="52" y="204"/>
                  <a:pt x="52" y="204"/>
                </a:cubicBezTo>
                <a:cubicBezTo>
                  <a:pt x="49" y="204"/>
                  <a:pt x="47" y="207"/>
                  <a:pt x="47" y="209"/>
                </a:cubicBezTo>
                <a:cubicBezTo>
                  <a:pt x="47" y="212"/>
                  <a:pt x="49" y="214"/>
                  <a:pt x="52" y="214"/>
                </a:cubicBezTo>
                <a:cubicBezTo>
                  <a:pt x="93" y="214"/>
                  <a:pt x="93" y="214"/>
                  <a:pt x="93" y="214"/>
                </a:cubicBezTo>
                <a:cubicBezTo>
                  <a:pt x="96" y="214"/>
                  <a:pt x="98" y="212"/>
                  <a:pt x="98" y="209"/>
                </a:cubicBezTo>
                <a:cubicBezTo>
                  <a:pt x="98" y="207"/>
                  <a:pt x="96" y="204"/>
                  <a:pt x="93" y="204"/>
                </a:cubicBezTo>
                <a:close/>
                <a:moveTo>
                  <a:pt x="375" y="0"/>
                </a:moveTo>
                <a:cubicBezTo>
                  <a:pt x="34" y="0"/>
                  <a:pt x="34" y="0"/>
                  <a:pt x="34" y="0"/>
                </a:cubicBezTo>
                <a:cubicBezTo>
                  <a:pt x="15" y="0"/>
                  <a:pt x="0" y="16"/>
                  <a:pt x="0" y="34"/>
                </a:cubicBezTo>
                <a:cubicBezTo>
                  <a:pt x="0" y="257"/>
                  <a:pt x="0" y="257"/>
                  <a:pt x="0" y="257"/>
                </a:cubicBezTo>
                <a:cubicBezTo>
                  <a:pt x="0" y="275"/>
                  <a:pt x="15" y="291"/>
                  <a:pt x="34" y="291"/>
                </a:cubicBezTo>
                <a:cubicBezTo>
                  <a:pt x="375" y="291"/>
                  <a:pt x="375" y="291"/>
                  <a:pt x="375" y="291"/>
                </a:cubicBezTo>
                <a:cubicBezTo>
                  <a:pt x="393" y="291"/>
                  <a:pt x="409" y="275"/>
                  <a:pt x="409" y="257"/>
                </a:cubicBezTo>
                <a:cubicBezTo>
                  <a:pt x="409" y="34"/>
                  <a:pt x="409" y="34"/>
                  <a:pt x="409" y="34"/>
                </a:cubicBezTo>
                <a:cubicBezTo>
                  <a:pt x="409" y="16"/>
                  <a:pt x="393" y="0"/>
                  <a:pt x="375" y="0"/>
                </a:cubicBezTo>
                <a:close/>
                <a:moveTo>
                  <a:pt x="399" y="257"/>
                </a:moveTo>
                <a:cubicBezTo>
                  <a:pt x="399" y="270"/>
                  <a:pt x="388" y="281"/>
                  <a:pt x="375" y="281"/>
                </a:cubicBezTo>
                <a:cubicBezTo>
                  <a:pt x="34" y="281"/>
                  <a:pt x="34" y="281"/>
                  <a:pt x="34" y="281"/>
                </a:cubicBezTo>
                <a:cubicBezTo>
                  <a:pt x="20" y="281"/>
                  <a:pt x="9" y="270"/>
                  <a:pt x="9" y="257"/>
                </a:cubicBezTo>
                <a:cubicBezTo>
                  <a:pt x="9" y="34"/>
                  <a:pt x="9" y="34"/>
                  <a:pt x="9" y="34"/>
                </a:cubicBezTo>
                <a:cubicBezTo>
                  <a:pt x="9" y="21"/>
                  <a:pt x="20" y="10"/>
                  <a:pt x="34" y="10"/>
                </a:cubicBezTo>
                <a:cubicBezTo>
                  <a:pt x="375" y="10"/>
                  <a:pt x="375" y="10"/>
                  <a:pt x="375" y="10"/>
                </a:cubicBezTo>
                <a:cubicBezTo>
                  <a:pt x="388" y="10"/>
                  <a:pt x="399" y="21"/>
                  <a:pt x="399" y="34"/>
                </a:cubicBezTo>
                <a:lnTo>
                  <a:pt x="399" y="257"/>
                </a:lnTo>
                <a:close/>
                <a:moveTo>
                  <a:pt x="73" y="113"/>
                </a:moveTo>
                <a:cubicBezTo>
                  <a:pt x="55" y="113"/>
                  <a:pt x="41" y="128"/>
                  <a:pt x="41" y="145"/>
                </a:cubicBezTo>
                <a:cubicBezTo>
                  <a:pt x="41" y="163"/>
                  <a:pt x="55" y="178"/>
                  <a:pt x="73" y="178"/>
                </a:cubicBezTo>
                <a:cubicBezTo>
                  <a:pt x="90" y="178"/>
                  <a:pt x="105" y="163"/>
                  <a:pt x="105" y="145"/>
                </a:cubicBezTo>
                <a:cubicBezTo>
                  <a:pt x="105" y="128"/>
                  <a:pt x="90" y="113"/>
                  <a:pt x="73" y="113"/>
                </a:cubicBezTo>
                <a:close/>
                <a:moveTo>
                  <a:pt x="73" y="168"/>
                </a:moveTo>
                <a:cubicBezTo>
                  <a:pt x="60" y="168"/>
                  <a:pt x="50" y="158"/>
                  <a:pt x="50" y="145"/>
                </a:cubicBezTo>
                <a:cubicBezTo>
                  <a:pt x="50" y="133"/>
                  <a:pt x="60" y="123"/>
                  <a:pt x="73" y="123"/>
                </a:cubicBezTo>
                <a:cubicBezTo>
                  <a:pt x="85" y="123"/>
                  <a:pt x="96" y="133"/>
                  <a:pt x="96" y="145"/>
                </a:cubicBezTo>
                <a:cubicBezTo>
                  <a:pt x="96" y="158"/>
                  <a:pt x="85" y="168"/>
                  <a:pt x="73" y="168"/>
                </a:cubicBezTo>
                <a:close/>
                <a:moveTo>
                  <a:pt x="358" y="43"/>
                </a:moveTo>
                <a:cubicBezTo>
                  <a:pt x="135" y="43"/>
                  <a:pt x="135" y="43"/>
                  <a:pt x="135" y="43"/>
                </a:cubicBezTo>
                <a:cubicBezTo>
                  <a:pt x="132" y="43"/>
                  <a:pt x="130" y="45"/>
                  <a:pt x="130" y="48"/>
                </a:cubicBezTo>
                <a:cubicBezTo>
                  <a:pt x="130" y="243"/>
                  <a:pt x="130" y="243"/>
                  <a:pt x="130" y="243"/>
                </a:cubicBezTo>
                <a:cubicBezTo>
                  <a:pt x="130" y="246"/>
                  <a:pt x="132" y="248"/>
                  <a:pt x="135" y="248"/>
                </a:cubicBezTo>
                <a:cubicBezTo>
                  <a:pt x="358" y="248"/>
                  <a:pt x="358" y="248"/>
                  <a:pt x="358" y="248"/>
                </a:cubicBezTo>
                <a:cubicBezTo>
                  <a:pt x="360" y="248"/>
                  <a:pt x="362" y="246"/>
                  <a:pt x="362" y="243"/>
                </a:cubicBezTo>
                <a:cubicBezTo>
                  <a:pt x="362" y="48"/>
                  <a:pt x="362" y="48"/>
                  <a:pt x="362" y="48"/>
                </a:cubicBezTo>
                <a:cubicBezTo>
                  <a:pt x="362" y="45"/>
                  <a:pt x="360" y="43"/>
                  <a:pt x="358" y="43"/>
                </a:cubicBezTo>
                <a:close/>
                <a:moveTo>
                  <a:pt x="353" y="238"/>
                </a:moveTo>
                <a:cubicBezTo>
                  <a:pt x="139" y="238"/>
                  <a:pt x="139" y="238"/>
                  <a:pt x="139" y="238"/>
                </a:cubicBezTo>
                <a:cubicBezTo>
                  <a:pt x="139" y="53"/>
                  <a:pt x="139" y="53"/>
                  <a:pt x="139" y="53"/>
                </a:cubicBezTo>
                <a:cubicBezTo>
                  <a:pt x="353" y="53"/>
                  <a:pt x="353" y="53"/>
                  <a:pt x="353" y="53"/>
                </a:cubicBezTo>
                <a:lnTo>
                  <a:pt x="353" y="2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4"/>
          <p:cNvSpPr>
            <a:spLocks noChangeArrowheads="1"/>
          </p:cNvSpPr>
          <p:nvPr/>
        </p:nvSpPr>
        <p:spPr bwMode="auto">
          <a:xfrm>
            <a:off x="6460136"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6" name="Freeform 33"/>
          <p:cNvSpPr>
            <a:spLocks noEditPoints="1"/>
          </p:cNvSpPr>
          <p:nvPr/>
        </p:nvSpPr>
        <p:spPr bwMode="auto">
          <a:xfrm>
            <a:off x="6666690" y="3360223"/>
            <a:ext cx="632044" cy="563627"/>
          </a:xfrm>
          <a:custGeom>
            <a:avLst/>
            <a:gdLst>
              <a:gd name="T0" fmla="*/ 99 w 411"/>
              <a:gd name="T1" fmla="*/ 47 h 366"/>
              <a:gd name="T2" fmla="*/ 48 w 411"/>
              <a:gd name="T3" fmla="*/ 47 h 366"/>
              <a:gd name="T4" fmla="*/ 409 w 411"/>
              <a:gd name="T5" fmla="*/ 34 h 366"/>
              <a:gd name="T6" fmla="*/ 0 w 411"/>
              <a:gd name="T7" fmla="*/ 34 h 366"/>
              <a:gd name="T8" fmla="*/ 295 w 411"/>
              <a:gd name="T9" fmla="*/ 290 h 366"/>
              <a:gd name="T10" fmla="*/ 372 w 411"/>
              <a:gd name="T11" fmla="*/ 354 h 366"/>
              <a:gd name="T12" fmla="*/ 393 w 411"/>
              <a:gd name="T13" fmla="*/ 366 h 366"/>
              <a:gd name="T14" fmla="*/ 396 w 411"/>
              <a:gd name="T15" fmla="*/ 330 h 366"/>
              <a:gd name="T16" fmla="*/ 367 w 411"/>
              <a:gd name="T17" fmla="*/ 290 h 366"/>
              <a:gd name="T18" fmla="*/ 398 w 411"/>
              <a:gd name="T19" fmla="*/ 345 h 366"/>
              <a:gd name="T20" fmla="*/ 379 w 411"/>
              <a:gd name="T21" fmla="*/ 346 h 366"/>
              <a:gd name="T22" fmla="*/ 387 w 411"/>
              <a:gd name="T23" fmla="*/ 326 h 366"/>
              <a:gd name="T24" fmla="*/ 208 w 411"/>
              <a:gd name="T25" fmla="*/ 205 h 366"/>
              <a:gd name="T26" fmla="*/ 387 w 411"/>
              <a:gd name="T27" fmla="*/ 326 h 366"/>
              <a:gd name="T28" fmla="*/ 189 w 411"/>
              <a:gd name="T29" fmla="*/ 139 h 366"/>
              <a:gd name="T30" fmla="*/ 171 w 411"/>
              <a:gd name="T31" fmla="*/ 134 h 366"/>
              <a:gd name="T32" fmla="*/ 178 w 411"/>
              <a:gd name="T33" fmla="*/ 154 h 366"/>
              <a:gd name="T34" fmla="*/ 197 w 411"/>
              <a:gd name="T35" fmla="*/ 208 h 366"/>
              <a:gd name="T36" fmla="*/ 198 w 411"/>
              <a:gd name="T37" fmla="*/ 210 h 366"/>
              <a:gd name="T38" fmla="*/ 237 w 411"/>
              <a:gd name="T39" fmla="*/ 238 h 366"/>
              <a:gd name="T40" fmla="*/ 354 w 411"/>
              <a:gd name="T41" fmla="*/ 52 h 366"/>
              <a:gd name="T42" fmla="*/ 280 w 411"/>
              <a:gd name="T43" fmla="*/ 193 h 366"/>
              <a:gd name="T44" fmla="*/ 252 w 411"/>
              <a:gd name="T45" fmla="*/ 154 h 366"/>
              <a:gd name="T46" fmla="*/ 250 w 411"/>
              <a:gd name="T47" fmla="*/ 153 h 366"/>
              <a:gd name="T48" fmla="*/ 240 w 411"/>
              <a:gd name="T49" fmla="*/ 160 h 366"/>
              <a:gd name="T50" fmla="*/ 197 w 411"/>
              <a:gd name="T51" fmla="*/ 144 h 366"/>
              <a:gd name="T52" fmla="*/ 329 w 411"/>
              <a:gd name="T53" fmla="*/ 247 h 366"/>
              <a:gd name="T54" fmla="*/ 363 w 411"/>
              <a:gd name="T55" fmla="*/ 47 h 366"/>
              <a:gd name="T56" fmla="*/ 131 w 411"/>
              <a:gd name="T57" fmla="*/ 47 h 366"/>
              <a:gd name="T58" fmla="*/ 247 w 411"/>
              <a:gd name="T59" fmla="*/ 247 h 366"/>
              <a:gd name="T60" fmla="*/ 10 w 411"/>
              <a:gd name="T61" fmla="*/ 256 h 366"/>
              <a:gd name="T62" fmla="*/ 375 w 411"/>
              <a:gd name="T63" fmla="*/ 9 h 366"/>
              <a:gd name="T64" fmla="*/ 375 w 411"/>
              <a:gd name="T65" fmla="*/ 281 h 366"/>
              <a:gd name="T66" fmla="*/ 53 w 411"/>
              <a:gd name="T67" fmla="*/ 204 h 366"/>
              <a:gd name="T68" fmla="*/ 94 w 411"/>
              <a:gd name="T69" fmla="*/ 213 h 366"/>
              <a:gd name="T70" fmla="*/ 73 w 411"/>
              <a:gd name="T71" fmla="*/ 113 h 366"/>
              <a:gd name="T72" fmla="*/ 106 w 411"/>
              <a:gd name="T73" fmla="*/ 145 h 366"/>
              <a:gd name="T74" fmla="*/ 51 w 411"/>
              <a:gd name="T75" fmla="*/ 145 h 366"/>
              <a:gd name="T76" fmla="*/ 73 w 411"/>
              <a:gd name="T77" fmla="*/ 168 h 366"/>
              <a:gd name="T78" fmla="*/ 48 w 411"/>
              <a:gd name="T79" fmla="*/ 243 h 366"/>
              <a:gd name="T80" fmla="*/ 99 w 411"/>
              <a:gd name="T81" fmla="*/ 243 h 366"/>
              <a:gd name="T82" fmla="*/ 94 w 411"/>
              <a:gd name="T83" fmla="*/ 86 h 366"/>
              <a:gd name="T84" fmla="*/ 53 w 411"/>
              <a:gd name="T85" fmla="*/ 77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1" h="366">
                <a:moveTo>
                  <a:pt x="53" y="52"/>
                </a:moveTo>
                <a:cubicBezTo>
                  <a:pt x="94" y="52"/>
                  <a:pt x="94" y="52"/>
                  <a:pt x="94" y="52"/>
                </a:cubicBezTo>
                <a:cubicBezTo>
                  <a:pt x="97" y="52"/>
                  <a:pt x="99" y="50"/>
                  <a:pt x="99" y="47"/>
                </a:cubicBezTo>
                <a:cubicBezTo>
                  <a:pt x="99" y="45"/>
                  <a:pt x="97" y="43"/>
                  <a:pt x="94" y="43"/>
                </a:cubicBezTo>
                <a:cubicBezTo>
                  <a:pt x="53" y="43"/>
                  <a:pt x="53" y="43"/>
                  <a:pt x="53" y="43"/>
                </a:cubicBezTo>
                <a:cubicBezTo>
                  <a:pt x="50" y="43"/>
                  <a:pt x="48" y="45"/>
                  <a:pt x="48" y="47"/>
                </a:cubicBezTo>
                <a:cubicBezTo>
                  <a:pt x="48" y="50"/>
                  <a:pt x="50" y="52"/>
                  <a:pt x="53" y="52"/>
                </a:cubicBezTo>
                <a:close/>
                <a:moveTo>
                  <a:pt x="409" y="256"/>
                </a:moveTo>
                <a:cubicBezTo>
                  <a:pt x="409" y="34"/>
                  <a:pt x="409" y="34"/>
                  <a:pt x="409" y="34"/>
                </a:cubicBezTo>
                <a:cubicBezTo>
                  <a:pt x="409" y="15"/>
                  <a:pt x="394" y="0"/>
                  <a:pt x="375" y="0"/>
                </a:cubicBezTo>
                <a:cubicBezTo>
                  <a:pt x="34" y="0"/>
                  <a:pt x="34" y="0"/>
                  <a:pt x="34" y="0"/>
                </a:cubicBezTo>
                <a:cubicBezTo>
                  <a:pt x="16" y="0"/>
                  <a:pt x="0" y="15"/>
                  <a:pt x="0" y="34"/>
                </a:cubicBezTo>
                <a:cubicBezTo>
                  <a:pt x="0" y="256"/>
                  <a:pt x="0" y="256"/>
                  <a:pt x="0" y="256"/>
                </a:cubicBezTo>
                <a:cubicBezTo>
                  <a:pt x="0" y="275"/>
                  <a:pt x="16" y="290"/>
                  <a:pt x="34" y="290"/>
                </a:cubicBezTo>
                <a:cubicBezTo>
                  <a:pt x="295" y="290"/>
                  <a:pt x="295" y="290"/>
                  <a:pt x="295" y="290"/>
                </a:cubicBezTo>
                <a:cubicBezTo>
                  <a:pt x="366" y="354"/>
                  <a:pt x="366" y="354"/>
                  <a:pt x="366" y="354"/>
                </a:cubicBezTo>
                <a:cubicBezTo>
                  <a:pt x="366" y="355"/>
                  <a:pt x="368" y="355"/>
                  <a:pt x="369" y="355"/>
                </a:cubicBezTo>
                <a:cubicBezTo>
                  <a:pt x="370" y="355"/>
                  <a:pt x="371" y="355"/>
                  <a:pt x="372" y="354"/>
                </a:cubicBezTo>
                <a:cubicBezTo>
                  <a:pt x="373" y="353"/>
                  <a:pt x="373" y="353"/>
                  <a:pt x="373" y="353"/>
                </a:cubicBezTo>
                <a:cubicBezTo>
                  <a:pt x="381" y="362"/>
                  <a:pt x="381" y="362"/>
                  <a:pt x="381" y="362"/>
                </a:cubicBezTo>
                <a:cubicBezTo>
                  <a:pt x="385" y="365"/>
                  <a:pt x="389" y="366"/>
                  <a:pt x="393" y="366"/>
                </a:cubicBezTo>
                <a:cubicBezTo>
                  <a:pt x="397" y="366"/>
                  <a:pt x="401" y="365"/>
                  <a:pt x="404" y="362"/>
                </a:cubicBezTo>
                <a:cubicBezTo>
                  <a:pt x="411" y="355"/>
                  <a:pt x="411" y="345"/>
                  <a:pt x="404" y="339"/>
                </a:cubicBezTo>
                <a:cubicBezTo>
                  <a:pt x="396" y="330"/>
                  <a:pt x="396" y="330"/>
                  <a:pt x="396" y="330"/>
                </a:cubicBezTo>
                <a:cubicBezTo>
                  <a:pt x="397" y="329"/>
                  <a:pt x="397" y="329"/>
                  <a:pt x="397" y="329"/>
                </a:cubicBezTo>
                <a:cubicBezTo>
                  <a:pt x="398" y="327"/>
                  <a:pt x="398" y="325"/>
                  <a:pt x="397" y="323"/>
                </a:cubicBezTo>
                <a:cubicBezTo>
                  <a:pt x="367" y="290"/>
                  <a:pt x="367" y="290"/>
                  <a:pt x="367" y="290"/>
                </a:cubicBezTo>
                <a:cubicBezTo>
                  <a:pt x="375" y="290"/>
                  <a:pt x="375" y="290"/>
                  <a:pt x="375" y="290"/>
                </a:cubicBezTo>
                <a:cubicBezTo>
                  <a:pt x="394" y="290"/>
                  <a:pt x="409" y="275"/>
                  <a:pt x="409" y="256"/>
                </a:cubicBezTo>
                <a:close/>
                <a:moveTo>
                  <a:pt x="398" y="345"/>
                </a:moveTo>
                <a:cubicBezTo>
                  <a:pt x="401" y="348"/>
                  <a:pt x="401" y="352"/>
                  <a:pt x="398" y="355"/>
                </a:cubicBezTo>
                <a:cubicBezTo>
                  <a:pt x="395" y="358"/>
                  <a:pt x="391" y="358"/>
                  <a:pt x="388" y="355"/>
                </a:cubicBezTo>
                <a:cubicBezTo>
                  <a:pt x="379" y="346"/>
                  <a:pt x="379" y="346"/>
                  <a:pt x="379" y="346"/>
                </a:cubicBezTo>
                <a:cubicBezTo>
                  <a:pt x="389" y="337"/>
                  <a:pt x="389" y="337"/>
                  <a:pt x="389" y="337"/>
                </a:cubicBezTo>
                <a:lnTo>
                  <a:pt x="398" y="345"/>
                </a:lnTo>
                <a:close/>
                <a:moveTo>
                  <a:pt x="387" y="326"/>
                </a:moveTo>
                <a:cubicBezTo>
                  <a:pt x="369" y="344"/>
                  <a:pt x="369" y="344"/>
                  <a:pt x="369" y="344"/>
                </a:cubicBezTo>
                <a:cubicBezTo>
                  <a:pt x="242" y="230"/>
                  <a:pt x="242" y="230"/>
                  <a:pt x="242" y="230"/>
                </a:cubicBezTo>
                <a:cubicBezTo>
                  <a:pt x="231" y="219"/>
                  <a:pt x="216" y="209"/>
                  <a:pt x="208" y="205"/>
                </a:cubicBezTo>
                <a:cubicBezTo>
                  <a:pt x="247" y="165"/>
                  <a:pt x="247" y="165"/>
                  <a:pt x="247" y="165"/>
                </a:cubicBezTo>
                <a:cubicBezTo>
                  <a:pt x="252" y="173"/>
                  <a:pt x="262" y="188"/>
                  <a:pt x="273" y="199"/>
                </a:cubicBezTo>
                <a:lnTo>
                  <a:pt x="387" y="326"/>
                </a:lnTo>
                <a:close/>
                <a:moveTo>
                  <a:pt x="198" y="134"/>
                </a:moveTo>
                <a:cubicBezTo>
                  <a:pt x="196" y="134"/>
                  <a:pt x="194" y="134"/>
                  <a:pt x="193" y="135"/>
                </a:cubicBezTo>
                <a:cubicBezTo>
                  <a:pt x="189" y="139"/>
                  <a:pt x="189" y="139"/>
                  <a:pt x="189" y="139"/>
                </a:cubicBezTo>
                <a:cubicBezTo>
                  <a:pt x="177" y="128"/>
                  <a:pt x="177" y="128"/>
                  <a:pt x="177" y="128"/>
                </a:cubicBezTo>
                <a:cubicBezTo>
                  <a:pt x="175" y="126"/>
                  <a:pt x="172" y="126"/>
                  <a:pt x="171" y="128"/>
                </a:cubicBezTo>
                <a:cubicBezTo>
                  <a:pt x="169" y="130"/>
                  <a:pt x="169" y="133"/>
                  <a:pt x="171" y="134"/>
                </a:cubicBezTo>
                <a:cubicBezTo>
                  <a:pt x="182" y="146"/>
                  <a:pt x="182" y="146"/>
                  <a:pt x="182" y="146"/>
                </a:cubicBezTo>
                <a:cubicBezTo>
                  <a:pt x="179" y="149"/>
                  <a:pt x="179" y="149"/>
                  <a:pt x="179" y="149"/>
                </a:cubicBezTo>
                <a:cubicBezTo>
                  <a:pt x="178" y="151"/>
                  <a:pt x="177" y="152"/>
                  <a:pt x="178" y="154"/>
                </a:cubicBezTo>
                <a:cubicBezTo>
                  <a:pt x="196" y="207"/>
                  <a:pt x="196" y="207"/>
                  <a:pt x="196" y="207"/>
                </a:cubicBezTo>
                <a:cubicBezTo>
                  <a:pt x="196" y="207"/>
                  <a:pt x="196" y="207"/>
                  <a:pt x="196" y="207"/>
                </a:cubicBezTo>
                <a:cubicBezTo>
                  <a:pt x="196" y="208"/>
                  <a:pt x="196" y="208"/>
                  <a:pt x="197" y="208"/>
                </a:cubicBezTo>
                <a:cubicBezTo>
                  <a:pt x="197" y="208"/>
                  <a:pt x="197" y="209"/>
                  <a:pt x="197" y="209"/>
                </a:cubicBezTo>
                <a:cubicBezTo>
                  <a:pt x="197" y="209"/>
                  <a:pt x="197" y="209"/>
                  <a:pt x="197" y="209"/>
                </a:cubicBezTo>
                <a:cubicBezTo>
                  <a:pt x="197" y="209"/>
                  <a:pt x="198" y="209"/>
                  <a:pt x="198" y="210"/>
                </a:cubicBezTo>
                <a:cubicBezTo>
                  <a:pt x="198" y="210"/>
                  <a:pt x="198" y="210"/>
                  <a:pt x="198" y="210"/>
                </a:cubicBezTo>
                <a:cubicBezTo>
                  <a:pt x="198" y="210"/>
                  <a:pt x="221" y="222"/>
                  <a:pt x="236" y="237"/>
                </a:cubicBezTo>
                <a:cubicBezTo>
                  <a:pt x="237" y="238"/>
                  <a:pt x="237" y="238"/>
                  <a:pt x="237" y="238"/>
                </a:cubicBezTo>
                <a:cubicBezTo>
                  <a:pt x="140" y="238"/>
                  <a:pt x="140" y="238"/>
                  <a:pt x="140" y="238"/>
                </a:cubicBezTo>
                <a:cubicBezTo>
                  <a:pt x="140" y="52"/>
                  <a:pt x="140" y="52"/>
                  <a:pt x="140" y="52"/>
                </a:cubicBezTo>
                <a:cubicBezTo>
                  <a:pt x="354" y="52"/>
                  <a:pt x="354" y="52"/>
                  <a:pt x="354" y="52"/>
                </a:cubicBezTo>
                <a:cubicBezTo>
                  <a:pt x="354" y="238"/>
                  <a:pt x="354" y="238"/>
                  <a:pt x="354" y="238"/>
                </a:cubicBezTo>
                <a:cubicBezTo>
                  <a:pt x="320" y="238"/>
                  <a:pt x="320" y="238"/>
                  <a:pt x="320" y="238"/>
                </a:cubicBezTo>
                <a:cubicBezTo>
                  <a:pt x="280" y="193"/>
                  <a:pt x="280" y="193"/>
                  <a:pt x="280" y="193"/>
                </a:cubicBezTo>
                <a:cubicBezTo>
                  <a:pt x="265" y="178"/>
                  <a:pt x="253" y="156"/>
                  <a:pt x="252" y="155"/>
                </a:cubicBezTo>
                <a:cubicBezTo>
                  <a:pt x="252" y="155"/>
                  <a:pt x="252" y="155"/>
                  <a:pt x="252" y="155"/>
                </a:cubicBezTo>
                <a:cubicBezTo>
                  <a:pt x="252" y="155"/>
                  <a:pt x="252" y="155"/>
                  <a:pt x="252" y="154"/>
                </a:cubicBezTo>
                <a:cubicBezTo>
                  <a:pt x="252" y="154"/>
                  <a:pt x="252" y="154"/>
                  <a:pt x="251" y="154"/>
                </a:cubicBezTo>
                <a:cubicBezTo>
                  <a:pt x="251" y="154"/>
                  <a:pt x="251" y="154"/>
                  <a:pt x="251" y="154"/>
                </a:cubicBezTo>
                <a:cubicBezTo>
                  <a:pt x="251" y="154"/>
                  <a:pt x="250" y="153"/>
                  <a:pt x="250" y="153"/>
                </a:cubicBezTo>
                <a:cubicBezTo>
                  <a:pt x="250" y="153"/>
                  <a:pt x="250" y="153"/>
                  <a:pt x="250" y="153"/>
                </a:cubicBezTo>
                <a:lnTo>
                  <a:pt x="198" y="134"/>
                </a:lnTo>
                <a:close/>
                <a:moveTo>
                  <a:pt x="240" y="160"/>
                </a:moveTo>
                <a:cubicBezTo>
                  <a:pt x="202" y="197"/>
                  <a:pt x="202" y="197"/>
                  <a:pt x="202" y="197"/>
                </a:cubicBezTo>
                <a:cubicBezTo>
                  <a:pt x="188" y="154"/>
                  <a:pt x="188" y="154"/>
                  <a:pt x="188" y="154"/>
                </a:cubicBezTo>
                <a:cubicBezTo>
                  <a:pt x="197" y="144"/>
                  <a:pt x="197" y="144"/>
                  <a:pt x="197" y="144"/>
                </a:cubicBezTo>
                <a:lnTo>
                  <a:pt x="240" y="160"/>
                </a:lnTo>
                <a:close/>
                <a:moveTo>
                  <a:pt x="359" y="281"/>
                </a:moveTo>
                <a:cubicBezTo>
                  <a:pt x="329" y="247"/>
                  <a:pt x="329" y="247"/>
                  <a:pt x="329" y="247"/>
                </a:cubicBezTo>
                <a:cubicBezTo>
                  <a:pt x="358" y="247"/>
                  <a:pt x="358" y="247"/>
                  <a:pt x="358" y="247"/>
                </a:cubicBezTo>
                <a:cubicBezTo>
                  <a:pt x="361" y="247"/>
                  <a:pt x="363" y="245"/>
                  <a:pt x="363" y="243"/>
                </a:cubicBezTo>
                <a:cubicBezTo>
                  <a:pt x="363" y="47"/>
                  <a:pt x="363" y="47"/>
                  <a:pt x="363" y="47"/>
                </a:cubicBezTo>
                <a:cubicBezTo>
                  <a:pt x="363" y="45"/>
                  <a:pt x="361" y="43"/>
                  <a:pt x="358" y="43"/>
                </a:cubicBezTo>
                <a:cubicBezTo>
                  <a:pt x="135" y="43"/>
                  <a:pt x="135" y="43"/>
                  <a:pt x="135" y="43"/>
                </a:cubicBezTo>
                <a:cubicBezTo>
                  <a:pt x="133" y="43"/>
                  <a:pt x="131" y="45"/>
                  <a:pt x="131" y="47"/>
                </a:cubicBezTo>
                <a:cubicBezTo>
                  <a:pt x="131" y="243"/>
                  <a:pt x="131" y="243"/>
                  <a:pt x="131" y="243"/>
                </a:cubicBezTo>
                <a:cubicBezTo>
                  <a:pt x="131" y="245"/>
                  <a:pt x="133" y="247"/>
                  <a:pt x="135" y="247"/>
                </a:cubicBezTo>
                <a:cubicBezTo>
                  <a:pt x="247" y="247"/>
                  <a:pt x="247" y="247"/>
                  <a:pt x="247" y="247"/>
                </a:cubicBezTo>
                <a:cubicBezTo>
                  <a:pt x="284" y="281"/>
                  <a:pt x="284" y="281"/>
                  <a:pt x="284" y="281"/>
                </a:cubicBezTo>
                <a:cubicBezTo>
                  <a:pt x="34" y="281"/>
                  <a:pt x="34" y="281"/>
                  <a:pt x="34" y="281"/>
                </a:cubicBezTo>
                <a:cubicBezTo>
                  <a:pt x="21" y="281"/>
                  <a:pt x="10" y="270"/>
                  <a:pt x="10" y="256"/>
                </a:cubicBezTo>
                <a:cubicBezTo>
                  <a:pt x="10" y="34"/>
                  <a:pt x="10" y="34"/>
                  <a:pt x="10" y="34"/>
                </a:cubicBezTo>
                <a:cubicBezTo>
                  <a:pt x="10" y="20"/>
                  <a:pt x="21" y="9"/>
                  <a:pt x="34" y="9"/>
                </a:cubicBezTo>
                <a:cubicBezTo>
                  <a:pt x="375" y="9"/>
                  <a:pt x="375" y="9"/>
                  <a:pt x="375" y="9"/>
                </a:cubicBezTo>
                <a:cubicBezTo>
                  <a:pt x="389" y="9"/>
                  <a:pt x="400" y="20"/>
                  <a:pt x="400" y="34"/>
                </a:cubicBezTo>
                <a:cubicBezTo>
                  <a:pt x="400" y="256"/>
                  <a:pt x="400" y="256"/>
                  <a:pt x="400" y="256"/>
                </a:cubicBezTo>
                <a:cubicBezTo>
                  <a:pt x="400" y="270"/>
                  <a:pt x="389" y="281"/>
                  <a:pt x="375" y="281"/>
                </a:cubicBezTo>
                <a:lnTo>
                  <a:pt x="359" y="281"/>
                </a:lnTo>
                <a:close/>
                <a:moveTo>
                  <a:pt x="94" y="204"/>
                </a:moveTo>
                <a:cubicBezTo>
                  <a:pt x="53" y="204"/>
                  <a:pt x="53" y="204"/>
                  <a:pt x="53" y="204"/>
                </a:cubicBezTo>
                <a:cubicBezTo>
                  <a:pt x="50" y="204"/>
                  <a:pt x="48" y="206"/>
                  <a:pt x="48" y="209"/>
                </a:cubicBezTo>
                <a:cubicBezTo>
                  <a:pt x="48" y="211"/>
                  <a:pt x="50" y="213"/>
                  <a:pt x="53" y="213"/>
                </a:cubicBezTo>
                <a:cubicBezTo>
                  <a:pt x="94" y="213"/>
                  <a:pt x="94" y="213"/>
                  <a:pt x="94" y="213"/>
                </a:cubicBezTo>
                <a:cubicBezTo>
                  <a:pt x="97" y="213"/>
                  <a:pt x="99" y="211"/>
                  <a:pt x="99" y="209"/>
                </a:cubicBezTo>
                <a:cubicBezTo>
                  <a:pt x="99" y="206"/>
                  <a:pt x="97" y="204"/>
                  <a:pt x="94" y="204"/>
                </a:cubicBezTo>
                <a:close/>
                <a:moveTo>
                  <a:pt x="73" y="113"/>
                </a:moveTo>
                <a:cubicBezTo>
                  <a:pt x="56" y="113"/>
                  <a:pt x="41" y="127"/>
                  <a:pt x="41" y="145"/>
                </a:cubicBezTo>
                <a:cubicBezTo>
                  <a:pt x="41" y="163"/>
                  <a:pt x="56" y="177"/>
                  <a:pt x="73" y="177"/>
                </a:cubicBezTo>
                <a:cubicBezTo>
                  <a:pt x="91" y="177"/>
                  <a:pt x="106" y="163"/>
                  <a:pt x="106" y="145"/>
                </a:cubicBezTo>
                <a:cubicBezTo>
                  <a:pt x="106" y="127"/>
                  <a:pt x="91" y="113"/>
                  <a:pt x="73" y="113"/>
                </a:cubicBezTo>
                <a:close/>
                <a:moveTo>
                  <a:pt x="73" y="168"/>
                </a:moveTo>
                <a:cubicBezTo>
                  <a:pt x="61" y="168"/>
                  <a:pt x="51" y="157"/>
                  <a:pt x="51" y="145"/>
                </a:cubicBezTo>
                <a:cubicBezTo>
                  <a:pt x="51" y="132"/>
                  <a:pt x="61" y="122"/>
                  <a:pt x="73" y="122"/>
                </a:cubicBezTo>
                <a:cubicBezTo>
                  <a:pt x="86" y="122"/>
                  <a:pt x="96" y="132"/>
                  <a:pt x="96" y="145"/>
                </a:cubicBezTo>
                <a:cubicBezTo>
                  <a:pt x="96" y="157"/>
                  <a:pt x="86" y="168"/>
                  <a:pt x="73" y="168"/>
                </a:cubicBezTo>
                <a:close/>
                <a:moveTo>
                  <a:pt x="94" y="238"/>
                </a:moveTo>
                <a:cubicBezTo>
                  <a:pt x="53" y="238"/>
                  <a:pt x="53" y="238"/>
                  <a:pt x="53" y="238"/>
                </a:cubicBezTo>
                <a:cubicBezTo>
                  <a:pt x="50" y="238"/>
                  <a:pt x="48" y="240"/>
                  <a:pt x="48" y="243"/>
                </a:cubicBezTo>
                <a:cubicBezTo>
                  <a:pt x="48" y="245"/>
                  <a:pt x="50" y="247"/>
                  <a:pt x="53" y="247"/>
                </a:cubicBezTo>
                <a:cubicBezTo>
                  <a:pt x="94" y="247"/>
                  <a:pt x="94" y="247"/>
                  <a:pt x="94" y="247"/>
                </a:cubicBezTo>
                <a:cubicBezTo>
                  <a:pt x="97" y="247"/>
                  <a:pt x="99" y="245"/>
                  <a:pt x="99" y="243"/>
                </a:cubicBezTo>
                <a:cubicBezTo>
                  <a:pt x="99" y="240"/>
                  <a:pt x="97" y="238"/>
                  <a:pt x="94" y="238"/>
                </a:cubicBezTo>
                <a:close/>
                <a:moveTo>
                  <a:pt x="53" y="86"/>
                </a:moveTo>
                <a:cubicBezTo>
                  <a:pt x="94" y="86"/>
                  <a:pt x="94" y="86"/>
                  <a:pt x="94" y="86"/>
                </a:cubicBezTo>
                <a:cubicBezTo>
                  <a:pt x="97" y="86"/>
                  <a:pt x="99" y="84"/>
                  <a:pt x="99" y="81"/>
                </a:cubicBezTo>
                <a:cubicBezTo>
                  <a:pt x="99" y="79"/>
                  <a:pt x="97" y="77"/>
                  <a:pt x="94" y="77"/>
                </a:cubicBezTo>
                <a:cubicBezTo>
                  <a:pt x="53" y="77"/>
                  <a:pt x="53" y="77"/>
                  <a:pt x="53" y="77"/>
                </a:cubicBezTo>
                <a:cubicBezTo>
                  <a:pt x="50" y="77"/>
                  <a:pt x="48" y="79"/>
                  <a:pt x="48" y="81"/>
                </a:cubicBezTo>
                <a:cubicBezTo>
                  <a:pt x="48" y="84"/>
                  <a:pt x="50" y="86"/>
                  <a:pt x="53" y="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7" name="Freeform 34"/>
          <p:cNvSpPr>
            <a:spLocks noEditPoints="1"/>
          </p:cNvSpPr>
          <p:nvPr/>
        </p:nvSpPr>
        <p:spPr bwMode="auto">
          <a:xfrm>
            <a:off x="3191249" y="4941167"/>
            <a:ext cx="740420" cy="454922"/>
          </a:xfrm>
          <a:custGeom>
            <a:avLst/>
            <a:gdLst>
              <a:gd name="T0" fmla="*/ 97 w 481"/>
              <a:gd name="T1" fmla="*/ 231 h 296"/>
              <a:gd name="T2" fmla="*/ 385 w 481"/>
              <a:gd name="T3" fmla="*/ 231 h 296"/>
              <a:gd name="T4" fmla="*/ 389 w 481"/>
              <a:gd name="T5" fmla="*/ 227 h 296"/>
              <a:gd name="T6" fmla="*/ 389 w 481"/>
              <a:gd name="T7" fmla="*/ 35 h 296"/>
              <a:gd name="T8" fmla="*/ 385 w 481"/>
              <a:gd name="T9" fmla="*/ 31 h 296"/>
              <a:gd name="T10" fmla="*/ 97 w 481"/>
              <a:gd name="T11" fmla="*/ 31 h 296"/>
              <a:gd name="T12" fmla="*/ 92 w 481"/>
              <a:gd name="T13" fmla="*/ 35 h 296"/>
              <a:gd name="T14" fmla="*/ 92 w 481"/>
              <a:gd name="T15" fmla="*/ 227 h 296"/>
              <a:gd name="T16" fmla="*/ 97 w 481"/>
              <a:gd name="T17" fmla="*/ 231 h 296"/>
              <a:gd name="T18" fmla="*/ 102 w 481"/>
              <a:gd name="T19" fmla="*/ 40 h 296"/>
              <a:gd name="T20" fmla="*/ 380 w 481"/>
              <a:gd name="T21" fmla="*/ 40 h 296"/>
              <a:gd name="T22" fmla="*/ 380 w 481"/>
              <a:gd name="T23" fmla="*/ 222 h 296"/>
              <a:gd name="T24" fmla="*/ 102 w 481"/>
              <a:gd name="T25" fmla="*/ 222 h 296"/>
              <a:gd name="T26" fmla="*/ 102 w 481"/>
              <a:gd name="T27" fmla="*/ 40 h 296"/>
              <a:gd name="T28" fmla="*/ 459 w 481"/>
              <a:gd name="T29" fmla="*/ 252 h 296"/>
              <a:gd name="T30" fmla="*/ 414 w 481"/>
              <a:gd name="T31" fmla="*/ 252 h 296"/>
              <a:gd name="T32" fmla="*/ 422 w 481"/>
              <a:gd name="T33" fmla="*/ 231 h 296"/>
              <a:gd name="T34" fmla="*/ 422 w 481"/>
              <a:gd name="T35" fmla="*/ 31 h 296"/>
              <a:gd name="T36" fmla="*/ 392 w 481"/>
              <a:gd name="T37" fmla="*/ 0 h 296"/>
              <a:gd name="T38" fmla="*/ 90 w 481"/>
              <a:gd name="T39" fmla="*/ 0 h 296"/>
              <a:gd name="T40" fmla="*/ 59 w 481"/>
              <a:gd name="T41" fmla="*/ 31 h 296"/>
              <a:gd name="T42" fmla="*/ 59 w 481"/>
              <a:gd name="T43" fmla="*/ 231 h 296"/>
              <a:gd name="T44" fmla="*/ 68 w 481"/>
              <a:gd name="T45" fmla="*/ 252 h 296"/>
              <a:gd name="T46" fmla="*/ 22 w 481"/>
              <a:gd name="T47" fmla="*/ 252 h 296"/>
              <a:gd name="T48" fmla="*/ 0 w 481"/>
              <a:gd name="T49" fmla="*/ 274 h 296"/>
              <a:gd name="T50" fmla="*/ 22 w 481"/>
              <a:gd name="T51" fmla="*/ 296 h 296"/>
              <a:gd name="T52" fmla="*/ 459 w 481"/>
              <a:gd name="T53" fmla="*/ 296 h 296"/>
              <a:gd name="T54" fmla="*/ 481 w 481"/>
              <a:gd name="T55" fmla="*/ 274 h 296"/>
              <a:gd name="T56" fmla="*/ 459 w 481"/>
              <a:gd name="T57" fmla="*/ 252 h 296"/>
              <a:gd name="T58" fmla="*/ 68 w 481"/>
              <a:gd name="T59" fmla="*/ 31 h 296"/>
              <a:gd name="T60" fmla="*/ 90 w 481"/>
              <a:gd name="T61" fmla="*/ 10 h 296"/>
              <a:gd name="T62" fmla="*/ 392 w 481"/>
              <a:gd name="T63" fmla="*/ 10 h 296"/>
              <a:gd name="T64" fmla="*/ 413 w 481"/>
              <a:gd name="T65" fmla="*/ 31 h 296"/>
              <a:gd name="T66" fmla="*/ 413 w 481"/>
              <a:gd name="T67" fmla="*/ 231 h 296"/>
              <a:gd name="T68" fmla="*/ 392 w 481"/>
              <a:gd name="T69" fmla="*/ 252 h 296"/>
              <a:gd name="T70" fmla="*/ 90 w 481"/>
              <a:gd name="T71" fmla="*/ 252 h 296"/>
              <a:gd name="T72" fmla="*/ 68 w 481"/>
              <a:gd name="T73" fmla="*/ 231 h 296"/>
              <a:gd name="T74" fmla="*/ 68 w 481"/>
              <a:gd name="T75" fmla="*/ 31 h 296"/>
              <a:gd name="T76" fmla="*/ 459 w 481"/>
              <a:gd name="T77" fmla="*/ 286 h 296"/>
              <a:gd name="T78" fmla="*/ 22 w 481"/>
              <a:gd name="T79" fmla="*/ 286 h 296"/>
              <a:gd name="T80" fmla="*/ 10 w 481"/>
              <a:gd name="T81" fmla="*/ 274 h 296"/>
              <a:gd name="T82" fmla="*/ 22 w 481"/>
              <a:gd name="T83" fmla="*/ 262 h 296"/>
              <a:gd name="T84" fmla="*/ 459 w 481"/>
              <a:gd name="T85" fmla="*/ 262 h 296"/>
              <a:gd name="T86" fmla="*/ 472 w 481"/>
              <a:gd name="T87" fmla="*/ 274 h 296"/>
              <a:gd name="T88" fmla="*/ 459 w 481"/>
              <a:gd name="T89" fmla="*/ 28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1" h="296">
                <a:moveTo>
                  <a:pt x="97" y="231"/>
                </a:moveTo>
                <a:cubicBezTo>
                  <a:pt x="385" y="231"/>
                  <a:pt x="385" y="231"/>
                  <a:pt x="385" y="231"/>
                </a:cubicBezTo>
                <a:cubicBezTo>
                  <a:pt x="387" y="231"/>
                  <a:pt x="389" y="229"/>
                  <a:pt x="389" y="227"/>
                </a:cubicBezTo>
                <a:cubicBezTo>
                  <a:pt x="389" y="35"/>
                  <a:pt x="389" y="35"/>
                  <a:pt x="389" y="35"/>
                </a:cubicBezTo>
                <a:cubicBezTo>
                  <a:pt x="389" y="33"/>
                  <a:pt x="387" y="31"/>
                  <a:pt x="385" y="31"/>
                </a:cubicBezTo>
                <a:cubicBezTo>
                  <a:pt x="97" y="31"/>
                  <a:pt x="97" y="31"/>
                  <a:pt x="97" y="31"/>
                </a:cubicBezTo>
                <a:cubicBezTo>
                  <a:pt x="94" y="31"/>
                  <a:pt x="92" y="33"/>
                  <a:pt x="92" y="35"/>
                </a:cubicBezTo>
                <a:cubicBezTo>
                  <a:pt x="92" y="227"/>
                  <a:pt x="92" y="227"/>
                  <a:pt x="92" y="227"/>
                </a:cubicBezTo>
                <a:cubicBezTo>
                  <a:pt x="92" y="229"/>
                  <a:pt x="94" y="231"/>
                  <a:pt x="97" y="231"/>
                </a:cubicBezTo>
                <a:close/>
                <a:moveTo>
                  <a:pt x="102" y="40"/>
                </a:moveTo>
                <a:cubicBezTo>
                  <a:pt x="380" y="40"/>
                  <a:pt x="380" y="40"/>
                  <a:pt x="380" y="40"/>
                </a:cubicBezTo>
                <a:cubicBezTo>
                  <a:pt x="380" y="222"/>
                  <a:pt x="380" y="222"/>
                  <a:pt x="380" y="222"/>
                </a:cubicBezTo>
                <a:cubicBezTo>
                  <a:pt x="102" y="222"/>
                  <a:pt x="102" y="222"/>
                  <a:pt x="102" y="222"/>
                </a:cubicBezTo>
                <a:lnTo>
                  <a:pt x="102" y="40"/>
                </a:lnTo>
                <a:close/>
                <a:moveTo>
                  <a:pt x="459" y="252"/>
                </a:moveTo>
                <a:cubicBezTo>
                  <a:pt x="414" y="252"/>
                  <a:pt x="414" y="252"/>
                  <a:pt x="414" y="252"/>
                </a:cubicBezTo>
                <a:cubicBezTo>
                  <a:pt x="419" y="247"/>
                  <a:pt x="422" y="239"/>
                  <a:pt x="422" y="231"/>
                </a:cubicBezTo>
                <a:cubicBezTo>
                  <a:pt x="422" y="31"/>
                  <a:pt x="422" y="31"/>
                  <a:pt x="422" y="31"/>
                </a:cubicBezTo>
                <a:cubicBezTo>
                  <a:pt x="422" y="14"/>
                  <a:pt x="409" y="0"/>
                  <a:pt x="392" y="0"/>
                </a:cubicBezTo>
                <a:cubicBezTo>
                  <a:pt x="90" y="0"/>
                  <a:pt x="90" y="0"/>
                  <a:pt x="90" y="0"/>
                </a:cubicBezTo>
                <a:cubicBezTo>
                  <a:pt x="73" y="0"/>
                  <a:pt x="59" y="14"/>
                  <a:pt x="59" y="31"/>
                </a:cubicBezTo>
                <a:cubicBezTo>
                  <a:pt x="59" y="231"/>
                  <a:pt x="59" y="231"/>
                  <a:pt x="59" y="231"/>
                </a:cubicBezTo>
                <a:cubicBezTo>
                  <a:pt x="59" y="239"/>
                  <a:pt x="62" y="247"/>
                  <a:pt x="68" y="252"/>
                </a:cubicBezTo>
                <a:cubicBezTo>
                  <a:pt x="22" y="252"/>
                  <a:pt x="22" y="252"/>
                  <a:pt x="22" y="252"/>
                </a:cubicBezTo>
                <a:cubicBezTo>
                  <a:pt x="10" y="252"/>
                  <a:pt x="0" y="262"/>
                  <a:pt x="0" y="274"/>
                </a:cubicBezTo>
                <a:cubicBezTo>
                  <a:pt x="0" y="286"/>
                  <a:pt x="10" y="296"/>
                  <a:pt x="22" y="296"/>
                </a:cubicBezTo>
                <a:cubicBezTo>
                  <a:pt x="459" y="296"/>
                  <a:pt x="459" y="296"/>
                  <a:pt x="459" y="296"/>
                </a:cubicBezTo>
                <a:cubicBezTo>
                  <a:pt x="471" y="296"/>
                  <a:pt x="481" y="286"/>
                  <a:pt x="481" y="274"/>
                </a:cubicBezTo>
                <a:cubicBezTo>
                  <a:pt x="481" y="262"/>
                  <a:pt x="471" y="252"/>
                  <a:pt x="459" y="252"/>
                </a:cubicBezTo>
                <a:close/>
                <a:moveTo>
                  <a:pt x="68" y="31"/>
                </a:moveTo>
                <a:cubicBezTo>
                  <a:pt x="68" y="19"/>
                  <a:pt x="78" y="10"/>
                  <a:pt x="90" y="10"/>
                </a:cubicBezTo>
                <a:cubicBezTo>
                  <a:pt x="392" y="10"/>
                  <a:pt x="392" y="10"/>
                  <a:pt x="392" y="10"/>
                </a:cubicBezTo>
                <a:cubicBezTo>
                  <a:pt x="404" y="10"/>
                  <a:pt x="413" y="19"/>
                  <a:pt x="413" y="31"/>
                </a:cubicBezTo>
                <a:cubicBezTo>
                  <a:pt x="413" y="231"/>
                  <a:pt x="413" y="231"/>
                  <a:pt x="413" y="231"/>
                </a:cubicBezTo>
                <a:cubicBezTo>
                  <a:pt x="413" y="243"/>
                  <a:pt x="404" y="252"/>
                  <a:pt x="392" y="252"/>
                </a:cubicBezTo>
                <a:cubicBezTo>
                  <a:pt x="90" y="252"/>
                  <a:pt x="90" y="252"/>
                  <a:pt x="90" y="252"/>
                </a:cubicBezTo>
                <a:cubicBezTo>
                  <a:pt x="78" y="252"/>
                  <a:pt x="68" y="243"/>
                  <a:pt x="68" y="231"/>
                </a:cubicBezTo>
                <a:lnTo>
                  <a:pt x="68" y="31"/>
                </a:lnTo>
                <a:close/>
                <a:moveTo>
                  <a:pt x="459" y="286"/>
                </a:moveTo>
                <a:cubicBezTo>
                  <a:pt x="22" y="286"/>
                  <a:pt x="22" y="286"/>
                  <a:pt x="22" y="286"/>
                </a:cubicBezTo>
                <a:cubicBezTo>
                  <a:pt x="15" y="286"/>
                  <a:pt x="10" y="281"/>
                  <a:pt x="10" y="274"/>
                </a:cubicBezTo>
                <a:cubicBezTo>
                  <a:pt x="10" y="267"/>
                  <a:pt x="15" y="262"/>
                  <a:pt x="22" y="262"/>
                </a:cubicBezTo>
                <a:cubicBezTo>
                  <a:pt x="459" y="262"/>
                  <a:pt x="459" y="262"/>
                  <a:pt x="459" y="262"/>
                </a:cubicBezTo>
                <a:cubicBezTo>
                  <a:pt x="466" y="262"/>
                  <a:pt x="472" y="267"/>
                  <a:pt x="472" y="274"/>
                </a:cubicBezTo>
                <a:cubicBezTo>
                  <a:pt x="472" y="281"/>
                  <a:pt x="466" y="286"/>
                  <a:pt x="459" y="2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8"/>
          <p:cNvSpPr>
            <a:spLocks noChangeArrowheads="1"/>
          </p:cNvSpPr>
          <p:nvPr/>
        </p:nvSpPr>
        <p:spPr bwMode="auto">
          <a:xfrm>
            <a:off x="6460136"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8" name="Freeform 35"/>
          <p:cNvSpPr>
            <a:spLocks noEditPoints="1"/>
          </p:cNvSpPr>
          <p:nvPr/>
        </p:nvSpPr>
        <p:spPr bwMode="auto">
          <a:xfrm>
            <a:off x="6726637" y="4963946"/>
            <a:ext cx="639863" cy="408714"/>
          </a:xfrm>
          <a:custGeom>
            <a:avLst/>
            <a:gdLst>
              <a:gd name="T0" fmla="*/ 353 w 416"/>
              <a:gd name="T1" fmla="*/ 108 h 266"/>
              <a:gd name="T2" fmla="*/ 248 w 416"/>
              <a:gd name="T3" fmla="*/ 0 h 266"/>
              <a:gd name="T4" fmla="*/ 160 w 416"/>
              <a:gd name="T5" fmla="*/ 49 h 266"/>
              <a:gd name="T6" fmla="*/ 137 w 416"/>
              <a:gd name="T7" fmla="*/ 45 h 266"/>
              <a:gd name="T8" fmla="*/ 71 w 416"/>
              <a:gd name="T9" fmla="*/ 106 h 266"/>
              <a:gd name="T10" fmla="*/ 0 w 416"/>
              <a:gd name="T11" fmla="*/ 186 h 266"/>
              <a:gd name="T12" fmla="*/ 77 w 416"/>
              <a:gd name="T13" fmla="*/ 266 h 266"/>
              <a:gd name="T14" fmla="*/ 344 w 416"/>
              <a:gd name="T15" fmla="*/ 266 h 266"/>
              <a:gd name="T16" fmla="*/ 344 w 416"/>
              <a:gd name="T17" fmla="*/ 266 h 266"/>
              <a:gd name="T18" fmla="*/ 416 w 416"/>
              <a:gd name="T19" fmla="*/ 186 h 266"/>
              <a:gd name="T20" fmla="*/ 353 w 416"/>
              <a:gd name="T21" fmla="*/ 108 h 266"/>
              <a:gd name="T22" fmla="*/ 344 w 416"/>
              <a:gd name="T23" fmla="*/ 257 h 266"/>
              <a:gd name="T24" fmla="*/ 77 w 416"/>
              <a:gd name="T25" fmla="*/ 257 h 266"/>
              <a:gd name="T26" fmla="*/ 9 w 416"/>
              <a:gd name="T27" fmla="*/ 186 h 266"/>
              <a:gd name="T28" fmla="*/ 75 w 416"/>
              <a:gd name="T29" fmla="*/ 115 h 266"/>
              <a:gd name="T30" fmla="*/ 80 w 416"/>
              <a:gd name="T31" fmla="*/ 110 h 266"/>
              <a:gd name="T32" fmla="*/ 137 w 416"/>
              <a:gd name="T33" fmla="*/ 55 h 266"/>
              <a:gd name="T34" fmla="*/ 161 w 416"/>
              <a:gd name="T35" fmla="*/ 59 h 266"/>
              <a:gd name="T36" fmla="*/ 166 w 416"/>
              <a:gd name="T37" fmla="*/ 57 h 266"/>
              <a:gd name="T38" fmla="*/ 248 w 416"/>
              <a:gd name="T39" fmla="*/ 9 h 266"/>
              <a:gd name="T40" fmla="*/ 344 w 416"/>
              <a:gd name="T41" fmla="*/ 112 h 266"/>
              <a:gd name="T42" fmla="*/ 348 w 416"/>
              <a:gd name="T43" fmla="*/ 117 h 266"/>
              <a:gd name="T44" fmla="*/ 406 w 416"/>
              <a:gd name="T45" fmla="*/ 186 h 266"/>
              <a:gd name="T46" fmla="*/ 344 w 416"/>
              <a:gd name="T47" fmla="*/ 25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6" h="266">
                <a:moveTo>
                  <a:pt x="353" y="108"/>
                </a:moveTo>
                <a:cubicBezTo>
                  <a:pt x="350" y="48"/>
                  <a:pt x="303" y="0"/>
                  <a:pt x="248" y="0"/>
                </a:cubicBezTo>
                <a:cubicBezTo>
                  <a:pt x="213" y="0"/>
                  <a:pt x="181" y="18"/>
                  <a:pt x="160" y="49"/>
                </a:cubicBezTo>
                <a:cubicBezTo>
                  <a:pt x="153" y="47"/>
                  <a:pt x="145" y="45"/>
                  <a:pt x="137" y="45"/>
                </a:cubicBezTo>
                <a:cubicBezTo>
                  <a:pt x="101" y="45"/>
                  <a:pt x="73" y="72"/>
                  <a:pt x="71" y="106"/>
                </a:cubicBezTo>
                <a:cubicBezTo>
                  <a:pt x="31" y="110"/>
                  <a:pt x="0" y="145"/>
                  <a:pt x="0" y="186"/>
                </a:cubicBezTo>
                <a:cubicBezTo>
                  <a:pt x="0" y="231"/>
                  <a:pt x="34" y="266"/>
                  <a:pt x="77" y="266"/>
                </a:cubicBezTo>
                <a:cubicBezTo>
                  <a:pt x="344" y="266"/>
                  <a:pt x="344" y="266"/>
                  <a:pt x="344" y="266"/>
                </a:cubicBezTo>
                <a:cubicBezTo>
                  <a:pt x="344" y="266"/>
                  <a:pt x="344" y="266"/>
                  <a:pt x="344" y="266"/>
                </a:cubicBezTo>
                <a:cubicBezTo>
                  <a:pt x="384" y="264"/>
                  <a:pt x="416" y="228"/>
                  <a:pt x="416" y="186"/>
                </a:cubicBezTo>
                <a:cubicBezTo>
                  <a:pt x="416" y="147"/>
                  <a:pt x="390" y="115"/>
                  <a:pt x="353" y="108"/>
                </a:cubicBezTo>
                <a:close/>
                <a:moveTo>
                  <a:pt x="344" y="257"/>
                </a:moveTo>
                <a:cubicBezTo>
                  <a:pt x="77" y="257"/>
                  <a:pt x="77" y="257"/>
                  <a:pt x="77" y="257"/>
                </a:cubicBezTo>
                <a:cubicBezTo>
                  <a:pt x="39" y="257"/>
                  <a:pt x="9" y="226"/>
                  <a:pt x="9" y="186"/>
                </a:cubicBezTo>
                <a:cubicBezTo>
                  <a:pt x="9" y="148"/>
                  <a:pt x="39" y="117"/>
                  <a:pt x="75" y="115"/>
                </a:cubicBezTo>
                <a:cubicBezTo>
                  <a:pt x="78" y="115"/>
                  <a:pt x="80" y="113"/>
                  <a:pt x="80" y="110"/>
                </a:cubicBezTo>
                <a:cubicBezTo>
                  <a:pt x="80" y="79"/>
                  <a:pt x="105" y="55"/>
                  <a:pt x="137" y="55"/>
                </a:cubicBezTo>
                <a:cubicBezTo>
                  <a:pt x="145" y="55"/>
                  <a:pt x="153" y="56"/>
                  <a:pt x="161" y="59"/>
                </a:cubicBezTo>
                <a:cubicBezTo>
                  <a:pt x="163" y="60"/>
                  <a:pt x="165" y="59"/>
                  <a:pt x="166" y="57"/>
                </a:cubicBezTo>
                <a:cubicBezTo>
                  <a:pt x="185" y="27"/>
                  <a:pt x="215" y="9"/>
                  <a:pt x="248" y="9"/>
                </a:cubicBezTo>
                <a:cubicBezTo>
                  <a:pt x="299" y="9"/>
                  <a:pt x="343" y="55"/>
                  <a:pt x="344" y="112"/>
                </a:cubicBezTo>
                <a:cubicBezTo>
                  <a:pt x="344" y="114"/>
                  <a:pt x="346" y="116"/>
                  <a:pt x="348" y="117"/>
                </a:cubicBezTo>
                <a:cubicBezTo>
                  <a:pt x="382" y="122"/>
                  <a:pt x="406" y="151"/>
                  <a:pt x="406" y="186"/>
                </a:cubicBezTo>
                <a:cubicBezTo>
                  <a:pt x="406" y="223"/>
                  <a:pt x="378"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9" name="Freeform 36"/>
          <p:cNvSpPr>
            <a:spLocks noEditPoints="1"/>
          </p:cNvSpPr>
          <p:nvPr/>
        </p:nvSpPr>
        <p:spPr bwMode="auto">
          <a:xfrm>
            <a:off x="4965837" y="4825322"/>
            <a:ext cx="638560" cy="665788"/>
          </a:xfrm>
          <a:custGeom>
            <a:avLst/>
            <a:gdLst>
              <a:gd name="T0" fmla="*/ 352 w 415"/>
              <a:gd name="T1" fmla="*/ 109 h 433"/>
              <a:gd name="T2" fmla="*/ 248 w 415"/>
              <a:gd name="T3" fmla="*/ 0 h 433"/>
              <a:gd name="T4" fmla="*/ 160 w 415"/>
              <a:gd name="T5" fmla="*/ 50 h 433"/>
              <a:gd name="T6" fmla="*/ 137 w 415"/>
              <a:gd name="T7" fmla="*/ 46 h 433"/>
              <a:gd name="T8" fmla="*/ 71 w 415"/>
              <a:gd name="T9" fmla="*/ 107 h 433"/>
              <a:gd name="T10" fmla="*/ 0 w 415"/>
              <a:gd name="T11" fmla="*/ 186 h 433"/>
              <a:gd name="T12" fmla="*/ 76 w 415"/>
              <a:gd name="T13" fmla="*/ 265 h 433"/>
              <a:gd name="T14" fmla="*/ 162 w 415"/>
              <a:gd name="T15" fmla="*/ 265 h 433"/>
              <a:gd name="T16" fmla="*/ 162 w 415"/>
              <a:gd name="T17" fmla="*/ 296 h 433"/>
              <a:gd name="T18" fmla="*/ 127 w 415"/>
              <a:gd name="T19" fmla="*/ 296 h 433"/>
              <a:gd name="T20" fmla="*/ 108 w 415"/>
              <a:gd name="T21" fmla="*/ 306 h 433"/>
              <a:gd name="T22" fmla="*/ 111 w 415"/>
              <a:gd name="T23" fmla="*/ 327 h 433"/>
              <a:gd name="T24" fmla="*/ 186 w 415"/>
              <a:gd name="T25" fmla="*/ 424 h 433"/>
              <a:gd name="T26" fmla="*/ 207 w 415"/>
              <a:gd name="T27" fmla="*/ 433 h 433"/>
              <a:gd name="T28" fmla="*/ 228 w 415"/>
              <a:gd name="T29" fmla="*/ 424 h 433"/>
              <a:gd name="T30" fmla="*/ 304 w 415"/>
              <a:gd name="T31" fmla="*/ 327 h 433"/>
              <a:gd name="T32" fmla="*/ 307 w 415"/>
              <a:gd name="T33" fmla="*/ 306 h 433"/>
              <a:gd name="T34" fmla="*/ 288 w 415"/>
              <a:gd name="T35" fmla="*/ 296 h 433"/>
              <a:gd name="T36" fmla="*/ 253 w 415"/>
              <a:gd name="T37" fmla="*/ 296 h 433"/>
              <a:gd name="T38" fmla="*/ 253 w 415"/>
              <a:gd name="T39" fmla="*/ 265 h 433"/>
              <a:gd name="T40" fmla="*/ 344 w 415"/>
              <a:gd name="T41" fmla="*/ 265 h 433"/>
              <a:gd name="T42" fmla="*/ 415 w 415"/>
              <a:gd name="T43" fmla="*/ 186 h 433"/>
              <a:gd name="T44" fmla="*/ 352 w 415"/>
              <a:gd name="T45" fmla="*/ 109 h 433"/>
              <a:gd name="T46" fmla="*/ 343 w 415"/>
              <a:gd name="T47" fmla="*/ 257 h 433"/>
              <a:gd name="T48" fmla="*/ 249 w 415"/>
              <a:gd name="T49" fmla="*/ 257 h 433"/>
              <a:gd name="T50" fmla="*/ 245 w 415"/>
              <a:gd name="T51" fmla="*/ 261 h 433"/>
              <a:gd name="T52" fmla="*/ 245 w 415"/>
              <a:gd name="T53" fmla="*/ 300 h 433"/>
              <a:gd name="T54" fmla="*/ 249 w 415"/>
              <a:gd name="T55" fmla="*/ 304 h 433"/>
              <a:gd name="T56" fmla="*/ 288 w 415"/>
              <a:gd name="T57" fmla="*/ 304 h 433"/>
              <a:gd name="T58" fmla="*/ 300 w 415"/>
              <a:gd name="T59" fmla="*/ 310 h 433"/>
              <a:gd name="T60" fmla="*/ 298 w 415"/>
              <a:gd name="T61" fmla="*/ 322 h 433"/>
              <a:gd name="T62" fmla="*/ 221 w 415"/>
              <a:gd name="T63" fmla="*/ 419 h 433"/>
              <a:gd name="T64" fmla="*/ 207 w 415"/>
              <a:gd name="T65" fmla="*/ 425 h 433"/>
              <a:gd name="T66" fmla="*/ 193 w 415"/>
              <a:gd name="T67" fmla="*/ 419 h 433"/>
              <a:gd name="T68" fmla="*/ 118 w 415"/>
              <a:gd name="T69" fmla="*/ 323 h 433"/>
              <a:gd name="T70" fmla="*/ 115 w 415"/>
              <a:gd name="T71" fmla="*/ 309 h 433"/>
              <a:gd name="T72" fmla="*/ 127 w 415"/>
              <a:gd name="T73" fmla="*/ 304 h 433"/>
              <a:gd name="T74" fmla="*/ 166 w 415"/>
              <a:gd name="T75" fmla="*/ 304 h 433"/>
              <a:gd name="T76" fmla="*/ 170 w 415"/>
              <a:gd name="T77" fmla="*/ 300 h 433"/>
              <a:gd name="T78" fmla="*/ 170 w 415"/>
              <a:gd name="T79" fmla="*/ 261 h 433"/>
              <a:gd name="T80" fmla="*/ 166 w 415"/>
              <a:gd name="T81" fmla="*/ 257 h 433"/>
              <a:gd name="T82" fmla="*/ 76 w 415"/>
              <a:gd name="T83" fmla="*/ 257 h 433"/>
              <a:gd name="T84" fmla="*/ 8 w 415"/>
              <a:gd name="T85" fmla="*/ 186 h 433"/>
              <a:gd name="T86" fmla="*/ 75 w 415"/>
              <a:gd name="T87" fmla="*/ 114 h 433"/>
              <a:gd name="T88" fmla="*/ 79 w 415"/>
              <a:gd name="T89" fmla="*/ 110 h 433"/>
              <a:gd name="T90" fmla="*/ 137 w 415"/>
              <a:gd name="T91" fmla="*/ 54 h 433"/>
              <a:gd name="T92" fmla="*/ 161 w 415"/>
              <a:gd name="T93" fmla="*/ 59 h 433"/>
              <a:gd name="T94" fmla="*/ 166 w 415"/>
              <a:gd name="T95" fmla="*/ 57 h 433"/>
              <a:gd name="T96" fmla="*/ 248 w 415"/>
              <a:gd name="T97" fmla="*/ 9 h 433"/>
              <a:gd name="T98" fmla="*/ 344 w 415"/>
              <a:gd name="T99" fmla="*/ 112 h 433"/>
              <a:gd name="T100" fmla="*/ 348 w 415"/>
              <a:gd name="T101" fmla="*/ 116 h 433"/>
              <a:gd name="T102" fmla="*/ 407 w 415"/>
              <a:gd name="T103" fmla="*/ 186 h 433"/>
              <a:gd name="T104" fmla="*/ 343 w 415"/>
              <a:gd name="T105" fmla="*/ 257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5" h="433">
                <a:moveTo>
                  <a:pt x="352" y="109"/>
                </a:moveTo>
                <a:cubicBezTo>
                  <a:pt x="349" y="49"/>
                  <a:pt x="303" y="0"/>
                  <a:pt x="248" y="0"/>
                </a:cubicBezTo>
                <a:cubicBezTo>
                  <a:pt x="212" y="0"/>
                  <a:pt x="181" y="18"/>
                  <a:pt x="160" y="50"/>
                </a:cubicBezTo>
                <a:cubicBezTo>
                  <a:pt x="153" y="47"/>
                  <a:pt x="145" y="46"/>
                  <a:pt x="137" y="46"/>
                </a:cubicBezTo>
                <a:cubicBezTo>
                  <a:pt x="101" y="46"/>
                  <a:pt x="73" y="72"/>
                  <a:pt x="71" y="107"/>
                </a:cubicBezTo>
                <a:cubicBezTo>
                  <a:pt x="32" y="110"/>
                  <a:pt x="0" y="145"/>
                  <a:pt x="0" y="186"/>
                </a:cubicBezTo>
                <a:cubicBezTo>
                  <a:pt x="0" y="231"/>
                  <a:pt x="34" y="265"/>
                  <a:pt x="76" y="265"/>
                </a:cubicBezTo>
                <a:cubicBezTo>
                  <a:pt x="162" y="265"/>
                  <a:pt x="162" y="265"/>
                  <a:pt x="162" y="265"/>
                </a:cubicBezTo>
                <a:cubicBezTo>
                  <a:pt x="162" y="296"/>
                  <a:pt x="162" y="296"/>
                  <a:pt x="162" y="296"/>
                </a:cubicBezTo>
                <a:cubicBezTo>
                  <a:pt x="127" y="296"/>
                  <a:pt x="127" y="296"/>
                  <a:pt x="127" y="296"/>
                </a:cubicBezTo>
                <a:cubicBezTo>
                  <a:pt x="115" y="296"/>
                  <a:pt x="110" y="302"/>
                  <a:pt x="108" y="306"/>
                </a:cubicBezTo>
                <a:cubicBezTo>
                  <a:pt x="105" y="312"/>
                  <a:pt x="106" y="321"/>
                  <a:pt x="111" y="327"/>
                </a:cubicBezTo>
                <a:cubicBezTo>
                  <a:pt x="186" y="424"/>
                  <a:pt x="186" y="424"/>
                  <a:pt x="186" y="424"/>
                </a:cubicBezTo>
                <a:cubicBezTo>
                  <a:pt x="191" y="430"/>
                  <a:pt x="199" y="433"/>
                  <a:pt x="207" y="433"/>
                </a:cubicBezTo>
                <a:cubicBezTo>
                  <a:pt x="216" y="433"/>
                  <a:pt x="223" y="430"/>
                  <a:pt x="228" y="424"/>
                </a:cubicBezTo>
                <a:cubicBezTo>
                  <a:pt x="304" y="327"/>
                  <a:pt x="304" y="327"/>
                  <a:pt x="304" y="327"/>
                </a:cubicBezTo>
                <a:cubicBezTo>
                  <a:pt x="309" y="321"/>
                  <a:pt x="310" y="313"/>
                  <a:pt x="307" y="306"/>
                </a:cubicBezTo>
                <a:cubicBezTo>
                  <a:pt x="305" y="302"/>
                  <a:pt x="300" y="296"/>
                  <a:pt x="288" y="296"/>
                </a:cubicBezTo>
                <a:cubicBezTo>
                  <a:pt x="253" y="296"/>
                  <a:pt x="253" y="296"/>
                  <a:pt x="253" y="296"/>
                </a:cubicBezTo>
                <a:cubicBezTo>
                  <a:pt x="253" y="265"/>
                  <a:pt x="253" y="265"/>
                  <a:pt x="253" y="265"/>
                </a:cubicBezTo>
                <a:cubicBezTo>
                  <a:pt x="344" y="265"/>
                  <a:pt x="344" y="265"/>
                  <a:pt x="344" y="265"/>
                </a:cubicBezTo>
                <a:cubicBezTo>
                  <a:pt x="383" y="264"/>
                  <a:pt x="415" y="228"/>
                  <a:pt x="415" y="186"/>
                </a:cubicBezTo>
                <a:cubicBezTo>
                  <a:pt x="415" y="147"/>
                  <a:pt x="389" y="115"/>
                  <a:pt x="352" y="109"/>
                </a:cubicBezTo>
                <a:close/>
                <a:moveTo>
                  <a:pt x="343" y="257"/>
                </a:moveTo>
                <a:cubicBezTo>
                  <a:pt x="249" y="257"/>
                  <a:pt x="249" y="257"/>
                  <a:pt x="249" y="257"/>
                </a:cubicBezTo>
                <a:cubicBezTo>
                  <a:pt x="246" y="257"/>
                  <a:pt x="245" y="259"/>
                  <a:pt x="245" y="261"/>
                </a:cubicBezTo>
                <a:cubicBezTo>
                  <a:pt x="245" y="300"/>
                  <a:pt x="245" y="300"/>
                  <a:pt x="245" y="300"/>
                </a:cubicBezTo>
                <a:cubicBezTo>
                  <a:pt x="245" y="302"/>
                  <a:pt x="246" y="304"/>
                  <a:pt x="249" y="304"/>
                </a:cubicBezTo>
                <a:cubicBezTo>
                  <a:pt x="288" y="304"/>
                  <a:pt x="288" y="304"/>
                  <a:pt x="288" y="304"/>
                </a:cubicBezTo>
                <a:cubicBezTo>
                  <a:pt x="294" y="304"/>
                  <a:pt x="298" y="306"/>
                  <a:pt x="300" y="310"/>
                </a:cubicBezTo>
                <a:cubicBezTo>
                  <a:pt x="301" y="313"/>
                  <a:pt x="301" y="319"/>
                  <a:pt x="298" y="322"/>
                </a:cubicBezTo>
                <a:cubicBezTo>
                  <a:pt x="221" y="419"/>
                  <a:pt x="221" y="419"/>
                  <a:pt x="221" y="419"/>
                </a:cubicBezTo>
                <a:cubicBezTo>
                  <a:pt x="218" y="423"/>
                  <a:pt x="213" y="425"/>
                  <a:pt x="207" y="425"/>
                </a:cubicBezTo>
                <a:cubicBezTo>
                  <a:pt x="201" y="425"/>
                  <a:pt x="196" y="423"/>
                  <a:pt x="193" y="419"/>
                </a:cubicBezTo>
                <a:cubicBezTo>
                  <a:pt x="118" y="323"/>
                  <a:pt x="118" y="323"/>
                  <a:pt x="118" y="323"/>
                </a:cubicBezTo>
                <a:cubicBezTo>
                  <a:pt x="114" y="318"/>
                  <a:pt x="113" y="313"/>
                  <a:pt x="115" y="309"/>
                </a:cubicBezTo>
                <a:cubicBezTo>
                  <a:pt x="117" y="305"/>
                  <a:pt x="123" y="304"/>
                  <a:pt x="127" y="304"/>
                </a:cubicBezTo>
                <a:cubicBezTo>
                  <a:pt x="166" y="304"/>
                  <a:pt x="166" y="304"/>
                  <a:pt x="166" y="304"/>
                </a:cubicBezTo>
                <a:cubicBezTo>
                  <a:pt x="168" y="304"/>
                  <a:pt x="170" y="302"/>
                  <a:pt x="170" y="300"/>
                </a:cubicBezTo>
                <a:cubicBezTo>
                  <a:pt x="170" y="261"/>
                  <a:pt x="170" y="261"/>
                  <a:pt x="170" y="261"/>
                </a:cubicBezTo>
                <a:cubicBezTo>
                  <a:pt x="170" y="259"/>
                  <a:pt x="168" y="257"/>
                  <a:pt x="166" y="257"/>
                </a:cubicBezTo>
                <a:cubicBezTo>
                  <a:pt x="76" y="257"/>
                  <a:pt x="76" y="257"/>
                  <a:pt x="76" y="257"/>
                </a:cubicBezTo>
                <a:cubicBezTo>
                  <a:pt x="38" y="257"/>
                  <a:pt x="8" y="226"/>
                  <a:pt x="8" y="186"/>
                </a:cubicBezTo>
                <a:cubicBezTo>
                  <a:pt x="8" y="148"/>
                  <a:pt x="38" y="116"/>
                  <a:pt x="75" y="114"/>
                </a:cubicBezTo>
                <a:cubicBezTo>
                  <a:pt x="77" y="114"/>
                  <a:pt x="79" y="112"/>
                  <a:pt x="79" y="110"/>
                </a:cubicBezTo>
                <a:cubicBezTo>
                  <a:pt x="79" y="79"/>
                  <a:pt x="104" y="54"/>
                  <a:pt x="137" y="54"/>
                </a:cubicBezTo>
                <a:cubicBezTo>
                  <a:pt x="145" y="54"/>
                  <a:pt x="153" y="55"/>
                  <a:pt x="161" y="59"/>
                </a:cubicBezTo>
                <a:cubicBezTo>
                  <a:pt x="162" y="59"/>
                  <a:pt x="164" y="59"/>
                  <a:pt x="166" y="57"/>
                </a:cubicBezTo>
                <a:cubicBezTo>
                  <a:pt x="184" y="26"/>
                  <a:pt x="214" y="9"/>
                  <a:pt x="248" y="9"/>
                </a:cubicBezTo>
                <a:cubicBezTo>
                  <a:pt x="299" y="9"/>
                  <a:pt x="343" y="55"/>
                  <a:pt x="344" y="112"/>
                </a:cubicBezTo>
                <a:cubicBezTo>
                  <a:pt x="345" y="114"/>
                  <a:pt x="346" y="116"/>
                  <a:pt x="348" y="116"/>
                </a:cubicBezTo>
                <a:cubicBezTo>
                  <a:pt x="382" y="121"/>
                  <a:pt x="407" y="150"/>
                  <a:pt x="407" y="186"/>
                </a:cubicBezTo>
                <a:cubicBezTo>
                  <a:pt x="407" y="224"/>
                  <a:pt x="378" y="256"/>
                  <a:pt x="343"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82" name="Freeform 37"/>
          <p:cNvSpPr>
            <a:spLocks noEditPoints="1"/>
          </p:cNvSpPr>
          <p:nvPr/>
        </p:nvSpPr>
        <p:spPr bwMode="auto">
          <a:xfrm>
            <a:off x="10136403" y="4861116"/>
            <a:ext cx="639375" cy="615024"/>
          </a:xfrm>
          <a:custGeom>
            <a:avLst/>
            <a:gdLst>
              <a:gd name="T0" fmla="*/ 354 w 416"/>
              <a:gd name="T1" fmla="*/ 108 h 400"/>
              <a:gd name="T2" fmla="*/ 248 w 416"/>
              <a:gd name="T3" fmla="*/ 0 h 400"/>
              <a:gd name="T4" fmla="*/ 161 w 416"/>
              <a:gd name="T5" fmla="*/ 49 h 400"/>
              <a:gd name="T6" fmla="*/ 137 w 416"/>
              <a:gd name="T7" fmla="*/ 45 h 400"/>
              <a:gd name="T8" fmla="*/ 71 w 416"/>
              <a:gd name="T9" fmla="*/ 106 h 400"/>
              <a:gd name="T10" fmla="*/ 0 w 416"/>
              <a:gd name="T11" fmla="*/ 186 h 400"/>
              <a:gd name="T12" fmla="*/ 77 w 416"/>
              <a:gd name="T13" fmla="*/ 266 h 400"/>
              <a:gd name="T14" fmla="*/ 209 w 416"/>
              <a:gd name="T15" fmla="*/ 266 h 400"/>
              <a:gd name="T16" fmla="*/ 209 w 416"/>
              <a:gd name="T17" fmla="*/ 384 h 400"/>
              <a:gd name="T18" fmla="*/ 160 w 416"/>
              <a:gd name="T19" fmla="*/ 335 h 400"/>
              <a:gd name="T20" fmla="*/ 153 w 416"/>
              <a:gd name="T21" fmla="*/ 335 h 400"/>
              <a:gd name="T22" fmla="*/ 153 w 416"/>
              <a:gd name="T23" fmla="*/ 342 h 400"/>
              <a:gd name="T24" fmla="*/ 210 w 416"/>
              <a:gd name="T25" fmla="*/ 399 h 400"/>
              <a:gd name="T26" fmla="*/ 210 w 416"/>
              <a:gd name="T27" fmla="*/ 399 h 400"/>
              <a:gd name="T28" fmla="*/ 211 w 416"/>
              <a:gd name="T29" fmla="*/ 399 h 400"/>
              <a:gd name="T30" fmla="*/ 211 w 416"/>
              <a:gd name="T31" fmla="*/ 399 h 400"/>
              <a:gd name="T32" fmla="*/ 211 w 416"/>
              <a:gd name="T33" fmla="*/ 400 h 400"/>
              <a:gd name="T34" fmla="*/ 212 w 416"/>
              <a:gd name="T35" fmla="*/ 400 h 400"/>
              <a:gd name="T36" fmla="*/ 212 w 416"/>
              <a:gd name="T37" fmla="*/ 400 h 400"/>
              <a:gd name="T38" fmla="*/ 213 w 416"/>
              <a:gd name="T39" fmla="*/ 400 h 400"/>
              <a:gd name="T40" fmla="*/ 213 w 416"/>
              <a:gd name="T41" fmla="*/ 400 h 400"/>
              <a:gd name="T42" fmla="*/ 213 w 416"/>
              <a:gd name="T43" fmla="*/ 400 h 400"/>
              <a:gd name="T44" fmla="*/ 214 w 416"/>
              <a:gd name="T45" fmla="*/ 400 h 400"/>
              <a:gd name="T46" fmla="*/ 215 w 416"/>
              <a:gd name="T47" fmla="*/ 400 h 400"/>
              <a:gd name="T48" fmla="*/ 215 w 416"/>
              <a:gd name="T49" fmla="*/ 400 h 400"/>
              <a:gd name="T50" fmla="*/ 216 w 416"/>
              <a:gd name="T51" fmla="*/ 399 h 400"/>
              <a:gd name="T52" fmla="*/ 216 w 416"/>
              <a:gd name="T53" fmla="*/ 399 h 400"/>
              <a:gd name="T54" fmla="*/ 217 w 416"/>
              <a:gd name="T55" fmla="*/ 399 h 400"/>
              <a:gd name="T56" fmla="*/ 273 w 416"/>
              <a:gd name="T57" fmla="*/ 342 h 400"/>
              <a:gd name="T58" fmla="*/ 273 w 416"/>
              <a:gd name="T59" fmla="*/ 335 h 400"/>
              <a:gd name="T60" fmla="*/ 267 w 416"/>
              <a:gd name="T61" fmla="*/ 335 h 400"/>
              <a:gd name="T62" fmla="*/ 218 w 416"/>
              <a:gd name="T63" fmla="*/ 384 h 400"/>
              <a:gd name="T64" fmla="*/ 218 w 416"/>
              <a:gd name="T65" fmla="*/ 266 h 400"/>
              <a:gd name="T66" fmla="*/ 344 w 416"/>
              <a:gd name="T67" fmla="*/ 266 h 400"/>
              <a:gd name="T68" fmla="*/ 344 w 416"/>
              <a:gd name="T69" fmla="*/ 266 h 400"/>
              <a:gd name="T70" fmla="*/ 416 w 416"/>
              <a:gd name="T71" fmla="*/ 186 h 400"/>
              <a:gd name="T72" fmla="*/ 354 w 416"/>
              <a:gd name="T73" fmla="*/ 108 h 400"/>
              <a:gd name="T74" fmla="*/ 344 w 416"/>
              <a:gd name="T75" fmla="*/ 257 h 400"/>
              <a:gd name="T76" fmla="*/ 77 w 416"/>
              <a:gd name="T77" fmla="*/ 257 h 400"/>
              <a:gd name="T78" fmla="*/ 9 w 416"/>
              <a:gd name="T79" fmla="*/ 186 h 400"/>
              <a:gd name="T80" fmla="*/ 75 w 416"/>
              <a:gd name="T81" fmla="*/ 115 h 400"/>
              <a:gd name="T82" fmla="*/ 80 w 416"/>
              <a:gd name="T83" fmla="*/ 110 h 400"/>
              <a:gd name="T84" fmla="*/ 137 w 416"/>
              <a:gd name="T85" fmla="*/ 55 h 400"/>
              <a:gd name="T86" fmla="*/ 161 w 416"/>
              <a:gd name="T87" fmla="*/ 59 h 400"/>
              <a:gd name="T88" fmla="*/ 167 w 416"/>
              <a:gd name="T89" fmla="*/ 57 h 400"/>
              <a:gd name="T90" fmla="*/ 248 w 416"/>
              <a:gd name="T91" fmla="*/ 9 h 400"/>
              <a:gd name="T92" fmla="*/ 344 w 416"/>
              <a:gd name="T93" fmla="*/ 112 h 400"/>
              <a:gd name="T94" fmla="*/ 348 w 416"/>
              <a:gd name="T95" fmla="*/ 117 h 400"/>
              <a:gd name="T96" fmla="*/ 407 w 416"/>
              <a:gd name="T97" fmla="*/ 186 h 400"/>
              <a:gd name="T98" fmla="*/ 344 w 416"/>
              <a:gd name="T9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6" h="400">
                <a:moveTo>
                  <a:pt x="354" y="108"/>
                </a:moveTo>
                <a:cubicBezTo>
                  <a:pt x="350" y="48"/>
                  <a:pt x="304" y="0"/>
                  <a:pt x="248" y="0"/>
                </a:cubicBezTo>
                <a:cubicBezTo>
                  <a:pt x="213" y="0"/>
                  <a:pt x="181" y="18"/>
                  <a:pt x="161" y="49"/>
                </a:cubicBezTo>
                <a:cubicBezTo>
                  <a:pt x="153" y="47"/>
                  <a:pt x="145" y="45"/>
                  <a:pt x="137" y="45"/>
                </a:cubicBezTo>
                <a:cubicBezTo>
                  <a:pt x="101" y="45"/>
                  <a:pt x="73" y="72"/>
                  <a:pt x="71" y="106"/>
                </a:cubicBezTo>
                <a:cubicBezTo>
                  <a:pt x="31" y="110"/>
                  <a:pt x="0" y="145"/>
                  <a:pt x="0" y="186"/>
                </a:cubicBezTo>
                <a:cubicBezTo>
                  <a:pt x="0" y="231"/>
                  <a:pt x="34" y="266"/>
                  <a:pt x="77" y="266"/>
                </a:cubicBezTo>
                <a:cubicBezTo>
                  <a:pt x="209" y="266"/>
                  <a:pt x="209" y="266"/>
                  <a:pt x="209" y="266"/>
                </a:cubicBezTo>
                <a:cubicBezTo>
                  <a:pt x="209" y="384"/>
                  <a:pt x="209" y="384"/>
                  <a:pt x="209" y="384"/>
                </a:cubicBezTo>
                <a:cubicBezTo>
                  <a:pt x="160" y="335"/>
                  <a:pt x="160" y="335"/>
                  <a:pt x="160" y="335"/>
                </a:cubicBezTo>
                <a:cubicBezTo>
                  <a:pt x="158" y="334"/>
                  <a:pt x="155" y="334"/>
                  <a:pt x="153" y="335"/>
                </a:cubicBezTo>
                <a:cubicBezTo>
                  <a:pt x="151" y="337"/>
                  <a:pt x="151" y="340"/>
                  <a:pt x="153" y="342"/>
                </a:cubicBezTo>
                <a:cubicBezTo>
                  <a:pt x="210" y="399"/>
                  <a:pt x="210" y="399"/>
                  <a:pt x="210" y="399"/>
                </a:cubicBezTo>
                <a:cubicBezTo>
                  <a:pt x="210" y="399"/>
                  <a:pt x="210" y="399"/>
                  <a:pt x="210" y="399"/>
                </a:cubicBezTo>
                <a:cubicBezTo>
                  <a:pt x="210" y="399"/>
                  <a:pt x="210" y="399"/>
                  <a:pt x="211" y="399"/>
                </a:cubicBezTo>
                <a:cubicBezTo>
                  <a:pt x="211" y="399"/>
                  <a:pt x="211" y="399"/>
                  <a:pt x="211" y="399"/>
                </a:cubicBezTo>
                <a:cubicBezTo>
                  <a:pt x="211" y="400"/>
                  <a:pt x="211" y="400"/>
                  <a:pt x="211" y="400"/>
                </a:cubicBezTo>
                <a:cubicBezTo>
                  <a:pt x="212" y="400"/>
                  <a:pt x="212" y="400"/>
                  <a:pt x="212" y="400"/>
                </a:cubicBezTo>
                <a:cubicBezTo>
                  <a:pt x="212" y="400"/>
                  <a:pt x="212" y="400"/>
                  <a:pt x="212" y="400"/>
                </a:cubicBezTo>
                <a:cubicBezTo>
                  <a:pt x="213" y="400"/>
                  <a:pt x="213" y="400"/>
                  <a:pt x="213" y="400"/>
                </a:cubicBezTo>
                <a:cubicBezTo>
                  <a:pt x="213" y="400"/>
                  <a:pt x="213" y="400"/>
                  <a:pt x="213" y="400"/>
                </a:cubicBezTo>
                <a:cubicBezTo>
                  <a:pt x="213" y="400"/>
                  <a:pt x="213" y="400"/>
                  <a:pt x="213" y="400"/>
                </a:cubicBezTo>
                <a:cubicBezTo>
                  <a:pt x="214" y="400"/>
                  <a:pt x="214" y="400"/>
                  <a:pt x="214" y="400"/>
                </a:cubicBezTo>
                <a:cubicBezTo>
                  <a:pt x="214" y="400"/>
                  <a:pt x="215" y="400"/>
                  <a:pt x="215" y="400"/>
                </a:cubicBezTo>
                <a:cubicBezTo>
                  <a:pt x="215" y="400"/>
                  <a:pt x="215" y="400"/>
                  <a:pt x="215" y="400"/>
                </a:cubicBezTo>
                <a:cubicBezTo>
                  <a:pt x="215" y="400"/>
                  <a:pt x="216" y="400"/>
                  <a:pt x="216" y="399"/>
                </a:cubicBezTo>
                <a:cubicBezTo>
                  <a:pt x="216" y="399"/>
                  <a:pt x="216" y="399"/>
                  <a:pt x="216" y="399"/>
                </a:cubicBezTo>
                <a:cubicBezTo>
                  <a:pt x="216" y="399"/>
                  <a:pt x="216" y="399"/>
                  <a:pt x="217" y="399"/>
                </a:cubicBezTo>
                <a:cubicBezTo>
                  <a:pt x="273" y="342"/>
                  <a:pt x="273" y="342"/>
                  <a:pt x="273" y="342"/>
                </a:cubicBezTo>
                <a:cubicBezTo>
                  <a:pt x="275" y="340"/>
                  <a:pt x="275" y="337"/>
                  <a:pt x="273" y="335"/>
                </a:cubicBezTo>
                <a:cubicBezTo>
                  <a:pt x="271" y="334"/>
                  <a:pt x="269" y="334"/>
                  <a:pt x="267" y="335"/>
                </a:cubicBezTo>
                <a:cubicBezTo>
                  <a:pt x="218" y="384"/>
                  <a:pt x="218" y="384"/>
                  <a:pt x="218" y="384"/>
                </a:cubicBezTo>
                <a:cubicBezTo>
                  <a:pt x="218" y="266"/>
                  <a:pt x="218" y="266"/>
                  <a:pt x="218" y="266"/>
                </a:cubicBezTo>
                <a:cubicBezTo>
                  <a:pt x="344" y="266"/>
                  <a:pt x="344" y="266"/>
                  <a:pt x="344" y="266"/>
                </a:cubicBezTo>
                <a:cubicBezTo>
                  <a:pt x="344" y="266"/>
                  <a:pt x="344" y="266"/>
                  <a:pt x="344" y="266"/>
                </a:cubicBezTo>
                <a:cubicBezTo>
                  <a:pt x="384" y="265"/>
                  <a:pt x="416" y="229"/>
                  <a:pt x="416" y="186"/>
                </a:cubicBezTo>
                <a:cubicBezTo>
                  <a:pt x="416" y="147"/>
                  <a:pt x="390" y="115"/>
                  <a:pt x="354" y="108"/>
                </a:cubicBezTo>
                <a:close/>
                <a:moveTo>
                  <a:pt x="344" y="257"/>
                </a:moveTo>
                <a:cubicBezTo>
                  <a:pt x="77" y="257"/>
                  <a:pt x="77" y="257"/>
                  <a:pt x="77" y="257"/>
                </a:cubicBezTo>
                <a:cubicBezTo>
                  <a:pt x="39" y="257"/>
                  <a:pt x="9" y="226"/>
                  <a:pt x="9" y="186"/>
                </a:cubicBezTo>
                <a:cubicBezTo>
                  <a:pt x="9" y="149"/>
                  <a:pt x="39" y="117"/>
                  <a:pt x="75" y="115"/>
                </a:cubicBezTo>
                <a:cubicBezTo>
                  <a:pt x="78" y="115"/>
                  <a:pt x="80" y="113"/>
                  <a:pt x="80" y="110"/>
                </a:cubicBezTo>
                <a:cubicBezTo>
                  <a:pt x="80" y="79"/>
                  <a:pt x="105" y="55"/>
                  <a:pt x="137" y="55"/>
                </a:cubicBezTo>
                <a:cubicBezTo>
                  <a:pt x="145" y="55"/>
                  <a:pt x="153" y="56"/>
                  <a:pt x="161" y="59"/>
                </a:cubicBezTo>
                <a:cubicBezTo>
                  <a:pt x="163" y="60"/>
                  <a:pt x="165" y="59"/>
                  <a:pt x="167" y="57"/>
                </a:cubicBezTo>
                <a:cubicBezTo>
                  <a:pt x="185" y="27"/>
                  <a:pt x="215" y="9"/>
                  <a:pt x="248" y="9"/>
                </a:cubicBezTo>
                <a:cubicBezTo>
                  <a:pt x="300" y="9"/>
                  <a:pt x="343" y="56"/>
                  <a:pt x="344" y="112"/>
                </a:cubicBezTo>
                <a:cubicBezTo>
                  <a:pt x="344" y="115"/>
                  <a:pt x="346" y="116"/>
                  <a:pt x="348" y="117"/>
                </a:cubicBezTo>
                <a:cubicBezTo>
                  <a:pt x="382" y="122"/>
                  <a:pt x="407" y="151"/>
                  <a:pt x="407" y="186"/>
                </a:cubicBezTo>
                <a:cubicBezTo>
                  <a:pt x="407" y="224"/>
                  <a:pt x="378"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8183794"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83" name="Freeform 38"/>
          <p:cNvSpPr>
            <a:spLocks noEditPoints="1"/>
          </p:cNvSpPr>
          <p:nvPr/>
        </p:nvSpPr>
        <p:spPr bwMode="auto">
          <a:xfrm>
            <a:off x="8411716" y="4861116"/>
            <a:ext cx="640134" cy="564260"/>
          </a:xfrm>
          <a:custGeom>
            <a:avLst/>
            <a:gdLst>
              <a:gd name="T0" fmla="*/ 354 w 416"/>
              <a:gd name="T1" fmla="*/ 108 h 367"/>
              <a:gd name="T2" fmla="*/ 248 w 416"/>
              <a:gd name="T3" fmla="*/ 0 h 367"/>
              <a:gd name="T4" fmla="*/ 161 w 416"/>
              <a:gd name="T5" fmla="*/ 49 h 367"/>
              <a:gd name="T6" fmla="*/ 138 w 416"/>
              <a:gd name="T7" fmla="*/ 45 h 367"/>
              <a:gd name="T8" fmla="*/ 71 w 416"/>
              <a:gd name="T9" fmla="*/ 106 h 367"/>
              <a:gd name="T10" fmla="*/ 0 w 416"/>
              <a:gd name="T11" fmla="*/ 186 h 367"/>
              <a:gd name="T12" fmla="*/ 77 w 416"/>
              <a:gd name="T13" fmla="*/ 266 h 367"/>
              <a:gd name="T14" fmla="*/ 209 w 416"/>
              <a:gd name="T15" fmla="*/ 266 h 367"/>
              <a:gd name="T16" fmla="*/ 209 w 416"/>
              <a:gd name="T17" fmla="*/ 362 h 367"/>
              <a:gd name="T18" fmla="*/ 213 w 416"/>
              <a:gd name="T19" fmla="*/ 367 h 367"/>
              <a:gd name="T20" fmla="*/ 218 w 416"/>
              <a:gd name="T21" fmla="*/ 362 h 367"/>
              <a:gd name="T22" fmla="*/ 218 w 416"/>
              <a:gd name="T23" fmla="*/ 266 h 367"/>
              <a:gd name="T24" fmla="*/ 344 w 416"/>
              <a:gd name="T25" fmla="*/ 266 h 367"/>
              <a:gd name="T26" fmla="*/ 344 w 416"/>
              <a:gd name="T27" fmla="*/ 266 h 367"/>
              <a:gd name="T28" fmla="*/ 416 w 416"/>
              <a:gd name="T29" fmla="*/ 186 h 367"/>
              <a:gd name="T30" fmla="*/ 354 w 416"/>
              <a:gd name="T31" fmla="*/ 108 h 367"/>
              <a:gd name="T32" fmla="*/ 344 w 416"/>
              <a:gd name="T33" fmla="*/ 257 h 367"/>
              <a:gd name="T34" fmla="*/ 218 w 416"/>
              <a:gd name="T35" fmla="*/ 257 h 367"/>
              <a:gd name="T36" fmla="*/ 218 w 416"/>
              <a:gd name="T37" fmla="*/ 177 h 367"/>
              <a:gd name="T38" fmla="*/ 267 w 416"/>
              <a:gd name="T39" fmla="*/ 226 h 367"/>
              <a:gd name="T40" fmla="*/ 270 w 416"/>
              <a:gd name="T41" fmla="*/ 227 h 367"/>
              <a:gd name="T42" fmla="*/ 273 w 416"/>
              <a:gd name="T43" fmla="*/ 226 h 367"/>
              <a:gd name="T44" fmla="*/ 273 w 416"/>
              <a:gd name="T45" fmla="*/ 219 h 367"/>
              <a:gd name="T46" fmla="*/ 217 w 416"/>
              <a:gd name="T47" fmla="*/ 162 h 367"/>
              <a:gd name="T48" fmla="*/ 217 w 416"/>
              <a:gd name="T49" fmla="*/ 162 h 367"/>
              <a:gd name="T50" fmla="*/ 213 w 416"/>
              <a:gd name="T51" fmla="*/ 161 h 367"/>
              <a:gd name="T52" fmla="*/ 210 w 416"/>
              <a:gd name="T53" fmla="*/ 162 h 367"/>
              <a:gd name="T54" fmla="*/ 153 w 416"/>
              <a:gd name="T55" fmla="*/ 219 h 367"/>
              <a:gd name="T56" fmla="*/ 153 w 416"/>
              <a:gd name="T57" fmla="*/ 226 h 367"/>
              <a:gd name="T58" fmla="*/ 160 w 416"/>
              <a:gd name="T59" fmla="*/ 226 h 367"/>
              <a:gd name="T60" fmla="*/ 209 w 416"/>
              <a:gd name="T61" fmla="*/ 177 h 367"/>
              <a:gd name="T62" fmla="*/ 209 w 416"/>
              <a:gd name="T63" fmla="*/ 257 h 367"/>
              <a:gd name="T64" fmla="*/ 77 w 416"/>
              <a:gd name="T65" fmla="*/ 257 h 367"/>
              <a:gd name="T66" fmla="*/ 10 w 416"/>
              <a:gd name="T67" fmla="*/ 186 h 367"/>
              <a:gd name="T68" fmla="*/ 76 w 416"/>
              <a:gd name="T69" fmla="*/ 115 h 367"/>
              <a:gd name="T70" fmla="*/ 80 w 416"/>
              <a:gd name="T71" fmla="*/ 110 h 367"/>
              <a:gd name="T72" fmla="*/ 138 w 416"/>
              <a:gd name="T73" fmla="*/ 55 h 367"/>
              <a:gd name="T74" fmla="*/ 161 w 416"/>
              <a:gd name="T75" fmla="*/ 59 h 367"/>
              <a:gd name="T76" fmla="*/ 167 w 416"/>
              <a:gd name="T77" fmla="*/ 57 h 367"/>
              <a:gd name="T78" fmla="*/ 248 w 416"/>
              <a:gd name="T79" fmla="*/ 9 h 367"/>
              <a:gd name="T80" fmla="*/ 345 w 416"/>
              <a:gd name="T81" fmla="*/ 112 h 367"/>
              <a:gd name="T82" fmla="*/ 349 w 416"/>
              <a:gd name="T83" fmla="*/ 117 h 367"/>
              <a:gd name="T84" fmla="*/ 407 w 416"/>
              <a:gd name="T85" fmla="*/ 186 h 367"/>
              <a:gd name="T86" fmla="*/ 344 w 416"/>
              <a:gd name="T87" fmla="*/ 257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6" h="367">
                <a:moveTo>
                  <a:pt x="354" y="108"/>
                </a:moveTo>
                <a:cubicBezTo>
                  <a:pt x="350" y="48"/>
                  <a:pt x="304" y="0"/>
                  <a:pt x="248" y="0"/>
                </a:cubicBezTo>
                <a:cubicBezTo>
                  <a:pt x="213" y="0"/>
                  <a:pt x="181" y="18"/>
                  <a:pt x="161" y="49"/>
                </a:cubicBezTo>
                <a:cubicBezTo>
                  <a:pt x="153" y="47"/>
                  <a:pt x="145" y="45"/>
                  <a:pt x="138" y="45"/>
                </a:cubicBezTo>
                <a:cubicBezTo>
                  <a:pt x="102" y="45"/>
                  <a:pt x="73" y="72"/>
                  <a:pt x="71" y="106"/>
                </a:cubicBezTo>
                <a:cubicBezTo>
                  <a:pt x="31" y="110"/>
                  <a:pt x="0" y="145"/>
                  <a:pt x="0" y="186"/>
                </a:cubicBezTo>
                <a:cubicBezTo>
                  <a:pt x="0" y="231"/>
                  <a:pt x="34" y="266"/>
                  <a:pt x="77" y="266"/>
                </a:cubicBezTo>
                <a:cubicBezTo>
                  <a:pt x="209" y="266"/>
                  <a:pt x="209" y="266"/>
                  <a:pt x="209" y="266"/>
                </a:cubicBezTo>
                <a:cubicBezTo>
                  <a:pt x="209" y="362"/>
                  <a:pt x="209" y="362"/>
                  <a:pt x="209" y="362"/>
                </a:cubicBezTo>
                <a:cubicBezTo>
                  <a:pt x="209" y="364"/>
                  <a:pt x="211" y="367"/>
                  <a:pt x="213" y="367"/>
                </a:cubicBezTo>
                <a:cubicBezTo>
                  <a:pt x="216" y="367"/>
                  <a:pt x="218" y="364"/>
                  <a:pt x="218" y="362"/>
                </a:cubicBezTo>
                <a:cubicBezTo>
                  <a:pt x="218" y="266"/>
                  <a:pt x="218" y="266"/>
                  <a:pt x="218" y="266"/>
                </a:cubicBezTo>
                <a:cubicBezTo>
                  <a:pt x="344" y="266"/>
                  <a:pt x="344" y="266"/>
                  <a:pt x="344" y="266"/>
                </a:cubicBezTo>
                <a:cubicBezTo>
                  <a:pt x="344" y="266"/>
                  <a:pt x="344" y="266"/>
                  <a:pt x="344" y="266"/>
                </a:cubicBezTo>
                <a:cubicBezTo>
                  <a:pt x="384" y="265"/>
                  <a:pt x="416" y="229"/>
                  <a:pt x="416" y="186"/>
                </a:cubicBezTo>
                <a:cubicBezTo>
                  <a:pt x="416" y="147"/>
                  <a:pt x="390" y="115"/>
                  <a:pt x="354" y="108"/>
                </a:cubicBezTo>
                <a:close/>
                <a:moveTo>
                  <a:pt x="344" y="257"/>
                </a:moveTo>
                <a:cubicBezTo>
                  <a:pt x="218" y="257"/>
                  <a:pt x="218" y="257"/>
                  <a:pt x="218" y="257"/>
                </a:cubicBezTo>
                <a:cubicBezTo>
                  <a:pt x="218" y="177"/>
                  <a:pt x="218" y="177"/>
                  <a:pt x="218" y="177"/>
                </a:cubicBezTo>
                <a:cubicBezTo>
                  <a:pt x="267" y="226"/>
                  <a:pt x="267" y="226"/>
                  <a:pt x="267" y="226"/>
                </a:cubicBezTo>
                <a:cubicBezTo>
                  <a:pt x="268" y="227"/>
                  <a:pt x="269" y="227"/>
                  <a:pt x="270" y="227"/>
                </a:cubicBezTo>
                <a:cubicBezTo>
                  <a:pt x="271" y="227"/>
                  <a:pt x="273" y="227"/>
                  <a:pt x="273" y="226"/>
                </a:cubicBezTo>
                <a:cubicBezTo>
                  <a:pt x="275" y="224"/>
                  <a:pt x="275" y="221"/>
                  <a:pt x="273" y="219"/>
                </a:cubicBezTo>
                <a:cubicBezTo>
                  <a:pt x="217" y="162"/>
                  <a:pt x="217" y="162"/>
                  <a:pt x="217" y="162"/>
                </a:cubicBezTo>
                <a:cubicBezTo>
                  <a:pt x="217" y="162"/>
                  <a:pt x="217" y="162"/>
                  <a:pt x="217" y="162"/>
                </a:cubicBezTo>
                <a:cubicBezTo>
                  <a:pt x="216" y="161"/>
                  <a:pt x="215" y="161"/>
                  <a:pt x="213" y="161"/>
                </a:cubicBezTo>
                <a:cubicBezTo>
                  <a:pt x="212" y="161"/>
                  <a:pt x="211" y="161"/>
                  <a:pt x="210" y="162"/>
                </a:cubicBezTo>
                <a:cubicBezTo>
                  <a:pt x="153" y="219"/>
                  <a:pt x="153" y="219"/>
                  <a:pt x="153" y="219"/>
                </a:cubicBezTo>
                <a:cubicBezTo>
                  <a:pt x="151" y="221"/>
                  <a:pt x="151" y="224"/>
                  <a:pt x="153" y="226"/>
                </a:cubicBezTo>
                <a:cubicBezTo>
                  <a:pt x="155" y="228"/>
                  <a:pt x="158" y="228"/>
                  <a:pt x="160" y="226"/>
                </a:cubicBezTo>
                <a:cubicBezTo>
                  <a:pt x="209" y="177"/>
                  <a:pt x="209" y="177"/>
                  <a:pt x="209" y="177"/>
                </a:cubicBezTo>
                <a:cubicBezTo>
                  <a:pt x="209" y="257"/>
                  <a:pt x="209" y="257"/>
                  <a:pt x="209" y="257"/>
                </a:cubicBezTo>
                <a:cubicBezTo>
                  <a:pt x="77" y="257"/>
                  <a:pt x="77" y="257"/>
                  <a:pt x="77" y="257"/>
                </a:cubicBezTo>
                <a:cubicBezTo>
                  <a:pt x="39" y="257"/>
                  <a:pt x="10" y="226"/>
                  <a:pt x="10" y="186"/>
                </a:cubicBezTo>
                <a:cubicBezTo>
                  <a:pt x="10" y="149"/>
                  <a:pt x="39" y="117"/>
                  <a:pt x="76" y="115"/>
                </a:cubicBezTo>
                <a:cubicBezTo>
                  <a:pt x="78" y="115"/>
                  <a:pt x="80" y="113"/>
                  <a:pt x="80" y="110"/>
                </a:cubicBezTo>
                <a:cubicBezTo>
                  <a:pt x="80" y="79"/>
                  <a:pt x="105" y="55"/>
                  <a:pt x="138" y="55"/>
                </a:cubicBezTo>
                <a:cubicBezTo>
                  <a:pt x="145" y="55"/>
                  <a:pt x="153" y="56"/>
                  <a:pt x="161" y="59"/>
                </a:cubicBezTo>
                <a:cubicBezTo>
                  <a:pt x="163" y="60"/>
                  <a:pt x="166" y="59"/>
                  <a:pt x="167" y="57"/>
                </a:cubicBezTo>
                <a:cubicBezTo>
                  <a:pt x="185" y="27"/>
                  <a:pt x="215" y="9"/>
                  <a:pt x="248" y="9"/>
                </a:cubicBezTo>
                <a:cubicBezTo>
                  <a:pt x="300" y="9"/>
                  <a:pt x="343" y="56"/>
                  <a:pt x="345" y="112"/>
                </a:cubicBezTo>
                <a:cubicBezTo>
                  <a:pt x="345" y="115"/>
                  <a:pt x="346" y="116"/>
                  <a:pt x="349" y="117"/>
                </a:cubicBezTo>
                <a:cubicBezTo>
                  <a:pt x="382" y="122"/>
                  <a:pt x="407" y="151"/>
                  <a:pt x="407" y="186"/>
                </a:cubicBezTo>
                <a:cubicBezTo>
                  <a:pt x="407" y="224"/>
                  <a:pt x="379"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26" name="Freeform 39"/>
          <p:cNvSpPr>
            <a:spLocks noEditPoints="1"/>
          </p:cNvSpPr>
          <p:nvPr/>
        </p:nvSpPr>
        <p:spPr bwMode="auto">
          <a:xfrm>
            <a:off x="3354701" y="3302231"/>
            <a:ext cx="413515" cy="610541"/>
          </a:xfrm>
          <a:custGeom>
            <a:avLst/>
            <a:gdLst>
              <a:gd name="T0" fmla="*/ 267 w 269"/>
              <a:gd name="T1" fmla="*/ 192 h 397"/>
              <a:gd name="T2" fmla="*/ 8 w 269"/>
              <a:gd name="T3" fmla="*/ 1 h 397"/>
              <a:gd name="T4" fmla="*/ 3 w 269"/>
              <a:gd name="T5" fmla="*/ 1 h 397"/>
              <a:gd name="T6" fmla="*/ 0 w 269"/>
              <a:gd name="T7" fmla="*/ 5 h 397"/>
              <a:gd name="T8" fmla="*/ 34 w 269"/>
              <a:gd name="T9" fmla="*/ 325 h 397"/>
              <a:gd name="T10" fmla="*/ 36 w 269"/>
              <a:gd name="T11" fmla="*/ 329 h 397"/>
              <a:gd name="T12" fmla="*/ 41 w 269"/>
              <a:gd name="T13" fmla="*/ 329 h 397"/>
              <a:gd name="T14" fmla="*/ 109 w 269"/>
              <a:gd name="T15" fmla="*/ 290 h 397"/>
              <a:gd name="T16" fmla="*/ 169 w 269"/>
              <a:gd name="T17" fmla="*/ 395 h 397"/>
              <a:gd name="T18" fmla="*/ 172 w 269"/>
              <a:gd name="T19" fmla="*/ 397 h 397"/>
              <a:gd name="T20" fmla="*/ 173 w 269"/>
              <a:gd name="T21" fmla="*/ 397 h 397"/>
              <a:gd name="T22" fmla="*/ 175 w 269"/>
              <a:gd name="T23" fmla="*/ 396 h 397"/>
              <a:gd name="T24" fmla="*/ 256 w 269"/>
              <a:gd name="T25" fmla="*/ 350 h 397"/>
              <a:gd name="T26" fmla="*/ 259 w 269"/>
              <a:gd name="T27" fmla="*/ 347 h 397"/>
              <a:gd name="T28" fmla="*/ 258 w 269"/>
              <a:gd name="T29" fmla="*/ 344 h 397"/>
              <a:gd name="T30" fmla="*/ 198 w 269"/>
              <a:gd name="T31" fmla="*/ 239 h 397"/>
              <a:gd name="T32" fmla="*/ 267 w 269"/>
              <a:gd name="T33" fmla="*/ 200 h 397"/>
              <a:gd name="T34" fmla="*/ 269 w 269"/>
              <a:gd name="T35" fmla="*/ 196 h 397"/>
              <a:gd name="T36" fmla="*/ 267 w 269"/>
              <a:gd name="T37" fmla="*/ 192 h 397"/>
              <a:gd name="T38" fmla="*/ 189 w 269"/>
              <a:gd name="T39" fmla="*/ 233 h 397"/>
              <a:gd name="T40" fmla="*/ 188 w 269"/>
              <a:gd name="T41" fmla="*/ 239 h 397"/>
              <a:gd name="T42" fmla="*/ 248 w 269"/>
              <a:gd name="T43" fmla="*/ 344 h 397"/>
              <a:gd name="T44" fmla="*/ 175 w 269"/>
              <a:gd name="T45" fmla="*/ 386 h 397"/>
              <a:gd name="T46" fmla="*/ 115 w 269"/>
              <a:gd name="T47" fmla="*/ 281 h 397"/>
              <a:gd name="T48" fmla="*/ 112 w 269"/>
              <a:gd name="T49" fmla="*/ 279 h 397"/>
              <a:gd name="T50" fmla="*/ 111 w 269"/>
              <a:gd name="T51" fmla="*/ 279 h 397"/>
              <a:gd name="T52" fmla="*/ 109 w 269"/>
              <a:gd name="T53" fmla="*/ 279 h 397"/>
              <a:gd name="T54" fmla="*/ 42 w 269"/>
              <a:gd name="T55" fmla="*/ 317 h 397"/>
              <a:gd name="T56" fmla="*/ 11 w 269"/>
              <a:gd name="T57" fmla="*/ 15 h 397"/>
              <a:gd name="T58" fmla="*/ 256 w 269"/>
              <a:gd name="T59" fmla="*/ 195 h 397"/>
              <a:gd name="T60" fmla="*/ 189 w 269"/>
              <a:gd name="T61" fmla="*/ 233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9" h="397">
                <a:moveTo>
                  <a:pt x="267" y="192"/>
                </a:moveTo>
                <a:cubicBezTo>
                  <a:pt x="8" y="1"/>
                  <a:pt x="8" y="1"/>
                  <a:pt x="8" y="1"/>
                </a:cubicBezTo>
                <a:cubicBezTo>
                  <a:pt x="6" y="0"/>
                  <a:pt x="4" y="0"/>
                  <a:pt x="3" y="1"/>
                </a:cubicBezTo>
                <a:cubicBezTo>
                  <a:pt x="1" y="2"/>
                  <a:pt x="0" y="3"/>
                  <a:pt x="0" y="5"/>
                </a:cubicBezTo>
                <a:cubicBezTo>
                  <a:pt x="34" y="325"/>
                  <a:pt x="34" y="325"/>
                  <a:pt x="34" y="325"/>
                </a:cubicBezTo>
                <a:cubicBezTo>
                  <a:pt x="34" y="327"/>
                  <a:pt x="35" y="328"/>
                  <a:pt x="36" y="329"/>
                </a:cubicBezTo>
                <a:cubicBezTo>
                  <a:pt x="38" y="330"/>
                  <a:pt x="39" y="330"/>
                  <a:pt x="41" y="329"/>
                </a:cubicBezTo>
                <a:cubicBezTo>
                  <a:pt x="109" y="290"/>
                  <a:pt x="109" y="290"/>
                  <a:pt x="109" y="290"/>
                </a:cubicBezTo>
                <a:cubicBezTo>
                  <a:pt x="169" y="395"/>
                  <a:pt x="169" y="395"/>
                  <a:pt x="169" y="395"/>
                </a:cubicBezTo>
                <a:cubicBezTo>
                  <a:pt x="170" y="396"/>
                  <a:pt x="171" y="396"/>
                  <a:pt x="172" y="397"/>
                </a:cubicBezTo>
                <a:cubicBezTo>
                  <a:pt x="172" y="397"/>
                  <a:pt x="173" y="397"/>
                  <a:pt x="173" y="397"/>
                </a:cubicBezTo>
                <a:cubicBezTo>
                  <a:pt x="174" y="397"/>
                  <a:pt x="175" y="397"/>
                  <a:pt x="175" y="396"/>
                </a:cubicBezTo>
                <a:cubicBezTo>
                  <a:pt x="256" y="350"/>
                  <a:pt x="256" y="350"/>
                  <a:pt x="256" y="350"/>
                </a:cubicBezTo>
                <a:cubicBezTo>
                  <a:pt x="258" y="349"/>
                  <a:pt x="258" y="348"/>
                  <a:pt x="259" y="347"/>
                </a:cubicBezTo>
                <a:cubicBezTo>
                  <a:pt x="259" y="346"/>
                  <a:pt x="259" y="345"/>
                  <a:pt x="258" y="344"/>
                </a:cubicBezTo>
                <a:cubicBezTo>
                  <a:pt x="198" y="239"/>
                  <a:pt x="198" y="239"/>
                  <a:pt x="198" y="239"/>
                </a:cubicBezTo>
                <a:cubicBezTo>
                  <a:pt x="267" y="200"/>
                  <a:pt x="267" y="200"/>
                  <a:pt x="267" y="200"/>
                </a:cubicBezTo>
                <a:cubicBezTo>
                  <a:pt x="268" y="199"/>
                  <a:pt x="269" y="197"/>
                  <a:pt x="269" y="196"/>
                </a:cubicBezTo>
                <a:cubicBezTo>
                  <a:pt x="269" y="194"/>
                  <a:pt x="268" y="193"/>
                  <a:pt x="267" y="192"/>
                </a:cubicBezTo>
                <a:close/>
                <a:moveTo>
                  <a:pt x="189" y="233"/>
                </a:moveTo>
                <a:cubicBezTo>
                  <a:pt x="187" y="234"/>
                  <a:pt x="186" y="237"/>
                  <a:pt x="188" y="239"/>
                </a:cubicBezTo>
                <a:cubicBezTo>
                  <a:pt x="248" y="344"/>
                  <a:pt x="248" y="344"/>
                  <a:pt x="248" y="344"/>
                </a:cubicBezTo>
                <a:cubicBezTo>
                  <a:pt x="175" y="386"/>
                  <a:pt x="175" y="386"/>
                  <a:pt x="175" y="386"/>
                </a:cubicBezTo>
                <a:cubicBezTo>
                  <a:pt x="115" y="281"/>
                  <a:pt x="115" y="281"/>
                  <a:pt x="115" y="281"/>
                </a:cubicBezTo>
                <a:cubicBezTo>
                  <a:pt x="114" y="280"/>
                  <a:pt x="113" y="279"/>
                  <a:pt x="112" y="279"/>
                </a:cubicBezTo>
                <a:cubicBezTo>
                  <a:pt x="112" y="279"/>
                  <a:pt x="111" y="279"/>
                  <a:pt x="111" y="279"/>
                </a:cubicBezTo>
                <a:cubicBezTo>
                  <a:pt x="110" y="279"/>
                  <a:pt x="109" y="279"/>
                  <a:pt x="109" y="279"/>
                </a:cubicBezTo>
                <a:cubicBezTo>
                  <a:pt x="42" y="317"/>
                  <a:pt x="42" y="317"/>
                  <a:pt x="42" y="317"/>
                </a:cubicBezTo>
                <a:cubicBezTo>
                  <a:pt x="11" y="15"/>
                  <a:pt x="11" y="15"/>
                  <a:pt x="11" y="15"/>
                </a:cubicBezTo>
                <a:cubicBezTo>
                  <a:pt x="256" y="195"/>
                  <a:pt x="256" y="195"/>
                  <a:pt x="256" y="195"/>
                </a:cubicBezTo>
                <a:lnTo>
                  <a:pt x="189" y="23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72" name="Freeform 40"/>
          <p:cNvSpPr>
            <a:spLocks noEditPoints="1"/>
          </p:cNvSpPr>
          <p:nvPr/>
        </p:nvSpPr>
        <p:spPr bwMode="auto">
          <a:xfrm>
            <a:off x="1619973" y="3323734"/>
            <a:ext cx="435656" cy="567536"/>
          </a:xfrm>
          <a:custGeom>
            <a:avLst/>
            <a:gdLst>
              <a:gd name="T0" fmla="*/ 283 w 283"/>
              <a:gd name="T1" fmla="*/ 46 h 369"/>
              <a:gd name="T2" fmla="*/ 0 w 283"/>
              <a:gd name="T3" fmla="*/ 46 h 369"/>
              <a:gd name="T4" fmla="*/ 10 w 283"/>
              <a:gd name="T5" fmla="*/ 133 h 369"/>
              <a:gd name="T6" fmla="*/ 0 w 283"/>
              <a:gd name="T7" fmla="*/ 219 h 369"/>
              <a:gd name="T8" fmla="*/ 0 w 283"/>
              <a:gd name="T9" fmla="*/ 253 h 369"/>
              <a:gd name="T10" fmla="*/ 142 w 283"/>
              <a:gd name="T11" fmla="*/ 369 h 369"/>
              <a:gd name="T12" fmla="*/ 283 w 283"/>
              <a:gd name="T13" fmla="*/ 253 h 369"/>
              <a:gd name="T14" fmla="*/ 283 w 283"/>
              <a:gd name="T15" fmla="*/ 219 h 369"/>
              <a:gd name="T16" fmla="*/ 274 w 283"/>
              <a:gd name="T17" fmla="*/ 133 h 369"/>
              <a:gd name="T18" fmla="*/ 274 w 283"/>
              <a:gd name="T19" fmla="*/ 323 h 369"/>
              <a:gd name="T20" fmla="*/ 10 w 283"/>
              <a:gd name="T21" fmla="*/ 323 h 369"/>
              <a:gd name="T22" fmla="*/ 142 w 283"/>
              <a:gd name="T23" fmla="*/ 299 h 369"/>
              <a:gd name="T24" fmla="*/ 274 w 283"/>
              <a:gd name="T25" fmla="*/ 323 h 369"/>
              <a:gd name="T26" fmla="*/ 10 w 283"/>
              <a:gd name="T27" fmla="*/ 253 h 369"/>
              <a:gd name="T28" fmla="*/ 142 w 283"/>
              <a:gd name="T29" fmla="*/ 265 h 369"/>
              <a:gd name="T30" fmla="*/ 274 w 283"/>
              <a:gd name="T31" fmla="*/ 253 h 369"/>
              <a:gd name="T32" fmla="*/ 274 w 283"/>
              <a:gd name="T33" fmla="*/ 219 h 369"/>
              <a:gd name="T34" fmla="*/ 263 w 283"/>
              <a:gd name="T35" fmla="*/ 233 h 369"/>
              <a:gd name="T36" fmla="*/ 20 w 283"/>
              <a:gd name="T37" fmla="*/ 233 h 369"/>
              <a:gd name="T38" fmla="*/ 10 w 283"/>
              <a:gd name="T39" fmla="*/ 219 h 369"/>
              <a:gd name="T40" fmla="*/ 142 w 283"/>
              <a:gd name="T41" fmla="*/ 195 h 369"/>
              <a:gd name="T42" fmla="*/ 274 w 283"/>
              <a:gd name="T43" fmla="*/ 219 h 369"/>
              <a:gd name="T44" fmla="*/ 10 w 283"/>
              <a:gd name="T45" fmla="*/ 150 h 369"/>
              <a:gd name="T46" fmla="*/ 142 w 283"/>
              <a:gd name="T47" fmla="*/ 161 h 369"/>
              <a:gd name="T48" fmla="*/ 274 w 283"/>
              <a:gd name="T49" fmla="*/ 150 h 369"/>
              <a:gd name="T50" fmla="*/ 274 w 283"/>
              <a:gd name="T51" fmla="*/ 115 h 369"/>
              <a:gd name="T52" fmla="*/ 263 w 283"/>
              <a:gd name="T53" fmla="*/ 129 h 369"/>
              <a:gd name="T54" fmla="*/ 21 w 283"/>
              <a:gd name="T55" fmla="*/ 129 h 369"/>
              <a:gd name="T56" fmla="*/ 10 w 283"/>
              <a:gd name="T57" fmla="*/ 115 h 369"/>
              <a:gd name="T58" fmla="*/ 142 w 283"/>
              <a:gd name="T59" fmla="*/ 92 h 369"/>
              <a:gd name="T60" fmla="*/ 274 w 283"/>
              <a:gd name="T61" fmla="*/ 115 h 369"/>
              <a:gd name="T62" fmla="*/ 10 w 283"/>
              <a:gd name="T63" fmla="*/ 46 h 369"/>
              <a:gd name="T64" fmla="*/ 274 w 283"/>
              <a:gd name="T65" fmla="*/ 46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3" h="369">
                <a:moveTo>
                  <a:pt x="283" y="115"/>
                </a:moveTo>
                <a:cubicBezTo>
                  <a:pt x="283" y="46"/>
                  <a:pt x="283" y="46"/>
                  <a:pt x="283" y="46"/>
                </a:cubicBezTo>
                <a:cubicBezTo>
                  <a:pt x="283" y="16"/>
                  <a:pt x="210" y="0"/>
                  <a:pt x="142" y="0"/>
                </a:cubicBezTo>
                <a:cubicBezTo>
                  <a:pt x="73" y="0"/>
                  <a:pt x="0" y="16"/>
                  <a:pt x="0" y="46"/>
                </a:cubicBezTo>
                <a:cubicBezTo>
                  <a:pt x="0" y="115"/>
                  <a:pt x="0" y="115"/>
                  <a:pt x="0" y="115"/>
                </a:cubicBezTo>
                <a:cubicBezTo>
                  <a:pt x="0" y="122"/>
                  <a:pt x="4" y="128"/>
                  <a:pt x="10" y="133"/>
                </a:cubicBezTo>
                <a:cubicBezTo>
                  <a:pt x="3" y="138"/>
                  <a:pt x="0" y="144"/>
                  <a:pt x="0" y="150"/>
                </a:cubicBezTo>
                <a:cubicBezTo>
                  <a:pt x="0" y="219"/>
                  <a:pt x="0" y="219"/>
                  <a:pt x="0" y="219"/>
                </a:cubicBezTo>
                <a:cubicBezTo>
                  <a:pt x="0" y="226"/>
                  <a:pt x="4" y="231"/>
                  <a:pt x="10" y="236"/>
                </a:cubicBezTo>
                <a:cubicBezTo>
                  <a:pt x="3" y="242"/>
                  <a:pt x="0" y="247"/>
                  <a:pt x="0" y="253"/>
                </a:cubicBezTo>
                <a:cubicBezTo>
                  <a:pt x="0" y="323"/>
                  <a:pt x="0" y="323"/>
                  <a:pt x="0" y="323"/>
                </a:cubicBezTo>
                <a:cubicBezTo>
                  <a:pt x="0" y="353"/>
                  <a:pt x="73" y="369"/>
                  <a:pt x="142" y="369"/>
                </a:cubicBezTo>
                <a:cubicBezTo>
                  <a:pt x="210" y="369"/>
                  <a:pt x="283" y="353"/>
                  <a:pt x="283" y="323"/>
                </a:cubicBezTo>
                <a:cubicBezTo>
                  <a:pt x="283" y="253"/>
                  <a:pt x="283" y="253"/>
                  <a:pt x="283" y="253"/>
                </a:cubicBezTo>
                <a:cubicBezTo>
                  <a:pt x="283" y="247"/>
                  <a:pt x="280" y="242"/>
                  <a:pt x="274" y="236"/>
                </a:cubicBezTo>
                <a:cubicBezTo>
                  <a:pt x="280" y="231"/>
                  <a:pt x="283" y="226"/>
                  <a:pt x="283" y="219"/>
                </a:cubicBezTo>
                <a:cubicBezTo>
                  <a:pt x="283" y="150"/>
                  <a:pt x="283" y="150"/>
                  <a:pt x="283" y="150"/>
                </a:cubicBezTo>
                <a:cubicBezTo>
                  <a:pt x="283" y="144"/>
                  <a:pt x="280" y="138"/>
                  <a:pt x="274" y="133"/>
                </a:cubicBezTo>
                <a:cubicBezTo>
                  <a:pt x="280" y="128"/>
                  <a:pt x="283" y="122"/>
                  <a:pt x="283" y="115"/>
                </a:cubicBezTo>
                <a:close/>
                <a:moveTo>
                  <a:pt x="274" y="323"/>
                </a:moveTo>
                <a:cubicBezTo>
                  <a:pt x="274" y="340"/>
                  <a:pt x="220" y="359"/>
                  <a:pt x="142" y="359"/>
                </a:cubicBezTo>
                <a:cubicBezTo>
                  <a:pt x="64" y="359"/>
                  <a:pt x="10" y="340"/>
                  <a:pt x="10" y="323"/>
                </a:cubicBezTo>
                <a:cubicBezTo>
                  <a:pt x="10" y="271"/>
                  <a:pt x="10" y="271"/>
                  <a:pt x="10" y="271"/>
                </a:cubicBezTo>
                <a:cubicBezTo>
                  <a:pt x="31" y="289"/>
                  <a:pt x="88" y="299"/>
                  <a:pt x="142" y="299"/>
                </a:cubicBezTo>
                <a:cubicBezTo>
                  <a:pt x="196" y="299"/>
                  <a:pt x="252" y="289"/>
                  <a:pt x="274" y="271"/>
                </a:cubicBezTo>
                <a:lnTo>
                  <a:pt x="274" y="323"/>
                </a:lnTo>
                <a:close/>
                <a:moveTo>
                  <a:pt x="142" y="290"/>
                </a:moveTo>
                <a:cubicBezTo>
                  <a:pt x="64" y="290"/>
                  <a:pt x="10" y="271"/>
                  <a:pt x="10" y="253"/>
                </a:cubicBezTo>
                <a:cubicBezTo>
                  <a:pt x="10" y="249"/>
                  <a:pt x="14" y="245"/>
                  <a:pt x="18" y="242"/>
                </a:cubicBezTo>
                <a:cubicBezTo>
                  <a:pt x="43" y="257"/>
                  <a:pt x="94" y="265"/>
                  <a:pt x="142" y="265"/>
                </a:cubicBezTo>
                <a:cubicBezTo>
                  <a:pt x="190" y="265"/>
                  <a:pt x="240" y="257"/>
                  <a:pt x="266" y="242"/>
                </a:cubicBezTo>
                <a:cubicBezTo>
                  <a:pt x="270" y="245"/>
                  <a:pt x="274" y="249"/>
                  <a:pt x="274" y="253"/>
                </a:cubicBezTo>
                <a:cubicBezTo>
                  <a:pt x="274" y="271"/>
                  <a:pt x="220" y="290"/>
                  <a:pt x="142" y="290"/>
                </a:cubicBezTo>
                <a:close/>
                <a:moveTo>
                  <a:pt x="274" y="219"/>
                </a:moveTo>
                <a:cubicBezTo>
                  <a:pt x="274" y="223"/>
                  <a:pt x="271" y="228"/>
                  <a:pt x="264" y="232"/>
                </a:cubicBezTo>
                <a:cubicBezTo>
                  <a:pt x="264" y="232"/>
                  <a:pt x="264" y="232"/>
                  <a:pt x="263" y="233"/>
                </a:cubicBezTo>
                <a:cubicBezTo>
                  <a:pt x="244" y="245"/>
                  <a:pt x="199" y="255"/>
                  <a:pt x="142" y="255"/>
                </a:cubicBezTo>
                <a:cubicBezTo>
                  <a:pt x="84" y="255"/>
                  <a:pt x="40" y="245"/>
                  <a:pt x="20" y="233"/>
                </a:cubicBezTo>
                <a:cubicBezTo>
                  <a:pt x="20" y="232"/>
                  <a:pt x="20" y="232"/>
                  <a:pt x="19" y="232"/>
                </a:cubicBezTo>
                <a:cubicBezTo>
                  <a:pt x="13" y="228"/>
                  <a:pt x="10" y="223"/>
                  <a:pt x="10" y="219"/>
                </a:cubicBezTo>
                <a:cubicBezTo>
                  <a:pt x="10" y="167"/>
                  <a:pt x="10" y="167"/>
                  <a:pt x="10" y="167"/>
                </a:cubicBezTo>
                <a:cubicBezTo>
                  <a:pt x="31" y="186"/>
                  <a:pt x="88" y="195"/>
                  <a:pt x="142" y="195"/>
                </a:cubicBezTo>
                <a:cubicBezTo>
                  <a:pt x="196" y="195"/>
                  <a:pt x="252" y="186"/>
                  <a:pt x="274" y="167"/>
                </a:cubicBezTo>
                <a:lnTo>
                  <a:pt x="274" y="219"/>
                </a:lnTo>
                <a:close/>
                <a:moveTo>
                  <a:pt x="142" y="186"/>
                </a:moveTo>
                <a:cubicBezTo>
                  <a:pt x="64" y="186"/>
                  <a:pt x="10" y="167"/>
                  <a:pt x="10" y="150"/>
                </a:cubicBezTo>
                <a:cubicBezTo>
                  <a:pt x="10" y="145"/>
                  <a:pt x="14" y="141"/>
                  <a:pt x="18" y="138"/>
                </a:cubicBezTo>
                <a:cubicBezTo>
                  <a:pt x="43" y="153"/>
                  <a:pt x="94" y="161"/>
                  <a:pt x="142" y="161"/>
                </a:cubicBezTo>
                <a:cubicBezTo>
                  <a:pt x="190" y="161"/>
                  <a:pt x="240" y="153"/>
                  <a:pt x="266" y="138"/>
                </a:cubicBezTo>
                <a:cubicBezTo>
                  <a:pt x="270" y="141"/>
                  <a:pt x="274" y="145"/>
                  <a:pt x="274" y="150"/>
                </a:cubicBezTo>
                <a:cubicBezTo>
                  <a:pt x="274" y="167"/>
                  <a:pt x="220" y="186"/>
                  <a:pt x="142" y="186"/>
                </a:cubicBezTo>
                <a:close/>
                <a:moveTo>
                  <a:pt x="274" y="115"/>
                </a:moveTo>
                <a:cubicBezTo>
                  <a:pt x="274" y="120"/>
                  <a:pt x="271" y="124"/>
                  <a:pt x="264" y="128"/>
                </a:cubicBezTo>
                <a:cubicBezTo>
                  <a:pt x="264" y="128"/>
                  <a:pt x="263" y="129"/>
                  <a:pt x="263" y="129"/>
                </a:cubicBezTo>
                <a:cubicBezTo>
                  <a:pt x="243" y="142"/>
                  <a:pt x="199" y="152"/>
                  <a:pt x="142" y="152"/>
                </a:cubicBezTo>
                <a:cubicBezTo>
                  <a:pt x="85" y="152"/>
                  <a:pt x="40" y="142"/>
                  <a:pt x="21" y="129"/>
                </a:cubicBezTo>
                <a:cubicBezTo>
                  <a:pt x="20" y="129"/>
                  <a:pt x="20" y="128"/>
                  <a:pt x="19" y="128"/>
                </a:cubicBezTo>
                <a:cubicBezTo>
                  <a:pt x="13" y="124"/>
                  <a:pt x="10" y="120"/>
                  <a:pt x="10" y="115"/>
                </a:cubicBezTo>
                <a:cubicBezTo>
                  <a:pt x="10" y="63"/>
                  <a:pt x="10" y="63"/>
                  <a:pt x="10" y="63"/>
                </a:cubicBezTo>
                <a:cubicBezTo>
                  <a:pt x="31" y="82"/>
                  <a:pt x="88" y="92"/>
                  <a:pt x="142" y="92"/>
                </a:cubicBezTo>
                <a:cubicBezTo>
                  <a:pt x="196" y="92"/>
                  <a:pt x="252" y="82"/>
                  <a:pt x="274" y="63"/>
                </a:cubicBezTo>
                <a:lnTo>
                  <a:pt x="274" y="115"/>
                </a:lnTo>
                <a:close/>
                <a:moveTo>
                  <a:pt x="142" y="82"/>
                </a:moveTo>
                <a:cubicBezTo>
                  <a:pt x="64" y="82"/>
                  <a:pt x="10" y="63"/>
                  <a:pt x="10" y="46"/>
                </a:cubicBezTo>
                <a:cubicBezTo>
                  <a:pt x="10" y="29"/>
                  <a:pt x="64" y="10"/>
                  <a:pt x="142" y="10"/>
                </a:cubicBezTo>
                <a:cubicBezTo>
                  <a:pt x="220" y="10"/>
                  <a:pt x="274" y="29"/>
                  <a:pt x="274" y="46"/>
                </a:cubicBezTo>
                <a:cubicBezTo>
                  <a:pt x="274" y="63"/>
                  <a:pt x="220" y="82"/>
                  <a:pt x="142" y="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2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73" name="Freeform 41"/>
          <p:cNvSpPr>
            <a:spLocks noEditPoints="1"/>
          </p:cNvSpPr>
          <p:nvPr/>
        </p:nvSpPr>
        <p:spPr bwMode="auto">
          <a:xfrm>
            <a:off x="1586110" y="1740455"/>
            <a:ext cx="503381" cy="612496"/>
          </a:xfrm>
          <a:custGeom>
            <a:avLst/>
            <a:gdLst>
              <a:gd name="T0" fmla="*/ 248 w 327"/>
              <a:gd name="T1" fmla="*/ 2 h 398"/>
              <a:gd name="T2" fmla="*/ 248 w 327"/>
              <a:gd name="T3" fmla="*/ 2 h 398"/>
              <a:gd name="T4" fmla="*/ 247 w 327"/>
              <a:gd name="T5" fmla="*/ 1 h 398"/>
              <a:gd name="T6" fmla="*/ 246 w 327"/>
              <a:gd name="T7" fmla="*/ 0 h 398"/>
              <a:gd name="T8" fmla="*/ 5 w 327"/>
              <a:gd name="T9" fmla="*/ 7 h 398"/>
              <a:gd name="T10" fmla="*/ 0 w 327"/>
              <a:gd name="T11" fmla="*/ 387 h 398"/>
              <a:gd name="T12" fmla="*/ 244 w 327"/>
              <a:gd name="T13" fmla="*/ 398 h 398"/>
              <a:gd name="T14" fmla="*/ 245 w 327"/>
              <a:gd name="T15" fmla="*/ 398 h 398"/>
              <a:gd name="T16" fmla="*/ 246 w 327"/>
              <a:gd name="T17" fmla="*/ 398 h 398"/>
              <a:gd name="T18" fmla="*/ 247 w 327"/>
              <a:gd name="T19" fmla="*/ 398 h 398"/>
              <a:gd name="T20" fmla="*/ 247 w 327"/>
              <a:gd name="T21" fmla="*/ 397 h 398"/>
              <a:gd name="T22" fmla="*/ 248 w 327"/>
              <a:gd name="T23" fmla="*/ 397 h 398"/>
              <a:gd name="T24" fmla="*/ 326 w 327"/>
              <a:gd name="T25" fmla="*/ 319 h 398"/>
              <a:gd name="T26" fmla="*/ 327 w 327"/>
              <a:gd name="T27" fmla="*/ 83 h 398"/>
              <a:gd name="T28" fmla="*/ 240 w 327"/>
              <a:gd name="T29" fmla="*/ 389 h 398"/>
              <a:gd name="T30" fmla="*/ 10 w 327"/>
              <a:gd name="T31" fmla="*/ 16 h 398"/>
              <a:gd name="T32" fmla="*/ 240 w 327"/>
              <a:gd name="T33" fmla="*/ 389 h 398"/>
              <a:gd name="T34" fmla="*/ 249 w 327"/>
              <a:gd name="T35" fmla="*/ 382 h 398"/>
              <a:gd name="T36" fmla="*/ 318 w 327"/>
              <a:gd name="T37" fmla="*/ 85 h 398"/>
              <a:gd name="T38" fmla="*/ 50 w 327"/>
              <a:gd name="T39" fmla="*/ 175 h 398"/>
              <a:gd name="T40" fmla="*/ 197 w 327"/>
              <a:gd name="T41" fmla="*/ 175 h 398"/>
              <a:gd name="T42" fmla="*/ 202 w 327"/>
              <a:gd name="T43" fmla="*/ 111 h 398"/>
              <a:gd name="T44" fmla="*/ 200 w 327"/>
              <a:gd name="T45" fmla="*/ 49 h 398"/>
              <a:gd name="T46" fmla="*/ 50 w 327"/>
              <a:gd name="T47" fmla="*/ 51 h 398"/>
              <a:gd name="T48" fmla="*/ 45 w 327"/>
              <a:gd name="T49" fmla="*/ 113 h 398"/>
              <a:gd name="T50" fmla="*/ 46 w 327"/>
              <a:gd name="T51" fmla="*/ 174 h 398"/>
              <a:gd name="T52" fmla="*/ 54 w 327"/>
              <a:gd name="T53" fmla="*/ 60 h 398"/>
              <a:gd name="T54" fmla="*/ 192 w 327"/>
              <a:gd name="T55" fmla="*/ 107 h 398"/>
              <a:gd name="T56" fmla="*/ 54 w 327"/>
              <a:gd name="T57" fmla="*/ 60 h 398"/>
              <a:gd name="T58" fmla="*/ 192 w 327"/>
              <a:gd name="T59" fmla="*/ 116 h 398"/>
              <a:gd name="T60" fmla="*/ 54 w 327"/>
              <a:gd name="T61" fmla="*/ 166 h 398"/>
              <a:gd name="T62" fmla="*/ 123 w 327"/>
              <a:gd name="T63" fmla="*/ 224 h 398"/>
              <a:gd name="T64" fmla="*/ 123 w 327"/>
              <a:gd name="T65" fmla="*/ 278 h 398"/>
              <a:gd name="T66" fmla="*/ 150 w 327"/>
              <a:gd name="T67" fmla="*/ 251 h 398"/>
              <a:gd name="T68" fmla="*/ 123 w 327"/>
              <a:gd name="T69" fmla="*/ 269 h 398"/>
              <a:gd name="T70" fmla="*/ 123 w 327"/>
              <a:gd name="T71" fmla="*/ 269 h 398"/>
              <a:gd name="T72" fmla="*/ 123 w 327"/>
              <a:gd name="T73" fmla="*/ 233 h 398"/>
              <a:gd name="T74" fmla="*/ 123 w 327"/>
              <a:gd name="T75" fmla="*/ 269 h 398"/>
              <a:gd name="T76" fmla="*/ 122 w 327"/>
              <a:gd name="T77" fmla="*/ 288 h 398"/>
              <a:gd name="T78" fmla="*/ 123 w 327"/>
              <a:gd name="T79" fmla="*/ 342 h 398"/>
              <a:gd name="T80" fmla="*/ 150 w 327"/>
              <a:gd name="T81" fmla="*/ 315 h 398"/>
              <a:gd name="T82" fmla="*/ 123 w 327"/>
              <a:gd name="T83" fmla="*/ 332 h 398"/>
              <a:gd name="T84" fmla="*/ 105 w 327"/>
              <a:gd name="T85" fmla="*/ 314 h 398"/>
              <a:gd name="T86" fmla="*/ 123 w 327"/>
              <a:gd name="T87" fmla="*/ 297 h 398"/>
              <a:gd name="T88" fmla="*/ 123 w 327"/>
              <a:gd name="T89" fmla="*/ 33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7" h="398">
                <a:moveTo>
                  <a:pt x="326" y="80"/>
                </a:moveTo>
                <a:cubicBezTo>
                  <a:pt x="248" y="2"/>
                  <a:pt x="248" y="2"/>
                  <a:pt x="248" y="2"/>
                </a:cubicBezTo>
                <a:cubicBezTo>
                  <a:pt x="248" y="2"/>
                  <a:pt x="248" y="2"/>
                  <a:pt x="248" y="2"/>
                </a:cubicBezTo>
                <a:cubicBezTo>
                  <a:pt x="248" y="2"/>
                  <a:pt x="248" y="2"/>
                  <a:pt x="248" y="2"/>
                </a:cubicBezTo>
                <a:cubicBezTo>
                  <a:pt x="248" y="1"/>
                  <a:pt x="247" y="1"/>
                  <a:pt x="247" y="1"/>
                </a:cubicBezTo>
                <a:cubicBezTo>
                  <a:pt x="247" y="1"/>
                  <a:pt x="247" y="1"/>
                  <a:pt x="247" y="1"/>
                </a:cubicBezTo>
                <a:cubicBezTo>
                  <a:pt x="246" y="1"/>
                  <a:pt x="246" y="0"/>
                  <a:pt x="246" y="0"/>
                </a:cubicBezTo>
                <a:cubicBezTo>
                  <a:pt x="246" y="0"/>
                  <a:pt x="246" y="0"/>
                  <a:pt x="246" y="0"/>
                </a:cubicBezTo>
                <a:cubicBezTo>
                  <a:pt x="245" y="0"/>
                  <a:pt x="245" y="0"/>
                  <a:pt x="244" y="0"/>
                </a:cubicBezTo>
                <a:cubicBezTo>
                  <a:pt x="5" y="7"/>
                  <a:pt x="5" y="7"/>
                  <a:pt x="5" y="7"/>
                </a:cubicBezTo>
                <a:cubicBezTo>
                  <a:pt x="2" y="7"/>
                  <a:pt x="0" y="9"/>
                  <a:pt x="0" y="12"/>
                </a:cubicBezTo>
                <a:cubicBezTo>
                  <a:pt x="0" y="387"/>
                  <a:pt x="0" y="387"/>
                  <a:pt x="0" y="387"/>
                </a:cubicBezTo>
                <a:cubicBezTo>
                  <a:pt x="0" y="389"/>
                  <a:pt x="2" y="392"/>
                  <a:pt x="5" y="392"/>
                </a:cubicBezTo>
                <a:cubicBezTo>
                  <a:pt x="244" y="398"/>
                  <a:pt x="244" y="398"/>
                  <a:pt x="244" y="398"/>
                </a:cubicBezTo>
                <a:cubicBezTo>
                  <a:pt x="245" y="398"/>
                  <a:pt x="245" y="398"/>
                  <a:pt x="245" y="398"/>
                </a:cubicBezTo>
                <a:cubicBezTo>
                  <a:pt x="245" y="398"/>
                  <a:pt x="245" y="398"/>
                  <a:pt x="245" y="398"/>
                </a:cubicBezTo>
                <a:cubicBezTo>
                  <a:pt x="245" y="398"/>
                  <a:pt x="245" y="398"/>
                  <a:pt x="246" y="398"/>
                </a:cubicBezTo>
                <a:cubicBezTo>
                  <a:pt x="246" y="398"/>
                  <a:pt x="246" y="398"/>
                  <a:pt x="246" y="398"/>
                </a:cubicBezTo>
                <a:cubicBezTo>
                  <a:pt x="246" y="398"/>
                  <a:pt x="246" y="398"/>
                  <a:pt x="246" y="398"/>
                </a:cubicBezTo>
                <a:cubicBezTo>
                  <a:pt x="246" y="398"/>
                  <a:pt x="247" y="398"/>
                  <a:pt x="247" y="398"/>
                </a:cubicBezTo>
                <a:cubicBezTo>
                  <a:pt x="247" y="398"/>
                  <a:pt x="247" y="398"/>
                  <a:pt x="247" y="398"/>
                </a:cubicBezTo>
                <a:cubicBezTo>
                  <a:pt x="247" y="398"/>
                  <a:pt x="247" y="398"/>
                  <a:pt x="247" y="397"/>
                </a:cubicBezTo>
                <a:cubicBezTo>
                  <a:pt x="248" y="397"/>
                  <a:pt x="248" y="397"/>
                  <a:pt x="248" y="397"/>
                </a:cubicBezTo>
                <a:cubicBezTo>
                  <a:pt x="248" y="397"/>
                  <a:pt x="248" y="397"/>
                  <a:pt x="248" y="397"/>
                </a:cubicBezTo>
                <a:cubicBezTo>
                  <a:pt x="248" y="397"/>
                  <a:pt x="248" y="397"/>
                  <a:pt x="248" y="397"/>
                </a:cubicBezTo>
                <a:cubicBezTo>
                  <a:pt x="326" y="319"/>
                  <a:pt x="326" y="319"/>
                  <a:pt x="326" y="319"/>
                </a:cubicBezTo>
                <a:cubicBezTo>
                  <a:pt x="327" y="318"/>
                  <a:pt x="327" y="317"/>
                  <a:pt x="327" y="315"/>
                </a:cubicBezTo>
                <a:cubicBezTo>
                  <a:pt x="327" y="83"/>
                  <a:pt x="327" y="83"/>
                  <a:pt x="327" y="83"/>
                </a:cubicBezTo>
                <a:cubicBezTo>
                  <a:pt x="327" y="82"/>
                  <a:pt x="327" y="81"/>
                  <a:pt x="326" y="80"/>
                </a:cubicBezTo>
                <a:close/>
                <a:moveTo>
                  <a:pt x="240" y="389"/>
                </a:moveTo>
                <a:cubicBezTo>
                  <a:pt x="10" y="382"/>
                  <a:pt x="10" y="382"/>
                  <a:pt x="10" y="382"/>
                </a:cubicBezTo>
                <a:cubicBezTo>
                  <a:pt x="10" y="16"/>
                  <a:pt x="10" y="16"/>
                  <a:pt x="10" y="16"/>
                </a:cubicBezTo>
                <a:cubicBezTo>
                  <a:pt x="240" y="10"/>
                  <a:pt x="240" y="10"/>
                  <a:pt x="240" y="10"/>
                </a:cubicBezTo>
                <a:lnTo>
                  <a:pt x="240" y="389"/>
                </a:lnTo>
                <a:close/>
                <a:moveTo>
                  <a:pt x="318" y="313"/>
                </a:moveTo>
                <a:cubicBezTo>
                  <a:pt x="249" y="382"/>
                  <a:pt x="249" y="382"/>
                  <a:pt x="249" y="382"/>
                </a:cubicBezTo>
                <a:cubicBezTo>
                  <a:pt x="249" y="16"/>
                  <a:pt x="249" y="16"/>
                  <a:pt x="249" y="16"/>
                </a:cubicBezTo>
                <a:cubicBezTo>
                  <a:pt x="318" y="85"/>
                  <a:pt x="318" y="85"/>
                  <a:pt x="318" y="85"/>
                </a:cubicBezTo>
                <a:lnTo>
                  <a:pt x="318" y="313"/>
                </a:lnTo>
                <a:close/>
                <a:moveTo>
                  <a:pt x="50" y="175"/>
                </a:moveTo>
                <a:cubicBezTo>
                  <a:pt x="50" y="175"/>
                  <a:pt x="50" y="175"/>
                  <a:pt x="50" y="175"/>
                </a:cubicBezTo>
                <a:cubicBezTo>
                  <a:pt x="197" y="175"/>
                  <a:pt x="197" y="175"/>
                  <a:pt x="197" y="175"/>
                </a:cubicBezTo>
                <a:cubicBezTo>
                  <a:pt x="200" y="175"/>
                  <a:pt x="202" y="173"/>
                  <a:pt x="202" y="170"/>
                </a:cubicBezTo>
                <a:cubicBezTo>
                  <a:pt x="202" y="111"/>
                  <a:pt x="202" y="111"/>
                  <a:pt x="202" y="111"/>
                </a:cubicBezTo>
                <a:cubicBezTo>
                  <a:pt x="202" y="52"/>
                  <a:pt x="202" y="52"/>
                  <a:pt x="202" y="52"/>
                </a:cubicBezTo>
                <a:cubicBezTo>
                  <a:pt x="202" y="51"/>
                  <a:pt x="201" y="50"/>
                  <a:pt x="200" y="49"/>
                </a:cubicBezTo>
                <a:cubicBezTo>
                  <a:pt x="199" y="48"/>
                  <a:pt x="198" y="48"/>
                  <a:pt x="197" y="48"/>
                </a:cubicBezTo>
                <a:cubicBezTo>
                  <a:pt x="50" y="51"/>
                  <a:pt x="50" y="51"/>
                  <a:pt x="50" y="51"/>
                </a:cubicBezTo>
                <a:cubicBezTo>
                  <a:pt x="47" y="51"/>
                  <a:pt x="45" y="53"/>
                  <a:pt x="45" y="55"/>
                </a:cubicBezTo>
                <a:cubicBezTo>
                  <a:pt x="45" y="113"/>
                  <a:pt x="45" y="113"/>
                  <a:pt x="45" y="113"/>
                </a:cubicBezTo>
                <a:cubicBezTo>
                  <a:pt x="45" y="171"/>
                  <a:pt x="45" y="171"/>
                  <a:pt x="45" y="171"/>
                </a:cubicBezTo>
                <a:cubicBezTo>
                  <a:pt x="45" y="172"/>
                  <a:pt x="46" y="173"/>
                  <a:pt x="46" y="174"/>
                </a:cubicBezTo>
                <a:cubicBezTo>
                  <a:pt x="47" y="175"/>
                  <a:pt x="49" y="175"/>
                  <a:pt x="50" y="175"/>
                </a:cubicBezTo>
                <a:close/>
                <a:moveTo>
                  <a:pt x="54" y="60"/>
                </a:moveTo>
                <a:cubicBezTo>
                  <a:pt x="192" y="57"/>
                  <a:pt x="192" y="57"/>
                  <a:pt x="192" y="57"/>
                </a:cubicBezTo>
                <a:cubicBezTo>
                  <a:pt x="192" y="107"/>
                  <a:pt x="192" y="107"/>
                  <a:pt x="192" y="107"/>
                </a:cubicBezTo>
                <a:cubicBezTo>
                  <a:pt x="54" y="108"/>
                  <a:pt x="54" y="108"/>
                  <a:pt x="54" y="108"/>
                </a:cubicBezTo>
                <a:lnTo>
                  <a:pt x="54" y="60"/>
                </a:lnTo>
                <a:close/>
                <a:moveTo>
                  <a:pt x="54" y="118"/>
                </a:moveTo>
                <a:cubicBezTo>
                  <a:pt x="192" y="116"/>
                  <a:pt x="192" y="116"/>
                  <a:pt x="192" y="116"/>
                </a:cubicBezTo>
                <a:cubicBezTo>
                  <a:pt x="192" y="165"/>
                  <a:pt x="192" y="165"/>
                  <a:pt x="192" y="165"/>
                </a:cubicBezTo>
                <a:cubicBezTo>
                  <a:pt x="54" y="166"/>
                  <a:pt x="54" y="166"/>
                  <a:pt x="54" y="166"/>
                </a:cubicBezTo>
                <a:lnTo>
                  <a:pt x="54" y="118"/>
                </a:lnTo>
                <a:close/>
                <a:moveTo>
                  <a:pt x="123" y="224"/>
                </a:moveTo>
                <a:cubicBezTo>
                  <a:pt x="107" y="224"/>
                  <a:pt x="95" y="236"/>
                  <a:pt x="95" y="251"/>
                </a:cubicBezTo>
                <a:cubicBezTo>
                  <a:pt x="95" y="266"/>
                  <a:pt x="107" y="278"/>
                  <a:pt x="123" y="278"/>
                </a:cubicBezTo>
                <a:cubicBezTo>
                  <a:pt x="123" y="278"/>
                  <a:pt x="123" y="278"/>
                  <a:pt x="123" y="278"/>
                </a:cubicBezTo>
                <a:cubicBezTo>
                  <a:pt x="138" y="278"/>
                  <a:pt x="150" y="266"/>
                  <a:pt x="150" y="251"/>
                </a:cubicBezTo>
                <a:cubicBezTo>
                  <a:pt x="150" y="236"/>
                  <a:pt x="138" y="224"/>
                  <a:pt x="123" y="224"/>
                </a:cubicBezTo>
                <a:close/>
                <a:moveTo>
                  <a:pt x="123" y="269"/>
                </a:moveTo>
                <a:cubicBezTo>
                  <a:pt x="123" y="274"/>
                  <a:pt x="123" y="274"/>
                  <a:pt x="123" y="274"/>
                </a:cubicBezTo>
                <a:cubicBezTo>
                  <a:pt x="123" y="269"/>
                  <a:pt x="123" y="269"/>
                  <a:pt x="123" y="269"/>
                </a:cubicBezTo>
                <a:cubicBezTo>
                  <a:pt x="113" y="269"/>
                  <a:pt x="105" y="261"/>
                  <a:pt x="105" y="251"/>
                </a:cubicBezTo>
                <a:cubicBezTo>
                  <a:pt x="105" y="241"/>
                  <a:pt x="113" y="233"/>
                  <a:pt x="123" y="233"/>
                </a:cubicBezTo>
                <a:cubicBezTo>
                  <a:pt x="133" y="234"/>
                  <a:pt x="141" y="242"/>
                  <a:pt x="141" y="251"/>
                </a:cubicBezTo>
                <a:cubicBezTo>
                  <a:pt x="141" y="261"/>
                  <a:pt x="133" y="269"/>
                  <a:pt x="123" y="269"/>
                </a:cubicBezTo>
                <a:close/>
                <a:moveTo>
                  <a:pt x="123" y="288"/>
                </a:moveTo>
                <a:cubicBezTo>
                  <a:pt x="122" y="288"/>
                  <a:pt x="122" y="288"/>
                  <a:pt x="122" y="288"/>
                </a:cubicBezTo>
                <a:cubicBezTo>
                  <a:pt x="107" y="288"/>
                  <a:pt x="95" y="300"/>
                  <a:pt x="95" y="314"/>
                </a:cubicBezTo>
                <a:cubicBezTo>
                  <a:pt x="95" y="329"/>
                  <a:pt x="107" y="341"/>
                  <a:pt x="123" y="342"/>
                </a:cubicBezTo>
                <a:cubicBezTo>
                  <a:pt x="123" y="342"/>
                  <a:pt x="123" y="342"/>
                  <a:pt x="123" y="342"/>
                </a:cubicBezTo>
                <a:cubicBezTo>
                  <a:pt x="138" y="342"/>
                  <a:pt x="150" y="330"/>
                  <a:pt x="150" y="315"/>
                </a:cubicBezTo>
                <a:cubicBezTo>
                  <a:pt x="150" y="300"/>
                  <a:pt x="138" y="288"/>
                  <a:pt x="123" y="288"/>
                </a:cubicBezTo>
                <a:close/>
                <a:moveTo>
                  <a:pt x="123" y="332"/>
                </a:moveTo>
                <a:cubicBezTo>
                  <a:pt x="123" y="332"/>
                  <a:pt x="123" y="332"/>
                  <a:pt x="123" y="332"/>
                </a:cubicBezTo>
                <a:cubicBezTo>
                  <a:pt x="113" y="332"/>
                  <a:pt x="105" y="324"/>
                  <a:pt x="105" y="314"/>
                </a:cubicBezTo>
                <a:cubicBezTo>
                  <a:pt x="105" y="305"/>
                  <a:pt x="113" y="297"/>
                  <a:pt x="123" y="297"/>
                </a:cubicBezTo>
                <a:cubicBezTo>
                  <a:pt x="123" y="297"/>
                  <a:pt x="123" y="297"/>
                  <a:pt x="123" y="297"/>
                </a:cubicBezTo>
                <a:cubicBezTo>
                  <a:pt x="133" y="297"/>
                  <a:pt x="141" y="305"/>
                  <a:pt x="141" y="315"/>
                </a:cubicBezTo>
                <a:cubicBezTo>
                  <a:pt x="141" y="325"/>
                  <a:pt x="133" y="332"/>
                  <a:pt x="123" y="3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70980659"/>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8"/>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7"/>
          <p:cNvSpPr>
            <a:spLocks noEditPoints="1"/>
          </p:cNvSpPr>
          <p:nvPr/>
        </p:nvSpPr>
        <p:spPr bwMode="auto">
          <a:xfrm>
            <a:off x="6690798" y="3237724"/>
            <a:ext cx="635953" cy="738905"/>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8"/>
          <p:cNvSpPr>
            <a:spLocks noEditPoints="1"/>
          </p:cNvSpPr>
          <p:nvPr/>
        </p:nvSpPr>
        <p:spPr bwMode="auto">
          <a:xfrm>
            <a:off x="5034906" y="3251407"/>
            <a:ext cx="498468" cy="712841"/>
          </a:xfrm>
          <a:custGeom>
            <a:avLst/>
            <a:gdLst>
              <a:gd name="T0" fmla="*/ 162 w 324"/>
              <a:gd name="T1" fmla="*/ 41 h 463"/>
              <a:gd name="T2" fmla="*/ 171 w 324"/>
              <a:gd name="T3" fmla="*/ 33 h 463"/>
              <a:gd name="T4" fmla="*/ 162 w 324"/>
              <a:gd name="T5" fmla="*/ 24 h 463"/>
              <a:gd name="T6" fmla="*/ 154 w 324"/>
              <a:gd name="T7" fmla="*/ 33 h 463"/>
              <a:gd name="T8" fmla="*/ 162 w 324"/>
              <a:gd name="T9" fmla="*/ 41 h 463"/>
              <a:gd name="T10" fmla="*/ 162 w 324"/>
              <a:gd name="T11" fmla="*/ 32 h 463"/>
              <a:gd name="T12" fmla="*/ 163 w 324"/>
              <a:gd name="T13" fmla="*/ 33 h 463"/>
              <a:gd name="T14" fmla="*/ 162 w 324"/>
              <a:gd name="T15" fmla="*/ 33 h 463"/>
              <a:gd name="T16" fmla="*/ 161 w 324"/>
              <a:gd name="T17" fmla="*/ 33 h 463"/>
              <a:gd name="T18" fmla="*/ 162 w 324"/>
              <a:gd name="T19" fmla="*/ 32 h 463"/>
              <a:gd name="T20" fmla="*/ 280 w 324"/>
              <a:gd name="T21" fmla="*/ 50 h 463"/>
              <a:gd name="T22" fmla="*/ 44 w 324"/>
              <a:gd name="T23" fmla="*/ 50 h 463"/>
              <a:gd name="T24" fmla="*/ 29 w 324"/>
              <a:gd name="T25" fmla="*/ 65 h 463"/>
              <a:gd name="T26" fmla="*/ 29 w 324"/>
              <a:gd name="T27" fmla="*/ 371 h 463"/>
              <a:gd name="T28" fmla="*/ 44 w 324"/>
              <a:gd name="T29" fmla="*/ 386 h 463"/>
              <a:gd name="T30" fmla="*/ 280 w 324"/>
              <a:gd name="T31" fmla="*/ 386 h 463"/>
              <a:gd name="T32" fmla="*/ 296 w 324"/>
              <a:gd name="T33" fmla="*/ 371 h 463"/>
              <a:gd name="T34" fmla="*/ 296 w 324"/>
              <a:gd name="T35" fmla="*/ 65 h 463"/>
              <a:gd name="T36" fmla="*/ 280 w 324"/>
              <a:gd name="T37" fmla="*/ 50 h 463"/>
              <a:gd name="T38" fmla="*/ 286 w 324"/>
              <a:gd name="T39" fmla="*/ 371 h 463"/>
              <a:gd name="T40" fmla="*/ 280 w 324"/>
              <a:gd name="T41" fmla="*/ 377 h 463"/>
              <a:gd name="T42" fmla="*/ 44 w 324"/>
              <a:gd name="T43" fmla="*/ 377 h 463"/>
              <a:gd name="T44" fmla="*/ 38 w 324"/>
              <a:gd name="T45" fmla="*/ 371 h 463"/>
              <a:gd name="T46" fmla="*/ 38 w 324"/>
              <a:gd name="T47" fmla="*/ 65 h 463"/>
              <a:gd name="T48" fmla="*/ 44 w 324"/>
              <a:gd name="T49" fmla="*/ 60 h 463"/>
              <a:gd name="T50" fmla="*/ 280 w 324"/>
              <a:gd name="T51" fmla="*/ 60 h 463"/>
              <a:gd name="T52" fmla="*/ 286 w 324"/>
              <a:gd name="T53" fmla="*/ 65 h 463"/>
              <a:gd name="T54" fmla="*/ 286 w 324"/>
              <a:gd name="T55" fmla="*/ 371 h 463"/>
              <a:gd name="T56" fmla="*/ 289 w 324"/>
              <a:gd name="T57" fmla="*/ 0 h 463"/>
              <a:gd name="T58" fmla="*/ 36 w 324"/>
              <a:gd name="T59" fmla="*/ 0 h 463"/>
              <a:gd name="T60" fmla="*/ 0 w 324"/>
              <a:gd name="T61" fmla="*/ 35 h 463"/>
              <a:gd name="T62" fmla="*/ 0 w 324"/>
              <a:gd name="T63" fmla="*/ 427 h 463"/>
              <a:gd name="T64" fmla="*/ 36 w 324"/>
              <a:gd name="T65" fmla="*/ 463 h 463"/>
              <a:gd name="T66" fmla="*/ 289 w 324"/>
              <a:gd name="T67" fmla="*/ 463 h 463"/>
              <a:gd name="T68" fmla="*/ 324 w 324"/>
              <a:gd name="T69" fmla="*/ 427 h 463"/>
              <a:gd name="T70" fmla="*/ 324 w 324"/>
              <a:gd name="T71" fmla="*/ 35 h 463"/>
              <a:gd name="T72" fmla="*/ 289 w 324"/>
              <a:gd name="T73" fmla="*/ 0 h 463"/>
              <a:gd name="T74" fmla="*/ 315 w 324"/>
              <a:gd name="T75" fmla="*/ 427 h 463"/>
              <a:gd name="T76" fmla="*/ 289 w 324"/>
              <a:gd name="T77" fmla="*/ 454 h 463"/>
              <a:gd name="T78" fmla="*/ 36 w 324"/>
              <a:gd name="T79" fmla="*/ 454 h 463"/>
              <a:gd name="T80" fmla="*/ 10 w 324"/>
              <a:gd name="T81" fmla="*/ 427 h 463"/>
              <a:gd name="T82" fmla="*/ 10 w 324"/>
              <a:gd name="T83" fmla="*/ 35 h 463"/>
              <a:gd name="T84" fmla="*/ 36 w 324"/>
              <a:gd name="T85" fmla="*/ 9 h 463"/>
              <a:gd name="T86" fmla="*/ 289 w 324"/>
              <a:gd name="T87" fmla="*/ 9 h 463"/>
              <a:gd name="T88" fmla="*/ 315 w 324"/>
              <a:gd name="T89" fmla="*/ 35 h 463"/>
              <a:gd name="T90" fmla="*/ 315 w 324"/>
              <a:gd name="T91" fmla="*/ 427 h 463"/>
              <a:gd name="T92" fmla="*/ 162 w 324"/>
              <a:gd name="T93" fmla="*/ 400 h 463"/>
              <a:gd name="T94" fmla="*/ 142 w 324"/>
              <a:gd name="T95" fmla="*/ 421 h 463"/>
              <a:gd name="T96" fmla="*/ 162 w 324"/>
              <a:gd name="T97" fmla="*/ 442 h 463"/>
              <a:gd name="T98" fmla="*/ 183 w 324"/>
              <a:gd name="T99" fmla="*/ 421 h 463"/>
              <a:gd name="T100" fmla="*/ 162 w 324"/>
              <a:gd name="T101" fmla="*/ 400 h 463"/>
              <a:gd name="T102" fmla="*/ 162 w 324"/>
              <a:gd name="T103" fmla="*/ 432 h 463"/>
              <a:gd name="T104" fmla="*/ 151 w 324"/>
              <a:gd name="T105" fmla="*/ 421 h 463"/>
              <a:gd name="T106" fmla="*/ 162 w 324"/>
              <a:gd name="T107" fmla="*/ 410 h 463"/>
              <a:gd name="T108" fmla="*/ 174 w 324"/>
              <a:gd name="T109" fmla="*/ 421 h 463"/>
              <a:gd name="T110" fmla="*/ 162 w 324"/>
              <a:gd name="T111" fmla="*/ 432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4" h="463">
                <a:moveTo>
                  <a:pt x="162" y="41"/>
                </a:moveTo>
                <a:cubicBezTo>
                  <a:pt x="167" y="41"/>
                  <a:pt x="171" y="37"/>
                  <a:pt x="171" y="33"/>
                </a:cubicBezTo>
                <a:cubicBezTo>
                  <a:pt x="171" y="28"/>
                  <a:pt x="167" y="24"/>
                  <a:pt x="162" y="24"/>
                </a:cubicBezTo>
                <a:cubicBezTo>
                  <a:pt x="158" y="24"/>
                  <a:pt x="154" y="28"/>
                  <a:pt x="154" y="33"/>
                </a:cubicBezTo>
                <a:cubicBezTo>
                  <a:pt x="154" y="37"/>
                  <a:pt x="158" y="41"/>
                  <a:pt x="162" y="41"/>
                </a:cubicBezTo>
                <a:close/>
                <a:moveTo>
                  <a:pt x="162" y="32"/>
                </a:moveTo>
                <a:cubicBezTo>
                  <a:pt x="163" y="32"/>
                  <a:pt x="163" y="32"/>
                  <a:pt x="163" y="33"/>
                </a:cubicBezTo>
                <a:cubicBezTo>
                  <a:pt x="163" y="33"/>
                  <a:pt x="163" y="33"/>
                  <a:pt x="162" y="33"/>
                </a:cubicBezTo>
                <a:cubicBezTo>
                  <a:pt x="162" y="33"/>
                  <a:pt x="161" y="33"/>
                  <a:pt x="161" y="33"/>
                </a:cubicBezTo>
                <a:cubicBezTo>
                  <a:pt x="161" y="32"/>
                  <a:pt x="162" y="32"/>
                  <a:pt x="162" y="32"/>
                </a:cubicBezTo>
                <a:close/>
                <a:moveTo>
                  <a:pt x="280" y="50"/>
                </a:moveTo>
                <a:cubicBezTo>
                  <a:pt x="44" y="50"/>
                  <a:pt x="44" y="50"/>
                  <a:pt x="44" y="50"/>
                </a:cubicBezTo>
                <a:cubicBezTo>
                  <a:pt x="36" y="50"/>
                  <a:pt x="29" y="57"/>
                  <a:pt x="29" y="65"/>
                </a:cubicBezTo>
                <a:cubicBezTo>
                  <a:pt x="29" y="371"/>
                  <a:pt x="29" y="371"/>
                  <a:pt x="29" y="371"/>
                </a:cubicBezTo>
                <a:cubicBezTo>
                  <a:pt x="29" y="379"/>
                  <a:pt x="36" y="386"/>
                  <a:pt x="44" y="386"/>
                </a:cubicBezTo>
                <a:cubicBezTo>
                  <a:pt x="280" y="386"/>
                  <a:pt x="280" y="386"/>
                  <a:pt x="280" y="386"/>
                </a:cubicBezTo>
                <a:cubicBezTo>
                  <a:pt x="289" y="386"/>
                  <a:pt x="296" y="379"/>
                  <a:pt x="296" y="371"/>
                </a:cubicBezTo>
                <a:cubicBezTo>
                  <a:pt x="296" y="65"/>
                  <a:pt x="296" y="65"/>
                  <a:pt x="296" y="65"/>
                </a:cubicBezTo>
                <a:cubicBezTo>
                  <a:pt x="296" y="57"/>
                  <a:pt x="289" y="50"/>
                  <a:pt x="280" y="50"/>
                </a:cubicBezTo>
                <a:close/>
                <a:moveTo>
                  <a:pt x="286" y="371"/>
                </a:moveTo>
                <a:cubicBezTo>
                  <a:pt x="286" y="374"/>
                  <a:pt x="284" y="377"/>
                  <a:pt x="280" y="377"/>
                </a:cubicBezTo>
                <a:cubicBezTo>
                  <a:pt x="44" y="377"/>
                  <a:pt x="44" y="377"/>
                  <a:pt x="44" y="377"/>
                </a:cubicBezTo>
                <a:cubicBezTo>
                  <a:pt x="41" y="377"/>
                  <a:pt x="38" y="374"/>
                  <a:pt x="38" y="371"/>
                </a:cubicBezTo>
                <a:cubicBezTo>
                  <a:pt x="38" y="65"/>
                  <a:pt x="38" y="65"/>
                  <a:pt x="38" y="65"/>
                </a:cubicBezTo>
                <a:cubicBezTo>
                  <a:pt x="38" y="62"/>
                  <a:pt x="41" y="60"/>
                  <a:pt x="44" y="60"/>
                </a:cubicBezTo>
                <a:cubicBezTo>
                  <a:pt x="280" y="60"/>
                  <a:pt x="280" y="60"/>
                  <a:pt x="280" y="60"/>
                </a:cubicBezTo>
                <a:cubicBezTo>
                  <a:pt x="284" y="60"/>
                  <a:pt x="286" y="62"/>
                  <a:pt x="286" y="65"/>
                </a:cubicBezTo>
                <a:lnTo>
                  <a:pt x="286" y="371"/>
                </a:lnTo>
                <a:close/>
                <a:moveTo>
                  <a:pt x="289" y="0"/>
                </a:moveTo>
                <a:cubicBezTo>
                  <a:pt x="36" y="0"/>
                  <a:pt x="36" y="0"/>
                  <a:pt x="36" y="0"/>
                </a:cubicBezTo>
                <a:cubicBezTo>
                  <a:pt x="16" y="0"/>
                  <a:pt x="0" y="16"/>
                  <a:pt x="0" y="35"/>
                </a:cubicBezTo>
                <a:cubicBezTo>
                  <a:pt x="0" y="427"/>
                  <a:pt x="0" y="427"/>
                  <a:pt x="0" y="427"/>
                </a:cubicBezTo>
                <a:cubicBezTo>
                  <a:pt x="0" y="447"/>
                  <a:pt x="16" y="463"/>
                  <a:pt x="36" y="463"/>
                </a:cubicBezTo>
                <a:cubicBezTo>
                  <a:pt x="289" y="463"/>
                  <a:pt x="289" y="463"/>
                  <a:pt x="289" y="463"/>
                </a:cubicBezTo>
                <a:cubicBezTo>
                  <a:pt x="308" y="463"/>
                  <a:pt x="324" y="447"/>
                  <a:pt x="324" y="427"/>
                </a:cubicBezTo>
                <a:cubicBezTo>
                  <a:pt x="324" y="35"/>
                  <a:pt x="324" y="35"/>
                  <a:pt x="324" y="35"/>
                </a:cubicBezTo>
                <a:cubicBezTo>
                  <a:pt x="324" y="16"/>
                  <a:pt x="308" y="0"/>
                  <a:pt x="289" y="0"/>
                </a:cubicBezTo>
                <a:close/>
                <a:moveTo>
                  <a:pt x="315" y="427"/>
                </a:moveTo>
                <a:cubicBezTo>
                  <a:pt x="315" y="442"/>
                  <a:pt x="303" y="454"/>
                  <a:pt x="289" y="454"/>
                </a:cubicBezTo>
                <a:cubicBezTo>
                  <a:pt x="36" y="454"/>
                  <a:pt x="36" y="454"/>
                  <a:pt x="36" y="454"/>
                </a:cubicBezTo>
                <a:cubicBezTo>
                  <a:pt x="21" y="454"/>
                  <a:pt x="10" y="442"/>
                  <a:pt x="10" y="427"/>
                </a:cubicBezTo>
                <a:cubicBezTo>
                  <a:pt x="10" y="35"/>
                  <a:pt x="10" y="35"/>
                  <a:pt x="10" y="35"/>
                </a:cubicBezTo>
                <a:cubicBezTo>
                  <a:pt x="10" y="21"/>
                  <a:pt x="21" y="9"/>
                  <a:pt x="36" y="9"/>
                </a:cubicBezTo>
                <a:cubicBezTo>
                  <a:pt x="289" y="9"/>
                  <a:pt x="289" y="9"/>
                  <a:pt x="289" y="9"/>
                </a:cubicBezTo>
                <a:cubicBezTo>
                  <a:pt x="303" y="9"/>
                  <a:pt x="315" y="21"/>
                  <a:pt x="315" y="35"/>
                </a:cubicBezTo>
                <a:lnTo>
                  <a:pt x="315" y="427"/>
                </a:lnTo>
                <a:close/>
                <a:moveTo>
                  <a:pt x="162" y="400"/>
                </a:moveTo>
                <a:cubicBezTo>
                  <a:pt x="151" y="400"/>
                  <a:pt x="142" y="410"/>
                  <a:pt x="142" y="421"/>
                </a:cubicBezTo>
                <a:cubicBezTo>
                  <a:pt x="142" y="432"/>
                  <a:pt x="151" y="442"/>
                  <a:pt x="162" y="442"/>
                </a:cubicBezTo>
                <a:cubicBezTo>
                  <a:pt x="174" y="442"/>
                  <a:pt x="183" y="432"/>
                  <a:pt x="183" y="421"/>
                </a:cubicBezTo>
                <a:cubicBezTo>
                  <a:pt x="183" y="410"/>
                  <a:pt x="174" y="400"/>
                  <a:pt x="162" y="400"/>
                </a:cubicBezTo>
                <a:close/>
                <a:moveTo>
                  <a:pt x="162" y="432"/>
                </a:moveTo>
                <a:cubicBezTo>
                  <a:pt x="156" y="432"/>
                  <a:pt x="151" y="427"/>
                  <a:pt x="151" y="421"/>
                </a:cubicBezTo>
                <a:cubicBezTo>
                  <a:pt x="151" y="415"/>
                  <a:pt x="156" y="410"/>
                  <a:pt x="162" y="410"/>
                </a:cubicBezTo>
                <a:cubicBezTo>
                  <a:pt x="169" y="410"/>
                  <a:pt x="174" y="415"/>
                  <a:pt x="174" y="421"/>
                </a:cubicBezTo>
                <a:cubicBezTo>
                  <a:pt x="174" y="427"/>
                  <a:pt x="169" y="432"/>
                  <a:pt x="162" y="4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1"/>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9"/>
          <p:cNvSpPr>
            <a:spLocks noEditPoints="1"/>
          </p:cNvSpPr>
          <p:nvPr/>
        </p:nvSpPr>
        <p:spPr bwMode="auto">
          <a:xfrm>
            <a:off x="1618866" y="3237724"/>
            <a:ext cx="438521" cy="721963"/>
          </a:xfrm>
          <a:custGeom>
            <a:avLst/>
            <a:gdLst>
              <a:gd name="T0" fmla="*/ 143 w 285"/>
              <a:gd name="T1" fmla="*/ 396 h 469"/>
              <a:gd name="T2" fmla="*/ 118 w 285"/>
              <a:gd name="T3" fmla="*/ 420 h 469"/>
              <a:gd name="T4" fmla="*/ 143 w 285"/>
              <a:gd name="T5" fmla="*/ 446 h 469"/>
              <a:gd name="T6" fmla="*/ 169 w 285"/>
              <a:gd name="T7" fmla="*/ 420 h 469"/>
              <a:gd name="T8" fmla="*/ 143 w 285"/>
              <a:gd name="T9" fmla="*/ 396 h 469"/>
              <a:gd name="T10" fmla="*/ 143 w 285"/>
              <a:gd name="T11" fmla="*/ 437 h 469"/>
              <a:gd name="T12" fmla="*/ 128 w 285"/>
              <a:gd name="T13" fmla="*/ 420 h 469"/>
              <a:gd name="T14" fmla="*/ 143 w 285"/>
              <a:gd name="T15" fmla="*/ 405 h 469"/>
              <a:gd name="T16" fmla="*/ 159 w 285"/>
              <a:gd name="T17" fmla="*/ 420 h 469"/>
              <a:gd name="T18" fmla="*/ 143 w 285"/>
              <a:gd name="T19" fmla="*/ 437 h 469"/>
              <a:gd name="T20" fmla="*/ 247 w 285"/>
              <a:gd name="T21" fmla="*/ 36 h 469"/>
              <a:gd name="T22" fmla="*/ 38 w 285"/>
              <a:gd name="T23" fmla="*/ 36 h 469"/>
              <a:gd name="T24" fmla="*/ 33 w 285"/>
              <a:gd name="T25" fmla="*/ 41 h 469"/>
              <a:gd name="T26" fmla="*/ 33 w 285"/>
              <a:gd name="T27" fmla="*/ 379 h 469"/>
              <a:gd name="T28" fmla="*/ 38 w 285"/>
              <a:gd name="T29" fmla="*/ 383 h 469"/>
              <a:gd name="T30" fmla="*/ 247 w 285"/>
              <a:gd name="T31" fmla="*/ 383 h 469"/>
              <a:gd name="T32" fmla="*/ 252 w 285"/>
              <a:gd name="T33" fmla="*/ 379 h 469"/>
              <a:gd name="T34" fmla="*/ 252 w 285"/>
              <a:gd name="T35" fmla="*/ 41 h 469"/>
              <a:gd name="T36" fmla="*/ 247 w 285"/>
              <a:gd name="T37" fmla="*/ 36 h 469"/>
              <a:gd name="T38" fmla="*/ 243 w 285"/>
              <a:gd name="T39" fmla="*/ 374 h 469"/>
              <a:gd name="T40" fmla="*/ 43 w 285"/>
              <a:gd name="T41" fmla="*/ 374 h 469"/>
              <a:gd name="T42" fmla="*/ 43 w 285"/>
              <a:gd name="T43" fmla="*/ 45 h 469"/>
              <a:gd name="T44" fmla="*/ 243 w 285"/>
              <a:gd name="T45" fmla="*/ 45 h 469"/>
              <a:gd name="T46" fmla="*/ 243 w 285"/>
              <a:gd name="T47" fmla="*/ 374 h 469"/>
              <a:gd name="T48" fmla="*/ 257 w 285"/>
              <a:gd name="T49" fmla="*/ 0 h 469"/>
              <a:gd name="T50" fmla="*/ 29 w 285"/>
              <a:gd name="T51" fmla="*/ 0 h 469"/>
              <a:gd name="T52" fmla="*/ 0 w 285"/>
              <a:gd name="T53" fmla="*/ 29 h 469"/>
              <a:gd name="T54" fmla="*/ 0 w 285"/>
              <a:gd name="T55" fmla="*/ 441 h 469"/>
              <a:gd name="T56" fmla="*/ 29 w 285"/>
              <a:gd name="T57" fmla="*/ 469 h 469"/>
              <a:gd name="T58" fmla="*/ 257 w 285"/>
              <a:gd name="T59" fmla="*/ 469 h 469"/>
              <a:gd name="T60" fmla="*/ 285 w 285"/>
              <a:gd name="T61" fmla="*/ 441 h 469"/>
              <a:gd name="T62" fmla="*/ 285 w 285"/>
              <a:gd name="T63" fmla="*/ 29 h 469"/>
              <a:gd name="T64" fmla="*/ 257 w 285"/>
              <a:gd name="T65" fmla="*/ 0 h 469"/>
              <a:gd name="T66" fmla="*/ 275 w 285"/>
              <a:gd name="T67" fmla="*/ 441 h 469"/>
              <a:gd name="T68" fmla="*/ 257 w 285"/>
              <a:gd name="T69" fmla="*/ 459 h 469"/>
              <a:gd name="T70" fmla="*/ 29 w 285"/>
              <a:gd name="T71" fmla="*/ 459 h 469"/>
              <a:gd name="T72" fmla="*/ 10 w 285"/>
              <a:gd name="T73" fmla="*/ 441 h 469"/>
              <a:gd name="T74" fmla="*/ 10 w 285"/>
              <a:gd name="T75" fmla="*/ 29 h 469"/>
              <a:gd name="T76" fmla="*/ 29 w 285"/>
              <a:gd name="T77" fmla="*/ 10 h 469"/>
              <a:gd name="T78" fmla="*/ 257 w 285"/>
              <a:gd name="T79" fmla="*/ 10 h 469"/>
              <a:gd name="T80" fmla="*/ 275 w 285"/>
              <a:gd name="T81" fmla="*/ 29 h 469"/>
              <a:gd name="T82" fmla="*/ 275 w 285"/>
              <a:gd name="T83" fmla="*/ 441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469">
                <a:moveTo>
                  <a:pt x="143" y="396"/>
                </a:moveTo>
                <a:cubicBezTo>
                  <a:pt x="128" y="396"/>
                  <a:pt x="118" y="408"/>
                  <a:pt x="118" y="420"/>
                </a:cubicBezTo>
                <a:cubicBezTo>
                  <a:pt x="118" y="435"/>
                  <a:pt x="129" y="446"/>
                  <a:pt x="143" y="446"/>
                </a:cubicBezTo>
                <a:cubicBezTo>
                  <a:pt x="157" y="446"/>
                  <a:pt x="169" y="435"/>
                  <a:pt x="169" y="420"/>
                </a:cubicBezTo>
                <a:cubicBezTo>
                  <a:pt x="169" y="407"/>
                  <a:pt x="157" y="396"/>
                  <a:pt x="143" y="396"/>
                </a:cubicBezTo>
                <a:close/>
                <a:moveTo>
                  <a:pt x="143" y="437"/>
                </a:moveTo>
                <a:cubicBezTo>
                  <a:pt x="133" y="437"/>
                  <a:pt x="128" y="428"/>
                  <a:pt x="128" y="420"/>
                </a:cubicBezTo>
                <a:cubicBezTo>
                  <a:pt x="128" y="413"/>
                  <a:pt x="133" y="405"/>
                  <a:pt x="143" y="405"/>
                </a:cubicBezTo>
                <a:cubicBezTo>
                  <a:pt x="152" y="405"/>
                  <a:pt x="159" y="413"/>
                  <a:pt x="159" y="420"/>
                </a:cubicBezTo>
                <a:cubicBezTo>
                  <a:pt x="159" y="429"/>
                  <a:pt x="152" y="437"/>
                  <a:pt x="143" y="437"/>
                </a:cubicBezTo>
                <a:close/>
                <a:moveTo>
                  <a:pt x="247" y="36"/>
                </a:moveTo>
                <a:cubicBezTo>
                  <a:pt x="38" y="36"/>
                  <a:pt x="38" y="36"/>
                  <a:pt x="38" y="36"/>
                </a:cubicBezTo>
                <a:cubicBezTo>
                  <a:pt x="35" y="36"/>
                  <a:pt x="33" y="38"/>
                  <a:pt x="33" y="41"/>
                </a:cubicBezTo>
                <a:cubicBezTo>
                  <a:pt x="33" y="379"/>
                  <a:pt x="33" y="379"/>
                  <a:pt x="33" y="379"/>
                </a:cubicBezTo>
                <a:cubicBezTo>
                  <a:pt x="33" y="381"/>
                  <a:pt x="35" y="383"/>
                  <a:pt x="38" y="383"/>
                </a:cubicBezTo>
                <a:cubicBezTo>
                  <a:pt x="247" y="383"/>
                  <a:pt x="247" y="383"/>
                  <a:pt x="247" y="383"/>
                </a:cubicBezTo>
                <a:cubicBezTo>
                  <a:pt x="250" y="383"/>
                  <a:pt x="252" y="381"/>
                  <a:pt x="252" y="379"/>
                </a:cubicBezTo>
                <a:cubicBezTo>
                  <a:pt x="252" y="41"/>
                  <a:pt x="252" y="41"/>
                  <a:pt x="252" y="41"/>
                </a:cubicBezTo>
                <a:cubicBezTo>
                  <a:pt x="252" y="38"/>
                  <a:pt x="250" y="36"/>
                  <a:pt x="247" y="36"/>
                </a:cubicBezTo>
                <a:close/>
                <a:moveTo>
                  <a:pt x="243" y="374"/>
                </a:moveTo>
                <a:cubicBezTo>
                  <a:pt x="43" y="374"/>
                  <a:pt x="43" y="374"/>
                  <a:pt x="43" y="374"/>
                </a:cubicBezTo>
                <a:cubicBezTo>
                  <a:pt x="43" y="45"/>
                  <a:pt x="43" y="45"/>
                  <a:pt x="43" y="45"/>
                </a:cubicBezTo>
                <a:cubicBezTo>
                  <a:pt x="243" y="45"/>
                  <a:pt x="243" y="45"/>
                  <a:pt x="243" y="45"/>
                </a:cubicBezTo>
                <a:lnTo>
                  <a:pt x="243" y="374"/>
                </a:lnTo>
                <a:close/>
                <a:moveTo>
                  <a:pt x="257" y="0"/>
                </a:moveTo>
                <a:cubicBezTo>
                  <a:pt x="29" y="0"/>
                  <a:pt x="29" y="0"/>
                  <a:pt x="29" y="0"/>
                </a:cubicBezTo>
                <a:cubicBezTo>
                  <a:pt x="15" y="0"/>
                  <a:pt x="0" y="12"/>
                  <a:pt x="0" y="29"/>
                </a:cubicBezTo>
                <a:cubicBezTo>
                  <a:pt x="0" y="441"/>
                  <a:pt x="0" y="441"/>
                  <a:pt x="0" y="441"/>
                </a:cubicBezTo>
                <a:cubicBezTo>
                  <a:pt x="0" y="457"/>
                  <a:pt x="15" y="469"/>
                  <a:pt x="29" y="469"/>
                </a:cubicBezTo>
                <a:cubicBezTo>
                  <a:pt x="257" y="469"/>
                  <a:pt x="257" y="469"/>
                  <a:pt x="257" y="469"/>
                </a:cubicBezTo>
                <a:cubicBezTo>
                  <a:pt x="270" y="469"/>
                  <a:pt x="285" y="457"/>
                  <a:pt x="285" y="441"/>
                </a:cubicBezTo>
                <a:cubicBezTo>
                  <a:pt x="285" y="29"/>
                  <a:pt x="285" y="29"/>
                  <a:pt x="285" y="29"/>
                </a:cubicBezTo>
                <a:cubicBezTo>
                  <a:pt x="285" y="12"/>
                  <a:pt x="270" y="0"/>
                  <a:pt x="257" y="0"/>
                </a:cubicBezTo>
                <a:close/>
                <a:moveTo>
                  <a:pt x="275" y="441"/>
                </a:moveTo>
                <a:cubicBezTo>
                  <a:pt x="275" y="452"/>
                  <a:pt x="266" y="459"/>
                  <a:pt x="257" y="459"/>
                </a:cubicBezTo>
                <a:cubicBezTo>
                  <a:pt x="29" y="459"/>
                  <a:pt x="29" y="459"/>
                  <a:pt x="29" y="459"/>
                </a:cubicBezTo>
                <a:cubicBezTo>
                  <a:pt x="20" y="459"/>
                  <a:pt x="10" y="452"/>
                  <a:pt x="10" y="441"/>
                </a:cubicBezTo>
                <a:cubicBezTo>
                  <a:pt x="10" y="29"/>
                  <a:pt x="10" y="29"/>
                  <a:pt x="10" y="29"/>
                </a:cubicBezTo>
                <a:cubicBezTo>
                  <a:pt x="10" y="17"/>
                  <a:pt x="20" y="10"/>
                  <a:pt x="29" y="10"/>
                </a:cubicBezTo>
                <a:cubicBezTo>
                  <a:pt x="257" y="10"/>
                  <a:pt x="257" y="10"/>
                  <a:pt x="257" y="10"/>
                </a:cubicBezTo>
                <a:cubicBezTo>
                  <a:pt x="266" y="10"/>
                  <a:pt x="275" y="17"/>
                  <a:pt x="275" y="29"/>
                </a:cubicBezTo>
                <a:lnTo>
                  <a:pt x="275" y="44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0"/>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0"/>
          <p:cNvSpPr>
            <a:spLocks noEditPoints="1"/>
          </p:cNvSpPr>
          <p:nvPr/>
        </p:nvSpPr>
        <p:spPr bwMode="auto">
          <a:xfrm>
            <a:off x="3274603" y="3246846"/>
            <a:ext cx="529430" cy="721963"/>
          </a:xfrm>
          <a:custGeom>
            <a:avLst/>
            <a:gdLst>
              <a:gd name="T0" fmla="*/ 172 w 344"/>
              <a:gd name="T1" fmla="*/ 399 h 469"/>
              <a:gd name="T2" fmla="*/ 148 w 344"/>
              <a:gd name="T3" fmla="*/ 423 h 469"/>
              <a:gd name="T4" fmla="*/ 172 w 344"/>
              <a:gd name="T5" fmla="*/ 449 h 469"/>
              <a:gd name="T6" fmla="*/ 198 w 344"/>
              <a:gd name="T7" fmla="*/ 423 h 469"/>
              <a:gd name="T8" fmla="*/ 172 w 344"/>
              <a:gd name="T9" fmla="*/ 399 h 469"/>
              <a:gd name="T10" fmla="*/ 172 w 344"/>
              <a:gd name="T11" fmla="*/ 440 h 469"/>
              <a:gd name="T12" fmla="*/ 157 w 344"/>
              <a:gd name="T13" fmla="*/ 423 h 469"/>
              <a:gd name="T14" fmla="*/ 172 w 344"/>
              <a:gd name="T15" fmla="*/ 408 h 469"/>
              <a:gd name="T16" fmla="*/ 189 w 344"/>
              <a:gd name="T17" fmla="*/ 423 h 469"/>
              <a:gd name="T18" fmla="*/ 172 w 344"/>
              <a:gd name="T19" fmla="*/ 440 h 469"/>
              <a:gd name="T20" fmla="*/ 316 w 344"/>
              <a:gd name="T21" fmla="*/ 0 h 469"/>
              <a:gd name="T22" fmla="*/ 28 w 344"/>
              <a:gd name="T23" fmla="*/ 0 h 469"/>
              <a:gd name="T24" fmla="*/ 0 w 344"/>
              <a:gd name="T25" fmla="*/ 28 h 469"/>
              <a:gd name="T26" fmla="*/ 0 w 344"/>
              <a:gd name="T27" fmla="*/ 440 h 469"/>
              <a:gd name="T28" fmla="*/ 28 w 344"/>
              <a:gd name="T29" fmla="*/ 469 h 469"/>
              <a:gd name="T30" fmla="*/ 316 w 344"/>
              <a:gd name="T31" fmla="*/ 469 h 469"/>
              <a:gd name="T32" fmla="*/ 344 w 344"/>
              <a:gd name="T33" fmla="*/ 440 h 469"/>
              <a:gd name="T34" fmla="*/ 344 w 344"/>
              <a:gd name="T35" fmla="*/ 28 h 469"/>
              <a:gd name="T36" fmla="*/ 316 w 344"/>
              <a:gd name="T37" fmla="*/ 0 h 469"/>
              <a:gd name="T38" fmla="*/ 335 w 344"/>
              <a:gd name="T39" fmla="*/ 440 h 469"/>
              <a:gd name="T40" fmla="*/ 316 w 344"/>
              <a:gd name="T41" fmla="*/ 459 h 469"/>
              <a:gd name="T42" fmla="*/ 28 w 344"/>
              <a:gd name="T43" fmla="*/ 459 h 469"/>
              <a:gd name="T44" fmla="*/ 9 w 344"/>
              <a:gd name="T45" fmla="*/ 440 h 469"/>
              <a:gd name="T46" fmla="*/ 9 w 344"/>
              <a:gd name="T47" fmla="*/ 28 h 469"/>
              <a:gd name="T48" fmla="*/ 28 w 344"/>
              <a:gd name="T49" fmla="*/ 10 h 469"/>
              <a:gd name="T50" fmla="*/ 316 w 344"/>
              <a:gd name="T51" fmla="*/ 10 h 469"/>
              <a:gd name="T52" fmla="*/ 335 w 344"/>
              <a:gd name="T53" fmla="*/ 28 h 469"/>
              <a:gd name="T54" fmla="*/ 335 w 344"/>
              <a:gd name="T55" fmla="*/ 440 h 469"/>
              <a:gd name="T56" fmla="*/ 307 w 344"/>
              <a:gd name="T57" fmla="*/ 36 h 469"/>
              <a:gd name="T58" fmla="*/ 37 w 344"/>
              <a:gd name="T59" fmla="*/ 36 h 469"/>
              <a:gd name="T60" fmla="*/ 32 w 344"/>
              <a:gd name="T61" fmla="*/ 41 h 469"/>
              <a:gd name="T62" fmla="*/ 32 w 344"/>
              <a:gd name="T63" fmla="*/ 383 h 469"/>
              <a:gd name="T64" fmla="*/ 37 w 344"/>
              <a:gd name="T65" fmla="*/ 388 h 469"/>
              <a:gd name="T66" fmla="*/ 307 w 344"/>
              <a:gd name="T67" fmla="*/ 388 h 469"/>
              <a:gd name="T68" fmla="*/ 311 w 344"/>
              <a:gd name="T69" fmla="*/ 383 h 469"/>
              <a:gd name="T70" fmla="*/ 311 w 344"/>
              <a:gd name="T71" fmla="*/ 41 h 469"/>
              <a:gd name="T72" fmla="*/ 307 w 344"/>
              <a:gd name="T73" fmla="*/ 36 h 469"/>
              <a:gd name="T74" fmla="*/ 302 w 344"/>
              <a:gd name="T75" fmla="*/ 378 h 469"/>
              <a:gd name="T76" fmla="*/ 42 w 344"/>
              <a:gd name="T77" fmla="*/ 378 h 469"/>
              <a:gd name="T78" fmla="*/ 42 w 344"/>
              <a:gd name="T79" fmla="*/ 45 h 469"/>
              <a:gd name="T80" fmla="*/ 302 w 344"/>
              <a:gd name="T81" fmla="*/ 45 h 469"/>
              <a:gd name="T82" fmla="*/ 302 w 344"/>
              <a:gd name="T83" fmla="*/ 37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4" h="469">
                <a:moveTo>
                  <a:pt x="172" y="399"/>
                </a:moveTo>
                <a:cubicBezTo>
                  <a:pt x="157" y="399"/>
                  <a:pt x="148" y="411"/>
                  <a:pt x="148" y="423"/>
                </a:cubicBezTo>
                <a:cubicBezTo>
                  <a:pt x="148" y="438"/>
                  <a:pt x="158" y="449"/>
                  <a:pt x="172" y="449"/>
                </a:cubicBezTo>
                <a:cubicBezTo>
                  <a:pt x="186" y="449"/>
                  <a:pt x="198" y="437"/>
                  <a:pt x="198" y="423"/>
                </a:cubicBezTo>
                <a:cubicBezTo>
                  <a:pt x="198" y="410"/>
                  <a:pt x="186" y="399"/>
                  <a:pt x="172" y="399"/>
                </a:cubicBezTo>
                <a:close/>
                <a:moveTo>
                  <a:pt x="172" y="440"/>
                </a:moveTo>
                <a:cubicBezTo>
                  <a:pt x="162" y="440"/>
                  <a:pt x="157" y="431"/>
                  <a:pt x="157" y="423"/>
                </a:cubicBezTo>
                <a:cubicBezTo>
                  <a:pt x="157" y="416"/>
                  <a:pt x="163" y="408"/>
                  <a:pt x="172" y="408"/>
                </a:cubicBezTo>
                <a:cubicBezTo>
                  <a:pt x="181" y="408"/>
                  <a:pt x="189" y="416"/>
                  <a:pt x="189" y="423"/>
                </a:cubicBezTo>
                <a:cubicBezTo>
                  <a:pt x="189" y="432"/>
                  <a:pt x="181" y="440"/>
                  <a:pt x="172" y="440"/>
                </a:cubicBezTo>
                <a:close/>
                <a:moveTo>
                  <a:pt x="316" y="0"/>
                </a:moveTo>
                <a:cubicBezTo>
                  <a:pt x="28" y="0"/>
                  <a:pt x="28" y="0"/>
                  <a:pt x="28" y="0"/>
                </a:cubicBezTo>
                <a:cubicBezTo>
                  <a:pt x="14" y="0"/>
                  <a:pt x="0" y="12"/>
                  <a:pt x="0" y="28"/>
                </a:cubicBezTo>
                <a:cubicBezTo>
                  <a:pt x="0" y="440"/>
                  <a:pt x="0" y="440"/>
                  <a:pt x="0" y="440"/>
                </a:cubicBezTo>
                <a:cubicBezTo>
                  <a:pt x="0" y="457"/>
                  <a:pt x="14" y="469"/>
                  <a:pt x="28" y="469"/>
                </a:cubicBezTo>
                <a:cubicBezTo>
                  <a:pt x="316" y="469"/>
                  <a:pt x="316" y="469"/>
                  <a:pt x="316" y="469"/>
                </a:cubicBezTo>
                <a:cubicBezTo>
                  <a:pt x="330" y="469"/>
                  <a:pt x="344" y="457"/>
                  <a:pt x="344" y="440"/>
                </a:cubicBezTo>
                <a:cubicBezTo>
                  <a:pt x="344" y="28"/>
                  <a:pt x="344" y="28"/>
                  <a:pt x="344" y="28"/>
                </a:cubicBezTo>
                <a:cubicBezTo>
                  <a:pt x="344" y="12"/>
                  <a:pt x="330" y="0"/>
                  <a:pt x="316" y="0"/>
                </a:cubicBezTo>
                <a:close/>
                <a:moveTo>
                  <a:pt x="335" y="440"/>
                </a:moveTo>
                <a:cubicBezTo>
                  <a:pt x="335" y="452"/>
                  <a:pt x="325" y="459"/>
                  <a:pt x="316" y="459"/>
                </a:cubicBezTo>
                <a:cubicBezTo>
                  <a:pt x="28" y="459"/>
                  <a:pt x="28" y="459"/>
                  <a:pt x="28" y="459"/>
                </a:cubicBezTo>
                <a:cubicBezTo>
                  <a:pt x="19" y="459"/>
                  <a:pt x="9" y="452"/>
                  <a:pt x="9" y="440"/>
                </a:cubicBezTo>
                <a:cubicBezTo>
                  <a:pt x="9" y="28"/>
                  <a:pt x="9" y="28"/>
                  <a:pt x="9" y="28"/>
                </a:cubicBezTo>
                <a:cubicBezTo>
                  <a:pt x="9" y="17"/>
                  <a:pt x="19" y="10"/>
                  <a:pt x="28" y="10"/>
                </a:cubicBezTo>
                <a:cubicBezTo>
                  <a:pt x="316" y="10"/>
                  <a:pt x="316" y="10"/>
                  <a:pt x="316" y="10"/>
                </a:cubicBezTo>
                <a:cubicBezTo>
                  <a:pt x="325" y="10"/>
                  <a:pt x="335" y="17"/>
                  <a:pt x="335" y="28"/>
                </a:cubicBezTo>
                <a:lnTo>
                  <a:pt x="335" y="440"/>
                </a:lnTo>
                <a:close/>
                <a:moveTo>
                  <a:pt x="307" y="36"/>
                </a:moveTo>
                <a:cubicBezTo>
                  <a:pt x="37" y="36"/>
                  <a:pt x="37" y="36"/>
                  <a:pt x="37" y="36"/>
                </a:cubicBezTo>
                <a:cubicBezTo>
                  <a:pt x="34" y="36"/>
                  <a:pt x="32" y="38"/>
                  <a:pt x="32" y="41"/>
                </a:cubicBezTo>
                <a:cubicBezTo>
                  <a:pt x="32" y="383"/>
                  <a:pt x="32" y="383"/>
                  <a:pt x="32" y="383"/>
                </a:cubicBezTo>
                <a:cubicBezTo>
                  <a:pt x="32" y="386"/>
                  <a:pt x="34" y="388"/>
                  <a:pt x="37" y="388"/>
                </a:cubicBezTo>
                <a:cubicBezTo>
                  <a:pt x="307" y="388"/>
                  <a:pt x="307" y="388"/>
                  <a:pt x="307" y="388"/>
                </a:cubicBezTo>
                <a:cubicBezTo>
                  <a:pt x="309" y="388"/>
                  <a:pt x="311" y="386"/>
                  <a:pt x="311" y="383"/>
                </a:cubicBezTo>
                <a:cubicBezTo>
                  <a:pt x="311" y="41"/>
                  <a:pt x="311" y="41"/>
                  <a:pt x="311" y="41"/>
                </a:cubicBezTo>
                <a:cubicBezTo>
                  <a:pt x="311" y="38"/>
                  <a:pt x="309" y="36"/>
                  <a:pt x="307" y="36"/>
                </a:cubicBezTo>
                <a:close/>
                <a:moveTo>
                  <a:pt x="302" y="378"/>
                </a:moveTo>
                <a:cubicBezTo>
                  <a:pt x="42" y="378"/>
                  <a:pt x="42" y="378"/>
                  <a:pt x="42" y="378"/>
                </a:cubicBezTo>
                <a:cubicBezTo>
                  <a:pt x="42" y="45"/>
                  <a:pt x="42" y="45"/>
                  <a:pt x="42" y="45"/>
                </a:cubicBezTo>
                <a:cubicBezTo>
                  <a:pt x="302" y="45"/>
                  <a:pt x="302" y="45"/>
                  <a:pt x="302" y="45"/>
                </a:cubicBezTo>
                <a:lnTo>
                  <a:pt x="302" y="37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1"/>
          <p:cNvSpPr>
            <a:spLocks noEditPoints="1"/>
          </p:cNvSpPr>
          <p:nvPr/>
        </p:nvSpPr>
        <p:spPr bwMode="auto">
          <a:xfrm>
            <a:off x="1539875" y="1748126"/>
            <a:ext cx="595852" cy="597155"/>
          </a:xfrm>
          <a:custGeom>
            <a:avLst/>
            <a:gdLst>
              <a:gd name="T0" fmla="*/ 68 w 387"/>
              <a:gd name="T1" fmla="*/ 320 h 388"/>
              <a:gd name="T2" fmla="*/ 41 w 387"/>
              <a:gd name="T3" fmla="*/ 262 h 388"/>
              <a:gd name="T4" fmla="*/ 62 w 387"/>
              <a:gd name="T5" fmla="*/ 326 h 388"/>
              <a:gd name="T6" fmla="*/ 121 w 387"/>
              <a:gd name="T7" fmla="*/ 352 h 388"/>
              <a:gd name="T8" fmla="*/ 121 w 387"/>
              <a:gd name="T9" fmla="*/ 343 h 388"/>
              <a:gd name="T10" fmla="*/ 50 w 387"/>
              <a:gd name="T11" fmla="*/ 338 h 388"/>
              <a:gd name="T12" fmla="*/ 16 w 387"/>
              <a:gd name="T13" fmla="*/ 263 h 388"/>
              <a:gd name="T14" fmla="*/ 11 w 387"/>
              <a:gd name="T15" fmla="*/ 267 h 388"/>
              <a:gd name="T16" fmla="*/ 121 w 387"/>
              <a:gd name="T17" fmla="*/ 377 h 388"/>
              <a:gd name="T18" fmla="*/ 125 w 387"/>
              <a:gd name="T19" fmla="*/ 372 h 388"/>
              <a:gd name="T20" fmla="*/ 386 w 387"/>
              <a:gd name="T21" fmla="*/ 329 h 388"/>
              <a:gd name="T22" fmla="*/ 290 w 387"/>
              <a:gd name="T23" fmla="*/ 240 h 388"/>
              <a:gd name="T24" fmla="*/ 248 w 387"/>
              <a:gd name="T25" fmla="*/ 242 h 388"/>
              <a:gd name="T26" fmla="*/ 292 w 387"/>
              <a:gd name="T27" fmla="*/ 96 h 388"/>
              <a:gd name="T28" fmla="*/ 190 w 387"/>
              <a:gd name="T29" fmla="*/ 96 h 388"/>
              <a:gd name="T30" fmla="*/ 126 w 387"/>
              <a:gd name="T31" fmla="*/ 120 h 388"/>
              <a:gd name="T32" fmla="*/ 148 w 387"/>
              <a:gd name="T33" fmla="*/ 92 h 388"/>
              <a:gd name="T34" fmla="*/ 52 w 387"/>
              <a:gd name="T35" fmla="*/ 2 h 388"/>
              <a:gd name="T36" fmla="*/ 2 w 387"/>
              <a:gd name="T37" fmla="*/ 59 h 388"/>
              <a:gd name="T38" fmla="*/ 94 w 387"/>
              <a:gd name="T39" fmla="*/ 150 h 388"/>
              <a:gd name="T40" fmla="*/ 120 w 387"/>
              <a:gd name="T41" fmla="*/ 127 h 388"/>
              <a:gd name="T42" fmla="*/ 104 w 387"/>
              <a:gd name="T43" fmla="*/ 182 h 388"/>
              <a:gd name="T44" fmla="*/ 127 w 387"/>
              <a:gd name="T45" fmla="*/ 211 h 388"/>
              <a:gd name="T46" fmla="*/ 57 w 387"/>
              <a:gd name="T47" fmla="*/ 229 h 388"/>
              <a:gd name="T48" fmla="*/ 152 w 387"/>
              <a:gd name="T49" fmla="*/ 331 h 388"/>
              <a:gd name="T50" fmla="*/ 159 w 387"/>
              <a:gd name="T51" fmla="*/ 331 h 388"/>
              <a:gd name="T52" fmla="*/ 177 w 387"/>
              <a:gd name="T53" fmla="*/ 261 h 388"/>
              <a:gd name="T54" fmla="*/ 203 w 387"/>
              <a:gd name="T55" fmla="*/ 285 h 388"/>
              <a:gd name="T56" fmla="*/ 241 w 387"/>
              <a:gd name="T57" fmla="*/ 248 h 388"/>
              <a:gd name="T58" fmla="*/ 239 w 387"/>
              <a:gd name="T59" fmla="*/ 290 h 388"/>
              <a:gd name="T60" fmla="*/ 239 w 387"/>
              <a:gd name="T61" fmla="*/ 297 h 388"/>
              <a:gd name="T62" fmla="*/ 332 w 387"/>
              <a:gd name="T63" fmla="*/ 388 h 388"/>
              <a:gd name="T64" fmla="*/ 386 w 387"/>
              <a:gd name="T65" fmla="*/ 336 h 388"/>
              <a:gd name="T66" fmla="*/ 386 w 387"/>
              <a:gd name="T67" fmla="*/ 329 h 388"/>
              <a:gd name="T68" fmla="*/ 116 w 387"/>
              <a:gd name="T69" fmla="*/ 117 h 388"/>
              <a:gd name="T70" fmla="*/ 94 w 387"/>
              <a:gd name="T71" fmla="*/ 139 h 388"/>
              <a:gd name="T72" fmla="*/ 55 w 387"/>
              <a:gd name="T73" fmla="*/ 12 h 388"/>
              <a:gd name="T74" fmla="*/ 116 w 387"/>
              <a:gd name="T75" fmla="*/ 117 h 388"/>
              <a:gd name="T76" fmla="*/ 67 w 387"/>
              <a:gd name="T77" fmla="*/ 233 h 388"/>
              <a:gd name="T78" fmla="*/ 152 w 387"/>
              <a:gd name="T79" fmla="*/ 236 h 388"/>
              <a:gd name="T80" fmla="*/ 155 w 387"/>
              <a:gd name="T81" fmla="*/ 321 h 388"/>
              <a:gd name="T82" fmla="*/ 238 w 387"/>
              <a:gd name="T83" fmla="*/ 238 h 388"/>
              <a:gd name="T84" fmla="*/ 203 w 387"/>
              <a:gd name="T85" fmla="*/ 274 h 388"/>
              <a:gd name="T86" fmla="*/ 197 w 387"/>
              <a:gd name="T87" fmla="*/ 102 h 388"/>
              <a:gd name="T88" fmla="*/ 286 w 387"/>
              <a:gd name="T89" fmla="*/ 102 h 388"/>
              <a:gd name="T90" fmla="*/ 238 w 387"/>
              <a:gd name="T91" fmla="*/ 238 h 388"/>
              <a:gd name="T92" fmla="*/ 249 w 387"/>
              <a:gd name="T93" fmla="*/ 294 h 388"/>
              <a:gd name="T94" fmla="*/ 376 w 387"/>
              <a:gd name="T95" fmla="*/ 333 h 388"/>
              <a:gd name="T96" fmla="*/ 122 w 387"/>
              <a:gd name="T97" fmla="*/ 318 h 388"/>
              <a:gd name="T98" fmla="*/ 70 w 387"/>
              <a:gd name="T99" fmla="*/ 266 h 388"/>
              <a:gd name="T100" fmla="*/ 66 w 387"/>
              <a:gd name="T101" fmla="*/ 261 h 388"/>
              <a:gd name="T102" fmla="*/ 79 w 387"/>
              <a:gd name="T103" fmla="*/ 309 h 388"/>
              <a:gd name="T104" fmla="*/ 122 w 387"/>
              <a:gd name="T105" fmla="*/ 327 h 388"/>
              <a:gd name="T106" fmla="*/ 122 w 387"/>
              <a:gd name="T107" fmla="*/ 318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7" h="388">
                <a:moveTo>
                  <a:pt x="121" y="343"/>
                </a:moveTo>
                <a:cubicBezTo>
                  <a:pt x="101" y="342"/>
                  <a:pt x="82" y="334"/>
                  <a:pt x="68" y="320"/>
                </a:cubicBezTo>
                <a:cubicBezTo>
                  <a:pt x="54" y="306"/>
                  <a:pt x="46" y="287"/>
                  <a:pt x="45" y="267"/>
                </a:cubicBezTo>
                <a:cubicBezTo>
                  <a:pt x="45" y="264"/>
                  <a:pt x="43" y="262"/>
                  <a:pt x="41" y="262"/>
                </a:cubicBezTo>
                <a:cubicBezTo>
                  <a:pt x="38" y="262"/>
                  <a:pt x="36" y="264"/>
                  <a:pt x="36" y="267"/>
                </a:cubicBezTo>
                <a:cubicBezTo>
                  <a:pt x="37" y="289"/>
                  <a:pt x="46" y="311"/>
                  <a:pt x="62" y="326"/>
                </a:cubicBezTo>
                <a:cubicBezTo>
                  <a:pt x="77" y="342"/>
                  <a:pt x="99" y="351"/>
                  <a:pt x="121" y="352"/>
                </a:cubicBezTo>
                <a:cubicBezTo>
                  <a:pt x="121" y="352"/>
                  <a:pt x="121" y="352"/>
                  <a:pt x="121" y="352"/>
                </a:cubicBezTo>
                <a:cubicBezTo>
                  <a:pt x="124" y="352"/>
                  <a:pt x="126" y="350"/>
                  <a:pt x="126" y="347"/>
                </a:cubicBezTo>
                <a:cubicBezTo>
                  <a:pt x="126" y="345"/>
                  <a:pt x="124" y="343"/>
                  <a:pt x="121" y="343"/>
                </a:cubicBezTo>
                <a:close/>
                <a:moveTo>
                  <a:pt x="121" y="368"/>
                </a:moveTo>
                <a:cubicBezTo>
                  <a:pt x="94" y="367"/>
                  <a:pt x="69" y="356"/>
                  <a:pt x="50" y="338"/>
                </a:cubicBezTo>
                <a:cubicBezTo>
                  <a:pt x="32" y="319"/>
                  <a:pt x="21" y="294"/>
                  <a:pt x="20" y="267"/>
                </a:cubicBezTo>
                <a:cubicBezTo>
                  <a:pt x="20" y="265"/>
                  <a:pt x="18" y="263"/>
                  <a:pt x="16" y="263"/>
                </a:cubicBezTo>
                <a:cubicBezTo>
                  <a:pt x="16" y="263"/>
                  <a:pt x="16" y="263"/>
                  <a:pt x="16" y="263"/>
                </a:cubicBezTo>
                <a:cubicBezTo>
                  <a:pt x="13" y="263"/>
                  <a:pt x="11" y="265"/>
                  <a:pt x="11" y="267"/>
                </a:cubicBezTo>
                <a:cubicBezTo>
                  <a:pt x="12" y="296"/>
                  <a:pt x="23" y="324"/>
                  <a:pt x="44" y="344"/>
                </a:cubicBezTo>
                <a:cubicBezTo>
                  <a:pt x="64" y="365"/>
                  <a:pt x="92" y="376"/>
                  <a:pt x="121" y="377"/>
                </a:cubicBezTo>
                <a:cubicBezTo>
                  <a:pt x="121" y="377"/>
                  <a:pt x="121" y="377"/>
                  <a:pt x="121" y="377"/>
                </a:cubicBezTo>
                <a:cubicBezTo>
                  <a:pt x="123" y="377"/>
                  <a:pt x="125" y="375"/>
                  <a:pt x="125" y="372"/>
                </a:cubicBezTo>
                <a:cubicBezTo>
                  <a:pt x="125" y="370"/>
                  <a:pt x="123" y="368"/>
                  <a:pt x="121" y="368"/>
                </a:cubicBezTo>
                <a:close/>
                <a:moveTo>
                  <a:pt x="386" y="329"/>
                </a:moveTo>
                <a:cubicBezTo>
                  <a:pt x="296" y="240"/>
                  <a:pt x="296" y="240"/>
                  <a:pt x="296" y="240"/>
                </a:cubicBezTo>
                <a:cubicBezTo>
                  <a:pt x="295" y="238"/>
                  <a:pt x="292" y="238"/>
                  <a:pt x="290" y="240"/>
                </a:cubicBezTo>
                <a:cubicBezTo>
                  <a:pt x="268" y="262"/>
                  <a:pt x="268" y="262"/>
                  <a:pt x="268" y="262"/>
                </a:cubicBezTo>
                <a:cubicBezTo>
                  <a:pt x="248" y="242"/>
                  <a:pt x="248" y="242"/>
                  <a:pt x="248" y="242"/>
                </a:cubicBezTo>
                <a:cubicBezTo>
                  <a:pt x="292" y="198"/>
                  <a:pt x="292" y="198"/>
                  <a:pt x="292" y="198"/>
                </a:cubicBezTo>
                <a:cubicBezTo>
                  <a:pt x="320" y="169"/>
                  <a:pt x="320" y="124"/>
                  <a:pt x="292" y="96"/>
                </a:cubicBezTo>
                <a:cubicBezTo>
                  <a:pt x="279" y="82"/>
                  <a:pt x="261" y="75"/>
                  <a:pt x="241" y="75"/>
                </a:cubicBezTo>
                <a:cubicBezTo>
                  <a:pt x="222" y="75"/>
                  <a:pt x="204" y="82"/>
                  <a:pt x="190" y="96"/>
                </a:cubicBezTo>
                <a:cubicBezTo>
                  <a:pt x="146" y="140"/>
                  <a:pt x="146" y="140"/>
                  <a:pt x="146" y="140"/>
                </a:cubicBezTo>
                <a:cubicBezTo>
                  <a:pt x="126" y="120"/>
                  <a:pt x="126" y="120"/>
                  <a:pt x="126" y="120"/>
                </a:cubicBezTo>
                <a:cubicBezTo>
                  <a:pt x="148" y="98"/>
                  <a:pt x="148" y="98"/>
                  <a:pt x="148" y="98"/>
                </a:cubicBezTo>
                <a:cubicBezTo>
                  <a:pt x="150" y="96"/>
                  <a:pt x="150" y="93"/>
                  <a:pt x="148" y="92"/>
                </a:cubicBezTo>
                <a:cubicBezTo>
                  <a:pt x="59" y="2"/>
                  <a:pt x="59" y="2"/>
                  <a:pt x="59" y="2"/>
                </a:cubicBezTo>
                <a:cubicBezTo>
                  <a:pt x="57" y="0"/>
                  <a:pt x="54" y="0"/>
                  <a:pt x="52" y="2"/>
                </a:cubicBezTo>
                <a:cubicBezTo>
                  <a:pt x="2" y="52"/>
                  <a:pt x="2" y="52"/>
                  <a:pt x="2" y="52"/>
                </a:cubicBezTo>
                <a:cubicBezTo>
                  <a:pt x="0" y="54"/>
                  <a:pt x="0" y="57"/>
                  <a:pt x="2" y="59"/>
                </a:cubicBezTo>
                <a:cubicBezTo>
                  <a:pt x="91" y="149"/>
                  <a:pt x="91" y="149"/>
                  <a:pt x="91" y="149"/>
                </a:cubicBezTo>
                <a:cubicBezTo>
                  <a:pt x="92" y="149"/>
                  <a:pt x="93" y="150"/>
                  <a:pt x="94" y="150"/>
                </a:cubicBezTo>
                <a:cubicBezTo>
                  <a:pt x="96" y="150"/>
                  <a:pt x="97" y="149"/>
                  <a:pt x="98" y="149"/>
                </a:cubicBezTo>
                <a:cubicBezTo>
                  <a:pt x="120" y="127"/>
                  <a:pt x="120" y="127"/>
                  <a:pt x="120" y="127"/>
                </a:cubicBezTo>
                <a:cubicBezTo>
                  <a:pt x="140" y="147"/>
                  <a:pt x="140" y="147"/>
                  <a:pt x="140" y="147"/>
                </a:cubicBezTo>
                <a:cubicBezTo>
                  <a:pt x="104" y="182"/>
                  <a:pt x="104" y="182"/>
                  <a:pt x="104" y="182"/>
                </a:cubicBezTo>
                <a:cubicBezTo>
                  <a:pt x="103" y="184"/>
                  <a:pt x="103" y="187"/>
                  <a:pt x="104" y="188"/>
                </a:cubicBezTo>
                <a:cubicBezTo>
                  <a:pt x="127" y="211"/>
                  <a:pt x="127" y="211"/>
                  <a:pt x="127" y="211"/>
                </a:cubicBezTo>
                <a:cubicBezTo>
                  <a:pt x="121" y="209"/>
                  <a:pt x="114" y="208"/>
                  <a:pt x="108" y="208"/>
                </a:cubicBezTo>
                <a:cubicBezTo>
                  <a:pt x="89" y="208"/>
                  <a:pt x="70" y="216"/>
                  <a:pt x="57" y="229"/>
                </a:cubicBezTo>
                <a:cubicBezTo>
                  <a:pt x="55" y="231"/>
                  <a:pt x="55" y="234"/>
                  <a:pt x="57" y="236"/>
                </a:cubicBezTo>
                <a:cubicBezTo>
                  <a:pt x="152" y="331"/>
                  <a:pt x="152" y="331"/>
                  <a:pt x="152" y="331"/>
                </a:cubicBezTo>
                <a:cubicBezTo>
                  <a:pt x="153" y="332"/>
                  <a:pt x="154" y="332"/>
                  <a:pt x="155" y="332"/>
                </a:cubicBezTo>
                <a:cubicBezTo>
                  <a:pt x="157" y="332"/>
                  <a:pt x="158" y="332"/>
                  <a:pt x="159" y="331"/>
                </a:cubicBezTo>
                <a:cubicBezTo>
                  <a:pt x="172" y="318"/>
                  <a:pt x="180" y="299"/>
                  <a:pt x="180" y="280"/>
                </a:cubicBezTo>
                <a:cubicBezTo>
                  <a:pt x="180" y="274"/>
                  <a:pt x="179" y="267"/>
                  <a:pt x="177" y="261"/>
                </a:cubicBezTo>
                <a:cubicBezTo>
                  <a:pt x="200" y="284"/>
                  <a:pt x="200" y="284"/>
                  <a:pt x="200" y="284"/>
                </a:cubicBezTo>
                <a:cubicBezTo>
                  <a:pt x="200" y="284"/>
                  <a:pt x="202" y="285"/>
                  <a:pt x="203" y="285"/>
                </a:cubicBezTo>
                <a:cubicBezTo>
                  <a:pt x="204" y="285"/>
                  <a:pt x="205" y="284"/>
                  <a:pt x="206" y="284"/>
                </a:cubicBezTo>
                <a:cubicBezTo>
                  <a:pt x="241" y="248"/>
                  <a:pt x="241" y="248"/>
                  <a:pt x="241" y="248"/>
                </a:cubicBezTo>
                <a:cubicBezTo>
                  <a:pt x="261" y="268"/>
                  <a:pt x="261" y="268"/>
                  <a:pt x="261" y="268"/>
                </a:cubicBezTo>
                <a:cubicBezTo>
                  <a:pt x="239" y="290"/>
                  <a:pt x="239" y="290"/>
                  <a:pt x="239" y="290"/>
                </a:cubicBezTo>
                <a:cubicBezTo>
                  <a:pt x="239" y="291"/>
                  <a:pt x="238" y="292"/>
                  <a:pt x="238" y="294"/>
                </a:cubicBezTo>
                <a:cubicBezTo>
                  <a:pt x="238" y="295"/>
                  <a:pt x="239" y="296"/>
                  <a:pt x="239" y="297"/>
                </a:cubicBezTo>
                <a:cubicBezTo>
                  <a:pt x="329" y="386"/>
                  <a:pt x="329" y="386"/>
                  <a:pt x="329" y="386"/>
                </a:cubicBezTo>
                <a:cubicBezTo>
                  <a:pt x="330" y="387"/>
                  <a:pt x="331" y="388"/>
                  <a:pt x="332" y="388"/>
                </a:cubicBezTo>
                <a:cubicBezTo>
                  <a:pt x="334" y="388"/>
                  <a:pt x="335" y="387"/>
                  <a:pt x="336" y="386"/>
                </a:cubicBezTo>
                <a:cubicBezTo>
                  <a:pt x="386" y="336"/>
                  <a:pt x="386" y="336"/>
                  <a:pt x="386" y="336"/>
                </a:cubicBezTo>
                <a:cubicBezTo>
                  <a:pt x="387" y="335"/>
                  <a:pt x="387" y="334"/>
                  <a:pt x="387" y="333"/>
                </a:cubicBezTo>
                <a:cubicBezTo>
                  <a:pt x="387" y="331"/>
                  <a:pt x="387" y="330"/>
                  <a:pt x="386" y="329"/>
                </a:cubicBezTo>
                <a:close/>
                <a:moveTo>
                  <a:pt x="116" y="117"/>
                </a:moveTo>
                <a:cubicBezTo>
                  <a:pt x="116" y="117"/>
                  <a:pt x="116" y="117"/>
                  <a:pt x="116" y="117"/>
                </a:cubicBezTo>
                <a:cubicBezTo>
                  <a:pt x="116" y="117"/>
                  <a:pt x="116" y="117"/>
                  <a:pt x="116" y="117"/>
                </a:cubicBezTo>
                <a:cubicBezTo>
                  <a:pt x="94" y="139"/>
                  <a:pt x="94" y="139"/>
                  <a:pt x="94" y="139"/>
                </a:cubicBezTo>
                <a:cubicBezTo>
                  <a:pt x="12" y="56"/>
                  <a:pt x="12" y="56"/>
                  <a:pt x="12" y="56"/>
                </a:cubicBezTo>
                <a:cubicBezTo>
                  <a:pt x="55" y="12"/>
                  <a:pt x="55" y="12"/>
                  <a:pt x="55" y="12"/>
                </a:cubicBezTo>
                <a:cubicBezTo>
                  <a:pt x="138" y="95"/>
                  <a:pt x="138" y="95"/>
                  <a:pt x="138" y="95"/>
                </a:cubicBezTo>
                <a:lnTo>
                  <a:pt x="116" y="117"/>
                </a:lnTo>
                <a:close/>
                <a:moveTo>
                  <a:pt x="155" y="321"/>
                </a:moveTo>
                <a:cubicBezTo>
                  <a:pt x="67" y="233"/>
                  <a:pt x="67" y="233"/>
                  <a:pt x="67" y="233"/>
                </a:cubicBezTo>
                <a:cubicBezTo>
                  <a:pt x="78" y="223"/>
                  <a:pt x="93" y="218"/>
                  <a:pt x="108" y="218"/>
                </a:cubicBezTo>
                <a:cubicBezTo>
                  <a:pt x="124" y="218"/>
                  <a:pt x="140" y="224"/>
                  <a:pt x="152" y="236"/>
                </a:cubicBezTo>
                <a:cubicBezTo>
                  <a:pt x="164" y="248"/>
                  <a:pt x="170" y="264"/>
                  <a:pt x="170" y="280"/>
                </a:cubicBezTo>
                <a:cubicBezTo>
                  <a:pt x="170" y="295"/>
                  <a:pt x="165" y="310"/>
                  <a:pt x="155" y="321"/>
                </a:cubicBezTo>
                <a:close/>
                <a:moveTo>
                  <a:pt x="238" y="238"/>
                </a:moveTo>
                <a:cubicBezTo>
                  <a:pt x="238" y="238"/>
                  <a:pt x="238" y="238"/>
                  <a:pt x="238" y="238"/>
                </a:cubicBezTo>
                <a:cubicBezTo>
                  <a:pt x="238" y="238"/>
                  <a:pt x="238" y="238"/>
                  <a:pt x="238" y="238"/>
                </a:cubicBezTo>
                <a:cubicBezTo>
                  <a:pt x="203" y="274"/>
                  <a:pt x="203" y="274"/>
                  <a:pt x="203" y="274"/>
                </a:cubicBezTo>
                <a:cubicBezTo>
                  <a:pt x="114" y="185"/>
                  <a:pt x="114" y="185"/>
                  <a:pt x="114" y="185"/>
                </a:cubicBezTo>
                <a:cubicBezTo>
                  <a:pt x="197" y="102"/>
                  <a:pt x="197" y="102"/>
                  <a:pt x="197" y="102"/>
                </a:cubicBezTo>
                <a:cubicBezTo>
                  <a:pt x="209" y="91"/>
                  <a:pt x="225" y="84"/>
                  <a:pt x="241" y="84"/>
                </a:cubicBezTo>
                <a:cubicBezTo>
                  <a:pt x="258" y="84"/>
                  <a:pt x="274" y="91"/>
                  <a:pt x="286" y="102"/>
                </a:cubicBezTo>
                <a:cubicBezTo>
                  <a:pt x="310" y="127"/>
                  <a:pt x="310" y="166"/>
                  <a:pt x="286" y="191"/>
                </a:cubicBezTo>
                <a:lnTo>
                  <a:pt x="238" y="238"/>
                </a:lnTo>
                <a:close/>
                <a:moveTo>
                  <a:pt x="332" y="376"/>
                </a:moveTo>
                <a:cubicBezTo>
                  <a:pt x="249" y="294"/>
                  <a:pt x="249" y="294"/>
                  <a:pt x="249" y="294"/>
                </a:cubicBezTo>
                <a:cubicBezTo>
                  <a:pt x="293" y="250"/>
                  <a:pt x="293" y="250"/>
                  <a:pt x="293" y="250"/>
                </a:cubicBezTo>
                <a:cubicBezTo>
                  <a:pt x="376" y="333"/>
                  <a:pt x="376" y="333"/>
                  <a:pt x="376" y="333"/>
                </a:cubicBezTo>
                <a:lnTo>
                  <a:pt x="332" y="376"/>
                </a:lnTo>
                <a:close/>
                <a:moveTo>
                  <a:pt x="122" y="318"/>
                </a:moveTo>
                <a:cubicBezTo>
                  <a:pt x="108" y="317"/>
                  <a:pt x="95" y="312"/>
                  <a:pt x="86" y="302"/>
                </a:cubicBezTo>
                <a:cubicBezTo>
                  <a:pt x="76" y="293"/>
                  <a:pt x="71" y="280"/>
                  <a:pt x="70" y="266"/>
                </a:cubicBezTo>
                <a:cubicBezTo>
                  <a:pt x="70" y="263"/>
                  <a:pt x="68" y="261"/>
                  <a:pt x="66" y="261"/>
                </a:cubicBezTo>
                <a:cubicBezTo>
                  <a:pt x="66" y="261"/>
                  <a:pt x="66" y="261"/>
                  <a:pt x="66" y="261"/>
                </a:cubicBezTo>
                <a:cubicBezTo>
                  <a:pt x="63" y="262"/>
                  <a:pt x="61" y="264"/>
                  <a:pt x="61" y="266"/>
                </a:cubicBezTo>
                <a:cubicBezTo>
                  <a:pt x="61" y="282"/>
                  <a:pt x="68" y="297"/>
                  <a:pt x="79" y="309"/>
                </a:cubicBezTo>
                <a:cubicBezTo>
                  <a:pt x="91" y="320"/>
                  <a:pt x="106" y="327"/>
                  <a:pt x="122" y="327"/>
                </a:cubicBezTo>
                <a:cubicBezTo>
                  <a:pt x="122" y="327"/>
                  <a:pt x="122" y="327"/>
                  <a:pt x="122" y="327"/>
                </a:cubicBezTo>
                <a:cubicBezTo>
                  <a:pt x="124" y="327"/>
                  <a:pt x="126" y="325"/>
                  <a:pt x="127" y="322"/>
                </a:cubicBezTo>
                <a:cubicBezTo>
                  <a:pt x="127" y="320"/>
                  <a:pt x="125" y="318"/>
                  <a:pt x="122" y="31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2" name="Freeform 22"/>
          <p:cNvSpPr>
            <a:spLocks noEditPoints="1"/>
          </p:cNvSpPr>
          <p:nvPr/>
        </p:nvSpPr>
        <p:spPr bwMode="auto">
          <a:xfrm>
            <a:off x="3230321" y="1797143"/>
            <a:ext cx="662926" cy="50042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3" name="Freeform 23"/>
          <p:cNvSpPr>
            <a:spLocks noEditPoints="1"/>
          </p:cNvSpPr>
          <p:nvPr/>
        </p:nvSpPr>
        <p:spPr bwMode="auto">
          <a:xfrm>
            <a:off x="6636507" y="1855786"/>
            <a:ext cx="744536" cy="381181"/>
          </a:xfrm>
          <a:custGeom>
            <a:avLst/>
            <a:gdLst>
              <a:gd name="T0" fmla="*/ 46 w 484"/>
              <a:gd name="T1" fmla="*/ 52 h 248"/>
              <a:gd name="T2" fmla="*/ 51 w 484"/>
              <a:gd name="T3" fmla="*/ 202 h 248"/>
              <a:gd name="T4" fmla="*/ 56 w 484"/>
              <a:gd name="T5" fmla="*/ 52 h 248"/>
              <a:gd name="T6" fmla="*/ 177 w 484"/>
              <a:gd name="T7" fmla="*/ 47 h 248"/>
              <a:gd name="T8" fmla="*/ 172 w 484"/>
              <a:gd name="T9" fmla="*/ 197 h 248"/>
              <a:gd name="T10" fmla="*/ 182 w 484"/>
              <a:gd name="T11" fmla="*/ 197 h 248"/>
              <a:gd name="T12" fmla="*/ 177 w 484"/>
              <a:gd name="T13" fmla="*/ 47 h 248"/>
              <a:gd name="T14" fmla="*/ 130 w 484"/>
              <a:gd name="T15" fmla="*/ 52 h 248"/>
              <a:gd name="T16" fmla="*/ 135 w 484"/>
              <a:gd name="T17" fmla="*/ 202 h 248"/>
              <a:gd name="T18" fmla="*/ 140 w 484"/>
              <a:gd name="T19" fmla="*/ 52 h 248"/>
              <a:gd name="T20" fmla="*/ 219 w 484"/>
              <a:gd name="T21" fmla="*/ 47 h 248"/>
              <a:gd name="T22" fmla="*/ 214 w 484"/>
              <a:gd name="T23" fmla="*/ 197 h 248"/>
              <a:gd name="T24" fmla="*/ 224 w 484"/>
              <a:gd name="T25" fmla="*/ 197 h 248"/>
              <a:gd name="T26" fmla="*/ 219 w 484"/>
              <a:gd name="T27" fmla="*/ 47 h 248"/>
              <a:gd name="T28" fmla="*/ 88 w 484"/>
              <a:gd name="T29" fmla="*/ 52 h 248"/>
              <a:gd name="T30" fmla="*/ 93 w 484"/>
              <a:gd name="T31" fmla="*/ 202 h 248"/>
              <a:gd name="T32" fmla="*/ 98 w 484"/>
              <a:gd name="T33" fmla="*/ 52 h 248"/>
              <a:gd name="T34" fmla="*/ 303 w 484"/>
              <a:gd name="T35" fmla="*/ 47 h 248"/>
              <a:gd name="T36" fmla="*/ 298 w 484"/>
              <a:gd name="T37" fmla="*/ 197 h 248"/>
              <a:gd name="T38" fmla="*/ 307 w 484"/>
              <a:gd name="T39" fmla="*/ 197 h 248"/>
              <a:gd name="T40" fmla="*/ 303 w 484"/>
              <a:gd name="T41" fmla="*/ 47 h 248"/>
              <a:gd name="T42" fmla="*/ 449 w 484"/>
              <a:gd name="T43" fmla="*/ 88 h 248"/>
              <a:gd name="T44" fmla="*/ 423 w 484"/>
              <a:gd name="T45" fmla="*/ 0 h 248"/>
              <a:gd name="T46" fmla="*/ 0 w 484"/>
              <a:gd name="T47" fmla="*/ 27 h 248"/>
              <a:gd name="T48" fmla="*/ 26 w 484"/>
              <a:gd name="T49" fmla="*/ 248 h 248"/>
              <a:gd name="T50" fmla="*/ 449 w 484"/>
              <a:gd name="T51" fmla="*/ 222 h 248"/>
              <a:gd name="T52" fmla="*/ 479 w 484"/>
              <a:gd name="T53" fmla="*/ 161 h 248"/>
              <a:gd name="T54" fmla="*/ 484 w 484"/>
              <a:gd name="T55" fmla="*/ 92 h 248"/>
              <a:gd name="T56" fmla="*/ 475 w 484"/>
              <a:gd name="T57" fmla="*/ 152 h 248"/>
              <a:gd name="T58" fmla="*/ 440 w 484"/>
              <a:gd name="T59" fmla="*/ 157 h 248"/>
              <a:gd name="T60" fmla="*/ 423 w 484"/>
              <a:gd name="T61" fmla="*/ 239 h 248"/>
              <a:gd name="T62" fmla="*/ 9 w 484"/>
              <a:gd name="T63" fmla="*/ 222 h 248"/>
              <a:gd name="T64" fmla="*/ 26 w 484"/>
              <a:gd name="T65" fmla="*/ 10 h 248"/>
              <a:gd name="T66" fmla="*/ 440 w 484"/>
              <a:gd name="T67" fmla="*/ 27 h 248"/>
              <a:gd name="T68" fmla="*/ 444 w 484"/>
              <a:gd name="T69" fmla="*/ 97 h 248"/>
              <a:gd name="T70" fmla="*/ 475 w 484"/>
              <a:gd name="T71" fmla="*/ 152 h 248"/>
              <a:gd name="T72" fmla="*/ 382 w 484"/>
              <a:gd name="T73" fmla="*/ 52 h 248"/>
              <a:gd name="T74" fmla="*/ 387 w 484"/>
              <a:gd name="T75" fmla="*/ 202 h 248"/>
              <a:gd name="T76" fmla="*/ 391 w 484"/>
              <a:gd name="T77" fmla="*/ 52 h 248"/>
              <a:gd name="T78" fmla="*/ 261 w 484"/>
              <a:gd name="T79" fmla="*/ 47 h 248"/>
              <a:gd name="T80" fmla="*/ 256 w 484"/>
              <a:gd name="T81" fmla="*/ 197 h 248"/>
              <a:gd name="T82" fmla="*/ 265 w 484"/>
              <a:gd name="T83" fmla="*/ 197 h 248"/>
              <a:gd name="T84" fmla="*/ 261 w 484"/>
              <a:gd name="T85" fmla="*/ 47 h 248"/>
              <a:gd name="T86" fmla="*/ 340 w 484"/>
              <a:gd name="T87" fmla="*/ 52 h 248"/>
              <a:gd name="T88" fmla="*/ 345 w 484"/>
              <a:gd name="T89" fmla="*/ 202 h 248"/>
              <a:gd name="T90" fmla="*/ 349 w 484"/>
              <a:gd name="T91" fmla="*/ 5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4" h="248">
                <a:moveTo>
                  <a:pt x="51" y="47"/>
                </a:moveTo>
                <a:cubicBezTo>
                  <a:pt x="48" y="47"/>
                  <a:pt x="46" y="49"/>
                  <a:pt x="46" y="52"/>
                </a:cubicBezTo>
                <a:cubicBezTo>
                  <a:pt x="46" y="197"/>
                  <a:pt x="46" y="197"/>
                  <a:pt x="46" y="197"/>
                </a:cubicBezTo>
                <a:cubicBezTo>
                  <a:pt x="46" y="200"/>
                  <a:pt x="48" y="202"/>
                  <a:pt x="51" y="202"/>
                </a:cubicBezTo>
                <a:cubicBezTo>
                  <a:pt x="54" y="202"/>
                  <a:pt x="56" y="200"/>
                  <a:pt x="56" y="197"/>
                </a:cubicBezTo>
                <a:cubicBezTo>
                  <a:pt x="56" y="52"/>
                  <a:pt x="56" y="52"/>
                  <a:pt x="56" y="52"/>
                </a:cubicBezTo>
                <a:cubicBezTo>
                  <a:pt x="56" y="49"/>
                  <a:pt x="54" y="47"/>
                  <a:pt x="51" y="47"/>
                </a:cubicBezTo>
                <a:close/>
                <a:moveTo>
                  <a:pt x="177" y="47"/>
                </a:moveTo>
                <a:cubicBezTo>
                  <a:pt x="174" y="47"/>
                  <a:pt x="172" y="49"/>
                  <a:pt x="172" y="52"/>
                </a:cubicBezTo>
                <a:cubicBezTo>
                  <a:pt x="172" y="197"/>
                  <a:pt x="172" y="197"/>
                  <a:pt x="172" y="197"/>
                </a:cubicBezTo>
                <a:cubicBezTo>
                  <a:pt x="172" y="200"/>
                  <a:pt x="174" y="202"/>
                  <a:pt x="177" y="202"/>
                </a:cubicBezTo>
                <a:cubicBezTo>
                  <a:pt x="179" y="202"/>
                  <a:pt x="182" y="200"/>
                  <a:pt x="182" y="197"/>
                </a:cubicBezTo>
                <a:cubicBezTo>
                  <a:pt x="182" y="52"/>
                  <a:pt x="182" y="52"/>
                  <a:pt x="182" y="52"/>
                </a:cubicBezTo>
                <a:cubicBezTo>
                  <a:pt x="182" y="49"/>
                  <a:pt x="179" y="47"/>
                  <a:pt x="177" y="47"/>
                </a:cubicBezTo>
                <a:close/>
                <a:moveTo>
                  <a:pt x="135" y="47"/>
                </a:moveTo>
                <a:cubicBezTo>
                  <a:pt x="132" y="47"/>
                  <a:pt x="130" y="49"/>
                  <a:pt x="130" y="52"/>
                </a:cubicBezTo>
                <a:cubicBezTo>
                  <a:pt x="130" y="197"/>
                  <a:pt x="130" y="197"/>
                  <a:pt x="130" y="197"/>
                </a:cubicBezTo>
                <a:cubicBezTo>
                  <a:pt x="130" y="200"/>
                  <a:pt x="132" y="202"/>
                  <a:pt x="135" y="202"/>
                </a:cubicBezTo>
                <a:cubicBezTo>
                  <a:pt x="137" y="202"/>
                  <a:pt x="140" y="200"/>
                  <a:pt x="140" y="197"/>
                </a:cubicBezTo>
                <a:cubicBezTo>
                  <a:pt x="140" y="52"/>
                  <a:pt x="140" y="52"/>
                  <a:pt x="140" y="52"/>
                </a:cubicBezTo>
                <a:cubicBezTo>
                  <a:pt x="140" y="49"/>
                  <a:pt x="137" y="47"/>
                  <a:pt x="135" y="47"/>
                </a:cubicBezTo>
                <a:close/>
                <a:moveTo>
                  <a:pt x="219" y="47"/>
                </a:moveTo>
                <a:cubicBezTo>
                  <a:pt x="216" y="47"/>
                  <a:pt x="214" y="49"/>
                  <a:pt x="214" y="52"/>
                </a:cubicBezTo>
                <a:cubicBezTo>
                  <a:pt x="214" y="197"/>
                  <a:pt x="214" y="197"/>
                  <a:pt x="214" y="197"/>
                </a:cubicBezTo>
                <a:cubicBezTo>
                  <a:pt x="214" y="200"/>
                  <a:pt x="216" y="202"/>
                  <a:pt x="219" y="202"/>
                </a:cubicBezTo>
                <a:cubicBezTo>
                  <a:pt x="221" y="202"/>
                  <a:pt x="224" y="200"/>
                  <a:pt x="224" y="197"/>
                </a:cubicBezTo>
                <a:cubicBezTo>
                  <a:pt x="224" y="52"/>
                  <a:pt x="224" y="52"/>
                  <a:pt x="224" y="52"/>
                </a:cubicBezTo>
                <a:cubicBezTo>
                  <a:pt x="224" y="49"/>
                  <a:pt x="221" y="47"/>
                  <a:pt x="219" y="47"/>
                </a:cubicBezTo>
                <a:close/>
                <a:moveTo>
                  <a:pt x="93" y="47"/>
                </a:moveTo>
                <a:cubicBezTo>
                  <a:pt x="90" y="47"/>
                  <a:pt x="88" y="49"/>
                  <a:pt x="88" y="52"/>
                </a:cubicBezTo>
                <a:cubicBezTo>
                  <a:pt x="88" y="197"/>
                  <a:pt x="88" y="197"/>
                  <a:pt x="88" y="197"/>
                </a:cubicBezTo>
                <a:cubicBezTo>
                  <a:pt x="88" y="200"/>
                  <a:pt x="90" y="202"/>
                  <a:pt x="93" y="202"/>
                </a:cubicBezTo>
                <a:cubicBezTo>
                  <a:pt x="96" y="202"/>
                  <a:pt x="98" y="200"/>
                  <a:pt x="98" y="197"/>
                </a:cubicBezTo>
                <a:cubicBezTo>
                  <a:pt x="98" y="52"/>
                  <a:pt x="98" y="52"/>
                  <a:pt x="98" y="52"/>
                </a:cubicBezTo>
                <a:cubicBezTo>
                  <a:pt x="98" y="49"/>
                  <a:pt x="96" y="47"/>
                  <a:pt x="93" y="47"/>
                </a:cubicBezTo>
                <a:close/>
                <a:moveTo>
                  <a:pt x="303" y="47"/>
                </a:moveTo>
                <a:cubicBezTo>
                  <a:pt x="300" y="47"/>
                  <a:pt x="298" y="49"/>
                  <a:pt x="298" y="52"/>
                </a:cubicBezTo>
                <a:cubicBezTo>
                  <a:pt x="298" y="197"/>
                  <a:pt x="298" y="197"/>
                  <a:pt x="298" y="197"/>
                </a:cubicBezTo>
                <a:cubicBezTo>
                  <a:pt x="298" y="200"/>
                  <a:pt x="300" y="202"/>
                  <a:pt x="303" y="202"/>
                </a:cubicBezTo>
                <a:cubicBezTo>
                  <a:pt x="305" y="202"/>
                  <a:pt x="307" y="200"/>
                  <a:pt x="307" y="197"/>
                </a:cubicBezTo>
                <a:cubicBezTo>
                  <a:pt x="307" y="52"/>
                  <a:pt x="307" y="52"/>
                  <a:pt x="307" y="52"/>
                </a:cubicBezTo>
                <a:cubicBezTo>
                  <a:pt x="307" y="49"/>
                  <a:pt x="305" y="47"/>
                  <a:pt x="303" y="47"/>
                </a:cubicBezTo>
                <a:close/>
                <a:moveTo>
                  <a:pt x="479" y="88"/>
                </a:moveTo>
                <a:cubicBezTo>
                  <a:pt x="449" y="88"/>
                  <a:pt x="449" y="88"/>
                  <a:pt x="449" y="88"/>
                </a:cubicBezTo>
                <a:cubicBezTo>
                  <a:pt x="449" y="27"/>
                  <a:pt x="449" y="27"/>
                  <a:pt x="449" y="27"/>
                </a:cubicBezTo>
                <a:cubicBezTo>
                  <a:pt x="449" y="12"/>
                  <a:pt x="437" y="0"/>
                  <a:pt x="423" y="0"/>
                </a:cubicBezTo>
                <a:cubicBezTo>
                  <a:pt x="26" y="0"/>
                  <a:pt x="26" y="0"/>
                  <a:pt x="26" y="0"/>
                </a:cubicBezTo>
                <a:cubicBezTo>
                  <a:pt x="12" y="0"/>
                  <a:pt x="0" y="12"/>
                  <a:pt x="0" y="27"/>
                </a:cubicBezTo>
                <a:cubicBezTo>
                  <a:pt x="0" y="222"/>
                  <a:pt x="0" y="222"/>
                  <a:pt x="0" y="222"/>
                </a:cubicBezTo>
                <a:cubicBezTo>
                  <a:pt x="0" y="236"/>
                  <a:pt x="12" y="248"/>
                  <a:pt x="26" y="248"/>
                </a:cubicBezTo>
                <a:cubicBezTo>
                  <a:pt x="423" y="248"/>
                  <a:pt x="423" y="248"/>
                  <a:pt x="423" y="248"/>
                </a:cubicBezTo>
                <a:cubicBezTo>
                  <a:pt x="437" y="248"/>
                  <a:pt x="449" y="236"/>
                  <a:pt x="449" y="222"/>
                </a:cubicBezTo>
                <a:cubicBezTo>
                  <a:pt x="449" y="161"/>
                  <a:pt x="449" y="161"/>
                  <a:pt x="449" y="161"/>
                </a:cubicBezTo>
                <a:cubicBezTo>
                  <a:pt x="479" y="161"/>
                  <a:pt x="479" y="161"/>
                  <a:pt x="479" y="161"/>
                </a:cubicBezTo>
                <a:cubicBezTo>
                  <a:pt x="482" y="161"/>
                  <a:pt x="484" y="159"/>
                  <a:pt x="484" y="157"/>
                </a:cubicBezTo>
                <a:cubicBezTo>
                  <a:pt x="484" y="92"/>
                  <a:pt x="484" y="92"/>
                  <a:pt x="484" y="92"/>
                </a:cubicBezTo>
                <a:cubicBezTo>
                  <a:pt x="484" y="90"/>
                  <a:pt x="482" y="88"/>
                  <a:pt x="479" y="88"/>
                </a:cubicBezTo>
                <a:close/>
                <a:moveTo>
                  <a:pt x="475" y="152"/>
                </a:moveTo>
                <a:cubicBezTo>
                  <a:pt x="444" y="152"/>
                  <a:pt x="444" y="152"/>
                  <a:pt x="444" y="152"/>
                </a:cubicBezTo>
                <a:cubicBezTo>
                  <a:pt x="442" y="152"/>
                  <a:pt x="440" y="154"/>
                  <a:pt x="440" y="157"/>
                </a:cubicBezTo>
                <a:cubicBezTo>
                  <a:pt x="440" y="222"/>
                  <a:pt x="440" y="222"/>
                  <a:pt x="440" y="222"/>
                </a:cubicBezTo>
                <a:cubicBezTo>
                  <a:pt x="440" y="231"/>
                  <a:pt x="432" y="239"/>
                  <a:pt x="423" y="239"/>
                </a:cubicBezTo>
                <a:cubicBezTo>
                  <a:pt x="26" y="239"/>
                  <a:pt x="26" y="239"/>
                  <a:pt x="26" y="239"/>
                </a:cubicBezTo>
                <a:cubicBezTo>
                  <a:pt x="17" y="239"/>
                  <a:pt x="9" y="231"/>
                  <a:pt x="9" y="222"/>
                </a:cubicBezTo>
                <a:cubicBezTo>
                  <a:pt x="9" y="27"/>
                  <a:pt x="9" y="27"/>
                  <a:pt x="9" y="27"/>
                </a:cubicBezTo>
                <a:cubicBezTo>
                  <a:pt x="9" y="17"/>
                  <a:pt x="17" y="10"/>
                  <a:pt x="26" y="10"/>
                </a:cubicBezTo>
                <a:cubicBezTo>
                  <a:pt x="423" y="10"/>
                  <a:pt x="423" y="10"/>
                  <a:pt x="423" y="10"/>
                </a:cubicBezTo>
                <a:cubicBezTo>
                  <a:pt x="432" y="10"/>
                  <a:pt x="440" y="17"/>
                  <a:pt x="440" y="27"/>
                </a:cubicBezTo>
                <a:cubicBezTo>
                  <a:pt x="440" y="92"/>
                  <a:pt x="440" y="92"/>
                  <a:pt x="440" y="92"/>
                </a:cubicBezTo>
                <a:cubicBezTo>
                  <a:pt x="440" y="95"/>
                  <a:pt x="442" y="97"/>
                  <a:pt x="444" y="97"/>
                </a:cubicBezTo>
                <a:cubicBezTo>
                  <a:pt x="475" y="97"/>
                  <a:pt x="475" y="97"/>
                  <a:pt x="475" y="97"/>
                </a:cubicBezTo>
                <a:lnTo>
                  <a:pt x="475" y="152"/>
                </a:lnTo>
                <a:close/>
                <a:moveTo>
                  <a:pt x="387" y="47"/>
                </a:moveTo>
                <a:cubicBezTo>
                  <a:pt x="384" y="47"/>
                  <a:pt x="382" y="49"/>
                  <a:pt x="382" y="52"/>
                </a:cubicBezTo>
                <a:cubicBezTo>
                  <a:pt x="382" y="197"/>
                  <a:pt x="382" y="197"/>
                  <a:pt x="382" y="197"/>
                </a:cubicBezTo>
                <a:cubicBezTo>
                  <a:pt x="382" y="200"/>
                  <a:pt x="384" y="202"/>
                  <a:pt x="387" y="202"/>
                </a:cubicBezTo>
                <a:cubicBezTo>
                  <a:pt x="389" y="202"/>
                  <a:pt x="391" y="200"/>
                  <a:pt x="391" y="197"/>
                </a:cubicBezTo>
                <a:cubicBezTo>
                  <a:pt x="391" y="52"/>
                  <a:pt x="391" y="52"/>
                  <a:pt x="391" y="52"/>
                </a:cubicBezTo>
                <a:cubicBezTo>
                  <a:pt x="391" y="49"/>
                  <a:pt x="389" y="47"/>
                  <a:pt x="387" y="47"/>
                </a:cubicBezTo>
                <a:close/>
                <a:moveTo>
                  <a:pt x="261" y="47"/>
                </a:moveTo>
                <a:cubicBezTo>
                  <a:pt x="258" y="47"/>
                  <a:pt x="256" y="49"/>
                  <a:pt x="256" y="52"/>
                </a:cubicBezTo>
                <a:cubicBezTo>
                  <a:pt x="256" y="197"/>
                  <a:pt x="256" y="197"/>
                  <a:pt x="256" y="197"/>
                </a:cubicBezTo>
                <a:cubicBezTo>
                  <a:pt x="256" y="200"/>
                  <a:pt x="258" y="202"/>
                  <a:pt x="261" y="202"/>
                </a:cubicBezTo>
                <a:cubicBezTo>
                  <a:pt x="263" y="202"/>
                  <a:pt x="265" y="200"/>
                  <a:pt x="265" y="197"/>
                </a:cubicBezTo>
                <a:cubicBezTo>
                  <a:pt x="265" y="52"/>
                  <a:pt x="265" y="52"/>
                  <a:pt x="265" y="52"/>
                </a:cubicBezTo>
                <a:cubicBezTo>
                  <a:pt x="265" y="49"/>
                  <a:pt x="263" y="47"/>
                  <a:pt x="261" y="47"/>
                </a:cubicBezTo>
                <a:close/>
                <a:moveTo>
                  <a:pt x="345" y="47"/>
                </a:moveTo>
                <a:cubicBezTo>
                  <a:pt x="342" y="47"/>
                  <a:pt x="340" y="49"/>
                  <a:pt x="340" y="52"/>
                </a:cubicBezTo>
                <a:cubicBezTo>
                  <a:pt x="340" y="197"/>
                  <a:pt x="340" y="197"/>
                  <a:pt x="340" y="197"/>
                </a:cubicBezTo>
                <a:cubicBezTo>
                  <a:pt x="340" y="200"/>
                  <a:pt x="342" y="202"/>
                  <a:pt x="345" y="202"/>
                </a:cubicBezTo>
                <a:cubicBezTo>
                  <a:pt x="347" y="202"/>
                  <a:pt x="349" y="200"/>
                  <a:pt x="349" y="197"/>
                </a:cubicBezTo>
                <a:cubicBezTo>
                  <a:pt x="349" y="52"/>
                  <a:pt x="349" y="52"/>
                  <a:pt x="349" y="52"/>
                </a:cubicBezTo>
                <a:cubicBezTo>
                  <a:pt x="349" y="49"/>
                  <a:pt x="347" y="47"/>
                  <a:pt x="345" y="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6" name="Freeform 24"/>
          <p:cNvSpPr>
            <a:spLocks noEditPoints="1"/>
          </p:cNvSpPr>
          <p:nvPr/>
        </p:nvSpPr>
        <p:spPr bwMode="auto">
          <a:xfrm>
            <a:off x="10084369" y="1889669"/>
            <a:ext cx="743445" cy="381833"/>
          </a:xfrm>
          <a:custGeom>
            <a:avLst/>
            <a:gdLst>
              <a:gd name="T0" fmla="*/ 479 w 484"/>
              <a:gd name="T1" fmla="*/ 87 h 248"/>
              <a:gd name="T2" fmla="*/ 449 w 484"/>
              <a:gd name="T3" fmla="*/ 87 h 248"/>
              <a:gd name="T4" fmla="*/ 449 w 484"/>
              <a:gd name="T5" fmla="*/ 27 h 248"/>
              <a:gd name="T6" fmla="*/ 423 w 484"/>
              <a:gd name="T7" fmla="*/ 0 h 248"/>
              <a:gd name="T8" fmla="*/ 26 w 484"/>
              <a:gd name="T9" fmla="*/ 0 h 248"/>
              <a:gd name="T10" fmla="*/ 0 w 484"/>
              <a:gd name="T11" fmla="*/ 27 h 248"/>
              <a:gd name="T12" fmla="*/ 0 w 484"/>
              <a:gd name="T13" fmla="*/ 221 h 248"/>
              <a:gd name="T14" fmla="*/ 26 w 484"/>
              <a:gd name="T15" fmla="*/ 248 h 248"/>
              <a:gd name="T16" fmla="*/ 423 w 484"/>
              <a:gd name="T17" fmla="*/ 248 h 248"/>
              <a:gd name="T18" fmla="*/ 449 w 484"/>
              <a:gd name="T19" fmla="*/ 221 h 248"/>
              <a:gd name="T20" fmla="*/ 449 w 484"/>
              <a:gd name="T21" fmla="*/ 161 h 248"/>
              <a:gd name="T22" fmla="*/ 479 w 484"/>
              <a:gd name="T23" fmla="*/ 161 h 248"/>
              <a:gd name="T24" fmla="*/ 484 w 484"/>
              <a:gd name="T25" fmla="*/ 156 h 248"/>
              <a:gd name="T26" fmla="*/ 484 w 484"/>
              <a:gd name="T27" fmla="*/ 92 h 248"/>
              <a:gd name="T28" fmla="*/ 479 w 484"/>
              <a:gd name="T29" fmla="*/ 87 h 248"/>
              <a:gd name="T30" fmla="*/ 475 w 484"/>
              <a:gd name="T31" fmla="*/ 151 h 248"/>
              <a:gd name="T32" fmla="*/ 444 w 484"/>
              <a:gd name="T33" fmla="*/ 151 h 248"/>
              <a:gd name="T34" fmla="*/ 440 w 484"/>
              <a:gd name="T35" fmla="*/ 156 h 248"/>
              <a:gd name="T36" fmla="*/ 440 w 484"/>
              <a:gd name="T37" fmla="*/ 221 h 248"/>
              <a:gd name="T38" fmla="*/ 423 w 484"/>
              <a:gd name="T39" fmla="*/ 239 h 248"/>
              <a:gd name="T40" fmla="*/ 26 w 484"/>
              <a:gd name="T41" fmla="*/ 239 h 248"/>
              <a:gd name="T42" fmla="*/ 9 w 484"/>
              <a:gd name="T43" fmla="*/ 221 h 248"/>
              <a:gd name="T44" fmla="*/ 9 w 484"/>
              <a:gd name="T45" fmla="*/ 27 h 248"/>
              <a:gd name="T46" fmla="*/ 26 w 484"/>
              <a:gd name="T47" fmla="*/ 9 h 248"/>
              <a:gd name="T48" fmla="*/ 423 w 484"/>
              <a:gd name="T49" fmla="*/ 9 h 248"/>
              <a:gd name="T50" fmla="*/ 440 w 484"/>
              <a:gd name="T51" fmla="*/ 27 h 248"/>
              <a:gd name="T52" fmla="*/ 440 w 484"/>
              <a:gd name="T53" fmla="*/ 92 h 248"/>
              <a:gd name="T54" fmla="*/ 444 w 484"/>
              <a:gd name="T55" fmla="*/ 97 h 248"/>
              <a:gd name="T56" fmla="*/ 475 w 484"/>
              <a:gd name="T57" fmla="*/ 97 h 248"/>
              <a:gd name="T58" fmla="*/ 475 w 484"/>
              <a:gd name="T59" fmla="*/ 151 h 248"/>
              <a:gd name="T60" fmla="*/ 347 w 484"/>
              <a:gd name="T61" fmla="*/ 156 h 248"/>
              <a:gd name="T62" fmla="*/ 191 w 484"/>
              <a:gd name="T63" fmla="*/ 52 h 248"/>
              <a:gd name="T64" fmla="*/ 186 w 484"/>
              <a:gd name="T65" fmla="*/ 52 h 248"/>
              <a:gd name="T66" fmla="*/ 184 w 484"/>
              <a:gd name="T67" fmla="*/ 56 h 248"/>
              <a:gd name="T68" fmla="*/ 184 w 484"/>
              <a:gd name="T69" fmla="*/ 107 h 248"/>
              <a:gd name="T70" fmla="*/ 71 w 484"/>
              <a:gd name="T71" fmla="*/ 83 h 248"/>
              <a:gd name="T72" fmla="*/ 66 w 484"/>
              <a:gd name="T73" fmla="*/ 86 h 248"/>
              <a:gd name="T74" fmla="*/ 67 w 484"/>
              <a:gd name="T75" fmla="*/ 92 h 248"/>
              <a:gd name="T76" fmla="*/ 224 w 484"/>
              <a:gd name="T77" fmla="*/ 196 h 248"/>
              <a:gd name="T78" fmla="*/ 226 w 484"/>
              <a:gd name="T79" fmla="*/ 196 h 248"/>
              <a:gd name="T80" fmla="*/ 228 w 484"/>
              <a:gd name="T81" fmla="*/ 196 h 248"/>
              <a:gd name="T82" fmla="*/ 231 w 484"/>
              <a:gd name="T83" fmla="*/ 192 h 248"/>
              <a:gd name="T84" fmla="*/ 231 w 484"/>
              <a:gd name="T85" fmla="*/ 141 h 248"/>
              <a:gd name="T86" fmla="*/ 344 w 484"/>
              <a:gd name="T87" fmla="*/ 165 h 248"/>
              <a:gd name="T88" fmla="*/ 345 w 484"/>
              <a:gd name="T89" fmla="*/ 165 h 248"/>
              <a:gd name="T90" fmla="*/ 349 w 484"/>
              <a:gd name="T91" fmla="*/ 160 h 248"/>
              <a:gd name="T92" fmla="*/ 347 w 484"/>
              <a:gd name="T93" fmla="*/ 156 h 248"/>
              <a:gd name="T94" fmla="*/ 227 w 484"/>
              <a:gd name="T95" fmla="*/ 130 h 248"/>
              <a:gd name="T96" fmla="*/ 223 w 484"/>
              <a:gd name="T97" fmla="*/ 131 h 248"/>
              <a:gd name="T98" fmla="*/ 221 w 484"/>
              <a:gd name="T99" fmla="*/ 135 h 248"/>
              <a:gd name="T100" fmla="*/ 221 w 484"/>
              <a:gd name="T101" fmla="*/ 183 h 248"/>
              <a:gd name="T102" fmla="*/ 93 w 484"/>
              <a:gd name="T103" fmla="*/ 98 h 248"/>
              <a:gd name="T104" fmla="*/ 187 w 484"/>
              <a:gd name="T105" fmla="*/ 118 h 248"/>
              <a:gd name="T106" fmla="*/ 191 w 484"/>
              <a:gd name="T107" fmla="*/ 117 h 248"/>
              <a:gd name="T108" fmla="*/ 193 w 484"/>
              <a:gd name="T109" fmla="*/ 113 h 248"/>
              <a:gd name="T110" fmla="*/ 193 w 484"/>
              <a:gd name="T111" fmla="*/ 65 h 248"/>
              <a:gd name="T112" fmla="*/ 321 w 484"/>
              <a:gd name="T113" fmla="*/ 150 h 248"/>
              <a:gd name="T114" fmla="*/ 227 w 484"/>
              <a:gd name="T115" fmla="*/ 13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4" h="248">
                <a:moveTo>
                  <a:pt x="479" y="87"/>
                </a:moveTo>
                <a:cubicBezTo>
                  <a:pt x="449" y="87"/>
                  <a:pt x="449" y="87"/>
                  <a:pt x="449" y="87"/>
                </a:cubicBezTo>
                <a:cubicBezTo>
                  <a:pt x="449" y="27"/>
                  <a:pt x="449" y="27"/>
                  <a:pt x="449" y="27"/>
                </a:cubicBezTo>
                <a:cubicBezTo>
                  <a:pt x="449" y="12"/>
                  <a:pt x="437" y="0"/>
                  <a:pt x="423" y="0"/>
                </a:cubicBezTo>
                <a:cubicBezTo>
                  <a:pt x="26" y="0"/>
                  <a:pt x="26" y="0"/>
                  <a:pt x="26" y="0"/>
                </a:cubicBezTo>
                <a:cubicBezTo>
                  <a:pt x="12" y="0"/>
                  <a:pt x="0" y="12"/>
                  <a:pt x="0" y="27"/>
                </a:cubicBezTo>
                <a:cubicBezTo>
                  <a:pt x="0" y="221"/>
                  <a:pt x="0" y="221"/>
                  <a:pt x="0" y="221"/>
                </a:cubicBezTo>
                <a:cubicBezTo>
                  <a:pt x="0" y="236"/>
                  <a:pt x="12" y="248"/>
                  <a:pt x="26" y="248"/>
                </a:cubicBezTo>
                <a:cubicBezTo>
                  <a:pt x="423" y="248"/>
                  <a:pt x="423" y="248"/>
                  <a:pt x="423" y="248"/>
                </a:cubicBezTo>
                <a:cubicBezTo>
                  <a:pt x="437" y="248"/>
                  <a:pt x="449" y="236"/>
                  <a:pt x="449" y="221"/>
                </a:cubicBezTo>
                <a:cubicBezTo>
                  <a:pt x="449" y="161"/>
                  <a:pt x="449" y="161"/>
                  <a:pt x="449" y="161"/>
                </a:cubicBezTo>
                <a:cubicBezTo>
                  <a:pt x="479" y="161"/>
                  <a:pt x="479" y="161"/>
                  <a:pt x="479" y="161"/>
                </a:cubicBezTo>
                <a:cubicBezTo>
                  <a:pt x="482" y="161"/>
                  <a:pt x="484" y="159"/>
                  <a:pt x="484" y="156"/>
                </a:cubicBezTo>
                <a:cubicBezTo>
                  <a:pt x="484" y="92"/>
                  <a:pt x="484" y="92"/>
                  <a:pt x="484" y="92"/>
                </a:cubicBezTo>
                <a:cubicBezTo>
                  <a:pt x="484" y="89"/>
                  <a:pt x="482" y="87"/>
                  <a:pt x="479" y="87"/>
                </a:cubicBezTo>
                <a:close/>
                <a:moveTo>
                  <a:pt x="475" y="151"/>
                </a:moveTo>
                <a:cubicBezTo>
                  <a:pt x="444" y="151"/>
                  <a:pt x="444" y="151"/>
                  <a:pt x="444" y="151"/>
                </a:cubicBezTo>
                <a:cubicBezTo>
                  <a:pt x="442" y="151"/>
                  <a:pt x="440" y="154"/>
                  <a:pt x="440" y="156"/>
                </a:cubicBezTo>
                <a:cubicBezTo>
                  <a:pt x="440" y="221"/>
                  <a:pt x="440" y="221"/>
                  <a:pt x="440" y="221"/>
                </a:cubicBezTo>
                <a:cubicBezTo>
                  <a:pt x="440" y="231"/>
                  <a:pt x="432" y="239"/>
                  <a:pt x="423" y="239"/>
                </a:cubicBezTo>
                <a:cubicBezTo>
                  <a:pt x="26" y="239"/>
                  <a:pt x="26" y="239"/>
                  <a:pt x="26" y="239"/>
                </a:cubicBezTo>
                <a:cubicBezTo>
                  <a:pt x="17" y="239"/>
                  <a:pt x="9" y="231"/>
                  <a:pt x="9" y="221"/>
                </a:cubicBezTo>
                <a:cubicBezTo>
                  <a:pt x="9" y="27"/>
                  <a:pt x="9" y="27"/>
                  <a:pt x="9" y="27"/>
                </a:cubicBezTo>
                <a:cubicBezTo>
                  <a:pt x="9" y="17"/>
                  <a:pt x="17" y="9"/>
                  <a:pt x="26" y="9"/>
                </a:cubicBezTo>
                <a:cubicBezTo>
                  <a:pt x="423" y="9"/>
                  <a:pt x="423" y="9"/>
                  <a:pt x="423" y="9"/>
                </a:cubicBezTo>
                <a:cubicBezTo>
                  <a:pt x="432" y="9"/>
                  <a:pt x="440" y="17"/>
                  <a:pt x="440" y="27"/>
                </a:cubicBezTo>
                <a:cubicBezTo>
                  <a:pt x="440" y="92"/>
                  <a:pt x="440" y="92"/>
                  <a:pt x="440" y="92"/>
                </a:cubicBezTo>
                <a:cubicBezTo>
                  <a:pt x="440" y="94"/>
                  <a:pt x="442" y="97"/>
                  <a:pt x="444" y="97"/>
                </a:cubicBezTo>
                <a:cubicBezTo>
                  <a:pt x="475" y="97"/>
                  <a:pt x="475" y="97"/>
                  <a:pt x="475" y="97"/>
                </a:cubicBezTo>
                <a:lnTo>
                  <a:pt x="475" y="151"/>
                </a:lnTo>
                <a:close/>
                <a:moveTo>
                  <a:pt x="347" y="156"/>
                </a:moveTo>
                <a:cubicBezTo>
                  <a:pt x="191" y="52"/>
                  <a:pt x="191" y="52"/>
                  <a:pt x="191" y="52"/>
                </a:cubicBezTo>
                <a:cubicBezTo>
                  <a:pt x="189" y="51"/>
                  <a:pt x="188" y="51"/>
                  <a:pt x="186" y="52"/>
                </a:cubicBezTo>
                <a:cubicBezTo>
                  <a:pt x="184" y="53"/>
                  <a:pt x="184" y="55"/>
                  <a:pt x="184" y="56"/>
                </a:cubicBezTo>
                <a:cubicBezTo>
                  <a:pt x="184" y="107"/>
                  <a:pt x="184" y="107"/>
                  <a:pt x="184" y="107"/>
                </a:cubicBezTo>
                <a:cubicBezTo>
                  <a:pt x="71" y="83"/>
                  <a:pt x="71" y="83"/>
                  <a:pt x="71" y="83"/>
                </a:cubicBezTo>
                <a:cubicBezTo>
                  <a:pt x="69" y="83"/>
                  <a:pt x="66" y="84"/>
                  <a:pt x="66" y="86"/>
                </a:cubicBezTo>
                <a:cubicBezTo>
                  <a:pt x="65" y="88"/>
                  <a:pt x="65" y="90"/>
                  <a:pt x="67" y="92"/>
                </a:cubicBezTo>
                <a:cubicBezTo>
                  <a:pt x="224" y="196"/>
                  <a:pt x="224" y="196"/>
                  <a:pt x="224" y="196"/>
                </a:cubicBezTo>
                <a:cubicBezTo>
                  <a:pt x="224" y="196"/>
                  <a:pt x="225" y="196"/>
                  <a:pt x="226" y="196"/>
                </a:cubicBezTo>
                <a:cubicBezTo>
                  <a:pt x="227" y="196"/>
                  <a:pt x="228" y="196"/>
                  <a:pt x="228" y="196"/>
                </a:cubicBezTo>
                <a:cubicBezTo>
                  <a:pt x="230" y="195"/>
                  <a:pt x="231" y="193"/>
                  <a:pt x="231" y="192"/>
                </a:cubicBezTo>
                <a:cubicBezTo>
                  <a:pt x="231" y="141"/>
                  <a:pt x="231" y="141"/>
                  <a:pt x="231" y="141"/>
                </a:cubicBezTo>
                <a:cubicBezTo>
                  <a:pt x="344" y="165"/>
                  <a:pt x="344" y="165"/>
                  <a:pt x="344" y="165"/>
                </a:cubicBezTo>
                <a:cubicBezTo>
                  <a:pt x="344" y="165"/>
                  <a:pt x="344" y="165"/>
                  <a:pt x="345" y="165"/>
                </a:cubicBezTo>
                <a:cubicBezTo>
                  <a:pt x="347" y="165"/>
                  <a:pt x="349" y="163"/>
                  <a:pt x="349" y="160"/>
                </a:cubicBezTo>
                <a:cubicBezTo>
                  <a:pt x="349" y="158"/>
                  <a:pt x="348" y="157"/>
                  <a:pt x="347" y="156"/>
                </a:cubicBezTo>
                <a:close/>
                <a:moveTo>
                  <a:pt x="227" y="130"/>
                </a:moveTo>
                <a:cubicBezTo>
                  <a:pt x="226" y="130"/>
                  <a:pt x="224" y="130"/>
                  <a:pt x="223" y="131"/>
                </a:cubicBezTo>
                <a:cubicBezTo>
                  <a:pt x="222" y="132"/>
                  <a:pt x="221" y="133"/>
                  <a:pt x="221" y="135"/>
                </a:cubicBezTo>
                <a:cubicBezTo>
                  <a:pt x="221" y="183"/>
                  <a:pt x="221" y="183"/>
                  <a:pt x="221" y="183"/>
                </a:cubicBezTo>
                <a:cubicBezTo>
                  <a:pt x="93" y="98"/>
                  <a:pt x="93" y="98"/>
                  <a:pt x="93" y="98"/>
                </a:cubicBezTo>
                <a:cubicBezTo>
                  <a:pt x="187" y="118"/>
                  <a:pt x="187" y="118"/>
                  <a:pt x="187" y="118"/>
                </a:cubicBezTo>
                <a:cubicBezTo>
                  <a:pt x="189" y="118"/>
                  <a:pt x="190" y="118"/>
                  <a:pt x="191" y="117"/>
                </a:cubicBezTo>
                <a:cubicBezTo>
                  <a:pt x="192" y="116"/>
                  <a:pt x="193" y="115"/>
                  <a:pt x="193" y="113"/>
                </a:cubicBezTo>
                <a:cubicBezTo>
                  <a:pt x="193" y="65"/>
                  <a:pt x="193" y="65"/>
                  <a:pt x="193" y="65"/>
                </a:cubicBezTo>
                <a:cubicBezTo>
                  <a:pt x="321" y="150"/>
                  <a:pt x="321" y="150"/>
                  <a:pt x="321" y="150"/>
                </a:cubicBezTo>
                <a:lnTo>
                  <a:pt x="227" y="13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7" name="Freeform 25"/>
          <p:cNvSpPr>
            <a:spLocks noEditPoints="1"/>
          </p:cNvSpPr>
          <p:nvPr/>
        </p:nvSpPr>
        <p:spPr bwMode="auto">
          <a:xfrm>
            <a:off x="8508744" y="1739803"/>
            <a:ext cx="446075" cy="615754"/>
          </a:xfrm>
          <a:custGeom>
            <a:avLst/>
            <a:gdLst>
              <a:gd name="T0" fmla="*/ 289 w 290"/>
              <a:gd name="T1" fmla="*/ 111 h 400"/>
              <a:gd name="T2" fmla="*/ 184 w 290"/>
              <a:gd name="T3" fmla="*/ 1 h 400"/>
              <a:gd name="T4" fmla="*/ 180 w 290"/>
              <a:gd name="T5" fmla="*/ 0 h 400"/>
              <a:gd name="T6" fmla="*/ 5 w 290"/>
              <a:gd name="T7" fmla="*/ 0 h 400"/>
              <a:gd name="T8" fmla="*/ 0 w 290"/>
              <a:gd name="T9" fmla="*/ 5 h 400"/>
              <a:gd name="T10" fmla="*/ 0 w 290"/>
              <a:gd name="T11" fmla="*/ 395 h 400"/>
              <a:gd name="T12" fmla="*/ 5 w 290"/>
              <a:gd name="T13" fmla="*/ 400 h 400"/>
              <a:gd name="T14" fmla="*/ 286 w 290"/>
              <a:gd name="T15" fmla="*/ 400 h 400"/>
              <a:gd name="T16" fmla="*/ 290 w 290"/>
              <a:gd name="T17" fmla="*/ 395 h 400"/>
              <a:gd name="T18" fmla="*/ 290 w 290"/>
              <a:gd name="T19" fmla="*/ 114 h 400"/>
              <a:gd name="T20" fmla="*/ 289 w 290"/>
              <a:gd name="T21" fmla="*/ 111 h 400"/>
              <a:gd name="T22" fmla="*/ 281 w 290"/>
              <a:gd name="T23" fmla="*/ 390 h 400"/>
              <a:gd name="T24" fmla="*/ 9 w 290"/>
              <a:gd name="T25" fmla="*/ 390 h 400"/>
              <a:gd name="T26" fmla="*/ 9 w 290"/>
              <a:gd name="T27" fmla="*/ 9 h 400"/>
              <a:gd name="T28" fmla="*/ 178 w 290"/>
              <a:gd name="T29" fmla="*/ 9 h 400"/>
              <a:gd name="T30" fmla="*/ 281 w 290"/>
              <a:gd name="T31" fmla="*/ 116 h 400"/>
              <a:gd name="T32" fmla="*/ 281 w 290"/>
              <a:gd name="T33" fmla="*/ 390 h 400"/>
              <a:gd name="T34" fmla="*/ 47 w 290"/>
              <a:gd name="T35" fmla="*/ 228 h 400"/>
              <a:gd name="T36" fmla="*/ 47 w 290"/>
              <a:gd name="T37" fmla="*/ 314 h 400"/>
              <a:gd name="T38" fmla="*/ 98 w 290"/>
              <a:gd name="T39" fmla="*/ 365 h 400"/>
              <a:gd name="T40" fmla="*/ 190 w 290"/>
              <a:gd name="T41" fmla="*/ 365 h 400"/>
              <a:gd name="T42" fmla="*/ 241 w 290"/>
              <a:gd name="T43" fmla="*/ 314 h 400"/>
              <a:gd name="T44" fmla="*/ 241 w 290"/>
              <a:gd name="T45" fmla="*/ 228 h 400"/>
              <a:gd name="T46" fmla="*/ 190 w 290"/>
              <a:gd name="T47" fmla="*/ 177 h 400"/>
              <a:gd name="T48" fmla="*/ 98 w 290"/>
              <a:gd name="T49" fmla="*/ 177 h 400"/>
              <a:gd name="T50" fmla="*/ 47 w 290"/>
              <a:gd name="T51" fmla="*/ 228 h 400"/>
              <a:gd name="T52" fmla="*/ 107 w 290"/>
              <a:gd name="T53" fmla="*/ 356 h 400"/>
              <a:gd name="T54" fmla="*/ 98 w 290"/>
              <a:gd name="T55" fmla="*/ 356 h 400"/>
              <a:gd name="T56" fmla="*/ 57 w 290"/>
              <a:gd name="T57" fmla="*/ 314 h 400"/>
              <a:gd name="T58" fmla="*/ 57 w 290"/>
              <a:gd name="T59" fmla="*/ 304 h 400"/>
              <a:gd name="T60" fmla="*/ 107 w 290"/>
              <a:gd name="T61" fmla="*/ 304 h 400"/>
              <a:gd name="T62" fmla="*/ 107 w 290"/>
              <a:gd name="T63" fmla="*/ 356 h 400"/>
              <a:gd name="T64" fmla="*/ 107 w 290"/>
              <a:gd name="T65" fmla="*/ 294 h 400"/>
              <a:gd name="T66" fmla="*/ 57 w 290"/>
              <a:gd name="T67" fmla="*/ 294 h 400"/>
              <a:gd name="T68" fmla="*/ 57 w 290"/>
              <a:gd name="T69" fmla="*/ 254 h 400"/>
              <a:gd name="T70" fmla="*/ 107 w 290"/>
              <a:gd name="T71" fmla="*/ 254 h 400"/>
              <a:gd name="T72" fmla="*/ 107 w 290"/>
              <a:gd name="T73" fmla="*/ 294 h 400"/>
              <a:gd name="T74" fmla="*/ 181 w 290"/>
              <a:gd name="T75" fmla="*/ 186 h 400"/>
              <a:gd name="T76" fmla="*/ 190 w 290"/>
              <a:gd name="T77" fmla="*/ 186 h 400"/>
              <a:gd name="T78" fmla="*/ 232 w 290"/>
              <a:gd name="T79" fmla="*/ 228 h 400"/>
              <a:gd name="T80" fmla="*/ 232 w 290"/>
              <a:gd name="T81" fmla="*/ 245 h 400"/>
              <a:gd name="T82" fmla="*/ 181 w 290"/>
              <a:gd name="T83" fmla="*/ 245 h 400"/>
              <a:gd name="T84" fmla="*/ 181 w 290"/>
              <a:gd name="T85" fmla="*/ 186 h 400"/>
              <a:gd name="T86" fmla="*/ 181 w 290"/>
              <a:gd name="T87" fmla="*/ 254 h 400"/>
              <a:gd name="T88" fmla="*/ 232 w 290"/>
              <a:gd name="T89" fmla="*/ 254 h 400"/>
              <a:gd name="T90" fmla="*/ 232 w 290"/>
              <a:gd name="T91" fmla="*/ 294 h 400"/>
              <a:gd name="T92" fmla="*/ 181 w 290"/>
              <a:gd name="T93" fmla="*/ 294 h 400"/>
              <a:gd name="T94" fmla="*/ 181 w 290"/>
              <a:gd name="T95" fmla="*/ 254 h 400"/>
              <a:gd name="T96" fmla="*/ 181 w 290"/>
              <a:gd name="T97" fmla="*/ 304 h 400"/>
              <a:gd name="T98" fmla="*/ 232 w 290"/>
              <a:gd name="T99" fmla="*/ 304 h 400"/>
              <a:gd name="T100" fmla="*/ 232 w 290"/>
              <a:gd name="T101" fmla="*/ 314 h 400"/>
              <a:gd name="T102" fmla="*/ 190 w 290"/>
              <a:gd name="T103" fmla="*/ 356 h 400"/>
              <a:gd name="T104" fmla="*/ 181 w 290"/>
              <a:gd name="T105" fmla="*/ 356 h 400"/>
              <a:gd name="T106" fmla="*/ 181 w 290"/>
              <a:gd name="T107" fmla="*/ 304 h 400"/>
              <a:gd name="T108" fmla="*/ 172 w 290"/>
              <a:gd name="T109" fmla="*/ 356 h 400"/>
              <a:gd name="T110" fmla="*/ 117 w 290"/>
              <a:gd name="T111" fmla="*/ 356 h 400"/>
              <a:gd name="T112" fmla="*/ 117 w 290"/>
              <a:gd name="T113" fmla="*/ 250 h 400"/>
              <a:gd name="T114" fmla="*/ 112 w 290"/>
              <a:gd name="T115" fmla="*/ 245 h 400"/>
              <a:gd name="T116" fmla="*/ 57 w 290"/>
              <a:gd name="T117" fmla="*/ 245 h 400"/>
              <a:gd name="T118" fmla="*/ 57 w 290"/>
              <a:gd name="T119" fmla="*/ 228 h 400"/>
              <a:gd name="T120" fmla="*/ 98 w 290"/>
              <a:gd name="T121" fmla="*/ 186 h 400"/>
              <a:gd name="T122" fmla="*/ 172 w 290"/>
              <a:gd name="T123" fmla="*/ 186 h 400"/>
              <a:gd name="T124" fmla="*/ 172 w 290"/>
              <a:gd name="T125" fmla="*/ 35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 h="400">
                <a:moveTo>
                  <a:pt x="289" y="111"/>
                </a:moveTo>
                <a:cubicBezTo>
                  <a:pt x="184" y="1"/>
                  <a:pt x="184" y="1"/>
                  <a:pt x="184" y="1"/>
                </a:cubicBezTo>
                <a:cubicBezTo>
                  <a:pt x="183" y="0"/>
                  <a:pt x="182" y="0"/>
                  <a:pt x="180" y="0"/>
                </a:cubicBezTo>
                <a:cubicBezTo>
                  <a:pt x="5" y="0"/>
                  <a:pt x="5" y="0"/>
                  <a:pt x="5" y="0"/>
                </a:cubicBezTo>
                <a:cubicBezTo>
                  <a:pt x="2" y="0"/>
                  <a:pt x="0" y="2"/>
                  <a:pt x="0" y="5"/>
                </a:cubicBezTo>
                <a:cubicBezTo>
                  <a:pt x="0" y="395"/>
                  <a:pt x="0" y="395"/>
                  <a:pt x="0" y="395"/>
                </a:cubicBezTo>
                <a:cubicBezTo>
                  <a:pt x="0" y="398"/>
                  <a:pt x="2" y="400"/>
                  <a:pt x="5" y="400"/>
                </a:cubicBezTo>
                <a:cubicBezTo>
                  <a:pt x="286" y="400"/>
                  <a:pt x="286" y="400"/>
                  <a:pt x="286" y="400"/>
                </a:cubicBezTo>
                <a:cubicBezTo>
                  <a:pt x="288" y="400"/>
                  <a:pt x="290" y="398"/>
                  <a:pt x="290" y="395"/>
                </a:cubicBezTo>
                <a:cubicBezTo>
                  <a:pt x="290" y="114"/>
                  <a:pt x="290" y="114"/>
                  <a:pt x="290" y="114"/>
                </a:cubicBezTo>
                <a:cubicBezTo>
                  <a:pt x="290" y="113"/>
                  <a:pt x="290" y="112"/>
                  <a:pt x="289" y="111"/>
                </a:cubicBezTo>
                <a:close/>
                <a:moveTo>
                  <a:pt x="281" y="390"/>
                </a:moveTo>
                <a:cubicBezTo>
                  <a:pt x="9" y="390"/>
                  <a:pt x="9" y="390"/>
                  <a:pt x="9" y="390"/>
                </a:cubicBezTo>
                <a:cubicBezTo>
                  <a:pt x="9" y="9"/>
                  <a:pt x="9" y="9"/>
                  <a:pt x="9" y="9"/>
                </a:cubicBezTo>
                <a:cubicBezTo>
                  <a:pt x="178" y="9"/>
                  <a:pt x="178" y="9"/>
                  <a:pt x="178" y="9"/>
                </a:cubicBezTo>
                <a:cubicBezTo>
                  <a:pt x="281" y="116"/>
                  <a:pt x="281" y="116"/>
                  <a:pt x="281" y="116"/>
                </a:cubicBezTo>
                <a:lnTo>
                  <a:pt x="281" y="390"/>
                </a:lnTo>
                <a:close/>
                <a:moveTo>
                  <a:pt x="47" y="228"/>
                </a:moveTo>
                <a:cubicBezTo>
                  <a:pt x="47" y="314"/>
                  <a:pt x="47" y="314"/>
                  <a:pt x="47" y="314"/>
                </a:cubicBezTo>
                <a:cubicBezTo>
                  <a:pt x="47" y="342"/>
                  <a:pt x="70" y="365"/>
                  <a:pt x="98" y="365"/>
                </a:cubicBezTo>
                <a:cubicBezTo>
                  <a:pt x="190" y="365"/>
                  <a:pt x="190" y="365"/>
                  <a:pt x="190" y="365"/>
                </a:cubicBezTo>
                <a:cubicBezTo>
                  <a:pt x="219" y="365"/>
                  <a:pt x="241" y="342"/>
                  <a:pt x="241" y="314"/>
                </a:cubicBezTo>
                <a:cubicBezTo>
                  <a:pt x="241" y="228"/>
                  <a:pt x="241" y="228"/>
                  <a:pt x="241" y="228"/>
                </a:cubicBezTo>
                <a:cubicBezTo>
                  <a:pt x="241" y="200"/>
                  <a:pt x="219" y="177"/>
                  <a:pt x="190" y="177"/>
                </a:cubicBezTo>
                <a:cubicBezTo>
                  <a:pt x="98" y="177"/>
                  <a:pt x="98" y="177"/>
                  <a:pt x="98" y="177"/>
                </a:cubicBezTo>
                <a:cubicBezTo>
                  <a:pt x="70" y="177"/>
                  <a:pt x="47" y="200"/>
                  <a:pt x="47" y="228"/>
                </a:cubicBezTo>
                <a:close/>
                <a:moveTo>
                  <a:pt x="107" y="356"/>
                </a:moveTo>
                <a:cubicBezTo>
                  <a:pt x="98" y="356"/>
                  <a:pt x="98" y="356"/>
                  <a:pt x="98" y="356"/>
                </a:cubicBezTo>
                <a:cubicBezTo>
                  <a:pt x="75" y="356"/>
                  <a:pt x="57" y="337"/>
                  <a:pt x="57" y="314"/>
                </a:cubicBezTo>
                <a:cubicBezTo>
                  <a:pt x="57" y="304"/>
                  <a:pt x="57" y="304"/>
                  <a:pt x="57" y="304"/>
                </a:cubicBezTo>
                <a:cubicBezTo>
                  <a:pt x="107" y="304"/>
                  <a:pt x="107" y="304"/>
                  <a:pt x="107" y="304"/>
                </a:cubicBezTo>
                <a:lnTo>
                  <a:pt x="107" y="356"/>
                </a:lnTo>
                <a:close/>
                <a:moveTo>
                  <a:pt x="107" y="294"/>
                </a:moveTo>
                <a:cubicBezTo>
                  <a:pt x="57" y="294"/>
                  <a:pt x="57" y="294"/>
                  <a:pt x="57" y="294"/>
                </a:cubicBezTo>
                <a:cubicBezTo>
                  <a:pt x="57" y="254"/>
                  <a:pt x="57" y="254"/>
                  <a:pt x="57" y="254"/>
                </a:cubicBezTo>
                <a:cubicBezTo>
                  <a:pt x="107" y="254"/>
                  <a:pt x="107" y="254"/>
                  <a:pt x="107" y="254"/>
                </a:cubicBezTo>
                <a:lnTo>
                  <a:pt x="107" y="294"/>
                </a:lnTo>
                <a:close/>
                <a:moveTo>
                  <a:pt x="181" y="186"/>
                </a:moveTo>
                <a:cubicBezTo>
                  <a:pt x="190" y="186"/>
                  <a:pt x="190" y="186"/>
                  <a:pt x="190" y="186"/>
                </a:cubicBezTo>
                <a:cubicBezTo>
                  <a:pt x="213" y="186"/>
                  <a:pt x="232" y="205"/>
                  <a:pt x="232" y="228"/>
                </a:cubicBezTo>
                <a:cubicBezTo>
                  <a:pt x="232" y="245"/>
                  <a:pt x="232" y="245"/>
                  <a:pt x="232" y="245"/>
                </a:cubicBezTo>
                <a:cubicBezTo>
                  <a:pt x="181" y="245"/>
                  <a:pt x="181" y="245"/>
                  <a:pt x="181" y="245"/>
                </a:cubicBezTo>
                <a:lnTo>
                  <a:pt x="181" y="186"/>
                </a:lnTo>
                <a:close/>
                <a:moveTo>
                  <a:pt x="181" y="254"/>
                </a:moveTo>
                <a:cubicBezTo>
                  <a:pt x="232" y="254"/>
                  <a:pt x="232" y="254"/>
                  <a:pt x="232" y="254"/>
                </a:cubicBezTo>
                <a:cubicBezTo>
                  <a:pt x="232" y="294"/>
                  <a:pt x="232" y="294"/>
                  <a:pt x="232" y="294"/>
                </a:cubicBezTo>
                <a:cubicBezTo>
                  <a:pt x="181" y="294"/>
                  <a:pt x="181" y="294"/>
                  <a:pt x="181" y="294"/>
                </a:cubicBezTo>
                <a:lnTo>
                  <a:pt x="181" y="254"/>
                </a:lnTo>
                <a:close/>
                <a:moveTo>
                  <a:pt x="181" y="304"/>
                </a:moveTo>
                <a:cubicBezTo>
                  <a:pt x="232" y="304"/>
                  <a:pt x="232" y="304"/>
                  <a:pt x="232" y="304"/>
                </a:cubicBezTo>
                <a:cubicBezTo>
                  <a:pt x="232" y="314"/>
                  <a:pt x="232" y="314"/>
                  <a:pt x="232" y="314"/>
                </a:cubicBezTo>
                <a:cubicBezTo>
                  <a:pt x="232" y="337"/>
                  <a:pt x="213" y="356"/>
                  <a:pt x="190" y="356"/>
                </a:cubicBezTo>
                <a:cubicBezTo>
                  <a:pt x="181" y="356"/>
                  <a:pt x="181" y="356"/>
                  <a:pt x="181" y="356"/>
                </a:cubicBezTo>
                <a:lnTo>
                  <a:pt x="181" y="304"/>
                </a:lnTo>
                <a:close/>
                <a:moveTo>
                  <a:pt x="172" y="356"/>
                </a:moveTo>
                <a:cubicBezTo>
                  <a:pt x="117" y="356"/>
                  <a:pt x="117" y="356"/>
                  <a:pt x="117" y="356"/>
                </a:cubicBezTo>
                <a:cubicBezTo>
                  <a:pt x="117" y="250"/>
                  <a:pt x="117" y="250"/>
                  <a:pt x="117" y="250"/>
                </a:cubicBezTo>
                <a:cubicBezTo>
                  <a:pt x="117" y="247"/>
                  <a:pt x="115" y="245"/>
                  <a:pt x="112" y="245"/>
                </a:cubicBezTo>
                <a:cubicBezTo>
                  <a:pt x="57" y="245"/>
                  <a:pt x="57" y="245"/>
                  <a:pt x="57" y="245"/>
                </a:cubicBezTo>
                <a:cubicBezTo>
                  <a:pt x="57" y="228"/>
                  <a:pt x="57" y="228"/>
                  <a:pt x="57" y="228"/>
                </a:cubicBezTo>
                <a:cubicBezTo>
                  <a:pt x="57" y="205"/>
                  <a:pt x="75" y="186"/>
                  <a:pt x="98" y="186"/>
                </a:cubicBezTo>
                <a:cubicBezTo>
                  <a:pt x="172" y="186"/>
                  <a:pt x="172" y="186"/>
                  <a:pt x="172" y="186"/>
                </a:cubicBezTo>
                <a:lnTo>
                  <a:pt x="172" y="35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8" name="Freeform 26"/>
          <p:cNvSpPr>
            <a:spLocks noEditPoints="1"/>
          </p:cNvSpPr>
          <p:nvPr/>
        </p:nvSpPr>
        <p:spPr bwMode="auto">
          <a:xfrm>
            <a:off x="5047286" y="1694191"/>
            <a:ext cx="475662" cy="706325"/>
          </a:xfrm>
          <a:custGeom>
            <a:avLst/>
            <a:gdLst>
              <a:gd name="T0" fmla="*/ 154 w 309"/>
              <a:gd name="T1" fmla="*/ 0 h 459"/>
              <a:gd name="T2" fmla="*/ 0 w 309"/>
              <a:gd name="T3" fmla="*/ 154 h 459"/>
              <a:gd name="T4" fmla="*/ 0 w 309"/>
              <a:gd name="T5" fmla="*/ 304 h 459"/>
              <a:gd name="T6" fmla="*/ 154 w 309"/>
              <a:gd name="T7" fmla="*/ 459 h 459"/>
              <a:gd name="T8" fmla="*/ 309 w 309"/>
              <a:gd name="T9" fmla="*/ 304 h 459"/>
              <a:gd name="T10" fmla="*/ 309 w 309"/>
              <a:gd name="T11" fmla="*/ 154 h 459"/>
              <a:gd name="T12" fmla="*/ 154 w 309"/>
              <a:gd name="T13" fmla="*/ 0 h 459"/>
              <a:gd name="T14" fmla="*/ 169 w 309"/>
              <a:gd name="T15" fmla="*/ 168 h 459"/>
              <a:gd name="T16" fmla="*/ 169 w 309"/>
              <a:gd name="T17" fmla="*/ 215 h 459"/>
              <a:gd name="T18" fmla="*/ 154 w 309"/>
              <a:gd name="T19" fmla="*/ 230 h 459"/>
              <a:gd name="T20" fmla="*/ 139 w 309"/>
              <a:gd name="T21" fmla="*/ 215 h 459"/>
              <a:gd name="T22" fmla="*/ 139 w 309"/>
              <a:gd name="T23" fmla="*/ 168 h 459"/>
              <a:gd name="T24" fmla="*/ 154 w 309"/>
              <a:gd name="T25" fmla="*/ 152 h 459"/>
              <a:gd name="T26" fmla="*/ 169 w 309"/>
              <a:gd name="T27" fmla="*/ 168 h 459"/>
              <a:gd name="T28" fmla="*/ 9 w 309"/>
              <a:gd name="T29" fmla="*/ 154 h 459"/>
              <a:gd name="T30" fmla="*/ 150 w 309"/>
              <a:gd name="T31" fmla="*/ 9 h 459"/>
              <a:gd name="T32" fmla="*/ 150 w 309"/>
              <a:gd name="T33" fmla="*/ 144 h 459"/>
              <a:gd name="T34" fmla="*/ 130 w 309"/>
              <a:gd name="T35" fmla="*/ 168 h 459"/>
              <a:gd name="T36" fmla="*/ 130 w 309"/>
              <a:gd name="T37" fmla="*/ 187 h 459"/>
              <a:gd name="T38" fmla="*/ 9 w 309"/>
              <a:gd name="T39" fmla="*/ 187 h 459"/>
              <a:gd name="T40" fmla="*/ 9 w 309"/>
              <a:gd name="T41" fmla="*/ 154 h 459"/>
              <a:gd name="T42" fmla="*/ 300 w 309"/>
              <a:gd name="T43" fmla="*/ 304 h 459"/>
              <a:gd name="T44" fmla="*/ 154 w 309"/>
              <a:gd name="T45" fmla="*/ 449 h 459"/>
              <a:gd name="T46" fmla="*/ 9 w 309"/>
              <a:gd name="T47" fmla="*/ 304 h 459"/>
              <a:gd name="T48" fmla="*/ 9 w 309"/>
              <a:gd name="T49" fmla="*/ 196 h 459"/>
              <a:gd name="T50" fmla="*/ 130 w 309"/>
              <a:gd name="T51" fmla="*/ 196 h 459"/>
              <a:gd name="T52" fmla="*/ 130 w 309"/>
              <a:gd name="T53" fmla="*/ 215 h 459"/>
              <a:gd name="T54" fmla="*/ 154 w 309"/>
              <a:gd name="T55" fmla="*/ 240 h 459"/>
              <a:gd name="T56" fmla="*/ 179 w 309"/>
              <a:gd name="T57" fmla="*/ 215 h 459"/>
              <a:gd name="T58" fmla="*/ 179 w 309"/>
              <a:gd name="T59" fmla="*/ 196 h 459"/>
              <a:gd name="T60" fmla="*/ 300 w 309"/>
              <a:gd name="T61" fmla="*/ 196 h 459"/>
              <a:gd name="T62" fmla="*/ 300 w 309"/>
              <a:gd name="T63" fmla="*/ 304 h 459"/>
              <a:gd name="T64" fmla="*/ 300 w 309"/>
              <a:gd name="T65" fmla="*/ 187 h 459"/>
              <a:gd name="T66" fmla="*/ 179 w 309"/>
              <a:gd name="T67" fmla="*/ 187 h 459"/>
              <a:gd name="T68" fmla="*/ 179 w 309"/>
              <a:gd name="T69" fmla="*/ 168 h 459"/>
              <a:gd name="T70" fmla="*/ 159 w 309"/>
              <a:gd name="T71" fmla="*/ 144 h 459"/>
              <a:gd name="T72" fmla="*/ 159 w 309"/>
              <a:gd name="T73" fmla="*/ 9 h 459"/>
              <a:gd name="T74" fmla="*/ 300 w 309"/>
              <a:gd name="T75" fmla="*/ 154 h 459"/>
              <a:gd name="T76" fmla="*/ 300 w 309"/>
              <a:gd name="T77" fmla="*/ 187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 h="459">
                <a:moveTo>
                  <a:pt x="154" y="0"/>
                </a:moveTo>
                <a:cubicBezTo>
                  <a:pt x="69" y="0"/>
                  <a:pt x="0" y="69"/>
                  <a:pt x="0" y="154"/>
                </a:cubicBezTo>
                <a:cubicBezTo>
                  <a:pt x="0" y="304"/>
                  <a:pt x="0" y="304"/>
                  <a:pt x="0" y="304"/>
                </a:cubicBezTo>
                <a:cubicBezTo>
                  <a:pt x="0" y="390"/>
                  <a:pt x="69" y="459"/>
                  <a:pt x="154" y="459"/>
                </a:cubicBezTo>
                <a:cubicBezTo>
                  <a:pt x="240" y="459"/>
                  <a:pt x="309" y="390"/>
                  <a:pt x="309" y="304"/>
                </a:cubicBezTo>
                <a:cubicBezTo>
                  <a:pt x="309" y="154"/>
                  <a:pt x="309" y="154"/>
                  <a:pt x="309" y="154"/>
                </a:cubicBezTo>
                <a:cubicBezTo>
                  <a:pt x="309" y="69"/>
                  <a:pt x="240" y="0"/>
                  <a:pt x="154" y="0"/>
                </a:cubicBezTo>
                <a:close/>
                <a:moveTo>
                  <a:pt x="169" y="168"/>
                </a:moveTo>
                <a:cubicBezTo>
                  <a:pt x="169" y="215"/>
                  <a:pt x="169" y="215"/>
                  <a:pt x="169" y="215"/>
                </a:cubicBezTo>
                <a:cubicBezTo>
                  <a:pt x="169" y="223"/>
                  <a:pt x="163" y="230"/>
                  <a:pt x="154" y="230"/>
                </a:cubicBezTo>
                <a:cubicBezTo>
                  <a:pt x="146" y="230"/>
                  <a:pt x="139" y="223"/>
                  <a:pt x="139" y="215"/>
                </a:cubicBezTo>
                <a:cubicBezTo>
                  <a:pt x="139" y="168"/>
                  <a:pt x="139" y="168"/>
                  <a:pt x="139" y="168"/>
                </a:cubicBezTo>
                <a:cubicBezTo>
                  <a:pt x="139" y="159"/>
                  <a:pt x="146" y="152"/>
                  <a:pt x="154" y="152"/>
                </a:cubicBezTo>
                <a:cubicBezTo>
                  <a:pt x="163" y="152"/>
                  <a:pt x="169" y="159"/>
                  <a:pt x="169" y="168"/>
                </a:cubicBezTo>
                <a:close/>
                <a:moveTo>
                  <a:pt x="9" y="154"/>
                </a:moveTo>
                <a:cubicBezTo>
                  <a:pt x="9" y="76"/>
                  <a:pt x="72" y="12"/>
                  <a:pt x="150" y="9"/>
                </a:cubicBezTo>
                <a:cubicBezTo>
                  <a:pt x="150" y="144"/>
                  <a:pt x="150" y="144"/>
                  <a:pt x="150" y="144"/>
                </a:cubicBezTo>
                <a:cubicBezTo>
                  <a:pt x="138" y="146"/>
                  <a:pt x="130" y="156"/>
                  <a:pt x="130" y="168"/>
                </a:cubicBezTo>
                <a:cubicBezTo>
                  <a:pt x="130" y="187"/>
                  <a:pt x="130" y="187"/>
                  <a:pt x="130" y="187"/>
                </a:cubicBezTo>
                <a:cubicBezTo>
                  <a:pt x="9" y="187"/>
                  <a:pt x="9" y="187"/>
                  <a:pt x="9" y="187"/>
                </a:cubicBezTo>
                <a:lnTo>
                  <a:pt x="9" y="154"/>
                </a:lnTo>
                <a:close/>
                <a:moveTo>
                  <a:pt x="300" y="304"/>
                </a:moveTo>
                <a:cubicBezTo>
                  <a:pt x="300" y="384"/>
                  <a:pt x="234" y="449"/>
                  <a:pt x="154" y="449"/>
                </a:cubicBezTo>
                <a:cubicBezTo>
                  <a:pt x="74" y="449"/>
                  <a:pt x="9" y="384"/>
                  <a:pt x="9" y="304"/>
                </a:cubicBezTo>
                <a:cubicBezTo>
                  <a:pt x="9" y="196"/>
                  <a:pt x="9" y="196"/>
                  <a:pt x="9" y="196"/>
                </a:cubicBezTo>
                <a:cubicBezTo>
                  <a:pt x="130" y="196"/>
                  <a:pt x="130" y="196"/>
                  <a:pt x="130" y="196"/>
                </a:cubicBezTo>
                <a:cubicBezTo>
                  <a:pt x="130" y="215"/>
                  <a:pt x="130" y="215"/>
                  <a:pt x="130" y="215"/>
                </a:cubicBezTo>
                <a:cubicBezTo>
                  <a:pt x="130" y="229"/>
                  <a:pt x="141" y="240"/>
                  <a:pt x="154" y="240"/>
                </a:cubicBezTo>
                <a:cubicBezTo>
                  <a:pt x="168" y="240"/>
                  <a:pt x="179" y="229"/>
                  <a:pt x="179" y="215"/>
                </a:cubicBezTo>
                <a:cubicBezTo>
                  <a:pt x="179" y="196"/>
                  <a:pt x="179" y="196"/>
                  <a:pt x="179" y="196"/>
                </a:cubicBezTo>
                <a:cubicBezTo>
                  <a:pt x="300" y="196"/>
                  <a:pt x="300" y="196"/>
                  <a:pt x="300" y="196"/>
                </a:cubicBezTo>
                <a:lnTo>
                  <a:pt x="300" y="304"/>
                </a:lnTo>
                <a:close/>
                <a:moveTo>
                  <a:pt x="300" y="187"/>
                </a:moveTo>
                <a:cubicBezTo>
                  <a:pt x="179" y="187"/>
                  <a:pt x="179" y="187"/>
                  <a:pt x="179" y="187"/>
                </a:cubicBezTo>
                <a:cubicBezTo>
                  <a:pt x="179" y="168"/>
                  <a:pt x="179" y="168"/>
                  <a:pt x="179" y="168"/>
                </a:cubicBezTo>
                <a:cubicBezTo>
                  <a:pt x="179" y="156"/>
                  <a:pt x="170" y="146"/>
                  <a:pt x="159" y="144"/>
                </a:cubicBezTo>
                <a:cubicBezTo>
                  <a:pt x="159" y="9"/>
                  <a:pt x="159" y="9"/>
                  <a:pt x="159" y="9"/>
                </a:cubicBezTo>
                <a:cubicBezTo>
                  <a:pt x="237" y="12"/>
                  <a:pt x="300" y="76"/>
                  <a:pt x="300" y="154"/>
                </a:cubicBezTo>
                <a:lnTo>
                  <a:pt x="300" y="18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6"/>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9" name="Freeform 27"/>
          <p:cNvSpPr>
            <a:spLocks noEditPoints="1"/>
          </p:cNvSpPr>
          <p:nvPr/>
        </p:nvSpPr>
        <p:spPr bwMode="auto">
          <a:xfrm>
            <a:off x="8411715" y="3370464"/>
            <a:ext cx="640134" cy="498172"/>
          </a:xfrm>
          <a:custGeom>
            <a:avLst/>
            <a:gdLst>
              <a:gd name="T0" fmla="*/ 249 w 416"/>
              <a:gd name="T1" fmla="*/ 0 h 324"/>
              <a:gd name="T2" fmla="*/ 138 w 416"/>
              <a:gd name="T3" fmla="*/ 45 h 324"/>
              <a:gd name="T4" fmla="*/ 0 w 416"/>
              <a:gd name="T5" fmla="*/ 186 h 324"/>
              <a:gd name="T6" fmla="*/ 185 w 416"/>
              <a:gd name="T7" fmla="*/ 266 h 324"/>
              <a:gd name="T8" fmla="*/ 205 w 416"/>
              <a:gd name="T9" fmla="*/ 324 h 324"/>
              <a:gd name="T10" fmla="*/ 339 w 416"/>
              <a:gd name="T11" fmla="*/ 304 h 324"/>
              <a:gd name="T12" fmla="*/ 345 w 416"/>
              <a:gd name="T13" fmla="*/ 266 h 324"/>
              <a:gd name="T14" fmla="*/ 354 w 416"/>
              <a:gd name="T15" fmla="*/ 108 h 324"/>
              <a:gd name="T16" fmla="*/ 318 w 416"/>
              <a:gd name="T17" fmla="*/ 314 h 324"/>
              <a:gd name="T18" fmla="*/ 195 w 416"/>
              <a:gd name="T19" fmla="*/ 304 h 324"/>
              <a:gd name="T20" fmla="*/ 205 w 416"/>
              <a:gd name="T21" fmla="*/ 203 h 324"/>
              <a:gd name="T22" fmla="*/ 329 w 416"/>
              <a:gd name="T23" fmla="*/ 214 h 324"/>
              <a:gd name="T24" fmla="*/ 219 w 416"/>
              <a:gd name="T25" fmla="*/ 194 h 324"/>
              <a:gd name="T26" fmla="*/ 262 w 416"/>
              <a:gd name="T27" fmla="*/ 129 h 324"/>
              <a:gd name="T28" fmla="*/ 304 w 416"/>
              <a:gd name="T29" fmla="*/ 194 h 324"/>
              <a:gd name="T30" fmla="*/ 344 w 416"/>
              <a:gd name="T31" fmla="*/ 257 h 324"/>
              <a:gd name="T32" fmla="*/ 339 w 416"/>
              <a:gd name="T33" fmla="*/ 214 h 324"/>
              <a:gd name="T34" fmla="*/ 314 w 416"/>
              <a:gd name="T35" fmla="*/ 194 h 324"/>
              <a:gd name="T36" fmla="*/ 262 w 416"/>
              <a:gd name="T37" fmla="*/ 120 h 324"/>
              <a:gd name="T38" fmla="*/ 210 w 416"/>
              <a:gd name="T39" fmla="*/ 194 h 324"/>
              <a:gd name="T40" fmla="*/ 185 w 416"/>
              <a:gd name="T41" fmla="*/ 214 h 324"/>
              <a:gd name="T42" fmla="*/ 77 w 416"/>
              <a:gd name="T43" fmla="*/ 257 h 324"/>
              <a:gd name="T44" fmla="*/ 76 w 416"/>
              <a:gd name="T45" fmla="*/ 115 h 324"/>
              <a:gd name="T46" fmla="*/ 138 w 416"/>
              <a:gd name="T47" fmla="*/ 54 h 324"/>
              <a:gd name="T48" fmla="*/ 167 w 416"/>
              <a:gd name="T49" fmla="*/ 57 h 324"/>
              <a:gd name="T50" fmla="*/ 345 w 416"/>
              <a:gd name="T51" fmla="*/ 112 h 324"/>
              <a:gd name="T52" fmla="*/ 407 w 416"/>
              <a:gd name="T53" fmla="*/ 186 h 324"/>
              <a:gd name="T54" fmla="*/ 262 w 416"/>
              <a:gd name="T55" fmla="*/ 237 h 324"/>
              <a:gd name="T56" fmla="*/ 257 w 416"/>
              <a:gd name="T57" fmla="*/ 261 h 324"/>
              <a:gd name="T58" fmla="*/ 262 w 416"/>
              <a:gd name="T59" fmla="*/ 279 h 324"/>
              <a:gd name="T60" fmla="*/ 267 w 416"/>
              <a:gd name="T61" fmla="*/ 261 h 324"/>
              <a:gd name="T62" fmla="*/ 262 w 416"/>
              <a:gd name="T63" fmla="*/ 237 h 324"/>
              <a:gd name="T64" fmla="*/ 259 w 416"/>
              <a:gd name="T65" fmla="*/ 249 h 324"/>
              <a:gd name="T66" fmla="*/ 265 w 416"/>
              <a:gd name="T67" fmla="*/ 24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324">
                <a:moveTo>
                  <a:pt x="354" y="108"/>
                </a:moveTo>
                <a:cubicBezTo>
                  <a:pt x="350" y="48"/>
                  <a:pt x="304" y="0"/>
                  <a:pt x="249" y="0"/>
                </a:cubicBezTo>
                <a:cubicBezTo>
                  <a:pt x="213" y="0"/>
                  <a:pt x="182" y="18"/>
                  <a:pt x="161" y="49"/>
                </a:cubicBezTo>
                <a:cubicBezTo>
                  <a:pt x="153" y="46"/>
                  <a:pt x="146" y="45"/>
                  <a:pt x="138" y="45"/>
                </a:cubicBezTo>
                <a:cubicBezTo>
                  <a:pt x="102" y="45"/>
                  <a:pt x="73" y="71"/>
                  <a:pt x="71" y="106"/>
                </a:cubicBezTo>
                <a:cubicBezTo>
                  <a:pt x="32" y="110"/>
                  <a:pt x="0" y="145"/>
                  <a:pt x="0" y="186"/>
                </a:cubicBezTo>
                <a:cubicBezTo>
                  <a:pt x="0" y="231"/>
                  <a:pt x="34" y="266"/>
                  <a:pt x="77" y="266"/>
                </a:cubicBezTo>
                <a:cubicBezTo>
                  <a:pt x="185" y="266"/>
                  <a:pt x="185" y="266"/>
                  <a:pt x="185" y="266"/>
                </a:cubicBezTo>
                <a:cubicBezTo>
                  <a:pt x="185" y="304"/>
                  <a:pt x="185" y="304"/>
                  <a:pt x="185" y="304"/>
                </a:cubicBezTo>
                <a:cubicBezTo>
                  <a:pt x="185" y="315"/>
                  <a:pt x="194" y="324"/>
                  <a:pt x="205" y="324"/>
                </a:cubicBezTo>
                <a:cubicBezTo>
                  <a:pt x="318" y="324"/>
                  <a:pt x="318" y="324"/>
                  <a:pt x="318" y="324"/>
                </a:cubicBezTo>
                <a:cubicBezTo>
                  <a:pt x="330" y="324"/>
                  <a:pt x="339" y="315"/>
                  <a:pt x="339" y="304"/>
                </a:cubicBezTo>
                <a:cubicBezTo>
                  <a:pt x="339" y="266"/>
                  <a:pt x="339" y="266"/>
                  <a:pt x="339" y="266"/>
                </a:cubicBezTo>
                <a:cubicBezTo>
                  <a:pt x="345" y="266"/>
                  <a:pt x="345" y="266"/>
                  <a:pt x="345" y="266"/>
                </a:cubicBezTo>
                <a:cubicBezTo>
                  <a:pt x="384" y="264"/>
                  <a:pt x="416" y="228"/>
                  <a:pt x="416" y="186"/>
                </a:cubicBezTo>
                <a:cubicBezTo>
                  <a:pt x="416" y="147"/>
                  <a:pt x="390" y="115"/>
                  <a:pt x="354" y="108"/>
                </a:cubicBezTo>
                <a:close/>
                <a:moveTo>
                  <a:pt x="329" y="304"/>
                </a:moveTo>
                <a:cubicBezTo>
                  <a:pt x="329" y="309"/>
                  <a:pt x="324" y="314"/>
                  <a:pt x="318" y="314"/>
                </a:cubicBezTo>
                <a:cubicBezTo>
                  <a:pt x="205" y="314"/>
                  <a:pt x="205" y="314"/>
                  <a:pt x="205" y="314"/>
                </a:cubicBezTo>
                <a:cubicBezTo>
                  <a:pt x="200" y="314"/>
                  <a:pt x="195" y="309"/>
                  <a:pt x="195" y="304"/>
                </a:cubicBezTo>
                <a:cubicBezTo>
                  <a:pt x="195" y="214"/>
                  <a:pt x="195" y="214"/>
                  <a:pt x="195" y="214"/>
                </a:cubicBezTo>
                <a:cubicBezTo>
                  <a:pt x="195" y="208"/>
                  <a:pt x="200" y="203"/>
                  <a:pt x="205" y="203"/>
                </a:cubicBezTo>
                <a:cubicBezTo>
                  <a:pt x="318" y="203"/>
                  <a:pt x="318" y="203"/>
                  <a:pt x="318" y="203"/>
                </a:cubicBezTo>
                <a:cubicBezTo>
                  <a:pt x="324" y="203"/>
                  <a:pt x="329" y="208"/>
                  <a:pt x="329" y="214"/>
                </a:cubicBezTo>
                <a:lnTo>
                  <a:pt x="329" y="304"/>
                </a:lnTo>
                <a:close/>
                <a:moveTo>
                  <a:pt x="219" y="194"/>
                </a:moveTo>
                <a:cubicBezTo>
                  <a:pt x="219" y="171"/>
                  <a:pt x="219" y="171"/>
                  <a:pt x="219" y="171"/>
                </a:cubicBezTo>
                <a:cubicBezTo>
                  <a:pt x="219" y="148"/>
                  <a:pt x="239" y="129"/>
                  <a:pt x="262" y="129"/>
                </a:cubicBezTo>
                <a:cubicBezTo>
                  <a:pt x="285" y="129"/>
                  <a:pt x="304" y="148"/>
                  <a:pt x="304" y="171"/>
                </a:cubicBezTo>
                <a:cubicBezTo>
                  <a:pt x="304" y="194"/>
                  <a:pt x="304" y="194"/>
                  <a:pt x="304" y="194"/>
                </a:cubicBezTo>
                <a:lnTo>
                  <a:pt x="219" y="194"/>
                </a:lnTo>
                <a:close/>
                <a:moveTo>
                  <a:pt x="344" y="257"/>
                </a:moveTo>
                <a:cubicBezTo>
                  <a:pt x="339" y="257"/>
                  <a:pt x="339" y="257"/>
                  <a:pt x="339" y="257"/>
                </a:cubicBezTo>
                <a:cubicBezTo>
                  <a:pt x="339" y="214"/>
                  <a:pt x="339" y="214"/>
                  <a:pt x="339" y="214"/>
                </a:cubicBezTo>
                <a:cubicBezTo>
                  <a:pt x="339" y="203"/>
                  <a:pt x="330" y="194"/>
                  <a:pt x="318" y="194"/>
                </a:cubicBezTo>
                <a:cubicBezTo>
                  <a:pt x="314" y="194"/>
                  <a:pt x="314" y="194"/>
                  <a:pt x="314" y="194"/>
                </a:cubicBezTo>
                <a:cubicBezTo>
                  <a:pt x="314" y="171"/>
                  <a:pt x="314" y="171"/>
                  <a:pt x="314" y="171"/>
                </a:cubicBezTo>
                <a:cubicBezTo>
                  <a:pt x="314" y="143"/>
                  <a:pt x="291" y="120"/>
                  <a:pt x="262" y="120"/>
                </a:cubicBezTo>
                <a:cubicBezTo>
                  <a:pt x="233" y="120"/>
                  <a:pt x="210" y="143"/>
                  <a:pt x="210" y="171"/>
                </a:cubicBezTo>
                <a:cubicBezTo>
                  <a:pt x="210" y="194"/>
                  <a:pt x="210" y="194"/>
                  <a:pt x="210" y="194"/>
                </a:cubicBezTo>
                <a:cubicBezTo>
                  <a:pt x="205" y="194"/>
                  <a:pt x="205" y="194"/>
                  <a:pt x="205" y="194"/>
                </a:cubicBezTo>
                <a:cubicBezTo>
                  <a:pt x="194" y="194"/>
                  <a:pt x="185" y="203"/>
                  <a:pt x="185" y="214"/>
                </a:cubicBezTo>
                <a:cubicBezTo>
                  <a:pt x="185" y="257"/>
                  <a:pt x="185" y="257"/>
                  <a:pt x="185" y="257"/>
                </a:cubicBezTo>
                <a:cubicBezTo>
                  <a:pt x="77" y="257"/>
                  <a:pt x="77" y="257"/>
                  <a:pt x="77" y="257"/>
                </a:cubicBezTo>
                <a:cubicBezTo>
                  <a:pt x="39" y="257"/>
                  <a:pt x="10" y="226"/>
                  <a:pt x="10" y="186"/>
                </a:cubicBezTo>
                <a:cubicBezTo>
                  <a:pt x="10" y="148"/>
                  <a:pt x="39" y="117"/>
                  <a:pt x="76" y="115"/>
                </a:cubicBezTo>
                <a:cubicBezTo>
                  <a:pt x="78" y="115"/>
                  <a:pt x="80" y="113"/>
                  <a:pt x="80" y="110"/>
                </a:cubicBezTo>
                <a:cubicBezTo>
                  <a:pt x="80" y="79"/>
                  <a:pt x="106" y="54"/>
                  <a:pt x="138" y="54"/>
                </a:cubicBezTo>
                <a:cubicBezTo>
                  <a:pt x="146" y="54"/>
                  <a:pt x="153" y="56"/>
                  <a:pt x="161" y="59"/>
                </a:cubicBezTo>
                <a:cubicBezTo>
                  <a:pt x="163" y="60"/>
                  <a:pt x="166" y="59"/>
                  <a:pt x="167" y="57"/>
                </a:cubicBezTo>
                <a:cubicBezTo>
                  <a:pt x="186" y="27"/>
                  <a:pt x="215" y="9"/>
                  <a:pt x="249" y="9"/>
                </a:cubicBezTo>
                <a:cubicBezTo>
                  <a:pt x="300" y="9"/>
                  <a:pt x="343" y="55"/>
                  <a:pt x="345" y="112"/>
                </a:cubicBezTo>
                <a:cubicBezTo>
                  <a:pt x="345" y="114"/>
                  <a:pt x="346" y="116"/>
                  <a:pt x="349" y="117"/>
                </a:cubicBezTo>
                <a:cubicBezTo>
                  <a:pt x="382" y="121"/>
                  <a:pt x="407" y="151"/>
                  <a:pt x="407" y="186"/>
                </a:cubicBezTo>
                <a:cubicBezTo>
                  <a:pt x="407" y="223"/>
                  <a:pt x="379" y="255"/>
                  <a:pt x="344" y="257"/>
                </a:cubicBezTo>
                <a:close/>
                <a:moveTo>
                  <a:pt x="262" y="237"/>
                </a:moveTo>
                <a:cubicBezTo>
                  <a:pt x="255" y="237"/>
                  <a:pt x="250" y="242"/>
                  <a:pt x="250" y="249"/>
                </a:cubicBezTo>
                <a:cubicBezTo>
                  <a:pt x="250" y="254"/>
                  <a:pt x="253" y="259"/>
                  <a:pt x="257" y="261"/>
                </a:cubicBezTo>
                <a:cubicBezTo>
                  <a:pt x="257" y="274"/>
                  <a:pt x="257" y="274"/>
                  <a:pt x="257" y="274"/>
                </a:cubicBezTo>
                <a:cubicBezTo>
                  <a:pt x="257" y="277"/>
                  <a:pt x="259" y="279"/>
                  <a:pt x="262" y="279"/>
                </a:cubicBezTo>
                <a:cubicBezTo>
                  <a:pt x="265" y="279"/>
                  <a:pt x="267" y="277"/>
                  <a:pt x="267" y="274"/>
                </a:cubicBezTo>
                <a:cubicBezTo>
                  <a:pt x="267" y="261"/>
                  <a:pt x="267" y="261"/>
                  <a:pt x="267" y="261"/>
                </a:cubicBezTo>
                <a:cubicBezTo>
                  <a:pt x="271" y="259"/>
                  <a:pt x="274" y="254"/>
                  <a:pt x="274" y="249"/>
                </a:cubicBezTo>
                <a:cubicBezTo>
                  <a:pt x="274" y="242"/>
                  <a:pt x="269" y="237"/>
                  <a:pt x="262" y="237"/>
                </a:cubicBezTo>
                <a:close/>
                <a:moveTo>
                  <a:pt x="262" y="252"/>
                </a:moveTo>
                <a:cubicBezTo>
                  <a:pt x="260" y="252"/>
                  <a:pt x="259" y="251"/>
                  <a:pt x="259" y="249"/>
                </a:cubicBezTo>
                <a:cubicBezTo>
                  <a:pt x="259" y="248"/>
                  <a:pt x="260" y="246"/>
                  <a:pt x="262" y="246"/>
                </a:cubicBezTo>
                <a:cubicBezTo>
                  <a:pt x="264" y="246"/>
                  <a:pt x="265" y="248"/>
                  <a:pt x="265" y="249"/>
                </a:cubicBezTo>
                <a:cubicBezTo>
                  <a:pt x="265" y="251"/>
                  <a:pt x="264" y="252"/>
                  <a:pt x="262" y="2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98747618"/>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Oval 2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30"/>
          <p:cNvSpPr>
            <a:spLocks noEditPoints="1"/>
          </p:cNvSpPr>
          <p:nvPr/>
        </p:nvSpPr>
        <p:spPr bwMode="auto">
          <a:xfrm>
            <a:off x="5028868" y="4842507"/>
            <a:ext cx="505986" cy="651591"/>
          </a:xfrm>
          <a:custGeom>
            <a:avLst/>
            <a:gdLst>
              <a:gd name="T0" fmla="*/ 296 w 329"/>
              <a:gd name="T1" fmla="*/ 66 h 423"/>
              <a:gd name="T2" fmla="*/ 273 w 329"/>
              <a:gd name="T3" fmla="*/ 76 h 423"/>
              <a:gd name="T4" fmla="*/ 273 w 329"/>
              <a:gd name="T5" fmla="*/ 56 h 423"/>
              <a:gd name="T6" fmla="*/ 240 w 329"/>
              <a:gd name="T7" fmla="*/ 23 h 423"/>
              <a:gd name="T8" fmla="*/ 217 w 329"/>
              <a:gd name="T9" fmla="*/ 33 h 423"/>
              <a:gd name="T10" fmla="*/ 217 w 329"/>
              <a:gd name="T11" fmla="*/ 33 h 423"/>
              <a:gd name="T12" fmla="*/ 184 w 329"/>
              <a:gd name="T13" fmla="*/ 0 h 423"/>
              <a:gd name="T14" fmla="*/ 151 w 329"/>
              <a:gd name="T15" fmla="*/ 33 h 423"/>
              <a:gd name="T16" fmla="*/ 151 w 329"/>
              <a:gd name="T17" fmla="*/ 45 h 423"/>
              <a:gd name="T18" fmla="*/ 128 w 329"/>
              <a:gd name="T19" fmla="*/ 36 h 423"/>
              <a:gd name="T20" fmla="*/ 95 w 329"/>
              <a:gd name="T21" fmla="*/ 68 h 423"/>
              <a:gd name="T22" fmla="*/ 95 w 329"/>
              <a:gd name="T23" fmla="*/ 247 h 423"/>
              <a:gd name="T24" fmla="*/ 63 w 329"/>
              <a:gd name="T25" fmla="*/ 209 h 423"/>
              <a:gd name="T26" fmla="*/ 37 w 329"/>
              <a:gd name="T27" fmla="*/ 197 h 423"/>
              <a:gd name="T28" fmla="*/ 17 w 329"/>
              <a:gd name="T29" fmla="*/ 204 h 423"/>
              <a:gd name="T30" fmla="*/ 11 w 329"/>
              <a:gd name="T31" fmla="*/ 250 h 423"/>
              <a:gd name="T32" fmla="*/ 120 w 329"/>
              <a:gd name="T33" fmla="*/ 386 h 423"/>
              <a:gd name="T34" fmla="*/ 207 w 329"/>
              <a:gd name="T35" fmla="*/ 423 h 423"/>
              <a:gd name="T36" fmla="*/ 329 w 329"/>
              <a:gd name="T37" fmla="*/ 301 h 423"/>
              <a:gd name="T38" fmla="*/ 329 w 329"/>
              <a:gd name="T39" fmla="*/ 99 h 423"/>
              <a:gd name="T40" fmla="*/ 296 w 329"/>
              <a:gd name="T41" fmla="*/ 66 h 423"/>
              <a:gd name="T42" fmla="*/ 319 w 329"/>
              <a:gd name="T43" fmla="*/ 301 h 423"/>
              <a:gd name="T44" fmla="*/ 207 w 329"/>
              <a:gd name="T45" fmla="*/ 413 h 423"/>
              <a:gd name="T46" fmla="*/ 127 w 329"/>
              <a:gd name="T47" fmla="*/ 380 h 423"/>
              <a:gd name="T48" fmla="*/ 19 w 329"/>
              <a:gd name="T49" fmla="*/ 244 h 423"/>
              <a:gd name="T50" fmla="*/ 14 w 329"/>
              <a:gd name="T51" fmla="*/ 227 h 423"/>
              <a:gd name="T52" fmla="*/ 22 w 329"/>
              <a:gd name="T53" fmla="*/ 211 h 423"/>
              <a:gd name="T54" fmla="*/ 37 w 329"/>
              <a:gd name="T55" fmla="*/ 206 h 423"/>
              <a:gd name="T56" fmla="*/ 55 w 329"/>
              <a:gd name="T57" fmla="*/ 215 h 423"/>
              <a:gd name="T58" fmla="*/ 96 w 329"/>
              <a:gd name="T59" fmla="*/ 263 h 423"/>
              <a:gd name="T60" fmla="*/ 101 w 329"/>
              <a:gd name="T61" fmla="*/ 265 h 423"/>
              <a:gd name="T62" fmla="*/ 104 w 329"/>
              <a:gd name="T63" fmla="*/ 260 h 423"/>
              <a:gd name="T64" fmla="*/ 104 w 329"/>
              <a:gd name="T65" fmla="*/ 68 h 423"/>
              <a:gd name="T66" fmla="*/ 128 w 329"/>
              <a:gd name="T67" fmla="*/ 45 h 423"/>
              <a:gd name="T68" fmla="*/ 151 w 329"/>
              <a:gd name="T69" fmla="*/ 68 h 423"/>
              <a:gd name="T70" fmla="*/ 151 w 329"/>
              <a:gd name="T71" fmla="*/ 202 h 423"/>
              <a:gd name="T72" fmla="*/ 156 w 329"/>
              <a:gd name="T73" fmla="*/ 207 h 423"/>
              <a:gd name="T74" fmla="*/ 161 w 329"/>
              <a:gd name="T75" fmla="*/ 202 h 423"/>
              <a:gd name="T76" fmla="*/ 161 w 329"/>
              <a:gd name="T77" fmla="*/ 33 h 423"/>
              <a:gd name="T78" fmla="*/ 184 w 329"/>
              <a:gd name="T79" fmla="*/ 10 h 423"/>
              <a:gd name="T80" fmla="*/ 207 w 329"/>
              <a:gd name="T81" fmla="*/ 33 h 423"/>
              <a:gd name="T82" fmla="*/ 207 w 329"/>
              <a:gd name="T83" fmla="*/ 191 h 423"/>
              <a:gd name="T84" fmla="*/ 212 w 329"/>
              <a:gd name="T85" fmla="*/ 195 h 423"/>
              <a:gd name="T86" fmla="*/ 217 w 329"/>
              <a:gd name="T87" fmla="*/ 191 h 423"/>
              <a:gd name="T88" fmla="*/ 217 w 329"/>
              <a:gd name="T89" fmla="*/ 56 h 423"/>
              <a:gd name="T90" fmla="*/ 240 w 329"/>
              <a:gd name="T91" fmla="*/ 33 h 423"/>
              <a:gd name="T92" fmla="*/ 263 w 329"/>
              <a:gd name="T93" fmla="*/ 56 h 423"/>
              <a:gd name="T94" fmla="*/ 263 w 329"/>
              <a:gd name="T95" fmla="*/ 199 h 423"/>
              <a:gd name="T96" fmla="*/ 268 w 329"/>
              <a:gd name="T97" fmla="*/ 203 h 423"/>
              <a:gd name="T98" fmla="*/ 273 w 329"/>
              <a:gd name="T99" fmla="*/ 199 h 423"/>
              <a:gd name="T100" fmla="*/ 273 w 329"/>
              <a:gd name="T101" fmla="*/ 99 h 423"/>
              <a:gd name="T102" fmla="*/ 296 w 329"/>
              <a:gd name="T103" fmla="*/ 75 h 423"/>
              <a:gd name="T104" fmla="*/ 319 w 329"/>
              <a:gd name="T105" fmla="*/ 99 h 423"/>
              <a:gd name="T106" fmla="*/ 319 w 329"/>
              <a:gd name="T107" fmla="*/ 30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9" h="423">
                <a:moveTo>
                  <a:pt x="296" y="66"/>
                </a:moveTo>
                <a:cubicBezTo>
                  <a:pt x="287" y="66"/>
                  <a:pt x="279" y="70"/>
                  <a:pt x="273" y="76"/>
                </a:cubicBezTo>
                <a:cubicBezTo>
                  <a:pt x="273" y="56"/>
                  <a:pt x="273" y="56"/>
                  <a:pt x="273" y="56"/>
                </a:cubicBezTo>
                <a:cubicBezTo>
                  <a:pt x="273" y="38"/>
                  <a:pt x="258" y="23"/>
                  <a:pt x="240" y="23"/>
                </a:cubicBezTo>
                <a:cubicBezTo>
                  <a:pt x="231" y="23"/>
                  <a:pt x="223" y="27"/>
                  <a:pt x="217" y="33"/>
                </a:cubicBezTo>
                <a:cubicBezTo>
                  <a:pt x="217" y="33"/>
                  <a:pt x="217" y="33"/>
                  <a:pt x="217" y="33"/>
                </a:cubicBezTo>
                <a:cubicBezTo>
                  <a:pt x="217" y="15"/>
                  <a:pt x="202" y="0"/>
                  <a:pt x="184" y="0"/>
                </a:cubicBezTo>
                <a:cubicBezTo>
                  <a:pt x="166" y="0"/>
                  <a:pt x="151" y="15"/>
                  <a:pt x="151" y="33"/>
                </a:cubicBezTo>
                <a:cubicBezTo>
                  <a:pt x="151" y="45"/>
                  <a:pt x="151" y="45"/>
                  <a:pt x="151" y="45"/>
                </a:cubicBezTo>
                <a:cubicBezTo>
                  <a:pt x="145" y="39"/>
                  <a:pt x="137" y="36"/>
                  <a:pt x="128" y="36"/>
                </a:cubicBezTo>
                <a:cubicBezTo>
                  <a:pt x="110" y="36"/>
                  <a:pt x="95" y="50"/>
                  <a:pt x="95" y="68"/>
                </a:cubicBezTo>
                <a:cubicBezTo>
                  <a:pt x="95" y="247"/>
                  <a:pt x="95" y="247"/>
                  <a:pt x="95" y="247"/>
                </a:cubicBezTo>
                <a:cubicBezTo>
                  <a:pt x="63" y="209"/>
                  <a:pt x="63" y="209"/>
                  <a:pt x="63" y="209"/>
                </a:cubicBezTo>
                <a:cubicBezTo>
                  <a:pt x="56" y="201"/>
                  <a:pt x="47" y="197"/>
                  <a:pt x="37" y="197"/>
                </a:cubicBezTo>
                <a:cubicBezTo>
                  <a:pt x="30" y="197"/>
                  <a:pt x="22" y="199"/>
                  <a:pt x="17" y="204"/>
                </a:cubicBezTo>
                <a:cubicBezTo>
                  <a:pt x="2" y="215"/>
                  <a:pt x="0" y="236"/>
                  <a:pt x="11" y="250"/>
                </a:cubicBezTo>
                <a:cubicBezTo>
                  <a:pt x="12" y="251"/>
                  <a:pt x="108" y="371"/>
                  <a:pt x="120" y="386"/>
                </a:cubicBezTo>
                <a:cubicBezTo>
                  <a:pt x="134" y="403"/>
                  <a:pt x="174" y="423"/>
                  <a:pt x="207" y="423"/>
                </a:cubicBezTo>
                <a:cubicBezTo>
                  <a:pt x="274" y="423"/>
                  <a:pt x="329" y="368"/>
                  <a:pt x="329" y="301"/>
                </a:cubicBezTo>
                <a:cubicBezTo>
                  <a:pt x="329" y="99"/>
                  <a:pt x="329" y="99"/>
                  <a:pt x="329" y="99"/>
                </a:cubicBezTo>
                <a:cubicBezTo>
                  <a:pt x="329" y="81"/>
                  <a:pt x="314" y="66"/>
                  <a:pt x="296" y="66"/>
                </a:cubicBezTo>
                <a:close/>
                <a:moveTo>
                  <a:pt x="319" y="301"/>
                </a:moveTo>
                <a:cubicBezTo>
                  <a:pt x="319" y="363"/>
                  <a:pt x="269" y="413"/>
                  <a:pt x="207" y="413"/>
                </a:cubicBezTo>
                <a:cubicBezTo>
                  <a:pt x="174" y="413"/>
                  <a:pt x="138" y="394"/>
                  <a:pt x="127" y="380"/>
                </a:cubicBezTo>
                <a:cubicBezTo>
                  <a:pt x="115" y="365"/>
                  <a:pt x="20" y="245"/>
                  <a:pt x="19" y="244"/>
                </a:cubicBezTo>
                <a:cubicBezTo>
                  <a:pt x="15" y="239"/>
                  <a:pt x="13" y="233"/>
                  <a:pt x="14" y="227"/>
                </a:cubicBezTo>
                <a:cubicBezTo>
                  <a:pt x="15" y="221"/>
                  <a:pt x="18" y="215"/>
                  <a:pt x="22" y="211"/>
                </a:cubicBezTo>
                <a:cubicBezTo>
                  <a:pt x="27" y="208"/>
                  <a:pt x="32" y="206"/>
                  <a:pt x="37" y="206"/>
                </a:cubicBezTo>
                <a:cubicBezTo>
                  <a:pt x="44" y="206"/>
                  <a:pt x="51" y="209"/>
                  <a:pt x="55" y="215"/>
                </a:cubicBezTo>
                <a:cubicBezTo>
                  <a:pt x="96" y="263"/>
                  <a:pt x="96" y="263"/>
                  <a:pt x="96" y="263"/>
                </a:cubicBezTo>
                <a:cubicBezTo>
                  <a:pt x="97" y="265"/>
                  <a:pt x="99" y="265"/>
                  <a:pt x="101" y="265"/>
                </a:cubicBezTo>
                <a:cubicBezTo>
                  <a:pt x="103" y="264"/>
                  <a:pt x="104" y="262"/>
                  <a:pt x="104" y="260"/>
                </a:cubicBezTo>
                <a:cubicBezTo>
                  <a:pt x="104" y="68"/>
                  <a:pt x="104" y="68"/>
                  <a:pt x="104" y="68"/>
                </a:cubicBezTo>
                <a:cubicBezTo>
                  <a:pt x="104" y="56"/>
                  <a:pt x="115" y="45"/>
                  <a:pt x="128" y="45"/>
                </a:cubicBezTo>
                <a:cubicBezTo>
                  <a:pt x="141" y="45"/>
                  <a:pt x="151" y="56"/>
                  <a:pt x="151" y="68"/>
                </a:cubicBezTo>
                <a:cubicBezTo>
                  <a:pt x="151" y="202"/>
                  <a:pt x="151" y="202"/>
                  <a:pt x="151" y="202"/>
                </a:cubicBezTo>
                <a:cubicBezTo>
                  <a:pt x="151" y="205"/>
                  <a:pt x="153" y="207"/>
                  <a:pt x="156" y="207"/>
                </a:cubicBezTo>
                <a:cubicBezTo>
                  <a:pt x="158" y="207"/>
                  <a:pt x="161" y="205"/>
                  <a:pt x="161" y="202"/>
                </a:cubicBezTo>
                <a:cubicBezTo>
                  <a:pt x="161" y="33"/>
                  <a:pt x="161" y="33"/>
                  <a:pt x="161" y="33"/>
                </a:cubicBezTo>
                <a:cubicBezTo>
                  <a:pt x="161" y="20"/>
                  <a:pt x="171" y="10"/>
                  <a:pt x="184" y="10"/>
                </a:cubicBezTo>
                <a:cubicBezTo>
                  <a:pt x="197" y="10"/>
                  <a:pt x="207" y="20"/>
                  <a:pt x="207" y="33"/>
                </a:cubicBezTo>
                <a:cubicBezTo>
                  <a:pt x="207" y="191"/>
                  <a:pt x="207" y="191"/>
                  <a:pt x="207" y="191"/>
                </a:cubicBezTo>
                <a:cubicBezTo>
                  <a:pt x="207" y="193"/>
                  <a:pt x="209" y="195"/>
                  <a:pt x="212" y="195"/>
                </a:cubicBezTo>
                <a:cubicBezTo>
                  <a:pt x="215" y="195"/>
                  <a:pt x="217" y="193"/>
                  <a:pt x="217" y="191"/>
                </a:cubicBezTo>
                <a:cubicBezTo>
                  <a:pt x="217" y="56"/>
                  <a:pt x="217" y="56"/>
                  <a:pt x="217" y="56"/>
                </a:cubicBezTo>
                <a:cubicBezTo>
                  <a:pt x="217" y="43"/>
                  <a:pt x="227" y="33"/>
                  <a:pt x="240" y="33"/>
                </a:cubicBezTo>
                <a:cubicBezTo>
                  <a:pt x="253" y="33"/>
                  <a:pt x="263" y="43"/>
                  <a:pt x="263" y="56"/>
                </a:cubicBezTo>
                <a:cubicBezTo>
                  <a:pt x="263" y="199"/>
                  <a:pt x="263" y="199"/>
                  <a:pt x="263" y="199"/>
                </a:cubicBezTo>
                <a:cubicBezTo>
                  <a:pt x="263" y="201"/>
                  <a:pt x="265" y="203"/>
                  <a:pt x="268" y="203"/>
                </a:cubicBezTo>
                <a:cubicBezTo>
                  <a:pt x="271" y="203"/>
                  <a:pt x="273" y="201"/>
                  <a:pt x="273" y="199"/>
                </a:cubicBezTo>
                <a:cubicBezTo>
                  <a:pt x="273" y="99"/>
                  <a:pt x="273" y="99"/>
                  <a:pt x="273" y="99"/>
                </a:cubicBezTo>
                <a:cubicBezTo>
                  <a:pt x="273" y="86"/>
                  <a:pt x="283" y="75"/>
                  <a:pt x="296" y="75"/>
                </a:cubicBezTo>
                <a:cubicBezTo>
                  <a:pt x="309" y="75"/>
                  <a:pt x="319" y="86"/>
                  <a:pt x="319" y="99"/>
                </a:cubicBezTo>
                <a:lnTo>
                  <a:pt x="319" y="3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Oval 20"/>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31"/>
          <p:cNvSpPr>
            <a:spLocks noEditPoints="1"/>
          </p:cNvSpPr>
          <p:nvPr/>
        </p:nvSpPr>
        <p:spPr bwMode="auto">
          <a:xfrm>
            <a:off x="1545085" y="3295435"/>
            <a:ext cx="584131" cy="593546"/>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9" name="Oval 1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32"/>
          <p:cNvSpPr>
            <a:spLocks noEditPoints="1"/>
          </p:cNvSpPr>
          <p:nvPr/>
        </p:nvSpPr>
        <p:spPr bwMode="auto">
          <a:xfrm>
            <a:off x="3245437" y="3264847"/>
            <a:ext cx="630741" cy="635199"/>
          </a:xfrm>
          <a:custGeom>
            <a:avLst/>
            <a:gdLst>
              <a:gd name="T0" fmla="*/ 224 w 410"/>
              <a:gd name="T1" fmla="*/ 333 h 413"/>
              <a:gd name="T2" fmla="*/ 197 w 410"/>
              <a:gd name="T3" fmla="*/ 274 h 413"/>
              <a:gd name="T4" fmla="*/ 227 w 410"/>
              <a:gd name="T5" fmla="*/ 199 h 413"/>
              <a:gd name="T6" fmla="*/ 153 w 410"/>
              <a:gd name="T7" fmla="*/ 102 h 413"/>
              <a:gd name="T8" fmla="*/ 80 w 410"/>
              <a:gd name="T9" fmla="*/ 199 h 413"/>
              <a:gd name="T10" fmla="*/ 111 w 410"/>
              <a:gd name="T11" fmla="*/ 276 h 413"/>
              <a:gd name="T12" fmla="*/ 85 w 410"/>
              <a:gd name="T13" fmla="*/ 332 h 413"/>
              <a:gd name="T14" fmla="*/ 0 w 410"/>
              <a:gd name="T15" fmla="*/ 409 h 413"/>
              <a:gd name="T16" fmla="*/ 5 w 410"/>
              <a:gd name="T17" fmla="*/ 413 h 413"/>
              <a:gd name="T18" fmla="*/ 302 w 410"/>
              <a:gd name="T19" fmla="*/ 413 h 413"/>
              <a:gd name="T20" fmla="*/ 307 w 410"/>
              <a:gd name="T21" fmla="*/ 409 h 413"/>
              <a:gd name="T22" fmla="*/ 224 w 410"/>
              <a:gd name="T23" fmla="*/ 333 h 413"/>
              <a:gd name="T24" fmla="*/ 90 w 410"/>
              <a:gd name="T25" fmla="*/ 199 h 413"/>
              <a:gd name="T26" fmla="*/ 153 w 410"/>
              <a:gd name="T27" fmla="*/ 112 h 413"/>
              <a:gd name="T28" fmla="*/ 217 w 410"/>
              <a:gd name="T29" fmla="*/ 199 h 413"/>
              <a:gd name="T30" fmla="*/ 153 w 410"/>
              <a:gd name="T31" fmla="*/ 285 h 413"/>
              <a:gd name="T32" fmla="*/ 120 w 410"/>
              <a:gd name="T33" fmla="*/ 271 h 413"/>
              <a:gd name="T34" fmla="*/ 118 w 410"/>
              <a:gd name="T35" fmla="*/ 269 h 413"/>
              <a:gd name="T36" fmla="*/ 90 w 410"/>
              <a:gd name="T37" fmla="*/ 199 h 413"/>
              <a:gd name="T38" fmla="*/ 10 w 410"/>
              <a:gd name="T39" fmla="*/ 404 h 413"/>
              <a:gd name="T40" fmla="*/ 87 w 410"/>
              <a:gd name="T41" fmla="*/ 341 h 413"/>
              <a:gd name="T42" fmla="*/ 88 w 410"/>
              <a:gd name="T43" fmla="*/ 341 h 413"/>
              <a:gd name="T44" fmla="*/ 120 w 410"/>
              <a:gd name="T45" fmla="*/ 283 h 413"/>
              <a:gd name="T46" fmla="*/ 153 w 410"/>
              <a:gd name="T47" fmla="*/ 295 h 413"/>
              <a:gd name="T48" fmla="*/ 188 w 410"/>
              <a:gd name="T49" fmla="*/ 282 h 413"/>
              <a:gd name="T50" fmla="*/ 194 w 410"/>
              <a:gd name="T51" fmla="*/ 313 h 413"/>
              <a:gd name="T52" fmla="*/ 221 w 410"/>
              <a:gd name="T53" fmla="*/ 342 h 413"/>
              <a:gd name="T54" fmla="*/ 222 w 410"/>
              <a:gd name="T55" fmla="*/ 342 h 413"/>
              <a:gd name="T56" fmla="*/ 297 w 410"/>
              <a:gd name="T57" fmla="*/ 404 h 413"/>
              <a:gd name="T58" fmla="*/ 10 w 410"/>
              <a:gd name="T59" fmla="*/ 404 h 413"/>
              <a:gd name="T60" fmla="*/ 262 w 410"/>
              <a:gd name="T61" fmla="*/ 270 h 413"/>
              <a:gd name="T62" fmla="*/ 286 w 410"/>
              <a:gd name="T63" fmla="*/ 250 h 413"/>
              <a:gd name="T64" fmla="*/ 262 w 410"/>
              <a:gd name="T65" fmla="*/ 229 h 413"/>
              <a:gd name="T66" fmla="*/ 237 w 410"/>
              <a:gd name="T67" fmla="*/ 250 h 413"/>
              <a:gd name="T68" fmla="*/ 262 w 410"/>
              <a:gd name="T69" fmla="*/ 270 h 413"/>
              <a:gd name="T70" fmla="*/ 262 w 410"/>
              <a:gd name="T71" fmla="*/ 238 h 413"/>
              <a:gd name="T72" fmla="*/ 276 w 410"/>
              <a:gd name="T73" fmla="*/ 250 h 413"/>
              <a:gd name="T74" fmla="*/ 262 w 410"/>
              <a:gd name="T75" fmla="*/ 261 h 413"/>
              <a:gd name="T76" fmla="*/ 247 w 410"/>
              <a:gd name="T77" fmla="*/ 250 h 413"/>
              <a:gd name="T78" fmla="*/ 262 w 410"/>
              <a:gd name="T79" fmla="*/ 238 h 413"/>
              <a:gd name="T80" fmla="*/ 327 w 410"/>
              <a:gd name="T81" fmla="*/ 0 h 413"/>
              <a:gd name="T82" fmla="*/ 244 w 410"/>
              <a:gd name="T83" fmla="*/ 69 h 413"/>
              <a:gd name="T84" fmla="*/ 327 w 410"/>
              <a:gd name="T85" fmla="*/ 138 h 413"/>
              <a:gd name="T86" fmla="*/ 410 w 410"/>
              <a:gd name="T87" fmla="*/ 69 h 413"/>
              <a:gd name="T88" fmla="*/ 327 w 410"/>
              <a:gd name="T89" fmla="*/ 0 h 413"/>
              <a:gd name="T90" fmla="*/ 327 w 410"/>
              <a:gd name="T91" fmla="*/ 129 h 413"/>
              <a:gd name="T92" fmla="*/ 253 w 410"/>
              <a:gd name="T93" fmla="*/ 69 h 413"/>
              <a:gd name="T94" fmla="*/ 327 w 410"/>
              <a:gd name="T95" fmla="*/ 9 h 413"/>
              <a:gd name="T96" fmla="*/ 401 w 410"/>
              <a:gd name="T97" fmla="*/ 69 h 413"/>
              <a:gd name="T98" fmla="*/ 327 w 410"/>
              <a:gd name="T99" fmla="*/ 129 h 413"/>
              <a:gd name="T100" fmla="*/ 318 w 410"/>
              <a:gd name="T101" fmla="*/ 167 h 413"/>
              <a:gd name="T102" fmla="*/ 281 w 410"/>
              <a:gd name="T103" fmla="*/ 199 h 413"/>
              <a:gd name="T104" fmla="*/ 318 w 410"/>
              <a:gd name="T105" fmla="*/ 230 h 413"/>
              <a:gd name="T106" fmla="*/ 355 w 410"/>
              <a:gd name="T107" fmla="*/ 199 h 413"/>
              <a:gd name="T108" fmla="*/ 318 w 410"/>
              <a:gd name="T109" fmla="*/ 167 h 413"/>
              <a:gd name="T110" fmla="*/ 318 w 410"/>
              <a:gd name="T111" fmla="*/ 220 h 413"/>
              <a:gd name="T112" fmla="*/ 290 w 410"/>
              <a:gd name="T113" fmla="*/ 199 h 413"/>
              <a:gd name="T114" fmla="*/ 318 w 410"/>
              <a:gd name="T115" fmla="*/ 177 h 413"/>
              <a:gd name="T116" fmla="*/ 345 w 410"/>
              <a:gd name="T117" fmla="*/ 199 h 413"/>
              <a:gd name="T118" fmla="*/ 318 w 410"/>
              <a:gd name="T119" fmla="*/ 22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10" h="413">
                <a:moveTo>
                  <a:pt x="224" y="333"/>
                </a:moveTo>
                <a:cubicBezTo>
                  <a:pt x="204" y="327"/>
                  <a:pt x="198" y="295"/>
                  <a:pt x="197" y="274"/>
                </a:cubicBezTo>
                <a:cubicBezTo>
                  <a:pt x="215" y="257"/>
                  <a:pt x="227" y="229"/>
                  <a:pt x="227" y="199"/>
                </a:cubicBezTo>
                <a:cubicBezTo>
                  <a:pt x="227" y="139"/>
                  <a:pt x="199" y="102"/>
                  <a:pt x="153" y="102"/>
                </a:cubicBezTo>
                <a:cubicBezTo>
                  <a:pt x="108" y="102"/>
                  <a:pt x="80" y="139"/>
                  <a:pt x="80" y="199"/>
                </a:cubicBezTo>
                <a:cubicBezTo>
                  <a:pt x="80" y="229"/>
                  <a:pt x="93" y="258"/>
                  <a:pt x="111" y="276"/>
                </a:cubicBezTo>
                <a:cubicBezTo>
                  <a:pt x="110" y="298"/>
                  <a:pt x="104" y="326"/>
                  <a:pt x="85" y="332"/>
                </a:cubicBezTo>
                <a:cubicBezTo>
                  <a:pt x="30" y="343"/>
                  <a:pt x="0" y="370"/>
                  <a:pt x="0" y="409"/>
                </a:cubicBezTo>
                <a:cubicBezTo>
                  <a:pt x="0" y="411"/>
                  <a:pt x="2" y="413"/>
                  <a:pt x="5" y="413"/>
                </a:cubicBezTo>
                <a:cubicBezTo>
                  <a:pt x="302" y="413"/>
                  <a:pt x="302" y="413"/>
                  <a:pt x="302" y="413"/>
                </a:cubicBezTo>
                <a:cubicBezTo>
                  <a:pt x="305" y="413"/>
                  <a:pt x="307" y="411"/>
                  <a:pt x="307" y="409"/>
                </a:cubicBezTo>
                <a:cubicBezTo>
                  <a:pt x="307" y="370"/>
                  <a:pt x="278" y="344"/>
                  <a:pt x="224" y="333"/>
                </a:cubicBezTo>
                <a:close/>
                <a:moveTo>
                  <a:pt x="90" y="199"/>
                </a:moveTo>
                <a:cubicBezTo>
                  <a:pt x="90" y="157"/>
                  <a:pt x="107" y="112"/>
                  <a:pt x="153" y="112"/>
                </a:cubicBezTo>
                <a:cubicBezTo>
                  <a:pt x="200" y="112"/>
                  <a:pt x="217" y="157"/>
                  <a:pt x="217" y="199"/>
                </a:cubicBezTo>
                <a:cubicBezTo>
                  <a:pt x="217" y="248"/>
                  <a:pt x="184" y="285"/>
                  <a:pt x="153" y="285"/>
                </a:cubicBezTo>
                <a:cubicBezTo>
                  <a:pt x="141" y="285"/>
                  <a:pt x="129" y="280"/>
                  <a:pt x="120" y="271"/>
                </a:cubicBezTo>
                <a:cubicBezTo>
                  <a:pt x="119" y="270"/>
                  <a:pt x="119" y="270"/>
                  <a:pt x="118" y="269"/>
                </a:cubicBezTo>
                <a:cubicBezTo>
                  <a:pt x="101" y="252"/>
                  <a:pt x="90" y="224"/>
                  <a:pt x="90" y="199"/>
                </a:cubicBezTo>
                <a:close/>
                <a:moveTo>
                  <a:pt x="10" y="404"/>
                </a:moveTo>
                <a:cubicBezTo>
                  <a:pt x="12" y="372"/>
                  <a:pt x="38" y="351"/>
                  <a:pt x="87" y="341"/>
                </a:cubicBezTo>
                <a:cubicBezTo>
                  <a:pt x="88" y="341"/>
                  <a:pt x="88" y="341"/>
                  <a:pt x="88" y="341"/>
                </a:cubicBezTo>
                <a:cubicBezTo>
                  <a:pt x="109" y="335"/>
                  <a:pt x="118" y="308"/>
                  <a:pt x="120" y="283"/>
                </a:cubicBezTo>
                <a:cubicBezTo>
                  <a:pt x="130" y="290"/>
                  <a:pt x="142" y="295"/>
                  <a:pt x="153" y="295"/>
                </a:cubicBezTo>
                <a:cubicBezTo>
                  <a:pt x="166" y="295"/>
                  <a:pt x="178" y="290"/>
                  <a:pt x="188" y="282"/>
                </a:cubicBezTo>
                <a:cubicBezTo>
                  <a:pt x="189" y="293"/>
                  <a:pt x="191" y="304"/>
                  <a:pt x="194" y="313"/>
                </a:cubicBezTo>
                <a:cubicBezTo>
                  <a:pt x="200" y="328"/>
                  <a:pt x="209" y="339"/>
                  <a:pt x="221" y="342"/>
                </a:cubicBezTo>
                <a:cubicBezTo>
                  <a:pt x="222" y="342"/>
                  <a:pt x="222" y="342"/>
                  <a:pt x="222" y="342"/>
                </a:cubicBezTo>
                <a:cubicBezTo>
                  <a:pt x="270" y="352"/>
                  <a:pt x="295" y="373"/>
                  <a:pt x="297" y="404"/>
                </a:cubicBezTo>
                <a:lnTo>
                  <a:pt x="10" y="404"/>
                </a:lnTo>
                <a:close/>
                <a:moveTo>
                  <a:pt x="262" y="270"/>
                </a:moveTo>
                <a:cubicBezTo>
                  <a:pt x="275" y="270"/>
                  <a:pt x="286" y="261"/>
                  <a:pt x="286" y="250"/>
                </a:cubicBezTo>
                <a:cubicBezTo>
                  <a:pt x="286" y="238"/>
                  <a:pt x="275" y="229"/>
                  <a:pt x="262" y="229"/>
                </a:cubicBezTo>
                <a:cubicBezTo>
                  <a:pt x="248" y="229"/>
                  <a:pt x="237" y="238"/>
                  <a:pt x="237" y="250"/>
                </a:cubicBezTo>
                <a:cubicBezTo>
                  <a:pt x="237" y="261"/>
                  <a:pt x="248" y="270"/>
                  <a:pt x="262" y="270"/>
                </a:cubicBezTo>
                <a:close/>
                <a:moveTo>
                  <a:pt x="262" y="238"/>
                </a:moveTo>
                <a:cubicBezTo>
                  <a:pt x="270" y="238"/>
                  <a:pt x="276" y="243"/>
                  <a:pt x="276" y="250"/>
                </a:cubicBezTo>
                <a:cubicBezTo>
                  <a:pt x="276" y="256"/>
                  <a:pt x="270" y="261"/>
                  <a:pt x="262" y="261"/>
                </a:cubicBezTo>
                <a:cubicBezTo>
                  <a:pt x="253" y="261"/>
                  <a:pt x="247" y="256"/>
                  <a:pt x="247" y="250"/>
                </a:cubicBezTo>
                <a:cubicBezTo>
                  <a:pt x="247" y="243"/>
                  <a:pt x="253" y="238"/>
                  <a:pt x="262" y="238"/>
                </a:cubicBezTo>
                <a:close/>
                <a:moveTo>
                  <a:pt x="327" y="0"/>
                </a:moveTo>
                <a:cubicBezTo>
                  <a:pt x="281" y="0"/>
                  <a:pt x="244" y="31"/>
                  <a:pt x="244" y="69"/>
                </a:cubicBezTo>
                <a:cubicBezTo>
                  <a:pt x="244" y="107"/>
                  <a:pt x="281" y="138"/>
                  <a:pt x="327" y="138"/>
                </a:cubicBezTo>
                <a:cubicBezTo>
                  <a:pt x="373" y="138"/>
                  <a:pt x="410" y="107"/>
                  <a:pt x="410" y="69"/>
                </a:cubicBezTo>
                <a:cubicBezTo>
                  <a:pt x="410" y="31"/>
                  <a:pt x="373" y="0"/>
                  <a:pt x="327" y="0"/>
                </a:cubicBezTo>
                <a:close/>
                <a:moveTo>
                  <a:pt x="327" y="129"/>
                </a:moveTo>
                <a:cubicBezTo>
                  <a:pt x="286" y="129"/>
                  <a:pt x="253" y="102"/>
                  <a:pt x="253" y="69"/>
                </a:cubicBezTo>
                <a:cubicBezTo>
                  <a:pt x="253" y="36"/>
                  <a:pt x="286" y="9"/>
                  <a:pt x="327" y="9"/>
                </a:cubicBezTo>
                <a:cubicBezTo>
                  <a:pt x="368" y="9"/>
                  <a:pt x="401" y="36"/>
                  <a:pt x="401" y="69"/>
                </a:cubicBezTo>
                <a:cubicBezTo>
                  <a:pt x="401" y="102"/>
                  <a:pt x="368" y="129"/>
                  <a:pt x="327" y="129"/>
                </a:cubicBezTo>
                <a:close/>
                <a:moveTo>
                  <a:pt x="318" y="167"/>
                </a:moveTo>
                <a:cubicBezTo>
                  <a:pt x="298" y="167"/>
                  <a:pt x="281" y="181"/>
                  <a:pt x="281" y="199"/>
                </a:cubicBezTo>
                <a:cubicBezTo>
                  <a:pt x="281" y="216"/>
                  <a:pt x="298" y="230"/>
                  <a:pt x="318" y="230"/>
                </a:cubicBezTo>
                <a:cubicBezTo>
                  <a:pt x="338" y="230"/>
                  <a:pt x="355" y="216"/>
                  <a:pt x="355" y="199"/>
                </a:cubicBezTo>
                <a:cubicBezTo>
                  <a:pt x="355" y="181"/>
                  <a:pt x="338" y="167"/>
                  <a:pt x="318" y="167"/>
                </a:cubicBezTo>
                <a:close/>
                <a:moveTo>
                  <a:pt x="318" y="220"/>
                </a:moveTo>
                <a:cubicBezTo>
                  <a:pt x="303" y="220"/>
                  <a:pt x="290" y="211"/>
                  <a:pt x="290" y="199"/>
                </a:cubicBezTo>
                <a:cubicBezTo>
                  <a:pt x="290" y="187"/>
                  <a:pt x="303" y="177"/>
                  <a:pt x="318" y="177"/>
                </a:cubicBezTo>
                <a:cubicBezTo>
                  <a:pt x="333" y="177"/>
                  <a:pt x="345" y="187"/>
                  <a:pt x="345" y="199"/>
                </a:cubicBezTo>
                <a:cubicBezTo>
                  <a:pt x="345" y="211"/>
                  <a:pt x="333" y="220"/>
                  <a:pt x="318"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7" name="Oval 14"/>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33"/>
          <p:cNvSpPr>
            <a:spLocks noEditPoints="1"/>
          </p:cNvSpPr>
          <p:nvPr/>
        </p:nvSpPr>
        <p:spPr bwMode="auto">
          <a:xfrm>
            <a:off x="4911755" y="3235560"/>
            <a:ext cx="746724" cy="559704"/>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8" name="Oval 15"/>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34"/>
          <p:cNvSpPr>
            <a:spLocks noEditPoints="1"/>
          </p:cNvSpPr>
          <p:nvPr/>
        </p:nvSpPr>
        <p:spPr bwMode="auto">
          <a:xfrm>
            <a:off x="8359410" y="3235560"/>
            <a:ext cx="746697" cy="559704"/>
          </a:xfrm>
          <a:custGeom>
            <a:avLst/>
            <a:gdLst>
              <a:gd name="T0" fmla="*/ 419 w 486"/>
              <a:gd name="T1" fmla="*/ 279 h 364"/>
              <a:gd name="T2" fmla="*/ 390 w 486"/>
              <a:gd name="T3" fmla="*/ 171 h 364"/>
              <a:gd name="T4" fmla="*/ 363 w 486"/>
              <a:gd name="T5" fmla="*/ 279 h 364"/>
              <a:gd name="T6" fmla="*/ 295 w 486"/>
              <a:gd name="T7" fmla="*/ 359 h 364"/>
              <a:gd name="T8" fmla="*/ 481 w 486"/>
              <a:gd name="T9" fmla="*/ 364 h 364"/>
              <a:gd name="T10" fmla="*/ 434 w 486"/>
              <a:gd name="T11" fmla="*/ 312 h 364"/>
              <a:gd name="T12" fmla="*/ 390 w 486"/>
              <a:gd name="T13" fmla="*/ 181 h 364"/>
              <a:gd name="T14" fmla="*/ 390 w 486"/>
              <a:gd name="T15" fmla="*/ 283 h 364"/>
              <a:gd name="T16" fmla="*/ 305 w 486"/>
              <a:gd name="T17" fmla="*/ 355 h 364"/>
              <a:gd name="T18" fmla="*/ 351 w 486"/>
              <a:gd name="T19" fmla="*/ 320 h 364"/>
              <a:gd name="T20" fmla="*/ 390 w 486"/>
              <a:gd name="T21" fmla="*/ 292 h 364"/>
              <a:gd name="T22" fmla="*/ 431 w 486"/>
              <a:gd name="T23" fmla="*/ 321 h 364"/>
              <a:gd name="T24" fmla="*/ 476 w 486"/>
              <a:gd name="T25" fmla="*/ 355 h 364"/>
              <a:gd name="T26" fmla="*/ 322 w 486"/>
              <a:gd name="T27" fmla="*/ 216 h 364"/>
              <a:gd name="T28" fmla="*/ 327 w 486"/>
              <a:gd name="T29" fmla="*/ 215 h 364"/>
              <a:gd name="T30" fmla="*/ 321 w 486"/>
              <a:gd name="T31" fmla="*/ 177 h 364"/>
              <a:gd name="T32" fmla="*/ 297 w 486"/>
              <a:gd name="T33" fmla="*/ 37 h 364"/>
              <a:gd name="T34" fmla="*/ 204 w 486"/>
              <a:gd name="T35" fmla="*/ 0 h 364"/>
              <a:gd name="T36" fmla="*/ 171 w 486"/>
              <a:gd name="T37" fmla="*/ 137 h 364"/>
              <a:gd name="T38" fmla="*/ 154 w 486"/>
              <a:gd name="T39" fmla="*/ 189 h 364"/>
              <a:gd name="T40" fmla="*/ 208 w 486"/>
              <a:gd name="T41" fmla="*/ 143 h 364"/>
              <a:gd name="T42" fmla="*/ 289 w 486"/>
              <a:gd name="T43" fmla="*/ 179 h 364"/>
              <a:gd name="T44" fmla="*/ 293 w 486"/>
              <a:gd name="T45" fmla="*/ 170 h 364"/>
              <a:gd name="T46" fmla="*/ 227 w 486"/>
              <a:gd name="T47" fmla="*/ 130 h 364"/>
              <a:gd name="T48" fmla="*/ 205 w 486"/>
              <a:gd name="T49" fmla="*/ 133 h 364"/>
              <a:gd name="T50" fmla="*/ 200 w 486"/>
              <a:gd name="T51" fmla="*/ 139 h 364"/>
              <a:gd name="T52" fmla="*/ 181 w 486"/>
              <a:gd name="T53" fmla="*/ 134 h 364"/>
              <a:gd name="T54" fmla="*/ 178 w 486"/>
              <a:gd name="T55" fmla="*/ 129 h 364"/>
              <a:gd name="T56" fmla="*/ 204 w 486"/>
              <a:gd name="T57" fmla="*/ 9 h 364"/>
              <a:gd name="T58" fmla="*/ 276 w 486"/>
              <a:gd name="T59" fmla="*/ 49 h 364"/>
              <a:gd name="T60" fmla="*/ 369 w 486"/>
              <a:gd name="T61" fmla="*/ 108 h 364"/>
              <a:gd name="T62" fmla="*/ 311 w 486"/>
              <a:gd name="T63" fmla="*/ 173 h 364"/>
              <a:gd name="T64" fmla="*/ 297 w 486"/>
              <a:gd name="T65" fmla="*/ 173 h 364"/>
              <a:gd name="T66" fmla="*/ 139 w 486"/>
              <a:gd name="T67" fmla="*/ 312 h 364"/>
              <a:gd name="T68" fmla="*/ 142 w 486"/>
              <a:gd name="T69" fmla="*/ 232 h 364"/>
              <a:gd name="T70" fmla="*/ 49 w 486"/>
              <a:gd name="T71" fmla="*/ 232 h 364"/>
              <a:gd name="T72" fmla="*/ 54 w 486"/>
              <a:gd name="T73" fmla="*/ 311 h 364"/>
              <a:gd name="T74" fmla="*/ 5 w 486"/>
              <a:gd name="T75" fmla="*/ 364 h 364"/>
              <a:gd name="T76" fmla="*/ 191 w 486"/>
              <a:gd name="T77" fmla="*/ 359 h 364"/>
              <a:gd name="T78" fmla="*/ 59 w 486"/>
              <a:gd name="T79" fmla="*/ 232 h 364"/>
              <a:gd name="T80" fmla="*/ 132 w 486"/>
              <a:gd name="T81" fmla="*/ 232 h 364"/>
              <a:gd name="T82" fmla="*/ 59 w 486"/>
              <a:gd name="T83" fmla="*/ 232 h 364"/>
              <a:gd name="T84" fmla="*/ 56 w 486"/>
              <a:gd name="T85" fmla="*/ 320 h 364"/>
              <a:gd name="T86" fmla="*/ 77 w 486"/>
              <a:gd name="T87" fmla="*/ 286 h 364"/>
              <a:gd name="T88" fmla="*/ 115 w 486"/>
              <a:gd name="T89" fmla="*/ 286 h 364"/>
              <a:gd name="T90" fmla="*/ 137 w 486"/>
              <a:gd name="T91" fmla="*/ 321 h 364"/>
              <a:gd name="T92" fmla="*/ 10 w 486"/>
              <a:gd name="T93" fmla="*/ 35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6" h="364">
                <a:moveTo>
                  <a:pt x="434" y="312"/>
                </a:moveTo>
                <a:cubicBezTo>
                  <a:pt x="423" y="309"/>
                  <a:pt x="419" y="290"/>
                  <a:pt x="419" y="279"/>
                </a:cubicBezTo>
                <a:cubicBezTo>
                  <a:pt x="429" y="267"/>
                  <a:pt x="437" y="250"/>
                  <a:pt x="437" y="232"/>
                </a:cubicBezTo>
                <a:cubicBezTo>
                  <a:pt x="437" y="195"/>
                  <a:pt x="419" y="171"/>
                  <a:pt x="390" y="171"/>
                </a:cubicBezTo>
                <a:cubicBezTo>
                  <a:pt x="362" y="171"/>
                  <a:pt x="344" y="195"/>
                  <a:pt x="344" y="232"/>
                </a:cubicBezTo>
                <a:cubicBezTo>
                  <a:pt x="344" y="251"/>
                  <a:pt x="352" y="268"/>
                  <a:pt x="363" y="279"/>
                </a:cubicBezTo>
                <a:cubicBezTo>
                  <a:pt x="362" y="293"/>
                  <a:pt x="358" y="308"/>
                  <a:pt x="348" y="311"/>
                </a:cubicBezTo>
                <a:cubicBezTo>
                  <a:pt x="304" y="320"/>
                  <a:pt x="295" y="342"/>
                  <a:pt x="295" y="359"/>
                </a:cubicBezTo>
                <a:cubicBezTo>
                  <a:pt x="295" y="362"/>
                  <a:pt x="297" y="364"/>
                  <a:pt x="300" y="364"/>
                </a:cubicBezTo>
                <a:cubicBezTo>
                  <a:pt x="481" y="364"/>
                  <a:pt x="481" y="364"/>
                  <a:pt x="481" y="364"/>
                </a:cubicBezTo>
                <a:cubicBezTo>
                  <a:pt x="483" y="364"/>
                  <a:pt x="486" y="362"/>
                  <a:pt x="486" y="359"/>
                </a:cubicBezTo>
                <a:cubicBezTo>
                  <a:pt x="486" y="343"/>
                  <a:pt x="477" y="321"/>
                  <a:pt x="434" y="312"/>
                </a:cubicBezTo>
                <a:close/>
                <a:moveTo>
                  <a:pt x="354" y="232"/>
                </a:moveTo>
                <a:cubicBezTo>
                  <a:pt x="354" y="185"/>
                  <a:pt x="382" y="181"/>
                  <a:pt x="390" y="181"/>
                </a:cubicBezTo>
                <a:cubicBezTo>
                  <a:pt x="399" y="181"/>
                  <a:pt x="427" y="185"/>
                  <a:pt x="427" y="232"/>
                </a:cubicBezTo>
                <a:cubicBezTo>
                  <a:pt x="427" y="261"/>
                  <a:pt x="408" y="283"/>
                  <a:pt x="390" y="283"/>
                </a:cubicBezTo>
                <a:cubicBezTo>
                  <a:pt x="373" y="283"/>
                  <a:pt x="354" y="261"/>
                  <a:pt x="354" y="232"/>
                </a:cubicBezTo>
                <a:close/>
                <a:moveTo>
                  <a:pt x="305" y="355"/>
                </a:moveTo>
                <a:cubicBezTo>
                  <a:pt x="307" y="338"/>
                  <a:pt x="323" y="326"/>
                  <a:pt x="351" y="320"/>
                </a:cubicBezTo>
                <a:cubicBezTo>
                  <a:pt x="351" y="320"/>
                  <a:pt x="351" y="320"/>
                  <a:pt x="351" y="320"/>
                </a:cubicBezTo>
                <a:cubicBezTo>
                  <a:pt x="364" y="316"/>
                  <a:pt x="370" y="301"/>
                  <a:pt x="372" y="286"/>
                </a:cubicBezTo>
                <a:cubicBezTo>
                  <a:pt x="377" y="290"/>
                  <a:pt x="384" y="292"/>
                  <a:pt x="390" y="292"/>
                </a:cubicBezTo>
                <a:cubicBezTo>
                  <a:pt x="397" y="292"/>
                  <a:pt x="404" y="290"/>
                  <a:pt x="410" y="286"/>
                </a:cubicBezTo>
                <a:cubicBezTo>
                  <a:pt x="412" y="302"/>
                  <a:pt x="418" y="317"/>
                  <a:pt x="431" y="321"/>
                </a:cubicBezTo>
                <a:cubicBezTo>
                  <a:pt x="431" y="321"/>
                  <a:pt x="431" y="321"/>
                  <a:pt x="432" y="321"/>
                </a:cubicBezTo>
                <a:cubicBezTo>
                  <a:pt x="459" y="326"/>
                  <a:pt x="474" y="338"/>
                  <a:pt x="476" y="355"/>
                </a:cubicBezTo>
                <a:lnTo>
                  <a:pt x="305" y="355"/>
                </a:lnTo>
                <a:close/>
                <a:moveTo>
                  <a:pt x="322" y="216"/>
                </a:moveTo>
                <a:cubicBezTo>
                  <a:pt x="323" y="216"/>
                  <a:pt x="323" y="216"/>
                  <a:pt x="324" y="216"/>
                </a:cubicBezTo>
                <a:cubicBezTo>
                  <a:pt x="325" y="216"/>
                  <a:pt x="327" y="216"/>
                  <a:pt x="327" y="215"/>
                </a:cubicBezTo>
                <a:cubicBezTo>
                  <a:pt x="329" y="214"/>
                  <a:pt x="330" y="212"/>
                  <a:pt x="329" y="210"/>
                </a:cubicBezTo>
                <a:cubicBezTo>
                  <a:pt x="329" y="210"/>
                  <a:pt x="322" y="195"/>
                  <a:pt x="321" y="177"/>
                </a:cubicBezTo>
                <a:cubicBezTo>
                  <a:pt x="355" y="168"/>
                  <a:pt x="378" y="140"/>
                  <a:pt x="378" y="108"/>
                </a:cubicBezTo>
                <a:cubicBezTo>
                  <a:pt x="378" y="69"/>
                  <a:pt x="342" y="37"/>
                  <a:pt x="297" y="37"/>
                </a:cubicBezTo>
                <a:cubicBezTo>
                  <a:pt x="290" y="37"/>
                  <a:pt x="283" y="37"/>
                  <a:pt x="277" y="39"/>
                </a:cubicBezTo>
                <a:cubicBezTo>
                  <a:pt x="263" y="15"/>
                  <a:pt x="235" y="0"/>
                  <a:pt x="204" y="0"/>
                </a:cubicBezTo>
                <a:cubicBezTo>
                  <a:pt x="159" y="0"/>
                  <a:pt x="123" y="32"/>
                  <a:pt x="123" y="71"/>
                </a:cubicBezTo>
                <a:cubicBezTo>
                  <a:pt x="123" y="100"/>
                  <a:pt x="142" y="125"/>
                  <a:pt x="171" y="137"/>
                </a:cubicBezTo>
                <a:cubicBezTo>
                  <a:pt x="170" y="163"/>
                  <a:pt x="154" y="183"/>
                  <a:pt x="154" y="183"/>
                </a:cubicBezTo>
                <a:cubicBezTo>
                  <a:pt x="153" y="185"/>
                  <a:pt x="153" y="188"/>
                  <a:pt x="154" y="189"/>
                </a:cubicBezTo>
                <a:cubicBezTo>
                  <a:pt x="156" y="191"/>
                  <a:pt x="158" y="191"/>
                  <a:pt x="160" y="191"/>
                </a:cubicBezTo>
                <a:cubicBezTo>
                  <a:pt x="185" y="179"/>
                  <a:pt x="201" y="164"/>
                  <a:pt x="208" y="143"/>
                </a:cubicBezTo>
                <a:cubicBezTo>
                  <a:pt x="214" y="142"/>
                  <a:pt x="219" y="142"/>
                  <a:pt x="224" y="141"/>
                </a:cubicBezTo>
                <a:cubicBezTo>
                  <a:pt x="237" y="163"/>
                  <a:pt x="261" y="177"/>
                  <a:pt x="289" y="179"/>
                </a:cubicBezTo>
                <a:cubicBezTo>
                  <a:pt x="296" y="193"/>
                  <a:pt x="306" y="205"/>
                  <a:pt x="322" y="216"/>
                </a:cubicBezTo>
                <a:close/>
                <a:moveTo>
                  <a:pt x="293" y="170"/>
                </a:moveTo>
                <a:cubicBezTo>
                  <a:pt x="266" y="169"/>
                  <a:pt x="242" y="155"/>
                  <a:pt x="231" y="133"/>
                </a:cubicBezTo>
                <a:cubicBezTo>
                  <a:pt x="230" y="131"/>
                  <a:pt x="228" y="130"/>
                  <a:pt x="227" y="130"/>
                </a:cubicBezTo>
                <a:cubicBezTo>
                  <a:pt x="226" y="130"/>
                  <a:pt x="226" y="130"/>
                  <a:pt x="225" y="131"/>
                </a:cubicBezTo>
                <a:cubicBezTo>
                  <a:pt x="219" y="132"/>
                  <a:pt x="212" y="133"/>
                  <a:pt x="205" y="133"/>
                </a:cubicBezTo>
                <a:cubicBezTo>
                  <a:pt x="202" y="133"/>
                  <a:pt x="201" y="135"/>
                  <a:pt x="200" y="137"/>
                </a:cubicBezTo>
                <a:cubicBezTo>
                  <a:pt x="200" y="138"/>
                  <a:pt x="200" y="138"/>
                  <a:pt x="200" y="139"/>
                </a:cubicBezTo>
                <a:cubicBezTo>
                  <a:pt x="195" y="154"/>
                  <a:pt x="185" y="165"/>
                  <a:pt x="170" y="175"/>
                </a:cubicBezTo>
                <a:cubicBezTo>
                  <a:pt x="175" y="165"/>
                  <a:pt x="180" y="150"/>
                  <a:pt x="181" y="134"/>
                </a:cubicBezTo>
                <a:cubicBezTo>
                  <a:pt x="181" y="134"/>
                  <a:pt x="181" y="134"/>
                  <a:pt x="181" y="134"/>
                </a:cubicBezTo>
                <a:cubicBezTo>
                  <a:pt x="181" y="132"/>
                  <a:pt x="180" y="130"/>
                  <a:pt x="178" y="129"/>
                </a:cubicBezTo>
                <a:cubicBezTo>
                  <a:pt x="150" y="120"/>
                  <a:pt x="132" y="97"/>
                  <a:pt x="132" y="71"/>
                </a:cubicBezTo>
                <a:cubicBezTo>
                  <a:pt x="132" y="37"/>
                  <a:pt x="164" y="9"/>
                  <a:pt x="204" y="9"/>
                </a:cubicBezTo>
                <a:cubicBezTo>
                  <a:pt x="233" y="9"/>
                  <a:pt x="259" y="24"/>
                  <a:pt x="270" y="47"/>
                </a:cubicBezTo>
                <a:cubicBezTo>
                  <a:pt x="271" y="48"/>
                  <a:pt x="273" y="49"/>
                  <a:pt x="276" y="49"/>
                </a:cubicBezTo>
                <a:cubicBezTo>
                  <a:pt x="282" y="47"/>
                  <a:pt x="290" y="46"/>
                  <a:pt x="297" y="46"/>
                </a:cubicBezTo>
                <a:cubicBezTo>
                  <a:pt x="337" y="46"/>
                  <a:pt x="369" y="74"/>
                  <a:pt x="369" y="108"/>
                </a:cubicBezTo>
                <a:cubicBezTo>
                  <a:pt x="369" y="137"/>
                  <a:pt x="347" y="162"/>
                  <a:pt x="315" y="169"/>
                </a:cubicBezTo>
                <a:cubicBezTo>
                  <a:pt x="313" y="169"/>
                  <a:pt x="311" y="171"/>
                  <a:pt x="311" y="173"/>
                </a:cubicBezTo>
                <a:cubicBezTo>
                  <a:pt x="311" y="183"/>
                  <a:pt x="313" y="191"/>
                  <a:pt x="315" y="198"/>
                </a:cubicBezTo>
                <a:cubicBezTo>
                  <a:pt x="306" y="190"/>
                  <a:pt x="301" y="182"/>
                  <a:pt x="297" y="173"/>
                </a:cubicBezTo>
                <a:cubicBezTo>
                  <a:pt x="296" y="171"/>
                  <a:pt x="295" y="170"/>
                  <a:pt x="293" y="170"/>
                </a:cubicBezTo>
                <a:close/>
                <a:moveTo>
                  <a:pt x="139" y="312"/>
                </a:moveTo>
                <a:cubicBezTo>
                  <a:pt x="128" y="309"/>
                  <a:pt x="124" y="290"/>
                  <a:pt x="124" y="279"/>
                </a:cubicBezTo>
                <a:cubicBezTo>
                  <a:pt x="135" y="267"/>
                  <a:pt x="142" y="250"/>
                  <a:pt x="142" y="232"/>
                </a:cubicBezTo>
                <a:cubicBezTo>
                  <a:pt x="142" y="195"/>
                  <a:pt x="124" y="171"/>
                  <a:pt x="96" y="171"/>
                </a:cubicBezTo>
                <a:cubicBezTo>
                  <a:pt x="67" y="171"/>
                  <a:pt x="49" y="195"/>
                  <a:pt x="49" y="232"/>
                </a:cubicBezTo>
                <a:cubicBezTo>
                  <a:pt x="49" y="251"/>
                  <a:pt x="57" y="268"/>
                  <a:pt x="68" y="279"/>
                </a:cubicBezTo>
                <a:cubicBezTo>
                  <a:pt x="67" y="293"/>
                  <a:pt x="63" y="308"/>
                  <a:pt x="54" y="311"/>
                </a:cubicBezTo>
                <a:cubicBezTo>
                  <a:pt x="10" y="320"/>
                  <a:pt x="0" y="342"/>
                  <a:pt x="0" y="359"/>
                </a:cubicBezTo>
                <a:cubicBezTo>
                  <a:pt x="0" y="362"/>
                  <a:pt x="3" y="364"/>
                  <a:pt x="5" y="364"/>
                </a:cubicBezTo>
                <a:cubicBezTo>
                  <a:pt x="186" y="364"/>
                  <a:pt x="186" y="364"/>
                  <a:pt x="186" y="364"/>
                </a:cubicBezTo>
                <a:cubicBezTo>
                  <a:pt x="189" y="364"/>
                  <a:pt x="191" y="362"/>
                  <a:pt x="191" y="359"/>
                </a:cubicBezTo>
                <a:cubicBezTo>
                  <a:pt x="191" y="343"/>
                  <a:pt x="182" y="321"/>
                  <a:pt x="139" y="312"/>
                </a:cubicBezTo>
                <a:close/>
                <a:moveTo>
                  <a:pt x="59" y="232"/>
                </a:moveTo>
                <a:cubicBezTo>
                  <a:pt x="59" y="185"/>
                  <a:pt x="87" y="181"/>
                  <a:pt x="96" y="181"/>
                </a:cubicBezTo>
                <a:cubicBezTo>
                  <a:pt x="104" y="181"/>
                  <a:pt x="132" y="185"/>
                  <a:pt x="132" y="232"/>
                </a:cubicBezTo>
                <a:cubicBezTo>
                  <a:pt x="132" y="261"/>
                  <a:pt x="113" y="283"/>
                  <a:pt x="96" y="283"/>
                </a:cubicBezTo>
                <a:cubicBezTo>
                  <a:pt x="78" y="283"/>
                  <a:pt x="59" y="261"/>
                  <a:pt x="59" y="232"/>
                </a:cubicBezTo>
                <a:close/>
                <a:moveTo>
                  <a:pt x="10" y="355"/>
                </a:moveTo>
                <a:cubicBezTo>
                  <a:pt x="12" y="338"/>
                  <a:pt x="28" y="326"/>
                  <a:pt x="56" y="320"/>
                </a:cubicBezTo>
                <a:cubicBezTo>
                  <a:pt x="56" y="320"/>
                  <a:pt x="56" y="320"/>
                  <a:pt x="56" y="320"/>
                </a:cubicBezTo>
                <a:cubicBezTo>
                  <a:pt x="69" y="316"/>
                  <a:pt x="75" y="301"/>
                  <a:pt x="77" y="286"/>
                </a:cubicBezTo>
                <a:cubicBezTo>
                  <a:pt x="83" y="290"/>
                  <a:pt x="89" y="292"/>
                  <a:pt x="96" y="292"/>
                </a:cubicBezTo>
                <a:cubicBezTo>
                  <a:pt x="102" y="292"/>
                  <a:pt x="109" y="290"/>
                  <a:pt x="115" y="286"/>
                </a:cubicBezTo>
                <a:cubicBezTo>
                  <a:pt x="117" y="302"/>
                  <a:pt x="123" y="317"/>
                  <a:pt x="136" y="321"/>
                </a:cubicBezTo>
                <a:cubicBezTo>
                  <a:pt x="137" y="321"/>
                  <a:pt x="137" y="321"/>
                  <a:pt x="137" y="321"/>
                </a:cubicBezTo>
                <a:cubicBezTo>
                  <a:pt x="164" y="326"/>
                  <a:pt x="179" y="338"/>
                  <a:pt x="181" y="355"/>
                </a:cubicBezTo>
                <a:lnTo>
                  <a:pt x="10" y="35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7" name="Oval 1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35"/>
          <p:cNvSpPr>
            <a:spLocks noEditPoints="1"/>
          </p:cNvSpPr>
          <p:nvPr/>
        </p:nvSpPr>
        <p:spPr bwMode="auto">
          <a:xfrm>
            <a:off x="6603400" y="3380041"/>
            <a:ext cx="812052" cy="389189"/>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Oval 2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36"/>
          <p:cNvSpPr>
            <a:spLocks noEditPoints="1"/>
          </p:cNvSpPr>
          <p:nvPr/>
        </p:nvSpPr>
        <p:spPr bwMode="auto">
          <a:xfrm>
            <a:off x="3188097" y="1686372"/>
            <a:ext cx="745421" cy="721963"/>
          </a:xfrm>
          <a:custGeom>
            <a:avLst/>
            <a:gdLst>
              <a:gd name="T0" fmla="*/ 367 w 484"/>
              <a:gd name="T1" fmla="*/ 1 h 469"/>
              <a:gd name="T2" fmla="*/ 367 w 484"/>
              <a:gd name="T3" fmla="*/ 10 h 469"/>
              <a:gd name="T4" fmla="*/ 331 w 484"/>
              <a:gd name="T5" fmla="*/ 45 h 469"/>
              <a:gd name="T6" fmla="*/ 162 w 484"/>
              <a:gd name="T7" fmla="*/ 44 h 469"/>
              <a:gd name="T8" fmla="*/ 118 w 484"/>
              <a:gd name="T9" fmla="*/ 89 h 469"/>
              <a:gd name="T10" fmla="*/ 118 w 484"/>
              <a:gd name="T11" fmla="*/ 79 h 469"/>
              <a:gd name="T12" fmla="*/ 482 w 484"/>
              <a:gd name="T13" fmla="*/ 263 h 469"/>
              <a:gd name="T14" fmla="*/ 436 w 484"/>
              <a:gd name="T15" fmla="*/ 127 h 469"/>
              <a:gd name="T16" fmla="*/ 256 w 484"/>
              <a:gd name="T17" fmla="*/ 246 h 469"/>
              <a:gd name="T18" fmla="*/ 263 w 484"/>
              <a:gd name="T19" fmla="*/ 283 h 469"/>
              <a:gd name="T20" fmla="*/ 307 w 484"/>
              <a:gd name="T21" fmla="*/ 220 h 469"/>
              <a:gd name="T22" fmla="*/ 291 w 484"/>
              <a:gd name="T23" fmla="*/ 347 h 469"/>
              <a:gd name="T24" fmla="*/ 310 w 484"/>
              <a:gd name="T25" fmla="*/ 451 h 469"/>
              <a:gd name="T26" fmla="*/ 365 w 484"/>
              <a:gd name="T27" fmla="*/ 347 h 469"/>
              <a:gd name="T28" fmla="*/ 402 w 484"/>
              <a:gd name="T29" fmla="*/ 469 h 469"/>
              <a:gd name="T30" fmla="*/ 423 w 484"/>
              <a:gd name="T31" fmla="*/ 450 h 469"/>
              <a:gd name="T32" fmla="*/ 446 w 484"/>
              <a:gd name="T33" fmla="*/ 343 h 469"/>
              <a:gd name="T34" fmla="*/ 449 w 484"/>
              <a:gd name="T35" fmla="*/ 274 h 469"/>
              <a:gd name="T36" fmla="*/ 470 w 484"/>
              <a:gd name="T37" fmla="*/ 283 h 469"/>
              <a:gd name="T38" fmla="*/ 464 w 484"/>
              <a:gd name="T39" fmla="*/ 274 h 469"/>
              <a:gd name="T40" fmla="*/ 419 w 484"/>
              <a:gd name="T41" fmla="*/ 179 h 469"/>
              <a:gd name="T42" fmla="*/ 436 w 484"/>
              <a:gd name="T43" fmla="*/ 338 h 469"/>
              <a:gd name="T44" fmla="*/ 411 w 484"/>
              <a:gd name="T45" fmla="*/ 343 h 469"/>
              <a:gd name="T46" fmla="*/ 414 w 484"/>
              <a:gd name="T47" fmla="*/ 450 h 469"/>
              <a:gd name="T48" fmla="*/ 402 w 484"/>
              <a:gd name="T49" fmla="*/ 464 h 469"/>
              <a:gd name="T50" fmla="*/ 377 w 484"/>
              <a:gd name="T51" fmla="*/ 342 h 469"/>
              <a:gd name="T52" fmla="*/ 356 w 484"/>
              <a:gd name="T53" fmla="*/ 342 h 469"/>
              <a:gd name="T54" fmla="*/ 319 w 484"/>
              <a:gd name="T55" fmla="*/ 450 h 469"/>
              <a:gd name="T56" fmla="*/ 320 w 484"/>
              <a:gd name="T57" fmla="*/ 433 h 469"/>
              <a:gd name="T58" fmla="*/ 321 w 484"/>
              <a:gd name="T59" fmla="*/ 340 h 469"/>
              <a:gd name="T60" fmla="*/ 323 w 484"/>
              <a:gd name="T61" fmla="*/ 182 h 469"/>
              <a:gd name="T62" fmla="*/ 276 w 484"/>
              <a:gd name="T63" fmla="*/ 270 h 469"/>
              <a:gd name="T64" fmla="*/ 260 w 484"/>
              <a:gd name="T65" fmla="*/ 265 h 469"/>
              <a:gd name="T66" fmla="*/ 305 w 484"/>
              <a:gd name="T67" fmla="*/ 131 h 469"/>
              <a:gd name="T68" fmla="*/ 468 w 484"/>
              <a:gd name="T69" fmla="*/ 248 h 469"/>
              <a:gd name="T70" fmla="*/ 473 w 484"/>
              <a:gd name="T71" fmla="*/ 265 h 469"/>
              <a:gd name="T72" fmla="*/ 228 w 484"/>
              <a:gd name="T73" fmla="*/ 246 h 469"/>
              <a:gd name="T74" fmla="*/ 48 w 484"/>
              <a:gd name="T75" fmla="*/ 127 h 469"/>
              <a:gd name="T76" fmla="*/ 2 w 484"/>
              <a:gd name="T77" fmla="*/ 263 h 469"/>
              <a:gd name="T78" fmla="*/ 36 w 484"/>
              <a:gd name="T79" fmla="*/ 274 h 469"/>
              <a:gd name="T80" fmla="*/ 61 w 484"/>
              <a:gd name="T81" fmla="*/ 451 h 469"/>
              <a:gd name="T82" fmla="*/ 118 w 484"/>
              <a:gd name="T83" fmla="*/ 332 h 469"/>
              <a:gd name="T84" fmla="*/ 153 w 484"/>
              <a:gd name="T85" fmla="*/ 469 h 469"/>
              <a:gd name="T86" fmla="*/ 168 w 484"/>
              <a:gd name="T87" fmla="*/ 204 h 469"/>
              <a:gd name="T88" fmla="*/ 222 w 484"/>
              <a:gd name="T89" fmla="*/ 283 h 469"/>
              <a:gd name="T90" fmla="*/ 219 w 484"/>
              <a:gd name="T91" fmla="*/ 274 h 469"/>
              <a:gd name="T92" fmla="*/ 162 w 484"/>
              <a:gd name="T93" fmla="*/ 176 h 469"/>
              <a:gd name="T94" fmla="*/ 164 w 484"/>
              <a:gd name="T95" fmla="*/ 408 h 469"/>
              <a:gd name="T96" fmla="*/ 165 w 484"/>
              <a:gd name="T97" fmla="*/ 450 h 469"/>
              <a:gd name="T98" fmla="*/ 153 w 484"/>
              <a:gd name="T99" fmla="*/ 459 h 469"/>
              <a:gd name="T100" fmla="*/ 118 w 484"/>
              <a:gd name="T101" fmla="*/ 287 h 469"/>
              <a:gd name="T102" fmla="*/ 83 w 484"/>
              <a:gd name="T103" fmla="*/ 459 h 469"/>
              <a:gd name="T104" fmla="*/ 71 w 484"/>
              <a:gd name="T105" fmla="*/ 439 h 469"/>
              <a:gd name="T106" fmla="*/ 77 w 484"/>
              <a:gd name="T107" fmla="*/ 181 h 469"/>
              <a:gd name="T108" fmla="*/ 27 w 484"/>
              <a:gd name="T109" fmla="*/ 270 h 469"/>
              <a:gd name="T110" fmla="*/ 11 w 484"/>
              <a:gd name="T111" fmla="*/ 265 h 469"/>
              <a:gd name="T112" fmla="*/ 17 w 484"/>
              <a:gd name="T113" fmla="*/ 249 h 469"/>
              <a:gd name="T114" fmla="*/ 179 w 484"/>
              <a:gd name="T115" fmla="*/ 131 h 469"/>
              <a:gd name="T116" fmla="*/ 225 w 484"/>
              <a:gd name="T117" fmla="*/ 265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469">
                <a:moveTo>
                  <a:pt x="367" y="90"/>
                </a:moveTo>
                <a:cubicBezTo>
                  <a:pt x="391" y="90"/>
                  <a:pt x="411" y="70"/>
                  <a:pt x="411" y="45"/>
                </a:cubicBezTo>
                <a:cubicBezTo>
                  <a:pt x="411" y="21"/>
                  <a:pt x="391" y="1"/>
                  <a:pt x="367" y="1"/>
                </a:cubicBezTo>
                <a:cubicBezTo>
                  <a:pt x="342" y="1"/>
                  <a:pt x="322" y="21"/>
                  <a:pt x="322" y="45"/>
                </a:cubicBezTo>
                <a:cubicBezTo>
                  <a:pt x="322" y="70"/>
                  <a:pt x="342" y="90"/>
                  <a:pt x="367" y="90"/>
                </a:cubicBezTo>
                <a:close/>
                <a:moveTo>
                  <a:pt x="367" y="10"/>
                </a:moveTo>
                <a:cubicBezTo>
                  <a:pt x="386" y="10"/>
                  <a:pt x="402" y="26"/>
                  <a:pt x="402" y="45"/>
                </a:cubicBezTo>
                <a:cubicBezTo>
                  <a:pt x="402" y="64"/>
                  <a:pt x="386" y="80"/>
                  <a:pt x="367" y="80"/>
                </a:cubicBezTo>
                <a:cubicBezTo>
                  <a:pt x="347" y="80"/>
                  <a:pt x="331" y="64"/>
                  <a:pt x="331" y="45"/>
                </a:cubicBezTo>
                <a:cubicBezTo>
                  <a:pt x="331" y="26"/>
                  <a:pt x="347" y="10"/>
                  <a:pt x="367" y="10"/>
                </a:cubicBezTo>
                <a:close/>
                <a:moveTo>
                  <a:pt x="118" y="89"/>
                </a:moveTo>
                <a:cubicBezTo>
                  <a:pt x="142" y="89"/>
                  <a:pt x="162" y="69"/>
                  <a:pt x="162" y="44"/>
                </a:cubicBezTo>
                <a:cubicBezTo>
                  <a:pt x="162" y="20"/>
                  <a:pt x="142" y="0"/>
                  <a:pt x="118" y="0"/>
                </a:cubicBezTo>
                <a:cubicBezTo>
                  <a:pt x="93" y="0"/>
                  <a:pt x="74" y="20"/>
                  <a:pt x="74" y="44"/>
                </a:cubicBezTo>
                <a:cubicBezTo>
                  <a:pt x="74" y="69"/>
                  <a:pt x="93" y="89"/>
                  <a:pt x="118" y="89"/>
                </a:cubicBezTo>
                <a:close/>
                <a:moveTo>
                  <a:pt x="118" y="9"/>
                </a:moveTo>
                <a:cubicBezTo>
                  <a:pt x="137" y="9"/>
                  <a:pt x="153" y="25"/>
                  <a:pt x="153" y="44"/>
                </a:cubicBezTo>
                <a:cubicBezTo>
                  <a:pt x="153" y="64"/>
                  <a:pt x="137" y="79"/>
                  <a:pt x="118" y="79"/>
                </a:cubicBezTo>
                <a:cubicBezTo>
                  <a:pt x="99" y="79"/>
                  <a:pt x="83" y="64"/>
                  <a:pt x="83" y="44"/>
                </a:cubicBezTo>
                <a:cubicBezTo>
                  <a:pt x="83" y="25"/>
                  <a:pt x="99" y="9"/>
                  <a:pt x="118" y="9"/>
                </a:cubicBezTo>
                <a:close/>
                <a:moveTo>
                  <a:pt x="482" y="263"/>
                </a:moveTo>
                <a:cubicBezTo>
                  <a:pt x="482" y="262"/>
                  <a:pt x="482" y="262"/>
                  <a:pt x="482" y="262"/>
                </a:cubicBezTo>
                <a:cubicBezTo>
                  <a:pt x="481" y="261"/>
                  <a:pt x="479" y="254"/>
                  <a:pt x="477" y="246"/>
                </a:cubicBezTo>
                <a:cubicBezTo>
                  <a:pt x="465" y="211"/>
                  <a:pt x="442" y="140"/>
                  <a:pt x="436" y="127"/>
                </a:cubicBezTo>
                <a:cubicBezTo>
                  <a:pt x="427" y="107"/>
                  <a:pt x="406" y="99"/>
                  <a:pt x="367" y="99"/>
                </a:cubicBezTo>
                <a:cubicBezTo>
                  <a:pt x="327" y="99"/>
                  <a:pt x="306" y="107"/>
                  <a:pt x="297" y="127"/>
                </a:cubicBezTo>
                <a:cubicBezTo>
                  <a:pt x="291" y="140"/>
                  <a:pt x="268" y="211"/>
                  <a:pt x="256" y="246"/>
                </a:cubicBezTo>
                <a:cubicBezTo>
                  <a:pt x="254" y="254"/>
                  <a:pt x="252" y="261"/>
                  <a:pt x="251" y="262"/>
                </a:cubicBezTo>
                <a:cubicBezTo>
                  <a:pt x="251" y="262"/>
                  <a:pt x="251" y="262"/>
                  <a:pt x="251" y="263"/>
                </a:cubicBezTo>
                <a:cubicBezTo>
                  <a:pt x="249" y="271"/>
                  <a:pt x="254" y="280"/>
                  <a:pt x="263" y="283"/>
                </a:cubicBezTo>
                <a:cubicBezTo>
                  <a:pt x="265" y="283"/>
                  <a:pt x="267" y="284"/>
                  <a:pt x="269" y="284"/>
                </a:cubicBezTo>
                <a:cubicBezTo>
                  <a:pt x="276" y="284"/>
                  <a:pt x="282" y="280"/>
                  <a:pt x="284" y="274"/>
                </a:cubicBezTo>
                <a:cubicBezTo>
                  <a:pt x="307" y="220"/>
                  <a:pt x="307" y="220"/>
                  <a:pt x="307" y="220"/>
                </a:cubicBezTo>
                <a:cubicBezTo>
                  <a:pt x="287" y="342"/>
                  <a:pt x="287" y="342"/>
                  <a:pt x="287" y="342"/>
                </a:cubicBezTo>
                <a:cubicBezTo>
                  <a:pt x="287" y="343"/>
                  <a:pt x="287" y="345"/>
                  <a:pt x="288" y="346"/>
                </a:cubicBezTo>
                <a:cubicBezTo>
                  <a:pt x="289" y="347"/>
                  <a:pt x="290" y="347"/>
                  <a:pt x="291" y="347"/>
                </a:cubicBezTo>
                <a:cubicBezTo>
                  <a:pt x="313" y="347"/>
                  <a:pt x="313" y="347"/>
                  <a:pt x="313" y="347"/>
                </a:cubicBezTo>
                <a:cubicBezTo>
                  <a:pt x="312" y="379"/>
                  <a:pt x="310" y="446"/>
                  <a:pt x="310" y="450"/>
                </a:cubicBezTo>
                <a:cubicBezTo>
                  <a:pt x="310" y="450"/>
                  <a:pt x="310" y="450"/>
                  <a:pt x="310" y="451"/>
                </a:cubicBezTo>
                <a:cubicBezTo>
                  <a:pt x="311" y="461"/>
                  <a:pt x="320" y="469"/>
                  <a:pt x="331" y="469"/>
                </a:cubicBezTo>
                <a:cubicBezTo>
                  <a:pt x="342" y="469"/>
                  <a:pt x="352" y="461"/>
                  <a:pt x="353" y="451"/>
                </a:cubicBezTo>
                <a:cubicBezTo>
                  <a:pt x="365" y="347"/>
                  <a:pt x="365" y="347"/>
                  <a:pt x="365" y="347"/>
                </a:cubicBezTo>
                <a:cubicBezTo>
                  <a:pt x="368" y="347"/>
                  <a:pt x="368" y="347"/>
                  <a:pt x="368" y="347"/>
                </a:cubicBezTo>
                <a:cubicBezTo>
                  <a:pt x="380" y="451"/>
                  <a:pt x="380" y="451"/>
                  <a:pt x="380" y="451"/>
                </a:cubicBezTo>
                <a:cubicBezTo>
                  <a:pt x="381" y="461"/>
                  <a:pt x="391" y="469"/>
                  <a:pt x="402" y="469"/>
                </a:cubicBezTo>
                <a:cubicBezTo>
                  <a:pt x="402" y="469"/>
                  <a:pt x="402" y="469"/>
                  <a:pt x="402" y="469"/>
                </a:cubicBezTo>
                <a:cubicBezTo>
                  <a:pt x="413" y="469"/>
                  <a:pt x="422" y="461"/>
                  <a:pt x="423" y="451"/>
                </a:cubicBezTo>
                <a:cubicBezTo>
                  <a:pt x="423" y="450"/>
                  <a:pt x="423" y="450"/>
                  <a:pt x="423" y="450"/>
                </a:cubicBezTo>
                <a:cubicBezTo>
                  <a:pt x="423" y="446"/>
                  <a:pt x="421" y="379"/>
                  <a:pt x="420" y="347"/>
                </a:cubicBezTo>
                <a:cubicBezTo>
                  <a:pt x="442" y="347"/>
                  <a:pt x="442" y="347"/>
                  <a:pt x="442" y="347"/>
                </a:cubicBezTo>
                <a:cubicBezTo>
                  <a:pt x="444" y="347"/>
                  <a:pt x="446" y="345"/>
                  <a:pt x="446" y="343"/>
                </a:cubicBezTo>
                <a:cubicBezTo>
                  <a:pt x="446" y="342"/>
                  <a:pt x="446" y="342"/>
                  <a:pt x="446" y="341"/>
                </a:cubicBezTo>
                <a:cubicBezTo>
                  <a:pt x="426" y="220"/>
                  <a:pt x="426" y="220"/>
                  <a:pt x="426" y="220"/>
                </a:cubicBezTo>
                <a:cubicBezTo>
                  <a:pt x="449" y="274"/>
                  <a:pt x="449" y="274"/>
                  <a:pt x="449" y="274"/>
                </a:cubicBezTo>
                <a:cubicBezTo>
                  <a:pt x="451" y="280"/>
                  <a:pt x="457" y="284"/>
                  <a:pt x="464" y="284"/>
                </a:cubicBezTo>
                <a:cubicBezTo>
                  <a:pt x="464" y="284"/>
                  <a:pt x="464" y="284"/>
                  <a:pt x="464" y="284"/>
                </a:cubicBezTo>
                <a:cubicBezTo>
                  <a:pt x="466" y="284"/>
                  <a:pt x="468" y="283"/>
                  <a:pt x="470" y="283"/>
                </a:cubicBezTo>
                <a:cubicBezTo>
                  <a:pt x="479" y="280"/>
                  <a:pt x="484" y="271"/>
                  <a:pt x="482" y="263"/>
                </a:cubicBezTo>
                <a:close/>
                <a:moveTo>
                  <a:pt x="467" y="274"/>
                </a:moveTo>
                <a:cubicBezTo>
                  <a:pt x="466" y="274"/>
                  <a:pt x="465" y="274"/>
                  <a:pt x="464" y="274"/>
                </a:cubicBezTo>
                <a:cubicBezTo>
                  <a:pt x="464" y="274"/>
                  <a:pt x="464" y="274"/>
                  <a:pt x="464" y="274"/>
                </a:cubicBezTo>
                <a:cubicBezTo>
                  <a:pt x="461" y="274"/>
                  <a:pt x="458" y="273"/>
                  <a:pt x="457" y="270"/>
                </a:cubicBezTo>
                <a:cubicBezTo>
                  <a:pt x="419" y="179"/>
                  <a:pt x="419" y="179"/>
                  <a:pt x="419" y="179"/>
                </a:cubicBezTo>
                <a:cubicBezTo>
                  <a:pt x="418" y="177"/>
                  <a:pt x="415" y="176"/>
                  <a:pt x="413" y="176"/>
                </a:cubicBezTo>
                <a:cubicBezTo>
                  <a:pt x="411" y="177"/>
                  <a:pt x="409" y="179"/>
                  <a:pt x="410" y="182"/>
                </a:cubicBezTo>
                <a:cubicBezTo>
                  <a:pt x="436" y="338"/>
                  <a:pt x="436" y="338"/>
                  <a:pt x="436" y="338"/>
                </a:cubicBezTo>
                <a:cubicBezTo>
                  <a:pt x="416" y="338"/>
                  <a:pt x="416" y="338"/>
                  <a:pt x="416" y="338"/>
                </a:cubicBezTo>
                <a:cubicBezTo>
                  <a:pt x="414" y="338"/>
                  <a:pt x="413" y="339"/>
                  <a:pt x="412" y="340"/>
                </a:cubicBezTo>
                <a:cubicBezTo>
                  <a:pt x="411" y="340"/>
                  <a:pt x="411" y="342"/>
                  <a:pt x="411" y="343"/>
                </a:cubicBezTo>
                <a:cubicBezTo>
                  <a:pt x="411" y="343"/>
                  <a:pt x="412" y="370"/>
                  <a:pt x="412" y="397"/>
                </a:cubicBezTo>
                <a:cubicBezTo>
                  <a:pt x="413" y="410"/>
                  <a:pt x="413" y="423"/>
                  <a:pt x="413" y="433"/>
                </a:cubicBezTo>
                <a:cubicBezTo>
                  <a:pt x="414" y="443"/>
                  <a:pt x="414" y="447"/>
                  <a:pt x="414" y="450"/>
                </a:cubicBezTo>
                <a:cubicBezTo>
                  <a:pt x="414" y="450"/>
                  <a:pt x="414" y="450"/>
                  <a:pt x="414" y="450"/>
                </a:cubicBezTo>
                <a:cubicBezTo>
                  <a:pt x="413" y="455"/>
                  <a:pt x="408" y="459"/>
                  <a:pt x="402" y="459"/>
                </a:cubicBezTo>
                <a:cubicBezTo>
                  <a:pt x="402" y="464"/>
                  <a:pt x="402" y="464"/>
                  <a:pt x="402" y="464"/>
                </a:cubicBezTo>
                <a:cubicBezTo>
                  <a:pt x="402" y="459"/>
                  <a:pt x="402" y="459"/>
                  <a:pt x="402" y="459"/>
                </a:cubicBezTo>
                <a:cubicBezTo>
                  <a:pt x="396" y="459"/>
                  <a:pt x="390" y="455"/>
                  <a:pt x="390" y="450"/>
                </a:cubicBezTo>
                <a:cubicBezTo>
                  <a:pt x="377" y="342"/>
                  <a:pt x="377" y="342"/>
                  <a:pt x="377" y="342"/>
                </a:cubicBezTo>
                <a:cubicBezTo>
                  <a:pt x="377" y="340"/>
                  <a:pt x="375" y="338"/>
                  <a:pt x="372" y="338"/>
                </a:cubicBezTo>
                <a:cubicBezTo>
                  <a:pt x="361" y="338"/>
                  <a:pt x="361" y="338"/>
                  <a:pt x="361" y="338"/>
                </a:cubicBezTo>
                <a:cubicBezTo>
                  <a:pt x="358" y="338"/>
                  <a:pt x="356" y="340"/>
                  <a:pt x="356" y="342"/>
                </a:cubicBezTo>
                <a:cubicBezTo>
                  <a:pt x="343" y="450"/>
                  <a:pt x="343" y="450"/>
                  <a:pt x="343" y="450"/>
                </a:cubicBezTo>
                <a:cubicBezTo>
                  <a:pt x="343" y="455"/>
                  <a:pt x="338" y="459"/>
                  <a:pt x="331" y="459"/>
                </a:cubicBezTo>
                <a:cubicBezTo>
                  <a:pt x="325" y="459"/>
                  <a:pt x="320" y="455"/>
                  <a:pt x="319" y="450"/>
                </a:cubicBezTo>
                <a:cubicBezTo>
                  <a:pt x="319" y="450"/>
                  <a:pt x="319" y="450"/>
                  <a:pt x="319" y="450"/>
                </a:cubicBezTo>
                <a:cubicBezTo>
                  <a:pt x="319" y="449"/>
                  <a:pt x="319" y="447"/>
                  <a:pt x="319" y="446"/>
                </a:cubicBezTo>
                <a:cubicBezTo>
                  <a:pt x="319" y="443"/>
                  <a:pt x="320" y="439"/>
                  <a:pt x="320" y="433"/>
                </a:cubicBezTo>
                <a:cubicBezTo>
                  <a:pt x="320" y="423"/>
                  <a:pt x="320" y="410"/>
                  <a:pt x="321" y="397"/>
                </a:cubicBezTo>
                <a:cubicBezTo>
                  <a:pt x="321" y="370"/>
                  <a:pt x="322" y="343"/>
                  <a:pt x="322" y="343"/>
                </a:cubicBezTo>
                <a:cubicBezTo>
                  <a:pt x="322" y="342"/>
                  <a:pt x="322" y="340"/>
                  <a:pt x="321" y="340"/>
                </a:cubicBezTo>
                <a:cubicBezTo>
                  <a:pt x="320" y="339"/>
                  <a:pt x="319" y="338"/>
                  <a:pt x="317" y="338"/>
                </a:cubicBezTo>
                <a:cubicBezTo>
                  <a:pt x="297" y="338"/>
                  <a:pt x="297" y="338"/>
                  <a:pt x="297" y="338"/>
                </a:cubicBezTo>
                <a:cubicBezTo>
                  <a:pt x="323" y="182"/>
                  <a:pt x="323" y="182"/>
                  <a:pt x="323" y="182"/>
                </a:cubicBezTo>
                <a:cubicBezTo>
                  <a:pt x="324" y="179"/>
                  <a:pt x="322" y="177"/>
                  <a:pt x="320" y="176"/>
                </a:cubicBezTo>
                <a:cubicBezTo>
                  <a:pt x="318" y="176"/>
                  <a:pt x="315" y="177"/>
                  <a:pt x="314" y="179"/>
                </a:cubicBezTo>
                <a:cubicBezTo>
                  <a:pt x="276" y="270"/>
                  <a:pt x="276" y="270"/>
                  <a:pt x="276" y="270"/>
                </a:cubicBezTo>
                <a:cubicBezTo>
                  <a:pt x="274" y="273"/>
                  <a:pt x="270" y="275"/>
                  <a:pt x="266" y="274"/>
                </a:cubicBezTo>
                <a:cubicBezTo>
                  <a:pt x="262" y="272"/>
                  <a:pt x="259" y="268"/>
                  <a:pt x="260" y="265"/>
                </a:cubicBezTo>
                <a:cubicBezTo>
                  <a:pt x="260" y="265"/>
                  <a:pt x="260" y="265"/>
                  <a:pt x="260" y="265"/>
                </a:cubicBezTo>
                <a:cubicBezTo>
                  <a:pt x="260" y="264"/>
                  <a:pt x="261" y="263"/>
                  <a:pt x="261" y="261"/>
                </a:cubicBezTo>
                <a:cubicBezTo>
                  <a:pt x="262" y="258"/>
                  <a:pt x="264" y="254"/>
                  <a:pt x="265" y="249"/>
                </a:cubicBezTo>
                <a:cubicBezTo>
                  <a:pt x="276" y="217"/>
                  <a:pt x="300" y="143"/>
                  <a:pt x="305" y="131"/>
                </a:cubicBezTo>
                <a:cubicBezTo>
                  <a:pt x="311" y="120"/>
                  <a:pt x="322" y="108"/>
                  <a:pt x="367" y="108"/>
                </a:cubicBezTo>
                <a:cubicBezTo>
                  <a:pt x="411" y="108"/>
                  <a:pt x="422" y="120"/>
                  <a:pt x="428" y="131"/>
                </a:cubicBezTo>
                <a:cubicBezTo>
                  <a:pt x="433" y="143"/>
                  <a:pt x="457" y="217"/>
                  <a:pt x="468" y="248"/>
                </a:cubicBezTo>
                <a:cubicBezTo>
                  <a:pt x="469" y="254"/>
                  <a:pt x="471" y="258"/>
                  <a:pt x="472" y="261"/>
                </a:cubicBezTo>
                <a:cubicBezTo>
                  <a:pt x="472" y="262"/>
                  <a:pt x="473" y="264"/>
                  <a:pt x="473" y="265"/>
                </a:cubicBezTo>
                <a:cubicBezTo>
                  <a:pt x="473" y="265"/>
                  <a:pt x="473" y="265"/>
                  <a:pt x="473" y="265"/>
                </a:cubicBezTo>
                <a:cubicBezTo>
                  <a:pt x="474" y="268"/>
                  <a:pt x="471" y="272"/>
                  <a:pt x="467" y="274"/>
                </a:cubicBezTo>
                <a:close/>
                <a:moveTo>
                  <a:pt x="233" y="262"/>
                </a:moveTo>
                <a:cubicBezTo>
                  <a:pt x="233" y="261"/>
                  <a:pt x="231" y="254"/>
                  <a:pt x="228" y="246"/>
                </a:cubicBezTo>
                <a:cubicBezTo>
                  <a:pt x="217" y="211"/>
                  <a:pt x="194" y="140"/>
                  <a:pt x="188" y="127"/>
                </a:cubicBezTo>
                <a:cubicBezTo>
                  <a:pt x="178" y="107"/>
                  <a:pt x="157" y="99"/>
                  <a:pt x="118" y="99"/>
                </a:cubicBezTo>
                <a:cubicBezTo>
                  <a:pt x="79" y="99"/>
                  <a:pt x="58" y="107"/>
                  <a:pt x="48" y="127"/>
                </a:cubicBezTo>
                <a:cubicBezTo>
                  <a:pt x="42" y="140"/>
                  <a:pt x="19" y="211"/>
                  <a:pt x="8" y="246"/>
                </a:cubicBezTo>
                <a:cubicBezTo>
                  <a:pt x="5" y="254"/>
                  <a:pt x="3" y="261"/>
                  <a:pt x="3" y="262"/>
                </a:cubicBezTo>
                <a:cubicBezTo>
                  <a:pt x="2" y="262"/>
                  <a:pt x="2" y="262"/>
                  <a:pt x="2" y="263"/>
                </a:cubicBezTo>
                <a:cubicBezTo>
                  <a:pt x="0" y="271"/>
                  <a:pt x="5" y="280"/>
                  <a:pt x="14" y="283"/>
                </a:cubicBezTo>
                <a:cubicBezTo>
                  <a:pt x="16" y="283"/>
                  <a:pt x="18" y="284"/>
                  <a:pt x="20" y="284"/>
                </a:cubicBezTo>
                <a:cubicBezTo>
                  <a:pt x="27" y="284"/>
                  <a:pt x="33" y="280"/>
                  <a:pt x="36" y="274"/>
                </a:cubicBezTo>
                <a:cubicBezTo>
                  <a:pt x="68" y="204"/>
                  <a:pt x="68" y="204"/>
                  <a:pt x="68" y="204"/>
                </a:cubicBezTo>
                <a:cubicBezTo>
                  <a:pt x="65" y="298"/>
                  <a:pt x="62" y="443"/>
                  <a:pt x="61" y="450"/>
                </a:cubicBezTo>
                <a:cubicBezTo>
                  <a:pt x="61" y="450"/>
                  <a:pt x="61" y="450"/>
                  <a:pt x="61" y="451"/>
                </a:cubicBezTo>
                <a:cubicBezTo>
                  <a:pt x="62" y="461"/>
                  <a:pt x="71" y="469"/>
                  <a:pt x="83" y="469"/>
                </a:cubicBezTo>
                <a:cubicBezTo>
                  <a:pt x="94" y="469"/>
                  <a:pt x="103" y="461"/>
                  <a:pt x="104" y="451"/>
                </a:cubicBezTo>
                <a:cubicBezTo>
                  <a:pt x="118" y="332"/>
                  <a:pt x="118" y="332"/>
                  <a:pt x="118" y="332"/>
                </a:cubicBezTo>
                <a:cubicBezTo>
                  <a:pt x="132" y="451"/>
                  <a:pt x="132" y="451"/>
                  <a:pt x="132" y="451"/>
                </a:cubicBezTo>
                <a:cubicBezTo>
                  <a:pt x="133" y="461"/>
                  <a:pt x="142" y="469"/>
                  <a:pt x="153" y="469"/>
                </a:cubicBezTo>
                <a:cubicBezTo>
                  <a:pt x="153" y="469"/>
                  <a:pt x="153" y="469"/>
                  <a:pt x="153" y="469"/>
                </a:cubicBezTo>
                <a:cubicBezTo>
                  <a:pt x="165" y="469"/>
                  <a:pt x="174" y="461"/>
                  <a:pt x="175" y="451"/>
                </a:cubicBezTo>
                <a:cubicBezTo>
                  <a:pt x="175" y="450"/>
                  <a:pt x="175" y="450"/>
                  <a:pt x="175" y="450"/>
                </a:cubicBezTo>
                <a:cubicBezTo>
                  <a:pt x="174" y="443"/>
                  <a:pt x="171" y="298"/>
                  <a:pt x="168" y="204"/>
                </a:cubicBezTo>
                <a:cubicBezTo>
                  <a:pt x="200" y="274"/>
                  <a:pt x="200" y="274"/>
                  <a:pt x="200" y="274"/>
                </a:cubicBezTo>
                <a:cubicBezTo>
                  <a:pt x="203" y="280"/>
                  <a:pt x="209" y="284"/>
                  <a:pt x="216" y="284"/>
                </a:cubicBezTo>
                <a:cubicBezTo>
                  <a:pt x="218" y="284"/>
                  <a:pt x="220" y="283"/>
                  <a:pt x="222" y="283"/>
                </a:cubicBezTo>
                <a:cubicBezTo>
                  <a:pt x="230" y="280"/>
                  <a:pt x="236" y="271"/>
                  <a:pt x="234" y="263"/>
                </a:cubicBezTo>
                <a:cubicBezTo>
                  <a:pt x="234" y="262"/>
                  <a:pt x="233" y="262"/>
                  <a:pt x="233" y="262"/>
                </a:cubicBezTo>
                <a:close/>
                <a:moveTo>
                  <a:pt x="219" y="274"/>
                </a:moveTo>
                <a:cubicBezTo>
                  <a:pt x="215" y="275"/>
                  <a:pt x="210" y="274"/>
                  <a:pt x="209" y="270"/>
                </a:cubicBezTo>
                <a:cubicBezTo>
                  <a:pt x="167" y="179"/>
                  <a:pt x="167" y="179"/>
                  <a:pt x="167" y="179"/>
                </a:cubicBezTo>
                <a:cubicBezTo>
                  <a:pt x="167" y="177"/>
                  <a:pt x="164" y="176"/>
                  <a:pt x="162" y="176"/>
                </a:cubicBezTo>
                <a:cubicBezTo>
                  <a:pt x="160" y="177"/>
                  <a:pt x="158" y="179"/>
                  <a:pt x="158" y="181"/>
                </a:cubicBezTo>
                <a:cubicBezTo>
                  <a:pt x="158" y="181"/>
                  <a:pt x="160" y="248"/>
                  <a:pt x="162" y="316"/>
                </a:cubicBezTo>
                <a:cubicBezTo>
                  <a:pt x="163" y="349"/>
                  <a:pt x="163" y="383"/>
                  <a:pt x="164" y="408"/>
                </a:cubicBezTo>
                <a:cubicBezTo>
                  <a:pt x="164" y="421"/>
                  <a:pt x="165" y="431"/>
                  <a:pt x="165" y="439"/>
                </a:cubicBezTo>
                <a:cubicBezTo>
                  <a:pt x="165" y="444"/>
                  <a:pt x="165" y="448"/>
                  <a:pt x="165" y="450"/>
                </a:cubicBezTo>
                <a:cubicBezTo>
                  <a:pt x="165" y="450"/>
                  <a:pt x="165" y="450"/>
                  <a:pt x="165" y="450"/>
                </a:cubicBezTo>
                <a:cubicBezTo>
                  <a:pt x="165" y="455"/>
                  <a:pt x="160" y="459"/>
                  <a:pt x="153" y="459"/>
                </a:cubicBezTo>
                <a:cubicBezTo>
                  <a:pt x="153" y="464"/>
                  <a:pt x="153" y="464"/>
                  <a:pt x="153" y="464"/>
                </a:cubicBezTo>
                <a:cubicBezTo>
                  <a:pt x="153" y="459"/>
                  <a:pt x="153" y="459"/>
                  <a:pt x="153" y="459"/>
                </a:cubicBezTo>
                <a:cubicBezTo>
                  <a:pt x="147" y="459"/>
                  <a:pt x="142" y="455"/>
                  <a:pt x="141" y="450"/>
                </a:cubicBezTo>
                <a:cubicBezTo>
                  <a:pt x="123" y="292"/>
                  <a:pt x="123" y="292"/>
                  <a:pt x="123" y="292"/>
                </a:cubicBezTo>
                <a:cubicBezTo>
                  <a:pt x="122" y="289"/>
                  <a:pt x="120" y="287"/>
                  <a:pt x="118" y="287"/>
                </a:cubicBezTo>
                <a:cubicBezTo>
                  <a:pt x="116" y="287"/>
                  <a:pt x="114" y="289"/>
                  <a:pt x="113" y="292"/>
                </a:cubicBezTo>
                <a:cubicBezTo>
                  <a:pt x="95" y="450"/>
                  <a:pt x="95" y="450"/>
                  <a:pt x="95" y="450"/>
                </a:cubicBezTo>
                <a:cubicBezTo>
                  <a:pt x="94" y="455"/>
                  <a:pt x="89" y="459"/>
                  <a:pt x="83" y="459"/>
                </a:cubicBezTo>
                <a:cubicBezTo>
                  <a:pt x="76" y="459"/>
                  <a:pt x="71" y="455"/>
                  <a:pt x="71" y="450"/>
                </a:cubicBezTo>
                <a:cubicBezTo>
                  <a:pt x="71" y="449"/>
                  <a:pt x="71" y="448"/>
                  <a:pt x="71" y="447"/>
                </a:cubicBezTo>
                <a:cubicBezTo>
                  <a:pt x="71" y="445"/>
                  <a:pt x="71" y="442"/>
                  <a:pt x="71" y="439"/>
                </a:cubicBezTo>
                <a:cubicBezTo>
                  <a:pt x="71" y="431"/>
                  <a:pt x="71" y="421"/>
                  <a:pt x="72" y="408"/>
                </a:cubicBezTo>
                <a:cubicBezTo>
                  <a:pt x="72" y="383"/>
                  <a:pt x="73" y="349"/>
                  <a:pt x="74" y="316"/>
                </a:cubicBezTo>
                <a:cubicBezTo>
                  <a:pt x="76" y="248"/>
                  <a:pt x="77" y="181"/>
                  <a:pt x="77" y="181"/>
                </a:cubicBezTo>
                <a:cubicBezTo>
                  <a:pt x="78" y="179"/>
                  <a:pt x="76" y="177"/>
                  <a:pt x="74" y="176"/>
                </a:cubicBezTo>
                <a:cubicBezTo>
                  <a:pt x="72" y="176"/>
                  <a:pt x="69" y="177"/>
                  <a:pt x="68" y="179"/>
                </a:cubicBezTo>
                <a:cubicBezTo>
                  <a:pt x="27" y="270"/>
                  <a:pt x="27" y="270"/>
                  <a:pt x="27" y="270"/>
                </a:cubicBezTo>
                <a:cubicBezTo>
                  <a:pt x="26" y="273"/>
                  <a:pt x="23" y="274"/>
                  <a:pt x="20" y="274"/>
                </a:cubicBezTo>
                <a:cubicBezTo>
                  <a:pt x="19" y="274"/>
                  <a:pt x="18" y="274"/>
                  <a:pt x="17" y="274"/>
                </a:cubicBezTo>
                <a:cubicBezTo>
                  <a:pt x="13" y="272"/>
                  <a:pt x="11" y="268"/>
                  <a:pt x="11" y="265"/>
                </a:cubicBezTo>
                <a:cubicBezTo>
                  <a:pt x="11" y="265"/>
                  <a:pt x="11" y="265"/>
                  <a:pt x="11" y="265"/>
                </a:cubicBezTo>
                <a:cubicBezTo>
                  <a:pt x="12" y="264"/>
                  <a:pt x="12" y="263"/>
                  <a:pt x="13" y="261"/>
                </a:cubicBezTo>
                <a:cubicBezTo>
                  <a:pt x="14" y="258"/>
                  <a:pt x="15" y="254"/>
                  <a:pt x="17" y="249"/>
                </a:cubicBezTo>
                <a:cubicBezTo>
                  <a:pt x="27" y="217"/>
                  <a:pt x="51" y="143"/>
                  <a:pt x="57" y="131"/>
                </a:cubicBezTo>
                <a:cubicBezTo>
                  <a:pt x="62" y="120"/>
                  <a:pt x="74" y="108"/>
                  <a:pt x="118" y="108"/>
                </a:cubicBezTo>
                <a:cubicBezTo>
                  <a:pt x="162" y="108"/>
                  <a:pt x="174" y="120"/>
                  <a:pt x="179" y="131"/>
                </a:cubicBezTo>
                <a:cubicBezTo>
                  <a:pt x="185" y="143"/>
                  <a:pt x="209" y="217"/>
                  <a:pt x="219" y="249"/>
                </a:cubicBezTo>
                <a:cubicBezTo>
                  <a:pt x="221" y="254"/>
                  <a:pt x="222" y="258"/>
                  <a:pt x="223" y="261"/>
                </a:cubicBezTo>
                <a:cubicBezTo>
                  <a:pt x="224" y="262"/>
                  <a:pt x="224" y="264"/>
                  <a:pt x="225" y="265"/>
                </a:cubicBezTo>
                <a:cubicBezTo>
                  <a:pt x="224" y="265"/>
                  <a:pt x="224" y="265"/>
                  <a:pt x="224" y="265"/>
                </a:cubicBezTo>
                <a:cubicBezTo>
                  <a:pt x="225" y="268"/>
                  <a:pt x="223" y="272"/>
                  <a:pt x="219"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Oval 2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37"/>
          <p:cNvSpPr>
            <a:spLocks noEditPoints="1"/>
          </p:cNvSpPr>
          <p:nvPr/>
        </p:nvSpPr>
        <p:spPr bwMode="auto">
          <a:xfrm>
            <a:off x="6820251" y="1671386"/>
            <a:ext cx="377048" cy="752588"/>
          </a:xfrm>
          <a:custGeom>
            <a:avLst/>
            <a:gdLst>
              <a:gd name="T0" fmla="*/ 243 w 245"/>
              <a:gd name="T1" fmla="*/ 273 h 489"/>
              <a:gd name="T2" fmla="*/ 195 w 245"/>
              <a:gd name="T3" fmla="*/ 133 h 489"/>
              <a:gd name="T4" fmla="*/ 50 w 245"/>
              <a:gd name="T5" fmla="*/ 133 h 489"/>
              <a:gd name="T6" fmla="*/ 2 w 245"/>
              <a:gd name="T7" fmla="*/ 273 h 489"/>
              <a:gd name="T8" fmla="*/ 14 w 245"/>
              <a:gd name="T9" fmla="*/ 295 h 489"/>
              <a:gd name="T10" fmla="*/ 36 w 245"/>
              <a:gd name="T11" fmla="*/ 286 h 489"/>
              <a:gd name="T12" fmla="*/ 63 w 245"/>
              <a:gd name="T13" fmla="*/ 469 h 489"/>
              <a:gd name="T14" fmla="*/ 86 w 245"/>
              <a:gd name="T15" fmla="*/ 489 h 489"/>
              <a:gd name="T16" fmla="*/ 123 w 245"/>
              <a:gd name="T17" fmla="*/ 345 h 489"/>
              <a:gd name="T18" fmla="*/ 159 w 245"/>
              <a:gd name="T19" fmla="*/ 489 h 489"/>
              <a:gd name="T20" fmla="*/ 182 w 245"/>
              <a:gd name="T21" fmla="*/ 470 h 489"/>
              <a:gd name="T22" fmla="*/ 175 w 245"/>
              <a:gd name="T23" fmla="*/ 212 h 489"/>
              <a:gd name="T24" fmla="*/ 225 w 245"/>
              <a:gd name="T25" fmla="*/ 296 h 489"/>
              <a:gd name="T26" fmla="*/ 243 w 245"/>
              <a:gd name="T27" fmla="*/ 274 h 489"/>
              <a:gd name="T28" fmla="*/ 225 w 245"/>
              <a:gd name="T29" fmla="*/ 286 h 489"/>
              <a:gd name="T30" fmla="*/ 174 w 245"/>
              <a:gd name="T31" fmla="*/ 187 h 489"/>
              <a:gd name="T32" fmla="*/ 165 w 245"/>
              <a:gd name="T33" fmla="*/ 189 h 489"/>
              <a:gd name="T34" fmla="*/ 171 w 245"/>
              <a:gd name="T35" fmla="*/ 426 h 489"/>
              <a:gd name="T36" fmla="*/ 172 w 245"/>
              <a:gd name="T37" fmla="*/ 469 h 489"/>
              <a:gd name="T38" fmla="*/ 159 w 245"/>
              <a:gd name="T39" fmla="*/ 479 h 489"/>
              <a:gd name="T40" fmla="*/ 159 w 245"/>
              <a:gd name="T41" fmla="*/ 479 h 489"/>
              <a:gd name="T42" fmla="*/ 127 w 245"/>
              <a:gd name="T43" fmla="*/ 304 h 489"/>
              <a:gd name="T44" fmla="*/ 118 w 245"/>
              <a:gd name="T45" fmla="*/ 304 h 489"/>
              <a:gd name="T46" fmla="*/ 86 w 245"/>
              <a:gd name="T47" fmla="*/ 479 h 489"/>
              <a:gd name="T48" fmla="*/ 73 w 245"/>
              <a:gd name="T49" fmla="*/ 467 h 489"/>
              <a:gd name="T50" fmla="*/ 74 w 245"/>
              <a:gd name="T51" fmla="*/ 426 h 489"/>
              <a:gd name="T52" fmla="*/ 80 w 245"/>
              <a:gd name="T53" fmla="*/ 189 h 489"/>
              <a:gd name="T54" fmla="*/ 71 w 245"/>
              <a:gd name="T55" fmla="*/ 187 h 489"/>
              <a:gd name="T56" fmla="*/ 21 w 245"/>
              <a:gd name="T57" fmla="*/ 286 h 489"/>
              <a:gd name="T58" fmla="*/ 11 w 245"/>
              <a:gd name="T59" fmla="*/ 276 h 489"/>
              <a:gd name="T60" fmla="*/ 13 w 245"/>
              <a:gd name="T61" fmla="*/ 272 h 489"/>
              <a:gd name="T62" fmla="*/ 58 w 245"/>
              <a:gd name="T63" fmla="*/ 137 h 489"/>
              <a:gd name="T64" fmla="*/ 187 w 245"/>
              <a:gd name="T65" fmla="*/ 137 h 489"/>
              <a:gd name="T66" fmla="*/ 232 w 245"/>
              <a:gd name="T67" fmla="*/ 272 h 489"/>
              <a:gd name="T68" fmla="*/ 234 w 245"/>
              <a:gd name="T69" fmla="*/ 276 h 489"/>
              <a:gd name="T70" fmla="*/ 123 w 245"/>
              <a:gd name="T71" fmla="*/ 92 h 489"/>
              <a:gd name="T72" fmla="*/ 123 w 245"/>
              <a:gd name="T73" fmla="*/ 0 h 489"/>
              <a:gd name="T74" fmla="*/ 123 w 245"/>
              <a:gd name="T75" fmla="*/ 92 h 489"/>
              <a:gd name="T76" fmla="*/ 159 w 245"/>
              <a:gd name="T77" fmla="*/ 46 h 489"/>
              <a:gd name="T78" fmla="*/ 86 w 245"/>
              <a:gd name="T79" fmla="*/ 46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5" h="489">
                <a:moveTo>
                  <a:pt x="243" y="274"/>
                </a:moveTo>
                <a:cubicBezTo>
                  <a:pt x="243" y="274"/>
                  <a:pt x="243" y="274"/>
                  <a:pt x="243" y="273"/>
                </a:cubicBezTo>
                <a:cubicBezTo>
                  <a:pt x="242" y="272"/>
                  <a:pt x="240" y="265"/>
                  <a:pt x="237" y="256"/>
                </a:cubicBezTo>
                <a:cubicBezTo>
                  <a:pt x="226" y="220"/>
                  <a:pt x="201" y="146"/>
                  <a:pt x="195" y="133"/>
                </a:cubicBezTo>
                <a:cubicBezTo>
                  <a:pt x="185" y="112"/>
                  <a:pt x="163" y="103"/>
                  <a:pt x="123" y="103"/>
                </a:cubicBezTo>
                <a:cubicBezTo>
                  <a:pt x="82" y="103"/>
                  <a:pt x="60" y="112"/>
                  <a:pt x="50" y="133"/>
                </a:cubicBezTo>
                <a:cubicBezTo>
                  <a:pt x="44" y="146"/>
                  <a:pt x="19" y="220"/>
                  <a:pt x="8" y="256"/>
                </a:cubicBezTo>
                <a:cubicBezTo>
                  <a:pt x="5" y="265"/>
                  <a:pt x="3" y="272"/>
                  <a:pt x="2" y="273"/>
                </a:cubicBezTo>
                <a:cubicBezTo>
                  <a:pt x="2" y="274"/>
                  <a:pt x="2" y="274"/>
                  <a:pt x="2" y="274"/>
                </a:cubicBezTo>
                <a:cubicBezTo>
                  <a:pt x="0" y="282"/>
                  <a:pt x="5" y="291"/>
                  <a:pt x="14" y="295"/>
                </a:cubicBezTo>
                <a:cubicBezTo>
                  <a:pt x="16" y="295"/>
                  <a:pt x="18" y="296"/>
                  <a:pt x="21" y="296"/>
                </a:cubicBezTo>
                <a:cubicBezTo>
                  <a:pt x="28" y="296"/>
                  <a:pt x="34" y="292"/>
                  <a:pt x="36" y="286"/>
                </a:cubicBezTo>
                <a:cubicBezTo>
                  <a:pt x="70" y="212"/>
                  <a:pt x="70" y="212"/>
                  <a:pt x="70" y="212"/>
                </a:cubicBezTo>
                <a:cubicBezTo>
                  <a:pt x="68" y="309"/>
                  <a:pt x="64" y="463"/>
                  <a:pt x="63" y="469"/>
                </a:cubicBezTo>
                <a:cubicBezTo>
                  <a:pt x="63" y="470"/>
                  <a:pt x="63" y="470"/>
                  <a:pt x="63" y="470"/>
                </a:cubicBezTo>
                <a:cubicBezTo>
                  <a:pt x="64" y="481"/>
                  <a:pt x="74" y="489"/>
                  <a:pt x="86" y="489"/>
                </a:cubicBezTo>
                <a:cubicBezTo>
                  <a:pt x="97" y="489"/>
                  <a:pt x="107" y="481"/>
                  <a:pt x="108" y="470"/>
                </a:cubicBezTo>
                <a:cubicBezTo>
                  <a:pt x="123" y="345"/>
                  <a:pt x="123" y="345"/>
                  <a:pt x="123" y="345"/>
                </a:cubicBezTo>
                <a:cubicBezTo>
                  <a:pt x="137" y="470"/>
                  <a:pt x="137" y="470"/>
                  <a:pt x="137" y="470"/>
                </a:cubicBezTo>
                <a:cubicBezTo>
                  <a:pt x="138" y="481"/>
                  <a:pt x="148" y="489"/>
                  <a:pt x="159" y="489"/>
                </a:cubicBezTo>
                <a:cubicBezTo>
                  <a:pt x="159" y="489"/>
                  <a:pt x="159" y="489"/>
                  <a:pt x="159" y="489"/>
                </a:cubicBezTo>
                <a:cubicBezTo>
                  <a:pt x="171" y="489"/>
                  <a:pt x="181" y="481"/>
                  <a:pt x="182" y="470"/>
                </a:cubicBezTo>
                <a:cubicBezTo>
                  <a:pt x="182" y="470"/>
                  <a:pt x="182" y="470"/>
                  <a:pt x="182" y="469"/>
                </a:cubicBezTo>
                <a:cubicBezTo>
                  <a:pt x="181" y="463"/>
                  <a:pt x="177" y="309"/>
                  <a:pt x="175" y="212"/>
                </a:cubicBezTo>
                <a:cubicBezTo>
                  <a:pt x="209" y="286"/>
                  <a:pt x="209" y="286"/>
                  <a:pt x="209" y="286"/>
                </a:cubicBezTo>
                <a:cubicBezTo>
                  <a:pt x="211" y="292"/>
                  <a:pt x="217" y="296"/>
                  <a:pt x="225" y="296"/>
                </a:cubicBezTo>
                <a:cubicBezTo>
                  <a:pt x="227" y="296"/>
                  <a:pt x="229" y="295"/>
                  <a:pt x="231" y="295"/>
                </a:cubicBezTo>
                <a:cubicBezTo>
                  <a:pt x="240" y="291"/>
                  <a:pt x="245" y="282"/>
                  <a:pt x="243" y="274"/>
                </a:cubicBezTo>
                <a:close/>
                <a:moveTo>
                  <a:pt x="228" y="286"/>
                </a:moveTo>
                <a:cubicBezTo>
                  <a:pt x="227" y="286"/>
                  <a:pt x="226" y="286"/>
                  <a:pt x="225" y="286"/>
                </a:cubicBezTo>
                <a:cubicBezTo>
                  <a:pt x="221" y="286"/>
                  <a:pt x="218" y="285"/>
                  <a:pt x="217" y="282"/>
                </a:cubicBezTo>
                <a:cubicBezTo>
                  <a:pt x="174" y="187"/>
                  <a:pt x="174" y="187"/>
                  <a:pt x="174" y="187"/>
                </a:cubicBezTo>
                <a:cubicBezTo>
                  <a:pt x="173" y="185"/>
                  <a:pt x="171" y="184"/>
                  <a:pt x="169" y="184"/>
                </a:cubicBezTo>
                <a:cubicBezTo>
                  <a:pt x="167" y="184"/>
                  <a:pt x="165" y="186"/>
                  <a:pt x="165" y="189"/>
                </a:cubicBezTo>
                <a:cubicBezTo>
                  <a:pt x="165" y="189"/>
                  <a:pt x="167" y="259"/>
                  <a:pt x="169" y="329"/>
                </a:cubicBezTo>
                <a:cubicBezTo>
                  <a:pt x="169" y="364"/>
                  <a:pt x="170" y="399"/>
                  <a:pt x="171" y="426"/>
                </a:cubicBezTo>
                <a:cubicBezTo>
                  <a:pt x="171" y="439"/>
                  <a:pt x="172" y="450"/>
                  <a:pt x="172" y="458"/>
                </a:cubicBezTo>
                <a:cubicBezTo>
                  <a:pt x="172" y="464"/>
                  <a:pt x="172" y="467"/>
                  <a:pt x="172" y="469"/>
                </a:cubicBezTo>
                <a:cubicBezTo>
                  <a:pt x="172" y="469"/>
                  <a:pt x="172" y="469"/>
                  <a:pt x="172" y="469"/>
                </a:cubicBezTo>
                <a:cubicBezTo>
                  <a:pt x="172" y="475"/>
                  <a:pt x="166" y="479"/>
                  <a:pt x="159" y="479"/>
                </a:cubicBezTo>
                <a:cubicBezTo>
                  <a:pt x="159" y="484"/>
                  <a:pt x="159" y="484"/>
                  <a:pt x="159" y="484"/>
                </a:cubicBezTo>
                <a:cubicBezTo>
                  <a:pt x="159" y="479"/>
                  <a:pt x="159" y="479"/>
                  <a:pt x="159" y="479"/>
                </a:cubicBezTo>
                <a:cubicBezTo>
                  <a:pt x="153" y="479"/>
                  <a:pt x="147" y="475"/>
                  <a:pt x="147" y="469"/>
                </a:cubicBezTo>
                <a:cubicBezTo>
                  <a:pt x="127" y="304"/>
                  <a:pt x="127" y="304"/>
                  <a:pt x="127" y="304"/>
                </a:cubicBezTo>
                <a:cubicBezTo>
                  <a:pt x="127" y="302"/>
                  <a:pt x="125" y="300"/>
                  <a:pt x="123" y="300"/>
                </a:cubicBezTo>
                <a:cubicBezTo>
                  <a:pt x="120" y="300"/>
                  <a:pt x="118" y="302"/>
                  <a:pt x="118" y="304"/>
                </a:cubicBezTo>
                <a:cubicBezTo>
                  <a:pt x="98" y="469"/>
                  <a:pt x="98" y="469"/>
                  <a:pt x="98" y="469"/>
                </a:cubicBezTo>
                <a:cubicBezTo>
                  <a:pt x="98" y="475"/>
                  <a:pt x="92" y="479"/>
                  <a:pt x="86" y="479"/>
                </a:cubicBezTo>
                <a:cubicBezTo>
                  <a:pt x="79" y="479"/>
                  <a:pt x="73" y="475"/>
                  <a:pt x="73" y="469"/>
                </a:cubicBezTo>
                <a:cubicBezTo>
                  <a:pt x="73" y="469"/>
                  <a:pt x="73" y="468"/>
                  <a:pt x="73" y="467"/>
                </a:cubicBezTo>
                <a:cubicBezTo>
                  <a:pt x="73" y="465"/>
                  <a:pt x="73" y="462"/>
                  <a:pt x="73" y="458"/>
                </a:cubicBezTo>
                <a:cubicBezTo>
                  <a:pt x="73" y="450"/>
                  <a:pt x="74" y="439"/>
                  <a:pt x="74" y="426"/>
                </a:cubicBezTo>
                <a:cubicBezTo>
                  <a:pt x="75" y="400"/>
                  <a:pt x="76" y="364"/>
                  <a:pt x="77" y="329"/>
                </a:cubicBezTo>
                <a:cubicBezTo>
                  <a:pt x="78" y="259"/>
                  <a:pt x="80" y="189"/>
                  <a:pt x="80" y="189"/>
                </a:cubicBezTo>
                <a:cubicBezTo>
                  <a:pt x="80" y="186"/>
                  <a:pt x="79" y="184"/>
                  <a:pt x="76" y="184"/>
                </a:cubicBezTo>
                <a:cubicBezTo>
                  <a:pt x="74" y="184"/>
                  <a:pt x="72" y="185"/>
                  <a:pt x="71" y="187"/>
                </a:cubicBezTo>
                <a:cubicBezTo>
                  <a:pt x="28" y="282"/>
                  <a:pt x="28" y="282"/>
                  <a:pt x="28" y="282"/>
                </a:cubicBezTo>
                <a:cubicBezTo>
                  <a:pt x="27" y="285"/>
                  <a:pt x="24" y="286"/>
                  <a:pt x="21" y="286"/>
                </a:cubicBezTo>
                <a:cubicBezTo>
                  <a:pt x="19" y="286"/>
                  <a:pt x="18" y="286"/>
                  <a:pt x="17" y="286"/>
                </a:cubicBezTo>
                <a:cubicBezTo>
                  <a:pt x="13" y="284"/>
                  <a:pt x="10" y="280"/>
                  <a:pt x="11" y="276"/>
                </a:cubicBezTo>
                <a:cubicBezTo>
                  <a:pt x="11" y="276"/>
                  <a:pt x="11" y="276"/>
                  <a:pt x="11" y="276"/>
                </a:cubicBezTo>
                <a:cubicBezTo>
                  <a:pt x="11" y="275"/>
                  <a:pt x="12" y="274"/>
                  <a:pt x="13" y="272"/>
                </a:cubicBezTo>
                <a:cubicBezTo>
                  <a:pt x="14" y="269"/>
                  <a:pt x="15" y="264"/>
                  <a:pt x="17" y="259"/>
                </a:cubicBezTo>
                <a:cubicBezTo>
                  <a:pt x="27" y="226"/>
                  <a:pt x="52" y="149"/>
                  <a:pt x="58" y="137"/>
                </a:cubicBezTo>
                <a:cubicBezTo>
                  <a:pt x="64" y="125"/>
                  <a:pt x="76" y="112"/>
                  <a:pt x="123" y="112"/>
                </a:cubicBezTo>
                <a:cubicBezTo>
                  <a:pt x="169" y="112"/>
                  <a:pt x="181" y="125"/>
                  <a:pt x="187" y="137"/>
                </a:cubicBezTo>
                <a:cubicBezTo>
                  <a:pt x="193" y="149"/>
                  <a:pt x="218" y="226"/>
                  <a:pt x="228" y="259"/>
                </a:cubicBezTo>
                <a:cubicBezTo>
                  <a:pt x="230" y="264"/>
                  <a:pt x="232" y="269"/>
                  <a:pt x="232" y="272"/>
                </a:cubicBezTo>
                <a:cubicBezTo>
                  <a:pt x="233" y="274"/>
                  <a:pt x="234" y="275"/>
                  <a:pt x="234" y="276"/>
                </a:cubicBezTo>
                <a:cubicBezTo>
                  <a:pt x="234" y="276"/>
                  <a:pt x="234" y="276"/>
                  <a:pt x="234" y="276"/>
                </a:cubicBezTo>
                <a:cubicBezTo>
                  <a:pt x="235" y="280"/>
                  <a:pt x="232" y="284"/>
                  <a:pt x="228" y="286"/>
                </a:cubicBezTo>
                <a:close/>
                <a:moveTo>
                  <a:pt x="123" y="92"/>
                </a:moveTo>
                <a:cubicBezTo>
                  <a:pt x="148" y="92"/>
                  <a:pt x="169" y="71"/>
                  <a:pt x="169" y="46"/>
                </a:cubicBezTo>
                <a:cubicBezTo>
                  <a:pt x="169" y="20"/>
                  <a:pt x="148" y="0"/>
                  <a:pt x="123" y="0"/>
                </a:cubicBezTo>
                <a:cubicBezTo>
                  <a:pt x="97" y="0"/>
                  <a:pt x="76" y="20"/>
                  <a:pt x="76" y="46"/>
                </a:cubicBezTo>
                <a:cubicBezTo>
                  <a:pt x="76" y="71"/>
                  <a:pt x="97" y="92"/>
                  <a:pt x="123" y="92"/>
                </a:cubicBezTo>
                <a:close/>
                <a:moveTo>
                  <a:pt x="123" y="9"/>
                </a:moveTo>
                <a:cubicBezTo>
                  <a:pt x="143" y="9"/>
                  <a:pt x="159" y="26"/>
                  <a:pt x="159" y="46"/>
                </a:cubicBezTo>
                <a:cubicBezTo>
                  <a:pt x="159" y="66"/>
                  <a:pt x="143" y="83"/>
                  <a:pt x="123" y="83"/>
                </a:cubicBezTo>
                <a:cubicBezTo>
                  <a:pt x="102" y="83"/>
                  <a:pt x="86" y="66"/>
                  <a:pt x="86" y="46"/>
                </a:cubicBezTo>
                <a:cubicBezTo>
                  <a:pt x="86" y="26"/>
                  <a:pt x="102" y="9"/>
                  <a:pt x="123"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Oval 2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38"/>
          <p:cNvSpPr>
            <a:spLocks noEditPoints="1"/>
          </p:cNvSpPr>
          <p:nvPr/>
        </p:nvSpPr>
        <p:spPr bwMode="auto">
          <a:xfrm>
            <a:off x="5096155" y="1671386"/>
            <a:ext cx="377272" cy="752588"/>
          </a:xfrm>
          <a:custGeom>
            <a:avLst/>
            <a:gdLst>
              <a:gd name="T0" fmla="*/ 169 w 245"/>
              <a:gd name="T1" fmla="*/ 46 h 489"/>
              <a:gd name="T2" fmla="*/ 76 w 245"/>
              <a:gd name="T3" fmla="*/ 46 h 489"/>
              <a:gd name="T4" fmla="*/ 122 w 245"/>
              <a:gd name="T5" fmla="*/ 9 h 489"/>
              <a:gd name="T6" fmla="*/ 122 w 245"/>
              <a:gd name="T7" fmla="*/ 83 h 489"/>
              <a:gd name="T8" fmla="*/ 122 w 245"/>
              <a:gd name="T9" fmla="*/ 9 h 489"/>
              <a:gd name="T10" fmla="*/ 243 w 245"/>
              <a:gd name="T11" fmla="*/ 273 h 489"/>
              <a:gd name="T12" fmla="*/ 195 w 245"/>
              <a:gd name="T13" fmla="*/ 132 h 489"/>
              <a:gd name="T14" fmla="*/ 50 w 245"/>
              <a:gd name="T15" fmla="*/ 132 h 489"/>
              <a:gd name="T16" fmla="*/ 2 w 245"/>
              <a:gd name="T17" fmla="*/ 273 h 489"/>
              <a:gd name="T18" fmla="*/ 14 w 245"/>
              <a:gd name="T19" fmla="*/ 294 h 489"/>
              <a:gd name="T20" fmla="*/ 36 w 245"/>
              <a:gd name="T21" fmla="*/ 285 h 489"/>
              <a:gd name="T22" fmla="*/ 39 w 245"/>
              <a:gd name="T23" fmla="*/ 356 h 489"/>
              <a:gd name="T24" fmla="*/ 44 w 245"/>
              <a:gd name="T25" fmla="*/ 362 h 489"/>
              <a:gd name="T26" fmla="*/ 63 w 245"/>
              <a:gd name="T27" fmla="*/ 469 h 489"/>
              <a:gd name="T28" fmla="*/ 85 w 245"/>
              <a:gd name="T29" fmla="*/ 489 h 489"/>
              <a:gd name="T30" fmla="*/ 120 w 245"/>
              <a:gd name="T31" fmla="*/ 362 h 489"/>
              <a:gd name="T32" fmla="*/ 137 w 245"/>
              <a:gd name="T33" fmla="*/ 470 h 489"/>
              <a:gd name="T34" fmla="*/ 159 w 245"/>
              <a:gd name="T35" fmla="*/ 489 h 489"/>
              <a:gd name="T36" fmla="*/ 181 w 245"/>
              <a:gd name="T37" fmla="*/ 469 h 489"/>
              <a:gd name="T38" fmla="*/ 201 w 245"/>
              <a:gd name="T39" fmla="*/ 362 h 489"/>
              <a:gd name="T40" fmla="*/ 205 w 245"/>
              <a:gd name="T41" fmla="*/ 356 h 489"/>
              <a:gd name="T42" fmla="*/ 208 w 245"/>
              <a:gd name="T43" fmla="*/ 285 h 489"/>
              <a:gd name="T44" fmla="*/ 224 w 245"/>
              <a:gd name="T45" fmla="*/ 295 h 489"/>
              <a:gd name="T46" fmla="*/ 243 w 245"/>
              <a:gd name="T47" fmla="*/ 274 h 489"/>
              <a:gd name="T48" fmla="*/ 224 w 245"/>
              <a:gd name="T49" fmla="*/ 286 h 489"/>
              <a:gd name="T50" fmla="*/ 217 w 245"/>
              <a:gd name="T51" fmla="*/ 282 h 489"/>
              <a:gd name="T52" fmla="*/ 171 w 245"/>
              <a:gd name="T53" fmla="*/ 184 h 489"/>
              <a:gd name="T54" fmla="*/ 195 w 245"/>
              <a:gd name="T55" fmla="*/ 353 h 489"/>
              <a:gd name="T56" fmla="*/ 170 w 245"/>
              <a:gd name="T57" fmla="*/ 354 h 489"/>
              <a:gd name="T58" fmla="*/ 170 w 245"/>
              <a:gd name="T59" fmla="*/ 413 h 489"/>
              <a:gd name="T60" fmla="*/ 172 w 245"/>
              <a:gd name="T61" fmla="*/ 469 h 489"/>
              <a:gd name="T62" fmla="*/ 159 w 245"/>
              <a:gd name="T63" fmla="*/ 479 h 489"/>
              <a:gd name="T64" fmla="*/ 159 w 245"/>
              <a:gd name="T65" fmla="*/ 479 h 489"/>
              <a:gd name="T66" fmla="*/ 133 w 245"/>
              <a:gd name="T67" fmla="*/ 357 h 489"/>
              <a:gd name="T68" fmla="*/ 116 w 245"/>
              <a:gd name="T69" fmla="*/ 353 h 489"/>
              <a:gd name="T70" fmla="*/ 98 w 245"/>
              <a:gd name="T71" fmla="*/ 469 h 489"/>
              <a:gd name="T72" fmla="*/ 73 w 245"/>
              <a:gd name="T73" fmla="*/ 469 h 489"/>
              <a:gd name="T74" fmla="*/ 73 w 245"/>
              <a:gd name="T75" fmla="*/ 465 h 489"/>
              <a:gd name="T76" fmla="*/ 74 w 245"/>
              <a:gd name="T77" fmla="*/ 413 h 489"/>
              <a:gd name="T78" fmla="*/ 74 w 245"/>
              <a:gd name="T79" fmla="*/ 354 h 489"/>
              <a:gd name="T80" fmla="*/ 49 w 245"/>
              <a:gd name="T81" fmla="*/ 353 h 489"/>
              <a:gd name="T82" fmla="*/ 73 w 245"/>
              <a:gd name="T83" fmla="*/ 184 h 489"/>
              <a:gd name="T84" fmla="*/ 28 w 245"/>
              <a:gd name="T85" fmla="*/ 282 h 489"/>
              <a:gd name="T86" fmla="*/ 17 w 245"/>
              <a:gd name="T87" fmla="*/ 285 h 489"/>
              <a:gd name="T88" fmla="*/ 11 w 245"/>
              <a:gd name="T89" fmla="*/ 276 h 489"/>
              <a:gd name="T90" fmla="*/ 16 w 245"/>
              <a:gd name="T91" fmla="*/ 259 h 489"/>
              <a:gd name="T92" fmla="*/ 122 w 245"/>
              <a:gd name="T93" fmla="*/ 112 h 489"/>
              <a:gd name="T94" fmla="*/ 228 w 245"/>
              <a:gd name="T95" fmla="*/ 259 h 489"/>
              <a:gd name="T96" fmla="*/ 234 w 245"/>
              <a:gd name="T97" fmla="*/ 276 h 489"/>
              <a:gd name="T98" fmla="*/ 228 w 245"/>
              <a:gd name="T99" fmla="*/ 28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489">
                <a:moveTo>
                  <a:pt x="122" y="93"/>
                </a:moveTo>
                <a:cubicBezTo>
                  <a:pt x="148" y="93"/>
                  <a:pt x="169" y="72"/>
                  <a:pt x="169" y="46"/>
                </a:cubicBezTo>
                <a:cubicBezTo>
                  <a:pt x="169" y="21"/>
                  <a:pt x="148" y="0"/>
                  <a:pt x="122" y="0"/>
                </a:cubicBezTo>
                <a:cubicBezTo>
                  <a:pt x="97" y="0"/>
                  <a:pt x="76" y="21"/>
                  <a:pt x="76" y="46"/>
                </a:cubicBezTo>
                <a:cubicBezTo>
                  <a:pt x="76" y="72"/>
                  <a:pt x="97" y="93"/>
                  <a:pt x="122" y="93"/>
                </a:cubicBezTo>
                <a:close/>
                <a:moveTo>
                  <a:pt x="122" y="9"/>
                </a:moveTo>
                <a:cubicBezTo>
                  <a:pt x="143" y="9"/>
                  <a:pt x="159" y="26"/>
                  <a:pt x="159" y="46"/>
                </a:cubicBezTo>
                <a:cubicBezTo>
                  <a:pt x="159" y="67"/>
                  <a:pt x="143" y="83"/>
                  <a:pt x="122" y="83"/>
                </a:cubicBezTo>
                <a:cubicBezTo>
                  <a:pt x="102" y="83"/>
                  <a:pt x="85" y="67"/>
                  <a:pt x="85" y="46"/>
                </a:cubicBezTo>
                <a:cubicBezTo>
                  <a:pt x="85" y="26"/>
                  <a:pt x="102" y="9"/>
                  <a:pt x="122" y="9"/>
                </a:cubicBezTo>
                <a:close/>
                <a:moveTo>
                  <a:pt x="243" y="274"/>
                </a:moveTo>
                <a:cubicBezTo>
                  <a:pt x="243" y="273"/>
                  <a:pt x="243" y="273"/>
                  <a:pt x="243" y="273"/>
                </a:cubicBezTo>
                <a:cubicBezTo>
                  <a:pt x="242" y="272"/>
                  <a:pt x="240" y="265"/>
                  <a:pt x="237" y="256"/>
                </a:cubicBezTo>
                <a:cubicBezTo>
                  <a:pt x="225" y="220"/>
                  <a:pt x="201" y="145"/>
                  <a:pt x="195" y="132"/>
                </a:cubicBezTo>
                <a:cubicBezTo>
                  <a:pt x="185" y="112"/>
                  <a:pt x="163" y="103"/>
                  <a:pt x="122" y="103"/>
                </a:cubicBezTo>
                <a:cubicBezTo>
                  <a:pt x="81" y="103"/>
                  <a:pt x="60" y="112"/>
                  <a:pt x="50" y="132"/>
                </a:cubicBezTo>
                <a:cubicBezTo>
                  <a:pt x="43" y="145"/>
                  <a:pt x="19" y="220"/>
                  <a:pt x="8" y="256"/>
                </a:cubicBezTo>
                <a:cubicBezTo>
                  <a:pt x="5" y="265"/>
                  <a:pt x="2" y="272"/>
                  <a:pt x="2" y="273"/>
                </a:cubicBezTo>
                <a:cubicBezTo>
                  <a:pt x="2" y="273"/>
                  <a:pt x="2" y="273"/>
                  <a:pt x="2" y="274"/>
                </a:cubicBezTo>
                <a:cubicBezTo>
                  <a:pt x="0" y="282"/>
                  <a:pt x="5" y="291"/>
                  <a:pt x="14" y="294"/>
                </a:cubicBezTo>
                <a:cubicBezTo>
                  <a:pt x="16" y="295"/>
                  <a:pt x="18" y="295"/>
                  <a:pt x="20" y="295"/>
                </a:cubicBezTo>
                <a:cubicBezTo>
                  <a:pt x="27" y="295"/>
                  <a:pt x="34" y="291"/>
                  <a:pt x="36" y="285"/>
                </a:cubicBezTo>
                <a:cubicBezTo>
                  <a:pt x="61" y="227"/>
                  <a:pt x="61" y="227"/>
                  <a:pt x="61" y="227"/>
                </a:cubicBezTo>
                <a:cubicBezTo>
                  <a:pt x="39" y="356"/>
                  <a:pt x="39" y="356"/>
                  <a:pt x="39" y="356"/>
                </a:cubicBezTo>
                <a:cubicBezTo>
                  <a:pt x="39" y="358"/>
                  <a:pt x="39" y="359"/>
                  <a:pt x="40" y="360"/>
                </a:cubicBezTo>
                <a:cubicBezTo>
                  <a:pt x="41" y="361"/>
                  <a:pt x="42" y="362"/>
                  <a:pt x="44" y="362"/>
                </a:cubicBezTo>
                <a:cubicBezTo>
                  <a:pt x="66" y="362"/>
                  <a:pt x="66" y="362"/>
                  <a:pt x="66" y="362"/>
                </a:cubicBezTo>
                <a:cubicBezTo>
                  <a:pt x="65" y="395"/>
                  <a:pt x="63" y="465"/>
                  <a:pt x="63" y="469"/>
                </a:cubicBezTo>
                <a:cubicBezTo>
                  <a:pt x="63" y="469"/>
                  <a:pt x="63" y="469"/>
                  <a:pt x="63" y="470"/>
                </a:cubicBezTo>
                <a:cubicBezTo>
                  <a:pt x="64" y="480"/>
                  <a:pt x="74" y="488"/>
                  <a:pt x="85" y="489"/>
                </a:cubicBezTo>
                <a:cubicBezTo>
                  <a:pt x="97" y="489"/>
                  <a:pt x="107" y="480"/>
                  <a:pt x="108" y="470"/>
                </a:cubicBezTo>
                <a:cubicBezTo>
                  <a:pt x="120" y="362"/>
                  <a:pt x="120" y="362"/>
                  <a:pt x="120" y="362"/>
                </a:cubicBezTo>
                <a:cubicBezTo>
                  <a:pt x="124" y="362"/>
                  <a:pt x="124" y="362"/>
                  <a:pt x="124" y="362"/>
                </a:cubicBezTo>
                <a:cubicBezTo>
                  <a:pt x="137" y="470"/>
                  <a:pt x="137" y="470"/>
                  <a:pt x="137" y="470"/>
                </a:cubicBezTo>
                <a:cubicBezTo>
                  <a:pt x="138" y="480"/>
                  <a:pt x="148" y="489"/>
                  <a:pt x="159" y="489"/>
                </a:cubicBezTo>
                <a:cubicBezTo>
                  <a:pt x="159" y="489"/>
                  <a:pt x="159" y="489"/>
                  <a:pt x="159" y="489"/>
                </a:cubicBezTo>
                <a:cubicBezTo>
                  <a:pt x="171" y="488"/>
                  <a:pt x="180" y="480"/>
                  <a:pt x="181" y="470"/>
                </a:cubicBezTo>
                <a:cubicBezTo>
                  <a:pt x="181" y="469"/>
                  <a:pt x="181" y="469"/>
                  <a:pt x="181" y="469"/>
                </a:cubicBezTo>
                <a:cubicBezTo>
                  <a:pt x="181" y="465"/>
                  <a:pt x="179" y="395"/>
                  <a:pt x="178" y="362"/>
                </a:cubicBezTo>
                <a:cubicBezTo>
                  <a:pt x="201" y="362"/>
                  <a:pt x="201" y="362"/>
                  <a:pt x="201" y="362"/>
                </a:cubicBezTo>
                <a:cubicBezTo>
                  <a:pt x="203" y="362"/>
                  <a:pt x="205" y="360"/>
                  <a:pt x="205" y="357"/>
                </a:cubicBezTo>
                <a:cubicBezTo>
                  <a:pt x="205" y="357"/>
                  <a:pt x="205" y="356"/>
                  <a:pt x="205" y="356"/>
                </a:cubicBezTo>
                <a:cubicBezTo>
                  <a:pt x="184" y="227"/>
                  <a:pt x="184" y="227"/>
                  <a:pt x="184" y="227"/>
                </a:cubicBezTo>
                <a:cubicBezTo>
                  <a:pt x="208" y="285"/>
                  <a:pt x="208" y="285"/>
                  <a:pt x="208" y="285"/>
                </a:cubicBezTo>
                <a:cubicBezTo>
                  <a:pt x="211" y="291"/>
                  <a:pt x="217" y="295"/>
                  <a:pt x="224" y="295"/>
                </a:cubicBezTo>
                <a:cubicBezTo>
                  <a:pt x="224" y="295"/>
                  <a:pt x="224" y="295"/>
                  <a:pt x="224" y="295"/>
                </a:cubicBezTo>
                <a:cubicBezTo>
                  <a:pt x="226" y="295"/>
                  <a:pt x="229" y="295"/>
                  <a:pt x="231" y="294"/>
                </a:cubicBezTo>
                <a:cubicBezTo>
                  <a:pt x="240" y="291"/>
                  <a:pt x="245" y="282"/>
                  <a:pt x="243" y="274"/>
                </a:cubicBezTo>
                <a:close/>
                <a:moveTo>
                  <a:pt x="228" y="285"/>
                </a:moveTo>
                <a:cubicBezTo>
                  <a:pt x="227" y="286"/>
                  <a:pt x="225" y="286"/>
                  <a:pt x="224" y="286"/>
                </a:cubicBezTo>
                <a:cubicBezTo>
                  <a:pt x="224" y="286"/>
                  <a:pt x="224" y="286"/>
                  <a:pt x="224" y="286"/>
                </a:cubicBezTo>
                <a:cubicBezTo>
                  <a:pt x="221" y="286"/>
                  <a:pt x="218" y="284"/>
                  <a:pt x="217" y="282"/>
                </a:cubicBezTo>
                <a:cubicBezTo>
                  <a:pt x="177" y="186"/>
                  <a:pt x="177" y="186"/>
                  <a:pt x="177" y="186"/>
                </a:cubicBezTo>
                <a:cubicBezTo>
                  <a:pt x="176" y="184"/>
                  <a:pt x="173" y="183"/>
                  <a:pt x="171" y="184"/>
                </a:cubicBezTo>
                <a:cubicBezTo>
                  <a:pt x="169" y="184"/>
                  <a:pt x="167" y="187"/>
                  <a:pt x="168" y="189"/>
                </a:cubicBezTo>
                <a:cubicBezTo>
                  <a:pt x="195" y="353"/>
                  <a:pt x="195" y="353"/>
                  <a:pt x="195" y="353"/>
                </a:cubicBezTo>
                <a:cubicBezTo>
                  <a:pt x="174" y="353"/>
                  <a:pt x="174" y="353"/>
                  <a:pt x="174" y="353"/>
                </a:cubicBezTo>
                <a:cubicBezTo>
                  <a:pt x="172" y="353"/>
                  <a:pt x="171" y="353"/>
                  <a:pt x="170" y="354"/>
                </a:cubicBezTo>
                <a:cubicBezTo>
                  <a:pt x="169" y="355"/>
                  <a:pt x="169" y="356"/>
                  <a:pt x="169" y="357"/>
                </a:cubicBezTo>
                <a:cubicBezTo>
                  <a:pt x="169" y="357"/>
                  <a:pt x="170" y="385"/>
                  <a:pt x="170" y="413"/>
                </a:cubicBezTo>
                <a:cubicBezTo>
                  <a:pt x="171" y="427"/>
                  <a:pt x="171" y="441"/>
                  <a:pt x="171" y="452"/>
                </a:cubicBezTo>
                <a:cubicBezTo>
                  <a:pt x="172" y="461"/>
                  <a:pt x="172" y="466"/>
                  <a:pt x="172" y="469"/>
                </a:cubicBezTo>
                <a:cubicBezTo>
                  <a:pt x="172" y="469"/>
                  <a:pt x="172" y="469"/>
                  <a:pt x="172" y="469"/>
                </a:cubicBezTo>
                <a:cubicBezTo>
                  <a:pt x="172" y="475"/>
                  <a:pt x="166" y="479"/>
                  <a:pt x="159" y="479"/>
                </a:cubicBezTo>
                <a:cubicBezTo>
                  <a:pt x="159" y="484"/>
                  <a:pt x="159" y="484"/>
                  <a:pt x="159" y="484"/>
                </a:cubicBezTo>
                <a:cubicBezTo>
                  <a:pt x="159" y="479"/>
                  <a:pt x="159" y="479"/>
                  <a:pt x="159" y="479"/>
                </a:cubicBezTo>
                <a:cubicBezTo>
                  <a:pt x="152" y="479"/>
                  <a:pt x="147" y="475"/>
                  <a:pt x="146" y="469"/>
                </a:cubicBezTo>
                <a:cubicBezTo>
                  <a:pt x="133" y="357"/>
                  <a:pt x="133" y="357"/>
                  <a:pt x="133" y="357"/>
                </a:cubicBezTo>
                <a:cubicBezTo>
                  <a:pt x="133" y="354"/>
                  <a:pt x="131" y="353"/>
                  <a:pt x="129" y="353"/>
                </a:cubicBezTo>
                <a:cubicBezTo>
                  <a:pt x="116" y="353"/>
                  <a:pt x="116" y="353"/>
                  <a:pt x="116" y="353"/>
                </a:cubicBezTo>
                <a:cubicBezTo>
                  <a:pt x="114" y="353"/>
                  <a:pt x="112" y="354"/>
                  <a:pt x="111" y="357"/>
                </a:cubicBezTo>
                <a:cubicBezTo>
                  <a:pt x="98" y="469"/>
                  <a:pt x="98" y="469"/>
                  <a:pt x="98" y="469"/>
                </a:cubicBezTo>
                <a:cubicBezTo>
                  <a:pt x="98" y="475"/>
                  <a:pt x="92" y="479"/>
                  <a:pt x="85" y="479"/>
                </a:cubicBezTo>
                <a:cubicBezTo>
                  <a:pt x="79" y="479"/>
                  <a:pt x="73" y="475"/>
                  <a:pt x="73" y="469"/>
                </a:cubicBezTo>
                <a:cubicBezTo>
                  <a:pt x="73" y="469"/>
                  <a:pt x="73" y="469"/>
                  <a:pt x="73" y="469"/>
                </a:cubicBezTo>
                <a:cubicBezTo>
                  <a:pt x="73" y="468"/>
                  <a:pt x="73" y="466"/>
                  <a:pt x="73" y="465"/>
                </a:cubicBezTo>
                <a:cubicBezTo>
                  <a:pt x="73" y="462"/>
                  <a:pt x="73" y="457"/>
                  <a:pt x="73" y="452"/>
                </a:cubicBezTo>
                <a:cubicBezTo>
                  <a:pt x="73" y="441"/>
                  <a:pt x="74" y="427"/>
                  <a:pt x="74" y="413"/>
                </a:cubicBezTo>
                <a:cubicBezTo>
                  <a:pt x="75" y="385"/>
                  <a:pt x="76" y="357"/>
                  <a:pt x="76" y="357"/>
                </a:cubicBezTo>
                <a:cubicBezTo>
                  <a:pt x="76" y="356"/>
                  <a:pt x="75" y="355"/>
                  <a:pt x="74" y="354"/>
                </a:cubicBezTo>
                <a:cubicBezTo>
                  <a:pt x="74" y="353"/>
                  <a:pt x="72" y="353"/>
                  <a:pt x="71" y="353"/>
                </a:cubicBezTo>
                <a:cubicBezTo>
                  <a:pt x="49" y="353"/>
                  <a:pt x="49" y="353"/>
                  <a:pt x="49" y="353"/>
                </a:cubicBezTo>
                <a:cubicBezTo>
                  <a:pt x="77" y="189"/>
                  <a:pt x="77" y="189"/>
                  <a:pt x="77" y="189"/>
                </a:cubicBezTo>
                <a:cubicBezTo>
                  <a:pt x="77" y="187"/>
                  <a:pt x="76" y="184"/>
                  <a:pt x="73" y="184"/>
                </a:cubicBezTo>
                <a:cubicBezTo>
                  <a:pt x="71" y="183"/>
                  <a:pt x="69" y="184"/>
                  <a:pt x="68" y="186"/>
                </a:cubicBezTo>
                <a:cubicBezTo>
                  <a:pt x="28" y="282"/>
                  <a:pt x="28" y="282"/>
                  <a:pt x="28" y="282"/>
                </a:cubicBezTo>
                <a:cubicBezTo>
                  <a:pt x="26" y="284"/>
                  <a:pt x="24" y="286"/>
                  <a:pt x="20" y="286"/>
                </a:cubicBezTo>
                <a:cubicBezTo>
                  <a:pt x="19" y="286"/>
                  <a:pt x="18" y="286"/>
                  <a:pt x="17" y="285"/>
                </a:cubicBezTo>
                <a:cubicBezTo>
                  <a:pt x="13" y="284"/>
                  <a:pt x="10" y="280"/>
                  <a:pt x="11" y="276"/>
                </a:cubicBezTo>
                <a:cubicBezTo>
                  <a:pt x="11" y="276"/>
                  <a:pt x="11" y="276"/>
                  <a:pt x="11" y="276"/>
                </a:cubicBezTo>
                <a:cubicBezTo>
                  <a:pt x="11" y="275"/>
                  <a:pt x="12" y="273"/>
                  <a:pt x="12" y="271"/>
                </a:cubicBezTo>
                <a:cubicBezTo>
                  <a:pt x="13" y="268"/>
                  <a:pt x="15" y="264"/>
                  <a:pt x="16" y="259"/>
                </a:cubicBezTo>
                <a:cubicBezTo>
                  <a:pt x="27" y="226"/>
                  <a:pt x="52" y="149"/>
                  <a:pt x="58" y="136"/>
                </a:cubicBezTo>
                <a:cubicBezTo>
                  <a:pt x="64" y="124"/>
                  <a:pt x="76" y="112"/>
                  <a:pt x="122" y="112"/>
                </a:cubicBezTo>
                <a:cubicBezTo>
                  <a:pt x="168" y="112"/>
                  <a:pt x="181" y="124"/>
                  <a:pt x="186" y="136"/>
                </a:cubicBezTo>
                <a:cubicBezTo>
                  <a:pt x="192" y="149"/>
                  <a:pt x="217" y="226"/>
                  <a:pt x="228" y="259"/>
                </a:cubicBezTo>
                <a:cubicBezTo>
                  <a:pt x="230" y="264"/>
                  <a:pt x="231" y="268"/>
                  <a:pt x="232" y="271"/>
                </a:cubicBezTo>
                <a:cubicBezTo>
                  <a:pt x="233" y="273"/>
                  <a:pt x="233" y="275"/>
                  <a:pt x="234" y="276"/>
                </a:cubicBezTo>
                <a:cubicBezTo>
                  <a:pt x="234" y="276"/>
                  <a:pt x="234" y="276"/>
                  <a:pt x="234" y="276"/>
                </a:cubicBezTo>
                <a:cubicBezTo>
                  <a:pt x="235" y="280"/>
                  <a:pt x="232" y="284"/>
                  <a:pt x="228" y="2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6" name="Oval 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39"/>
          <p:cNvSpPr>
            <a:spLocks noEditPoints="1"/>
          </p:cNvSpPr>
          <p:nvPr/>
        </p:nvSpPr>
        <p:spPr bwMode="auto">
          <a:xfrm>
            <a:off x="8423803" y="1694191"/>
            <a:ext cx="525550" cy="705022"/>
          </a:xfrm>
          <a:custGeom>
            <a:avLst/>
            <a:gdLst>
              <a:gd name="T0" fmla="*/ 235 w 342"/>
              <a:gd name="T1" fmla="*/ 50 h 458"/>
              <a:gd name="T2" fmla="*/ 136 w 342"/>
              <a:gd name="T3" fmla="*/ 50 h 458"/>
              <a:gd name="T4" fmla="*/ 185 w 342"/>
              <a:gd name="T5" fmla="*/ 9 h 458"/>
              <a:gd name="T6" fmla="*/ 185 w 342"/>
              <a:gd name="T7" fmla="*/ 90 h 458"/>
              <a:gd name="T8" fmla="*/ 185 w 342"/>
              <a:gd name="T9" fmla="*/ 9 h 458"/>
              <a:gd name="T10" fmla="*/ 321 w 342"/>
              <a:gd name="T11" fmla="*/ 183 h 458"/>
              <a:gd name="T12" fmla="*/ 254 w 342"/>
              <a:gd name="T13" fmla="*/ 118 h 458"/>
              <a:gd name="T14" fmla="*/ 176 w 342"/>
              <a:gd name="T15" fmla="*/ 114 h 458"/>
              <a:gd name="T16" fmla="*/ 97 w 342"/>
              <a:gd name="T17" fmla="*/ 165 h 458"/>
              <a:gd name="T18" fmla="*/ 2 w 342"/>
              <a:gd name="T19" fmla="*/ 171 h 458"/>
              <a:gd name="T20" fmla="*/ 93 w 342"/>
              <a:gd name="T21" fmla="*/ 214 h 458"/>
              <a:gd name="T22" fmla="*/ 110 w 342"/>
              <a:gd name="T23" fmla="*/ 213 h 458"/>
              <a:gd name="T24" fmla="*/ 185 w 342"/>
              <a:gd name="T25" fmla="*/ 247 h 458"/>
              <a:gd name="T26" fmla="*/ 127 w 342"/>
              <a:gd name="T27" fmla="*/ 321 h 458"/>
              <a:gd name="T28" fmla="*/ 90 w 342"/>
              <a:gd name="T29" fmla="*/ 446 h 458"/>
              <a:gd name="T30" fmla="*/ 140 w 342"/>
              <a:gd name="T31" fmla="*/ 443 h 458"/>
              <a:gd name="T32" fmla="*/ 181 w 342"/>
              <a:gd name="T33" fmla="*/ 343 h 458"/>
              <a:gd name="T34" fmla="*/ 213 w 342"/>
              <a:gd name="T35" fmla="*/ 311 h 458"/>
              <a:gd name="T36" fmla="*/ 266 w 342"/>
              <a:gd name="T37" fmla="*/ 458 h 458"/>
              <a:gd name="T38" fmla="*/ 295 w 342"/>
              <a:gd name="T39" fmla="*/ 425 h 458"/>
              <a:gd name="T40" fmla="*/ 245 w 342"/>
              <a:gd name="T41" fmla="*/ 177 h 458"/>
              <a:gd name="T42" fmla="*/ 297 w 342"/>
              <a:gd name="T43" fmla="*/ 267 h 458"/>
              <a:gd name="T44" fmla="*/ 337 w 342"/>
              <a:gd name="T45" fmla="*/ 277 h 458"/>
              <a:gd name="T46" fmla="*/ 106 w 342"/>
              <a:gd name="T47" fmla="*/ 204 h 458"/>
              <a:gd name="T48" fmla="*/ 21 w 342"/>
              <a:gd name="T49" fmla="*/ 186 h 458"/>
              <a:gd name="T50" fmla="*/ 30 w 342"/>
              <a:gd name="T51" fmla="*/ 162 h 458"/>
              <a:gd name="T52" fmla="*/ 100 w 342"/>
              <a:gd name="T53" fmla="*/ 174 h 458"/>
              <a:gd name="T54" fmla="*/ 162 w 342"/>
              <a:gd name="T55" fmla="*/ 150 h 458"/>
              <a:gd name="T56" fmla="*/ 106 w 342"/>
              <a:gd name="T57" fmla="*/ 204 h 458"/>
              <a:gd name="T58" fmla="*/ 270 w 342"/>
              <a:gd name="T59" fmla="*/ 449 h 458"/>
              <a:gd name="T60" fmla="*/ 221 w 342"/>
              <a:gd name="T61" fmla="*/ 303 h 458"/>
              <a:gd name="T62" fmla="*/ 286 w 342"/>
              <a:gd name="T63" fmla="*/ 426 h 458"/>
              <a:gd name="T64" fmla="*/ 320 w 342"/>
              <a:gd name="T65" fmla="*/ 276 h 458"/>
              <a:gd name="T66" fmla="*/ 285 w 342"/>
              <a:gd name="T67" fmla="*/ 199 h 458"/>
              <a:gd name="T68" fmla="*/ 239 w 342"/>
              <a:gd name="T69" fmla="*/ 160 h 458"/>
              <a:gd name="T70" fmla="*/ 232 w 342"/>
              <a:gd name="T71" fmla="*/ 165 h 458"/>
              <a:gd name="T72" fmla="*/ 194 w 342"/>
              <a:gd name="T73" fmla="*/ 317 h 458"/>
              <a:gd name="T74" fmla="*/ 147 w 342"/>
              <a:gd name="T75" fmla="*/ 400 h 458"/>
              <a:gd name="T76" fmla="*/ 114 w 342"/>
              <a:gd name="T77" fmla="*/ 449 h 458"/>
              <a:gd name="T78" fmla="*/ 98 w 342"/>
              <a:gd name="T79" fmla="*/ 419 h 458"/>
              <a:gd name="T80" fmla="*/ 194 w 342"/>
              <a:gd name="T81" fmla="*/ 251 h 458"/>
              <a:gd name="T82" fmla="*/ 171 w 342"/>
              <a:gd name="T83" fmla="*/ 148 h 458"/>
              <a:gd name="T84" fmla="*/ 202 w 342"/>
              <a:gd name="T85" fmla="*/ 111 h 458"/>
              <a:gd name="T86" fmla="*/ 307 w 342"/>
              <a:gd name="T87" fmla="*/ 177 h 458"/>
              <a:gd name="T88" fmla="*/ 331 w 342"/>
              <a:gd name="T89" fmla="*/ 26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2" h="458">
                <a:moveTo>
                  <a:pt x="185" y="99"/>
                </a:moveTo>
                <a:cubicBezTo>
                  <a:pt x="212" y="99"/>
                  <a:pt x="235" y="77"/>
                  <a:pt x="235" y="50"/>
                </a:cubicBezTo>
                <a:cubicBezTo>
                  <a:pt x="235" y="22"/>
                  <a:pt x="212" y="0"/>
                  <a:pt x="185" y="0"/>
                </a:cubicBezTo>
                <a:cubicBezTo>
                  <a:pt x="158" y="0"/>
                  <a:pt x="136" y="22"/>
                  <a:pt x="136" y="50"/>
                </a:cubicBezTo>
                <a:cubicBezTo>
                  <a:pt x="136" y="77"/>
                  <a:pt x="158" y="99"/>
                  <a:pt x="185" y="99"/>
                </a:cubicBezTo>
                <a:close/>
                <a:moveTo>
                  <a:pt x="185" y="9"/>
                </a:moveTo>
                <a:cubicBezTo>
                  <a:pt x="207" y="9"/>
                  <a:pt x="225" y="27"/>
                  <a:pt x="225" y="50"/>
                </a:cubicBezTo>
                <a:cubicBezTo>
                  <a:pt x="225" y="72"/>
                  <a:pt x="207" y="90"/>
                  <a:pt x="185" y="90"/>
                </a:cubicBezTo>
                <a:cubicBezTo>
                  <a:pt x="163" y="90"/>
                  <a:pt x="145" y="72"/>
                  <a:pt x="145" y="50"/>
                </a:cubicBezTo>
                <a:cubicBezTo>
                  <a:pt x="145" y="27"/>
                  <a:pt x="163" y="9"/>
                  <a:pt x="185" y="9"/>
                </a:cubicBezTo>
                <a:close/>
                <a:moveTo>
                  <a:pt x="340" y="258"/>
                </a:moveTo>
                <a:cubicBezTo>
                  <a:pt x="337" y="246"/>
                  <a:pt x="325" y="198"/>
                  <a:pt x="321" y="183"/>
                </a:cubicBezTo>
                <a:cubicBezTo>
                  <a:pt x="320" y="178"/>
                  <a:pt x="317" y="173"/>
                  <a:pt x="313" y="169"/>
                </a:cubicBezTo>
                <a:cubicBezTo>
                  <a:pt x="298" y="156"/>
                  <a:pt x="263" y="125"/>
                  <a:pt x="254" y="118"/>
                </a:cubicBezTo>
                <a:cubicBezTo>
                  <a:pt x="237" y="104"/>
                  <a:pt x="219" y="99"/>
                  <a:pt x="201" y="102"/>
                </a:cubicBezTo>
                <a:cubicBezTo>
                  <a:pt x="192" y="103"/>
                  <a:pt x="183" y="108"/>
                  <a:pt x="176" y="114"/>
                </a:cubicBezTo>
                <a:cubicBezTo>
                  <a:pt x="175" y="115"/>
                  <a:pt x="174" y="115"/>
                  <a:pt x="174" y="115"/>
                </a:cubicBezTo>
                <a:cubicBezTo>
                  <a:pt x="97" y="165"/>
                  <a:pt x="97" y="165"/>
                  <a:pt x="97" y="165"/>
                </a:cubicBezTo>
                <a:cubicBezTo>
                  <a:pt x="88" y="163"/>
                  <a:pt x="50" y="156"/>
                  <a:pt x="32" y="153"/>
                </a:cubicBezTo>
                <a:cubicBezTo>
                  <a:pt x="14" y="150"/>
                  <a:pt x="4" y="160"/>
                  <a:pt x="2" y="171"/>
                </a:cubicBezTo>
                <a:cubicBezTo>
                  <a:pt x="0" y="181"/>
                  <a:pt x="5" y="193"/>
                  <a:pt x="19" y="195"/>
                </a:cubicBezTo>
                <a:cubicBezTo>
                  <a:pt x="30" y="198"/>
                  <a:pt x="75" y="209"/>
                  <a:pt x="93" y="214"/>
                </a:cubicBezTo>
                <a:cubicBezTo>
                  <a:pt x="95" y="215"/>
                  <a:pt x="98" y="215"/>
                  <a:pt x="100" y="215"/>
                </a:cubicBezTo>
                <a:cubicBezTo>
                  <a:pt x="103" y="215"/>
                  <a:pt x="106" y="214"/>
                  <a:pt x="110" y="213"/>
                </a:cubicBezTo>
                <a:cubicBezTo>
                  <a:pt x="128" y="206"/>
                  <a:pt x="158" y="193"/>
                  <a:pt x="171" y="188"/>
                </a:cubicBezTo>
                <a:cubicBezTo>
                  <a:pt x="176" y="212"/>
                  <a:pt x="183" y="239"/>
                  <a:pt x="185" y="247"/>
                </a:cubicBezTo>
                <a:cubicBezTo>
                  <a:pt x="127" y="320"/>
                  <a:pt x="127" y="320"/>
                  <a:pt x="127" y="320"/>
                </a:cubicBezTo>
                <a:cubicBezTo>
                  <a:pt x="127" y="320"/>
                  <a:pt x="127" y="320"/>
                  <a:pt x="127" y="321"/>
                </a:cubicBezTo>
                <a:cubicBezTo>
                  <a:pt x="127" y="321"/>
                  <a:pt x="104" y="380"/>
                  <a:pt x="89" y="416"/>
                </a:cubicBezTo>
                <a:cubicBezTo>
                  <a:pt x="85" y="427"/>
                  <a:pt x="85" y="438"/>
                  <a:pt x="90" y="446"/>
                </a:cubicBezTo>
                <a:cubicBezTo>
                  <a:pt x="96" y="454"/>
                  <a:pt x="104" y="458"/>
                  <a:pt x="114" y="458"/>
                </a:cubicBezTo>
                <a:cubicBezTo>
                  <a:pt x="126" y="458"/>
                  <a:pt x="135" y="452"/>
                  <a:pt x="140" y="443"/>
                </a:cubicBezTo>
                <a:cubicBezTo>
                  <a:pt x="143" y="437"/>
                  <a:pt x="149" y="422"/>
                  <a:pt x="156" y="404"/>
                </a:cubicBezTo>
                <a:cubicBezTo>
                  <a:pt x="165" y="381"/>
                  <a:pt x="178" y="347"/>
                  <a:pt x="181" y="343"/>
                </a:cubicBezTo>
                <a:cubicBezTo>
                  <a:pt x="182" y="341"/>
                  <a:pt x="191" y="333"/>
                  <a:pt x="200" y="324"/>
                </a:cubicBezTo>
                <a:cubicBezTo>
                  <a:pt x="205" y="319"/>
                  <a:pt x="209" y="315"/>
                  <a:pt x="213" y="311"/>
                </a:cubicBezTo>
                <a:cubicBezTo>
                  <a:pt x="218" y="334"/>
                  <a:pt x="231" y="397"/>
                  <a:pt x="239" y="433"/>
                </a:cubicBezTo>
                <a:cubicBezTo>
                  <a:pt x="243" y="452"/>
                  <a:pt x="255" y="458"/>
                  <a:pt x="266" y="458"/>
                </a:cubicBezTo>
                <a:cubicBezTo>
                  <a:pt x="268" y="458"/>
                  <a:pt x="270" y="458"/>
                  <a:pt x="272" y="458"/>
                </a:cubicBezTo>
                <a:cubicBezTo>
                  <a:pt x="286" y="455"/>
                  <a:pt x="299" y="441"/>
                  <a:pt x="295" y="425"/>
                </a:cubicBezTo>
                <a:cubicBezTo>
                  <a:pt x="292" y="409"/>
                  <a:pt x="264" y="265"/>
                  <a:pt x="263" y="255"/>
                </a:cubicBezTo>
                <a:cubicBezTo>
                  <a:pt x="263" y="245"/>
                  <a:pt x="251" y="201"/>
                  <a:pt x="245" y="177"/>
                </a:cubicBezTo>
                <a:cubicBezTo>
                  <a:pt x="277" y="203"/>
                  <a:pt x="277" y="203"/>
                  <a:pt x="277" y="203"/>
                </a:cubicBezTo>
                <a:cubicBezTo>
                  <a:pt x="279" y="211"/>
                  <a:pt x="291" y="248"/>
                  <a:pt x="297" y="267"/>
                </a:cubicBezTo>
                <a:cubicBezTo>
                  <a:pt x="301" y="278"/>
                  <a:pt x="310" y="285"/>
                  <a:pt x="320" y="285"/>
                </a:cubicBezTo>
                <a:cubicBezTo>
                  <a:pt x="327" y="285"/>
                  <a:pt x="333" y="282"/>
                  <a:pt x="337" y="277"/>
                </a:cubicBezTo>
                <a:cubicBezTo>
                  <a:pt x="341" y="271"/>
                  <a:pt x="342" y="264"/>
                  <a:pt x="340" y="258"/>
                </a:cubicBezTo>
                <a:close/>
                <a:moveTo>
                  <a:pt x="106" y="204"/>
                </a:moveTo>
                <a:cubicBezTo>
                  <a:pt x="103" y="206"/>
                  <a:pt x="99" y="206"/>
                  <a:pt x="96" y="205"/>
                </a:cubicBezTo>
                <a:cubicBezTo>
                  <a:pt x="77" y="200"/>
                  <a:pt x="32" y="189"/>
                  <a:pt x="21" y="186"/>
                </a:cubicBezTo>
                <a:cubicBezTo>
                  <a:pt x="13" y="185"/>
                  <a:pt x="10" y="178"/>
                  <a:pt x="11" y="172"/>
                </a:cubicBezTo>
                <a:cubicBezTo>
                  <a:pt x="13" y="166"/>
                  <a:pt x="18" y="160"/>
                  <a:pt x="30" y="162"/>
                </a:cubicBezTo>
                <a:cubicBezTo>
                  <a:pt x="51" y="166"/>
                  <a:pt x="96" y="175"/>
                  <a:pt x="97" y="175"/>
                </a:cubicBezTo>
                <a:cubicBezTo>
                  <a:pt x="98" y="175"/>
                  <a:pt x="99" y="175"/>
                  <a:pt x="100" y="174"/>
                </a:cubicBezTo>
                <a:cubicBezTo>
                  <a:pt x="163" y="133"/>
                  <a:pt x="163" y="133"/>
                  <a:pt x="163" y="133"/>
                </a:cubicBezTo>
                <a:cubicBezTo>
                  <a:pt x="161" y="139"/>
                  <a:pt x="161" y="145"/>
                  <a:pt x="162" y="150"/>
                </a:cubicBezTo>
                <a:cubicBezTo>
                  <a:pt x="163" y="156"/>
                  <a:pt x="166" y="167"/>
                  <a:pt x="168" y="178"/>
                </a:cubicBezTo>
                <a:cubicBezTo>
                  <a:pt x="157" y="183"/>
                  <a:pt x="125" y="197"/>
                  <a:pt x="106" y="204"/>
                </a:cubicBezTo>
                <a:close/>
                <a:moveTo>
                  <a:pt x="286" y="426"/>
                </a:moveTo>
                <a:cubicBezTo>
                  <a:pt x="288" y="438"/>
                  <a:pt x="279" y="447"/>
                  <a:pt x="270" y="449"/>
                </a:cubicBezTo>
                <a:cubicBezTo>
                  <a:pt x="259" y="451"/>
                  <a:pt x="251" y="444"/>
                  <a:pt x="248" y="431"/>
                </a:cubicBezTo>
                <a:cubicBezTo>
                  <a:pt x="239" y="392"/>
                  <a:pt x="224" y="318"/>
                  <a:pt x="221" y="303"/>
                </a:cubicBezTo>
                <a:cubicBezTo>
                  <a:pt x="238" y="288"/>
                  <a:pt x="249" y="276"/>
                  <a:pt x="255" y="268"/>
                </a:cubicBezTo>
                <a:cubicBezTo>
                  <a:pt x="262" y="304"/>
                  <a:pt x="284" y="413"/>
                  <a:pt x="286" y="426"/>
                </a:cubicBezTo>
                <a:close/>
                <a:moveTo>
                  <a:pt x="330" y="271"/>
                </a:moveTo>
                <a:cubicBezTo>
                  <a:pt x="328" y="274"/>
                  <a:pt x="324" y="276"/>
                  <a:pt x="320" y="276"/>
                </a:cubicBezTo>
                <a:cubicBezTo>
                  <a:pt x="314" y="276"/>
                  <a:pt x="309" y="271"/>
                  <a:pt x="306" y="263"/>
                </a:cubicBezTo>
                <a:cubicBezTo>
                  <a:pt x="299" y="244"/>
                  <a:pt x="285" y="200"/>
                  <a:pt x="285" y="199"/>
                </a:cubicBezTo>
                <a:cubicBezTo>
                  <a:pt x="285" y="198"/>
                  <a:pt x="284" y="198"/>
                  <a:pt x="284" y="197"/>
                </a:cubicBezTo>
                <a:cubicBezTo>
                  <a:pt x="239" y="160"/>
                  <a:pt x="239" y="160"/>
                  <a:pt x="239" y="160"/>
                </a:cubicBezTo>
                <a:cubicBezTo>
                  <a:pt x="238" y="159"/>
                  <a:pt x="235" y="159"/>
                  <a:pt x="234" y="160"/>
                </a:cubicBezTo>
                <a:cubicBezTo>
                  <a:pt x="232" y="161"/>
                  <a:pt x="231" y="163"/>
                  <a:pt x="232" y="165"/>
                </a:cubicBezTo>
                <a:cubicBezTo>
                  <a:pt x="243" y="205"/>
                  <a:pt x="254" y="249"/>
                  <a:pt x="253" y="255"/>
                </a:cubicBezTo>
                <a:cubicBezTo>
                  <a:pt x="251" y="262"/>
                  <a:pt x="212" y="299"/>
                  <a:pt x="194" y="317"/>
                </a:cubicBezTo>
                <a:cubicBezTo>
                  <a:pt x="182" y="329"/>
                  <a:pt x="175" y="335"/>
                  <a:pt x="173" y="337"/>
                </a:cubicBezTo>
                <a:cubicBezTo>
                  <a:pt x="170" y="342"/>
                  <a:pt x="161" y="365"/>
                  <a:pt x="147" y="400"/>
                </a:cubicBezTo>
                <a:cubicBezTo>
                  <a:pt x="140" y="417"/>
                  <a:pt x="134" y="433"/>
                  <a:pt x="132" y="439"/>
                </a:cubicBezTo>
                <a:cubicBezTo>
                  <a:pt x="128" y="445"/>
                  <a:pt x="122" y="449"/>
                  <a:pt x="114" y="449"/>
                </a:cubicBezTo>
                <a:cubicBezTo>
                  <a:pt x="108" y="449"/>
                  <a:pt x="102" y="446"/>
                  <a:pt x="98" y="441"/>
                </a:cubicBezTo>
                <a:cubicBezTo>
                  <a:pt x="95" y="436"/>
                  <a:pt x="94" y="428"/>
                  <a:pt x="98" y="419"/>
                </a:cubicBezTo>
                <a:cubicBezTo>
                  <a:pt x="112" y="386"/>
                  <a:pt x="133" y="331"/>
                  <a:pt x="135" y="325"/>
                </a:cubicBezTo>
                <a:cubicBezTo>
                  <a:pt x="194" y="251"/>
                  <a:pt x="194" y="251"/>
                  <a:pt x="194" y="251"/>
                </a:cubicBezTo>
                <a:cubicBezTo>
                  <a:pt x="194" y="249"/>
                  <a:pt x="195" y="248"/>
                  <a:pt x="194" y="247"/>
                </a:cubicBezTo>
                <a:cubicBezTo>
                  <a:pt x="194" y="246"/>
                  <a:pt x="176" y="169"/>
                  <a:pt x="171" y="148"/>
                </a:cubicBezTo>
                <a:cubicBezTo>
                  <a:pt x="169" y="140"/>
                  <a:pt x="173" y="133"/>
                  <a:pt x="176" y="129"/>
                </a:cubicBezTo>
                <a:cubicBezTo>
                  <a:pt x="182" y="120"/>
                  <a:pt x="192" y="113"/>
                  <a:pt x="202" y="111"/>
                </a:cubicBezTo>
                <a:cubicBezTo>
                  <a:pt x="218" y="108"/>
                  <a:pt x="233" y="113"/>
                  <a:pt x="248" y="125"/>
                </a:cubicBezTo>
                <a:cubicBezTo>
                  <a:pt x="257" y="132"/>
                  <a:pt x="295" y="166"/>
                  <a:pt x="307" y="177"/>
                </a:cubicBezTo>
                <a:cubicBezTo>
                  <a:pt x="310" y="179"/>
                  <a:pt x="311" y="182"/>
                  <a:pt x="312" y="185"/>
                </a:cubicBezTo>
                <a:cubicBezTo>
                  <a:pt x="317" y="204"/>
                  <a:pt x="328" y="249"/>
                  <a:pt x="331" y="260"/>
                </a:cubicBezTo>
                <a:cubicBezTo>
                  <a:pt x="333" y="265"/>
                  <a:pt x="331" y="269"/>
                  <a:pt x="330" y="27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Oval 19"/>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40"/>
          <p:cNvSpPr>
            <a:spLocks noEditPoints="1"/>
          </p:cNvSpPr>
          <p:nvPr/>
        </p:nvSpPr>
        <p:spPr bwMode="auto">
          <a:xfrm>
            <a:off x="10134070" y="3229905"/>
            <a:ext cx="644042" cy="755846"/>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80" name="Oval 1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41"/>
          <p:cNvSpPr>
            <a:spLocks noEditPoints="1"/>
          </p:cNvSpPr>
          <p:nvPr/>
        </p:nvSpPr>
        <p:spPr bwMode="auto">
          <a:xfrm>
            <a:off x="1515263" y="4790380"/>
            <a:ext cx="645076" cy="755846"/>
          </a:xfrm>
          <a:custGeom>
            <a:avLst/>
            <a:gdLst>
              <a:gd name="T0" fmla="*/ 407 w 419"/>
              <a:gd name="T1" fmla="*/ 250 h 491"/>
              <a:gd name="T2" fmla="*/ 372 w 419"/>
              <a:gd name="T3" fmla="*/ 188 h 491"/>
              <a:gd name="T4" fmla="*/ 374 w 419"/>
              <a:gd name="T5" fmla="*/ 183 h 491"/>
              <a:gd name="T6" fmla="*/ 379 w 419"/>
              <a:gd name="T7" fmla="*/ 158 h 491"/>
              <a:gd name="T8" fmla="*/ 374 w 419"/>
              <a:gd name="T9" fmla="*/ 118 h 491"/>
              <a:gd name="T10" fmla="*/ 338 w 419"/>
              <a:gd name="T11" fmla="*/ 55 h 491"/>
              <a:gd name="T12" fmla="*/ 193 w 419"/>
              <a:gd name="T13" fmla="*/ 0 h 491"/>
              <a:gd name="T14" fmla="*/ 0 w 419"/>
              <a:gd name="T15" fmla="*/ 167 h 491"/>
              <a:gd name="T16" fmla="*/ 61 w 419"/>
              <a:gd name="T17" fmla="*/ 288 h 491"/>
              <a:gd name="T18" fmla="*/ 80 w 419"/>
              <a:gd name="T19" fmla="*/ 310 h 491"/>
              <a:gd name="T20" fmla="*/ 72 w 419"/>
              <a:gd name="T21" fmla="*/ 454 h 491"/>
              <a:gd name="T22" fmla="*/ 74 w 419"/>
              <a:gd name="T23" fmla="*/ 460 h 491"/>
              <a:gd name="T24" fmla="*/ 197 w 419"/>
              <a:gd name="T25" fmla="*/ 491 h 491"/>
              <a:gd name="T26" fmla="*/ 256 w 419"/>
              <a:gd name="T27" fmla="*/ 484 h 491"/>
              <a:gd name="T28" fmla="*/ 259 w 419"/>
              <a:gd name="T29" fmla="*/ 480 h 491"/>
              <a:gd name="T30" fmla="*/ 262 w 419"/>
              <a:gd name="T31" fmla="*/ 396 h 491"/>
              <a:gd name="T32" fmla="*/ 345 w 419"/>
              <a:gd name="T33" fmla="*/ 413 h 491"/>
              <a:gd name="T34" fmla="*/ 347 w 419"/>
              <a:gd name="T35" fmla="*/ 413 h 491"/>
              <a:gd name="T36" fmla="*/ 378 w 419"/>
              <a:gd name="T37" fmla="*/ 391 h 491"/>
              <a:gd name="T38" fmla="*/ 379 w 419"/>
              <a:gd name="T39" fmla="*/ 364 h 491"/>
              <a:gd name="T40" fmla="*/ 378 w 419"/>
              <a:gd name="T41" fmla="*/ 360 h 491"/>
              <a:gd name="T42" fmla="*/ 384 w 419"/>
              <a:gd name="T43" fmla="*/ 348 h 491"/>
              <a:gd name="T44" fmla="*/ 388 w 419"/>
              <a:gd name="T45" fmla="*/ 339 h 491"/>
              <a:gd name="T46" fmla="*/ 386 w 419"/>
              <a:gd name="T47" fmla="*/ 330 h 491"/>
              <a:gd name="T48" fmla="*/ 394 w 419"/>
              <a:gd name="T49" fmla="*/ 319 h 491"/>
              <a:gd name="T50" fmla="*/ 390 w 419"/>
              <a:gd name="T51" fmla="*/ 305 h 491"/>
              <a:gd name="T52" fmla="*/ 390 w 419"/>
              <a:gd name="T53" fmla="*/ 304 h 491"/>
              <a:gd name="T54" fmla="*/ 390 w 419"/>
              <a:gd name="T55" fmla="*/ 294 h 491"/>
              <a:gd name="T56" fmla="*/ 409 w 419"/>
              <a:gd name="T57" fmla="*/ 289 h 491"/>
              <a:gd name="T58" fmla="*/ 419 w 419"/>
              <a:gd name="T59" fmla="*/ 272 h 491"/>
              <a:gd name="T60" fmla="*/ 407 w 419"/>
              <a:gd name="T61" fmla="*/ 250 h 491"/>
              <a:gd name="T62" fmla="*/ 405 w 419"/>
              <a:gd name="T63" fmla="*/ 281 h 491"/>
              <a:gd name="T64" fmla="*/ 385 w 419"/>
              <a:gd name="T65" fmla="*/ 286 h 491"/>
              <a:gd name="T66" fmla="*/ 381 w 419"/>
              <a:gd name="T67" fmla="*/ 290 h 491"/>
              <a:gd name="T68" fmla="*/ 380 w 419"/>
              <a:gd name="T69" fmla="*/ 307 h 491"/>
              <a:gd name="T70" fmla="*/ 382 w 419"/>
              <a:gd name="T71" fmla="*/ 310 h 491"/>
              <a:gd name="T72" fmla="*/ 384 w 419"/>
              <a:gd name="T73" fmla="*/ 317 h 491"/>
              <a:gd name="T74" fmla="*/ 377 w 419"/>
              <a:gd name="T75" fmla="*/ 325 h 491"/>
              <a:gd name="T76" fmla="*/ 376 w 419"/>
              <a:gd name="T77" fmla="*/ 331 h 491"/>
              <a:gd name="T78" fmla="*/ 378 w 419"/>
              <a:gd name="T79" fmla="*/ 338 h 491"/>
              <a:gd name="T80" fmla="*/ 375 w 419"/>
              <a:gd name="T81" fmla="*/ 344 h 491"/>
              <a:gd name="T82" fmla="*/ 369 w 419"/>
              <a:gd name="T83" fmla="*/ 357 h 491"/>
              <a:gd name="T84" fmla="*/ 369 w 419"/>
              <a:gd name="T85" fmla="*/ 365 h 491"/>
              <a:gd name="T86" fmla="*/ 369 w 419"/>
              <a:gd name="T87" fmla="*/ 389 h 491"/>
              <a:gd name="T88" fmla="*/ 347 w 419"/>
              <a:gd name="T89" fmla="*/ 404 h 491"/>
              <a:gd name="T90" fmla="*/ 345 w 419"/>
              <a:gd name="T91" fmla="*/ 404 h 491"/>
              <a:gd name="T92" fmla="*/ 261 w 419"/>
              <a:gd name="T93" fmla="*/ 386 h 491"/>
              <a:gd name="T94" fmla="*/ 256 w 419"/>
              <a:gd name="T95" fmla="*/ 387 h 491"/>
              <a:gd name="T96" fmla="*/ 250 w 419"/>
              <a:gd name="T97" fmla="*/ 476 h 491"/>
              <a:gd name="T98" fmla="*/ 83 w 419"/>
              <a:gd name="T99" fmla="*/ 454 h 491"/>
              <a:gd name="T100" fmla="*/ 89 w 419"/>
              <a:gd name="T101" fmla="*/ 307 h 491"/>
              <a:gd name="T102" fmla="*/ 68 w 419"/>
              <a:gd name="T103" fmla="*/ 282 h 491"/>
              <a:gd name="T104" fmla="*/ 9 w 419"/>
              <a:gd name="T105" fmla="*/ 167 h 491"/>
              <a:gd name="T106" fmla="*/ 47 w 419"/>
              <a:gd name="T107" fmla="*/ 56 h 491"/>
              <a:gd name="T108" fmla="*/ 193 w 419"/>
              <a:gd name="T109" fmla="*/ 9 h 491"/>
              <a:gd name="T110" fmla="*/ 331 w 419"/>
              <a:gd name="T111" fmla="*/ 61 h 491"/>
              <a:gd name="T112" fmla="*/ 365 w 419"/>
              <a:gd name="T113" fmla="*/ 120 h 491"/>
              <a:gd name="T114" fmla="*/ 370 w 419"/>
              <a:gd name="T115" fmla="*/ 158 h 491"/>
              <a:gd name="T116" fmla="*/ 365 w 419"/>
              <a:gd name="T117" fmla="*/ 180 h 491"/>
              <a:gd name="T118" fmla="*/ 363 w 419"/>
              <a:gd name="T119" fmla="*/ 189 h 491"/>
              <a:gd name="T120" fmla="*/ 399 w 419"/>
              <a:gd name="T121" fmla="*/ 255 h 491"/>
              <a:gd name="T122" fmla="*/ 409 w 419"/>
              <a:gd name="T123" fmla="*/ 273 h 491"/>
              <a:gd name="T124" fmla="*/ 405 w 419"/>
              <a:gd name="T125"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9" h="491">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4" y="317"/>
                </a:cubicBezTo>
                <a:cubicBezTo>
                  <a:pt x="384" y="319"/>
                  <a:pt x="381" y="322"/>
                  <a:pt x="377" y="325"/>
                </a:cubicBezTo>
                <a:cubicBezTo>
                  <a:pt x="375"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6"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7"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Oval 1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42"/>
          <p:cNvSpPr>
            <a:spLocks noEditPoints="1"/>
          </p:cNvSpPr>
          <p:nvPr/>
        </p:nvSpPr>
        <p:spPr bwMode="auto">
          <a:xfrm>
            <a:off x="3238921" y="4790380"/>
            <a:ext cx="645076" cy="755846"/>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Oval 2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43"/>
          <p:cNvSpPr>
            <a:spLocks noEditPoints="1"/>
          </p:cNvSpPr>
          <p:nvPr/>
        </p:nvSpPr>
        <p:spPr bwMode="auto">
          <a:xfrm>
            <a:off x="1489199" y="1698753"/>
            <a:ext cx="697203" cy="699158"/>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5" name="Oval 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44"/>
          <p:cNvSpPr>
            <a:spLocks noEditPoints="1"/>
          </p:cNvSpPr>
          <p:nvPr/>
        </p:nvSpPr>
        <p:spPr bwMode="auto">
          <a:xfrm>
            <a:off x="10112051" y="1709830"/>
            <a:ext cx="688081" cy="675701"/>
          </a:xfrm>
          <a:custGeom>
            <a:avLst/>
            <a:gdLst>
              <a:gd name="T0" fmla="*/ 347 w 447"/>
              <a:gd name="T1" fmla="*/ 173 h 439"/>
              <a:gd name="T2" fmla="*/ 295 w 447"/>
              <a:gd name="T3" fmla="*/ 77 h 439"/>
              <a:gd name="T4" fmla="*/ 173 w 447"/>
              <a:gd name="T5" fmla="*/ 75 h 439"/>
              <a:gd name="T6" fmla="*/ 131 w 447"/>
              <a:gd name="T7" fmla="*/ 180 h 439"/>
              <a:gd name="T8" fmla="*/ 162 w 447"/>
              <a:gd name="T9" fmla="*/ 174 h 439"/>
              <a:gd name="T10" fmla="*/ 236 w 447"/>
              <a:gd name="T11" fmla="*/ 122 h 439"/>
              <a:gd name="T12" fmla="*/ 26 w 447"/>
              <a:gd name="T13" fmla="*/ 285 h 439"/>
              <a:gd name="T14" fmla="*/ 26 w 447"/>
              <a:gd name="T15" fmla="*/ 332 h 439"/>
              <a:gd name="T16" fmla="*/ 161 w 447"/>
              <a:gd name="T17" fmla="*/ 323 h 439"/>
              <a:gd name="T18" fmla="*/ 268 w 447"/>
              <a:gd name="T19" fmla="*/ 308 h 439"/>
              <a:gd name="T20" fmla="*/ 223 w 447"/>
              <a:gd name="T21" fmla="*/ 436 h 439"/>
              <a:gd name="T22" fmla="*/ 254 w 447"/>
              <a:gd name="T23" fmla="*/ 426 h 439"/>
              <a:gd name="T24" fmla="*/ 318 w 447"/>
              <a:gd name="T25" fmla="*/ 281 h 439"/>
              <a:gd name="T26" fmla="*/ 292 w 447"/>
              <a:gd name="T27" fmla="*/ 174 h 439"/>
              <a:gd name="T28" fmla="*/ 327 w 447"/>
              <a:gd name="T29" fmla="*/ 225 h 439"/>
              <a:gd name="T30" fmla="*/ 423 w 447"/>
              <a:gd name="T31" fmla="*/ 229 h 439"/>
              <a:gd name="T32" fmla="*/ 440 w 447"/>
              <a:gd name="T33" fmla="*/ 222 h 439"/>
              <a:gd name="T34" fmla="*/ 424 w 447"/>
              <a:gd name="T35" fmla="*/ 182 h 439"/>
              <a:gd name="T36" fmla="*/ 423 w 447"/>
              <a:gd name="T37" fmla="*/ 220 h 439"/>
              <a:gd name="T38" fmla="*/ 311 w 447"/>
              <a:gd name="T39" fmla="*/ 204 h 439"/>
              <a:gd name="T40" fmla="*/ 295 w 447"/>
              <a:gd name="T41" fmla="*/ 158 h 439"/>
              <a:gd name="T42" fmla="*/ 248 w 447"/>
              <a:gd name="T43" fmla="*/ 222 h 439"/>
              <a:gd name="T44" fmla="*/ 312 w 447"/>
              <a:gd name="T45" fmla="*/ 288 h 439"/>
              <a:gd name="T46" fmla="*/ 316 w 447"/>
              <a:gd name="T47" fmla="*/ 310 h 439"/>
              <a:gd name="T48" fmla="*/ 233 w 447"/>
              <a:gd name="T49" fmla="*/ 429 h 439"/>
              <a:gd name="T50" fmla="*/ 224 w 447"/>
              <a:gd name="T51" fmla="*/ 407 h 439"/>
              <a:gd name="T52" fmla="*/ 277 w 447"/>
              <a:gd name="T53" fmla="*/ 303 h 439"/>
              <a:gd name="T54" fmla="*/ 212 w 447"/>
              <a:gd name="T55" fmla="*/ 251 h 439"/>
              <a:gd name="T56" fmla="*/ 153 w 447"/>
              <a:gd name="T57" fmla="*/ 318 h 439"/>
              <a:gd name="T58" fmla="*/ 139 w 447"/>
              <a:gd name="T59" fmla="*/ 325 h 439"/>
              <a:gd name="T60" fmla="*/ 10 w 447"/>
              <a:gd name="T61" fmla="*/ 308 h 439"/>
              <a:gd name="T62" fmla="*/ 128 w 447"/>
              <a:gd name="T63" fmla="*/ 292 h 439"/>
              <a:gd name="T64" fmla="*/ 248 w 447"/>
              <a:gd name="T65" fmla="*/ 121 h 439"/>
              <a:gd name="T66" fmla="*/ 244 w 447"/>
              <a:gd name="T67" fmla="*/ 113 h 439"/>
              <a:gd name="T68" fmla="*/ 201 w 447"/>
              <a:gd name="T69" fmla="*/ 110 h 439"/>
              <a:gd name="T70" fmla="*/ 143 w 447"/>
              <a:gd name="T71" fmla="*/ 175 h 439"/>
              <a:gd name="T72" fmla="*/ 134 w 447"/>
              <a:gd name="T73" fmla="*/ 153 h 439"/>
              <a:gd name="T74" fmla="*/ 197 w 447"/>
              <a:gd name="T75" fmla="*/ 73 h 439"/>
              <a:gd name="T76" fmla="*/ 316 w 447"/>
              <a:gd name="T77" fmla="*/ 104 h 439"/>
              <a:gd name="T78" fmla="*/ 343 w 447"/>
              <a:gd name="T79" fmla="*/ 182 h 439"/>
              <a:gd name="T80" fmla="*/ 423 w 447"/>
              <a:gd name="T81" fmla="*/ 192 h 439"/>
              <a:gd name="T82" fmla="*/ 433 w 447"/>
              <a:gd name="T83" fmla="*/ 216 h 439"/>
              <a:gd name="T84" fmla="*/ 339 w 447"/>
              <a:gd name="T85" fmla="*/ 91 h 439"/>
              <a:gd name="T86" fmla="*/ 378 w 447"/>
              <a:gd name="T87" fmla="*/ 67 h 439"/>
              <a:gd name="T88" fmla="*/ 361 w 447"/>
              <a:gd name="T89" fmla="*/ 5 h 439"/>
              <a:gd name="T90" fmla="*/ 299 w 447"/>
              <a:gd name="T91" fmla="*/ 23 h 439"/>
              <a:gd name="T92" fmla="*/ 317 w 447"/>
              <a:gd name="T93" fmla="*/ 85 h 439"/>
              <a:gd name="T94" fmla="*/ 339 w 447"/>
              <a:gd name="T95" fmla="*/ 9 h 439"/>
              <a:gd name="T96" fmla="*/ 373 w 447"/>
              <a:gd name="T97" fmla="*/ 35 h 439"/>
              <a:gd name="T98" fmla="*/ 339 w 447"/>
              <a:gd name="T99" fmla="*/ 82 h 439"/>
              <a:gd name="T100" fmla="*/ 304 w 447"/>
              <a:gd name="T101" fmla="*/ 55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7" h="439">
                <a:moveTo>
                  <a:pt x="424" y="182"/>
                </a:moveTo>
                <a:cubicBezTo>
                  <a:pt x="347" y="173"/>
                  <a:pt x="347" y="173"/>
                  <a:pt x="347" y="173"/>
                </a:cubicBezTo>
                <a:cubicBezTo>
                  <a:pt x="325" y="102"/>
                  <a:pt x="325" y="102"/>
                  <a:pt x="325" y="102"/>
                </a:cubicBezTo>
                <a:cubicBezTo>
                  <a:pt x="321" y="90"/>
                  <a:pt x="308" y="79"/>
                  <a:pt x="295" y="77"/>
                </a:cubicBezTo>
                <a:cubicBezTo>
                  <a:pt x="198" y="64"/>
                  <a:pt x="198" y="64"/>
                  <a:pt x="198" y="64"/>
                </a:cubicBezTo>
                <a:cubicBezTo>
                  <a:pt x="188" y="62"/>
                  <a:pt x="179" y="67"/>
                  <a:pt x="173" y="75"/>
                </a:cubicBezTo>
                <a:cubicBezTo>
                  <a:pt x="126" y="148"/>
                  <a:pt x="126" y="148"/>
                  <a:pt x="126" y="148"/>
                </a:cubicBezTo>
                <a:cubicBezTo>
                  <a:pt x="118" y="158"/>
                  <a:pt x="120" y="171"/>
                  <a:pt x="131" y="180"/>
                </a:cubicBezTo>
                <a:cubicBezTo>
                  <a:pt x="135" y="183"/>
                  <a:pt x="138" y="185"/>
                  <a:pt x="143" y="185"/>
                </a:cubicBezTo>
                <a:cubicBezTo>
                  <a:pt x="151" y="185"/>
                  <a:pt x="159" y="179"/>
                  <a:pt x="162" y="174"/>
                </a:cubicBezTo>
                <a:cubicBezTo>
                  <a:pt x="206" y="118"/>
                  <a:pt x="206" y="118"/>
                  <a:pt x="206" y="118"/>
                </a:cubicBezTo>
                <a:cubicBezTo>
                  <a:pt x="236" y="122"/>
                  <a:pt x="236" y="122"/>
                  <a:pt x="236" y="122"/>
                </a:cubicBezTo>
                <a:cubicBezTo>
                  <a:pt x="125" y="282"/>
                  <a:pt x="125" y="282"/>
                  <a:pt x="125" y="282"/>
                </a:cubicBezTo>
                <a:cubicBezTo>
                  <a:pt x="26" y="285"/>
                  <a:pt x="26" y="285"/>
                  <a:pt x="26" y="285"/>
                </a:cubicBezTo>
                <a:cubicBezTo>
                  <a:pt x="12" y="285"/>
                  <a:pt x="0" y="295"/>
                  <a:pt x="0" y="308"/>
                </a:cubicBezTo>
                <a:cubicBezTo>
                  <a:pt x="0" y="322"/>
                  <a:pt x="12" y="332"/>
                  <a:pt x="26" y="332"/>
                </a:cubicBezTo>
                <a:cubicBezTo>
                  <a:pt x="139" y="335"/>
                  <a:pt x="139" y="335"/>
                  <a:pt x="139" y="335"/>
                </a:cubicBezTo>
                <a:cubicBezTo>
                  <a:pt x="148" y="335"/>
                  <a:pt x="156" y="330"/>
                  <a:pt x="161" y="323"/>
                </a:cubicBezTo>
                <a:cubicBezTo>
                  <a:pt x="213" y="263"/>
                  <a:pt x="213" y="263"/>
                  <a:pt x="213" y="263"/>
                </a:cubicBezTo>
                <a:cubicBezTo>
                  <a:pt x="268" y="308"/>
                  <a:pt x="268" y="308"/>
                  <a:pt x="268" y="308"/>
                </a:cubicBezTo>
                <a:cubicBezTo>
                  <a:pt x="215" y="403"/>
                  <a:pt x="215" y="403"/>
                  <a:pt x="215" y="403"/>
                </a:cubicBezTo>
                <a:cubicBezTo>
                  <a:pt x="208" y="415"/>
                  <a:pt x="211" y="429"/>
                  <a:pt x="223" y="436"/>
                </a:cubicBezTo>
                <a:cubicBezTo>
                  <a:pt x="226" y="438"/>
                  <a:pt x="229" y="439"/>
                  <a:pt x="233" y="439"/>
                </a:cubicBezTo>
                <a:cubicBezTo>
                  <a:pt x="242" y="439"/>
                  <a:pt x="251" y="432"/>
                  <a:pt x="254" y="426"/>
                </a:cubicBezTo>
                <a:cubicBezTo>
                  <a:pt x="324" y="315"/>
                  <a:pt x="324" y="315"/>
                  <a:pt x="324" y="315"/>
                </a:cubicBezTo>
                <a:cubicBezTo>
                  <a:pt x="331" y="303"/>
                  <a:pt x="328" y="289"/>
                  <a:pt x="318" y="281"/>
                </a:cubicBezTo>
                <a:cubicBezTo>
                  <a:pt x="258" y="224"/>
                  <a:pt x="258" y="224"/>
                  <a:pt x="258" y="224"/>
                </a:cubicBezTo>
                <a:cubicBezTo>
                  <a:pt x="292" y="174"/>
                  <a:pt x="292" y="174"/>
                  <a:pt x="292" y="174"/>
                </a:cubicBezTo>
                <a:cubicBezTo>
                  <a:pt x="302" y="207"/>
                  <a:pt x="302" y="207"/>
                  <a:pt x="302" y="207"/>
                </a:cubicBezTo>
                <a:cubicBezTo>
                  <a:pt x="306" y="218"/>
                  <a:pt x="316" y="225"/>
                  <a:pt x="327" y="225"/>
                </a:cubicBezTo>
                <a:cubicBezTo>
                  <a:pt x="327" y="225"/>
                  <a:pt x="327" y="225"/>
                  <a:pt x="327" y="225"/>
                </a:cubicBezTo>
                <a:cubicBezTo>
                  <a:pt x="423" y="229"/>
                  <a:pt x="423" y="229"/>
                  <a:pt x="423" y="229"/>
                </a:cubicBezTo>
                <a:cubicBezTo>
                  <a:pt x="423" y="229"/>
                  <a:pt x="423" y="229"/>
                  <a:pt x="423" y="229"/>
                </a:cubicBezTo>
                <a:cubicBezTo>
                  <a:pt x="430" y="229"/>
                  <a:pt x="435" y="227"/>
                  <a:pt x="440" y="222"/>
                </a:cubicBezTo>
                <a:cubicBezTo>
                  <a:pt x="444" y="218"/>
                  <a:pt x="447" y="212"/>
                  <a:pt x="447" y="206"/>
                </a:cubicBezTo>
                <a:cubicBezTo>
                  <a:pt x="447" y="193"/>
                  <a:pt x="436" y="183"/>
                  <a:pt x="424" y="182"/>
                </a:cubicBezTo>
                <a:close/>
                <a:moveTo>
                  <a:pt x="433" y="216"/>
                </a:moveTo>
                <a:cubicBezTo>
                  <a:pt x="431" y="218"/>
                  <a:pt x="427" y="220"/>
                  <a:pt x="423" y="220"/>
                </a:cubicBezTo>
                <a:cubicBezTo>
                  <a:pt x="327" y="216"/>
                  <a:pt x="327" y="216"/>
                  <a:pt x="327" y="216"/>
                </a:cubicBezTo>
                <a:cubicBezTo>
                  <a:pt x="320" y="216"/>
                  <a:pt x="313" y="211"/>
                  <a:pt x="311" y="204"/>
                </a:cubicBezTo>
                <a:cubicBezTo>
                  <a:pt x="298" y="162"/>
                  <a:pt x="298" y="162"/>
                  <a:pt x="298" y="162"/>
                </a:cubicBezTo>
                <a:cubicBezTo>
                  <a:pt x="298" y="160"/>
                  <a:pt x="296" y="159"/>
                  <a:pt x="295" y="158"/>
                </a:cubicBezTo>
                <a:cubicBezTo>
                  <a:pt x="293" y="158"/>
                  <a:pt x="291" y="159"/>
                  <a:pt x="290" y="160"/>
                </a:cubicBezTo>
                <a:cubicBezTo>
                  <a:pt x="248" y="222"/>
                  <a:pt x="248" y="222"/>
                  <a:pt x="248" y="222"/>
                </a:cubicBezTo>
                <a:cubicBezTo>
                  <a:pt x="246" y="224"/>
                  <a:pt x="247" y="226"/>
                  <a:pt x="248" y="228"/>
                </a:cubicBezTo>
                <a:cubicBezTo>
                  <a:pt x="312" y="288"/>
                  <a:pt x="312" y="288"/>
                  <a:pt x="312" y="288"/>
                </a:cubicBezTo>
                <a:cubicBezTo>
                  <a:pt x="312" y="288"/>
                  <a:pt x="312" y="288"/>
                  <a:pt x="312" y="288"/>
                </a:cubicBezTo>
                <a:cubicBezTo>
                  <a:pt x="319" y="294"/>
                  <a:pt x="321" y="303"/>
                  <a:pt x="316" y="310"/>
                </a:cubicBezTo>
                <a:cubicBezTo>
                  <a:pt x="246" y="421"/>
                  <a:pt x="246" y="421"/>
                  <a:pt x="246" y="421"/>
                </a:cubicBezTo>
                <a:cubicBezTo>
                  <a:pt x="244" y="425"/>
                  <a:pt x="239" y="429"/>
                  <a:pt x="233" y="429"/>
                </a:cubicBezTo>
                <a:cubicBezTo>
                  <a:pt x="231" y="429"/>
                  <a:pt x="229" y="429"/>
                  <a:pt x="227" y="428"/>
                </a:cubicBezTo>
                <a:cubicBezTo>
                  <a:pt x="220" y="423"/>
                  <a:pt x="219" y="416"/>
                  <a:pt x="224" y="407"/>
                </a:cubicBezTo>
                <a:cubicBezTo>
                  <a:pt x="278" y="309"/>
                  <a:pt x="278" y="309"/>
                  <a:pt x="278" y="309"/>
                </a:cubicBezTo>
                <a:cubicBezTo>
                  <a:pt x="279" y="307"/>
                  <a:pt x="279" y="304"/>
                  <a:pt x="277" y="303"/>
                </a:cubicBezTo>
                <a:cubicBezTo>
                  <a:pt x="215" y="252"/>
                  <a:pt x="215" y="252"/>
                  <a:pt x="215" y="252"/>
                </a:cubicBezTo>
                <a:cubicBezTo>
                  <a:pt x="214" y="252"/>
                  <a:pt x="213" y="251"/>
                  <a:pt x="212" y="251"/>
                </a:cubicBezTo>
                <a:cubicBezTo>
                  <a:pt x="211" y="251"/>
                  <a:pt x="209" y="252"/>
                  <a:pt x="208" y="253"/>
                </a:cubicBezTo>
                <a:cubicBezTo>
                  <a:pt x="153" y="318"/>
                  <a:pt x="153" y="318"/>
                  <a:pt x="153" y="318"/>
                </a:cubicBezTo>
                <a:cubicBezTo>
                  <a:pt x="153" y="318"/>
                  <a:pt x="153" y="318"/>
                  <a:pt x="153" y="318"/>
                </a:cubicBezTo>
                <a:cubicBezTo>
                  <a:pt x="150" y="323"/>
                  <a:pt x="145" y="325"/>
                  <a:pt x="139" y="325"/>
                </a:cubicBezTo>
                <a:cubicBezTo>
                  <a:pt x="26" y="323"/>
                  <a:pt x="26" y="323"/>
                  <a:pt x="26" y="323"/>
                </a:cubicBezTo>
                <a:cubicBezTo>
                  <a:pt x="17" y="323"/>
                  <a:pt x="10" y="316"/>
                  <a:pt x="10" y="308"/>
                </a:cubicBezTo>
                <a:cubicBezTo>
                  <a:pt x="10" y="301"/>
                  <a:pt x="17" y="295"/>
                  <a:pt x="27" y="295"/>
                </a:cubicBezTo>
                <a:cubicBezTo>
                  <a:pt x="128" y="292"/>
                  <a:pt x="128" y="292"/>
                  <a:pt x="128" y="292"/>
                </a:cubicBezTo>
                <a:cubicBezTo>
                  <a:pt x="130" y="292"/>
                  <a:pt x="131" y="291"/>
                  <a:pt x="132" y="290"/>
                </a:cubicBezTo>
                <a:cubicBezTo>
                  <a:pt x="248" y="121"/>
                  <a:pt x="248" y="121"/>
                  <a:pt x="248" y="121"/>
                </a:cubicBezTo>
                <a:cubicBezTo>
                  <a:pt x="249" y="119"/>
                  <a:pt x="249" y="118"/>
                  <a:pt x="248" y="116"/>
                </a:cubicBezTo>
                <a:cubicBezTo>
                  <a:pt x="247" y="115"/>
                  <a:pt x="246" y="114"/>
                  <a:pt x="244" y="113"/>
                </a:cubicBezTo>
                <a:cubicBezTo>
                  <a:pt x="205" y="108"/>
                  <a:pt x="205" y="108"/>
                  <a:pt x="205" y="108"/>
                </a:cubicBezTo>
                <a:cubicBezTo>
                  <a:pt x="203" y="108"/>
                  <a:pt x="202" y="108"/>
                  <a:pt x="201" y="110"/>
                </a:cubicBezTo>
                <a:cubicBezTo>
                  <a:pt x="155" y="169"/>
                  <a:pt x="155" y="169"/>
                  <a:pt x="155" y="169"/>
                </a:cubicBezTo>
                <a:cubicBezTo>
                  <a:pt x="152" y="172"/>
                  <a:pt x="147" y="175"/>
                  <a:pt x="143" y="175"/>
                </a:cubicBezTo>
                <a:cubicBezTo>
                  <a:pt x="141" y="175"/>
                  <a:pt x="139" y="175"/>
                  <a:pt x="138" y="173"/>
                </a:cubicBezTo>
                <a:cubicBezTo>
                  <a:pt x="133" y="170"/>
                  <a:pt x="127" y="162"/>
                  <a:pt x="134" y="153"/>
                </a:cubicBezTo>
                <a:cubicBezTo>
                  <a:pt x="181" y="80"/>
                  <a:pt x="181" y="80"/>
                  <a:pt x="181" y="80"/>
                </a:cubicBezTo>
                <a:cubicBezTo>
                  <a:pt x="184" y="75"/>
                  <a:pt x="191" y="72"/>
                  <a:pt x="197" y="73"/>
                </a:cubicBezTo>
                <a:cubicBezTo>
                  <a:pt x="294" y="86"/>
                  <a:pt x="294" y="86"/>
                  <a:pt x="294" y="86"/>
                </a:cubicBezTo>
                <a:cubicBezTo>
                  <a:pt x="303" y="88"/>
                  <a:pt x="314" y="96"/>
                  <a:pt x="316" y="104"/>
                </a:cubicBezTo>
                <a:cubicBezTo>
                  <a:pt x="339" y="179"/>
                  <a:pt x="339" y="179"/>
                  <a:pt x="339" y="179"/>
                </a:cubicBezTo>
                <a:cubicBezTo>
                  <a:pt x="339" y="181"/>
                  <a:pt x="341" y="182"/>
                  <a:pt x="343" y="182"/>
                </a:cubicBezTo>
                <a:cubicBezTo>
                  <a:pt x="423" y="192"/>
                  <a:pt x="423" y="192"/>
                  <a:pt x="423" y="192"/>
                </a:cubicBezTo>
                <a:cubicBezTo>
                  <a:pt x="423" y="192"/>
                  <a:pt x="423" y="192"/>
                  <a:pt x="423" y="192"/>
                </a:cubicBezTo>
                <a:cubicBezTo>
                  <a:pt x="431" y="192"/>
                  <a:pt x="437" y="198"/>
                  <a:pt x="437" y="206"/>
                </a:cubicBezTo>
                <a:cubicBezTo>
                  <a:pt x="437" y="210"/>
                  <a:pt x="436" y="213"/>
                  <a:pt x="433" y="216"/>
                </a:cubicBezTo>
                <a:close/>
                <a:moveTo>
                  <a:pt x="317" y="85"/>
                </a:moveTo>
                <a:cubicBezTo>
                  <a:pt x="323" y="89"/>
                  <a:pt x="331" y="91"/>
                  <a:pt x="339" y="91"/>
                </a:cubicBezTo>
                <a:cubicBezTo>
                  <a:pt x="339" y="91"/>
                  <a:pt x="339" y="91"/>
                  <a:pt x="339" y="91"/>
                </a:cubicBezTo>
                <a:cubicBezTo>
                  <a:pt x="355" y="91"/>
                  <a:pt x="370" y="82"/>
                  <a:pt x="378" y="67"/>
                </a:cubicBezTo>
                <a:cubicBezTo>
                  <a:pt x="384" y="57"/>
                  <a:pt x="386" y="44"/>
                  <a:pt x="382" y="33"/>
                </a:cubicBezTo>
                <a:cubicBezTo>
                  <a:pt x="379" y="21"/>
                  <a:pt x="371" y="11"/>
                  <a:pt x="361" y="5"/>
                </a:cubicBezTo>
                <a:cubicBezTo>
                  <a:pt x="354" y="2"/>
                  <a:pt x="346" y="0"/>
                  <a:pt x="339" y="0"/>
                </a:cubicBezTo>
                <a:cubicBezTo>
                  <a:pt x="322" y="0"/>
                  <a:pt x="307" y="9"/>
                  <a:pt x="299" y="23"/>
                </a:cubicBezTo>
                <a:cubicBezTo>
                  <a:pt x="293" y="34"/>
                  <a:pt x="291" y="46"/>
                  <a:pt x="295" y="58"/>
                </a:cubicBezTo>
                <a:cubicBezTo>
                  <a:pt x="298" y="70"/>
                  <a:pt x="306" y="79"/>
                  <a:pt x="317" y="85"/>
                </a:cubicBezTo>
                <a:close/>
                <a:moveTo>
                  <a:pt x="307" y="28"/>
                </a:moveTo>
                <a:cubicBezTo>
                  <a:pt x="313" y="16"/>
                  <a:pt x="325" y="9"/>
                  <a:pt x="339" y="9"/>
                </a:cubicBezTo>
                <a:cubicBezTo>
                  <a:pt x="345" y="9"/>
                  <a:pt x="351" y="11"/>
                  <a:pt x="356" y="14"/>
                </a:cubicBezTo>
                <a:cubicBezTo>
                  <a:pt x="365" y="18"/>
                  <a:pt x="371" y="26"/>
                  <a:pt x="373" y="35"/>
                </a:cubicBezTo>
                <a:cubicBezTo>
                  <a:pt x="376" y="45"/>
                  <a:pt x="375" y="54"/>
                  <a:pt x="370" y="63"/>
                </a:cubicBezTo>
                <a:cubicBezTo>
                  <a:pt x="364" y="74"/>
                  <a:pt x="352" y="82"/>
                  <a:pt x="339" y="82"/>
                </a:cubicBezTo>
                <a:cubicBezTo>
                  <a:pt x="332" y="82"/>
                  <a:pt x="326" y="80"/>
                  <a:pt x="321" y="77"/>
                </a:cubicBezTo>
                <a:cubicBezTo>
                  <a:pt x="313" y="72"/>
                  <a:pt x="306" y="65"/>
                  <a:pt x="304" y="55"/>
                </a:cubicBezTo>
                <a:cubicBezTo>
                  <a:pt x="301" y="46"/>
                  <a:pt x="302" y="36"/>
                  <a:pt x="307" y="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9" name="Oval 12"/>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45"/>
          <p:cNvSpPr>
            <a:spLocks noEditPoints="1"/>
          </p:cNvSpPr>
          <p:nvPr/>
        </p:nvSpPr>
        <p:spPr bwMode="auto">
          <a:xfrm>
            <a:off x="6655265" y="5011921"/>
            <a:ext cx="707020" cy="417019"/>
          </a:xfrm>
          <a:custGeom>
            <a:avLst/>
            <a:gdLst>
              <a:gd name="T0" fmla="*/ 325 w 460"/>
              <a:gd name="T1" fmla="*/ 0 h 271"/>
              <a:gd name="T2" fmla="*/ 208 w 460"/>
              <a:gd name="T3" fmla="*/ 0 h 271"/>
              <a:gd name="T4" fmla="*/ 174 w 460"/>
              <a:gd name="T5" fmla="*/ 34 h 271"/>
              <a:gd name="T6" fmla="*/ 178 w 460"/>
              <a:gd name="T7" fmla="*/ 51 h 271"/>
              <a:gd name="T8" fmla="*/ 34 w 460"/>
              <a:gd name="T9" fmla="*/ 51 h 271"/>
              <a:gd name="T10" fmla="*/ 0 w 460"/>
              <a:gd name="T11" fmla="*/ 85 h 271"/>
              <a:gd name="T12" fmla="*/ 34 w 460"/>
              <a:gd name="T13" fmla="*/ 119 h 271"/>
              <a:gd name="T14" fmla="*/ 116 w 460"/>
              <a:gd name="T15" fmla="*/ 119 h 271"/>
              <a:gd name="T16" fmla="*/ 111 w 460"/>
              <a:gd name="T17" fmla="*/ 137 h 271"/>
              <a:gd name="T18" fmla="*/ 145 w 460"/>
              <a:gd name="T19" fmla="*/ 171 h 271"/>
              <a:gd name="T20" fmla="*/ 151 w 460"/>
              <a:gd name="T21" fmla="*/ 171 h 271"/>
              <a:gd name="T22" fmla="*/ 147 w 460"/>
              <a:gd name="T23" fmla="*/ 186 h 271"/>
              <a:gd name="T24" fmla="*/ 182 w 460"/>
              <a:gd name="T25" fmla="*/ 221 h 271"/>
              <a:gd name="T26" fmla="*/ 187 w 460"/>
              <a:gd name="T27" fmla="*/ 221 h 271"/>
              <a:gd name="T28" fmla="*/ 183 w 460"/>
              <a:gd name="T29" fmla="*/ 237 h 271"/>
              <a:gd name="T30" fmla="*/ 218 w 460"/>
              <a:gd name="T31" fmla="*/ 271 h 271"/>
              <a:gd name="T32" fmla="*/ 325 w 460"/>
              <a:gd name="T33" fmla="*/ 271 h 271"/>
              <a:gd name="T34" fmla="*/ 460 w 460"/>
              <a:gd name="T35" fmla="*/ 136 h 271"/>
              <a:gd name="T36" fmla="*/ 325 w 460"/>
              <a:gd name="T37" fmla="*/ 0 h 271"/>
              <a:gd name="T38" fmla="*/ 325 w 460"/>
              <a:gd name="T39" fmla="*/ 261 h 271"/>
              <a:gd name="T40" fmla="*/ 218 w 460"/>
              <a:gd name="T41" fmla="*/ 261 h 271"/>
              <a:gd name="T42" fmla="*/ 193 w 460"/>
              <a:gd name="T43" fmla="*/ 237 h 271"/>
              <a:gd name="T44" fmla="*/ 199 w 460"/>
              <a:gd name="T45" fmla="*/ 221 h 271"/>
              <a:gd name="T46" fmla="*/ 218 w 460"/>
              <a:gd name="T47" fmla="*/ 221 h 271"/>
              <a:gd name="T48" fmla="*/ 223 w 460"/>
              <a:gd name="T49" fmla="*/ 216 h 271"/>
              <a:gd name="T50" fmla="*/ 218 w 460"/>
              <a:gd name="T51" fmla="*/ 211 h 271"/>
              <a:gd name="T52" fmla="*/ 197 w 460"/>
              <a:gd name="T53" fmla="*/ 211 h 271"/>
              <a:gd name="T54" fmla="*/ 197 w 460"/>
              <a:gd name="T55" fmla="*/ 211 h 271"/>
              <a:gd name="T56" fmla="*/ 182 w 460"/>
              <a:gd name="T57" fmla="*/ 211 h 271"/>
              <a:gd name="T58" fmla="*/ 157 w 460"/>
              <a:gd name="T59" fmla="*/ 186 h 271"/>
              <a:gd name="T60" fmla="*/ 162 w 460"/>
              <a:gd name="T61" fmla="*/ 171 h 271"/>
              <a:gd name="T62" fmla="*/ 202 w 460"/>
              <a:gd name="T63" fmla="*/ 171 h 271"/>
              <a:gd name="T64" fmla="*/ 207 w 460"/>
              <a:gd name="T65" fmla="*/ 166 h 271"/>
              <a:gd name="T66" fmla="*/ 202 w 460"/>
              <a:gd name="T67" fmla="*/ 162 h 271"/>
              <a:gd name="T68" fmla="*/ 160 w 460"/>
              <a:gd name="T69" fmla="*/ 162 h 271"/>
              <a:gd name="T70" fmla="*/ 160 w 460"/>
              <a:gd name="T71" fmla="*/ 162 h 271"/>
              <a:gd name="T72" fmla="*/ 145 w 460"/>
              <a:gd name="T73" fmla="*/ 162 h 271"/>
              <a:gd name="T74" fmla="*/ 121 w 460"/>
              <a:gd name="T75" fmla="*/ 137 h 271"/>
              <a:gd name="T76" fmla="*/ 128 w 460"/>
              <a:gd name="T77" fmla="*/ 119 h 271"/>
              <a:gd name="T78" fmla="*/ 186 w 460"/>
              <a:gd name="T79" fmla="*/ 119 h 271"/>
              <a:gd name="T80" fmla="*/ 191 w 460"/>
              <a:gd name="T81" fmla="*/ 115 h 271"/>
              <a:gd name="T82" fmla="*/ 186 w 460"/>
              <a:gd name="T83" fmla="*/ 110 h 271"/>
              <a:gd name="T84" fmla="*/ 34 w 460"/>
              <a:gd name="T85" fmla="*/ 110 h 271"/>
              <a:gd name="T86" fmla="*/ 9 w 460"/>
              <a:gd name="T87" fmla="*/ 85 h 271"/>
              <a:gd name="T88" fmla="*/ 34 w 460"/>
              <a:gd name="T89" fmla="*/ 60 h 271"/>
              <a:gd name="T90" fmla="*/ 289 w 460"/>
              <a:gd name="T91" fmla="*/ 60 h 271"/>
              <a:gd name="T92" fmla="*/ 294 w 460"/>
              <a:gd name="T93" fmla="*/ 56 h 271"/>
              <a:gd name="T94" fmla="*/ 289 w 460"/>
              <a:gd name="T95" fmla="*/ 51 h 271"/>
              <a:gd name="T96" fmla="*/ 189 w 460"/>
              <a:gd name="T97" fmla="*/ 51 h 271"/>
              <a:gd name="T98" fmla="*/ 183 w 460"/>
              <a:gd name="T99" fmla="*/ 34 h 271"/>
              <a:gd name="T100" fmla="*/ 208 w 460"/>
              <a:gd name="T101" fmla="*/ 10 h 271"/>
              <a:gd name="T102" fmla="*/ 325 w 460"/>
              <a:gd name="T103" fmla="*/ 10 h 271"/>
              <a:gd name="T104" fmla="*/ 451 w 460"/>
              <a:gd name="T105" fmla="*/ 136 h 271"/>
              <a:gd name="T106" fmla="*/ 325 w 460"/>
              <a:gd name="T107" fmla="*/ 26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0" h="271">
                <a:moveTo>
                  <a:pt x="325" y="0"/>
                </a:moveTo>
                <a:cubicBezTo>
                  <a:pt x="208" y="0"/>
                  <a:pt x="208" y="0"/>
                  <a:pt x="208" y="0"/>
                </a:cubicBezTo>
                <a:cubicBezTo>
                  <a:pt x="189" y="0"/>
                  <a:pt x="174" y="16"/>
                  <a:pt x="174" y="34"/>
                </a:cubicBezTo>
                <a:cubicBezTo>
                  <a:pt x="174" y="40"/>
                  <a:pt x="175" y="46"/>
                  <a:pt x="178" y="51"/>
                </a:cubicBezTo>
                <a:cubicBezTo>
                  <a:pt x="34" y="51"/>
                  <a:pt x="34" y="51"/>
                  <a:pt x="34" y="51"/>
                </a:cubicBezTo>
                <a:cubicBezTo>
                  <a:pt x="15" y="51"/>
                  <a:pt x="0" y="66"/>
                  <a:pt x="0" y="85"/>
                </a:cubicBezTo>
                <a:cubicBezTo>
                  <a:pt x="0" y="104"/>
                  <a:pt x="15" y="119"/>
                  <a:pt x="34" y="119"/>
                </a:cubicBezTo>
                <a:cubicBezTo>
                  <a:pt x="116" y="119"/>
                  <a:pt x="116" y="119"/>
                  <a:pt x="116" y="119"/>
                </a:cubicBezTo>
                <a:cubicBezTo>
                  <a:pt x="113" y="125"/>
                  <a:pt x="111" y="131"/>
                  <a:pt x="111" y="137"/>
                </a:cubicBezTo>
                <a:cubicBezTo>
                  <a:pt x="111" y="156"/>
                  <a:pt x="127" y="171"/>
                  <a:pt x="145" y="171"/>
                </a:cubicBezTo>
                <a:cubicBezTo>
                  <a:pt x="151" y="171"/>
                  <a:pt x="151" y="171"/>
                  <a:pt x="151" y="171"/>
                </a:cubicBezTo>
                <a:cubicBezTo>
                  <a:pt x="149" y="176"/>
                  <a:pt x="147" y="181"/>
                  <a:pt x="147" y="186"/>
                </a:cubicBezTo>
                <a:cubicBezTo>
                  <a:pt x="147" y="205"/>
                  <a:pt x="163" y="221"/>
                  <a:pt x="182" y="221"/>
                </a:cubicBezTo>
                <a:cubicBezTo>
                  <a:pt x="187" y="221"/>
                  <a:pt x="187" y="221"/>
                  <a:pt x="187" y="221"/>
                </a:cubicBezTo>
                <a:cubicBezTo>
                  <a:pt x="185" y="226"/>
                  <a:pt x="183" y="231"/>
                  <a:pt x="183" y="237"/>
                </a:cubicBezTo>
                <a:cubicBezTo>
                  <a:pt x="183" y="256"/>
                  <a:pt x="199" y="271"/>
                  <a:pt x="218" y="271"/>
                </a:cubicBezTo>
                <a:cubicBezTo>
                  <a:pt x="325" y="271"/>
                  <a:pt x="325" y="271"/>
                  <a:pt x="325" y="271"/>
                </a:cubicBezTo>
                <a:cubicBezTo>
                  <a:pt x="400" y="271"/>
                  <a:pt x="460" y="210"/>
                  <a:pt x="460" y="136"/>
                </a:cubicBezTo>
                <a:cubicBezTo>
                  <a:pt x="460" y="61"/>
                  <a:pt x="400" y="0"/>
                  <a:pt x="325" y="0"/>
                </a:cubicBezTo>
                <a:close/>
                <a:moveTo>
                  <a:pt x="325" y="261"/>
                </a:moveTo>
                <a:cubicBezTo>
                  <a:pt x="218" y="261"/>
                  <a:pt x="218" y="261"/>
                  <a:pt x="218" y="261"/>
                </a:cubicBezTo>
                <a:cubicBezTo>
                  <a:pt x="204" y="261"/>
                  <a:pt x="193" y="250"/>
                  <a:pt x="193" y="237"/>
                </a:cubicBezTo>
                <a:cubicBezTo>
                  <a:pt x="193" y="231"/>
                  <a:pt x="195" y="225"/>
                  <a:pt x="199" y="221"/>
                </a:cubicBezTo>
                <a:cubicBezTo>
                  <a:pt x="218" y="221"/>
                  <a:pt x="218" y="221"/>
                  <a:pt x="218" y="221"/>
                </a:cubicBezTo>
                <a:cubicBezTo>
                  <a:pt x="221" y="221"/>
                  <a:pt x="223" y="219"/>
                  <a:pt x="223" y="216"/>
                </a:cubicBezTo>
                <a:cubicBezTo>
                  <a:pt x="223" y="213"/>
                  <a:pt x="221" y="211"/>
                  <a:pt x="218" y="211"/>
                </a:cubicBezTo>
                <a:cubicBezTo>
                  <a:pt x="197" y="211"/>
                  <a:pt x="197" y="211"/>
                  <a:pt x="197" y="211"/>
                </a:cubicBezTo>
                <a:cubicBezTo>
                  <a:pt x="197" y="211"/>
                  <a:pt x="197" y="211"/>
                  <a:pt x="197" y="211"/>
                </a:cubicBezTo>
                <a:cubicBezTo>
                  <a:pt x="182" y="211"/>
                  <a:pt x="182" y="211"/>
                  <a:pt x="182" y="211"/>
                </a:cubicBezTo>
                <a:cubicBezTo>
                  <a:pt x="168" y="211"/>
                  <a:pt x="157" y="200"/>
                  <a:pt x="157" y="186"/>
                </a:cubicBezTo>
                <a:cubicBezTo>
                  <a:pt x="157" y="181"/>
                  <a:pt x="159" y="175"/>
                  <a:pt x="162" y="171"/>
                </a:cubicBezTo>
                <a:cubicBezTo>
                  <a:pt x="202" y="171"/>
                  <a:pt x="202" y="171"/>
                  <a:pt x="202" y="171"/>
                </a:cubicBezTo>
                <a:cubicBezTo>
                  <a:pt x="204" y="171"/>
                  <a:pt x="207" y="169"/>
                  <a:pt x="207" y="166"/>
                </a:cubicBezTo>
                <a:cubicBezTo>
                  <a:pt x="207" y="164"/>
                  <a:pt x="204" y="162"/>
                  <a:pt x="202" y="162"/>
                </a:cubicBezTo>
                <a:cubicBezTo>
                  <a:pt x="160" y="162"/>
                  <a:pt x="160" y="162"/>
                  <a:pt x="160" y="162"/>
                </a:cubicBezTo>
                <a:cubicBezTo>
                  <a:pt x="160" y="162"/>
                  <a:pt x="160" y="161"/>
                  <a:pt x="160" y="162"/>
                </a:cubicBezTo>
                <a:cubicBezTo>
                  <a:pt x="145" y="162"/>
                  <a:pt x="145" y="162"/>
                  <a:pt x="145" y="162"/>
                </a:cubicBezTo>
                <a:cubicBezTo>
                  <a:pt x="132" y="162"/>
                  <a:pt x="121" y="150"/>
                  <a:pt x="121" y="137"/>
                </a:cubicBezTo>
                <a:cubicBezTo>
                  <a:pt x="121" y="130"/>
                  <a:pt x="123" y="124"/>
                  <a:pt x="128" y="119"/>
                </a:cubicBezTo>
                <a:cubicBezTo>
                  <a:pt x="186" y="119"/>
                  <a:pt x="186" y="119"/>
                  <a:pt x="186" y="119"/>
                </a:cubicBezTo>
                <a:cubicBezTo>
                  <a:pt x="189" y="119"/>
                  <a:pt x="191" y="117"/>
                  <a:pt x="191" y="115"/>
                </a:cubicBezTo>
                <a:cubicBezTo>
                  <a:pt x="191" y="112"/>
                  <a:pt x="189" y="110"/>
                  <a:pt x="186" y="110"/>
                </a:cubicBezTo>
                <a:cubicBezTo>
                  <a:pt x="34" y="110"/>
                  <a:pt x="34" y="110"/>
                  <a:pt x="34" y="110"/>
                </a:cubicBezTo>
                <a:cubicBezTo>
                  <a:pt x="20" y="110"/>
                  <a:pt x="9" y="99"/>
                  <a:pt x="9" y="85"/>
                </a:cubicBezTo>
                <a:cubicBezTo>
                  <a:pt x="9" y="72"/>
                  <a:pt x="20" y="60"/>
                  <a:pt x="34" y="60"/>
                </a:cubicBezTo>
                <a:cubicBezTo>
                  <a:pt x="289" y="60"/>
                  <a:pt x="289" y="60"/>
                  <a:pt x="289" y="60"/>
                </a:cubicBezTo>
                <a:cubicBezTo>
                  <a:pt x="292" y="60"/>
                  <a:pt x="294" y="58"/>
                  <a:pt x="294" y="56"/>
                </a:cubicBezTo>
                <a:cubicBezTo>
                  <a:pt x="294" y="53"/>
                  <a:pt x="292" y="51"/>
                  <a:pt x="289" y="51"/>
                </a:cubicBezTo>
                <a:cubicBezTo>
                  <a:pt x="189" y="51"/>
                  <a:pt x="189" y="51"/>
                  <a:pt x="189" y="51"/>
                </a:cubicBezTo>
                <a:cubicBezTo>
                  <a:pt x="185" y="46"/>
                  <a:pt x="183" y="41"/>
                  <a:pt x="183" y="34"/>
                </a:cubicBezTo>
                <a:cubicBezTo>
                  <a:pt x="183" y="21"/>
                  <a:pt x="194" y="10"/>
                  <a:pt x="208" y="10"/>
                </a:cubicBezTo>
                <a:cubicBezTo>
                  <a:pt x="325" y="10"/>
                  <a:pt x="325" y="10"/>
                  <a:pt x="325" y="10"/>
                </a:cubicBezTo>
                <a:cubicBezTo>
                  <a:pt x="394" y="10"/>
                  <a:pt x="451" y="66"/>
                  <a:pt x="451" y="136"/>
                </a:cubicBezTo>
                <a:cubicBezTo>
                  <a:pt x="451" y="205"/>
                  <a:pt x="394" y="261"/>
                  <a:pt x="325"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6" name="Oval 13"/>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46"/>
          <p:cNvSpPr>
            <a:spLocks noEditPoints="1"/>
          </p:cNvSpPr>
          <p:nvPr/>
        </p:nvSpPr>
        <p:spPr bwMode="auto">
          <a:xfrm>
            <a:off x="10101625" y="5036682"/>
            <a:ext cx="709583" cy="415715"/>
          </a:xfrm>
          <a:custGeom>
            <a:avLst/>
            <a:gdLst>
              <a:gd name="T0" fmla="*/ 427 w 461"/>
              <a:gd name="T1" fmla="*/ 51 h 270"/>
              <a:gd name="T2" fmla="*/ 282 w 461"/>
              <a:gd name="T3" fmla="*/ 51 h 270"/>
              <a:gd name="T4" fmla="*/ 287 w 461"/>
              <a:gd name="T5" fmla="*/ 34 h 270"/>
              <a:gd name="T6" fmla="*/ 253 w 461"/>
              <a:gd name="T7" fmla="*/ 0 h 270"/>
              <a:gd name="T8" fmla="*/ 135 w 461"/>
              <a:gd name="T9" fmla="*/ 0 h 270"/>
              <a:gd name="T10" fmla="*/ 0 w 461"/>
              <a:gd name="T11" fmla="*/ 135 h 270"/>
              <a:gd name="T12" fmla="*/ 135 w 461"/>
              <a:gd name="T13" fmla="*/ 270 h 270"/>
              <a:gd name="T14" fmla="*/ 243 w 461"/>
              <a:gd name="T15" fmla="*/ 270 h 270"/>
              <a:gd name="T16" fmla="*/ 277 w 461"/>
              <a:gd name="T17" fmla="*/ 236 h 270"/>
              <a:gd name="T18" fmla="*/ 273 w 461"/>
              <a:gd name="T19" fmla="*/ 220 h 270"/>
              <a:gd name="T20" fmla="*/ 279 w 461"/>
              <a:gd name="T21" fmla="*/ 220 h 270"/>
              <a:gd name="T22" fmla="*/ 313 w 461"/>
              <a:gd name="T23" fmla="*/ 186 h 270"/>
              <a:gd name="T24" fmla="*/ 309 w 461"/>
              <a:gd name="T25" fmla="*/ 170 h 270"/>
              <a:gd name="T26" fmla="*/ 315 w 461"/>
              <a:gd name="T27" fmla="*/ 170 h 270"/>
              <a:gd name="T28" fmla="*/ 349 w 461"/>
              <a:gd name="T29" fmla="*/ 136 h 270"/>
              <a:gd name="T30" fmla="*/ 344 w 461"/>
              <a:gd name="T31" fmla="*/ 119 h 270"/>
              <a:gd name="T32" fmla="*/ 427 w 461"/>
              <a:gd name="T33" fmla="*/ 119 h 270"/>
              <a:gd name="T34" fmla="*/ 461 w 461"/>
              <a:gd name="T35" fmla="*/ 85 h 270"/>
              <a:gd name="T36" fmla="*/ 427 w 461"/>
              <a:gd name="T37" fmla="*/ 51 h 270"/>
              <a:gd name="T38" fmla="*/ 427 w 461"/>
              <a:gd name="T39" fmla="*/ 109 h 270"/>
              <a:gd name="T40" fmla="*/ 274 w 461"/>
              <a:gd name="T41" fmla="*/ 109 h 270"/>
              <a:gd name="T42" fmla="*/ 269 w 461"/>
              <a:gd name="T43" fmla="*/ 114 h 270"/>
              <a:gd name="T44" fmla="*/ 274 w 461"/>
              <a:gd name="T45" fmla="*/ 119 h 270"/>
              <a:gd name="T46" fmla="*/ 332 w 461"/>
              <a:gd name="T47" fmla="*/ 119 h 270"/>
              <a:gd name="T48" fmla="*/ 340 w 461"/>
              <a:gd name="T49" fmla="*/ 136 h 270"/>
              <a:gd name="T50" fmla="*/ 315 w 461"/>
              <a:gd name="T51" fmla="*/ 161 h 270"/>
              <a:gd name="T52" fmla="*/ 300 w 461"/>
              <a:gd name="T53" fmla="*/ 161 h 270"/>
              <a:gd name="T54" fmla="*/ 300 w 461"/>
              <a:gd name="T55" fmla="*/ 161 h 270"/>
              <a:gd name="T56" fmla="*/ 259 w 461"/>
              <a:gd name="T57" fmla="*/ 161 h 270"/>
              <a:gd name="T58" fmla="*/ 254 w 461"/>
              <a:gd name="T59" fmla="*/ 166 h 270"/>
              <a:gd name="T60" fmla="*/ 259 w 461"/>
              <a:gd name="T61" fmla="*/ 170 h 270"/>
              <a:gd name="T62" fmla="*/ 298 w 461"/>
              <a:gd name="T63" fmla="*/ 170 h 270"/>
              <a:gd name="T64" fmla="*/ 304 w 461"/>
              <a:gd name="T65" fmla="*/ 186 h 270"/>
              <a:gd name="T66" fmla="*/ 279 w 461"/>
              <a:gd name="T67" fmla="*/ 211 h 270"/>
              <a:gd name="T68" fmla="*/ 264 w 461"/>
              <a:gd name="T69" fmla="*/ 211 h 270"/>
              <a:gd name="T70" fmla="*/ 264 w 461"/>
              <a:gd name="T71" fmla="*/ 211 h 270"/>
              <a:gd name="T72" fmla="*/ 242 w 461"/>
              <a:gd name="T73" fmla="*/ 211 h 270"/>
              <a:gd name="T74" fmla="*/ 237 w 461"/>
              <a:gd name="T75" fmla="*/ 215 h 270"/>
              <a:gd name="T76" fmla="*/ 242 w 461"/>
              <a:gd name="T77" fmla="*/ 220 h 270"/>
              <a:gd name="T78" fmla="*/ 262 w 461"/>
              <a:gd name="T79" fmla="*/ 220 h 270"/>
              <a:gd name="T80" fmla="*/ 268 w 461"/>
              <a:gd name="T81" fmla="*/ 236 h 270"/>
              <a:gd name="T82" fmla="*/ 243 w 461"/>
              <a:gd name="T83" fmla="*/ 261 h 270"/>
              <a:gd name="T84" fmla="*/ 135 w 461"/>
              <a:gd name="T85" fmla="*/ 261 h 270"/>
              <a:gd name="T86" fmla="*/ 10 w 461"/>
              <a:gd name="T87" fmla="*/ 135 h 270"/>
              <a:gd name="T88" fmla="*/ 135 w 461"/>
              <a:gd name="T89" fmla="*/ 9 h 270"/>
              <a:gd name="T90" fmla="*/ 253 w 461"/>
              <a:gd name="T91" fmla="*/ 9 h 270"/>
              <a:gd name="T92" fmla="*/ 277 w 461"/>
              <a:gd name="T93" fmla="*/ 34 h 270"/>
              <a:gd name="T94" fmla="*/ 271 w 461"/>
              <a:gd name="T95" fmla="*/ 51 h 270"/>
              <a:gd name="T96" fmla="*/ 171 w 461"/>
              <a:gd name="T97" fmla="*/ 51 h 270"/>
              <a:gd name="T98" fmla="*/ 166 w 461"/>
              <a:gd name="T99" fmla="*/ 55 h 270"/>
              <a:gd name="T100" fmla="*/ 171 w 461"/>
              <a:gd name="T101" fmla="*/ 60 h 270"/>
              <a:gd name="T102" fmla="*/ 427 w 461"/>
              <a:gd name="T103" fmla="*/ 60 h 270"/>
              <a:gd name="T104" fmla="*/ 451 w 461"/>
              <a:gd name="T105" fmla="*/ 85 h 270"/>
              <a:gd name="T106" fmla="*/ 427 w 461"/>
              <a:gd name="T107" fmla="*/ 109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1" h="270">
                <a:moveTo>
                  <a:pt x="427" y="51"/>
                </a:moveTo>
                <a:cubicBezTo>
                  <a:pt x="282" y="51"/>
                  <a:pt x="282" y="51"/>
                  <a:pt x="282" y="51"/>
                </a:cubicBezTo>
                <a:cubicBezTo>
                  <a:pt x="285" y="46"/>
                  <a:pt x="287" y="40"/>
                  <a:pt x="287" y="34"/>
                </a:cubicBezTo>
                <a:cubicBezTo>
                  <a:pt x="287" y="15"/>
                  <a:pt x="271" y="0"/>
                  <a:pt x="253" y="0"/>
                </a:cubicBezTo>
                <a:cubicBezTo>
                  <a:pt x="135" y="0"/>
                  <a:pt x="135" y="0"/>
                  <a:pt x="135" y="0"/>
                </a:cubicBezTo>
                <a:cubicBezTo>
                  <a:pt x="61" y="0"/>
                  <a:pt x="0" y="61"/>
                  <a:pt x="0" y="135"/>
                </a:cubicBezTo>
                <a:cubicBezTo>
                  <a:pt x="0" y="210"/>
                  <a:pt x="61" y="270"/>
                  <a:pt x="135" y="270"/>
                </a:cubicBezTo>
                <a:cubicBezTo>
                  <a:pt x="243" y="270"/>
                  <a:pt x="243" y="270"/>
                  <a:pt x="243" y="270"/>
                </a:cubicBezTo>
                <a:cubicBezTo>
                  <a:pt x="262" y="270"/>
                  <a:pt x="277" y="255"/>
                  <a:pt x="277" y="236"/>
                </a:cubicBezTo>
                <a:cubicBezTo>
                  <a:pt x="277" y="231"/>
                  <a:pt x="276" y="225"/>
                  <a:pt x="273" y="220"/>
                </a:cubicBezTo>
                <a:cubicBezTo>
                  <a:pt x="279" y="220"/>
                  <a:pt x="279" y="220"/>
                  <a:pt x="279" y="220"/>
                </a:cubicBezTo>
                <a:cubicBezTo>
                  <a:pt x="298" y="220"/>
                  <a:pt x="313" y="205"/>
                  <a:pt x="313" y="186"/>
                </a:cubicBezTo>
                <a:cubicBezTo>
                  <a:pt x="313" y="181"/>
                  <a:pt x="312" y="175"/>
                  <a:pt x="309" y="170"/>
                </a:cubicBezTo>
                <a:cubicBezTo>
                  <a:pt x="315" y="170"/>
                  <a:pt x="315" y="170"/>
                  <a:pt x="315" y="170"/>
                </a:cubicBezTo>
                <a:cubicBezTo>
                  <a:pt x="334" y="170"/>
                  <a:pt x="349" y="155"/>
                  <a:pt x="349" y="136"/>
                </a:cubicBezTo>
                <a:cubicBezTo>
                  <a:pt x="349" y="130"/>
                  <a:pt x="347" y="124"/>
                  <a:pt x="344" y="119"/>
                </a:cubicBezTo>
                <a:cubicBezTo>
                  <a:pt x="427" y="119"/>
                  <a:pt x="427" y="119"/>
                  <a:pt x="427" y="119"/>
                </a:cubicBezTo>
                <a:cubicBezTo>
                  <a:pt x="446" y="119"/>
                  <a:pt x="461" y="104"/>
                  <a:pt x="461" y="85"/>
                </a:cubicBezTo>
                <a:cubicBezTo>
                  <a:pt x="461" y="66"/>
                  <a:pt x="446" y="51"/>
                  <a:pt x="427" y="51"/>
                </a:cubicBezTo>
                <a:close/>
                <a:moveTo>
                  <a:pt x="427" y="109"/>
                </a:moveTo>
                <a:cubicBezTo>
                  <a:pt x="274" y="109"/>
                  <a:pt x="274" y="109"/>
                  <a:pt x="274" y="109"/>
                </a:cubicBezTo>
                <a:cubicBezTo>
                  <a:pt x="271" y="109"/>
                  <a:pt x="269" y="112"/>
                  <a:pt x="269" y="114"/>
                </a:cubicBezTo>
                <a:cubicBezTo>
                  <a:pt x="269" y="117"/>
                  <a:pt x="271" y="119"/>
                  <a:pt x="274" y="119"/>
                </a:cubicBezTo>
                <a:cubicBezTo>
                  <a:pt x="332" y="119"/>
                  <a:pt x="332" y="119"/>
                  <a:pt x="332" y="119"/>
                </a:cubicBezTo>
                <a:cubicBezTo>
                  <a:pt x="337" y="123"/>
                  <a:pt x="340" y="130"/>
                  <a:pt x="340" y="136"/>
                </a:cubicBezTo>
                <a:cubicBezTo>
                  <a:pt x="340" y="150"/>
                  <a:pt x="329" y="161"/>
                  <a:pt x="315" y="161"/>
                </a:cubicBezTo>
                <a:cubicBezTo>
                  <a:pt x="300" y="161"/>
                  <a:pt x="300" y="161"/>
                  <a:pt x="300" y="161"/>
                </a:cubicBezTo>
                <a:cubicBezTo>
                  <a:pt x="300" y="161"/>
                  <a:pt x="300" y="161"/>
                  <a:pt x="300" y="161"/>
                </a:cubicBezTo>
                <a:cubicBezTo>
                  <a:pt x="259" y="161"/>
                  <a:pt x="259" y="161"/>
                  <a:pt x="259" y="161"/>
                </a:cubicBezTo>
                <a:cubicBezTo>
                  <a:pt x="256" y="161"/>
                  <a:pt x="254" y="163"/>
                  <a:pt x="254" y="166"/>
                </a:cubicBezTo>
                <a:cubicBezTo>
                  <a:pt x="254" y="168"/>
                  <a:pt x="256" y="170"/>
                  <a:pt x="259" y="170"/>
                </a:cubicBezTo>
                <a:cubicBezTo>
                  <a:pt x="298" y="170"/>
                  <a:pt x="298" y="170"/>
                  <a:pt x="298" y="170"/>
                </a:cubicBezTo>
                <a:cubicBezTo>
                  <a:pt x="302" y="175"/>
                  <a:pt x="304" y="180"/>
                  <a:pt x="304" y="186"/>
                </a:cubicBezTo>
                <a:cubicBezTo>
                  <a:pt x="304" y="200"/>
                  <a:pt x="293" y="211"/>
                  <a:pt x="279" y="211"/>
                </a:cubicBezTo>
                <a:cubicBezTo>
                  <a:pt x="264" y="211"/>
                  <a:pt x="264" y="211"/>
                  <a:pt x="264" y="211"/>
                </a:cubicBezTo>
                <a:cubicBezTo>
                  <a:pt x="264" y="211"/>
                  <a:pt x="264" y="211"/>
                  <a:pt x="264" y="211"/>
                </a:cubicBezTo>
                <a:cubicBezTo>
                  <a:pt x="242" y="211"/>
                  <a:pt x="242" y="211"/>
                  <a:pt x="242" y="211"/>
                </a:cubicBezTo>
                <a:cubicBezTo>
                  <a:pt x="239" y="211"/>
                  <a:pt x="237" y="213"/>
                  <a:pt x="237" y="215"/>
                </a:cubicBezTo>
                <a:cubicBezTo>
                  <a:pt x="237" y="218"/>
                  <a:pt x="239" y="220"/>
                  <a:pt x="242" y="220"/>
                </a:cubicBezTo>
                <a:cubicBezTo>
                  <a:pt x="262" y="220"/>
                  <a:pt x="262" y="220"/>
                  <a:pt x="262" y="220"/>
                </a:cubicBezTo>
                <a:cubicBezTo>
                  <a:pt x="265" y="225"/>
                  <a:pt x="268" y="230"/>
                  <a:pt x="268" y="236"/>
                </a:cubicBezTo>
                <a:cubicBezTo>
                  <a:pt x="268" y="250"/>
                  <a:pt x="257" y="261"/>
                  <a:pt x="243" y="261"/>
                </a:cubicBezTo>
                <a:cubicBezTo>
                  <a:pt x="135" y="261"/>
                  <a:pt x="135" y="261"/>
                  <a:pt x="135" y="261"/>
                </a:cubicBezTo>
                <a:cubicBezTo>
                  <a:pt x="66" y="261"/>
                  <a:pt x="10" y="205"/>
                  <a:pt x="10" y="135"/>
                </a:cubicBezTo>
                <a:cubicBezTo>
                  <a:pt x="10" y="66"/>
                  <a:pt x="66" y="9"/>
                  <a:pt x="135" y="9"/>
                </a:cubicBezTo>
                <a:cubicBezTo>
                  <a:pt x="253" y="9"/>
                  <a:pt x="253" y="9"/>
                  <a:pt x="253" y="9"/>
                </a:cubicBezTo>
                <a:cubicBezTo>
                  <a:pt x="266" y="9"/>
                  <a:pt x="277" y="20"/>
                  <a:pt x="277" y="34"/>
                </a:cubicBezTo>
                <a:cubicBezTo>
                  <a:pt x="277" y="40"/>
                  <a:pt x="275" y="46"/>
                  <a:pt x="271" y="51"/>
                </a:cubicBezTo>
                <a:cubicBezTo>
                  <a:pt x="171" y="51"/>
                  <a:pt x="171" y="51"/>
                  <a:pt x="171" y="51"/>
                </a:cubicBezTo>
                <a:cubicBezTo>
                  <a:pt x="168" y="51"/>
                  <a:pt x="166" y="53"/>
                  <a:pt x="166" y="55"/>
                </a:cubicBezTo>
                <a:cubicBezTo>
                  <a:pt x="166" y="58"/>
                  <a:pt x="168" y="60"/>
                  <a:pt x="171" y="60"/>
                </a:cubicBezTo>
                <a:cubicBezTo>
                  <a:pt x="427" y="60"/>
                  <a:pt x="427" y="60"/>
                  <a:pt x="427" y="60"/>
                </a:cubicBezTo>
                <a:cubicBezTo>
                  <a:pt x="440" y="60"/>
                  <a:pt x="451" y="71"/>
                  <a:pt x="451" y="85"/>
                </a:cubicBezTo>
                <a:cubicBezTo>
                  <a:pt x="451" y="98"/>
                  <a:pt x="440" y="109"/>
                  <a:pt x="427" y="1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8" name="Oval 11"/>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47"/>
          <p:cNvSpPr>
            <a:spLocks noEditPoints="1"/>
          </p:cNvSpPr>
          <p:nvPr/>
        </p:nvSpPr>
        <p:spPr bwMode="auto">
          <a:xfrm>
            <a:off x="8546729" y="4855539"/>
            <a:ext cx="417670" cy="708931"/>
          </a:xfrm>
          <a:custGeom>
            <a:avLst/>
            <a:gdLst>
              <a:gd name="T0" fmla="*/ 237 w 271"/>
              <a:gd name="T1" fmla="*/ 184 h 461"/>
              <a:gd name="T2" fmla="*/ 221 w 271"/>
              <a:gd name="T3" fmla="*/ 188 h 461"/>
              <a:gd name="T4" fmla="*/ 221 w 271"/>
              <a:gd name="T5" fmla="*/ 182 h 461"/>
              <a:gd name="T6" fmla="*/ 187 w 271"/>
              <a:gd name="T7" fmla="*/ 148 h 461"/>
              <a:gd name="T8" fmla="*/ 171 w 271"/>
              <a:gd name="T9" fmla="*/ 152 h 461"/>
              <a:gd name="T10" fmla="*/ 171 w 271"/>
              <a:gd name="T11" fmla="*/ 146 h 461"/>
              <a:gd name="T12" fmla="*/ 137 w 271"/>
              <a:gd name="T13" fmla="*/ 112 h 461"/>
              <a:gd name="T14" fmla="*/ 119 w 271"/>
              <a:gd name="T15" fmla="*/ 117 h 461"/>
              <a:gd name="T16" fmla="*/ 119 w 271"/>
              <a:gd name="T17" fmla="*/ 34 h 461"/>
              <a:gd name="T18" fmla="*/ 85 w 271"/>
              <a:gd name="T19" fmla="*/ 0 h 461"/>
              <a:gd name="T20" fmla="*/ 51 w 271"/>
              <a:gd name="T21" fmla="*/ 34 h 461"/>
              <a:gd name="T22" fmla="*/ 51 w 271"/>
              <a:gd name="T23" fmla="*/ 178 h 461"/>
              <a:gd name="T24" fmla="*/ 34 w 271"/>
              <a:gd name="T25" fmla="*/ 174 h 461"/>
              <a:gd name="T26" fmla="*/ 0 w 271"/>
              <a:gd name="T27" fmla="*/ 208 h 461"/>
              <a:gd name="T28" fmla="*/ 0 w 271"/>
              <a:gd name="T29" fmla="*/ 325 h 461"/>
              <a:gd name="T30" fmla="*/ 136 w 271"/>
              <a:gd name="T31" fmla="*/ 461 h 461"/>
              <a:gd name="T32" fmla="*/ 271 w 271"/>
              <a:gd name="T33" fmla="*/ 325 h 461"/>
              <a:gd name="T34" fmla="*/ 271 w 271"/>
              <a:gd name="T35" fmla="*/ 218 h 461"/>
              <a:gd name="T36" fmla="*/ 237 w 271"/>
              <a:gd name="T37" fmla="*/ 184 h 461"/>
              <a:gd name="T38" fmla="*/ 262 w 271"/>
              <a:gd name="T39" fmla="*/ 325 h 461"/>
              <a:gd name="T40" fmla="*/ 136 w 271"/>
              <a:gd name="T41" fmla="*/ 451 h 461"/>
              <a:gd name="T42" fmla="*/ 10 w 271"/>
              <a:gd name="T43" fmla="*/ 325 h 461"/>
              <a:gd name="T44" fmla="*/ 10 w 271"/>
              <a:gd name="T45" fmla="*/ 208 h 461"/>
              <a:gd name="T46" fmla="*/ 34 w 271"/>
              <a:gd name="T47" fmla="*/ 183 h 461"/>
              <a:gd name="T48" fmla="*/ 51 w 271"/>
              <a:gd name="T49" fmla="*/ 190 h 461"/>
              <a:gd name="T50" fmla="*/ 51 w 271"/>
              <a:gd name="T51" fmla="*/ 290 h 461"/>
              <a:gd name="T52" fmla="*/ 56 w 271"/>
              <a:gd name="T53" fmla="*/ 295 h 461"/>
              <a:gd name="T54" fmla="*/ 60 w 271"/>
              <a:gd name="T55" fmla="*/ 290 h 461"/>
              <a:gd name="T56" fmla="*/ 60 w 271"/>
              <a:gd name="T57" fmla="*/ 34 h 461"/>
              <a:gd name="T58" fmla="*/ 85 w 271"/>
              <a:gd name="T59" fmla="*/ 9 h 461"/>
              <a:gd name="T60" fmla="*/ 110 w 271"/>
              <a:gd name="T61" fmla="*/ 34 h 461"/>
              <a:gd name="T62" fmla="*/ 110 w 271"/>
              <a:gd name="T63" fmla="*/ 187 h 461"/>
              <a:gd name="T64" fmla="*/ 115 w 271"/>
              <a:gd name="T65" fmla="*/ 191 h 461"/>
              <a:gd name="T66" fmla="*/ 119 w 271"/>
              <a:gd name="T67" fmla="*/ 187 h 461"/>
              <a:gd name="T68" fmla="*/ 119 w 271"/>
              <a:gd name="T69" fmla="*/ 128 h 461"/>
              <a:gd name="T70" fmla="*/ 137 w 271"/>
              <a:gd name="T71" fmla="*/ 121 h 461"/>
              <a:gd name="T72" fmla="*/ 162 w 271"/>
              <a:gd name="T73" fmla="*/ 146 h 461"/>
              <a:gd name="T74" fmla="*/ 162 w 271"/>
              <a:gd name="T75" fmla="*/ 160 h 461"/>
              <a:gd name="T76" fmla="*/ 162 w 271"/>
              <a:gd name="T77" fmla="*/ 161 h 461"/>
              <a:gd name="T78" fmla="*/ 162 w 271"/>
              <a:gd name="T79" fmla="*/ 202 h 461"/>
              <a:gd name="T80" fmla="*/ 166 w 271"/>
              <a:gd name="T81" fmla="*/ 207 h 461"/>
              <a:gd name="T82" fmla="*/ 171 w 271"/>
              <a:gd name="T83" fmla="*/ 202 h 461"/>
              <a:gd name="T84" fmla="*/ 171 w 271"/>
              <a:gd name="T85" fmla="*/ 163 h 461"/>
              <a:gd name="T86" fmla="*/ 187 w 271"/>
              <a:gd name="T87" fmla="*/ 157 h 461"/>
              <a:gd name="T88" fmla="*/ 211 w 271"/>
              <a:gd name="T89" fmla="*/ 182 h 461"/>
              <a:gd name="T90" fmla="*/ 211 w 271"/>
              <a:gd name="T91" fmla="*/ 197 h 461"/>
              <a:gd name="T92" fmla="*/ 211 w 271"/>
              <a:gd name="T93" fmla="*/ 197 h 461"/>
              <a:gd name="T94" fmla="*/ 211 w 271"/>
              <a:gd name="T95" fmla="*/ 219 h 461"/>
              <a:gd name="T96" fmla="*/ 216 w 271"/>
              <a:gd name="T97" fmla="*/ 224 h 461"/>
              <a:gd name="T98" fmla="*/ 221 w 271"/>
              <a:gd name="T99" fmla="*/ 219 h 461"/>
              <a:gd name="T100" fmla="*/ 221 w 271"/>
              <a:gd name="T101" fmla="*/ 199 h 461"/>
              <a:gd name="T102" fmla="*/ 237 w 271"/>
              <a:gd name="T103" fmla="*/ 193 h 461"/>
              <a:gd name="T104" fmla="*/ 262 w 271"/>
              <a:gd name="T105" fmla="*/ 218 h 461"/>
              <a:gd name="T106" fmla="*/ 262 w 271"/>
              <a:gd name="T107" fmla="*/ 325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1" h="461">
                <a:moveTo>
                  <a:pt x="237" y="184"/>
                </a:moveTo>
                <a:cubicBezTo>
                  <a:pt x="231" y="184"/>
                  <a:pt x="226" y="185"/>
                  <a:pt x="221" y="188"/>
                </a:cubicBezTo>
                <a:cubicBezTo>
                  <a:pt x="221" y="182"/>
                  <a:pt x="221" y="182"/>
                  <a:pt x="221" y="182"/>
                </a:cubicBezTo>
                <a:cubicBezTo>
                  <a:pt x="221" y="163"/>
                  <a:pt x="205" y="148"/>
                  <a:pt x="187" y="148"/>
                </a:cubicBezTo>
                <a:cubicBezTo>
                  <a:pt x="181" y="148"/>
                  <a:pt x="176" y="149"/>
                  <a:pt x="171" y="152"/>
                </a:cubicBezTo>
                <a:cubicBezTo>
                  <a:pt x="171" y="146"/>
                  <a:pt x="171" y="146"/>
                  <a:pt x="171" y="146"/>
                </a:cubicBezTo>
                <a:cubicBezTo>
                  <a:pt x="171" y="127"/>
                  <a:pt x="156" y="112"/>
                  <a:pt x="137" y="112"/>
                </a:cubicBezTo>
                <a:cubicBezTo>
                  <a:pt x="131" y="112"/>
                  <a:pt x="125" y="113"/>
                  <a:pt x="119" y="117"/>
                </a:cubicBezTo>
                <a:cubicBezTo>
                  <a:pt x="119" y="34"/>
                  <a:pt x="119" y="34"/>
                  <a:pt x="119" y="34"/>
                </a:cubicBezTo>
                <a:cubicBezTo>
                  <a:pt x="119" y="15"/>
                  <a:pt x="104" y="0"/>
                  <a:pt x="85" y="0"/>
                </a:cubicBezTo>
                <a:cubicBezTo>
                  <a:pt x="66" y="0"/>
                  <a:pt x="51" y="15"/>
                  <a:pt x="51" y="34"/>
                </a:cubicBezTo>
                <a:cubicBezTo>
                  <a:pt x="51" y="178"/>
                  <a:pt x="51" y="178"/>
                  <a:pt x="51" y="178"/>
                </a:cubicBezTo>
                <a:cubicBezTo>
                  <a:pt x="46" y="176"/>
                  <a:pt x="40" y="174"/>
                  <a:pt x="34" y="174"/>
                </a:cubicBezTo>
                <a:cubicBezTo>
                  <a:pt x="16" y="174"/>
                  <a:pt x="0" y="189"/>
                  <a:pt x="0" y="208"/>
                </a:cubicBezTo>
                <a:cubicBezTo>
                  <a:pt x="0" y="325"/>
                  <a:pt x="0" y="325"/>
                  <a:pt x="0" y="325"/>
                </a:cubicBezTo>
                <a:cubicBezTo>
                  <a:pt x="0" y="400"/>
                  <a:pt x="61" y="461"/>
                  <a:pt x="136" y="461"/>
                </a:cubicBezTo>
                <a:cubicBezTo>
                  <a:pt x="210" y="461"/>
                  <a:pt x="271" y="400"/>
                  <a:pt x="271" y="325"/>
                </a:cubicBezTo>
                <a:cubicBezTo>
                  <a:pt x="271" y="218"/>
                  <a:pt x="271" y="218"/>
                  <a:pt x="271" y="218"/>
                </a:cubicBezTo>
                <a:cubicBezTo>
                  <a:pt x="271" y="199"/>
                  <a:pt x="256" y="184"/>
                  <a:pt x="237" y="184"/>
                </a:cubicBezTo>
                <a:close/>
                <a:moveTo>
                  <a:pt x="262" y="325"/>
                </a:moveTo>
                <a:cubicBezTo>
                  <a:pt x="262" y="395"/>
                  <a:pt x="205" y="451"/>
                  <a:pt x="136" y="451"/>
                </a:cubicBezTo>
                <a:cubicBezTo>
                  <a:pt x="66" y="451"/>
                  <a:pt x="10" y="395"/>
                  <a:pt x="10" y="325"/>
                </a:cubicBezTo>
                <a:cubicBezTo>
                  <a:pt x="10" y="208"/>
                  <a:pt x="10" y="208"/>
                  <a:pt x="10" y="208"/>
                </a:cubicBezTo>
                <a:cubicBezTo>
                  <a:pt x="10" y="195"/>
                  <a:pt x="21" y="183"/>
                  <a:pt x="34" y="183"/>
                </a:cubicBezTo>
                <a:cubicBezTo>
                  <a:pt x="41" y="183"/>
                  <a:pt x="47" y="186"/>
                  <a:pt x="51" y="190"/>
                </a:cubicBezTo>
                <a:cubicBezTo>
                  <a:pt x="51" y="290"/>
                  <a:pt x="51" y="290"/>
                  <a:pt x="51" y="290"/>
                </a:cubicBezTo>
                <a:cubicBezTo>
                  <a:pt x="51" y="292"/>
                  <a:pt x="53" y="295"/>
                  <a:pt x="56" y="295"/>
                </a:cubicBezTo>
                <a:cubicBezTo>
                  <a:pt x="58" y="295"/>
                  <a:pt x="60" y="292"/>
                  <a:pt x="60" y="290"/>
                </a:cubicBezTo>
                <a:cubicBezTo>
                  <a:pt x="60" y="34"/>
                  <a:pt x="60" y="34"/>
                  <a:pt x="60" y="34"/>
                </a:cubicBezTo>
                <a:cubicBezTo>
                  <a:pt x="60" y="20"/>
                  <a:pt x="72" y="9"/>
                  <a:pt x="85" y="9"/>
                </a:cubicBezTo>
                <a:cubicBezTo>
                  <a:pt x="99" y="9"/>
                  <a:pt x="110" y="20"/>
                  <a:pt x="110" y="34"/>
                </a:cubicBezTo>
                <a:cubicBezTo>
                  <a:pt x="110" y="187"/>
                  <a:pt x="110" y="187"/>
                  <a:pt x="110" y="187"/>
                </a:cubicBezTo>
                <a:cubicBezTo>
                  <a:pt x="110" y="189"/>
                  <a:pt x="112" y="191"/>
                  <a:pt x="115" y="191"/>
                </a:cubicBezTo>
                <a:cubicBezTo>
                  <a:pt x="117" y="191"/>
                  <a:pt x="119" y="189"/>
                  <a:pt x="119" y="187"/>
                </a:cubicBezTo>
                <a:cubicBezTo>
                  <a:pt x="119" y="128"/>
                  <a:pt x="119" y="128"/>
                  <a:pt x="119" y="128"/>
                </a:cubicBezTo>
                <a:cubicBezTo>
                  <a:pt x="124" y="124"/>
                  <a:pt x="130" y="121"/>
                  <a:pt x="137" y="121"/>
                </a:cubicBezTo>
                <a:cubicBezTo>
                  <a:pt x="150" y="121"/>
                  <a:pt x="162" y="132"/>
                  <a:pt x="162" y="146"/>
                </a:cubicBezTo>
                <a:cubicBezTo>
                  <a:pt x="162" y="160"/>
                  <a:pt x="162" y="160"/>
                  <a:pt x="162" y="160"/>
                </a:cubicBezTo>
                <a:cubicBezTo>
                  <a:pt x="162" y="160"/>
                  <a:pt x="162" y="161"/>
                  <a:pt x="162" y="161"/>
                </a:cubicBezTo>
                <a:cubicBezTo>
                  <a:pt x="162" y="202"/>
                  <a:pt x="162" y="202"/>
                  <a:pt x="162" y="202"/>
                </a:cubicBezTo>
                <a:cubicBezTo>
                  <a:pt x="162" y="205"/>
                  <a:pt x="164" y="207"/>
                  <a:pt x="166" y="207"/>
                </a:cubicBezTo>
                <a:cubicBezTo>
                  <a:pt x="169" y="207"/>
                  <a:pt x="171" y="205"/>
                  <a:pt x="171" y="202"/>
                </a:cubicBezTo>
                <a:cubicBezTo>
                  <a:pt x="171" y="163"/>
                  <a:pt x="171" y="163"/>
                  <a:pt x="171" y="163"/>
                </a:cubicBezTo>
                <a:cubicBezTo>
                  <a:pt x="175" y="159"/>
                  <a:pt x="181" y="157"/>
                  <a:pt x="187" y="157"/>
                </a:cubicBezTo>
                <a:cubicBezTo>
                  <a:pt x="200" y="157"/>
                  <a:pt x="211" y="168"/>
                  <a:pt x="211" y="182"/>
                </a:cubicBezTo>
                <a:cubicBezTo>
                  <a:pt x="211" y="197"/>
                  <a:pt x="211" y="197"/>
                  <a:pt x="211" y="197"/>
                </a:cubicBezTo>
                <a:cubicBezTo>
                  <a:pt x="211" y="197"/>
                  <a:pt x="211" y="197"/>
                  <a:pt x="211" y="197"/>
                </a:cubicBezTo>
                <a:cubicBezTo>
                  <a:pt x="211" y="219"/>
                  <a:pt x="211" y="219"/>
                  <a:pt x="211" y="219"/>
                </a:cubicBezTo>
                <a:cubicBezTo>
                  <a:pt x="211" y="221"/>
                  <a:pt x="213" y="224"/>
                  <a:pt x="216" y="224"/>
                </a:cubicBezTo>
                <a:cubicBezTo>
                  <a:pt x="219" y="224"/>
                  <a:pt x="221" y="221"/>
                  <a:pt x="221" y="219"/>
                </a:cubicBezTo>
                <a:cubicBezTo>
                  <a:pt x="221" y="199"/>
                  <a:pt x="221" y="199"/>
                  <a:pt x="221" y="199"/>
                </a:cubicBezTo>
                <a:cubicBezTo>
                  <a:pt x="225" y="195"/>
                  <a:pt x="231" y="193"/>
                  <a:pt x="237" y="193"/>
                </a:cubicBezTo>
                <a:cubicBezTo>
                  <a:pt x="250" y="193"/>
                  <a:pt x="262" y="204"/>
                  <a:pt x="262" y="218"/>
                </a:cubicBezTo>
                <a:lnTo>
                  <a:pt x="262" y="3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9474390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40" name="Group 5139"/>
          <p:cNvGrpSpPr/>
          <p:nvPr/>
        </p:nvGrpSpPr>
        <p:grpSpPr>
          <a:xfrm>
            <a:off x="4736477" y="1498714"/>
            <a:ext cx="1097280" cy="1097280"/>
            <a:chOff x="12077700" y="6272213"/>
            <a:chExt cx="2678113" cy="2673350"/>
          </a:xfrm>
        </p:grpSpPr>
        <p:sp>
          <p:nvSpPr>
            <p:cNvPr id="137" name="Oval 27"/>
            <p:cNvSpPr>
              <a:spLocks noChangeArrowheads="1"/>
            </p:cNvSpPr>
            <p:nvPr/>
          </p:nvSpPr>
          <p:spPr bwMode="auto">
            <a:xfrm>
              <a:off x="12077700" y="6272213"/>
              <a:ext cx="2678113"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48"/>
            <p:cNvSpPr>
              <a:spLocks noEditPoints="1"/>
            </p:cNvSpPr>
            <p:nvPr/>
          </p:nvSpPr>
          <p:spPr bwMode="auto">
            <a:xfrm>
              <a:off x="12955588" y="6691313"/>
              <a:ext cx="996950" cy="1833563"/>
            </a:xfrm>
            <a:custGeom>
              <a:avLst/>
              <a:gdLst>
                <a:gd name="T0" fmla="*/ 169 w 266"/>
                <a:gd name="T1" fmla="*/ 47 h 489"/>
                <a:gd name="T2" fmla="*/ 77 w 266"/>
                <a:gd name="T3" fmla="*/ 47 h 489"/>
                <a:gd name="T4" fmla="*/ 123 w 266"/>
                <a:gd name="T5" fmla="*/ 10 h 489"/>
                <a:gd name="T6" fmla="*/ 123 w 266"/>
                <a:gd name="T7" fmla="*/ 84 h 489"/>
                <a:gd name="T8" fmla="*/ 123 w 266"/>
                <a:gd name="T9" fmla="*/ 10 h 489"/>
                <a:gd name="T10" fmla="*/ 244 w 266"/>
                <a:gd name="T11" fmla="*/ 313 h 489"/>
                <a:gd name="T12" fmla="*/ 239 w 266"/>
                <a:gd name="T13" fmla="*/ 293 h 489"/>
                <a:gd name="T14" fmla="*/ 234 w 266"/>
                <a:gd name="T15" fmla="*/ 313 h 489"/>
                <a:gd name="T16" fmla="*/ 212 w 266"/>
                <a:gd name="T17" fmla="*/ 329 h 489"/>
                <a:gd name="T18" fmla="*/ 229 w 266"/>
                <a:gd name="T19" fmla="*/ 432 h 489"/>
                <a:gd name="T20" fmla="*/ 266 w 266"/>
                <a:gd name="T21" fmla="*/ 415 h 489"/>
                <a:gd name="T22" fmla="*/ 249 w 266"/>
                <a:gd name="T23" fmla="*/ 313 h 489"/>
                <a:gd name="T24" fmla="*/ 249 w 266"/>
                <a:gd name="T25" fmla="*/ 421 h 489"/>
                <a:gd name="T26" fmla="*/ 223 w 266"/>
                <a:gd name="T27" fmla="*/ 415 h 489"/>
                <a:gd name="T28" fmla="*/ 229 w 266"/>
                <a:gd name="T29" fmla="*/ 323 h 489"/>
                <a:gd name="T30" fmla="*/ 255 w 266"/>
                <a:gd name="T31" fmla="*/ 329 h 489"/>
                <a:gd name="T32" fmla="*/ 225 w 266"/>
                <a:gd name="T33" fmla="*/ 296 h 489"/>
                <a:gd name="T34" fmla="*/ 244 w 266"/>
                <a:gd name="T35" fmla="*/ 274 h 489"/>
                <a:gd name="T36" fmla="*/ 238 w 266"/>
                <a:gd name="T37" fmla="*/ 256 h 489"/>
                <a:gd name="T38" fmla="*/ 123 w 266"/>
                <a:gd name="T39" fmla="*/ 103 h 489"/>
                <a:gd name="T40" fmla="*/ 8 w 266"/>
                <a:gd name="T41" fmla="*/ 256 h 489"/>
                <a:gd name="T42" fmla="*/ 2 w 266"/>
                <a:gd name="T43" fmla="*/ 274 h 489"/>
                <a:gd name="T44" fmla="*/ 21 w 266"/>
                <a:gd name="T45" fmla="*/ 296 h 489"/>
                <a:gd name="T46" fmla="*/ 62 w 266"/>
                <a:gd name="T47" fmla="*/ 227 h 489"/>
                <a:gd name="T48" fmla="*/ 41 w 266"/>
                <a:gd name="T49" fmla="*/ 361 h 489"/>
                <a:gd name="T50" fmla="*/ 67 w 266"/>
                <a:gd name="T51" fmla="*/ 362 h 489"/>
                <a:gd name="T52" fmla="*/ 64 w 266"/>
                <a:gd name="T53" fmla="*/ 470 h 489"/>
                <a:gd name="T54" fmla="*/ 108 w 266"/>
                <a:gd name="T55" fmla="*/ 470 h 489"/>
                <a:gd name="T56" fmla="*/ 125 w 266"/>
                <a:gd name="T57" fmla="*/ 362 h 489"/>
                <a:gd name="T58" fmla="*/ 160 w 266"/>
                <a:gd name="T59" fmla="*/ 489 h 489"/>
                <a:gd name="T60" fmla="*/ 182 w 266"/>
                <a:gd name="T61" fmla="*/ 470 h 489"/>
                <a:gd name="T62" fmla="*/ 179 w 266"/>
                <a:gd name="T63" fmla="*/ 362 h 489"/>
                <a:gd name="T64" fmla="*/ 206 w 266"/>
                <a:gd name="T65" fmla="*/ 358 h 489"/>
                <a:gd name="T66" fmla="*/ 184 w 266"/>
                <a:gd name="T67" fmla="*/ 227 h 489"/>
                <a:gd name="T68" fmla="*/ 225 w 266"/>
                <a:gd name="T69" fmla="*/ 296 h 489"/>
                <a:gd name="T70" fmla="*/ 177 w 266"/>
                <a:gd name="T71" fmla="*/ 187 h 489"/>
                <a:gd name="T72" fmla="*/ 168 w 266"/>
                <a:gd name="T73" fmla="*/ 189 h 489"/>
                <a:gd name="T74" fmla="*/ 174 w 266"/>
                <a:gd name="T75" fmla="*/ 353 h 489"/>
                <a:gd name="T76" fmla="*/ 170 w 266"/>
                <a:gd name="T77" fmla="*/ 358 h 489"/>
                <a:gd name="T78" fmla="*/ 172 w 266"/>
                <a:gd name="T79" fmla="*/ 452 h 489"/>
                <a:gd name="T80" fmla="*/ 173 w 266"/>
                <a:gd name="T81" fmla="*/ 469 h 489"/>
                <a:gd name="T82" fmla="*/ 160 w 266"/>
                <a:gd name="T83" fmla="*/ 484 h 489"/>
                <a:gd name="T84" fmla="*/ 147 w 266"/>
                <a:gd name="T85" fmla="*/ 469 h 489"/>
                <a:gd name="T86" fmla="*/ 129 w 266"/>
                <a:gd name="T87" fmla="*/ 353 h 489"/>
                <a:gd name="T88" fmla="*/ 112 w 266"/>
                <a:gd name="T89" fmla="*/ 357 h 489"/>
                <a:gd name="T90" fmla="*/ 86 w 266"/>
                <a:gd name="T91" fmla="*/ 480 h 489"/>
                <a:gd name="T92" fmla="*/ 73 w 266"/>
                <a:gd name="T93" fmla="*/ 469 h 489"/>
                <a:gd name="T94" fmla="*/ 74 w 266"/>
                <a:gd name="T95" fmla="*/ 452 h 489"/>
                <a:gd name="T96" fmla="*/ 76 w 266"/>
                <a:gd name="T97" fmla="*/ 358 h 489"/>
                <a:gd name="T98" fmla="*/ 72 w 266"/>
                <a:gd name="T99" fmla="*/ 353 h 489"/>
                <a:gd name="T100" fmla="*/ 77 w 266"/>
                <a:gd name="T101" fmla="*/ 189 h 489"/>
                <a:gd name="T102" fmla="*/ 68 w 266"/>
                <a:gd name="T103" fmla="*/ 187 h 489"/>
                <a:gd name="T104" fmla="*/ 21 w 266"/>
                <a:gd name="T105" fmla="*/ 286 h 489"/>
                <a:gd name="T106" fmla="*/ 11 w 266"/>
                <a:gd name="T107" fmla="*/ 276 h 489"/>
                <a:gd name="T108" fmla="*/ 13 w 266"/>
                <a:gd name="T109" fmla="*/ 272 h 489"/>
                <a:gd name="T110" fmla="*/ 59 w 266"/>
                <a:gd name="T111" fmla="*/ 137 h 489"/>
                <a:gd name="T112" fmla="*/ 187 w 266"/>
                <a:gd name="T113" fmla="*/ 137 h 489"/>
                <a:gd name="T114" fmla="*/ 233 w 266"/>
                <a:gd name="T115" fmla="*/ 272 h 489"/>
                <a:gd name="T116" fmla="*/ 234 w 266"/>
                <a:gd name="T117" fmla="*/ 276 h 489"/>
                <a:gd name="T118" fmla="*/ 225 w 266"/>
                <a:gd name="T119" fmla="*/ 286 h 489"/>
                <a:gd name="T120" fmla="*/ 218 w 266"/>
                <a:gd name="T121" fmla="*/ 282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6" h="489">
                  <a:moveTo>
                    <a:pt x="123" y="93"/>
                  </a:moveTo>
                  <a:cubicBezTo>
                    <a:pt x="148" y="93"/>
                    <a:pt x="169" y="72"/>
                    <a:pt x="169" y="47"/>
                  </a:cubicBezTo>
                  <a:cubicBezTo>
                    <a:pt x="169" y="21"/>
                    <a:pt x="148" y="0"/>
                    <a:pt x="123" y="0"/>
                  </a:cubicBezTo>
                  <a:cubicBezTo>
                    <a:pt x="97" y="0"/>
                    <a:pt x="77" y="21"/>
                    <a:pt x="77" y="47"/>
                  </a:cubicBezTo>
                  <a:cubicBezTo>
                    <a:pt x="77" y="72"/>
                    <a:pt x="97" y="93"/>
                    <a:pt x="123" y="93"/>
                  </a:cubicBezTo>
                  <a:close/>
                  <a:moveTo>
                    <a:pt x="123" y="10"/>
                  </a:moveTo>
                  <a:cubicBezTo>
                    <a:pt x="143" y="10"/>
                    <a:pt x="160" y="26"/>
                    <a:pt x="160" y="47"/>
                  </a:cubicBezTo>
                  <a:cubicBezTo>
                    <a:pt x="160" y="67"/>
                    <a:pt x="143" y="84"/>
                    <a:pt x="123" y="84"/>
                  </a:cubicBezTo>
                  <a:cubicBezTo>
                    <a:pt x="103" y="84"/>
                    <a:pt x="86" y="67"/>
                    <a:pt x="86" y="47"/>
                  </a:cubicBezTo>
                  <a:cubicBezTo>
                    <a:pt x="86" y="26"/>
                    <a:pt x="103" y="10"/>
                    <a:pt x="123" y="10"/>
                  </a:cubicBezTo>
                  <a:close/>
                  <a:moveTo>
                    <a:pt x="249" y="313"/>
                  </a:moveTo>
                  <a:cubicBezTo>
                    <a:pt x="244" y="313"/>
                    <a:pt x="244" y="313"/>
                    <a:pt x="244" y="313"/>
                  </a:cubicBezTo>
                  <a:cubicBezTo>
                    <a:pt x="244" y="299"/>
                    <a:pt x="244" y="299"/>
                    <a:pt x="244" y="299"/>
                  </a:cubicBezTo>
                  <a:cubicBezTo>
                    <a:pt x="244" y="296"/>
                    <a:pt x="242" y="293"/>
                    <a:pt x="239" y="293"/>
                  </a:cubicBezTo>
                  <a:cubicBezTo>
                    <a:pt x="236" y="293"/>
                    <a:pt x="234" y="296"/>
                    <a:pt x="234" y="299"/>
                  </a:cubicBezTo>
                  <a:cubicBezTo>
                    <a:pt x="234" y="313"/>
                    <a:pt x="234" y="313"/>
                    <a:pt x="234" y="313"/>
                  </a:cubicBezTo>
                  <a:cubicBezTo>
                    <a:pt x="229" y="313"/>
                    <a:pt x="229" y="313"/>
                    <a:pt x="229" y="313"/>
                  </a:cubicBezTo>
                  <a:cubicBezTo>
                    <a:pt x="220" y="313"/>
                    <a:pt x="212" y="320"/>
                    <a:pt x="212" y="329"/>
                  </a:cubicBezTo>
                  <a:cubicBezTo>
                    <a:pt x="212" y="415"/>
                    <a:pt x="212" y="415"/>
                    <a:pt x="212" y="415"/>
                  </a:cubicBezTo>
                  <a:cubicBezTo>
                    <a:pt x="212" y="424"/>
                    <a:pt x="220" y="432"/>
                    <a:pt x="229" y="432"/>
                  </a:cubicBezTo>
                  <a:cubicBezTo>
                    <a:pt x="249" y="432"/>
                    <a:pt x="249" y="432"/>
                    <a:pt x="249" y="432"/>
                  </a:cubicBezTo>
                  <a:cubicBezTo>
                    <a:pt x="258" y="432"/>
                    <a:pt x="266" y="424"/>
                    <a:pt x="266" y="415"/>
                  </a:cubicBezTo>
                  <a:cubicBezTo>
                    <a:pt x="266" y="329"/>
                    <a:pt x="266" y="329"/>
                    <a:pt x="266" y="329"/>
                  </a:cubicBezTo>
                  <a:cubicBezTo>
                    <a:pt x="266" y="320"/>
                    <a:pt x="258" y="313"/>
                    <a:pt x="249" y="313"/>
                  </a:cubicBezTo>
                  <a:close/>
                  <a:moveTo>
                    <a:pt x="255" y="415"/>
                  </a:moveTo>
                  <a:cubicBezTo>
                    <a:pt x="255" y="418"/>
                    <a:pt x="252" y="421"/>
                    <a:pt x="249" y="421"/>
                  </a:cubicBezTo>
                  <a:cubicBezTo>
                    <a:pt x="229" y="421"/>
                    <a:pt x="229" y="421"/>
                    <a:pt x="229" y="421"/>
                  </a:cubicBezTo>
                  <a:cubicBezTo>
                    <a:pt x="225" y="421"/>
                    <a:pt x="223" y="418"/>
                    <a:pt x="223" y="415"/>
                  </a:cubicBezTo>
                  <a:cubicBezTo>
                    <a:pt x="223" y="329"/>
                    <a:pt x="223" y="329"/>
                    <a:pt x="223" y="329"/>
                  </a:cubicBezTo>
                  <a:cubicBezTo>
                    <a:pt x="223" y="326"/>
                    <a:pt x="225" y="323"/>
                    <a:pt x="229" y="323"/>
                  </a:cubicBezTo>
                  <a:cubicBezTo>
                    <a:pt x="249" y="323"/>
                    <a:pt x="249" y="323"/>
                    <a:pt x="249" y="323"/>
                  </a:cubicBezTo>
                  <a:cubicBezTo>
                    <a:pt x="252" y="323"/>
                    <a:pt x="255" y="326"/>
                    <a:pt x="255" y="329"/>
                  </a:cubicBezTo>
                  <a:lnTo>
                    <a:pt x="255" y="415"/>
                  </a:lnTo>
                  <a:close/>
                  <a:moveTo>
                    <a:pt x="225" y="296"/>
                  </a:moveTo>
                  <a:cubicBezTo>
                    <a:pt x="227" y="296"/>
                    <a:pt x="229" y="295"/>
                    <a:pt x="231" y="295"/>
                  </a:cubicBezTo>
                  <a:cubicBezTo>
                    <a:pt x="240" y="291"/>
                    <a:pt x="246" y="282"/>
                    <a:pt x="244" y="274"/>
                  </a:cubicBezTo>
                  <a:cubicBezTo>
                    <a:pt x="243" y="274"/>
                    <a:pt x="243" y="274"/>
                    <a:pt x="243" y="273"/>
                  </a:cubicBezTo>
                  <a:cubicBezTo>
                    <a:pt x="243" y="272"/>
                    <a:pt x="241" y="265"/>
                    <a:pt x="238" y="256"/>
                  </a:cubicBezTo>
                  <a:cubicBezTo>
                    <a:pt x="226" y="220"/>
                    <a:pt x="202" y="146"/>
                    <a:pt x="196" y="133"/>
                  </a:cubicBezTo>
                  <a:cubicBezTo>
                    <a:pt x="185" y="112"/>
                    <a:pt x="164" y="103"/>
                    <a:pt x="123" y="103"/>
                  </a:cubicBezTo>
                  <a:cubicBezTo>
                    <a:pt x="82" y="103"/>
                    <a:pt x="60" y="112"/>
                    <a:pt x="50" y="133"/>
                  </a:cubicBezTo>
                  <a:cubicBezTo>
                    <a:pt x="44" y="146"/>
                    <a:pt x="20" y="220"/>
                    <a:pt x="8" y="256"/>
                  </a:cubicBezTo>
                  <a:cubicBezTo>
                    <a:pt x="5" y="265"/>
                    <a:pt x="3" y="272"/>
                    <a:pt x="3" y="273"/>
                  </a:cubicBezTo>
                  <a:cubicBezTo>
                    <a:pt x="3" y="274"/>
                    <a:pt x="2" y="274"/>
                    <a:pt x="2" y="274"/>
                  </a:cubicBezTo>
                  <a:cubicBezTo>
                    <a:pt x="0" y="282"/>
                    <a:pt x="6" y="291"/>
                    <a:pt x="15" y="295"/>
                  </a:cubicBezTo>
                  <a:cubicBezTo>
                    <a:pt x="17" y="295"/>
                    <a:pt x="19" y="296"/>
                    <a:pt x="21" y="296"/>
                  </a:cubicBezTo>
                  <a:cubicBezTo>
                    <a:pt x="28" y="296"/>
                    <a:pt x="34" y="292"/>
                    <a:pt x="37" y="286"/>
                  </a:cubicBezTo>
                  <a:cubicBezTo>
                    <a:pt x="62" y="227"/>
                    <a:pt x="62" y="227"/>
                    <a:pt x="62" y="227"/>
                  </a:cubicBezTo>
                  <a:cubicBezTo>
                    <a:pt x="40" y="357"/>
                    <a:pt x="40" y="357"/>
                    <a:pt x="40" y="357"/>
                  </a:cubicBezTo>
                  <a:cubicBezTo>
                    <a:pt x="40" y="358"/>
                    <a:pt x="40" y="360"/>
                    <a:pt x="41" y="361"/>
                  </a:cubicBezTo>
                  <a:cubicBezTo>
                    <a:pt x="42" y="362"/>
                    <a:pt x="43" y="362"/>
                    <a:pt x="44" y="362"/>
                  </a:cubicBezTo>
                  <a:cubicBezTo>
                    <a:pt x="67" y="362"/>
                    <a:pt x="67" y="362"/>
                    <a:pt x="67" y="362"/>
                  </a:cubicBezTo>
                  <a:cubicBezTo>
                    <a:pt x="66" y="395"/>
                    <a:pt x="64" y="466"/>
                    <a:pt x="64" y="469"/>
                  </a:cubicBezTo>
                  <a:cubicBezTo>
                    <a:pt x="64" y="470"/>
                    <a:pt x="64" y="470"/>
                    <a:pt x="64" y="470"/>
                  </a:cubicBezTo>
                  <a:cubicBezTo>
                    <a:pt x="65" y="481"/>
                    <a:pt x="74" y="489"/>
                    <a:pt x="86" y="489"/>
                  </a:cubicBezTo>
                  <a:cubicBezTo>
                    <a:pt x="98" y="489"/>
                    <a:pt x="107" y="481"/>
                    <a:pt x="108" y="470"/>
                  </a:cubicBezTo>
                  <a:cubicBezTo>
                    <a:pt x="121" y="362"/>
                    <a:pt x="121" y="362"/>
                    <a:pt x="121" y="362"/>
                  </a:cubicBezTo>
                  <a:cubicBezTo>
                    <a:pt x="125" y="362"/>
                    <a:pt x="125" y="362"/>
                    <a:pt x="125" y="362"/>
                  </a:cubicBezTo>
                  <a:cubicBezTo>
                    <a:pt x="138" y="470"/>
                    <a:pt x="138" y="470"/>
                    <a:pt x="138" y="470"/>
                  </a:cubicBezTo>
                  <a:cubicBezTo>
                    <a:pt x="139" y="481"/>
                    <a:pt x="148" y="489"/>
                    <a:pt x="160" y="489"/>
                  </a:cubicBezTo>
                  <a:cubicBezTo>
                    <a:pt x="160" y="489"/>
                    <a:pt x="160" y="489"/>
                    <a:pt x="160" y="489"/>
                  </a:cubicBezTo>
                  <a:cubicBezTo>
                    <a:pt x="171" y="489"/>
                    <a:pt x="181" y="481"/>
                    <a:pt x="182" y="470"/>
                  </a:cubicBezTo>
                  <a:cubicBezTo>
                    <a:pt x="182" y="470"/>
                    <a:pt x="182" y="470"/>
                    <a:pt x="182" y="469"/>
                  </a:cubicBezTo>
                  <a:cubicBezTo>
                    <a:pt x="182" y="466"/>
                    <a:pt x="180" y="395"/>
                    <a:pt x="179" y="362"/>
                  </a:cubicBezTo>
                  <a:cubicBezTo>
                    <a:pt x="201" y="362"/>
                    <a:pt x="201" y="362"/>
                    <a:pt x="201" y="362"/>
                  </a:cubicBezTo>
                  <a:cubicBezTo>
                    <a:pt x="204" y="362"/>
                    <a:pt x="206" y="360"/>
                    <a:pt x="206" y="358"/>
                  </a:cubicBezTo>
                  <a:cubicBezTo>
                    <a:pt x="206" y="357"/>
                    <a:pt x="206" y="357"/>
                    <a:pt x="206" y="356"/>
                  </a:cubicBezTo>
                  <a:cubicBezTo>
                    <a:pt x="184" y="227"/>
                    <a:pt x="184" y="227"/>
                    <a:pt x="184" y="227"/>
                  </a:cubicBezTo>
                  <a:cubicBezTo>
                    <a:pt x="209" y="286"/>
                    <a:pt x="209" y="286"/>
                    <a:pt x="209" y="286"/>
                  </a:cubicBezTo>
                  <a:cubicBezTo>
                    <a:pt x="212" y="292"/>
                    <a:pt x="218" y="296"/>
                    <a:pt x="225" y="296"/>
                  </a:cubicBezTo>
                  <a:close/>
                  <a:moveTo>
                    <a:pt x="218" y="282"/>
                  </a:moveTo>
                  <a:cubicBezTo>
                    <a:pt x="177" y="187"/>
                    <a:pt x="177" y="187"/>
                    <a:pt x="177" y="187"/>
                  </a:cubicBezTo>
                  <a:cubicBezTo>
                    <a:pt x="176" y="185"/>
                    <a:pt x="174" y="183"/>
                    <a:pt x="172" y="184"/>
                  </a:cubicBezTo>
                  <a:cubicBezTo>
                    <a:pt x="169" y="185"/>
                    <a:pt x="168" y="187"/>
                    <a:pt x="168" y="189"/>
                  </a:cubicBezTo>
                  <a:cubicBezTo>
                    <a:pt x="196" y="353"/>
                    <a:pt x="196" y="353"/>
                    <a:pt x="196" y="353"/>
                  </a:cubicBezTo>
                  <a:cubicBezTo>
                    <a:pt x="174" y="353"/>
                    <a:pt x="174" y="353"/>
                    <a:pt x="174" y="353"/>
                  </a:cubicBezTo>
                  <a:cubicBezTo>
                    <a:pt x="173" y="353"/>
                    <a:pt x="172" y="354"/>
                    <a:pt x="171" y="354"/>
                  </a:cubicBezTo>
                  <a:cubicBezTo>
                    <a:pt x="170" y="355"/>
                    <a:pt x="169" y="357"/>
                    <a:pt x="170" y="358"/>
                  </a:cubicBezTo>
                  <a:cubicBezTo>
                    <a:pt x="170" y="358"/>
                    <a:pt x="170" y="386"/>
                    <a:pt x="171" y="414"/>
                  </a:cubicBezTo>
                  <a:cubicBezTo>
                    <a:pt x="171" y="428"/>
                    <a:pt x="172" y="442"/>
                    <a:pt x="172" y="452"/>
                  </a:cubicBezTo>
                  <a:cubicBezTo>
                    <a:pt x="172" y="462"/>
                    <a:pt x="172" y="467"/>
                    <a:pt x="173" y="469"/>
                  </a:cubicBezTo>
                  <a:cubicBezTo>
                    <a:pt x="173" y="469"/>
                    <a:pt x="173" y="469"/>
                    <a:pt x="173" y="469"/>
                  </a:cubicBezTo>
                  <a:cubicBezTo>
                    <a:pt x="172" y="475"/>
                    <a:pt x="167" y="480"/>
                    <a:pt x="160" y="480"/>
                  </a:cubicBezTo>
                  <a:cubicBezTo>
                    <a:pt x="160" y="484"/>
                    <a:pt x="160" y="484"/>
                    <a:pt x="160" y="484"/>
                  </a:cubicBezTo>
                  <a:cubicBezTo>
                    <a:pt x="160" y="480"/>
                    <a:pt x="160" y="480"/>
                    <a:pt x="160" y="480"/>
                  </a:cubicBezTo>
                  <a:cubicBezTo>
                    <a:pt x="153" y="480"/>
                    <a:pt x="148" y="475"/>
                    <a:pt x="147" y="469"/>
                  </a:cubicBezTo>
                  <a:cubicBezTo>
                    <a:pt x="134" y="357"/>
                    <a:pt x="134" y="357"/>
                    <a:pt x="134" y="357"/>
                  </a:cubicBezTo>
                  <a:cubicBezTo>
                    <a:pt x="134" y="355"/>
                    <a:pt x="132" y="353"/>
                    <a:pt x="129" y="353"/>
                  </a:cubicBezTo>
                  <a:cubicBezTo>
                    <a:pt x="117" y="353"/>
                    <a:pt x="117" y="353"/>
                    <a:pt x="117" y="353"/>
                  </a:cubicBezTo>
                  <a:cubicBezTo>
                    <a:pt x="114" y="353"/>
                    <a:pt x="112" y="355"/>
                    <a:pt x="112" y="357"/>
                  </a:cubicBezTo>
                  <a:cubicBezTo>
                    <a:pt x="99" y="470"/>
                    <a:pt x="99" y="470"/>
                    <a:pt x="99" y="470"/>
                  </a:cubicBezTo>
                  <a:cubicBezTo>
                    <a:pt x="98" y="475"/>
                    <a:pt x="93" y="480"/>
                    <a:pt x="86" y="480"/>
                  </a:cubicBezTo>
                  <a:cubicBezTo>
                    <a:pt x="79" y="480"/>
                    <a:pt x="74" y="475"/>
                    <a:pt x="73" y="469"/>
                  </a:cubicBezTo>
                  <a:cubicBezTo>
                    <a:pt x="73" y="469"/>
                    <a:pt x="73" y="469"/>
                    <a:pt x="73" y="469"/>
                  </a:cubicBezTo>
                  <a:cubicBezTo>
                    <a:pt x="73" y="468"/>
                    <a:pt x="73" y="467"/>
                    <a:pt x="73" y="465"/>
                  </a:cubicBezTo>
                  <a:cubicBezTo>
                    <a:pt x="74" y="462"/>
                    <a:pt x="74" y="458"/>
                    <a:pt x="74" y="452"/>
                  </a:cubicBezTo>
                  <a:cubicBezTo>
                    <a:pt x="74" y="442"/>
                    <a:pt x="74" y="428"/>
                    <a:pt x="75" y="414"/>
                  </a:cubicBezTo>
                  <a:cubicBezTo>
                    <a:pt x="76" y="386"/>
                    <a:pt x="76" y="358"/>
                    <a:pt x="76" y="358"/>
                  </a:cubicBezTo>
                  <a:cubicBezTo>
                    <a:pt x="76" y="357"/>
                    <a:pt x="76" y="355"/>
                    <a:pt x="75" y="354"/>
                  </a:cubicBezTo>
                  <a:cubicBezTo>
                    <a:pt x="74" y="354"/>
                    <a:pt x="73" y="353"/>
                    <a:pt x="72" y="353"/>
                  </a:cubicBezTo>
                  <a:cubicBezTo>
                    <a:pt x="50" y="353"/>
                    <a:pt x="50" y="353"/>
                    <a:pt x="50" y="353"/>
                  </a:cubicBezTo>
                  <a:cubicBezTo>
                    <a:pt x="77" y="189"/>
                    <a:pt x="77" y="189"/>
                    <a:pt x="77" y="189"/>
                  </a:cubicBezTo>
                  <a:cubicBezTo>
                    <a:pt x="78" y="187"/>
                    <a:pt x="76" y="185"/>
                    <a:pt x="74" y="184"/>
                  </a:cubicBezTo>
                  <a:cubicBezTo>
                    <a:pt x="72" y="183"/>
                    <a:pt x="69" y="185"/>
                    <a:pt x="68" y="187"/>
                  </a:cubicBezTo>
                  <a:cubicBezTo>
                    <a:pt x="28" y="282"/>
                    <a:pt x="28" y="282"/>
                    <a:pt x="28" y="282"/>
                  </a:cubicBezTo>
                  <a:cubicBezTo>
                    <a:pt x="27" y="285"/>
                    <a:pt x="24" y="286"/>
                    <a:pt x="21" y="286"/>
                  </a:cubicBezTo>
                  <a:cubicBezTo>
                    <a:pt x="20" y="286"/>
                    <a:pt x="19" y="286"/>
                    <a:pt x="18" y="286"/>
                  </a:cubicBezTo>
                  <a:cubicBezTo>
                    <a:pt x="13" y="284"/>
                    <a:pt x="11" y="280"/>
                    <a:pt x="11" y="276"/>
                  </a:cubicBezTo>
                  <a:cubicBezTo>
                    <a:pt x="11" y="276"/>
                    <a:pt x="11" y="276"/>
                    <a:pt x="11" y="276"/>
                  </a:cubicBezTo>
                  <a:cubicBezTo>
                    <a:pt x="12" y="275"/>
                    <a:pt x="12" y="274"/>
                    <a:pt x="13" y="272"/>
                  </a:cubicBezTo>
                  <a:cubicBezTo>
                    <a:pt x="14" y="269"/>
                    <a:pt x="15" y="264"/>
                    <a:pt x="17" y="259"/>
                  </a:cubicBezTo>
                  <a:cubicBezTo>
                    <a:pt x="28" y="226"/>
                    <a:pt x="53" y="149"/>
                    <a:pt x="59" y="137"/>
                  </a:cubicBezTo>
                  <a:cubicBezTo>
                    <a:pt x="65" y="125"/>
                    <a:pt x="77" y="113"/>
                    <a:pt x="123" y="113"/>
                  </a:cubicBezTo>
                  <a:cubicBezTo>
                    <a:pt x="169" y="113"/>
                    <a:pt x="181" y="125"/>
                    <a:pt x="187" y="137"/>
                  </a:cubicBezTo>
                  <a:cubicBezTo>
                    <a:pt x="193" y="149"/>
                    <a:pt x="218" y="226"/>
                    <a:pt x="229" y="259"/>
                  </a:cubicBezTo>
                  <a:cubicBezTo>
                    <a:pt x="230" y="264"/>
                    <a:pt x="232" y="269"/>
                    <a:pt x="233" y="272"/>
                  </a:cubicBezTo>
                  <a:cubicBezTo>
                    <a:pt x="234" y="274"/>
                    <a:pt x="234" y="275"/>
                    <a:pt x="234" y="276"/>
                  </a:cubicBezTo>
                  <a:cubicBezTo>
                    <a:pt x="234" y="276"/>
                    <a:pt x="234" y="276"/>
                    <a:pt x="234" y="276"/>
                  </a:cubicBezTo>
                  <a:cubicBezTo>
                    <a:pt x="235" y="280"/>
                    <a:pt x="233" y="284"/>
                    <a:pt x="228" y="286"/>
                  </a:cubicBezTo>
                  <a:cubicBezTo>
                    <a:pt x="227" y="286"/>
                    <a:pt x="226" y="286"/>
                    <a:pt x="225" y="286"/>
                  </a:cubicBezTo>
                  <a:cubicBezTo>
                    <a:pt x="225" y="286"/>
                    <a:pt x="225" y="286"/>
                    <a:pt x="225" y="286"/>
                  </a:cubicBezTo>
                  <a:cubicBezTo>
                    <a:pt x="222" y="286"/>
                    <a:pt x="219" y="285"/>
                    <a:pt x="218"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9" name="Group 5138"/>
          <p:cNvGrpSpPr/>
          <p:nvPr/>
        </p:nvGrpSpPr>
        <p:grpSpPr>
          <a:xfrm>
            <a:off x="9907451" y="1498714"/>
            <a:ext cx="1097280" cy="1097280"/>
            <a:chOff x="15182850" y="6272213"/>
            <a:chExt cx="2673350" cy="2673350"/>
          </a:xfrm>
        </p:grpSpPr>
        <p:sp>
          <p:nvSpPr>
            <p:cNvPr id="136" name="Oval 26"/>
            <p:cNvSpPr>
              <a:spLocks noChangeArrowheads="1"/>
            </p:cNvSpPr>
            <p:nvPr/>
          </p:nvSpPr>
          <p:spPr bwMode="auto">
            <a:xfrm>
              <a:off x="15182850" y="6272213"/>
              <a:ext cx="2673350"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49"/>
            <p:cNvSpPr>
              <a:spLocks noEditPoints="1"/>
            </p:cNvSpPr>
            <p:nvPr/>
          </p:nvSpPr>
          <p:spPr bwMode="auto">
            <a:xfrm>
              <a:off x="16055975" y="6691313"/>
              <a:ext cx="976313" cy="1833563"/>
            </a:xfrm>
            <a:custGeom>
              <a:avLst/>
              <a:gdLst>
                <a:gd name="T0" fmla="*/ 169 w 260"/>
                <a:gd name="T1" fmla="*/ 46 h 489"/>
                <a:gd name="T2" fmla="*/ 77 w 260"/>
                <a:gd name="T3" fmla="*/ 46 h 489"/>
                <a:gd name="T4" fmla="*/ 123 w 260"/>
                <a:gd name="T5" fmla="*/ 10 h 489"/>
                <a:gd name="T6" fmla="*/ 123 w 260"/>
                <a:gd name="T7" fmla="*/ 83 h 489"/>
                <a:gd name="T8" fmla="*/ 123 w 260"/>
                <a:gd name="T9" fmla="*/ 10 h 489"/>
                <a:gd name="T10" fmla="*/ 209 w 260"/>
                <a:gd name="T11" fmla="*/ 286 h 489"/>
                <a:gd name="T12" fmla="*/ 232 w 260"/>
                <a:gd name="T13" fmla="*/ 295 h 489"/>
                <a:gd name="T14" fmla="*/ 244 w 260"/>
                <a:gd name="T15" fmla="*/ 274 h 489"/>
                <a:gd name="T16" fmla="*/ 196 w 260"/>
                <a:gd name="T17" fmla="*/ 133 h 489"/>
                <a:gd name="T18" fmla="*/ 51 w 260"/>
                <a:gd name="T19" fmla="*/ 133 h 489"/>
                <a:gd name="T20" fmla="*/ 3 w 260"/>
                <a:gd name="T21" fmla="*/ 274 h 489"/>
                <a:gd name="T22" fmla="*/ 15 w 260"/>
                <a:gd name="T23" fmla="*/ 295 h 489"/>
                <a:gd name="T24" fmla="*/ 37 w 260"/>
                <a:gd name="T25" fmla="*/ 286 h 489"/>
                <a:gd name="T26" fmla="*/ 64 w 260"/>
                <a:gd name="T27" fmla="*/ 470 h 489"/>
                <a:gd name="T28" fmla="*/ 86 w 260"/>
                <a:gd name="T29" fmla="*/ 489 h 489"/>
                <a:gd name="T30" fmla="*/ 123 w 260"/>
                <a:gd name="T31" fmla="*/ 345 h 489"/>
                <a:gd name="T32" fmla="*/ 160 w 260"/>
                <a:gd name="T33" fmla="*/ 489 h 489"/>
                <a:gd name="T34" fmla="*/ 182 w 260"/>
                <a:gd name="T35" fmla="*/ 471 h 489"/>
                <a:gd name="T36" fmla="*/ 176 w 260"/>
                <a:gd name="T37" fmla="*/ 212 h 489"/>
                <a:gd name="T38" fmla="*/ 169 w 260"/>
                <a:gd name="T39" fmla="*/ 184 h 489"/>
                <a:gd name="T40" fmla="*/ 169 w 260"/>
                <a:gd name="T41" fmla="*/ 330 h 489"/>
                <a:gd name="T42" fmla="*/ 172 w 260"/>
                <a:gd name="T43" fmla="*/ 458 h 489"/>
                <a:gd name="T44" fmla="*/ 173 w 260"/>
                <a:gd name="T45" fmla="*/ 470 h 489"/>
                <a:gd name="T46" fmla="*/ 160 w 260"/>
                <a:gd name="T47" fmla="*/ 485 h 489"/>
                <a:gd name="T48" fmla="*/ 147 w 260"/>
                <a:gd name="T49" fmla="*/ 470 h 489"/>
                <a:gd name="T50" fmla="*/ 123 w 260"/>
                <a:gd name="T51" fmla="*/ 300 h 489"/>
                <a:gd name="T52" fmla="*/ 99 w 260"/>
                <a:gd name="T53" fmla="*/ 470 h 489"/>
                <a:gd name="T54" fmla="*/ 74 w 260"/>
                <a:gd name="T55" fmla="*/ 470 h 489"/>
                <a:gd name="T56" fmla="*/ 74 w 260"/>
                <a:gd name="T57" fmla="*/ 458 h 489"/>
                <a:gd name="T58" fmla="*/ 77 w 260"/>
                <a:gd name="T59" fmla="*/ 330 h 489"/>
                <a:gd name="T60" fmla="*/ 77 w 260"/>
                <a:gd name="T61" fmla="*/ 184 h 489"/>
                <a:gd name="T62" fmla="*/ 28 w 260"/>
                <a:gd name="T63" fmla="*/ 282 h 489"/>
                <a:gd name="T64" fmla="*/ 18 w 260"/>
                <a:gd name="T65" fmla="*/ 286 h 489"/>
                <a:gd name="T66" fmla="*/ 12 w 260"/>
                <a:gd name="T67" fmla="*/ 277 h 489"/>
                <a:gd name="T68" fmla="*/ 17 w 260"/>
                <a:gd name="T69" fmla="*/ 260 h 489"/>
                <a:gd name="T70" fmla="*/ 123 w 260"/>
                <a:gd name="T71" fmla="*/ 113 h 489"/>
                <a:gd name="T72" fmla="*/ 229 w 260"/>
                <a:gd name="T73" fmla="*/ 260 h 489"/>
                <a:gd name="T74" fmla="*/ 235 w 260"/>
                <a:gd name="T75" fmla="*/ 277 h 489"/>
                <a:gd name="T76" fmla="*/ 229 w 260"/>
                <a:gd name="T77" fmla="*/ 286 h 489"/>
                <a:gd name="T78" fmla="*/ 218 w 260"/>
                <a:gd name="T79" fmla="*/ 282 h 489"/>
                <a:gd name="T80" fmla="*/ 244 w 260"/>
                <a:gd name="T81" fmla="*/ 322 h 489"/>
                <a:gd name="T82" fmla="*/ 239 w 260"/>
                <a:gd name="T83" fmla="*/ 308 h 489"/>
                <a:gd name="T84" fmla="*/ 228 w 260"/>
                <a:gd name="T85" fmla="*/ 308 h 489"/>
                <a:gd name="T86" fmla="*/ 223 w 260"/>
                <a:gd name="T87" fmla="*/ 322 h 489"/>
                <a:gd name="T88" fmla="*/ 206 w 260"/>
                <a:gd name="T89" fmla="*/ 424 h 489"/>
                <a:gd name="T90" fmla="*/ 244 w 260"/>
                <a:gd name="T91" fmla="*/ 441 h 489"/>
                <a:gd name="T92" fmla="*/ 260 w 260"/>
                <a:gd name="T93" fmla="*/ 338 h 489"/>
                <a:gd name="T94" fmla="*/ 249 w 260"/>
                <a:gd name="T95" fmla="*/ 424 h 489"/>
                <a:gd name="T96" fmla="*/ 223 w 260"/>
                <a:gd name="T97" fmla="*/ 430 h 489"/>
                <a:gd name="T98" fmla="*/ 217 w 260"/>
                <a:gd name="T99" fmla="*/ 338 h 489"/>
                <a:gd name="T100" fmla="*/ 244 w 260"/>
                <a:gd name="T101" fmla="*/ 332 h 489"/>
                <a:gd name="T102" fmla="*/ 249 w 260"/>
                <a:gd name="T103" fmla="*/ 42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 h="489">
                  <a:moveTo>
                    <a:pt x="123" y="93"/>
                  </a:moveTo>
                  <a:cubicBezTo>
                    <a:pt x="149" y="93"/>
                    <a:pt x="169" y="72"/>
                    <a:pt x="169" y="46"/>
                  </a:cubicBezTo>
                  <a:cubicBezTo>
                    <a:pt x="169" y="21"/>
                    <a:pt x="149" y="0"/>
                    <a:pt x="123" y="0"/>
                  </a:cubicBezTo>
                  <a:cubicBezTo>
                    <a:pt x="98" y="0"/>
                    <a:pt x="77" y="21"/>
                    <a:pt x="77" y="46"/>
                  </a:cubicBezTo>
                  <a:cubicBezTo>
                    <a:pt x="77" y="72"/>
                    <a:pt x="98" y="93"/>
                    <a:pt x="123" y="93"/>
                  </a:cubicBezTo>
                  <a:close/>
                  <a:moveTo>
                    <a:pt x="123" y="10"/>
                  </a:moveTo>
                  <a:cubicBezTo>
                    <a:pt x="144" y="10"/>
                    <a:pt x="160" y="26"/>
                    <a:pt x="160" y="46"/>
                  </a:cubicBezTo>
                  <a:cubicBezTo>
                    <a:pt x="160" y="67"/>
                    <a:pt x="144" y="83"/>
                    <a:pt x="123" y="83"/>
                  </a:cubicBezTo>
                  <a:cubicBezTo>
                    <a:pt x="103" y="83"/>
                    <a:pt x="86" y="67"/>
                    <a:pt x="86" y="46"/>
                  </a:cubicBezTo>
                  <a:cubicBezTo>
                    <a:pt x="86" y="26"/>
                    <a:pt x="103" y="10"/>
                    <a:pt x="123" y="10"/>
                  </a:cubicBezTo>
                  <a:close/>
                  <a:moveTo>
                    <a:pt x="176" y="212"/>
                  </a:moveTo>
                  <a:cubicBezTo>
                    <a:pt x="209" y="286"/>
                    <a:pt x="209" y="286"/>
                    <a:pt x="209" y="286"/>
                  </a:cubicBezTo>
                  <a:cubicBezTo>
                    <a:pt x="212" y="292"/>
                    <a:pt x="218" y="296"/>
                    <a:pt x="225" y="296"/>
                  </a:cubicBezTo>
                  <a:cubicBezTo>
                    <a:pt x="227" y="296"/>
                    <a:pt x="230" y="296"/>
                    <a:pt x="232" y="295"/>
                  </a:cubicBezTo>
                  <a:cubicBezTo>
                    <a:pt x="241" y="292"/>
                    <a:pt x="246" y="283"/>
                    <a:pt x="244" y="274"/>
                  </a:cubicBezTo>
                  <a:cubicBezTo>
                    <a:pt x="244" y="274"/>
                    <a:pt x="244" y="274"/>
                    <a:pt x="244" y="274"/>
                  </a:cubicBezTo>
                  <a:cubicBezTo>
                    <a:pt x="243" y="273"/>
                    <a:pt x="241" y="266"/>
                    <a:pt x="238" y="257"/>
                  </a:cubicBezTo>
                  <a:cubicBezTo>
                    <a:pt x="226" y="221"/>
                    <a:pt x="202" y="146"/>
                    <a:pt x="196" y="133"/>
                  </a:cubicBezTo>
                  <a:cubicBezTo>
                    <a:pt x="186" y="112"/>
                    <a:pt x="164" y="104"/>
                    <a:pt x="123" y="104"/>
                  </a:cubicBezTo>
                  <a:cubicBezTo>
                    <a:pt x="82" y="104"/>
                    <a:pt x="61" y="112"/>
                    <a:pt x="51" y="133"/>
                  </a:cubicBezTo>
                  <a:cubicBezTo>
                    <a:pt x="44" y="146"/>
                    <a:pt x="20" y="221"/>
                    <a:pt x="8" y="257"/>
                  </a:cubicBezTo>
                  <a:cubicBezTo>
                    <a:pt x="6" y="265"/>
                    <a:pt x="3" y="273"/>
                    <a:pt x="3" y="274"/>
                  </a:cubicBezTo>
                  <a:cubicBezTo>
                    <a:pt x="3" y="274"/>
                    <a:pt x="3" y="274"/>
                    <a:pt x="3" y="274"/>
                  </a:cubicBezTo>
                  <a:cubicBezTo>
                    <a:pt x="0" y="283"/>
                    <a:pt x="6" y="292"/>
                    <a:pt x="15" y="295"/>
                  </a:cubicBezTo>
                  <a:cubicBezTo>
                    <a:pt x="17" y="296"/>
                    <a:pt x="19" y="296"/>
                    <a:pt x="21" y="296"/>
                  </a:cubicBezTo>
                  <a:cubicBezTo>
                    <a:pt x="28" y="296"/>
                    <a:pt x="34" y="292"/>
                    <a:pt x="37" y="286"/>
                  </a:cubicBezTo>
                  <a:cubicBezTo>
                    <a:pt x="71" y="212"/>
                    <a:pt x="71" y="212"/>
                    <a:pt x="71" y="212"/>
                  </a:cubicBezTo>
                  <a:cubicBezTo>
                    <a:pt x="68" y="310"/>
                    <a:pt x="65" y="463"/>
                    <a:pt x="64" y="470"/>
                  </a:cubicBezTo>
                  <a:cubicBezTo>
                    <a:pt x="64" y="470"/>
                    <a:pt x="64" y="470"/>
                    <a:pt x="64" y="471"/>
                  </a:cubicBezTo>
                  <a:cubicBezTo>
                    <a:pt x="65" y="481"/>
                    <a:pt x="75" y="489"/>
                    <a:pt x="86" y="489"/>
                  </a:cubicBezTo>
                  <a:cubicBezTo>
                    <a:pt x="98" y="489"/>
                    <a:pt x="108" y="481"/>
                    <a:pt x="108" y="471"/>
                  </a:cubicBezTo>
                  <a:cubicBezTo>
                    <a:pt x="123" y="345"/>
                    <a:pt x="123" y="345"/>
                    <a:pt x="123" y="345"/>
                  </a:cubicBezTo>
                  <a:cubicBezTo>
                    <a:pt x="138" y="471"/>
                    <a:pt x="138" y="471"/>
                    <a:pt x="138" y="471"/>
                  </a:cubicBezTo>
                  <a:cubicBezTo>
                    <a:pt x="139" y="481"/>
                    <a:pt x="149" y="489"/>
                    <a:pt x="160" y="489"/>
                  </a:cubicBezTo>
                  <a:cubicBezTo>
                    <a:pt x="160" y="489"/>
                    <a:pt x="160" y="489"/>
                    <a:pt x="160" y="489"/>
                  </a:cubicBezTo>
                  <a:cubicBezTo>
                    <a:pt x="172" y="489"/>
                    <a:pt x="181" y="481"/>
                    <a:pt x="182" y="471"/>
                  </a:cubicBezTo>
                  <a:cubicBezTo>
                    <a:pt x="182" y="470"/>
                    <a:pt x="182" y="470"/>
                    <a:pt x="182" y="470"/>
                  </a:cubicBezTo>
                  <a:cubicBezTo>
                    <a:pt x="182" y="463"/>
                    <a:pt x="178" y="310"/>
                    <a:pt x="176" y="212"/>
                  </a:cubicBezTo>
                  <a:close/>
                  <a:moveTo>
                    <a:pt x="175" y="187"/>
                  </a:moveTo>
                  <a:cubicBezTo>
                    <a:pt x="174" y="185"/>
                    <a:pt x="172" y="184"/>
                    <a:pt x="169" y="184"/>
                  </a:cubicBezTo>
                  <a:cubicBezTo>
                    <a:pt x="167" y="185"/>
                    <a:pt x="166" y="187"/>
                    <a:pt x="166" y="189"/>
                  </a:cubicBezTo>
                  <a:cubicBezTo>
                    <a:pt x="166" y="189"/>
                    <a:pt x="167" y="259"/>
                    <a:pt x="169" y="330"/>
                  </a:cubicBezTo>
                  <a:cubicBezTo>
                    <a:pt x="170" y="365"/>
                    <a:pt x="171" y="400"/>
                    <a:pt x="172" y="426"/>
                  </a:cubicBezTo>
                  <a:cubicBezTo>
                    <a:pt x="172" y="439"/>
                    <a:pt x="172" y="450"/>
                    <a:pt x="172" y="458"/>
                  </a:cubicBezTo>
                  <a:cubicBezTo>
                    <a:pt x="173" y="464"/>
                    <a:pt x="173" y="468"/>
                    <a:pt x="173" y="470"/>
                  </a:cubicBezTo>
                  <a:cubicBezTo>
                    <a:pt x="173" y="470"/>
                    <a:pt x="173" y="470"/>
                    <a:pt x="173" y="470"/>
                  </a:cubicBezTo>
                  <a:cubicBezTo>
                    <a:pt x="172" y="475"/>
                    <a:pt x="167" y="480"/>
                    <a:pt x="160" y="480"/>
                  </a:cubicBezTo>
                  <a:cubicBezTo>
                    <a:pt x="160" y="485"/>
                    <a:pt x="160" y="485"/>
                    <a:pt x="160" y="485"/>
                  </a:cubicBezTo>
                  <a:cubicBezTo>
                    <a:pt x="160" y="480"/>
                    <a:pt x="160" y="480"/>
                    <a:pt x="160" y="480"/>
                  </a:cubicBezTo>
                  <a:cubicBezTo>
                    <a:pt x="153" y="480"/>
                    <a:pt x="148" y="476"/>
                    <a:pt x="147" y="470"/>
                  </a:cubicBezTo>
                  <a:cubicBezTo>
                    <a:pt x="128" y="305"/>
                    <a:pt x="128" y="305"/>
                    <a:pt x="128" y="305"/>
                  </a:cubicBezTo>
                  <a:cubicBezTo>
                    <a:pt x="128" y="302"/>
                    <a:pt x="126" y="300"/>
                    <a:pt x="123" y="300"/>
                  </a:cubicBezTo>
                  <a:cubicBezTo>
                    <a:pt x="121" y="300"/>
                    <a:pt x="119" y="302"/>
                    <a:pt x="119" y="305"/>
                  </a:cubicBezTo>
                  <a:cubicBezTo>
                    <a:pt x="99" y="470"/>
                    <a:pt x="99" y="470"/>
                    <a:pt x="99" y="470"/>
                  </a:cubicBezTo>
                  <a:cubicBezTo>
                    <a:pt x="99" y="476"/>
                    <a:pt x="93" y="480"/>
                    <a:pt x="86" y="480"/>
                  </a:cubicBezTo>
                  <a:cubicBezTo>
                    <a:pt x="80" y="480"/>
                    <a:pt x="74" y="475"/>
                    <a:pt x="74" y="470"/>
                  </a:cubicBezTo>
                  <a:cubicBezTo>
                    <a:pt x="74" y="469"/>
                    <a:pt x="74" y="468"/>
                    <a:pt x="74" y="467"/>
                  </a:cubicBezTo>
                  <a:cubicBezTo>
                    <a:pt x="74" y="465"/>
                    <a:pt x="74" y="462"/>
                    <a:pt x="74" y="458"/>
                  </a:cubicBezTo>
                  <a:cubicBezTo>
                    <a:pt x="74" y="451"/>
                    <a:pt x="74" y="440"/>
                    <a:pt x="75" y="426"/>
                  </a:cubicBezTo>
                  <a:cubicBezTo>
                    <a:pt x="75" y="400"/>
                    <a:pt x="76" y="365"/>
                    <a:pt x="77" y="330"/>
                  </a:cubicBezTo>
                  <a:cubicBezTo>
                    <a:pt x="79" y="259"/>
                    <a:pt x="81" y="189"/>
                    <a:pt x="81" y="189"/>
                  </a:cubicBezTo>
                  <a:cubicBezTo>
                    <a:pt x="81" y="187"/>
                    <a:pt x="79" y="185"/>
                    <a:pt x="77" y="184"/>
                  </a:cubicBezTo>
                  <a:cubicBezTo>
                    <a:pt x="75" y="184"/>
                    <a:pt x="73" y="185"/>
                    <a:pt x="72" y="187"/>
                  </a:cubicBezTo>
                  <a:cubicBezTo>
                    <a:pt x="28" y="282"/>
                    <a:pt x="28" y="282"/>
                    <a:pt x="28" y="282"/>
                  </a:cubicBezTo>
                  <a:cubicBezTo>
                    <a:pt x="27" y="285"/>
                    <a:pt x="25" y="287"/>
                    <a:pt x="21" y="287"/>
                  </a:cubicBezTo>
                  <a:cubicBezTo>
                    <a:pt x="20" y="287"/>
                    <a:pt x="19" y="286"/>
                    <a:pt x="18" y="286"/>
                  </a:cubicBezTo>
                  <a:cubicBezTo>
                    <a:pt x="14" y="285"/>
                    <a:pt x="11" y="280"/>
                    <a:pt x="12" y="277"/>
                  </a:cubicBezTo>
                  <a:cubicBezTo>
                    <a:pt x="12" y="277"/>
                    <a:pt x="12" y="277"/>
                    <a:pt x="12" y="277"/>
                  </a:cubicBezTo>
                  <a:cubicBezTo>
                    <a:pt x="12" y="276"/>
                    <a:pt x="13" y="274"/>
                    <a:pt x="13" y="272"/>
                  </a:cubicBezTo>
                  <a:cubicBezTo>
                    <a:pt x="14" y="269"/>
                    <a:pt x="16" y="265"/>
                    <a:pt x="17" y="260"/>
                  </a:cubicBezTo>
                  <a:cubicBezTo>
                    <a:pt x="28" y="227"/>
                    <a:pt x="53" y="150"/>
                    <a:pt x="59" y="137"/>
                  </a:cubicBezTo>
                  <a:cubicBezTo>
                    <a:pt x="65" y="125"/>
                    <a:pt x="77" y="113"/>
                    <a:pt x="123" y="113"/>
                  </a:cubicBezTo>
                  <a:cubicBezTo>
                    <a:pt x="169" y="113"/>
                    <a:pt x="182" y="125"/>
                    <a:pt x="187" y="137"/>
                  </a:cubicBezTo>
                  <a:cubicBezTo>
                    <a:pt x="193" y="150"/>
                    <a:pt x="218" y="227"/>
                    <a:pt x="229" y="260"/>
                  </a:cubicBezTo>
                  <a:cubicBezTo>
                    <a:pt x="231" y="265"/>
                    <a:pt x="232" y="269"/>
                    <a:pt x="233" y="272"/>
                  </a:cubicBezTo>
                  <a:cubicBezTo>
                    <a:pt x="234" y="274"/>
                    <a:pt x="234" y="276"/>
                    <a:pt x="235" y="277"/>
                  </a:cubicBezTo>
                  <a:cubicBezTo>
                    <a:pt x="235" y="277"/>
                    <a:pt x="235" y="277"/>
                    <a:pt x="235" y="277"/>
                  </a:cubicBezTo>
                  <a:cubicBezTo>
                    <a:pt x="236" y="280"/>
                    <a:pt x="233" y="285"/>
                    <a:pt x="229" y="286"/>
                  </a:cubicBezTo>
                  <a:cubicBezTo>
                    <a:pt x="227" y="286"/>
                    <a:pt x="226" y="287"/>
                    <a:pt x="225" y="287"/>
                  </a:cubicBezTo>
                  <a:cubicBezTo>
                    <a:pt x="222" y="287"/>
                    <a:pt x="219" y="285"/>
                    <a:pt x="218" y="282"/>
                  </a:cubicBezTo>
                  <a:lnTo>
                    <a:pt x="175" y="187"/>
                  </a:lnTo>
                  <a:close/>
                  <a:moveTo>
                    <a:pt x="244" y="322"/>
                  </a:moveTo>
                  <a:cubicBezTo>
                    <a:pt x="239" y="322"/>
                    <a:pt x="239" y="322"/>
                    <a:pt x="239" y="322"/>
                  </a:cubicBezTo>
                  <a:cubicBezTo>
                    <a:pt x="239" y="308"/>
                    <a:pt x="239" y="308"/>
                    <a:pt x="239" y="308"/>
                  </a:cubicBezTo>
                  <a:cubicBezTo>
                    <a:pt x="239" y="305"/>
                    <a:pt x="236" y="302"/>
                    <a:pt x="233" y="302"/>
                  </a:cubicBezTo>
                  <a:cubicBezTo>
                    <a:pt x="230" y="302"/>
                    <a:pt x="228" y="305"/>
                    <a:pt x="228" y="308"/>
                  </a:cubicBezTo>
                  <a:cubicBezTo>
                    <a:pt x="228" y="322"/>
                    <a:pt x="228" y="322"/>
                    <a:pt x="228" y="322"/>
                  </a:cubicBezTo>
                  <a:cubicBezTo>
                    <a:pt x="223" y="322"/>
                    <a:pt x="223" y="322"/>
                    <a:pt x="223" y="322"/>
                  </a:cubicBezTo>
                  <a:cubicBezTo>
                    <a:pt x="214" y="322"/>
                    <a:pt x="206" y="329"/>
                    <a:pt x="206" y="338"/>
                  </a:cubicBezTo>
                  <a:cubicBezTo>
                    <a:pt x="206" y="424"/>
                    <a:pt x="206" y="424"/>
                    <a:pt x="206" y="424"/>
                  </a:cubicBezTo>
                  <a:cubicBezTo>
                    <a:pt x="206" y="433"/>
                    <a:pt x="214" y="441"/>
                    <a:pt x="223" y="441"/>
                  </a:cubicBezTo>
                  <a:cubicBezTo>
                    <a:pt x="244" y="441"/>
                    <a:pt x="244" y="441"/>
                    <a:pt x="244" y="441"/>
                  </a:cubicBezTo>
                  <a:cubicBezTo>
                    <a:pt x="253" y="441"/>
                    <a:pt x="260" y="433"/>
                    <a:pt x="260" y="424"/>
                  </a:cubicBezTo>
                  <a:cubicBezTo>
                    <a:pt x="260" y="338"/>
                    <a:pt x="260" y="338"/>
                    <a:pt x="260" y="338"/>
                  </a:cubicBezTo>
                  <a:cubicBezTo>
                    <a:pt x="260" y="329"/>
                    <a:pt x="253" y="322"/>
                    <a:pt x="244" y="322"/>
                  </a:cubicBezTo>
                  <a:close/>
                  <a:moveTo>
                    <a:pt x="249" y="424"/>
                  </a:moveTo>
                  <a:cubicBezTo>
                    <a:pt x="249" y="427"/>
                    <a:pt x="247" y="430"/>
                    <a:pt x="244" y="430"/>
                  </a:cubicBezTo>
                  <a:cubicBezTo>
                    <a:pt x="223" y="430"/>
                    <a:pt x="223" y="430"/>
                    <a:pt x="223" y="430"/>
                  </a:cubicBezTo>
                  <a:cubicBezTo>
                    <a:pt x="220" y="430"/>
                    <a:pt x="217" y="427"/>
                    <a:pt x="217" y="424"/>
                  </a:cubicBezTo>
                  <a:cubicBezTo>
                    <a:pt x="217" y="338"/>
                    <a:pt x="217" y="338"/>
                    <a:pt x="217" y="338"/>
                  </a:cubicBezTo>
                  <a:cubicBezTo>
                    <a:pt x="217" y="335"/>
                    <a:pt x="220" y="332"/>
                    <a:pt x="223" y="332"/>
                  </a:cubicBezTo>
                  <a:cubicBezTo>
                    <a:pt x="244" y="332"/>
                    <a:pt x="244" y="332"/>
                    <a:pt x="244" y="332"/>
                  </a:cubicBezTo>
                  <a:cubicBezTo>
                    <a:pt x="247" y="332"/>
                    <a:pt x="249" y="335"/>
                    <a:pt x="249" y="338"/>
                  </a:cubicBezTo>
                  <a:lnTo>
                    <a:pt x="249" y="42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7" name="Group 5136"/>
          <p:cNvGrpSpPr/>
          <p:nvPr/>
        </p:nvGrpSpPr>
        <p:grpSpPr>
          <a:xfrm>
            <a:off x="6460135" y="1498714"/>
            <a:ext cx="1097280" cy="1097280"/>
            <a:chOff x="12190413" y="9193213"/>
            <a:chExt cx="2678113" cy="2673350"/>
          </a:xfrm>
        </p:grpSpPr>
        <p:sp>
          <p:nvSpPr>
            <p:cNvPr id="139" name="Oval 29"/>
            <p:cNvSpPr>
              <a:spLocks noChangeArrowheads="1"/>
            </p:cNvSpPr>
            <p:nvPr/>
          </p:nvSpPr>
          <p:spPr bwMode="auto">
            <a:xfrm>
              <a:off x="12190413" y="9193213"/>
              <a:ext cx="2678113"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50"/>
            <p:cNvSpPr>
              <a:spLocks noEditPoints="1"/>
            </p:cNvSpPr>
            <p:nvPr/>
          </p:nvSpPr>
          <p:spPr bwMode="auto">
            <a:xfrm>
              <a:off x="13068300" y="9612313"/>
              <a:ext cx="922338" cy="1833563"/>
            </a:xfrm>
            <a:custGeom>
              <a:avLst/>
              <a:gdLst>
                <a:gd name="T0" fmla="*/ 238 w 246"/>
                <a:gd name="T1" fmla="*/ 256 h 489"/>
                <a:gd name="T2" fmla="*/ 50 w 246"/>
                <a:gd name="T3" fmla="*/ 133 h 489"/>
                <a:gd name="T4" fmla="*/ 2 w 246"/>
                <a:gd name="T5" fmla="*/ 274 h 489"/>
                <a:gd name="T6" fmla="*/ 37 w 246"/>
                <a:gd name="T7" fmla="*/ 286 h 489"/>
                <a:gd name="T8" fmla="*/ 41 w 246"/>
                <a:gd name="T9" fmla="*/ 360 h 489"/>
                <a:gd name="T10" fmla="*/ 64 w 246"/>
                <a:gd name="T11" fmla="*/ 469 h 489"/>
                <a:gd name="T12" fmla="*/ 108 w 246"/>
                <a:gd name="T13" fmla="*/ 470 h 489"/>
                <a:gd name="T14" fmla="*/ 138 w 246"/>
                <a:gd name="T15" fmla="*/ 470 h 489"/>
                <a:gd name="T16" fmla="*/ 182 w 246"/>
                <a:gd name="T17" fmla="*/ 470 h 489"/>
                <a:gd name="T18" fmla="*/ 202 w 246"/>
                <a:gd name="T19" fmla="*/ 362 h 489"/>
                <a:gd name="T20" fmla="*/ 184 w 246"/>
                <a:gd name="T21" fmla="*/ 227 h 489"/>
                <a:gd name="T22" fmla="*/ 225 w 246"/>
                <a:gd name="T23" fmla="*/ 295 h 489"/>
                <a:gd name="T24" fmla="*/ 228 w 246"/>
                <a:gd name="T25" fmla="*/ 285 h 489"/>
                <a:gd name="T26" fmla="*/ 218 w 246"/>
                <a:gd name="T27" fmla="*/ 282 h 489"/>
                <a:gd name="T28" fmla="*/ 169 w 246"/>
                <a:gd name="T29" fmla="*/ 189 h 489"/>
                <a:gd name="T30" fmla="*/ 171 w 246"/>
                <a:gd name="T31" fmla="*/ 354 h 489"/>
                <a:gd name="T32" fmla="*/ 172 w 246"/>
                <a:gd name="T33" fmla="*/ 452 h 489"/>
                <a:gd name="T34" fmla="*/ 160 w 246"/>
                <a:gd name="T35" fmla="*/ 479 h 489"/>
                <a:gd name="T36" fmla="*/ 147 w 246"/>
                <a:gd name="T37" fmla="*/ 469 h 489"/>
                <a:gd name="T38" fmla="*/ 117 w 246"/>
                <a:gd name="T39" fmla="*/ 353 h 489"/>
                <a:gd name="T40" fmla="*/ 86 w 246"/>
                <a:gd name="T41" fmla="*/ 479 h 489"/>
                <a:gd name="T42" fmla="*/ 74 w 246"/>
                <a:gd name="T43" fmla="*/ 465 h 489"/>
                <a:gd name="T44" fmla="*/ 76 w 246"/>
                <a:gd name="T45" fmla="*/ 358 h 489"/>
                <a:gd name="T46" fmla="*/ 50 w 246"/>
                <a:gd name="T47" fmla="*/ 353 h 489"/>
                <a:gd name="T48" fmla="*/ 69 w 246"/>
                <a:gd name="T49" fmla="*/ 187 h 489"/>
                <a:gd name="T50" fmla="*/ 18 w 246"/>
                <a:gd name="T51" fmla="*/ 285 h 489"/>
                <a:gd name="T52" fmla="*/ 13 w 246"/>
                <a:gd name="T53" fmla="*/ 272 h 489"/>
                <a:gd name="T54" fmla="*/ 123 w 246"/>
                <a:gd name="T55" fmla="*/ 112 h 489"/>
                <a:gd name="T56" fmla="*/ 233 w 246"/>
                <a:gd name="T57" fmla="*/ 272 h 489"/>
                <a:gd name="T58" fmla="*/ 228 w 246"/>
                <a:gd name="T59" fmla="*/ 285 h 489"/>
                <a:gd name="T60" fmla="*/ 139 w 246"/>
                <a:gd name="T61" fmla="*/ 153 h 489"/>
                <a:gd name="T62" fmla="*/ 115 w 246"/>
                <a:gd name="T63" fmla="*/ 142 h 489"/>
                <a:gd name="T64" fmla="*/ 98 w 246"/>
                <a:gd name="T65" fmla="*/ 153 h 489"/>
                <a:gd name="T66" fmla="*/ 111 w 246"/>
                <a:gd name="T67" fmla="*/ 216 h 489"/>
                <a:gd name="T68" fmla="*/ 128 w 246"/>
                <a:gd name="T69" fmla="*/ 205 h 489"/>
                <a:gd name="T70" fmla="*/ 156 w 246"/>
                <a:gd name="T71" fmla="*/ 142 h 489"/>
                <a:gd name="T72" fmla="*/ 100 w 246"/>
                <a:gd name="T73" fmla="*/ 142 h 489"/>
                <a:gd name="T74" fmla="*/ 102 w 246"/>
                <a:gd name="T75" fmla="*/ 145 h 489"/>
                <a:gd name="T76" fmla="*/ 123 w 246"/>
                <a:gd name="T77" fmla="*/ 213 h 489"/>
                <a:gd name="T78" fmla="*/ 144 w 246"/>
                <a:gd name="T79" fmla="*/ 145 h 489"/>
                <a:gd name="T80" fmla="*/ 146 w 246"/>
                <a:gd name="T81" fmla="*/ 142 h 489"/>
                <a:gd name="T82" fmla="*/ 169 w 246"/>
                <a:gd name="T83" fmla="*/ 46 h 489"/>
                <a:gd name="T84" fmla="*/ 123 w 246"/>
                <a:gd name="T85" fmla="*/ 93 h 489"/>
                <a:gd name="T86" fmla="*/ 123 w 246"/>
                <a:gd name="T87" fmla="*/ 8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6" h="489">
                  <a:moveTo>
                    <a:pt x="244" y="274"/>
                  </a:moveTo>
                  <a:cubicBezTo>
                    <a:pt x="244" y="274"/>
                    <a:pt x="243" y="273"/>
                    <a:pt x="243" y="273"/>
                  </a:cubicBezTo>
                  <a:cubicBezTo>
                    <a:pt x="243" y="272"/>
                    <a:pt x="241" y="265"/>
                    <a:pt x="238" y="256"/>
                  </a:cubicBezTo>
                  <a:cubicBezTo>
                    <a:pt x="226" y="220"/>
                    <a:pt x="202" y="146"/>
                    <a:pt x="196" y="133"/>
                  </a:cubicBezTo>
                  <a:cubicBezTo>
                    <a:pt x="186" y="112"/>
                    <a:pt x="164" y="103"/>
                    <a:pt x="123" y="103"/>
                  </a:cubicBezTo>
                  <a:cubicBezTo>
                    <a:pt x="82" y="103"/>
                    <a:pt x="60" y="112"/>
                    <a:pt x="50" y="133"/>
                  </a:cubicBezTo>
                  <a:cubicBezTo>
                    <a:pt x="44" y="146"/>
                    <a:pt x="20" y="220"/>
                    <a:pt x="8" y="256"/>
                  </a:cubicBezTo>
                  <a:cubicBezTo>
                    <a:pt x="5" y="265"/>
                    <a:pt x="3" y="272"/>
                    <a:pt x="3" y="273"/>
                  </a:cubicBezTo>
                  <a:cubicBezTo>
                    <a:pt x="3" y="273"/>
                    <a:pt x="3" y="274"/>
                    <a:pt x="2" y="274"/>
                  </a:cubicBezTo>
                  <a:cubicBezTo>
                    <a:pt x="0" y="282"/>
                    <a:pt x="6" y="291"/>
                    <a:pt x="15" y="294"/>
                  </a:cubicBezTo>
                  <a:cubicBezTo>
                    <a:pt x="17" y="295"/>
                    <a:pt x="19" y="295"/>
                    <a:pt x="21" y="295"/>
                  </a:cubicBezTo>
                  <a:cubicBezTo>
                    <a:pt x="28" y="295"/>
                    <a:pt x="34" y="292"/>
                    <a:pt x="37" y="286"/>
                  </a:cubicBezTo>
                  <a:cubicBezTo>
                    <a:pt x="62" y="227"/>
                    <a:pt x="62" y="227"/>
                    <a:pt x="62" y="227"/>
                  </a:cubicBezTo>
                  <a:cubicBezTo>
                    <a:pt x="40" y="357"/>
                    <a:pt x="40" y="357"/>
                    <a:pt x="40" y="357"/>
                  </a:cubicBezTo>
                  <a:cubicBezTo>
                    <a:pt x="40" y="358"/>
                    <a:pt x="40" y="359"/>
                    <a:pt x="41" y="360"/>
                  </a:cubicBezTo>
                  <a:cubicBezTo>
                    <a:pt x="42" y="361"/>
                    <a:pt x="43" y="362"/>
                    <a:pt x="45" y="362"/>
                  </a:cubicBezTo>
                  <a:cubicBezTo>
                    <a:pt x="67" y="362"/>
                    <a:pt x="67" y="362"/>
                    <a:pt x="67" y="362"/>
                  </a:cubicBezTo>
                  <a:cubicBezTo>
                    <a:pt x="66" y="395"/>
                    <a:pt x="64" y="465"/>
                    <a:pt x="64" y="469"/>
                  </a:cubicBezTo>
                  <a:cubicBezTo>
                    <a:pt x="64" y="469"/>
                    <a:pt x="64" y="470"/>
                    <a:pt x="64" y="470"/>
                  </a:cubicBezTo>
                  <a:cubicBezTo>
                    <a:pt x="65" y="480"/>
                    <a:pt x="75" y="489"/>
                    <a:pt x="86" y="489"/>
                  </a:cubicBezTo>
                  <a:cubicBezTo>
                    <a:pt x="98" y="489"/>
                    <a:pt x="107" y="480"/>
                    <a:pt x="108" y="470"/>
                  </a:cubicBezTo>
                  <a:cubicBezTo>
                    <a:pt x="121" y="362"/>
                    <a:pt x="121" y="362"/>
                    <a:pt x="121" y="362"/>
                  </a:cubicBezTo>
                  <a:cubicBezTo>
                    <a:pt x="125" y="362"/>
                    <a:pt x="125" y="362"/>
                    <a:pt x="125" y="362"/>
                  </a:cubicBezTo>
                  <a:cubicBezTo>
                    <a:pt x="138" y="470"/>
                    <a:pt x="138" y="470"/>
                    <a:pt x="138" y="470"/>
                  </a:cubicBezTo>
                  <a:cubicBezTo>
                    <a:pt x="139" y="480"/>
                    <a:pt x="148" y="489"/>
                    <a:pt x="160" y="489"/>
                  </a:cubicBezTo>
                  <a:cubicBezTo>
                    <a:pt x="160" y="489"/>
                    <a:pt x="160" y="489"/>
                    <a:pt x="160" y="489"/>
                  </a:cubicBezTo>
                  <a:cubicBezTo>
                    <a:pt x="172" y="489"/>
                    <a:pt x="181" y="480"/>
                    <a:pt x="182" y="470"/>
                  </a:cubicBezTo>
                  <a:cubicBezTo>
                    <a:pt x="182" y="470"/>
                    <a:pt x="182" y="469"/>
                    <a:pt x="182" y="469"/>
                  </a:cubicBezTo>
                  <a:cubicBezTo>
                    <a:pt x="182" y="465"/>
                    <a:pt x="180" y="395"/>
                    <a:pt x="179" y="362"/>
                  </a:cubicBezTo>
                  <a:cubicBezTo>
                    <a:pt x="202" y="362"/>
                    <a:pt x="202" y="362"/>
                    <a:pt x="202" y="362"/>
                  </a:cubicBezTo>
                  <a:cubicBezTo>
                    <a:pt x="204" y="362"/>
                    <a:pt x="206" y="360"/>
                    <a:pt x="206" y="357"/>
                  </a:cubicBezTo>
                  <a:cubicBezTo>
                    <a:pt x="206" y="357"/>
                    <a:pt x="206" y="356"/>
                    <a:pt x="206" y="356"/>
                  </a:cubicBezTo>
                  <a:cubicBezTo>
                    <a:pt x="184" y="227"/>
                    <a:pt x="184" y="227"/>
                    <a:pt x="184" y="227"/>
                  </a:cubicBezTo>
                  <a:cubicBezTo>
                    <a:pt x="209" y="286"/>
                    <a:pt x="209" y="286"/>
                    <a:pt x="209" y="286"/>
                  </a:cubicBezTo>
                  <a:cubicBezTo>
                    <a:pt x="212" y="292"/>
                    <a:pt x="218" y="295"/>
                    <a:pt x="225" y="295"/>
                  </a:cubicBezTo>
                  <a:cubicBezTo>
                    <a:pt x="225" y="295"/>
                    <a:pt x="225" y="295"/>
                    <a:pt x="225" y="295"/>
                  </a:cubicBezTo>
                  <a:cubicBezTo>
                    <a:pt x="227" y="295"/>
                    <a:pt x="229" y="295"/>
                    <a:pt x="231" y="294"/>
                  </a:cubicBezTo>
                  <a:cubicBezTo>
                    <a:pt x="240" y="291"/>
                    <a:pt x="246" y="282"/>
                    <a:pt x="244" y="274"/>
                  </a:cubicBezTo>
                  <a:close/>
                  <a:moveTo>
                    <a:pt x="228" y="285"/>
                  </a:moveTo>
                  <a:cubicBezTo>
                    <a:pt x="227" y="286"/>
                    <a:pt x="226" y="286"/>
                    <a:pt x="225" y="286"/>
                  </a:cubicBezTo>
                  <a:cubicBezTo>
                    <a:pt x="225" y="286"/>
                    <a:pt x="225" y="286"/>
                    <a:pt x="225" y="286"/>
                  </a:cubicBezTo>
                  <a:cubicBezTo>
                    <a:pt x="222" y="286"/>
                    <a:pt x="219" y="284"/>
                    <a:pt x="218" y="282"/>
                  </a:cubicBezTo>
                  <a:cubicBezTo>
                    <a:pt x="177" y="187"/>
                    <a:pt x="177" y="187"/>
                    <a:pt x="177" y="187"/>
                  </a:cubicBezTo>
                  <a:cubicBezTo>
                    <a:pt x="177" y="184"/>
                    <a:pt x="174" y="183"/>
                    <a:pt x="172" y="184"/>
                  </a:cubicBezTo>
                  <a:cubicBezTo>
                    <a:pt x="170" y="185"/>
                    <a:pt x="168" y="187"/>
                    <a:pt x="169" y="189"/>
                  </a:cubicBezTo>
                  <a:cubicBezTo>
                    <a:pt x="196" y="353"/>
                    <a:pt x="196" y="353"/>
                    <a:pt x="196" y="353"/>
                  </a:cubicBezTo>
                  <a:cubicBezTo>
                    <a:pt x="174" y="353"/>
                    <a:pt x="174" y="353"/>
                    <a:pt x="174" y="353"/>
                  </a:cubicBezTo>
                  <a:cubicBezTo>
                    <a:pt x="173" y="353"/>
                    <a:pt x="172" y="353"/>
                    <a:pt x="171" y="354"/>
                  </a:cubicBezTo>
                  <a:cubicBezTo>
                    <a:pt x="170" y="355"/>
                    <a:pt x="170" y="356"/>
                    <a:pt x="170" y="358"/>
                  </a:cubicBezTo>
                  <a:cubicBezTo>
                    <a:pt x="170" y="358"/>
                    <a:pt x="170" y="386"/>
                    <a:pt x="171" y="414"/>
                  </a:cubicBezTo>
                  <a:cubicBezTo>
                    <a:pt x="171" y="428"/>
                    <a:pt x="172" y="442"/>
                    <a:pt x="172" y="452"/>
                  </a:cubicBezTo>
                  <a:cubicBezTo>
                    <a:pt x="172" y="462"/>
                    <a:pt x="173" y="467"/>
                    <a:pt x="173" y="469"/>
                  </a:cubicBezTo>
                  <a:cubicBezTo>
                    <a:pt x="173" y="469"/>
                    <a:pt x="173" y="469"/>
                    <a:pt x="173" y="469"/>
                  </a:cubicBezTo>
                  <a:cubicBezTo>
                    <a:pt x="172" y="475"/>
                    <a:pt x="167" y="479"/>
                    <a:pt x="160" y="479"/>
                  </a:cubicBezTo>
                  <a:cubicBezTo>
                    <a:pt x="160" y="484"/>
                    <a:pt x="160" y="484"/>
                    <a:pt x="160" y="484"/>
                  </a:cubicBezTo>
                  <a:cubicBezTo>
                    <a:pt x="160" y="479"/>
                    <a:pt x="160" y="479"/>
                    <a:pt x="160" y="479"/>
                  </a:cubicBezTo>
                  <a:cubicBezTo>
                    <a:pt x="153" y="479"/>
                    <a:pt x="148" y="475"/>
                    <a:pt x="147" y="469"/>
                  </a:cubicBezTo>
                  <a:cubicBezTo>
                    <a:pt x="134" y="357"/>
                    <a:pt x="134" y="357"/>
                    <a:pt x="134" y="357"/>
                  </a:cubicBezTo>
                  <a:cubicBezTo>
                    <a:pt x="134" y="354"/>
                    <a:pt x="132" y="353"/>
                    <a:pt x="129" y="353"/>
                  </a:cubicBezTo>
                  <a:cubicBezTo>
                    <a:pt x="117" y="353"/>
                    <a:pt x="117" y="353"/>
                    <a:pt x="117" y="353"/>
                  </a:cubicBezTo>
                  <a:cubicBezTo>
                    <a:pt x="114" y="353"/>
                    <a:pt x="112" y="354"/>
                    <a:pt x="112" y="357"/>
                  </a:cubicBezTo>
                  <a:cubicBezTo>
                    <a:pt x="99" y="469"/>
                    <a:pt x="99" y="469"/>
                    <a:pt x="99" y="469"/>
                  </a:cubicBezTo>
                  <a:cubicBezTo>
                    <a:pt x="98" y="475"/>
                    <a:pt x="93" y="479"/>
                    <a:pt x="86" y="479"/>
                  </a:cubicBezTo>
                  <a:cubicBezTo>
                    <a:pt x="79" y="479"/>
                    <a:pt x="74" y="475"/>
                    <a:pt x="73" y="469"/>
                  </a:cubicBezTo>
                  <a:cubicBezTo>
                    <a:pt x="73" y="469"/>
                    <a:pt x="73" y="469"/>
                    <a:pt x="73" y="469"/>
                  </a:cubicBezTo>
                  <a:cubicBezTo>
                    <a:pt x="73" y="468"/>
                    <a:pt x="73" y="467"/>
                    <a:pt x="74" y="465"/>
                  </a:cubicBezTo>
                  <a:cubicBezTo>
                    <a:pt x="74" y="462"/>
                    <a:pt x="74" y="457"/>
                    <a:pt x="74" y="452"/>
                  </a:cubicBezTo>
                  <a:cubicBezTo>
                    <a:pt x="74" y="442"/>
                    <a:pt x="75" y="428"/>
                    <a:pt x="75" y="414"/>
                  </a:cubicBezTo>
                  <a:cubicBezTo>
                    <a:pt x="76" y="386"/>
                    <a:pt x="76" y="358"/>
                    <a:pt x="76" y="358"/>
                  </a:cubicBezTo>
                  <a:cubicBezTo>
                    <a:pt x="77" y="356"/>
                    <a:pt x="76" y="355"/>
                    <a:pt x="75" y="354"/>
                  </a:cubicBezTo>
                  <a:cubicBezTo>
                    <a:pt x="74" y="353"/>
                    <a:pt x="73" y="353"/>
                    <a:pt x="72" y="353"/>
                  </a:cubicBezTo>
                  <a:cubicBezTo>
                    <a:pt x="50" y="353"/>
                    <a:pt x="50" y="353"/>
                    <a:pt x="50" y="353"/>
                  </a:cubicBezTo>
                  <a:cubicBezTo>
                    <a:pt x="78" y="189"/>
                    <a:pt x="78" y="189"/>
                    <a:pt x="78" y="189"/>
                  </a:cubicBezTo>
                  <a:cubicBezTo>
                    <a:pt x="78" y="187"/>
                    <a:pt x="77" y="185"/>
                    <a:pt x="74" y="184"/>
                  </a:cubicBezTo>
                  <a:cubicBezTo>
                    <a:pt x="72" y="183"/>
                    <a:pt x="70" y="184"/>
                    <a:pt x="69" y="187"/>
                  </a:cubicBezTo>
                  <a:cubicBezTo>
                    <a:pt x="28" y="282"/>
                    <a:pt x="28" y="282"/>
                    <a:pt x="28" y="282"/>
                  </a:cubicBezTo>
                  <a:cubicBezTo>
                    <a:pt x="27" y="284"/>
                    <a:pt x="24" y="286"/>
                    <a:pt x="21" y="286"/>
                  </a:cubicBezTo>
                  <a:cubicBezTo>
                    <a:pt x="20" y="286"/>
                    <a:pt x="19" y="286"/>
                    <a:pt x="18" y="285"/>
                  </a:cubicBezTo>
                  <a:cubicBezTo>
                    <a:pt x="13" y="284"/>
                    <a:pt x="11" y="280"/>
                    <a:pt x="12" y="276"/>
                  </a:cubicBezTo>
                  <a:cubicBezTo>
                    <a:pt x="12" y="276"/>
                    <a:pt x="12" y="276"/>
                    <a:pt x="12" y="276"/>
                  </a:cubicBezTo>
                  <a:cubicBezTo>
                    <a:pt x="12" y="275"/>
                    <a:pt x="12" y="273"/>
                    <a:pt x="13" y="272"/>
                  </a:cubicBezTo>
                  <a:cubicBezTo>
                    <a:pt x="14" y="269"/>
                    <a:pt x="15" y="264"/>
                    <a:pt x="17" y="259"/>
                  </a:cubicBezTo>
                  <a:cubicBezTo>
                    <a:pt x="28" y="226"/>
                    <a:pt x="53" y="149"/>
                    <a:pt x="59" y="137"/>
                  </a:cubicBezTo>
                  <a:cubicBezTo>
                    <a:pt x="65" y="125"/>
                    <a:pt x="77" y="112"/>
                    <a:pt x="123" y="112"/>
                  </a:cubicBezTo>
                  <a:cubicBezTo>
                    <a:pt x="169" y="112"/>
                    <a:pt x="181" y="125"/>
                    <a:pt x="187" y="137"/>
                  </a:cubicBezTo>
                  <a:cubicBezTo>
                    <a:pt x="193" y="149"/>
                    <a:pt x="218" y="226"/>
                    <a:pt x="229" y="259"/>
                  </a:cubicBezTo>
                  <a:cubicBezTo>
                    <a:pt x="231" y="264"/>
                    <a:pt x="232" y="269"/>
                    <a:pt x="233" y="272"/>
                  </a:cubicBezTo>
                  <a:cubicBezTo>
                    <a:pt x="234" y="273"/>
                    <a:pt x="234" y="275"/>
                    <a:pt x="235" y="276"/>
                  </a:cubicBezTo>
                  <a:cubicBezTo>
                    <a:pt x="234" y="276"/>
                    <a:pt x="234" y="276"/>
                    <a:pt x="234" y="276"/>
                  </a:cubicBezTo>
                  <a:cubicBezTo>
                    <a:pt x="235" y="280"/>
                    <a:pt x="233" y="284"/>
                    <a:pt x="228" y="285"/>
                  </a:cubicBezTo>
                  <a:close/>
                  <a:moveTo>
                    <a:pt x="144" y="130"/>
                  </a:moveTo>
                  <a:cubicBezTo>
                    <a:pt x="137" y="130"/>
                    <a:pt x="131" y="135"/>
                    <a:pt x="131" y="142"/>
                  </a:cubicBezTo>
                  <a:cubicBezTo>
                    <a:pt x="131" y="147"/>
                    <a:pt x="135" y="151"/>
                    <a:pt x="139" y="153"/>
                  </a:cubicBezTo>
                  <a:cubicBezTo>
                    <a:pt x="138" y="165"/>
                    <a:pt x="131" y="174"/>
                    <a:pt x="123" y="174"/>
                  </a:cubicBezTo>
                  <a:cubicBezTo>
                    <a:pt x="115" y="174"/>
                    <a:pt x="108" y="165"/>
                    <a:pt x="107" y="153"/>
                  </a:cubicBezTo>
                  <a:cubicBezTo>
                    <a:pt x="112" y="151"/>
                    <a:pt x="115" y="147"/>
                    <a:pt x="115" y="142"/>
                  </a:cubicBezTo>
                  <a:cubicBezTo>
                    <a:pt x="115" y="135"/>
                    <a:pt x="109" y="130"/>
                    <a:pt x="102" y="130"/>
                  </a:cubicBezTo>
                  <a:cubicBezTo>
                    <a:pt x="96" y="130"/>
                    <a:pt x="90" y="135"/>
                    <a:pt x="90" y="142"/>
                  </a:cubicBezTo>
                  <a:cubicBezTo>
                    <a:pt x="90" y="147"/>
                    <a:pt x="93" y="151"/>
                    <a:pt x="98" y="153"/>
                  </a:cubicBezTo>
                  <a:cubicBezTo>
                    <a:pt x="99" y="168"/>
                    <a:pt x="107" y="180"/>
                    <a:pt x="118" y="183"/>
                  </a:cubicBezTo>
                  <a:cubicBezTo>
                    <a:pt x="118" y="205"/>
                    <a:pt x="118" y="205"/>
                    <a:pt x="118" y="205"/>
                  </a:cubicBezTo>
                  <a:cubicBezTo>
                    <a:pt x="114" y="206"/>
                    <a:pt x="111" y="211"/>
                    <a:pt x="111" y="216"/>
                  </a:cubicBezTo>
                  <a:cubicBezTo>
                    <a:pt x="111" y="222"/>
                    <a:pt x="116" y="228"/>
                    <a:pt x="123" y="228"/>
                  </a:cubicBezTo>
                  <a:cubicBezTo>
                    <a:pt x="130" y="228"/>
                    <a:pt x="135" y="222"/>
                    <a:pt x="135" y="216"/>
                  </a:cubicBezTo>
                  <a:cubicBezTo>
                    <a:pt x="135" y="211"/>
                    <a:pt x="132" y="206"/>
                    <a:pt x="128" y="205"/>
                  </a:cubicBezTo>
                  <a:cubicBezTo>
                    <a:pt x="128" y="183"/>
                    <a:pt x="128" y="183"/>
                    <a:pt x="128" y="183"/>
                  </a:cubicBezTo>
                  <a:cubicBezTo>
                    <a:pt x="139" y="180"/>
                    <a:pt x="147" y="168"/>
                    <a:pt x="148" y="153"/>
                  </a:cubicBezTo>
                  <a:cubicBezTo>
                    <a:pt x="153" y="151"/>
                    <a:pt x="156" y="147"/>
                    <a:pt x="156" y="142"/>
                  </a:cubicBezTo>
                  <a:cubicBezTo>
                    <a:pt x="156" y="135"/>
                    <a:pt x="150" y="130"/>
                    <a:pt x="144" y="130"/>
                  </a:cubicBezTo>
                  <a:close/>
                  <a:moveTo>
                    <a:pt x="102" y="145"/>
                  </a:moveTo>
                  <a:cubicBezTo>
                    <a:pt x="101" y="145"/>
                    <a:pt x="100" y="143"/>
                    <a:pt x="100" y="142"/>
                  </a:cubicBezTo>
                  <a:cubicBezTo>
                    <a:pt x="100" y="140"/>
                    <a:pt x="101" y="139"/>
                    <a:pt x="102" y="139"/>
                  </a:cubicBezTo>
                  <a:cubicBezTo>
                    <a:pt x="104" y="139"/>
                    <a:pt x="105" y="140"/>
                    <a:pt x="105" y="142"/>
                  </a:cubicBezTo>
                  <a:cubicBezTo>
                    <a:pt x="105" y="143"/>
                    <a:pt x="104" y="145"/>
                    <a:pt x="102" y="145"/>
                  </a:cubicBezTo>
                  <a:close/>
                  <a:moveTo>
                    <a:pt x="123" y="218"/>
                  </a:moveTo>
                  <a:cubicBezTo>
                    <a:pt x="122" y="218"/>
                    <a:pt x="120" y="217"/>
                    <a:pt x="120" y="216"/>
                  </a:cubicBezTo>
                  <a:cubicBezTo>
                    <a:pt x="120" y="214"/>
                    <a:pt x="122" y="213"/>
                    <a:pt x="123" y="213"/>
                  </a:cubicBezTo>
                  <a:cubicBezTo>
                    <a:pt x="125" y="213"/>
                    <a:pt x="126" y="214"/>
                    <a:pt x="126" y="216"/>
                  </a:cubicBezTo>
                  <a:cubicBezTo>
                    <a:pt x="126" y="217"/>
                    <a:pt x="125" y="218"/>
                    <a:pt x="123" y="218"/>
                  </a:cubicBezTo>
                  <a:close/>
                  <a:moveTo>
                    <a:pt x="144" y="145"/>
                  </a:moveTo>
                  <a:cubicBezTo>
                    <a:pt x="142" y="145"/>
                    <a:pt x="141" y="143"/>
                    <a:pt x="141" y="142"/>
                  </a:cubicBezTo>
                  <a:cubicBezTo>
                    <a:pt x="141" y="140"/>
                    <a:pt x="142" y="139"/>
                    <a:pt x="144" y="139"/>
                  </a:cubicBezTo>
                  <a:cubicBezTo>
                    <a:pt x="145" y="139"/>
                    <a:pt x="146" y="140"/>
                    <a:pt x="146" y="142"/>
                  </a:cubicBezTo>
                  <a:cubicBezTo>
                    <a:pt x="146" y="143"/>
                    <a:pt x="145" y="145"/>
                    <a:pt x="144" y="145"/>
                  </a:cubicBezTo>
                  <a:close/>
                  <a:moveTo>
                    <a:pt x="123" y="93"/>
                  </a:moveTo>
                  <a:cubicBezTo>
                    <a:pt x="149" y="93"/>
                    <a:pt x="169" y="72"/>
                    <a:pt x="169" y="46"/>
                  </a:cubicBezTo>
                  <a:cubicBezTo>
                    <a:pt x="169" y="21"/>
                    <a:pt x="149" y="0"/>
                    <a:pt x="123" y="0"/>
                  </a:cubicBezTo>
                  <a:cubicBezTo>
                    <a:pt x="98" y="0"/>
                    <a:pt x="77" y="21"/>
                    <a:pt x="77" y="46"/>
                  </a:cubicBezTo>
                  <a:cubicBezTo>
                    <a:pt x="77" y="72"/>
                    <a:pt x="98" y="93"/>
                    <a:pt x="123" y="93"/>
                  </a:cubicBezTo>
                  <a:close/>
                  <a:moveTo>
                    <a:pt x="123" y="10"/>
                  </a:moveTo>
                  <a:cubicBezTo>
                    <a:pt x="143" y="10"/>
                    <a:pt x="160" y="26"/>
                    <a:pt x="160" y="46"/>
                  </a:cubicBezTo>
                  <a:cubicBezTo>
                    <a:pt x="160" y="67"/>
                    <a:pt x="143" y="83"/>
                    <a:pt x="123" y="83"/>
                  </a:cubicBezTo>
                  <a:cubicBezTo>
                    <a:pt x="103" y="83"/>
                    <a:pt x="86" y="67"/>
                    <a:pt x="86" y="46"/>
                  </a:cubicBezTo>
                  <a:cubicBezTo>
                    <a:pt x="86" y="26"/>
                    <a:pt x="103" y="10"/>
                    <a:pt x="123" y="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8" name="Group 5137"/>
          <p:cNvGrpSpPr/>
          <p:nvPr/>
        </p:nvGrpSpPr>
        <p:grpSpPr>
          <a:xfrm>
            <a:off x="8183793" y="1498714"/>
            <a:ext cx="1097280" cy="1097280"/>
            <a:chOff x="15295563" y="9193213"/>
            <a:chExt cx="2673350" cy="2673350"/>
          </a:xfrm>
        </p:grpSpPr>
        <p:sp>
          <p:nvSpPr>
            <p:cNvPr id="138" name="Oval 28"/>
            <p:cNvSpPr>
              <a:spLocks noChangeArrowheads="1"/>
            </p:cNvSpPr>
            <p:nvPr/>
          </p:nvSpPr>
          <p:spPr bwMode="auto">
            <a:xfrm>
              <a:off x="15295563" y="9193213"/>
              <a:ext cx="2673350"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51"/>
            <p:cNvSpPr>
              <a:spLocks noEditPoints="1"/>
            </p:cNvSpPr>
            <p:nvPr/>
          </p:nvSpPr>
          <p:spPr bwMode="auto">
            <a:xfrm>
              <a:off x="16173450" y="9612313"/>
              <a:ext cx="917575" cy="1833563"/>
            </a:xfrm>
            <a:custGeom>
              <a:avLst/>
              <a:gdLst>
                <a:gd name="T0" fmla="*/ 134 w 245"/>
                <a:gd name="T1" fmla="*/ 142 h 489"/>
                <a:gd name="T2" fmla="*/ 125 w 245"/>
                <a:gd name="T3" fmla="*/ 174 h 489"/>
                <a:gd name="T4" fmla="*/ 117 w 245"/>
                <a:gd name="T5" fmla="*/ 142 h 489"/>
                <a:gd name="T6" fmla="*/ 92 w 245"/>
                <a:gd name="T7" fmla="*/ 142 h 489"/>
                <a:gd name="T8" fmla="*/ 120 w 245"/>
                <a:gd name="T9" fmla="*/ 183 h 489"/>
                <a:gd name="T10" fmla="*/ 113 w 245"/>
                <a:gd name="T11" fmla="*/ 216 h 489"/>
                <a:gd name="T12" fmla="*/ 137 w 245"/>
                <a:gd name="T13" fmla="*/ 216 h 489"/>
                <a:gd name="T14" fmla="*/ 130 w 245"/>
                <a:gd name="T15" fmla="*/ 183 h 489"/>
                <a:gd name="T16" fmla="*/ 158 w 245"/>
                <a:gd name="T17" fmla="*/ 142 h 489"/>
                <a:gd name="T18" fmla="*/ 105 w 245"/>
                <a:gd name="T19" fmla="*/ 145 h 489"/>
                <a:gd name="T20" fmla="*/ 105 w 245"/>
                <a:gd name="T21" fmla="*/ 139 h 489"/>
                <a:gd name="T22" fmla="*/ 105 w 245"/>
                <a:gd name="T23" fmla="*/ 145 h 489"/>
                <a:gd name="T24" fmla="*/ 122 w 245"/>
                <a:gd name="T25" fmla="*/ 216 h 489"/>
                <a:gd name="T26" fmla="*/ 128 w 245"/>
                <a:gd name="T27" fmla="*/ 216 h 489"/>
                <a:gd name="T28" fmla="*/ 146 w 245"/>
                <a:gd name="T29" fmla="*/ 145 h 489"/>
                <a:gd name="T30" fmla="*/ 146 w 245"/>
                <a:gd name="T31" fmla="*/ 139 h 489"/>
                <a:gd name="T32" fmla="*/ 146 w 245"/>
                <a:gd name="T33" fmla="*/ 145 h 489"/>
                <a:gd name="T34" fmla="*/ 169 w 245"/>
                <a:gd name="T35" fmla="*/ 46 h 489"/>
                <a:gd name="T36" fmla="*/ 76 w 245"/>
                <a:gd name="T37" fmla="*/ 46 h 489"/>
                <a:gd name="T38" fmla="*/ 122 w 245"/>
                <a:gd name="T39" fmla="*/ 9 h 489"/>
                <a:gd name="T40" fmla="*/ 122 w 245"/>
                <a:gd name="T41" fmla="*/ 83 h 489"/>
                <a:gd name="T42" fmla="*/ 122 w 245"/>
                <a:gd name="T43" fmla="*/ 9 h 489"/>
                <a:gd name="T44" fmla="*/ 243 w 245"/>
                <a:gd name="T45" fmla="*/ 273 h 489"/>
                <a:gd name="T46" fmla="*/ 195 w 245"/>
                <a:gd name="T47" fmla="*/ 133 h 489"/>
                <a:gd name="T48" fmla="*/ 50 w 245"/>
                <a:gd name="T49" fmla="*/ 133 h 489"/>
                <a:gd name="T50" fmla="*/ 2 w 245"/>
                <a:gd name="T51" fmla="*/ 273 h 489"/>
                <a:gd name="T52" fmla="*/ 14 w 245"/>
                <a:gd name="T53" fmla="*/ 295 h 489"/>
                <a:gd name="T54" fmla="*/ 36 w 245"/>
                <a:gd name="T55" fmla="*/ 286 h 489"/>
                <a:gd name="T56" fmla="*/ 63 w 245"/>
                <a:gd name="T57" fmla="*/ 469 h 489"/>
                <a:gd name="T58" fmla="*/ 85 w 245"/>
                <a:gd name="T59" fmla="*/ 489 h 489"/>
                <a:gd name="T60" fmla="*/ 122 w 245"/>
                <a:gd name="T61" fmla="*/ 345 h 489"/>
                <a:gd name="T62" fmla="*/ 159 w 245"/>
                <a:gd name="T63" fmla="*/ 489 h 489"/>
                <a:gd name="T64" fmla="*/ 181 w 245"/>
                <a:gd name="T65" fmla="*/ 470 h 489"/>
                <a:gd name="T66" fmla="*/ 175 w 245"/>
                <a:gd name="T67" fmla="*/ 212 h 489"/>
                <a:gd name="T68" fmla="*/ 224 w 245"/>
                <a:gd name="T69" fmla="*/ 296 h 489"/>
                <a:gd name="T70" fmla="*/ 243 w 245"/>
                <a:gd name="T71" fmla="*/ 274 h 489"/>
                <a:gd name="T72" fmla="*/ 224 w 245"/>
                <a:gd name="T73" fmla="*/ 286 h 489"/>
                <a:gd name="T74" fmla="*/ 174 w 245"/>
                <a:gd name="T75" fmla="*/ 187 h 489"/>
                <a:gd name="T76" fmla="*/ 165 w 245"/>
                <a:gd name="T77" fmla="*/ 189 h 489"/>
                <a:gd name="T78" fmla="*/ 171 w 245"/>
                <a:gd name="T79" fmla="*/ 426 h 489"/>
                <a:gd name="T80" fmla="*/ 172 w 245"/>
                <a:gd name="T81" fmla="*/ 470 h 489"/>
                <a:gd name="T82" fmla="*/ 159 w 245"/>
                <a:gd name="T83" fmla="*/ 480 h 489"/>
                <a:gd name="T84" fmla="*/ 159 w 245"/>
                <a:gd name="T85" fmla="*/ 480 h 489"/>
                <a:gd name="T86" fmla="*/ 127 w 245"/>
                <a:gd name="T87" fmla="*/ 304 h 489"/>
                <a:gd name="T88" fmla="*/ 118 w 245"/>
                <a:gd name="T89" fmla="*/ 304 h 489"/>
                <a:gd name="T90" fmla="*/ 85 w 245"/>
                <a:gd name="T91" fmla="*/ 480 h 489"/>
                <a:gd name="T92" fmla="*/ 73 w 245"/>
                <a:gd name="T93" fmla="*/ 467 h 489"/>
                <a:gd name="T94" fmla="*/ 74 w 245"/>
                <a:gd name="T95" fmla="*/ 426 h 489"/>
                <a:gd name="T96" fmla="*/ 80 w 245"/>
                <a:gd name="T97" fmla="*/ 189 h 489"/>
                <a:gd name="T98" fmla="*/ 71 w 245"/>
                <a:gd name="T99" fmla="*/ 187 h 489"/>
                <a:gd name="T100" fmla="*/ 20 w 245"/>
                <a:gd name="T101" fmla="*/ 286 h 489"/>
                <a:gd name="T102" fmla="*/ 11 w 245"/>
                <a:gd name="T103" fmla="*/ 276 h 489"/>
                <a:gd name="T104" fmla="*/ 12 w 245"/>
                <a:gd name="T105" fmla="*/ 272 h 489"/>
                <a:gd name="T106" fmla="*/ 58 w 245"/>
                <a:gd name="T107" fmla="*/ 137 h 489"/>
                <a:gd name="T108" fmla="*/ 186 w 245"/>
                <a:gd name="T109" fmla="*/ 137 h 489"/>
                <a:gd name="T110" fmla="*/ 232 w 245"/>
                <a:gd name="T111" fmla="*/ 272 h 489"/>
                <a:gd name="T112" fmla="*/ 234 w 245"/>
                <a:gd name="T113" fmla="*/ 276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489">
                  <a:moveTo>
                    <a:pt x="146" y="130"/>
                  </a:moveTo>
                  <a:cubicBezTo>
                    <a:pt x="139" y="130"/>
                    <a:pt x="134" y="135"/>
                    <a:pt x="134" y="142"/>
                  </a:cubicBezTo>
                  <a:cubicBezTo>
                    <a:pt x="134" y="147"/>
                    <a:pt x="137" y="151"/>
                    <a:pt x="141" y="153"/>
                  </a:cubicBezTo>
                  <a:cubicBezTo>
                    <a:pt x="140" y="165"/>
                    <a:pt x="133" y="174"/>
                    <a:pt x="125" y="174"/>
                  </a:cubicBezTo>
                  <a:cubicBezTo>
                    <a:pt x="117" y="174"/>
                    <a:pt x="110" y="165"/>
                    <a:pt x="109" y="153"/>
                  </a:cubicBezTo>
                  <a:cubicBezTo>
                    <a:pt x="114" y="151"/>
                    <a:pt x="117" y="147"/>
                    <a:pt x="117" y="142"/>
                  </a:cubicBezTo>
                  <a:cubicBezTo>
                    <a:pt x="117" y="135"/>
                    <a:pt x="111" y="130"/>
                    <a:pt x="105" y="130"/>
                  </a:cubicBezTo>
                  <a:cubicBezTo>
                    <a:pt x="98" y="130"/>
                    <a:pt x="92" y="135"/>
                    <a:pt x="92" y="142"/>
                  </a:cubicBezTo>
                  <a:cubicBezTo>
                    <a:pt x="92" y="147"/>
                    <a:pt x="96" y="151"/>
                    <a:pt x="100" y="153"/>
                  </a:cubicBezTo>
                  <a:cubicBezTo>
                    <a:pt x="101" y="168"/>
                    <a:pt x="109" y="180"/>
                    <a:pt x="120" y="183"/>
                  </a:cubicBezTo>
                  <a:cubicBezTo>
                    <a:pt x="120" y="205"/>
                    <a:pt x="120" y="205"/>
                    <a:pt x="120" y="205"/>
                  </a:cubicBezTo>
                  <a:cubicBezTo>
                    <a:pt x="116" y="206"/>
                    <a:pt x="113" y="211"/>
                    <a:pt x="113" y="216"/>
                  </a:cubicBezTo>
                  <a:cubicBezTo>
                    <a:pt x="113" y="222"/>
                    <a:pt x="118" y="228"/>
                    <a:pt x="125" y="228"/>
                  </a:cubicBezTo>
                  <a:cubicBezTo>
                    <a:pt x="132" y="228"/>
                    <a:pt x="137" y="222"/>
                    <a:pt x="137" y="216"/>
                  </a:cubicBezTo>
                  <a:cubicBezTo>
                    <a:pt x="137" y="211"/>
                    <a:pt x="134" y="206"/>
                    <a:pt x="130" y="205"/>
                  </a:cubicBezTo>
                  <a:cubicBezTo>
                    <a:pt x="130" y="183"/>
                    <a:pt x="130" y="183"/>
                    <a:pt x="130" y="183"/>
                  </a:cubicBezTo>
                  <a:cubicBezTo>
                    <a:pt x="141" y="180"/>
                    <a:pt x="150" y="168"/>
                    <a:pt x="150" y="153"/>
                  </a:cubicBezTo>
                  <a:cubicBezTo>
                    <a:pt x="155" y="151"/>
                    <a:pt x="158" y="147"/>
                    <a:pt x="158" y="142"/>
                  </a:cubicBezTo>
                  <a:cubicBezTo>
                    <a:pt x="158" y="135"/>
                    <a:pt x="152" y="130"/>
                    <a:pt x="146" y="130"/>
                  </a:cubicBezTo>
                  <a:close/>
                  <a:moveTo>
                    <a:pt x="105" y="145"/>
                  </a:moveTo>
                  <a:cubicBezTo>
                    <a:pt x="103" y="145"/>
                    <a:pt x="102" y="143"/>
                    <a:pt x="102" y="142"/>
                  </a:cubicBezTo>
                  <a:cubicBezTo>
                    <a:pt x="102" y="140"/>
                    <a:pt x="103" y="139"/>
                    <a:pt x="105" y="139"/>
                  </a:cubicBezTo>
                  <a:cubicBezTo>
                    <a:pt x="106" y="139"/>
                    <a:pt x="107" y="140"/>
                    <a:pt x="107" y="142"/>
                  </a:cubicBezTo>
                  <a:cubicBezTo>
                    <a:pt x="107" y="143"/>
                    <a:pt x="106" y="145"/>
                    <a:pt x="105" y="145"/>
                  </a:cubicBezTo>
                  <a:close/>
                  <a:moveTo>
                    <a:pt x="125" y="218"/>
                  </a:moveTo>
                  <a:cubicBezTo>
                    <a:pt x="124" y="218"/>
                    <a:pt x="122" y="217"/>
                    <a:pt x="122" y="216"/>
                  </a:cubicBezTo>
                  <a:cubicBezTo>
                    <a:pt x="122" y="214"/>
                    <a:pt x="124" y="213"/>
                    <a:pt x="125" y="213"/>
                  </a:cubicBezTo>
                  <a:cubicBezTo>
                    <a:pt x="127" y="213"/>
                    <a:pt x="128" y="214"/>
                    <a:pt x="128" y="216"/>
                  </a:cubicBezTo>
                  <a:cubicBezTo>
                    <a:pt x="128" y="217"/>
                    <a:pt x="127" y="218"/>
                    <a:pt x="125" y="218"/>
                  </a:cubicBezTo>
                  <a:close/>
                  <a:moveTo>
                    <a:pt x="146" y="145"/>
                  </a:moveTo>
                  <a:cubicBezTo>
                    <a:pt x="144" y="145"/>
                    <a:pt x="143" y="143"/>
                    <a:pt x="143" y="142"/>
                  </a:cubicBezTo>
                  <a:cubicBezTo>
                    <a:pt x="143" y="140"/>
                    <a:pt x="144" y="139"/>
                    <a:pt x="146" y="139"/>
                  </a:cubicBezTo>
                  <a:cubicBezTo>
                    <a:pt x="147" y="139"/>
                    <a:pt x="148" y="140"/>
                    <a:pt x="148" y="142"/>
                  </a:cubicBezTo>
                  <a:cubicBezTo>
                    <a:pt x="148" y="143"/>
                    <a:pt x="147" y="145"/>
                    <a:pt x="146" y="145"/>
                  </a:cubicBezTo>
                  <a:close/>
                  <a:moveTo>
                    <a:pt x="122" y="92"/>
                  </a:moveTo>
                  <a:cubicBezTo>
                    <a:pt x="148" y="92"/>
                    <a:pt x="169" y="72"/>
                    <a:pt x="169" y="46"/>
                  </a:cubicBezTo>
                  <a:cubicBezTo>
                    <a:pt x="169" y="21"/>
                    <a:pt x="148" y="0"/>
                    <a:pt x="122" y="0"/>
                  </a:cubicBezTo>
                  <a:cubicBezTo>
                    <a:pt x="97" y="0"/>
                    <a:pt x="76" y="21"/>
                    <a:pt x="76" y="46"/>
                  </a:cubicBezTo>
                  <a:cubicBezTo>
                    <a:pt x="76" y="72"/>
                    <a:pt x="97" y="92"/>
                    <a:pt x="122" y="92"/>
                  </a:cubicBezTo>
                  <a:close/>
                  <a:moveTo>
                    <a:pt x="122" y="9"/>
                  </a:moveTo>
                  <a:cubicBezTo>
                    <a:pt x="143" y="9"/>
                    <a:pt x="159" y="26"/>
                    <a:pt x="159" y="46"/>
                  </a:cubicBezTo>
                  <a:cubicBezTo>
                    <a:pt x="159" y="66"/>
                    <a:pt x="143" y="83"/>
                    <a:pt x="122" y="83"/>
                  </a:cubicBezTo>
                  <a:cubicBezTo>
                    <a:pt x="102" y="83"/>
                    <a:pt x="85" y="66"/>
                    <a:pt x="85" y="46"/>
                  </a:cubicBezTo>
                  <a:cubicBezTo>
                    <a:pt x="85" y="26"/>
                    <a:pt x="102" y="9"/>
                    <a:pt x="122" y="9"/>
                  </a:cubicBezTo>
                  <a:close/>
                  <a:moveTo>
                    <a:pt x="243" y="274"/>
                  </a:moveTo>
                  <a:cubicBezTo>
                    <a:pt x="243" y="274"/>
                    <a:pt x="243" y="274"/>
                    <a:pt x="243" y="273"/>
                  </a:cubicBezTo>
                  <a:cubicBezTo>
                    <a:pt x="242" y="272"/>
                    <a:pt x="240" y="265"/>
                    <a:pt x="237" y="256"/>
                  </a:cubicBezTo>
                  <a:cubicBezTo>
                    <a:pt x="225" y="221"/>
                    <a:pt x="201" y="146"/>
                    <a:pt x="195" y="133"/>
                  </a:cubicBezTo>
                  <a:cubicBezTo>
                    <a:pt x="185" y="112"/>
                    <a:pt x="163" y="103"/>
                    <a:pt x="122" y="103"/>
                  </a:cubicBezTo>
                  <a:cubicBezTo>
                    <a:pt x="81" y="103"/>
                    <a:pt x="60" y="112"/>
                    <a:pt x="50" y="133"/>
                  </a:cubicBezTo>
                  <a:cubicBezTo>
                    <a:pt x="43" y="146"/>
                    <a:pt x="19" y="221"/>
                    <a:pt x="8" y="256"/>
                  </a:cubicBezTo>
                  <a:cubicBezTo>
                    <a:pt x="5" y="265"/>
                    <a:pt x="2" y="272"/>
                    <a:pt x="2" y="273"/>
                  </a:cubicBezTo>
                  <a:cubicBezTo>
                    <a:pt x="2" y="274"/>
                    <a:pt x="2" y="274"/>
                    <a:pt x="2" y="274"/>
                  </a:cubicBezTo>
                  <a:cubicBezTo>
                    <a:pt x="0" y="283"/>
                    <a:pt x="5" y="292"/>
                    <a:pt x="14" y="295"/>
                  </a:cubicBezTo>
                  <a:cubicBezTo>
                    <a:pt x="16" y="295"/>
                    <a:pt x="18" y="296"/>
                    <a:pt x="20" y="296"/>
                  </a:cubicBezTo>
                  <a:cubicBezTo>
                    <a:pt x="27" y="296"/>
                    <a:pt x="34" y="292"/>
                    <a:pt x="36" y="286"/>
                  </a:cubicBezTo>
                  <a:cubicBezTo>
                    <a:pt x="70" y="212"/>
                    <a:pt x="70" y="212"/>
                    <a:pt x="70" y="212"/>
                  </a:cubicBezTo>
                  <a:cubicBezTo>
                    <a:pt x="67" y="310"/>
                    <a:pt x="64" y="463"/>
                    <a:pt x="63" y="469"/>
                  </a:cubicBezTo>
                  <a:cubicBezTo>
                    <a:pt x="63" y="470"/>
                    <a:pt x="63" y="470"/>
                    <a:pt x="63" y="470"/>
                  </a:cubicBezTo>
                  <a:cubicBezTo>
                    <a:pt x="64" y="481"/>
                    <a:pt x="74" y="489"/>
                    <a:pt x="85" y="489"/>
                  </a:cubicBezTo>
                  <a:cubicBezTo>
                    <a:pt x="97" y="489"/>
                    <a:pt x="107" y="481"/>
                    <a:pt x="108" y="471"/>
                  </a:cubicBezTo>
                  <a:cubicBezTo>
                    <a:pt x="122" y="345"/>
                    <a:pt x="122" y="345"/>
                    <a:pt x="122" y="345"/>
                  </a:cubicBezTo>
                  <a:cubicBezTo>
                    <a:pt x="137" y="470"/>
                    <a:pt x="137" y="470"/>
                    <a:pt x="137" y="470"/>
                  </a:cubicBezTo>
                  <a:cubicBezTo>
                    <a:pt x="138" y="481"/>
                    <a:pt x="148" y="489"/>
                    <a:pt x="159" y="489"/>
                  </a:cubicBezTo>
                  <a:cubicBezTo>
                    <a:pt x="159" y="489"/>
                    <a:pt x="159" y="489"/>
                    <a:pt x="159" y="489"/>
                  </a:cubicBezTo>
                  <a:cubicBezTo>
                    <a:pt x="171" y="489"/>
                    <a:pt x="181" y="481"/>
                    <a:pt x="181" y="470"/>
                  </a:cubicBezTo>
                  <a:cubicBezTo>
                    <a:pt x="181" y="470"/>
                    <a:pt x="181" y="470"/>
                    <a:pt x="181" y="469"/>
                  </a:cubicBezTo>
                  <a:cubicBezTo>
                    <a:pt x="181" y="463"/>
                    <a:pt x="177" y="310"/>
                    <a:pt x="175" y="212"/>
                  </a:cubicBezTo>
                  <a:cubicBezTo>
                    <a:pt x="208" y="286"/>
                    <a:pt x="208" y="286"/>
                    <a:pt x="208" y="286"/>
                  </a:cubicBezTo>
                  <a:cubicBezTo>
                    <a:pt x="211" y="292"/>
                    <a:pt x="217" y="296"/>
                    <a:pt x="224" y="296"/>
                  </a:cubicBezTo>
                  <a:cubicBezTo>
                    <a:pt x="226" y="296"/>
                    <a:pt x="229" y="295"/>
                    <a:pt x="231" y="295"/>
                  </a:cubicBezTo>
                  <a:cubicBezTo>
                    <a:pt x="240" y="292"/>
                    <a:pt x="245" y="283"/>
                    <a:pt x="243" y="274"/>
                  </a:cubicBezTo>
                  <a:close/>
                  <a:moveTo>
                    <a:pt x="228" y="286"/>
                  </a:moveTo>
                  <a:cubicBezTo>
                    <a:pt x="227" y="286"/>
                    <a:pt x="225" y="286"/>
                    <a:pt x="224" y="286"/>
                  </a:cubicBezTo>
                  <a:cubicBezTo>
                    <a:pt x="221" y="286"/>
                    <a:pt x="218" y="285"/>
                    <a:pt x="217" y="282"/>
                  </a:cubicBezTo>
                  <a:cubicBezTo>
                    <a:pt x="174" y="187"/>
                    <a:pt x="174" y="187"/>
                    <a:pt x="174" y="187"/>
                  </a:cubicBezTo>
                  <a:cubicBezTo>
                    <a:pt x="173" y="185"/>
                    <a:pt x="171" y="184"/>
                    <a:pt x="168" y="184"/>
                  </a:cubicBezTo>
                  <a:cubicBezTo>
                    <a:pt x="166" y="185"/>
                    <a:pt x="165" y="187"/>
                    <a:pt x="165" y="189"/>
                  </a:cubicBezTo>
                  <a:cubicBezTo>
                    <a:pt x="165" y="189"/>
                    <a:pt x="167" y="259"/>
                    <a:pt x="168" y="329"/>
                  </a:cubicBezTo>
                  <a:cubicBezTo>
                    <a:pt x="169" y="364"/>
                    <a:pt x="170" y="400"/>
                    <a:pt x="171" y="426"/>
                  </a:cubicBezTo>
                  <a:cubicBezTo>
                    <a:pt x="171" y="439"/>
                    <a:pt x="171" y="450"/>
                    <a:pt x="172" y="458"/>
                  </a:cubicBezTo>
                  <a:cubicBezTo>
                    <a:pt x="172" y="464"/>
                    <a:pt x="172" y="467"/>
                    <a:pt x="172" y="470"/>
                  </a:cubicBezTo>
                  <a:cubicBezTo>
                    <a:pt x="172" y="470"/>
                    <a:pt x="172" y="470"/>
                    <a:pt x="172" y="470"/>
                  </a:cubicBezTo>
                  <a:cubicBezTo>
                    <a:pt x="172" y="475"/>
                    <a:pt x="166" y="480"/>
                    <a:pt x="159" y="480"/>
                  </a:cubicBezTo>
                  <a:cubicBezTo>
                    <a:pt x="159" y="484"/>
                    <a:pt x="159" y="484"/>
                    <a:pt x="159" y="484"/>
                  </a:cubicBezTo>
                  <a:cubicBezTo>
                    <a:pt x="159" y="480"/>
                    <a:pt x="159" y="480"/>
                    <a:pt x="159" y="480"/>
                  </a:cubicBezTo>
                  <a:cubicBezTo>
                    <a:pt x="152" y="480"/>
                    <a:pt x="147" y="475"/>
                    <a:pt x="146" y="469"/>
                  </a:cubicBezTo>
                  <a:cubicBezTo>
                    <a:pt x="127" y="304"/>
                    <a:pt x="127" y="304"/>
                    <a:pt x="127" y="304"/>
                  </a:cubicBezTo>
                  <a:cubicBezTo>
                    <a:pt x="127" y="302"/>
                    <a:pt x="125" y="300"/>
                    <a:pt x="122" y="300"/>
                  </a:cubicBezTo>
                  <a:cubicBezTo>
                    <a:pt x="120" y="300"/>
                    <a:pt x="118" y="302"/>
                    <a:pt x="118" y="304"/>
                  </a:cubicBezTo>
                  <a:cubicBezTo>
                    <a:pt x="98" y="470"/>
                    <a:pt x="98" y="470"/>
                    <a:pt x="98" y="470"/>
                  </a:cubicBezTo>
                  <a:cubicBezTo>
                    <a:pt x="98" y="475"/>
                    <a:pt x="92" y="480"/>
                    <a:pt x="85" y="480"/>
                  </a:cubicBezTo>
                  <a:cubicBezTo>
                    <a:pt x="79" y="480"/>
                    <a:pt x="73" y="475"/>
                    <a:pt x="73" y="470"/>
                  </a:cubicBezTo>
                  <a:cubicBezTo>
                    <a:pt x="73" y="469"/>
                    <a:pt x="73" y="468"/>
                    <a:pt x="73" y="467"/>
                  </a:cubicBezTo>
                  <a:cubicBezTo>
                    <a:pt x="73" y="465"/>
                    <a:pt x="73" y="462"/>
                    <a:pt x="73" y="458"/>
                  </a:cubicBezTo>
                  <a:cubicBezTo>
                    <a:pt x="73" y="450"/>
                    <a:pt x="74" y="439"/>
                    <a:pt x="74" y="426"/>
                  </a:cubicBezTo>
                  <a:cubicBezTo>
                    <a:pt x="75" y="400"/>
                    <a:pt x="75" y="365"/>
                    <a:pt x="76" y="329"/>
                  </a:cubicBezTo>
                  <a:cubicBezTo>
                    <a:pt x="78" y="259"/>
                    <a:pt x="80" y="189"/>
                    <a:pt x="80" y="189"/>
                  </a:cubicBezTo>
                  <a:cubicBezTo>
                    <a:pt x="80" y="187"/>
                    <a:pt x="78" y="185"/>
                    <a:pt x="76" y="184"/>
                  </a:cubicBezTo>
                  <a:cubicBezTo>
                    <a:pt x="74" y="184"/>
                    <a:pt x="72" y="185"/>
                    <a:pt x="71" y="187"/>
                  </a:cubicBezTo>
                  <a:cubicBezTo>
                    <a:pt x="28" y="282"/>
                    <a:pt x="28" y="282"/>
                    <a:pt x="28" y="282"/>
                  </a:cubicBezTo>
                  <a:cubicBezTo>
                    <a:pt x="26" y="285"/>
                    <a:pt x="24" y="286"/>
                    <a:pt x="20" y="286"/>
                  </a:cubicBezTo>
                  <a:cubicBezTo>
                    <a:pt x="19" y="286"/>
                    <a:pt x="18" y="286"/>
                    <a:pt x="17" y="286"/>
                  </a:cubicBezTo>
                  <a:cubicBezTo>
                    <a:pt x="13" y="284"/>
                    <a:pt x="10" y="280"/>
                    <a:pt x="11" y="276"/>
                  </a:cubicBezTo>
                  <a:cubicBezTo>
                    <a:pt x="11" y="276"/>
                    <a:pt x="11" y="276"/>
                    <a:pt x="11" y="276"/>
                  </a:cubicBezTo>
                  <a:cubicBezTo>
                    <a:pt x="11" y="275"/>
                    <a:pt x="12" y="274"/>
                    <a:pt x="12" y="272"/>
                  </a:cubicBezTo>
                  <a:cubicBezTo>
                    <a:pt x="13" y="269"/>
                    <a:pt x="15" y="265"/>
                    <a:pt x="16" y="259"/>
                  </a:cubicBezTo>
                  <a:cubicBezTo>
                    <a:pt x="27" y="226"/>
                    <a:pt x="52" y="150"/>
                    <a:pt x="58" y="137"/>
                  </a:cubicBezTo>
                  <a:cubicBezTo>
                    <a:pt x="64" y="125"/>
                    <a:pt x="76" y="113"/>
                    <a:pt x="122" y="113"/>
                  </a:cubicBezTo>
                  <a:cubicBezTo>
                    <a:pt x="168" y="113"/>
                    <a:pt x="181" y="125"/>
                    <a:pt x="186" y="137"/>
                  </a:cubicBezTo>
                  <a:cubicBezTo>
                    <a:pt x="192" y="150"/>
                    <a:pt x="217" y="226"/>
                    <a:pt x="228" y="259"/>
                  </a:cubicBezTo>
                  <a:cubicBezTo>
                    <a:pt x="230" y="265"/>
                    <a:pt x="231" y="269"/>
                    <a:pt x="232" y="272"/>
                  </a:cubicBezTo>
                  <a:cubicBezTo>
                    <a:pt x="233" y="274"/>
                    <a:pt x="233" y="275"/>
                    <a:pt x="234" y="276"/>
                  </a:cubicBezTo>
                  <a:cubicBezTo>
                    <a:pt x="234" y="276"/>
                    <a:pt x="234" y="276"/>
                    <a:pt x="234" y="276"/>
                  </a:cubicBezTo>
                  <a:cubicBezTo>
                    <a:pt x="235" y="280"/>
                    <a:pt x="232" y="284"/>
                    <a:pt x="228" y="2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29" name="Group 5128"/>
          <p:cNvGrpSpPr/>
          <p:nvPr/>
        </p:nvGrpSpPr>
        <p:grpSpPr>
          <a:xfrm>
            <a:off x="3012819" y="1498714"/>
            <a:ext cx="1097280" cy="1097280"/>
            <a:chOff x="3481387" y="15082838"/>
            <a:chExt cx="2674938" cy="2674938"/>
          </a:xfrm>
        </p:grpSpPr>
        <p:sp>
          <p:nvSpPr>
            <p:cNvPr id="221" name="Oval 52"/>
            <p:cNvSpPr>
              <a:spLocks noChangeArrowheads="1"/>
            </p:cNvSpPr>
            <p:nvPr/>
          </p:nvSpPr>
          <p:spPr bwMode="auto">
            <a:xfrm>
              <a:off x="3481387" y="15082838"/>
              <a:ext cx="2674938" cy="267493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54"/>
            <p:cNvSpPr>
              <a:spLocks noEditPoints="1"/>
            </p:cNvSpPr>
            <p:nvPr/>
          </p:nvSpPr>
          <p:spPr bwMode="auto">
            <a:xfrm>
              <a:off x="4364037" y="15503525"/>
              <a:ext cx="914400" cy="1833563"/>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28" name="Group 5127"/>
          <p:cNvGrpSpPr/>
          <p:nvPr/>
        </p:nvGrpSpPr>
        <p:grpSpPr>
          <a:xfrm>
            <a:off x="1289161" y="1498714"/>
            <a:ext cx="1097280" cy="1097280"/>
            <a:chOff x="381000" y="15082838"/>
            <a:chExt cx="2673350" cy="2674938"/>
          </a:xfrm>
        </p:grpSpPr>
        <p:sp>
          <p:nvSpPr>
            <p:cNvPr id="222" name="Oval 53"/>
            <p:cNvSpPr>
              <a:spLocks noChangeArrowheads="1"/>
            </p:cNvSpPr>
            <p:nvPr/>
          </p:nvSpPr>
          <p:spPr bwMode="auto">
            <a:xfrm>
              <a:off x="381000" y="15082838"/>
              <a:ext cx="2673350" cy="267493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120" name="Freeform 55"/>
            <p:cNvSpPr>
              <a:spLocks noEditPoints="1"/>
            </p:cNvSpPr>
            <p:nvPr/>
          </p:nvSpPr>
          <p:spPr bwMode="auto">
            <a:xfrm>
              <a:off x="1262062" y="15503525"/>
              <a:ext cx="911225" cy="1833563"/>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18058863"/>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8"/>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noEditPoints="1"/>
          </p:cNvSpPr>
          <p:nvPr/>
        </p:nvSpPr>
        <p:spPr bwMode="auto">
          <a:xfrm>
            <a:off x="4893356" y="1780135"/>
            <a:ext cx="782211" cy="534875"/>
          </a:xfrm>
          <a:custGeom>
            <a:avLst/>
            <a:gdLst>
              <a:gd name="T0" fmla="*/ 605 w 758"/>
              <a:gd name="T1" fmla="*/ 489 h 518"/>
              <a:gd name="T2" fmla="*/ 528 w 758"/>
              <a:gd name="T3" fmla="*/ 504 h 518"/>
              <a:gd name="T4" fmla="*/ 450 w 758"/>
              <a:gd name="T5" fmla="*/ 489 h 518"/>
              <a:gd name="T6" fmla="*/ 308 w 758"/>
              <a:gd name="T7" fmla="*/ 489 h 518"/>
              <a:gd name="T8" fmla="*/ 231 w 758"/>
              <a:gd name="T9" fmla="*/ 504 h 518"/>
              <a:gd name="T10" fmla="*/ 153 w 758"/>
              <a:gd name="T11" fmla="*/ 489 h 518"/>
              <a:gd name="T12" fmla="*/ 75 w 758"/>
              <a:gd name="T13" fmla="*/ 511 h 518"/>
              <a:gd name="T14" fmla="*/ 156 w 758"/>
              <a:gd name="T15" fmla="*/ 503 h 518"/>
              <a:gd name="T16" fmla="*/ 305 w 758"/>
              <a:gd name="T17" fmla="*/ 503 h 518"/>
              <a:gd name="T18" fmla="*/ 453 w 758"/>
              <a:gd name="T19" fmla="*/ 503 h 518"/>
              <a:gd name="T20" fmla="*/ 602 w 758"/>
              <a:gd name="T21" fmla="*/ 503 h 518"/>
              <a:gd name="T22" fmla="*/ 683 w 758"/>
              <a:gd name="T23" fmla="*/ 511 h 518"/>
              <a:gd name="T24" fmla="*/ 756 w 758"/>
              <a:gd name="T25" fmla="*/ 424 h 518"/>
              <a:gd name="T26" fmla="*/ 676 w 758"/>
              <a:gd name="T27" fmla="*/ 449 h 518"/>
              <a:gd name="T28" fmla="*/ 600 w 758"/>
              <a:gd name="T29" fmla="*/ 423 h 518"/>
              <a:gd name="T30" fmla="*/ 704 w 758"/>
              <a:gd name="T31" fmla="*/ 177 h 518"/>
              <a:gd name="T32" fmla="*/ 483 w 758"/>
              <a:gd name="T33" fmla="*/ 168 h 518"/>
              <a:gd name="T34" fmla="*/ 422 w 758"/>
              <a:gd name="T35" fmla="*/ 242 h 518"/>
              <a:gd name="T36" fmla="*/ 228 w 758"/>
              <a:gd name="T37" fmla="*/ 172 h 518"/>
              <a:gd name="T38" fmla="*/ 259 w 758"/>
              <a:gd name="T39" fmla="*/ 167 h 518"/>
              <a:gd name="T40" fmla="*/ 279 w 758"/>
              <a:gd name="T41" fmla="*/ 68 h 518"/>
              <a:gd name="T42" fmla="*/ 226 w 758"/>
              <a:gd name="T43" fmla="*/ 65 h 518"/>
              <a:gd name="T44" fmla="*/ 219 w 758"/>
              <a:gd name="T45" fmla="*/ 0 h 518"/>
              <a:gd name="T46" fmla="*/ 212 w 758"/>
              <a:gd name="T47" fmla="*/ 65 h 518"/>
              <a:gd name="T48" fmla="*/ 65 w 758"/>
              <a:gd name="T49" fmla="*/ 72 h 518"/>
              <a:gd name="T50" fmla="*/ 72 w 758"/>
              <a:gd name="T51" fmla="*/ 176 h 518"/>
              <a:gd name="T52" fmla="*/ 86 w 758"/>
              <a:gd name="T53" fmla="*/ 242 h 518"/>
              <a:gd name="T54" fmla="*/ 24 w 758"/>
              <a:gd name="T55" fmla="*/ 255 h 518"/>
              <a:gd name="T56" fmla="*/ 96 w 758"/>
              <a:gd name="T57" fmla="*/ 448 h 518"/>
              <a:gd name="T58" fmla="*/ 13 w 758"/>
              <a:gd name="T59" fmla="*/ 424 h 518"/>
              <a:gd name="T60" fmla="*/ 3 w 758"/>
              <a:gd name="T61" fmla="*/ 434 h 518"/>
              <a:gd name="T62" fmla="*/ 114 w 758"/>
              <a:gd name="T63" fmla="*/ 459 h 518"/>
              <a:gd name="T64" fmla="*/ 156 w 758"/>
              <a:gd name="T65" fmla="*/ 439 h 518"/>
              <a:gd name="T66" fmla="*/ 305 w 758"/>
              <a:gd name="T67" fmla="*/ 439 h 518"/>
              <a:gd name="T68" fmla="*/ 453 w 758"/>
              <a:gd name="T69" fmla="*/ 439 h 518"/>
              <a:gd name="T70" fmla="*/ 602 w 758"/>
              <a:gd name="T71" fmla="*/ 439 h 518"/>
              <a:gd name="T72" fmla="*/ 755 w 758"/>
              <a:gd name="T73" fmla="*/ 434 h 518"/>
              <a:gd name="T74" fmla="*/ 79 w 758"/>
              <a:gd name="T75" fmla="*/ 162 h 518"/>
              <a:gd name="T76" fmla="*/ 265 w 758"/>
              <a:gd name="T77" fmla="*/ 79 h 518"/>
              <a:gd name="T78" fmla="*/ 221 w 758"/>
              <a:gd name="T79" fmla="*/ 158 h 518"/>
              <a:gd name="T80" fmla="*/ 214 w 758"/>
              <a:gd name="T81" fmla="*/ 242 h 518"/>
              <a:gd name="T82" fmla="*/ 100 w 758"/>
              <a:gd name="T83" fmla="*/ 169 h 518"/>
              <a:gd name="T84" fmla="*/ 79 w 758"/>
              <a:gd name="T85" fmla="*/ 162 h 518"/>
              <a:gd name="T86" fmla="*/ 528 w 758"/>
              <a:gd name="T87" fmla="*/ 449 h 518"/>
              <a:gd name="T88" fmla="*/ 449 w 758"/>
              <a:gd name="T89" fmla="*/ 424 h 518"/>
              <a:gd name="T90" fmla="*/ 310 w 758"/>
              <a:gd name="T91" fmla="*/ 424 h 518"/>
              <a:gd name="T92" fmla="*/ 231 w 758"/>
              <a:gd name="T93" fmla="*/ 449 h 518"/>
              <a:gd name="T94" fmla="*/ 151 w 758"/>
              <a:gd name="T95" fmla="*/ 424 h 518"/>
              <a:gd name="T96" fmla="*/ 30 w 758"/>
              <a:gd name="T97" fmla="*/ 324 h 518"/>
              <a:gd name="T98" fmla="*/ 52 w 758"/>
              <a:gd name="T99" fmla="*/ 256 h 518"/>
              <a:gd name="T100" fmla="*/ 455 w 758"/>
              <a:gd name="T101" fmla="*/ 218 h 518"/>
              <a:gd name="T102" fmla="*/ 688 w 758"/>
              <a:gd name="T103" fmla="*/ 182 h 518"/>
              <a:gd name="T104" fmla="*/ 646 w 758"/>
              <a:gd name="T105" fmla="*/ 34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8" h="518">
                <a:moveTo>
                  <a:pt x="676" y="504"/>
                </a:moveTo>
                <a:cubicBezTo>
                  <a:pt x="651" y="504"/>
                  <a:pt x="626" y="499"/>
                  <a:pt x="605" y="489"/>
                </a:cubicBezTo>
                <a:cubicBezTo>
                  <a:pt x="603" y="488"/>
                  <a:pt x="601" y="488"/>
                  <a:pt x="599" y="489"/>
                </a:cubicBezTo>
                <a:cubicBezTo>
                  <a:pt x="578" y="499"/>
                  <a:pt x="553" y="504"/>
                  <a:pt x="528" y="504"/>
                </a:cubicBezTo>
                <a:cubicBezTo>
                  <a:pt x="502" y="504"/>
                  <a:pt x="478" y="499"/>
                  <a:pt x="456" y="489"/>
                </a:cubicBezTo>
                <a:cubicBezTo>
                  <a:pt x="455" y="488"/>
                  <a:pt x="452" y="488"/>
                  <a:pt x="450" y="489"/>
                </a:cubicBezTo>
                <a:cubicBezTo>
                  <a:pt x="429" y="499"/>
                  <a:pt x="404" y="504"/>
                  <a:pt x="379" y="504"/>
                </a:cubicBezTo>
                <a:cubicBezTo>
                  <a:pt x="354" y="504"/>
                  <a:pt x="329" y="499"/>
                  <a:pt x="308" y="489"/>
                </a:cubicBezTo>
                <a:cubicBezTo>
                  <a:pt x="306" y="488"/>
                  <a:pt x="304" y="488"/>
                  <a:pt x="302" y="489"/>
                </a:cubicBezTo>
                <a:cubicBezTo>
                  <a:pt x="281" y="499"/>
                  <a:pt x="256" y="504"/>
                  <a:pt x="231" y="504"/>
                </a:cubicBezTo>
                <a:cubicBezTo>
                  <a:pt x="205" y="504"/>
                  <a:pt x="181" y="499"/>
                  <a:pt x="159" y="489"/>
                </a:cubicBezTo>
                <a:cubicBezTo>
                  <a:pt x="157" y="488"/>
                  <a:pt x="155" y="488"/>
                  <a:pt x="153" y="489"/>
                </a:cubicBezTo>
                <a:cubicBezTo>
                  <a:pt x="132" y="499"/>
                  <a:pt x="107" y="504"/>
                  <a:pt x="82" y="504"/>
                </a:cubicBezTo>
                <a:cubicBezTo>
                  <a:pt x="78" y="504"/>
                  <a:pt x="75" y="507"/>
                  <a:pt x="75" y="511"/>
                </a:cubicBezTo>
                <a:cubicBezTo>
                  <a:pt x="75" y="515"/>
                  <a:pt x="78" y="518"/>
                  <a:pt x="82" y="518"/>
                </a:cubicBezTo>
                <a:cubicBezTo>
                  <a:pt x="108" y="518"/>
                  <a:pt x="134" y="513"/>
                  <a:pt x="156" y="503"/>
                </a:cubicBezTo>
                <a:cubicBezTo>
                  <a:pt x="179" y="513"/>
                  <a:pt x="204" y="518"/>
                  <a:pt x="231" y="518"/>
                </a:cubicBezTo>
                <a:cubicBezTo>
                  <a:pt x="257" y="518"/>
                  <a:pt x="282" y="513"/>
                  <a:pt x="305" y="503"/>
                </a:cubicBezTo>
                <a:cubicBezTo>
                  <a:pt x="327" y="513"/>
                  <a:pt x="353" y="518"/>
                  <a:pt x="379" y="518"/>
                </a:cubicBezTo>
                <a:cubicBezTo>
                  <a:pt x="405" y="518"/>
                  <a:pt x="431" y="513"/>
                  <a:pt x="453" y="503"/>
                </a:cubicBezTo>
                <a:cubicBezTo>
                  <a:pt x="476" y="513"/>
                  <a:pt x="502" y="518"/>
                  <a:pt x="528" y="518"/>
                </a:cubicBezTo>
                <a:cubicBezTo>
                  <a:pt x="554" y="518"/>
                  <a:pt x="579" y="513"/>
                  <a:pt x="602" y="503"/>
                </a:cubicBezTo>
                <a:cubicBezTo>
                  <a:pt x="625" y="513"/>
                  <a:pt x="650" y="518"/>
                  <a:pt x="676" y="518"/>
                </a:cubicBezTo>
                <a:cubicBezTo>
                  <a:pt x="680" y="518"/>
                  <a:pt x="683" y="515"/>
                  <a:pt x="683" y="511"/>
                </a:cubicBezTo>
                <a:cubicBezTo>
                  <a:pt x="683" y="507"/>
                  <a:pt x="680" y="504"/>
                  <a:pt x="676" y="504"/>
                </a:cubicBezTo>
                <a:close/>
                <a:moveTo>
                  <a:pt x="756" y="424"/>
                </a:moveTo>
                <a:cubicBezTo>
                  <a:pt x="753" y="422"/>
                  <a:pt x="748" y="422"/>
                  <a:pt x="746" y="424"/>
                </a:cubicBezTo>
                <a:cubicBezTo>
                  <a:pt x="730" y="440"/>
                  <a:pt x="704" y="449"/>
                  <a:pt x="676" y="449"/>
                </a:cubicBezTo>
                <a:cubicBezTo>
                  <a:pt x="649" y="449"/>
                  <a:pt x="623" y="440"/>
                  <a:pt x="607" y="424"/>
                </a:cubicBezTo>
                <a:cubicBezTo>
                  <a:pt x="605" y="422"/>
                  <a:pt x="602" y="422"/>
                  <a:pt x="600" y="423"/>
                </a:cubicBezTo>
                <a:cubicBezTo>
                  <a:pt x="622" y="402"/>
                  <a:pt x="644" y="377"/>
                  <a:pt x="658" y="347"/>
                </a:cubicBezTo>
                <a:cubicBezTo>
                  <a:pt x="700" y="262"/>
                  <a:pt x="717" y="199"/>
                  <a:pt x="704" y="177"/>
                </a:cubicBezTo>
                <a:cubicBezTo>
                  <a:pt x="700" y="171"/>
                  <a:pt x="695" y="168"/>
                  <a:pt x="688" y="168"/>
                </a:cubicBezTo>
                <a:cubicBezTo>
                  <a:pt x="483" y="168"/>
                  <a:pt x="483" y="168"/>
                  <a:pt x="483" y="168"/>
                </a:cubicBezTo>
                <a:cubicBezTo>
                  <a:pt x="459" y="168"/>
                  <a:pt x="450" y="192"/>
                  <a:pt x="442" y="213"/>
                </a:cubicBezTo>
                <a:cubicBezTo>
                  <a:pt x="436" y="227"/>
                  <a:pt x="430" y="242"/>
                  <a:pt x="422" y="242"/>
                </a:cubicBezTo>
                <a:cubicBezTo>
                  <a:pt x="228" y="242"/>
                  <a:pt x="228" y="242"/>
                  <a:pt x="228" y="242"/>
                </a:cubicBezTo>
                <a:cubicBezTo>
                  <a:pt x="228" y="172"/>
                  <a:pt x="228" y="172"/>
                  <a:pt x="228" y="172"/>
                </a:cubicBezTo>
                <a:cubicBezTo>
                  <a:pt x="252" y="172"/>
                  <a:pt x="252" y="172"/>
                  <a:pt x="252" y="172"/>
                </a:cubicBezTo>
                <a:cubicBezTo>
                  <a:pt x="256" y="172"/>
                  <a:pt x="258" y="170"/>
                  <a:pt x="259" y="167"/>
                </a:cubicBezTo>
                <a:cubicBezTo>
                  <a:pt x="281" y="74"/>
                  <a:pt x="281" y="74"/>
                  <a:pt x="281" y="74"/>
                </a:cubicBezTo>
                <a:cubicBezTo>
                  <a:pt x="281" y="71"/>
                  <a:pt x="281" y="69"/>
                  <a:pt x="279" y="68"/>
                </a:cubicBezTo>
                <a:cubicBezTo>
                  <a:pt x="278" y="66"/>
                  <a:pt x="276" y="65"/>
                  <a:pt x="274" y="65"/>
                </a:cubicBezTo>
                <a:cubicBezTo>
                  <a:pt x="226" y="65"/>
                  <a:pt x="226" y="65"/>
                  <a:pt x="226" y="65"/>
                </a:cubicBezTo>
                <a:cubicBezTo>
                  <a:pt x="226" y="7"/>
                  <a:pt x="226" y="7"/>
                  <a:pt x="226" y="7"/>
                </a:cubicBezTo>
                <a:cubicBezTo>
                  <a:pt x="226" y="3"/>
                  <a:pt x="223" y="0"/>
                  <a:pt x="219" y="0"/>
                </a:cubicBezTo>
                <a:cubicBezTo>
                  <a:pt x="216" y="0"/>
                  <a:pt x="212" y="3"/>
                  <a:pt x="212" y="7"/>
                </a:cubicBezTo>
                <a:cubicBezTo>
                  <a:pt x="212" y="65"/>
                  <a:pt x="212" y="65"/>
                  <a:pt x="212" y="65"/>
                </a:cubicBezTo>
                <a:cubicBezTo>
                  <a:pt x="72" y="65"/>
                  <a:pt x="72" y="65"/>
                  <a:pt x="72" y="65"/>
                </a:cubicBezTo>
                <a:cubicBezTo>
                  <a:pt x="68" y="65"/>
                  <a:pt x="65" y="68"/>
                  <a:pt x="65" y="72"/>
                </a:cubicBezTo>
                <a:cubicBezTo>
                  <a:pt x="65" y="169"/>
                  <a:pt x="65" y="169"/>
                  <a:pt x="65" y="169"/>
                </a:cubicBezTo>
                <a:cubicBezTo>
                  <a:pt x="65" y="172"/>
                  <a:pt x="68" y="176"/>
                  <a:pt x="72" y="176"/>
                </a:cubicBezTo>
                <a:cubicBezTo>
                  <a:pt x="86" y="176"/>
                  <a:pt x="86" y="176"/>
                  <a:pt x="86" y="176"/>
                </a:cubicBezTo>
                <a:cubicBezTo>
                  <a:pt x="86" y="242"/>
                  <a:pt x="86" y="242"/>
                  <a:pt x="86" y="242"/>
                </a:cubicBezTo>
                <a:cubicBezTo>
                  <a:pt x="52" y="242"/>
                  <a:pt x="52" y="242"/>
                  <a:pt x="52" y="242"/>
                </a:cubicBezTo>
                <a:cubicBezTo>
                  <a:pt x="40" y="242"/>
                  <a:pt x="30" y="246"/>
                  <a:pt x="24" y="255"/>
                </a:cubicBezTo>
                <a:cubicBezTo>
                  <a:pt x="9" y="275"/>
                  <a:pt x="12" y="309"/>
                  <a:pt x="17" y="328"/>
                </a:cubicBezTo>
                <a:cubicBezTo>
                  <a:pt x="23" y="348"/>
                  <a:pt x="48" y="409"/>
                  <a:pt x="96" y="448"/>
                </a:cubicBezTo>
                <a:cubicBezTo>
                  <a:pt x="91" y="449"/>
                  <a:pt x="87" y="449"/>
                  <a:pt x="82" y="449"/>
                </a:cubicBezTo>
                <a:cubicBezTo>
                  <a:pt x="54" y="449"/>
                  <a:pt x="29" y="440"/>
                  <a:pt x="13" y="424"/>
                </a:cubicBezTo>
                <a:cubicBezTo>
                  <a:pt x="10" y="422"/>
                  <a:pt x="6" y="422"/>
                  <a:pt x="3" y="424"/>
                </a:cubicBezTo>
                <a:cubicBezTo>
                  <a:pt x="0" y="427"/>
                  <a:pt x="0" y="431"/>
                  <a:pt x="3" y="434"/>
                </a:cubicBezTo>
                <a:cubicBezTo>
                  <a:pt x="21" y="452"/>
                  <a:pt x="51" y="463"/>
                  <a:pt x="82" y="463"/>
                </a:cubicBezTo>
                <a:cubicBezTo>
                  <a:pt x="93" y="463"/>
                  <a:pt x="104" y="462"/>
                  <a:pt x="114" y="459"/>
                </a:cubicBezTo>
                <a:cubicBezTo>
                  <a:pt x="114" y="459"/>
                  <a:pt x="115" y="459"/>
                  <a:pt x="116" y="459"/>
                </a:cubicBezTo>
                <a:cubicBezTo>
                  <a:pt x="131" y="455"/>
                  <a:pt x="145" y="448"/>
                  <a:pt x="156" y="439"/>
                </a:cubicBezTo>
                <a:cubicBezTo>
                  <a:pt x="175" y="454"/>
                  <a:pt x="202" y="463"/>
                  <a:pt x="231" y="463"/>
                </a:cubicBezTo>
                <a:cubicBezTo>
                  <a:pt x="259" y="463"/>
                  <a:pt x="286" y="454"/>
                  <a:pt x="305" y="439"/>
                </a:cubicBezTo>
                <a:cubicBezTo>
                  <a:pt x="323" y="454"/>
                  <a:pt x="351" y="463"/>
                  <a:pt x="379" y="463"/>
                </a:cubicBezTo>
                <a:cubicBezTo>
                  <a:pt x="408" y="463"/>
                  <a:pt x="435" y="454"/>
                  <a:pt x="453" y="439"/>
                </a:cubicBezTo>
                <a:cubicBezTo>
                  <a:pt x="472" y="454"/>
                  <a:pt x="499" y="463"/>
                  <a:pt x="528" y="463"/>
                </a:cubicBezTo>
                <a:cubicBezTo>
                  <a:pt x="556" y="463"/>
                  <a:pt x="583" y="454"/>
                  <a:pt x="602" y="439"/>
                </a:cubicBezTo>
                <a:cubicBezTo>
                  <a:pt x="620" y="454"/>
                  <a:pt x="648" y="463"/>
                  <a:pt x="676" y="463"/>
                </a:cubicBezTo>
                <a:cubicBezTo>
                  <a:pt x="707" y="463"/>
                  <a:pt x="737" y="452"/>
                  <a:pt x="755" y="434"/>
                </a:cubicBezTo>
                <a:cubicBezTo>
                  <a:pt x="758" y="431"/>
                  <a:pt x="758" y="427"/>
                  <a:pt x="756" y="424"/>
                </a:cubicBezTo>
                <a:close/>
                <a:moveTo>
                  <a:pt x="79" y="162"/>
                </a:moveTo>
                <a:cubicBezTo>
                  <a:pt x="79" y="79"/>
                  <a:pt x="79" y="79"/>
                  <a:pt x="79" y="79"/>
                </a:cubicBezTo>
                <a:cubicBezTo>
                  <a:pt x="265" y="79"/>
                  <a:pt x="265" y="79"/>
                  <a:pt x="265" y="79"/>
                </a:cubicBezTo>
                <a:cubicBezTo>
                  <a:pt x="247" y="158"/>
                  <a:pt x="247" y="158"/>
                  <a:pt x="247" y="158"/>
                </a:cubicBezTo>
                <a:cubicBezTo>
                  <a:pt x="221" y="158"/>
                  <a:pt x="221" y="158"/>
                  <a:pt x="221" y="158"/>
                </a:cubicBezTo>
                <a:cubicBezTo>
                  <a:pt x="217" y="158"/>
                  <a:pt x="214" y="162"/>
                  <a:pt x="214" y="165"/>
                </a:cubicBezTo>
                <a:cubicBezTo>
                  <a:pt x="214" y="242"/>
                  <a:pt x="214" y="242"/>
                  <a:pt x="214" y="242"/>
                </a:cubicBezTo>
                <a:cubicBezTo>
                  <a:pt x="100" y="242"/>
                  <a:pt x="100" y="242"/>
                  <a:pt x="100" y="242"/>
                </a:cubicBezTo>
                <a:cubicBezTo>
                  <a:pt x="100" y="169"/>
                  <a:pt x="100" y="169"/>
                  <a:pt x="100" y="169"/>
                </a:cubicBezTo>
                <a:cubicBezTo>
                  <a:pt x="100" y="165"/>
                  <a:pt x="97" y="162"/>
                  <a:pt x="93" y="162"/>
                </a:cubicBezTo>
                <a:lnTo>
                  <a:pt x="79" y="162"/>
                </a:lnTo>
                <a:close/>
                <a:moveTo>
                  <a:pt x="545" y="448"/>
                </a:moveTo>
                <a:cubicBezTo>
                  <a:pt x="539" y="449"/>
                  <a:pt x="534" y="449"/>
                  <a:pt x="528" y="449"/>
                </a:cubicBezTo>
                <a:cubicBezTo>
                  <a:pt x="500" y="449"/>
                  <a:pt x="474" y="440"/>
                  <a:pt x="458" y="424"/>
                </a:cubicBezTo>
                <a:cubicBezTo>
                  <a:pt x="456" y="422"/>
                  <a:pt x="451" y="422"/>
                  <a:pt x="449" y="424"/>
                </a:cubicBezTo>
                <a:cubicBezTo>
                  <a:pt x="433" y="440"/>
                  <a:pt x="407" y="449"/>
                  <a:pt x="379" y="449"/>
                </a:cubicBezTo>
                <a:cubicBezTo>
                  <a:pt x="352" y="449"/>
                  <a:pt x="326" y="440"/>
                  <a:pt x="310" y="424"/>
                </a:cubicBezTo>
                <a:cubicBezTo>
                  <a:pt x="307" y="422"/>
                  <a:pt x="303" y="422"/>
                  <a:pt x="300" y="424"/>
                </a:cubicBezTo>
                <a:cubicBezTo>
                  <a:pt x="284" y="440"/>
                  <a:pt x="258" y="449"/>
                  <a:pt x="231" y="449"/>
                </a:cubicBezTo>
                <a:cubicBezTo>
                  <a:pt x="203" y="449"/>
                  <a:pt x="177" y="440"/>
                  <a:pt x="161" y="424"/>
                </a:cubicBezTo>
                <a:cubicBezTo>
                  <a:pt x="159" y="422"/>
                  <a:pt x="154" y="422"/>
                  <a:pt x="151" y="424"/>
                </a:cubicBezTo>
                <a:cubicBezTo>
                  <a:pt x="142" y="434"/>
                  <a:pt x="129" y="441"/>
                  <a:pt x="114" y="445"/>
                </a:cubicBezTo>
                <a:cubicBezTo>
                  <a:pt x="64" y="409"/>
                  <a:pt x="36" y="344"/>
                  <a:pt x="30" y="324"/>
                </a:cubicBezTo>
                <a:cubicBezTo>
                  <a:pt x="26" y="308"/>
                  <a:pt x="24" y="278"/>
                  <a:pt x="35" y="264"/>
                </a:cubicBezTo>
                <a:cubicBezTo>
                  <a:pt x="39" y="258"/>
                  <a:pt x="45" y="256"/>
                  <a:pt x="52" y="256"/>
                </a:cubicBezTo>
                <a:cubicBezTo>
                  <a:pt x="422" y="256"/>
                  <a:pt x="422" y="256"/>
                  <a:pt x="422" y="256"/>
                </a:cubicBezTo>
                <a:cubicBezTo>
                  <a:pt x="440" y="256"/>
                  <a:pt x="448" y="236"/>
                  <a:pt x="455" y="218"/>
                </a:cubicBezTo>
                <a:cubicBezTo>
                  <a:pt x="463" y="197"/>
                  <a:pt x="470" y="182"/>
                  <a:pt x="483" y="182"/>
                </a:cubicBezTo>
                <a:cubicBezTo>
                  <a:pt x="688" y="182"/>
                  <a:pt x="688" y="182"/>
                  <a:pt x="688" y="182"/>
                </a:cubicBezTo>
                <a:cubicBezTo>
                  <a:pt x="690" y="182"/>
                  <a:pt x="691" y="182"/>
                  <a:pt x="692" y="184"/>
                </a:cubicBezTo>
                <a:cubicBezTo>
                  <a:pt x="700" y="198"/>
                  <a:pt x="690" y="253"/>
                  <a:pt x="646" y="341"/>
                </a:cubicBezTo>
                <a:cubicBezTo>
                  <a:pt x="622" y="388"/>
                  <a:pt x="578" y="425"/>
                  <a:pt x="545" y="44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8344733" y="1668703"/>
            <a:ext cx="774962" cy="663787"/>
          </a:xfrm>
          <a:custGeom>
            <a:avLst/>
            <a:gdLst>
              <a:gd name="T0" fmla="*/ 699 w 750"/>
              <a:gd name="T1" fmla="*/ 563 h 643"/>
              <a:gd name="T2" fmla="*/ 675 w 750"/>
              <a:gd name="T3" fmla="*/ 595 h 643"/>
              <a:gd name="T4" fmla="*/ 669 w 750"/>
              <a:gd name="T5" fmla="*/ 584 h 643"/>
              <a:gd name="T6" fmla="*/ 633 w 750"/>
              <a:gd name="T7" fmla="*/ 532 h 643"/>
              <a:gd name="T8" fmla="*/ 640 w 750"/>
              <a:gd name="T9" fmla="*/ 520 h 643"/>
              <a:gd name="T10" fmla="*/ 736 w 750"/>
              <a:gd name="T11" fmla="*/ 382 h 643"/>
              <a:gd name="T12" fmla="*/ 670 w 750"/>
              <a:gd name="T13" fmla="*/ 375 h 643"/>
              <a:gd name="T14" fmla="*/ 736 w 750"/>
              <a:gd name="T15" fmla="*/ 368 h 643"/>
              <a:gd name="T16" fmla="*/ 640 w 750"/>
              <a:gd name="T17" fmla="*/ 230 h 643"/>
              <a:gd name="T18" fmla="*/ 631 w 750"/>
              <a:gd name="T19" fmla="*/ 228 h 643"/>
              <a:gd name="T20" fmla="*/ 684 w 750"/>
              <a:gd name="T21" fmla="*/ 189 h 643"/>
              <a:gd name="T22" fmla="*/ 532 w 750"/>
              <a:gd name="T23" fmla="*/ 117 h 643"/>
              <a:gd name="T24" fmla="*/ 523 w 750"/>
              <a:gd name="T25" fmla="*/ 119 h 643"/>
              <a:gd name="T26" fmla="*/ 549 w 750"/>
              <a:gd name="T27" fmla="*/ 59 h 643"/>
              <a:gd name="T28" fmla="*/ 382 w 750"/>
              <a:gd name="T29" fmla="*/ 73 h 643"/>
              <a:gd name="T30" fmla="*/ 368 w 750"/>
              <a:gd name="T31" fmla="*/ 73 h 643"/>
              <a:gd name="T32" fmla="*/ 201 w 750"/>
              <a:gd name="T33" fmla="*/ 59 h 643"/>
              <a:gd name="T34" fmla="*/ 227 w 750"/>
              <a:gd name="T35" fmla="*/ 119 h 643"/>
              <a:gd name="T36" fmla="*/ 218 w 750"/>
              <a:gd name="T37" fmla="*/ 117 h 643"/>
              <a:gd name="T38" fmla="*/ 66 w 750"/>
              <a:gd name="T39" fmla="*/ 189 h 643"/>
              <a:gd name="T40" fmla="*/ 119 w 750"/>
              <a:gd name="T41" fmla="*/ 228 h 643"/>
              <a:gd name="T42" fmla="*/ 110 w 750"/>
              <a:gd name="T43" fmla="*/ 230 h 643"/>
              <a:gd name="T44" fmla="*/ 14 w 750"/>
              <a:gd name="T45" fmla="*/ 368 h 643"/>
              <a:gd name="T46" fmla="*/ 80 w 750"/>
              <a:gd name="T47" fmla="*/ 375 h 643"/>
              <a:gd name="T48" fmla="*/ 14 w 750"/>
              <a:gd name="T49" fmla="*/ 382 h 643"/>
              <a:gd name="T50" fmla="*/ 110 w 750"/>
              <a:gd name="T51" fmla="*/ 520 h 643"/>
              <a:gd name="T52" fmla="*/ 117 w 750"/>
              <a:gd name="T53" fmla="*/ 532 h 643"/>
              <a:gd name="T54" fmla="*/ 81 w 750"/>
              <a:gd name="T55" fmla="*/ 584 h 643"/>
              <a:gd name="T56" fmla="*/ 69 w 750"/>
              <a:gd name="T57" fmla="*/ 592 h 643"/>
              <a:gd name="T58" fmla="*/ 50 w 750"/>
              <a:gd name="T59" fmla="*/ 563 h 643"/>
              <a:gd name="T60" fmla="*/ 0 w 750"/>
              <a:gd name="T61" fmla="*/ 375 h 643"/>
              <a:gd name="T62" fmla="*/ 50 w 750"/>
              <a:gd name="T63" fmla="*/ 188 h 643"/>
              <a:gd name="T64" fmla="*/ 186 w 750"/>
              <a:gd name="T65" fmla="*/ 51 h 643"/>
              <a:gd name="T66" fmla="*/ 189 w 750"/>
              <a:gd name="T67" fmla="*/ 50 h 643"/>
              <a:gd name="T68" fmla="*/ 561 w 750"/>
              <a:gd name="T69" fmla="*/ 50 h 643"/>
              <a:gd name="T70" fmla="*/ 564 w 750"/>
              <a:gd name="T71" fmla="*/ 51 h 643"/>
              <a:gd name="T72" fmla="*/ 700 w 750"/>
              <a:gd name="T73" fmla="*/ 188 h 643"/>
              <a:gd name="T74" fmla="*/ 750 w 750"/>
              <a:gd name="T75" fmla="*/ 375 h 643"/>
              <a:gd name="T76" fmla="*/ 700 w 750"/>
              <a:gd name="T77" fmla="*/ 563 h 643"/>
              <a:gd name="T78" fmla="*/ 533 w 750"/>
              <a:gd name="T79" fmla="*/ 636 h 643"/>
              <a:gd name="T80" fmla="*/ 224 w 750"/>
              <a:gd name="T81" fmla="*/ 643 h 643"/>
              <a:gd name="T82" fmla="*/ 217 w 750"/>
              <a:gd name="T83" fmla="*/ 560 h 643"/>
              <a:gd name="T84" fmla="*/ 526 w 750"/>
              <a:gd name="T85" fmla="*/ 553 h 643"/>
              <a:gd name="T86" fmla="*/ 519 w 750"/>
              <a:gd name="T87" fmla="*/ 567 h 643"/>
              <a:gd name="T88" fmla="*/ 231 w 750"/>
              <a:gd name="T89" fmla="*/ 629 h 643"/>
              <a:gd name="T90" fmla="*/ 519 w 750"/>
              <a:gd name="T91" fmla="*/ 567 h 643"/>
              <a:gd name="T92" fmla="*/ 577 w 750"/>
              <a:gd name="T93" fmla="*/ 267 h 643"/>
              <a:gd name="T94" fmla="*/ 449 w 750"/>
              <a:gd name="T95" fmla="*/ 375 h 643"/>
              <a:gd name="T96" fmla="*/ 301 w 750"/>
              <a:gd name="T97" fmla="*/ 375 h 643"/>
              <a:gd name="T98" fmla="*/ 435 w 750"/>
              <a:gd name="T99" fmla="*/ 332 h 643"/>
              <a:gd name="T100" fmla="*/ 579 w 750"/>
              <a:gd name="T101" fmla="*/ 257 h 643"/>
              <a:gd name="T102" fmla="*/ 375 w 750"/>
              <a:gd name="T103" fmla="*/ 315 h 643"/>
              <a:gd name="T104" fmla="*/ 375 w 750"/>
              <a:gd name="T105" fmla="*/ 43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0" h="643">
                <a:moveTo>
                  <a:pt x="700" y="563"/>
                </a:moveTo>
                <a:cubicBezTo>
                  <a:pt x="699" y="563"/>
                  <a:pt x="699" y="563"/>
                  <a:pt x="699" y="563"/>
                </a:cubicBezTo>
                <a:cubicBezTo>
                  <a:pt x="693" y="573"/>
                  <a:pt x="687" y="583"/>
                  <a:pt x="680" y="592"/>
                </a:cubicBezTo>
                <a:cubicBezTo>
                  <a:pt x="679" y="594"/>
                  <a:pt x="677" y="595"/>
                  <a:pt x="675" y="595"/>
                </a:cubicBezTo>
                <a:cubicBezTo>
                  <a:pt x="673" y="595"/>
                  <a:pt x="672" y="595"/>
                  <a:pt x="671" y="594"/>
                </a:cubicBezTo>
                <a:cubicBezTo>
                  <a:pt x="667" y="592"/>
                  <a:pt x="667" y="587"/>
                  <a:pt x="669" y="584"/>
                </a:cubicBezTo>
                <a:cubicBezTo>
                  <a:pt x="674" y="577"/>
                  <a:pt x="679" y="569"/>
                  <a:pt x="684" y="562"/>
                </a:cubicBezTo>
                <a:cubicBezTo>
                  <a:pt x="633" y="532"/>
                  <a:pt x="633" y="532"/>
                  <a:pt x="633" y="532"/>
                </a:cubicBezTo>
                <a:cubicBezTo>
                  <a:pt x="630" y="530"/>
                  <a:pt x="629" y="526"/>
                  <a:pt x="631" y="523"/>
                </a:cubicBezTo>
                <a:cubicBezTo>
                  <a:pt x="633" y="520"/>
                  <a:pt x="637" y="518"/>
                  <a:pt x="640" y="520"/>
                </a:cubicBezTo>
                <a:cubicBezTo>
                  <a:pt x="691" y="550"/>
                  <a:pt x="691" y="550"/>
                  <a:pt x="691" y="550"/>
                </a:cubicBezTo>
                <a:cubicBezTo>
                  <a:pt x="719" y="498"/>
                  <a:pt x="734" y="441"/>
                  <a:pt x="736" y="382"/>
                </a:cubicBezTo>
                <a:cubicBezTo>
                  <a:pt x="677" y="382"/>
                  <a:pt x="677" y="382"/>
                  <a:pt x="677" y="382"/>
                </a:cubicBezTo>
                <a:cubicBezTo>
                  <a:pt x="673" y="382"/>
                  <a:pt x="670" y="379"/>
                  <a:pt x="670" y="375"/>
                </a:cubicBezTo>
                <a:cubicBezTo>
                  <a:pt x="670" y="371"/>
                  <a:pt x="673" y="368"/>
                  <a:pt x="677" y="368"/>
                </a:cubicBezTo>
                <a:cubicBezTo>
                  <a:pt x="736" y="368"/>
                  <a:pt x="736" y="368"/>
                  <a:pt x="736" y="368"/>
                </a:cubicBezTo>
                <a:cubicBezTo>
                  <a:pt x="735" y="308"/>
                  <a:pt x="718" y="251"/>
                  <a:pt x="691" y="201"/>
                </a:cubicBezTo>
                <a:cubicBezTo>
                  <a:pt x="640" y="230"/>
                  <a:pt x="640" y="230"/>
                  <a:pt x="640" y="230"/>
                </a:cubicBezTo>
                <a:cubicBezTo>
                  <a:pt x="639" y="231"/>
                  <a:pt x="638" y="231"/>
                  <a:pt x="637" y="231"/>
                </a:cubicBezTo>
                <a:cubicBezTo>
                  <a:pt x="634" y="231"/>
                  <a:pt x="632" y="230"/>
                  <a:pt x="631" y="228"/>
                </a:cubicBezTo>
                <a:cubicBezTo>
                  <a:pt x="629" y="224"/>
                  <a:pt x="630" y="220"/>
                  <a:pt x="633" y="218"/>
                </a:cubicBezTo>
                <a:cubicBezTo>
                  <a:pt x="684" y="189"/>
                  <a:pt x="684" y="189"/>
                  <a:pt x="684" y="189"/>
                </a:cubicBezTo>
                <a:cubicBezTo>
                  <a:pt x="653" y="139"/>
                  <a:pt x="611" y="97"/>
                  <a:pt x="561" y="66"/>
                </a:cubicBezTo>
                <a:cubicBezTo>
                  <a:pt x="532" y="117"/>
                  <a:pt x="532" y="117"/>
                  <a:pt x="532" y="117"/>
                </a:cubicBezTo>
                <a:cubicBezTo>
                  <a:pt x="531" y="119"/>
                  <a:pt x="528" y="120"/>
                  <a:pt x="526" y="120"/>
                </a:cubicBezTo>
                <a:cubicBezTo>
                  <a:pt x="525" y="120"/>
                  <a:pt x="524" y="120"/>
                  <a:pt x="523" y="119"/>
                </a:cubicBezTo>
                <a:cubicBezTo>
                  <a:pt x="519" y="118"/>
                  <a:pt x="518" y="113"/>
                  <a:pt x="520" y="110"/>
                </a:cubicBezTo>
                <a:cubicBezTo>
                  <a:pt x="549" y="59"/>
                  <a:pt x="549" y="59"/>
                  <a:pt x="549" y="59"/>
                </a:cubicBezTo>
                <a:cubicBezTo>
                  <a:pt x="499" y="32"/>
                  <a:pt x="442" y="16"/>
                  <a:pt x="382" y="14"/>
                </a:cubicBezTo>
                <a:cubicBezTo>
                  <a:pt x="382" y="73"/>
                  <a:pt x="382" y="73"/>
                  <a:pt x="382" y="73"/>
                </a:cubicBezTo>
                <a:cubicBezTo>
                  <a:pt x="382" y="77"/>
                  <a:pt x="379" y="80"/>
                  <a:pt x="375" y="80"/>
                </a:cubicBezTo>
                <a:cubicBezTo>
                  <a:pt x="371" y="80"/>
                  <a:pt x="368" y="77"/>
                  <a:pt x="368" y="73"/>
                </a:cubicBezTo>
                <a:cubicBezTo>
                  <a:pt x="368" y="14"/>
                  <a:pt x="368" y="14"/>
                  <a:pt x="368" y="14"/>
                </a:cubicBezTo>
                <a:cubicBezTo>
                  <a:pt x="307" y="16"/>
                  <a:pt x="250" y="32"/>
                  <a:pt x="201" y="59"/>
                </a:cubicBezTo>
                <a:cubicBezTo>
                  <a:pt x="230" y="110"/>
                  <a:pt x="230" y="110"/>
                  <a:pt x="230" y="110"/>
                </a:cubicBezTo>
                <a:cubicBezTo>
                  <a:pt x="232" y="113"/>
                  <a:pt x="231" y="118"/>
                  <a:pt x="227" y="119"/>
                </a:cubicBezTo>
                <a:cubicBezTo>
                  <a:pt x="226" y="120"/>
                  <a:pt x="225" y="120"/>
                  <a:pt x="224" y="120"/>
                </a:cubicBezTo>
                <a:cubicBezTo>
                  <a:pt x="221" y="120"/>
                  <a:pt x="219" y="119"/>
                  <a:pt x="218" y="117"/>
                </a:cubicBezTo>
                <a:cubicBezTo>
                  <a:pt x="189" y="66"/>
                  <a:pt x="189" y="66"/>
                  <a:pt x="189" y="66"/>
                </a:cubicBezTo>
                <a:cubicBezTo>
                  <a:pt x="139" y="97"/>
                  <a:pt x="96" y="139"/>
                  <a:pt x="66" y="189"/>
                </a:cubicBezTo>
                <a:cubicBezTo>
                  <a:pt x="117" y="218"/>
                  <a:pt x="117" y="218"/>
                  <a:pt x="117" y="218"/>
                </a:cubicBezTo>
                <a:cubicBezTo>
                  <a:pt x="120" y="220"/>
                  <a:pt x="121" y="224"/>
                  <a:pt x="119" y="228"/>
                </a:cubicBezTo>
                <a:cubicBezTo>
                  <a:pt x="118" y="230"/>
                  <a:pt x="116" y="231"/>
                  <a:pt x="113" y="231"/>
                </a:cubicBezTo>
                <a:cubicBezTo>
                  <a:pt x="112" y="231"/>
                  <a:pt x="111" y="231"/>
                  <a:pt x="110" y="230"/>
                </a:cubicBezTo>
                <a:cubicBezTo>
                  <a:pt x="59" y="201"/>
                  <a:pt x="59" y="201"/>
                  <a:pt x="59" y="201"/>
                </a:cubicBezTo>
                <a:cubicBezTo>
                  <a:pt x="32" y="251"/>
                  <a:pt x="15" y="308"/>
                  <a:pt x="14" y="368"/>
                </a:cubicBezTo>
                <a:cubicBezTo>
                  <a:pt x="73" y="368"/>
                  <a:pt x="73" y="368"/>
                  <a:pt x="73" y="368"/>
                </a:cubicBezTo>
                <a:cubicBezTo>
                  <a:pt x="76" y="368"/>
                  <a:pt x="80" y="371"/>
                  <a:pt x="80" y="375"/>
                </a:cubicBezTo>
                <a:cubicBezTo>
                  <a:pt x="80" y="379"/>
                  <a:pt x="76" y="382"/>
                  <a:pt x="73" y="382"/>
                </a:cubicBezTo>
                <a:cubicBezTo>
                  <a:pt x="14" y="382"/>
                  <a:pt x="14" y="382"/>
                  <a:pt x="14" y="382"/>
                </a:cubicBezTo>
                <a:cubicBezTo>
                  <a:pt x="15" y="441"/>
                  <a:pt x="31" y="498"/>
                  <a:pt x="59" y="550"/>
                </a:cubicBezTo>
                <a:cubicBezTo>
                  <a:pt x="110" y="520"/>
                  <a:pt x="110" y="520"/>
                  <a:pt x="110" y="520"/>
                </a:cubicBezTo>
                <a:cubicBezTo>
                  <a:pt x="113" y="518"/>
                  <a:pt x="117" y="520"/>
                  <a:pt x="119" y="523"/>
                </a:cubicBezTo>
                <a:cubicBezTo>
                  <a:pt x="121" y="526"/>
                  <a:pt x="120" y="530"/>
                  <a:pt x="117" y="532"/>
                </a:cubicBezTo>
                <a:cubicBezTo>
                  <a:pt x="66" y="562"/>
                  <a:pt x="66" y="562"/>
                  <a:pt x="66" y="562"/>
                </a:cubicBezTo>
                <a:cubicBezTo>
                  <a:pt x="71" y="569"/>
                  <a:pt x="76" y="577"/>
                  <a:pt x="81" y="584"/>
                </a:cubicBezTo>
                <a:cubicBezTo>
                  <a:pt x="83" y="587"/>
                  <a:pt x="82" y="592"/>
                  <a:pt x="79" y="594"/>
                </a:cubicBezTo>
                <a:cubicBezTo>
                  <a:pt x="76" y="596"/>
                  <a:pt x="72" y="595"/>
                  <a:pt x="69" y="592"/>
                </a:cubicBezTo>
                <a:cubicBezTo>
                  <a:pt x="63" y="583"/>
                  <a:pt x="56" y="573"/>
                  <a:pt x="51" y="563"/>
                </a:cubicBezTo>
                <a:cubicBezTo>
                  <a:pt x="51" y="563"/>
                  <a:pt x="50" y="563"/>
                  <a:pt x="50" y="563"/>
                </a:cubicBezTo>
                <a:cubicBezTo>
                  <a:pt x="50" y="562"/>
                  <a:pt x="50" y="562"/>
                  <a:pt x="50" y="562"/>
                </a:cubicBezTo>
                <a:cubicBezTo>
                  <a:pt x="17" y="505"/>
                  <a:pt x="0" y="441"/>
                  <a:pt x="0" y="375"/>
                </a:cubicBezTo>
                <a:cubicBezTo>
                  <a:pt x="0" y="307"/>
                  <a:pt x="18" y="244"/>
                  <a:pt x="50" y="189"/>
                </a:cubicBezTo>
                <a:cubicBezTo>
                  <a:pt x="50" y="189"/>
                  <a:pt x="50" y="188"/>
                  <a:pt x="50" y="188"/>
                </a:cubicBezTo>
                <a:cubicBezTo>
                  <a:pt x="51" y="187"/>
                  <a:pt x="51" y="187"/>
                  <a:pt x="51" y="187"/>
                </a:cubicBezTo>
                <a:cubicBezTo>
                  <a:pt x="84" y="131"/>
                  <a:pt x="130" y="84"/>
                  <a:pt x="186" y="51"/>
                </a:cubicBezTo>
                <a:cubicBezTo>
                  <a:pt x="187" y="51"/>
                  <a:pt x="187" y="51"/>
                  <a:pt x="187" y="51"/>
                </a:cubicBezTo>
                <a:cubicBezTo>
                  <a:pt x="188" y="50"/>
                  <a:pt x="188" y="50"/>
                  <a:pt x="189" y="50"/>
                </a:cubicBezTo>
                <a:cubicBezTo>
                  <a:pt x="244" y="18"/>
                  <a:pt x="307" y="0"/>
                  <a:pt x="375" y="0"/>
                </a:cubicBezTo>
                <a:cubicBezTo>
                  <a:pt x="443" y="0"/>
                  <a:pt x="506" y="18"/>
                  <a:pt x="561" y="50"/>
                </a:cubicBezTo>
                <a:cubicBezTo>
                  <a:pt x="562" y="50"/>
                  <a:pt x="562" y="50"/>
                  <a:pt x="562" y="51"/>
                </a:cubicBezTo>
                <a:cubicBezTo>
                  <a:pt x="563" y="51"/>
                  <a:pt x="563" y="51"/>
                  <a:pt x="564" y="51"/>
                </a:cubicBezTo>
                <a:cubicBezTo>
                  <a:pt x="619" y="84"/>
                  <a:pt x="666" y="131"/>
                  <a:pt x="699" y="187"/>
                </a:cubicBezTo>
                <a:cubicBezTo>
                  <a:pt x="699" y="187"/>
                  <a:pt x="699" y="187"/>
                  <a:pt x="700" y="188"/>
                </a:cubicBezTo>
                <a:cubicBezTo>
                  <a:pt x="700" y="188"/>
                  <a:pt x="700" y="189"/>
                  <a:pt x="700" y="189"/>
                </a:cubicBezTo>
                <a:cubicBezTo>
                  <a:pt x="732" y="244"/>
                  <a:pt x="750" y="307"/>
                  <a:pt x="750" y="375"/>
                </a:cubicBezTo>
                <a:cubicBezTo>
                  <a:pt x="750" y="441"/>
                  <a:pt x="733" y="505"/>
                  <a:pt x="700" y="562"/>
                </a:cubicBezTo>
                <a:cubicBezTo>
                  <a:pt x="700" y="562"/>
                  <a:pt x="700" y="562"/>
                  <a:pt x="700" y="563"/>
                </a:cubicBezTo>
                <a:close/>
                <a:moveTo>
                  <a:pt x="533" y="560"/>
                </a:moveTo>
                <a:cubicBezTo>
                  <a:pt x="533" y="636"/>
                  <a:pt x="533" y="636"/>
                  <a:pt x="533" y="636"/>
                </a:cubicBezTo>
                <a:cubicBezTo>
                  <a:pt x="533" y="640"/>
                  <a:pt x="530" y="643"/>
                  <a:pt x="526" y="643"/>
                </a:cubicBezTo>
                <a:cubicBezTo>
                  <a:pt x="224" y="643"/>
                  <a:pt x="224" y="643"/>
                  <a:pt x="224" y="643"/>
                </a:cubicBezTo>
                <a:cubicBezTo>
                  <a:pt x="220" y="643"/>
                  <a:pt x="217" y="640"/>
                  <a:pt x="217" y="636"/>
                </a:cubicBezTo>
                <a:cubicBezTo>
                  <a:pt x="217" y="560"/>
                  <a:pt x="217" y="560"/>
                  <a:pt x="217" y="560"/>
                </a:cubicBezTo>
                <a:cubicBezTo>
                  <a:pt x="217" y="556"/>
                  <a:pt x="220" y="553"/>
                  <a:pt x="224" y="553"/>
                </a:cubicBezTo>
                <a:cubicBezTo>
                  <a:pt x="526" y="553"/>
                  <a:pt x="526" y="553"/>
                  <a:pt x="526" y="553"/>
                </a:cubicBezTo>
                <a:cubicBezTo>
                  <a:pt x="530" y="553"/>
                  <a:pt x="533" y="556"/>
                  <a:pt x="533" y="560"/>
                </a:cubicBezTo>
                <a:close/>
                <a:moveTo>
                  <a:pt x="519" y="567"/>
                </a:moveTo>
                <a:cubicBezTo>
                  <a:pt x="231" y="567"/>
                  <a:pt x="231" y="567"/>
                  <a:pt x="231" y="567"/>
                </a:cubicBezTo>
                <a:cubicBezTo>
                  <a:pt x="231" y="629"/>
                  <a:pt x="231" y="629"/>
                  <a:pt x="231" y="629"/>
                </a:cubicBezTo>
                <a:cubicBezTo>
                  <a:pt x="519" y="629"/>
                  <a:pt x="519" y="629"/>
                  <a:pt x="519" y="629"/>
                </a:cubicBezTo>
                <a:lnTo>
                  <a:pt x="519" y="567"/>
                </a:lnTo>
                <a:close/>
                <a:moveTo>
                  <a:pt x="579" y="257"/>
                </a:moveTo>
                <a:cubicBezTo>
                  <a:pt x="581" y="261"/>
                  <a:pt x="580" y="265"/>
                  <a:pt x="577" y="267"/>
                </a:cubicBezTo>
                <a:cubicBezTo>
                  <a:pt x="442" y="344"/>
                  <a:pt x="442" y="344"/>
                  <a:pt x="442" y="344"/>
                </a:cubicBezTo>
                <a:cubicBezTo>
                  <a:pt x="447" y="354"/>
                  <a:pt x="449" y="364"/>
                  <a:pt x="449" y="375"/>
                </a:cubicBezTo>
                <a:cubicBezTo>
                  <a:pt x="449" y="416"/>
                  <a:pt x="416" y="449"/>
                  <a:pt x="375" y="449"/>
                </a:cubicBezTo>
                <a:cubicBezTo>
                  <a:pt x="334" y="449"/>
                  <a:pt x="301" y="416"/>
                  <a:pt x="301" y="375"/>
                </a:cubicBezTo>
                <a:cubicBezTo>
                  <a:pt x="301" y="334"/>
                  <a:pt x="334" y="301"/>
                  <a:pt x="375" y="301"/>
                </a:cubicBezTo>
                <a:cubicBezTo>
                  <a:pt x="400" y="301"/>
                  <a:pt x="422" y="313"/>
                  <a:pt x="435" y="332"/>
                </a:cubicBezTo>
                <a:cubicBezTo>
                  <a:pt x="570" y="255"/>
                  <a:pt x="570" y="255"/>
                  <a:pt x="570" y="255"/>
                </a:cubicBezTo>
                <a:cubicBezTo>
                  <a:pt x="573" y="253"/>
                  <a:pt x="577" y="254"/>
                  <a:pt x="579" y="257"/>
                </a:cubicBezTo>
                <a:close/>
                <a:moveTo>
                  <a:pt x="435" y="375"/>
                </a:moveTo>
                <a:cubicBezTo>
                  <a:pt x="435" y="342"/>
                  <a:pt x="408" y="315"/>
                  <a:pt x="375" y="315"/>
                </a:cubicBezTo>
                <a:cubicBezTo>
                  <a:pt x="342" y="315"/>
                  <a:pt x="315" y="342"/>
                  <a:pt x="315" y="375"/>
                </a:cubicBezTo>
                <a:cubicBezTo>
                  <a:pt x="315" y="408"/>
                  <a:pt x="342" y="435"/>
                  <a:pt x="375" y="435"/>
                </a:cubicBezTo>
                <a:cubicBezTo>
                  <a:pt x="408" y="435"/>
                  <a:pt x="435" y="408"/>
                  <a:pt x="435" y="3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noEditPoints="1"/>
          </p:cNvSpPr>
          <p:nvPr/>
        </p:nvSpPr>
        <p:spPr bwMode="auto">
          <a:xfrm>
            <a:off x="3263651" y="1751294"/>
            <a:ext cx="595616" cy="592557"/>
          </a:xfrm>
          <a:custGeom>
            <a:avLst/>
            <a:gdLst>
              <a:gd name="T0" fmla="*/ 546 w 577"/>
              <a:gd name="T1" fmla="*/ 127 h 574"/>
              <a:gd name="T2" fmla="*/ 531 w 577"/>
              <a:gd name="T3" fmla="*/ 50 h 574"/>
              <a:gd name="T4" fmla="*/ 96 w 577"/>
              <a:gd name="T5" fmla="*/ 0 h 574"/>
              <a:gd name="T6" fmla="*/ 45 w 577"/>
              <a:gd name="T7" fmla="*/ 127 h 574"/>
              <a:gd name="T8" fmla="*/ 0 w 577"/>
              <a:gd name="T9" fmla="*/ 158 h 574"/>
              <a:gd name="T10" fmla="*/ 31 w 577"/>
              <a:gd name="T11" fmla="*/ 270 h 574"/>
              <a:gd name="T12" fmla="*/ 45 w 577"/>
              <a:gd name="T13" fmla="*/ 462 h 574"/>
              <a:gd name="T14" fmla="*/ 94 w 577"/>
              <a:gd name="T15" fmla="*/ 543 h 574"/>
              <a:gd name="T16" fmla="*/ 165 w 577"/>
              <a:gd name="T17" fmla="*/ 574 h 574"/>
              <a:gd name="T18" fmla="*/ 196 w 577"/>
              <a:gd name="T19" fmla="*/ 512 h 574"/>
              <a:gd name="T20" fmla="*/ 380 w 577"/>
              <a:gd name="T21" fmla="*/ 543 h 574"/>
              <a:gd name="T22" fmla="*/ 451 w 577"/>
              <a:gd name="T23" fmla="*/ 574 h 574"/>
              <a:gd name="T24" fmla="*/ 482 w 577"/>
              <a:gd name="T25" fmla="*/ 512 h 574"/>
              <a:gd name="T26" fmla="*/ 531 w 577"/>
              <a:gd name="T27" fmla="*/ 270 h 574"/>
              <a:gd name="T28" fmla="*/ 568 w 577"/>
              <a:gd name="T29" fmla="*/ 261 h 574"/>
              <a:gd name="T30" fmla="*/ 577 w 577"/>
              <a:gd name="T31" fmla="*/ 158 h 574"/>
              <a:gd name="T32" fmla="*/ 31 w 577"/>
              <a:gd name="T33" fmla="*/ 256 h 574"/>
              <a:gd name="T34" fmla="*/ 14 w 577"/>
              <a:gd name="T35" fmla="*/ 158 h 574"/>
              <a:gd name="T36" fmla="*/ 45 w 577"/>
              <a:gd name="T37" fmla="*/ 141 h 574"/>
              <a:gd name="T38" fmla="*/ 182 w 577"/>
              <a:gd name="T39" fmla="*/ 543 h 574"/>
              <a:gd name="T40" fmla="*/ 125 w 577"/>
              <a:gd name="T41" fmla="*/ 560 h 574"/>
              <a:gd name="T42" fmla="*/ 108 w 577"/>
              <a:gd name="T43" fmla="*/ 512 h 574"/>
              <a:gd name="T44" fmla="*/ 182 w 577"/>
              <a:gd name="T45" fmla="*/ 543 h 574"/>
              <a:gd name="T46" fmla="*/ 451 w 577"/>
              <a:gd name="T47" fmla="*/ 560 h 574"/>
              <a:gd name="T48" fmla="*/ 394 w 577"/>
              <a:gd name="T49" fmla="*/ 543 h 574"/>
              <a:gd name="T50" fmla="*/ 468 w 577"/>
              <a:gd name="T51" fmla="*/ 512 h 574"/>
              <a:gd name="T52" fmla="*/ 517 w 577"/>
              <a:gd name="T53" fmla="*/ 134 h 574"/>
              <a:gd name="T54" fmla="*/ 517 w 577"/>
              <a:gd name="T55" fmla="*/ 134 h 574"/>
              <a:gd name="T56" fmla="*/ 481 w 577"/>
              <a:gd name="T57" fmla="*/ 498 h 574"/>
              <a:gd name="T58" fmla="*/ 59 w 577"/>
              <a:gd name="T59" fmla="*/ 462 h 574"/>
              <a:gd name="T60" fmla="*/ 96 w 577"/>
              <a:gd name="T61" fmla="*/ 14 h 574"/>
              <a:gd name="T62" fmla="*/ 517 w 577"/>
              <a:gd name="T63" fmla="*/ 50 h 574"/>
              <a:gd name="T64" fmla="*/ 558 w 577"/>
              <a:gd name="T65" fmla="*/ 251 h 574"/>
              <a:gd name="T66" fmla="*/ 531 w 577"/>
              <a:gd name="T67" fmla="*/ 256 h 574"/>
              <a:gd name="T68" fmla="*/ 546 w 577"/>
              <a:gd name="T69" fmla="*/ 141 h 574"/>
              <a:gd name="T70" fmla="*/ 563 w 577"/>
              <a:gd name="T71" fmla="*/ 239 h 574"/>
              <a:gd name="T72" fmla="*/ 138 w 577"/>
              <a:gd name="T73" fmla="*/ 364 h 574"/>
              <a:gd name="T74" fmla="*/ 138 w 577"/>
              <a:gd name="T75" fmla="*/ 452 h 574"/>
              <a:gd name="T76" fmla="*/ 138 w 577"/>
              <a:gd name="T77" fmla="*/ 364 h 574"/>
              <a:gd name="T78" fmla="*/ 108 w 577"/>
              <a:gd name="T79" fmla="*/ 408 h 574"/>
              <a:gd name="T80" fmla="*/ 168 w 577"/>
              <a:gd name="T81" fmla="*/ 408 h 574"/>
              <a:gd name="T82" fmla="*/ 179 w 577"/>
              <a:gd name="T83" fmla="*/ 107 h 574"/>
              <a:gd name="T84" fmla="*/ 429 w 577"/>
              <a:gd name="T85" fmla="*/ 75 h 574"/>
              <a:gd name="T86" fmla="*/ 179 w 577"/>
              <a:gd name="T87" fmla="*/ 43 h 574"/>
              <a:gd name="T88" fmla="*/ 179 w 577"/>
              <a:gd name="T89" fmla="*/ 107 h 574"/>
              <a:gd name="T90" fmla="*/ 397 w 577"/>
              <a:gd name="T91" fmla="*/ 57 h 574"/>
              <a:gd name="T92" fmla="*/ 397 w 577"/>
              <a:gd name="T93" fmla="*/ 93 h 574"/>
              <a:gd name="T94" fmla="*/ 161 w 577"/>
              <a:gd name="T95" fmla="*/ 75 h 574"/>
              <a:gd name="T96" fmla="*/ 131 w 577"/>
              <a:gd name="T97" fmla="*/ 326 h 574"/>
              <a:gd name="T98" fmla="*/ 477 w 577"/>
              <a:gd name="T99" fmla="*/ 295 h 574"/>
              <a:gd name="T100" fmla="*/ 446 w 577"/>
              <a:gd name="T101" fmla="*/ 143 h 574"/>
              <a:gd name="T102" fmla="*/ 99 w 577"/>
              <a:gd name="T103" fmla="*/ 174 h 574"/>
              <a:gd name="T104" fmla="*/ 131 w 577"/>
              <a:gd name="T105" fmla="*/ 326 h 574"/>
              <a:gd name="T106" fmla="*/ 131 w 577"/>
              <a:gd name="T107" fmla="*/ 157 h 574"/>
              <a:gd name="T108" fmla="*/ 463 w 577"/>
              <a:gd name="T109" fmla="*/ 174 h 574"/>
              <a:gd name="T110" fmla="*/ 446 w 577"/>
              <a:gd name="T111" fmla="*/ 312 h 574"/>
              <a:gd name="T112" fmla="*/ 113 w 577"/>
              <a:gd name="T113" fmla="*/ 295 h 574"/>
              <a:gd name="T114" fmla="*/ 439 w 577"/>
              <a:gd name="T115" fmla="*/ 364 h 574"/>
              <a:gd name="T116" fmla="*/ 439 w 577"/>
              <a:gd name="T117" fmla="*/ 452 h 574"/>
              <a:gd name="T118" fmla="*/ 439 w 577"/>
              <a:gd name="T119" fmla="*/ 364 h 574"/>
              <a:gd name="T120" fmla="*/ 409 w 577"/>
              <a:gd name="T121" fmla="*/ 408 h 574"/>
              <a:gd name="T122" fmla="*/ 469 w 577"/>
              <a:gd name="T123" fmla="*/ 408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7" h="574">
                <a:moveTo>
                  <a:pt x="577" y="158"/>
                </a:moveTo>
                <a:cubicBezTo>
                  <a:pt x="577" y="141"/>
                  <a:pt x="563" y="127"/>
                  <a:pt x="546" y="127"/>
                </a:cubicBezTo>
                <a:cubicBezTo>
                  <a:pt x="531" y="127"/>
                  <a:pt x="531" y="127"/>
                  <a:pt x="531" y="127"/>
                </a:cubicBezTo>
                <a:cubicBezTo>
                  <a:pt x="531" y="50"/>
                  <a:pt x="531" y="50"/>
                  <a:pt x="531" y="50"/>
                </a:cubicBezTo>
                <a:cubicBezTo>
                  <a:pt x="531" y="22"/>
                  <a:pt x="508" y="0"/>
                  <a:pt x="481" y="0"/>
                </a:cubicBezTo>
                <a:cubicBezTo>
                  <a:pt x="96" y="0"/>
                  <a:pt x="96" y="0"/>
                  <a:pt x="96" y="0"/>
                </a:cubicBezTo>
                <a:cubicBezTo>
                  <a:pt x="68" y="0"/>
                  <a:pt x="45" y="22"/>
                  <a:pt x="45" y="50"/>
                </a:cubicBezTo>
                <a:cubicBezTo>
                  <a:pt x="45" y="127"/>
                  <a:pt x="45" y="127"/>
                  <a:pt x="45" y="127"/>
                </a:cubicBezTo>
                <a:cubicBezTo>
                  <a:pt x="31" y="127"/>
                  <a:pt x="31" y="127"/>
                  <a:pt x="31" y="127"/>
                </a:cubicBezTo>
                <a:cubicBezTo>
                  <a:pt x="14" y="127"/>
                  <a:pt x="0" y="141"/>
                  <a:pt x="0" y="158"/>
                </a:cubicBezTo>
                <a:cubicBezTo>
                  <a:pt x="0" y="239"/>
                  <a:pt x="0" y="239"/>
                  <a:pt x="0" y="239"/>
                </a:cubicBezTo>
                <a:cubicBezTo>
                  <a:pt x="0" y="256"/>
                  <a:pt x="14" y="270"/>
                  <a:pt x="31" y="270"/>
                </a:cubicBezTo>
                <a:cubicBezTo>
                  <a:pt x="45" y="270"/>
                  <a:pt x="45" y="270"/>
                  <a:pt x="45" y="270"/>
                </a:cubicBezTo>
                <a:cubicBezTo>
                  <a:pt x="45" y="462"/>
                  <a:pt x="45" y="462"/>
                  <a:pt x="45" y="462"/>
                </a:cubicBezTo>
                <a:cubicBezTo>
                  <a:pt x="45" y="489"/>
                  <a:pt x="67" y="511"/>
                  <a:pt x="94" y="512"/>
                </a:cubicBezTo>
                <a:cubicBezTo>
                  <a:pt x="94" y="543"/>
                  <a:pt x="94" y="543"/>
                  <a:pt x="94" y="543"/>
                </a:cubicBezTo>
                <a:cubicBezTo>
                  <a:pt x="94" y="560"/>
                  <a:pt x="108" y="574"/>
                  <a:pt x="125" y="574"/>
                </a:cubicBezTo>
                <a:cubicBezTo>
                  <a:pt x="165" y="574"/>
                  <a:pt x="165" y="574"/>
                  <a:pt x="165" y="574"/>
                </a:cubicBezTo>
                <a:cubicBezTo>
                  <a:pt x="182" y="574"/>
                  <a:pt x="196" y="560"/>
                  <a:pt x="196" y="543"/>
                </a:cubicBezTo>
                <a:cubicBezTo>
                  <a:pt x="196" y="512"/>
                  <a:pt x="196" y="512"/>
                  <a:pt x="196" y="512"/>
                </a:cubicBezTo>
                <a:cubicBezTo>
                  <a:pt x="380" y="512"/>
                  <a:pt x="380" y="512"/>
                  <a:pt x="380" y="512"/>
                </a:cubicBezTo>
                <a:cubicBezTo>
                  <a:pt x="380" y="543"/>
                  <a:pt x="380" y="543"/>
                  <a:pt x="380" y="543"/>
                </a:cubicBezTo>
                <a:cubicBezTo>
                  <a:pt x="380" y="560"/>
                  <a:pt x="394" y="574"/>
                  <a:pt x="411" y="574"/>
                </a:cubicBezTo>
                <a:cubicBezTo>
                  <a:pt x="451" y="574"/>
                  <a:pt x="451" y="574"/>
                  <a:pt x="451" y="574"/>
                </a:cubicBezTo>
                <a:cubicBezTo>
                  <a:pt x="468" y="574"/>
                  <a:pt x="482" y="560"/>
                  <a:pt x="482" y="543"/>
                </a:cubicBezTo>
                <a:cubicBezTo>
                  <a:pt x="482" y="512"/>
                  <a:pt x="482" y="512"/>
                  <a:pt x="482" y="512"/>
                </a:cubicBezTo>
                <a:cubicBezTo>
                  <a:pt x="509" y="511"/>
                  <a:pt x="531" y="489"/>
                  <a:pt x="531" y="462"/>
                </a:cubicBezTo>
                <a:cubicBezTo>
                  <a:pt x="531" y="270"/>
                  <a:pt x="531" y="270"/>
                  <a:pt x="531" y="270"/>
                </a:cubicBezTo>
                <a:cubicBezTo>
                  <a:pt x="546" y="270"/>
                  <a:pt x="546" y="270"/>
                  <a:pt x="546" y="270"/>
                </a:cubicBezTo>
                <a:cubicBezTo>
                  <a:pt x="554" y="270"/>
                  <a:pt x="562" y="267"/>
                  <a:pt x="568" y="261"/>
                </a:cubicBezTo>
                <a:cubicBezTo>
                  <a:pt x="574" y="255"/>
                  <a:pt x="577" y="247"/>
                  <a:pt x="577" y="239"/>
                </a:cubicBezTo>
                <a:lnTo>
                  <a:pt x="577" y="158"/>
                </a:lnTo>
                <a:close/>
                <a:moveTo>
                  <a:pt x="45" y="256"/>
                </a:moveTo>
                <a:cubicBezTo>
                  <a:pt x="31" y="256"/>
                  <a:pt x="31" y="256"/>
                  <a:pt x="31" y="256"/>
                </a:cubicBezTo>
                <a:cubicBezTo>
                  <a:pt x="21" y="256"/>
                  <a:pt x="14" y="248"/>
                  <a:pt x="14" y="239"/>
                </a:cubicBezTo>
                <a:cubicBezTo>
                  <a:pt x="14" y="158"/>
                  <a:pt x="14" y="158"/>
                  <a:pt x="14" y="158"/>
                </a:cubicBezTo>
                <a:cubicBezTo>
                  <a:pt x="14" y="149"/>
                  <a:pt x="21" y="141"/>
                  <a:pt x="31" y="141"/>
                </a:cubicBezTo>
                <a:cubicBezTo>
                  <a:pt x="45" y="141"/>
                  <a:pt x="45" y="141"/>
                  <a:pt x="45" y="141"/>
                </a:cubicBezTo>
                <a:lnTo>
                  <a:pt x="45" y="256"/>
                </a:lnTo>
                <a:close/>
                <a:moveTo>
                  <a:pt x="182" y="543"/>
                </a:moveTo>
                <a:cubicBezTo>
                  <a:pt x="182" y="552"/>
                  <a:pt x="175" y="560"/>
                  <a:pt x="165" y="560"/>
                </a:cubicBezTo>
                <a:cubicBezTo>
                  <a:pt x="125" y="560"/>
                  <a:pt x="125" y="560"/>
                  <a:pt x="125" y="560"/>
                </a:cubicBezTo>
                <a:cubicBezTo>
                  <a:pt x="116" y="560"/>
                  <a:pt x="108" y="552"/>
                  <a:pt x="108" y="543"/>
                </a:cubicBezTo>
                <a:cubicBezTo>
                  <a:pt x="108" y="512"/>
                  <a:pt x="108" y="512"/>
                  <a:pt x="108" y="512"/>
                </a:cubicBezTo>
                <a:cubicBezTo>
                  <a:pt x="182" y="512"/>
                  <a:pt x="182" y="512"/>
                  <a:pt x="182" y="512"/>
                </a:cubicBezTo>
                <a:lnTo>
                  <a:pt x="182" y="543"/>
                </a:lnTo>
                <a:close/>
                <a:moveTo>
                  <a:pt x="468" y="543"/>
                </a:moveTo>
                <a:cubicBezTo>
                  <a:pt x="468" y="552"/>
                  <a:pt x="461" y="560"/>
                  <a:pt x="451" y="560"/>
                </a:cubicBezTo>
                <a:cubicBezTo>
                  <a:pt x="411" y="560"/>
                  <a:pt x="411" y="560"/>
                  <a:pt x="411" y="560"/>
                </a:cubicBezTo>
                <a:cubicBezTo>
                  <a:pt x="402" y="560"/>
                  <a:pt x="394" y="552"/>
                  <a:pt x="394" y="543"/>
                </a:cubicBezTo>
                <a:cubicBezTo>
                  <a:pt x="394" y="512"/>
                  <a:pt x="394" y="512"/>
                  <a:pt x="394" y="512"/>
                </a:cubicBezTo>
                <a:cubicBezTo>
                  <a:pt x="468" y="512"/>
                  <a:pt x="468" y="512"/>
                  <a:pt x="468" y="512"/>
                </a:cubicBezTo>
                <a:lnTo>
                  <a:pt x="468" y="543"/>
                </a:lnTo>
                <a:close/>
                <a:moveTo>
                  <a:pt x="517" y="134"/>
                </a:moveTo>
                <a:cubicBezTo>
                  <a:pt x="517" y="134"/>
                  <a:pt x="517" y="134"/>
                  <a:pt x="517" y="134"/>
                </a:cubicBezTo>
                <a:cubicBezTo>
                  <a:pt x="517" y="134"/>
                  <a:pt x="517" y="134"/>
                  <a:pt x="517" y="134"/>
                </a:cubicBezTo>
                <a:cubicBezTo>
                  <a:pt x="517" y="462"/>
                  <a:pt x="517" y="462"/>
                  <a:pt x="517" y="462"/>
                </a:cubicBezTo>
                <a:cubicBezTo>
                  <a:pt x="517" y="482"/>
                  <a:pt x="501" y="498"/>
                  <a:pt x="481" y="498"/>
                </a:cubicBezTo>
                <a:cubicBezTo>
                  <a:pt x="96" y="498"/>
                  <a:pt x="96" y="498"/>
                  <a:pt x="96" y="498"/>
                </a:cubicBezTo>
                <a:cubicBezTo>
                  <a:pt x="76" y="498"/>
                  <a:pt x="59" y="482"/>
                  <a:pt x="59" y="462"/>
                </a:cubicBezTo>
                <a:cubicBezTo>
                  <a:pt x="59" y="50"/>
                  <a:pt x="59" y="50"/>
                  <a:pt x="59" y="50"/>
                </a:cubicBezTo>
                <a:cubicBezTo>
                  <a:pt x="59" y="30"/>
                  <a:pt x="76" y="14"/>
                  <a:pt x="96" y="14"/>
                </a:cubicBezTo>
                <a:cubicBezTo>
                  <a:pt x="481" y="14"/>
                  <a:pt x="481" y="14"/>
                  <a:pt x="481" y="14"/>
                </a:cubicBezTo>
                <a:cubicBezTo>
                  <a:pt x="501" y="14"/>
                  <a:pt x="517" y="30"/>
                  <a:pt x="517" y="50"/>
                </a:cubicBezTo>
                <a:lnTo>
                  <a:pt x="517" y="134"/>
                </a:lnTo>
                <a:close/>
                <a:moveTo>
                  <a:pt x="558" y="251"/>
                </a:moveTo>
                <a:cubicBezTo>
                  <a:pt x="555" y="254"/>
                  <a:pt x="550" y="256"/>
                  <a:pt x="546" y="256"/>
                </a:cubicBezTo>
                <a:cubicBezTo>
                  <a:pt x="531" y="256"/>
                  <a:pt x="531" y="256"/>
                  <a:pt x="531" y="256"/>
                </a:cubicBezTo>
                <a:cubicBezTo>
                  <a:pt x="531" y="141"/>
                  <a:pt x="531" y="141"/>
                  <a:pt x="531" y="141"/>
                </a:cubicBezTo>
                <a:cubicBezTo>
                  <a:pt x="546" y="141"/>
                  <a:pt x="546" y="141"/>
                  <a:pt x="546" y="141"/>
                </a:cubicBezTo>
                <a:cubicBezTo>
                  <a:pt x="555" y="141"/>
                  <a:pt x="563" y="149"/>
                  <a:pt x="563" y="158"/>
                </a:cubicBezTo>
                <a:cubicBezTo>
                  <a:pt x="563" y="239"/>
                  <a:pt x="563" y="239"/>
                  <a:pt x="563" y="239"/>
                </a:cubicBezTo>
                <a:cubicBezTo>
                  <a:pt x="563" y="243"/>
                  <a:pt x="561" y="248"/>
                  <a:pt x="558" y="251"/>
                </a:cubicBezTo>
                <a:close/>
                <a:moveTo>
                  <a:pt x="138" y="364"/>
                </a:moveTo>
                <a:cubicBezTo>
                  <a:pt x="113" y="364"/>
                  <a:pt x="94" y="384"/>
                  <a:pt x="94" y="408"/>
                </a:cubicBezTo>
                <a:cubicBezTo>
                  <a:pt x="94" y="433"/>
                  <a:pt x="113" y="452"/>
                  <a:pt x="138" y="452"/>
                </a:cubicBezTo>
                <a:cubicBezTo>
                  <a:pt x="162" y="452"/>
                  <a:pt x="182" y="433"/>
                  <a:pt x="182" y="408"/>
                </a:cubicBezTo>
                <a:cubicBezTo>
                  <a:pt x="182" y="384"/>
                  <a:pt x="162" y="364"/>
                  <a:pt x="138" y="364"/>
                </a:cubicBezTo>
                <a:close/>
                <a:moveTo>
                  <a:pt x="138" y="438"/>
                </a:moveTo>
                <a:cubicBezTo>
                  <a:pt x="121" y="438"/>
                  <a:pt x="108" y="425"/>
                  <a:pt x="108" y="408"/>
                </a:cubicBezTo>
                <a:cubicBezTo>
                  <a:pt x="108" y="392"/>
                  <a:pt x="121" y="378"/>
                  <a:pt x="138" y="378"/>
                </a:cubicBezTo>
                <a:cubicBezTo>
                  <a:pt x="154" y="378"/>
                  <a:pt x="168" y="392"/>
                  <a:pt x="168" y="408"/>
                </a:cubicBezTo>
                <a:cubicBezTo>
                  <a:pt x="168" y="425"/>
                  <a:pt x="154" y="438"/>
                  <a:pt x="138" y="438"/>
                </a:cubicBezTo>
                <a:close/>
                <a:moveTo>
                  <a:pt x="179" y="107"/>
                </a:moveTo>
                <a:cubicBezTo>
                  <a:pt x="397" y="107"/>
                  <a:pt x="397" y="107"/>
                  <a:pt x="397" y="107"/>
                </a:cubicBezTo>
                <a:cubicBezTo>
                  <a:pt x="415" y="107"/>
                  <a:pt x="429" y="92"/>
                  <a:pt x="429" y="75"/>
                </a:cubicBezTo>
                <a:cubicBezTo>
                  <a:pt x="429" y="57"/>
                  <a:pt x="415" y="43"/>
                  <a:pt x="397" y="43"/>
                </a:cubicBezTo>
                <a:cubicBezTo>
                  <a:pt x="179" y="43"/>
                  <a:pt x="179" y="43"/>
                  <a:pt x="179" y="43"/>
                </a:cubicBezTo>
                <a:cubicBezTo>
                  <a:pt x="162" y="43"/>
                  <a:pt x="147" y="57"/>
                  <a:pt x="147" y="75"/>
                </a:cubicBezTo>
                <a:cubicBezTo>
                  <a:pt x="147" y="92"/>
                  <a:pt x="162" y="107"/>
                  <a:pt x="179" y="107"/>
                </a:cubicBezTo>
                <a:close/>
                <a:moveTo>
                  <a:pt x="179" y="57"/>
                </a:moveTo>
                <a:cubicBezTo>
                  <a:pt x="397" y="57"/>
                  <a:pt x="397" y="57"/>
                  <a:pt x="397" y="57"/>
                </a:cubicBezTo>
                <a:cubicBezTo>
                  <a:pt x="407" y="57"/>
                  <a:pt x="415" y="65"/>
                  <a:pt x="415" y="75"/>
                </a:cubicBezTo>
                <a:cubicBezTo>
                  <a:pt x="415" y="85"/>
                  <a:pt x="407" y="93"/>
                  <a:pt x="397" y="93"/>
                </a:cubicBezTo>
                <a:cubicBezTo>
                  <a:pt x="179" y="93"/>
                  <a:pt x="179" y="93"/>
                  <a:pt x="179" y="93"/>
                </a:cubicBezTo>
                <a:cubicBezTo>
                  <a:pt x="169" y="93"/>
                  <a:pt x="161" y="85"/>
                  <a:pt x="161" y="75"/>
                </a:cubicBezTo>
                <a:cubicBezTo>
                  <a:pt x="161" y="65"/>
                  <a:pt x="169" y="57"/>
                  <a:pt x="179" y="57"/>
                </a:cubicBezTo>
                <a:close/>
                <a:moveTo>
                  <a:pt x="131" y="326"/>
                </a:moveTo>
                <a:cubicBezTo>
                  <a:pt x="446" y="326"/>
                  <a:pt x="446" y="326"/>
                  <a:pt x="446" y="326"/>
                </a:cubicBezTo>
                <a:cubicBezTo>
                  <a:pt x="463" y="326"/>
                  <a:pt x="477" y="312"/>
                  <a:pt x="477" y="295"/>
                </a:cubicBezTo>
                <a:cubicBezTo>
                  <a:pt x="477" y="174"/>
                  <a:pt x="477" y="174"/>
                  <a:pt x="477" y="174"/>
                </a:cubicBezTo>
                <a:cubicBezTo>
                  <a:pt x="477" y="157"/>
                  <a:pt x="463" y="143"/>
                  <a:pt x="446" y="143"/>
                </a:cubicBezTo>
                <a:cubicBezTo>
                  <a:pt x="131" y="143"/>
                  <a:pt x="131" y="143"/>
                  <a:pt x="131" y="143"/>
                </a:cubicBezTo>
                <a:cubicBezTo>
                  <a:pt x="113" y="143"/>
                  <a:pt x="99" y="157"/>
                  <a:pt x="99" y="174"/>
                </a:cubicBezTo>
                <a:cubicBezTo>
                  <a:pt x="99" y="295"/>
                  <a:pt x="99" y="295"/>
                  <a:pt x="99" y="295"/>
                </a:cubicBezTo>
                <a:cubicBezTo>
                  <a:pt x="99" y="312"/>
                  <a:pt x="113" y="326"/>
                  <a:pt x="131" y="326"/>
                </a:cubicBezTo>
                <a:close/>
                <a:moveTo>
                  <a:pt x="113" y="174"/>
                </a:moveTo>
                <a:cubicBezTo>
                  <a:pt x="113" y="164"/>
                  <a:pt x="121" y="157"/>
                  <a:pt x="131" y="157"/>
                </a:cubicBezTo>
                <a:cubicBezTo>
                  <a:pt x="446" y="157"/>
                  <a:pt x="446" y="157"/>
                  <a:pt x="446" y="157"/>
                </a:cubicBezTo>
                <a:cubicBezTo>
                  <a:pt x="455" y="157"/>
                  <a:pt x="463" y="164"/>
                  <a:pt x="463" y="174"/>
                </a:cubicBezTo>
                <a:cubicBezTo>
                  <a:pt x="463" y="295"/>
                  <a:pt x="463" y="295"/>
                  <a:pt x="463" y="295"/>
                </a:cubicBezTo>
                <a:cubicBezTo>
                  <a:pt x="463" y="304"/>
                  <a:pt x="455" y="312"/>
                  <a:pt x="446" y="312"/>
                </a:cubicBezTo>
                <a:cubicBezTo>
                  <a:pt x="131" y="312"/>
                  <a:pt x="131" y="312"/>
                  <a:pt x="131" y="312"/>
                </a:cubicBezTo>
                <a:cubicBezTo>
                  <a:pt x="121" y="312"/>
                  <a:pt x="113" y="304"/>
                  <a:pt x="113" y="295"/>
                </a:cubicBezTo>
                <a:lnTo>
                  <a:pt x="113" y="174"/>
                </a:lnTo>
                <a:close/>
                <a:moveTo>
                  <a:pt x="439" y="364"/>
                </a:moveTo>
                <a:cubicBezTo>
                  <a:pt x="415" y="364"/>
                  <a:pt x="395" y="384"/>
                  <a:pt x="395" y="408"/>
                </a:cubicBezTo>
                <a:cubicBezTo>
                  <a:pt x="395" y="433"/>
                  <a:pt x="415" y="452"/>
                  <a:pt x="439" y="452"/>
                </a:cubicBezTo>
                <a:cubicBezTo>
                  <a:pt x="463" y="452"/>
                  <a:pt x="483" y="433"/>
                  <a:pt x="483" y="408"/>
                </a:cubicBezTo>
                <a:cubicBezTo>
                  <a:pt x="483" y="384"/>
                  <a:pt x="463" y="364"/>
                  <a:pt x="439" y="364"/>
                </a:cubicBezTo>
                <a:close/>
                <a:moveTo>
                  <a:pt x="439" y="438"/>
                </a:moveTo>
                <a:cubicBezTo>
                  <a:pt x="422" y="438"/>
                  <a:pt x="409" y="425"/>
                  <a:pt x="409" y="408"/>
                </a:cubicBezTo>
                <a:cubicBezTo>
                  <a:pt x="409" y="392"/>
                  <a:pt x="422" y="378"/>
                  <a:pt x="439" y="378"/>
                </a:cubicBezTo>
                <a:cubicBezTo>
                  <a:pt x="455" y="378"/>
                  <a:pt x="469" y="392"/>
                  <a:pt x="469" y="408"/>
                </a:cubicBezTo>
                <a:cubicBezTo>
                  <a:pt x="469" y="425"/>
                  <a:pt x="455" y="438"/>
                  <a:pt x="439" y="4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6835946" y="1732940"/>
            <a:ext cx="437426" cy="698746"/>
          </a:xfrm>
          <a:custGeom>
            <a:avLst/>
            <a:gdLst>
              <a:gd name="T0" fmla="*/ 417 w 424"/>
              <a:gd name="T1" fmla="*/ 0 h 677"/>
              <a:gd name="T2" fmla="*/ 410 w 424"/>
              <a:gd name="T3" fmla="*/ 38 h 677"/>
              <a:gd name="T4" fmla="*/ 280 w 424"/>
              <a:gd name="T5" fmla="*/ 47 h 677"/>
              <a:gd name="T6" fmla="*/ 275 w 424"/>
              <a:gd name="T7" fmla="*/ 0 h 677"/>
              <a:gd name="T8" fmla="*/ 157 w 424"/>
              <a:gd name="T9" fmla="*/ 250 h 677"/>
              <a:gd name="T10" fmla="*/ 150 w 424"/>
              <a:gd name="T11" fmla="*/ 0 h 677"/>
              <a:gd name="T12" fmla="*/ 143 w 424"/>
              <a:gd name="T13" fmla="*/ 47 h 677"/>
              <a:gd name="T14" fmla="*/ 14 w 424"/>
              <a:gd name="T15" fmla="*/ 7 h 677"/>
              <a:gd name="T16" fmla="*/ 0 w 424"/>
              <a:gd name="T17" fmla="*/ 7 h 677"/>
              <a:gd name="T18" fmla="*/ 7 w 424"/>
              <a:gd name="T19" fmla="*/ 677 h 677"/>
              <a:gd name="T20" fmla="*/ 14 w 424"/>
              <a:gd name="T21" fmla="*/ 646 h 677"/>
              <a:gd name="T22" fmla="*/ 143 w 424"/>
              <a:gd name="T23" fmla="*/ 670 h 677"/>
              <a:gd name="T24" fmla="*/ 157 w 424"/>
              <a:gd name="T25" fmla="*/ 670 h 677"/>
              <a:gd name="T26" fmla="*/ 244 w 424"/>
              <a:gd name="T27" fmla="*/ 392 h 677"/>
              <a:gd name="T28" fmla="*/ 424 w 424"/>
              <a:gd name="T29" fmla="*/ 57 h 677"/>
              <a:gd name="T30" fmla="*/ 424 w 424"/>
              <a:gd name="T31" fmla="*/ 52 h 677"/>
              <a:gd name="T32" fmla="*/ 424 w 424"/>
              <a:gd name="T33" fmla="*/ 7 h 677"/>
              <a:gd name="T34" fmla="*/ 398 w 424"/>
              <a:gd name="T35" fmla="*/ 131 h 677"/>
              <a:gd name="T36" fmla="*/ 278 w 424"/>
              <a:gd name="T37" fmla="*/ 61 h 677"/>
              <a:gd name="T38" fmla="*/ 361 w 424"/>
              <a:gd name="T39" fmla="*/ 214 h 677"/>
              <a:gd name="T40" fmla="*/ 252 w 424"/>
              <a:gd name="T41" fmla="*/ 145 h 677"/>
              <a:gd name="T42" fmla="*/ 361 w 424"/>
              <a:gd name="T43" fmla="*/ 214 h 677"/>
              <a:gd name="T44" fmla="*/ 195 w 424"/>
              <a:gd name="T45" fmla="*/ 228 h 677"/>
              <a:gd name="T46" fmla="*/ 300 w 424"/>
              <a:gd name="T47" fmla="*/ 298 h 677"/>
              <a:gd name="T48" fmla="*/ 157 w 424"/>
              <a:gd name="T49" fmla="*/ 271 h 677"/>
              <a:gd name="T50" fmla="*/ 234 w 424"/>
              <a:gd name="T51" fmla="*/ 382 h 677"/>
              <a:gd name="T52" fmla="*/ 157 w 424"/>
              <a:gd name="T53" fmla="*/ 312 h 677"/>
              <a:gd name="T54" fmla="*/ 234 w 424"/>
              <a:gd name="T55" fmla="*/ 382 h 677"/>
              <a:gd name="T56" fmla="*/ 68 w 424"/>
              <a:gd name="T57" fmla="*/ 382 h 677"/>
              <a:gd name="T58" fmla="*/ 143 w 424"/>
              <a:gd name="T59" fmla="*/ 382 h 677"/>
              <a:gd name="T60" fmla="*/ 32 w 424"/>
              <a:gd name="T61" fmla="*/ 465 h 677"/>
              <a:gd name="T62" fmla="*/ 143 w 424"/>
              <a:gd name="T63" fmla="*/ 396 h 677"/>
              <a:gd name="T64" fmla="*/ 14 w 424"/>
              <a:gd name="T65" fmla="*/ 465 h 677"/>
              <a:gd name="T66" fmla="*/ 44 w 424"/>
              <a:gd name="T67" fmla="*/ 396 h 677"/>
              <a:gd name="T68" fmla="*/ 14 w 424"/>
              <a:gd name="T69" fmla="*/ 465 h 677"/>
              <a:gd name="T70" fmla="*/ 14 w 424"/>
              <a:gd name="T71" fmla="*/ 312 h 677"/>
              <a:gd name="T72" fmla="*/ 52 w 424"/>
              <a:gd name="T73" fmla="*/ 382 h 677"/>
              <a:gd name="T74" fmla="*/ 113 w 424"/>
              <a:gd name="T75" fmla="*/ 298 h 677"/>
              <a:gd name="T76" fmla="*/ 14 w 424"/>
              <a:gd name="T77" fmla="*/ 228 h 677"/>
              <a:gd name="T78" fmla="*/ 143 w 424"/>
              <a:gd name="T79" fmla="*/ 265 h 677"/>
              <a:gd name="T80" fmla="*/ 143 w 424"/>
              <a:gd name="T81" fmla="*/ 214 h 677"/>
              <a:gd name="T82" fmla="*/ 14 w 424"/>
              <a:gd name="T83" fmla="*/ 145 h 677"/>
              <a:gd name="T84" fmla="*/ 143 w 424"/>
              <a:gd name="T85" fmla="*/ 214 h 677"/>
              <a:gd name="T86" fmla="*/ 143 w 424"/>
              <a:gd name="T87" fmla="*/ 479 h 677"/>
              <a:gd name="T88" fmla="*/ 16 w 424"/>
              <a:gd name="T89" fmla="*/ 549 h 677"/>
              <a:gd name="T90" fmla="*/ 157 w 424"/>
              <a:gd name="T91" fmla="*/ 396 h 677"/>
              <a:gd name="T92" fmla="*/ 157 w 424"/>
              <a:gd name="T93" fmla="*/ 545 h 677"/>
              <a:gd name="T94" fmla="*/ 143 w 424"/>
              <a:gd name="T95" fmla="*/ 61 h 677"/>
              <a:gd name="T96" fmla="*/ 14 w 424"/>
              <a:gd name="T97" fmla="*/ 131 h 677"/>
              <a:gd name="T98" fmla="*/ 143 w 424"/>
              <a:gd name="T99" fmla="*/ 61 h 677"/>
              <a:gd name="T100" fmla="*/ 14 w 424"/>
              <a:gd name="T101" fmla="*/ 596 h 677"/>
              <a:gd name="T102" fmla="*/ 143 w 424"/>
              <a:gd name="T103" fmla="*/ 563 h 677"/>
              <a:gd name="T104" fmla="*/ 14 w 424"/>
              <a:gd name="T105" fmla="*/ 63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4" h="677">
                <a:moveTo>
                  <a:pt x="424" y="7"/>
                </a:moveTo>
                <a:cubicBezTo>
                  <a:pt x="424" y="3"/>
                  <a:pt x="421" y="0"/>
                  <a:pt x="417" y="0"/>
                </a:cubicBezTo>
                <a:cubicBezTo>
                  <a:pt x="413" y="0"/>
                  <a:pt x="410" y="3"/>
                  <a:pt x="410" y="7"/>
                </a:cubicBezTo>
                <a:cubicBezTo>
                  <a:pt x="410" y="38"/>
                  <a:pt x="410" y="38"/>
                  <a:pt x="410" y="38"/>
                </a:cubicBezTo>
                <a:cubicBezTo>
                  <a:pt x="410" y="41"/>
                  <a:pt x="410" y="44"/>
                  <a:pt x="410" y="47"/>
                </a:cubicBezTo>
                <a:cubicBezTo>
                  <a:pt x="280" y="47"/>
                  <a:pt x="280" y="47"/>
                  <a:pt x="280" y="47"/>
                </a:cubicBezTo>
                <a:cubicBezTo>
                  <a:pt x="281" y="35"/>
                  <a:pt x="282" y="21"/>
                  <a:pt x="282" y="7"/>
                </a:cubicBezTo>
                <a:cubicBezTo>
                  <a:pt x="282" y="3"/>
                  <a:pt x="279" y="0"/>
                  <a:pt x="275" y="0"/>
                </a:cubicBezTo>
                <a:cubicBezTo>
                  <a:pt x="271" y="0"/>
                  <a:pt x="268" y="3"/>
                  <a:pt x="268" y="7"/>
                </a:cubicBezTo>
                <a:cubicBezTo>
                  <a:pt x="268" y="123"/>
                  <a:pt x="215" y="187"/>
                  <a:pt x="157" y="250"/>
                </a:cubicBezTo>
                <a:cubicBezTo>
                  <a:pt x="157" y="7"/>
                  <a:pt x="157" y="7"/>
                  <a:pt x="157" y="7"/>
                </a:cubicBezTo>
                <a:cubicBezTo>
                  <a:pt x="157" y="3"/>
                  <a:pt x="154" y="0"/>
                  <a:pt x="150" y="0"/>
                </a:cubicBezTo>
                <a:cubicBezTo>
                  <a:pt x="146" y="0"/>
                  <a:pt x="143" y="3"/>
                  <a:pt x="143" y="7"/>
                </a:cubicBezTo>
                <a:cubicBezTo>
                  <a:pt x="143" y="47"/>
                  <a:pt x="143" y="47"/>
                  <a:pt x="143" y="47"/>
                </a:cubicBezTo>
                <a:cubicBezTo>
                  <a:pt x="14" y="47"/>
                  <a:pt x="14" y="47"/>
                  <a:pt x="14" y="47"/>
                </a:cubicBezTo>
                <a:cubicBezTo>
                  <a:pt x="14" y="7"/>
                  <a:pt x="14" y="7"/>
                  <a:pt x="14" y="7"/>
                </a:cubicBezTo>
                <a:cubicBezTo>
                  <a:pt x="14" y="3"/>
                  <a:pt x="11" y="0"/>
                  <a:pt x="7" y="0"/>
                </a:cubicBezTo>
                <a:cubicBezTo>
                  <a:pt x="3" y="0"/>
                  <a:pt x="0" y="3"/>
                  <a:pt x="0" y="7"/>
                </a:cubicBezTo>
                <a:cubicBezTo>
                  <a:pt x="0" y="670"/>
                  <a:pt x="0" y="670"/>
                  <a:pt x="0" y="670"/>
                </a:cubicBezTo>
                <a:cubicBezTo>
                  <a:pt x="0" y="674"/>
                  <a:pt x="3" y="677"/>
                  <a:pt x="7" y="677"/>
                </a:cubicBezTo>
                <a:cubicBezTo>
                  <a:pt x="11" y="677"/>
                  <a:pt x="14" y="674"/>
                  <a:pt x="14" y="670"/>
                </a:cubicBezTo>
                <a:cubicBezTo>
                  <a:pt x="14" y="646"/>
                  <a:pt x="14" y="646"/>
                  <a:pt x="14" y="646"/>
                </a:cubicBezTo>
                <a:cubicBezTo>
                  <a:pt x="143" y="646"/>
                  <a:pt x="143" y="646"/>
                  <a:pt x="143" y="646"/>
                </a:cubicBezTo>
                <a:cubicBezTo>
                  <a:pt x="143" y="670"/>
                  <a:pt x="143" y="670"/>
                  <a:pt x="143" y="670"/>
                </a:cubicBezTo>
                <a:cubicBezTo>
                  <a:pt x="143" y="674"/>
                  <a:pt x="146" y="677"/>
                  <a:pt x="150" y="677"/>
                </a:cubicBezTo>
                <a:cubicBezTo>
                  <a:pt x="154" y="677"/>
                  <a:pt x="157" y="674"/>
                  <a:pt x="157" y="670"/>
                </a:cubicBezTo>
                <a:cubicBezTo>
                  <a:pt x="157" y="543"/>
                  <a:pt x="195" y="461"/>
                  <a:pt x="243" y="393"/>
                </a:cubicBezTo>
                <a:cubicBezTo>
                  <a:pt x="244" y="393"/>
                  <a:pt x="244" y="392"/>
                  <a:pt x="244" y="392"/>
                </a:cubicBezTo>
                <a:cubicBezTo>
                  <a:pt x="262" y="367"/>
                  <a:pt x="281" y="343"/>
                  <a:pt x="300" y="320"/>
                </a:cubicBezTo>
                <a:cubicBezTo>
                  <a:pt x="361" y="246"/>
                  <a:pt x="418" y="175"/>
                  <a:pt x="424" y="57"/>
                </a:cubicBezTo>
                <a:cubicBezTo>
                  <a:pt x="424" y="56"/>
                  <a:pt x="424" y="55"/>
                  <a:pt x="424" y="54"/>
                </a:cubicBezTo>
                <a:cubicBezTo>
                  <a:pt x="424" y="54"/>
                  <a:pt x="424" y="53"/>
                  <a:pt x="424" y="52"/>
                </a:cubicBezTo>
                <a:cubicBezTo>
                  <a:pt x="424" y="47"/>
                  <a:pt x="424" y="43"/>
                  <a:pt x="424" y="38"/>
                </a:cubicBezTo>
                <a:lnTo>
                  <a:pt x="424" y="7"/>
                </a:lnTo>
                <a:close/>
                <a:moveTo>
                  <a:pt x="410" y="61"/>
                </a:moveTo>
                <a:cubicBezTo>
                  <a:pt x="408" y="86"/>
                  <a:pt x="404" y="109"/>
                  <a:pt x="398" y="131"/>
                </a:cubicBezTo>
                <a:cubicBezTo>
                  <a:pt x="258" y="131"/>
                  <a:pt x="258" y="131"/>
                  <a:pt x="258" y="131"/>
                </a:cubicBezTo>
                <a:cubicBezTo>
                  <a:pt x="267" y="110"/>
                  <a:pt x="274" y="87"/>
                  <a:pt x="278" y="61"/>
                </a:cubicBezTo>
                <a:lnTo>
                  <a:pt x="410" y="61"/>
                </a:lnTo>
                <a:close/>
                <a:moveTo>
                  <a:pt x="361" y="214"/>
                </a:moveTo>
                <a:cubicBezTo>
                  <a:pt x="207" y="214"/>
                  <a:pt x="207" y="214"/>
                  <a:pt x="207" y="214"/>
                </a:cubicBezTo>
                <a:cubicBezTo>
                  <a:pt x="224" y="193"/>
                  <a:pt x="239" y="170"/>
                  <a:pt x="252" y="145"/>
                </a:cubicBezTo>
                <a:cubicBezTo>
                  <a:pt x="394" y="145"/>
                  <a:pt x="394" y="145"/>
                  <a:pt x="394" y="145"/>
                </a:cubicBezTo>
                <a:cubicBezTo>
                  <a:pt x="385" y="170"/>
                  <a:pt x="374" y="193"/>
                  <a:pt x="361" y="214"/>
                </a:cubicBezTo>
                <a:close/>
                <a:moveTo>
                  <a:pt x="157" y="271"/>
                </a:moveTo>
                <a:cubicBezTo>
                  <a:pt x="170" y="257"/>
                  <a:pt x="183" y="243"/>
                  <a:pt x="195" y="228"/>
                </a:cubicBezTo>
                <a:cubicBezTo>
                  <a:pt x="352" y="228"/>
                  <a:pt x="352" y="228"/>
                  <a:pt x="352" y="228"/>
                </a:cubicBezTo>
                <a:cubicBezTo>
                  <a:pt x="336" y="252"/>
                  <a:pt x="318" y="275"/>
                  <a:pt x="300" y="298"/>
                </a:cubicBezTo>
                <a:cubicBezTo>
                  <a:pt x="157" y="298"/>
                  <a:pt x="157" y="298"/>
                  <a:pt x="157" y="298"/>
                </a:cubicBezTo>
                <a:cubicBezTo>
                  <a:pt x="157" y="271"/>
                  <a:pt x="157" y="271"/>
                  <a:pt x="157" y="271"/>
                </a:cubicBezTo>
                <a:cubicBezTo>
                  <a:pt x="157" y="271"/>
                  <a:pt x="157" y="271"/>
                  <a:pt x="157" y="271"/>
                </a:cubicBezTo>
                <a:close/>
                <a:moveTo>
                  <a:pt x="234" y="382"/>
                </a:moveTo>
                <a:cubicBezTo>
                  <a:pt x="157" y="382"/>
                  <a:pt x="157" y="382"/>
                  <a:pt x="157" y="382"/>
                </a:cubicBezTo>
                <a:cubicBezTo>
                  <a:pt x="157" y="312"/>
                  <a:pt x="157" y="312"/>
                  <a:pt x="157" y="312"/>
                </a:cubicBezTo>
                <a:cubicBezTo>
                  <a:pt x="289" y="312"/>
                  <a:pt x="289" y="312"/>
                  <a:pt x="289" y="312"/>
                </a:cubicBezTo>
                <a:cubicBezTo>
                  <a:pt x="270" y="334"/>
                  <a:pt x="252" y="357"/>
                  <a:pt x="234" y="382"/>
                </a:cubicBezTo>
                <a:close/>
                <a:moveTo>
                  <a:pt x="143" y="382"/>
                </a:moveTo>
                <a:cubicBezTo>
                  <a:pt x="68" y="382"/>
                  <a:pt x="68" y="382"/>
                  <a:pt x="68" y="382"/>
                </a:cubicBezTo>
                <a:cubicBezTo>
                  <a:pt x="90" y="345"/>
                  <a:pt x="116" y="315"/>
                  <a:pt x="143" y="286"/>
                </a:cubicBezTo>
                <a:lnTo>
                  <a:pt x="143" y="382"/>
                </a:lnTo>
                <a:close/>
                <a:moveTo>
                  <a:pt x="143" y="465"/>
                </a:moveTo>
                <a:cubicBezTo>
                  <a:pt x="32" y="465"/>
                  <a:pt x="32" y="465"/>
                  <a:pt x="32" y="465"/>
                </a:cubicBezTo>
                <a:cubicBezTo>
                  <a:pt x="39" y="439"/>
                  <a:pt x="49" y="416"/>
                  <a:pt x="60" y="396"/>
                </a:cubicBezTo>
                <a:cubicBezTo>
                  <a:pt x="143" y="396"/>
                  <a:pt x="143" y="396"/>
                  <a:pt x="143" y="396"/>
                </a:cubicBezTo>
                <a:lnTo>
                  <a:pt x="143" y="465"/>
                </a:lnTo>
                <a:close/>
                <a:moveTo>
                  <a:pt x="14" y="465"/>
                </a:moveTo>
                <a:cubicBezTo>
                  <a:pt x="14" y="396"/>
                  <a:pt x="14" y="396"/>
                  <a:pt x="14" y="396"/>
                </a:cubicBezTo>
                <a:cubicBezTo>
                  <a:pt x="44" y="396"/>
                  <a:pt x="44" y="396"/>
                  <a:pt x="44" y="396"/>
                </a:cubicBezTo>
                <a:cubicBezTo>
                  <a:pt x="33" y="416"/>
                  <a:pt x="24" y="439"/>
                  <a:pt x="17" y="465"/>
                </a:cubicBezTo>
                <a:lnTo>
                  <a:pt x="14" y="465"/>
                </a:lnTo>
                <a:close/>
                <a:moveTo>
                  <a:pt x="14" y="382"/>
                </a:moveTo>
                <a:cubicBezTo>
                  <a:pt x="14" y="312"/>
                  <a:pt x="14" y="312"/>
                  <a:pt x="14" y="312"/>
                </a:cubicBezTo>
                <a:cubicBezTo>
                  <a:pt x="101" y="312"/>
                  <a:pt x="101" y="312"/>
                  <a:pt x="101" y="312"/>
                </a:cubicBezTo>
                <a:cubicBezTo>
                  <a:pt x="83" y="333"/>
                  <a:pt x="67" y="356"/>
                  <a:pt x="52" y="382"/>
                </a:cubicBezTo>
                <a:lnTo>
                  <a:pt x="14" y="382"/>
                </a:lnTo>
                <a:close/>
                <a:moveTo>
                  <a:pt x="113" y="298"/>
                </a:moveTo>
                <a:cubicBezTo>
                  <a:pt x="14" y="298"/>
                  <a:pt x="14" y="298"/>
                  <a:pt x="14" y="298"/>
                </a:cubicBezTo>
                <a:cubicBezTo>
                  <a:pt x="14" y="228"/>
                  <a:pt x="14" y="228"/>
                  <a:pt x="14" y="228"/>
                </a:cubicBezTo>
                <a:cubicBezTo>
                  <a:pt x="143" y="228"/>
                  <a:pt x="143" y="228"/>
                  <a:pt x="143" y="228"/>
                </a:cubicBezTo>
                <a:cubicBezTo>
                  <a:pt x="143" y="265"/>
                  <a:pt x="143" y="265"/>
                  <a:pt x="143" y="265"/>
                </a:cubicBezTo>
                <a:cubicBezTo>
                  <a:pt x="133" y="276"/>
                  <a:pt x="123" y="287"/>
                  <a:pt x="113" y="298"/>
                </a:cubicBezTo>
                <a:close/>
                <a:moveTo>
                  <a:pt x="143" y="214"/>
                </a:moveTo>
                <a:cubicBezTo>
                  <a:pt x="14" y="214"/>
                  <a:pt x="14" y="214"/>
                  <a:pt x="14" y="214"/>
                </a:cubicBezTo>
                <a:cubicBezTo>
                  <a:pt x="14" y="145"/>
                  <a:pt x="14" y="145"/>
                  <a:pt x="14" y="145"/>
                </a:cubicBezTo>
                <a:cubicBezTo>
                  <a:pt x="143" y="145"/>
                  <a:pt x="143" y="145"/>
                  <a:pt x="143" y="145"/>
                </a:cubicBezTo>
                <a:lnTo>
                  <a:pt x="143" y="214"/>
                </a:lnTo>
                <a:close/>
                <a:moveTo>
                  <a:pt x="28" y="479"/>
                </a:moveTo>
                <a:cubicBezTo>
                  <a:pt x="143" y="479"/>
                  <a:pt x="143" y="479"/>
                  <a:pt x="143" y="479"/>
                </a:cubicBezTo>
                <a:cubicBezTo>
                  <a:pt x="143" y="549"/>
                  <a:pt x="143" y="549"/>
                  <a:pt x="143" y="549"/>
                </a:cubicBezTo>
                <a:cubicBezTo>
                  <a:pt x="16" y="549"/>
                  <a:pt x="16" y="549"/>
                  <a:pt x="16" y="549"/>
                </a:cubicBezTo>
                <a:cubicBezTo>
                  <a:pt x="18" y="523"/>
                  <a:pt x="22" y="500"/>
                  <a:pt x="28" y="479"/>
                </a:cubicBezTo>
                <a:close/>
                <a:moveTo>
                  <a:pt x="157" y="396"/>
                </a:moveTo>
                <a:cubicBezTo>
                  <a:pt x="224" y="396"/>
                  <a:pt x="224" y="396"/>
                  <a:pt x="224" y="396"/>
                </a:cubicBezTo>
                <a:cubicBezTo>
                  <a:pt x="196" y="438"/>
                  <a:pt x="171" y="485"/>
                  <a:pt x="157" y="545"/>
                </a:cubicBezTo>
                <a:lnTo>
                  <a:pt x="157" y="396"/>
                </a:lnTo>
                <a:close/>
                <a:moveTo>
                  <a:pt x="143" y="61"/>
                </a:moveTo>
                <a:cubicBezTo>
                  <a:pt x="143" y="131"/>
                  <a:pt x="143" y="131"/>
                  <a:pt x="143" y="131"/>
                </a:cubicBezTo>
                <a:cubicBezTo>
                  <a:pt x="14" y="131"/>
                  <a:pt x="14" y="131"/>
                  <a:pt x="14" y="131"/>
                </a:cubicBezTo>
                <a:cubicBezTo>
                  <a:pt x="14" y="61"/>
                  <a:pt x="14" y="61"/>
                  <a:pt x="14" y="61"/>
                </a:cubicBezTo>
                <a:lnTo>
                  <a:pt x="143" y="61"/>
                </a:lnTo>
                <a:close/>
                <a:moveTo>
                  <a:pt x="14" y="632"/>
                </a:moveTo>
                <a:cubicBezTo>
                  <a:pt x="14" y="596"/>
                  <a:pt x="14" y="596"/>
                  <a:pt x="14" y="596"/>
                </a:cubicBezTo>
                <a:cubicBezTo>
                  <a:pt x="14" y="585"/>
                  <a:pt x="14" y="573"/>
                  <a:pt x="15" y="563"/>
                </a:cubicBezTo>
                <a:cubicBezTo>
                  <a:pt x="143" y="563"/>
                  <a:pt x="143" y="563"/>
                  <a:pt x="143" y="563"/>
                </a:cubicBezTo>
                <a:cubicBezTo>
                  <a:pt x="143" y="632"/>
                  <a:pt x="143" y="632"/>
                  <a:pt x="143" y="632"/>
                </a:cubicBezTo>
                <a:lnTo>
                  <a:pt x="14" y="63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0"/>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noEditPoints="1"/>
          </p:cNvSpPr>
          <p:nvPr/>
        </p:nvSpPr>
        <p:spPr bwMode="auto">
          <a:xfrm>
            <a:off x="1567960" y="1730755"/>
            <a:ext cx="539682" cy="633634"/>
          </a:xfrm>
          <a:custGeom>
            <a:avLst/>
            <a:gdLst>
              <a:gd name="T0" fmla="*/ 7 w 523"/>
              <a:gd name="T1" fmla="*/ 0 h 614"/>
              <a:gd name="T2" fmla="*/ 0 w 523"/>
              <a:gd name="T3" fmla="*/ 392 h 614"/>
              <a:gd name="T4" fmla="*/ 18 w 523"/>
              <a:gd name="T5" fmla="*/ 399 h 614"/>
              <a:gd name="T6" fmla="*/ 4 w 523"/>
              <a:gd name="T7" fmla="*/ 499 h 614"/>
              <a:gd name="T8" fmla="*/ 45 w 523"/>
              <a:gd name="T9" fmla="*/ 548 h 614"/>
              <a:gd name="T10" fmla="*/ 59 w 523"/>
              <a:gd name="T11" fmla="*/ 570 h 614"/>
              <a:gd name="T12" fmla="*/ 146 w 523"/>
              <a:gd name="T13" fmla="*/ 570 h 614"/>
              <a:gd name="T14" fmla="*/ 376 w 523"/>
              <a:gd name="T15" fmla="*/ 548 h 614"/>
              <a:gd name="T16" fmla="*/ 420 w 523"/>
              <a:gd name="T17" fmla="*/ 614 h 614"/>
              <a:gd name="T18" fmla="*/ 463 w 523"/>
              <a:gd name="T19" fmla="*/ 548 h 614"/>
              <a:gd name="T20" fmla="*/ 506 w 523"/>
              <a:gd name="T21" fmla="*/ 535 h 614"/>
              <a:gd name="T22" fmla="*/ 511 w 523"/>
              <a:gd name="T23" fmla="*/ 421 h 614"/>
              <a:gd name="T24" fmla="*/ 516 w 523"/>
              <a:gd name="T25" fmla="*/ 399 h 614"/>
              <a:gd name="T26" fmla="*/ 523 w 523"/>
              <a:gd name="T27" fmla="*/ 7 h 614"/>
              <a:gd name="T28" fmla="*/ 132 w 523"/>
              <a:gd name="T29" fmla="*/ 570 h 614"/>
              <a:gd name="T30" fmla="*/ 73 w 523"/>
              <a:gd name="T31" fmla="*/ 570 h 614"/>
              <a:gd name="T32" fmla="*/ 132 w 523"/>
              <a:gd name="T33" fmla="*/ 548 h 614"/>
              <a:gd name="T34" fmla="*/ 449 w 523"/>
              <a:gd name="T35" fmla="*/ 570 h 614"/>
              <a:gd name="T36" fmla="*/ 390 w 523"/>
              <a:gd name="T37" fmla="*/ 570 h 614"/>
              <a:gd name="T38" fmla="*/ 449 w 523"/>
              <a:gd name="T39" fmla="*/ 548 h 614"/>
              <a:gd name="T40" fmla="*/ 496 w 523"/>
              <a:gd name="T41" fmla="*/ 526 h 614"/>
              <a:gd name="T42" fmla="*/ 45 w 523"/>
              <a:gd name="T43" fmla="*/ 534 h 614"/>
              <a:gd name="T44" fmla="*/ 18 w 523"/>
              <a:gd name="T45" fmla="*/ 500 h 614"/>
              <a:gd name="T46" fmla="*/ 44 w 523"/>
              <a:gd name="T47" fmla="*/ 387 h 614"/>
              <a:gd name="T48" fmla="*/ 67 w 523"/>
              <a:gd name="T49" fmla="*/ 308 h 614"/>
              <a:gd name="T50" fmla="*/ 458 w 523"/>
              <a:gd name="T51" fmla="*/ 347 h 614"/>
              <a:gd name="T52" fmla="*/ 497 w 523"/>
              <a:gd name="T53" fmla="*/ 423 h 614"/>
              <a:gd name="T54" fmla="*/ 496 w 523"/>
              <a:gd name="T55" fmla="*/ 526 h 614"/>
              <a:gd name="T56" fmla="*/ 73 w 523"/>
              <a:gd name="T57" fmla="*/ 228 h 614"/>
              <a:gd name="T58" fmla="*/ 391 w 523"/>
              <a:gd name="T59" fmla="*/ 177 h 614"/>
              <a:gd name="T60" fmla="*/ 454 w 523"/>
              <a:gd name="T61" fmla="*/ 294 h 614"/>
              <a:gd name="T62" fmla="*/ 509 w 523"/>
              <a:gd name="T63" fmla="*/ 385 h 614"/>
              <a:gd name="T64" fmla="*/ 489 w 523"/>
              <a:gd name="T65" fmla="*/ 378 h 614"/>
              <a:gd name="T66" fmla="*/ 463 w 523"/>
              <a:gd name="T67" fmla="*/ 227 h 614"/>
              <a:gd name="T68" fmla="*/ 131 w 523"/>
              <a:gd name="T69" fmla="*/ 163 h 614"/>
              <a:gd name="T70" fmla="*/ 50 w 523"/>
              <a:gd name="T71" fmla="*/ 346 h 614"/>
              <a:gd name="T72" fmla="*/ 27 w 523"/>
              <a:gd name="T73" fmla="*/ 385 h 614"/>
              <a:gd name="T74" fmla="*/ 14 w 523"/>
              <a:gd name="T75" fmla="*/ 14 h 614"/>
              <a:gd name="T76" fmla="*/ 509 w 523"/>
              <a:gd name="T77" fmla="*/ 385 h 614"/>
              <a:gd name="T78" fmla="*/ 59 w 523"/>
              <a:gd name="T79" fmla="*/ 428 h 614"/>
              <a:gd name="T80" fmla="*/ 146 w 523"/>
              <a:gd name="T81" fmla="*/ 428 h 614"/>
              <a:gd name="T82" fmla="*/ 102 w 523"/>
              <a:gd name="T83" fmla="*/ 458 h 614"/>
              <a:gd name="T84" fmla="*/ 102 w 523"/>
              <a:gd name="T85" fmla="*/ 399 h 614"/>
              <a:gd name="T86" fmla="*/ 102 w 523"/>
              <a:gd name="T87" fmla="*/ 458 h 614"/>
              <a:gd name="T88" fmla="*/ 178 w 523"/>
              <a:gd name="T89" fmla="*/ 335 h 614"/>
              <a:gd name="T90" fmla="*/ 171 w 523"/>
              <a:gd name="T91" fmla="*/ 497 h 614"/>
              <a:gd name="T92" fmla="*/ 344 w 523"/>
              <a:gd name="T93" fmla="*/ 504 h 614"/>
              <a:gd name="T94" fmla="*/ 351 w 523"/>
              <a:gd name="T95" fmla="*/ 342 h 614"/>
              <a:gd name="T96" fmla="*/ 337 w 523"/>
              <a:gd name="T97" fmla="*/ 490 h 614"/>
              <a:gd name="T98" fmla="*/ 185 w 523"/>
              <a:gd name="T99" fmla="*/ 453 h 614"/>
              <a:gd name="T100" fmla="*/ 337 w 523"/>
              <a:gd name="T101" fmla="*/ 490 h 614"/>
              <a:gd name="T102" fmla="*/ 185 w 523"/>
              <a:gd name="T103" fmla="*/ 439 h 614"/>
              <a:gd name="T104" fmla="*/ 337 w 523"/>
              <a:gd name="T105" fmla="*/ 401 h 614"/>
              <a:gd name="T106" fmla="*/ 337 w 523"/>
              <a:gd name="T107" fmla="*/ 387 h 614"/>
              <a:gd name="T108" fmla="*/ 185 w 523"/>
              <a:gd name="T109" fmla="*/ 349 h 614"/>
              <a:gd name="T110" fmla="*/ 337 w 523"/>
              <a:gd name="T111" fmla="*/ 387 h 614"/>
              <a:gd name="T112" fmla="*/ 376 w 523"/>
              <a:gd name="T113" fmla="*/ 428 h 614"/>
              <a:gd name="T114" fmla="*/ 463 w 523"/>
              <a:gd name="T115" fmla="*/ 428 h 614"/>
              <a:gd name="T116" fmla="*/ 420 w 523"/>
              <a:gd name="T117" fmla="*/ 458 h 614"/>
              <a:gd name="T118" fmla="*/ 420 w 523"/>
              <a:gd name="T119" fmla="*/ 399 h 614"/>
              <a:gd name="T120" fmla="*/ 420 w 523"/>
              <a:gd name="T121" fmla="*/ 458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3" h="614">
                <a:moveTo>
                  <a:pt x="516" y="0"/>
                </a:moveTo>
                <a:cubicBezTo>
                  <a:pt x="7" y="0"/>
                  <a:pt x="7" y="0"/>
                  <a:pt x="7" y="0"/>
                </a:cubicBezTo>
                <a:cubicBezTo>
                  <a:pt x="3" y="0"/>
                  <a:pt x="0" y="3"/>
                  <a:pt x="0" y="7"/>
                </a:cubicBezTo>
                <a:cubicBezTo>
                  <a:pt x="0" y="392"/>
                  <a:pt x="0" y="392"/>
                  <a:pt x="0" y="392"/>
                </a:cubicBezTo>
                <a:cubicBezTo>
                  <a:pt x="0" y="396"/>
                  <a:pt x="3" y="399"/>
                  <a:pt x="7" y="399"/>
                </a:cubicBezTo>
                <a:cubicBezTo>
                  <a:pt x="18" y="399"/>
                  <a:pt x="18" y="399"/>
                  <a:pt x="18" y="399"/>
                </a:cubicBezTo>
                <a:cubicBezTo>
                  <a:pt x="15" y="405"/>
                  <a:pt x="12" y="413"/>
                  <a:pt x="11" y="421"/>
                </a:cubicBezTo>
                <a:cubicBezTo>
                  <a:pt x="4" y="499"/>
                  <a:pt x="4" y="499"/>
                  <a:pt x="4" y="499"/>
                </a:cubicBezTo>
                <a:cubicBezTo>
                  <a:pt x="3" y="513"/>
                  <a:pt x="7" y="526"/>
                  <a:pt x="16" y="535"/>
                </a:cubicBezTo>
                <a:cubicBezTo>
                  <a:pt x="24" y="544"/>
                  <a:pt x="34" y="548"/>
                  <a:pt x="45" y="548"/>
                </a:cubicBezTo>
                <a:cubicBezTo>
                  <a:pt x="59" y="548"/>
                  <a:pt x="59" y="548"/>
                  <a:pt x="59" y="548"/>
                </a:cubicBezTo>
                <a:cubicBezTo>
                  <a:pt x="59" y="570"/>
                  <a:pt x="59" y="570"/>
                  <a:pt x="59" y="570"/>
                </a:cubicBezTo>
                <a:cubicBezTo>
                  <a:pt x="59" y="594"/>
                  <a:pt x="78" y="614"/>
                  <a:pt x="102" y="614"/>
                </a:cubicBezTo>
                <a:cubicBezTo>
                  <a:pt x="126" y="614"/>
                  <a:pt x="146" y="594"/>
                  <a:pt x="146" y="570"/>
                </a:cubicBezTo>
                <a:cubicBezTo>
                  <a:pt x="146" y="548"/>
                  <a:pt x="146" y="548"/>
                  <a:pt x="146" y="548"/>
                </a:cubicBezTo>
                <a:cubicBezTo>
                  <a:pt x="376" y="548"/>
                  <a:pt x="376" y="548"/>
                  <a:pt x="376" y="548"/>
                </a:cubicBezTo>
                <a:cubicBezTo>
                  <a:pt x="376" y="570"/>
                  <a:pt x="376" y="570"/>
                  <a:pt x="376" y="570"/>
                </a:cubicBezTo>
                <a:cubicBezTo>
                  <a:pt x="376" y="594"/>
                  <a:pt x="396" y="614"/>
                  <a:pt x="420" y="614"/>
                </a:cubicBezTo>
                <a:cubicBezTo>
                  <a:pt x="444" y="614"/>
                  <a:pt x="463" y="594"/>
                  <a:pt x="463" y="570"/>
                </a:cubicBezTo>
                <a:cubicBezTo>
                  <a:pt x="463" y="548"/>
                  <a:pt x="463" y="548"/>
                  <a:pt x="463" y="548"/>
                </a:cubicBezTo>
                <a:cubicBezTo>
                  <a:pt x="477" y="548"/>
                  <a:pt x="477" y="548"/>
                  <a:pt x="477" y="548"/>
                </a:cubicBezTo>
                <a:cubicBezTo>
                  <a:pt x="489" y="548"/>
                  <a:pt x="499" y="544"/>
                  <a:pt x="506" y="535"/>
                </a:cubicBezTo>
                <a:cubicBezTo>
                  <a:pt x="515" y="526"/>
                  <a:pt x="519" y="513"/>
                  <a:pt x="518" y="499"/>
                </a:cubicBezTo>
                <a:cubicBezTo>
                  <a:pt x="511" y="421"/>
                  <a:pt x="511" y="421"/>
                  <a:pt x="511" y="421"/>
                </a:cubicBezTo>
                <a:cubicBezTo>
                  <a:pt x="510" y="413"/>
                  <a:pt x="508" y="405"/>
                  <a:pt x="504" y="399"/>
                </a:cubicBezTo>
                <a:cubicBezTo>
                  <a:pt x="516" y="399"/>
                  <a:pt x="516" y="399"/>
                  <a:pt x="516" y="399"/>
                </a:cubicBezTo>
                <a:cubicBezTo>
                  <a:pt x="520" y="399"/>
                  <a:pt x="523" y="396"/>
                  <a:pt x="523" y="392"/>
                </a:cubicBezTo>
                <a:cubicBezTo>
                  <a:pt x="523" y="7"/>
                  <a:pt x="523" y="7"/>
                  <a:pt x="523" y="7"/>
                </a:cubicBezTo>
                <a:cubicBezTo>
                  <a:pt x="523" y="3"/>
                  <a:pt x="520" y="0"/>
                  <a:pt x="516" y="0"/>
                </a:cubicBezTo>
                <a:close/>
                <a:moveTo>
                  <a:pt x="132" y="570"/>
                </a:moveTo>
                <a:cubicBezTo>
                  <a:pt x="132" y="586"/>
                  <a:pt x="119" y="600"/>
                  <a:pt x="102" y="600"/>
                </a:cubicBezTo>
                <a:cubicBezTo>
                  <a:pt x="86" y="600"/>
                  <a:pt x="73" y="586"/>
                  <a:pt x="73" y="570"/>
                </a:cubicBezTo>
                <a:cubicBezTo>
                  <a:pt x="73" y="548"/>
                  <a:pt x="73" y="548"/>
                  <a:pt x="73" y="548"/>
                </a:cubicBezTo>
                <a:cubicBezTo>
                  <a:pt x="132" y="548"/>
                  <a:pt x="132" y="548"/>
                  <a:pt x="132" y="548"/>
                </a:cubicBezTo>
                <a:lnTo>
                  <a:pt x="132" y="570"/>
                </a:lnTo>
                <a:close/>
                <a:moveTo>
                  <a:pt x="449" y="570"/>
                </a:moveTo>
                <a:cubicBezTo>
                  <a:pt x="449" y="586"/>
                  <a:pt x="436" y="600"/>
                  <a:pt x="420" y="600"/>
                </a:cubicBezTo>
                <a:cubicBezTo>
                  <a:pt x="404" y="600"/>
                  <a:pt x="390" y="586"/>
                  <a:pt x="390" y="570"/>
                </a:cubicBezTo>
                <a:cubicBezTo>
                  <a:pt x="390" y="548"/>
                  <a:pt x="390" y="548"/>
                  <a:pt x="390" y="548"/>
                </a:cubicBezTo>
                <a:cubicBezTo>
                  <a:pt x="449" y="548"/>
                  <a:pt x="449" y="548"/>
                  <a:pt x="449" y="548"/>
                </a:cubicBezTo>
                <a:lnTo>
                  <a:pt x="449" y="570"/>
                </a:lnTo>
                <a:close/>
                <a:moveTo>
                  <a:pt x="496" y="526"/>
                </a:moveTo>
                <a:cubicBezTo>
                  <a:pt x="491" y="531"/>
                  <a:pt x="485" y="534"/>
                  <a:pt x="477" y="534"/>
                </a:cubicBezTo>
                <a:cubicBezTo>
                  <a:pt x="45" y="534"/>
                  <a:pt x="45" y="534"/>
                  <a:pt x="45" y="534"/>
                </a:cubicBezTo>
                <a:cubicBezTo>
                  <a:pt x="38" y="534"/>
                  <a:pt x="31" y="531"/>
                  <a:pt x="26" y="526"/>
                </a:cubicBezTo>
                <a:cubicBezTo>
                  <a:pt x="20" y="519"/>
                  <a:pt x="17" y="510"/>
                  <a:pt x="18" y="500"/>
                </a:cubicBezTo>
                <a:cubicBezTo>
                  <a:pt x="25" y="423"/>
                  <a:pt x="25" y="423"/>
                  <a:pt x="25" y="423"/>
                </a:cubicBezTo>
                <a:cubicBezTo>
                  <a:pt x="27" y="407"/>
                  <a:pt x="35" y="398"/>
                  <a:pt x="44" y="387"/>
                </a:cubicBezTo>
                <a:cubicBezTo>
                  <a:pt x="53" y="376"/>
                  <a:pt x="63" y="365"/>
                  <a:pt x="64" y="347"/>
                </a:cubicBezTo>
                <a:cubicBezTo>
                  <a:pt x="65" y="338"/>
                  <a:pt x="66" y="324"/>
                  <a:pt x="67" y="308"/>
                </a:cubicBezTo>
                <a:cubicBezTo>
                  <a:pt x="455" y="308"/>
                  <a:pt x="455" y="308"/>
                  <a:pt x="455" y="308"/>
                </a:cubicBezTo>
                <a:cubicBezTo>
                  <a:pt x="456" y="324"/>
                  <a:pt x="457" y="338"/>
                  <a:pt x="458" y="347"/>
                </a:cubicBezTo>
                <a:cubicBezTo>
                  <a:pt x="459" y="365"/>
                  <a:pt x="469" y="376"/>
                  <a:pt x="478" y="387"/>
                </a:cubicBezTo>
                <a:cubicBezTo>
                  <a:pt x="487" y="398"/>
                  <a:pt x="496" y="407"/>
                  <a:pt x="497" y="423"/>
                </a:cubicBezTo>
                <a:cubicBezTo>
                  <a:pt x="504" y="500"/>
                  <a:pt x="504" y="500"/>
                  <a:pt x="504" y="500"/>
                </a:cubicBezTo>
                <a:cubicBezTo>
                  <a:pt x="505" y="510"/>
                  <a:pt x="502" y="519"/>
                  <a:pt x="496" y="526"/>
                </a:cubicBezTo>
                <a:close/>
                <a:moveTo>
                  <a:pt x="68" y="294"/>
                </a:moveTo>
                <a:cubicBezTo>
                  <a:pt x="71" y="261"/>
                  <a:pt x="73" y="228"/>
                  <a:pt x="73" y="228"/>
                </a:cubicBezTo>
                <a:cubicBezTo>
                  <a:pt x="76" y="199"/>
                  <a:pt x="101" y="177"/>
                  <a:pt x="131" y="177"/>
                </a:cubicBezTo>
                <a:cubicBezTo>
                  <a:pt x="391" y="177"/>
                  <a:pt x="391" y="177"/>
                  <a:pt x="391" y="177"/>
                </a:cubicBezTo>
                <a:cubicBezTo>
                  <a:pt x="421" y="177"/>
                  <a:pt x="446" y="199"/>
                  <a:pt x="449" y="228"/>
                </a:cubicBezTo>
                <a:cubicBezTo>
                  <a:pt x="449" y="228"/>
                  <a:pt x="452" y="261"/>
                  <a:pt x="454" y="294"/>
                </a:cubicBezTo>
                <a:lnTo>
                  <a:pt x="68" y="294"/>
                </a:lnTo>
                <a:close/>
                <a:moveTo>
                  <a:pt x="509" y="385"/>
                </a:moveTo>
                <a:cubicBezTo>
                  <a:pt x="495" y="385"/>
                  <a:pt x="495" y="385"/>
                  <a:pt x="495" y="385"/>
                </a:cubicBezTo>
                <a:cubicBezTo>
                  <a:pt x="493" y="383"/>
                  <a:pt x="491" y="380"/>
                  <a:pt x="489" y="378"/>
                </a:cubicBezTo>
                <a:cubicBezTo>
                  <a:pt x="480" y="368"/>
                  <a:pt x="473" y="359"/>
                  <a:pt x="472" y="346"/>
                </a:cubicBezTo>
                <a:cubicBezTo>
                  <a:pt x="470" y="316"/>
                  <a:pt x="463" y="227"/>
                  <a:pt x="463" y="227"/>
                </a:cubicBezTo>
                <a:cubicBezTo>
                  <a:pt x="460" y="191"/>
                  <a:pt x="428" y="163"/>
                  <a:pt x="391" y="163"/>
                </a:cubicBezTo>
                <a:cubicBezTo>
                  <a:pt x="131" y="163"/>
                  <a:pt x="131" y="163"/>
                  <a:pt x="131" y="163"/>
                </a:cubicBezTo>
                <a:cubicBezTo>
                  <a:pt x="94" y="163"/>
                  <a:pt x="62" y="191"/>
                  <a:pt x="59" y="227"/>
                </a:cubicBezTo>
                <a:cubicBezTo>
                  <a:pt x="59" y="227"/>
                  <a:pt x="53" y="316"/>
                  <a:pt x="50" y="346"/>
                </a:cubicBezTo>
                <a:cubicBezTo>
                  <a:pt x="49" y="359"/>
                  <a:pt x="42" y="368"/>
                  <a:pt x="33" y="378"/>
                </a:cubicBezTo>
                <a:cubicBezTo>
                  <a:pt x="31" y="380"/>
                  <a:pt x="29" y="383"/>
                  <a:pt x="27" y="385"/>
                </a:cubicBezTo>
                <a:cubicBezTo>
                  <a:pt x="14" y="385"/>
                  <a:pt x="14" y="385"/>
                  <a:pt x="14" y="385"/>
                </a:cubicBezTo>
                <a:cubicBezTo>
                  <a:pt x="14" y="14"/>
                  <a:pt x="14" y="14"/>
                  <a:pt x="14" y="14"/>
                </a:cubicBezTo>
                <a:cubicBezTo>
                  <a:pt x="509" y="14"/>
                  <a:pt x="509" y="14"/>
                  <a:pt x="509" y="14"/>
                </a:cubicBezTo>
                <a:lnTo>
                  <a:pt x="509" y="385"/>
                </a:lnTo>
                <a:close/>
                <a:moveTo>
                  <a:pt x="102" y="385"/>
                </a:moveTo>
                <a:cubicBezTo>
                  <a:pt x="78" y="385"/>
                  <a:pt x="59" y="404"/>
                  <a:pt x="59" y="428"/>
                </a:cubicBezTo>
                <a:cubicBezTo>
                  <a:pt x="59" y="452"/>
                  <a:pt x="78" y="472"/>
                  <a:pt x="102" y="472"/>
                </a:cubicBezTo>
                <a:cubicBezTo>
                  <a:pt x="126" y="472"/>
                  <a:pt x="146" y="452"/>
                  <a:pt x="146" y="428"/>
                </a:cubicBezTo>
                <a:cubicBezTo>
                  <a:pt x="146" y="404"/>
                  <a:pt x="126" y="385"/>
                  <a:pt x="102" y="385"/>
                </a:cubicBezTo>
                <a:close/>
                <a:moveTo>
                  <a:pt x="102" y="458"/>
                </a:moveTo>
                <a:cubicBezTo>
                  <a:pt x="86" y="458"/>
                  <a:pt x="73" y="445"/>
                  <a:pt x="73" y="428"/>
                </a:cubicBezTo>
                <a:cubicBezTo>
                  <a:pt x="73" y="412"/>
                  <a:pt x="86" y="399"/>
                  <a:pt x="102" y="399"/>
                </a:cubicBezTo>
                <a:cubicBezTo>
                  <a:pt x="119" y="399"/>
                  <a:pt x="132" y="412"/>
                  <a:pt x="132" y="428"/>
                </a:cubicBezTo>
                <a:cubicBezTo>
                  <a:pt x="132" y="445"/>
                  <a:pt x="119" y="458"/>
                  <a:pt x="102" y="458"/>
                </a:cubicBezTo>
                <a:close/>
                <a:moveTo>
                  <a:pt x="344" y="335"/>
                </a:moveTo>
                <a:cubicBezTo>
                  <a:pt x="178" y="335"/>
                  <a:pt x="178" y="335"/>
                  <a:pt x="178" y="335"/>
                </a:cubicBezTo>
                <a:cubicBezTo>
                  <a:pt x="174" y="335"/>
                  <a:pt x="171" y="339"/>
                  <a:pt x="171" y="342"/>
                </a:cubicBezTo>
                <a:cubicBezTo>
                  <a:pt x="171" y="497"/>
                  <a:pt x="171" y="497"/>
                  <a:pt x="171" y="497"/>
                </a:cubicBezTo>
                <a:cubicBezTo>
                  <a:pt x="171" y="501"/>
                  <a:pt x="174" y="504"/>
                  <a:pt x="178" y="504"/>
                </a:cubicBezTo>
                <a:cubicBezTo>
                  <a:pt x="344" y="504"/>
                  <a:pt x="344" y="504"/>
                  <a:pt x="344" y="504"/>
                </a:cubicBezTo>
                <a:cubicBezTo>
                  <a:pt x="348" y="504"/>
                  <a:pt x="351" y="501"/>
                  <a:pt x="351" y="497"/>
                </a:cubicBezTo>
                <a:cubicBezTo>
                  <a:pt x="351" y="342"/>
                  <a:pt x="351" y="342"/>
                  <a:pt x="351" y="342"/>
                </a:cubicBezTo>
                <a:cubicBezTo>
                  <a:pt x="351" y="339"/>
                  <a:pt x="348" y="335"/>
                  <a:pt x="344" y="335"/>
                </a:cubicBezTo>
                <a:close/>
                <a:moveTo>
                  <a:pt x="337" y="490"/>
                </a:moveTo>
                <a:cubicBezTo>
                  <a:pt x="185" y="490"/>
                  <a:pt x="185" y="490"/>
                  <a:pt x="185" y="490"/>
                </a:cubicBezTo>
                <a:cubicBezTo>
                  <a:pt x="185" y="453"/>
                  <a:pt x="185" y="453"/>
                  <a:pt x="185" y="453"/>
                </a:cubicBezTo>
                <a:cubicBezTo>
                  <a:pt x="337" y="453"/>
                  <a:pt x="337" y="453"/>
                  <a:pt x="337" y="453"/>
                </a:cubicBezTo>
                <a:lnTo>
                  <a:pt x="337" y="490"/>
                </a:lnTo>
                <a:close/>
                <a:moveTo>
                  <a:pt x="337" y="439"/>
                </a:moveTo>
                <a:cubicBezTo>
                  <a:pt x="185" y="439"/>
                  <a:pt x="185" y="439"/>
                  <a:pt x="185" y="439"/>
                </a:cubicBezTo>
                <a:cubicBezTo>
                  <a:pt x="185" y="401"/>
                  <a:pt x="185" y="401"/>
                  <a:pt x="185" y="401"/>
                </a:cubicBezTo>
                <a:cubicBezTo>
                  <a:pt x="337" y="401"/>
                  <a:pt x="337" y="401"/>
                  <a:pt x="337" y="401"/>
                </a:cubicBezTo>
                <a:lnTo>
                  <a:pt x="337" y="439"/>
                </a:lnTo>
                <a:close/>
                <a:moveTo>
                  <a:pt x="337" y="387"/>
                </a:moveTo>
                <a:cubicBezTo>
                  <a:pt x="185" y="387"/>
                  <a:pt x="185" y="387"/>
                  <a:pt x="185" y="387"/>
                </a:cubicBezTo>
                <a:cubicBezTo>
                  <a:pt x="185" y="349"/>
                  <a:pt x="185" y="349"/>
                  <a:pt x="185" y="349"/>
                </a:cubicBezTo>
                <a:cubicBezTo>
                  <a:pt x="337" y="349"/>
                  <a:pt x="337" y="349"/>
                  <a:pt x="337" y="349"/>
                </a:cubicBezTo>
                <a:lnTo>
                  <a:pt x="337" y="387"/>
                </a:lnTo>
                <a:close/>
                <a:moveTo>
                  <a:pt x="420" y="385"/>
                </a:moveTo>
                <a:cubicBezTo>
                  <a:pt x="396" y="385"/>
                  <a:pt x="376" y="404"/>
                  <a:pt x="376" y="428"/>
                </a:cubicBezTo>
                <a:cubicBezTo>
                  <a:pt x="376" y="452"/>
                  <a:pt x="396" y="472"/>
                  <a:pt x="420" y="472"/>
                </a:cubicBezTo>
                <a:cubicBezTo>
                  <a:pt x="444" y="472"/>
                  <a:pt x="463" y="452"/>
                  <a:pt x="463" y="428"/>
                </a:cubicBezTo>
                <a:cubicBezTo>
                  <a:pt x="463" y="404"/>
                  <a:pt x="444" y="385"/>
                  <a:pt x="420" y="385"/>
                </a:cubicBezTo>
                <a:close/>
                <a:moveTo>
                  <a:pt x="420" y="458"/>
                </a:moveTo>
                <a:cubicBezTo>
                  <a:pt x="404" y="458"/>
                  <a:pt x="390" y="445"/>
                  <a:pt x="390" y="428"/>
                </a:cubicBezTo>
                <a:cubicBezTo>
                  <a:pt x="390" y="412"/>
                  <a:pt x="404" y="399"/>
                  <a:pt x="420" y="399"/>
                </a:cubicBezTo>
                <a:cubicBezTo>
                  <a:pt x="436" y="399"/>
                  <a:pt x="449" y="412"/>
                  <a:pt x="449" y="428"/>
                </a:cubicBezTo>
                <a:cubicBezTo>
                  <a:pt x="449" y="445"/>
                  <a:pt x="436" y="458"/>
                  <a:pt x="420" y="4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4"/>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602919" y="3310020"/>
            <a:ext cx="540119" cy="595616"/>
          </a:xfrm>
          <a:custGeom>
            <a:avLst/>
            <a:gdLst>
              <a:gd name="T0" fmla="*/ 509 w 523"/>
              <a:gd name="T1" fmla="*/ 183 h 577"/>
              <a:gd name="T2" fmla="*/ 434 w 523"/>
              <a:gd name="T3" fmla="*/ 121 h 577"/>
              <a:gd name="T4" fmla="*/ 424 w 523"/>
              <a:gd name="T5" fmla="*/ 123 h 577"/>
              <a:gd name="T6" fmla="*/ 425 w 523"/>
              <a:gd name="T7" fmla="*/ 132 h 577"/>
              <a:gd name="T8" fmla="*/ 500 w 523"/>
              <a:gd name="T9" fmla="*/ 193 h 577"/>
              <a:gd name="T10" fmla="*/ 509 w 523"/>
              <a:gd name="T11" fmla="*/ 229 h 577"/>
              <a:gd name="T12" fmla="*/ 509 w 523"/>
              <a:gd name="T13" fmla="*/ 412 h 577"/>
              <a:gd name="T14" fmla="*/ 479 w 523"/>
              <a:gd name="T15" fmla="*/ 442 h 577"/>
              <a:gd name="T16" fmla="*/ 450 w 523"/>
              <a:gd name="T17" fmla="*/ 413 h 577"/>
              <a:gd name="T18" fmla="*/ 451 w 523"/>
              <a:gd name="T19" fmla="*/ 356 h 577"/>
              <a:gd name="T20" fmla="*/ 414 w 523"/>
              <a:gd name="T21" fmla="*/ 313 h 577"/>
              <a:gd name="T22" fmla="*/ 414 w 523"/>
              <a:gd name="T23" fmla="*/ 55 h 577"/>
              <a:gd name="T24" fmla="*/ 359 w 523"/>
              <a:gd name="T25" fmla="*/ 0 h 577"/>
              <a:gd name="T26" fmla="*/ 93 w 523"/>
              <a:gd name="T27" fmla="*/ 0 h 577"/>
              <a:gd name="T28" fmla="*/ 38 w 523"/>
              <a:gd name="T29" fmla="*/ 55 h 577"/>
              <a:gd name="T30" fmla="*/ 38 w 523"/>
              <a:gd name="T31" fmla="*/ 563 h 577"/>
              <a:gd name="T32" fmla="*/ 7 w 523"/>
              <a:gd name="T33" fmla="*/ 563 h 577"/>
              <a:gd name="T34" fmla="*/ 0 w 523"/>
              <a:gd name="T35" fmla="*/ 570 h 577"/>
              <a:gd name="T36" fmla="*/ 7 w 523"/>
              <a:gd name="T37" fmla="*/ 577 h 577"/>
              <a:gd name="T38" fmla="*/ 445 w 523"/>
              <a:gd name="T39" fmla="*/ 577 h 577"/>
              <a:gd name="T40" fmla="*/ 452 w 523"/>
              <a:gd name="T41" fmla="*/ 570 h 577"/>
              <a:gd name="T42" fmla="*/ 445 w 523"/>
              <a:gd name="T43" fmla="*/ 563 h 577"/>
              <a:gd name="T44" fmla="*/ 414 w 523"/>
              <a:gd name="T45" fmla="*/ 563 h 577"/>
              <a:gd name="T46" fmla="*/ 414 w 523"/>
              <a:gd name="T47" fmla="*/ 327 h 577"/>
              <a:gd name="T48" fmla="*/ 437 w 523"/>
              <a:gd name="T49" fmla="*/ 355 h 577"/>
              <a:gd name="T50" fmla="*/ 436 w 523"/>
              <a:gd name="T51" fmla="*/ 412 h 577"/>
              <a:gd name="T52" fmla="*/ 479 w 523"/>
              <a:gd name="T53" fmla="*/ 456 h 577"/>
              <a:gd name="T54" fmla="*/ 523 w 523"/>
              <a:gd name="T55" fmla="*/ 412 h 577"/>
              <a:gd name="T56" fmla="*/ 523 w 523"/>
              <a:gd name="T57" fmla="*/ 229 h 577"/>
              <a:gd name="T58" fmla="*/ 509 w 523"/>
              <a:gd name="T59" fmla="*/ 183 h 577"/>
              <a:gd name="T60" fmla="*/ 52 w 523"/>
              <a:gd name="T61" fmla="*/ 563 h 577"/>
              <a:gd name="T62" fmla="*/ 52 w 523"/>
              <a:gd name="T63" fmla="*/ 55 h 577"/>
              <a:gd name="T64" fmla="*/ 93 w 523"/>
              <a:gd name="T65" fmla="*/ 14 h 577"/>
              <a:gd name="T66" fmla="*/ 359 w 523"/>
              <a:gd name="T67" fmla="*/ 14 h 577"/>
              <a:gd name="T68" fmla="*/ 400 w 523"/>
              <a:gd name="T69" fmla="*/ 55 h 577"/>
              <a:gd name="T70" fmla="*/ 400 w 523"/>
              <a:gd name="T71" fmla="*/ 563 h 577"/>
              <a:gd name="T72" fmla="*/ 52 w 523"/>
              <a:gd name="T73" fmla="*/ 563 h 577"/>
              <a:gd name="T74" fmla="*/ 352 w 523"/>
              <a:gd name="T75" fmla="*/ 55 h 577"/>
              <a:gd name="T76" fmla="*/ 100 w 523"/>
              <a:gd name="T77" fmla="*/ 55 h 577"/>
              <a:gd name="T78" fmla="*/ 93 w 523"/>
              <a:gd name="T79" fmla="*/ 62 h 577"/>
              <a:gd name="T80" fmla="*/ 93 w 523"/>
              <a:gd name="T81" fmla="*/ 230 h 577"/>
              <a:gd name="T82" fmla="*/ 100 w 523"/>
              <a:gd name="T83" fmla="*/ 237 h 577"/>
              <a:gd name="T84" fmla="*/ 352 w 523"/>
              <a:gd name="T85" fmla="*/ 237 h 577"/>
              <a:gd name="T86" fmla="*/ 359 w 523"/>
              <a:gd name="T87" fmla="*/ 230 h 577"/>
              <a:gd name="T88" fmla="*/ 359 w 523"/>
              <a:gd name="T89" fmla="*/ 62 h 577"/>
              <a:gd name="T90" fmla="*/ 352 w 523"/>
              <a:gd name="T91" fmla="*/ 55 h 577"/>
              <a:gd name="T92" fmla="*/ 345 w 523"/>
              <a:gd name="T93" fmla="*/ 223 h 577"/>
              <a:gd name="T94" fmla="*/ 107 w 523"/>
              <a:gd name="T95" fmla="*/ 223 h 577"/>
              <a:gd name="T96" fmla="*/ 107 w 523"/>
              <a:gd name="T97" fmla="*/ 69 h 577"/>
              <a:gd name="T98" fmla="*/ 345 w 523"/>
              <a:gd name="T99" fmla="*/ 69 h 577"/>
              <a:gd name="T100" fmla="*/ 345 w 523"/>
              <a:gd name="T101" fmla="*/ 223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3" h="577">
                <a:moveTo>
                  <a:pt x="509" y="183"/>
                </a:moveTo>
                <a:cubicBezTo>
                  <a:pt x="498" y="173"/>
                  <a:pt x="437" y="124"/>
                  <a:pt x="434" y="121"/>
                </a:cubicBezTo>
                <a:cubicBezTo>
                  <a:pt x="431" y="119"/>
                  <a:pt x="426" y="120"/>
                  <a:pt x="424" y="123"/>
                </a:cubicBezTo>
                <a:cubicBezTo>
                  <a:pt x="422" y="126"/>
                  <a:pt x="422" y="130"/>
                  <a:pt x="425" y="132"/>
                </a:cubicBezTo>
                <a:cubicBezTo>
                  <a:pt x="426" y="133"/>
                  <a:pt x="489" y="184"/>
                  <a:pt x="500" y="193"/>
                </a:cubicBezTo>
                <a:cubicBezTo>
                  <a:pt x="508" y="200"/>
                  <a:pt x="509" y="211"/>
                  <a:pt x="509" y="229"/>
                </a:cubicBezTo>
                <a:cubicBezTo>
                  <a:pt x="509" y="412"/>
                  <a:pt x="509" y="412"/>
                  <a:pt x="509" y="412"/>
                </a:cubicBezTo>
                <a:cubicBezTo>
                  <a:pt x="509" y="429"/>
                  <a:pt x="496" y="442"/>
                  <a:pt x="479" y="442"/>
                </a:cubicBezTo>
                <a:cubicBezTo>
                  <a:pt x="463" y="442"/>
                  <a:pt x="450" y="429"/>
                  <a:pt x="450" y="413"/>
                </a:cubicBezTo>
                <a:cubicBezTo>
                  <a:pt x="451" y="356"/>
                  <a:pt x="451" y="356"/>
                  <a:pt x="451" y="356"/>
                </a:cubicBezTo>
                <a:cubicBezTo>
                  <a:pt x="451" y="334"/>
                  <a:pt x="435" y="316"/>
                  <a:pt x="414" y="313"/>
                </a:cubicBezTo>
                <a:cubicBezTo>
                  <a:pt x="414" y="55"/>
                  <a:pt x="414" y="55"/>
                  <a:pt x="414" y="55"/>
                </a:cubicBezTo>
                <a:cubicBezTo>
                  <a:pt x="414" y="24"/>
                  <a:pt x="389" y="0"/>
                  <a:pt x="359" y="0"/>
                </a:cubicBezTo>
                <a:cubicBezTo>
                  <a:pt x="93" y="0"/>
                  <a:pt x="93" y="0"/>
                  <a:pt x="93" y="0"/>
                </a:cubicBezTo>
                <a:cubicBezTo>
                  <a:pt x="63" y="0"/>
                  <a:pt x="38" y="24"/>
                  <a:pt x="38" y="55"/>
                </a:cubicBezTo>
                <a:cubicBezTo>
                  <a:pt x="38" y="563"/>
                  <a:pt x="38" y="563"/>
                  <a:pt x="38" y="563"/>
                </a:cubicBezTo>
                <a:cubicBezTo>
                  <a:pt x="7" y="563"/>
                  <a:pt x="7" y="563"/>
                  <a:pt x="7" y="563"/>
                </a:cubicBezTo>
                <a:cubicBezTo>
                  <a:pt x="3" y="563"/>
                  <a:pt x="0" y="566"/>
                  <a:pt x="0" y="570"/>
                </a:cubicBezTo>
                <a:cubicBezTo>
                  <a:pt x="0" y="574"/>
                  <a:pt x="3" y="577"/>
                  <a:pt x="7" y="577"/>
                </a:cubicBezTo>
                <a:cubicBezTo>
                  <a:pt x="445" y="577"/>
                  <a:pt x="445" y="577"/>
                  <a:pt x="445" y="577"/>
                </a:cubicBezTo>
                <a:cubicBezTo>
                  <a:pt x="449" y="577"/>
                  <a:pt x="452" y="574"/>
                  <a:pt x="452" y="570"/>
                </a:cubicBezTo>
                <a:cubicBezTo>
                  <a:pt x="452" y="566"/>
                  <a:pt x="449" y="563"/>
                  <a:pt x="445" y="563"/>
                </a:cubicBezTo>
                <a:cubicBezTo>
                  <a:pt x="414" y="563"/>
                  <a:pt x="414" y="563"/>
                  <a:pt x="414" y="563"/>
                </a:cubicBezTo>
                <a:cubicBezTo>
                  <a:pt x="414" y="327"/>
                  <a:pt x="414" y="327"/>
                  <a:pt x="414" y="327"/>
                </a:cubicBezTo>
                <a:cubicBezTo>
                  <a:pt x="427" y="330"/>
                  <a:pt x="437" y="342"/>
                  <a:pt x="437" y="355"/>
                </a:cubicBezTo>
                <a:cubicBezTo>
                  <a:pt x="436" y="412"/>
                  <a:pt x="436" y="412"/>
                  <a:pt x="436" y="412"/>
                </a:cubicBezTo>
                <a:cubicBezTo>
                  <a:pt x="436" y="437"/>
                  <a:pt x="455" y="456"/>
                  <a:pt x="479" y="456"/>
                </a:cubicBezTo>
                <a:cubicBezTo>
                  <a:pt x="503" y="456"/>
                  <a:pt x="523" y="437"/>
                  <a:pt x="523" y="412"/>
                </a:cubicBezTo>
                <a:cubicBezTo>
                  <a:pt x="523" y="229"/>
                  <a:pt x="523" y="229"/>
                  <a:pt x="523" y="229"/>
                </a:cubicBezTo>
                <a:cubicBezTo>
                  <a:pt x="523" y="212"/>
                  <a:pt x="523" y="194"/>
                  <a:pt x="509" y="183"/>
                </a:cubicBezTo>
                <a:close/>
                <a:moveTo>
                  <a:pt x="52" y="563"/>
                </a:moveTo>
                <a:cubicBezTo>
                  <a:pt x="52" y="55"/>
                  <a:pt x="52" y="55"/>
                  <a:pt x="52" y="55"/>
                </a:cubicBezTo>
                <a:cubicBezTo>
                  <a:pt x="52" y="32"/>
                  <a:pt x="70" y="14"/>
                  <a:pt x="93" y="14"/>
                </a:cubicBezTo>
                <a:cubicBezTo>
                  <a:pt x="359" y="14"/>
                  <a:pt x="359" y="14"/>
                  <a:pt x="359" y="14"/>
                </a:cubicBezTo>
                <a:cubicBezTo>
                  <a:pt x="382" y="14"/>
                  <a:pt x="400" y="32"/>
                  <a:pt x="400" y="55"/>
                </a:cubicBezTo>
                <a:cubicBezTo>
                  <a:pt x="400" y="563"/>
                  <a:pt x="400" y="563"/>
                  <a:pt x="400" y="563"/>
                </a:cubicBezTo>
                <a:lnTo>
                  <a:pt x="52" y="563"/>
                </a:lnTo>
                <a:close/>
                <a:moveTo>
                  <a:pt x="352" y="55"/>
                </a:moveTo>
                <a:cubicBezTo>
                  <a:pt x="100" y="55"/>
                  <a:pt x="100" y="55"/>
                  <a:pt x="100" y="55"/>
                </a:cubicBezTo>
                <a:cubicBezTo>
                  <a:pt x="97" y="55"/>
                  <a:pt x="93" y="58"/>
                  <a:pt x="93" y="62"/>
                </a:cubicBezTo>
                <a:cubicBezTo>
                  <a:pt x="93" y="230"/>
                  <a:pt x="93" y="230"/>
                  <a:pt x="93" y="230"/>
                </a:cubicBezTo>
                <a:cubicBezTo>
                  <a:pt x="93" y="234"/>
                  <a:pt x="97" y="237"/>
                  <a:pt x="100" y="237"/>
                </a:cubicBezTo>
                <a:cubicBezTo>
                  <a:pt x="352" y="237"/>
                  <a:pt x="352" y="237"/>
                  <a:pt x="352" y="237"/>
                </a:cubicBezTo>
                <a:cubicBezTo>
                  <a:pt x="355" y="237"/>
                  <a:pt x="359" y="234"/>
                  <a:pt x="359" y="230"/>
                </a:cubicBezTo>
                <a:cubicBezTo>
                  <a:pt x="359" y="62"/>
                  <a:pt x="359" y="62"/>
                  <a:pt x="359" y="62"/>
                </a:cubicBezTo>
                <a:cubicBezTo>
                  <a:pt x="359" y="58"/>
                  <a:pt x="355" y="55"/>
                  <a:pt x="352" y="55"/>
                </a:cubicBezTo>
                <a:close/>
                <a:moveTo>
                  <a:pt x="345" y="223"/>
                </a:moveTo>
                <a:cubicBezTo>
                  <a:pt x="107" y="223"/>
                  <a:pt x="107" y="223"/>
                  <a:pt x="107" y="223"/>
                </a:cubicBezTo>
                <a:cubicBezTo>
                  <a:pt x="107" y="69"/>
                  <a:pt x="107" y="69"/>
                  <a:pt x="107" y="69"/>
                </a:cubicBezTo>
                <a:cubicBezTo>
                  <a:pt x="345" y="69"/>
                  <a:pt x="345" y="69"/>
                  <a:pt x="345" y="69"/>
                </a:cubicBezTo>
                <a:lnTo>
                  <a:pt x="345" y="22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10091570" y="1699729"/>
            <a:ext cx="729042" cy="693939"/>
          </a:xfrm>
          <a:custGeom>
            <a:avLst/>
            <a:gdLst>
              <a:gd name="T0" fmla="*/ 704 w 706"/>
              <a:gd name="T1" fmla="*/ 161 h 672"/>
              <a:gd name="T2" fmla="*/ 634 w 706"/>
              <a:gd name="T3" fmla="*/ 72 h 672"/>
              <a:gd name="T4" fmla="*/ 629 w 706"/>
              <a:gd name="T5" fmla="*/ 70 h 672"/>
              <a:gd name="T6" fmla="*/ 360 w 706"/>
              <a:gd name="T7" fmla="*/ 70 h 672"/>
              <a:gd name="T8" fmla="*/ 360 w 706"/>
              <a:gd name="T9" fmla="*/ 7 h 672"/>
              <a:gd name="T10" fmla="*/ 353 w 706"/>
              <a:gd name="T11" fmla="*/ 0 h 672"/>
              <a:gd name="T12" fmla="*/ 346 w 706"/>
              <a:gd name="T13" fmla="*/ 7 h 672"/>
              <a:gd name="T14" fmla="*/ 346 w 706"/>
              <a:gd name="T15" fmla="*/ 70 h 672"/>
              <a:gd name="T16" fmla="*/ 129 w 706"/>
              <a:gd name="T17" fmla="*/ 70 h 672"/>
              <a:gd name="T18" fmla="*/ 122 w 706"/>
              <a:gd name="T19" fmla="*/ 77 h 672"/>
              <a:gd name="T20" fmla="*/ 122 w 706"/>
              <a:gd name="T21" fmla="*/ 253 h 672"/>
              <a:gd name="T22" fmla="*/ 129 w 706"/>
              <a:gd name="T23" fmla="*/ 260 h 672"/>
              <a:gd name="T24" fmla="*/ 346 w 706"/>
              <a:gd name="T25" fmla="*/ 260 h 672"/>
              <a:gd name="T26" fmla="*/ 346 w 706"/>
              <a:gd name="T27" fmla="*/ 329 h 672"/>
              <a:gd name="T28" fmla="*/ 77 w 706"/>
              <a:gd name="T29" fmla="*/ 329 h 672"/>
              <a:gd name="T30" fmla="*/ 72 w 706"/>
              <a:gd name="T31" fmla="*/ 332 h 672"/>
              <a:gd name="T32" fmla="*/ 2 w 706"/>
              <a:gd name="T33" fmla="*/ 420 h 672"/>
              <a:gd name="T34" fmla="*/ 2 w 706"/>
              <a:gd name="T35" fmla="*/ 429 h 672"/>
              <a:gd name="T36" fmla="*/ 72 w 706"/>
              <a:gd name="T37" fmla="*/ 517 h 672"/>
              <a:gd name="T38" fmla="*/ 77 w 706"/>
              <a:gd name="T39" fmla="*/ 519 h 672"/>
              <a:gd name="T40" fmla="*/ 346 w 706"/>
              <a:gd name="T41" fmla="*/ 519 h 672"/>
              <a:gd name="T42" fmla="*/ 346 w 706"/>
              <a:gd name="T43" fmla="*/ 665 h 672"/>
              <a:gd name="T44" fmla="*/ 353 w 706"/>
              <a:gd name="T45" fmla="*/ 672 h 672"/>
              <a:gd name="T46" fmla="*/ 360 w 706"/>
              <a:gd name="T47" fmla="*/ 665 h 672"/>
              <a:gd name="T48" fmla="*/ 360 w 706"/>
              <a:gd name="T49" fmla="*/ 519 h 672"/>
              <a:gd name="T50" fmla="*/ 577 w 706"/>
              <a:gd name="T51" fmla="*/ 519 h 672"/>
              <a:gd name="T52" fmla="*/ 584 w 706"/>
              <a:gd name="T53" fmla="*/ 512 h 672"/>
              <a:gd name="T54" fmla="*/ 584 w 706"/>
              <a:gd name="T55" fmla="*/ 336 h 672"/>
              <a:gd name="T56" fmla="*/ 577 w 706"/>
              <a:gd name="T57" fmla="*/ 329 h 672"/>
              <a:gd name="T58" fmla="*/ 360 w 706"/>
              <a:gd name="T59" fmla="*/ 329 h 672"/>
              <a:gd name="T60" fmla="*/ 360 w 706"/>
              <a:gd name="T61" fmla="*/ 260 h 672"/>
              <a:gd name="T62" fmla="*/ 629 w 706"/>
              <a:gd name="T63" fmla="*/ 260 h 672"/>
              <a:gd name="T64" fmla="*/ 634 w 706"/>
              <a:gd name="T65" fmla="*/ 257 h 672"/>
              <a:gd name="T66" fmla="*/ 704 w 706"/>
              <a:gd name="T67" fmla="*/ 169 h 672"/>
              <a:gd name="T68" fmla="*/ 704 w 706"/>
              <a:gd name="T69" fmla="*/ 161 h 672"/>
              <a:gd name="T70" fmla="*/ 570 w 706"/>
              <a:gd name="T71" fmla="*/ 505 h 672"/>
              <a:gd name="T72" fmla="*/ 80 w 706"/>
              <a:gd name="T73" fmla="*/ 505 h 672"/>
              <a:gd name="T74" fmla="*/ 16 w 706"/>
              <a:gd name="T75" fmla="*/ 424 h 672"/>
              <a:gd name="T76" fmla="*/ 80 w 706"/>
              <a:gd name="T77" fmla="*/ 343 h 672"/>
              <a:gd name="T78" fmla="*/ 353 w 706"/>
              <a:gd name="T79" fmla="*/ 343 h 672"/>
              <a:gd name="T80" fmla="*/ 353 w 706"/>
              <a:gd name="T81" fmla="*/ 343 h 672"/>
              <a:gd name="T82" fmla="*/ 353 w 706"/>
              <a:gd name="T83" fmla="*/ 343 h 672"/>
              <a:gd name="T84" fmla="*/ 570 w 706"/>
              <a:gd name="T85" fmla="*/ 343 h 672"/>
              <a:gd name="T86" fmla="*/ 570 w 706"/>
              <a:gd name="T87" fmla="*/ 505 h 672"/>
              <a:gd name="T88" fmla="*/ 626 w 706"/>
              <a:gd name="T89" fmla="*/ 246 h 672"/>
              <a:gd name="T90" fmla="*/ 136 w 706"/>
              <a:gd name="T91" fmla="*/ 246 h 672"/>
              <a:gd name="T92" fmla="*/ 136 w 706"/>
              <a:gd name="T93" fmla="*/ 84 h 672"/>
              <a:gd name="T94" fmla="*/ 626 w 706"/>
              <a:gd name="T95" fmla="*/ 84 h 672"/>
              <a:gd name="T96" fmla="*/ 690 w 706"/>
              <a:gd name="T97" fmla="*/ 165 h 672"/>
              <a:gd name="T98" fmla="*/ 626 w 706"/>
              <a:gd name="T99" fmla="*/ 2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672">
                <a:moveTo>
                  <a:pt x="704" y="161"/>
                </a:moveTo>
                <a:cubicBezTo>
                  <a:pt x="634" y="72"/>
                  <a:pt x="634" y="72"/>
                  <a:pt x="634" y="72"/>
                </a:cubicBezTo>
                <a:cubicBezTo>
                  <a:pt x="633" y="71"/>
                  <a:pt x="631" y="70"/>
                  <a:pt x="629" y="70"/>
                </a:cubicBezTo>
                <a:cubicBezTo>
                  <a:pt x="360" y="70"/>
                  <a:pt x="360" y="70"/>
                  <a:pt x="360" y="70"/>
                </a:cubicBezTo>
                <a:cubicBezTo>
                  <a:pt x="360" y="7"/>
                  <a:pt x="360" y="7"/>
                  <a:pt x="360" y="7"/>
                </a:cubicBezTo>
                <a:cubicBezTo>
                  <a:pt x="360" y="3"/>
                  <a:pt x="357" y="0"/>
                  <a:pt x="353" y="0"/>
                </a:cubicBezTo>
                <a:cubicBezTo>
                  <a:pt x="349" y="0"/>
                  <a:pt x="346" y="3"/>
                  <a:pt x="346" y="7"/>
                </a:cubicBezTo>
                <a:cubicBezTo>
                  <a:pt x="346" y="70"/>
                  <a:pt x="346" y="70"/>
                  <a:pt x="346" y="70"/>
                </a:cubicBezTo>
                <a:cubicBezTo>
                  <a:pt x="129" y="70"/>
                  <a:pt x="129" y="70"/>
                  <a:pt x="129" y="70"/>
                </a:cubicBezTo>
                <a:cubicBezTo>
                  <a:pt x="126" y="70"/>
                  <a:pt x="122" y="73"/>
                  <a:pt x="122" y="77"/>
                </a:cubicBezTo>
                <a:cubicBezTo>
                  <a:pt x="122" y="253"/>
                  <a:pt x="122" y="253"/>
                  <a:pt x="122" y="253"/>
                </a:cubicBezTo>
                <a:cubicBezTo>
                  <a:pt x="122" y="257"/>
                  <a:pt x="126" y="260"/>
                  <a:pt x="129" y="260"/>
                </a:cubicBezTo>
                <a:cubicBezTo>
                  <a:pt x="346" y="260"/>
                  <a:pt x="346" y="260"/>
                  <a:pt x="346" y="260"/>
                </a:cubicBezTo>
                <a:cubicBezTo>
                  <a:pt x="346" y="329"/>
                  <a:pt x="346" y="329"/>
                  <a:pt x="346" y="329"/>
                </a:cubicBezTo>
                <a:cubicBezTo>
                  <a:pt x="77" y="329"/>
                  <a:pt x="77" y="329"/>
                  <a:pt x="77" y="329"/>
                </a:cubicBezTo>
                <a:cubicBezTo>
                  <a:pt x="75" y="329"/>
                  <a:pt x="73" y="330"/>
                  <a:pt x="72" y="332"/>
                </a:cubicBezTo>
                <a:cubicBezTo>
                  <a:pt x="2" y="420"/>
                  <a:pt x="2" y="420"/>
                  <a:pt x="2" y="420"/>
                </a:cubicBezTo>
                <a:cubicBezTo>
                  <a:pt x="0" y="423"/>
                  <a:pt x="0" y="426"/>
                  <a:pt x="2" y="429"/>
                </a:cubicBezTo>
                <a:cubicBezTo>
                  <a:pt x="72" y="517"/>
                  <a:pt x="72" y="517"/>
                  <a:pt x="72" y="517"/>
                </a:cubicBezTo>
                <a:cubicBezTo>
                  <a:pt x="73" y="519"/>
                  <a:pt x="75" y="519"/>
                  <a:pt x="77" y="519"/>
                </a:cubicBezTo>
                <a:cubicBezTo>
                  <a:pt x="346" y="519"/>
                  <a:pt x="346" y="519"/>
                  <a:pt x="346" y="519"/>
                </a:cubicBezTo>
                <a:cubicBezTo>
                  <a:pt x="346" y="665"/>
                  <a:pt x="346" y="665"/>
                  <a:pt x="346" y="665"/>
                </a:cubicBezTo>
                <a:cubicBezTo>
                  <a:pt x="346" y="669"/>
                  <a:pt x="349" y="672"/>
                  <a:pt x="353" y="672"/>
                </a:cubicBezTo>
                <a:cubicBezTo>
                  <a:pt x="357" y="672"/>
                  <a:pt x="360" y="669"/>
                  <a:pt x="360" y="665"/>
                </a:cubicBezTo>
                <a:cubicBezTo>
                  <a:pt x="360" y="519"/>
                  <a:pt x="360" y="519"/>
                  <a:pt x="360" y="519"/>
                </a:cubicBezTo>
                <a:cubicBezTo>
                  <a:pt x="577" y="519"/>
                  <a:pt x="577" y="519"/>
                  <a:pt x="577" y="519"/>
                </a:cubicBezTo>
                <a:cubicBezTo>
                  <a:pt x="580" y="519"/>
                  <a:pt x="584" y="516"/>
                  <a:pt x="584" y="512"/>
                </a:cubicBezTo>
                <a:cubicBezTo>
                  <a:pt x="584" y="336"/>
                  <a:pt x="584" y="336"/>
                  <a:pt x="584" y="336"/>
                </a:cubicBezTo>
                <a:cubicBezTo>
                  <a:pt x="584" y="332"/>
                  <a:pt x="580" y="329"/>
                  <a:pt x="577" y="329"/>
                </a:cubicBezTo>
                <a:cubicBezTo>
                  <a:pt x="360" y="329"/>
                  <a:pt x="360" y="329"/>
                  <a:pt x="360" y="329"/>
                </a:cubicBezTo>
                <a:cubicBezTo>
                  <a:pt x="360" y="260"/>
                  <a:pt x="360" y="260"/>
                  <a:pt x="360" y="260"/>
                </a:cubicBezTo>
                <a:cubicBezTo>
                  <a:pt x="629" y="260"/>
                  <a:pt x="629" y="260"/>
                  <a:pt x="629" y="260"/>
                </a:cubicBezTo>
                <a:cubicBezTo>
                  <a:pt x="631" y="260"/>
                  <a:pt x="633" y="259"/>
                  <a:pt x="634" y="257"/>
                </a:cubicBezTo>
                <a:cubicBezTo>
                  <a:pt x="704" y="169"/>
                  <a:pt x="704" y="169"/>
                  <a:pt x="704" y="169"/>
                </a:cubicBezTo>
                <a:cubicBezTo>
                  <a:pt x="706" y="167"/>
                  <a:pt x="706" y="163"/>
                  <a:pt x="704" y="161"/>
                </a:cubicBezTo>
                <a:close/>
                <a:moveTo>
                  <a:pt x="570" y="505"/>
                </a:moveTo>
                <a:cubicBezTo>
                  <a:pt x="80" y="505"/>
                  <a:pt x="80" y="505"/>
                  <a:pt x="80" y="505"/>
                </a:cubicBezTo>
                <a:cubicBezTo>
                  <a:pt x="16" y="424"/>
                  <a:pt x="16" y="424"/>
                  <a:pt x="16" y="424"/>
                </a:cubicBezTo>
                <a:cubicBezTo>
                  <a:pt x="80" y="343"/>
                  <a:pt x="80" y="343"/>
                  <a:pt x="80" y="343"/>
                </a:cubicBezTo>
                <a:cubicBezTo>
                  <a:pt x="353" y="343"/>
                  <a:pt x="353" y="343"/>
                  <a:pt x="353" y="343"/>
                </a:cubicBezTo>
                <a:cubicBezTo>
                  <a:pt x="353" y="343"/>
                  <a:pt x="353" y="343"/>
                  <a:pt x="353" y="343"/>
                </a:cubicBezTo>
                <a:cubicBezTo>
                  <a:pt x="353" y="343"/>
                  <a:pt x="353" y="343"/>
                  <a:pt x="353" y="343"/>
                </a:cubicBezTo>
                <a:cubicBezTo>
                  <a:pt x="570" y="343"/>
                  <a:pt x="570" y="343"/>
                  <a:pt x="570" y="343"/>
                </a:cubicBezTo>
                <a:lnTo>
                  <a:pt x="570" y="505"/>
                </a:lnTo>
                <a:close/>
                <a:moveTo>
                  <a:pt x="626" y="246"/>
                </a:moveTo>
                <a:cubicBezTo>
                  <a:pt x="136" y="246"/>
                  <a:pt x="136" y="246"/>
                  <a:pt x="136" y="246"/>
                </a:cubicBezTo>
                <a:cubicBezTo>
                  <a:pt x="136" y="84"/>
                  <a:pt x="136" y="84"/>
                  <a:pt x="136" y="84"/>
                </a:cubicBezTo>
                <a:cubicBezTo>
                  <a:pt x="626" y="84"/>
                  <a:pt x="626" y="84"/>
                  <a:pt x="626" y="84"/>
                </a:cubicBezTo>
                <a:cubicBezTo>
                  <a:pt x="690" y="165"/>
                  <a:pt x="690" y="165"/>
                  <a:pt x="690" y="165"/>
                </a:cubicBezTo>
                <a:lnTo>
                  <a:pt x="626" y="2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4935903" y="3385182"/>
            <a:ext cx="698428" cy="444855"/>
          </a:xfrm>
          <a:custGeom>
            <a:avLst/>
            <a:gdLst>
              <a:gd name="T0" fmla="*/ 658 w 676"/>
              <a:gd name="T1" fmla="*/ 217 h 431"/>
              <a:gd name="T2" fmla="*/ 636 w 676"/>
              <a:gd name="T3" fmla="*/ 217 h 431"/>
              <a:gd name="T4" fmla="*/ 600 w 676"/>
              <a:gd name="T5" fmla="*/ 129 h 431"/>
              <a:gd name="T6" fmla="*/ 555 w 676"/>
              <a:gd name="T7" fmla="*/ 95 h 431"/>
              <a:gd name="T8" fmla="*/ 438 w 676"/>
              <a:gd name="T9" fmla="*/ 95 h 431"/>
              <a:gd name="T10" fmla="*/ 438 w 676"/>
              <a:gd name="T11" fmla="*/ 7 h 431"/>
              <a:gd name="T12" fmla="*/ 431 w 676"/>
              <a:gd name="T13" fmla="*/ 0 h 431"/>
              <a:gd name="T14" fmla="*/ 7 w 676"/>
              <a:gd name="T15" fmla="*/ 0 h 431"/>
              <a:gd name="T16" fmla="*/ 0 w 676"/>
              <a:gd name="T17" fmla="*/ 7 h 431"/>
              <a:gd name="T18" fmla="*/ 0 w 676"/>
              <a:gd name="T19" fmla="*/ 368 h 431"/>
              <a:gd name="T20" fmla="*/ 7 w 676"/>
              <a:gd name="T21" fmla="*/ 375 h 431"/>
              <a:gd name="T22" fmla="*/ 104 w 676"/>
              <a:gd name="T23" fmla="*/ 375 h 431"/>
              <a:gd name="T24" fmla="*/ 167 w 676"/>
              <a:gd name="T25" fmla="*/ 431 h 431"/>
              <a:gd name="T26" fmla="*/ 230 w 676"/>
              <a:gd name="T27" fmla="*/ 375 h 431"/>
              <a:gd name="T28" fmla="*/ 470 w 676"/>
              <a:gd name="T29" fmla="*/ 375 h 431"/>
              <a:gd name="T30" fmla="*/ 533 w 676"/>
              <a:gd name="T31" fmla="*/ 431 h 431"/>
              <a:gd name="T32" fmla="*/ 596 w 676"/>
              <a:gd name="T33" fmla="*/ 375 h 431"/>
              <a:gd name="T34" fmla="*/ 658 w 676"/>
              <a:gd name="T35" fmla="*/ 375 h 431"/>
              <a:gd name="T36" fmla="*/ 676 w 676"/>
              <a:gd name="T37" fmla="*/ 357 h 431"/>
              <a:gd name="T38" fmla="*/ 676 w 676"/>
              <a:gd name="T39" fmla="*/ 235 h 431"/>
              <a:gd name="T40" fmla="*/ 658 w 676"/>
              <a:gd name="T41" fmla="*/ 217 h 431"/>
              <a:gd name="T42" fmla="*/ 555 w 676"/>
              <a:gd name="T43" fmla="*/ 109 h 431"/>
              <a:gd name="T44" fmla="*/ 587 w 676"/>
              <a:gd name="T45" fmla="*/ 134 h 431"/>
              <a:gd name="T46" fmla="*/ 621 w 676"/>
              <a:gd name="T47" fmla="*/ 217 h 431"/>
              <a:gd name="T48" fmla="*/ 438 w 676"/>
              <a:gd name="T49" fmla="*/ 217 h 431"/>
              <a:gd name="T50" fmla="*/ 438 w 676"/>
              <a:gd name="T51" fmla="*/ 109 h 431"/>
              <a:gd name="T52" fmla="*/ 555 w 676"/>
              <a:gd name="T53" fmla="*/ 109 h 431"/>
              <a:gd name="T54" fmla="*/ 14 w 676"/>
              <a:gd name="T55" fmla="*/ 14 h 431"/>
              <a:gd name="T56" fmla="*/ 424 w 676"/>
              <a:gd name="T57" fmla="*/ 14 h 431"/>
              <a:gd name="T58" fmla="*/ 424 w 676"/>
              <a:gd name="T59" fmla="*/ 361 h 431"/>
              <a:gd name="T60" fmla="*/ 230 w 676"/>
              <a:gd name="T61" fmla="*/ 361 h 431"/>
              <a:gd name="T62" fmla="*/ 167 w 676"/>
              <a:gd name="T63" fmla="*/ 304 h 431"/>
              <a:gd name="T64" fmla="*/ 104 w 676"/>
              <a:gd name="T65" fmla="*/ 361 h 431"/>
              <a:gd name="T66" fmla="*/ 14 w 676"/>
              <a:gd name="T67" fmla="*/ 361 h 431"/>
              <a:gd name="T68" fmla="*/ 14 w 676"/>
              <a:gd name="T69" fmla="*/ 14 h 431"/>
              <a:gd name="T70" fmla="*/ 167 w 676"/>
              <a:gd name="T71" fmla="*/ 417 h 431"/>
              <a:gd name="T72" fmla="*/ 118 w 676"/>
              <a:gd name="T73" fmla="*/ 368 h 431"/>
              <a:gd name="T74" fmla="*/ 167 w 676"/>
              <a:gd name="T75" fmla="*/ 318 h 431"/>
              <a:gd name="T76" fmla="*/ 216 w 676"/>
              <a:gd name="T77" fmla="*/ 368 h 431"/>
              <a:gd name="T78" fmla="*/ 167 w 676"/>
              <a:gd name="T79" fmla="*/ 417 h 431"/>
              <a:gd name="T80" fmla="*/ 533 w 676"/>
              <a:gd name="T81" fmla="*/ 417 h 431"/>
              <a:gd name="T82" fmla="*/ 484 w 676"/>
              <a:gd name="T83" fmla="*/ 368 h 431"/>
              <a:gd name="T84" fmla="*/ 533 w 676"/>
              <a:gd name="T85" fmla="*/ 318 h 431"/>
              <a:gd name="T86" fmla="*/ 582 w 676"/>
              <a:gd name="T87" fmla="*/ 366 h 431"/>
              <a:gd name="T88" fmla="*/ 582 w 676"/>
              <a:gd name="T89" fmla="*/ 368 h 431"/>
              <a:gd name="T90" fmla="*/ 582 w 676"/>
              <a:gd name="T91" fmla="*/ 369 h 431"/>
              <a:gd name="T92" fmla="*/ 533 w 676"/>
              <a:gd name="T93" fmla="*/ 417 h 431"/>
              <a:gd name="T94" fmla="*/ 662 w 676"/>
              <a:gd name="T95" fmla="*/ 357 h 431"/>
              <a:gd name="T96" fmla="*/ 658 w 676"/>
              <a:gd name="T97" fmla="*/ 361 h 431"/>
              <a:gd name="T98" fmla="*/ 596 w 676"/>
              <a:gd name="T99" fmla="*/ 361 h 431"/>
              <a:gd name="T100" fmla="*/ 533 w 676"/>
              <a:gd name="T101" fmla="*/ 304 h 431"/>
              <a:gd name="T102" fmla="*/ 470 w 676"/>
              <a:gd name="T103" fmla="*/ 361 h 431"/>
              <a:gd name="T104" fmla="*/ 438 w 676"/>
              <a:gd name="T105" fmla="*/ 361 h 431"/>
              <a:gd name="T106" fmla="*/ 438 w 676"/>
              <a:gd name="T107" fmla="*/ 231 h 431"/>
              <a:gd name="T108" fmla="*/ 658 w 676"/>
              <a:gd name="T109" fmla="*/ 231 h 431"/>
              <a:gd name="T110" fmla="*/ 662 w 676"/>
              <a:gd name="T111" fmla="*/ 235 h 431"/>
              <a:gd name="T112" fmla="*/ 662 w 676"/>
              <a:gd name="T113" fmla="*/ 35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6" h="431">
                <a:moveTo>
                  <a:pt x="658" y="217"/>
                </a:moveTo>
                <a:cubicBezTo>
                  <a:pt x="636" y="217"/>
                  <a:pt x="636" y="217"/>
                  <a:pt x="636" y="217"/>
                </a:cubicBezTo>
                <a:cubicBezTo>
                  <a:pt x="627" y="196"/>
                  <a:pt x="600" y="129"/>
                  <a:pt x="600" y="129"/>
                </a:cubicBezTo>
                <a:cubicBezTo>
                  <a:pt x="592" y="110"/>
                  <a:pt x="572" y="95"/>
                  <a:pt x="555" y="95"/>
                </a:cubicBezTo>
                <a:cubicBezTo>
                  <a:pt x="438" y="95"/>
                  <a:pt x="438" y="95"/>
                  <a:pt x="438" y="95"/>
                </a:cubicBezTo>
                <a:cubicBezTo>
                  <a:pt x="438" y="7"/>
                  <a:pt x="438" y="7"/>
                  <a:pt x="438" y="7"/>
                </a:cubicBezTo>
                <a:cubicBezTo>
                  <a:pt x="438" y="3"/>
                  <a:pt x="434" y="0"/>
                  <a:pt x="431" y="0"/>
                </a:cubicBezTo>
                <a:cubicBezTo>
                  <a:pt x="7" y="0"/>
                  <a:pt x="7" y="0"/>
                  <a:pt x="7" y="0"/>
                </a:cubicBezTo>
                <a:cubicBezTo>
                  <a:pt x="3" y="0"/>
                  <a:pt x="0" y="3"/>
                  <a:pt x="0" y="7"/>
                </a:cubicBezTo>
                <a:cubicBezTo>
                  <a:pt x="0" y="368"/>
                  <a:pt x="0" y="368"/>
                  <a:pt x="0" y="368"/>
                </a:cubicBezTo>
                <a:cubicBezTo>
                  <a:pt x="0" y="371"/>
                  <a:pt x="3" y="375"/>
                  <a:pt x="7" y="375"/>
                </a:cubicBezTo>
                <a:cubicBezTo>
                  <a:pt x="104" y="375"/>
                  <a:pt x="104" y="375"/>
                  <a:pt x="104" y="375"/>
                </a:cubicBezTo>
                <a:cubicBezTo>
                  <a:pt x="108" y="406"/>
                  <a:pt x="134" y="431"/>
                  <a:pt x="167" y="431"/>
                </a:cubicBezTo>
                <a:cubicBezTo>
                  <a:pt x="199" y="431"/>
                  <a:pt x="226" y="406"/>
                  <a:pt x="230" y="375"/>
                </a:cubicBezTo>
                <a:cubicBezTo>
                  <a:pt x="470" y="375"/>
                  <a:pt x="470" y="375"/>
                  <a:pt x="470" y="375"/>
                </a:cubicBezTo>
                <a:cubicBezTo>
                  <a:pt x="474" y="406"/>
                  <a:pt x="501" y="431"/>
                  <a:pt x="533" y="431"/>
                </a:cubicBezTo>
                <a:cubicBezTo>
                  <a:pt x="565" y="431"/>
                  <a:pt x="592" y="406"/>
                  <a:pt x="596" y="375"/>
                </a:cubicBezTo>
                <a:cubicBezTo>
                  <a:pt x="658" y="375"/>
                  <a:pt x="658" y="375"/>
                  <a:pt x="658" y="375"/>
                </a:cubicBezTo>
                <a:cubicBezTo>
                  <a:pt x="668" y="375"/>
                  <a:pt x="676" y="367"/>
                  <a:pt x="676" y="357"/>
                </a:cubicBezTo>
                <a:cubicBezTo>
                  <a:pt x="676" y="235"/>
                  <a:pt x="676" y="235"/>
                  <a:pt x="676" y="235"/>
                </a:cubicBezTo>
                <a:cubicBezTo>
                  <a:pt x="676" y="225"/>
                  <a:pt x="668" y="217"/>
                  <a:pt x="658" y="217"/>
                </a:cubicBezTo>
                <a:close/>
                <a:moveTo>
                  <a:pt x="555" y="109"/>
                </a:moveTo>
                <a:cubicBezTo>
                  <a:pt x="567" y="109"/>
                  <a:pt x="581" y="121"/>
                  <a:pt x="587" y="134"/>
                </a:cubicBezTo>
                <a:cubicBezTo>
                  <a:pt x="588" y="137"/>
                  <a:pt x="610" y="192"/>
                  <a:pt x="621" y="217"/>
                </a:cubicBezTo>
                <a:cubicBezTo>
                  <a:pt x="438" y="217"/>
                  <a:pt x="438" y="217"/>
                  <a:pt x="438" y="217"/>
                </a:cubicBezTo>
                <a:cubicBezTo>
                  <a:pt x="438" y="109"/>
                  <a:pt x="438" y="109"/>
                  <a:pt x="438" y="109"/>
                </a:cubicBezTo>
                <a:lnTo>
                  <a:pt x="555" y="109"/>
                </a:lnTo>
                <a:close/>
                <a:moveTo>
                  <a:pt x="14" y="14"/>
                </a:moveTo>
                <a:cubicBezTo>
                  <a:pt x="424" y="14"/>
                  <a:pt x="424" y="14"/>
                  <a:pt x="424" y="14"/>
                </a:cubicBezTo>
                <a:cubicBezTo>
                  <a:pt x="424" y="361"/>
                  <a:pt x="424" y="361"/>
                  <a:pt x="424" y="361"/>
                </a:cubicBezTo>
                <a:cubicBezTo>
                  <a:pt x="230" y="361"/>
                  <a:pt x="230" y="361"/>
                  <a:pt x="230" y="361"/>
                </a:cubicBezTo>
                <a:cubicBezTo>
                  <a:pt x="226" y="329"/>
                  <a:pt x="199" y="304"/>
                  <a:pt x="167" y="304"/>
                </a:cubicBezTo>
                <a:cubicBezTo>
                  <a:pt x="134" y="304"/>
                  <a:pt x="108" y="329"/>
                  <a:pt x="104" y="361"/>
                </a:cubicBezTo>
                <a:cubicBezTo>
                  <a:pt x="14" y="361"/>
                  <a:pt x="14" y="361"/>
                  <a:pt x="14" y="361"/>
                </a:cubicBezTo>
                <a:lnTo>
                  <a:pt x="14" y="14"/>
                </a:lnTo>
                <a:close/>
                <a:moveTo>
                  <a:pt x="167" y="417"/>
                </a:moveTo>
                <a:cubicBezTo>
                  <a:pt x="140" y="417"/>
                  <a:pt x="118" y="395"/>
                  <a:pt x="118" y="368"/>
                </a:cubicBezTo>
                <a:cubicBezTo>
                  <a:pt x="118" y="340"/>
                  <a:pt x="140" y="318"/>
                  <a:pt x="167" y="318"/>
                </a:cubicBezTo>
                <a:cubicBezTo>
                  <a:pt x="194" y="318"/>
                  <a:pt x="216" y="340"/>
                  <a:pt x="216" y="368"/>
                </a:cubicBezTo>
                <a:cubicBezTo>
                  <a:pt x="216" y="395"/>
                  <a:pt x="194" y="417"/>
                  <a:pt x="167" y="417"/>
                </a:cubicBezTo>
                <a:close/>
                <a:moveTo>
                  <a:pt x="533" y="417"/>
                </a:moveTo>
                <a:cubicBezTo>
                  <a:pt x="506" y="417"/>
                  <a:pt x="484" y="395"/>
                  <a:pt x="484" y="368"/>
                </a:cubicBezTo>
                <a:cubicBezTo>
                  <a:pt x="484" y="340"/>
                  <a:pt x="506" y="318"/>
                  <a:pt x="533" y="318"/>
                </a:cubicBezTo>
                <a:cubicBezTo>
                  <a:pt x="560" y="318"/>
                  <a:pt x="581" y="340"/>
                  <a:pt x="582" y="366"/>
                </a:cubicBezTo>
                <a:cubicBezTo>
                  <a:pt x="582" y="367"/>
                  <a:pt x="582" y="367"/>
                  <a:pt x="582" y="368"/>
                </a:cubicBezTo>
                <a:cubicBezTo>
                  <a:pt x="582" y="368"/>
                  <a:pt x="582" y="368"/>
                  <a:pt x="582" y="369"/>
                </a:cubicBezTo>
                <a:cubicBezTo>
                  <a:pt x="581" y="395"/>
                  <a:pt x="560" y="417"/>
                  <a:pt x="533" y="417"/>
                </a:cubicBezTo>
                <a:close/>
                <a:moveTo>
                  <a:pt x="662" y="357"/>
                </a:moveTo>
                <a:cubicBezTo>
                  <a:pt x="662" y="359"/>
                  <a:pt x="660" y="361"/>
                  <a:pt x="658" y="361"/>
                </a:cubicBezTo>
                <a:cubicBezTo>
                  <a:pt x="596" y="361"/>
                  <a:pt x="596" y="361"/>
                  <a:pt x="596" y="361"/>
                </a:cubicBezTo>
                <a:cubicBezTo>
                  <a:pt x="592" y="329"/>
                  <a:pt x="565" y="304"/>
                  <a:pt x="533" y="304"/>
                </a:cubicBezTo>
                <a:cubicBezTo>
                  <a:pt x="501" y="304"/>
                  <a:pt x="474" y="329"/>
                  <a:pt x="470" y="361"/>
                </a:cubicBezTo>
                <a:cubicBezTo>
                  <a:pt x="438" y="361"/>
                  <a:pt x="438" y="361"/>
                  <a:pt x="438" y="361"/>
                </a:cubicBezTo>
                <a:cubicBezTo>
                  <a:pt x="438" y="231"/>
                  <a:pt x="438" y="231"/>
                  <a:pt x="438" y="231"/>
                </a:cubicBezTo>
                <a:cubicBezTo>
                  <a:pt x="658" y="231"/>
                  <a:pt x="658" y="231"/>
                  <a:pt x="658" y="231"/>
                </a:cubicBezTo>
                <a:cubicBezTo>
                  <a:pt x="660" y="231"/>
                  <a:pt x="662" y="233"/>
                  <a:pt x="662" y="235"/>
                </a:cubicBezTo>
                <a:lnTo>
                  <a:pt x="662" y="35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3168824" y="3385182"/>
            <a:ext cx="786581" cy="444855"/>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noEditPoints="1"/>
          </p:cNvSpPr>
          <p:nvPr/>
        </p:nvSpPr>
        <p:spPr bwMode="auto">
          <a:xfrm>
            <a:off x="6668579" y="3274624"/>
            <a:ext cx="672089" cy="665098"/>
          </a:xfrm>
          <a:custGeom>
            <a:avLst/>
            <a:gdLst>
              <a:gd name="T0" fmla="*/ 431 w 651"/>
              <a:gd name="T1" fmla="*/ 644 h 644"/>
              <a:gd name="T2" fmla="*/ 426 w 651"/>
              <a:gd name="T3" fmla="*/ 642 h 644"/>
              <a:gd name="T4" fmla="*/ 394 w 651"/>
              <a:gd name="T5" fmla="*/ 610 h 644"/>
              <a:gd name="T6" fmla="*/ 392 w 651"/>
              <a:gd name="T7" fmla="*/ 604 h 644"/>
              <a:gd name="T8" fmla="*/ 398 w 651"/>
              <a:gd name="T9" fmla="*/ 501 h 644"/>
              <a:gd name="T10" fmla="*/ 301 w 651"/>
              <a:gd name="T11" fmla="*/ 404 h 644"/>
              <a:gd name="T12" fmla="*/ 148 w 651"/>
              <a:gd name="T13" fmla="*/ 589 h 644"/>
              <a:gd name="T14" fmla="*/ 143 w 651"/>
              <a:gd name="T15" fmla="*/ 592 h 644"/>
              <a:gd name="T16" fmla="*/ 137 w 651"/>
              <a:gd name="T17" fmla="*/ 590 h 644"/>
              <a:gd name="T18" fmla="*/ 80 w 651"/>
              <a:gd name="T19" fmla="*/ 532 h 644"/>
              <a:gd name="T20" fmla="*/ 78 w 651"/>
              <a:gd name="T21" fmla="*/ 525 h 644"/>
              <a:gd name="T22" fmla="*/ 159 w 651"/>
              <a:gd name="T23" fmla="*/ 262 h 644"/>
              <a:gd name="T24" fmla="*/ 30 w 651"/>
              <a:gd name="T25" fmla="*/ 133 h 644"/>
              <a:gd name="T26" fmla="*/ 30 w 651"/>
              <a:gd name="T27" fmla="*/ 23 h 644"/>
              <a:gd name="T28" fmla="*/ 85 w 651"/>
              <a:gd name="T29" fmla="*/ 0 h 644"/>
              <a:gd name="T30" fmla="*/ 140 w 651"/>
              <a:gd name="T31" fmla="*/ 23 h 644"/>
              <a:gd name="T32" fmla="*/ 269 w 651"/>
              <a:gd name="T33" fmla="*/ 152 h 644"/>
              <a:gd name="T34" fmla="*/ 532 w 651"/>
              <a:gd name="T35" fmla="*/ 71 h 644"/>
              <a:gd name="T36" fmla="*/ 539 w 651"/>
              <a:gd name="T37" fmla="*/ 73 h 644"/>
              <a:gd name="T38" fmla="*/ 597 w 651"/>
              <a:gd name="T39" fmla="*/ 130 h 644"/>
              <a:gd name="T40" fmla="*/ 599 w 651"/>
              <a:gd name="T41" fmla="*/ 136 h 644"/>
              <a:gd name="T42" fmla="*/ 596 w 651"/>
              <a:gd name="T43" fmla="*/ 141 h 644"/>
              <a:gd name="T44" fmla="*/ 411 w 651"/>
              <a:gd name="T45" fmla="*/ 294 h 644"/>
              <a:gd name="T46" fmla="*/ 508 w 651"/>
              <a:gd name="T47" fmla="*/ 391 h 644"/>
              <a:gd name="T48" fmla="*/ 611 w 651"/>
              <a:gd name="T49" fmla="*/ 385 h 644"/>
              <a:gd name="T50" fmla="*/ 617 w 651"/>
              <a:gd name="T51" fmla="*/ 387 h 644"/>
              <a:gd name="T52" fmla="*/ 649 w 651"/>
              <a:gd name="T53" fmla="*/ 419 h 644"/>
              <a:gd name="T54" fmla="*/ 651 w 651"/>
              <a:gd name="T55" fmla="*/ 425 h 644"/>
              <a:gd name="T56" fmla="*/ 648 w 651"/>
              <a:gd name="T57" fmla="*/ 430 h 644"/>
              <a:gd name="T58" fmla="*/ 517 w 651"/>
              <a:gd name="T59" fmla="*/ 510 h 644"/>
              <a:gd name="T60" fmla="*/ 437 w 651"/>
              <a:gd name="T61" fmla="*/ 641 h 644"/>
              <a:gd name="T62" fmla="*/ 432 w 651"/>
              <a:gd name="T63" fmla="*/ 644 h 644"/>
              <a:gd name="T64" fmla="*/ 431 w 651"/>
              <a:gd name="T65" fmla="*/ 644 h 644"/>
              <a:gd name="T66" fmla="*/ 406 w 651"/>
              <a:gd name="T67" fmla="*/ 602 h 644"/>
              <a:gd name="T68" fmla="*/ 430 w 651"/>
              <a:gd name="T69" fmla="*/ 626 h 644"/>
              <a:gd name="T70" fmla="*/ 507 w 651"/>
              <a:gd name="T71" fmla="*/ 500 h 644"/>
              <a:gd name="T72" fmla="*/ 633 w 651"/>
              <a:gd name="T73" fmla="*/ 423 h 644"/>
              <a:gd name="T74" fmla="*/ 609 w 651"/>
              <a:gd name="T75" fmla="*/ 399 h 644"/>
              <a:gd name="T76" fmla="*/ 506 w 651"/>
              <a:gd name="T77" fmla="*/ 406 h 644"/>
              <a:gd name="T78" fmla="*/ 500 w 651"/>
              <a:gd name="T79" fmla="*/ 404 h 644"/>
              <a:gd name="T80" fmla="*/ 396 w 651"/>
              <a:gd name="T81" fmla="*/ 299 h 644"/>
              <a:gd name="T82" fmla="*/ 394 w 651"/>
              <a:gd name="T83" fmla="*/ 294 h 644"/>
              <a:gd name="T84" fmla="*/ 396 w 651"/>
              <a:gd name="T85" fmla="*/ 289 h 644"/>
              <a:gd name="T86" fmla="*/ 581 w 651"/>
              <a:gd name="T87" fmla="*/ 135 h 644"/>
              <a:gd name="T88" fmla="*/ 532 w 651"/>
              <a:gd name="T89" fmla="*/ 86 h 644"/>
              <a:gd name="T90" fmla="*/ 269 w 651"/>
              <a:gd name="T91" fmla="*/ 167 h 644"/>
              <a:gd name="T92" fmla="*/ 262 w 651"/>
              <a:gd name="T93" fmla="*/ 165 h 644"/>
              <a:gd name="T94" fmla="*/ 130 w 651"/>
              <a:gd name="T95" fmla="*/ 33 h 644"/>
              <a:gd name="T96" fmla="*/ 85 w 651"/>
              <a:gd name="T97" fmla="*/ 14 h 644"/>
              <a:gd name="T98" fmla="*/ 40 w 651"/>
              <a:gd name="T99" fmla="*/ 33 h 644"/>
              <a:gd name="T100" fmla="*/ 40 w 651"/>
              <a:gd name="T101" fmla="*/ 123 h 644"/>
              <a:gd name="T102" fmla="*/ 172 w 651"/>
              <a:gd name="T103" fmla="*/ 255 h 644"/>
              <a:gd name="T104" fmla="*/ 174 w 651"/>
              <a:gd name="T105" fmla="*/ 262 h 644"/>
              <a:gd name="T106" fmla="*/ 93 w 651"/>
              <a:gd name="T107" fmla="*/ 525 h 644"/>
              <a:gd name="T108" fmla="*/ 142 w 651"/>
              <a:gd name="T109" fmla="*/ 574 h 644"/>
              <a:gd name="T110" fmla="*/ 296 w 651"/>
              <a:gd name="T111" fmla="*/ 389 h 644"/>
              <a:gd name="T112" fmla="*/ 301 w 651"/>
              <a:gd name="T113" fmla="*/ 387 h 644"/>
              <a:gd name="T114" fmla="*/ 306 w 651"/>
              <a:gd name="T115" fmla="*/ 389 h 644"/>
              <a:gd name="T116" fmla="*/ 411 w 651"/>
              <a:gd name="T117" fmla="*/ 493 h 644"/>
              <a:gd name="T118" fmla="*/ 413 w 651"/>
              <a:gd name="T119" fmla="*/ 499 h 644"/>
              <a:gd name="T120" fmla="*/ 406 w 651"/>
              <a:gd name="T121" fmla="*/ 602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1" h="644">
                <a:moveTo>
                  <a:pt x="431" y="644"/>
                </a:moveTo>
                <a:cubicBezTo>
                  <a:pt x="429" y="644"/>
                  <a:pt x="427" y="643"/>
                  <a:pt x="426" y="642"/>
                </a:cubicBezTo>
                <a:cubicBezTo>
                  <a:pt x="394" y="610"/>
                  <a:pt x="394" y="610"/>
                  <a:pt x="394" y="610"/>
                </a:cubicBezTo>
                <a:cubicBezTo>
                  <a:pt x="392" y="608"/>
                  <a:pt x="392" y="606"/>
                  <a:pt x="392" y="604"/>
                </a:cubicBezTo>
                <a:cubicBezTo>
                  <a:pt x="398" y="501"/>
                  <a:pt x="398" y="501"/>
                  <a:pt x="398" y="501"/>
                </a:cubicBezTo>
                <a:cubicBezTo>
                  <a:pt x="301" y="404"/>
                  <a:pt x="301" y="404"/>
                  <a:pt x="301" y="404"/>
                </a:cubicBezTo>
                <a:cubicBezTo>
                  <a:pt x="148" y="589"/>
                  <a:pt x="148" y="589"/>
                  <a:pt x="148" y="589"/>
                </a:cubicBezTo>
                <a:cubicBezTo>
                  <a:pt x="146" y="591"/>
                  <a:pt x="145" y="592"/>
                  <a:pt x="143" y="592"/>
                </a:cubicBezTo>
                <a:cubicBezTo>
                  <a:pt x="141" y="592"/>
                  <a:pt x="139" y="591"/>
                  <a:pt x="137" y="590"/>
                </a:cubicBezTo>
                <a:cubicBezTo>
                  <a:pt x="80" y="532"/>
                  <a:pt x="80" y="532"/>
                  <a:pt x="80" y="532"/>
                </a:cubicBezTo>
                <a:cubicBezTo>
                  <a:pt x="78" y="531"/>
                  <a:pt x="77" y="528"/>
                  <a:pt x="78" y="525"/>
                </a:cubicBezTo>
                <a:cubicBezTo>
                  <a:pt x="159" y="262"/>
                  <a:pt x="159" y="262"/>
                  <a:pt x="159" y="262"/>
                </a:cubicBezTo>
                <a:cubicBezTo>
                  <a:pt x="30" y="133"/>
                  <a:pt x="30" y="133"/>
                  <a:pt x="30" y="133"/>
                </a:cubicBezTo>
                <a:cubicBezTo>
                  <a:pt x="0" y="103"/>
                  <a:pt x="0" y="53"/>
                  <a:pt x="30" y="23"/>
                </a:cubicBezTo>
                <a:cubicBezTo>
                  <a:pt x="45" y="8"/>
                  <a:pt x="64" y="0"/>
                  <a:pt x="85" y="0"/>
                </a:cubicBezTo>
                <a:cubicBezTo>
                  <a:pt x="106" y="0"/>
                  <a:pt x="125" y="8"/>
                  <a:pt x="140" y="23"/>
                </a:cubicBezTo>
                <a:cubicBezTo>
                  <a:pt x="269" y="152"/>
                  <a:pt x="269" y="152"/>
                  <a:pt x="269" y="152"/>
                </a:cubicBezTo>
                <a:cubicBezTo>
                  <a:pt x="532" y="71"/>
                  <a:pt x="532" y="71"/>
                  <a:pt x="532" y="71"/>
                </a:cubicBezTo>
                <a:cubicBezTo>
                  <a:pt x="535" y="70"/>
                  <a:pt x="537" y="71"/>
                  <a:pt x="539" y="73"/>
                </a:cubicBezTo>
                <a:cubicBezTo>
                  <a:pt x="597" y="130"/>
                  <a:pt x="597" y="130"/>
                  <a:pt x="597" y="130"/>
                </a:cubicBezTo>
                <a:cubicBezTo>
                  <a:pt x="598" y="132"/>
                  <a:pt x="599" y="134"/>
                  <a:pt x="599" y="136"/>
                </a:cubicBezTo>
                <a:cubicBezTo>
                  <a:pt x="599" y="138"/>
                  <a:pt x="598" y="139"/>
                  <a:pt x="596" y="141"/>
                </a:cubicBezTo>
                <a:cubicBezTo>
                  <a:pt x="411" y="294"/>
                  <a:pt x="411" y="294"/>
                  <a:pt x="411" y="294"/>
                </a:cubicBezTo>
                <a:cubicBezTo>
                  <a:pt x="508" y="391"/>
                  <a:pt x="508" y="391"/>
                  <a:pt x="508" y="391"/>
                </a:cubicBezTo>
                <a:cubicBezTo>
                  <a:pt x="611" y="385"/>
                  <a:pt x="611" y="385"/>
                  <a:pt x="611" y="385"/>
                </a:cubicBezTo>
                <a:cubicBezTo>
                  <a:pt x="613" y="385"/>
                  <a:pt x="615" y="385"/>
                  <a:pt x="617" y="387"/>
                </a:cubicBezTo>
                <a:cubicBezTo>
                  <a:pt x="649" y="419"/>
                  <a:pt x="649" y="419"/>
                  <a:pt x="649" y="419"/>
                </a:cubicBezTo>
                <a:cubicBezTo>
                  <a:pt x="650" y="421"/>
                  <a:pt x="651" y="423"/>
                  <a:pt x="651" y="425"/>
                </a:cubicBezTo>
                <a:cubicBezTo>
                  <a:pt x="651" y="427"/>
                  <a:pt x="649" y="429"/>
                  <a:pt x="648" y="430"/>
                </a:cubicBezTo>
                <a:cubicBezTo>
                  <a:pt x="606" y="456"/>
                  <a:pt x="528" y="503"/>
                  <a:pt x="517" y="510"/>
                </a:cubicBezTo>
                <a:cubicBezTo>
                  <a:pt x="510" y="521"/>
                  <a:pt x="463" y="599"/>
                  <a:pt x="437" y="641"/>
                </a:cubicBezTo>
                <a:cubicBezTo>
                  <a:pt x="436" y="642"/>
                  <a:pt x="434" y="644"/>
                  <a:pt x="432" y="644"/>
                </a:cubicBezTo>
                <a:cubicBezTo>
                  <a:pt x="432" y="644"/>
                  <a:pt x="431" y="644"/>
                  <a:pt x="431" y="644"/>
                </a:cubicBezTo>
                <a:close/>
                <a:moveTo>
                  <a:pt x="406" y="602"/>
                </a:moveTo>
                <a:cubicBezTo>
                  <a:pt x="430" y="626"/>
                  <a:pt x="430" y="626"/>
                  <a:pt x="430" y="626"/>
                </a:cubicBezTo>
                <a:cubicBezTo>
                  <a:pt x="506" y="501"/>
                  <a:pt x="506" y="501"/>
                  <a:pt x="507" y="500"/>
                </a:cubicBezTo>
                <a:cubicBezTo>
                  <a:pt x="508" y="499"/>
                  <a:pt x="508" y="499"/>
                  <a:pt x="633" y="423"/>
                </a:cubicBezTo>
                <a:cubicBezTo>
                  <a:pt x="609" y="399"/>
                  <a:pt x="609" y="399"/>
                  <a:pt x="609" y="399"/>
                </a:cubicBezTo>
                <a:cubicBezTo>
                  <a:pt x="506" y="406"/>
                  <a:pt x="506" y="406"/>
                  <a:pt x="506" y="406"/>
                </a:cubicBezTo>
                <a:cubicBezTo>
                  <a:pt x="504" y="406"/>
                  <a:pt x="502" y="405"/>
                  <a:pt x="500" y="404"/>
                </a:cubicBezTo>
                <a:cubicBezTo>
                  <a:pt x="396" y="299"/>
                  <a:pt x="396" y="299"/>
                  <a:pt x="396" y="299"/>
                </a:cubicBezTo>
                <a:cubicBezTo>
                  <a:pt x="394" y="298"/>
                  <a:pt x="394" y="296"/>
                  <a:pt x="394" y="294"/>
                </a:cubicBezTo>
                <a:cubicBezTo>
                  <a:pt x="394" y="292"/>
                  <a:pt x="395" y="290"/>
                  <a:pt x="396" y="289"/>
                </a:cubicBezTo>
                <a:cubicBezTo>
                  <a:pt x="581" y="135"/>
                  <a:pt x="581" y="135"/>
                  <a:pt x="581" y="135"/>
                </a:cubicBezTo>
                <a:cubicBezTo>
                  <a:pt x="532" y="86"/>
                  <a:pt x="532" y="86"/>
                  <a:pt x="532" y="86"/>
                </a:cubicBezTo>
                <a:cubicBezTo>
                  <a:pt x="269" y="167"/>
                  <a:pt x="269" y="167"/>
                  <a:pt x="269" y="167"/>
                </a:cubicBezTo>
                <a:cubicBezTo>
                  <a:pt x="266" y="168"/>
                  <a:pt x="264" y="167"/>
                  <a:pt x="262" y="165"/>
                </a:cubicBezTo>
                <a:cubicBezTo>
                  <a:pt x="130" y="33"/>
                  <a:pt x="130" y="33"/>
                  <a:pt x="130" y="33"/>
                </a:cubicBezTo>
                <a:cubicBezTo>
                  <a:pt x="118" y="21"/>
                  <a:pt x="102" y="14"/>
                  <a:pt x="85" y="14"/>
                </a:cubicBezTo>
                <a:cubicBezTo>
                  <a:pt x="68" y="14"/>
                  <a:pt x="52" y="21"/>
                  <a:pt x="40" y="33"/>
                </a:cubicBezTo>
                <a:cubicBezTo>
                  <a:pt x="15" y="58"/>
                  <a:pt x="15" y="98"/>
                  <a:pt x="40" y="123"/>
                </a:cubicBezTo>
                <a:cubicBezTo>
                  <a:pt x="172" y="255"/>
                  <a:pt x="172" y="255"/>
                  <a:pt x="172" y="255"/>
                </a:cubicBezTo>
                <a:cubicBezTo>
                  <a:pt x="174" y="257"/>
                  <a:pt x="174" y="259"/>
                  <a:pt x="174" y="262"/>
                </a:cubicBezTo>
                <a:cubicBezTo>
                  <a:pt x="93" y="525"/>
                  <a:pt x="93" y="525"/>
                  <a:pt x="93" y="525"/>
                </a:cubicBezTo>
                <a:cubicBezTo>
                  <a:pt x="142" y="574"/>
                  <a:pt x="142" y="574"/>
                  <a:pt x="142" y="574"/>
                </a:cubicBezTo>
                <a:cubicBezTo>
                  <a:pt x="296" y="389"/>
                  <a:pt x="296" y="389"/>
                  <a:pt x="296" y="389"/>
                </a:cubicBezTo>
                <a:cubicBezTo>
                  <a:pt x="297" y="388"/>
                  <a:pt x="299" y="387"/>
                  <a:pt x="301" y="387"/>
                </a:cubicBezTo>
                <a:cubicBezTo>
                  <a:pt x="303" y="387"/>
                  <a:pt x="305" y="387"/>
                  <a:pt x="306" y="389"/>
                </a:cubicBezTo>
                <a:cubicBezTo>
                  <a:pt x="411" y="493"/>
                  <a:pt x="411" y="493"/>
                  <a:pt x="411" y="493"/>
                </a:cubicBezTo>
                <a:cubicBezTo>
                  <a:pt x="412" y="495"/>
                  <a:pt x="413" y="497"/>
                  <a:pt x="413" y="499"/>
                </a:cubicBezTo>
                <a:lnTo>
                  <a:pt x="406" y="60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6"/>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8400712" y="3326625"/>
            <a:ext cx="663441" cy="553228"/>
          </a:xfrm>
          <a:custGeom>
            <a:avLst/>
            <a:gdLst>
              <a:gd name="T0" fmla="*/ 636 w 642"/>
              <a:gd name="T1" fmla="*/ 151 h 536"/>
              <a:gd name="T2" fmla="*/ 487 w 642"/>
              <a:gd name="T3" fmla="*/ 114 h 536"/>
              <a:gd name="T4" fmla="*/ 490 w 642"/>
              <a:gd name="T5" fmla="*/ 91 h 536"/>
              <a:gd name="T6" fmla="*/ 400 w 642"/>
              <a:gd name="T7" fmla="*/ 0 h 536"/>
              <a:gd name="T8" fmla="*/ 309 w 642"/>
              <a:gd name="T9" fmla="*/ 91 h 536"/>
              <a:gd name="T10" fmla="*/ 315 w 642"/>
              <a:gd name="T11" fmla="*/ 126 h 536"/>
              <a:gd name="T12" fmla="*/ 217 w 642"/>
              <a:gd name="T13" fmla="*/ 151 h 536"/>
              <a:gd name="T14" fmla="*/ 9 w 642"/>
              <a:gd name="T15" fmla="*/ 98 h 536"/>
              <a:gd name="T16" fmla="*/ 3 w 642"/>
              <a:gd name="T17" fmla="*/ 100 h 536"/>
              <a:gd name="T18" fmla="*/ 0 w 642"/>
              <a:gd name="T19" fmla="*/ 105 h 536"/>
              <a:gd name="T20" fmla="*/ 0 w 642"/>
              <a:gd name="T21" fmla="*/ 476 h 536"/>
              <a:gd name="T22" fmla="*/ 6 w 642"/>
              <a:gd name="T23" fmla="*/ 483 h 536"/>
              <a:gd name="T24" fmla="*/ 215 w 642"/>
              <a:gd name="T25" fmla="*/ 536 h 536"/>
              <a:gd name="T26" fmla="*/ 217 w 642"/>
              <a:gd name="T27" fmla="*/ 536 h 536"/>
              <a:gd name="T28" fmla="*/ 217 w 642"/>
              <a:gd name="T29" fmla="*/ 536 h 536"/>
              <a:gd name="T30" fmla="*/ 217 w 642"/>
              <a:gd name="T31" fmla="*/ 536 h 536"/>
              <a:gd name="T32" fmla="*/ 218 w 642"/>
              <a:gd name="T33" fmla="*/ 536 h 536"/>
              <a:gd name="T34" fmla="*/ 426 w 642"/>
              <a:gd name="T35" fmla="*/ 483 h 536"/>
              <a:gd name="T36" fmla="*/ 633 w 642"/>
              <a:gd name="T37" fmla="*/ 536 h 536"/>
              <a:gd name="T38" fmla="*/ 635 w 642"/>
              <a:gd name="T39" fmla="*/ 536 h 536"/>
              <a:gd name="T40" fmla="*/ 639 w 642"/>
              <a:gd name="T41" fmla="*/ 534 h 536"/>
              <a:gd name="T42" fmla="*/ 642 w 642"/>
              <a:gd name="T43" fmla="*/ 529 h 536"/>
              <a:gd name="T44" fmla="*/ 642 w 642"/>
              <a:gd name="T45" fmla="*/ 158 h 536"/>
              <a:gd name="T46" fmla="*/ 636 w 642"/>
              <a:gd name="T47" fmla="*/ 151 h 536"/>
              <a:gd name="T48" fmla="*/ 400 w 642"/>
              <a:gd name="T49" fmla="*/ 14 h 536"/>
              <a:gd name="T50" fmla="*/ 476 w 642"/>
              <a:gd name="T51" fmla="*/ 91 h 536"/>
              <a:gd name="T52" fmla="*/ 472 w 642"/>
              <a:gd name="T53" fmla="*/ 116 h 536"/>
              <a:gd name="T54" fmla="*/ 472 w 642"/>
              <a:gd name="T55" fmla="*/ 117 h 536"/>
              <a:gd name="T56" fmla="*/ 472 w 642"/>
              <a:gd name="T57" fmla="*/ 117 h 536"/>
              <a:gd name="T58" fmla="*/ 400 w 642"/>
              <a:gd name="T59" fmla="*/ 224 h 536"/>
              <a:gd name="T60" fmla="*/ 323 w 642"/>
              <a:gd name="T61" fmla="*/ 91 h 536"/>
              <a:gd name="T62" fmla="*/ 400 w 642"/>
              <a:gd name="T63" fmla="*/ 14 h 536"/>
              <a:gd name="T64" fmla="*/ 14 w 642"/>
              <a:gd name="T65" fmla="*/ 114 h 536"/>
              <a:gd name="T66" fmla="*/ 210 w 642"/>
              <a:gd name="T67" fmla="*/ 164 h 536"/>
              <a:gd name="T68" fmla="*/ 210 w 642"/>
              <a:gd name="T69" fmla="*/ 520 h 536"/>
              <a:gd name="T70" fmla="*/ 14 w 642"/>
              <a:gd name="T71" fmla="*/ 470 h 536"/>
              <a:gd name="T72" fmla="*/ 14 w 642"/>
              <a:gd name="T73" fmla="*/ 114 h 536"/>
              <a:gd name="T74" fmla="*/ 224 w 642"/>
              <a:gd name="T75" fmla="*/ 164 h 536"/>
              <a:gd name="T76" fmla="*/ 320 w 642"/>
              <a:gd name="T77" fmla="*/ 139 h 536"/>
              <a:gd name="T78" fmla="*/ 400 w 642"/>
              <a:gd name="T79" fmla="*/ 238 h 536"/>
              <a:gd name="T80" fmla="*/ 419 w 642"/>
              <a:gd name="T81" fmla="*/ 231 h 536"/>
              <a:gd name="T82" fmla="*/ 419 w 642"/>
              <a:gd name="T83" fmla="*/ 470 h 536"/>
              <a:gd name="T84" fmla="*/ 224 w 642"/>
              <a:gd name="T85" fmla="*/ 520 h 536"/>
              <a:gd name="T86" fmla="*/ 224 w 642"/>
              <a:gd name="T87" fmla="*/ 164 h 536"/>
              <a:gd name="T88" fmla="*/ 628 w 642"/>
              <a:gd name="T89" fmla="*/ 520 h 536"/>
              <a:gd name="T90" fmla="*/ 433 w 642"/>
              <a:gd name="T91" fmla="*/ 470 h 536"/>
              <a:gd name="T92" fmla="*/ 433 w 642"/>
              <a:gd name="T93" fmla="*/ 219 h 536"/>
              <a:gd name="T94" fmla="*/ 483 w 642"/>
              <a:gd name="T95" fmla="*/ 127 h 536"/>
              <a:gd name="T96" fmla="*/ 628 w 642"/>
              <a:gd name="T97" fmla="*/ 164 h 536"/>
              <a:gd name="T98" fmla="*/ 628 w 642"/>
              <a:gd name="T99" fmla="*/ 520 h 536"/>
              <a:gd name="T100" fmla="*/ 447 w 642"/>
              <a:gd name="T101" fmla="*/ 91 h 536"/>
              <a:gd name="T102" fmla="*/ 400 w 642"/>
              <a:gd name="T103" fmla="*/ 43 h 536"/>
              <a:gd name="T104" fmla="*/ 352 w 642"/>
              <a:gd name="T105" fmla="*/ 91 h 536"/>
              <a:gd name="T106" fmla="*/ 400 w 642"/>
              <a:gd name="T107" fmla="*/ 138 h 536"/>
              <a:gd name="T108" fmla="*/ 447 w 642"/>
              <a:gd name="T109" fmla="*/ 91 h 536"/>
              <a:gd name="T110" fmla="*/ 366 w 642"/>
              <a:gd name="T111" fmla="*/ 91 h 536"/>
              <a:gd name="T112" fmla="*/ 400 w 642"/>
              <a:gd name="T113" fmla="*/ 57 h 536"/>
              <a:gd name="T114" fmla="*/ 433 w 642"/>
              <a:gd name="T115" fmla="*/ 91 h 536"/>
              <a:gd name="T116" fmla="*/ 400 w 642"/>
              <a:gd name="T117" fmla="*/ 124 h 536"/>
              <a:gd name="T118" fmla="*/ 366 w 642"/>
              <a:gd name="T119" fmla="*/ 91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2" h="536">
                <a:moveTo>
                  <a:pt x="636" y="151"/>
                </a:moveTo>
                <a:cubicBezTo>
                  <a:pt x="487" y="114"/>
                  <a:pt x="487" y="114"/>
                  <a:pt x="487" y="114"/>
                </a:cubicBezTo>
                <a:cubicBezTo>
                  <a:pt x="489" y="105"/>
                  <a:pt x="490" y="97"/>
                  <a:pt x="490" y="91"/>
                </a:cubicBezTo>
                <a:cubicBezTo>
                  <a:pt x="490" y="41"/>
                  <a:pt x="449" y="0"/>
                  <a:pt x="400" y="0"/>
                </a:cubicBezTo>
                <a:cubicBezTo>
                  <a:pt x="350" y="0"/>
                  <a:pt x="309" y="41"/>
                  <a:pt x="309" y="91"/>
                </a:cubicBezTo>
                <a:cubicBezTo>
                  <a:pt x="309" y="101"/>
                  <a:pt x="311" y="113"/>
                  <a:pt x="315" y="126"/>
                </a:cubicBezTo>
                <a:cubicBezTo>
                  <a:pt x="217" y="151"/>
                  <a:pt x="217" y="151"/>
                  <a:pt x="217" y="151"/>
                </a:cubicBezTo>
                <a:cubicBezTo>
                  <a:pt x="9" y="98"/>
                  <a:pt x="9" y="98"/>
                  <a:pt x="9" y="98"/>
                </a:cubicBezTo>
                <a:cubicBezTo>
                  <a:pt x="7" y="98"/>
                  <a:pt x="5" y="98"/>
                  <a:pt x="3" y="100"/>
                </a:cubicBezTo>
                <a:cubicBezTo>
                  <a:pt x="1" y="101"/>
                  <a:pt x="0" y="103"/>
                  <a:pt x="0" y="105"/>
                </a:cubicBezTo>
                <a:cubicBezTo>
                  <a:pt x="0" y="476"/>
                  <a:pt x="0" y="476"/>
                  <a:pt x="0" y="476"/>
                </a:cubicBezTo>
                <a:cubicBezTo>
                  <a:pt x="0" y="479"/>
                  <a:pt x="3" y="482"/>
                  <a:pt x="6" y="483"/>
                </a:cubicBezTo>
                <a:cubicBezTo>
                  <a:pt x="215" y="536"/>
                  <a:pt x="215" y="536"/>
                  <a:pt x="215" y="536"/>
                </a:cubicBezTo>
                <a:cubicBezTo>
                  <a:pt x="215" y="536"/>
                  <a:pt x="216" y="536"/>
                  <a:pt x="217" y="536"/>
                </a:cubicBezTo>
                <a:cubicBezTo>
                  <a:pt x="217" y="536"/>
                  <a:pt x="217" y="536"/>
                  <a:pt x="217" y="536"/>
                </a:cubicBezTo>
                <a:cubicBezTo>
                  <a:pt x="217" y="536"/>
                  <a:pt x="217" y="536"/>
                  <a:pt x="217" y="536"/>
                </a:cubicBezTo>
                <a:cubicBezTo>
                  <a:pt x="217" y="536"/>
                  <a:pt x="218" y="536"/>
                  <a:pt x="218" y="536"/>
                </a:cubicBezTo>
                <a:cubicBezTo>
                  <a:pt x="426" y="483"/>
                  <a:pt x="426" y="483"/>
                  <a:pt x="426" y="483"/>
                </a:cubicBezTo>
                <a:cubicBezTo>
                  <a:pt x="633" y="536"/>
                  <a:pt x="633" y="536"/>
                  <a:pt x="633" y="536"/>
                </a:cubicBezTo>
                <a:cubicBezTo>
                  <a:pt x="634" y="536"/>
                  <a:pt x="634" y="536"/>
                  <a:pt x="635" y="536"/>
                </a:cubicBezTo>
                <a:cubicBezTo>
                  <a:pt x="636" y="536"/>
                  <a:pt x="638" y="535"/>
                  <a:pt x="639" y="534"/>
                </a:cubicBezTo>
                <a:cubicBezTo>
                  <a:pt x="641" y="533"/>
                  <a:pt x="642" y="531"/>
                  <a:pt x="642" y="529"/>
                </a:cubicBezTo>
                <a:cubicBezTo>
                  <a:pt x="642" y="158"/>
                  <a:pt x="642" y="158"/>
                  <a:pt x="642" y="158"/>
                </a:cubicBezTo>
                <a:cubicBezTo>
                  <a:pt x="642" y="155"/>
                  <a:pt x="640" y="152"/>
                  <a:pt x="636" y="151"/>
                </a:cubicBezTo>
                <a:close/>
                <a:moveTo>
                  <a:pt x="400" y="14"/>
                </a:moveTo>
                <a:cubicBezTo>
                  <a:pt x="442" y="14"/>
                  <a:pt x="476" y="49"/>
                  <a:pt x="476" y="91"/>
                </a:cubicBezTo>
                <a:cubicBezTo>
                  <a:pt x="476" y="98"/>
                  <a:pt x="475" y="107"/>
                  <a:pt x="472" y="116"/>
                </a:cubicBezTo>
                <a:cubicBezTo>
                  <a:pt x="472" y="117"/>
                  <a:pt x="472" y="117"/>
                  <a:pt x="472" y="117"/>
                </a:cubicBezTo>
                <a:cubicBezTo>
                  <a:pt x="472" y="117"/>
                  <a:pt x="472" y="117"/>
                  <a:pt x="472" y="117"/>
                </a:cubicBezTo>
                <a:cubicBezTo>
                  <a:pt x="459" y="163"/>
                  <a:pt x="421" y="224"/>
                  <a:pt x="400" y="224"/>
                </a:cubicBezTo>
                <a:cubicBezTo>
                  <a:pt x="374" y="224"/>
                  <a:pt x="323" y="136"/>
                  <a:pt x="323" y="91"/>
                </a:cubicBezTo>
                <a:cubicBezTo>
                  <a:pt x="323" y="49"/>
                  <a:pt x="357" y="14"/>
                  <a:pt x="400" y="14"/>
                </a:cubicBezTo>
                <a:close/>
                <a:moveTo>
                  <a:pt x="14" y="114"/>
                </a:moveTo>
                <a:cubicBezTo>
                  <a:pt x="210" y="164"/>
                  <a:pt x="210" y="164"/>
                  <a:pt x="210" y="164"/>
                </a:cubicBezTo>
                <a:cubicBezTo>
                  <a:pt x="210" y="520"/>
                  <a:pt x="210" y="520"/>
                  <a:pt x="210" y="520"/>
                </a:cubicBezTo>
                <a:cubicBezTo>
                  <a:pt x="14" y="470"/>
                  <a:pt x="14" y="470"/>
                  <a:pt x="14" y="470"/>
                </a:cubicBezTo>
                <a:lnTo>
                  <a:pt x="14" y="114"/>
                </a:lnTo>
                <a:close/>
                <a:moveTo>
                  <a:pt x="224" y="164"/>
                </a:moveTo>
                <a:cubicBezTo>
                  <a:pt x="320" y="139"/>
                  <a:pt x="320" y="139"/>
                  <a:pt x="320" y="139"/>
                </a:cubicBezTo>
                <a:cubicBezTo>
                  <a:pt x="337" y="186"/>
                  <a:pt x="372" y="238"/>
                  <a:pt x="400" y="238"/>
                </a:cubicBezTo>
                <a:cubicBezTo>
                  <a:pt x="406" y="238"/>
                  <a:pt x="412" y="235"/>
                  <a:pt x="419" y="231"/>
                </a:cubicBezTo>
                <a:cubicBezTo>
                  <a:pt x="419" y="470"/>
                  <a:pt x="419" y="470"/>
                  <a:pt x="419" y="470"/>
                </a:cubicBezTo>
                <a:cubicBezTo>
                  <a:pt x="224" y="520"/>
                  <a:pt x="224" y="520"/>
                  <a:pt x="224" y="520"/>
                </a:cubicBezTo>
                <a:lnTo>
                  <a:pt x="224" y="164"/>
                </a:lnTo>
                <a:close/>
                <a:moveTo>
                  <a:pt x="628" y="520"/>
                </a:moveTo>
                <a:cubicBezTo>
                  <a:pt x="433" y="470"/>
                  <a:pt x="433" y="470"/>
                  <a:pt x="433" y="470"/>
                </a:cubicBezTo>
                <a:cubicBezTo>
                  <a:pt x="433" y="219"/>
                  <a:pt x="433" y="219"/>
                  <a:pt x="433" y="219"/>
                </a:cubicBezTo>
                <a:cubicBezTo>
                  <a:pt x="454" y="197"/>
                  <a:pt x="474" y="159"/>
                  <a:pt x="483" y="127"/>
                </a:cubicBezTo>
                <a:cubicBezTo>
                  <a:pt x="628" y="164"/>
                  <a:pt x="628" y="164"/>
                  <a:pt x="628" y="164"/>
                </a:cubicBezTo>
                <a:lnTo>
                  <a:pt x="628" y="520"/>
                </a:lnTo>
                <a:close/>
                <a:moveTo>
                  <a:pt x="447" y="91"/>
                </a:moveTo>
                <a:cubicBezTo>
                  <a:pt x="447" y="65"/>
                  <a:pt x="426" y="43"/>
                  <a:pt x="400" y="43"/>
                </a:cubicBezTo>
                <a:cubicBezTo>
                  <a:pt x="373" y="43"/>
                  <a:pt x="352" y="65"/>
                  <a:pt x="352" y="91"/>
                </a:cubicBezTo>
                <a:cubicBezTo>
                  <a:pt x="352" y="117"/>
                  <a:pt x="373" y="138"/>
                  <a:pt x="400" y="138"/>
                </a:cubicBezTo>
                <a:cubicBezTo>
                  <a:pt x="426" y="138"/>
                  <a:pt x="447" y="117"/>
                  <a:pt x="447" y="91"/>
                </a:cubicBezTo>
                <a:close/>
                <a:moveTo>
                  <a:pt x="366" y="91"/>
                </a:moveTo>
                <a:cubicBezTo>
                  <a:pt x="366" y="72"/>
                  <a:pt x="381" y="57"/>
                  <a:pt x="400" y="57"/>
                </a:cubicBezTo>
                <a:cubicBezTo>
                  <a:pt x="418" y="57"/>
                  <a:pt x="433" y="72"/>
                  <a:pt x="433" y="91"/>
                </a:cubicBezTo>
                <a:cubicBezTo>
                  <a:pt x="433" y="109"/>
                  <a:pt x="418" y="124"/>
                  <a:pt x="400" y="124"/>
                </a:cubicBezTo>
                <a:cubicBezTo>
                  <a:pt x="381" y="124"/>
                  <a:pt x="366" y="109"/>
                  <a:pt x="366" y="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7131655"/>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err="1"/>
              <a:t>xxxxx</a:t>
            </a:r>
            <a:endParaRPr lang="en-US" dirty="0"/>
          </a:p>
        </p:txBody>
      </p:sp>
      <p:sp>
        <p:nvSpPr>
          <p:cNvPr id="7175" name="Oval 13"/>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5" name="Freeform 23"/>
          <p:cNvSpPr>
            <a:spLocks noEditPoints="1"/>
          </p:cNvSpPr>
          <p:nvPr/>
        </p:nvSpPr>
        <p:spPr bwMode="auto">
          <a:xfrm>
            <a:off x="6752044" y="3295787"/>
            <a:ext cx="513025" cy="624081"/>
          </a:xfrm>
          <a:custGeom>
            <a:avLst/>
            <a:gdLst>
              <a:gd name="T0" fmla="*/ 475 w 497"/>
              <a:gd name="T1" fmla="*/ 252 h 604"/>
              <a:gd name="T2" fmla="*/ 497 w 497"/>
              <a:gd name="T3" fmla="*/ 118 h 604"/>
              <a:gd name="T4" fmla="*/ 0 w 497"/>
              <a:gd name="T5" fmla="*/ 118 h 604"/>
              <a:gd name="T6" fmla="*/ 22 w 497"/>
              <a:gd name="T7" fmla="*/ 251 h 604"/>
              <a:gd name="T8" fmla="*/ 22 w 497"/>
              <a:gd name="T9" fmla="*/ 351 h 604"/>
              <a:gd name="T10" fmla="*/ 0 w 497"/>
              <a:gd name="T11" fmla="*/ 486 h 604"/>
              <a:gd name="T12" fmla="*/ 497 w 497"/>
              <a:gd name="T13" fmla="*/ 486 h 604"/>
              <a:gd name="T14" fmla="*/ 475 w 497"/>
              <a:gd name="T15" fmla="*/ 351 h 604"/>
              <a:gd name="T16" fmla="*/ 249 w 497"/>
              <a:gd name="T17" fmla="*/ 14 h 604"/>
              <a:gd name="T18" fmla="*/ 249 w 497"/>
              <a:gd name="T19" fmla="*/ 223 h 604"/>
              <a:gd name="T20" fmla="*/ 249 w 497"/>
              <a:gd name="T21" fmla="*/ 14 h 604"/>
              <a:gd name="T22" fmla="*/ 36 w 497"/>
              <a:gd name="T23" fmla="*/ 254 h 604"/>
              <a:gd name="T24" fmla="*/ 249 w 497"/>
              <a:gd name="T25" fmla="*/ 237 h 604"/>
              <a:gd name="T26" fmla="*/ 461 w 497"/>
              <a:gd name="T27" fmla="*/ 255 h 604"/>
              <a:gd name="T28" fmla="*/ 483 w 497"/>
              <a:gd name="T29" fmla="*/ 302 h 604"/>
              <a:gd name="T30" fmla="*/ 249 w 497"/>
              <a:gd name="T31" fmla="*/ 282 h 604"/>
              <a:gd name="T32" fmla="*/ 14 w 497"/>
              <a:gd name="T33" fmla="*/ 302 h 604"/>
              <a:gd name="T34" fmla="*/ 249 w 497"/>
              <a:gd name="T35" fmla="*/ 406 h 604"/>
              <a:gd name="T36" fmla="*/ 249 w 497"/>
              <a:gd name="T37" fmla="*/ 296 h 604"/>
              <a:gd name="T38" fmla="*/ 249 w 497"/>
              <a:gd name="T39" fmla="*/ 406 h 604"/>
              <a:gd name="T40" fmla="*/ 249 w 497"/>
              <a:gd name="T41" fmla="*/ 484 h 604"/>
              <a:gd name="T42" fmla="*/ 249 w 497"/>
              <a:gd name="T43" fmla="*/ 420 h 604"/>
              <a:gd name="T44" fmla="*/ 483 w 497"/>
              <a:gd name="T45" fmla="*/ 486 h 604"/>
              <a:gd name="T46" fmla="*/ 14 w 497"/>
              <a:gd name="T47" fmla="*/ 486 h 604"/>
              <a:gd name="T48" fmla="*/ 36 w 497"/>
              <a:gd name="T49" fmla="*/ 438 h 604"/>
              <a:gd name="T50" fmla="*/ 164 w 497"/>
              <a:gd name="T51" fmla="*/ 413 h 604"/>
              <a:gd name="T52" fmla="*/ 334 w 497"/>
              <a:gd name="T53" fmla="*/ 413 h 604"/>
              <a:gd name="T54" fmla="*/ 461 w 497"/>
              <a:gd name="T55" fmla="*/ 438 h 604"/>
              <a:gd name="T56" fmla="*/ 483 w 497"/>
              <a:gd name="T57" fmla="*/ 486 h 604"/>
              <a:gd name="T58" fmla="*/ 190 w 497"/>
              <a:gd name="T59" fmla="*/ 118 h 604"/>
              <a:gd name="T60" fmla="*/ 97 w 497"/>
              <a:gd name="T61" fmla="*/ 118 h 604"/>
              <a:gd name="T62" fmla="*/ 143 w 497"/>
              <a:gd name="T63" fmla="*/ 107 h 604"/>
              <a:gd name="T64" fmla="*/ 143 w 497"/>
              <a:gd name="T65" fmla="*/ 130 h 604"/>
              <a:gd name="T66" fmla="*/ 143 w 497"/>
              <a:gd name="T67" fmla="*/ 10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604">
                <a:moveTo>
                  <a:pt x="497" y="302"/>
                </a:moveTo>
                <a:cubicBezTo>
                  <a:pt x="497" y="284"/>
                  <a:pt x="490" y="267"/>
                  <a:pt x="475" y="252"/>
                </a:cubicBezTo>
                <a:cubicBezTo>
                  <a:pt x="475" y="168"/>
                  <a:pt x="475" y="168"/>
                  <a:pt x="475" y="168"/>
                </a:cubicBezTo>
                <a:cubicBezTo>
                  <a:pt x="489" y="153"/>
                  <a:pt x="497" y="136"/>
                  <a:pt x="497" y="118"/>
                </a:cubicBezTo>
                <a:cubicBezTo>
                  <a:pt x="497" y="52"/>
                  <a:pt x="388" y="0"/>
                  <a:pt x="249" y="0"/>
                </a:cubicBezTo>
                <a:cubicBezTo>
                  <a:pt x="109" y="0"/>
                  <a:pt x="0" y="52"/>
                  <a:pt x="0" y="118"/>
                </a:cubicBezTo>
                <a:cubicBezTo>
                  <a:pt x="0" y="136"/>
                  <a:pt x="8" y="153"/>
                  <a:pt x="22" y="168"/>
                </a:cubicBezTo>
                <a:cubicBezTo>
                  <a:pt x="22" y="251"/>
                  <a:pt x="22" y="251"/>
                  <a:pt x="22" y="251"/>
                </a:cubicBezTo>
                <a:cubicBezTo>
                  <a:pt x="8" y="266"/>
                  <a:pt x="0" y="284"/>
                  <a:pt x="0" y="302"/>
                </a:cubicBezTo>
                <a:cubicBezTo>
                  <a:pt x="0" y="320"/>
                  <a:pt x="8" y="336"/>
                  <a:pt x="22" y="351"/>
                </a:cubicBezTo>
                <a:cubicBezTo>
                  <a:pt x="22" y="435"/>
                  <a:pt x="22" y="435"/>
                  <a:pt x="22" y="435"/>
                </a:cubicBezTo>
                <a:cubicBezTo>
                  <a:pt x="8" y="450"/>
                  <a:pt x="0" y="468"/>
                  <a:pt x="0" y="486"/>
                </a:cubicBezTo>
                <a:cubicBezTo>
                  <a:pt x="0" y="552"/>
                  <a:pt x="109" y="604"/>
                  <a:pt x="249" y="604"/>
                </a:cubicBezTo>
                <a:cubicBezTo>
                  <a:pt x="388" y="604"/>
                  <a:pt x="497" y="552"/>
                  <a:pt x="497" y="486"/>
                </a:cubicBezTo>
                <a:cubicBezTo>
                  <a:pt x="497" y="467"/>
                  <a:pt x="490" y="450"/>
                  <a:pt x="475" y="435"/>
                </a:cubicBezTo>
                <a:cubicBezTo>
                  <a:pt x="475" y="351"/>
                  <a:pt x="475" y="351"/>
                  <a:pt x="475" y="351"/>
                </a:cubicBezTo>
                <a:cubicBezTo>
                  <a:pt x="489" y="336"/>
                  <a:pt x="497" y="320"/>
                  <a:pt x="497" y="302"/>
                </a:cubicBezTo>
                <a:close/>
                <a:moveTo>
                  <a:pt x="249" y="14"/>
                </a:moveTo>
                <a:cubicBezTo>
                  <a:pt x="376" y="14"/>
                  <a:pt x="483" y="62"/>
                  <a:pt x="483" y="118"/>
                </a:cubicBezTo>
                <a:cubicBezTo>
                  <a:pt x="483" y="175"/>
                  <a:pt x="376" y="223"/>
                  <a:pt x="249" y="223"/>
                </a:cubicBezTo>
                <a:cubicBezTo>
                  <a:pt x="122" y="223"/>
                  <a:pt x="14" y="175"/>
                  <a:pt x="14" y="118"/>
                </a:cubicBezTo>
                <a:cubicBezTo>
                  <a:pt x="14" y="62"/>
                  <a:pt x="122" y="14"/>
                  <a:pt x="249" y="14"/>
                </a:cubicBezTo>
                <a:close/>
                <a:moveTo>
                  <a:pt x="34" y="259"/>
                </a:moveTo>
                <a:cubicBezTo>
                  <a:pt x="35" y="258"/>
                  <a:pt x="36" y="256"/>
                  <a:pt x="36" y="254"/>
                </a:cubicBezTo>
                <a:cubicBezTo>
                  <a:pt x="36" y="181"/>
                  <a:pt x="36" y="181"/>
                  <a:pt x="36" y="181"/>
                </a:cubicBezTo>
                <a:cubicBezTo>
                  <a:pt x="79" y="215"/>
                  <a:pt x="157" y="237"/>
                  <a:pt x="249" y="237"/>
                </a:cubicBezTo>
                <a:cubicBezTo>
                  <a:pt x="340" y="237"/>
                  <a:pt x="418" y="215"/>
                  <a:pt x="461" y="181"/>
                </a:cubicBezTo>
                <a:cubicBezTo>
                  <a:pt x="461" y="255"/>
                  <a:pt x="461" y="255"/>
                  <a:pt x="461" y="255"/>
                </a:cubicBezTo>
                <a:cubicBezTo>
                  <a:pt x="461" y="256"/>
                  <a:pt x="462" y="258"/>
                  <a:pt x="463" y="260"/>
                </a:cubicBezTo>
                <a:cubicBezTo>
                  <a:pt x="476" y="272"/>
                  <a:pt x="483" y="287"/>
                  <a:pt x="483" y="302"/>
                </a:cubicBezTo>
                <a:cubicBezTo>
                  <a:pt x="483" y="346"/>
                  <a:pt x="419" y="384"/>
                  <a:pt x="332" y="399"/>
                </a:cubicBezTo>
                <a:cubicBezTo>
                  <a:pt x="321" y="353"/>
                  <a:pt x="267" y="282"/>
                  <a:pt x="249" y="282"/>
                </a:cubicBezTo>
                <a:cubicBezTo>
                  <a:pt x="231" y="282"/>
                  <a:pt x="176" y="353"/>
                  <a:pt x="165" y="399"/>
                </a:cubicBezTo>
                <a:cubicBezTo>
                  <a:pt x="78" y="384"/>
                  <a:pt x="14" y="346"/>
                  <a:pt x="14" y="302"/>
                </a:cubicBezTo>
                <a:cubicBezTo>
                  <a:pt x="14" y="287"/>
                  <a:pt x="21" y="272"/>
                  <a:pt x="34" y="259"/>
                </a:cubicBezTo>
                <a:close/>
                <a:moveTo>
                  <a:pt x="249" y="406"/>
                </a:moveTo>
                <a:cubicBezTo>
                  <a:pt x="225" y="406"/>
                  <a:pt x="201" y="405"/>
                  <a:pt x="179" y="401"/>
                </a:cubicBezTo>
                <a:cubicBezTo>
                  <a:pt x="188" y="361"/>
                  <a:pt x="236" y="301"/>
                  <a:pt x="249" y="296"/>
                </a:cubicBezTo>
                <a:cubicBezTo>
                  <a:pt x="261" y="301"/>
                  <a:pt x="309" y="361"/>
                  <a:pt x="318" y="401"/>
                </a:cubicBezTo>
                <a:cubicBezTo>
                  <a:pt x="296" y="405"/>
                  <a:pt x="273" y="406"/>
                  <a:pt x="249" y="406"/>
                </a:cubicBezTo>
                <a:close/>
                <a:moveTo>
                  <a:pt x="319" y="416"/>
                </a:moveTo>
                <a:cubicBezTo>
                  <a:pt x="318" y="454"/>
                  <a:pt x="287" y="484"/>
                  <a:pt x="249" y="484"/>
                </a:cubicBezTo>
                <a:cubicBezTo>
                  <a:pt x="210" y="484"/>
                  <a:pt x="179" y="454"/>
                  <a:pt x="178" y="416"/>
                </a:cubicBezTo>
                <a:cubicBezTo>
                  <a:pt x="200" y="419"/>
                  <a:pt x="224" y="420"/>
                  <a:pt x="249" y="420"/>
                </a:cubicBezTo>
                <a:cubicBezTo>
                  <a:pt x="273" y="420"/>
                  <a:pt x="297" y="419"/>
                  <a:pt x="319" y="416"/>
                </a:cubicBezTo>
                <a:close/>
                <a:moveTo>
                  <a:pt x="483" y="486"/>
                </a:moveTo>
                <a:cubicBezTo>
                  <a:pt x="483" y="542"/>
                  <a:pt x="376" y="590"/>
                  <a:pt x="249" y="590"/>
                </a:cubicBezTo>
                <a:cubicBezTo>
                  <a:pt x="122" y="590"/>
                  <a:pt x="14" y="542"/>
                  <a:pt x="14" y="486"/>
                </a:cubicBezTo>
                <a:cubicBezTo>
                  <a:pt x="14" y="471"/>
                  <a:pt x="21" y="455"/>
                  <a:pt x="34" y="442"/>
                </a:cubicBezTo>
                <a:cubicBezTo>
                  <a:pt x="35" y="441"/>
                  <a:pt x="36" y="439"/>
                  <a:pt x="36" y="438"/>
                </a:cubicBezTo>
                <a:cubicBezTo>
                  <a:pt x="36" y="364"/>
                  <a:pt x="36" y="364"/>
                  <a:pt x="36" y="364"/>
                </a:cubicBezTo>
                <a:cubicBezTo>
                  <a:pt x="65" y="387"/>
                  <a:pt x="110" y="404"/>
                  <a:pt x="164" y="413"/>
                </a:cubicBezTo>
                <a:cubicBezTo>
                  <a:pt x="164" y="460"/>
                  <a:pt x="202" y="498"/>
                  <a:pt x="249" y="498"/>
                </a:cubicBezTo>
                <a:cubicBezTo>
                  <a:pt x="295" y="498"/>
                  <a:pt x="334" y="460"/>
                  <a:pt x="334" y="413"/>
                </a:cubicBezTo>
                <a:cubicBezTo>
                  <a:pt x="387" y="404"/>
                  <a:pt x="432" y="387"/>
                  <a:pt x="461" y="364"/>
                </a:cubicBezTo>
                <a:cubicBezTo>
                  <a:pt x="461" y="438"/>
                  <a:pt x="461" y="438"/>
                  <a:pt x="461" y="438"/>
                </a:cubicBezTo>
                <a:cubicBezTo>
                  <a:pt x="461" y="440"/>
                  <a:pt x="462" y="442"/>
                  <a:pt x="463" y="443"/>
                </a:cubicBezTo>
                <a:cubicBezTo>
                  <a:pt x="476" y="456"/>
                  <a:pt x="483" y="470"/>
                  <a:pt x="483" y="486"/>
                </a:cubicBezTo>
                <a:close/>
                <a:moveTo>
                  <a:pt x="143" y="144"/>
                </a:moveTo>
                <a:cubicBezTo>
                  <a:pt x="170" y="144"/>
                  <a:pt x="190" y="133"/>
                  <a:pt x="190" y="118"/>
                </a:cubicBezTo>
                <a:cubicBezTo>
                  <a:pt x="190" y="104"/>
                  <a:pt x="170" y="93"/>
                  <a:pt x="143" y="93"/>
                </a:cubicBezTo>
                <a:cubicBezTo>
                  <a:pt x="117" y="93"/>
                  <a:pt x="97" y="104"/>
                  <a:pt x="97" y="118"/>
                </a:cubicBezTo>
                <a:cubicBezTo>
                  <a:pt x="97" y="133"/>
                  <a:pt x="117" y="144"/>
                  <a:pt x="143" y="144"/>
                </a:cubicBezTo>
                <a:close/>
                <a:moveTo>
                  <a:pt x="143" y="107"/>
                </a:moveTo>
                <a:cubicBezTo>
                  <a:pt x="164" y="107"/>
                  <a:pt x="176" y="114"/>
                  <a:pt x="176" y="118"/>
                </a:cubicBezTo>
                <a:cubicBezTo>
                  <a:pt x="176" y="123"/>
                  <a:pt x="164" y="130"/>
                  <a:pt x="143" y="130"/>
                </a:cubicBezTo>
                <a:cubicBezTo>
                  <a:pt x="123" y="130"/>
                  <a:pt x="111" y="123"/>
                  <a:pt x="111" y="118"/>
                </a:cubicBezTo>
                <a:cubicBezTo>
                  <a:pt x="111" y="114"/>
                  <a:pt x="123" y="107"/>
                  <a:pt x="143" y="10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4" name="Oval 12"/>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6" name="Freeform 24"/>
          <p:cNvSpPr>
            <a:spLocks noEditPoints="1"/>
          </p:cNvSpPr>
          <p:nvPr/>
        </p:nvSpPr>
        <p:spPr bwMode="auto">
          <a:xfrm>
            <a:off x="8476372" y="3276107"/>
            <a:ext cx="512560" cy="663441"/>
          </a:xfrm>
          <a:custGeom>
            <a:avLst/>
            <a:gdLst>
              <a:gd name="T0" fmla="*/ 475 w 496"/>
              <a:gd name="T1" fmla="*/ 271 h 642"/>
              <a:gd name="T2" fmla="*/ 496 w 496"/>
              <a:gd name="T3" fmla="*/ 119 h 642"/>
              <a:gd name="T4" fmla="*/ 0 w 496"/>
              <a:gd name="T5" fmla="*/ 119 h 642"/>
              <a:gd name="T6" fmla="*/ 21 w 496"/>
              <a:gd name="T7" fmla="*/ 270 h 642"/>
              <a:gd name="T8" fmla="*/ 21 w 496"/>
              <a:gd name="T9" fmla="*/ 370 h 642"/>
              <a:gd name="T10" fmla="*/ 0 w 496"/>
              <a:gd name="T11" fmla="*/ 523 h 642"/>
              <a:gd name="T12" fmla="*/ 496 w 496"/>
              <a:gd name="T13" fmla="*/ 523 h 642"/>
              <a:gd name="T14" fmla="*/ 475 w 496"/>
              <a:gd name="T15" fmla="*/ 370 h 642"/>
              <a:gd name="T16" fmla="*/ 248 w 496"/>
              <a:gd name="T17" fmla="*/ 14 h 642"/>
              <a:gd name="T18" fmla="*/ 248 w 496"/>
              <a:gd name="T19" fmla="*/ 223 h 642"/>
              <a:gd name="T20" fmla="*/ 248 w 496"/>
              <a:gd name="T21" fmla="*/ 14 h 642"/>
              <a:gd name="T22" fmla="*/ 248 w 496"/>
              <a:gd name="T23" fmla="*/ 628 h 642"/>
              <a:gd name="T24" fmla="*/ 33 w 496"/>
              <a:gd name="T25" fmla="*/ 480 h 642"/>
              <a:gd name="T26" fmla="*/ 35 w 496"/>
              <a:gd name="T27" fmla="*/ 383 h 642"/>
              <a:gd name="T28" fmla="*/ 130 w 496"/>
              <a:gd name="T29" fmla="*/ 425 h 642"/>
              <a:gd name="T30" fmla="*/ 131 w 496"/>
              <a:gd name="T31" fmla="*/ 411 h 642"/>
              <a:gd name="T32" fmla="*/ 33 w 496"/>
              <a:gd name="T33" fmla="*/ 278 h 642"/>
              <a:gd name="T34" fmla="*/ 35 w 496"/>
              <a:gd name="T35" fmla="*/ 181 h 642"/>
              <a:gd name="T36" fmla="*/ 461 w 496"/>
              <a:gd name="T37" fmla="*/ 181 h 642"/>
              <a:gd name="T38" fmla="*/ 463 w 496"/>
              <a:gd name="T39" fmla="*/ 279 h 642"/>
              <a:gd name="T40" fmla="*/ 365 w 496"/>
              <a:gd name="T41" fmla="*/ 411 h 642"/>
              <a:gd name="T42" fmla="*/ 367 w 496"/>
              <a:gd name="T43" fmla="*/ 425 h 642"/>
              <a:gd name="T44" fmla="*/ 461 w 496"/>
              <a:gd name="T45" fmla="*/ 383 h 642"/>
              <a:gd name="T46" fmla="*/ 463 w 496"/>
              <a:gd name="T47" fmla="*/ 481 h 642"/>
              <a:gd name="T48" fmla="*/ 143 w 496"/>
              <a:gd name="T49" fmla="*/ 144 h 642"/>
              <a:gd name="T50" fmla="*/ 143 w 496"/>
              <a:gd name="T51" fmla="*/ 93 h 642"/>
              <a:gd name="T52" fmla="*/ 143 w 496"/>
              <a:gd name="T53" fmla="*/ 144 h 642"/>
              <a:gd name="T54" fmla="*/ 176 w 496"/>
              <a:gd name="T55" fmla="*/ 119 h 642"/>
              <a:gd name="T56" fmla="*/ 110 w 496"/>
              <a:gd name="T57" fmla="*/ 119 h 642"/>
              <a:gd name="T58" fmla="*/ 248 w 496"/>
              <a:gd name="T59" fmla="*/ 301 h 642"/>
              <a:gd name="T60" fmla="*/ 248 w 496"/>
              <a:gd name="T61" fmla="*/ 517 h 642"/>
              <a:gd name="T62" fmla="*/ 248 w 496"/>
              <a:gd name="T63" fmla="*/ 301 h 642"/>
              <a:gd name="T64" fmla="*/ 177 w 496"/>
              <a:gd name="T65" fmla="*/ 432 h 642"/>
              <a:gd name="T66" fmla="*/ 319 w 496"/>
              <a:gd name="T67" fmla="*/ 43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6" h="642">
                <a:moveTo>
                  <a:pt x="496" y="321"/>
                </a:moveTo>
                <a:cubicBezTo>
                  <a:pt x="496" y="303"/>
                  <a:pt x="489" y="286"/>
                  <a:pt x="475" y="271"/>
                </a:cubicBezTo>
                <a:cubicBezTo>
                  <a:pt x="475" y="168"/>
                  <a:pt x="475" y="168"/>
                  <a:pt x="475" y="168"/>
                </a:cubicBezTo>
                <a:cubicBezTo>
                  <a:pt x="489" y="153"/>
                  <a:pt x="496" y="137"/>
                  <a:pt x="496" y="119"/>
                </a:cubicBezTo>
                <a:cubicBezTo>
                  <a:pt x="496" y="52"/>
                  <a:pt x="387" y="0"/>
                  <a:pt x="248" y="0"/>
                </a:cubicBezTo>
                <a:cubicBezTo>
                  <a:pt x="109" y="0"/>
                  <a:pt x="0" y="52"/>
                  <a:pt x="0" y="119"/>
                </a:cubicBezTo>
                <a:cubicBezTo>
                  <a:pt x="0" y="137"/>
                  <a:pt x="7" y="153"/>
                  <a:pt x="21" y="168"/>
                </a:cubicBezTo>
                <a:cubicBezTo>
                  <a:pt x="21" y="270"/>
                  <a:pt x="21" y="270"/>
                  <a:pt x="21" y="270"/>
                </a:cubicBezTo>
                <a:cubicBezTo>
                  <a:pt x="8" y="285"/>
                  <a:pt x="0" y="303"/>
                  <a:pt x="0" y="321"/>
                </a:cubicBezTo>
                <a:cubicBezTo>
                  <a:pt x="0" y="338"/>
                  <a:pt x="7" y="355"/>
                  <a:pt x="21" y="370"/>
                </a:cubicBezTo>
                <a:cubicBezTo>
                  <a:pt x="21" y="472"/>
                  <a:pt x="21" y="472"/>
                  <a:pt x="21" y="472"/>
                </a:cubicBezTo>
                <a:cubicBezTo>
                  <a:pt x="8" y="487"/>
                  <a:pt x="0" y="506"/>
                  <a:pt x="0" y="523"/>
                </a:cubicBezTo>
                <a:cubicBezTo>
                  <a:pt x="0" y="590"/>
                  <a:pt x="109" y="642"/>
                  <a:pt x="248" y="642"/>
                </a:cubicBezTo>
                <a:cubicBezTo>
                  <a:pt x="387" y="642"/>
                  <a:pt x="496" y="590"/>
                  <a:pt x="496" y="523"/>
                </a:cubicBezTo>
                <a:cubicBezTo>
                  <a:pt x="496" y="505"/>
                  <a:pt x="489" y="488"/>
                  <a:pt x="475" y="473"/>
                </a:cubicBezTo>
                <a:cubicBezTo>
                  <a:pt x="475" y="370"/>
                  <a:pt x="475" y="370"/>
                  <a:pt x="475" y="370"/>
                </a:cubicBezTo>
                <a:cubicBezTo>
                  <a:pt x="489" y="355"/>
                  <a:pt x="496" y="338"/>
                  <a:pt x="496" y="321"/>
                </a:cubicBezTo>
                <a:close/>
                <a:moveTo>
                  <a:pt x="248" y="14"/>
                </a:moveTo>
                <a:cubicBezTo>
                  <a:pt x="375" y="14"/>
                  <a:pt x="482" y="62"/>
                  <a:pt x="482" y="119"/>
                </a:cubicBezTo>
                <a:cubicBezTo>
                  <a:pt x="482" y="175"/>
                  <a:pt x="375" y="223"/>
                  <a:pt x="248" y="223"/>
                </a:cubicBezTo>
                <a:cubicBezTo>
                  <a:pt x="121" y="223"/>
                  <a:pt x="14" y="175"/>
                  <a:pt x="14" y="119"/>
                </a:cubicBezTo>
                <a:cubicBezTo>
                  <a:pt x="14" y="62"/>
                  <a:pt x="121" y="14"/>
                  <a:pt x="248" y="14"/>
                </a:cubicBezTo>
                <a:close/>
                <a:moveTo>
                  <a:pt x="482" y="523"/>
                </a:moveTo>
                <a:cubicBezTo>
                  <a:pt x="482" y="580"/>
                  <a:pt x="375" y="628"/>
                  <a:pt x="248" y="628"/>
                </a:cubicBezTo>
                <a:cubicBezTo>
                  <a:pt x="121" y="628"/>
                  <a:pt x="14" y="580"/>
                  <a:pt x="14" y="523"/>
                </a:cubicBezTo>
                <a:cubicBezTo>
                  <a:pt x="14" y="509"/>
                  <a:pt x="21" y="493"/>
                  <a:pt x="33" y="480"/>
                </a:cubicBezTo>
                <a:cubicBezTo>
                  <a:pt x="35" y="479"/>
                  <a:pt x="35" y="477"/>
                  <a:pt x="35" y="475"/>
                </a:cubicBezTo>
                <a:cubicBezTo>
                  <a:pt x="35" y="383"/>
                  <a:pt x="35" y="383"/>
                  <a:pt x="35" y="383"/>
                </a:cubicBezTo>
                <a:cubicBezTo>
                  <a:pt x="57" y="400"/>
                  <a:pt x="89" y="415"/>
                  <a:pt x="128" y="425"/>
                </a:cubicBezTo>
                <a:cubicBezTo>
                  <a:pt x="128" y="425"/>
                  <a:pt x="129" y="425"/>
                  <a:pt x="130" y="425"/>
                </a:cubicBezTo>
                <a:cubicBezTo>
                  <a:pt x="133" y="425"/>
                  <a:pt x="135" y="423"/>
                  <a:pt x="136" y="420"/>
                </a:cubicBezTo>
                <a:cubicBezTo>
                  <a:pt x="137" y="416"/>
                  <a:pt x="135" y="412"/>
                  <a:pt x="131" y="411"/>
                </a:cubicBezTo>
                <a:cubicBezTo>
                  <a:pt x="59" y="392"/>
                  <a:pt x="14" y="358"/>
                  <a:pt x="14" y="321"/>
                </a:cubicBezTo>
                <a:cubicBezTo>
                  <a:pt x="14" y="306"/>
                  <a:pt x="21" y="291"/>
                  <a:pt x="33" y="278"/>
                </a:cubicBezTo>
                <a:cubicBezTo>
                  <a:pt x="35" y="277"/>
                  <a:pt x="35" y="275"/>
                  <a:pt x="35" y="273"/>
                </a:cubicBezTo>
                <a:cubicBezTo>
                  <a:pt x="35" y="181"/>
                  <a:pt x="35" y="181"/>
                  <a:pt x="35" y="181"/>
                </a:cubicBezTo>
                <a:cubicBezTo>
                  <a:pt x="79" y="215"/>
                  <a:pt x="157" y="237"/>
                  <a:pt x="248" y="237"/>
                </a:cubicBezTo>
                <a:cubicBezTo>
                  <a:pt x="339" y="237"/>
                  <a:pt x="417" y="215"/>
                  <a:pt x="461" y="181"/>
                </a:cubicBezTo>
                <a:cubicBezTo>
                  <a:pt x="461" y="274"/>
                  <a:pt x="461" y="274"/>
                  <a:pt x="461" y="274"/>
                </a:cubicBezTo>
                <a:cubicBezTo>
                  <a:pt x="461" y="275"/>
                  <a:pt x="461" y="277"/>
                  <a:pt x="463" y="279"/>
                </a:cubicBezTo>
                <a:cubicBezTo>
                  <a:pt x="476" y="291"/>
                  <a:pt x="482" y="306"/>
                  <a:pt x="482" y="321"/>
                </a:cubicBezTo>
                <a:cubicBezTo>
                  <a:pt x="482" y="358"/>
                  <a:pt x="438" y="392"/>
                  <a:pt x="365" y="411"/>
                </a:cubicBezTo>
                <a:cubicBezTo>
                  <a:pt x="362" y="412"/>
                  <a:pt x="359" y="416"/>
                  <a:pt x="360" y="420"/>
                </a:cubicBezTo>
                <a:cubicBezTo>
                  <a:pt x="361" y="423"/>
                  <a:pt x="364" y="425"/>
                  <a:pt x="367" y="425"/>
                </a:cubicBezTo>
                <a:cubicBezTo>
                  <a:pt x="368" y="425"/>
                  <a:pt x="368" y="425"/>
                  <a:pt x="369" y="425"/>
                </a:cubicBezTo>
                <a:cubicBezTo>
                  <a:pt x="408" y="414"/>
                  <a:pt x="439" y="400"/>
                  <a:pt x="461" y="383"/>
                </a:cubicBezTo>
                <a:cubicBezTo>
                  <a:pt x="461" y="476"/>
                  <a:pt x="461" y="476"/>
                  <a:pt x="461" y="476"/>
                </a:cubicBezTo>
                <a:cubicBezTo>
                  <a:pt x="461" y="478"/>
                  <a:pt x="461" y="480"/>
                  <a:pt x="463" y="481"/>
                </a:cubicBezTo>
                <a:cubicBezTo>
                  <a:pt x="476" y="494"/>
                  <a:pt x="482" y="508"/>
                  <a:pt x="482" y="523"/>
                </a:cubicBezTo>
                <a:close/>
                <a:moveTo>
                  <a:pt x="143" y="144"/>
                </a:moveTo>
                <a:cubicBezTo>
                  <a:pt x="169" y="144"/>
                  <a:pt x="190" y="133"/>
                  <a:pt x="190" y="119"/>
                </a:cubicBezTo>
                <a:cubicBezTo>
                  <a:pt x="190" y="104"/>
                  <a:pt x="169" y="93"/>
                  <a:pt x="143" y="93"/>
                </a:cubicBezTo>
                <a:cubicBezTo>
                  <a:pt x="116" y="93"/>
                  <a:pt x="96" y="104"/>
                  <a:pt x="96" y="119"/>
                </a:cubicBezTo>
                <a:cubicBezTo>
                  <a:pt x="96" y="133"/>
                  <a:pt x="116" y="144"/>
                  <a:pt x="143" y="144"/>
                </a:cubicBezTo>
                <a:close/>
                <a:moveTo>
                  <a:pt x="143" y="107"/>
                </a:moveTo>
                <a:cubicBezTo>
                  <a:pt x="163" y="107"/>
                  <a:pt x="176" y="115"/>
                  <a:pt x="176" y="119"/>
                </a:cubicBezTo>
                <a:cubicBezTo>
                  <a:pt x="176" y="123"/>
                  <a:pt x="163" y="130"/>
                  <a:pt x="143" y="130"/>
                </a:cubicBezTo>
                <a:cubicBezTo>
                  <a:pt x="122" y="130"/>
                  <a:pt x="110" y="123"/>
                  <a:pt x="110" y="119"/>
                </a:cubicBezTo>
                <a:cubicBezTo>
                  <a:pt x="110" y="115"/>
                  <a:pt x="122" y="107"/>
                  <a:pt x="143" y="107"/>
                </a:cubicBezTo>
                <a:close/>
                <a:moveTo>
                  <a:pt x="248" y="301"/>
                </a:moveTo>
                <a:cubicBezTo>
                  <a:pt x="228" y="301"/>
                  <a:pt x="163" y="388"/>
                  <a:pt x="163" y="432"/>
                </a:cubicBezTo>
                <a:cubicBezTo>
                  <a:pt x="163" y="479"/>
                  <a:pt x="201" y="517"/>
                  <a:pt x="248" y="517"/>
                </a:cubicBezTo>
                <a:cubicBezTo>
                  <a:pt x="295" y="517"/>
                  <a:pt x="333" y="479"/>
                  <a:pt x="333" y="432"/>
                </a:cubicBezTo>
                <a:cubicBezTo>
                  <a:pt x="333" y="388"/>
                  <a:pt x="268" y="301"/>
                  <a:pt x="248" y="301"/>
                </a:cubicBezTo>
                <a:close/>
                <a:moveTo>
                  <a:pt x="248" y="503"/>
                </a:moveTo>
                <a:cubicBezTo>
                  <a:pt x="209" y="503"/>
                  <a:pt x="177" y="471"/>
                  <a:pt x="177" y="432"/>
                </a:cubicBezTo>
                <a:cubicBezTo>
                  <a:pt x="177" y="393"/>
                  <a:pt x="234" y="320"/>
                  <a:pt x="248" y="315"/>
                </a:cubicBezTo>
                <a:cubicBezTo>
                  <a:pt x="262" y="320"/>
                  <a:pt x="319" y="393"/>
                  <a:pt x="319" y="432"/>
                </a:cubicBezTo>
                <a:cubicBezTo>
                  <a:pt x="319" y="471"/>
                  <a:pt x="287" y="503"/>
                  <a:pt x="248" y="50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9"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7" name="Freeform 25"/>
          <p:cNvSpPr>
            <a:spLocks noEditPoints="1"/>
          </p:cNvSpPr>
          <p:nvPr/>
        </p:nvSpPr>
        <p:spPr bwMode="auto">
          <a:xfrm>
            <a:off x="10111962" y="3311532"/>
            <a:ext cx="689569" cy="593030"/>
          </a:xfrm>
          <a:custGeom>
            <a:avLst/>
            <a:gdLst>
              <a:gd name="T0" fmla="*/ 438 w 668"/>
              <a:gd name="T1" fmla="*/ 326 h 574"/>
              <a:gd name="T2" fmla="*/ 408 w 668"/>
              <a:gd name="T3" fmla="*/ 302 h 574"/>
              <a:gd name="T4" fmla="*/ 327 w 668"/>
              <a:gd name="T5" fmla="*/ 59 h 574"/>
              <a:gd name="T6" fmla="*/ 35 w 668"/>
              <a:gd name="T7" fmla="*/ 66 h 574"/>
              <a:gd name="T8" fmla="*/ 24 w 668"/>
              <a:gd name="T9" fmla="*/ 211 h 574"/>
              <a:gd name="T10" fmla="*/ 0 w 668"/>
              <a:gd name="T11" fmla="*/ 486 h 574"/>
              <a:gd name="T12" fmla="*/ 36 w 668"/>
              <a:gd name="T13" fmla="*/ 510 h 574"/>
              <a:gd name="T14" fmla="*/ 175 w 668"/>
              <a:gd name="T15" fmla="*/ 510 h 574"/>
              <a:gd name="T16" fmla="*/ 407 w 668"/>
              <a:gd name="T17" fmla="*/ 574 h 574"/>
              <a:gd name="T18" fmla="*/ 438 w 668"/>
              <a:gd name="T19" fmla="*/ 380 h 574"/>
              <a:gd name="T20" fmla="*/ 322 w 668"/>
              <a:gd name="T21" fmla="*/ 73 h 574"/>
              <a:gd name="T22" fmla="*/ 306 w 668"/>
              <a:gd name="T23" fmla="*/ 302 h 574"/>
              <a:gd name="T24" fmla="*/ 281 w 668"/>
              <a:gd name="T25" fmla="*/ 287 h 574"/>
              <a:gd name="T26" fmla="*/ 248 w 668"/>
              <a:gd name="T27" fmla="*/ 224 h 574"/>
              <a:gd name="T28" fmla="*/ 236 w 668"/>
              <a:gd name="T29" fmla="*/ 211 h 574"/>
              <a:gd name="T30" fmla="*/ 49 w 668"/>
              <a:gd name="T31" fmla="*/ 73 h 574"/>
              <a:gd name="T32" fmla="*/ 49 w 668"/>
              <a:gd name="T33" fmla="*/ 503 h 574"/>
              <a:gd name="T34" fmla="*/ 162 w 668"/>
              <a:gd name="T35" fmla="*/ 503 h 574"/>
              <a:gd name="T36" fmla="*/ 175 w 668"/>
              <a:gd name="T37" fmla="*/ 496 h 574"/>
              <a:gd name="T38" fmla="*/ 36 w 668"/>
              <a:gd name="T39" fmla="*/ 496 h 574"/>
              <a:gd name="T40" fmla="*/ 14 w 668"/>
              <a:gd name="T41" fmla="*/ 486 h 574"/>
              <a:gd name="T42" fmla="*/ 24 w 668"/>
              <a:gd name="T43" fmla="*/ 225 h 574"/>
              <a:gd name="T44" fmla="*/ 236 w 668"/>
              <a:gd name="T45" fmla="*/ 234 h 574"/>
              <a:gd name="T46" fmla="*/ 272 w 668"/>
              <a:gd name="T47" fmla="*/ 299 h 574"/>
              <a:gd name="T48" fmla="*/ 414 w 668"/>
              <a:gd name="T49" fmla="*/ 316 h 574"/>
              <a:gd name="T50" fmla="*/ 424 w 668"/>
              <a:gd name="T51" fmla="*/ 377 h 574"/>
              <a:gd name="T52" fmla="*/ 308 w 668"/>
              <a:gd name="T53" fmla="*/ 475 h 574"/>
              <a:gd name="T54" fmla="*/ 175 w 668"/>
              <a:gd name="T55" fmla="*/ 496 h 574"/>
              <a:gd name="T56" fmla="*/ 322 w 668"/>
              <a:gd name="T57" fmla="*/ 475 h 574"/>
              <a:gd name="T58" fmla="*/ 492 w 668"/>
              <a:gd name="T59" fmla="*/ 475 h 574"/>
              <a:gd name="T60" fmla="*/ 662 w 668"/>
              <a:gd name="T61" fmla="*/ 481 h 574"/>
              <a:gd name="T62" fmla="*/ 549 w 668"/>
              <a:gd name="T63" fmla="*/ 510 h 574"/>
              <a:gd name="T64" fmla="*/ 387 w 668"/>
              <a:gd name="T65" fmla="*/ 10 h 574"/>
              <a:gd name="T66" fmla="*/ 401 w 668"/>
              <a:gd name="T67" fmla="*/ 5 h 574"/>
              <a:gd name="T68" fmla="*/ 658 w 668"/>
              <a:gd name="T69" fmla="*/ 468 h 574"/>
              <a:gd name="T70" fmla="*/ 662 w 668"/>
              <a:gd name="T71" fmla="*/ 48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8" h="574">
                <a:moveTo>
                  <a:pt x="438" y="380"/>
                </a:moveTo>
                <a:cubicBezTo>
                  <a:pt x="438" y="326"/>
                  <a:pt x="438" y="326"/>
                  <a:pt x="438" y="326"/>
                </a:cubicBezTo>
                <a:cubicBezTo>
                  <a:pt x="438" y="313"/>
                  <a:pt x="427" y="302"/>
                  <a:pt x="414" y="302"/>
                </a:cubicBezTo>
                <a:cubicBezTo>
                  <a:pt x="408" y="302"/>
                  <a:pt x="408" y="302"/>
                  <a:pt x="408" y="302"/>
                </a:cubicBezTo>
                <a:cubicBezTo>
                  <a:pt x="334" y="64"/>
                  <a:pt x="334" y="64"/>
                  <a:pt x="334" y="64"/>
                </a:cubicBezTo>
                <a:cubicBezTo>
                  <a:pt x="333" y="61"/>
                  <a:pt x="330" y="59"/>
                  <a:pt x="327" y="59"/>
                </a:cubicBezTo>
                <a:cubicBezTo>
                  <a:pt x="42" y="59"/>
                  <a:pt x="42" y="59"/>
                  <a:pt x="42" y="59"/>
                </a:cubicBezTo>
                <a:cubicBezTo>
                  <a:pt x="38" y="59"/>
                  <a:pt x="35" y="62"/>
                  <a:pt x="35" y="66"/>
                </a:cubicBezTo>
                <a:cubicBezTo>
                  <a:pt x="35" y="211"/>
                  <a:pt x="35" y="211"/>
                  <a:pt x="35" y="211"/>
                </a:cubicBezTo>
                <a:cubicBezTo>
                  <a:pt x="24" y="211"/>
                  <a:pt x="24" y="211"/>
                  <a:pt x="24" y="211"/>
                </a:cubicBezTo>
                <a:cubicBezTo>
                  <a:pt x="11" y="211"/>
                  <a:pt x="0" y="221"/>
                  <a:pt x="0" y="235"/>
                </a:cubicBezTo>
                <a:cubicBezTo>
                  <a:pt x="0" y="486"/>
                  <a:pt x="0" y="486"/>
                  <a:pt x="0" y="486"/>
                </a:cubicBezTo>
                <a:cubicBezTo>
                  <a:pt x="0" y="500"/>
                  <a:pt x="11" y="510"/>
                  <a:pt x="24" y="510"/>
                </a:cubicBezTo>
                <a:cubicBezTo>
                  <a:pt x="36" y="510"/>
                  <a:pt x="36" y="510"/>
                  <a:pt x="36" y="510"/>
                </a:cubicBezTo>
                <a:cubicBezTo>
                  <a:pt x="39" y="546"/>
                  <a:pt x="69" y="574"/>
                  <a:pt x="105" y="574"/>
                </a:cubicBezTo>
                <a:cubicBezTo>
                  <a:pt x="142" y="574"/>
                  <a:pt x="172" y="546"/>
                  <a:pt x="175" y="510"/>
                </a:cubicBezTo>
                <a:cubicBezTo>
                  <a:pt x="315" y="510"/>
                  <a:pt x="315" y="510"/>
                  <a:pt x="315" y="510"/>
                </a:cubicBezTo>
                <a:cubicBezTo>
                  <a:pt x="329" y="547"/>
                  <a:pt x="365" y="574"/>
                  <a:pt x="407" y="574"/>
                </a:cubicBezTo>
                <a:cubicBezTo>
                  <a:pt x="462" y="574"/>
                  <a:pt x="506" y="529"/>
                  <a:pt x="506" y="475"/>
                </a:cubicBezTo>
                <a:cubicBezTo>
                  <a:pt x="506" y="431"/>
                  <a:pt x="477" y="393"/>
                  <a:pt x="438" y="380"/>
                </a:cubicBezTo>
                <a:close/>
                <a:moveTo>
                  <a:pt x="49" y="73"/>
                </a:moveTo>
                <a:cubicBezTo>
                  <a:pt x="322" y="73"/>
                  <a:pt x="322" y="73"/>
                  <a:pt x="322" y="73"/>
                </a:cubicBezTo>
                <a:cubicBezTo>
                  <a:pt x="393" y="302"/>
                  <a:pt x="393" y="302"/>
                  <a:pt x="393" y="302"/>
                </a:cubicBezTo>
                <a:cubicBezTo>
                  <a:pt x="306" y="302"/>
                  <a:pt x="306" y="302"/>
                  <a:pt x="306" y="302"/>
                </a:cubicBezTo>
                <a:cubicBezTo>
                  <a:pt x="297" y="302"/>
                  <a:pt x="287" y="297"/>
                  <a:pt x="284" y="292"/>
                </a:cubicBezTo>
                <a:cubicBezTo>
                  <a:pt x="281" y="287"/>
                  <a:pt x="281" y="287"/>
                  <a:pt x="281" y="287"/>
                </a:cubicBezTo>
                <a:cubicBezTo>
                  <a:pt x="273" y="272"/>
                  <a:pt x="251" y="233"/>
                  <a:pt x="248" y="227"/>
                </a:cubicBezTo>
                <a:cubicBezTo>
                  <a:pt x="248" y="227"/>
                  <a:pt x="248" y="226"/>
                  <a:pt x="248" y="224"/>
                </a:cubicBezTo>
                <a:cubicBezTo>
                  <a:pt x="248" y="222"/>
                  <a:pt x="249" y="218"/>
                  <a:pt x="246" y="214"/>
                </a:cubicBezTo>
                <a:cubicBezTo>
                  <a:pt x="243" y="211"/>
                  <a:pt x="238" y="211"/>
                  <a:pt x="236" y="211"/>
                </a:cubicBezTo>
                <a:cubicBezTo>
                  <a:pt x="49" y="211"/>
                  <a:pt x="49" y="211"/>
                  <a:pt x="49" y="211"/>
                </a:cubicBezTo>
                <a:lnTo>
                  <a:pt x="49" y="73"/>
                </a:lnTo>
                <a:close/>
                <a:moveTo>
                  <a:pt x="105" y="560"/>
                </a:moveTo>
                <a:cubicBezTo>
                  <a:pt x="75" y="560"/>
                  <a:pt x="49" y="534"/>
                  <a:pt x="49" y="503"/>
                </a:cubicBezTo>
                <a:cubicBezTo>
                  <a:pt x="49" y="472"/>
                  <a:pt x="75" y="447"/>
                  <a:pt x="105" y="447"/>
                </a:cubicBezTo>
                <a:cubicBezTo>
                  <a:pt x="136" y="447"/>
                  <a:pt x="162" y="472"/>
                  <a:pt x="162" y="503"/>
                </a:cubicBezTo>
                <a:cubicBezTo>
                  <a:pt x="162" y="534"/>
                  <a:pt x="136" y="560"/>
                  <a:pt x="105" y="560"/>
                </a:cubicBezTo>
                <a:close/>
                <a:moveTo>
                  <a:pt x="175" y="496"/>
                </a:moveTo>
                <a:cubicBezTo>
                  <a:pt x="172" y="461"/>
                  <a:pt x="142" y="433"/>
                  <a:pt x="105" y="433"/>
                </a:cubicBezTo>
                <a:cubicBezTo>
                  <a:pt x="69" y="433"/>
                  <a:pt x="39" y="461"/>
                  <a:pt x="36" y="496"/>
                </a:cubicBezTo>
                <a:cubicBezTo>
                  <a:pt x="24" y="496"/>
                  <a:pt x="24" y="496"/>
                  <a:pt x="24" y="496"/>
                </a:cubicBezTo>
                <a:cubicBezTo>
                  <a:pt x="18" y="496"/>
                  <a:pt x="14" y="492"/>
                  <a:pt x="14" y="486"/>
                </a:cubicBezTo>
                <a:cubicBezTo>
                  <a:pt x="14" y="235"/>
                  <a:pt x="14" y="235"/>
                  <a:pt x="14" y="235"/>
                </a:cubicBezTo>
                <a:cubicBezTo>
                  <a:pt x="14" y="229"/>
                  <a:pt x="18" y="225"/>
                  <a:pt x="24" y="225"/>
                </a:cubicBezTo>
                <a:cubicBezTo>
                  <a:pt x="234" y="225"/>
                  <a:pt x="234" y="225"/>
                  <a:pt x="234" y="225"/>
                </a:cubicBezTo>
                <a:cubicBezTo>
                  <a:pt x="234" y="227"/>
                  <a:pt x="234" y="231"/>
                  <a:pt x="236" y="234"/>
                </a:cubicBezTo>
                <a:cubicBezTo>
                  <a:pt x="239" y="240"/>
                  <a:pt x="260" y="279"/>
                  <a:pt x="269" y="294"/>
                </a:cubicBezTo>
                <a:cubicBezTo>
                  <a:pt x="272" y="299"/>
                  <a:pt x="272" y="299"/>
                  <a:pt x="272" y="299"/>
                </a:cubicBezTo>
                <a:cubicBezTo>
                  <a:pt x="278" y="311"/>
                  <a:pt x="295" y="316"/>
                  <a:pt x="306" y="316"/>
                </a:cubicBezTo>
                <a:cubicBezTo>
                  <a:pt x="414" y="316"/>
                  <a:pt x="414" y="316"/>
                  <a:pt x="414" y="316"/>
                </a:cubicBezTo>
                <a:cubicBezTo>
                  <a:pt x="419" y="316"/>
                  <a:pt x="424" y="320"/>
                  <a:pt x="424" y="326"/>
                </a:cubicBezTo>
                <a:cubicBezTo>
                  <a:pt x="424" y="377"/>
                  <a:pt x="424" y="377"/>
                  <a:pt x="424" y="377"/>
                </a:cubicBezTo>
                <a:cubicBezTo>
                  <a:pt x="418" y="376"/>
                  <a:pt x="413" y="375"/>
                  <a:pt x="407" y="375"/>
                </a:cubicBezTo>
                <a:cubicBezTo>
                  <a:pt x="352" y="375"/>
                  <a:pt x="308" y="420"/>
                  <a:pt x="308" y="475"/>
                </a:cubicBezTo>
                <a:cubicBezTo>
                  <a:pt x="308" y="482"/>
                  <a:pt x="309" y="489"/>
                  <a:pt x="311" y="496"/>
                </a:cubicBezTo>
                <a:lnTo>
                  <a:pt x="175" y="496"/>
                </a:lnTo>
                <a:close/>
                <a:moveTo>
                  <a:pt x="407" y="560"/>
                </a:moveTo>
                <a:cubicBezTo>
                  <a:pt x="360" y="560"/>
                  <a:pt x="322" y="521"/>
                  <a:pt x="322" y="475"/>
                </a:cubicBezTo>
                <a:cubicBezTo>
                  <a:pt x="322" y="428"/>
                  <a:pt x="360" y="389"/>
                  <a:pt x="407" y="389"/>
                </a:cubicBezTo>
                <a:cubicBezTo>
                  <a:pt x="454" y="389"/>
                  <a:pt x="492" y="428"/>
                  <a:pt x="492" y="475"/>
                </a:cubicBezTo>
                <a:cubicBezTo>
                  <a:pt x="492" y="521"/>
                  <a:pt x="454" y="560"/>
                  <a:pt x="407" y="560"/>
                </a:cubicBezTo>
                <a:close/>
                <a:moveTo>
                  <a:pt x="662" y="481"/>
                </a:moveTo>
                <a:cubicBezTo>
                  <a:pt x="551" y="510"/>
                  <a:pt x="551" y="510"/>
                  <a:pt x="551" y="510"/>
                </a:cubicBezTo>
                <a:cubicBezTo>
                  <a:pt x="550" y="510"/>
                  <a:pt x="550" y="510"/>
                  <a:pt x="549" y="510"/>
                </a:cubicBezTo>
                <a:cubicBezTo>
                  <a:pt x="546" y="510"/>
                  <a:pt x="543" y="509"/>
                  <a:pt x="542" y="506"/>
                </a:cubicBezTo>
                <a:cubicBezTo>
                  <a:pt x="387" y="10"/>
                  <a:pt x="387" y="10"/>
                  <a:pt x="387" y="10"/>
                </a:cubicBezTo>
                <a:cubicBezTo>
                  <a:pt x="386" y="6"/>
                  <a:pt x="388" y="2"/>
                  <a:pt x="392" y="1"/>
                </a:cubicBezTo>
                <a:cubicBezTo>
                  <a:pt x="395" y="0"/>
                  <a:pt x="399" y="2"/>
                  <a:pt x="401" y="5"/>
                </a:cubicBezTo>
                <a:cubicBezTo>
                  <a:pt x="554" y="495"/>
                  <a:pt x="554" y="495"/>
                  <a:pt x="554" y="495"/>
                </a:cubicBezTo>
                <a:cubicBezTo>
                  <a:pt x="658" y="468"/>
                  <a:pt x="658" y="468"/>
                  <a:pt x="658" y="468"/>
                </a:cubicBezTo>
                <a:cubicBezTo>
                  <a:pt x="662" y="467"/>
                  <a:pt x="666" y="469"/>
                  <a:pt x="667" y="473"/>
                </a:cubicBezTo>
                <a:cubicBezTo>
                  <a:pt x="668" y="476"/>
                  <a:pt x="665" y="480"/>
                  <a:pt x="662" y="4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7" name="Oval 15"/>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8" name="Freeform 26"/>
          <p:cNvSpPr>
            <a:spLocks noEditPoints="1"/>
          </p:cNvSpPr>
          <p:nvPr/>
        </p:nvSpPr>
        <p:spPr bwMode="auto">
          <a:xfrm>
            <a:off x="6635805" y="1655593"/>
            <a:ext cx="747252" cy="745067"/>
          </a:xfrm>
          <a:custGeom>
            <a:avLst/>
            <a:gdLst>
              <a:gd name="T0" fmla="*/ 716 w 724"/>
              <a:gd name="T1" fmla="*/ 722 h 722"/>
              <a:gd name="T2" fmla="*/ 701 w 724"/>
              <a:gd name="T3" fmla="*/ 472 h 722"/>
              <a:gd name="T4" fmla="*/ 402 w 724"/>
              <a:gd name="T5" fmla="*/ 714 h 722"/>
              <a:gd name="T6" fmla="*/ 401 w 724"/>
              <a:gd name="T7" fmla="*/ 715 h 722"/>
              <a:gd name="T8" fmla="*/ 400 w 724"/>
              <a:gd name="T9" fmla="*/ 716 h 722"/>
              <a:gd name="T10" fmla="*/ 399 w 724"/>
              <a:gd name="T11" fmla="*/ 717 h 722"/>
              <a:gd name="T12" fmla="*/ 399 w 724"/>
              <a:gd name="T13" fmla="*/ 717 h 722"/>
              <a:gd name="T14" fmla="*/ 397 w 724"/>
              <a:gd name="T15" fmla="*/ 718 h 722"/>
              <a:gd name="T16" fmla="*/ 396 w 724"/>
              <a:gd name="T17" fmla="*/ 718 h 722"/>
              <a:gd name="T18" fmla="*/ 395 w 724"/>
              <a:gd name="T19" fmla="*/ 718 h 722"/>
              <a:gd name="T20" fmla="*/ 393 w 724"/>
              <a:gd name="T21" fmla="*/ 718 h 722"/>
              <a:gd name="T22" fmla="*/ 392 w 724"/>
              <a:gd name="T23" fmla="*/ 717 h 722"/>
              <a:gd name="T24" fmla="*/ 391 w 724"/>
              <a:gd name="T25" fmla="*/ 717 h 722"/>
              <a:gd name="T26" fmla="*/ 390 w 724"/>
              <a:gd name="T27" fmla="*/ 716 h 722"/>
              <a:gd name="T28" fmla="*/ 390 w 724"/>
              <a:gd name="T29" fmla="*/ 715 h 722"/>
              <a:gd name="T30" fmla="*/ 57 w 724"/>
              <a:gd name="T31" fmla="*/ 399 h 722"/>
              <a:gd name="T32" fmla="*/ 7 w 724"/>
              <a:gd name="T33" fmla="*/ 719 h 722"/>
              <a:gd name="T34" fmla="*/ 2 w 724"/>
              <a:gd name="T35" fmla="*/ 708 h 722"/>
              <a:gd name="T36" fmla="*/ 43 w 724"/>
              <a:gd name="T37" fmla="*/ 388 h 722"/>
              <a:gd name="T38" fmla="*/ 356 w 724"/>
              <a:gd name="T39" fmla="*/ 385 h 722"/>
              <a:gd name="T40" fmla="*/ 363 w 724"/>
              <a:gd name="T41" fmla="*/ 394 h 722"/>
              <a:gd name="T42" fmla="*/ 403 w 724"/>
              <a:gd name="T43" fmla="*/ 467 h 722"/>
              <a:gd name="T44" fmla="*/ 410 w 724"/>
              <a:gd name="T45" fmla="*/ 458 h 722"/>
              <a:gd name="T46" fmla="*/ 715 w 724"/>
              <a:gd name="T47" fmla="*/ 461 h 722"/>
              <a:gd name="T48" fmla="*/ 723 w 724"/>
              <a:gd name="T49" fmla="*/ 713 h 722"/>
              <a:gd name="T50" fmla="*/ 97 w 724"/>
              <a:gd name="T51" fmla="*/ 354 h 722"/>
              <a:gd name="T52" fmla="*/ 197 w 724"/>
              <a:gd name="T53" fmla="*/ 239 h 722"/>
              <a:gd name="T54" fmla="*/ 204 w 724"/>
              <a:gd name="T55" fmla="*/ 230 h 722"/>
              <a:gd name="T56" fmla="*/ 294 w 724"/>
              <a:gd name="T57" fmla="*/ 113 h 722"/>
              <a:gd name="T58" fmla="*/ 467 w 724"/>
              <a:gd name="T59" fmla="*/ 36 h 722"/>
              <a:gd name="T60" fmla="*/ 558 w 724"/>
              <a:gd name="T61" fmla="*/ 213 h 722"/>
              <a:gd name="T62" fmla="*/ 374 w 724"/>
              <a:gd name="T63" fmla="*/ 302 h 722"/>
              <a:gd name="T64" fmla="*/ 338 w 724"/>
              <a:gd name="T65" fmla="*/ 340 h 722"/>
              <a:gd name="T66" fmla="*/ 338 w 724"/>
              <a:gd name="T67" fmla="*/ 354 h 722"/>
              <a:gd name="T68" fmla="*/ 572 w 724"/>
              <a:gd name="T69" fmla="*/ 217 h 722"/>
              <a:gd name="T70" fmla="*/ 472 w 724"/>
              <a:gd name="T71" fmla="*/ 22 h 722"/>
              <a:gd name="T72" fmla="*/ 186 w 724"/>
              <a:gd name="T73" fmla="*/ 207 h 722"/>
              <a:gd name="T74" fmla="*/ 90 w 724"/>
              <a:gd name="T75" fmla="*/ 347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4" h="722">
                <a:moveTo>
                  <a:pt x="718" y="722"/>
                </a:moveTo>
                <a:cubicBezTo>
                  <a:pt x="717" y="722"/>
                  <a:pt x="717" y="722"/>
                  <a:pt x="716" y="722"/>
                </a:cubicBezTo>
                <a:cubicBezTo>
                  <a:pt x="713" y="722"/>
                  <a:pt x="710" y="721"/>
                  <a:pt x="709" y="718"/>
                </a:cubicBezTo>
                <a:cubicBezTo>
                  <a:pt x="686" y="648"/>
                  <a:pt x="683" y="559"/>
                  <a:pt x="701" y="472"/>
                </a:cubicBezTo>
                <a:cubicBezTo>
                  <a:pt x="419" y="472"/>
                  <a:pt x="419" y="472"/>
                  <a:pt x="419" y="472"/>
                </a:cubicBezTo>
                <a:cubicBezTo>
                  <a:pt x="440" y="555"/>
                  <a:pt x="434" y="642"/>
                  <a:pt x="402" y="714"/>
                </a:cubicBezTo>
                <a:cubicBezTo>
                  <a:pt x="402" y="714"/>
                  <a:pt x="402" y="714"/>
                  <a:pt x="401" y="714"/>
                </a:cubicBezTo>
                <a:cubicBezTo>
                  <a:pt x="401" y="714"/>
                  <a:pt x="401" y="715"/>
                  <a:pt x="401" y="715"/>
                </a:cubicBezTo>
                <a:cubicBezTo>
                  <a:pt x="401" y="715"/>
                  <a:pt x="401" y="715"/>
                  <a:pt x="401" y="715"/>
                </a:cubicBezTo>
                <a:cubicBezTo>
                  <a:pt x="401" y="715"/>
                  <a:pt x="400" y="716"/>
                  <a:pt x="400" y="716"/>
                </a:cubicBezTo>
                <a:cubicBezTo>
                  <a:pt x="400" y="716"/>
                  <a:pt x="400" y="716"/>
                  <a:pt x="400" y="716"/>
                </a:cubicBezTo>
                <a:cubicBezTo>
                  <a:pt x="400" y="716"/>
                  <a:pt x="399" y="717"/>
                  <a:pt x="399" y="717"/>
                </a:cubicBezTo>
                <a:cubicBezTo>
                  <a:pt x="399" y="717"/>
                  <a:pt x="399" y="717"/>
                  <a:pt x="399" y="717"/>
                </a:cubicBezTo>
                <a:cubicBezTo>
                  <a:pt x="399" y="717"/>
                  <a:pt x="399" y="717"/>
                  <a:pt x="399" y="717"/>
                </a:cubicBezTo>
                <a:cubicBezTo>
                  <a:pt x="398" y="717"/>
                  <a:pt x="398" y="717"/>
                  <a:pt x="398" y="717"/>
                </a:cubicBezTo>
                <a:cubicBezTo>
                  <a:pt x="398" y="717"/>
                  <a:pt x="398" y="717"/>
                  <a:pt x="397" y="718"/>
                </a:cubicBezTo>
                <a:cubicBezTo>
                  <a:pt x="397" y="718"/>
                  <a:pt x="397" y="718"/>
                  <a:pt x="397" y="718"/>
                </a:cubicBezTo>
                <a:cubicBezTo>
                  <a:pt x="396" y="718"/>
                  <a:pt x="396" y="718"/>
                  <a:pt x="396" y="718"/>
                </a:cubicBezTo>
                <a:cubicBezTo>
                  <a:pt x="396" y="718"/>
                  <a:pt x="396" y="718"/>
                  <a:pt x="395" y="718"/>
                </a:cubicBezTo>
                <a:cubicBezTo>
                  <a:pt x="395" y="718"/>
                  <a:pt x="395" y="718"/>
                  <a:pt x="395" y="718"/>
                </a:cubicBezTo>
                <a:cubicBezTo>
                  <a:pt x="394" y="718"/>
                  <a:pt x="394" y="718"/>
                  <a:pt x="394" y="718"/>
                </a:cubicBezTo>
                <a:cubicBezTo>
                  <a:pt x="394" y="718"/>
                  <a:pt x="394" y="718"/>
                  <a:pt x="393" y="718"/>
                </a:cubicBezTo>
                <a:cubicBezTo>
                  <a:pt x="393" y="718"/>
                  <a:pt x="393" y="717"/>
                  <a:pt x="393" y="717"/>
                </a:cubicBezTo>
                <a:cubicBezTo>
                  <a:pt x="393" y="717"/>
                  <a:pt x="393" y="717"/>
                  <a:pt x="392" y="717"/>
                </a:cubicBezTo>
                <a:cubicBezTo>
                  <a:pt x="392" y="717"/>
                  <a:pt x="392" y="717"/>
                  <a:pt x="392" y="717"/>
                </a:cubicBezTo>
                <a:cubicBezTo>
                  <a:pt x="392" y="717"/>
                  <a:pt x="392" y="717"/>
                  <a:pt x="391" y="717"/>
                </a:cubicBezTo>
                <a:cubicBezTo>
                  <a:pt x="391" y="717"/>
                  <a:pt x="391" y="716"/>
                  <a:pt x="391" y="716"/>
                </a:cubicBezTo>
                <a:cubicBezTo>
                  <a:pt x="391" y="716"/>
                  <a:pt x="391" y="716"/>
                  <a:pt x="390" y="716"/>
                </a:cubicBezTo>
                <a:cubicBezTo>
                  <a:pt x="390" y="716"/>
                  <a:pt x="390" y="715"/>
                  <a:pt x="390" y="715"/>
                </a:cubicBezTo>
                <a:cubicBezTo>
                  <a:pt x="390" y="715"/>
                  <a:pt x="390" y="715"/>
                  <a:pt x="390" y="715"/>
                </a:cubicBezTo>
                <a:cubicBezTo>
                  <a:pt x="337" y="641"/>
                  <a:pt x="321" y="523"/>
                  <a:pt x="347" y="399"/>
                </a:cubicBezTo>
                <a:cubicBezTo>
                  <a:pt x="57" y="399"/>
                  <a:pt x="57" y="399"/>
                  <a:pt x="57" y="399"/>
                </a:cubicBezTo>
                <a:cubicBezTo>
                  <a:pt x="82" y="522"/>
                  <a:pt x="66" y="643"/>
                  <a:pt x="13" y="716"/>
                </a:cubicBezTo>
                <a:cubicBezTo>
                  <a:pt x="12" y="718"/>
                  <a:pt x="10" y="719"/>
                  <a:pt x="7" y="719"/>
                </a:cubicBezTo>
                <a:cubicBezTo>
                  <a:pt x="6" y="719"/>
                  <a:pt x="5" y="719"/>
                  <a:pt x="3" y="718"/>
                </a:cubicBezTo>
                <a:cubicBezTo>
                  <a:pt x="0" y="716"/>
                  <a:pt x="0" y="711"/>
                  <a:pt x="2" y="708"/>
                </a:cubicBezTo>
                <a:cubicBezTo>
                  <a:pt x="53" y="636"/>
                  <a:pt x="68" y="515"/>
                  <a:pt x="41" y="394"/>
                </a:cubicBezTo>
                <a:cubicBezTo>
                  <a:pt x="41" y="392"/>
                  <a:pt x="41" y="390"/>
                  <a:pt x="43" y="388"/>
                </a:cubicBezTo>
                <a:cubicBezTo>
                  <a:pt x="44" y="386"/>
                  <a:pt x="46" y="385"/>
                  <a:pt x="48" y="385"/>
                </a:cubicBezTo>
                <a:cubicBezTo>
                  <a:pt x="356" y="385"/>
                  <a:pt x="356" y="385"/>
                  <a:pt x="356" y="385"/>
                </a:cubicBezTo>
                <a:cubicBezTo>
                  <a:pt x="358" y="385"/>
                  <a:pt x="360" y="386"/>
                  <a:pt x="361" y="388"/>
                </a:cubicBezTo>
                <a:cubicBezTo>
                  <a:pt x="363" y="390"/>
                  <a:pt x="363" y="392"/>
                  <a:pt x="363" y="394"/>
                </a:cubicBezTo>
                <a:cubicBezTo>
                  <a:pt x="336" y="511"/>
                  <a:pt x="348" y="623"/>
                  <a:pt x="394" y="696"/>
                </a:cubicBezTo>
                <a:cubicBezTo>
                  <a:pt x="421" y="627"/>
                  <a:pt x="424" y="544"/>
                  <a:pt x="403" y="467"/>
                </a:cubicBezTo>
                <a:cubicBezTo>
                  <a:pt x="402" y="465"/>
                  <a:pt x="403" y="463"/>
                  <a:pt x="404" y="461"/>
                </a:cubicBezTo>
                <a:cubicBezTo>
                  <a:pt x="405" y="459"/>
                  <a:pt x="407" y="458"/>
                  <a:pt x="410" y="458"/>
                </a:cubicBezTo>
                <a:cubicBezTo>
                  <a:pt x="710" y="458"/>
                  <a:pt x="710" y="458"/>
                  <a:pt x="710" y="458"/>
                </a:cubicBezTo>
                <a:cubicBezTo>
                  <a:pt x="712" y="458"/>
                  <a:pt x="714" y="459"/>
                  <a:pt x="715" y="461"/>
                </a:cubicBezTo>
                <a:cubicBezTo>
                  <a:pt x="717" y="462"/>
                  <a:pt x="717" y="464"/>
                  <a:pt x="717" y="467"/>
                </a:cubicBezTo>
                <a:cubicBezTo>
                  <a:pt x="697" y="554"/>
                  <a:pt x="699" y="644"/>
                  <a:pt x="723" y="713"/>
                </a:cubicBezTo>
                <a:cubicBezTo>
                  <a:pt x="724" y="717"/>
                  <a:pt x="722" y="721"/>
                  <a:pt x="718" y="722"/>
                </a:cubicBezTo>
                <a:close/>
                <a:moveTo>
                  <a:pt x="97" y="354"/>
                </a:moveTo>
                <a:cubicBezTo>
                  <a:pt x="100" y="354"/>
                  <a:pt x="104" y="351"/>
                  <a:pt x="104" y="347"/>
                </a:cubicBezTo>
                <a:cubicBezTo>
                  <a:pt x="104" y="280"/>
                  <a:pt x="140" y="239"/>
                  <a:pt x="197" y="239"/>
                </a:cubicBezTo>
                <a:cubicBezTo>
                  <a:pt x="200" y="239"/>
                  <a:pt x="202" y="238"/>
                  <a:pt x="203" y="236"/>
                </a:cubicBezTo>
                <a:cubicBezTo>
                  <a:pt x="204" y="234"/>
                  <a:pt x="205" y="232"/>
                  <a:pt x="204" y="230"/>
                </a:cubicBezTo>
                <a:cubicBezTo>
                  <a:pt x="202" y="222"/>
                  <a:pt x="200" y="214"/>
                  <a:pt x="200" y="207"/>
                </a:cubicBezTo>
                <a:cubicBezTo>
                  <a:pt x="200" y="155"/>
                  <a:pt x="242" y="113"/>
                  <a:pt x="294" y="113"/>
                </a:cubicBezTo>
                <a:cubicBezTo>
                  <a:pt x="297" y="113"/>
                  <a:pt x="300" y="111"/>
                  <a:pt x="301" y="108"/>
                </a:cubicBezTo>
                <a:cubicBezTo>
                  <a:pt x="327" y="34"/>
                  <a:pt x="404" y="15"/>
                  <a:pt x="467" y="36"/>
                </a:cubicBezTo>
                <a:cubicBezTo>
                  <a:pt x="485" y="41"/>
                  <a:pt x="501" y="50"/>
                  <a:pt x="515" y="62"/>
                </a:cubicBezTo>
                <a:cubicBezTo>
                  <a:pt x="559" y="99"/>
                  <a:pt x="576" y="158"/>
                  <a:pt x="558" y="213"/>
                </a:cubicBezTo>
                <a:cubicBezTo>
                  <a:pt x="535" y="286"/>
                  <a:pt x="455" y="325"/>
                  <a:pt x="380" y="301"/>
                </a:cubicBezTo>
                <a:cubicBezTo>
                  <a:pt x="378" y="300"/>
                  <a:pt x="375" y="301"/>
                  <a:pt x="374" y="302"/>
                </a:cubicBezTo>
                <a:cubicBezTo>
                  <a:pt x="372" y="303"/>
                  <a:pt x="371" y="306"/>
                  <a:pt x="371" y="308"/>
                </a:cubicBezTo>
                <a:cubicBezTo>
                  <a:pt x="371" y="326"/>
                  <a:pt x="357" y="340"/>
                  <a:pt x="338" y="340"/>
                </a:cubicBezTo>
                <a:cubicBezTo>
                  <a:pt x="335" y="340"/>
                  <a:pt x="331" y="343"/>
                  <a:pt x="331" y="347"/>
                </a:cubicBezTo>
                <a:cubicBezTo>
                  <a:pt x="331" y="351"/>
                  <a:pt x="335" y="354"/>
                  <a:pt x="338" y="354"/>
                </a:cubicBezTo>
                <a:cubicBezTo>
                  <a:pt x="361" y="354"/>
                  <a:pt x="380" y="338"/>
                  <a:pt x="384" y="317"/>
                </a:cubicBezTo>
                <a:cubicBezTo>
                  <a:pt x="464" y="338"/>
                  <a:pt x="547" y="295"/>
                  <a:pt x="572" y="217"/>
                </a:cubicBezTo>
                <a:cubicBezTo>
                  <a:pt x="591" y="157"/>
                  <a:pt x="572" y="92"/>
                  <a:pt x="524" y="51"/>
                </a:cubicBezTo>
                <a:cubicBezTo>
                  <a:pt x="508" y="38"/>
                  <a:pt x="491" y="29"/>
                  <a:pt x="472" y="22"/>
                </a:cubicBezTo>
                <a:cubicBezTo>
                  <a:pt x="404" y="0"/>
                  <a:pt x="320" y="20"/>
                  <a:pt x="289" y="99"/>
                </a:cubicBezTo>
                <a:cubicBezTo>
                  <a:pt x="232" y="102"/>
                  <a:pt x="186" y="149"/>
                  <a:pt x="186" y="207"/>
                </a:cubicBezTo>
                <a:cubicBezTo>
                  <a:pt x="186" y="213"/>
                  <a:pt x="187" y="219"/>
                  <a:pt x="188" y="225"/>
                </a:cubicBezTo>
                <a:cubicBezTo>
                  <a:pt x="128" y="229"/>
                  <a:pt x="90" y="276"/>
                  <a:pt x="90" y="347"/>
                </a:cubicBezTo>
                <a:cubicBezTo>
                  <a:pt x="90" y="351"/>
                  <a:pt x="93" y="354"/>
                  <a:pt x="97" y="35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8" name="Oval 16"/>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9" name="Freeform 27"/>
          <p:cNvSpPr>
            <a:spLocks noEditPoints="1"/>
          </p:cNvSpPr>
          <p:nvPr/>
        </p:nvSpPr>
        <p:spPr bwMode="auto">
          <a:xfrm>
            <a:off x="5055479" y="1689678"/>
            <a:ext cx="459276" cy="715351"/>
          </a:xfrm>
          <a:custGeom>
            <a:avLst/>
            <a:gdLst>
              <a:gd name="T0" fmla="*/ 322 w 445"/>
              <a:gd name="T1" fmla="*/ 140 h 693"/>
              <a:gd name="T2" fmla="*/ 434 w 445"/>
              <a:gd name="T3" fmla="*/ 71 h 693"/>
              <a:gd name="T4" fmla="*/ 443 w 445"/>
              <a:gd name="T5" fmla="*/ 67 h 693"/>
              <a:gd name="T6" fmla="*/ 318 w 445"/>
              <a:gd name="T7" fmla="*/ 1 h 693"/>
              <a:gd name="T8" fmla="*/ 318 w 445"/>
              <a:gd name="T9" fmla="*/ 1 h 693"/>
              <a:gd name="T10" fmla="*/ 317 w 445"/>
              <a:gd name="T11" fmla="*/ 0 h 693"/>
              <a:gd name="T12" fmla="*/ 317 w 445"/>
              <a:gd name="T13" fmla="*/ 0 h 693"/>
              <a:gd name="T14" fmla="*/ 315 w 445"/>
              <a:gd name="T15" fmla="*/ 0 h 693"/>
              <a:gd name="T16" fmla="*/ 315 w 445"/>
              <a:gd name="T17" fmla="*/ 0 h 693"/>
              <a:gd name="T18" fmla="*/ 129 w 445"/>
              <a:gd name="T19" fmla="*/ 0 h 693"/>
              <a:gd name="T20" fmla="*/ 129 w 445"/>
              <a:gd name="T21" fmla="*/ 0 h 693"/>
              <a:gd name="T22" fmla="*/ 128 w 445"/>
              <a:gd name="T23" fmla="*/ 0 h 693"/>
              <a:gd name="T24" fmla="*/ 127 w 445"/>
              <a:gd name="T25" fmla="*/ 0 h 693"/>
              <a:gd name="T26" fmla="*/ 127 w 445"/>
              <a:gd name="T27" fmla="*/ 1 h 693"/>
              <a:gd name="T28" fmla="*/ 5 w 445"/>
              <a:gd name="T29" fmla="*/ 58 h 693"/>
              <a:gd name="T30" fmla="*/ 8 w 445"/>
              <a:gd name="T31" fmla="*/ 71 h 693"/>
              <a:gd name="T32" fmla="*/ 123 w 445"/>
              <a:gd name="T33" fmla="*/ 18 h 693"/>
              <a:gd name="T34" fmla="*/ 5 w 445"/>
              <a:gd name="T35" fmla="*/ 195 h 693"/>
              <a:gd name="T36" fmla="*/ 8 w 445"/>
              <a:gd name="T37" fmla="*/ 208 h 693"/>
              <a:gd name="T38" fmla="*/ 123 w 445"/>
              <a:gd name="T39" fmla="*/ 155 h 693"/>
              <a:gd name="T40" fmla="*/ 21 w 445"/>
              <a:gd name="T41" fmla="*/ 684 h 693"/>
              <a:gd name="T42" fmla="*/ 28 w 445"/>
              <a:gd name="T43" fmla="*/ 693 h 693"/>
              <a:gd name="T44" fmla="*/ 222 w 445"/>
              <a:gd name="T45" fmla="*/ 424 h 693"/>
              <a:gd name="T46" fmla="*/ 417 w 445"/>
              <a:gd name="T47" fmla="*/ 693 h 693"/>
              <a:gd name="T48" fmla="*/ 423 w 445"/>
              <a:gd name="T49" fmla="*/ 684 h 693"/>
              <a:gd name="T50" fmla="*/ 322 w 445"/>
              <a:gd name="T51" fmla="*/ 155 h 693"/>
              <a:gd name="T52" fmla="*/ 437 w 445"/>
              <a:gd name="T53" fmla="*/ 208 h 693"/>
              <a:gd name="T54" fmla="*/ 440 w 445"/>
              <a:gd name="T55" fmla="*/ 195 h 693"/>
              <a:gd name="T56" fmla="*/ 214 w 445"/>
              <a:gd name="T57" fmla="*/ 144 h 693"/>
              <a:gd name="T58" fmla="*/ 137 w 445"/>
              <a:gd name="T59" fmla="*/ 30 h 693"/>
              <a:gd name="T60" fmla="*/ 302 w 445"/>
              <a:gd name="T61" fmla="*/ 14 h 693"/>
              <a:gd name="T62" fmla="*/ 143 w 445"/>
              <a:gd name="T63" fmla="*/ 14 h 693"/>
              <a:gd name="T64" fmla="*/ 302 w 445"/>
              <a:gd name="T65" fmla="*/ 274 h 693"/>
              <a:gd name="T66" fmla="*/ 222 w 445"/>
              <a:gd name="T67" fmla="*/ 156 h 693"/>
              <a:gd name="T68" fmla="*/ 222 w 445"/>
              <a:gd name="T69" fmla="*/ 400 h 693"/>
              <a:gd name="T70" fmla="*/ 302 w 445"/>
              <a:gd name="T71" fmla="*/ 288 h 693"/>
              <a:gd name="T72" fmla="*/ 308 w 445"/>
              <a:gd name="T73" fmla="*/ 30 h 693"/>
              <a:gd name="T74" fmla="*/ 231 w 445"/>
              <a:gd name="T75" fmla="*/ 144 h 693"/>
              <a:gd name="T76" fmla="*/ 133 w 445"/>
              <a:gd name="T77" fmla="*/ 297 h 693"/>
              <a:gd name="T78" fmla="*/ 44 w 445"/>
              <a:gd name="T79" fmla="*/ 651 h 693"/>
              <a:gd name="T80" fmla="*/ 312 w 445"/>
              <a:gd name="T81" fmla="*/ 297 h 693"/>
              <a:gd name="T82" fmla="*/ 231 w 445"/>
              <a:gd name="T83" fmla="*/ 412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5" h="693">
                <a:moveTo>
                  <a:pt x="440" y="195"/>
                </a:moveTo>
                <a:cubicBezTo>
                  <a:pt x="322" y="140"/>
                  <a:pt x="322" y="140"/>
                  <a:pt x="322" y="140"/>
                </a:cubicBezTo>
                <a:cubicBezTo>
                  <a:pt x="322" y="18"/>
                  <a:pt x="322" y="18"/>
                  <a:pt x="322" y="18"/>
                </a:cubicBezTo>
                <a:cubicBezTo>
                  <a:pt x="434" y="71"/>
                  <a:pt x="434" y="71"/>
                  <a:pt x="434" y="71"/>
                </a:cubicBezTo>
                <a:cubicBezTo>
                  <a:pt x="435" y="71"/>
                  <a:pt x="436" y="71"/>
                  <a:pt x="437" y="71"/>
                </a:cubicBezTo>
                <a:cubicBezTo>
                  <a:pt x="439" y="71"/>
                  <a:pt x="442" y="70"/>
                  <a:pt x="443" y="67"/>
                </a:cubicBezTo>
                <a:cubicBezTo>
                  <a:pt x="445" y="64"/>
                  <a:pt x="443" y="60"/>
                  <a:pt x="440" y="58"/>
                </a:cubicBezTo>
                <a:cubicBezTo>
                  <a:pt x="318" y="1"/>
                  <a:pt x="318" y="1"/>
                  <a:pt x="318" y="1"/>
                </a:cubicBezTo>
                <a:cubicBezTo>
                  <a:pt x="318" y="1"/>
                  <a:pt x="318" y="1"/>
                  <a:pt x="318" y="1"/>
                </a:cubicBezTo>
                <a:cubicBezTo>
                  <a:pt x="318" y="1"/>
                  <a:pt x="318" y="1"/>
                  <a:pt x="318" y="1"/>
                </a:cubicBezTo>
                <a:cubicBezTo>
                  <a:pt x="318" y="0"/>
                  <a:pt x="318" y="0"/>
                  <a:pt x="317" y="0"/>
                </a:cubicBezTo>
                <a:cubicBezTo>
                  <a:pt x="317" y="0"/>
                  <a:pt x="317" y="0"/>
                  <a:pt x="317" y="0"/>
                </a:cubicBezTo>
                <a:cubicBezTo>
                  <a:pt x="317" y="0"/>
                  <a:pt x="317" y="0"/>
                  <a:pt x="317" y="0"/>
                </a:cubicBezTo>
                <a:cubicBezTo>
                  <a:pt x="317" y="0"/>
                  <a:pt x="317" y="0"/>
                  <a:pt x="317" y="0"/>
                </a:cubicBezTo>
                <a:cubicBezTo>
                  <a:pt x="316" y="0"/>
                  <a:pt x="316" y="0"/>
                  <a:pt x="316" y="0"/>
                </a:cubicBezTo>
                <a:cubicBezTo>
                  <a:pt x="316" y="0"/>
                  <a:pt x="316" y="0"/>
                  <a:pt x="315" y="0"/>
                </a:cubicBezTo>
                <a:cubicBezTo>
                  <a:pt x="315" y="0"/>
                  <a:pt x="315" y="0"/>
                  <a:pt x="315" y="0"/>
                </a:cubicBezTo>
                <a:cubicBezTo>
                  <a:pt x="315" y="0"/>
                  <a:pt x="315" y="0"/>
                  <a:pt x="315" y="0"/>
                </a:cubicBezTo>
                <a:cubicBezTo>
                  <a:pt x="130" y="0"/>
                  <a:pt x="130" y="0"/>
                  <a:pt x="130" y="0"/>
                </a:cubicBezTo>
                <a:cubicBezTo>
                  <a:pt x="130" y="0"/>
                  <a:pt x="129" y="0"/>
                  <a:pt x="129" y="0"/>
                </a:cubicBezTo>
                <a:cubicBezTo>
                  <a:pt x="129" y="0"/>
                  <a:pt x="129" y="0"/>
                  <a:pt x="129" y="0"/>
                </a:cubicBezTo>
                <a:cubicBezTo>
                  <a:pt x="129" y="0"/>
                  <a:pt x="129" y="0"/>
                  <a:pt x="129" y="0"/>
                </a:cubicBezTo>
                <a:cubicBezTo>
                  <a:pt x="128" y="0"/>
                  <a:pt x="128" y="0"/>
                  <a:pt x="128" y="0"/>
                </a:cubicBezTo>
                <a:cubicBezTo>
                  <a:pt x="128" y="0"/>
                  <a:pt x="128" y="0"/>
                  <a:pt x="128" y="0"/>
                </a:cubicBezTo>
                <a:cubicBezTo>
                  <a:pt x="128" y="0"/>
                  <a:pt x="128" y="0"/>
                  <a:pt x="127" y="0"/>
                </a:cubicBezTo>
                <a:cubicBezTo>
                  <a:pt x="127" y="0"/>
                  <a:pt x="127" y="0"/>
                  <a:pt x="127" y="0"/>
                </a:cubicBezTo>
                <a:cubicBezTo>
                  <a:pt x="127" y="0"/>
                  <a:pt x="127" y="0"/>
                  <a:pt x="127" y="1"/>
                </a:cubicBezTo>
                <a:cubicBezTo>
                  <a:pt x="127" y="1"/>
                  <a:pt x="127" y="1"/>
                  <a:pt x="127" y="1"/>
                </a:cubicBezTo>
                <a:cubicBezTo>
                  <a:pt x="127" y="1"/>
                  <a:pt x="127" y="1"/>
                  <a:pt x="127" y="1"/>
                </a:cubicBezTo>
                <a:cubicBezTo>
                  <a:pt x="5" y="58"/>
                  <a:pt x="5" y="58"/>
                  <a:pt x="5" y="58"/>
                </a:cubicBezTo>
                <a:cubicBezTo>
                  <a:pt x="1" y="60"/>
                  <a:pt x="0" y="64"/>
                  <a:pt x="2" y="67"/>
                </a:cubicBezTo>
                <a:cubicBezTo>
                  <a:pt x="3" y="70"/>
                  <a:pt x="5" y="71"/>
                  <a:pt x="8" y="71"/>
                </a:cubicBezTo>
                <a:cubicBezTo>
                  <a:pt x="9" y="71"/>
                  <a:pt x="10" y="71"/>
                  <a:pt x="11" y="71"/>
                </a:cubicBezTo>
                <a:cubicBezTo>
                  <a:pt x="123" y="18"/>
                  <a:pt x="123" y="18"/>
                  <a:pt x="123" y="18"/>
                </a:cubicBezTo>
                <a:cubicBezTo>
                  <a:pt x="123" y="140"/>
                  <a:pt x="123" y="140"/>
                  <a:pt x="123" y="140"/>
                </a:cubicBezTo>
                <a:cubicBezTo>
                  <a:pt x="5" y="195"/>
                  <a:pt x="5" y="195"/>
                  <a:pt x="5" y="195"/>
                </a:cubicBezTo>
                <a:cubicBezTo>
                  <a:pt x="1" y="197"/>
                  <a:pt x="0" y="201"/>
                  <a:pt x="2" y="204"/>
                </a:cubicBezTo>
                <a:cubicBezTo>
                  <a:pt x="3" y="207"/>
                  <a:pt x="5" y="208"/>
                  <a:pt x="8" y="208"/>
                </a:cubicBezTo>
                <a:cubicBezTo>
                  <a:pt x="9" y="208"/>
                  <a:pt x="10" y="208"/>
                  <a:pt x="11" y="208"/>
                </a:cubicBezTo>
                <a:cubicBezTo>
                  <a:pt x="123" y="155"/>
                  <a:pt x="123" y="155"/>
                  <a:pt x="123" y="155"/>
                </a:cubicBezTo>
                <a:cubicBezTo>
                  <a:pt x="123" y="280"/>
                  <a:pt x="123" y="280"/>
                  <a:pt x="123" y="280"/>
                </a:cubicBezTo>
                <a:cubicBezTo>
                  <a:pt x="21" y="684"/>
                  <a:pt x="21" y="684"/>
                  <a:pt x="21" y="684"/>
                </a:cubicBezTo>
                <a:cubicBezTo>
                  <a:pt x="21" y="687"/>
                  <a:pt x="22" y="691"/>
                  <a:pt x="25" y="692"/>
                </a:cubicBezTo>
                <a:cubicBezTo>
                  <a:pt x="26" y="693"/>
                  <a:pt x="27" y="693"/>
                  <a:pt x="28" y="693"/>
                </a:cubicBezTo>
                <a:cubicBezTo>
                  <a:pt x="30" y="693"/>
                  <a:pt x="33" y="692"/>
                  <a:pt x="34" y="690"/>
                </a:cubicBezTo>
                <a:cubicBezTo>
                  <a:pt x="222" y="424"/>
                  <a:pt x="222" y="424"/>
                  <a:pt x="222" y="424"/>
                </a:cubicBezTo>
                <a:cubicBezTo>
                  <a:pt x="411" y="690"/>
                  <a:pt x="411" y="690"/>
                  <a:pt x="411" y="690"/>
                </a:cubicBezTo>
                <a:cubicBezTo>
                  <a:pt x="412" y="692"/>
                  <a:pt x="414" y="693"/>
                  <a:pt x="417" y="693"/>
                </a:cubicBezTo>
                <a:cubicBezTo>
                  <a:pt x="418" y="693"/>
                  <a:pt x="419" y="693"/>
                  <a:pt x="420" y="692"/>
                </a:cubicBezTo>
                <a:cubicBezTo>
                  <a:pt x="423" y="691"/>
                  <a:pt x="424" y="687"/>
                  <a:pt x="423" y="684"/>
                </a:cubicBezTo>
                <a:cubicBezTo>
                  <a:pt x="322" y="280"/>
                  <a:pt x="322" y="280"/>
                  <a:pt x="322" y="280"/>
                </a:cubicBezTo>
                <a:cubicBezTo>
                  <a:pt x="322" y="155"/>
                  <a:pt x="322" y="155"/>
                  <a:pt x="322" y="155"/>
                </a:cubicBezTo>
                <a:cubicBezTo>
                  <a:pt x="434" y="208"/>
                  <a:pt x="434" y="208"/>
                  <a:pt x="434" y="208"/>
                </a:cubicBezTo>
                <a:cubicBezTo>
                  <a:pt x="435" y="208"/>
                  <a:pt x="436" y="208"/>
                  <a:pt x="437" y="208"/>
                </a:cubicBezTo>
                <a:cubicBezTo>
                  <a:pt x="439" y="208"/>
                  <a:pt x="442" y="207"/>
                  <a:pt x="443" y="204"/>
                </a:cubicBezTo>
                <a:cubicBezTo>
                  <a:pt x="445" y="201"/>
                  <a:pt x="443" y="197"/>
                  <a:pt x="440" y="195"/>
                </a:cubicBezTo>
                <a:close/>
                <a:moveTo>
                  <a:pt x="137" y="30"/>
                </a:moveTo>
                <a:cubicBezTo>
                  <a:pt x="214" y="144"/>
                  <a:pt x="214" y="144"/>
                  <a:pt x="214" y="144"/>
                </a:cubicBezTo>
                <a:cubicBezTo>
                  <a:pt x="137" y="258"/>
                  <a:pt x="137" y="258"/>
                  <a:pt x="137" y="258"/>
                </a:cubicBezTo>
                <a:lnTo>
                  <a:pt x="137" y="30"/>
                </a:lnTo>
                <a:close/>
                <a:moveTo>
                  <a:pt x="143" y="14"/>
                </a:moveTo>
                <a:cubicBezTo>
                  <a:pt x="302" y="14"/>
                  <a:pt x="302" y="14"/>
                  <a:pt x="302" y="14"/>
                </a:cubicBezTo>
                <a:cubicBezTo>
                  <a:pt x="222" y="131"/>
                  <a:pt x="222" y="131"/>
                  <a:pt x="222" y="131"/>
                </a:cubicBezTo>
                <a:lnTo>
                  <a:pt x="143" y="14"/>
                </a:lnTo>
                <a:close/>
                <a:moveTo>
                  <a:pt x="222" y="156"/>
                </a:moveTo>
                <a:cubicBezTo>
                  <a:pt x="302" y="274"/>
                  <a:pt x="302" y="274"/>
                  <a:pt x="302" y="274"/>
                </a:cubicBezTo>
                <a:cubicBezTo>
                  <a:pt x="143" y="274"/>
                  <a:pt x="143" y="274"/>
                  <a:pt x="143" y="274"/>
                </a:cubicBezTo>
                <a:lnTo>
                  <a:pt x="222" y="156"/>
                </a:lnTo>
                <a:close/>
                <a:moveTo>
                  <a:pt x="302" y="288"/>
                </a:moveTo>
                <a:cubicBezTo>
                  <a:pt x="222" y="400"/>
                  <a:pt x="222" y="400"/>
                  <a:pt x="222" y="400"/>
                </a:cubicBezTo>
                <a:cubicBezTo>
                  <a:pt x="143" y="288"/>
                  <a:pt x="143" y="288"/>
                  <a:pt x="143" y="288"/>
                </a:cubicBezTo>
                <a:lnTo>
                  <a:pt x="302" y="288"/>
                </a:lnTo>
                <a:close/>
                <a:moveTo>
                  <a:pt x="231" y="144"/>
                </a:moveTo>
                <a:cubicBezTo>
                  <a:pt x="308" y="30"/>
                  <a:pt x="308" y="30"/>
                  <a:pt x="308" y="30"/>
                </a:cubicBezTo>
                <a:cubicBezTo>
                  <a:pt x="308" y="258"/>
                  <a:pt x="308" y="258"/>
                  <a:pt x="308" y="258"/>
                </a:cubicBezTo>
                <a:lnTo>
                  <a:pt x="231" y="144"/>
                </a:lnTo>
                <a:close/>
                <a:moveTo>
                  <a:pt x="44" y="651"/>
                </a:moveTo>
                <a:cubicBezTo>
                  <a:pt x="133" y="297"/>
                  <a:pt x="133" y="297"/>
                  <a:pt x="133" y="297"/>
                </a:cubicBezTo>
                <a:cubicBezTo>
                  <a:pt x="214" y="412"/>
                  <a:pt x="214" y="412"/>
                  <a:pt x="214" y="412"/>
                </a:cubicBezTo>
                <a:lnTo>
                  <a:pt x="44" y="651"/>
                </a:lnTo>
                <a:close/>
                <a:moveTo>
                  <a:pt x="231" y="412"/>
                </a:moveTo>
                <a:cubicBezTo>
                  <a:pt x="312" y="297"/>
                  <a:pt x="312" y="297"/>
                  <a:pt x="312" y="297"/>
                </a:cubicBezTo>
                <a:cubicBezTo>
                  <a:pt x="401" y="651"/>
                  <a:pt x="401" y="651"/>
                  <a:pt x="401" y="651"/>
                </a:cubicBezTo>
                <a:lnTo>
                  <a:pt x="231" y="4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3" name="Oval 21"/>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1" name="Freeform 29"/>
          <p:cNvSpPr>
            <a:spLocks noEditPoints="1"/>
          </p:cNvSpPr>
          <p:nvPr/>
        </p:nvSpPr>
        <p:spPr bwMode="auto">
          <a:xfrm>
            <a:off x="3177258" y="1656467"/>
            <a:ext cx="750909" cy="781337"/>
          </a:xfrm>
          <a:custGeom>
            <a:avLst/>
            <a:gdLst>
              <a:gd name="T0" fmla="*/ 433 w 727"/>
              <a:gd name="T1" fmla="*/ 370 h 757"/>
              <a:gd name="T2" fmla="*/ 436 w 727"/>
              <a:gd name="T3" fmla="*/ 199 h 757"/>
              <a:gd name="T4" fmla="*/ 284 w 727"/>
              <a:gd name="T5" fmla="*/ 199 h 757"/>
              <a:gd name="T6" fmla="*/ 287 w 727"/>
              <a:gd name="T7" fmla="*/ 370 h 757"/>
              <a:gd name="T8" fmla="*/ 21 w 727"/>
              <a:gd name="T9" fmla="*/ 587 h 757"/>
              <a:gd name="T10" fmla="*/ 232 w 727"/>
              <a:gd name="T11" fmla="*/ 553 h 757"/>
              <a:gd name="T12" fmla="*/ 360 w 727"/>
              <a:gd name="T13" fmla="*/ 468 h 757"/>
              <a:gd name="T14" fmla="*/ 489 w 727"/>
              <a:gd name="T15" fmla="*/ 553 h 757"/>
              <a:gd name="T16" fmla="*/ 699 w 727"/>
              <a:gd name="T17" fmla="*/ 587 h 757"/>
              <a:gd name="T18" fmla="*/ 360 w 727"/>
              <a:gd name="T19" fmla="*/ 14 h 757"/>
              <a:gd name="T20" fmla="*/ 404 w 727"/>
              <a:gd name="T21" fmla="*/ 329 h 757"/>
              <a:gd name="T22" fmla="*/ 317 w 727"/>
              <a:gd name="T23" fmla="*/ 329 h 757"/>
              <a:gd name="T24" fmla="*/ 360 w 727"/>
              <a:gd name="T25" fmla="*/ 14 h 757"/>
              <a:gd name="T26" fmla="*/ 33 w 727"/>
              <a:gd name="T27" fmla="*/ 580 h 757"/>
              <a:gd name="T28" fmla="*/ 284 w 727"/>
              <a:gd name="T29" fmla="*/ 385 h 757"/>
              <a:gd name="T30" fmla="*/ 328 w 727"/>
              <a:gd name="T31" fmla="*/ 460 h 757"/>
              <a:gd name="T32" fmla="*/ 298 w 727"/>
              <a:gd name="T33" fmla="*/ 391 h 757"/>
              <a:gd name="T34" fmla="*/ 422 w 727"/>
              <a:gd name="T35" fmla="*/ 391 h 757"/>
              <a:gd name="T36" fmla="*/ 379 w 727"/>
              <a:gd name="T37" fmla="*/ 451 h 757"/>
              <a:gd name="T38" fmla="*/ 298 w 727"/>
              <a:gd name="T39" fmla="*/ 391 h 757"/>
              <a:gd name="T40" fmla="*/ 496 w 727"/>
              <a:gd name="T41" fmla="*/ 541 h 757"/>
              <a:gd name="T42" fmla="*/ 436 w 727"/>
              <a:gd name="T43" fmla="*/ 391 h 757"/>
              <a:gd name="T44" fmla="*/ 558 w 727"/>
              <a:gd name="T45" fmla="*/ 434 h 757"/>
              <a:gd name="T46" fmla="*/ 201 w 727"/>
              <a:gd name="T47" fmla="*/ 607 h 757"/>
              <a:gd name="T48" fmla="*/ 209 w 727"/>
              <a:gd name="T49" fmla="*/ 595 h 757"/>
              <a:gd name="T50" fmla="*/ 301 w 727"/>
              <a:gd name="T51" fmla="*/ 645 h 757"/>
              <a:gd name="T52" fmla="*/ 293 w 727"/>
              <a:gd name="T53" fmla="*/ 650 h 757"/>
              <a:gd name="T54" fmla="*/ 605 w 727"/>
              <a:gd name="T55" fmla="*/ 324 h 757"/>
              <a:gd name="T56" fmla="*/ 618 w 727"/>
              <a:gd name="T57" fmla="*/ 320 h 757"/>
              <a:gd name="T58" fmla="*/ 626 w 727"/>
              <a:gd name="T59" fmla="*/ 422 h 757"/>
              <a:gd name="T60" fmla="*/ 618 w 727"/>
              <a:gd name="T61" fmla="*/ 428 h 757"/>
              <a:gd name="T62" fmla="*/ 614 w 727"/>
              <a:gd name="T63" fmla="*/ 391 h 757"/>
              <a:gd name="T64" fmla="*/ 263 w 727"/>
              <a:gd name="T65" fmla="*/ 150 h 757"/>
              <a:gd name="T66" fmla="*/ 180 w 727"/>
              <a:gd name="T67" fmla="*/ 213 h 757"/>
              <a:gd name="T68" fmla="*/ 170 w 727"/>
              <a:gd name="T69" fmla="*/ 214 h 757"/>
              <a:gd name="T70" fmla="*/ 253 w 727"/>
              <a:gd name="T71" fmla="*/ 146 h 757"/>
              <a:gd name="T72" fmla="*/ 62 w 727"/>
              <a:gd name="T73" fmla="*/ 178 h 757"/>
              <a:gd name="T74" fmla="*/ 287 w 727"/>
              <a:gd name="T75" fmla="*/ 39 h 757"/>
              <a:gd name="T76" fmla="*/ 73 w 727"/>
              <a:gd name="T77" fmla="*/ 186 h 757"/>
              <a:gd name="T78" fmla="*/ 63 w 727"/>
              <a:gd name="T79" fmla="*/ 188 h 757"/>
              <a:gd name="T80" fmla="*/ 332 w 727"/>
              <a:gd name="T81" fmla="*/ 750 h 757"/>
              <a:gd name="T82" fmla="*/ 325 w 727"/>
              <a:gd name="T83" fmla="*/ 757 h 757"/>
              <a:gd name="T84" fmla="*/ 91 w 727"/>
              <a:gd name="T85" fmla="*/ 631 h 757"/>
              <a:gd name="T86" fmla="*/ 326 w 727"/>
              <a:gd name="T87" fmla="*/ 743 h 757"/>
              <a:gd name="T88" fmla="*/ 727 w 727"/>
              <a:gd name="T89" fmla="*/ 391 h 757"/>
              <a:gd name="T90" fmla="*/ 704 w 727"/>
              <a:gd name="T91" fmla="*/ 505 h 757"/>
              <a:gd name="T92" fmla="*/ 697 w 727"/>
              <a:gd name="T93" fmla="*/ 496 h 757"/>
              <a:gd name="T94" fmla="*/ 682 w 727"/>
              <a:gd name="T95" fmla="*/ 245 h 757"/>
              <a:gd name="T96" fmla="*/ 694 w 727"/>
              <a:gd name="T97" fmla="*/ 23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7" h="757">
                <a:moveTo>
                  <a:pt x="565" y="422"/>
                </a:moveTo>
                <a:cubicBezTo>
                  <a:pt x="519" y="395"/>
                  <a:pt x="472" y="377"/>
                  <a:pt x="433" y="370"/>
                </a:cubicBezTo>
                <a:cubicBezTo>
                  <a:pt x="430" y="358"/>
                  <a:pt x="424" y="348"/>
                  <a:pt x="415" y="339"/>
                </a:cubicBezTo>
                <a:cubicBezTo>
                  <a:pt x="429" y="302"/>
                  <a:pt x="436" y="253"/>
                  <a:pt x="436" y="199"/>
                </a:cubicBezTo>
                <a:cubicBezTo>
                  <a:pt x="436" y="88"/>
                  <a:pt x="403" y="0"/>
                  <a:pt x="360" y="0"/>
                </a:cubicBezTo>
                <a:cubicBezTo>
                  <a:pt x="318" y="0"/>
                  <a:pt x="284" y="88"/>
                  <a:pt x="284" y="199"/>
                </a:cubicBezTo>
                <a:cubicBezTo>
                  <a:pt x="284" y="253"/>
                  <a:pt x="292" y="302"/>
                  <a:pt x="305" y="339"/>
                </a:cubicBezTo>
                <a:cubicBezTo>
                  <a:pt x="297" y="348"/>
                  <a:pt x="291" y="358"/>
                  <a:pt x="287" y="370"/>
                </a:cubicBezTo>
                <a:cubicBezTo>
                  <a:pt x="248" y="377"/>
                  <a:pt x="202" y="395"/>
                  <a:pt x="156" y="422"/>
                </a:cubicBezTo>
                <a:cubicBezTo>
                  <a:pt x="59" y="478"/>
                  <a:pt x="0" y="550"/>
                  <a:pt x="21" y="587"/>
                </a:cubicBezTo>
                <a:cubicBezTo>
                  <a:pt x="29" y="601"/>
                  <a:pt x="47" y="608"/>
                  <a:pt x="71" y="608"/>
                </a:cubicBezTo>
                <a:cubicBezTo>
                  <a:pt x="112" y="608"/>
                  <a:pt x="171" y="589"/>
                  <a:pt x="232" y="553"/>
                </a:cubicBezTo>
                <a:cubicBezTo>
                  <a:pt x="278" y="527"/>
                  <a:pt x="317" y="496"/>
                  <a:pt x="342" y="465"/>
                </a:cubicBezTo>
                <a:cubicBezTo>
                  <a:pt x="348" y="467"/>
                  <a:pt x="354" y="468"/>
                  <a:pt x="360" y="468"/>
                </a:cubicBezTo>
                <a:cubicBezTo>
                  <a:pt x="366" y="468"/>
                  <a:pt x="372" y="467"/>
                  <a:pt x="378" y="465"/>
                </a:cubicBezTo>
                <a:cubicBezTo>
                  <a:pt x="404" y="496"/>
                  <a:pt x="443" y="527"/>
                  <a:pt x="489" y="553"/>
                </a:cubicBezTo>
                <a:cubicBezTo>
                  <a:pt x="549" y="589"/>
                  <a:pt x="609" y="608"/>
                  <a:pt x="650" y="608"/>
                </a:cubicBezTo>
                <a:cubicBezTo>
                  <a:pt x="674" y="608"/>
                  <a:pt x="691" y="601"/>
                  <a:pt x="699" y="587"/>
                </a:cubicBezTo>
                <a:cubicBezTo>
                  <a:pt x="721" y="550"/>
                  <a:pt x="661" y="478"/>
                  <a:pt x="565" y="422"/>
                </a:cubicBezTo>
                <a:close/>
                <a:moveTo>
                  <a:pt x="360" y="14"/>
                </a:moveTo>
                <a:cubicBezTo>
                  <a:pt x="397" y="14"/>
                  <a:pt x="422" y="112"/>
                  <a:pt x="422" y="199"/>
                </a:cubicBezTo>
                <a:cubicBezTo>
                  <a:pt x="422" y="248"/>
                  <a:pt x="416" y="294"/>
                  <a:pt x="404" y="329"/>
                </a:cubicBezTo>
                <a:cubicBezTo>
                  <a:pt x="392" y="321"/>
                  <a:pt x="376" y="315"/>
                  <a:pt x="360" y="315"/>
                </a:cubicBezTo>
                <a:cubicBezTo>
                  <a:pt x="344" y="315"/>
                  <a:pt x="329" y="321"/>
                  <a:pt x="317" y="329"/>
                </a:cubicBezTo>
                <a:cubicBezTo>
                  <a:pt x="305" y="294"/>
                  <a:pt x="298" y="248"/>
                  <a:pt x="298" y="199"/>
                </a:cubicBezTo>
                <a:cubicBezTo>
                  <a:pt x="298" y="112"/>
                  <a:pt x="324" y="14"/>
                  <a:pt x="360" y="14"/>
                </a:cubicBezTo>
                <a:close/>
                <a:moveTo>
                  <a:pt x="225" y="541"/>
                </a:moveTo>
                <a:cubicBezTo>
                  <a:pt x="149" y="585"/>
                  <a:pt x="52" y="612"/>
                  <a:pt x="33" y="580"/>
                </a:cubicBezTo>
                <a:cubicBezTo>
                  <a:pt x="15" y="549"/>
                  <a:pt x="87" y="478"/>
                  <a:pt x="163" y="434"/>
                </a:cubicBezTo>
                <a:cubicBezTo>
                  <a:pt x="205" y="410"/>
                  <a:pt x="248" y="392"/>
                  <a:pt x="284" y="385"/>
                </a:cubicBezTo>
                <a:cubicBezTo>
                  <a:pt x="284" y="387"/>
                  <a:pt x="284" y="389"/>
                  <a:pt x="284" y="391"/>
                </a:cubicBezTo>
                <a:cubicBezTo>
                  <a:pt x="284" y="422"/>
                  <a:pt x="302" y="448"/>
                  <a:pt x="328" y="460"/>
                </a:cubicBezTo>
                <a:cubicBezTo>
                  <a:pt x="304" y="488"/>
                  <a:pt x="267" y="517"/>
                  <a:pt x="225" y="541"/>
                </a:cubicBezTo>
                <a:close/>
                <a:moveTo>
                  <a:pt x="298" y="391"/>
                </a:moveTo>
                <a:cubicBezTo>
                  <a:pt x="298" y="357"/>
                  <a:pt x="326" y="329"/>
                  <a:pt x="360" y="329"/>
                </a:cubicBezTo>
                <a:cubicBezTo>
                  <a:pt x="394" y="329"/>
                  <a:pt x="422" y="357"/>
                  <a:pt x="422" y="391"/>
                </a:cubicBezTo>
                <a:cubicBezTo>
                  <a:pt x="422" y="419"/>
                  <a:pt x="404" y="443"/>
                  <a:pt x="379" y="451"/>
                </a:cubicBezTo>
                <a:cubicBezTo>
                  <a:pt x="379" y="451"/>
                  <a:pt x="379" y="451"/>
                  <a:pt x="379" y="451"/>
                </a:cubicBezTo>
                <a:cubicBezTo>
                  <a:pt x="373" y="453"/>
                  <a:pt x="367" y="454"/>
                  <a:pt x="360" y="454"/>
                </a:cubicBezTo>
                <a:cubicBezTo>
                  <a:pt x="326" y="454"/>
                  <a:pt x="298" y="426"/>
                  <a:pt x="298" y="391"/>
                </a:cubicBezTo>
                <a:close/>
                <a:moveTo>
                  <a:pt x="687" y="580"/>
                </a:moveTo>
                <a:cubicBezTo>
                  <a:pt x="669" y="612"/>
                  <a:pt x="571" y="585"/>
                  <a:pt x="496" y="541"/>
                </a:cubicBezTo>
                <a:cubicBezTo>
                  <a:pt x="454" y="517"/>
                  <a:pt x="417" y="488"/>
                  <a:pt x="392" y="460"/>
                </a:cubicBezTo>
                <a:cubicBezTo>
                  <a:pt x="418" y="448"/>
                  <a:pt x="436" y="422"/>
                  <a:pt x="436" y="391"/>
                </a:cubicBezTo>
                <a:cubicBezTo>
                  <a:pt x="436" y="389"/>
                  <a:pt x="436" y="387"/>
                  <a:pt x="436" y="385"/>
                </a:cubicBezTo>
                <a:cubicBezTo>
                  <a:pt x="472" y="392"/>
                  <a:pt x="516" y="410"/>
                  <a:pt x="558" y="434"/>
                </a:cubicBezTo>
                <a:cubicBezTo>
                  <a:pt x="634" y="478"/>
                  <a:pt x="705" y="549"/>
                  <a:pt x="687" y="580"/>
                </a:cubicBezTo>
                <a:close/>
                <a:moveTo>
                  <a:pt x="201" y="607"/>
                </a:moveTo>
                <a:cubicBezTo>
                  <a:pt x="198" y="604"/>
                  <a:pt x="197" y="600"/>
                  <a:pt x="200" y="597"/>
                </a:cubicBezTo>
                <a:cubicBezTo>
                  <a:pt x="202" y="594"/>
                  <a:pt x="206" y="593"/>
                  <a:pt x="209" y="595"/>
                </a:cubicBezTo>
                <a:cubicBezTo>
                  <a:pt x="236" y="615"/>
                  <a:pt x="265" y="629"/>
                  <a:pt x="296" y="637"/>
                </a:cubicBezTo>
                <a:cubicBezTo>
                  <a:pt x="300" y="638"/>
                  <a:pt x="302" y="642"/>
                  <a:pt x="301" y="645"/>
                </a:cubicBezTo>
                <a:cubicBezTo>
                  <a:pt x="301" y="649"/>
                  <a:pt x="298" y="651"/>
                  <a:pt x="295" y="651"/>
                </a:cubicBezTo>
                <a:cubicBezTo>
                  <a:pt x="294" y="651"/>
                  <a:pt x="293" y="651"/>
                  <a:pt x="293" y="650"/>
                </a:cubicBezTo>
                <a:cubicBezTo>
                  <a:pt x="260" y="642"/>
                  <a:pt x="229" y="627"/>
                  <a:pt x="201" y="607"/>
                </a:cubicBezTo>
                <a:close/>
                <a:moveTo>
                  <a:pt x="605" y="324"/>
                </a:moveTo>
                <a:cubicBezTo>
                  <a:pt x="604" y="320"/>
                  <a:pt x="606" y="316"/>
                  <a:pt x="610" y="315"/>
                </a:cubicBezTo>
                <a:cubicBezTo>
                  <a:pt x="613" y="314"/>
                  <a:pt x="617" y="317"/>
                  <a:pt x="618" y="320"/>
                </a:cubicBezTo>
                <a:cubicBezTo>
                  <a:pt x="625" y="343"/>
                  <a:pt x="628" y="367"/>
                  <a:pt x="628" y="391"/>
                </a:cubicBezTo>
                <a:cubicBezTo>
                  <a:pt x="628" y="402"/>
                  <a:pt x="627" y="412"/>
                  <a:pt x="626" y="422"/>
                </a:cubicBezTo>
                <a:cubicBezTo>
                  <a:pt x="626" y="425"/>
                  <a:pt x="623" y="428"/>
                  <a:pt x="619" y="428"/>
                </a:cubicBezTo>
                <a:cubicBezTo>
                  <a:pt x="619" y="428"/>
                  <a:pt x="619" y="428"/>
                  <a:pt x="618" y="428"/>
                </a:cubicBezTo>
                <a:cubicBezTo>
                  <a:pt x="615" y="427"/>
                  <a:pt x="612" y="424"/>
                  <a:pt x="612" y="420"/>
                </a:cubicBezTo>
                <a:cubicBezTo>
                  <a:pt x="613" y="411"/>
                  <a:pt x="614" y="401"/>
                  <a:pt x="614" y="391"/>
                </a:cubicBezTo>
                <a:cubicBezTo>
                  <a:pt x="614" y="369"/>
                  <a:pt x="611" y="346"/>
                  <a:pt x="605" y="324"/>
                </a:cubicBezTo>
                <a:close/>
                <a:moveTo>
                  <a:pt x="263" y="150"/>
                </a:moveTo>
                <a:cubicBezTo>
                  <a:pt x="264" y="153"/>
                  <a:pt x="263" y="157"/>
                  <a:pt x="259" y="159"/>
                </a:cubicBezTo>
                <a:cubicBezTo>
                  <a:pt x="229" y="172"/>
                  <a:pt x="203" y="190"/>
                  <a:pt x="180" y="213"/>
                </a:cubicBezTo>
                <a:cubicBezTo>
                  <a:pt x="178" y="215"/>
                  <a:pt x="176" y="216"/>
                  <a:pt x="175" y="216"/>
                </a:cubicBezTo>
                <a:cubicBezTo>
                  <a:pt x="173" y="216"/>
                  <a:pt x="171" y="215"/>
                  <a:pt x="170" y="214"/>
                </a:cubicBezTo>
                <a:cubicBezTo>
                  <a:pt x="167" y="211"/>
                  <a:pt x="167" y="206"/>
                  <a:pt x="170" y="204"/>
                </a:cubicBezTo>
                <a:cubicBezTo>
                  <a:pt x="194" y="179"/>
                  <a:pt x="222" y="160"/>
                  <a:pt x="253" y="146"/>
                </a:cubicBezTo>
                <a:cubicBezTo>
                  <a:pt x="257" y="145"/>
                  <a:pt x="261" y="146"/>
                  <a:pt x="263" y="150"/>
                </a:cubicBezTo>
                <a:close/>
                <a:moveTo>
                  <a:pt x="62" y="178"/>
                </a:moveTo>
                <a:cubicBezTo>
                  <a:pt x="114" y="105"/>
                  <a:pt x="191" y="53"/>
                  <a:pt x="279" y="33"/>
                </a:cubicBezTo>
                <a:cubicBezTo>
                  <a:pt x="283" y="33"/>
                  <a:pt x="286" y="35"/>
                  <a:pt x="287" y="39"/>
                </a:cubicBezTo>
                <a:cubicBezTo>
                  <a:pt x="288" y="43"/>
                  <a:pt x="286" y="46"/>
                  <a:pt x="282" y="47"/>
                </a:cubicBezTo>
                <a:cubicBezTo>
                  <a:pt x="198" y="66"/>
                  <a:pt x="124" y="116"/>
                  <a:pt x="73" y="186"/>
                </a:cubicBezTo>
                <a:cubicBezTo>
                  <a:pt x="72" y="188"/>
                  <a:pt x="69" y="189"/>
                  <a:pt x="67" y="189"/>
                </a:cubicBezTo>
                <a:cubicBezTo>
                  <a:pt x="66" y="189"/>
                  <a:pt x="64" y="189"/>
                  <a:pt x="63" y="188"/>
                </a:cubicBezTo>
                <a:cubicBezTo>
                  <a:pt x="60" y="186"/>
                  <a:pt x="59" y="181"/>
                  <a:pt x="62" y="178"/>
                </a:cubicBezTo>
                <a:close/>
                <a:moveTo>
                  <a:pt x="332" y="750"/>
                </a:moveTo>
                <a:cubicBezTo>
                  <a:pt x="332" y="754"/>
                  <a:pt x="329" y="757"/>
                  <a:pt x="325" y="757"/>
                </a:cubicBezTo>
                <a:cubicBezTo>
                  <a:pt x="325" y="757"/>
                  <a:pt x="325" y="757"/>
                  <a:pt x="325" y="757"/>
                </a:cubicBezTo>
                <a:cubicBezTo>
                  <a:pt x="235" y="748"/>
                  <a:pt x="152" y="707"/>
                  <a:pt x="91" y="641"/>
                </a:cubicBezTo>
                <a:cubicBezTo>
                  <a:pt x="88" y="638"/>
                  <a:pt x="88" y="633"/>
                  <a:pt x="91" y="631"/>
                </a:cubicBezTo>
                <a:cubicBezTo>
                  <a:pt x="94" y="628"/>
                  <a:pt x="98" y="628"/>
                  <a:pt x="101" y="631"/>
                </a:cubicBezTo>
                <a:cubicBezTo>
                  <a:pt x="160" y="695"/>
                  <a:pt x="240" y="735"/>
                  <a:pt x="326" y="743"/>
                </a:cubicBezTo>
                <a:cubicBezTo>
                  <a:pt x="330" y="743"/>
                  <a:pt x="333" y="747"/>
                  <a:pt x="332" y="750"/>
                </a:cubicBezTo>
                <a:close/>
                <a:moveTo>
                  <a:pt x="727" y="391"/>
                </a:moveTo>
                <a:cubicBezTo>
                  <a:pt x="727" y="429"/>
                  <a:pt x="722" y="465"/>
                  <a:pt x="711" y="500"/>
                </a:cubicBezTo>
                <a:cubicBezTo>
                  <a:pt x="710" y="503"/>
                  <a:pt x="707" y="505"/>
                  <a:pt x="704" y="505"/>
                </a:cubicBezTo>
                <a:cubicBezTo>
                  <a:pt x="703" y="505"/>
                  <a:pt x="703" y="505"/>
                  <a:pt x="702" y="505"/>
                </a:cubicBezTo>
                <a:cubicBezTo>
                  <a:pt x="698" y="504"/>
                  <a:pt x="696" y="500"/>
                  <a:pt x="697" y="496"/>
                </a:cubicBezTo>
                <a:cubicBezTo>
                  <a:pt x="708" y="462"/>
                  <a:pt x="713" y="427"/>
                  <a:pt x="713" y="391"/>
                </a:cubicBezTo>
                <a:cubicBezTo>
                  <a:pt x="713" y="340"/>
                  <a:pt x="703" y="291"/>
                  <a:pt x="682" y="245"/>
                </a:cubicBezTo>
                <a:cubicBezTo>
                  <a:pt x="680" y="242"/>
                  <a:pt x="682" y="238"/>
                  <a:pt x="685" y="236"/>
                </a:cubicBezTo>
                <a:cubicBezTo>
                  <a:pt x="689" y="234"/>
                  <a:pt x="693" y="236"/>
                  <a:pt x="694" y="239"/>
                </a:cubicBezTo>
                <a:cubicBezTo>
                  <a:pt x="716" y="287"/>
                  <a:pt x="727" y="338"/>
                  <a:pt x="727" y="3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4" name="Oval 22"/>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2" name="Freeform 30"/>
          <p:cNvSpPr>
            <a:spLocks noEditPoints="1"/>
          </p:cNvSpPr>
          <p:nvPr/>
        </p:nvSpPr>
        <p:spPr bwMode="auto">
          <a:xfrm>
            <a:off x="1488428" y="1824708"/>
            <a:ext cx="698746" cy="443981"/>
          </a:xfrm>
          <a:custGeom>
            <a:avLst/>
            <a:gdLst>
              <a:gd name="T0" fmla="*/ 569 w 677"/>
              <a:gd name="T1" fmla="*/ 5 h 430"/>
              <a:gd name="T2" fmla="*/ 115 w 677"/>
              <a:gd name="T3" fmla="*/ 0 h 430"/>
              <a:gd name="T4" fmla="*/ 0 w 677"/>
              <a:gd name="T5" fmla="*/ 337 h 430"/>
              <a:gd name="T6" fmla="*/ 7 w 677"/>
              <a:gd name="T7" fmla="*/ 346 h 430"/>
              <a:gd name="T8" fmla="*/ 283 w 677"/>
              <a:gd name="T9" fmla="*/ 416 h 430"/>
              <a:gd name="T10" fmla="*/ 159 w 677"/>
              <a:gd name="T11" fmla="*/ 423 h 430"/>
              <a:gd name="T12" fmla="*/ 290 w 677"/>
              <a:gd name="T13" fmla="*/ 430 h 430"/>
              <a:gd name="T14" fmla="*/ 297 w 677"/>
              <a:gd name="T15" fmla="*/ 346 h 430"/>
              <a:gd name="T16" fmla="*/ 380 w 677"/>
              <a:gd name="T17" fmla="*/ 423 h 430"/>
              <a:gd name="T18" fmla="*/ 512 w 677"/>
              <a:gd name="T19" fmla="*/ 430 h 430"/>
              <a:gd name="T20" fmla="*/ 512 w 677"/>
              <a:gd name="T21" fmla="*/ 416 h 430"/>
              <a:gd name="T22" fmla="*/ 394 w 677"/>
              <a:gd name="T23" fmla="*/ 346 h 430"/>
              <a:gd name="T24" fmla="*/ 670 w 677"/>
              <a:gd name="T25" fmla="*/ 346 h 430"/>
              <a:gd name="T26" fmla="*/ 677 w 677"/>
              <a:gd name="T27" fmla="*/ 336 h 430"/>
              <a:gd name="T28" fmla="*/ 250 w 677"/>
              <a:gd name="T29" fmla="*/ 205 h 430"/>
              <a:gd name="T30" fmla="*/ 441 w 677"/>
              <a:gd name="T31" fmla="*/ 332 h 430"/>
              <a:gd name="T32" fmla="*/ 251 w 677"/>
              <a:gd name="T33" fmla="*/ 191 h 430"/>
              <a:gd name="T34" fmla="*/ 416 w 677"/>
              <a:gd name="T35" fmla="*/ 98 h 430"/>
              <a:gd name="T36" fmla="*/ 251 w 677"/>
              <a:gd name="T37" fmla="*/ 191 h 430"/>
              <a:gd name="T38" fmla="*/ 247 w 677"/>
              <a:gd name="T39" fmla="*/ 98 h 430"/>
              <a:gd name="T40" fmla="*/ 63 w 677"/>
              <a:gd name="T41" fmla="*/ 191 h 430"/>
              <a:gd name="T42" fmla="*/ 407 w 677"/>
              <a:gd name="T43" fmla="*/ 14 h 430"/>
              <a:gd name="T44" fmla="*/ 263 w 677"/>
              <a:gd name="T45" fmla="*/ 84 h 430"/>
              <a:gd name="T46" fmla="*/ 407 w 677"/>
              <a:gd name="T47" fmla="*/ 14 h 430"/>
              <a:gd name="T48" fmla="*/ 584 w 677"/>
              <a:gd name="T49" fmla="*/ 98 h 430"/>
              <a:gd name="T50" fmla="*/ 440 w 677"/>
              <a:gd name="T51" fmla="*/ 191 h 430"/>
              <a:gd name="T52" fmla="*/ 580 w 677"/>
              <a:gd name="T53" fmla="*/ 84 h 430"/>
              <a:gd name="T54" fmla="*/ 421 w 677"/>
              <a:gd name="T55" fmla="*/ 14 h 430"/>
              <a:gd name="T56" fmla="*/ 580 w 677"/>
              <a:gd name="T57" fmla="*/ 84 h 430"/>
              <a:gd name="T58" fmla="*/ 256 w 677"/>
              <a:gd name="T59" fmla="*/ 14 h 430"/>
              <a:gd name="T60" fmla="*/ 98 w 677"/>
              <a:gd name="T61" fmla="*/ 84 h 430"/>
              <a:gd name="T62" fmla="*/ 58 w 677"/>
              <a:gd name="T63" fmla="*/ 205 h 430"/>
              <a:gd name="T64" fmla="*/ 222 w 677"/>
              <a:gd name="T65" fmla="*/ 332 h 430"/>
              <a:gd name="T66" fmla="*/ 58 w 677"/>
              <a:gd name="T67" fmla="*/ 205 h 430"/>
              <a:gd name="T68" fmla="*/ 442 w 677"/>
              <a:gd name="T69" fmla="*/ 205 h 430"/>
              <a:gd name="T70" fmla="*/ 661 w 677"/>
              <a:gd name="T71" fmla="*/ 33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7" h="430">
                <a:moveTo>
                  <a:pt x="677" y="336"/>
                </a:moveTo>
                <a:cubicBezTo>
                  <a:pt x="569" y="5"/>
                  <a:pt x="569" y="5"/>
                  <a:pt x="569" y="5"/>
                </a:cubicBezTo>
                <a:cubicBezTo>
                  <a:pt x="568" y="2"/>
                  <a:pt x="565" y="0"/>
                  <a:pt x="562" y="0"/>
                </a:cubicBezTo>
                <a:cubicBezTo>
                  <a:pt x="115" y="0"/>
                  <a:pt x="115" y="0"/>
                  <a:pt x="115" y="0"/>
                </a:cubicBezTo>
                <a:cubicBezTo>
                  <a:pt x="112" y="0"/>
                  <a:pt x="109" y="2"/>
                  <a:pt x="109" y="5"/>
                </a:cubicBezTo>
                <a:cubicBezTo>
                  <a:pt x="0" y="337"/>
                  <a:pt x="0" y="337"/>
                  <a:pt x="0" y="337"/>
                </a:cubicBezTo>
                <a:cubicBezTo>
                  <a:pt x="0" y="339"/>
                  <a:pt x="0" y="341"/>
                  <a:pt x="1" y="343"/>
                </a:cubicBezTo>
                <a:cubicBezTo>
                  <a:pt x="3" y="345"/>
                  <a:pt x="5" y="346"/>
                  <a:pt x="7" y="346"/>
                </a:cubicBezTo>
                <a:cubicBezTo>
                  <a:pt x="283" y="346"/>
                  <a:pt x="283" y="346"/>
                  <a:pt x="283" y="346"/>
                </a:cubicBezTo>
                <a:cubicBezTo>
                  <a:pt x="283" y="416"/>
                  <a:pt x="283" y="416"/>
                  <a:pt x="283" y="416"/>
                </a:cubicBezTo>
                <a:cubicBezTo>
                  <a:pt x="166" y="416"/>
                  <a:pt x="166" y="416"/>
                  <a:pt x="166" y="416"/>
                </a:cubicBezTo>
                <a:cubicBezTo>
                  <a:pt x="162" y="416"/>
                  <a:pt x="159" y="420"/>
                  <a:pt x="159" y="423"/>
                </a:cubicBezTo>
                <a:cubicBezTo>
                  <a:pt x="159" y="427"/>
                  <a:pt x="162" y="430"/>
                  <a:pt x="166" y="430"/>
                </a:cubicBezTo>
                <a:cubicBezTo>
                  <a:pt x="290" y="430"/>
                  <a:pt x="290" y="430"/>
                  <a:pt x="290" y="430"/>
                </a:cubicBezTo>
                <a:cubicBezTo>
                  <a:pt x="294" y="430"/>
                  <a:pt x="297" y="427"/>
                  <a:pt x="297" y="423"/>
                </a:cubicBezTo>
                <a:cubicBezTo>
                  <a:pt x="297" y="346"/>
                  <a:pt x="297" y="346"/>
                  <a:pt x="297" y="346"/>
                </a:cubicBezTo>
                <a:cubicBezTo>
                  <a:pt x="380" y="346"/>
                  <a:pt x="380" y="346"/>
                  <a:pt x="380" y="346"/>
                </a:cubicBezTo>
                <a:cubicBezTo>
                  <a:pt x="380" y="423"/>
                  <a:pt x="380" y="423"/>
                  <a:pt x="380" y="423"/>
                </a:cubicBezTo>
                <a:cubicBezTo>
                  <a:pt x="380" y="427"/>
                  <a:pt x="383" y="430"/>
                  <a:pt x="387" y="430"/>
                </a:cubicBezTo>
                <a:cubicBezTo>
                  <a:pt x="512" y="430"/>
                  <a:pt x="512" y="430"/>
                  <a:pt x="512" y="430"/>
                </a:cubicBezTo>
                <a:cubicBezTo>
                  <a:pt x="515" y="430"/>
                  <a:pt x="519" y="427"/>
                  <a:pt x="519" y="423"/>
                </a:cubicBezTo>
                <a:cubicBezTo>
                  <a:pt x="519" y="420"/>
                  <a:pt x="515" y="416"/>
                  <a:pt x="512" y="416"/>
                </a:cubicBezTo>
                <a:cubicBezTo>
                  <a:pt x="394" y="416"/>
                  <a:pt x="394" y="416"/>
                  <a:pt x="394" y="416"/>
                </a:cubicBezTo>
                <a:cubicBezTo>
                  <a:pt x="394" y="346"/>
                  <a:pt x="394" y="346"/>
                  <a:pt x="394" y="346"/>
                </a:cubicBezTo>
                <a:cubicBezTo>
                  <a:pt x="670" y="346"/>
                  <a:pt x="670" y="346"/>
                  <a:pt x="670" y="346"/>
                </a:cubicBezTo>
                <a:cubicBezTo>
                  <a:pt x="670" y="346"/>
                  <a:pt x="670" y="346"/>
                  <a:pt x="670" y="346"/>
                </a:cubicBezTo>
                <a:cubicBezTo>
                  <a:pt x="674" y="346"/>
                  <a:pt x="677" y="343"/>
                  <a:pt x="677" y="339"/>
                </a:cubicBezTo>
                <a:cubicBezTo>
                  <a:pt x="677" y="338"/>
                  <a:pt x="677" y="336"/>
                  <a:pt x="677" y="336"/>
                </a:cubicBezTo>
                <a:close/>
                <a:moveTo>
                  <a:pt x="236" y="332"/>
                </a:moveTo>
                <a:cubicBezTo>
                  <a:pt x="250" y="205"/>
                  <a:pt x="250" y="205"/>
                  <a:pt x="250" y="205"/>
                </a:cubicBezTo>
                <a:cubicBezTo>
                  <a:pt x="428" y="205"/>
                  <a:pt x="428" y="205"/>
                  <a:pt x="428" y="205"/>
                </a:cubicBezTo>
                <a:cubicBezTo>
                  <a:pt x="441" y="332"/>
                  <a:pt x="441" y="332"/>
                  <a:pt x="441" y="332"/>
                </a:cubicBezTo>
                <a:lnTo>
                  <a:pt x="236" y="332"/>
                </a:lnTo>
                <a:close/>
                <a:moveTo>
                  <a:pt x="251" y="191"/>
                </a:moveTo>
                <a:cubicBezTo>
                  <a:pt x="261" y="98"/>
                  <a:pt x="261" y="98"/>
                  <a:pt x="261" y="98"/>
                </a:cubicBezTo>
                <a:cubicBezTo>
                  <a:pt x="416" y="98"/>
                  <a:pt x="416" y="98"/>
                  <a:pt x="416" y="98"/>
                </a:cubicBezTo>
                <a:cubicBezTo>
                  <a:pt x="426" y="191"/>
                  <a:pt x="426" y="191"/>
                  <a:pt x="426" y="191"/>
                </a:cubicBezTo>
                <a:lnTo>
                  <a:pt x="251" y="191"/>
                </a:lnTo>
                <a:close/>
                <a:moveTo>
                  <a:pt x="93" y="98"/>
                </a:moveTo>
                <a:cubicBezTo>
                  <a:pt x="247" y="98"/>
                  <a:pt x="247" y="98"/>
                  <a:pt x="247" y="98"/>
                </a:cubicBezTo>
                <a:cubicBezTo>
                  <a:pt x="237" y="191"/>
                  <a:pt x="237" y="191"/>
                  <a:pt x="237" y="191"/>
                </a:cubicBezTo>
                <a:cubicBezTo>
                  <a:pt x="63" y="191"/>
                  <a:pt x="63" y="191"/>
                  <a:pt x="63" y="191"/>
                </a:cubicBezTo>
                <a:lnTo>
                  <a:pt x="93" y="98"/>
                </a:lnTo>
                <a:close/>
                <a:moveTo>
                  <a:pt x="407" y="14"/>
                </a:moveTo>
                <a:cubicBezTo>
                  <a:pt x="414" y="84"/>
                  <a:pt x="414" y="84"/>
                  <a:pt x="414" y="84"/>
                </a:cubicBezTo>
                <a:cubicBezTo>
                  <a:pt x="263" y="84"/>
                  <a:pt x="263" y="84"/>
                  <a:pt x="263" y="84"/>
                </a:cubicBezTo>
                <a:cubicBezTo>
                  <a:pt x="270" y="14"/>
                  <a:pt x="270" y="14"/>
                  <a:pt x="270" y="14"/>
                </a:cubicBezTo>
                <a:lnTo>
                  <a:pt x="407" y="14"/>
                </a:lnTo>
                <a:close/>
                <a:moveTo>
                  <a:pt x="430" y="98"/>
                </a:moveTo>
                <a:cubicBezTo>
                  <a:pt x="584" y="98"/>
                  <a:pt x="584" y="98"/>
                  <a:pt x="584" y="98"/>
                </a:cubicBezTo>
                <a:cubicBezTo>
                  <a:pt x="615" y="191"/>
                  <a:pt x="615" y="191"/>
                  <a:pt x="615" y="191"/>
                </a:cubicBezTo>
                <a:cubicBezTo>
                  <a:pt x="440" y="191"/>
                  <a:pt x="440" y="191"/>
                  <a:pt x="440" y="191"/>
                </a:cubicBezTo>
                <a:lnTo>
                  <a:pt x="430" y="98"/>
                </a:lnTo>
                <a:close/>
                <a:moveTo>
                  <a:pt x="580" y="84"/>
                </a:moveTo>
                <a:cubicBezTo>
                  <a:pt x="428" y="84"/>
                  <a:pt x="428" y="84"/>
                  <a:pt x="428" y="84"/>
                </a:cubicBezTo>
                <a:cubicBezTo>
                  <a:pt x="421" y="14"/>
                  <a:pt x="421" y="14"/>
                  <a:pt x="421" y="14"/>
                </a:cubicBezTo>
                <a:cubicBezTo>
                  <a:pt x="557" y="14"/>
                  <a:pt x="557" y="14"/>
                  <a:pt x="557" y="14"/>
                </a:cubicBezTo>
                <a:lnTo>
                  <a:pt x="580" y="84"/>
                </a:lnTo>
                <a:close/>
                <a:moveTo>
                  <a:pt x="120" y="14"/>
                </a:moveTo>
                <a:cubicBezTo>
                  <a:pt x="256" y="14"/>
                  <a:pt x="256" y="14"/>
                  <a:pt x="256" y="14"/>
                </a:cubicBezTo>
                <a:cubicBezTo>
                  <a:pt x="249" y="84"/>
                  <a:pt x="249" y="84"/>
                  <a:pt x="249" y="84"/>
                </a:cubicBezTo>
                <a:cubicBezTo>
                  <a:pt x="98" y="84"/>
                  <a:pt x="98" y="84"/>
                  <a:pt x="98" y="84"/>
                </a:cubicBezTo>
                <a:lnTo>
                  <a:pt x="120" y="14"/>
                </a:lnTo>
                <a:close/>
                <a:moveTo>
                  <a:pt x="58" y="205"/>
                </a:moveTo>
                <a:cubicBezTo>
                  <a:pt x="236" y="205"/>
                  <a:pt x="236" y="205"/>
                  <a:pt x="236" y="205"/>
                </a:cubicBezTo>
                <a:cubicBezTo>
                  <a:pt x="222" y="332"/>
                  <a:pt x="222" y="332"/>
                  <a:pt x="222" y="332"/>
                </a:cubicBezTo>
                <a:cubicBezTo>
                  <a:pt x="17" y="332"/>
                  <a:pt x="17" y="332"/>
                  <a:pt x="17" y="332"/>
                </a:cubicBezTo>
                <a:lnTo>
                  <a:pt x="58" y="205"/>
                </a:lnTo>
                <a:close/>
                <a:moveTo>
                  <a:pt x="455" y="332"/>
                </a:moveTo>
                <a:cubicBezTo>
                  <a:pt x="442" y="205"/>
                  <a:pt x="442" y="205"/>
                  <a:pt x="442" y="205"/>
                </a:cubicBezTo>
                <a:cubicBezTo>
                  <a:pt x="619" y="205"/>
                  <a:pt x="619" y="205"/>
                  <a:pt x="619" y="205"/>
                </a:cubicBezTo>
                <a:cubicBezTo>
                  <a:pt x="661" y="332"/>
                  <a:pt x="661" y="332"/>
                  <a:pt x="661" y="332"/>
                </a:cubicBezTo>
                <a:lnTo>
                  <a:pt x="455" y="33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9" name="Oval 1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4" name="Freeform 32"/>
          <p:cNvSpPr>
            <a:spLocks noEditPoints="1"/>
          </p:cNvSpPr>
          <p:nvPr/>
        </p:nvSpPr>
        <p:spPr bwMode="auto">
          <a:xfrm>
            <a:off x="4993427" y="3330558"/>
            <a:ext cx="583381" cy="554102"/>
          </a:xfrm>
          <a:custGeom>
            <a:avLst/>
            <a:gdLst>
              <a:gd name="T0" fmla="*/ 420 w 565"/>
              <a:gd name="T1" fmla="*/ 537 h 537"/>
              <a:gd name="T2" fmla="*/ 145 w 565"/>
              <a:gd name="T3" fmla="*/ 537 h 537"/>
              <a:gd name="T4" fmla="*/ 0 w 565"/>
              <a:gd name="T5" fmla="*/ 392 h 537"/>
              <a:gd name="T6" fmla="*/ 0 w 565"/>
              <a:gd name="T7" fmla="*/ 145 h 537"/>
              <a:gd name="T8" fmla="*/ 145 w 565"/>
              <a:gd name="T9" fmla="*/ 0 h 537"/>
              <a:gd name="T10" fmla="*/ 420 w 565"/>
              <a:gd name="T11" fmla="*/ 0 h 537"/>
              <a:gd name="T12" fmla="*/ 565 w 565"/>
              <a:gd name="T13" fmla="*/ 145 h 537"/>
              <a:gd name="T14" fmla="*/ 565 w 565"/>
              <a:gd name="T15" fmla="*/ 392 h 537"/>
              <a:gd name="T16" fmla="*/ 420 w 565"/>
              <a:gd name="T17" fmla="*/ 537 h 537"/>
              <a:gd name="T18" fmla="*/ 145 w 565"/>
              <a:gd name="T19" fmla="*/ 14 h 537"/>
              <a:gd name="T20" fmla="*/ 14 w 565"/>
              <a:gd name="T21" fmla="*/ 145 h 537"/>
              <a:gd name="T22" fmla="*/ 14 w 565"/>
              <a:gd name="T23" fmla="*/ 392 h 537"/>
              <a:gd name="T24" fmla="*/ 145 w 565"/>
              <a:gd name="T25" fmla="*/ 523 h 537"/>
              <a:gd name="T26" fmla="*/ 420 w 565"/>
              <a:gd name="T27" fmla="*/ 523 h 537"/>
              <a:gd name="T28" fmla="*/ 551 w 565"/>
              <a:gd name="T29" fmla="*/ 392 h 537"/>
              <a:gd name="T30" fmla="*/ 551 w 565"/>
              <a:gd name="T31" fmla="*/ 145 h 537"/>
              <a:gd name="T32" fmla="*/ 420 w 565"/>
              <a:gd name="T33" fmla="*/ 14 h 537"/>
              <a:gd name="T34" fmla="*/ 145 w 565"/>
              <a:gd name="T35" fmla="*/ 14 h 537"/>
              <a:gd name="T36" fmla="*/ 337 w 565"/>
              <a:gd name="T37" fmla="*/ 457 h 537"/>
              <a:gd name="T38" fmla="*/ 229 w 565"/>
              <a:gd name="T39" fmla="*/ 457 h 537"/>
              <a:gd name="T40" fmla="*/ 222 w 565"/>
              <a:gd name="T41" fmla="*/ 450 h 537"/>
              <a:gd name="T42" fmla="*/ 222 w 565"/>
              <a:gd name="T43" fmla="*/ 393 h 537"/>
              <a:gd name="T44" fmla="*/ 283 w 565"/>
              <a:gd name="T45" fmla="*/ 332 h 537"/>
              <a:gd name="T46" fmla="*/ 344 w 565"/>
              <a:gd name="T47" fmla="*/ 393 h 537"/>
              <a:gd name="T48" fmla="*/ 344 w 565"/>
              <a:gd name="T49" fmla="*/ 450 h 537"/>
              <a:gd name="T50" fmla="*/ 337 w 565"/>
              <a:gd name="T51" fmla="*/ 457 h 537"/>
              <a:gd name="T52" fmla="*/ 236 w 565"/>
              <a:gd name="T53" fmla="*/ 443 h 537"/>
              <a:gd name="T54" fmla="*/ 330 w 565"/>
              <a:gd name="T55" fmla="*/ 443 h 537"/>
              <a:gd name="T56" fmla="*/ 330 w 565"/>
              <a:gd name="T57" fmla="*/ 393 h 537"/>
              <a:gd name="T58" fmla="*/ 283 w 565"/>
              <a:gd name="T59" fmla="*/ 346 h 537"/>
              <a:gd name="T60" fmla="*/ 236 w 565"/>
              <a:gd name="T61" fmla="*/ 393 h 537"/>
              <a:gd name="T62" fmla="*/ 236 w 565"/>
              <a:gd name="T63" fmla="*/ 443 h 537"/>
              <a:gd name="T64" fmla="*/ 438 w 565"/>
              <a:gd name="T65" fmla="*/ 286 h 537"/>
              <a:gd name="T66" fmla="*/ 376 w 565"/>
              <a:gd name="T67" fmla="*/ 286 h 537"/>
              <a:gd name="T68" fmla="*/ 369 w 565"/>
              <a:gd name="T69" fmla="*/ 279 h 537"/>
              <a:gd name="T70" fmla="*/ 369 w 565"/>
              <a:gd name="T71" fmla="*/ 110 h 537"/>
              <a:gd name="T72" fmla="*/ 376 w 565"/>
              <a:gd name="T73" fmla="*/ 103 h 537"/>
              <a:gd name="T74" fmla="*/ 438 w 565"/>
              <a:gd name="T75" fmla="*/ 103 h 537"/>
              <a:gd name="T76" fmla="*/ 445 w 565"/>
              <a:gd name="T77" fmla="*/ 110 h 537"/>
              <a:gd name="T78" fmla="*/ 445 w 565"/>
              <a:gd name="T79" fmla="*/ 279 h 537"/>
              <a:gd name="T80" fmla="*/ 438 w 565"/>
              <a:gd name="T81" fmla="*/ 286 h 537"/>
              <a:gd name="T82" fmla="*/ 383 w 565"/>
              <a:gd name="T83" fmla="*/ 272 h 537"/>
              <a:gd name="T84" fmla="*/ 431 w 565"/>
              <a:gd name="T85" fmla="*/ 272 h 537"/>
              <a:gd name="T86" fmla="*/ 431 w 565"/>
              <a:gd name="T87" fmla="*/ 117 h 537"/>
              <a:gd name="T88" fmla="*/ 383 w 565"/>
              <a:gd name="T89" fmla="*/ 117 h 537"/>
              <a:gd name="T90" fmla="*/ 383 w 565"/>
              <a:gd name="T91" fmla="*/ 272 h 537"/>
              <a:gd name="T92" fmla="*/ 189 w 565"/>
              <a:gd name="T93" fmla="*/ 286 h 537"/>
              <a:gd name="T94" fmla="*/ 127 w 565"/>
              <a:gd name="T95" fmla="*/ 286 h 537"/>
              <a:gd name="T96" fmla="*/ 120 w 565"/>
              <a:gd name="T97" fmla="*/ 279 h 537"/>
              <a:gd name="T98" fmla="*/ 120 w 565"/>
              <a:gd name="T99" fmla="*/ 110 h 537"/>
              <a:gd name="T100" fmla="*/ 127 w 565"/>
              <a:gd name="T101" fmla="*/ 103 h 537"/>
              <a:gd name="T102" fmla="*/ 189 w 565"/>
              <a:gd name="T103" fmla="*/ 103 h 537"/>
              <a:gd name="T104" fmla="*/ 196 w 565"/>
              <a:gd name="T105" fmla="*/ 110 h 537"/>
              <a:gd name="T106" fmla="*/ 196 w 565"/>
              <a:gd name="T107" fmla="*/ 279 h 537"/>
              <a:gd name="T108" fmla="*/ 189 w 565"/>
              <a:gd name="T109" fmla="*/ 286 h 537"/>
              <a:gd name="T110" fmla="*/ 134 w 565"/>
              <a:gd name="T111" fmla="*/ 272 h 537"/>
              <a:gd name="T112" fmla="*/ 182 w 565"/>
              <a:gd name="T113" fmla="*/ 272 h 537"/>
              <a:gd name="T114" fmla="*/ 182 w 565"/>
              <a:gd name="T115" fmla="*/ 117 h 537"/>
              <a:gd name="T116" fmla="*/ 134 w 565"/>
              <a:gd name="T117" fmla="*/ 117 h 537"/>
              <a:gd name="T118" fmla="*/ 134 w 565"/>
              <a:gd name="T119" fmla="*/ 272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5" h="537">
                <a:moveTo>
                  <a:pt x="420" y="537"/>
                </a:moveTo>
                <a:cubicBezTo>
                  <a:pt x="145" y="537"/>
                  <a:pt x="145" y="537"/>
                  <a:pt x="145" y="537"/>
                </a:cubicBezTo>
                <a:cubicBezTo>
                  <a:pt x="65" y="537"/>
                  <a:pt x="0" y="472"/>
                  <a:pt x="0" y="392"/>
                </a:cubicBezTo>
                <a:cubicBezTo>
                  <a:pt x="0" y="145"/>
                  <a:pt x="0" y="145"/>
                  <a:pt x="0" y="145"/>
                </a:cubicBezTo>
                <a:cubicBezTo>
                  <a:pt x="0" y="65"/>
                  <a:pt x="65" y="0"/>
                  <a:pt x="145" y="0"/>
                </a:cubicBezTo>
                <a:cubicBezTo>
                  <a:pt x="420" y="0"/>
                  <a:pt x="420" y="0"/>
                  <a:pt x="420" y="0"/>
                </a:cubicBezTo>
                <a:cubicBezTo>
                  <a:pt x="500" y="0"/>
                  <a:pt x="565" y="65"/>
                  <a:pt x="565" y="145"/>
                </a:cubicBezTo>
                <a:cubicBezTo>
                  <a:pt x="565" y="392"/>
                  <a:pt x="565" y="392"/>
                  <a:pt x="565" y="392"/>
                </a:cubicBezTo>
                <a:cubicBezTo>
                  <a:pt x="565" y="472"/>
                  <a:pt x="500" y="537"/>
                  <a:pt x="420" y="537"/>
                </a:cubicBezTo>
                <a:close/>
                <a:moveTo>
                  <a:pt x="145" y="14"/>
                </a:moveTo>
                <a:cubicBezTo>
                  <a:pt x="73" y="14"/>
                  <a:pt x="14" y="72"/>
                  <a:pt x="14" y="145"/>
                </a:cubicBezTo>
                <a:cubicBezTo>
                  <a:pt x="14" y="392"/>
                  <a:pt x="14" y="392"/>
                  <a:pt x="14" y="392"/>
                </a:cubicBezTo>
                <a:cubicBezTo>
                  <a:pt x="14" y="464"/>
                  <a:pt x="73" y="523"/>
                  <a:pt x="145" y="523"/>
                </a:cubicBezTo>
                <a:cubicBezTo>
                  <a:pt x="420" y="523"/>
                  <a:pt x="420" y="523"/>
                  <a:pt x="420" y="523"/>
                </a:cubicBezTo>
                <a:cubicBezTo>
                  <a:pt x="492" y="523"/>
                  <a:pt x="551" y="464"/>
                  <a:pt x="551" y="392"/>
                </a:cubicBezTo>
                <a:cubicBezTo>
                  <a:pt x="551" y="145"/>
                  <a:pt x="551" y="145"/>
                  <a:pt x="551" y="145"/>
                </a:cubicBezTo>
                <a:cubicBezTo>
                  <a:pt x="551" y="72"/>
                  <a:pt x="492" y="14"/>
                  <a:pt x="420" y="14"/>
                </a:cubicBezTo>
                <a:lnTo>
                  <a:pt x="145" y="14"/>
                </a:lnTo>
                <a:close/>
                <a:moveTo>
                  <a:pt x="337" y="457"/>
                </a:moveTo>
                <a:cubicBezTo>
                  <a:pt x="229" y="457"/>
                  <a:pt x="229" y="457"/>
                  <a:pt x="229" y="457"/>
                </a:cubicBezTo>
                <a:cubicBezTo>
                  <a:pt x="225" y="457"/>
                  <a:pt x="222" y="454"/>
                  <a:pt x="222" y="450"/>
                </a:cubicBezTo>
                <a:cubicBezTo>
                  <a:pt x="222" y="393"/>
                  <a:pt x="222" y="393"/>
                  <a:pt x="222" y="393"/>
                </a:cubicBezTo>
                <a:cubicBezTo>
                  <a:pt x="222" y="359"/>
                  <a:pt x="249" y="332"/>
                  <a:pt x="283" y="332"/>
                </a:cubicBezTo>
                <a:cubicBezTo>
                  <a:pt x="316" y="332"/>
                  <a:pt x="344" y="359"/>
                  <a:pt x="344" y="393"/>
                </a:cubicBezTo>
                <a:cubicBezTo>
                  <a:pt x="344" y="450"/>
                  <a:pt x="344" y="450"/>
                  <a:pt x="344" y="450"/>
                </a:cubicBezTo>
                <a:cubicBezTo>
                  <a:pt x="344" y="454"/>
                  <a:pt x="340" y="457"/>
                  <a:pt x="337" y="457"/>
                </a:cubicBezTo>
                <a:close/>
                <a:moveTo>
                  <a:pt x="236" y="443"/>
                </a:moveTo>
                <a:cubicBezTo>
                  <a:pt x="330" y="443"/>
                  <a:pt x="330" y="443"/>
                  <a:pt x="330" y="443"/>
                </a:cubicBezTo>
                <a:cubicBezTo>
                  <a:pt x="330" y="393"/>
                  <a:pt x="330" y="393"/>
                  <a:pt x="330" y="393"/>
                </a:cubicBezTo>
                <a:cubicBezTo>
                  <a:pt x="330" y="367"/>
                  <a:pt x="308" y="346"/>
                  <a:pt x="283" y="346"/>
                </a:cubicBezTo>
                <a:cubicBezTo>
                  <a:pt x="257" y="346"/>
                  <a:pt x="236" y="367"/>
                  <a:pt x="236" y="393"/>
                </a:cubicBezTo>
                <a:lnTo>
                  <a:pt x="236" y="443"/>
                </a:lnTo>
                <a:close/>
                <a:moveTo>
                  <a:pt x="438" y="286"/>
                </a:moveTo>
                <a:cubicBezTo>
                  <a:pt x="376" y="286"/>
                  <a:pt x="376" y="286"/>
                  <a:pt x="376" y="286"/>
                </a:cubicBezTo>
                <a:cubicBezTo>
                  <a:pt x="372" y="286"/>
                  <a:pt x="369" y="283"/>
                  <a:pt x="369" y="279"/>
                </a:cubicBezTo>
                <a:cubicBezTo>
                  <a:pt x="369" y="110"/>
                  <a:pt x="369" y="110"/>
                  <a:pt x="369" y="110"/>
                </a:cubicBezTo>
                <a:cubicBezTo>
                  <a:pt x="369" y="106"/>
                  <a:pt x="372" y="103"/>
                  <a:pt x="376" y="103"/>
                </a:cubicBezTo>
                <a:cubicBezTo>
                  <a:pt x="438" y="103"/>
                  <a:pt x="438" y="103"/>
                  <a:pt x="438" y="103"/>
                </a:cubicBezTo>
                <a:cubicBezTo>
                  <a:pt x="442" y="103"/>
                  <a:pt x="445" y="106"/>
                  <a:pt x="445" y="110"/>
                </a:cubicBezTo>
                <a:cubicBezTo>
                  <a:pt x="445" y="279"/>
                  <a:pt x="445" y="279"/>
                  <a:pt x="445" y="279"/>
                </a:cubicBezTo>
                <a:cubicBezTo>
                  <a:pt x="445" y="283"/>
                  <a:pt x="442" y="286"/>
                  <a:pt x="438" y="286"/>
                </a:cubicBezTo>
                <a:close/>
                <a:moveTo>
                  <a:pt x="383" y="272"/>
                </a:moveTo>
                <a:cubicBezTo>
                  <a:pt x="431" y="272"/>
                  <a:pt x="431" y="272"/>
                  <a:pt x="431" y="272"/>
                </a:cubicBezTo>
                <a:cubicBezTo>
                  <a:pt x="431" y="117"/>
                  <a:pt x="431" y="117"/>
                  <a:pt x="431" y="117"/>
                </a:cubicBezTo>
                <a:cubicBezTo>
                  <a:pt x="383" y="117"/>
                  <a:pt x="383" y="117"/>
                  <a:pt x="383" y="117"/>
                </a:cubicBezTo>
                <a:lnTo>
                  <a:pt x="383" y="272"/>
                </a:lnTo>
                <a:close/>
                <a:moveTo>
                  <a:pt x="189" y="286"/>
                </a:moveTo>
                <a:cubicBezTo>
                  <a:pt x="127" y="286"/>
                  <a:pt x="127" y="286"/>
                  <a:pt x="127" y="286"/>
                </a:cubicBezTo>
                <a:cubicBezTo>
                  <a:pt x="123" y="286"/>
                  <a:pt x="120" y="283"/>
                  <a:pt x="120" y="279"/>
                </a:cubicBezTo>
                <a:cubicBezTo>
                  <a:pt x="120" y="110"/>
                  <a:pt x="120" y="110"/>
                  <a:pt x="120" y="110"/>
                </a:cubicBezTo>
                <a:cubicBezTo>
                  <a:pt x="120" y="106"/>
                  <a:pt x="123" y="103"/>
                  <a:pt x="127" y="103"/>
                </a:cubicBezTo>
                <a:cubicBezTo>
                  <a:pt x="189" y="103"/>
                  <a:pt x="189" y="103"/>
                  <a:pt x="189" y="103"/>
                </a:cubicBezTo>
                <a:cubicBezTo>
                  <a:pt x="193" y="103"/>
                  <a:pt x="196" y="106"/>
                  <a:pt x="196" y="110"/>
                </a:cubicBezTo>
                <a:cubicBezTo>
                  <a:pt x="196" y="279"/>
                  <a:pt x="196" y="279"/>
                  <a:pt x="196" y="279"/>
                </a:cubicBezTo>
                <a:cubicBezTo>
                  <a:pt x="196" y="283"/>
                  <a:pt x="193" y="286"/>
                  <a:pt x="189" y="286"/>
                </a:cubicBezTo>
                <a:close/>
                <a:moveTo>
                  <a:pt x="134" y="272"/>
                </a:moveTo>
                <a:cubicBezTo>
                  <a:pt x="182" y="272"/>
                  <a:pt x="182" y="272"/>
                  <a:pt x="182" y="272"/>
                </a:cubicBezTo>
                <a:cubicBezTo>
                  <a:pt x="182" y="117"/>
                  <a:pt x="182" y="117"/>
                  <a:pt x="182" y="117"/>
                </a:cubicBezTo>
                <a:cubicBezTo>
                  <a:pt x="134" y="117"/>
                  <a:pt x="134" y="117"/>
                  <a:pt x="134" y="117"/>
                </a:cubicBezTo>
                <a:lnTo>
                  <a:pt x="134" y="2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6" name="Oval 14"/>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5" name="Freeform 33"/>
          <p:cNvSpPr>
            <a:spLocks noEditPoints="1"/>
          </p:cNvSpPr>
          <p:nvPr/>
        </p:nvSpPr>
        <p:spPr bwMode="auto">
          <a:xfrm>
            <a:off x="8434625" y="1689678"/>
            <a:ext cx="595616" cy="715351"/>
          </a:xfrm>
          <a:custGeom>
            <a:avLst/>
            <a:gdLst>
              <a:gd name="T0" fmla="*/ 319 w 577"/>
              <a:gd name="T1" fmla="*/ 583 h 693"/>
              <a:gd name="T2" fmla="*/ 242 w 577"/>
              <a:gd name="T3" fmla="*/ 444 h 693"/>
              <a:gd name="T4" fmla="*/ 242 w 577"/>
              <a:gd name="T5" fmla="*/ 590 h 693"/>
              <a:gd name="T6" fmla="*/ 305 w 577"/>
              <a:gd name="T7" fmla="*/ 576 h 693"/>
              <a:gd name="T8" fmla="*/ 361 w 577"/>
              <a:gd name="T9" fmla="*/ 590 h 693"/>
              <a:gd name="T10" fmla="*/ 439 w 577"/>
              <a:gd name="T11" fmla="*/ 451 h 693"/>
              <a:gd name="T12" fmla="*/ 354 w 577"/>
              <a:gd name="T13" fmla="*/ 451 h 693"/>
              <a:gd name="T14" fmla="*/ 368 w 577"/>
              <a:gd name="T15" fmla="*/ 458 h 693"/>
              <a:gd name="T16" fmla="*/ 368 w 577"/>
              <a:gd name="T17" fmla="*/ 576 h 693"/>
              <a:gd name="T18" fmla="*/ 193 w 577"/>
              <a:gd name="T19" fmla="*/ 590 h 693"/>
              <a:gd name="T20" fmla="*/ 193 w 577"/>
              <a:gd name="T21" fmla="*/ 444 h 693"/>
              <a:gd name="T22" fmla="*/ 117 w 577"/>
              <a:gd name="T23" fmla="*/ 583 h 693"/>
              <a:gd name="T24" fmla="*/ 186 w 577"/>
              <a:gd name="T25" fmla="*/ 458 h 693"/>
              <a:gd name="T26" fmla="*/ 131 w 577"/>
              <a:gd name="T27" fmla="*/ 458 h 693"/>
              <a:gd name="T28" fmla="*/ 423 w 577"/>
              <a:gd name="T29" fmla="*/ 24 h 693"/>
              <a:gd name="T30" fmla="*/ 133 w 577"/>
              <a:gd name="T31" fmla="*/ 127 h 693"/>
              <a:gd name="T32" fmla="*/ 113 w 577"/>
              <a:gd name="T33" fmla="*/ 168 h 693"/>
              <a:gd name="T34" fmla="*/ 20 w 577"/>
              <a:gd name="T35" fmla="*/ 287 h 693"/>
              <a:gd name="T36" fmla="*/ 0 w 577"/>
              <a:gd name="T37" fmla="*/ 676 h 693"/>
              <a:gd name="T38" fmla="*/ 489 w 577"/>
              <a:gd name="T39" fmla="*/ 676 h 693"/>
              <a:gd name="T40" fmla="*/ 131 w 577"/>
              <a:gd name="T41" fmla="*/ 388 h 693"/>
              <a:gd name="T42" fmla="*/ 143 w 577"/>
              <a:gd name="T43" fmla="*/ 280 h 693"/>
              <a:gd name="T44" fmla="*/ 274 w 577"/>
              <a:gd name="T45" fmla="*/ 234 h 693"/>
              <a:gd name="T46" fmla="*/ 456 w 577"/>
              <a:gd name="T47" fmla="*/ 234 h 693"/>
              <a:gd name="T48" fmla="*/ 524 w 577"/>
              <a:gd name="T49" fmla="*/ 95 h 693"/>
              <a:gd name="T50" fmla="*/ 117 w 577"/>
              <a:gd name="T51" fmla="*/ 395 h 693"/>
              <a:gd name="T52" fmla="*/ 475 w 577"/>
              <a:gd name="T53" fmla="*/ 405 h 693"/>
              <a:gd name="T54" fmla="*/ 17 w 577"/>
              <a:gd name="T55" fmla="*/ 679 h 693"/>
              <a:gd name="T56" fmla="*/ 17 w 577"/>
              <a:gd name="T57" fmla="*/ 301 h 693"/>
              <a:gd name="T58" fmla="*/ 114 w 577"/>
              <a:gd name="T59" fmla="*/ 301 h 693"/>
              <a:gd name="T60" fmla="*/ 456 w 577"/>
              <a:gd name="T61" fmla="*/ 220 h 693"/>
              <a:gd name="T62" fmla="*/ 397 w 577"/>
              <a:gd name="T63" fmla="*/ 197 h 693"/>
              <a:gd name="T64" fmla="*/ 275 w 577"/>
              <a:gd name="T65" fmla="*/ 217 h 693"/>
              <a:gd name="T66" fmla="*/ 221 w 577"/>
              <a:gd name="T67" fmla="*/ 270 h 693"/>
              <a:gd name="T68" fmla="*/ 138 w 577"/>
              <a:gd name="T69" fmla="*/ 263 h 693"/>
              <a:gd name="T70" fmla="*/ 34 w 577"/>
              <a:gd name="T71" fmla="*/ 287 h 693"/>
              <a:gd name="T72" fmla="*/ 79 w 577"/>
              <a:gd name="T73" fmla="*/ 216 h 693"/>
              <a:gd name="T74" fmla="*/ 135 w 577"/>
              <a:gd name="T75" fmla="*/ 182 h 693"/>
              <a:gd name="T76" fmla="*/ 147 w 577"/>
              <a:gd name="T77" fmla="*/ 127 h 693"/>
              <a:gd name="T78" fmla="*/ 360 w 577"/>
              <a:gd name="T79" fmla="*/ 67 h 693"/>
              <a:gd name="T80" fmla="*/ 497 w 577"/>
              <a:gd name="T81" fmla="*/ 107 h 693"/>
              <a:gd name="T82" fmla="*/ 524 w 577"/>
              <a:gd name="T83" fmla="*/ 109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7" h="693">
                <a:moveTo>
                  <a:pt x="242" y="590"/>
                </a:moveTo>
                <a:cubicBezTo>
                  <a:pt x="312" y="590"/>
                  <a:pt x="312" y="590"/>
                  <a:pt x="312" y="590"/>
                </a:cubicBezTo>
                <a:cubicBezTo>
                  <a:pt x="316" y="590"/>
                  <a:pt x="319" y="587"/>
                  <a:pt x="319" y="583"/>
                </a:cubicBezTo>
                <a:cubicBezTo>
                  <a:pt x="319" y="451"/>
                  <a:pt x="319" y="451"/>
                  <a:pt x="319" y="451"/>
                </a:cubicBezTo>
                <a:cubicBezTo>
                  <a:pt x="319" y="447"/>
                  <a:pt x="316" y="444"/>
                  <a:pt x="312" y="444"/>
                </a:cubicBezTo>
                <a:cubicBezTo>
                  <a:pt x="242" y="444"/>
                  <a:pt x="242" y="444"/>
                  <a:pt x="242" y="444"/>
                </a:cubicBezTo>
                <a:cubicBezTo>
                  <a:pt x="238" y="444"/>
                  <a:pt x="235" y="447"/>
                  <a:pt x="235" y="451"/>
                </a:cubicBezTo>
                <a:cubicBezTo>
                  <a:pt x="235" y="583"/>
                  <a:pt x="235" y="583"/>
                  <a:pt x="235" y="583"/>
                </a:cubicBezTo>
                <a:cubicBezTo>
                  <a:pt x="235" y="587"/>
                  <a:pt x="238" y="590"/>
                  <a:pt x="242" y="590"/>
                </a:cubicBezTo>
                <a:close/>
                <a:moveTo>
                  <a:pt x="249" y="458"/>
                </a:moveTo>
                <a:cubicBezTo>
                  <a:pt x="305" y="458"/>
                  <a:pt x="305" y="458"/>
                  <a:pt x="305" y="458"/>
                </a:cubicBezTo>
                <a:cubicBezTo>
                  <a:pt x="305" y="576"/>
                  <a:pt x="305" y="576"/>
                  <a:pt x="305" y="576"/>
                </a:cubicBezTo>
                <a:cubicBezTo>
                  <a:pt x="249" y="576"/>
                  <a:pt x="249" y="576"/>
                  <a:pt x="249" y="576"/>
                </a:cubicBezTo>
                <a:lnTo>
                  <a:pt x="249" y="458"/>
                </a:lnTo>
                <a:close/>
                <a:moveTo>
                  <a:pt x="361" y="590"/>
                </a:moveTo>
                <a:cubicBezTo>
                  <a:pt x="432" y="590"/>
                  <a:pt x="432" y="590"/>
                  <a:pt x="432" y="590"/>
                </a:cubicBezTo>
                <a:cubicBezTo>
                  <a:pt x="436" y="590"/>
                  <a:pt x="439" y="587"/>
                  <a:pt x="439" y="583"/>
                </a:cubicBezTo>
                <a:cubicBezTo>
                  <a:pt x="439" y="451"/>
                  <a:pt x="439" y="451"/>
                  <a:pt x="439" y="451"/>
                </a:cubicBezTo>
                <a:cubicBezTo>
                  <a:pt x="439" y="447"/>
                  <a:pt x="436" y="444"/>
                  <a:pt x="432" y="444"/>
                </a:cubicBezTo>
                <a:cubicBezTo>
                  <a:pt x="361" y="444"/>
                  <a:pt x="361" y="444"/>
                  <a:pt x="361" y="444"/>
                </a:cubicBezTo>
                <a:cubicBezTo>
                  <a:pt x="358" y="444"/>
                  <a:pt x="354" y="447"/>
                  <a:pt x="354" y="451"/>
                </a:cubicBezTo>
                <a:cubicBezTo>
                  <a:pt x="354" y="583"/>
                  <a:pt x="354" y="583"/>
                  <a:pt x="354" y="583"/>
                </a:cubicBezTo>
                <a:cubicBezTo>
                  <a:pt x="354" y="587"/>
                  <a:pt x="358" y="590"/>
                  <a:pt x="361" y="590"/>
                </a:cubicBezTo>
                <a:close/>
                <a:moveTo>
                  <a:pt x="368" y="458"/>
                </a:moveTo>
                <a:cubicBezTo>
                  <a:pt x="425" y="458"/>
                  <a:pt x="425" y="458"/>
                  <a:pt x="425" y="458"/>
                </a:cubicBezTo>
                <a:cubicBezTo>
                  <a:pt x="425" y="576"/>
                  <a:pt x="425" y="576"/>
                  <a:pt x="425" y="576"/>
                </a:cubicBezTo>
                <a:cubicBezTo>
                  <a:pt x="368" y="576"/>
                  <a:pt x="368" y="576"/>
                  <a:pt x="368" y="576"/>
                </a:cubicBezTo>
                <a:lnTo>
                  <a:pt x="368" y="458"/>
                </a:lnTo>
                <a:close/>
                <a:moveTo>
                  <a:pt x="124" y="590"/>
                </a:moveTo>
                <a:cubicBezTo>
                  <a:pt x="193" y="590"/>
                  <a:pt x="193" y="590"/>
                  <a:pt x="193" y="590"/>
                </a:cubicBezTo>
                <a:cubicBezTo>
                  <a:pt x="197" y="590"/>
                  <a:pt x="200" y="587"/>
                  <a:pt x="200" y="583"/>
                </a:cubicBezTo>
                <a:cubicBezTo>
                  <a:pt x="200" y="451"/>
                  <a:pt x="200" y="451"/>
                  <a:pt x="200" y="451"/>
                </a:cubicBezTo>
                <a:cubicBezTo>
                  <a:pt x="200" y="447"/>
                  <a:pt x="197" y="444"/>
                  <a:pt x="193" y="444"/>
                </a:cubicBezTo>
                <a:cubicBezTo>
                  <a:pt x="124" y="444"/>
                  <a:pt x="124" y="444"/>
                  <a:pt x="124" y="444"/>
                </a:cubicBezTo>
                <a:cubicBezTo>
                  <a:pt x="120" y="444"/>
                  <a:pt x="117" y="447"/>
                  <a:pt x="117" y="451"/>
                </a:cubicBezTo>
                <a:cubicBezTo>
                  <a:pt x="117" y="583"/>
                  <a:pt x="117" y="583"/>
                  <a:pt x="117" y="583"/>
                </a:cubicBezTo>
                <a:cubicBezTo>
                  <a:pt x="117" y="587"/>
                  <a:pt x="120" y="590"/>
                  <a:pt x="124" y="590"/>
                </a:cubicBezTo>
                <a:close/>
                <a:moveTo>
                  <a:pt x="131" y="458"/>
                </a:moveTo>
                <a:cubicBezTo>
                  <a:pt x="186" y="458"/>
                  <a:pt x="186" y="458"/>
                  <a:pt x="186" y="458"/>
                </a:cubicBezTo>
                <a:cubicBezTo>
                  <a:pt x="186" y="576"/>
                  <a:pt x="186" y="576"/>
                  <a:pt x="186" y="576"/>
                </a:cubicBezTo>
                <a:cubicBezTo>
                  <a:pt x="131" y="576"/>
                  <a:pt x="131" y="576"/>
                  <a:pt x="131" y="576"/>
                </a:cubicBezTo>
                <a:lnTo>
                  <a:pt x="131" y="458"/>
                </a:lnTo>
                <a:close/>
                <a:moveTo>
                  <a:pt x="524" y="95"/>
                </a:moveTo>
                <a:cubicBezTo>
                  <a:pt x="519" y="95"/>
                  <a:pt x="514" y="96"/>
                  <a:pt x="510" y="97"/>
                </a:cubicBezTo>
                <a:cubicBezTo>
                  <a:pt x="502" y="56"/>
                  <a:pt x="466" y="24"/>
                  <a:pt x="423" y="24"/>
                </a:cubicBezTo>
                <a:cubicBezTo>
                  <a:pt x="399" y="24"/>
                  <a:pt x="377" y="33"/>
                  <a:pt x="361" y="49"/>
                </a:cubicBezTo>
                <a:cubicBezTo>
                  <a:pt x="337" y="18"/>
                  <a:pt x="300" y="0"/>
                  <a:pt x="260" y="0"/>
                </a:cubicBezTo>
                <a:cubicBezTo>
                  <a:pt x="190" y="0"/>
                  <a:pt x="133" y="57"/>
                  <a:pt x="133" y="127"/>
                </a:cubicBezTo>
                <a:cubicBezTo>
                  <a:pt x="133" y="138"/>
                  <a:pt x="134" y="149"/>
                  <a:pt x="137" y="159"/>
                </a:cubicBezTo>
                <a:cubicBezTo>
                  <a:pt x="133" y="162"/>
                  <a:pt x="130" y="166"/>
                  <a:pt x="127" y="170"/>
                </a:cubicBezTo>
                <a:cubicBezTo>
                  <a:pt x="122" y="169"/>
                  <a:pt x="118" y="168"/>
                  <a:pt x="113" y="168"/>
                </a:cubicBezTo>
                <a:cubicBezTo>
                  <a:pt x="86" y="168"/>
                  <a:pt x="65" y="189"/>
                  <a:pt x="65" y="216"/>
                </a:cubicBezTo>
                <a:cubicBezTo>
                  <a:pt x="65" y="218"/>
                  <a:pt x="65" y="220"/>
                  <a:pt x="66" y="222"/>
                </a:cubicBezTo>
                <a:cubicBezTo>
                  <a:pt x="40" y="234"/>
                  <a:pt x="23" y="259"/>
                  <a:pt x="20" y="287"/>
                </a:cubicBezTo>
                <a:cubicBezTo>
                  <a:pt x="17" y="287"/>
                  <a:pt x="17" y="287"/>
                  <a:pt x="17" y="287"/>
                </a:cubicBezTo>
                <a:cubicBezTo>
                  <a:pt x="8" y="287"/>
                  <a:pt x="0" y="295"/>
                  <a:pt x="0" y="304"/>
                </a:cubicBezTo>
                <a:cubicBezTo>
                  <a:pt x="0" y="676"/>
                  <a:pt x="0" y="676"/>
                  <a:pt x="0" y="676"/>
                </a:cubicBezTo>
                <a:cubicBezTo>
                  <a:pt x="0" y="685"/>
                  <a:pt x="8" y="693"/>
                  <a:pt x="17" y="693"/>
                </a:cubicBezTo>
                <a:cubicBezTo>
                  <a:pt x="472" y="693"/>
                  <a:pt x="472" y="693"/>
                  <a:pt x="472" y="693"/>
                </a:cubicBezTo>
                <a:cubicBezTo>
                  <a:pt x="482" y="693"/>
                  <a:pt x="489" y="685"/>
                  <a:pt x="489" y="676"/>
                </a:cubicBezTo>
                <a:cubicBezTo>
                  <a:pt x="489" y="405"/>
                  <a:pt x="489" y="405"/>
                  <a:pt x="489" y="405"/>
                </a:cubicBezTo>
                <a:cubicBezTo>
                  <a:pt x="489" y="396"/>
                  <a:pt x="482" y="388"/>
                  <a:pt x="472" y="388"/>
                </a:cubicBezTo>
                <a:cubicBezTo>
                  <a:pt x="131" y="388"/>
                  <a:pt x="131" y="388"/>
                  <a:pt x="131" y="388"/>
                </a:cubicBezTo>
                <a:cubicBezTo>
                  <a:pt x="131" y="304"/>
                  <a:pt x="131" y="304"/>
                  <a:pt x="131" y="304"/>
                </a:cubicBezTo>
                <a:cubicBezTo>
                  <a:pt x="131" y="301"/>
                  <a:pt x="130" y="297"/>
                  <a:pt x="128" y="295"/>
                </a:cubicBezTo>
                <a:cubicBezTo>
                  <a:pt x="134" y="291"/>
                  <a:pt x="139" y="286"/>
                  <a:pt x="143" y="280"/>
                </a:cubicBezTo>
                <a:cubicBezTo>
                  <a:pt x="157" y="287"/>
                  <a:pt x="172" y="291"/>
                  <a:pt x="188" y="291"/>
                </a:cubicBezTo>
                <a:cubicBezTo>
                  <a:pt x="201" y="291"/>
                  <a:pt x="214" y="288"/>
                  <a:pt x="227" y="282"/>
                </a:cubicBezTo>
                <a:cubicBezTo>
                  <a:pt x="248" y="273"/>
                  <a:pt x="265" y="255"/>
                  <a:pt x="274" y="234"/>
                </a:cubicBezTo>
                <a:cubicBezTo>
                  <a:pt x="299" y="248"/>
                  <a:pt x="329" y="252"/>
                  <a:pt x="357" y="244"/>
                </a:cubicBezTo>
                <a:cubicBezTo>
                  <a:pt x="375" y="238"/>
                  <a:pt x="391" y="227"/>
                  <a:pt x="404" y="212"/>
                </a:cubicBezTo>
                <a:cubicBezTo>
                  <a:pt x="418" y="226"/>
                  <a:pt x="436" y="234"/>
                  <a:pt x="456" y="234"/>
                </a:cubicBezTo>
                <a:cubicBezTo>
                  <a:pt x="480" y="234"/>
                  <a:pt x="503" y="222"/>
                  <a:pt x="517" y="202"/>
                </a:cubicBezTo>
                <a:cubicBezTo>
                  <a:pt x="549" y="206"/>
                  <a:pt x="577" y="181"/>
                  <a:pt x="577" y="149"/>
                </a:cubicBezTo>
                <a:cubicBezTo>
                  <a:pt x="577" y="119"/>
                  <a:pt x="553" y="95"/>
                  <a:pt x="524" y="95"/>
                </a:cubicBezTo>
                <a:close/>
                <a:moveTo>
                  <a:pt x="114" y="301"/>
                </a:moveTo>
                <a:cubicBezTo>
                  <a:pt x="115" y="301"/>
                  <a:pt x="117" y="302"/>
                  <a:pt x="117" y="304"/>
                </a:cubicBezTo>
                <a:cubicBezTo>
                  <a:pt x="117" y="395"/>
                  <a:pt x="117" y="395"/>
                  <a:pt x="117" y="395"/>
                </a:cubicBezTo>
                <a:cubicBezTo>
                  <a:pt x="117" y="399"/>
                  <a:pt x="120" y="402"/>
                  <a:pt x="124" y="402"/>
                </a:cubicBezTo>
                <a:cubicBezTo>
                  <a:pt x="472" y="402"/>
                  <a:pt x="472" y="402"/>
                  <a:pt x="472" y="402"/>
                </a:cubicBezTo>
                <a:cubicBezTo>
                  <a:pt x="474" y="402"/>
                  <a:pt x="475" y="403"/>
                  <a:pt x="475" y="405"/>
                </a:cubicBezTo>
                <a:cubicBezTo>
                  <a:pt x="475" y="676"/>
                  <a:pt x="475" y="676"/>
                  <a:pt x="475" y="676"/>
                </a:cubicBezTo>
                <a:cubicBezTo>
                  <a:pt x="475" y="678"/>
                  <a:pt x="474" y="679"/>
                  <a:pt x="472" y="679"/>
                </a:cubicBezTo>
                <a:cubicBezTo>
                  <a:pt x="17" y="679"/>
                  <a:pt x="17" y="679"/>
                  <a:pt x="17" y="679"/>
                </a:cubicBezTo>
                <a:cubicBezTo>
                  <a:pt x="15" y="679"/>
                  <a:pt x="14" y="678"/>
                  <a:pt x="14" y="676"/>
                </a:cubicBezTo>
                <a:cubicBezTo>
                  <a:pt x="14" y="304"/>
                  <a:pt x="14" y="304"/>
                  <a:pt x="14" y="304"/>
                </a:cubicBezTo>
                <a:cubicBezTo>
                  <a:pt x="14" y="302"/>
                  <a:pt x="15" y="301"/>
                  <a:pt x="17" y="301"/>
                </a:cubicBezTo>
                <a:cubicBezTo>
                  <a:pt x="27" y="301"/>
                  <a:pt x="27" y="301"/>
                  <a:pt x="27" y="301"/>
                </a:cubicBezTo>
                <a:cubicBezTo>
                  <a:pt x="106" y="301"/>
                  <a:pt x="106" y="301"/>
                  <a:pt x="106" y="301"/>
                </a:cubicBezTo>
                <a:lnTo>
                  <a:pt x="114" y="301"/>
                </a:lnTo>
                <a:close/>
                <a:moveTo>
                  <a:pt x="515" y="188"/>
                </a:moveTo>
                <a:cubicBezTo>
                  <a:pt x="512" y="187"/>
                  <a:pt x="509" y="188"/>
                  <a:pt x="507" y="191"/>
                </a:cubicBezTo>
                <a:cubicBezTo>
                  <a:pt x="496" y="209"/>
                  <a:pt x="477" y="220"/>
                  <a:pt x="456" y="220"/>
                </a:cubicBezTo>
                <a:cubicBezTo>
                  <a:pt x="437" y="220"/>
                  <a:pt x="420" y="211"/>
                  <a:pt x="409" y="197"/>
                </a:cubicBezTo>
                <a:cubicBezTo>
                  <a:pt x="407" y="195"/>
                  <a:pt x="405" y="194"/>
                  <a:pt x="403" y="194"/>
                </a:cubicBezTo>
                <a:cubicBezTo>
                  <a:pt x="401" y="194"/>
                  <a:pt x="399" y="195"/>
                  <a:pt x="397" y="197"/>
                </a:cubicBezTo>
                <a:cubicBezTo>
                  <a:pt x="386" y="213"/>
                  <a:pt x="371" y="224"/>
                  <a:pt x="353" y="230"/>
                </a:cubicBezTo>
                <a:cubicBezTo>
                  <a:pt x="344" y="233"/>
                  <a:pt x="335" y="234"/>
                  <a:pt x="326" y="234"/>
                </a:cubicBezTo>
                <a:cubicBezTo>
                  <a:pt x="308" y="234"/>
                  <a:pt x="290" y="228"/>
                  <a:pt x="275" y="217"/>
                </a:cubicBezTo>
                <a:cubicBezTo>
                  <a:pt x="273" y="216"/>
                  <a:pt x="271" y="216"/>
                  <a:pt x="269" y="216"/>
                </a:cubicBezTo>
                <a:cubicBezTo>
                  <a:pt x="267" y="217"/>
                  <a:pt x="265" y="219"/>
                  <a:pt x="264" y="221"/>
                </a:cubicBezTo>
                <a:cubicBezTo>
                  <a:pt x="257" y="242"/>
                  <a:pt x="242" y="260"/>
                  <a:pt x="221" y="270"/>
                </a:cubicBezTo>
                <a:cubicBezTo>
                  <a:pt x="210" y="274"/>
                  <a:pt x="199" y="277"/>
                  <a:pt x="188" y="277"/>
                </a:cubicBezTo>
                <a:cubicBezTo>
                  <a:pt x="172" y="277"/>
                  <a:pt x="157" y="272"/>
                  <a:pt x="144" y="264"/>
                </a:cubicBezTo>
                <a:cubicBezTo>
                  <a:pt x="142" y="263"/>
                  <a:pt x="140" y="262"/>
                  <a:pt x="138" y="263"/>
                </a:cubicBezTo>
                <a:cubicBezTo>
                  <a:pt x="136" y="264"/>
                  <a:pt x="134" y="265"/>
                  <a:pt x="134" y="267"/>
                </a:cubicBezTo>
                <a:cubicBezTo>
                  <a:pt x="129" y="279"/>
                  <a:pt x="118" y="287"/>
                  <a:pt x="106" y="287"/>
                </a:cubicBezTo>
                <a:cubicBezTo>
                  <a:pt x="34" y="287"/>
                  <a:pt x="34" y="287"/>
                  <a:pt x="34" y="287"/>
                </a:cubicBezTo>
                <a:cubicBezTo>
                  <a:pt x="37" y="263"/>
                  <a:pt x="53" y="242"/>
                  <a:pt x="76" y="233"/>
                </a:cubicBezTo>
                <a:cubicBezTo>
                  <a:pt x="79" y="232"/>
                  <a:pt x="81" y="228"/>
                  <a:pt x="80" y="225"/>
                </a:cubicBezTo>
                <a:cubicBezTo>
                  <a:pt x="79" y="222"/>
                  <a:pt x="79" y="219"/>
                  <a:pt x="79" y="216"/>
                </a:cubicBezTo>
                <a:cubicBezTo>
                  <a:pt x="79" y="197"/>
                  <a:pt x="94" y="182"/>
                  <a:pt x="113" y="182"/>
                </a:cubicBezTo>
                <a:cubicBezTo>
                  <a:pt x="118" y="182"/>
                  <a:pt x="122" y="183"/>
                  <a:pt x="127" y="185"/>
                </a:cubicBezTo>
                <a:cubicBezTo>
                  <a:pt x="130" y="186"/>
                  <a:pt x="133" y="185"/>
                  <a:pt x="135" y="182"/>
                </a:cubicBezTo>
                <a:cubicBezTo>
                  <a:pt x="139" y="177"/>
                  <a:pt x="144" y="172"/>
                  <a:pt x="149" y="167"/>
                </a:cubicBezTo>
                <a:cubicBezTo>
                  <a:pt x="152" y="166"/>
                  <a:pt x="153" y="163"/>
                  <a:pt x="152" y="160"/>
                </a:cubicBezTo>
                <a:cubicBezTo>
                  <a:pt x="149" y="149"/>
                  <a:pt x="147" y="138"/>
                  <a:pt x="147" y="127"/>
                </a:cubicBezTo>
                <a:cubicBezTo>
                  <a:pt x="147" y="64"/>
                  <a:pt x="198" y="14"/>
                  <a:pt x="260" y="14"/>
                </a:cubicBezTo>
                <a:cubicBezTo>
                  <a:pt x="298" y="14"/>
                  <a:pt x="333" y="33"/>
                  <a:pt x="354" y="64"/>
                </a:cubicBezTo>
                <a:cubicBezTo>
                  <a:pt x="356" y="66"/>
                  <a:pt x="358" y="67"/>
                  <a:pt x="360" y="67"/>
                </a:cubicBezTo>
                <a:cubicBezTo>
                  <a:pt x="362" y="68"/>
                  <a:pt x="364" y="67"/>
                  <a:pt x="365" y="65"/>
                </a:cubicBezTo>
                <a:cubicBezTo>
                  <a:pt x="380" y="48"/>
                  <a:pt x="401" y="38"/>
                  <a:pt x="423" y="38"/>
                </a:cubicBezTo>
                <a:cubicBezTo>
                  <a:pt x="462" y="38"/>
                  <a:pt x="494" y="69"/>
                  <a:pt x="497" y="107"/>
                </a:cubicBezTo>
                <a:cubicBezTo>
                  <a:pt x="497" y="110"/>
                  <a:pt x="498" y="112"/>
                  <a:pt x="500" y="113"/>
                </a:cubicBezTo>
                <a:cubicBezTo>
                  <a:pt x="502" y="114"/>
                  <a:pt x="505" y="114"/>
                  <a:pt x="507" y="113"/>
                </a:cubicBezTo>
                <a:cubicBezTo>
                  <a:pt x="512" y="111"/>
                  <a:pt x="518" y="109"/>
                  <a:pt x="524" y="109"/>
                </a:cubicBezTo>
                <a:cubicBezTo>
                  <a:pt x="545" y="109"/>
                  <a:pt x="563" y="127"/>
                  <a:pt x="563" y="149"/>
                </a:cubicBezTo>
                <a:cubicBezTo>
                  <a:pt x="563" y="174"/>
                  <a:pt x="541" y="193"/>
                  <a:pt x="515" y="18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1" name="Oval 1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6" name="Freeform 34"/>
          <p:cNvSpPr>
            <a:spLocks noEditPoints="1"/>
          </p:cNvSpPr>
          <p:nvPr/>
        </p:nvSpPr>
        <p:spPr bwMode="auto">
          <a:xfrm>
            <a:off x="1466579" y="3251026"/>
            <a:ext cx="743319" cy="713166"/>
          </a:xfrm>
          <a:custGeom>
            <a:avLst/>
            <a:gdLst>
              <a:gd name="T0" fmla="*/ 641 w 720"/>
              <a:gd name="T1" fmla="*/ 515 h 691"/>
              <a:gd name="T2" fmla="*/ 440 w 720"/>
              <a:gd name="T3" fmla="*/ 623 h 691"/>
              <a:gd name="T4" fmla="*/ 434 w 720"/>
              <a:gd name="T5" fmla="*/ 619 h 691"/>
              <a:gd name="T6" fmla="*/ 102 w 720"/>
              <a:gd name="T7" fmla="*/ 28 h 691"/>
              <a:gd name="T8" fmla="*/ 11 w 720"/>
              <a:gd name="T9" fmla="*/ 65 h 691"/>
              <a:gd name="T10" fmla="*/ 4 w 720"/>
              <a:gd name="T11" fmla="*/ 53 h 691"/>
              <a:gd name="T12" fmla="*/ 106 w 720"/>
              <a:gd name="T13" fmla="*/ 15 h 691"/>
              <a:gd name="T14" fmla="*/ 443 w 720"/>
              <a:gd name="T15" fmla="*/ 606 h 691"/>
              <a:gd name="T16" fmla="*/ 644 w 720"/>
              <a:gd name="T17" fmla="*/ 506 h 691"/>
              <a:gd name="T18" fmla="*/ 391 w 720"/>
              <a:gd name="T19" fmla="*/ 656 h 691"/>
              <a:gd name="T20" fmla="*/ 344 w 720"/>
              <a:gd name="T21" fmla="*/ 691 h 691"/>
              <a:gd name="T22" fmla="*/ 321 w 720"/>
              <a:gd name="T23" fmla="*/ 599 h 691"/>
              <a:gd name="T24" fmla="*/ 387 w 720"/>
              <a:gd name="T25" fmla="*/ 619 h 691"/>
              <a:gd name="T26" fmla="*/ 344 w 720"/>
              <a:gd name="T27" fmla="*/ 607 h 691"/>
              <a:gd name="T28" fmla="*/ 314 w 720"/>
              <a:gd name="T29" fmla="*/ 659 h 691"/>
              <a:gd name="T30" fmla="*/ 361 w 720"/>
              <a:gd name="T31" fmla="*/ 673 h 691"/>
              <a:gd name="T32" fmla="*/ 375 w 720"/>
              <a:gd name="T33" fmla="*/ 626 h 691"/>
              <a:gd name="T34" fmla="*/ 470 w 720"/>
              <a:gd name="T35" fmla="*/ 546 h 691"/>
              <a:gd name="T36" fmla="*/ 465 w 720"/>
              <a:gd name="T37" fmla="*/ 546 h 691"/>
              <a:gd name="T38" fmla="*/ 245 w 720"/>
              <a:gd name="T39" fmla="*/ 142 h 691"/>
              <a:gd name="T40" fmla="*/ 492 w 720"/>
              <a:gd name="T41" fmla="*/ 1 h 691"/>
              <a:gd name="T42" fmla="*/ 501 w 720"/>
              <a:gd name="T43" fmla="*/ 3 h 691"/>
              <a:gd name="T44" fmla="*/ 715 w 720"/>
              <a:gd name="T45" fmla="*/ 414 h 691"/>
              <a:gd name="T46" fmla="*/ 362 w 720"/>
              <a:gd name="T47" fmla="*/ 330 h 691"/>
              <a:gd name="T48" fmla="*/ 492 w 720"/>
              <a:gd name="T49" fmla="*/ 16 h 691"/>
              <a:gd name="T50" fmla="*/ 702 w 720"/>
              <a:gd name="T51" fmla="*/ 405 h 691"/>
              <a:gd name="T52" fmla="*/ 369 w 720"/>
              <a:gd name="T53" fmla="*/ 342 h 691"/>
              <a:gd name="T54" fmla="*/ 702 w 720"/>
              <a:gd name="T55" fmla="*/ 405 h 691"/>
              <a:gd name="T56" fmla="*/ 465 w 720"/>
              <a:gd name="T57" fmla="*/ 92 h 691"/>
              <a:gd name="T58" fmla="*/ 342 w 720"/>
              <a:gd name="T59" fmla="*/ 151 h 691"/>
              <a:gd name="T60" fmla="*/ 345 w 720"/>
              <a:gd name="T61" fmla="*/ 164 h 691"/>
              <a:gd name="T62" fmla="*/ 463 w 720"/>
              <a:gd name="T63" fmla="*/ 102 h 691"/>
              <a:gd name="T64" fmla="*/ 563 w 720"/>
              <a:gd name="T65" fmla="*/ 288 h 691"/>
              <a:gd name="T66" fmla="*/ 446 w 720"/>
              <a:gd name="T67" fmla="*/ 359 h 691"/>
              <a:gd name="T68" fmla="*/ 455 w 720"/>
              <a:gd name="T69" fmla="*/ 362 h 691"/>
              <a:gd name="T70" fmla="*/ 572 w 720"/>
              <a:gd name="T71" fmla="*/ 29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20" h="691">
                <a:moveTo>
                  <a:pt x="644" y="506"/>
                </a:moveTo>
                <a:cubicBezTo>
                  <a:pt x="646" y="509"/>
                  <a:pt x="645" y="513"/>
                  <a:pt x="641" y="515"/>
                </a:cubicBezTo>
                <a:cubicBezTo>
                  <a:pt x="443" y="622"/>
                  <a:pt x="443" y="622"/>
                  <a:pt x="443" y="622"/>
                </a:cubicBezTo>
                <a:cubicBezTo>
                  <a:pt x="442" y="622"/>
                  <a:pt x="441" y="623"/>
                  <a:pt x="440" y="623"/>
                </a:cubicBezTo>
                <a:cubicBezTo>
                  <a:pt x="439" y="623"/>
                  <a:pt x="439" y="623"/>
                  <a:pt x="438" y="622"/>
                </a:cubicBezTo>
                <a:cubicBezTo>
                  <a:pt x="436" y="622"/>
                  <a:pt x="435" y="621"/>
                  <a:pt x="434" y="619"/>
                </a:cubicBezTo>
                <a:cubicBezTo>
                  <a:pt x="125" y="47"/>
                  <a:pt x="125" y="47"/>
                  <a:pt x="125" y="47"/>
                </a:cubicBezTo>
                <a:cubicBezTo>
                  <a:pt x="120" y="38"/>
                  <a:pt x="112" y="31"/>
                  <a:pt x="102" y="28"/>
                </a:cubicBezTo>
                <a:cubicBezTo>
                  <a:pt x="93" y="25"/>
                  <a:pt x="82" y="26"/>
                  <a:pt x="73" y="31"/>
                </a:cubicBezTo>
                <a:cubicBezTo>
                  <a:pt x="11" y="65"/>
                  <a:pt x="11" y="65"/>
                  <a:pt x="11" y="65"/>
                </a:cubicBezTo>
                <a:cubicBezTo>
                  <a:pt x="7" y="67"/>
                  <a:pt x="3" y="66"/>
                  <a:pt x="1" y="62"/>
                </a:cubicBezTo>
                <a:cubicBezTo>
                  <a:pt x="0" y="59"/>
                  <a:pt x="1" y="55"/>
                  <a:pt x="4" y="53"/>
                </a:cubicBezTo>
                <a:cubicBezTo>
                  <a:pt x="67" y="19"/>
                  <a:pt x="67" y="19"/>
                  <a:pt x="67" y="19"/>
                </a:cubicBezTo>
                <a:cubicBezTo>
                  <a:pt x="79" y="12"/>
                  <a:pt x="93" y="11"/>
                  <a:pt x="106" y="15"/>
                </a:cubicBezTo>
                <a:cubicBezTo>
                  <a:pt x="120" y="19"/>
                  <a:pt x="131" y="28"/>
                  <a:pt x="137" y="40"/>
                </a:cubicBezTo>
                <a:cubicBezTo>
                  <a:pt x="443" y="606"/>
                  <a:pt x="443" y="606"/>
                  <a:pt x="443" y="606"/>
                </a:cubicBezTo>
                <a:cubicBezTo>
                  <a:pt x="634" y="503"/>
                  <a:pt x="634" y="503"/>
                  <a:pt x="634" y="503"/>
                </a:cubicBezTo>
                <a:cubicBezTo>
                  <a:pt x="638" y="501"/>
                  <a:pt x="642" y="502"/>
                  <a:pt x="644" y="506"/>
                </a:cubicBezTo>
                <a:close/>
                <a:moveTo>
                  <a:pt x="387" y="619"/>
                </a:moveTo>
                <a:cubicBezTo>
                  <a:pt x="394" y="630"/>
                  <a:pt x="395" y="644"/>
                  <a:pt x="391" y="656"/>
                </a:cubicBezTo>
                <a:cubicBezTo>
                  <a:pt x="387" y="669"/>
                  <a:pt x="379" y="679"/>
                  <a:pt x="368" y="685"/>
                </a:cubicBezTo>
                <a:cubicBezTo>
                  <a:pt x="360" y="689"/>
                  <a:pt x="352" y="691"/>
                  <a:pt x="344" y="691"/>
                </a:cubicBezTo>
                <a:cubicBezTo>
                  <a:pt x="326" y="691"/>
                  <a:pt x="310" y="681"/>
                  <a:pt x="301" y="665"/>
                </a:cubicBezTo>
                <a:cubicBezTo>
                  <a:pt x="289" y="642"/>
                  <a:pt x="297" y="612"/>
                  <a:pt x="321" y="599"/>
                </a:cubicBezTo>
                <a:cubicBezTo>
                  <a:pt x="328" y="595"/>
                  <a:pt x="336" y="593"/>
                  <a:pt x="344" y="593"/>
                </a:cubicBezTo>
                <a:cubicBezTo>
                  <a:pt x="362" y="593"/>
                  <a:pt x="379" y="603"/>
                  <a:pt x="387" y="619"/>
                </a:cubicBezTo>
                <a:close/>
                <a:moveTo>
                  <a:pt x="375" y="626"/>
                </a:moveTo>
                <a:cubicBezTo>
                  <a:pt x="369" y="614"/>
                  <a:pt x="357" y="607"/>
                  <a:pt x="344" y="607"/>
                </a:cubicBezTo>
                <a:cubicBezTo>
                  <a:pt x="339" y="607"/>
                  <a:pt x="333" y="609"/>
                  <a:pt x="328" y="612"/>
                </a:cubicBezTo>
                <a:cubicBezTo>
                  <a:pt x="311" y="621"/>
                  <a:pt x="305" y="642"/>
                  <a:pt x="314" y="659"/>
                </a:cubicBezTo>
                <a:cubicBezTo>
                  <a:pt x="320" y="670"/>
                  <a:pt x="332" y="677"/>
                  <a:pt x="344" y="677"/>
                </a:cubicBezTo>
                <a:cubicBezTo>
                  <a:pt x="350" y="677"/>
                  <a:pt x="356" y="676"/>
                  <a:pt x="361" y="673"/>
                </a:cubicBezTo>
                <a:cubicBezTo>
                  <a:pt x="369" y="668"/>
                  <a:pt x="375" y="661"/>
                  <a:pt x="378" y="652"/>
                </a:cubicBezTo>
                <a:cubicBezTo>
                  <a:pt x="380" y="643"/>
                  <a:pt x="379" y="634"/>
                  <a:pt x="375" y="626"/>
                </a:cubicBezTo>
                <a:close/>
                <a:moveTo>
                  <a:pt x="715" y="414"/>
                </a:moveTo>
                <a:cubicBezTo>
                  <a:pt x="470" y="546"/>
                  <a:pt x="470" y="546"/>
                  <a:pt x="470" y="546"/>
                </a:cubicBezTo>
                <a:cubicBezTo>
                  <a:pt x="469" y="546"/>
                  <a:pt x="468" y="546"/>
                  <a:pt x="467" y="546"/>
                </a:cubicBezTo>
                <a:cubicBezTo>
                  <a:pt x="467" y="546"/>
                  <a:pt x="466" y="546"/>
                  <a:pt x="465" y="546"/>
                </a:cubicBezTo>
                <a:cubicBezTo>
                  <a:pt x="463" y="546"/>
                  <a:pt x="462" y="544"/>
                  <a:pt x="461" y="543"/>
                </a:cubicBezTo>
                <a:cubicBezTo>
                  <a:pt x="245" y="142"/>
                  <a:pt x="245" y="142"/>
                  <a:pt x="245" y="142"/>
                </a:cubicBezTo>
                <a:cubicBezTo>
                  <a:pt x="243" y="139"/>
                  <a:pt x="244" y="134"/>
                  <a:pt x="248" y="133"/>
                </a:cubicBezTo>
                <a:cubicBezTo>
                  <a:pt x="492" y="1"/>
                  <a:pt x="492" y="1"/>
                  <a:pt x="492" y="1"/>
                </a:cubicBezTo>
                <a:cubicBezTo>
                  <a:pt x="494" y="0"/>
                  <a:pt x="496" y="0"/>
                  <a:pt x="497" y="0"/>
                </a:cubicBezTo>
                <a:cubicBezTo>
                  <a:pt x="499" y="1"/>
                  <a:pt x="501" y="2"/>
                  <a:pt x="501" y="3"/>
                </a:cubicBezTo>
                <a:cubicBezTo>
                  <a:pt x="718" y="404"/>
                  <a:pt x="718" y="404"/>
                  <a:pt x="718" y="404"/>
                </a:cubicBezTo>
                <a:cubicBezTo>
                  <a:pt x="720" y="408"/>
                  <a:pt x="718" y="412"/>
                  <a:pt x="715" y="414"/>
                </a:cubicBezTo>
                <a:close/>
                <a:moveTo>
                  <a:pt x="260" y="142"/>
                </a:moveTo>
                <a:cubicBezTo>
                  <a:pt x="362" y="330"/>
                  <a:pt x="362" y="330"/>
                  <a:pt x="362" y="330"/>
                </a:cubicBezTo>
                <a:cubicBezTo>
                  <a:pt x="594" y="204"/>
                  <a:pt x="594" y="204"/>
                  <a:pt x="594" y="204"/>
                </a:cubicBezTo>
                <a:cubicBezTo>
                  <a:pt x="492" y="16"/>
                  <a:pt x="492" y="16"/>
                  <a:pt x="492" y="16"/>
                </a:cubicBezTo>
                <a:lnTo>
                  <a:pt x="260" y="142"/>
                </a:lnTo>
                <a:close/>
                <a:moveTo>
                  <a:pt x="702" y="405"/>
                </a:moveTo>
                <a:cubicBezTo>
                  <a:pt x="601" y="217"/>
                  <a:pt x="601" y="217"/>
                  <a:pt x="601" y="217"/>
                </a:cubicBezTo>
                <a:cubicBezTo>
                  <a:pt x="369" y="342"/>
                  <a:pt x="369" y="342"/>
                  <a:pt x="369" y="342"/>
                </a:cubicBezTo>
                <a:cubicBezTo>
                  <a:pt x="470" y="530"/>
                  <a:pt x="470" y="530"/>
                  <a:pt x="470" y="530"/>
                </a:cubicBezTo>
                <a:lnTo>
                  <a:pt x="702" y="405"/>
                </a:lnTo>
                <a:close/>
                <a:moveTo>
                  <a:pt x="463" y="102"/>
                </a:moveTo>
                <a:cubicBezTo>
                  <a:pt x="466" y="100"/>
                  <a:pt x="467" y="96"/>
                  <a:pt x="465" y="92"/>
                </a:cubicBezTo>
                <a:cubicBezTo>
                  <a:pt x="464" y="89"/>
                  <a:pt x="459" y="88"/>
                  <a:pt x="456" y="89"/>
                </a:cubicBezTo>
                <a:cubicBezTo>
                  <a:pt x="342" y="151"/>
                  <a:pt x="342" y="151"/>
                  <a:pt x="342" y="151"/>
                </a:cubicBezTo>
                <a:cubicBezTo>
                  <a:pt x="338" y="153"/>
                  <a:pt x="337" y="157"/>
                  <a:pt x="339" y="161"/>
                </a:cubicBezTo>
                <a:cubicBezTo>
                  <a:pt x="340" y="163"/>
                  <a:pt x="342" y="164"/>
                  <a:pt x="345" y="164"/>
                </a:cubicBezTo>
                <a:cubicBezTo>
                  <a:pt x="346" y="164"/>
                  <a:pt x="347" y="164"/>
                  <a:pt x="348" y="163"/>
                </a:cubicBezTo>
                <a:lnTo>
                  <a:pt x="463" y="102"/>
                </a:lnTo>
                <a:close/>
                <a:moveTo>
                  <a:pt x="572" y="291"/>
                </a:moveTo>
                <a:cubicBezTo>
                  <a:pt x="571" y="287"/>
                  <a:pt x="566" y="286"/>
                  <a:pt x="563" y="288"/>
                </a:cubicBezTo>
                <a:cubicBezTo>
                  <a:pt x="449" y="349"/>
                  <a:pt x="449" y="349"/>
                  <a:pt x="449" y="349"/>
                </a:cubicBezTo>
                <a:cubicBezTo>
                  <a:pt x="445" y="351"/>
                  <a:pt x="444" y="356"/>
                  <a:pt x="446" y="359"/>
                </a:cubicBezTo>
                <a:cubicBezTo>
                  <a:pt x="447" y="361"/>
                  <a:pt x="449" y="363"/>
                  <a:pt x="452" y="363"/>
                </a:cubicBezTo>
                <a:cubicBezTo>
                  <a:pt x="453" y="363"/>
                  <a:pt x="454" y="362"/>
                  <a:pt x="455" y="362"/>
                </a:cubicBezTo>
                <a:cubicBezTo>
                  <a:pt x="570" y="300"/>
                  <a:pt x="570" y="300"/>
                  <a:pt x="570" y="300"/>
                </a:cubicBezTo>
                <a:cubicBezTo>
                  <a:pt x="573" y="298"/>
                  <a:pt x="574" y="294"/>
                  <a:pt x="572" y="2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0" name="Oval 1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7" name="Freeform 35"/>
          <p:cNvSpPr>
            <a:spLocks noEditPoints="1"/>
          </p:cNvSpPr>
          <p:nvPr/>
        </p:nvSpPr>
        <p:spPr bwMode="auto">
          <a:xfrm>
            <a:off x="3227381" y="3254959"/>
            <a:ext cx="668157" cy="703116"/>
          </a:xfrm>
          <a:custGeom>
            <a:avLst/>
            <a:gdLst>
              <a:gd name="T0" fmla="*/ 441 w 647"/>
              <a:gd name="T1" fmla="*/ 612 h 681"/>
              <a:gd name="T2" fmla="*/ 439 w 647"/>
              <a:gd name="T3" fmla="*/ 612 h 681"/>
              <a:gd name="T4" fmla="*/ 435 w 647"/>
              <a:gd name="T5" fmla="*/ 609 h 681"/>
              <a:gd name="T6" fmla="*/ 126 w 647"/>
              <a:gd name="T7" fmla="*/ 36 h 681"/>
              <a:gd name="T8" fmla="*/ 103 w 647"/>
              <a:gd name="T9" fmla="*/ 18 h 681"/>
              <a:gd name="T10" fmla="*/ 74 w 647"/>
              <a:gd name="T11" fmla="*/ 21 h 681"/>
              <a:gd name="T12" fmla="*/ 12 w 647"/>
              <a:gd name="T13" fmla="*/ 55 h 681"/>
              <a:gd name="T14" fmla="*/ 2 w 647"/>
              <a:gd name="T15" fmla="*/ 52 h 681"/>
              <a:gd name="T16" fmla="*/ 5 w 647"/>
              <a:gd name="T17" fmla="*/ 42 h 681"/>
              <a:gd name="T18" fmla="*/ 68 w 647"/>
              <a:gd name="T19" fmla="*/ 9 h 681"/>
              <a:gd name="T20" fmla="*/ 107 w 647"/>
              <a:gd name="T21" fmla="*/ 4 h 681"/>
              <a:gd name="T22" fmla="*/ 138 w 647"/>
              <a:gd name="T23" fmla="*/ 30 h 681"/>
              <a:gd name="T24" fmla="*/ 444 w 647"/>
              <a:gd name="T25" fmla="*/ 596 h 681"/>
              <a:gd name="T26" fmla="*/ 635 w 647"/>
              <a:gd name="T27" fmla="*/ 492 h 681"/>
              <a:gd name="T28" fmla="*/ 645 w 647"/>
              <a:gd name="T29" fmla="*/ 495 h 681"/>
              <a:gd name="T30" fmla="*/ 642 w 647"/>
              <a:gd name="T31" fmla="*/ 505 h 681"/>
              <a:gd name="T32" fmla="*/ 444 w 647"/>
              <a:gd name="T33" fmla="*/ 611 h 681"/>
              <a:gd name="T34" fmla="*/ 441 w 647"/>
              <a:gd name="T35" fmla="*/ 612 h 681"/>
              <a:gd name="T36" fmla="*/ 368 w 647"/>
              <a:gd name="T37" fmla="*/ 675 h 681"/>
              <a:gd name="T38" fmla="*/ 392 w 647"/>
              <a:gd name="T39" fmla="*/ 646 h 681"/>
              <a:gd name="T40" fmla="*/ 388 w 647"/>
              <a:gd name="T41" fmla="*/ 608 h 681"/>
              <a:gd name="T42" fmla="*/ 345 w 647"/>
              <a:gd name="T43" fmla="*/ 583 h 681"/>
              <a:gd name="T44" fmla="*/ 322 w 647"/>
              <a:gd name="T45" fmla="*/ 589 h 681"/>
              <a:gd name="T46" fmla="*/ 302 w 647"/>
              <a:gd name="T47" fmla="*/ 655 h 681"/>
              <a:gd name="T48" fmla="*/ 345 w 647"/>
              <a:gd name="T49" fmla="*/ 681 h 681"/>
              <a:gd name="T50" fmla="*/ 368 w 647"/>
              <a:gd name="T51" fmla="*/ 675 h 681"/>
              <a:gd name="T52" fmla="*/ 376 w 647"/>
              <a:gd name="T53" fmla="*/ 615 h 681"/>
              <a:gd name="T54" fmla="*/ 379 w 647"/>
              <a:gd name="T55" fmla="*/ 642 h 681"/>
              <a:gd name="T56" fmla="*/ 362 w 647"/>
              <a:gd name="T57" fmla="*/ 662 h 681"/>
              <a:gd name="T58" fmla="*/ 345 w 647"/>
              <a:gd name="T59" fmla="*/ 667 h 681"/>
              <a:gd name="T60" fmla="*/ 315 w 647"/>
              <a:gd name="T61" fmla="*/ 648 h 681"/>
              <a:gd name="T62" fmla="*/ 329 w 647"/>
              <a:gd name="T63" fmla="*/ 601 h 681"/>
              <a:gd name="T64" fmla="*/ 345 w 647"/>
              <a:gd name="T65" fmla="*/ 597 h 681"/>
              <a:gd name="T66" fmla="*/ 376 w 647"/>
              <a:gd name="T67" fmla="*/ 615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7" h="681">
                <a:moveTo>
                  <a:pt x="441" y="612"/>
                </a:moveTo>
                <a:cubicBezTo>
                  <a:pt x="440" y="612"/>
                  <a:pt x="440" y="612"/>
                  <a:pt x="439" y="612"/>
                </a:cubicBezTo>
                <a:cubicBezTo>
                  <a:pt x="437" y="611"/>
                  <a:pt x="436" y="610"/>
                  <a:pt x="435" y="609"/>
                </a:cubicBezTo>
                <a:cubicBezTo>
                  <a:pt x="126" y="36"/>
                  <a:pt x="126" y="36"/>
                  <a:pt x="126" y="36"/>
                </a:cubicBezTo>
                <a:cubicBezTo>
                  <a:pt x="121" y="27"/>
                  <a:pt x="113" y="21"/>
                  <a:pt x="103" y="18"/>
                </a:cubicBezTo>
                <a:cubicBezTo>
                  <a:pt x="94" y="15"/>
                  <a:pt x="83" y="16"/>
                  <a:pt x="74" y="21"/>
                </a:cubicBezTo>
                <a:cubicBezTo>
                  <a:pt x="12" y="55"/>
                  <a:pt x="12" y="55"/>
                  <a:pt x="12" y="55"/>
                </a:cubicBezTo>
                <a:cubicBezTo>
                  <a:pt x="8" y="56"/>
                  <a:pt x="4" y="55"/>
                  <a:pt x="2" y="52"/>
                </a:cubicBezTo>
                <a:cubicBezTo>
                  <a:pt x="0" y="48"/>
                  <a:pt x="2" y="44"/>
                  <a:pt x="5" y="42"/>
                </a:cubicBezTo>
                <a:cubicBezTo>
                  <a:pt x="68" y="9"/>
                  <a:pt x="68" y="9"/>
                  <a:pt x="68" y="9"/>
                </a:cubicBezTo>
                <a:cubicBezTo>
                  <a:pt x="80" y="2"/>
                  <a:pt x="94" y="0"/>
                  <a:pt x="107" y="4"/>
                </a:cubicBezTo>
                <a:cubicBezTo>
                  <a:pt x="121" y="8"/>
                  <a:pt x="132" y="17"/>
                  <a:pt x="138" y="30"/>
                </a:cubicBezTo>
                <a:cubicBezTo>
                  <a:pt x="444" y="596"/>
                  <a:pt x="444" y="596"/>
                  <a:pt x="444" y="596"/>
                </a:cubicBezTo>
                <a:cubicBezTo>
                  <a:pt x="635" y="492"/>
                  <a:pt x="635" y="492"/>
                  <a:pt x="635" y="492"/>
                </a:cubicBezTo>
                <a:cubicBezTo>
                  <a:pt x="639" y="491"/>
                  <a:pt x="643" y="492"/>
                  <a:pt x="645" y="495"/>
                </a:cubicBezTo>
                <a:cubicBezTo>
                  <a:pt x="647" y="499"/>
                  <a:pt x="645" y="503"/>
                  <a:pt x="642" y="505"/>
                </a:cubicBezTo>
                <a:cubicBezTo>
                  <a:pt x="444" y="611"/>
                  <a:pt x="444" y="611"/>
                  <a:pt x="444" y="611"/>
                </a:cubicBezTo>
                <a:cubicBezTo>
                  <a:pt x="443" y="612"/>
                  <a:pt x="442" y="612"/>
                  <a:pt x="441" y="612"/>
                </a:cubicBezTo>
                <a:close/>
                <a:moveTo>
                  <a:pt x="368" y="675"/>
                </a:moveTo>
                <a:cubicBezTo>
                  <a:pt x="380" y="668"/>
                  <a:pt x="388" y="658"/>
                  <a:pt x="392" y="646"/>
                </a:cubicBezTo>
                <a:cubicBezTo>
                  <a:pt x="396" y="633"/>
                  <a:pt x="394" y="620"/>
                  <a:pt x="388" y="608"/>
                </a:cubicBezTo>
                <a:cubicBezTo>
                  <a:pt x="380" y="593"/>
                  <a:pt x="363" y="583"/>
                  <a:pt x="345" y="583"/>
                </a:cubicBezTo>
                <a:cubicBezTo>
                  <a:pt x="337" y="583"/>
                  <a:pt x="329" y="585"/>
                  <a:pt x="322" y="589"/>
                </a:cubicBezTo>
                <a:cubicBezTo>
                  <a:pt x="298" y="601"/>
                  <a:pt x="289" y="631"/>
                  <a:pt x="302" y="655"/>
                </a:cubicBezTo>
                <a:cubicBezTo>
                  <a:pt x="311" y="671"/>
                  <a:pt x="327" y="681"/>
                  <a:pt x="345" y="681"/>
                </a:cubicBezTo>
                <a:cubicBezTo>
                  <a:pt x="353" y="681"/>
                  <a:pt x="361" y="678"/>
                  <a:pt x="368" y="675"/>
                </a:cubicBezTo>
                <a:close/>
                <a:moveTo>
                  <a:pt x="376" y="615"/>
                </a:moveTo>
                <a:cubicBezTo>
                  <a:pt x="380" y="623"/>
                  <a:pt x="381" y="633"/>
                  <a:pt x="379" y="642"/>
                </a:cubicBezTo>
                <a:cubicBezTo>
                  <a:pt x="376" y="651"/>
                  <a:pt x="370" y="658"/>
                  <a:pt x="362" y="662"/>
                </a:cubicBezTo>
                <a:cubicBezTo>
                  <a:pt x="357" y="665"/>
                  <a:pt x="351" y="667"/>
                  <a:pt x="345" y="667"/>
                </a:cubicBezTo>
                <a:cubicBezTo>
                  <a:pt x="332" y="667"/>
                  <a:pt x="321" y="659"/>
                  <a:pt x="315" y="648"/>
                </a:cubicBezTo>
                <a:cubicBezTo>
                  <a:pt x="305" y="631"/>
                  <a:pt x="312" y="610"/>
                  <a:pt x="329" y="601"/>
                </a:cubicBezTo>
                <a:cubicBezTo>
                  <a:pt x="334" y="598"/>
                  <a:pt x="339" y="597"/>
                  <a:pt x="345" y="597"/>
                </a:cubicBezTo>
                <a:cubicBezTo>
                  <a:pt x="358" y="597"/>
                  <a:pt x="370" y="604"/>
                  <a:pt x="376" y="61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2" name="Oval 20"/>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2" name="Freeform 39"/>
          <p:cNvSpPr>
            <a:spLocks noEditPoints="1"/>
          </p:cNvSpPr>
          <p:nvPr/>
        </p:nvSpPr>
        <p:spPr bwMode="auto">
          <a:xfrm>
            <a:off x="10127256" y="1682249"/>
            <a:ext cx="657669" cy="729772"/>
          </a:xfrm>
          <a:custGeom>
            <a:avLst/>
            <a:gdLst>
              <a:gd name="T0" fmla="*/ 78 w 637"/>
              <a:gd name="T1" fmla="*/ 429 h 707"/>
              <a:gd name="T2" fmla="*/ 71 w 637"/>
              <a:gd name="T3" fmla="*/ 7 h 707"/>
              <a:gd name="T4" fmla="*/ 588 w 637"/>
              <a:gd name="T5" fmla="*/ 0 h 707"/>
              <a:gd name="T6" fmla="*/ 595 w 637"/>
              <a:gd name="T7" fmla="*/ 422 h 707"/>
              <a:gd name="T8" fmla="*/ 85 w 637"/>
              <a:gd name="T9" fmla="*/ 415 h 707"/>
              <a:gd name="T10" fmla="*/ 581 w 637"/>
              <a:gd name="T11" fmla="*/ 14 h 707"/>
              <a:gd name="T12" fmla="*/ 85 w 637"/>
              <a:gd name="T13" fmla="*/ 415 h 707"/>
              <a:gd name="T14" fmla="*/ 267 w 637"/>
              <a:gd name="T15" fmla="*/ 113 h 707"/>
              <a:gd name="T16" fmla="*/ 267 w 637"/>
              <a:gd name="T17" fmla="*/ 60 h 707"/>
              <a:gd name="T18" fmla="*/ 426 w 637"/>
              <a:gd name="T19" fmla="*/ 86 h 707"/>
              <a:gd name="T20" fmla="*/ 267 w 637"/>
              <a:gd name="T21" fmla="*/ 74 h 707"/>
              <a:gd name="T22" fmla="*/ 267 w 637"/>
              <a:gd name="T23" fmla="*/ 99 h 707"/>
              <a:gd name="T24" fmla="*/ 412 w 637"/>
              <a:gd name="T25" fmla="*/ 86 h 707"/>
              <a:gd name="T26" fmla="*/ 267 w 637"/>
              <a:gd name="T27" fmla="*/ 74 h 707"/>
              <a:gd name="T28" fmla="*/ 64 w 637"/>
              <a:gd name="T29" fmla="*/ 601 h 707"/>
              <a:gd name="T30" fmla="*/ 147 w 637"/>
              <a:gd name="T31" fmla="*/ 601 h 707"/>
              <a:gd name="T32" fmla="*/ 106 w 637"/>
              <a:gd name="T33" fmla="*/ 574 h 707"/>
              <a:gd name="T34" fmla="*/ 106 w 637"/>
              <a:gd name="T35" fmla="*/ 629 h 707"/>
              <a:gd name="T36" fmla="*/ 106 w 637"/>
              <a:gd name="T37" fmla="*/ 574 h 707"/>
              <a:gd name="T38" fmla="*/ 198 w 637"/>
              <a:gd name="T39" fmla="*/ 601 h 707"/>
              <a:gd name="T40" fmla="*/ 282 w 637"/>
              <a:gd name="T41" fmla="*/ 601 h 707"/>
              <a:gd name="T42" fmla="*/ 240 w 637"/>
              <a:gd name="T43" fmla="*/ 574 h 707"/>
              <a:gd name="T44" fmla="*/ 240 w 637"/>
              <a:gd name="T45" fmla="*/ 629 h 707"/>
              <a:gd name="T46" fmla="*/ 240 w 637"/>
              <a:gd name="T47" fmla="*/ 574 h 707"/>
              <a:gd name="T48" fmla="*/ 333 w 637"/>
              <a:gd name="T49" fmla="*/ 601 h 707"/>
              <a:gd name="T50" fmla="*/ 416 w 637"/>
              <a:gd name="T51" fmla="*/ 601 h 707"/>
              <a:gd name="T52" fmla="*/ 375 w 637"/>
              <a:gd name="T53" fmla="*/ 574 h 707"/>
              <a:gd name="T54" fmla="*/ 375 w 637"/>
              <a:gd name="T55" fmla="*/ 629 h 707"/>
              <a:gd name="T56" fmla="*/ 375 w 637"/>
              <a:gd name="T57" fmla="*/ 574 h 707"/>
              <a:gd name="T58" fmla="*/ 468 w 637"/>
              <a:gd name="T59" fmla="*/ 601 h 707"/>
              <a:gd name="T60" fmla="*/ 551 w 637"/>
              <a:gd name="T61" fmla="*/ 601 h 707"/>
              <a:gd name="T62" fmla="*/ 509 w 637"/>
              <a:gd name="T63" fmla="*/ 574 h 707"/>
              <a:gd name="T64" fmla="*/ 509 w 637"/>
              <a:gd name="T65" fmla="*/ 629 h 707"/>
              <a:gd name="T66" fmla="*/ 509 w 637"/>
              <a:gd name="T67" fmla="*/ 574 h 707"/>
              <a:gd name="T68" fmla="*/ 630 w 637"/>
              <a:gd name="T69" fmla="*/ 693 h 707"/>
              <a:gd name="T70" fmla="*/ 14 w 637"/>
              <a:gd name="T71" fmla="*/ 601 h 707"/>
              <a:gd name="T72" fmla="*/ 630 w 637"/>
              <a:gd name="T73" fmla="*/ 509 h 707"/>
              <a:gd name="T74" fmla="*/ 630 w 637"/>
              <a:gd name="T75" fmla="*/ 495 h 707"/>
              <a:gd name="T76" fmla="*/ 0 w 637"/>
              <a:gd name="T77" fmla="*/ 601 h 707"/>
              <a:gd name="T78" fmla="*/ 630 w 637"/>
              <a:gd name="T79" fmla="*/ 707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7" h="707">
                <a:moveTo>
                  <a:pt x="588" y="429"/>
                </a:moveTo>
                <a:cubicBezTo>
                  <a:pt x="78" y="429"/>
                  <a:pt x="78" y="429"/>
                  <a:pt x="78" y="429"/>
                </a:cubicBezTo>
                <a:cubicBezTo>
                  <a:pt x="75" y="429"/>
                  <a:pt x="71" y="425"/>
                  <a:pt x="71" y="422"/>
                </a:cubicBezTo>
                <a:cubicBezTo>
                  <a:pt x="71" y="7"/>
                  <a:pt x="71" y="7"/>
                  <a:pt x="71" y="7"/>
                </a:cubicBezTo>
                <a:cubicBezTo>
                  <a:pt x="71" y="3"/>
                  <a:pt x="75" y="0"/>
                  <a:pt x="78" y="0"/>
                </a:cubicBezTo>
                <a:cubicBezTo>
                  <a:pt x="588" y="0"/>
                  <a:pt x="588" y="0"/>
                  <a:pt x="588" y="0"/>
                </a:cubicBezTo>
                <a:cubicBezTo>
                  <a:pt x="592" y="0"/>
                  <a:pt x="595" y="3"/>
                  <a:pt x="595" y="7"/>
                </a:cubicBezTo>
                <a:cubicBezTo>
                  <a:pt x="595" y="422"/>
                  <a:pt x="595" y="422"/>
                  <a:pt x="595" y="422"/>
                </a:cubicBezTo>
                <a:cubicBezTo>
                  <a:pt x="595" y="425"/>
                  <a:pt x="592" y="429"/>
                  <a:pt x="588" y="429"/>
                </a:cubicBezTo>
                <a:close/>
                <a:moveTo>
                  <a:pt x="85" y="415"/>
                </a:moveTo>
                <a:cubicBezTo>
                  <a:pt x="581" y="415"/>
                  <a:pt x="581" y="415"/>
                  <a:pt x="581" y="415"/>
                </a:cubicBezTo>
                <a:cubicBezTo>
                  <a:pt x="581" y="14"/>
                  <a:pt x="581" y="14"/>
                  <a:pt x="581" y="14"/>
                </a:cubicBezTo>
                <a:cubicBezTo>
                  <a:pt x="85" y="14"/>
                  <a:pt x="85" y="14"/>
                  <a:pt x="85" y="14"/>
                </a:cubicBezTo>
                <a:lnTo>
                  <a:pt x="85" y="415"/>
                </a:lnTo>
                <a:close/>
                <a:moveTo>
                  <a:pt x="399" y="113"/>
                </a:moveTo>
                <a:cubicBezTo>
                  <a:pt x="267" y="113"/>
                  <a:pt x="267" y="113"/>
                  <a:pt x="267" y="113"/>
                </a:cubicBezTo>
                <a:cubicBezTo>
                  <a:pt x="252" y="113"/>
                  <a:pt x="240" y="101"/>
                  <a:pt x="240" y="86"/>
                </a:cubicBezTo>
                <a:cubicBezTo>
                  <a:pt x="240" y="72"/>
                  <a:pt x="252" y="60"/>
                  <a:pt x="267" y="60"/>
                </a:cubicBezTo>
                <a:cubicBezTo>
                  <a:pt x="399" y="60"/>
                  <a:pt x="399" y="60"/>
                  <a:pt x="399" y="60"/>
                </a:cubicBezTo>
                <a:cubicBezTo>
                  <a:pt x="414" y="60"/>
                  <a:pt x="426" y="72"/>
                  <a:pt x="426" y="86"/>
                </a:cubicBezTo>
                <a:cubicBezTo>
                  <a:pt x="426" y="101"/>
                  <a:pt x="414" y="113"/>
                  <a:pt x="399" y="113"/>
                </a:cubicBezTo>
                <a:close/>
                <a:moveTo>
                  <a:pt x="267" y="74"/>
                </a:moveTo>
                <a:cubicBezTo>
                  <a:pt x="260" y="74"/>
                  <a:pt x="254" y="79"/>
                  <a:pt x="254" y="86"/>
                </a:cubicBezTo>
                <a:cubicBezTo>
                  <a:pt x="254" y="93"/>
                  <a:pt x="260" y="99"/>
                  <a:pt x="267" y="99"/>
                </a:cubicBezTo>
                <a:cubicBezTo>
                  <a:pt x="399" y="99"/>
                  <a:pt x="399" y="99"/>
                  <a:pt x="399" y="99"/>
                </a:cubicBezTo>
                <a:cubicBezTo>
                  <a:pt x="406" y="99"/>
                  <a:pt x="412" y="93"/>
                  <a:pt x="412" y="86"/>
                </a:cubicBezTo>
                <a:cubicBezTo>
                  <a:pt x="412" y="79"/>
                  <a:pt x="406" y="74"/>
                  <a:pt x="399" y="74"/>
                </a:cubicBezTo>
                <a:lnTo>
                  <a:pt x="267" y="74"/>
                </a:lnTo>
                <a:close/>
                <a:moveTo>
                  <a:pt x="106" y="643"/>
                </a:moveTo>
                <a:cubicBezTo>
                  <a:pt x="83" y="643"/>
                  <a:pt x="64" y="624"/>
                  <a:pt x="64" y="601"/>
                </a:cubicBezTo>
                <a:cubicBezTo>
                  <a:pt x="64" y="578"/>
                  <a:pt x="83" y="560"/>
                  <a:pt x="106" y="560"/>
                </a:cubicBezTo>
                <a:cubicBezTo>
                  <a:pt x="129" y="560"/>
                  <a:pt x="147" y="578"/>
                  <a:pt x="147" y="601"/>
                </a:cubicBezTo>
                <a:cubicBezTo>
                  <a:pt x="147" y="624"/>
                  <a:pt x="129" y="643"/>
                  <a:pt x="106" y="643"/>
                </a:cubicBezTo>
                <a:close/>
                <a:moveTo>
                  <a:pt x="106" y="574"/>
                </a:moveTo>
                <a:cubicBezTo>
                  <a:pt x="90" y="574"/>
                  <a:pt x="78" y="586"/>
                  <a:pt x="78" y="601"/>
                </a:cubicBezTo>
                <a:cubicBezTo>
                  <a:pt x="78" y="616"/>
                  <a:pt x="90" y="629"/>
                  <a:pt x="106" y="629"/>
                </a:cubicBezTo>
                <a:cubicBezTo>
                  <a:pt x="121" y="629"/>
                  <a:pt x="133" y="616"/>
                  <a:pt x="133" y="601"/>
                </a:cubicBezTo>
                <a:cubicBezTo>
                  <a:pt x="133" y="586"/>
                  <a:pt x="121" y="574"/>
                  <a:pt x="106" y="574"/>
                </a:cubicBezTo>
                <a:close/>
                <a:moveTo>
                  <a:pt x="240" y="643"/>
                </a:moveTo>
                <a:cubicBezTo>
                  <a:pt x="217" y="643"/>
                  <a:pt x="198" y="624"/>
                  <a:pt x="198" y="601"/>
                </a:cubicBezTo>
                <a:cubicBezTo>
                  <a:pt x="198" y="578"/>
                  <a:pt x="217" y="560"/>
                  <a:pt x="240" y="560"/>
                </a:cubicBezTo>
                <a:cubicBezTo>
                  <a:pt x="263" y="560"/>
                  <a:pt x="282" y="578"/>
                  <a:pt x="282" y="601"/>
                </a:cubicBezTo>
                <a:cubicBezTo>
                  <a:pt x="282" y="624"/>
                  <a:pt x="263" y="643"/>
                  <a:pt x="240" y="643"/>
                </a:cubicBezTo>
                <a:close/>
                <a:moveTo>
                  <a:pt x="240" y="574"/>
                </a:moveTo>
                <a:cubicBezTo>
                  <a:pt x="225" y="574"/>
                  <a:pt x="212" y="586"/>
                  <a:pt x="212" y="601"/>
                </a:cubicBezTo>
                <a:cubicBezTo>
                  <a:pt x="212" y="616"/>
                  <a:pt x="225" y="629"/>
                  <a:pt x="240" y="629"/>
                </a:cubicBezTo>
                <a:cubicBezTo>
                  <a:pt x="255" y="629"/>
                  <a:pt x="268" y="616"/>
                  <a:pt x="268" y="601"/>
                </a:cubicBezTo>
                <a:cubicBezTo>
                  <a:pt x="268" y="586"/>
                  <a:pt x="255" y="574"/>
                  <a:pt x="240" y="574"/>
                </a:cubicBezTo>
                <a:close/>
                <a:moveTo>
                  <a:pt x="375" y="643"/>
                </a:moveTo>
                <a:cubicBezTo>
                  <a:pt x="352" y="643"/>
                  <a:pt x="333" y="624"/>
                  <a:pt x="333" y="601"/>
                </a:cubicBezTo>
                <a:cubicBezTo>
                  <a:pt x="333" y="578"/>
                  <a:pt x="352" y="560"/>
                  <a:pt x="375" y="560"/>
                </a:cubicBezTo>
                <a:cubicBezTo>
                  <a:pt x="398" y="560"/>
                  <a:pt x="416" y="578"/>
                  <a:pt x="416" y="601"/>
                </a:cubicBezTo>
                <a:cubicBezTo>
                  <a:pt x="416" y="624"/>
                  <a:pt x="398" y="643"/>
                  <a:pt x="375" y="643"/>
                </a:cubicBezTo>
                <a:close/>
                <a:moveTo>
                  <a:pt x="375" y="574"/>
                </a:moveTo>
                <a:cubicBezTo>
                  <a:pt x="359" y="574"/>
                  <a:pt x="347" y="586"/>
                  <a:pt x="347" y="601"/>
                </a:cubicBezTo>
                <a:cubicBezTo>
                  <a:pt x="347" y="616"/>
                  <a:pt x="359" y="629"/>
                  <a:pt x="375" y="629"/>
                </a:cubicBezTo>
                <a:cubicBezTo>
                  <a:pt x="390" y="629"/>
                  <a:pt x="402" y="616"/>
                  <a:pt x="402" y="601"/>
                </a:cubicBezTo>
                <a:cubicBezTo>
                  <a:pt x="402" y="586"/>
                  <a:pt x="390" y="574"/>
                  <a:pt x="375" y="574"/>
                </a:cubicBezTo>
                <a:close/>
                <a:moveTo>
                  <a:pt x="509" y="643"/>
                </a:moveTo>
                <a:cubicBezTo>
                  <a:pt x="486" y="643"/>
                  <a:pt x="468" y="624"/>
                  <a:pt x="468" y="601"/>
                </a:cubicBezTo>
                <a:cubicBezTo>
                  <a:pt x="468" y="578"/>
                  <a:pt x="486" y="560"/>
                  <a:pt x="509" y="560"/>
                </a:cubicBezTo>
                <a:cubicBezTo>
                  <a:pt x="532" y="560"/>
                  <a:pt x="551" y="578"/>
                  <a:pt x="551" y="601"/>
                </a:cubicBezTo>
                <a:cubicBezTo>
                  <a:pt x="551" y="624"/>
                  <a:pt x="532" y="643"/>
                  <a:pt x="509" y="643"/>
                </a:cubicBezTo>
                <a:close/>
                <a:moveTo>
                  <a:pt x="509" y="574"/>
                </a:moveTo>
                <a:cubicBezTo>
                  <a:pt x="494" y="574"/>
                  <a:pt x="482" y="586"/>
                  <a:pt x="482" y="601"/>
                </a:cubicBezTo>
                <a:cubicBezTo>
                  <a:pt x="482" y="616"/>
                  <a:pt x="494" y="629"/>
                  <a:pt x="509" y="629"/>
                </a:cubicBezTo>
                <a:cubicBezTo>
                  <a:pt x="524" y="629"/>
                  <a:pt x="537" y="616"/>
                  <a:pt x="537" y="601"/>
                </a:cubicBezTo>
                <a:cubicBezTo>
                  <a:pt x="537" y="586"/>
                  <a:pt x="524" y="574"/>
                  <a:pt x="509" y="574"/>
                </a:cubicBezTo>
                <a:close/>
                <a:moveTo>
                  <a:pt x="637" y="700"/>
                </a:moveTo>
                <a:cubicBezTo>
                  <a:pt x="637" y="696"/>
                  <a:pt x="634" y="693"/>
                  <a:pt x="630" y="693"/>
                </a:cubicBezTo>
                <a:cubicBezTo>
                  <a:pt x="106" y="693"/>
                  <a:pt x="106" y="693"/>
                  <a:pt x="106" y="693"/>
                </a:cubicBezTo>
                <a:cubicBezTo>
                  <a:pt x="55" y="693"/>
                  <a:pt x="14" y="652"/>
                  <a:pt x="14" y="601"/>
                </a:cubicBezTo>
                <a:cubicBezTo>
                  <a:pt x="14" y="551"/>
                  <a:pt x="55" y="509"/>
                  <a:pt x="106" y="509"/>
                </a:cubicBezTo>
                <a:cubicBezTo>
                  <a:pt x="630" y="509"/>
                  <a:pt x="630" y="509"/>
                  <a:pt x="630" y="509"/>
                </a:cubicBezTo>
                <a:cubicBezTo>
                  <a:pt x="634" y="509"/>
                  <a:pt x="637" y="506"/>
                  <a:pt x="637" y="502"/>
                </a:cubicBezTo>
                <a:cubicBezTo>
                  <a:pt x="637" y="498"/>
                  <a:pt x="634" y="495"/>
                  <a:pt x="630" y="495"/>
                </a:cubicBezTo>
                <a:cubicBezTo>
                  <a:pt x="106" y="495"/>
                  <a:pt x="106" y="495"/>
                  <a:pt x="106" y="495"/>
                </a:cubicBezTo>
                <a:cubicBezTo>
                  <a:pt x="47" y="495"/>
                  <a:pt x="0" y="543"/>
                  <a:pt x="0" y="601"/>
                </a:cubicBezTo>
                <a:cubicBezTo>
                  <a:pt x="0" y="660"/>
                  <a:pt x="47" y="707"/>
                  <a:pt x="106" y="707"/>
                </a:cubicBezTo>
                <a:cubicBezTo>
                  <a:pt x="630" y="707"/>
                  <a:pt x="630" y="707"/>
                  <a:pt x="630" y="707"/>
                </a:cubicBezTo>
                <a:cubicBezTo>
                  <a:pt x="634" y="707"/>
                  <a:pt x="637" y="704"/>
                  <a:pt x="637" y="70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1" name="Oval 9"/>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0" name="Freeform 28"/>
          <p:cNvSpPr>
            <a:spLocks noEditPoints="1"/>
          </p:cNvSpPr>
          <p:nvPr/>
        </p:nvSpPr>
        <p:spPr bwMode="auto">
          <a:xfrm>
            <a:off x="8398355" y="4820401"/>
            <a:ext cx="668157" cy="696241"/>
          </a:xfrm>
          <a:custGeom>
            <a:avLst/>
            <a:gdLst>
              <a:gd name="T0" fmla="*/ 633 w 647"/>
              <a:gd name="T1" fmla="*/ 245 h 674"/>
              <a:gd name="T2" fmla="*/ 546 w 647"/>
              <a:gd name="T3" fmla="*/ 172 h 674"/>
              <a:gd name="T4" fmla="*/ 536 w 647"/>
              <a:gd name="T5" fmla="*/ 173 h 674"/>
              <a:gd name="T6" fmla="*/ 565 w 647"/>
              <a:gd name="T7" fmla="*/ 124 h 674"/>
              <a:gd name="T8" fmla="*/ 331 w 647"/>
              <a:gd name="T9" fmla="*/ 15 h 674"/>
              <a:gd name="T10" fmla="*/ 324 w 647"/>
              <a:gd name="T11" fmla="*/ 83 h 674"/>
              <a:gd name="T12" fmla="*/ 317 w 647"/>
              <a:gd name="T13" fmla="*/ 15 h 674"/>
              <a:gd name="T14" fmla="*/ 82 w 647"/>
              <a:gd name="T15" fmla="*/ 124 h 674"/>
              <a:gd name="T16" fmla="*/ 111 w 647"/>
              <a:gd name="T17" fmla="*/ 173 h 674"/>
              <a:gd name="T18" fmla="*/ 101 w 647"/>
              <a:gd name="T19" fmla="*/ 172 h 674"/>
              <a:gd name="T20" fmla="*/ 14 w 647"/>
              <a:gd name="T21" fmla="*/ 245 h 674"/>
              <a:gd name="T22" fmla="*/ 6 w 647"/>
              <a:gd name="T23" fmla="*/ 250 h 674"/>
              <a:gd name="T24" fmla="*/ 67 w 647"/>
              <a:gd name="T25" fmla="*/ 120 h 674"/>
              <a:gd name="T26" fmla="*/ 69 w 647"/>
              <a:gd name="T27" fmla="*/ 118 h 674"/>
              <a:gd name="T28" fmla="*/ 324 w 647"/>
              <a:gd name="T29" fmla="*/ 0 h 674"/>
              <a:gd name="T30" fmla="*/ 324 w 647"/>
              <a:gd name="T31" fmla="*/ 0 h 674"/>
              <a:gd name="T32" fmla="*/ 526 w 647"/>
              <a:gd name="T33" fmla="*/ 68 h 674"/>
              <a:gd name="T34" fmla="*/ 579 w 647"/>
              <a:gd name="T35" fmla="*/ 118 h 674"/>
              <a:gd name="T36" fmla="*/ 646 w 647"/>
              <a:gd name="T37" fmla="*/ 241 h 674"/>
              <a:gd name="T38" fmla="*/ 607 w 647"/>
              <a:gd name="T39" fmla="*/ 505 h 674"/>
              <a:gd name="T40" fmla="*/ 324 w 647"/>
              <a:gd name="T41" fmla="*/ 660 h 674"/>
              <a:gd name="T42" fmla="*/ 40 w 647"/>
              <a:gd name="T43" fmla="*/ 505 h 674"/>
              <a:gd name="T44" fmla="*/ 324 w 647"/>
              <a:gd name="T45" fmla="*/ 674 h 674"/>
              <a:gd name="T46" fmla="*/ 607 w 647"/>
              <a:gd name="T47" fmla="*/ 505 h 674"/>
              <a:gd name="T48" fmla="*/ 403 w 647"/>
              <a:gd name="T49" fmla="*/ 439 h 674"/>
              <a:gd name="T50" fmla="*/ 446 w 647"/>
              <a:gd name="T51" fmla="*/ 516 h 674"/>
              <a:gd name="T52" fmla="*/ 206 w 647"/>
              <a:gd name="T53" fmla="*/ 518 h 674"/>
              <a:gd name="T54" fmla="*/ 200 w 647"/>
              <a:gd name="T55" fmla="*/ 510 h 674"/>
              <a:gd name="T56" fmla="*/ 391 w 647"/>
              <a:gd name="T57" fmla="*/ 431 h 674"/>
              <a:gd name="T58" fmla="*/ 552 w 647"/>
              <a:gd name="T59" fmla="*/ 273 h 674"/>
              <a:gd name="T60" fmla="*/ 389 w 647"/>
              <a:gd name="T61" fmla="*/ 446 h 674"/>
              <a:gd name="T62" fmla="*/ 387 w 647"/>
              <a:gd name="T63" fmla="*/ 445 h 674"/>
              <a:gd name="T64" fmla="*/ 216 w 647"/>
              <a:gd name="T65" fmla="*/ 504 h 674"/>
              <a:gd name="T66" fmla="*/ 389 w 647"/>
              <a:gd name="T67" fmla="*/ 44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7" h="674">
                <a:moveTo>
                  <a:pt x="641" y="250"/>
                </a:moveTo>
                <a:cubicBezTo>
                  <a:pt x="638" y="251"/>
                  <a:pt x="634" y="249"/>
                  <a:pt x="633" y="245"/>
                </a:cubicBezTo>
                <a:cubicBezTo>
                  <a:pt x="621" y="205"/>
                  <a:pt x="601" y="167"/>
                  <a:pt x="574" y="135"/>
                </a:cubicBezTo>
                <a:cubicBezTo>
                  <a:pt x="546" y="172"/>
                  <a:pt x="546" y="172"/>
                  <a:pt x="546" y="172"/>
                </a:cubicBezTo>
                <a:cubicBezTo>
                  <a:pt x="544" y="174"/>
                  <a:pt x="542" y="174"/>
                  <a:pt x="540" y="174"/>
                </a:cubicBezTo>
                <a:cubicBezTo>
                  <a:pt x="539" y="174"/>
                  <a:pt x="537" y="174"/>
                  <a:pt x="536" y="173"/>
                </a:cubicBezTo>
                <a:cubicBezTo>
                  <a:pt x="533" y="171"/>
                  <a:pt x="532" y="166"/>
                  <a:pt x="535" y="163"/>
                </a:cubicBezTo>
                <a:cubicBezTo>
                  <a:pt x="565" y="124"/>
                  <a:pt x="565" y="124"/>
                  <a:pt x="565" y="124"/>
                </a:cubicBezTo>
                <a:cubicBezTo>
                  <a:pt x="551" y="107"/>
                  <a:pt x="535" y="93"/>
                  <a:pt x="518" y="80"/>
                </a:cubicBezTo>
                <a:cubicBezTo>
                  <a:pt x="464" y="38"/>
                  <a:pt x="399" y="16"/>
                  <a:pt x="331" y="15"/>
                </a:cubicBezTo>
                <a:cubicBezTo>
                  <a:pt x="331" y="76"/>
                  <a:pt x="331" y="76"/>
                  <a:pt x="331" y="76"/>
                </a:cubicBezTo>
                <a:cubicBezTo>
                  <a:pt x="331" y="79"/>
                  <a:pt x="327" y="83"/>
                  <a:pt x="324" y="83"/>
                </a:cubicBezTo>
                <a:cubicBezTo>
                  <a:pt x="320" y="83"/>
                  <a:pt x="317" y="79"/>
                  <a:pt x="317" y="76"/>
                </a:cubicBezTo>
                <a:cubicBezTo>
                  <a:pt x="317" y="15"/>
                  <a:pt x="317" y="15"/>
                  <a:pt x="317" y="15"/>
                </a:cubicBezTo>
                <a:cubicBezTo>
                  <a:pt x="248" y="16"/>
                  <a:pt x="184" y="38"/>
                  <a:pt x="129" y="80"/>
                </a:cubicBezTo>
                <a:cubicBezTo>
                  <a:pt x="112" y="93"/>
                  <a:pt x="96" y="107"/>
                  <a:pt x="82" y="124"/>
                </a:cubicBezTo>
                <a:cubicBezTo>
                  <a:pt x="112" y="163"/>
                  <a:pt x="112" y="163"/>
                  <a:pt x="112" y="163"/>
                </a:cubicBezTo>
                <a:cubicBezTo>
                  <a:pt x="115" y="166"/>
                  <a:pt x="114" y="171"/>
                  <a:pt x="111" y="173"/>
                </a:cubicBezTo>
                <a:cubicBezTo>
                  <a:pt x="110" y="174"/>
                  <a:pt x="108" y="174"/>
                  <a:pt x="107" y="174"/>
                </a:cubicBezTo>
                <a:cubicBezTo>
                  <a:pt x="105" y="174"/>
                  <a:pt x="103" y="174"/>
                  <a:pt x="101" y="172"/>
                </a:cubicBezTo>
                <a:cubicBezTo>
                  <a:pt x="73" y="135"/>
                  <a:pt x="73" y="135"/>
                  <a:pt x="73" y="135"/>
                </a:cubicBezTo>
                <a:cubicBezTo>
                  <a:pt x="46" y="167"/>
                  <a:pt x="26" y="205"/>
                  <a:pt x="14" y="245"/>
                </a:cubicBezTo>
                <a:cubicBezTo>
                  <a:pt x="14" y="248"/>
                  <a:pt x="11" y="250"/>
                  <a:pt x="8" y="250"/>
                </a:cubicBezTo>
                <a:cubicBezTo>
                  <a:pt x="7" y="250"/>
                  <a:pt x="6" y="250"/>
                  <a:pt x="6" y="250"/>
                </a:cubicBezTo>
                <a:cubicBezTo>
                  <a:pt x="2" y="248"/>
                  <a:pt x="0" y="245"/>
                  <a:pt x="1" y="241"/>
                </a:cubicBezTo>
                <a:cubicBezTo>
                  <a:pt x="14" y="197"/>
                  <a:pt x="37" y="155"/>
                  <a:pt x="67" y="120"/>
                </a:cubicBezTo>
                <a:cubicBezTo>
                  <a:pt x="67" y="119"/>
                  <a:pt x="68" y="118"/>
                  <a:pt x="68" y="118"/>
                </a:cubicBezTo>
                <a:cubicBezTo>
                  <a:pt x="68" y="118"/>
                  <a:pt x="69" y="118"/>
                  <a:pt x="69" y="118"/>
                </a:cubicBezTo>
                <a:cubicBezTo>
                  <a:pt x="84" y="99"/>
                  <a:pt x="102" y="83"/>
                  <a:pt x="121" y="68"/>
                </a:cubicBezTo>
                <a:cubicBezTo>
                  <a:pt x="179" y="24"/>
                  <a:pt x="250" y="0"/>
                  <a:pt x="324" y="0"/>
                </a:cubicBezTo>
                <a:cubicBezTo>
                  <a:pt x="324" y="0"/>
                  <a:pt x="324" y="0"/>
                  <a:pt x="324" y="0"/>
                </a:cubicBezTo>
                <a:cubicBezTo>
                  <a:pt x="324" y="0"/>
                  <a:pt x="324" y="0"/>
                  <a:pt x="324" y="0"/>
                </a:cubicBezTo>
                <a:cubicBezTo>
                  <a:pt x="324" y="0"/>
                  <a:pt x="324" y="0"/>
                  <a:pt x="324" y="0"/>
                </a:cubicBezTo>
                <a:cubicBezTo>
                  <a:pt x="398" y="0"/>
                  <a:pt x="468" y="24"/>
                  <a:pt x="526" y="68"/>
                </a:cubicBezTo>
                <a:cubicBezTo>
                  <a:pt x="546" y="83"/>
                  <a:pt x="563" y="99"/>
                  <a:pt x="579" y="118"/>
                </a:cubicBezTo>
                <a:cubicBezTo>
                  <a:pt x="579" y="118"/>
                  <a:pt x="579" y="118"/>
                  <a:pt x="579" y="118"/>
                </a:cubicBezTo>
                <a:cubicBezTo>
                  <a:pt x="579" y="118"/>
                  <a:pt x="580" y="119"/>
                  <a:pt x="581" y="120"/>
                </a:cubicBezTo>
                <a:cubicBezTo>
                  <a:pt x="610" y="155"/>
                  <a:pt x="633" y="197"/>
                  <a:pt x="646" y="241"/>
                </a:cubicBezTo>
                <a:cubicBezTo>
                  <a:pt x="647" y="245"/>
                  <a:pt x="645" y="248"/>
                  <a:pt x="641" y="250"/>
                </a:cubicBezTo>
                <a:close/>
                <a:moveTo>
                  <a:pt x="607" y="505"/>
                </a:moveTo>
                <a:cubicBezTo>
                  <a:pt x="603" y="503"/>
                  <a:pt x="599" y="504"/>
                  <a:pt x="597" y="508"/>
                </a:cubicBezTo>
                <a:cubicBezTo>
                  <a:pt x="537" y="603"/>
                  <a:pt x="435" y="660"/>
                  <a:pt x="324" y="660"/>
                </a:cubicBezTo>
                <a:cubicBezTo>
                  <a:pt x="212" y="660"/>
                  <a:pt x="110" y="603"/>
                  <a:pt x="50" y="508"/>
                </a:cubicBezTo>
                <a:cubicBezTo>
                  <a:pt x="48" y="504"/>
                  <a:pt x="44" y="503"/>
                  <a:pt x="40" y="505"/>
                </a:cubicBezTo>
                <a:cubicBezTo>
                  <a:pt x="37" y="507"/>
                  <a:pt x="36" y="512"/>
                  <a:pt x="38" y="515"/>
                </a:cubicBezTo>
                <a:cubicBezTo>
                  <a:pt x="100" y="614"/>
                  <a:pt x="207" y="674"/>
                  <a:pt x="324" y="674"/>
                </a:cubicBezTo>
                <a:cubicBezTo>
                  <a:pt x="440" y="674"/>
                  <a:pt x="547" y="614"/>
                  <a:pt x="609" y="515"/>
                </a:cubicBezTo>
                <a:cubicBezTo>
                  <a:pt x="611" y="512"/>
                  <a:pt x="610" y="507"/>
                  <a:pt x="607" y="505"/>
                </a:cubicBezTo>
                <a:close/>
                <a:moveTo>
                  <a:pt x="552" y="283"/>
                </a:moveTo>
                <a:cubicBezTo>
                  <a:pt x="403" y="439"/>
                  <a:pt x="403" y="439"/>
                  <a:pt x="403" y="439"/>
                </a:cubicBezTo>
                <a:cubicBezTo>
                  <a:pt x="425" y="456"/>
                  <a:pt x="441" y="481"/>
                  <a:pt x="447" y="510"/>
                </a:cubicBezTo>
                <a:cubicBezTo>
                  <a:pt x="448" y="512"/>
                  <a:pt x="447" y="514"/>
                  <a:pt x="446" y="516"/>
                </a:cubicBezTo>
                <a:cubicBezTo>
                  <a:pt x="445" y="517"/>
                  <a:pt x="443" y="518"/>
                  <a:pt x="441" y="518"/>
                </a:cubicBezTo>
                <a:cubicBezTo>
                  <a:pt x="206" y="518"/>
                  <a:pt x="206" y="518"/>
                  <a:pt x="206" y="518"/>
                </a:cubicBezTo>
                <a:cubicBezTo>
                  <a:pt x="204" y="518"/>
                  <a:pt x="202" y="517"/>
                  <a:pt x="201" y="516"/>
                </a:cubicBezTo>
                <a:cubicBezTo>
                  <a:pt x="200" y="514"/>
                  <a:pt x="199" y="512"/>
                  <a:pt x="200" y="510"/>
                </a:cubicBezTo>
                <a:cubicBezTo>
                  <a:pt x="213" y="452"/>
                  <a:pt x="264" y="411"/>
                  <a:pt x="324" y="411"/>
                </a:cubicBezTo>
                <a:cubicBezTo>
                  <a:pt x="348" y="411"/>
                  <a:pt x="371" y="418"/>
                  <a:pt x="391" y="431"/>
                </a:cubicBezTo>
                <a:cubicBezTo>
                  <a:pt x="542" y="273"/>
                  <a:pt x="542" y="273"/>
                  <a:pt x="542" y="273"/>
                </a:cubicBezTo>
                <a:cubicBezTo>
                  <a:pt x="545" y="270"/>
                  <a:pt x="549" y="270"/>
                  <a:pt x="552" y="273"/>
                </a:cubicBezTo>
                <a:cubicBezTo>
                  <a:pt x="555" y="275"/>
                  <a:pt x="555" y="280"/>
                  <a:pt x="552" y="283"/>
                </a:cubicBezTo>
                <a:close/>
                <a:moveTo>
                  <a:pt x="389" y="446"/>
                </a:moveTo>
                <a:cubicBezTo>
                  <a:pt x="388" y="446"/>
                  <a:pt x="388" y="445"/>
                  <a:pt x="387" y="445"/>
                </a:cubicBezTo>
                <a:cubicBezTo>
                  <a:pt x="387" y="445"/>
                  <a:pt x="387" y="445"/>
                  <a:pt x="387" y="445"/>
                </a:cubicBezTo>
                <a:cubicBezTo>
                  <a:pt x="369" y="432"/>
                  <a:pt x="347" y="425"/>
                  <a:pt x="324" y="425"/>
                </a:cubicBezTo>
                <a:cubicBezTo>
                  <a:pt x="274" y="425"/>
                  <a:pt x="230" y="457"/>
                  <a:pt x="216" y="504"/>
                </a:cubicBezTo>
                <a:cubicBezTo>
                  <a:pt x="431" y="504"/>
                  <a:pt x="431" y="504"/>
                  <a:pt x="431" y="504"/>
                </a:cubicBezTo>
                <a:cubicBezTo>
                  <a:pt x="424" y="480"/>
                  <a:pt x="409" y="460"/>
                  <a:pt x="389" y="44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8" name="Oval 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3" name="Freeform 31"/>
          <p:cNvSpPr>
            <a:spLocks noEditPoints="1"/>
          </p:cNvSpPr>
          <p:nvPr/>
        </p:nvSpPr>
        <p:spPr bwMode="auto">
          <a:xfrm>
            <a:off x="1579322" y="4807718"/>
            <a:ext cx="516958" cy="720295"/>
          </a:xfrm>
          <a:custGeom>
            <a:avLst/>
            <a:gdLst>
              <a:gd name="T0" fmla="*/ 208 w 501"/>
              <a:gd name="T1" fmla="*/ 697 h 697"/>
              <a:gd name="T2" fmla="*/ 206 w 501"/>
              <a:gd name="T3" fmla="*/ 697 h 697"/>
              <a:gd name="T4" fmla="*/ 0 w 501"/>
              <a:gd name="T5" fmla="*/ 454 h 697"/>
              <a:gd name="T6" fmla="*/ 77 w 501"/>
              <a:gd name="T7" fmla="*/ 283 h 697"/>
              <a:gd name="T8" fmla="*/ 130 w 501"/>
              <a:gd name="T9" fmla="*/ 206 h 697"/>
              <a:gd name="T10" fmla="*/ 190 w 501"/>
              <a:gd name="T11" fmla="*/ 7 h 697"/>
              <a:gd name="T12" fmla="*/ 194 w 501"/>
              <a:gd name="T13" fmla="*/ 1 h 697"/>
              <a:gd name="T14" fmla="*/ 201 w 501"/>
              <a:gd name="T15" fmla="*/ 1 h 697"/>
              <a:gd name="T16" fmla="*/ 501 w 501"/>
              <a:gd name="T17" fmla="*/ 410 h 697"/>
              <a:gd name="T18" fmla="*/ 307 w 501"/>
              <a:gd name="T19" fmla="*/ 692 h 697"/>
              <a:gd name="T20" fmla="*/ 300 w 501"/>
              <a:gd name="T21" fmla="*/ 690 h 697"/>
              <a:gd name="T22" fmla="*/ 299 w 501"/>
              <a:gd name="T23" fmla="*/ 683 h 697"/>
              <a:gd name="T24" fmla="*/ 328 w 501"/>
              <a:gd name="T25" fmla="*/ 570 h 697"/>
              <a:gd name="T26" fmla="*/ 259 w 501"/>
              <a:gd name="T27" fmla="*/ 458 h 697"/>
              <a:gd name="T28" fmla="*/ 209 w 501"/>
              <a:gd name="T29" fmla="*/ 546 h 697"/>
              <a:gd name="T30" fmla="*/ 177 w 501"/>
              <a:gd name="T31" fmla="*/ 611 h 697"/>
              <a:gd name="T32" fmla="*/ 213 w 501"/>
              <a:gd name="T33" fmla="*/ 685 h 697"/>
              <a:gd name="T34" fmla="*/ 215 w 501"/>
              <a:gd name="T35" fmla="*/ 690 h 697"/>
              <a:gd name="T36" fmla="*/ 208 w 501"/>
              <a:gd name="T37" fmla="*/ 697 h 697"/>
              <a:gd name="T38" fmla="*/ 208 w 501"/>
              <a:gd name="T39" fmla="*/ 697 h 697"/>
              <a:gd name="T40" fmla="*/ 203 w 501"/>
              <a:gd name="T41" fmla="*/ 19 h 697"/>
              <a:gd name="T42" fmla="*/ 143 w 501"/>
              <a:gd name="T43" fmla="*/ 213 h 697"/>
              <a:gd name="T44" fmla="*/ 87 w 501"/>
              <a:gd name="T45" fmla="*/ 292 h 697"/>
              <a:gd name="T46" fmla="*/ 14 w 501"/>
              <a:gd name="T47" fmla="*/ 454 h 697"/>
              <a:gd name="T48" fmla="*/ 188 w 501"/>
              <a:gd name="T49" fmla="*/ 676 h 697"/>
              <a:gd name="T50" fmla="*/ 163 w 501"/>
              <a:gd name="T51" fmla="*/ 611 h 697"/>
              <a:gd name="T52" fmla="*/ 198 w 501"/>
              <a:gd name="T53" fmla="*/ 538 h 697"/>
              <a:gd name="T54" fmla="*/ 249 w 501"/>
              <a:gd name="T55" fmla="*/ 445 h 697"/>
              <a:gd name="T56" fmla="*/ 253 w 501"/>
              <a:gd name="T57" fmla="*/ 440 h 697"/>
              <a:gd name="T58" fmla="*/ 259 w 501"/>
              <a:gd name="T59" fmla="*/ 441 h 697"/>
              <a:gd name="T60" fmla="*/ 342 w 501"/>
              <a:gd name="T61" fmla="*/ 570 h 697"/>
              <a:gd name="T62" fmla="*/ 318 w 501"/>
              <a:gd name="T63" fmla="*/ 674 h 697"/>
              <a:gd name="T64" fmla="*/ 487 w 501"/>
              <a:gd name="T65" fmla="*/ 410 h 697"/>
              <a:gd name="T66" fmla="*/ 203 w 501"/>
              <a:gd name="T67" fmla="*/ 19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697">
                <a:moveTo>
                  <a:pt x="208" y="697"/>
                </a:moveTo>
                <a:cubicBezTo>
                  <a:pt x="207" y="697"/>
                  <a:pt x="207" y="697"/>
                  <a:pt x="206" y="697"/>
                </a:cubicBezTo>
                <a:cubicBezTo>
                  <a:pt x="83" y="658"/>
                  <a:pt x="0" y="561"/>
                  <a:pt x="0" y="454"/>
                </a:cubicBezTo>
                <a:cubicBezTo>
                  <a:pt x="0" y="379"/>
                  <a:pt x="39" y="330"/>
                  <a:pt x="77" y="283"/>
                </a:cubicBezTo>
                <a:cubicBezTo>
                  <a:pt x="96" y="259"/>
                  <a:pt x="115" y="234"/>
                  <a:pt x="130" y="206"/>
                </a:cubicBezTo>
                <a:cubicBezTo>
                  <a:pt x="170" y="129"/>
                  <a:pt x="185" y="48"/>
                  <a:pt x="190" y="7"/>
                </a:cubicBezTo>
                <a:cubicBezTo>
                  <a:pt x="191" y="4"/>
                  <a:pt x="192" y="2"/>
                  <a:pt x="194" y="1"/>
                </a:cubicBezTo>
                <a:cubicBezTo>
                  <a:pt x="196" y="0"/>
                  <a:pt x="199" y="0"/>
                  <a:pt x="201" y="1"/>
                </a:cubicBezTo>
                <a:cubicBezTo>
                  <a:pt x="308" y="61"/>
                  <a:pt x="501" y="249"/>
                  <a:pt x="501" y="410"/>
                </a:cubicBezTo>
                <a:cubicBezTo>
                  <a:pt x="501" y="577"/>
                  <a:pt x="382" y="672"/>
                  <a:pt x="307" y="692"/>
                </a:cubicBezTo>
                <a:cubicBezTo>
                  <a:pt x="304" y="693"/>
                  <a:pt x="301" y="692"/>
                  <a:pt x="300" y="690"/>
                </a:cubicBezTo>
                <a:cubicBezTo>
                  <a:pt x="298" y="688"/>
                  <a:pt x="297" y="685"/>
                  <a:pt x="299" y="683"/>
                </a:cubicBezTo>
                <a:cubicBezTo>
                  <a:pt x="313" y="652"/>
                  <a:pt x="328" y="602"/>
                  <a:pt x="328" y="570"/>
                </a:cubicBezTo>
                <a:cubicBezTo>
                  <a:pt x="328" y="530"/>
                  <a:pt x="306" y="494"/>
                  <a:pt x="259" y="458"/>
                </a:cubicBezTo>
                <a:cubicBezTo>
                  <a:pt x="247" y="497"/>
                  <a:pt x="227" y="523"/>
                  <a:pt x="209" y="546"/>
                </a:cubicBezTo>
                <a:cubicBezTo>
                  <a:pt x="191" y="570"/>
                  <a:pt x="177" y="588"/>
                  <a:pt x="177" y="611"/>
                </a:cubicBezTo>
                <a:cubicBezTo>
                  <a:pt x="177" y="640"/>
                  <a:pt x="204" y="676"/>
                  <a:pt x="213" y="685"/>
                </a:cubicBezTo>
                <a:cubicBezTo>
                  <a:pt x="214" y="686"/>
                  <a:pt x="215" y="688"/>
                  <a:pt x="215" y="690"/>
                </a:cubicBezTo>
                <a:cubicBezTo>
                  <a:pt x="215" y="694"/>
                  <a:pt x="212" y="697"/>
                  <a:pt x="208" y="697"/>
                </a:cubicBezTo>
                <a:cubicBezTo>
                  <a:pt x="208" y="697"/>
                  <a:pt x="208" y="697"/>
                  <a:pt x="208" y="697"/>
                </a:cubicBezTo>
                <a:close/>
                <a:moveTo>
                  <a:pt x="203" y="19"/>
                </a:moveTo>
                <a:cubicBezTo>
                  <a:pt x="196" y="63"/>
                  <a:pt x="181" y="140"/>
                  <a:pt x="143" y="213"/>
                </a:cubicBezTo>
                <a:cubicBezTo>
                  <a:pt x="127" y="242"/>
                  <a:pt x="107" y="267"/>
                  <a:pt x="87" y="292"/>
                </a:cubicBezTo>
                <a:cubicBezTo>
                  <a:pt x="50" y="339"/>
                  <a:pt x="14" y="384"/>
                  <a:pt x="14" y="454"/>
                </a:cubicBezTo>
                <a:cubicBezTo>
                  <a:pt x="14" y="548"/>
                  <a:pt x="83" y="635"/>
                  <a:pt x="188" y="676"/>
                </a:cubicBezTo>
                <a:cubicBezTo>
                  <a:pt x="176" y="658"/>
                  <a:pt x="163" y="633"/>
                  <a:pt x="163" y="611"/>
                </a:cubicBezTo>
                <a:cubicBezTo>
                  <a:pt x="163" y="583"/>
                  <a:pt x="179" y="562"/>
                  <a:pt x="198" y="538"/>
                </a:cubicBezTo>
                <a:cubicBezTo>
                  <a:pt x="217" y="513"/>
                  <a:pt x="238" y="486"/>
                  <a:pt x="249" y="445"/>
                </a:cubicBezTo>
                <a:cubicBezTo>
                  <a:pt x="249" y="443"/>
                  <a:pt x="251" y="441"/>
                  <a:pt x="253" y="440"/>
                </a:cubicBezTo>
                <a:cubicBezTo>
                  <a:pt x="255" y="439"/>
                  <a:pt x="258" y="440"/>
                  <a:pt x="259" y="441"/>
                </a:cubicBezTo>
                <a:cubicBezTo>
                  <a:pt x="315" y="481"/>
                  <a:pt x="342" y="523"/>
                  <a:pt x="342" y="570"/>
                </a:cubicBezTo>
                <a:cubicBezTo>
                  <a:pt x="342" y="600"/>
                  <a:pt x="330" y="642"/>
                  <a:pt x="318" y="674"/>
                </a:cubicBezTo>
                <a:cubicBezTo>
                  <a:pt x="388" y="647"/>
                  <a:pt x="487" y="559"/>
                  <a:pt x="487" y="410"/>
                </a:cubicBezTo>
                <a:cubicBezTo>
                  <a:pt x="487" y="259"/>
                  <a:pt x="309" y="82"/>
                  <a:pt x="203" y="1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3" name="Oval 1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8" name="Freeform 36"/>
          <p:cNvSpPr>
            <a:spLocks noEditPoints="1"/>
          </p:cNvSpPr>
          <p:nvPr/>
        </p:nvSpPr>
        <p:spPr bwMode="auto">
          <a:xfrm>
            <a:off x="5053294" y="4801595"/>
            <a:ext cx="463209" cy="733415"/>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9" name="Freeform 37"/>
          <p:cNvSpPr>
            <a:spLocks noEditPoints="1"/>
          </p:cNvSpPr>
          <p:nvPr/>
        </p:nvSpPr>
        <p:spPr bwMode="auto">
          <a:xfrm>
            <a:off x="3323518" y="4781040"/>
            <a:ext cx="475881" cy="774525"/>
          </a:xfrm>
          <a:custGeom>
            <a:avLst/>
            <a:gdLst>
              <a:gd name="T0" fmla="*/ 155 w 461"/>
              <a:gd name="T1" fmla="*/ 661 h 750"/>
              <a:gd name="T2" fmla="*/ 155 w 461"/>
              <a:gd name="T3" fmla="*/ 594 h 750"/>
              <a:gd name="T4" fmla="*/ 340 w 461"/>
              <a:gd name="T5" fmla="*/ 627 h 750"/>
              <a:gd name="T6" fmla="*/ 155 w 461"/>
              <a:gd name="T7" fmla="*/ 608 h 750"/>
              <a:gd name="T8" fmla="*/ 155 w 461"/>
              <a:gd name="T9" fmla="*/ 647 h 750"/>
              <a:gd name="T10" fmla="*/ 326 w 461"/>
              <a:gd name="T11" fmla="*/ 627 h 750"/>
              <a:gd name="T12" fmla="*/ 155 w 461"/>
              <a:gd name="T13" fmla="*/ 608 h 750"/>
              <a:gd name="T14" fmla="*/ 155 w 461"/>
              <a:gd name="T15" fmla="*/ 715 h 750"/>
              <a:gd name="T16" fmla="*/ 155 w 461"/>
              <a:gd name="T17" fmla="*/ 647 h 750"/>
              <a:gd name="T18" fmla="*/ 340 w 461"/>
              <a:gd name="T19" fmla="*/ 681 h 750"/>
              <a:gd name="T20" fmla="*/ 155 w 461"/>
              <a:gd name="T21" fmla="*/ 661 h 750"/>
              <a:gd name="T22" fmla="*/ 155 w 461"/>
              <a:gd name="T23" fmla="*/ 701 h 750"/>
              <a:gd name="T24" fmla="*/ 326 w 461"/>
              <a:gd name="T25" fmla="*/ 681 h 750"/>
              <a:gd name="T26" fmla="*/ 155 w 461"/>
              <a:gd name="T27" fmla="*/ 661 h 750"/>
              <a:gd name="T28" fmla="*/ 296 w 461"/>
              <a:gd name="T29" fmla="*/ 701 h 750"/>
              <a:gd name="T30" fmla="*/ 230 w 461"/>
              <a:gd name="T31" fmla="*/ 736 h 750"/>
              <a:gd name="T32" fmla="*/ 165 w 461"/>
              <a:gd name="T33" fmla="*/ 701 h 750"/>
              <a:gd name="T34" fmla="*/ 230 w 461"/>
              <a:gd name="T35" fmla="*/ 750 h 750"/>
              <a:gd name="T36" fmla="*/ 303 w 461"/>
              <a:gd name="T37" fmla="*/ 554 h 750"/>
              <a:gd name="T38" fmla="*/ 95 w 461"/>
              <a:gd name="T39" fmla="*/ 491 h 750"/>
              <a:gd name="T40" fmla="*/ 65 w 461"/>
              <a:gd name="T41" fmla="*/ 391 h 750"/>
              <a:gd name="T42" fmla="*/ 231 w 461"/>
              <a:gd name="T43" fmla="*/ 0 h 750"/>
              <a:gd name="T44" fmla="*/ 396 w 461"/>
              <a:gd name="T45" fmla="*/ 391 h 750"/>
              <a:gd name="T46" fmla="*/ 366 w 461"/>
              <a:gd name="T47" fmla="*/ 491 h 750"/>
              <a:gd name="T48" fmla="*/ 231 w 461"/>
              <a:gd name="T49" fmla="*/ 14 h 750"/>
              <a:gd name="T50" fmla="*/ 75 w 461"/>
              <a:gd name="T51" fmla="*/ 381 h 750"/>
              <a:gd name="T52" fmla="*/ 109 w 461"/>
              <a:gd name="T53" fmla="*/ 491 h 750"/>
              <a:gd name="T54" fmla="*/ 303 w 461"/>
              <a:gd name="T55" fmla="*/ 540 h 750"/>
              <a:gd name="T56" fmla="*/ 352 w 461"/>
              <a:gd name="T57" fmla="*/ 448 h 750"/>
              <a:gd name="T58" fmla="*/ 447 w 461"/>
              <a:gd name="T59" fmla="*/ 231 h 750"/>
              <a:gd name="T60" fmla="*/ 306 w 461"/>
              <a:gd name="T61" fmla="*/ 608 h 750"/>
              <a:gd name="T62" fmla="*/ 121 w 461"/>
              <a:gd name="T63" fmla="*/ 574 h 750"/>
              <a:gd name="T64" fmla="*/ 306 w 461"/>
              <a:gd name="T65" fmla="*/ 540 h 750"/>
              <a:gd name="T66" fmla="*/ 306 w 461"/>
              <a:gd name="T67" fmla="*/ 608 h 750"/>
              <a:gd name="T68" fmla="*/ 135 w 461"/>
              <a:gd name="T69" fmla="*/ 574 h 750"/>
              <a:gd name="T70" fmla="*/ 306 w 461"/>
              <a:gd name="T71" fmla="*/ 594 h 750"/>
              <a:gd name="T72" fmla="*/ 306 w 461"/>
              <a:gd name="T73" fmla="*/ 554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 h="750">
                <a:moveTo>
                  <a:pt x="306" y="661"/>
                </a:moveTo>
                <a:cubicBezTo>
                  <a:pt x="155" y="661"/>
                  <a:pt x="155" y="661"/>
                  <a:pt x="155" y="661"/>
                </a:cubicBezTo>
                <a:cubicBezTo>
                  <a:pt x="137" y="661"/>
                  <a:pt x="121" y="646"/>
                  <a:pt x="121" y="627"/>
                </a:cubicBezTo>
                <a:cubicBezTo>
                  <a:pt x="121" y="609"/>
                  <a:pt x="137" y="594"/>
                  <a:pt x="155" y="594"/>
                </a:cubicBezTo>
                <a:cubicBezTo>
                  <a:pt x="306" y="594"/>
                  <a:pt x="306" y="594"/>
                  <a:pt x="306" y="594"/>
                </a:cubicBezTo>
                <a:cubicBezTo>
                  <a:pt x="324" y="594"/>
                  <a:pt x="340" y="609"/>
                  <a:pt x="340" y="627"/>
                </a:cubicBezTo>
                <a:cubicBezTo>
                  <a:pt x="340" y="646"/>
                  <a:pt x="324" y="661"/>
                  <a:pt x="306" y="661"/>
                </a:cubicBezTo>
                <a:close/>
                <a:moveTo>
                  <a:pt x="155" y="608"/>
                </a:moveTo>
                <a:cubicBezTo>
                  <a:pt x="144" y="608"/>
                  <a:pt x="135" y="617"/>
                  <a:pt x="135" y="627"/>
                </a:cubicBezTo>
                <a:cubicBezTo>
                  <a:pt x="135" y="638"/>
                  <a:pt x="144" y="647"/>
                  <a:pt x="155" y="647"/>
                </a:cubicBezTo>
                <a:cubicBezTo>
                  <a:pt x="306" y="647"/>
                  <a:pt x="306" y="647"/>
                  <a:pt x="306" y="647"/>
                </a:cubicBezTo>
                <a:cubicBezTo>
                  <a:pt x="317" y="647"/>
                  <a:pt x="326" y="638"/>
                  <a:pt x="326" y="627"/>
                </a:cubicBezTo>
                <a:cubicBezTo>
                  <a:pt x="326" y="617"/>
                  <a:pt x="317" y="608"/>
                  <a:pt x="306" y="608"/>
                </a:cubicBezTo>
                <a:lnTo>
                  <a:pt x="155" y="608"/>
                </a:lnTo>
                <a:close/>
                <a:moveTo>
                  <a:pt x="306" y="715"/>
                </a:moveTo>
                <a:cubicBezTo>
                  <a:pt x="155" y="715"/>
                  <a:pt x="155" y="715"/>
                  <a:pt x="155" y="715"/>
                </a:cubicBezTo>
                <a:cubicBezTo>
                  <a:pt x="137" y="715"/>
                  <a:pt x="121" y="700"/>
                  <a:pt x="121" y="681"/>
                </a:cubicBezTo>
                <a:cubicBezTo>
                  <a:pt x="121" y="662"/>
                  <a:pt x="137" y="647"/>
                  <a:pt x="155" y="647"/>
                </a:cubicBezTo>
                <a:cubicBezTo>
                  <a:pt x="306" y="647"/>
                  <a:pt x="306" y="647"/>
                  <a:pt x="306" y="647"/>
                </a:cubicBezTo>
                <a:cubicBezTo>
                  <a:pt x="324" y="647"/>
                  <a:pt x="340" y="662"/>
                  <a:pt x="340" y="681"/>
                </a:cubicBezTo>
                <a:cubicBezTo>
                  <a:pt x="340" y="700"/>
                  <a:pt x="324" y="715"/>
                  <a:pt x="306" y="715"/>
                </a:cubicBezTo>
                <a:close/>
                <a:moveTo>
                  <a:pt x="155" y="661"/>
                </a:moveTo>
                <a:cubicBezTo>
                  <a:pt x="144" y="661"/>
                  <a:pt x="135" y="670"/>
                  <a:pt x="135" y="681"/>
                </a:cubicBezTo>
                <a:cubicBezTo>
                  <a:pt x="135" y="692"/>
                  <a:pt x="144" y="701"/>
                  <a:pt x="155" y="701"/>
                </a:cubicBezTo>
                <a:cubicBezTo>
                  <a:pt x="306" y="701"/>
                  <a:pt x="306" y="701"/>
                  <a:pt x="306" y="701"/>
                </a:cubicBezTo>
                <a:cubicBezTo>
                  <a:pt x="317" y="701"/>
                  <a:pt x="326" y="692"/>
                  <a:pt x="326" y="681"/>
                </a:cubicBezTo>
                <a:cubicBezTo>
                  <a:pt x="326" y="670"/>
                  <a:pt x="317" y="661"/>
                  <a:pt x="306" y="661"/>
                </a:cubicBezTo>
                <a:lnTo>
                  <a:pt x="155" y="661"/>
                </a:lnTo>
                <a:close/>
                <a:moveTo>
                  <a:pt x="303" y="708"/>
                </a:moveTo>
                <a:cubicBezTo>
                  <a:pt x="303" y="704"/>
                  <a:pt x="300" y="701"/>
                  <a:pt x="296" y="701"/>
                </a:cubicBezTo>
                <a:cubicBezTo>
                  <a:pt x="293" y="701"/>
                  <a:pt x="289" y="704"/>
                  <a:pt x="289" y="708"/>
                </a:cubicBezTo>
                <a:cubicBezTo>
                  <a:pt x="289" y="721"/>
                  <a:pt x="265" y="736"/>
                  <a:pt x="230" y="736"/>
                </a:cubicBezTo>
                <a:cubicBezTo>
                  <a:pt x="196" y="736"/>
                  <a:pt x="172" y="721"/>
                  <a:pt x="172" y="708"/>
                </a:cubicBezTo>
                <a:cubicBezTo>
                  <a:pt x="172" y="704"/>
                  <a:pt x="169" y="701"/>
                  <a:pt x="165" y="701"/>
                </a:cubicBezTo>
                <a:cubicBezTo>
                  <a:pt x="161" y="701"/>
                  <a:pt x="158" y="704"/>
                  <a:pt x="158" y="708"/>
                </a:cubicBezTo>
                <a:cubicBezTo>
                  <a:pt x="158" y="731"/>
                  <a:pt x="190" y="750"/>
                  <a:pt x="230" y="750"/>
                </a:cubicBezTo>
                <a:cubicBezTo>
                  <a:pt x="271" y="750"/>
                  <a:pt x="303" y="731"/>
                  <a:pt x="303" y="708"/>
                </a:cubicBezTo>
                <a:close/>
                <a:moveTo>
                  <a:pt x="303" y="554"/>
                </a:moveTo>
                <a:cubicBezTo>
                  <a:pt x="158" y="554"/>
                  <a:pt x="158" y="554"/>
                  <a:pt x="158" y="554"/>
                </a:cubicBezTo>
                <a:cubicBezTo>
                  <a:pt x="123" y="554"/>
                  <a:pt x="95" y="526"/>
                  <a:pt x="95" y="491"/>
                </a:cubicBezTo>
                <a:cubicBezTo>
                  <a:pt x="95" y="448"/>
                  <a:pt x="95" y="448"/>
                  <a:pt x="95" y="448"/>
                </a:cubicBezTo>
                <a:cubicBezTo>
                  <a:pt x="95" y="424"/>
                  <a:pt x="85" y="410"/>
                  <a:pt x="65" y="391"/>
                </a:cubicBezTo>
                <a:cubicBezTo>
                  <a:pt x="24" y="350"/>
                  <a:pt x="0" y="292"/>
                  <a:pt x="0" y="231"/>
                </a:cubicBezTo>
                <a:cubicBezTo>
                  <a:pt x="0" y="104"/>
                  <a:pt x="104" y="0"/>
                  <a:pt x="231" y="0"/>
                </a:cubicBezTo>
                <a:cubicBezTo>
                  <a:pt x="358" y="0"/>
                  <a:pt x="461" y="104"/>
                  <a:pt x="461" y="231"/>
                </a:cubicBezTo>
                <a:cubicBezTo>
                  <a:pt x="461" y="292"/>
                  <a:pt x="437" y="350"/>
                  <a:pt x="396" y="391"/>
                </a:cubicBezTo>
                <a:cubicBezTo>
                  <a:pt x="376" y="410"/>
                  <a:pt x="366" y="424"/>
                  <a:pt x="366" y="448"/>
                </a:cubicBezTo>
                <a:cubicBezTo>
                  <a:pt x="366" y="491"/>
                  <a:pt x="366" y="491"/>
                  <a:pt x="366" y="491"/>
                </a:cubicBezTo>
                <a:cubicBezTo>
                  <a:pt x="366" y="526"/>
                  <a:pt x="338" y="554"/>
                  <a:pt x="303" y="554"/>
                </a:cubicBezTo>
                <a:close/>
                <a:moveTo>
                  <a:pt x="231" y="14"/>
                </a:moveTo>
                <a:cubicBezTo>
                  <a:pt x="111" y="14"/>
                  <a:pt x="14" y="111"/>
                  <a:pt x="14" y="231"/>
                </a:cubicBezTo>
                <a:cubicBezTo>
                  <a:pt x="14" y="288"/>
                  <a:pt x="36" y="343"/>
                  <a:pt x="75" y="381"/>
                </a:cubicBezTo>
                <a:cubicBezTo>
                  <a:pt x="96" y="402"/>
                  <a:pt x="109" y="420"/>
                  <a:pt x="109" y="448"/>
                </a:cubicBezTo>
                <a:cubicBezTo>
                  <a:pt x="109" y="491"/>
                  <a:pt x="109" y="491"/>
                  <a:pt x="109" y="491"/>
                </a:cubicBezTo>
                <a:cubicBezTo>
                  <a:pt x="109" y="518"/>
                  <a:pt x="131" y="540"/>
                  <a:pt x="158" y="540"/>
                </a:cubicBezTo>
                <a:cubicBezTo>
                  <a:pt x="303" y="540"/>
                  <a:pt x="303" y="540"/>
                  <a:pt x="303" y="540"/>
                </a:cubicBezTo>
                <a:cubicBezTo>
                  <a:pt x="330" y="540"/>
                  <a:pt x="352" y="518"/>
                  <a:pt x="352" y="491"/>
                </a:cubicBezTo>
                <a:cubicBezTo>
                  <a:pt x="352" y="448"/>
                  <a:pt x="352" y="448"/>
                  <a:pt x="352" y="448"/>
                </a:cubicBezTo>
                <a:cubicBezTo>
                  <a:pt x="352" y="420"/>
                  <a:pt x="365" y="402"/>
                  <a:pt x="386" y="381"/>
                </a:cubicBezTo>
                <a:cubicBezTo>
                  <a:pt x="425" y="343"/>
                  <a:pt x="447" y="288"/>
                  <a:pt x="447" y="231"/>
                </a:cubicBezTo>
                <a:cubicBezTo>
                  <a:pt x="447" y="111"/>
                  <a:pt x="350" y="14"/>
                  <a:pt x="231" y="14"/>
                </a:cubicBezTo>
                <a:close/>
                <a:moveTo>
                  <a:pt x="306" y="608"/>
                </a:moveTo>
                <a:cubicBezTo>
                  <a:pt x="155" y="608"/>
                  <a:pt x="155" y="608"/>
                  <a:pt x="155" y="608"/>
                </a:cubicBezTo>
                <a:cubicBezTo>
                  <a:pt x="137" y="608"/>
                  <a:pt x="121" y="592"/>
                  <a:pt x="121" y="574"/>
                </a:cubicBezTo>
                <a:cubicBezTo>
                  <a:pt x="121" y="555"/>
                  <a:pt x="137" y="540"/>
                  <a:pt x="155" y="540"/>
                </a:cubicBezTo>
                <a:cubicBezTo>
                  <a:pt x="306" y="540"/>
                  <a:pt x="306" y="540"/>
                  <a:pt x="306" y="540"/>
                </a:cubicBezTo>
                <a:cubicBezTo>
                  <a:pt x="324" y="540"/>
                  <a:pt x="340" y="555"/>
                  <a:pt x="340" y="574"/>
                </a:cubicBezTo>
                <a:cubicBezTo>
                  <a:pt x="340" y="592"/>
                  <a:pt x="324" y="608"/>
                  <a:pt x="306" y="608"/>
                </a:cubicBezTo>
                <a:close/>
                <a:moveTo>
                  <a:pt x="155" y="554"/>
                </a:moveTo>
                <a:cubicBezTo>
                  <a:pt x="144" y="554"/>
                  <a:pt x="135" y="563"/>
                  <a:pt x="135" y="574"/>
                </a:cubicBezTo>
                <a:cubicBezTo>
                  <a:pt x="135" y="585"/>
                  <a:pt x="144" y="594"/>
                  <a:pt x="155" y="594"/>
                </a:cubicBezTo>
                <a:cubicBezTo>
                  <a:pt x="306" y="594"/>
                  <a:pt x="306" y="594"/>
                  <a:pt x="306" y="594"/>
                </a:cubicBezTo>
                <a:cubicBezTo>
                  <a:pt x="317" y="594"/>
                  <a:pt x="326" y="585"/>
                  <a:pt x="326" y="574"/>
                </a:cubicBezTo>
                <a:cubicBezTo>
                  <a:pt x="326" y="563"/>
                  <a:pt x="317" y="554"/>
                  <a:pt x="306" y="554"/>
                </a:cubicBezTo>
                <a:lnTo>
                  <a:pt x="155" y="55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2" name="Oval 10"/>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6" name="Freeform 38"/>
          <p:cNvSpPr>
            <a:spLocks noEditPoints="1"/>
          </p:cNvSpPr>
          <p:nvPr/>
        </p:nvSpPr>
        <p:spPr bwMode="auto">
          <a:xfrm>
            <a:off x="6776952" y="4801595"/>
            <a:ext cx="463646" cy="733415"/>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0 w 449"/>
              <a:gd name="T57" fmla="*/ 538 h 710"/>
              <a:gd name="T58" fmla="*/ 219 w 449"/>
              <a:gd name="T59" fmla="*/ 459 h 710"/>
              <a:gd name="T60" fmla="*/ 222 w 449"/>
              <a:gd name="T61" fmla="*/ 459 h 710"/>
              <a:gd name="T62" fmla="*/ 325 w 449"/>
              <a:gd name="T63" fmla="*/ 338 h 710"/>
              <a:gd name="T64" fmla="*/ 305 w 449"/>
              <a:gd name="T65" fmla="*/ 269 h 710"/>
              <a:gd name="T66" fmla="*/ 271 w 449"/>
              <a:gd name="T67" fmla="*/ 132 h 710"/>
              <a:gd name="T68" fmla="*/ 268 w 449"/>
              <a:gd name="T69" fmla="*/ 126 h 710"/>
              <a:gd name="T70" fmla="*/ 261 w 449"/>
              <a:gd name="T71" fmla="*/ 126 h 710"/>
              <a:gd name="T72" fmla="*/ 120 w 449"/>
              <a:gd name="T73" fmla="*/ 324 h 710"/>
              <a:gd name="T74" fmla="*/ 141 w 449"/>
              <a:gd name="T75" fmla="*/ 414 h 710"/>
              <a:gd name="T76" fmla="*/ 205 w 449"/>
              <a:gd name="T77" fmla="*/ 457 h 710"/>
              <a:gd name="T78" fmla="*/ 216 w 449"/>
              <a:gd name="T79" fmla="*/ 538 h 710"/>
              <a:gd name="T80" fmla="*/ 122 w 449"/>
              <a:gd name="T81" fmla="*/ 538 h 710"/>
              <a:gd name="T82" fmla="*/ 78 w 449"/>
              <a:gd name="T83" fmla="*/ 385 h 710"/>
              <a:gd name="T84" fmla="*/ 14 w 449"/>
              <a:gd name="T85" fmla="*/ 225 h 710"/>
              <a:gd name="T86" fmla="*/ 225 w 449"/>
              <a:gd name="T87" fmla="*/ 14 h 710"/>
              <a:gd name="T88" fmla="*/ 435 w 449"/>
              <a:gd name="T89" fmla="*/ 225 h 710"/>
              <a:gd name="T90" fmla="*/ 371 w 449"/>
              <a:gd name="T91" fmla="*/ 385 h 710"/>
              <a:gd name="T92" fmla="*/ 231 w 449"/>
              <a:gd name="T93" fmla="*/ 301 h 710"/>
              <a:gd name="T94" fmla="*/ 226 w 449"/>
              <a:gd name="T95" fmla="*/ 292 h 710"/>
              <a:gd name="T96" fmla="*/ 218 w 449"/>
              <a:gd name="T97" fmla="*/ 298 h 710"/>
              <a:gd name="T98" fmla="*/ 205 w 449"/>
              <a:gd name="T99" fmla="*/ 443 h 710"/>
              <a:gd name="T100" fmla="*/ 153 w 449"/>
              <a:gd name="T101" fmla="*/ 406 h 710"/>
              <a:gd name="T102" fmla="*/ 134 w 449"/>
              <a:gd name="T103" fmla="*/ 326 h 710"/>
              <a:gd name="T104" fmla="*/ 257 w 449"/>
              <a:gd name="T105" fmla="*/ 144 h 710"/>
              <a:gd name="T106" fmla="*/ 292 w 449"/>
              <a:gd name="T107" fmla="*/ 274 h 710"/>
              <a:gd name="T108" fmla="*/ 311 w 449"/>
              <a:gd name="T109" fmla="*/ 338 h 710"/>
              <a:gd name="T110" fmla="*/ 222 w 449"/>
              <a:gd name="T111" fmla="*/ 445 h 710"/>
              <a:gd name="T112" fmla="*/ 219 w 449"/>
              <a:gd name="T113" fmla="*/ 445 h 710"/>
              <a:gd name="T114" fmla="*/ 231 w 449"/>
              <a:gd name="T115" fmla="*/ 301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8"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0" y="538"/>
                  <a:pt x="230" y="538"/>
                  <a:pt x="230" y="538"/>
                </a:cubicBezTo>
                <a:cubicBezTo>
                  <a:pt x="224" y="510"/>
                  <a:pt x="221" y="484"/>
                  <a:pt x="219" y="459"/>
                </a:cubicBezTo>
                <a:cubicBezTo>
                  <a:pt x="220" y="459"/>
                  <a:pt x="221" y="459"/>
                  <a:pt x="222" y="459"/>
                </a:cubicBezTo>
                <a:cubicBezTo>
                  <a:pt x="277" y="459"/>
                  <a:pt x="324" y="404"/>
                  <a:pt x="325" y="338"/>
                </a:cubicBezTo>
                <a:cubicBezTo>
                  <a:pt x="325" y="317"/>
                  <a:pt x="316" y="295"/>
                  <a:pt x="305" y="269"/>
                </a:cubicBezTo>
                <a:cubicBezTo>
                  <a:pt x="290" y="233"/>
                  <a:pt x="271" y="189"/>
                  <a:pt x="271" y="132"/>
                </a:cubicBezTo>
                <a:cubicBezTo>
                  <a:pt x="271" y="130"/>
                  <a:pt x="270" y="127"/>
                  <a:pt x="268" y="126"/>
                </a:cubicBezTo>
                <a:cubicBezTo>
                  <a:pt x="266" y="125"/>
                  <a:pt x="263" y="125"/>
                  <a:pt x="261" y="126"/>
                </a:cubicBezTo>
                <a:cubicBezTo>
                  <a:pt x="197" y="159"/>
                  <a:pt x="127" y="258"/>
                  <a:pt x="120" y="324"/>
                </a:cubicBezTo>
                <a:cubicBezTo>
                  <a:pt x="116" y="357"/>
                  <a:pt x="124" y="389"/>
                  <a:pt x="141" y="414"/>
                </a:cubicBezTo>
                <a:cubicBezTo>
                  <a:pt x="157" y="437"/>
                  <a:pt x="180" y="452"/>
                  <a:pt x="205" y="457"/>
                </a:cubicBezTo>
                <a:cubicBezTo>
                  <a:pt x="207" y="483"/>
                  <a:pt x="210" y="510"/>
                  <a:pt x="216"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moveTo>
                  <a:pt x="231" y="301"/>
                </a:moveTo>
                <a:cubicBezTo>
                  <a:pt x="232" y="297"/>
                  <a:pt x="230" y="293"/>
                  <a:pt x="226" y="292"/>
                </a:cubicBezTo>
                <a:cubicBezTo>
                  <a:pt x="222" y="292"/>
                  <a:pt x="218" y="294"/>
                  <a:pt x="218" y="298"/>
                </a:cubicBezTo>
                <a:cubicBezTo>
                  <a:pt x="210" y="341"/>
                  <a:pt x="203" y="389"/>
                  <a:pt x="205" y="443"/>
                </a:cubicBezTo>
                <a:cubicBezTo>
                  <a:pt x="184" y="438"/>
                  <a:pt x="166" y="425"/>
                  <a:pt x="153" y="406"/>
                </a:cubicBezTo>
                <a:cubicBezTo>
                  <a:pt x="137" y="384"/>
                  <a:pt x="130" y="355"/>
                  <a:pt x="134" y="326"/>
                </a:cubicBezTo>
                <a:cubicBezTo>
                  <a:pt x="140" y="267"/>
                  <a:pt x="201" y="180"/>
                  <a:pt x="257" y="144"/>
                </a:cubicBezTo>
                <a:cubicBezTo>
                  <a:pt x="260" y="198"/>
                  <a:pt x="277" y="240"/>
                  <a:pt x="292" y="274"/>
                </a:cubicBezTo>
                <a:cubicBezTo>
                  <a:pt x="302" y="299"/>
                  <a:pt x="311" y="320"/>
                  <a:pt x="311" y="338"/>
                </a:cubicBezTo>
                <a:cubicBezTo>
                  <a:pt x="310" y="396"/>
                  <a:pt x="270" y="445"/>
                  <a:pt x="222" y="445"/>
                </a:cubicBezTo>
                <a:cubicBezTo>
                  <a:pt x="221" y="445"/>
                  <a:pt x="220" y="445"/>
                  <a:pt x="219" y="445"/>
                </a:cubicBezTo>
                <a:cubicBezTo>
                  <a:pt x="217" y="391"/>
                  <a:pt x="224" y="343"/>
                  <a:pt x="231"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74747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0076566" y="1695875"/>
            <a:ext cx="759050" cy="685472"/>
          </a:xfrm>
          <a:custGeom>
            <a:avLst/>
            <a:gdLst>
              <a:gd name="T0" fmla="*/ 562 w 735"/>
              <a:gd name="T1" fmla="*/ 157 h 664"/>
              <a:gd name="T2" fmla="*/ 322 w 735"/>
              <a:gd name="T3" fmla="*/ 98 h 664"/>
              <a:gd name="T4" fmla="*/ 278 w 735"/>
              <a:gd name="T5" fmla="*/ 56 h 664"/>
              <a:gd name="T6" fmla="*/ 203 w 735"/>
              <a:gd name="T7" fmla="*/ 246 h 664"/>
              <a:gd name="T8" fmla="*/ 184 w 735"/>
              <a:gd name="T9" fmla="*/ 487 h 664"/>
              <a:gd name="T10" fmla="*/ 168 w 735"/>
              <a:gd name="T11" fmla="*/ 545 h 664"/>
              <a:gd name="T12" fmla="*/ 305 w 735"/>
              <a:gd name="T13" fmla="*/ 601 h 664"/>
              <a:gd name="T14" fmla="*/ 532 w 735"/>
              <a:gd name="T15" fmla="*/ 664 h 664"/>
              <a:gd name="T16" fmla="*/ 532 w 735"/>
              <a:gd name="T17" fmla="*/ 436 h 664"/>
              <a:gd name="T18" fmla="*/ 685 w 735"/>
              <a:gd name="T19" fmla="*/ 400 h 664"/>
              <a:gd name="T20" fmla="*/ 544 w 735"/>
              <a:gd name="T21" fmla="*/ 35 h 664"/>
              <a:gd name="T22" fmla="*/ 428 w 735"/>
              <a:gd name="T23" fmla="*/ 237 h 664"/>
              <a:gd name="T24" fmla="*/ 447 w 735"/>
              <a:gd name="T25" fmla="*/ 387 h 664"/>
              <a:gd name="T26" fmla="*/ 315 w 735"/>
              <a:gd name="T27" fmla="*/ 431 h 664"/>
              <a:gd name="T28" fmla="*/ 288 w 735"/>
              <a:gd name="T29" fmla="*/ 295 h 664"/>
              <a:gd name="T30" fmla="*/ 420 w 735"/>
              <a:gd name="T31" fmla="*/ 250 h 664"/>
              <a:gd name="T32" fmla="*/ 447 w 735"/>
              <a:gd name="T33" fmla="*/ 387 h 664"/>
              <a:gd name="T34" fmla="*/ 437 w 735"/>
              <a:gd name="T35" fmla="*/ 430 h 664"/>
              <a:gd name="T36" fmla="*/ 411 w 735"/>
              <a:gd name="T37" fmla="*/ 446 h 664"/>
              <a:gd name="T38" fmla="*/ 368 w 735"/>
              <a:gd name="T39" fmla="*/ 446 h 664"/>
              <a:gd name="T40" fmla="*/ 223 w 735"/>
              <a:gd name="T41" fmla="*/ 424 h 664"/>
              <a:gd name="T42" fmla="*/ 298 w 735"/>
              <a:gd name="T43" fmla="*/ 431 h 664"/>
              <a:gd name="T44" fmla="*/ 298 w 735"/>
              <a:gd name="T45" fmla="*/ 251 h 664"/>
              <a:gd name="T46" fmla="*/ 324 w 735"/>
              <a:gd name="T47" fmla="*/ 236 h 664"/>
              <a:gd name="T48" fmla="*/ 368 w 735"/>
              <a:gd name="T49" fmla="*/ 235 h 664"/>
              <a:gd name="T50" fmla="*/ 437 w 735"/>
              <a:gd name="T51" fmla="*/ 251 h 664"/>
              <a:gd name="T52" fmla="*/ 459 w 735"/>
              <a:gd name="T53" fmla="*/ 288 h 664"/>
              <a:gd name="T54" fmla="*/ 296 w 735"/>
              <a:gd name="T55" fmla="*/ 98 h 664"/>
              <a:gd name="T56" fmla="*/ 313 w 735"/>
              <a:gd name="T57" fmla="*/ 81 h 664"/>
              <a:gd name="T58" fmla="*/ 269 w 735"/>
              <a:gd name="T59" fmla="*/ 66 h 664"/>
              <a:gd name="T60" fmla="*/ 312 w 735"/>
              <a:gd name="T61" fmla="*/ 108 h 664"/>
              <a:gd name="T62" fmla="*/ 218 w 735"/>
              <a:gd name="T63" fmla="*/ 244 h 664"/>
              <a:gd name="T64" fmla="*/ 209 w 735"/>
              <a:gd name="T65" fmla="*/ 259 h 664"/>
              <a:gd name="T66" fmla="*/ 14 w 735"/>
              <a:gd name="T67" fmla="*/ 341 h 664"/>
              <a:gd name="T68" fmla="*/ 182 w 735"/>
              <a:gd name="T69" fmla="*/ 535 h 664"/>
              <a:gd name="T70" fmla="*/ 296 w 735"/>
              <a:gd name="T71" fmla="*/ 591 h 664"/>
              <a:gd name="T72" fmla="*/ 182 w 735"/>
              <a:gd name="T73" fmla="*/ 549 h 664"/>
              <a:gd name="T74" fmla="*/ 218 w 735"/>
              <a:gd name="T75" fmla="*/ 437 h 664"/>
              <a:gd name="T76" fmla="*/ 296 w 735"/>
              <a:gd name="T77" fmla="*/ 591 h 664"/>
              <a:gd name="T78" fmla="*/ 440 w 735"/>
              <a:gd name="T79" fmla="*/ 591 h 664"/>
              <a:gd name="T80" fmla="*/ 517 w 735"/>
              <a:gd name="T81" fmla="*/ 438 h 664"/>
              <a:gd name="T82" fmla="*/ 637 w 735"/>
              <a:gd name="T83" fmla="*/ 400 h 664"/>
              <a:gd name="T84" fmla="*/ 654 w 735"/>
              <a:gd name="T85" fmla="*/ 418 h 664"/>
              <a:gd name="T86" fmla="*/ 623 w 735"/>
              <a:gd name="T87" fmla="*/ 400 h 664"/>
              <a:gd name="T88" fmla="*/ 488 w 735"/>
              <a:gd name="T89" fmla="*/ 341 h 664"/>
              <a:gd name="T90" fmla="*/ 679 w 735"/>
              <a:gd name="T91" fmla="*/ 382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5" h="664">
                <a:moveTo>
                  <a:pt x="735" y="341"/>
                </a:moveTo>
                <a:cubicBezTo>
                  <a:pt x="735" y="295"/>
                  <a:pt x="646" y="262"/>
                  <a:pt x="532" y="246"/>
                </a:cubicBezTo>
                <a:cubicBezTo>
                  <a:pt x="544" y="215"/>
                  <a:pt x="555" y="184"/>
                  <a:pt x="562" y="157"/>
                </a:cubicBezTo>
                <a:cubicBezTo>
                  <a:pt x="575" y="106"/>
                  <a:pt x="584" y="42"/>
                  <a:pt x="551" y="23"/>
                </a:cubicBezTo>
                <a:cubicBezTo>
                  <a:pt x="512" y="0"/>
                  <a:pt x="439" y="60"/>
                  <a:pt x="368" y="152"/>
                </a:cubicBezTo>
                <a:cubicBezTo>
                  <a:pt x="352" y="132"/>
                  <a:pt x="337" y="114"/>
                  <a:pt x="322" y="98"/>
                </a:cubicBezTo>
                <a:cubicBezTo>
                  <a:pt x="325" y="93"/>
                  <a:pt x="327" y="87"/>
                  <a:pt x="327" y="81"/>
                </a:cubicBezTo>
                <a:cubicBezTo>
                  <a:pt x="327" y="64"/>
                  <a:pt x="313" y="50"/>
                  <a:pt x="296" y="50"/>
                </a:cubicBezTo>
                <a:cubicBezTo>
                  <a:pt x="289" y="50"/>
                  <a:pt x="283" y="52"/>
                  <a:pt x="278" y="56"/>
                </a:cubicBezTo>
                <a:cubicBezTo>
                  <a:pt x="238" y="22"/>
                  <a:pt x="205" y="10"/>
                  <a:pt x="184" y="23"/>
                </a:cubicBezTo>
                <a:cubicBezTo>
                  <a:pt x="151" y="42"/>
                  <a:pt x="160" y="106"/>
                  <a:pt x="173" y="157"/>
                </a:cubicBezTo>
                <a:cubicBezTo>
                  <a:pt x="180" y="184"/>
                  <a:pt x="191" y="215"/>
                  <a:pt x="203" y="246"/>
                </a:cubicBezTo>
                <a:cubicBezTo>
                  <a:pt x="89" y="262"/>
                  <a:pt x="0" y="295"/>
                  <a:pt x="0" y="341"/>
                </a:cubicBezTo>
                <a:cubicBezTo>
                  <a:pt x="0" y="386"/>
                  <a:pt x="89" y="419"/>
                  <a:pt x="203" y="435"/>
                </a:cubicBezTo>
                <a:cubicBezTo>
                  <a:pt x="196" y="453"/>
                  <a:pt x="190" y="470"/>
                  <a:pt x="184" y="487"/>
                </a:cubicBezTo>
                <a:cubicBezTo>
                  <a:pt x="184" y="487"/>
                  <a:pt x="183" y="487"/>
                  <a:pt x="182" y="487"/>
                </a:cubicBezTo>
                <a:cubicBezTo>
                  <a:pt x="165" y="487"/>
                  <a:pt x="151" y="501"/>
                  <a:pt x="151" y="518"/>
                </a:cubicBezTo>
                <a:cubicBezTo>
                  <a:pt x="151" y="530"/>
                  <a:pt x="158" y="540"/>
                  <a:pt x="168" y="545"/>
                </a:cubicBezTo>
                <a:cubicBezTo>
                  <a:pt x="155" y="606"/>
                  <a:pt x="160" y="645"/>
                  <a:pt x="184" y="659"/>
                </a:cubicBezTo>
                <a:cubicBezTo>
                  <a:pt x="190" y="662"/>
                  <a:pt x="196" y="664"/>
                  <a:pt x="203" y="664"/>
                </a:cubicBezTo>
                <a:cubicBezTo>
                  <a:pt x="235" y="664"/>
                  <a:pt x="275" y="632"/>
                  <a:pt x="305" y="601"/>
                </a:cubicBezTo>
                <a:cubicBezTo>
                  <a:pt x="326" y="581"/>
                  <a:pt x="347" y="557"/>
                  <a:pt x="368" y="530"/>
                </a:cubicBezTo>
                <a:cubicBezTo>
                  <a:pt x="388" y="557"/>
                  <a:pt x="409" y="581"/>
                  <a:pt x="430" y="601"/>
                </a:cubicBezTo>
                <a:cubicBezTo>
                  <a:pt x="460" y="632"/>
                  <a:pt x="500" y="664"/>
                  <a:pt x="532" y="664"/>
                </a:cubicBezTo>
                <a:cubicBezTo>
                  <a:pt x="539" y="664"/>
                  <a:pt x="545" y="662"/>
                  <a:pt x="551" y="659"/>
                </a:cubicBezTo>
                <a:cubicBezTo>
                  <a:pt x="584" y="640"/>
                  <a:pt x="575" y="576"/>
                  <a:pt x="562" y="525"/>
                </a:cubicBezTo>
                <a:cubicBezTo>
                  <a:pt x="555" y="497"/>
                  <a:pt x="545" y="467"/>
                  <a:pt x="532" y="436"/>
                </a:cubicBezTo>
                <a:cubicBezTo>
                  <a:pt x="567" y="431"/>
                  <a:pt x="599" y="424"/>
                  <a:pt x="628" y="416"/>
                </a:cubicBezTo>
                <a:cubicBezTo>
                  <a:pt x="633" y="425"/>
                  <a:pt x="643" y="432"/>
                  <a:pt x="654" y="432"/>
                </a:cubicBezTo>
                <a:cubicBezTo>
                  <a:pt x="671" y="432"/>
                  <a:pt x="685" y="418"/>
                  <a:pt x="685" y="400"/>
                </a:cubicBezTo>
                <a:cubicBezTo>
                  <a:pt x="685" y="399"/>
                  <a:pt x="685" y="397"/>
                  <a:pt x="685" y="395"/>
                </a:cubicBezTo>
                <a:cubicBezTo>
                  <a:pt x="718" y="379"/>
                  <a:pt x="735" y="361"/>
                  <a:pt x="735" y="341"/>
                </a:cubicBezTo>
                <a:close/>
                <a:moveTo>
                  <a:pt x="544" y="35"/>
                </a:moveTo>
                <a:cubicBezTo>
                  <a:pt x="563" y="46"/>
                  <a:pt x="565" y="90"/>
                  <a:pt x="549" y="153"/>
                </a:cubicBezTo>
                <a:cubicBezTo>
                  <a:pt x="541" y="181"/>
                  <a:pt x="531" y="212"/>
                  <a:pt x="517" y="244"/>
                </a:cubicBezTo>
                <a:cubicBezTo>
                  <a:pt x="489" y="241"/>
                  <a:pt x="458" y="238"/>
                  <a:pt x="428" y="237"/>
                </a:cubicBezTo>
                <a:cubicBezTo>
                  <a:pt x="411" y="210"/>
                  <a:pt x="394" y="186"/>
                  <a:pt x="376" y="163"/>
                </a:cubicBezTo>
                <a:cubicBezTo>
                  <a:pt x="451" y="66"/>
                  <a:pt x="517" y="19"/>
                  <a:pt x="544" y="35"/>
                </a:cubicBezTo>
                <a:close/>
                <a:moveTo>
                  <a:pt x="447" y="387"/>
                </a:moveTo>
                <a:cubicBezTo>
                  <a:pt x="438" y="402"/>
                  <a:pt x="429" y="417"/>
                  <a:pt x="420" y="431"/>
                </a:cubicBezTo>
                <a:cubicBezTo>
                  <a:pt x="403" y="432"/>
                  <a:pt x="385" y="432"/>
                  <a:pt x="368" y="432"/>
                </a:cubicBezTo>
                <a:cubicBezTo>
                  <a:pt x="350" y="432"/>
                  <a:pt x="332" y="432"/>
                  <a:pt x="315" y="431"/>
                </a:cubicBezTo>
                <a:cubicBezTo>
                  <a:pt x="306" y="417"/>
                  <a:pt x="297" y="402"/>
                  <a:pt x="288" y="387"/>
                </a:cubicBezTo>
                <a:cubicBezTo>
                  <a:pt x="279" y="371"/>
                  <a:pt x="271" y="356"/>
                  <a:pt x="263" y="341"/>
                </a:cubicBezTo>
                <a:cubicBezTo>
                  <a:pt x="271" y="326"/>
                  <a:pt x="279" y="310"/>
                  <a:pt x="288" y="295"/>
                </a:cubicBezTo>
                <a:cubicBezTo>
                  <a:pt x="297" y="280"/>
                  <a:pt x="306" y="265"/>
                  <a:pt x="315" y="250"/>
                </a:cubicBezTo>
                <a:cubicBezTo>
                  <a:pt x="332" y="250"/>
                  <a:pt x="350" y="249"/>
                  <a:pt x="368" y="249"/>
                </a:cubicBezTo>
                <a:cubicBezTo>
                  <a:pt x="385" y="249"/>
                  <a:pt x="403" y="250"/>
                  <a:pt x="420" y="250"/>
                </a:cubicBezTo>
                <a:cubicBezTo>
                  <a:pt x="429" y="265"/>
                  <a:pt x="438" y="280"/>
                  <a:pt x="447" y="295"/>
                </a:cubicBezTo>
                <a:cubicBezTo>
                  <a:pt x="456" y="310"/>
                  <a:pt x="464" y="326"/>
                  <a:pt x="472" y="341"/>
                </a:cubicBezTo>
                <a:cubicBezTo>
                  <a:pt x="464" y="356"/>
                  <a:pt x="456" y="371"/>
                  <a:pt x="447" y="387"/>
                </a:cubicBezTo>
                <a:close/>
                <a:moveTo>
                  <a:pt x="480" y="356"/>
                </a:moveTo>
                <a:cubicBezTo>
                  <a:pt x="492" y="379"/>
                  <a:pt x="502" y="402"/>
                  <a:pt x="512" y="424"/>
                </a:cubicBezTo>
                <a:cubicBezTo>
                  <a:pt x="488" y="427"/>
                  <a:pt x="463" y="429"/>
                  <a:pt x="437" y="430"/>
                </a:cubicBezTo>
                <a:cubicBezTo>
                  <a:pt x="444" y="418"/>
                  <a:pt x="452" y="406"/>
                  <a:pt x="459" y="394"/>
                </a:cubicBezTo>
                <a:cubicBezTo>
                  <a:pt x="466" y="381"/>
                  <a:pt x="473" y="368"/>
                  <a:pt x="480" y="356"/>
                </a:cubicBezTo>
                <a:close/>
                <a:moveTo>
                  <a:pt x="411" y="446"/>
                </a:moveTo>
                <a:cubicBezTo>
                  <a:pt x="396" y="467"/>
                  <a:pt x="382" y="488"/>
                  <a:pt x="368" y="507"/>
                </a:cubicBezTo>
                <a:cubicBezTo>
                  <a:pt x="353" y="488"/>
                  <a:pt x="339" y="467"/>
                  <a:pt x="324" y="446"/>
                </a:cubicBezTo>
                <a:cubicBezTo>
                  <a:pt x="339" y="446"/>
                  <a:pt x="353" y="446"/>
                  <a:pt x="368" y="446"/>
                </a:cubicBezTo>
                <a:cubicBezTo>
                  <a:pt x="382" y="446"/>
                  <a:pt x="396" y="446"/>
                  <a:pt x="411" y="446"/>
                </a:cubicBezTo>
                <a:close/>
                <a:moveTo>
                  <a:pt x="298" y="431"/>
                </a:moveTo>
                <a:cubicBezTo>
                  <a:pt x="272" y="429"/>
                  <a:pt x="247" y="427"/>
                  <a:pt x="223" y="424"/>
                </a:cubicBezTo>
                <a:cubicBezTo>
                  <a:pt x="233" y="402"/>
                  <a:pt x="243" y="379"/>
                  <a:pt x="255" y="356"/>
                </a:cubicBezTo>
                <a:cubicBezTo>
                  <a:pt x="262" y="368"/>
                  <a:pt x="269" y="381"/>
                  <a:pt x="276" y="394"/>
                </a:cubicBezTo>
                <a:cubicBezTo>
                  <a:pt x="283" y="406"/>
                  <a:pt x="291" y="418"/>
                  <a:pt x="298" y="431"/>
                </a:cubicBezTo>
                <a:close/>
                <a:moveTo>
                  <a:pt x="255" y="326"/>
                </a:moveTo>
                <a:cubicBezTo>
                  <a:pt x="243" y="302"/>
                  <a:pt x="233" y="280"/>
                  <a:pt x="223" y="257"/>
                </a:cubicBezTo>
                <a:cubicBezTo>
                  <a:pt x="247" y="255"/>
                  <a:pt x="272" y="252"/>
                  <a:pt x="298" y="251"/>
                </a:cubicBezTo>
                <a:cubicBezTo>
                  <a:pt x="291" y="263"/>
                  <a:pt x="283" y="276"/>
                  <a:pt x="276" y="288"/>
                </a:cubicBezTo>
                <a:cubicBezTo>
                  <a:pt x="269" y="301"/>
                  <a:pt x="262" y="313"/>
                  <a:pt x="255" y="326"/>
                </a:cubicBezTo>
                <a:close/>
                <a:moveTo>
                  <a:pt x="324" y="236"/>
                </a:moveTo>
                <a:cubicBezTo>
                  <a:pt x="339" y="214"/>
                  <a:pt x="353" y="193"/>
                  <a:pt x="367" y="174"/>
                </a:cubicBezTo>
                <a:cubicBezTo>
                  <a:pt x="382" y="194"/>
                  <a:pt x="396" y="214"/>
                  <a:pt x="411" y="236"/>
                </a:cubicBezTo>
                <a:cubicBezTo>
                  <a:pt x="396" y="236"/>
                  <a:pt x="382" y="235"/>
                  <a:pt x="368" y="235"/>
                </a:cubicBezTo>
                <a:cubicBezTo>
                  <a:pt x="353" y="235"/>
                  <a:pt x="339" y="236"/>
                  <a:pt x="324" y="236"/>
                </a:cubicBezTo>
                <a:close/>
                <a:moveTo>
                  <a:pt x="459" y="288"/>
                </a:moveTo>
                <a:cubicBezTo>
                  <a:pt x="452" y="276"/>
                  <a:pt x="444" y="263"/>
                  <a:pt x="437" y="251"/>
                </a:cubicBezTo>
                <a:cubicBezTo>
                  <a:pt x="463" y="252"/>
                  <a:pt x="488" y="255"/>
                  <a:pt x="512" y="257"/>
                </a:cubicBezTo>
                <a:cubicBezTo>
                  <a:pt x="502" y="280"/>
                  <a:pt x="492" y="303"/>
                  <a:pt x="480" y="326"/>
                </a:cubicBezTo>
                <a:cubicBezTo>
                  <a:pt x="473" y="313"/>
                  <a:pt x="466" y="301"/>
                  <a:pt x="459" y="288"/>
                </a:cubicBezTo>
                <a:close/>
                <a:moveTo>
                  <a:pt x="313" y="81"/>
                </a:moveTo>
                <a:cubicBezTo>
                  <a:pt x="313" y="86"/>
                  <a:pt x="311" y="90"/>
                  <a:pt x="308" y="94"/>
                </a:cubicBezTo>
                <a:cubicBezTo>
                  <a:pt x="304" y="97"/>
                  <a:pt x="300" y="98"/>
                  <a:pt x="296" y="98"/>
                </a:cubicBezTo>
                <a:cubicBezTo>
                  <a:pt x="287" y="98"/>
                  <a:pt x="279" y="90"/>
                  <a:pt x="279" y="81"/>
                </a:cubicBezTo>
                <a:cubicBezTo>
                  <a:pt x="279" y="72"/>
                  <a:pt x="287" y="64"/>
                  <a:pt x="296" y="64"/>
                </a:cubicBezTo>
                <a:cubicBezTo>
                  <a:pt x="305" y="64"/>
                  <a:pt x="313" y="72"/>
                  <a:pt x="313" y="81"/>
                </a:cubicBezTo>
                <a:close/>
                <a:moveTo>
                  <a:pt x="187" y="153"/>
                </a:moveTo>
                <a:cubicBezTo>
                  <a:pt x="170" y="90"/>
                  <a:pt x="172" y="46"/>
                  <a:pt x="191" y="35"/>
                </a:cubicBezTo>
                <a:cubicBezTo>
                  <a:pt x="206" y="26"/>
                  <a:pt x="234" y="37"/>
                  <a:pt x="269" y="66"/>
                </a:cubicBezTo>
                <a:cubicBezTo>
                  <a:pt x="266" y="70"/>
                  <a:pt x="265" y="76"/>
                  <a:pt x="265" y="81"/>
                </a:cubicBezTo>
                <a:cubicBezTo>
                  <a:pt x="265" y="98"/>
                  <a:pt x="279" y="112"/>
                  <a:pt x="296" y="112"/>
                </a:cubicBezTo>
                <a:cubicBezTo>
                  <a:pt x="302" y="112"/>
                  <a:pt x="307" y="111"/>
                  <a:pt x="312" y="108"/>
                </a:cubicBezTo>
                <a:cubicBezTo>
                  <a:pt x="328" y="124"/>
                  <a:pt x="343" y="143"/>
                  <a:pt x="359" y="163"/>
                </a:cubicBezTo>
                <a:cubicBezTo>
                  <a:pt x="341" y="186"/>
                  <a:pt x="324" y="211"/>
                  <a:pt x="307" y="237"/>
                </a:cubicBezTo>
                <a:cubicBezTo>
                  <a:pt x="277" y="238"/>
                  <a:pt x="247" y="241"/>
                  <a:pt x="218" y="244"/>
                </a:cubicBezTo>
                <a:cubicBezTo>
                  <a:pt x="205" y="212"/>
                  <a:pt x="194" y="181"/>
                  <a:pt x="187" y="153"/>
                </a:cubicBezTo>
                <a:close/>
                <a:moveTo>
                  <a:pt x="14" y="341"/>
                </a:moveTo>
                <a:cubicBezTo>
                  <a:pt x="14" y="309"/>
                  <a:pt x="88" y="275"/>
                  <a:pt x="209" y="259"/>
                </a:cubicBezTo>
                <a:cubicBezTo>
                  <a:pt x="220" y="286"/>
                  <a:pt x="233" y="313"/>
                  <a:pt x="247" y="341"/>
                </a:cubicBezTo>
                <a:cubicBezTo>
                  <a:pt x="233" y="368"/>
                  <a:pt x="220" y="396"/>
                  <a:pt x="209" y="422"/>
                </a:cubicBezTo>
                <a:cubicBezTo>
                  <a:pt x="88" y="406"/>
                  <a:pt x="14" y="373"/>
                  <a:pt x="14" y="341"/>
                </a:cubicBezTo>
                <a:close/>
                <a:moveTo>
                  <a:pt x="182" y="501"/>
                </a:moveTo>
                <a:cubicBezTo>
                  <a:pt x="192" y="501"/>
                  <a:pt x="199" y="508"/>
                  <a:pt x="199" y="518"/>
                </a:cubicBezTo>
                <a:cubicBezTo>
                  <a:pt x="199" y="527"/>
                  <a:pt x="192" y="535"/>
                  <a:pt x="182" y="535"/>
                </a:cubicBezTo>
                <a:cubicBezTo>
                  <a:pt x="173" y="535"/>
                  <a:pt x="165" y="527"/>
                  <a:pt x="165" y="518"/>
                </a:cubicBezTo>
                <a:cubicBezTo>
                  <a:pt x="165" y="508"/>
                  <a:pt x="173" y="501"/>
                  <a:pt x="182" y="501"/>
                </a:cubicBezTo>
                <a:close/>
                <a:moveTo>
                  <a:pt x="296" y="591"/>
                </a:moveTo>
                <a:cubicBezTo>
                  <a:pt x="249" y="637"/>
                  <a:pt x="210" y="658"/>
                  <a:pt x="191" y="647"/>
                </a:cubicBezTo>
                <a:cubicBezTo>
                  <a:pt x="174" y="637"/>
                  <a:pt x="170" y="601"/>
                  <a:pt x="182" y="549"/>
                </a:cubicBezTo>
                <a:cubicBezTo>
                  <a:pt x="182" y="549"/>
                  <a:pt x="182" y="549"/>
                  <a:pt x="182" y="549"/>
                </a:cubicBezTo>
                <a:cubicBezTo>
                  <a:pt x="199" y="549"/>
                  <a:pt x="213" y="535"/>
                  <a:pt x="213" y="518"/>
                </a:cubicBezTo>
                <a:cubicBezTo>
                  <a:pt x="213" y="506"/>
                  <a:pt x="207" y="496"/>
                  <a:pt x="198" y="491"/>
                </a:cubicBezTo>
                <a:cubicBezTo>
                  <a:pt x="204" y="474"/>
                  <a:pt x="210" y="456"/>
                  <a:pt x="218" y="437"/>
                </a:cubicBezTo>
                <a:cubicBezTo>
                  <a:pt x="247" y="441"/>
                  <a:pt x="277" y="443"/>
                  <a:pt x="307" y="445"/>
                </a:cubicBezTo>
                <a:cubicBezTo>
                  <a:pt x="324" y="471"/>
                  <a:pt x="341" y="496"/>
                  <a:pt x="359" y="519"/>
                </a:cubicBezTo>
                <a:cubicBezTo>
                  <a:pt x="337" y="546"/>
                  <a:pt x="316" y="571"/>
                  <a:pt x="296" y="591"/>
                </a:cubicBezTo>
                <a:close/>
                <a:moveTo>
                  <a:pt x="549" y="528"/>
                </a:moveTo>
                <a:cubicBezTo>
                  <a:pt x="565" y="592"/>
                  <a:pt x="563" y="636"/>
                  <a:pt x="544" y="647"/>
                </a:cubicBezTo>
                <a:cubicBezTo>
                  <a:pt x="525" y="658"/>
                  <a:pt x="486" y="637"/>
                  <a:pt x="440" y="591"/>
                </a:cubicBezTo>
                <a:cubicBezTo>
                  <a:pt x="419" y="571"/>
                  <a:pt x="398" y="546"/>
                  <a:pt x="376" y="519"/>
                </a:cubicBezTo>
                <a:cubicBezTo>
                  <a:pt x="394" y="496"/>
                  <a:pt x="411" y="471"/>
                  <a:pt x="428" y="445"/>
                </a:cubicBezTo>
                <a:cubicBezTo>
                  <a:pt x="459" y="444"/>
                  <a:pt x="489" y="441"/>
                  <a:pt x="517" y="438"/>
                </a:cubicBezTo>
                <a:cubicBezTo>
                  <a:pt x="531" y="470"/>
                  <a:pt x="541" y="500"/>
                  <a:pt x="549" y="528"/>
                </a:cubicBezTo>
                <a:close/>
                <a:moveTo>
                  <a:pt x="654" y="418"/>
                </a:moveTo>
                <a:cubicBezTo>
                  <a:pt x="645" y="418"/>
                  <a:pt x="637" y="410"/>
                  <a:pt x="637" y="400"/>
                </a:cubicBezTo>
                <a:cubicBezTo>
                  <a:pt x="637" y="391"/>
                  <a:pt x="645" y="383"/>
                  <a:pt x="654" y="383"/>
                </a:cubicBezTo>
                <a:cubicBezTo>
                  <a:pt x="664" y="383"/>
                  <a:pt x="671" y="391"/>
                  <a:pt x="671" y="400"/>
                </a:cubicBezTo>
                <a:cubicBezTo>
                  <a:pt x="671" y="410"/>
                  <a:pt x="664" y="418"/>
                  <a:pt x="654" y="418"/>
                </a:cubicBezTo>
                <a:close/>
                <a:moveTo>
                  <a:pt x="679" y="382"/>
                </a:moveTo>
                <a:cubicBezTo>
                  <a:pt x="674" y="375"/>
                  <a:pt x="665" y="369"/>
                  <a:pt x="654" y="369"/>
                </a:cubicBezTo>
                <a:cubicBezTo>
                  <a:pt x="637" y="369"/>
                  <a:pt x="623" y="383"/>
                  <a:pt x="623" y="400"/>
                </a:cubicBezTo>
                <a:cubicBezTo>
                  <a:pt x="623" y="401"/>
                  <a:pt x="623" y="402"/>
                  <a:pt x="623" y="403"/>
                </a:cubicBezTo>
                <a:cubicBezTo>
                  <a:pt x="595" y="411"/>
                  <a:pt x="562" y="417"/>
                  <a:pt x="526" y="422"/>
                </a:cubicBezTo>
                <a:cubicBezTo>
                  <a:pt x="515" y="396"/>
                  <a:pt x="502" y="368"/>
                  <a:pt x="488" y="341"/>
                </a:cubicBezTo>
                <a:cubicBezTo>
                  <a:pt x="502" y="313"/>
                  <a:pt x="515" y="286"/>
                  <a:pt x="526" y="259"/>
                </a:cubicBezTo>
                <a:cubicBezTo>
                  <a:pt x="647" y="275"/>
                  <a:pt x="721" y="309"/>
                  <a:pt x="721" y="341"/>
                </a:cubicBezTo>
                <a:cubicBezTo>
                  <a:pt x="721" y="355"/>
                  <a:pt x="706" y="369"/>
                  <a:pt x="679" y="3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8399837" y="1773253"/>
            <a:ext cx="665190" cy="549077"/>
          </a:xfrm>
          <a:custGeom>
            <a:avLst/>
            <a:gdLst>
              <a:gd name="T0" fmla="*/ 582 w 644"/>
              <a:gd name="T1" fmla="*/ 134 h 532"/>
              <a:gd name="T2" fmla="*/ 429 w 644"/>
              <a:gd name="T3" fmla="*/ 94 h 532"/>
              <a:gd name="T4" fmla="*/ 398 w 644"/>
              <a:gd name="T5" fmla="*/ 0 h 532"/>
              <a:gd name="T6" fmla="*/ 216 w 644"/>
              <a:gd name="T7" fmla="*/ 30 h 532"/>
              <a:gd name="T8" fmla="*/ 116 w 644"/>
              <a:gd name="T9" fmla="*/ 94 h 532"/>
              <a:gd name="T10" fmla="*/ 11 w 644"/>
              <a:gd name="T11" fmla="*/ 305 h 532"/>
              <a:gd name="T12" fmla="*/ 0 w 644"/>
              <a:gd name="T13" fmla="*/ 488 h 532"/>
              <a:gd name="T14" fmla="*/ 600 w 644"/>
              <a:gd name="T15" fmla="*/ 532 h 532"/>
              <a:gd name="T16" fmla="*/ 644 w 644"/>
              <a:gd name="T17" fmla="*/ 378 h 532"/>
              <a:gd name="T18" fmla="*/ 230 w 644"/>
              <a:gd name="T19" fmla="*/ 30 h 532"/>
              <a:gd name="T20" fmla="*/ 398 w 644"/>
              <a:gd name="T21" fmla="*/ 14 h 532"/>
              <a:gd name="T22" fmla="*/ 415 w 644"/>
              <a:gd name="T23" fmla="*/ 94 h 532"/>
              <a:gd name="T24" fmla="*/ 230 w 644"/>
              <a:gd name="T25" fmla="*/ 30 h 532"/>
              <a:gd name="T26" fmla="*/ 600 w 644"/>
              <a:gd name="T27" fmla="*/ 518 h 532"/>
              <a:gd name="T28" fmla="*/ 14 w 644"/>
              <a:gd name="T29" fmla="*/ 488 h 532"/>
              <a:gd name="T30" fmla="*/ 25 w 644"/>
              <a:gd name="T31" fmla="*/ 309 h 532"/>
              <a:gd name="T32" fmla="*/ 116 w 644"/>
              <a:gd name="T33" fmla="*/ 108 h 532"/>
              <a:gd name="T34" fmla="*/ 568 w 644"/>
              <a:gd name="T35" fmla="*/ 138 h 532"/>
              <a:gd name="T36" fmla="*/ 630 w 644"/>
              <a:gd name="T37" fmla="*/ 378 h 532"/>
              <a:gd name="T38" fmla="*/ 444 w 644"/>
              <a:gd name="T39" fmla="*/ 256 h 532"/>
              <a:gd name="T40" fmla="*/ 359 w 644"/>
              <a:gd name="T41" fmla="*/ 172 h 532"/>
              <a:gd name="T42" fmla="*/ 292 w 644"/>
              <a:gd name="T43" fmla="*/ 165 h 532"/>
              <a:gd name="T44" fmla="*/ 285 w 644"/>
              <a:gd name="T45" fmla="*/ 256 h 532"/>
              <a:gd name="T46" fmla="*/ 193 w 644"/>
              <a:gd name="T47" fmla="*/ 263 h 532"/>
              <a:gd name="T48" fmla="*/ 200 w 644"/>
              <a:gd name="T49" fmla="*/ 331 h 532"/>
              <a:gd name="T50" fmla="*/ 285 w 644"/>
              <a:gd name="T51" fmla="*/ 415 h 532"/>
              <a:gd name="T52" fmla="*/ 352 w 644"/>
              <a:gd name="T53" fmla="*/ 422 h 532"/>
              <a:gd name="T54" fmla="*/ 359 w 644"/>
              <a:gd name="T55" fmla="*/ 331 h 532"/>
              <a:gd name="T56" fmla="*/ 451 w 644"/>
              <a:gd name="T57" fmla="*/ 324 h 532"/>
              <a:gd name="T58" fmla="*/ 444 w 644"/>
              <a:gd name="T59" fmla="*/ 256 h 532"/>
              <a:gd name="T60" fmla="*/ 352 w 644"/>
              <a:gd name="T61" fmla="*/ 317 h 532"/>
              <a:gd name="T62" fmla="*/ 345 w 644"/>
              <a:gd name="T63" fmla="*/ 408 h 532"/>
              <a:gd name="T64" fmla="*/ 299 w 644"/>
              <a:gd name="T65" fmla="*/ 324 h 532"/>
              <a:gd name="T66" fmla="*/ 207 w 644"/>
              <a:gd name="T67" fmla="*/ 317 h 532"/>
              <a:gd name="T68" fmla="*/ 292 w 644"/>
              <a:gd name="T69" fmla="*/ 270 h 532"/>
              <a:gd name="T70" fmla="*/ 299 w 644"/>
              <a:gd name="T71" fmla="*/ 179 h 532"/>
              <a:gd name="T72" fmla="*/ 345 w 644"/>
              <a:gd name="T73" fmla="*/ 263 h 532"/>
              <a:gd name="T74" fmla="*/ 437 w 644"/>
              <a:gd name="T75" fmla="*/ 27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4" h="532">
                <a:moveTo>
                  <a:pt x="633" y="305"/>
                </a:moveTo>
                <a:cubicBezTo>
                  <a:pt x="582" y="134"/>
                  <a:pt x="582" y="134"/>
                  <a:pt x="582" y="134"/>
                </a:cubicBezTo>
                <a:cubicBezTo>
                  <a:pt x="575" y="112"/>
                  <a:pt x="551" y="94"/>
                  <a:pt x="528" y="94"/>
                </a:cubicBezTo>
                <a:cubicBezTo>
                  <a:pt x="429" y="94"/>
                  <a:pt x="429" y="94"/>
                  <a:pt x="429" y="94"/>
                </a:cubicBezTo>
                <a:cubicBezTo>
                  <a:pt x="429" y="30"/>
                  <a:pt x="429" y="30"/>
                  <a:pt x="429" y="30"/>
                </a:cubicBezTo>
                <a:cubicBezTo>
                  <a:pt x="429" y="14"/>
                  <a:pt x="415" y="0"/>
                  <a:pt x="398" y="0"/>
                </a:cubicBezTo>
                <a:cubicBezTo>
                  <a:pt x="246" y="0"/>
                  <a:pt x="246" y="0"/>
                  <a:pt x="246" y="0"/>
                </a:cubicBezTo>
                <a:cubicBezTo>
                  <a:pt x="229" y="0"/>
                  <a:pt x="216" y="14"/>
                  <a:pt x="216" y="30"/>
                </a:cubicBezTo>
                <a:cubicBezTo>
                  <a:pt x="216" y="94"/>
                  <a:pt x="216" y="94"/>
                  <a:pt x="216" y="94"/>
                </a:cubicBezTo>
                <a:cubicBezTo>
                  <a:pt x="116" y="94"/>
                  <a:pt x="116" y="94"/>
                  <a:pt x="116" y="94"/>
                </a:cubicBezTo>
                <a:cubicBezTo>
                  <a:pt x="93" y="94"/>
                  <a:pt x="69" y="112"/>
                  <a:pt x="62" y="134"/>
                </a:cubicBezTo>
                <a:cubicBezTo>
                  <a:pt x="11" y="305"/>
                  <a:pt x="11" y="305"/>
                  <a:pt x="11" y="305"/>
                </a:cubicBezTo>
                <a:cubicBezTo>
                  <a:pt x="5" y="325"/>
                  <a:pt x="0" y="358"/>
                  <a:pt x="0" y="378"/>
                </a:cubicBezTo>
                <a:cubicBezTo>
                  <a:pt x="0" y="488"/>
                  <a:pt x="0" y="488"/>
                  <a:pt x="0" y="488"/>
                </a:cubicBezTo>
                <a:cubicBezTo>
                  <a:pt x="0" y="512"/>
                  <a:pt x="20" y="532"/>
                  <a:pt x="44" y="532"/>
                </a:cubicBezTo>
                <a:cubicBezTo>
                  <a:pt x="600" y="532"/>
                  <a:pt x="600" y="532"/>
                  <a:pt x="600" y="532"/>
                </a:cubicBezTo>
                <a:cubicBezTo>
                  <a:pt x="624" y="532"/>
                  <a:pt x="644" y="512"/>
                  <a:pt x="644" y="488"/>
                </a:cubicBezTo>
                <a:cubicBezTo>
                  <a:pt x="644" y="378"/>
                  <a:pt x="644" y="378"/>
                  <a:pt x="644" y="378"/>
                </a:cubicBezTo>
                <a:cubicBezTo>
                  <a:pt x="644" y="358"/>
                  <a:pt x="639" y="325"/>
                  <a:pt x="633" y="305"/>
                </a:cubicBezTo>
                <a:close/>
                <a:moveTo>
                  <a:pt x="230" y="30"/>
                </a:moveTo>
                <a:cubicBezTo>
                  <a:pt x="230" y="21"/>
                  <a:pt x="237" y="14"/>
                  <a:pt x="246" y="14"/>
                </a:cubicBezTo>
                <a:cubicBezTo>
                  <a:pt x="398" y="14"/>
                  <a:pt x="398" y="14"/>
                  <a:pt x="398" y="14"/>
                </a:cubicBezTo>
                <a:cubicBezTo>
                  <a:pt x="407" y="14"/>
                  <a:pt x="415" y="21"/>
                  <a:pt x="415" y="30"/>
                </a:cubicBezTo>
                <a:cubicBezTo>
                  <a:pt x="415" y="94"/>
                  <a:pt x="415" y="94"/>
                  <a:pt x="415" y="94"/>
                </a:cubicBezTo>
                <a:cubicBezTo>
                  <a:pt x="230" y="94"/>
                  <a:pt x="230" y="94"/>
                  <a:pt x="230" y="94"/>
                </a:cubicBezTo>
                <a:lnTo>
                  <a:pt x="230" y="30"/>
                </a:lnTo>
                <a:close/>
                <a:moveTo>
                  <a:pt x="630" y="488"/>
                </a:moveTo>
                <a:cubicBezTo>
                  <a:pt x="630" y="504"/>
                  <a:pt x="616" y="518"/>
                  <a:pt x="600" y="518"/>
                </a:cubicBezTo>
                <a:cubicBezTo>
                  <a:pt x="44" y="518"/>
                  <a:pt x="44" y="518"/>
                  <a:pt x="44" y="518"/>
                </a:cubicBezTo>
                <a:cubicBezTo>
                  <a:pt x="28" y="518"/>
                  <a:pt x="14" y="504"/>
                  <a:pt x="14" y="488"/>
                </a:cubicBezTo>
                <a:cubicBezTo>
                  <a:pt x="14" y="378"/>
                  <a:pt x="14" y="378"/>
                  <a:pt x="14" y="378"/>
                </a:cubicBezTo>
                <a:cubicBezTo>
                  <a:pt x="14" y="359"/>
                  <a:pt x="19" y="327"/>
                  <a:pt x="25" y="309"/>
                </a:cubicBezTo>
                <a:cubicBezTo>
                  <a:pt x="76" y="138"/>
                  <a:pt x="76" y="138"/>
                  <a:pt x="76" y="138"/>
                </a:cubicBezTo>
                <a:cubicBezTo>
                  <a:pt x="81" y="122"/>
                  <a:pt x="99" y="108"/>
                  <a:pt x="116" y="108"/>
                </a:cubicBezTo>
                <a:cubicBezTo>
                  <a:pt x="528" y="108"/>
                  <a:pt x="528" y="108"/>
                  <a:pt x="528" y="108"/>
                </a:cubicBezTo>
                <a:cubicBezTo>
                  <a:pt x="545" y="108"/>
                  <a:pt x="564" y="122"/>
                  <a:pt x="568" y="138"/>
                </a:cubicBezTo>
                <a:cubicBezTo>
                  <a:pt x="619" y="309"/>
                  <a:pt x="619" y="309"/>
                  <a:pt x="619" y="309"/>
                </a:cubicBezTo>
                <a:cubicBezTo>
                  <a:pt x="625" y="327"/>
                  <a:pt x="630" y="359"/>
                  <a:pt x="630" y="378"/>
                </a:cubicBezTo>
                <a:lnTo>
                  <a:pt x="630" y="488"/>
                </a:lnTo>
                <a:close/>
                <a:moveTo>
                  <a:pt x="444" y="256"/>
                </a:moveTo>
                <a:cubicBezTo>
                  <a:pt x="359" y="256"/>
                  <a:pt x="359" y="256"/>
                  <a:pt x="359" y="256"/>
                </a:cubicBezTo>
                <a:cubicBezTo>
                  <a:pt x="359" y="172"/>
                  <a:pt x="359" y="172"/>
                  <a:pt x="359" y="172"/>
                </a:cubicBezTo>
                <a:cubicBezTo>
                  <a:pt x="359" y="168"/>
                  <a:pt x="356" y="165"/>
                  <a:pt x="352" y="165"/>
                </a:cubicBezTo>
                <a:cubicBezTo>
                  <a:pt x="292" y="165"/>
                  <a:pt x="292" y="165"/>
                  <a:pt x="292" y="165"/>
                </a:cubicBezTo>
                <a:cubicBezTo>
                  <a:pt x="288" y="165"/>
                  <a:pt x="285" y="168"/>
                  <a:pt x="285" y="172"/>
                </a:cubicBezTo>
                <a:cubicBezTo>
                  <a:pt x="285" y="256"/>
                  <a:pt x="285" y="256"/>
                  <a:pt x="285" y="256"/>
                </a:cubicBezTo>
                <a:cubicBezTo>
                  <a:pt x="200" y="256"/>
                  <a:pt x="200" y="256"/>
                  <a:pt x="200" y="256"/>
                </a:cubicBezTo>
                <a:cubicBezTo>
                  <a:pt x="197" y="256"/>
                  <a:pt x="193" y="260"/>
                  <a:pt x="193" y="263"/>
                </a:cubicBezTo>
                <a:cubicBezTo>
                  <a:pt x="193" y="324"/>
                  <a:pt x="193" y="324"/>
                  <a:pt x="193" y="324"/>
                </a:cubicBezTo>
                <a:cubicBezTo>
                  <a:pt x="193" y="328"/>
                  <a:pt x="197" y="331"/>
                  <a:pt x="200" y="331"/>
                </a:cubicBezTo>
                <a:cubicBezTo>
                  <a:pt x="285" y="331"/>
                  <a:pt x="285" y="331"/>
                  <a:pt x="285" y="331"/>
                </a:cubicBezTo>
                <a:cubicBezTo>
                  <a:pt x="285" y="415"/>
                  <a:pt x="285" y="415"/>
                  <a:pt x="285" y="415"/>
                </a:cubicBezTo>
                <a:cubicBezTo>
                  <a:pt x="285" y="419"/>
                  <a:pt x="288" y="422"/>
                  <a:pt x="292" y="422"/>
                </a:cubicBezTo>
                <a:cubicBezTo>
                  <a:pt x="352" y="422"/>
                  <a:pt x="352" y="422"/>
                  <a:pt x="352" y="422"/>
                </a:cubicBezTo>
                <a:cubicBezTo>
                  <a:pt x="356" y="422"/>
                  <a:pt x="359" y="419"/>
                  <a:pt x="359" y="415"/>
                </a:cubicBezTo>
                <a:cubicBezTo>
                  <a:pt x="359" y="331"/>
                  <a:pt x="359" y="331"/>
                  <a:pt x="359" y="331"/>
                </a:cubicBezTo>
                <a:cubicBezTo>
                  <a:pt x="444" y="331"/>
                  <a:pt x="444" y="331"/>
                  <a:pt x="444" y="331"/>
                </a:cubicBezTo>
                <a:cubicBezTo>
                  <a:pt x="448" y="331"/>
                  <a:pt x="451" y="328"/>
                  <a:pt x="451" y="324"/>
                </a:cubicBezTo>
                <a:cubicBezTo>
                  <a:pt x="451" y="263"/>
                  <a:pt x="451" y="263"/>
                  <a:pt x="451" y="263"/>
                </a:cubicBezTo>
                <a:cubicBezTo>
                  <a:pt x="451" y="260"/>
                  <a:pt x="448" y="256"/>
                  <a:pt x="444" y="256"/>
                </a:cubicBezTo>
                <a:close/>
                <a:moveTo>
                  <a:pt x="437" y="317"/>
                </a:moveTo>
                <a:cubicBezTo>
                  <a:pt x="352" y="317"/>
                  <a:pt x="352" y="317"/>
                  <a:pt x="352" y="317"/>
                </a:cubicBezTo>
                <a:cubicBezTo>
                  <a:pt x="348" y="317"/>
                  <a:pt x="345" y="320"/>
                  <a:pt x="345" y="324"/>
                </a:cubicBezTo>
                <a:cubicBezTo>
                  <a:pt x="345" y="408"/>
                  <a:pt x="345" y="408"/>
                  <a:pt x="345" y="408"/>
                </a:cubicBezTo>
                <a:cubicBezTo>
                  <a:pt x="299" y="408"/>
                  <a:pt x="299" y="408"/>
                  <a:pt x="299" y="408"/>
                </a:cubicBezTo>
                <a:cubicBezTo>
                  <a:pt x="299" y="324"/>
                  <a:pt x="299" y="324"/>
                  <a:pt x="299" y="324"/>
                </a:cubicBezTo>
                <a:cubicBezTo>
                  <a:pt x="299" y="320"/>
                  <a:pt x="296" y="317"/>
                  <a:pt x="292" y="317"/>
                </a:cubicBezTo>
                <a:cubicBezTo>
                  <a:pt x="207" y="317"/>
                  <a:pt x="207" y="317"/>
                  <a:pt x="207" y="317"/>
                </a:cubicBezTo>
                <a:cubicBezTo>
                  <a:pt x="207" y="270"/>
                  <a:pt x="207" y="270"/>
                  <a:pt x="207" y="270"/>
                </a:cubicBezTo>
                <a:cubicBezTo>
                  <a:pt x="292" y="270"/>
                  <a:pt x="292" y="270"/>
                  <a:pt x="292" y="270"/>
                </a:cubicBezTo>
                <a:cubicBezTo>
                  <a:pt x="296" y="270"/>
                  <a:pt x="299" y="267"/>
                  <a:pt x="299" y="263"/>
                </a:cubicBezTo>
                <a:cubicBezTo>
                  <a:pt x="299" y="179"/>
                  <a:pt x="299" y="179"/>
                  <a:pt x="299" y="179"/>
                </a:cubicBezTo>
                <a:cubicBezTo>
                  <a:pt x="345" y="179"/>
                  <a:pt x="345" y="179"/>
                  <a:pt x="345" y="179"/>
                </a:cubicBezTo>
                <a:cubicBezTo>
                  <a:pt x="345" y="263"/>
                  <a:pt x="345" y="263"/>
                  <a:pt x="345" y="263"/>
                </a:cubicBezTo>
                <a:cubicBezTo>
                  <a:pt x="345" y="267"/>
                  <a:pt x="348" y="270"/>
                  <a:pt x="352" y="270"/>
                </a:cubicBezTo>
                <a:cubicBezTo>
                  <a:pt x="437" y="270"/>
                  <a:pt x="437" y="270"/>
                  <a:pt x="437" y="270"/>
                </a:cubicBezTo>
                <a:lnTo>
                  <a:pt x="437" y="3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2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1551668" y="1744400"/>
            <a:ext cx="572265" cy="607219"/>
          </a:xfrm>
          <a:custGeom>
            <a:avLst/>
            <a:gdLst>
              <a:gd name="T0" fmla="*/ 368 w 554"/>
              <a:gd name="T1" fmla="*/ 128 h 588"/>
              <a:gd name="T2" fmla="*/ 390 w 554"/>
              <a:gd name="T3" fmla="*/ 69 h 588"/>
              <a:gd name="T4" fmla="*/ 397 w 554"/>
              <a:gd name="T5" fmla="*/ 7 h 588"/>
              <a:gd name="T6" fmla="*/ 157 w 554"/>
              <a:gd name="T7" fmla="*/ 0 h 588"/>
              <a:gd name="T8" fmla="*/ 150 w 554"/>
              <a:gd name="T9" fmla="*/ 62 h 588"/>
              <a:gd name="T10" fmla="*/ 186 w 554"/>
              <a:gd name="T11" fmla="*/ 69 h 588"/>
              <a:gd name="T12" fmla="*/ 24 w 554"/>
              <a:gd name="T13" fmla="*/ 459 h 588"/>
              <a:gd name="T14" fmla="*/ 70 w 554"/>
              <a:gd name="T15" fmla="*/ 588 h 588"/>
              <a:gd name="T16" fmla="*/ 540 w 554"/>
              <a:gd name="T17" fmla="*/ 564 h 588"/>
              <a:gd name="T18" fmla="*/ 164 w 554"/>
              <a:gd name="T19" fmla="*/ 14 h 588"/>
              <a:gd name="T20" fmla="*/ 383 w 554"/>
              <a:gd name="T21" fmla="*/ 55 h 588"/>
              <a:gd name="T22" fmla="*/ 193 w 554"/>
              <a:gd name="T23" fmla="*/ 55 h 588"/>
              <a:gd name="T24" fmla="*/ 164 w 554"/>
              <a:gd name="T25" fmla="*/ 14 h 588"/>
              <a:gd name="T26" fmla="*/ 484 w 554"/>
              <a:gd name="T27" fmla="*/ 574 h 588"/>
              <a:gd name="T28" fmla="*/ 26 w 554"/>
              <a:gd name="T29" fmla="*/ 557 h 588"/>
              <a:gd name="T30" fmla="*/ 199 w 554"/>
              <a:gd name="T31" fmla="*/ 133 h 588"/>
              <a:gd name="T32" fmla="*/ 200 w 554"/>
              <a:gd name="T33" fmla="*/ 69 h 588"/>
              <a:gd name="T34" fmla="*/ 354 w 554"/>
              <a:gd name="T35" fmla="*/ 129 h 588"/>
              <a:gd name="T36" fmla="*/ 517 w 554"/>
              <a:gd name="T37" fmla="*/ 464 h 588"/>
              <a:gd name="T38" fmla="*/ 421 w 554"/>
              <a:gd name="T39" fmla="*/ 332 h 588"/>
              <a:gd name="T40" fmla="*/ 421 w 554"/>
              <a:gd name="T41" fmla="*/ 331 h 588"/>
              <a:gd name="T42" fmla="*/ 420 w 554"/>
              <a:gd name="T43" fmla="*/ 330 h 588"/>
              <a:gd name="T44" fmla="*/ 419 w 554"/>
              <a:gd name="T45" fmla="*/ 329 h 588"/>
              <a:gd name="T46" fmla="*/ 418 w 554"/>
              <a:gd name="T47" fmla="*/ 328 h 588"/>
              <a:gd name="T48" fmla="*/ 417 w 554"/>
              <a:gd name="T49" fmla="*/ 327 h 588"/>
              <a:gd name="T50" fmla="*/ 413 w 554"/>
              <a:gd name="T51" fmla="*/ 327 h 588"/>
              <a:gd name="T52" fmla="*/ 277 w 554"/>
              <a:gd name="T53" fmla="*/ 226 h 588"/>
              <a:gd name="T54" fmla="*/ 144 w 554"/>
              <a:gd name="T55" fmla="*/ 327 h 588"/>
              <a:gd name="T56" fmla="*/ 133 w 554"/>
              <a:gd name="T57" fmla="*/ 330 h 588"/>
              <a:gd name="T58" fmla="*/ 133 w 554"/>
              <a:gd name="T59" fmla="*/ 332 h 588"/>
              <a:gd name="T60" fmla="*/ 277 w 554"/>
              <a:gd name="T61" fmla="*/ 527 h 588"/>
              <a:gd name="T62" fmla="*/ 421 w 554"/>
              <a:gd name="T63" fmla="*/ 332 h 588"/>
              <a:gd name="T64" fmla="*/ 277 w 554"/>
              <a:gd name="T65" fmla="*/ 240 h 588"/>
              <a:gd name="T66" fmla="*/ 280 w 554"/>
              <a:gd name="T67" fmla="*/ 404 h 588"/>
              <a:gd name="T68" fmla="*/ 277 w 554"/>
              <a:gd name="T69" fmla="*/ 240 h 588"/>
              <a:gd name="T70" fmla="*/ 145 w 554"/>
              <a:gd name="T71" fmla="*/ 341 h 588"/>
              <a:gd name="T72" fmla="*/ 249 w 554"/>
              <a:gd name="T73" fmla="*/ 506 h 588"/>
              <a:gd name="T74" fmla="*/ 140 w 554"/>
              <a:gd name="T75" fmla="*/ 376 h 588"/>
              <a:gd name="T76" fmla="*/ 263 w 554"/>
              <a:gd name="T77" fmla="*/ 513 h 588"/>
              <a:gd name="T78" fmla="*/ 409 w 554"/>
              <a:gd name="T79" fmla="*/ 341 h 588"/>
              <a:gd name="T80" fmla="*/ 277 w 554"/>
              <a:gd name="T81" fmla="*/ 513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368" y="128"/>
                  <a:pt x="368" y="128"/>
                  <a:pt x="368" y="128"/>
                </a:cubicBezTo>
                <a:cubicBezTo>
                  <a:pt x="368" y="69"/>
                  <a:pt x="368" y="69"/>
                  <a:pt x="368" y="69"/>
                </a:cubicBezTo>
                <a:cubicBezTo>
                  <a:pt x="390" y="69"/>
                  <a:pt x="390" y="69"/>
                  <a:pt x="390" y="69"/>
                </a:cubicBezTo>
                <a:cubicBezTo>
                  <a:pt x="393" y="69"/>
                  <a:pt x="397" y="66"/>
                  <a:pt x="397" y="62"/>
                </a:cubicBezTo>
                <a:cubicBezTo>
                  <a:pt x="397" y="7"/>
                  <a:pt x="397" y="7"/>
                  <a:pt x="397" y="7"/>
                </a:cubicBezTo>
                <a:cubicBezTo>
                  <a:pt x="397" y="3"/>
                  <a:pt x="393" y="0"/>
                  <a:pt x="390" y="0"/>
                </a:cubicBezTo>
                <a:cubicBezTo>
                  <a:pt x="157" y="0"/>
                  <a:pt x="157" y="0"/>
                  <a:pt x="157" y="0"/>
                </a:cubicBezTo>
                <a:cubicBezTo>
                  <a:pt x="154" y="0"/>
                  <a:pt x="150" y="3"/>
                  <a:pt x="150" y="7"/>
                </a:cubicBezTo>
                <a:cubicBezTo>
                  <a:pt x="150" y="62"/>
                  <a:pt x="150" y="62"/>
                  <a:pt x="150" y="62"/>
                </a:cubicBezTo>
                <a:cubicBezTo>
                  <a:pt x="150" y="66"/>
                  <a:pt x="154" y="69"/>
                  <a:pt x="157" y="69"/>
                </a:cubicBezTo>
                <a:cubicBezTo>
                  <a:pt x="186" y="69"/>
                  <a:pt x="186" y="69"/>
                  <a:pt x="186" y="69"/>
                </a:cubicBezTo>
                <a:cubicBezTo>
                  <a:pt x="186" y="128"/>
                  <a:pt x="186" y="128"/>
                  <a:pt x="186" y="1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29" y="580"/>
                  <a:pt x="540" y="564"/>
                </a:cubicBezTo>
                <a:cubicBezTo>
                  <a:pt x="554" y="543"/>
                  <a:pt x="551" y="507"/>
                  <a:pt x="530" y="458"/>
                </a:cubicBezTo>
                <a:close/>
                <a:moveTo>
                  <a:pt x="164"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4" y="55"/>
                  <a:pt x="164" y="55"/>
                  <a:pt x="164" y="55"/>
                </a:cubicBezTo>
                <a:lnTo>
                  <a:pt x="164" y="14"/>
                </a:lnTo>
                <a:close/>
                <a:moveTo>
                  <a:pt x="528" y="557"/>
                </a:moveTo>
                <a:cubicBezTo>
                  <a:pt x="520" y="568"/>
                  <a:pt x="506" y="574"/>
                  <a:pt x="484" y="574"/>
                </a:cubicBezTo>
                <a:cubicBezTo>
                  <a:pt x="70" y="574"/>
                  <a:pt x="70" y="574"/>
                  <a:pt x="70" y="574"/>
                </a:cubicBezTo>
                <a:cubicBezTo>
                  <a:pt x="48" y="574"/>
                  <a:pt x="33" y="568"/>
                  <a:pt x="26" y="557"/>
                </a:cubicBezTo>
                <a:cubicBezTo>
                  <a:pt x="15" y="539"/>
                  <a:pt x="18" y="507"/>
                  <a:pt x="37" y="465"/>
                </a:cubicBezTo>
                <a:cubicBezTo>
                  <a:pt x="199" y="133"/>
                  <a:pt x="199" y="133"/>
                  <a:pt x="199" y="133"/>
                </a:cubicBez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4" y="133"/>
                </a:cubicBezTo>
                <a:cubicBezTo>
                  <a:pt x="517" y="464"/>
                  <a:pt x="517" y="464"/>
                  <a:pt x="517" y="464"/>
                </a:cubicBezTo>
                <a:cubicBezTo>
                  <a:pt x="536" y="507"/>
                  <a:pt x="539" y="539"/>
                  <a:pt x="528" y="557"/>
                </a:cubicBezTo>
                <a:close/>
                <a:moveTo>
                  <a:pt x="421" y="332"/>
                </a:moveTo>
                <a:cubicBezTo>
                  <a:pt x="421" y="332"/>
                  <a:pt x="421" y="332"/>
                  <a:pt x="421" y="332"/>
                </a:cubicBezTo>
                <a:cubicBezTo>
                  <a:pt x="421" y="331"/>
                  <a:pt x="421" y="331"/>
                  <a:pt x="421" y="331"/>
                </a:cubicBezTo>
                <a:cubicBezTo>
                  <a:pt x="421" y="331"/>
                  <a:pt x="420" y="331"/>
                  <a:pt x="420" y="330"/>
                </a:cubicBezTo>
                <a:cubicBezTo>
                  <a:pt x="420" y="330"/>
                  <a:pt x="420" y="330"/>
                  <a:pt x="420" y="330"/>
                </a:cubicBezTo>
                <a:cubicBezTo>
                  <a:pt x="420" y="330"/>
                  <a:pt x="420" y="329"/>
                  <a:pt x="420" y="329"/>
                </a:cubicBezTo>
                <a:cubicBezTo>
                  <a:pt x="419" y="329"/>
                  <a:pt x="419" y="329"/>
                  <a:pt x="419" y="329"/>
                </a:cubicBezTo>
                <a:cubicBezTo>
                  <a:pt x="419" y="329"/>
                  <a:pt x="419" y="328"/>
                  <a:pt x="419" y="328"/>
                </a:cubicBezTo>
                <a:cubicBezTo>
                  <a:pt x="418" y="328"/>
                  <a:pt x="418" y="328"/>
                  <a:pt x="418" y="328"/>
                </a:cubicBezTo>
                <a:cubicBezTo>
                  <a:pt x="418" y="328"/>
                  <a:pt x="418" y="328"/>
                  <a:pt x="418" y="328"/>
                </a:cubicBezTo>
                <a:cubicBezTo>
                  <a:pt x="417" y="327"/>
                  <a:pt x="417" y="327"/>
                  <a:pt x="417" y="327"/>
                </a:cubicBezTo>
                <a:cubicBezTo>
                  <a:pt x="417" y="327"/>
                  <a:pt x="416" y="327"/>
                  <a:pt x="416" y="327"/>
                </a:cubicBezTo>
                <a:cubicBezTo>
                  <a:pt x="415" y="327"/>
                  <a:pt x="414" y="327"/>
                  <a:pt x="413" y="327"/>
                </a:cubicBezTo>
                <a:cubicBezTo>
                  <a:pt x="390" y="329"/>
                  <a:pt x="368" y="335"/>
                  <a:pt x="348" y="345"/>
                </a:cubicBezTo>
                <a:cubicBezTo>
                  <a:pt x="333" y="277"/>
                  <a:pt x="293" y="226"/>
                  <a:pt x="277" y="226"/>
                </a:cubicBezTo>
                <a:cubicBezTo>
                  <a:pt x="262" y="226"/>
                  <a:pt x="215" y="271"/>
                  <a:pt x="204" y="341"/>
                </a:cubicBezTo>
                <a:cubicBezTo>
                  <a:pt x="185" y="333"/>
                  <a:pt x="165" y="328"/>
                  <a:pt x="144" y="327"/>
                </a:cubicBezTo>
                <a:cubicBezTo>
                  <a:pt x="144" y="326"/>
                  <a:pt x="143" y="326"/>
                  <a:pt x="142" y="325"/>
                </a:cubicBezTo>
                <a:cubicBezTo>
                  <a:pt x="138" y="324"/>
                  <a:pt x="134" y="326"/>
                  <a:pt x="133" y="330"/>
                </a:cubicBezTo>
                <a:cubicBezTo>
                  <a:pt x="133" y="330"/>
                  <a:pt x="133" y="331"/>
                  <a:pt x="133" y="331"/>
                </a:cubicBezTo>
                <a:cubicBezTo>
                  <a:pt x="133" y="332"/>
                  <a:pt x="133" y="332"/>
                  <a:pt x="133" y="332"/>
                </a:cubicBezTo>
                <a:cubicBezTo>
                  <a:pt x="128" y="346"/>
                  <a:pt x="126" y="361"/>
                  <a:pt x="126" y="376"/>
                </a:cubicBezTo>
                <a:cubicBezTo>
                  <a:pt x="126" y="460"/>
                  <a:pt x="194" y="527"/>
                  <a:pt x="277" y="527"/>
                </a:cubicBezTo>
                <a:cubicBezTo>
                  <a:pt x="360" y="527"/>
                  <a:pt x="428" y="460"/>
                  <a:pt x="428" y="376"/>
                </a:cubicBezTo>
                <a:cubicBezTo>
                  <a:pt x="428" y="361"/>
                  <a:pt x="425" y="346"/>
                  <a:pt x="421" y="332"/>
                </a:cubicBezTo>
                <a:cubicBezTo>
                  <a:pt x="421" y="332"/>
                  <a:pt x="421" y="332"/>
                  <a:pt x="421" y="332"/>
                </a:cubicBezTo>
                <a:close/>
                <a:moveTo>
                  <a:pt x="277" y="240"/>
                </a:moveTo>
                <a:cubicBezTo>
                  <a:pt x="285" y="243"/>
                  <a:pt x="322" y="285"/>
                  <a:pt x="335" y="352"/>
                </a:cubicBezTo>
                <a:cubicBezTo>
                  <a:pt x="314" y="365"/>
                  <a:pt x="295" y="383"/>
                  <a:pt x="280" y="404"/>
                </a:cubicBezTo>
                <a:cubicBezTo>
                  <a:pt x="264" y="380"/>
                  <a:pt x="242" y="361"/>
                  <a:pt x="217" y="348"/>
                </a:cubicBezTo>
                <a:cubicBezTo>
                  <a:pt x="226" y="282"/>
                  <a:pt x="268" y="242"/>
                  <a:pt x="277" y="240"/>
                </a:cubicBezTo>
                <a:close/>
                <a:moveTo>
                  <a:pt x="140" y="376"/>
                </a:moveTo>
                <a:cubicBezTo>
                  <a:pt x="140" y="364"/>
                  <a:pt x="142" y="352"/>
                  <a:pt x="145" y="341"/>
                </a:cubicBezTo>
                <a:cubicBezTo>
                  <a:pt x="197" y="345"/>
                  <a:pt x="244" y="373"/>
                  <a:pt x="272" y="417"/>
                </a:cubicBezTo>
                <a:cubicBezTo>
                  <a:pt x="257" y="444"/>
                  <a:pt x="249" y="474"/>
                  <a:pt x="249" y="506"/>
                </a:cubicBezTo>
                <a:cubicBezTo>
                  <a:pt x="249" y="507"/>
                  <a:pt x="249" y="509"/>
                  <a:pt x="249" y="510"/>
                </a:cubicBezTo>
                <a:cubicBezTo>
                  <a:pt x="187" y="497"/>
                  <a:pt x="140" y="442"/>
                  <a:pt x="140" y="376"/>
                </a:cubicBezTo>
                <a:close/>
                <a:moveTo>
                  <a:pt x="277" y="513"/>
                </a:moveTo>
                <a:cubicBezTo>
                  <a:pt x="272" y="513"/>
                  <a:pt x="267" y="513"/>
                  <a:pt x="263" y="513"/>
                </a:cubicBezTo>
                <a:cubicBezTo>
                  <a:pt x="263" y="510"/>
                  <a:pt x="263" y="508"/>
                  <a:pt x="263" y="506"/>
                </a:cubicBezTo>
                <a:cubicBezTo>
                  <a:pt x="263" y="422"/>
                  <a:pt x="326" y="351"/>
                  <a:pt x="409" y="341"/>
                </a:cubicBezTo>
                <a:cubicBezTo>
                  <a:pt x="412" y="353"/>
                  <a:pt x="414" y="365"/>
                  <a:pt x="414" y="376"/>
                </a:cubicBezTo>
                <a:cubicBezTo>
                  <a:pt x="414" y="452"/>
                  <a:pt x="352" y="513"/>
                  <a:pt x="277" y="51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2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3275012" y="1744400"/>
            <a:ext cx="572019" cy="607219"/>
          </a:xfrm>
          <a:custGeom>
            <a:avLst/>
            <a:gdLst>
              <a:gd name="T0" fmla="*/ 417 w 554"/>
              <a:gd name="T1" fmla="*/ 228 h 588"/>
              <a:gd name="T2" fmla="*/ 368 w 554"/>
              <a:gd name="T3" fmla="*/ 128 h 588"/>
              <a:gd name="T4" fmla="*/ 390 w 554"/>
              <a:gd name="T5" fmla="*/ 69 h 588"/>
              <a:gd name="T6" fmla="*/ 397 w 554"/>
              <a:gd name="T7" fmla="*/ 7 h 588"/>
              <a:gd name="T8" fmla="*/ 158 w 554"/>
              <a:gd name="T9" fmla="*/ 0 h 588"/>
              <a:gd name="T10" fmla="*/ 151 w 554"/>
              <a:gd name="T11" fmla="*/ 62 h 588"/>
              <a:gd name="T12" fmla="*/ 186 w 554"/>
              <a:gd name="T13" fmla="*/ 69 h 588"/>
              <a:gd name="T14" fmla="*/ 140 w 554"/>
              <a:gd name="T15" fmla="*/ 223 h 588"/>
              <a:gd name="T16" fmla="*/ 24 w 554"/>
              <a:gd name="T17" fmla="*/ 459 h 588"/>
              <a:gd name="T18" fmla="*/ 70 w 554"/>
              <a:gd name="T19" fmla="*/ 588 h 588"/>
              <a:gd name="T20" fmla="*/ 540 w 554"/>
              <a:gd name="T21" fmla="*/ 564 h 588"/>
              <a:gd name="T22" fmla="*/ 165 w 554"/>
              <a:gd name="T23" fmla="*/ 14 h 588"/>
              <a:gd name="T24" fmla="*/ 383 w 554"/>
              <a:gd name="T25" fmla="*/ 55 h 588"/>
              <a:gd name="T26" fmla="*/ 193 w 554"/>
              <a:gd name="T27" fmla="*/ 55 h 588"/>
              <a:gd name="T28" fmla="*/ 165 w 554"/>
              <a:gd name="T29" fmla="*/ 14 h 588"/>
              <a:gd name="T30" fmla="*/ 200 w 554"/>
              <a:gd name="T31" fmla="*/ 129 h 588"/>
              <a:gd name="T32" fmla="*/ 354 w 554"/>
              <a:gd name="T33" fmla="*/ 69 h 588"/>
              <a:gd name="T34" fmla="*/ 355 w 554"/>
              <a:gd name="T35" fmla="*/ 133 h 588"/>
              <a:gd name="T36" fmla="*/ 366 w 554"/>
              <a:gd name="T37" fmla="*/ 243 h 588"/>
              <a:gd name="T38" fmla="*/ 321 w 554"/>
              <a:gd name="T39" fmla="*/ 221 h 588"/>
              <a:gd name="T40" fmla="*/ 316 w 554"/>
              <a:gd name="T41" fmla="*/ 224 h 588"/>
              <a:gd name="T42" fmla="*/ 238 w 554"/>
              <a:gd name="T43" fmla="*/ 224 h 588"/>
              <a:gd name="T44" fmla="*/ 188 w 554"/>
              <a:gd name="T45" fmla="*/ 243 h 588"/>
              <a:gd name="T46" fmla="*/ 200 w 554"/>
              <a:gd name="T47" fmla="*/ 133 h 588"/>
              <a:gd name="T48" fmla="*/ 484 w 554"/>
              <a:gd name="T49" fmla="*/ 574 h 588"/>
              <a:gd name="T50" fmla="*/ 26 w 554"/>
              <a:gd name="T51" fmla="*/ 557 h 588"/>
              <a:gd name="T52" fmla="*/ 147 w 554"/>
              <a:gd name="T53" fmla="*/ 241 h 588"/>
              <a:gd name="T54" fmla="*/ 233 w 554"/>
              <a:gd name="T55" fmla="*/ 239 h 588"/>
              <a:gd name="T56" fmla="*/ 321 w 554"/>
              <a:gd name="T57" fmla="*/ 239 h 588"/>
              <a:gd name="T58" fmla="*/ 366 w 554"/>
              <a:gd name="T59" fmla="*/ 257 h 588"/>
              <a:gd name="T60" fmla="*/ 517 w 554"/>
              <a:gd name="T61" fmla="*/ 464 h 588"/>
              <a:gd name="T62" fmla="*/ 222 w 554"/>
              <a:gd name="T63" fmla="*/ 384 h 588"/>
              <a:gd name="T64" fmla="*/ 222 w 554"/>
              <a:gd name="T65" fmla="*/ 470 h 588"/>
              <a:gd name="T66" fmla="*/ 222 w 554"/>
              <a:gd name="T67" fmla="*/ 384 h 588"/>
              <a:gd name="T68" fmla="*/ 193 w 554"/>
              <a:gd name="T69" fmla="*/ 427 h 588"/>
              <a:gd name="T70" fmla="*/ 250 w 554"/>
              <a:gd name="T71" fmla="*/ 427 h 588"/>
              <a:gd name="T72" fmla="*/ 352 w 554"/>
              <a:gd name="T73" fmla="*/ 314 h 588"/>
              <a:gd name="T74" fmla="*/ 352 w 554"/>
              <a:gd name="T75" fmla="*/ 434 h 588"/>
              <a:gd name="T76" fmla="*/ 352 w 554"/>
              <a:gd name="T77" fmla="*/ 314 h 588"/>
              <a:gd name="T78" fmla="*/ 306 w 554"/>
              <a:gd name="T79" fmla="*/ 374 h 588"/>
              <a:gd name="T80" fmla="*/ 398 w 554"/>
              <a:gd name="T81" fmla="*/ 374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417" y="228"/>
                  <a:pt x="417" y="228"/>
                  <a:pt x="417" y="228"/>
                </a:cubicBezTo>
                <a:cubicBezTo>
                  <a:pt x="417" y="226"/>
                  <a:pt x="416" y="224"/>
                  <a:pt x="414" y="223"/>
                </a:cubicBezTo>
                <a:cubicBezTo>
                  <a:pt x="368" y="128"/>
                  <a:pt x="368" y="128"/>
                  <a:pt x="368" y="128"/>
                </a:cubicBezTo>
                <a:cubicBezTo>
                  <a:pt x="368" y="69"/>
                  <a:pt x="368" y="69"/>
                  <a:pt x="368" y="69"/>
                </a:cubicBezTo>
                <a:cubicBezTo>
                  <a:pt x="390" y="69"/>
                  <a:pt x="390" y="69"/>
                  <a:pt x="390" y="69"/>
                </a:cubicBezTo>
                <a:cubicBezTo>
                  <a:pt x="394" y="69"/>
                  <a:pt x="397" y="66"/>
                  <a:pt x="397" y="62"/>
                </a:cubicBezTo>
                <a:cubicBezTo>
                  <a:pt x="397" y="7"/>
                  <a:pt x="397" y="7"/>
                  <a:pt x="397" y="7"/>
                </a:cubicBezTo>
                <a:cubicBezTo>
                  <a:pt x="397" y="3"/>
                  <a:pt x="394" y="0"/>
                  <a:pt x="390" y="0"/>
                </a:cubicBezTo>
                <a:cubicBezTo>
                  <a:pt x="158" y="0"/>
                  <a:pt x="158" y="0"/>
                  <a:pt x="158" y="0"/>
                </a:cubicBezTo>
                <a:cubicBezTo>
                  <a:pt x="154" y="0"/>
                  <a:pt x="151" y="3"/>
                  <a:pt x="151" y="7"/>
                </a:cubicBezTo>
                <a:cubicBezTo>
                  <a:pt x="151" y="62"/>
                  <a:pt x="151" y="62"/>
                  <a:pt x="151" y="62"/>
                </a:cubicBezTo>
                <a:cubicBezTo>
                  <a:pt x="151" y="66"/>
                  <a:pt x="154" y="69"/>
                  <a:pt x="158" y="69"/>
                </a:cubicBezTo>
                <a:cubicBezTo>
                  <a:pt x="186" y="69"/>
                  <a:pt x="186" y="69"/>
                  <a:pt x="186" y="69"/>
                </a:cubicBezTo>
                <a:cubicBezTo>
                  <a:pt x="186" y="128"/>
                  <a:pt x="186" y="128"/>
                  <a:pt x="186" y="128"/>
                </a:cubicBezTo>
                <a:cubicBezTo>
                  <a:pt x="140" y="223"/>
                  <a:pt x="140" y="223"/>
                  <a:pt x="140" y="223"/>
                </a:cubicBezTo>
                <a:cubicBezTo>
                  <a:pt x="138" y="224"/>
                  <a:pt x="137" y="226"/>
                  <a:pt x="137" y="2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30" y="580"/>
                  <a:pt x="540" y="564"/>
                </a:cubicBezTo>
                <a:cubicBezTo>
                  <a:pt x="554" y="543"/>
                  <a:pt x="551" y="507"/>
                  <a:pt x="530" y="458"/>
                </a:cubicBezTo>
                <a:close/>
                <a:moveTo>
                  <a:pt x="165"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5" y="55"/>
                  <a:pt x="165" y="55"/>
                  <a:pt x="165" y="55"/>
                </a:cubicBezTo>
                <a:lnTo>
                  <a:pt x="165" y="14"/>
                </a:lnTo>
                <a:close/>
                <a:moveTo>
                  <a:pt x="200" y="133"/>
                </a:move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5" y="133"/>
                </a:cubicBezTo>
                <a:cubicBezTo>
                  <a:pt x="401" y="228"/>
                  <a:pt x="401" y="228"/>
                  <a:pt x="401" y="228"/>
                </a:cubicBezTo>
                <a:cubicBezTo>
                  <a:pt x="392" y="238"/>
                  <a:pt x="379" y="243"/>
                  <a:pt x="366" y="243"/>
                </a:cubicBezTo>
                <a:cubicBezTo>
                  <a:pt x="350" y="243"/>
                  <a:pt x="336" y="237"/>
                  <a:pt x="327" y="224"/>
                </a:cubicBezTo>
                <a:cubicBezTo>
                  <a:pt x="326" y="222"/>
                  <a:pt x="324" y="221"/>
                  <a:pt x="321" y="221"/>
                </a:cubicBezTo>
                <a:cubicBezTo>
                  <a:pt x="321" y="221"/>
                  <a:pt x="321" y="221"/>
                  <a:pt x="321" y="221"/>
                </a:cubicBezTo>
                <a:cubicBezTo>
                  <a:pt x="319" y="221"/>
                  <a:pt x="317" y="222"/>
                  <a:pt x="316" y="224"/>
                </a:cubicBezTo>
                <a:cubicBezTo>
                  <a:pt x="307" y="236"/>
                  <a:pt x="292" y="243"/>
                  <a:pt x="277" y="243"/>
                </a:cubicBezTo>
                <a:cubicBezTo>
                  <a:pt x="262" y="243"/>
                  <a:pt x="247" y="236"/>
                  <a:pt x="238" y="224"/>
                </a:cubicBezTo>
                <a:cubicBezTo>
                  <a:pt x="236" y="220"/>
                  <a:pt x="230" y="220"/>
                  <a:pt x="227" y="224"/>
                </a:cubicBezTo>
                <a:cubicBezTo>
                  <a:pt x="218" y="236"/>
                  <a:pt x="204" y="243"/>
                  <a:pt x="188" y="243"/>
                </a:cubicBezTo>
                <a:cubicBezTo>
                  <a:pt x="175" y="243"/>
                  <a:pt x="162" y="238"/>
                  <a:pt x="153" y="228"/>
                </a:cubicBezTo>
                <a:lnTo>
                  <a:pt x="200" y="133"/>
                </a:lnTo>
                <a:close/>
                <a:moveTo>
                  <a:pt x="528" y="557"/>
                </a:moveTo>
                <a:cubicBezTo>
                  <a:pt x="521" y="568"/>
                  <a:pt x="506" y="574"/>
                  <a:pt x="484" y="574"/>
                </a:cubicBezTo>
                <a:cubicBezTo>
                  <a:pt x="70" y="574"/>
                  <a:pt x="70" y="574"/>
                  <a:pt x="70" y="574"/>
                </a:cubicBezTo>
                <a:cubicBezTo>
                  <a:pt x="48" y="574"/>
                  <a:pt x="34" y="568"/>
                  <a:pt x="26" y="557"/>
                </a:cubicBezTo>
                <a:cubicBezTo>
                  <a:pt x="15" y="539"/>
                  <a:pt x="18" y="507"/>
                  <a:pt x="37" y="465"/>
                </a:cubicBezTo>
                <a:cubicBezTo>
                  <a:pt x="147" y="241"/>
                  <a:pt x="147" y="241"/>
                  <a:pt x="147" y="241"/>
                </a:cubicBezTo>
                <a:cubicBezTo>
                  <a:pt x="158" y="251"/>
                  <a:pt x="173" y="257"/>
                  <a:pt x="188" y="257"/>
                </a:cubicBezTo>
                <a:cubicBezTo>
                  <a:pt x="205" y="257"/>
                  <a:pt x="221" y="251"/>
                  <a:pt x="233" y="239"/>
                </a:cubicBezTo>
                <a:cubicBezTo>
                  <a:pt x="244" y="251"/>
                  <a:pt x="260" y="257"/>
                  <a:pt x="277" y="257"/>
                </a:cubicBezTo>
                <a:cubicBezTo>
                  <a:pt x="294" y="257"/>
                  <a:pt x="310" y="251"/>
                  <a:pt x="321" y="239"/>
                </a:cubicBezTo>
                <a:cubicBezTo>
                  <a:pt x="333" y="251"/>
                  <a:pt x="348" y="257"/>
                  <a:pt x="365" y="257"/>
                </a:cubicBezTo>
                <a:cubicBezTo>
                  <a:pt x="365" y="257"/>
                  <a:pt x="366" y="257"/>
                  <a:pt x="366" y="257"/>
                </a:cubicBezTo>
                <a:cubicBezTo>
                  <a:pt x="382" y="257"/>
                  <a:pt x="396" y="251"/>
                  <a:pt x="408" y="241"/>
                </a:cubicBezTo>
                <a:cubicBezTo>
                  <a:pt x="517" y="464"/>
                  <a:pt x="517" y="464"/>
                  <a:pt x="517" y="464"/>
                </a:cubicBezTo>
                <a:cubicBezTo>
                  <a:pt x="536" y="507"/>
                  <a:pt x="540" y="539"/>
                  <a:pt x="528" y="557"/>
                </a:cubicBezTo>
                <a:close/>
                <a:moveTo>
                  <a:pt x="222" y="384"/>
                </a:moveTo>
                <a:cubicBezTo>
                  <a:pt x="198" y="384"/>
                  <a:pt x="179" y="403"/>
                  <a:pt x="179" y="427"/>
                </a:cubicBezTo>
                <a:cubicBezTo>
                  <a:pt x="179" y="450"/>
                  <a:pt x="198" y="470"/>
                  <a:pt x="222" y="470"/>
                </a:cubicBezTo>
                <a:cubicBezTo>
                  <a:pt x="245" y="470"/>
                  <a:pt x="264" y="450"/>
                  <a:pt x="264" y="427"/>
                </a:cubicBezTo>
                <a:cubicBezTo>
                  <a:pt x="264" y="403"/>
                  <a:pt x="245" y="384"/>
                  <a:pt x="222" y="384"/>
                </a:cubicBezTo>
                <a:close/>
                <a:moveTo>
                  <a:pt x="222" y="456"/>
                </a:moveTo>
                <a:cubicBezTo>
                  <a:pt x="206" y="456"/>
                  <a:pt x="193" y="443"/>
                  <a:pt x="193" y="427"/>
                </a:cubicBezTo>
                <a:cubicBezTo>
                  <a:pt x="193" y="411"/>
                  <a:pt x="206" y="398"/>
                  <a:pt x="222" y="398"/>
                </a:cubicBezTo>
                <a:cubicBezTo>
                  <a:pt x="238" y="398"/>
                  <a:pt x="250" y="411"/>
                  <a:pt x="250" y="427"/>
                </a:cubicBezTo>
                <a:cubicBezTo>
                  <a:pt x="250" y="443"/>
                  <a:pt x="238" y="456"/>
                  <a:pt x="222" y="456"/>
                </a:cubicBezTo>
                <a:close/>
                <a:moveTo>
                  <a:pt x="352" y="314"/>
                </a:moveTo>
                <a:cubicBezTo>
                  <a:pt x="319" y="314"/>
                  <a:pt x="292" y="341"/>
                  <a:pt x="292" y="374"/>
                </a:cubicBezTo>
                <a:cubicBezTo>
                  <a:pt x="292" y="407"/>
                  <a:pt x="319" y="434"/>
                  <a:pt x="352" y="434"/>
                </a:cubicBezTo>
                <a:cubicBezTo>
                  <a:pt x="385" y="434"/>
                  <a:pt x="412" y="407"/>
                  <a:pt x="412" y="374"/>
                </a:cubicBezTo>
                <a:cubicBezTo>
                  <a:pt x="412" y="341"/>
                  <a:pt x="385" y="314"/>
                  <a:pt x="352" y="314"/>
                </a:cubicBezTo>
                <a:close/>
                <a:moveTo>
                  <a:pt x="352" y="420"/>
                </a:moveTo>
                <a:cubicBezTo>
                  <a:pt x="327" y="420"/>
                  <a:pt x="306" y="400"/>
                  <a:pt x="306" y="374"/>
                </a:cubicBezTo>
                <a:cubicBezTo>
                  <a:pt x="306" y="349"/>
                  <a:pt x="327" y="328"/>
                  <a:pt x="352" y="328"/>
                </a:cubicBezTo>
                <a:cubicBezTo>
                  <a:pt x="378" y="328"/>
                  <a:pt x="398" y="349"/>
                  <a:pt x="398" y="374"/>
                </a:cubicBezTo>
                <a:cubicBezTo>
                  <a:pt x="398" y="400"/>
                  <a:pt x="378" y="420"/>
                  <a:pt x="352" y="4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7"/>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noEditPoints="1"/>
          </p:cNvSpPr>
          <p:nvPr/>
        </p:nvSpPr>
        <p:spPr bwMode="auto">
          <a:xfrm>
            <a:off x="4937928" y="1699809"/>
            <a:ext cx="691317" cy="695089"/>
          </a:xfrm>
          <a:custGeom>
            <a:avLst/>
            <a:gdLst>
              <a:gd name="T0" fmla="*/ 504 w 670"/>
              <a:gd name="T1" fmla="*/ 3 h 673"/>
              <a:gd name="T2" fmla="*/ 455 w 670"/>
              <a:gd name="T3" fmla="*/ 42 h 673"/>
              <a:gd name="T4" fmla="*/ 455 w 670"/>
              <a:gd name="T5" fmla="*/ 52 h 673"/>
              <a:gd name="T6" fmla="*/ 434 w 670"/>
              <a:gd name="T7" fmla="*/ 114 h 673"/>
              <a:gd name="T8" fmla="*/ 70 w 670"/>
              <a:gd name="T9" fmla="*/ 239 h 673"/>
              <a:gd name="T10" fmla="*/ 3 w 670"/>
              <a:gd name="T11" fmla="*/ 301 h 673"/>
              <a:gd name="T12" fmla="*/ 319 w 670"/>
              <a:gd name="T13" fmla="*/ 649 h 673"/>
              <a:gd name="T14" fmla="*/ 366 w 670"/>
              <a:gd name="T15" fmla="*/ 673 h 673"/>
              <a:gd name="T16" fmla="*/ 559 w 670"/>
              <a:gd name="T17" fmla="*/ 249 h 673"/>
              <a:gd name="T18" fmla="*/ 562 w 670"/>
              <a:gd name="T19" fmla="*/ 242 h 673"/>
              <a:gd name="T20" fmla="*/ 619 w 670"/>
              <a:gd name="T21" fmla="*/ 216 h 673"/>
              <a:gd name="T22" fmla="*/ 629 w 670"/>
              <a:gd name="T23" fmla="*/ 216 h 673"/>
              <a:gd name="T24" fmla="*/ 670 w 670"/>
              <a:gd name="T25" fmla="*/ 172 h 673"/>
              <a:gd name="T26" fmla="*/ 430 w 670"/>
              <a:gd name="T27" fmla="*/ 585 h 673"/>
              <a:gd name="T28" fmla="*/ 329 w 670"/>
              <a:gd name="T29" fmla="*/ 639 h 673"/>
              <a:gd name="T30" fmla="*/ 17 w 670"/>
              <a:gd name="T31" fmla="*/ 304 h 673"/>
              <a:gd name="T32" fmla="*/ 121 w 670"/>
              <a:gd name="T33" fmla="*/ 274 h 673"/>
              <a:gd name="T34" fmla="*/ 169 w 670"/>
              <a:gd name="T35" fmla="*/ 256 h 673"/>
              <a:gd name="T36" fmla="*/ 265 w 670"/>
              <a:gd name="T37" fmla="*/ 256 h 673"/>
              <a:gd name="T38" fmla="*/ 361 w 670"/>
              <a:gd name="T39" fmla="*/ 256 h 673"/>
              <a:gd name="T40" fmla="*/ 410 w 670"/>
              <a:gd name="T41" fmla="*/ 274 h 673"/>
              <a:gd name="T42" fmla="*/ 505 w 670"/>
              <a:gd name="T43" fmla="*/ 275 h 673"/>
              <a:gd name="T44" fmla="*/ 539 w 670"/>
              <a:gd name="T45" fmla="*/ 266 h 673"/>
              <a:gd name="T46" fmla="*/ 593 w 670"/>
              <a:gd name="T47" fmla="*/ 190 h 673"/>
              <a:gd name="T48" fmla="*/ 549 w 670"/>
              <a:gd name="T49" fmla="*/ 236 h 673"/>
              <a:gd name="T50" fmla="*/ 506 w 670"/>
              <a:gd name="T51" fmla="*/ 261 h 673"/>
              <a:gd name="T52" fmla="*/ 463 w 670"/>
              <a:gd name="T53" fmla="*/ 241 h 673"/>
              <a:gd name="T54" fmla="*/ 452 w 670"/>
              <a:gd name="T55" fmla="*/ 241 h 673"/>
              <a:gd name="T56" fmla="*/ 410 w 670"/>
              <a:gd name="T57" fmla="*/ 260 h 673"/>
              <a:gd name="T58" fmla="*/ 362 w 670"/>
              <a:gd name="T59" fmla="*/ 238 h 673"/>
              <a:gd name="T60" fmla="*/ 356 w 670"/>
              <a:gd name="T61" fmla="*/ 241 h 673"/>
              <a:gd name="T62" fmla="*/ 271 w 670"/>
              <a:gd name="T63" fmla="*/ 241 h 673"/>
              <a:gd name="T64" fmla="*/ 217 w 670"/>
              <a:gd name="T65" fmla="*/ 261 h 673"/>
              <a:gd name="T66" fmla="*/ 175 w 670"/>
              <a:gd name="T67" fmla="*/ 241 h 673"/>
              <a:gd name="T68" fmla="*/ 164 w 670"/>
              <a:gd name="T69" fmla="*/ 241 h 673"/>
              <a:gd name="T70" fmla="*/ 121 w 670"/>
              <a:gd name="T71" fmla="*/ 260 h 673"/>
              <a:gd name="T72" fmla="*/ 90 w 670"/>
              <a:gd name="T73" fmla="*/ 246 h 673"/>
              <a:gd name="T74" fmla="*/ 442 w 670"/>
              <a:gd name="T75" fmla="*/ 125 h 673"/>
              <a:gd name="T76" fmla="*/ 551 w 670"/>
              <a:gd name="T77" fmla="*/ 148 h 673"/>
              <a:gd name="T78" fmla="*/ 624 w 670"/>
              <a:gd name="T79" fmla="*/ 201 h 673"/>
              <a:gd name="T80" fmla="*/ 490 w 670"/>
              <a:gd name="T81" fmla="*/ 67 h 673"/>
              <a:gd name="T82" fmla="*/ 470 w 670"/>
              <a:gd name="T83" fmla="*/ 47 h 673"/>
              <a:gd name="T84" fmla="*/ 653 w 670"/>
              <a:gd name="T85" fmla="*/ 172 h 673"/>
              <a:gd name="T86" fmla="*/ 247 w 670"/>
              <a:gd name="T87" fmla="*/ 307 h 673"/>
              <a:gd name="T88" fmla="*/ 217 w 670"/>
              <a:gd name="T89" fmla="*/ 380 h 673"/>
              <a:gd name="T90" fmla="*/ 277 w 670"/>
              <a:gd name="T91" fmla="*/ 380 h 673"/>
              <a:gd name="T92" fmla="*/ 247 w 670"/>
              <a:gd name="T93" fmla="*/ 307 h 673"/>
              <a:gd name="T94" fmla="*/ 247 w 670"/>
              <a:gd name="T95" fmla="*/ 379 h 673"/>
              <a:gd name="T96" fmla="*/ 227 w 670"/>
              <a:gd name="T97" fmla="*/ 330 h 673"/>
              <a:gd name="T98" fmla="*/ 267 w 670"/>
              <a:gd name="T99" fmla="*/ 330 h 673"/>
              <a:gd name="T100" fmla="*/ 377 w 670"/>
              <a:gd name="T101" fmla="*/ 345 h 673"/>
              <a:gd name="T102" fmla="*/ 334 w 670"/>
              <a:gd name="T103" fmla="*/ 448 h 673"/>
              <a:gd name="T104" fmla="*/ 419 w 670"/>
              <a:gd name="T105" fmla="*/ 448 h 673"/>
              <a:gd name="T106" fmla="*/ 377 w 670"/>
              <a:gd name="T107" fmla="*/ 345 h 673"/>
              <a:gd name="T108" fmla="*/ 377 w 670"/>
              <a:gd name="T109" fmla="*/ 451 h 673"/>
              <a:gd name="T110" fmla="*/ 344 w 670"/>
              <a:gd name="T111" fmla="*/ 372 h 673"/>
              <a:gd name="T112" fmla="*/ 409 w 670"/>
              <a:gd name="T113" fmla="*/ 37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0" h="673">
                <a:moveTo>
                  <a:pt x="668" y="167"/>
                </a:moveTo>
                <a:cubicBezTo>
                  <a:pt x="504" y="3"/>
                  <a:pt x="504" y="3"/>
                  <a:pt x="504" y="3"/>
                </a:cubicBezTo>
                <a:cubicBezTo>
                  <a:pt x="501" y="0"/>
                  <a:pt x="497" y="0"/>
                  <a:pt x="494" y="3"/>
                </a:cubicBezTo>
                <a:cubicBezTo>
                  <a:pt x="455" y="42"/>
                  <a:pt x="455" y="42"/>
                  <a:pt x="455" y="42"/>
                </a:cubicBezTo>
                <a:cubicBezTo>
                  <a:pt x="453" y="43"/>
                  <a:pt x="453" y="45"/>
                  <a:pt x="453" y="47"/>
                </a:cubicBezTo>
                <a:cubicBezTo>
                  <a:pt x="453" y="49"/>
                  <a:pt x="453" y="50"/>
                  <a:pt x="455" y="52"/>
                </a:cubicBezTo>
                <a:cubicBezTo>
                  <a:pt x="475" y="72"/>
                  <a:pt x="475" y="72"/>
                  <a:pt x="475" y="72"/>
                </a:cubicBezTo>
                <a:cubicBezTo>
                  <a:pt x="434" y="114"/>
                  <a:pt x="434" y="114"/>
                  <a:pt x="434" y="114"/>
                </a:cubicBezTo>
                <a:cubicBezTo>
                  <a:pt x="85" y="233"/>
                  <a:pt x="85" y="233"/>
                  <a:pt x="85" y="233"/>
                </a:cubicBezTo>
                <a:cubicBezTo>
                  <a:pt x="80" y="235"/>
                  <a:pt x="75" y="237"/>
                  <a:pt x="70" y="239"/>
                </a:cubicBezTo>
                <a:cubicBezTo>
                  <a:pt x="70" y="239"/>
                  <a:pt x="70" y="239"/>
                  <a:pt x="70" y="239"/>
                </a:cubicBezTo>
                <a:cubicBezTo>
                  <a:pt x="31" y="257"/>
                  <a:pt x="8" y="278"/>
                  <a:pt x="3" y="301"/>
                </a:cubicBezTo>
                <a:cubicBezTo>
                  <a:pt x="0" y="319"/>
                  <a:pt x="7" y="338"/>
                  <a:pt x="26" y="357"/>
                </a:cubicBezTo>
                <a:cubicBezTo>
                  <a:pt x="319" y="649"/>
                  <a:pt x="319" y="649"/>
                  <a:pt x="319" y="649"/>
                </a:cubicBezTo>
                <a:cubicBezTo>
                  <a:pt x="334" y="665"/>
                  <a:pt x="350" y="673"/>
                  <a:pt x="366" y="673"/>
                </a:cubicBezTo>
                <a:cubicBezTo>
                  <a:pt x="366" y="673"/>
                  <a:pt x="366" y="673"/>
                  <a:pt x="366" y="673"/>
                </a:cubicBezTo>
                <a:cubicBezTo>
                  <a:pt x="395" y="673"/>
                  <a:pt x="421" y="645"/>
                  <a:pt x="443" y="590"/>
                </a:cubicBezTo>
                <a:cubicBezTo>
                  <a:pt x="559" y="249"/>
                  <a:pt x="559" y="249"/>
                  <a:pt x="559" y="249"/>
                </a:cubicBezTo>
                <a:cubicBezTo>
                  <a:pt x="560" y="248"/>
                  <a:pt x="560" y="247"/>
                  <a:pt x="561" y="246"/>
                </a:cubicBezTo>
                <a:cubicBezTo>
                  <a:pt x="562" y="242"/>
                  <a:pt x="562" y="242"/>
                  <a:pt x="562" y="242"/>
                </a:cubicBezTo>
                <a:cubicBezTo>
                  <a:pt x="603" y="200"/>
                  <a:pt x="603" y="200"/>
                  <a:pt x="603" y="200"/>
                </a:cubicBezTo>
                <a:cubicBezTo>
                  <a:pt x="619" y="216"/>
                  <a:pt x="619" y="216"/>
                  <a:pt x="619" y="216"/>
                </a:cubicBezTo>
                <a:cubicBezTo>
                  <a:pt x="620" y="217"/>
                  <a:pt x="622" y="218"/>
                  <a:pt x="624" y="218"/>
                </a:cubicBezTo>
                <a:cubicBezTo>
                  <a:pt x="626" y="218"/>
                  <a:pt x="627" y="217"/>
                  <a:pt x="629" y="216"/>
                </a:cubicBezTo>
                <a:cubicBezTo>
                  <a:pt x="668" y="177"/>
                  <a:pt x="668" y="177"/>
                  <a:pt x="668" y="177"/>
                </a:cubicBezTo>
                <a:cubicBezTo>
                  <a:pt x="669" y="175"/>
                  <a:pt x="670" y="174"/>
                  <a:pt x="670" y="172"/>
                </a:cubicBezTo>
                <a:cubicBezTo>
                  <a:pt x="670" y="170"/>
                  <a:pt x="669" y="168"/>
                  <a:pt x="668" y="167"/>
                </a:cubicBezTo>
                <a:close/>
                <a:moveTo>
                  <a:pt x="430" y="585"/>
                </a:moveTo>
                <a:cubicBezTo>
                  <a:pt x="416" y="619"/>
                  <a:pt x="394" y="659"/>
                  <a:pt x="366" y="659"/>
                </a:cubicBezTo>
                <a:cubicBezTo>
                  <a:pt x="354" y="659"/>
                  <a:pt x="342" y="652"/>
                  <a:pt x="329" y="639"/>
                </a:cubicBezTo>
                <a:cubicBezTo>
                  <a:pt x="36" y="347"/>
                  <a:pt x="36" y="347"/>
                  <a:pt x="36" y="347"/>
                </a:cubicBezTo>
                <a:cubicBezTo>
                  <a:pt x="21" y="331"/>
                  <a:pt x="14" y="317"/>
                  <a:pt x="17" y="304"/>
                </a:cubicBezTo>
                <a:cubicBezTo>
                  <a:pt x="21" y="286"/>
                  <a:pt x="39" y="269"/>
                  <a:pt x="72" y="254"/>
                </a:cubicBezTo>
                <a:cubicBezTo>
                  <a:pt x="84" y="267"/>
                  <a:pt x="102" y="274"/>
                  <a:pt x="121" y="274"/>
                </a:cubicBezTo>
                <a:cubicBezTo>
                  <a:pt x="121" y="274"/>
                  <a:pt x="121" y="274"/>
                  <a:pt x="121" y="274"/>
                </a:cubicBezTo>
                <a:cubicBezTo>
                  <a:pt x="140" y="274"/>
                  <a:pt x="157" y="268"/>
                  <a:pt x="169" y="256"/>
                </a:cubicBezTo>
                <a:cubicBezTo>
                  <a:pt x="182" y="268"/>
                  <a:pt x="199" y="275"/>
                  <a:pt x="218" y="275"/>
                </a:cubicBezTo>
                <a:cubicBezTo>
                  <a:pt x="236" y="274"/>
                  <a:pt x="253" y="268"/>
                  <a:pt x="265" y="256"/>
                </a:cubicBezTo>
                <a:cubicBezTo>
                  <a:pt x="278" y="268"/>
                  <a:pt x="295" y="274"/>
                  <a:pt x="313" y="274"/>
                </a:cubicBezTo>
                <a:cubicBezTo>
                  <a:pt x="332" y="274"/>
                  <a:pt x="349" y="268"/>
                  <a:pt x="361" y="256"/>
                </a:cubicBezTo>
                <a:cubicBezTo>
                  <a:pt x="374" y="268"/>
                  <a:pt x="391" y="274"/>
                  <a:pt x="410" y="274"/>
                </a:cubicBezTo>
                <a:cubicBezTo>
                  <a:pt x="410" y="274"/>
                  <a:pt x="410" y="274"/>
                  <a:pt x="410" y="274"/>
                </a:cubicBezTo>
                <a:cubicBezTo>
                  <a:pt x="428" y="274"/>
                  <a:pt x="445" y="268"/>
                  <a:pt x="458" y="256"/>
                </a:cubicBezTo>
                <a:cubicBezTo>
                  <a:pt x="470" y="268"/>
                  <a:pt x="487" y="275"/>
                  <a:pt x="505" y="275"/>
                </a:cubicBezTo>
                <a:cubicBezTo>
                  <a:pt x="505" y="275"/>
                  <a:pt x="505" y="275"/>
                  <a:pt x="506" y="275"/>
                </a:cubicBezTo>
                <a:cubicBezTo>
                  <a:pt x="518" y="274"/>
                  <a:pt x="529" y="271"/>
                  <a:pt x="539" y="266"/>
                </a:cubicBezTo>
                <a:lnTo>
                  <a:pt x="430" y="585"/>
                </a:lnTo>
                <a:close/>
                <a:moveTo>
                  <a:pt x="593" y="190"/>
                </a:moveTo>
                <a:cubicBezTo>
                  <a:pt x="551" y="233"/>
                  <a:pt x="551" y="233"/>
                  <a:pt x="551" y="233"/>
                </a:cubicBezTo>
                <a:cubicBezTo>
                  <a:pt x="550" y="234"/>
                  <a:pt x="550" y="235"/>
                  <a:pt x="549" y="236"/>
                </a:cubicBezTo>
                <a:cubicBezTo>
                  <a:pt x="547" y="242"/>
                  <a:pt x="547" y="242"/>
                  <a:pt x="547" y="242"/>
                </a:cubicBezTo>
                <a:cubicBezTo>
                  <a:pt x="537" y="254"/>
                  <a:pt x="522" y="260"/>
                  <a:pt x="506" y="261"/>
                </a:cubicBezTo>
                <a:cubicBezTo>
                  <a:pt x="505" y="261"/>
                  <a:pt x="505" y="261"/>
                  <a:pt x="505" y="261"/>
                </a:cubicBezTo>
                <a:cubicBezTo>
                  <a:pt x="488" y="261"/>
                  <a:pt x="473" y="254"/>
                  <a:pt x="463" y="241"/>
                </a:cubicBezTo>
                <a:cubicBezTo>
                  <a:pt x="462" y="239"/>
                  <a:pt x="460" y="238"/>
                  <a:pt x="458" y="238"/>
                </a:cubicBezTo>
                <a:cubicBezTo>
                  <a:pt x="455" y="238"/>
                  <a:pt x="453" y="239"/>
                  <a:pt x="452" y="241"/>
                </a:cubicBezTo>
                <a:cubicBezTo>
                  <a:pt x="442" y="253"/>
                  <a:pt x="426" y="260"/>
                  <a:pt x="410" y="260"/>
                </a:cubicBezTo>
                <a:cubicBezTo>
                  <a:pt x="410" y="260"/>
                  <a:pt x="410" y="260"/>
                  <a:pt x="410" y="260"/>
                </a:cubicBezTo>
                <a:cubicBezTo>
                  <a:pt x="393" y="260"/>
                  <a:pt x="377" y="253"/>
                  <a:pt x="367" y="241"/>
                </a:cubicBezTo>
                <a:cubicBezTo>
                  <a:pt x="366" y="239"/>
                  <a:pt x="364" y="238"/>
                  <a:pt x="362" y="238"/>
                </a:cubicBezTo>
                <a:cubicBezTo>
                  <a:pt x="362" y="238"/>
                  <a:pt x="362" y="238"/>
                  <a:pt x="362" y="238"/>
                </a:cubicBezTo>
                <a:cubicBezTo>
                  <a:pt x="359" y="238"/>
                  <a:pt x="357" y="239"/>
                  <a:pt x="356" y="241"/>
                </a:cubicBezTo>
                <a:cubicBezTo>
                  <a:pt x="346" y="253"/>
                  <a:pt x="330" y="260"/>
                  <a:pt x="313" y="260"/>
                </a:cubicBezTo>
                <a:cubicBezTo>
                  <a:pt x="297" y="260"/>
                  <a:pt x="281" y="253"/>
                  <a:pt x="271" y="241"/>
                </a:cubicBezTo>
                <a:cubicBezTo>
                  <a:pt x="268" y="238"/>
                  <a:pt x="263" y="238"/>
                  <a:pt x="260" y="241"/>
                </a:cubicBezTo>
                <a:cubicBezTo>
                  <a:pt x="250" y="253"/>
                  <a:pt x="235" y="260"/>
                  <a:pt x="217" y="261"/>
                </a:cubicBezTo>
                <a:cubicBezTo>
                  <a:pt x="217" y="261"/>
                  <a:pt x="217" y="261"/>
                  <a:pt x="217" y="261"/>
                </a:cubicBezTo>
                <a:cubicBezTo>
                  <a:pt x="200" y="261"/>
                  <a:pt x="185" y="254"/>
                  <a:pt x="175" y="241"/>
                </a:cubicBezTo>
                <a:cubicBezTo>
                  <a:pt x="174" y="239"/>
                  <a:pt x="172" y="238"/>
                  <a:pt x="169" y="238"/>
                </a:cubicBezTo>
                <a:cubicBezTo>
                  <a:pt x="167" y="238"/>
                  <a:pt x="165" y="239"/>
                  <a:pt x="164" y="241"/>
                </a:cubicBezTo>
                <a:cubicBezTo>
                  <a:pt x="154" y="253"/>
                  <a:pt x="138" y="260"/>
                  <a:pt x="121" y="260"/>
                </a:cubicBezTo>
                <a:cubicBezTo>
                  <a:pt x="121" y="260"/>
                  <a:pt x="121" y="260"/>
                  <a:pt x="121" y="260"/>
                </a:cubicBezTo>
                <a:cubicBezTo>
                  <a:pt x="108" y="260"/>
                  <a:pt x="95" y="256"/>
                  <a:pt x="86" y="248"/>
                </a:cubicBezTo>
                <a:cubicBezTo>
                  <a:pt x="87" y="247"/>
                  <a:pt x="88" y="247"/>
                  <a:pt x="90" y="246"/>
                </a:cubicBezTo>
                <a:cubicBezTo>
                  <a:pt x="440" y="126"/>
                  <a:pt x="440" y="126"/>
                  <a:pt x="440" y="126"/>
                </a:cubicBezTo>
                <a:cubicBezTo>
                  <a:pt x="441" y="126"/>
                  <a:pt x="442" y="125"/>
                  <a:pt x="442" y="125"/>
                </a:cubicBezTo>
                <a:cubicBezTo>
                  <a:pt x="485" y="82"/>
                  <a:pt x="485" y="82"/>
                  <a:pt x="485" y="82"/>
                </a:cubicBezTo>
                <a:cubicBezTo>
                  <a:pt x="551" y="148"/>
                  <a:pt x="551" y="148"/>
                  <a:pt x="551" y="148"/>
                </a:cubicBezTo>
                <a:lnTo>
                  <a:pt x="593" y="190"/>
                </a:lnTo>
                <a:close/>
                <a:moveTo>
                  <a:pt x="624" y="201"/>
                </a:moveTo>
                <a:cubicBezTo>
                  <a:pt x="599" y="176"/>
                  <a:pt x="599" y="176"/>
                  <a:pt x="599" y="176"/>
                </a:cubicBezTo>
                <a:cubicBezTo>
                  <a:pt x="490" y="67"/>
                  <a:pt x="490" y="67"/>
                  <a:pt x="490" y="67"/>
                </a:cubicBezTo>
                <a:cubicBezTo>
                  <a:pt x="490" y="67"/>
                  <a:pt x="490" y="67"/>
                  <a:pt x="490" y="67"/>
                </a:cubicBezTo>
                <a:cubicBezTo>
                  <a:pt x="470" y="47"/>
                  <a:pt x="470" y="47"/>
                  <a:pt x="470" y="47"/>
                </a:cubicBezTo>
                <a:cubicBezTo>
                  <a:pt x="499" y="17"/>
                  <a:pt x="499" y="17"/>
                  <a:pt x="499" y="17"/>
                </a:cubicBezTo>
                <a:cubicBezTo>
                  <a:pt x="653" y="172"/>
                  <a:pt x="653" y="172"/>
                  <a:pt x="653" y="172"/>
                </a:cubicBezTo>
                <a:lnTo>
                  <a:pt x="624" y="201"/>
                </a:lnTo>
                <a:close/>
                <a:moveTo>
                  <a:pt x="247" y="307"/>
                </a:moveTo>
                <a:cubicBezTo>
                  <a:pt x="236" y="307"/>
                  <a:pt x="225" y="312"/>
                  <a:pt x="217" y="320"/>
                </a:cubicBezTo>
                <a:cubicBezTo>
                  <a:pt x="200" y="337"/>
                  <a:pt x="200" y="364"/>
                  <a:pt x="217" y="380"/>
                </a:cubicBezTo>
                <a:cubicBezTo>
                  <a:pt x="225" y="388"/>
                  <a:pt x="236" y="393"/>
                  <a:pt x="247" y="393"/>
                </a:cubicBezTo>
                <a:cubicBezTo>
                  <a:pt x="258" y="393"/>
                  <a:pt x="269" y="388"/>
                  <a:pt x="277" y="380"/>
                </a:cubicBezTo>
                <a:cubicBezTo>
                  <a:pt x="294" y="364"/>
                  <a:pt x="294" y="337"/>
                  <a:pt x="277" y="320"/>
                </a:cubicBezTo>
                <a:cubicBezTo>
                  <a:pt x="269" y="312"/>
                  <a:pt x="258" y="307"/>
                  <a:pt x="247" y="307"/>
                </a:cubicBezTo>
                <a:close/>
                <a:moveTo>
                  <a:pt x="267" y="370"/>
                </a:moveTo>
                <a:cubicBezTo>
                  <a:pt x="262" y="376"/>
                  <a:pt x="255" y="379"/>
                  <a:pt x="247" y="379"/>
                </a:cubicBezTo>
                <a:cubicBezTo>
                  <a:pt x="239" y="379"/>
                  <a:pt x="232" y="376"/>
                  <a:pt x="227" y="370"/>
                </a:cubicBezTo>
                <a:cubicBezTo>
                  <a:pt x="216" y="359"/>
                  <a:pt x="216" y="341"/>
                  <a:pt x="227" y="330"/>
                </a:cubicBezTo>
                <a:cubicBezTo>
                  <a:pt x="232" y="324"/>
                  <a:pt x="239" y="321"/>
                  <a:pt x="247" y="321"/>
                </a:cubicBezTo>
                <a:cubicBezTo>
                  <a:pt x="255" y="321"/>
                  <a:pt x="262" y="324"/>
                  <a:pt x="267" y="330"/>
                </a:cubicBezTo>
                <a:cubicBezTo>
                  <a:pt x="279" y="341"/>
                  <a:pt x="279" y="359"/>
                  <a:pt x="267" y="370"/>
                </a:cubicBezTo>
                <a:close/>
                <a:moveTo>
                  <a:pt x="377" y="345"/>
                </a:moveTo>
                <a:cubicBezTo>
                  <a:pt x="361" y="345"/>
                  <a:pt x="346" y="351"/>
                  <a:pt x="334" y="363"/>
                </a:cubicBezTo>
                <a:cubicBezTo>
                  <a:pt x="311" y="386"/>
                  <a:pt x="311" y="424"/>
                  <a:pt x="334" y="448"/>
                </a:cubicBezTo>
                <a:cubicBezTo>
                  <a:pt x="346" y="459"/>
                  <a:pt x="361" y="465"/>
                  <a:pt x="377" y="465"/>
                </a:cubicBezTo>
                <a:cubicBezTo>
                  <a:pt x="393" y="465"/>
                  <a:pt x="408" y="459"/>
                  <a:pt x="419" y="448"/>
                </a:cubicBezTo>
                <a:cubicBezTo>
                  <a:pt x="443" y="424"/>
                  <a:pt x="443" y="386"/>
                  <a:pt x="419" y="363"/>
                </a:cubicBezTo>
                <a:cubicBezTo>
                  <a:pt x="408" y="351"/>
                  <a:pt x="393" y="345"/>
                  <a:pt x="377" y="345"/>
                </a:cubicBezTo>
                <a:close/>
                <a:moveTo>
                  <a:pt x="409" y="438"/>
                </a:moveTo>
                <a:cubicBezTo>
                  <a:pt x="401" y="446"/>
                  <a:pt x="389" y="451"/>
                  <a:pt x="377" y="451"/>
                </a:cubicBezTo>
                <a:cubicBezTo>
                  <a:pt x="364" y="451"/>
                  <a:pt x="353" y="446"/>
                  <a:pt x="344" y="438"/>
                </a:cubicBezTo>
                <a:cubicBezTo>
                  <a:pt x="326" y="420"/>
                  <a:pt x="326" y="390"/>
                  <a:pt x="344" y="372"/>
                </a:cubicBezTo>
                <a:cubicBezTo>
                  <a:pt x="353" y="364"/>
                  <a:pt x="364" y="359"/>
                  <a:pt x="377" y="359"/>
                </a:cubicBezTo>
                <a:cubicBezTo>
                  <a:pt x="389" y="359"/>
                  <a:pt x="401" y="364"/>
                  <a:pt x="409" y="372"/>
                </a:cubicBezTo>
                <a:cubicBezTo>
                  <a:pt x="427" y="390"/>
                  <a:pt x="427" y="420"/>
                  <a:pt x="409" y="4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6"/>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6738497" y="1749646"/>
            <a:ext cx="609163" cy="643067"/>
          </a:xfrm>
          <a:custGeom>
            <a:avLst/>
            <a:gdLst>
              <a:gd name="T0" fmla="*/ 3 w 590"/>
              <a:gd name="T1" fmla="*/ 492 h 623"/>
              <a:gd name="T2" fmla="*/ 189 w 590"/>
              <a:gd name="T3" fmla="*/ 375 h 623"/>
              <a:gd name="T4" fmla="*/ 218 w 590"/>
              <a:gd name="T5" fmla="*/ 227 h 623"/>
              <a:gd name="T6" fmla="*/ 135 w 590"/>
              <a:gd name="T7" fmla="*/ 140 h 623"/>
              <a:gd name="T8" fmla="*/ 0 w 590"/>
              <a:gd name="T9" fmla="*/ 81 h 623"/>
              <a:gd name="T10" fmla="*/ 162 w 590"/>
              <a:gd name="T11" fmla="*/ 81 h 623"/>
              <a:gd name="T12" fmla="*/ 248 w 590"/>
              <a:gd name="T13" fmla="*/ 153 h 623"/>
              <a:gd name="T14" fmla="*/ 417 w 590"/>
              <a:gd name="T15" fmla="*/ 172 h 623"/>
              <a:gd name="T16" fmla="*/ 528 w 590"/>
              <a:gd name="T17" fmla="*/ 99 h 623"/>
              <a:gd name="T18" fmla="*/ 528 w 590"/>
              <a:gd name="T19" fmla="*/ 222 h 623"/>
              <a:gd name="T20" fmla="*/ 432 w 590"/>
              <a:gd name="T21" fmla="*/ 216 h 623"/>
              <a:gd name="T22" fmla="*/ 325 w 590"/>
              <a:gd name="T23" fmla="*/ 334 h 623"/>
              <a:gd name="T24" fmla="*/ 228 w 590"/>
              <a:gd name="T25" fmla="*/ 402 h 623"/>
              <a:gd name="T26" fmla="*/ 134 w 590"/>
              <a:gd name="T27" fmla="*/ 623 h 623"/>
              <a:gd name="T28" fmla="*/ 17 w 590"/>
              <a:gd name="T29" fmla="*/ 492 h 623"/>
              <a:gd name="T30" fmla="*/ 250 w 590"/>
              <a:gd name="T31" fmla="*/ 492 h 623"/>
              <a:gd name="T32" fmla="*/ 213 w 590"/>
              <a:gd name="T33" fmla="*/ 399 h 623"/>
              <a:gd name="T34" fmla="*/ 284 w 590"/>
              <a:gd name="T35" fmla="*/ 310 h 623"/>
              <a:gd name="T36" fmla="*/ 419 w 590"/>
              <a:gd name="T37" fmla="*/ 227 h 623"/>
              <a:gd name="T38" fmla="*/ 422 w 590"/>
              <a:gd name="T39" fmla="*/ 205 h 623"/>
              <a:gd name="T40" fmla="*/ 490 w 590"/>
              <a:gd name="T41" fmla="*/ 188 h 623"/>
              <a:gd name="T42" fmla="*/ 576 w 590"/>
              <a:gd name="T43" fmla="*/ 160 h 623"/>
              <a:gd name="T44" fmla="*/ 481 w 590"/>
              <a:gd name="T45" fmla="*/ 160 h 623"/>
              <a:gd name="T46" fmla="*/ 476 w 590"/>
              <a:gd name="T47" fmla="*/ 167 h 623"/>
              <a:gd name="T48" fmla="*/ 408 w 590"/>
              <a:gd name="T49" fmla="*/ 183 h 623"/>
              <a:gd name="T50" fmla="*/ 254 w 590"/>
              <a:gd name="T51" fmla="*/ 166 h 623"/>
              <a:gd name="T52" fmla="*/ 147 w 590"/>
              <a:gd name="T53" fmla="*/ 109 h 623"/>
              <a:gd name="T54" fmla="*/ 148 w 590"/>
              <a:gd name="T55" fmla="*/ 81 h 623"/>
              <a:gd name="T56" fmla="*/ 14 w 590"/>
              <a:gd name="T57" fmla="*/ 81 h 623"/>
              <a:gd name="T58" fmla="*/ 129 w 590"/>
              <a:gd name="T59" fmla="*/ 127 h 623"/>
              <a:gd name="T60" fmla="*/ 236 w 590"/>
              <a:gd name="T61" fmla="*/ 184 h 623"/>
              <a:gd name="T62" fmla="*/ 232 w 590"/>
              <a:gd name="T63" fmla="*/ 227 h 623"/>
              <a:gd name="T64" fmla="*/ 260 w 590"/>
              <a:gd name="T65" fmla="*/ 301 h 623"/>
              <a:gd name="T66" fmla="*/ 188 w 590"/>
              <a:gd name="T67" fmla="*/ 39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0" h="623">
                <a:moveTo>
                  <a:pt x="134" y="623"/>
                </a:moveTo>
                <a:cubicBezTo>
                  <a:pt x="62" y="623"/>
                  <a:pt x="3" y="564"/>
                  <a:pt x="3" y="492"/>
                </a:cubicBezTo>
                <a:cubicBezTo>
                  <a:pt x="3" y="421"/>
                  <a:pt x="62" y="362"/>
                  <a:pt x="134" y="362"/>
                </a:cubicBezTo>
                <a:cubicBezTo>
                  <a:pt x="153" y="362"/>
                  <a:pt x="172" y="366"/>
                  <a:pt x="189" y="375"/>
                </a:cubicBezTo>
                <a:cubicBezTo>
                  <a:pt x="245" y="298"/>
                  <a:pt x="245" y="298"/>
                  <a:pt x="245" y="298"/>
                </a:cubicBezTo>
                <a:cubicBezTo>
                  <a:pt x="228" y="278"/>
                  <a:pt x="218" y="253"/>
                  <a:pt x="218" y="227"/>
                </a:cubicBezTo>
                <a:cubicBezTo>
                  <a:pt x="218" y="215"/>
                  <a:pt x="220" y="204"/>
                  <a:pt x="224" y="193"/>
                </a:cubicBezTo>
                <a:cubicBezTo>
                  <a:pt x="135" y="140"/>
                  <a:pt x="135" y="140"/>
                  <a:pt x="135" y="140"/>
                </a:cubicBezTo>
                <a:cubicBezTo>
                  <a:pt x="120" y="154"/>
                  <a:pt x="101" y="162"/>
                  <a:pt x="81" y="162"/>
                </a:cubicBezTo>
                <a:cubicBezTo>
                  <a:pt x="36" y="162"/>
                  <a:pt x="0" y="125"/>
                  <a:pt x="0" y="81"/>
                </a:cubicBezTo>
                <a:cubicBezTo>
                  <a:pt x="0" y="36"/>
                  <a:pt x="36" y="0"/>
                  <a:pt x="81" y="0"/>
                </a:cubicBezTo>
                <a:cubicBezTo>
                  <a:pt x="125" y="0"/>
                  <a:pt x="162" y="36"/>
                  <a:pt x="162" y="81"/>
                </a:cubicBezTo>
                <a:cubicBezTo>
                  <a:pt x="162" y="87"/>
                  <a:pt x="161" y="94"/>
                  <a:pt x="159" y="100"/>
                </a:cubicBezTo>
                <a:cubicBezTo>
                  <a:pt x="248" y="153"/>
                  <a:pt x="248" y="153"/>
                  <a:pt x="248" y="153"/>
                </a:cubicBezTo>
                <a:cubicBezTo>
                  <a:pt x="268" y="132"/>
                  <a:pt x="296" y="119"/>
                  <a:pt x="325" y="119"/>
                </a:cubicBezTo>
                <a:cubicBezTo>
                  <a:pt x="363" y="119"/>
                  <a:pt x="398" y="139"/>
                  <a:pt x="417" y="172"/>
                </a:cubicBezTo>
                <a:cubicBezTo>
                  <a:pt x="467" y="156"/>
                  <a:pt x="467" y="156"/>
                  <a:pt x="467" y="156"/>
                </a:cubicBezTo>
                <a:cubicBezTo>
                  <a:pt x="469" y="124"/>
                  <a:pt x="496" y="99"/>
                  <a:pt x="528" y="99"/>
                </a:cubicBezTo>
                <a:cubicBezTo>
                  <a:pt x="562" y="99"/>
                  <a:pt x="590" y="126"/>
                  <a:pt x="590" y="160"/>
                </a:cubicBezTo>
                <a:cubicBezTo>
                  <a:pt x="590" y="194"/>
                  <a:pt x="562" y="222"/>
                  <a:pt x="528" y="222"/>
                </a:cubicBezTo>
                <a:cubicBezTo>
                  <a:pt x="510" y="222"/>
                  <a:pt x="493" y="214"/>
                  <a:pt x="482" y="200"/>
                </a:cubicBezTo>
                <a:cubicBezTo>
                  <a:pt x="432" y="216"/>
                  <a:pt x="432" y="216"/>
                  <a:pt x="432" y="216"/>
                </a:cubicBezTo>
                <a:cubicBezTo>
                  <a:pt x="432" y="220"/>
                  <a:pt x="433" y="223"/>
                  <a:pt x="433" y="227"/>
                </a:cubicBezTo>
                <a:cubicBezTo>
                  <a:pt x="433" y="286"/>
                  <a:pt x="384" y="334"/>
                  <a:pt x="325" y="334"/>
                </a:cubicBezTo>
                <a:cubicBezTo>
                  <a:pt x="311" y="334"/>
                  <a:pt x="297" y="331"/>
                  <a:pt x="283" y="325"/>
                </a:cubicBezTo>
                <a:cubicBezTo>
                  <a:pt x="228" y="402"/>
                  <a:pt x="228" y="402"/>
                  <a:pt x="228" y="402"/>
                </a:cubicBezTo>
                <a:cubicBezTo>
                  <a:pt x="251" y="427"/>
                  <a:pt x="264" y="458"/>
                  <a:pt x="264" y="492"/>
                </a:cubicBezTo>
                <a:cubicBezTo>
                  <a:pt x="264" y="564"/>
                  <a:pt x="205" y="623"/>
                  <a:pt x="134" y="623"/>
                </a:cubicBezTo>
                <a:close/>
                <a:moveTo>
                  <a:pt x="134" y="376"/>
                </a:moveTo>
                <a:cubicBezTo>
                  <a:pt x="69" y="376"/>
                  <a:pt x="17" y="428"/>
                  <a:pt x="17" y="492"/>
                </a:cubicBezTo>
                <a:cubicBezTo>
                  <a:pt x="17" y="557"/>
                  <a:pt x="69" y="609"/>
                  <a:pt x="134" y="609"/>
                </a:cubicBezTo>
                <a:cubicBezTo>
                  <a:pt x="198" y="609"/>
                  <a:pt x="250" y="557"/>
                  <a:pt x="250" y="492"/>
                </a:cubicBezTo>
                <a:cubicBezTo>
                  <a:pt x="250" y="460"/>
                  <a:pt x="237" y="430"/>
                  <a:pt x="214" y="408"/>
                </a:cubicBezTo>
                <a:cubicBezTo>
                  <a:pt x="211" y="406"/>
                  <a:pt x="211" y="402"/>
                  <a:pt x="213" y="399"/>
                </a:cubicBezTo>
                <a:cubicBezTo>
                  <a:pt x="275" y="312"/>
                  <a:pt x="275" y="312"/>
                  <a:pt x="275" y="312"/>
                </a:cubicBezTo>
                <a:cubicBezTo>
                  <a:pt x="277" y="309"/>
                  <a:pt x="281" y="308"/>
                  <a:pt x="284" y="310"/>
                </a:cubicBezTo>
                <a:cubicBezTo>
                  <a:pt x="297" y="316"/>
                  <a:pt x="311" y="320"/>
                  <a:pt x="325" y="320"/>
                </a:cubicBezTo>
                <a:cubicBezTo>
                  <a:pt x="377" y="320"/>
                  <a:pt x="419" y="278"/>
                  <a:pt x="419" y="227"/>
                </a:cubicBezTo>
                <a:cubicBezTo>
                  <a:pt x="419" y="222"/>
                  <a:pt x="418" y="218"/>
                  <a:pt x="417" y="213"/>
                </a:cubicBezTo>
                <a:cubicBezTo>
                  <a:pt x="417" y="209"/>
                  <a:pt x="419" y="206"/>
                  <a:pt x="422" y="205"/>
                </a:cubicBezTo>
                <a:cubicBezTo>
                  <a:pt x="482" y="185"/>
                  <a:pt x="482" y="185"/>
                  <a:pt x="482" y="185"/>
                </a:cubicBezTo>
                <a:cubicBezTo>
                  <a:pt x="485" y="184"/>
                  <a:pt x="488" y="185"/>
                  <a:pt x="490" y="188"/>
                </a:cubicBezTo>
                <a:cubicBezTo>
                  <a:pt x="499" y="200"/>
                  <a:pt x="513" y="208"/>
                  <a:pt x="528" y="208"/>
                </a:cubicBezTo>
                <a:cubicBezTo>
                  <a:pt x="555" y="208"/>
                  <a:pt x="576" y="186"/>
                  <a:pt x="576" y="160"/>
                </a:cubicBezTo>
                <a:cubicBezTo>
                  <a:pt x="576" y="134"/>
                  <a:pt x="555" y="113"/>
                  <a:pt x="528" y="113"/>
                </a:cubicBezTo>
                <a:cubicBezTo>
                  <a:pt x="502" y="113"/>
                  <a:pt x="481" y="134"/>
                  <a:pt x="481" y="160"/>
                </a:cubicBezTo>
                <a:cubicBezTo>
                  <a:pt x="481" y="161"/>
                  <a:pt x="481" y="161"/>
                  <a:pt x="481" y="161"/>
                </a:cubicBezTo>
                <a:cubicBezTo>
                  <a:pt x="481" y="164"/>
                  <a:pt x="479" y="166"/>
                  <a:pt x="476" y="167"/>
                </a:cubicBezTo>
                <a:cubicBezTo>
                  <a:pt x="416" y="187"/>
                  <a:pt x="416" y="187"/>
                  <a:pt x="416" y="187"/>
                </a:cubicBezTo>
                <a:cubicBezTo>
                  <a:pt x="413" y="188"/>
                  <a:pt x="409" y="186"/>
                  <a:pt x="408" y="183"/>
                </a:cubicBezTo>
                <a:cubicBezTo>
                  <a:pt x="392" y="153"/>
                  <a:pt x="360" y="133"/>
                  <a:pt x="325" y="133"/>
                </a:cubicBezTo>
                <a:cubicBezTo>
                  <a:pt x="298" y="133"/>
                  <a:pt x="272" y="145"/>
                  <a:pt x="254" y="166"/>
                </a:cubicBezTo>
                <a:cubicBezTo>
                  <a:pt x="252" y="169"/>
                  <a:pt x="248" y="170"/>
                  <a:pt x="245" y="168"/>
                </a:cubicBezTo>
                <a:cubicBezTo>
                  <a:pt x="147" y="109"/>
                  <a:pt x="147" y="109"/>
                  <a:pt x="147" y="109"/>
                </a:cubicBezTo>
                <a:cubicBezTo>
                  <a:pt x="145" y="108"/>
                  <a:pt x="143" y="104"/>
                  <a:pt x="144" y="101"/>
                </a:cubicBezTo>
                <a:cubicBezTo>
                  <a:pt x="146" y="95"/>
                  <a:pt x="148" y="88"/>
                  <a:pt x="148" y="81"/>
                </a:cubicBezTo>
                <a:cubicBezTo>
                  <a:pt x="148" y="44"/>
                  <a:pt x="118" y="14"/>
                  <a:pt x="81" y="14"/>
                </a:cubicBezTo>
                <a:cubicBezTo>
                  <a:pt x="44" y="14"/>
                  <a:pt x="14" y="44"/>
                  <a:pt x="14" y="81"/>
                </a:cubicBezTo>
                <a:cubicBezTo>
                  <a:pt x="14" y="118"/>
                  <a:pt x="44" y="148"/>
                  <a:pt x="81" y="148"/>
                </a:cubicBezTo>
                <a:cubicBezTo>
                  <a:pt x="99" y="148"/>
                  <a:pt x="116" y="140"/>
                  <a:pt x="129" y="127"/>
                </a:cubicBezTo>
                <a:cubicBezTo>
                  <a:pt x="131" y="125"/>
                  <a:pt x="135" y="124"/>
                  <a:pt x="138" y="126"/>
                </a:cubicBezTo>
                <a:cubicBezTo>
                  <a:pt x="236" y="184"/>
                  <a:pt x="236" y="184"/>
                  <a:pt x="236" y="184"/>
                </a:cubicBezTo>
                <a:cubicBezTo>
                  <a:pt x="239" y="186"/>
                  <a:pt x="240" y="190"/>
                  <a:pt x="239" y="193"/>
                </a:cubicBezTo>
                <a:cubicBezTo>
                  <a:pt x="234" y="204"/>
                  <a:pt x="232" y="215"/>
                  <a:pt x="232" y="227"/>
                </a:cubicBezTo>
                <a:cubicBezTo>
                  <a:pt x="232" y="251"/>
                  <a:pt x="242" y="274"/>
                  <a:pt x="259" y="292"/>
                </a:cubicBezTo>
                <a:cubicBezTo>
                  <a:pt x="262" y="294"/>
                  <a:pt x="262" y="298"/>
                  <a:pt x="260" y="301"/>
                </a:cubicBezTo>
                <a:cubicBezTo>
                  <a:pt x="197" y="388"/>
                  <a:pt x="197" y="388"/>
                  <a:pt x="197" y="388"/>
                </a:cubicBezTo>
                <a:cubicBezTo>
                  <a:pt x="195" y="391"/>
                  <a:pt x="191" y="391"/>
                  <a:pt x="188" y="390"/>
                </a:cubicBezTo>
                <a:cubicBezTo>
                  <a:pt x="172" y="381"/>
                  <a:pt x="153" y="376"/>
                  <a:pt x="134"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3012819"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noEditPoints="1"/>
          </p:cNvSpPr>
          <p:nvPr/>
        </p:nvSpPr>
        <p:spPr bwMode="auto">
          <a:xfrm>
            <a:off x="3247045" y="4819203"/>
            <a:ext cx="697872" cy="666768"/>
          </a:xfrm>
          <a:custGeom>
            <a:avLst/>
            <a:gdLst>
              <a:gd name="T0" fmla="*/ 676 w 676"/>
              <a:gd name="T1" fmla="*/ 390 h 645"/>
              <a:gd name="T2" fmla="*/ 675 w 676"/>
              <a:gd name="T3" fmla="*/ 388 h 645"/>
              <a:gd name="T4" fmla="*/ 516 w 676"/>
              <a:gd name="T5" fmla="*/ 186 h 645"/>
              <a:gd name="T6" fmla="*/ 374 w 676"/>
              <a:gd name="T7" fmla="*/ 133 h 645"/>
              <a:gd name="T8" fmla="*/ 281 w 676"/>
              <a:gd name="T9" fmla="*/ 133 h 645"/>
              <a:gd name="T10" fmla="*/ 7 w 676"/>
              <a:gd name="T11" fmla="*/ 186 h 645"/>
              <a:gd name="T12" fmla="*/ 0 w 676"/>
              <a:gd name="T13" fmla="*/ 563 h 645"/>
              <a:gd name="T14" fmla="*/ 86 w 676"/>
              <a:gd name="T15" fmla="*/ 570 h 645"/>
              <a:gd name="T16" fmla="*/ 249 w 676"/>
              <a:gd name="T17" fmla="*/ 570 h 645"/>
              <a:gd name="T18" fmla="*/ 511 w 676"/>
              <a:gd name="T19" fmla="*/ 645 h 645"/>
              <a:gd name="T20" fmla="*/ 669 w 676"/>
              <a:gd name="T21" fmla="*/ 570 h 645"/>
              <a:gd name="T22" fmla="*/ 676 w 676"/>
              <a:gd name="T23" fmla="*/ 393 h 645"/>
              <a:gd name="T24" fmla="*/ 655 w 676"/>
              <a:gd name="T25" fmla="*/ 386 h 645"/>
              <a:gd name="T26" fmla="*/ 461 w 676"/>
              <a:gd name="T27" fmla="*/ 248 h 645"/>
              <a:gd name="T28" fmla="*/ 655 w 676"/>
              <a:gd name="T29" fmla="*/ 386 h 645"/>
              <a:gd name="T30" fmla="*/ 327 w 676"/>
              <a:gd name="T31" fmla="*/ 100 h 645"/>
              <a:gd name="T32" fmla="*/ 360 w 676"/>
              <a:gd name="T33" fmla="*/ 186 h 645"/>
              <a:gd name="T34" fmla="*/ 295 w 676"/>
              <a:gd name="T35" fmla="*/ 133 h 645"/>
              <a:gd name="T36" fmla="*/ 100 w 676"/>
              <a:gd name="T37" fmla="*/ 563 h 645"/>
              <a:gd name="T38" fmla="*/ 235 w 676"/>
              <a:gd name="T39" fmla="*/ 563 h 645"/>
              <a:gd name="T40" fmla="*/ 511 w 676"/>
              <a:gd name="T41" fmla="*/ 631 h 645"/>
              <a:gd name="T42" fmla="*/ 444 w 676"/>
              <a:gd name="T43" fmla="*/ 563 h 645"/>
              <a:gd name="T44" fmla="*/ 511 w 676"/>
              <a:gd name="T45" fmla="*/ 495 h 645"/>
              <a:gd name="T46" fmla="*/ 511 w 676"/>
              <a:gd name="T47" fmla="*/ 631 h 645"/>
              <a:gd name="T48" fmla="*/ 511 w 676"/>
              <a:gd name="T49" fmla="*/ 481 h 645"/>
              <a:gd name="T50" fmla="*/ 249 w 676"/>
              <a:gd name="T51" fmla="*/ 556 h 645"/>
              <a:gd name="T52" fmla="*/ 86 w 676"/>
              <a:gd name="T53" fmla="*/ 556 h 645"/>
              <a:gd name="T54" fmla="*/ 14 w 676"/>
              <a:gd name="T55" fmla="*/ 200 h 645"/>
              <a:gd name="T56" fmla="*/ 539 w 676"/>
              <a:gd name="T57" fmla="*/ 234 h 645"/>
              <a:gd name="T58" fmla="*/ 447 w 676"/>
              <a:gd name="T59" fmla="*/ 241 h 645"/>
              <a:gd name="T60" fmla="*/ 454 w 676"/>
              <a:gd name="T61" fmla="*/ 400 h 645"/>
              <a:gd name="T62" fmla="*/ 662 w 676"/>
              <a:gd name="T63" fmla="*/ 556 h 645"/>
              <a:gd name="T64" fmla="*/ 185 w 676"/>
              <a:gd name="T65" fmla="*/ 143 h 645"/>
              <a:gd name="T66" fmla="*/ 235 w 676"/>
              <a:gd name="T67" fmla="*/ 136 h 645"/>
              <a:gd name="T68" fmla="*/ 235 w 676"/>
              <a:gd name="T69" fmla="*/ 150 h 645"/>
              <a:gd name="T70" fmla="*/ 185 w 676"/>
              <a:gd name="T71" fmla="*/ 143 h 645"/>
              <a:gd name="T72" fmla="*/ 463 w 676"/>
              <a:gd name="T73" fmla="*/ 136 h 645"/>
              <a:gd name="T74" fmla="*/ 463 w 676"/>
              <a:gd name="T75" fmla="*/ 150 h 645"/>
              <a:gd name="T76" fmla="*/ 413 w 676"/>
              <a:gd name="T77" fmla="*/ 143 h 645"/>
              <a:gd name="T78" fmla="*/ 226 w 676"/>
              <a:gd name="T79" fmla="*/ 52 h 645"/>
              <a:gd name="T80" fmla="*/ 236 w 676"/>
              <a:gd name="T81" fmla="*/ 42 h 645"/>
              <a:gd name="T82" fmla="*/ 267 w 676"/>
              <a:gd name="T83" fmla="*/ 82 h 645"/>
              <a:gd name="T84" fmla="*/ 257 w 676"/>
              <a:gd name="T85" fmla="*/ 82 h 645"/>
              <a:gd name="T86" fmla="*/ 388 w 676"/>
              <a:gd name="T87" fmla="*/ 82 h 645"/>
              <a:gd name="T88" fmla="*/ 418 w 676"/>
              <a:gd name="T89" fmla="*/ 42 h 645"/>
              <a:gd name="T90" fmla="*/ 428 w 676"/>
              <a:gd name="T91" fmla="*/ 52 h 645"/>
              <a:gd name="T92" fmla="*/ 393 w 676"/>
              <a:gd name="T93" fmla="*/ 85 h 645"/>
              <a:gd name="T94" fmla="*/ 320 w 676"/>
              <a:gd name="T95" fmla="*/ 50 h 645"/>
              <a:gd name="T96" fmla="*/ 327 w 676"/>
              <a:gd name="T97" fmla="*/ 0 h 645"/>
              <a:gd name="T98" fmla="*/ 334 w 676"/>
              <a:gd name="T99" fmla="*/ 50 h 645"/>
              <a:gd name="T100" fmla="*/ 320 w 676"/>
              <a:gd name="T101" fmla="*/ 50 h 645"/>
              <a:gd name="T102" fmla="*/ 201 w 676"/>
              <a:gd name="T103" fmla="*/ 332 h 645"/>
              <a:gd name="T104" fmla="*/ 141 w 676"/>
              <a:gd name="T105" fmla="*/ 393 h 645"/>
              <a:gd name="T106" fmla="*/ 127 w 676"/>
              <a:gd name="T107" fmla="*/ 393 h 645"/>
              <a:gd name="T108" fmla="*/ 66 w 676"/>
              <a:gd name="T109" fmla="*/ 332 h 645"/>
              <a:gd name="T110" fmla="*/ 66 w 676"/>
              <a:gd name="T111" fmla="*/ 318 h 645"/>
              <a:gd name="T112" fmla="*/ 127 w 676"/>
              <a:gd name="T113" fmla="*/ 258 h 645"/>
              <a:gd name="T114" fmla="*/ 141 w 676"/>
              <a:gd name="T115" fmla="*/ 258 h 645"/>
              <a:gd name="T116" fmla="*/ 201 w 676"/>
              <a:gd name="T117" fmla="*/ 31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76" h="645">
                <a:moveTo>
                  <a:pt x="676" y="391"/>
                </a:moveTo>
                <a:cubicBezTo>
                  <a:pt x="676" y="390"/>
                  <a:pt x="676" y="390"/>
                  <a:pt x="676" y="390"/>
                </a:cubicBezTo>
                <a:cubicBezTo>
                  <a:pt x="675" y="390"/>
                  <a:pt x="675" y="389"/>
                  <a:pt x="675" y="388"/>
                </a:cubicBezTo>
                <a:cubicBezTo>
                  <a:pt x="675" y="388"/>
                  <a:pt x="675" y="388"/>
                  <a:pt x="675" y="388"/>
                </a:cubicBezTo>
                <a:cubicBezTo>
                  <a:pt x="521" y="189"/>
                  <a:pt x="521" y="189"/>
                  <a:pt x="521" y="189"/>
                </a:cubicBezTo>
                <a:cubicBezTo>
                  <a:pt x="520" y="187"/>
                  <a:pt x="518" y="186"/>
                  <a:pt x="516" y="186"/>
                </a:cubicBezTo>
                <a:cubicBezTo>
                  <a:pt x="374" y="186"/>
                  <a:pt x="374" y="186"/>
                  <a:pt x="374" y="186"/>
                </a:cubicBezTo>
                <a:cubicBezTo>
                  <a:pt x="374" y="133"/>
                  <a:pt x="374" y="133"/>
                  <a:pt x="374" y="133"/>
                </a:cubicBezTo>
                <a:cubicBezTo>
                  <a:pt x="374" y="107"/>
                  <a:pt x="353" y="86"/>
                  <a:pt x="327" y="86"/>
                </a:cubicBezTo>
                <a:cubicBezTo>
                  <a:pt x="302" y="86"/>
                  <a:pt x="281" y="107"/>
                  <a:pt x="281" y="133"/>
                </a:cubicBezTo>
                <a:cubicBezTo>
                  <a:pt x="281" y="186"/>
                  <a:pt x="281" y="186"/>
                  <a:pt x="281" y="186"/>
                </a:cubicBezTo>
                <a:cubicBezTo>
                  <a:pt x="7" y="186"/>
                  <a:pt x="7" y="186"/>
                  <a:pt x="7" y="186"/>
                </a:cubicBezTo>
                <a:cubicBezTo>
                  <a:pt x="3" y="186"/>
                  <a:pt x="0" y="189"/>
                  <a:pt x="0" y="193"/>
                </a:cubicBezTo>
                <a:cubicBezTo>
                  <a:pt x="0" y="563"/>
                  <a:pt x="0" y="563"/>
                  <a:pt x="0" y="563"/>
                </a:cubicBezTo>
                <a:cubicBezTo>
                  <a:pt x="0" y="567"/>
                  <a:pt x="3" y="570"/>
                  <a:pt x="7" y="570"/>
                </a:cubicBezTo>
                <a:cubicBezTo>
                  <a:pt x="86" y="570"/>
                  <a:pt x="86" y="570"/>
                  <a:pt x="86" y="570"/>
                </a:cubicBezTo>
                <a:cubicBezTo>
                  <a:pt x="90" y="612"/>
                  <a:pt x="125" y="645"/>
                  <a:pt x="167" y="645"/>
                </a:cubicBezTo>
                <a:cubicBezTo>
                  <a:pt x="210" y="645"/>
                  <a:pt x="245" y="612"/>
                  <a:pt x="249" y="570"/>
                </a:cubicBezTo>
                <a:cubicBezTo>
                  <a:pt x="430" y="570"/>
                  <a:pt x="430" y="570"/>
                  <a:pt x="430" y="570"/>
                </a:cubicBezTo>
                <a:cubicBezTo>
                  <a:pt x="433" y="612"/>
                  <a:pt x="468" y="645"/>
                  <a:pt x="511" y="645"/>
                </a:cubicBezTo>
                <a:cubicBezTo>
                  <a:pt x="554" y="645"/>
                  <a:pt x="589" y="612"/>
                  <a:pt x="593" y="570"/>
                </a:cubicBezTo>
                <a:cubicBezTo>
                  <a:pt x="669" y="570"/>
                  <a:pt x="669" y="570"/>
                  <a:pt x="669" y="570"/>
                </a:cubicBezTo>
                <a:cubicBezTo>
                  <a:pt x="673" y="570"/>
                  <a:pt x="676" y="567"/>
                  <a:pt x="676" y="563"/>
                </a:cubicBezTo>
                <a:cubicBezTo>
                  <a:pt x="676" y="393"/>
                  <a:pt x="676" y="393"/>
                  <a:pt x="676" y="393"/>
                </a:cubicBezTo>
                <a:cubicBezTo>
                  <a:pt x="676" y="392"/>
                  <a:pt x="676" y="391"/>
                  <a:pt x="676" y="391"/>
                </a:cubicBezTo>
                <a:close/>
                <a:moveTo>
                  <a:pt x="655" y="386"/>
                </a:moveTo>
                <a:cubicBezTo>
                  <a:pt x="461" y="386"/>
                  <a:pt x="461" y="386"/>
                  <a:pt x="461" y="386"/>
                </a:cubicBezTo>
                <a:cubicBezTo>
                  <a:pt x="461" y="248"/>
                  <a:pt x="461" y="248"/>
                  <a:pt x="461" y="248"/>
                </a:cubicBezTo>
                <a:cubicBezTo>
                  <a:pt x="549" y="248"/>
                  <a:pt x="549" y="248"/>
                  <a:pt x="549" y="248"/>
                </a:cubicBezTo>
                <a:lnTo>
                  <a:pt x="655" y="386"/>
                </a:lnTo>
                <a:close/>
                <a:moveTo>
                  <a:pt x="295" y="133"/>
                </a:moveTo>
                <a:cubicBezTo>
                  <a:pt x="295" y="115"/>
                  <a:pt x="309" y="100"/>
                  <a:pt x="327" y="100"/>
                </a:cubicBezTo>
                <a:cubicBezTo>
                  <a:pt x="345" y="100"/>
                  <a:pt x="360" y="115"/>
                  <a:pt x="360" y="133"/>
                </a:cubicBezTo>
                <a:cubicBezTo>
                  <a:pt x="360" y="186"/>
                  <a:pt x="360" y="186"/>
                  <a:pt x="360" y="186"/>
                </a:cubicBezTo>
                <a:cubicBezTo>
                  <a:pt x="295" y="186"/>
                  <a:pt x="295" y="186"/>
                  <a:pt x="295" y="186"/>
                </a:cubicBezTo>
                <a:lnTo>
                  <a:pt x="295" y="133"/>
                </a:lnTo>
                <a:close/>
                <a:moveTo>
                  <a:pt x="167" y="631"/>
                </a:moveTo>
                <a:cubicBezTo>
                  <a:pt x="130" y="631"/>
                  <a:pt x="100" y="600"/>
                  <a:pt x="100" y="563"/>
                </a:cubicBezTo>
                <a:cubicBezTo>
                  <a:pt x="100" y="526"/>
                  <a:pt x="130" y="495"/>
                  <a:pt x="167" y="495"/>
                </a:cubicBezTo>
                <a:cubicBezTo>
                  <a:pt x="205" y="495"/>
                  <a:pt x="235" y="526"/>
                  <a:pt x="235" y="563"/>
                </a:cubicBezTo>
                <a:cubicBezTo>
                  <a:pt x="235" y="600"/>
                  <a:pt x="205" y="631"/>
                  <a:pt x="167" y="631"/>
                </a:cubicBezTo>
                <a:close/>
                <a:moveTo>
                  <a:pt x="511" y="631"/>
                </a:moveTo>
                <a:cubicBezTo>
                  <a:pt x="475" y="631"/>
                  <a:pt x="445" y="602"/>
                  <a:pt x="444" y="566"/>
                </a:cubicBezTo>
                <a:cubicBezTo>
                  <a:pt x="444" y="565"/>
                  <a:pt x="444" y="564"/>
                  <a:pt x="444" y="563"/>
                </a:cubicBezTo>
                <a:cubicBezTo>
                  <a:pt x="444" y="562"/>
                  <a:pt x="444" y="561"/>
                  <a:pt x="444" y="560"/>
                </a:cubicBezTo>
                <a:cubicBezTo>
                  <a:pt x="445" y="524"/>
                  <a:pt x="475" y="495"/>
                  <a:pt x="511" y="495"/>
                </a:cubicBezTo>
                <a:cubicBezTo>
                  <a:pt x="549" y="495"/>
                  <a:pt x="579" y="526"/>
                  <a:pt x="579" y="563"/>
                </a:cubicBezTo>
                <a:cubicBezTo>
                  <a:pt x="579" y="600"/>
                  <a:pt x="549" y="631"/>
                  <a:pt x="511" y="631"/>
                </a:cubicBezTo>
                <a:close/>
                <a:moveTo>
                  <a:pt x="593" y="556"/>
                </a:moveTo>
                <a:cubicBezTo>
                  <a:pt x="589" y="514"/>
                  <a:pt x="554" y="481"/>
                  <a:pt x="511" y="481"/>
                </a:cubicBezTo>
                <a:cubicBezTo>
                  <a:pt x="468" y="481"/>
                  <a:pt x="433" y="514"/>
                  <a:pt x="430" y="556"/>
                </a:cubicBezTo>
                <a:cubicBezTo>
                  <a:pt x="249" y="556"/>
                  <a:pt x="249" y="556"/>
                  <a:pt x="249" y="556"/>
                </a:cubicBezTo>
                <a:cubicBezTo>
                  <a:pt x="245" y="514"/>
                  <a:pt x="210" y="481"/>
                  <a:pt x="167" y="481"/>
                </a:cubicBezTo>
                <a:cubicBezTo>
                  <a:pt x="125" y="481"/>
                  <a:pt x="90" y="514"/>
                  <a:pt x="86" y="556"/>
                </a:cubicBezTo>
                <a:cubicBezTo>
                  <a:pt x="14" y="556"/>
                  <a:pt x="14" y="556"/>
                  <a:pt x="14" y="556"/>
                </a:cubicBezTo>
                <a:cubicBezTo>
                  <a:pt x="14" y="200"/>
                  <a:pt x="14" y="200"/>
                  <a:pt x="14" y="200"/>
                </a:cubicBezTo>
                <a:cubicBezTo>
                  <a:pt x="512" y="200"/>
                  <a:pt x="512" y="200"/>
                  <a:pt x="512" y="200"/>
                </a:cubicBezTo>
                <a:cubicBezTo>
                  <a:pt x="539" y="234"/>
                  <a:pt x="539" y="234"/>
                  <a:pt x="539" y="234"/>
                </a:cubicBezTo>
                <a:cubicBezTo>
                  <a:pt x="454" y="234"/>
                  <a:pt x="454" y="234"/>
                  <a:pt x="454" y="234"/>
                </a:cubicBezTo>
                <a:cubicBezTo>
                  <a:pt x="450" y="234"/>
                  <a:pt x="447" y="237"/>
                  <a:pt x="447" y="241"/>
                </a:cubicBezTo>
                <a:cubicBezTo>
                  <a:pt x="447" y="393"/>
                  <a:pt x="447" y="393"/>
                  <a:pt x="447" y="393"/>
                </a:cubicBezTo>
                <a:cubicBezTo>
                  <a:pt x="447" y="396"/>
                  <a:pt x="450" y="400"/>
                  <a:pt x="454" y="400"/>
                </a:cubicBezTo>
                <a:cubicBezTo>
                  <a:pt x="662" y="400"/>
                  <a:pt x="662" y="400"/>
                  <a:pt x="662" y="400"/>
                </a:cubicBezTo>
                <a:cubicBezTo>
                  <a:pt x="662" y="556"/>
                  <a:pt x="662" y="556"/>
                  <a:pt x="662" y="556"/>
                </a:cubicBezTo>
                <a:lnTo>
                  <a:pt x="593" y="556"/>
                </a:lnTo>
                <a:close/>
                <a:moveTo>
                  <a:pt x="185" y="143"/>
                </a:moveTo>
                <a:cubicBezTo>
                  <a:pt x="185" y="139"/>
                  <a:pt x="188" y="136"/>
                  <a:pt x="192" y="136"/>
                </a:cubicBezTo>
                <a:cubicBezTo>
                  <a:pt x="235" y="136"/>
                  <a:pt x="235" y="136"/>
                  <a:pt x="235" y="136"/>
                </a:cubicBezTo>
                <a:cubicBezTo>
                  <a:pt x="239" y="136"/>
                  <a:pt x="242" y="139"/>
                  <a:pt x="242" y="143"/>
                </a:cubicBezTo>
                <a:cubicBezTo>
                  <a:pt x="242" y="147"/>
                  <a:pt x="239" y="150"/>
                  <a:pt x="235" y="150"/>
                </a:cubicBezTo>
                <a:cubicBezTo>
                  <a:pt x="192" y="150"/>
                  <a:pt x="192" y="150"/>
                  <a:pt x="192" y="150"/>
                </a:cubicBezTo>
                <a:cubicBezTo>
                  <a:pt x="188" y="150"/>
                  <a:pt x="185" y="147"/>
                  <a:pt x="185" y="143"/>
                </a:cubicBezTo>
                <a:close/>
                <a:moveTo>
                  <a:pt x="420" y="136"/>
                </a:moveTo>
                <a:cubicBezTo>
                  <a:pt x="463" y="136"/>
                  <a:pt x="463" y="136"/>
                  <a:pt x="463" y="136"/>
                </a:cubicBezTo>
                <a:cubicBezTo>
                  <a:pt x="467" y="136"/>
                  <a:pt x="470" y="139"/>
                  <a:pt x="470" y="143"/>
                </a:cubicBezTo>
                <a:cubicBezTo>
                  <a:pt x="470" y="147"/>
                  <a:pt x="467" y="150"/>
                  <a:pt x="463" y="150"/>
                </a:cubicBezTo>
                <a:cubicBezTo>
                  <a:pt x="420" y="150"/>
                  <a:pt x="420" y="150"/>
                  <a:pt x="420" y="150"/>
                </a:cubicBezTo>
                <a:cubicBezTo>
                  <a:pt x="416" y="150"/>
                  <a:pt x="413" y="147"/>
                  <a:pt x="413" y="143"/>
                </a:cubicBezTo>
                <a:cubicBezTo>
                  <a:pt x="413" y="139"/>
                  <a:pt x="416" y="136"/>
                  <a:pt x="420" y="136"/>
                </a:cubicBezTo>
                <a:close/>
                <a:moveTo>
                  <a:pt x="226" y="52"/>
                </a:moveTo>
                <a:cubicBezTo>
                  <a:pt x="224" y="49"/>
                  <a:pt x="224" y="45"/>
                  <a:pt x="226" y="42"/>
                </a:cubicBezTo>
                <a:cubicBezTo>
                  <a:pt x="229" y="39"/>
                  <a:pt x="234" y="39"/>
                  <a:pt x="236" y="42"/>
                </a:cubicBezTo>
                <a:cubicBezTo>
                  <a:pt x="267" y="73"/>
                  <a:pt x="267" y="73"/>
                  <a:pt x="267" y="73"/>
                </a:cubicBezTo>
                <a:cubicBezTo>
                  <a:pt x="270" y="75"/>
                  <a:pt x="270" y="80"/>
                  <a:pt x="267" y="82"/>
                </a:cubicBezTo>
                <a:cubicBezTo>
                  <a:pt x="265" y="84"/>
                  <a:pt x="264" y="85"/>
                  <a:pt x="262" y="85"/>
                </a:cubicBezTo>
                <a:cubicBezTo>
                  <a:pt x="260" y="85"/>
                  <a:pt x="258" y="84"/>
                  <a:pt x="257" y="82"/>
                </a:cubicBezTo>
                <a:lnTo>
                  <a:pt x="226" y="52"/>
                </a:lnTo>
                <a:close/>
                <a:moveTo>
                  <a:pt x="388" y="82"/>
                </a:moveTo>
                <a:cubicBezTo>
                  <a:pt x="385" y="80"/>
                  <a:pt x="385" y="75"/>
                  <a:pt x="388" y="73"/>
                </a:cubicBezTo>
                <a:cubicBezTo>
                  <a:pt x="418" y="42"/>
                  <a:pt x="418" y="42"/>
                  <a:pt x="418" y="42"/>
                </a:cubicBezTo>
                <a:cubicBezTo>
                  <a:pt x="421" y="39"/>
                  <a:pt x="425" y="39"/>
                  <a:pt x="428" y="42"/>
                </a:cubicBezTo>
                <a:cubicBezTo>
                  <a:pt x="431" y="45"/>
                  <a:pt x="431" y="49"/>
                  <a:pt x="428" y="52"/>
                </a:cubicBezTo>
                <a:cubicBezTo>
                  <a:pt x="398" y="82"/>
                  <a:pt x="398" y="82"/>
                  <a:pt x="398" y="82"/>
                </a:cubicBezTo>
                <a:cubicBezTo>
                  <a:pt x="396" y="84"/>
                  <a:pt x="395" y="85"/>
                  <a:pt x="393" y="85"/>
                </a:cubicBezTo>
                <a:cubicBezTo>
                  <a:pt x="391" y="85"/>
                  <a:pt x="389" y="84"/>
                  <a:pt x="388" y="82"/>
                </a:cubicBezTo>
                <a:close/>
                <a:moveTo>
                  <a:pt x="320" y="50"/>
                </a:moveTo>
                <a:cubicBezTo>
                  <a:pt x="320" y="7"/>
                  <a:pt x="320" y="7"/>
                  <a:pt x="320" y="7"/>
                </a:cubicBezTo>
                <a:cubicBezTo>
                  <a:pt x="320" y="4"/>
                  <a:pt x="323" y="0"/>
                  <a:pt x="327" y="0"/>
                </a:cubicBezTo>
                <a:cubicBezTo>
                  <a:pt x="331" y="0"/>
                  <a:pt x="334" y="4"/>
                  <a:pt x="334" y="7"/>
                </a:cubicBezTo>
                <a:cubicBezTo>
                  <a:pt x="334" y="50"/>
                  <a:pt x="334" y="50"/>
                  <a:pt x="334" y="50"/>
                </a:cubicBezTo>
                <a:cubicBezTo>
                  <a:pt x="334" y="54"/>
                  <a:pt x="331" y="57"/>
                  <a:pt x="327" y="57"/>
                </a:cubicBezTo>
                <a:cubicBezTo>
                  <a:pt x="323" y="57"/>
                  <a:pt x="320" y="54"/>
                  <a:pt x="320" y="50"/>
                </a:cubicBezTo>
                <a:close/>
                <a:moveTo>
                  <a:pt x="208" y="325"/>
                </a:moveTo>
                <a:cubicBezTo>
                  <a:pt x="208" y="329"/>
                  <a:pt x="205" y="332"/>
                  <a:pt x="201" y="332"/>
                </a:cubicBezTo>
                <a:cubicBezTo>
                  <a:pt x="141" y="332"/>
                  <a:pt x="141" y="332"/>
                  <a:pt x="141" y="332"/>
                </a:cubicBezTo>
                <a:cubicBezTo>
                  <a:pt x="141" y="393"/>
                  <a:pt x="141" y="393"/>
                  <a:pt x="141" y="393"/>
                </a:cubicBezTo>
                <a:cubicBezTo>
                  <a:pt x="141" y="396"/>
                  <a:pt x="137" y="400"/>
                  <a:pt x="134" y="400"/>
                </a:cubicBezTo>
                <a:cubicBezTo>
                  <a:pt x="130" y="400"/>
                  <a:pt x="127" y="396"/>
                  <a:pt x="127" y="393"/>
                </a:cubicBezTo>
                <a:cubicBezTo>
                  <a:pt x="127" y="332"/>
                  <a:pt x="127" y="332"/>
                  <a:pt x="127" y="332"/>
                </a:cubicBezTo>
                <a:cubicBezTo>
                  <a:pt x="66" y="332"/>
                  <a:pt x="66" y="332"/>
                  <a:pt x="66" y="332"/>
                </a:cubicBezTo>
                <a:cubicBezTo>
                  <a:pt x="62" y="332"/>
                  <a:pt x="59" y="329"/>
                  <a:pt x="59" y="325"/>
                </a:cubicBezTo>
                <a:cubicBezTo>
                  <a:pt x="59" y="321"/>
                  <a:pt x="62" y="318"/>
                  <a:pt x="66" y="318"/>
                </a:cubicBezTo>
                <a:cubicBezTo>
                  <a:pt x="127" y="318"/>
                  <a:pt x="127" y="318"/>
                  <a:pt x="127" y="318"/>
                </a:cubicBezTo>
                <a:cubicBezTo>
                  <a:pt x="127" y="258"/>
                  <a:pt x="127" y="258"/>
                  <a:pt x="127" y="258"/>
                </a:cubicBezTo>
                <a:cubicBezTo>
                  <a:pt x="127" y="254"/>
                  <a:pt x="130" y="251"/>
                  <a:pt x="134" y="251"/>
                </a:cubicBezTo>
                <a:cubicBezTo>
                  <a:pt x="137" y="251"/>
                  <a:pt x="141" y="254"/>
                  <a:pt x="141" y="258"/>
                </a:cubicBezTo>
                <a:cubicBezTo>
                  <a:pt x="141" y="318"/>
                  <a:pt x="141" y="318"/>
                  <a:pt x="141" y="318"/>
                </a:cubicBezTo>
                <a:cubicBezTo>
                  <a:pt x="201" y="318"/>
                  <a:pt x="201" y="318"/>
                  <a:pt x="201" y="318"/>
                </a:cubicBezTo>
                <a:cubicBezTo>
                  <a:pt x="205" y="318"/>
                  <a:pt x="208" y="321"/>
                  <a:pt x="208" y="32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1568835" y="3248043"/>
            <a:ext cx="537934" cy="719571"/>
          </a:xfrm>
          <a:custGeom>
            <a:avLst/>
            <a:gdLst>
              <a:gd name="T0" fmla="*/ 361 w 521"/>
              <a:gd name="T1" fmla="*/ 395 h 697"/>
              <a:gd name="T2" fmla="*/ 434 w 521"/>
              <a:gd name="T3" fmla="*/ 146 h 697"/>
              <a:gd name="T4" fmla="*/ 363 w 521"/>
              <a:gd name="T5" fmla="*/ 18 h 697"/>
              <a:gd name="T6" fmla="*/ 159 w 521"/>
              <a:gd name="T7" fmla="*/ 18 h 697"/>
              <a:gd name="T8" fmla="*/ 87 w 521"/>
              <a:gd name="T9" fmla="*/ 146 h 697"/>
              <a:gd name="T10" fmla="*/ 161 w 521"/>
              <a:gd name="T11" fmla="*/ 395 h 697"/>
              <a:gd name="T12" fmla="*/ 4 w 521"/>
              <a:gd name="T13" fmla="*/ 605 h 697"/>
              <a:gd name="T14" fmla="*/ 113 w 521"/>
              <a:gd name="T15" fmla="*/ 697 h 697"/>
              <a:gd name="T16" fmla="*/ 118 w 521"/>
              <a:gd name="T17" fmla="*/ 695 h 697"/>
              <a:gd name="T18" fmla="*/ 404 w 521"/>
              <a:gd name="T19" fmla="*/ 695 h 697"/>
              <a:gd name="T20" fmla="*/ 409 w 521"/>
              <a:gd name="T21" fmla="*/ 697 h 697"/>
              <a:gd name="T22" fmla="*/ 518 w 521"/>
              <a:gd name="T23" fmla="*/ 605 h 697"/>
              <a:gd name="T24" fmla="*/ 422 w 521"/>
              <a:gd name="T25" fmla="*/ 152 h 697"/>
              <a:gd name="T26" fmla="*/ 352 w 521"/>
              <a:gd name="T27" fmla="*/ 384 h 697"/>
              <a:gd name="T28" fmla="*/ 356 w 521"/>
              <a:gd name="T29" fmla="*/ 171 h 697"/>
              <a:gd name="T30" fmla="*/ 366 w 521"/>
              <a:gd name="T31" fmla="*/ 155 h 697"/>
              <a:gd name="T32" fmla="*/ 409 w 521"/>
              <a:gd name="T33" fmla="*/ 125 h 697"/>
              <a:gd name="T34" fmla="*/ 177 w 521"/>
              <a:gd name="T35" fmla="*/ 163 h 697"/>
              <a:gd name="T36" fmla="*/ 261 w 521"/>
              <a:gd name="T37" fmla="*/ 143 h 697"/>
              <a:gd name="T38" fmla="*/ 345 w 521"/>
              <a:gd name="T39" fmla="*/ 163 h 697"/>
              <a:gd name="T40" fmla="*/ 177 w 521"/>
              <a:gd name="T41" fmla="*/ 163 h 697"/>
              <a:gd name="T42" fmla="*/ 167 w 521"/>
              <a:gd name="T43" fmla="*/ 29 h 697"/>
              <a:gd name="T44" fmla="*/ 261 w 521"/>
              <a:gd name="T45" fmla="*/ 14 h 697"/>
              <a:gd name="T46" fmla="*/ 367 w 521"/>
              <a:gd name="T47" fmla="*/ 63 h 697"/>
              <a:gd name="T48" fmla="*/ 261 w 521"/>
              <a:gd name="T49" fmla="*/ 129 h 697"/>
              <a:gd name="T50" fmla="*/ 155 w 521"/>
              <a:gd name="T51" fmla="*/ 63 h 697"/>
              <a:gd name="T52" fmla="*/ 18 w 521"/>
              <a:gd name="T53" fmla="*/ 599 h 697"/>
              <a:gd name="T54" fmla="*/ 252 w 521"/>
              <a:gd name="T55" fmla="*/ 507 h 697"/>
              <a:gd name="T56" fmla="*/ 410 w 521"/>
              <a:gd name="T57" fmla="*/ 680 h 697"/>
              <a:gd name="T58" fmla="*/ 175 w 521"/>
              <a:gd name="T59" fmla="*/ 391 h 697"/>
              <a:gd name="T60" fmla="*/ 100 w 521"/>
              <a:gd name="T61" fmla="*/ 152 h 697"/>
              <a:gd name="T62" fmla="*/ 140 w 521"/>
              <a:gd name="T63" fmla="*/ 69 h 697"/>
              <a:gd name="T64" fmla="*/ 156 w 521"/>
              <a:gd name="T65" fmla="*/ 157 h 697"/>
              <a:gd name="T66" fmla="*/ 166 w 521"/>
              <a:gd name="T67" fmla="*/ 171 h 697"/>
              <a:gd name="T68" fmla="*/ 346 w 521"/>
              <a:gd name="T69" fmla="*/ 400 h 697"/>
              <a:gd name="T70" fmla="*/ 410 w 521"/>
              <a:gd name="T71" fmla="*/ 68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1" h="697">
                <a:moveTo>
                  <a:pt x="519" y="596"/>
                </a:moveTo>
                <a:cubicBezTo>
                  <a:pt x="519" y="596"/>
                  <a:pt x="442" y="498"/>
                  <a:pt x="361" y="395"/>
                </a:cubicBezTo>
                <a:cubicBezTo>
                  <a:pt x="387" y="362"/>
                  <a:pt x="402" y="344"/>
                  <a:pt x="414" y="329"/>
                </a:cubicBezTo>
                <a:cubicBezTo>
                  <a:pt x="458" y="274"/>
                  <a:pt x="465" y="210"/>
                  <a:pt x="434" y="146"/>
                </a:cubicBezTo>
                <a:cubicBezTo>
                  <a:pt x="430" y="137"/>
                  <a:pt x="426" y="128"/>
                  <a:pt x="422" y="119"/>
                </a:cubicBezTo>
                <a:cubicBezTo>
                  <a:pt x="401" y="74"/>
                  <a:pt x="381" y="31"/>
                  <a:pt x="363" y="18"/>
                </a:cubicBezTo>
                <a:cubicBezTo>
                  <a:pt x="342" y="2"/>
                  <a:pt x="285" y="0"/>
                  <a:pt x="261" y="0"/>
                </a:cubicBezTo>
                <a:cubicBezTo>
                  <a:pt x="237" y="0"/>
                  <a:pt x="180" y="2"/>
                  <a:pt x="159" y="18"/>
                </a:cubicBezTo>
                <a:cubicBezTo>
                  <a:pt x="141" y="31"/>
                  <a:pt x="121" y="74"/>
                  <a:pt x="100" y="119"/>
                </a:cubicBezTo>
                <a:cubicBezTo>
                  <a:pt x="96" y="128"/>
                  <a:pt x="92" y="137"/>
                  <a:pt x="87" y="146"/>
                </a:cubicBezTo>
                <a:cubicBezTo>
                  <a:pt x="57" y="210"/>
                  <a:pt x="64" y="274"/>
                  <a:pt x="108" y="329"/>
                </a:cubicBezTo>
                <a:cubicBezTo>
                  <a:pt x="118" y="342"/>
                  <a:pt x="138" y="366"/>
                  <a:pt x="161" y="395"/>
                </a:cubicBezTo>
                <a:cubicBezTo>
                  <a:pt x="3" y="596"/>
                  <a:pt x="3" y="596"/>
                  <a:pt x="3" y="596"/>
                </a:cubicBezTo>
                <a:cubicBezTo>
                  <a:pt x="0" y="599"/>
                  <a:pt x="1" y="603"/>
                  <a:pt x="4" y="605"/>
                </a:cubicBezTo>
                <a:cubicBezTo>
                  <a:pt x="108" y="696"/>
                  <a:pt x="108" y="696"/>
                  <a:pt x="108" y="696"/>
                </a:cubicBezTo>
                <a:cubicBezTo>
                  <a:pt x="109" y="697"/>
                  <a:pt x="111" y="697"/>
                  <a:pt x="113" y="697"/>
                </a:cubicBezTo>
                <a:cubicBezTo>
                  <a:pt x="113" y="697"/>
                  <a:pt x="113" y="697"/>
                  <a:pt x="113" y="697"/>
                </a:cubicBezTo>
                <a:cubicBezTo>
                  <a:pt x="115" y="697"/>
                  <a:pt x="117" y="696"/>
                  <a:pt x="118" y="695"/>
                </a:cubicBezTo>
                <a:cubicBezTo>
                  <a:pt x="118" y="695"/>
                  <a:pt x="185" y="612"/>
                  <a:pt x="261" y="519"/>
                </a:cubicBezTo>
                <a:cubicBezTo>
                  <a:pt x="333" y="608"/>
                  <a:pt x="402" y="693"/>
                  <a:pt x="404" y="695"/>
                </a:cubicBezTo>
                <a:cubicBezTo>
                  <a:pt x="405" y="696"/>
                  <a:pt x="407" y="697"/>
                  <a:pt x="409" y="697"/>
                </a:cubicBezTo>
                <a:cubicBezTo>
                  <a:pt x="409" y="697"/>
                  <a:pt x="409" y="697"/>
                  <a:pt x="409" y="697"/>
                </a:cubicBezTo>
                <a:cubicBezTo>
                  <a:pt x="411" y="697"/>
                  <a:pt x="412" y="697"/>
                  <a:pt x="414" y="696"/>
                </a:cubicBezTo>
                <a:cubicBezTo>
                  <a:pt x="518" y="605"/>
                  <a:pt x="518" y="605"/>
                  <a:pt x="518" y="605"/>
                </a:cubicBezTo>
                <a:cubicBezTo>
                  <a:pt x="521" y="603"/>
                  <a:pt x="521" y="599"/>
                  <a:pt x="519" y="596"/>
                </a:cubicBezTo>
                <a:close/>
                <a:moveTo>
                  <a:pt x="422" y="152"/>
                </a:moveTo>
                <a:cubicBezTo>
                  <a:pt x="451" y="212"/>
                  <a:pt x="444" y="269"/>
                  <a:pt x="403" y="321"/>
                </a:cubicBezTo>
                <a:cubicBezTo>
                  <a:pt x="391" y="335"/>
                  <a:pt x="377" y="352"/>
                  <a:pt x="352" y="384"/>
                </a:cubicBezTo>
                <a:cubicBezTo>
                  <a:pt x="324" y="348"/>
                  <a:pt x="295" y="313"/>
                  <a:pt x="270" y="280"/>
                </a:cubicBezTo>
                <a:cubicBezTo>
                  <a:pt x="312" y="227"/>
                  <a:pt x="343" y="188"/>
                  <a:pt x="356" y="171"/>
                </a:cubicBezTo>
                <a:cubicBezTo>
                  <a:pt x="359" y="167"/>
                  <a:pt x="363" y="162"/>
                  <a:pt x="366" y="156"/>
                </a:cubicBezTo>
                <a:cubicBezTo>
                  <a:pt x="366" y="156"/>
                  <a:pt x="366" y="155"/>
                  <a:pt x="366" y="155"/>
                </a:cubicBezTo>
                <a:cubicBezTo>
                  <a:pt x="381" y="127"/>
                  <a:pt x="384" y="94"/>
                  <a:pt x="382" y="69"/>
                </a:cubicBezTo>
                <a:cubicBezTo>
                  <a:pt x="391" y="85"/>
                  <a:pt x="400" y="105"/>
                  <a:pt x="409" y="125"/>
                </a:cubicBezTo>
                <a:cubicBezTo>
                  <a:pt x="413" y="134"/>
                  <a:pt x="418" y="143"/>
                  <a:pt x="422" y="152"/>
                </a:cubicBezTo>
                <a:close/>
                <a:moveTo>
                  <a:pt x="177" y="163"/>
                </a:moveTo>
                <a:cubicBezTo>
                  <a:pt x="175" y="160"/>
                  <a:pt x="173" y="158"/>
                  <a:pt x="171" y="155"/>
                </a:cubicBezTo>
                <a:cubicBezTo>
                  <a:pt x="190" y="146"/>
                  <a:pt x="228" y="143"/>
                  <a:pt x="261" y="143"/>
                </a:cubicBezTo>
                <a:cubicBezTo>
                  <a:pt x="293" y="143"/>
                  <a:pt x="332" y="146"/>
                  <a:pt x="350" y="155"/>
                </a:cubicBezTo>
                <a:cubicBezTo>
                  <a:pt x="349" y="158"/>
                  <a:pt x="347" y="160"/>
                  <a:pt x="345" y="163"/>
                </a:cubicBezTo>
                <a:cubicBezTo>
                  <a:pt x="332" y="179"/>
                  <a:pt x="302" y="217"/>
                  <a:pt x="261" y="269"/>
                </a:cubicBezTo>
                <a:cubicBezTo>
                  <a:pt x="221" y="219"/>
                  <a:pt x="189" y="179"/>
                  <a:pt x="177" y="163"/>
                </a:cubicBezTo>
                <a:close/>
                <a:moveTo>
                  <a:pt x="155" y="63"/>
                </a:moveTo>
                <a:cubicBezTo>
                  <a:pt x="157" y="43"/>
                  <a:pt x="163" y="32"/>
                  <a:pt x="167" y="29"/>
                </a:cubicBezTo>
                <a:cubicBezTo>
                  <a:pt x="167" y="29"/>
                  <a:pt x="167" y="29"/>
                  <a:pt x="167" y="29"/>
                </a:cubicBezTo>
                <a:cubicBezTo>
                  <a:pt x="182" y="18"/>
                  <a:pt x="225" y="14"/>
                  <a:pt x="261" y="14"/>
                </a:cubicBezTo>
                <a:cubicBezTo>
                  <a:pt x="297" y="14"/>
                  <a:pt x="340" y="18"/>
                  <a:pt x="354" y="29"/>
                </a:cubicBezTo>
                <a:cubicBezTo>
                  <a:pt x="359" y="32"/>
                  <a:pt x="365" y="43"/>
                  <a:pt x="367" y="63"/>
                </a:cubicBezTo>
                <a:cubicBezTo>
                  <a:pt x="370" y="85"/>
                  <a:pt x="368" y="116"/>
                  <a:pt x="357" y="143"/>
                </a:cubicBezTo>
                <a:cubicBezTo>
                  <a:pt x="332" y="130"/>
                  <a:pt x="282" y="129"/>
                  <a:pt x="261" y="129"/>
                </a:cubicBezTo>
                <a:cubicBezTo>
                  <a:pt x="239" y="129"/>
                  <a:pt x="190" y="130"/>
                  <a:pt x="165" y="142"/>
                </a:cubicBezTo>
                <a:cubicBezTo>
                  <a:pt x="153" y="116"/>
                  <a:pt x="152" y="85"/>
                  <a:pt x="155" y="63"/>
                </a:cubicBezTo>
                <a:close/>
                <a:moveTo>
                  <a:pt x="112" y="680"/>
                </a:moveTo>
                <a:cubicBezTo>
                  <a:pt x="18" y="599"/>
                  <a:pt x="18" y="599"/>
                  <a:pt x="18" y="599"/>
                </a:cubicBezTo>
                <a:cubicBezTo>
                  <a:pt x="170" y="406"/>
                  <a:pt x="170" y="406"/>
                  <a:pt x="170" y="406"/>
                </a:cubicBezTo>
                <a:cubicBezTo>
                  <a:pt x="195" y="437"/>
                  <a:pt x="223" y="472"/>
                  <a:pt x="252" y="507"/>
                </a:cubicBezTo>
                <a:cubicBezTo>
                  <a:pt x="187" y="587"/>
                  <a:pt x="128" y="660"/>
                  <a:pt x="112" y="680"/>
                </a:cubicBezTo>
                <a:close/>
                <a:moveTo>
                  <a:pt x="410" y="680"/>
                </a:moveTo>
                <a:cubicBezTo>
                  <a:pt x="384" y="649"/>
                  <a:pt x="256" y="490"/>
                  <a:pt x="175" y="391"/>
                </a:cubicBezTo>
                <a:cubicBezTo>
                  <a:pt x="175" y="391"/>
                  <a:pt x="175" y="391"/>
                  <a:pt x="175" y="391"/>
                </a:cubicBezTo>
                <a:cubicBezTo>
                  <a:pt x="150" y="360"/>
                  <a:pt x="130" y="334"/>
                  <a:pt x="119" y="321"/>
                </a:cubicBezTo>
                <a:cubicBezTo>
                  <a:pt x="78" y="269"/>
                  <a:pt x="71" y="212"/>
                  <a:pt x="100" y="152"/>
                </a:cubicBezTo>
                <a:cubicBezTo>
                  <a:pt x="104" y="143"/>
                  <a:pt x="108" y="134"/>
                  <a:pt x="113" y="125"/>
                </a:cubicBezTo>
                <a:cubicBezTo>
                  <a:pt x="122" y="105"/>
                  <a:pt x="131" y="85"/>
                  <a:pt x="140" y="69"/>
                </a:cubicBezTo>
                <a:cubicBezTo>
                  <a:pt x="138" y="94"/>
                  <a:pt x="141" y="126"/>
                  <a:pt x="155" y="154"/>
                </a:cubicBezTo>
                <a:cubicBezTo>
                  <a:pt x="155" y="155"/>
                  <a:pt x="155" y="156"/>
                  <a:pt x="156" y="157"/>
                </a:cubicBezTo>
                <a:cubicBezTo>
                  <a:pt x="156" y="157"/>
                  <a:pt x="157" y="157"/>
                  <a:pt x="157" y="157"/>
                </a:cubicBezTo>
                <a:cubicBezTo>
                  <a:pt x="160" y="162"/>
                  <a:pt x="163" y="167"/>
                  <a:pt x="166" y="171"/>
                </a:cubicBezTo>
                <a:cubicBezTo>
                  <a:pt x="188" y="199"/>
                  <a:pt x="269" y="301"/>
                  <a:pt x="346" y="399"/>
                </a:cubicBezTo>
                <a:cubicBezTo>
                  <a:pt x="346" y="400"/>
                  <a:pt x="346" y="400"/>
                  <a:pt x="346" y="400"/>
                </a:cubicBezTo>
                <a:cubicBezTo>
                  <a:pt x="418" y="490"/>
                  <a:pt x="487" y="577"/>
                  <a:pt x="504" y="599"/>
                </a:cubicBezTo>
                <a:lnTo>
                  <a:pt x="410" y="6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4736477"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5026638" y="4892704"/>
            <a:ext cx="590373" cy="612955"/>
          </a:xfrm>
          <a:custGeom>
            <a:avLst/>
            <a:gdLst>
              <a:gd name="T0" fmla="*/ 462 w 572"/>
              <a:gd name="T1" fmla="*/ 374 h 593"/>
              <a:gd name="T2" fmla="*/ 517 w 572"/>
              <a:gd name="T3" fmla="*/ 374 h 593"/>
              <a:gd name="T4" fmla="*/ 489 w 572"/>
              <a:gd name="T5" fmla="*/ 387 h 593"/>
              <a:gd name="T6" fmla="*/ 489 w 572"/>
              <a:gd name="T7" fmla="*/ 361 h 593"/>
              <a:gd name="T8" fmla="*/ 489 w 572"/>
              <a:gd name="T9" fmla="*/ 387 h 593"/>
              <a:gd name="T10" fmla="*/ 489 w 572"/>
              <a:gd name="T11" fmla="*/ 291 h 593"/>
              <a:gd name="T12" fmla="*/ 481 w 572"/>
              <a:gd name="T13" fmla="*/ 456 h 593"/>
              <a:gd name="T14" fmla="*/ 169 w 572"/>
              <a:gd name="T15" fmla="*/ 424 h 593"/>
              <a:gd name="T16" fmla="*/ 200 w 572"/>
              <a:gd name="T17" fmla="*/ 350 h 593"/>
              <a:gd name="T18" fmla="*/ 316 w 572"/>
              <a:gd name="T19" fmla="*/ 129 h 593"/>
              <a:gd name="T20" fmla="*/ 316 w 572"/>
              <a:gd name="T21" fmla="*/ 44 h 593"/>
              <a:gd name="T22" fmla="*/ 289 w 572"/>
              <a:gd name="T23" fmla="*/ 32 h 593"/>
              <a:gd name="T24" fmla="*/ 227 w 572"/>
              <a:gd name="T25" fmla="*/ 32 h 593"/>
              <a:gd name="T26" fmla="*/ 285 w 572"/>
              <a:gd name="T27" fmla="*/ 47 h 593"/>
              <a:gd name="T28" fmla="*/ 268 w 572"/>
              <a:gd name="T29" fmla="*/ 247 h 593"/>
              <a:gd name="T30" fmla="*/ 159 w 572"/>
              <a:gd name="T31" fmla="*/ 330 h 593"/>
              <a:gd name="T32" fmla="*/ 55 w 572"/>
              <a:gd name="T33" fmla="*/ 247 h 593"/>
              <a:gd name="T34" fmla="*/ 38 w 572"/>
              <a:gd name="T35" fmla="*/ 47 h 593"/>
              <a:gd name="T36" fmla="*/ 97 w 572"/>
              <a:gd name="T37" fmla="*/ 32 h 593"/>
              <a:gd name="T38" fmla="*/ 34 w 572"/>
              <a:gd name="T39" fmla="*/ 32 h 593"/>
              <a:gd name="T40" fmla="*/ 7 w 572"/>
              <a:gd name="T41" fmla="*/ 44 h 593"/>
              <a:gd name="T42" fmla="*/ 7 w 572"/>
              <a:gd name="T43" fmla="*/ 129 h 593"/>
              <a:gd name="T44" fmla="*/ 123 w 572"/>
              <a:gd name="T45" fmla="*/ 350 h 593"/>
              <a:gd name="T46" fmla="*/ 155 w 572"/>
              <a:gd name="T47" fmla="*/ 424 h 593"/>
              <a:gd name="T48" fmla="*/ 495 w 572"/>
              <a:gd name="T49" fmla="*/ 456 h 593"/>
              <a:gd name="T50" fmla="*/ 258 w 572"/>
              <a:gd name="T51" fmla="*/ 49 h 593"/>
              <a:gd name="T52" fmla="*/ 258 w 572"/>
              <a:gd name="T53" fmla="*/ 14 h 593"/>
              <a:gd name="T54" fmla="*/ 258 w 572"/>
              <a:gd name="T55" fmla="*/ 49 h 593"/>
              <a:gd name="T56" fmla="*/ 83 w 572"/>
              <a:gd name="T57" fmla="*/ 32 h 593"/>
              <a:gd name="T58" fmla="*/ 48 w 572"/>
              <a:gd name="T59" fmla="*/ 32 h 593"/>
              <a:gd name="T60" fmla="*/ 145 w 572"/>
              <a:gd name="T61" fmla="*/ 383 h 593"/>
              <a:gd name="T62" fmla="*/ 159 w 572"/>
              <a:gd name="T63" fmla="*/ 344 h 593"/>
              <a:gd name="T64" fmla="*/ 186 w 572"/>
              <a:gd name="T65" fmla="*/ 350 h 593"/>
              <a:gd name="T66" fmla="*/ 145 w 572"/>
              <a:gd name="T67" fmla="*/ 383 h 593"/>
              <a:gd name="T68" fmla="*/ 421 w 572"/>
              <a:gd name="T69" fmla="*/ 374 h 593"/>
              <a:gd name="T70" fmla="*/ 558 w 572"/>
              <a:gd name="T71" fmla="*/ 374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2" h="593">
                <a:moveTo>
                  <a:pt x="489" y="347"/>
                </a:moveTo>
                <a:cubicBezTo>
                  <a:pt x="474" y="347"/>
                  <a:pt x="462" y="359"/>
                  <a:pt x="462" y="374"/>
                </a:cubicBezTo>
                <a:cubicBezTo>
                  <a:pt x="462" y="389"/>
                  <a:pt x="474" y="401"/>
                  <a:pt x="489" y="401"/>
                </a:cubicBezTo>
                <a:cubicBezTo>
                  <a:pt x="504" y="401"/>
                  <a:pt x="517" y="389"/>
                  <a:pt x="517" y="374"/>
                </a:cubicBezTo>
                <a:cubicBezTo>
                  <a:pt x="517" y="359"/>
                  <a:pt x="504" y="347"/>
                  <a:pt x="489" y="347"/>
                </a:cubicBezTo>
                <a:close/>
                <a:moveTo>
                  <a:pt x="489" y="387"/>
                </a:moveTo>
                <a:cubicBezTo>
                  <a:pt x="482" y="387"/>
                  <a:pt x="476" y="381"/>
                  <a:pt x="476" y="374"/>
                </a:cubicBezTo>
                <a:cubicBezTo>
                  <a:pt x="476" y="367"/>
                  <a:pt x="482" y="361"/>
                  <a:pt x="489" y="361"/>
                </a:cubicBezTo>
                <a:cubicBezTo>
                  <a:pt x="497" y="361"/>
                  <a:pt x="503" y="367"/>
                  <a:pt x="503" y="374"/>
                </a:cubicBezTo>
                <a:cubicBezTo>
                  <a:pt x="503" y="381"/>
                  <a:pt x="497" y="387"/>
                  <a:pt x="489" y="387"/>
                </a:cubicBezTo>
                <a:close/>
                <a:moveTo>
                  <a:pt x="572" y="374"/>
                </a:moveTo>
                <a:cubicBezTo>
                  <a:pt x="572" y="328"/>
                  <a:pt x="535" y="291"/>
                  <a:pt x="489" y="291"/>
                </a:cubicBezTo>
                <a:cubicBezTo>
                  <a:pt x="444" y="291"/>
                  <a:pt x="407" y="328"/>
                  <a:pt x="407" y="374"/>
                </a:cubicBezTo>
                <a:cubicBezTo>
                  <a:pt x="407" y="417"/>
                  <a:pt x="439" y="452"/>
                  <a:pt x="481" y="456"/>
                </a:cubicBezTo>
                <a:cubicBezTo>
                  <a:pt x="462" y="528"/>
                  <a:pt x="399" y="579"/>
                  <a:pt x="327" y="579"/>
                </a:cubicBezTo>
                <a:cubicBezTo>
                  <a:pt x="241" y="579"/>
                  <a:pt x="171" y="510"/>
                  <a:pt x="169" y="424"/>
                </a:cubicBezTo>
                <a:cubicBezTo>
                  <a:pt x="172" y="421"/>
                  <a:pt x="177" y="416"/>
                  <a:pt x="183" y="404"/>
                </a:cubicBezTo>
                <a:cubicBezTo>
                  <a:pt x="183" y="404"/>
                  <a:pt x="202" y="368"/>
                  <a:pt x="200" y="350"/>
                </a:cubicBezTo>
                <a:cubicBezTo>
                  <a:pt x="214" y="341"/>
                  <a:pt x="251" y="314"/>
                  <a:pt x="281" y="253"/>
                </a:cubicBezTo>
                <a:cubicBezTo>
                  <a:pt x="301" y="212"/>
                  <a:pt x="312" y="153"/>
                  <a:pt x="316" y="129"/>
                </a:cubicBezTo>
                <a:cubicBezTo>
                  <a:pt x="320" y="109"/>
                  <a:pt x="322" y="89"/>
                  <a:pt x="322" y="75"/>
                </a:cubicBezTo>
                <a:cubicBezTo>
                  <a:pt x="323" y="52"/>
                  <a:pt x="320" y="46"/>
                  <a:pt x="316" y="44"/>
                </a:cubicBezTo>
                <a:cubicBezTo>
                  <a:pt x="309" y="40"/>
                  <a:pt x="298" y="36"/>
                  <a:pt x="289" y="33"/>
                </a:cubicBezTo>
                <a:cubicBezTo>
                  <a:pt x="289" y="33"/>
                  <a:pt x="289" y="32"/>
                  <a:pt x="289" y="32"/>
                </a:cubicBezTo>
                <a:cubicBezTo>
                  <a:pt x="289" y="14"/>
                  <a:pt x="275" y="0"/>
                  <a:pt x="258" y="0"/>
                </a:cubicBezTo>
                <a:cubicBezTo>
                  <a:pt x="240" y="0"/>
                  <a:pt x="227" y="14"/>
                  <a:pt x="227" y="32"/>
                </a:cubicBezTo>
                <a:cubicBezTo>
                  <a:pt x="227" y="49"/>
                  <a:pt x="240" y="63"/>
                  <a:pt x="258" y="63"/>
                </a:cubicBezTo>
                <a:cubicBezTo>
                  <a:pt x="269" y="63"/>
                  <a:pt x="280" y="56"/>
                  <a:pt x="285" y="47"/>
                </a:cubicBezTo>
                <a:cubicBezTo>
                  <a:pt x="295" y="50"/>
                  <a:pt x="303" y="53"/>
                  <a:pt x="308" y="55"/>
                </a:cubicBezTo>
                <a:cubicBezTo>
                  <a:pt x="312" y="71"/>
                  <a:pt x="299" y="185"/>
                  <a:pt x="268" y="247"/>
                </a:cubicBezTo>
                <a:cubicBezTo>
                  <a:pt x="241" y="304"/>
                  <a:pt x="205" y="330"/>
                  <a:pt x="193" y="338"/>
                </a:cubicBezTo>
                <a:cubicBezTo>
                  <a:pt x="184" y="332"/>
                  <a:pt x="170" y="330"/>
                  <a:pt x="159" y="330"/>
                </a:cubicBezTo>
                <a:cubicBezTo>
                  <a:pt x="151" y="330"/>
                  <a:pt x="138" y="332"/>
                  <a:pt x="130" y="338"/>
                </a:cubicBezTo>
                <a:cubicBezTo>
                  <a:pt x="118" y="330"/>
                  <a:pt x="82" y="303"/>
                  <a:pt x="55" y="247"/>
                </a:cubicBezTo>
                <a:cubicBezTo>
                  <a:pt x="24" y="185"/>
                  <a:pt x="11" y="71"/>
                  <a:pt x="15" y="55"/>
                </a:cubicBezTo>
                <a:cubicBezTo>
                  <a:pt x="20" y="53"/>
                  <a:pt x="28" y="50"/>
                  <a:pt x="38" y="47"/>
                </a:cubicBezTo>
                <a:cubicBezTo>
                  <a:pt x="44" y="56"/>
                  <a:pt x="54" y="63"/>
                  <a:pt x="65" y="63"/>
                </a:cubicBezTo>
                <a:cubicBezTo>
                  <a:pt x="83" y="63"/>
                  <a:pt x="97" y="49"/>
                  <a:pt x="97" y="32"/>
                </a:cubicBezTo>
                <a:cubicBezTo>
                  <a:pt x="97" y="14"/>
                  <a:pt x="83" y="0"/>
                  <a:pt x="65" y="0"/>
                </a:cubicBezTo>
                <a:cubicBezTo>
                  <a:pt x="48" y="0"/>
                  <a:pt x="34" y="14"/>
                  <a:pt x="34" y="32"/>
                </a:cubicBezTo>
                <a:cubicBezTo>
                  <a:pt x="34" y="32"/>
                  <a:pt x="34" y="33"/>
                  <a:pt x="34" y="33"/>
                </a:cubicBezTo>
                <a:cubicBezTo>
                  <a:pt x="25" y="36"/>
                  <a:pt x="14" y="40"/>
                  <a:pt x="7" y="44"/>
                </a:cubicBezTo>
                <a:cubicBezTo>
                  <a:pt x="3" y="46"/>
                  <a:pt x="0" y="52"/>
                  <a:pt x="1" y="75"/>
                </a:cubicBezTo>
                <a:cubicBezTo>
                  <a:pt x="1" y="89"/>
                  <a:pt x="3" y="109"/>
                  <a:pt x="7" y="129"/>
                </a:cubicBezTo>
                <a:cubicBezTo>
                  <a:pt x="11" y="153"/>
                  <a:pt x="22" y="212"/>
                  <a:pt x="42" y="253"/>
                </a:cubicBezTo>
                <a:cubicBezTo>
                  <a:pt x="72" y="314"/>
                  <a:pt x="110" y="342"/>
                  <a:pt x="123" y="350"/>
                </a:cubicBezTo>
                <a:cubicBezTo>
                  <a:pt x="122" y="368"/>
                  <a:pt x="137" y="399"/>
                  <a:pt x="143" y="410"/>
                </a:cubicBezTo>
                <a:cubicBezTo>
                  <a:pt x="148" y="417"/>
                  <a:pt x="151" y="422"/>
                  <a:pt x="155" y="424"/>
                </a:cubicBezTo>
                <a:cubicBezTo>
                  <a:pt x="157" y="518"/>
                  <a:pt x="234" y="593"/>
                  <a:pt x="327" y="593"/>
                </a:cubicBezTo>
                <a:cubicBezTo>
                  <a:pt x="407" y="593"/>
                  <a:pt x="476" y="536"/>
                  <a:pt x="495" y="456"/>
                </a:cubicBezTo>
                <a:cubicBezTo>
                  <a:pt x="538" y="453"/>
                  <a:pt x="572" y="418"/>
                  <a:pt x="572" y="374"/>
                </a:cubicBezTo>
                <a:close/>
                <a:moveTo>
                  <a:pt x="258" y="49"/>
                </a:moveTo>
                <a:cubicBezTo>
                  <a:pt x="248" y="49"/>
                  <a:pt x="241" y="41"/>
                  <a:pt x="241" y="32"/>
                </a:cubicBezTo>
                <a:cubicBezTo>
                  <a:pt x="241" y="22"/>
                  <a:pt x="248" y="14"/>
                  <a:pt x="258" y="14"/>
                </a:cubicBezTo>
                <a:cubicBezTo>
                  <a:pt x="267" y="14"/>
                  <a:pt x="275" y="22"/>
                  <a:pt x="275" y="32"/>
                </a:cubicBezTo>
                <a:cubicBezTo>
                  <a:pt x="275" y="41"/>
                  <a:pt x="267" y="49"/>
                  <a:pt x="258" y="49"/>
                </a:cubicBezTo>
                <a:close/>
                <a:moveTo>
                  <a:pt x="65" y="14"/>
                </a:moveTo>
                <a:cubicBezTo>
                  <a:pt x="75" y="14"/>
                  <a:pt x="83" y="22"/>
                  <a:pt x="83" y="32"/>
                </a:cubicBezTo>
                <a:cubicBezTo>
                  <a:pt x="83" y="41"/>
                  <a:pt x="75" y="49"/>
                  <a:pt x="65" y="49"/>
                </a:cubicBezTo>
                <a:cubicBezTo>
                  <a:pt x="56" y="49"/>
                  <a:pt x="48" y="41"/>
                  <a:pt x="48" y="32"/>
                </a:cubicBezTo>
                <a:cubicBezTo>
                  <a:pt x="48" y="22"/>
                  <a:pt x="56" y="14"/>
                  <a:pt x="65" y="14"/>
                </a:cubicBezTo>
                <a:close/>
                <a:moveTo>
                  <a:pt x="145" y="383"/>
                </a:moveTo>
                <a:cubicBezTo>
                  <a:pt x="137" y="363"/>
                  <a:pt x="136" y="352"/>
                  <a:pt x="137" y="350"/>
                </a:cubicBezTo>
                <a:cubicBezTo>
                  <a:pt x="138" y="348"/>
                  <a:pt x="145" y="344"/>
                  <a:pt x="159" y="344"/>
                </a:cubicBezTo>
                <a:cubicBezTo>
                  <a:pt x="173" y="344"/>
                  <a:pt x="184" y="348"/>
                  <a:pt x="186" y="350"/>
                </a:cubicBezTo>
                <a:cubicBezTo>
                  <a:pt x="186" y="350"/>
                  <a:pt x="186" y="350"/>
                  <a:pt x="186" y="350"/>
                </a:cubicBezTo>
                <a:cubicBezTo>
                  <a:pt x="188" y="359"/>
                  <a:pt x="171" y="403"/>
                  <a:pt x="162" y="412"/>
                </a:cubicBezTo>
                <a:cubicBezTo>
                  <a:pt x="158" y="408"/>
                  <a:pt x="152" y="399"/>
                  <a:pt x="145" y="383"/>
                </a:cubicBezTo>
                <a:close/>
                <a:moveTo>
                  <a:pt x="489" y="443"/>
                </a:moveTo>
                <a:cubicBezTo>
                  <a:pt x="451" y="443"/>
                  <a:pt x="421" y="412"/>
                  <a:pt x="421" y="374"/>
                </a:cubicBezTo>
                <a:cubicBezTo>
                  <a:pt x="421" y="336"/>
                  <a:pt x="451" y="305"/>
                  <a:pt x="489" y="305"/>
                </a:cubicBezTo>
                <a:cubicBezTo>
                  <a:pt x="527" y="305"/>
                  <a:pt x="558" y="336"/>
                  <a:pt x="558" y="374"/>
                </a:cubicBezTo>
                <a:cubicBezTo>
                  <a:pt x="558" y="412"/>
                  <a:pt x="527" y="443"/>
                  <a:pt x="489" y="44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noEditPoints="1"/>
          </p:cNvSpPr>
          <p:nvPr/>
        </p:nvSpPr>
        <p:spPr bwMode="auto">
          <a:xfrm>
            <a:off x="6626627" y="3321695"/>
            <a:ext cx="763857" cy="572265"/>
          </a:xfrm>
          <a:custGeom>
            <a:avLst/>
            <a:gdLst>
              <a:gd name="T0" fmla="*/ 466 w 740"/>
              <a:gd name="T1" fmla="*/ 69 h 554"/>
              <a:gd name="T2" fmla="*/ 446 w 740"/>
              <a:gd name="T3" fmla="*/ 0 h 554"/>
              <a:gd name="T4" fmla="*/ 275 w 740"/>
              <a:gd name="T5" fmla="*/ 20 h 554"/>
              <a:gd name="T6" fmla="*/ 60 w 740"/>
              <a:gd name="T7" fmla="*/ 69 h 554"/>
              <a:gd name="T8" fmla="*/ 0 w 740"/>
              <a:gd name="T9" fmla="*/ 494 h 554"/>
              <a:gd name="T10" fmla="*/ 680 w 740"/>
              <a:gd name="T11" fmla="*/ 554 h 554"/>
              <a:gd name="T12" fmla="*/ 740 w 740"/>
              <a:gd name="T13" fmla="*/ 129 h 554"/>
              <a:gd name="T14" fmla="*/ 289 w 740"/>
              <a:gd name="T15" fmla="*/ 20 h 554"/>
              <a:gd name="T16" fmla="*/ 446 w 740"/>
              <a:gd name="T17" fmla="*/ 14 h 554"/>
              <a:gd name="T18" fmla="*/ 452 w 740"/>
              <a:gd name="T19" fmla="*/ 69 h 554"/>
              <a:gd name="T20" fmla="*/ 289 w 740"/>
              <a:gd name="T21" fmla="*/ 20 h 554"/>
              <a:gd name="T22" fmla="*/ 680 w 740"/>
              <a:gd name="T23" fmla="*/ 83 h 554"/>
              <a:gd name="T24" fmla="*/ 726 w 740"/>
              <a:gd name="T25" fmla="*/ 183 h 554"/>
              <a:gd name="T26" fmla="*/ 606 w 740"/>
              <a:gd name="T27" fmla="*/ 158 h 554"/>
              <a:gd name="T28" fmla="*/ 519 w 740"/>
              <a:gd name="T29" fmla="*/ 183 h 554"/>
              <a:gd name="T30" fmla="*/ 190 w 740"/>
              <a:gd name="T31" fmla="*/ 158 h 554"/>
              <a:gd name="T32" fmla="*/ 103 w 740"/>
              <a:gd name="T33" fmla="*/ 183 h 554"/>
              <a:gd name="T34" fmla="*/ 14 w 740"/>
              <a:gd name="T35" fmla="*/ 129 h 554"/>
              <a:gd name="T36" fmla="*/ 624 w 740"/>
              <a:gd name="T37" fmla="*/ 190 h 554"/>
              <a:gd name="T38" fmla="*/ 551 w 740"/>
              <a:gd name="T39" fmla="*/ 208 h 554"/>
              <a:gd name="T40" fmla="*/ 551 w 740"/>
              <a:gd name="T41" fmla="*/ 172 h 554"/>
              <a:gd name="T42" fmla="*/ 624 w 740"/>
              <a:gd name="T43" fmla="*/ 190 h 554"/>
              <a:gd name="T44" fmla="*/ 190 w 740"/>
              <a:gd name="T45" fmla="*/ 208 h 554"/>
              <a:gd name="T46" fmla="*/ 116 w 740"/>
              <a:gd name="T47" fmla="*/ 190 h 554"/>
              <a:gd name="T48" fmla="*/ 190 w 740"/>
              <a:gd name="T49" fmla="*/ 172 h 554"/>
              <a:gd name="T50" fmla="*/ 680 w 740"/>
              <a:gd name="T51" fmla="*/ 540 h 554"/>
              <a:gd name="T52" fmla="*/ 14 w 740"/>
              <a:gd name="T53" fmla="*/ 494 h 554"/>
              <a:gd name="T54" fmla="*/ 103 w 740"/>
              <a:gd name="T55" fmla="*/ 197 h 554"/>
              <a:gd name="T56" fmla="*/ 190 w 740"/>
              <a:gd name="T57" fmla="*/ 222 h 554"/>
              <a:gd name="T58" fmla="*/ 519 w 740"/>
              <a:gd name="T59" fmla="*/ 197 h 554"/>
              <a:gd name="T60" fmla="*/ 606 w 740"/>
              <a:gd name="T61" fmla="*/ 222 h 554"/>
              <a:gd name="T62" fmla="*/ 726 w 740"/>
              <a:gd name="T63" fmla="*/ 197 h 554"/>
              <a:gd name="T64" fmla="*/ 680 w 740"/>
              <a:gd name="T65" fmla="*/ 540 h 554"/>
              <a:gd name="T66" fmla="*/ 460 w 740"/>
              <a:gd name="T67" fmla="*/ 380 h 554"/>
              <a:gd name="T68" fmla="*/ 377 w 740"/>
              <a:gd name="T69" fmla="*/ 463 h 554"/>
              <a:gd name="T70" fmla="*/ 363 w 740"/>
              <a:gd name="T71" fmla="*/ 463 h 554"/>
              <a:gd name="T72" fmla="*/ 280 w 740"/>
              <a:gd name="T73" fmla="*/ 380 h 554"/>
              <a:gd name="T74" fmla="*/ 280 w 740"/>
              <a:gd name="T75" fmla="*/ 366 h 554"/>
              <a:gd name="T76" fmla="*/ 363 w 740"/>
              <a:gd name="T77" fmla="*/ 284 h 554"/>
              <a:gd name="T78" fmla="*/ 377 w 740"/>
              <a:gd name="T79" fmla="*/ 284 h 554"/>
              <a:gd name="T80" fmla="*/ 460 w 740"/>
              <a:gd name="T81" fmla="*/ 366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554">
                <a:moveTo>
                  <a:pt x="680" y="69"/>
                </a:moveTo>
                <a:cubicBezTo>
                  <a:pt x="466" y="69"/>
                  <a:pt x="466" y="69"/>
                  <a:pt x="466" y="69"/>
                </a:cubicBezTo>
                <a:cubicBezTo>
                  <a:pt x="466" y="20"/>
                  <a:pt x="466" y="20"/>
                  <a:pt x="466" y="20"/>
                </a:cubicBezTo>
                <a:cubicBezTo>
                  <a:pt x="466" y="9"/>
                  <a:pt x="457" y="0"/>
                  <a:pt x="446" y="0"/>
                </a:cubicBezTo>
                <a:cubicBezTo>
                  <a:pt x="295" y="0"/>
                  <a:pt x="295" y="0"/>
                  <a:pt x="295" y="0"/>
                </a:cubicBezTo>
                <a:cubicBezTo>
                  <a:pt x="284" y="0"/>
                  <a:pt x="275" y="9"/>
                  <a:pt x="275" y="20"/>
                </a:cubicBezTo>
                <a:cubicBezTo>
                  <a:pt x="275" y="69"/>
                  <a:pt x="275" y="69"/>
                  <a:pt x="275" y="69"/>
                </a:cubicBezTo>
                <a:cubicBezTo>
                  <a:pt x="60" y="69"/>
                  <a:pt x="60" y="69"/>
                  <a:pt x="60" y="69"/>
                </a:cubicBezTo>
                <a:cubicBezTo>
                  <a:pt x="27" y="69"/>
                  <a:pt x="0" y="96"/>
                  <a:pt x="0" y="129"/>
                </a:cubicBezTo>
                <a:cubicBezTo>
                  <a:pt x="0" y="494"/>
                  <a:pt x="0" y="494"/>
                  <a:pt x="0" y="494"/>
                </a:cubicBezTo>
                <a:cubicBezTo>
                  <a:pt x="0" y="527"/>
                  <a:pt x="27" y="554"/>
                  <a:pt x="60" y="554"/>
                </a:cubicBezTo>
                <a:cubicBezTo>
                  <a:pt x="680" y="554"/>
                  <a:pt x="680" y="554"/>
                  <a:pt x="680" y="554"/>
                </a:cubicBezTo>
                <a:cubicBezTo>
                  <a:pt x="714" y="554"/>
                  <a:pt x="740" y="527"/>
                  <a:pt x="740" y="494"/>
                </a:cubicBezTo>
                <a:cubicBezTo>
                  <a:pt x="740" y="129"/>
                  <a:pt x="740" y="129"/>
                  <a:pt x="740" y="129"/>
                </a:cubicBezTo>
                <a:cubicBezTo>
                  <a:pt x="740" y="96"/>
                  <a:pt x="714" y="69"/>
                  <a:pt x="680" y="69"/>
                </a:cubicBezTo>
                <a:close/>
                <a:moveTo>
                  <a:pt x="289" y="20"/>
                </a:moveTo>
                <a:cubicBezTo>
                  <a:pt x="289" y="16"/>
                  <a:pt x="291" y="14"/>
                  <a:pt x="295" y="14"/>
                </a:cubicBezTo>
                <a:cubicBezTo>
                  <a:pt x="446" y="14"/>
                  <a:pt x="446" y="14"/>
                  <a:pt x="446" y="14"/>
                </a:cubicBezTo>
                <a:cubicBezTo>
                  <a:pt x="449" y="14"/>
                  <a:pt x="452" y="16"/>
                  <a:pt x="452" y="20"/>
                </a:cubicBezTo>
                <a:cubicBezTo>
                  <a:pt x="452" y="69"/>
                  <a:pt x="452" y="69"/>
                  <a:pt x="452" y="69"/>
                </a:cubicBezTo>
                <a:cubicBezTo>
                  <a:pt x="289" y="69"/>
                  <a:pt x="289" y="69"/>
                  <a:pt x="289" y="69"/>
                </a:cubicBezTo>
                <a:lnTo>
                  <a:pt x="289" y="20"/>
                </a:lnTo>
                <a:close/>
                <a:moveTo>
                  <a:pt x="60" y="83"/>
                </a:moveTo>
                <a:cubicBezTo>
                  <a:pt x="680" y="83"/>
                  <a:pt x="680" y="83"/>
                  <a:pt x="680" y="83"/>
                </a:cubicBezTo>
                <a:cubicBezTo>
                  <a:pt x="706" y="83"/>
                  <a:pt x="726" y="104"/>
                  <a:pt x="726" y="129"/>
                </a:cubicBezTo>
                <a:cubicBezTo>
                  <a:pt x="726" y="183"/>
                  <a:pt x="726" y="183"/>
                  <a:pt x="726" y="183"/>
                </a:cubicBezTo>
                <a:cubicBezTo>
                  <a:pt x="637" y="183"/>
                  <a:pt x="637" y="183"/>
                  <a:pt x="637" y="183"/>
                </a:cubicBezTo>
                <a:cubicBezTo>
                  <a:pt x="634" y="168"/>
                  <a:pt x="622" y="158"/>
                  <a:pt x="606" y="158"/>
                </a:cubicBezTo>
                <a:cubicBezTo>
                  <a:pt x="551" y="158"/>
                  <a:pt x="551" y="158"/>
                  <a:pt x="551" y="158"/>
                </a:cubicBezTo>
                <a:cubicBezTo>
                  <a:pt x="535" y="158"/>
                  <a:pt x="523" y="168"/>
                  <a:pt x="519" y="183"/>
                </a:cubicBezTo>
                <a:cubicBezTo>
                  <a:pt x="221" y="183"/>
                  <a:pt x="221" y="183"/>
                  <a:pt x="221" y="183"/>
                </a:cubicBezTo>
                <a:cubicBezTo>
                  <a:pt x="218" y="168"/>
                  <a:pt x="205" y="158"/>
                  <a:pt x="190" y="158"/>
                </a:cubicBezTo>
                <a:cubicBezTo>
                  <a:pt x="134" y="158"/>
                  <a:pt x="134" y="158"/>
                  <a:pt x="134" y="158"/>
                </a:cubicBezTo>
                <a:cubicBezTo>
                  <a:pt x="119" y="158"/>
                  <a:pt x="106" y="168"/>
                  <a:pt x="103" y="183"/>
                </a:cubicBezTo>
                <a:cubicBezTo>
                  <a:pt x="14" y="183"/>
                  <a:pt x="14" y="183"/>
                  <a:pt x="14" y="183"/>
                </a:cubicBezTo>
                <a:cubicBezTo>
                  <a:pt x="14" y="129"/>
                  <a:pt x="14" y="129"/>
                  <a:pt x="14" y="129"/>
                </a:cubicBezTo>
                <a:cubicBezTo>
                  <a:pt x="14" y="104"/>
                  <a:pt x="34" y="83"/>
                  <a:pt x="60" y="83"/>
                </a:cubicBezTo>
                <a:close/>
                <a:moveTo>
                  <a:pt x="624" y="190"/>
                </a:moveTo>
                <a:cubicBezTo>
                  <a:pt x="624" y="200"/>
                  <a:pt x="616" y="208"/>
                  <a:pt x="606" y="208"/>
                </a:cubicBezTo>
                <a:cubicBezTo>
                  <a:pt x="551" y="208"/>
                  <a:pt x="551" y="208"/>
                  <a:pt x="551" y="208"/>
                </a:cubicBezTo>
                <a:cubicBezTo>
                  <a:pt x="541" y="208"/>
                  <a:pt x="533" y="200"/>
                  <a:pt x="533" y="190"/>
                </a:cubicBezTo>
                <a:cubicBezTo>
                  <a:pt x="533" y="180"/>
                  <a:pt x="541" y="172"/>
                  <a:pt x="551" y="172"/>
                </a:cubicBezTo>
                <a:cubicBezTo>
                  <a:pt x="606" y="172"/>
                  <a:pt x="606" y="172"/>
                  <a:pt x="606" y="172"/>
                </a:cubicBezTo>
                <a:cubicBezTo>
                  <a:pt x="616" y="172"/>
                  <a:pt x="624" y="180"/>
                  <a:pt x="624" y="190"/>
                </a:cubicBezTo>
                <a:close/>
                <a:moveTo>
                  <a:pt x="208" y="190"/>
                </a:moveTo>
                <a:cubicBezTo>
                  <a:pt x="208" y="200"/>
                  <a:pt x="200" y="208"/>
                  <a:pt x="190" y="208"/>
                </a:cubicBezTo>
                <a:cubicBezTo>
                  <a:pt x="134" y="208"/>
                  <a:pt x="134" y="208"/>
                  <a:pt x="134" y="208"/>
                </a:cubicBezTo>
                <a:cubicBezTo>
                  <a:pt x="124" y="208"/>
                  <a:pt x="116" y="200"/>
                  <a:pt x="116" y="190"/>
                </a:cubicBezTo>
                <a:cubicBezTo>
                  <a:pt x="116" y="180"/>
                  <a:pt x="124" y="172"/>
                  <a:pt x="134" y="172"/>
                </a:cubicBezTo>
                <a:cubicBezTo>
                  <a:pt x="190" y="172"/>
                  <a:pt x="190" y="172"/>
                  <a:pt x="190" y="172"/>
                </a:cubicBezTo>
                <a:cubicBezTo>
                  <a:pt x="200" y="172"/>
                  <a:pt x="208" y="180"/>
                  <a:pt x="208" y="190"/>
                </a:cubicBezTo>
                <a:close/>
                <a:moveTo>
                  <a:pt x="680" y="540"/>
                </a:moveTo>
                <a:cubicBezTo>
                  <a:pt x="60" y="540"/>
                  <a:pt x="60" y="540"/>
                  <a:pt x="60" y="540"/>
                </a:cubicBezTo>
                <a:cubicBezTo>
                  <a:pt x="34" y="540"/>
                  <a:pt x="14" y="520"/>
                  <a:pt x="14" y="494"/>
                </a:cubicBezTo>
                <a:cubicBezTo>
                  <a:pt x="14" y="197"/>
                  <a:pt x="14" y="197"/>
                  <a:pt x="14" y="197"/>
                </a:cubicBezTo>
                <a:cubicBezTo>
                  <a:pt x="103" y="197"/>
                  <a:pt x="103" y="197"/>
                  <a:pt x="103" y="197"/>
                </a:cubicBezTo>
                <a:cubicBezTo>
                  <a:pt x="106" y="211"/>
                  <a:pt x="119" y="222"/>
                  <a:pt x="134" y="222"/>
                </a:cubicBezTo>
                <a:cubicBezTo>
                  <a:pt x="190" y="222"/>
                  <a:pt x="190" y="222"/>
                  <a:pt x="190" y="222"/>
                </a:cubicBezTo>
                <a:cubicBezTo>
                  <a:pt x="205" y="222"/>
                  <a:pt x="218" y="211"/>
                  <a:pt x="221" y="197"/>
                </a:cubicBezTo>
                <a:cubicBezTo>
                  <a:pt x="519" y="197"/>
                  <a:pt x="519" y="197"/>
                  <a:pt x="519" y="197"/>
                </a:cubicBezTo>
                <a:cubicBezTo>
                  <a:pt x="523" y="211"/>
                  <a:pt x="535" y="222"/>
                  <a:pt x="551" y="222"/>
                </a:cubicBezTo>
                <a:cubicBezTo>
                  <a:pt x="606" y="222"/>
                  <a:pt x="606" y="222"/>
                  <a:pt x="606" y="222"/>
                </a:cubicBezTo>
                <a:cubicBezTo>
                  <a:pt x="622" y="222"/>
                  <a:pt x="634" y="211"/>
                  <a:pt x="637" y="197"/>
                </a:cubicBezTo>
                <a:cubicBezTo>
                  <a:pt x="726" y="197"/>
                  <a:pt x="726" y="197"/>
                  <a:pt x="726" y="197"/>
                </a:cubicBezTo>
                <a:cubicBezTo>
                  <a:pt x="726" y="494"/>
                  <a:pt x="726" y="494"/>
                  <a:pt x="726" y="494"/>
                </a:cubicBezTo>
                <a:cubicBezTo>
                  <a:pt x="726" y="520"/>
                  <a:pt x="706" y="540"/>
                  <a:pt x="680" y="540"/>
                </a:cubicBezTo>
                <a:close/>
                <a:moveTo>
                  <a:pt x="467" y="373"/>
                </a:moveTo>
                <a:cubicBezTo>
                  <a:pt x="467" y="377"/>
                  <a:pt x="464" y="380"/>
                  <a:pt x="460" y="380"/>
                </a:cubicBezTo>
                <a:cubicBezTo>
                  <a:pt x="377" y="380"/>
                  <a:pt x="377" y="380"/>
                  <a:pt x="377" y="380"/>
                </a:cubicBezTo>
                <a:cubicBezTo>
                  <a:pt x="377" y="463"/>
                  <a:pt x="377" y="463"/>
                  <a:pt x="377" y="463"/>
                </a:cubicBezTo>
                <a:cubicBezTo>
                  <a:pt x="377" y="467"/>
                  <a:pt x="374" y="470"/>
                  <a:pt x="370" y="470"/>
                </a:cubicBezTo>
                <a:cubicBezTo>
                  <a:pt x="366" y="470"/>
                  <a:pt x="363" y="467"/>
                  <a:pt x="363" y="463"/>
                </a:cubicBezTo>
                <a:cubicBezTo>
                  <a:pt x="363" y="380"/>
                  <a:pt x="363" y="380"/>
                  <a:pt x="363" y="380"/>
                </a:cubicBezTo>
                <a:cubicBezTo>
                  <a:pt x="280" y="380"/>
                  <a:pt x="280" y="380"/>
                  <a:pt x="280" y="380"/>
                </a:cubicBezTo>
                <a:cubicBezTo>
                  <a:pt x="276" y="380"/>
                  <a:pt x="273" y="377"/>
                  <a:pt x="273" y="373"/>
                </a:cubicBezTo>
                <a:cubicBezTo>
                  <a:pt x="273" y="370"/>
                  <a:pt x="276" y="366"/>
                  <a:pt x="280" y="366"/>
                </a:cubicBezTo>
                <a:cubicBezTo>
                  <a:pt x="363" y="366"/>
                  <a:pt x="363" y="366"/>
                  <a:pt x="363" y="366"/>
                </a:cubicBezTo>
                <a:cubicBezTo>
                  <a:pt x="363" y="284"/>
                  <a:pt x="363" y="284"/>
                  <a:pt x="363" y="284"/>
                </a:cubicBezTo>
                <a:cubicBezTo>
                  <a:pt x="363" y="280"/>
                  <a:pt x="366" y="277"/>
                  <a:pt x="370" y="277"/>
                </a:cubicBezTo>
                <a:cubicBezTo>
                  <a:pt x="374" y="277"/>
                  <a:pt x="377" y="280"/>
                  <a:pt x="377" y="284"/>
                </a:cubicBezTo>
                <a:cubicBezTo>
                  <a:pt x="377" y="366"/>
                  <a:pt x="377" y="366"/>
                  <a:pt x="377" y="366"/>
                </a:cubicBezTo>
                <a:cubicBezTo>
                  <a:pt x="460" y="366"/>
                  <a:pt x="460" y="366"/>
                  <a:pt x="460" y="366"/>
                </a:cubicBezTo>
                <a:cubicBezTo>
                  <a:pt x="464" y="366"/>
                  <a:pt x="467" y="370"/>
                  <a:pt x="467" y="3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70" name="Freeform 32"/>
          <p:cNvSpPr>
            <a:spLocks noEditPoints="1"/>
          </p:cNvSpPr>
          <p:nvPr/>
        </p:nvSpPr>
        <p:spPr bwMode="auto">
          <a:xfrm>
            <a:off x="8380000" y="3299819"/>
            <a:ext cx="704864" cy="616017"/>
          </a:xfrm>
          <a:custGeom>
            <a:avLst/>
            <a:gdLst>
              <a:gd name="T0" fmla="*/ 679 w 683"/>
              <a:gd name="T1" fmla="*/ 224 h 596"/>
              <a:gd name="T2" fmla="*/ 631 w 683"/>
              <a:gd name="T3" fmla="*/ 193 h 596"/>
              <a:gd name="T4" fmla="*/ 631 w 683"/>
              <a:gd name="T5" fmla="*/ 193 h 596"/>
              <a:gd name="T6" fmla="*/ 345 w 683"/>
              <a:gd name="T7" fmla="*/ 1 h 596"/>
              <a:gd name="T8" fmla="*/ 337 w 683"/>
              <a:gd name="T9" fmla="*/ 1 h 596"/>
              <a:gd name="T10" fmla="*/ 214 w 683"/>
              <a:gd name="T11" fmla="*/ 84 h 596"/>
              <a:gd name="T12" fmla="*/ 214 w 683"/>
              <a:gd name="T13" fmla="*/ 32 h 596"/>
              <a:gd name="T14" fmla="*/ 207 w 683"/>
              <a:gd name="T15" fmla="*/ 25 h 596"/>
              <a:gd name="T16" fmla="*/ 124 w 683"/>
              <a:gd name="T17" fmla="*/ 25 h 596"/>
              <a:gd name="T18" fmla="*/ 124 w 683"/>
              <a:gd name="T19" fmla="*/ 25 h 596"/>
              <a:gd name="T20" fmla="*/ 119 w 683"/>
              <a:gd name="T21" fmla="*/ 27 h 596"/>
              <a:gd name="T22" fmla="*/ 117 w 683"/>
              <a:gd name="T23" fmla="*/ 32 h 596"/>
              <a:gd name="T24" fmla="*/ 117 w 683"/>
              <a:gd name="T25" fmla="*/ 149 h 596"/>
              <a:gd name="T26" fmla="*/ 61 w 683"/>
              <a:gd name="T27" fmla="*/ 186 h 596"/>
              <a:gd name="T28" fmla="*/ 61 w 683"/>
              <a:gd name="T29" fmla="*/ 186 h 596"/>
              <a:gd name="T30" fmla="*/ 4 w 683"/>
              <a:gd name="T31" fmla="*/ 224 h 596"/>
              <a:gd name="T32" fmla="*/ 2 w 683"/>
              <a:gd name="T33" fmla="*/ 234 h 596"/>
              <a:gd name="T34" fmla="*/ 12 w 683"/>
              <a:gd name="T35" fmla="*/ 236 h 596"/>
              <a:gd name="T36" fmla="*/ 57 w 683"/>
              <a:gd name="T37" fmla="*/ 205 h 596"/>
              <a:gd name="T38" fmla="*/ 57 w 683"/>
              <a:gd name="T39" fmla="*/ 589 h 596"/>
              <a:gd name="T40" fmla="*/ 64 w 683"/>
              <a:gd name="T41" fmla="*/ 596 h 596"/>
              <a:gd name="T42" fmla="*/ 628 w 683"/>
              <a:gd name="T43" fmla="*/ 596 h 596"/>
              <a:gd name="T44" fmla="*/ 635 w 683"/>
              <a:gd name="T45" fmla="*/ 589 h 596"/>
              <a:gd name="T46" fmla="*/ 635 w 683"/>
              <a:gd name="T47" fmla="*/ 212 h 596"/>
              <a:gd name="T48" fmla="*/ 671 w 683"/>
              <a:gd name="T49" fmla="*/ 236 h 596"/>
              <a:gd name="T50" fmla="*/ 675 w 683"/>
              <a:gd name="T51" fmla="*/ 237 h 596"/>
              <a:gd name="T52" fmla="*/ 681 w 683"/>
              <a:gd name="T53" fmla="*/ 234 h 596"/>
              <a:gd name="T54" fmla="*/ 679 w 683"/>
              <a:gd name="T55" fmla="*/ 224 h 596"/>
              <a:gd name="T56" fmla="*/ 131 w 683"/>
              <a:gd name="T57" fmla="*/ 39 h 596"/>
              <a:gd name="T58" fmla="*/ 200 w 683"/>
              <a:gd name="T59" fmla="*/ 39 h 596"/>
              <a:gd name="T60" fmla="*/ 200 w 683"/>
              <a:gd name="T61" fmla="*/ 93 h 596"/>
              <a:gd name="T62" fmla="*/ 131 w 683"/>
              <a:gd name="T63" fmla="*/ 139 h 596"/>
              <a:gd name="T64" fmla="*/ 131 w 683"/>
              <a:gd name="T65" fmla="*/ 39 h 596"/>
              <a:gd name="T66" fmla="*/ 621 w 683"/>
              <a:gd name="T67" fmla="*/ 582 h 596"/>
              <a:gd name="T68" fmla="*/ 71 w 683"/>
              <a:gd name="T69" fmla="*/ 582 h 596"/>
              <a:gd name="T70" fmla="*/ 71 w 683"/>
              <a:gd name="T71" fmla="*/ 196 h 596"/>
              <a:gd name="T72" fmla="*/ 128 w 683"/>
              <a:gd name="T73" fmla="*/ 158 h 596"/>
              <a:gd name="T74" fmla="*/ 128 w 683"/>
              <a:gd name="T75" fmla="*/ 158 h 596"/>
              <a:gd name="T76" fmla="*/ 211 w 683"/>
              <a:gd name="T77" fmla="*/ 103 h 596"/>
              <a:gd name="T78" fmla="*/ 211 w 683"/>
              <a:gd name="T79" fmla="*/ 103 h 596"/>
              <a:gd name="T80" fmla="*/ 341 w 683"/>
              <a:gd name="T81" fmla="*/ 16 h 596"/>
              <a:gd name="T82" fmla="*/ 621 w 683"/>
              <a:gd name="T83" fmla="*/ 202 h 596"/>
              <a:gd name="T84" fmla="*/ 621 w 683"/>
              <a:gd name="T85" fmla="*/ 582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96">
                <a:moveTo>
                  <a:pt x="679" y="224"/>
                </a:moveTo>
                <a:cubicBezTo>
                  <a:pt x="631" y="193"/>
                  <a:pt x="631" y="193"/>
                  <a:pt x="631" y="193"/>
                </a:cubicBezTo>
                <a:cubicBezTo>
                  <a:pt x="631" y="193"/>
                  <a:pt x="631" y="193"/>
                  <a:pt x="631" y="193"/>
                </a:cubicBezTo>
                <a:cubicBezTo>
                  <a:pt x="345" y="1"/>
                  <a:pt x="345" y="1"/>
                  <a:pt x="345" y="1"/>
                </a:cubicBezTo>
                <a:cubicBezTo>
                  <a:pt x="343" y="0"/>
                  <a:pt x="340" y="0"/>
                  <a:pt x="337" y="1"/>
                </a:cubicBezTo>
                <a:cubicBezTo>
                  <a:pt x="214" y="84"/>
                  <a:pt x="214" y="84"/>
                  <a:pt x="214" y="84"/>
                </a:cubicBezTo>
                <a:cubicBezTo>
                  <a:pt x="214" y="32"/>
                  <a:pt x="214" y="32"/>
                  <a:pt x="214" y="32"/>
                </a:cubicBezTo>
                <a:cubicBezTo>
                  <a:pt x="214" y="28"/>
                  <a:pt x="211" y="25"/>
                  <a:pt x="207" y="25"/>
                </a:cubicBezTo>
                <a:cubicBezTo>
                  <a:pt x="124" y="25"/>
                  <a:pt x="124" y="25"/>
                  <a:pt x="124" y="25"/>
                </a:cubicBezTo>
                <a:cubicBezTo>
                  <a:pt x="124" y="25"/>
                  <a:pt x="124" y="25"/>
                  <a:pt x="124" y="25"/>
                </a:cubicBezTo>
                <a:cubicBezTo>
                  <a:pt x="122" y="25"/>
                  <a:pt x="120" y="25"/>
                  <a:pt x="119" y="27"/>
                </a:cubicBezTo>
                <a:cubicBezTo>
                  <a:pt x="118" y="28"/>
                  <a:pt x="117" y="30"/>
                  <a:pt x="117" y="32"/>
                </a:cubicBezTo>
                <a:cubicBezTo>
                  <a:pt x="117" y="149"/>
                  <a:pt x="117" y="149"/>
                  <a:pt x="117" y="149"/>
                </a:cubicBezTo>
                <a:cubicBezTo>
                  <a:pt x="61" y="186"/>
                  <a:pt x="61" y="186"/>
                  <a:pt x="61" y="186"/>
                </a:cubicBezTo>
                <a:cubicBezTo>
                  <a:pt x="61" y="186"/>
                  <a:pt x="61" y="186"/>
                  <a:pt x="61" y="186"/>
                </a:cubicBezTo>
                <a:cubicBezTo>
                  <a:pt x="4" y="224"/>
                  <a:pt x="4" y="224"/>
                  <a:pt x="4" y="224"/>
                </a:cubicBezTo>
                <a:cubicBezTo>
                  <a:pt x="1" y="226"/>
                  <a:pt x="0" y="231"/>
                  <a:pt x="2" y="234"/>
                </a:cubicBezTo>
                <a:cubicBezTo>
                  <a:pt x="4" y="237"/>
                  <a:pt x="8" y="238"/>
                  <a:pt x="12" y="236"/>
                </a:cubicBezTo>
                <a:cubicBezTo>
                  <a:pt x="57" y="205"/>
                  <a:pt x="57" y="205"/>
                  <a:pt x="57" y="205"/>
                </a:cubicBezTo>
                <a:cubicBezTo>
                  <a:pt x="57" y="589"/>
                  <a:pt x="57" y="589"/>
                  <a:pt x="57" y="589"/>
                </a:cubicBezTo>
                <a:cubicBezTo>
                  <a:pt x="57" y="593"/>
                  <a:pt x="61" y="596"/>
                  <a:pt x="64" y="596"/>
                </a:cubicBezTo>
                <a:cubicBezTo>
                  <a:pt x="628" y="596"/>
                  <a:pt x="628" y="596"/>
                  <a:pt x="628" y="596"/>
                </a:cubicBezTo>
                <a:cubicBezTo>
                  <a:pt x="631" y="596"/>
                  <a:pt x="635" y="593"/>
                  <a:pt x="635" y="589"/>
                </a:cubicBezTo>
                <a:cubicBezTo>
                  <a:pt x="635" y="212"/>
                  <a:pt x="635" y="212"/>
                  <a:pt x="635" y="212"/>
                </a:cubicBezTo>
                <a:cubicBezTo>
                  <a:pt x="671" y="236"/>
                  <a:pt x="671" y="236"/>
                  <a:pt x="671" y="236"/>
                </a:cubicBezTo>
                <a:cubicBezTo>
                  <a:pt x="672" y="237"/>
                  <a:pt x="673" y="237"/>
                  <a:pt x="675" y="237"/>
                </a:cubicBezTo>
                <a:cubicBezTo>
                  <a:pt x="677" y="237"/>
                  <a:pt x="679" y="236"/>
                  <a:pt x="681" y="234"/>
                </a:cubicBezTo>
                <a:cubicBezTo>
                  <a:pt x="683" y="231"/>
                  <a:pt x="682" y="226"/>
                  <a:pt x="679" y="224"/>
                </a:cubicBezTo>
                <a:close/>
                <a:moveTo>
                  <a:pt x="131" y="39"/>
                </a:moveTo>
                <a:cubicBezTo>
                  <a:pt x="200" y="39"/>
                  <a:pt x="200" y="39"/>
                  <a:pt x="200" y="39"/>
                </a:cubicBezTo>
                <a:cubicBezTo>
                  <a:pt x="200" y="93"/>
                  <a:pt x="200" y="93"/>
                  <a:pt x="200" y="93"/>
                </a:cubicBezTo>
                <a:cubicBezTo>
                  <a:pt x="131" y="139"/>
                  <a:pt x="131" y="139"/>
                  <a:pt x="131" y="139"/>
                </a:cubicBezTo>
                <a:lnTo>
                  <a:pt x="131" y="39"/>
                </a:lnTo>
                <a:close/>
                <a:moveTo>
                  <a:pt x="621" y="582"/>
                </a:moveTo>
                <a:cubicBezTo>
                  <a:pt x="71" y="582"/>
                  <a:pt x="71" y="582"/>
                  <a:pt x="71" y="582"/>
                </a:cubicBezTo>
                <a:cubicBezTo>
                  <a:pt x="71" y="196"/>
                  <a:pt x="71" y="196"/>
                  <a:pt x="71" y="196"/>
                </a:cubicBezTo>
                <a:cubicBezTo>
                  <a:pt x="128" y="158"/>
                  <a:pt x="128" y="158"/>
                  <a:pt x="128" y="158"/>
                </a:cubicBezTo>
                <a:cubicBezTo>
                  <a:pt x="128" y="158"/>
                  <a:pt x="128" y="158"/>
                  <a:pt x="128" y="158"/>
                </a:cubicBezTo>
                <a:cubicBezTo>
                  <a:pt x="211" y="103"/>
                  <a:pt x="211" y="103"/>
                  <a:pt x="211" y="103"/>
                </a:cubicBezTo>
                <a:cubicBezTo>
                  <a:pt x="211" y="103"/>
                  <a:pt x="211" y="103"/>
                  <a:pt x="211" y="103"/>
                </a:cubicBezTo>
                <a:cubicBezTo>
                  <a:pt x="341" y="16"/>
                  <a:pt x="341" y="16"/>
                  <a:pt x="341" y="16"/>
                </a:cubicBezTo>
                <a:cubicBezTo>
                  <a:pt x="621" y="202"/>
                  <a:pt x="621" y="202"/>
                  <a:pt x="621" y="202"/>
                </a:cubicBezTo>
                <a:lnTo>
                  <a:pt x="621" y="58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4" name="Freeform 33"/>
          <p:cNvSpPr>
            <a:spLocks noEditPoints="1"/>
          </p:cNvSpPr>
          <p:nvPr/>
        </p:nvSpPr>
        <p:spPr bwMode="auto">
          <a:xfrm>
            <a:off x="4988484" y="3346195"/>
            <a:ext cx="589329" cy="523265"/>
          </a:xfrm>
          <a:custGeom>
            <a:avLst/>
            <a:gdLst>
              <a:gd name="T0" fmla="*/ 263 w 570"/>
              <a:gd name="T1" fmla="*/ 14 h 506"/>
              <a:gd name="T2" fmla="*/ 289 w 570"/>
              <a:gd name="T3" fmla="*/ 7 h 506"/>
              <a:gd name="T4" fmla="*/ 117 w 570"/>
              <a:gd name="T5" fmla="*/ 0 h 506"/>
              <a:gd name="T6" fmla="*/ 117 w 570"/>
              <a:gd name="T7" fmla="*/ 14 h 506"/>
              <a:gd name="T8" fmla="*/ 135 w 570"/>
              <a:gd name="T9" fmla="*/ 179 h 506"/>
              <a:gd name="T10" fmla="*/ 14 w 570"/>
              <a:gd name="T11" fmla="*/ 467 h 506"/>
              <a:gd name="T12" fmla="*/ 316 w 570"/>
              <a:gd name="T13" fmla="*/ 506 h 506"/>
              <a:gd name="T14" fmla="*/ 384 w 570"/>
              <a:gd name="T15" fmla="*/ 389 h 506"/>
              <a:gd name="T16" fmla="*/ 149 w 570"/>
              <a:gd name="T17" fmla="*/ 185 h 506"/>
              <a:gd name="T18" fmla="*/ 149 w 570"/>
              <a:gd name="T19" fmla="*/ 14 h 506"/>
              <a:gd name="T20" fmla="*/ 249 w 570"/>
              <a:gd name="T21" fmla="*/ 181 h 506"/>
              <a:gd name="T22" fmla="*/ 285 w 570"/>
              <a:gd name="T23" fmla="*/ 246 h 506"/>
              <a:gd name="T24" fmla="*/ 149 w 570"/>
              <a:gd name="T25" fmla="*/ 185 h 506"/>
              <a:gd name="T26" fmla="*/ 316 w 570"/>
              <a:gd name="T27" fmla="*/ 492 h 506"/>
              <a:gd name="T28" fmla="*/ 26 w 570"/>
              <a:gd name="T29" fmla="*/ 460 h 506"/>
              <a:gd name="T30" fmla="*/ 105 w 570"/>
              <a:gd name="T31" fmla="*/ 260 h 506"/>
              <a:gd name="T32" fmla="*/ 372 w 570"/>
              <a:gd name="T33" fmla="*/ 396 h 506"/>
              <a:gd name="T34" fmla="*/ 563 w 570"/>
              <a:gd name="T35" fmla="*/ 0 h 506"/>
              <a:gd name="T36" fmla="*/ 391 w 570"/>
              <a:gd name="T37" fmla="*/ 7 h 506"/>
              <a:gd name="T38" fmla="*/ 417 w 570"/>
              <a:gd name="T39" fmla="*/ 14 h 506"/>
              <a:gd name="T40" fmla="*/ 481 w 570"/>
              <a:gd name="T41" fmla="*/ 425 h 506"/>
              <a:gd name="T42" fmla="*/ 544 w 570"/>
              <a:gd name="T43" fmla="*/ 14 h 506"/>
              <a:gd name="T44" fmla="*/ 570 w 570"/>
              <a:gd name="T45" fmla="*/ 7 h 506"/>
              <a:gd name="T46" fmla="*/ 481 w 570"/>
              <a:gd name="T47" fmla="*/ 411 h 506"/>
              <a:gd name="T48" fmla="*/ 431 w 570"/>
              <a:gd name="T49" fmla="*/ 121 h 506"/>
              <a:gd name="T50" fmla="*/ 530 w 570"/>
              <a:gd name="T51" fmla="*/ 361 h 506"/>
              <a:gd name="T52" fmla="*/ 530 w 570"/>
              <a:gd name="T53" fmla="*/ 107 h 506"/>
              <a:gd name="T54" fmla="*/ 431 w 570"/>
              <a:gd name="T55" fmla="*/ 14 h 506"/>
              <a:gd name="T56" fmla="*/ 530 w 570"/>
              <a:gd name="T57" fmla="*/ 107 h 506"/>
              <a:gd name="T58" fmla="*/ 91 w 570"/>
              <a:gd name="T59" fmla="*/ 413 h 506"/>
              <a:gd name="T60" fmla="*/ 157 w 570"/>
              <a:gd name="T61" fmla="*/ 413 h 506"/>
              <a:gd name="T62" fmla="*/ 124 w 570"/>
              <a:gd name="T63" fmla="*/ 432 h 506"/>
              <a:gd name="T64" fmla="*/ 124 w 570"/>
              <a:gd name="T65" fmla="*/ 395 h 506"/>
              <a:gd name="T66" fmla="*/ 124 w 570"/>
              <a:gd name="T67" fmla="*/ 432 h 506"/>
              <a:gd name="T68" fmla="*/ 232 w 570"/>
              <a:gd name="T69" fmla="*/ 370 h 506"/>
              <a:gd name="T70" fmla="*/ 308 w 570"/>
              <a:gd name="T71" fmla="*/ 370 h 506"/>
              <a:gd name="T72" fmla="*/ 270 w 570"/>
              <a:gd name="T73" fmla="*/ 394 h 506"/>
              <a:gd name="T74" fmla="*/ 270 w 570"/>
              <a:gd name="T75" fmla="*/ 346 h 506"/>
              <a:gd name="T76" fmla="*/ 270 w 570"/>
              <a:gd name="T77" fmla="*/ 394 h 506"/>
              <a:gd name="T78" fmla="*/ 171 w 570"/>
              <a:gd name="T79" fmla="*/ 324 h 506"/>
              <a:gd name="T80" fmla="*/ 227 w 570"/>
              <a:gd name="T81" fmla="*/ 324 h 506"/>
              <a:gd name="T82" fmla="*/ 199 w 570"/>
              <a:gd name="T83" fmla="*/ 338 h 506"/>
              <a:gd name="T84" fmla="*/ 199 w 570"/>
              <a:gd name="T85" fmla="*/ 310 h 506"/>
              <a:gd name="T86" fmla="*/ 199 w 570"/>
              <a:gd name="T87" fmla="*/ 338 h 506"/>
              <a:gd name="T88" fmla="*/ 470 w 570"/>
              <a:gd name="T89" fmla="*/ 159 h 506"/>
              <a:gd name="T90" fmla="*/ 470 w 570"/>
              <a:gd name="T91" fmla="*/ 215 h 506"/>
              <a:gd name="T92" fmla="*/ 456 w 570"/>
              <a:gd name="T93" fmla="*/ 187 h 506"/>
              <a:gd name="T94" fmla="*/ 483 w 570"/>
              <a:gd name="T95" fmla="*/ 187 h 506"/>
              <a:gd name="T96" fmla="*/ 456 w 570"/>
              <a:gd name="T97" fmla="*/ 187 h 506"/>
              <a:gd name="T98" fmla="*/ 470 w 570"/>
              <a:gd name="T99" fmla="*/ 268 h 506"/>
              <a:gd name="T100" fmla="*/ 525 w 570"/>
              <a:gd name="T101" fmla="*/ 268 h 506"/>
              <a:gd name="T102" fmla="*/ 497 w 570"/>
              <a:gd name="T103" fmla="*/ 282 h 506"/>
              <a:gd name="T104" fmla="*/ 497 w 570"/>
              <a:gd name="T105" fmla="*/ 254 h 506"/>
              <a:gd name="T106" fmla="*/ 497 w 570"/>
              <a:gd name="T107" fmla="*/ 28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0" h="506">
                <a:moveTo>
                  <a:pt x="263" y="179"/>
                </a:moveTo>
                <a:cubicBezTo>
                  <a:pt x="263" y="14"/>
                  <a:pt x="263" y="14"/>
                  <a:pt x="263" y="14"/>
                </a:cubicBezTo>
                <a:cubicBezTo>
                  <a:pt x="282" y="14"/>
                  <a:pt x="282" y="14"/>
                  <a:pt x="282" y="14"/>
                </a:cubicBezTo>
                <a:cubicBezTo>
                  <a:pt x="285" y="14"/>
                  <a:pt x="289" y="11"/>
                  <a:pt x="289" y="7"/>
                </a:cubicBezTo>
                <a:cubicBezTo>
                  <a:pt x="289" y="3"/>
                  <a:pt x="285" y="0"/>
                  <a:pt x="282" y="0"/>
                </a:cubicBezTo>
                <a:cubicBezTo>
                  <a:pt x="117" y="0"/>
                  <a:pt x="117" y="0"/>
                  <a:pt x="117" y="0"/>
                </a:cubicBezTo>
                <a:cubicBezTo>
                  <a:pt x="113" y="0"/>
                  <a:pt x="110" y="3"/>
                  <a:pt x="110" y="7"/>
                </a:cubicBezTo>
                <a:cubicBezTo>
                  <a:pt x="110" y="11"/>
                  <a:pt x="113" y="14"/>
                  <a:pt x="117" y="14"/>
                </a:cubicBezTo>
                <a:cubicBezTo>
                  <a:pt x="135" y="14"/>
                  <a:pt x="135" y="14"/>
                  <a:pt x="135" y="14"/>
                </a:cubicBezTo>
                <a:cubicBezTo>
                  <a:pt x="135" y="179"/>
                  <a:pt x="135" y="179"/>
                  <a:pt x="135" y="179"/>
                </a:cubicBezTo>
                <a:cubicBezTo>
                  <a:pt x="14" y="389"/>
                  <a:pt x="14" y="389"/>
                  <a:pt x="14" y="389"/>
                </a:cubicBezTo>
                <a:cubicBezTo>
                  <a:pt x="0" y="414"/>
                  <a:pt x="0" y="443"/>
                  <a:pt x="14" y="467"/>
                </a:cubicBezTo>
                <a:cubicBezTo>
                  <a:pt x="28" y="491"/>
                  <a:pt x="54" y="506"/>
                  <a:pt x="82" y="506"/>
                </a:cubicBezTo>
                <a:cubicBezTo>
                  <a:pt x="316" y="506"/>
                  <a:pt x="316" y="506"/>
                  <a:pt x="316" y="506"/>
                </a:cubicBezTo>
                <a:cubicBezTo>
                  <a:pt x="345" y="506"/>
                  <a:pt x="370" y="491"/>
                  <a:pt x="384" y="467"/>
                </a:cubicBezTo>
                <a:cubicBezTo>
                  <a:pt x="398" y="443"/>
                  <a:pt x="398" y="414"/>
                  <a:pt x="384" y="389"/>
                </a:cubicBezTo>
                <a:lnTo>
                  <a:pt x="263" y="179"/>
                </a:lnTo>
                <a:close/>
                <a:moveTo>
                  <a:pt x="149" y="185"/>
                </a:moveTo>
                <a:cubicBezTo>
                  <a:pt x="149" y="184"/>
                  <a:pt x="149" y="182"/>
                  <a:pt x="149" y="181"/>
                </a:cubicBezTo>
                <a:cubicBezTo>
                  <a:pt x="149" y="14"/>
                  <a:pt x="149" y="14"/>
                  <a:pt x="149" y="14"/>
                </a:cubicBezTo>
                <a:cubicBezTo>
                  <a:pt x="249" y="14"/>
                  <a:pt x="249" y="14"/>
                  <a:pt x="249" y="14"/>
                </a:cubicBezTo>
                <a:cubicBezTo>
                  <a:pt x="249" y="181"/>
                  <a:pt x="249" y="181"/>
                  <a:pt x="249" y="181"/>
                </a:cubicBezTo>
                <a:cubicBezTo>
                  <a:pt x="249" y="182"/>
                  <a:pt x="249" y="184"/>
                  <a:pt x="250" y="185"/>
                </a:cubicBezTo>
                <a:cubicBezTo>
                  <a:pt x="285" y="246"/>
                  <a:pt x="285" y="246"/>
                  <a:pt x="285" y="246"/>
                </a:cubicBezTo>
                <a:cubicBezTo>
                  <a:pt x="113" y="246"/>
                  <a:pt x="113" y="246"/>
                  <a:pt x="113" y="246"/>
                </a:cubicBezTo>
                <a:lnTo>
                  <a:pt x="149" y="185"/>
                </a:lnTo>
                <a:close/>
                <a:moveTo>
                  <a:pt x="372" y="460"/>
                </a:moveTo>
                <a:cubicBezTo>
                  <a:pt x="360" y="480"/>
                  <a:pt x="340" y="492"/>
                  <a:pt x="316" y="492"/>
                </a:cubicBezTo>
                <a:cubicBezTo>
                  <a:pt x="82" y="492"/>
                  <a:pt x="82" y="492"/>
                  <a:pt x="82" y="492"/>
                </a:cubicBezTo>
                <a:cubicBezTo>
                  <a:pt x="59" y="492"/>
                  <a:pt x="38" y="480"/>
                  <a:pt x="26" y="460"/>
                </a:cubicBezTo>
                <a:cubicBezTo>
                  <a:pt x="15" y="440"/>
                  <a:pt x="15" y="416"/>
                  <a:pt x="26" y="396"/>
                </a:cubicBezTo>
                <a:cubicBezTo>
                  <a:pt x="105" y="260"/>
                  <a:pt x="105" y="260"/>
                  <a:pt x="105" y="260"/>
                </a:cubicBezTo>
                <a:cubicBezTo>
                  <a:pt x="293" y="260"/>
                  <a:pt x="293" y="260"/>
                  <a:pt x="293" y="260"/>
                </a:cubicBezTo>
                <a:cubicBezTo>
                  <a:pt x="372" y="396"/>
                  <a:pt x="372" y="396"/>
                  <a:pt x="372" y="396"/>
                </a:cubicBezTo>
                <a:cubicBezTo>
                  <a:pt x="383" y="416"/>
                  <a:pt x="383" y="440"/>
                  <a:pt x="372" y="460"/>
                </a:cubicBezTo>
                <a:close/>
                <a:moveTo>
                  <a:pt x="563" y="0"/>
                </a:moveTo>
                <a:cubicBezTo>
                  <a:pt x="398" y="0"/>
                  <a:pt x="398" y="0"/>
                  <a:pt x="398" y="0"/>
                </a:cubicBezTo>
                <a:cubicBezTo>
                  <a:pt x="394" y="0"/>
                  <a:pt x="391" y="3"/>
                  <a:pt x="391" y="7"/>
                </a:cubicBezTo>
                <a:cubicBezTo>
                  <a:pt x="391" y="11"/>
                  <a:pt x="394" y="14"/>
                  <a:pt x="398" y="14"/>
                </a:cubicBezTo>
                <a:cubicBezTo>
                  <a:pt x="417" y="14"/>
                  <a:pt x="417" y="14"/>
                  <a:pt x="417" y="14"/>
                </a:cubicBezTo>
                <a:cubicBezTo>
                  <a:pt x="417" y="361"/>
                  <a:pt x="417" y="361"/>
                  <a:pt x="417" y="361"/>
                </a:cubicBezTo>
                <a:cubicBezTo>
                  <a:pt x="417" y="396"/>
                  <a:pt x="445" y="425"/>
                  <a:pt x="481" y="425"/>
                </a:cubicBezTo>
                <a:cubicBezTo>
                  <a:pt x="516" y="425"/>
                  <a:pt x="544" y="396"/>
                  <a:pt x="544" y="361"/>
                </a:cubicBezTo>
                <a:cubicBezTo>
                  <a:pt x="544" y="14"/>
                  <a:pt x="544" y="14"/>
                  <a:pt x="544" y="14"/>
                </a:cubicBezTo>
                <a:cubicBezTo>
                  <a:pt x="563" y="14"/>
                  <a:pt x="563" y="14"/>
                  <a:pt x="563" y="14"/>
                </a:cubicBezTo>
                <a:cubicBezTo>
                  <a:pt x="567" y="14"/>
                  <a:pt x="570" y="11"/>
                  <a:pt x="570" y="7"/>
                </a:cubicBezTo>
                <a:cubicBezTo>
                  <a:pt x="570" y="3"/>
                  <a:pt x="567" y="0"/>
                  <a:pt x="563" y="0"/>
                </a:cubicBezTo>
                <a:close/>
                <a:moveTo>
                  <a:pt x="481" y="411"/>
                </a:moveTo>
                <a:cubicBezTo>
                  <a:pt x="453" y="411"/>
                  <a:pt x="431" y="389"/>
                  <a:pt x="431" y="361"/>
                </a:cubicBezTo>
                <a:cubicBezTo>
                  <a:pt x="431" y="121"/>
                  <a:pt x="431" y="121"/>
                  <a:pt x="431" y="121"/>
                </a:cubicBezTo>
                <a:cubicBezTo>
                  <a:pt x="530" y="121"/>
                  <a:pt x="530" y="121"/>
                  <a:pt x="530" y="121"/>
                </a:cubicBezTo>
                <a:cubicBezTo>
                  <a:pt x="530" y="361"/>
                  <a:pt x="530" y="361"/>
                  <a:pt x="530" y="361"/>
                </a:cubicBezTo>
                <a:cubicBezTo>
                  <a:pt x="530" y="389"/>
                  <a:pt x="508" y="411"/>
                  <a:pt x="481" y="411"/>
                </a:cubicBezTo>
                <a:close/>
                <a:moveTo>
                  <a:pt x="530" y="107"/>
                </a:moveTo>
                <a:cubicBezTo>
                  <a:pt x="431" y="107"/>
                  <a:pt x="431" y="107"/>
                  <a:pt x="431" y="107"/>
                </a:cubicBezTo>
                <a:cubicBezTo>
                  <a:pt x="431" y="14"/>
                  <a:pt x="431" y="14"/>
                  <a:pt x="431" y="14"/>
                </a:cubicBezTo>
                <a:cubicBezTo>
                  <a:pt x="530" y="14"/>
                  <a:pt x="530" y="14"/>
                  <a:pt x="530" y="14"/>
                </a:cubicBezTo>
                <a:lnTo>
                  <a:pt x="530" y="107"/>
                </a:lnTo>
                <a:close/>
                <a:moveTo>
                  <a:pt x="124" y="381"/>
                </a:moveTo>
                <a:cubicBezTo>
                  <a:pt x="106" y="381"/>
                  <a:pt x="91" y="395"/>
                  <a:pt x="91" y="413"/>
                </a:cubicBezTo>
                <a:cubicBezTo>
                  <a:pt x="91" y="431"/>
                  <a:pt x="106" y="446"/>
                  <a:pt x="124" y="446"/>
                </a:cubicBezTo>
                <a:cubicBezTo>
                  <a:pt x="142" y="446"/>
                  <a:pt x="157" y="431"/>
                  <a:pt x="157" y="413"/>
                </a:cubicBezTo>
                <a:cubicBezTo>
                  <a:pt x="157" y="395"/>
                  <a:pt x="142" y="381"/>
                  <a:pt x="124" y="381"/>
                </a:cubicBezTo>
                <a:close/>
                <a:moveTo>
                  <a:pt x="124" y="432"/>
                </a:moveTo>
                <a:cubicBezTo>
                  <a:pt x="114" y="432"/>
                  <a:pt x="105" y="423"/>
                  <a:pt x="105" y="413"/>
                </a:cubicBezTo>
                <a:cubicBezTo>
                  <a:pt x="105" y="403"/>
                  <a:pt x="114" y="395"/>
                  <a:pt x="124" y="395"/>
                </a:cubicBezTo>
                <a:cubicBezTo>
                  <a:pt x="134" y="395"/>
                  <a:pt x="143" y="403"/>
                  <a:pt x="143" y="413"/>
                </a:cubicBezTo>
                <a:cubicBezTo>
                  <a:pt x="143" y="423"/>
                  <a:pt x="134" y="432"/>
                  <a:pt x="124" y="432"/>
                </a:cubicBezTo>
                <a:close/>
                <a:moveTo>
                  <a:pt x="270" y="332"/>
                </a:moveTo>
                <a:cubicBezTo>
                  <a:pt x="249" y="332"/>
                  <a:pt x="232" y="349"/>
                  <a:pt x="232" y="370"/>
                </a:cubicBezTo>
                <a:cubicBezTo>
                  <a:pt x="232" y="391"/>
                  <a:pt x="249" y="408"/>
                  <a:pt x="270" y="408"/>
                </a:cubicBezTo>
                <a:cubicBezTo>
                  <a:pt x="291" y="408"/>
                  <a:pt x="308" y="391"/>
                  <a:pt x="308" y="370"/>
                </a:cubicBezTo>
                <a:cubicBezTo>
                  <a:pt x="308" y="349"/>
                  <a:pt x="291" y="332"/>
                  <a:pt x="270" y="332"/>
                </a:cubicBezTo>
                <a:close/>
                <a:moveTo>
                  <a:pt x="270" y="394"/>
                </a:moveTo>
                <a:cubicBezTo>
                  <a:pt x="257" y="394"/>
                  <a:pt x="246" y="383"/>
                  <a:pt x="246" y="370"/>
                </a:cubicBezTo>
                <a:cubicBezTo>
                  <a:pt x="246" y="356"/>
                  <a:pt x="257" y="346"/>
                  <a:pt x="270" y="346"/>
                </a:cubicBezTo>
                <a:cubicBezTo>
                  <a:pt x="283" y="346"/>
                  <a:pt x="294" y="356"/>
                  <a:pt x="294" y="370"/>
                </a:cubicBezTo>
                <a:cubicBezTo>
                  <a:pt x="294" y="383"/>
                  <a:pt x="283" y="394"/>
                  <a:pt x="270" y="394"/>
                </a:cubicBezTo>
                <a:close/>
                <a:moveTo>
                  <a:pt x="199" y="296"/>
                </a:moveTo>
                <a:cubicBezTo>
                  <a:pt x="184" y="296"/>
                  <a:pt x="171" y="309"/>
                  <a:pt x="171" y="324"/>
                </a:cubicBezTo>
                <a:cubicBezTo>
                  <a:pt x="171" y="340"/>
                  <a:pt x="184" y="352"/>
                  <a:pt x="199" y="352"/>
                </a:cubicBezTo>
                <a:cubicBezTo>
                  <a:pt x="214" y="352"/>
                  <a:pt x="227" y="340"/>
                  <a:pt x="227" y="324"/>
                </a:cubicBezTo>
                <a:cubicBezTo>
                  <a:pt x="227" y="309"/>
                  <a:pt x="214" y="296"/>
                  <a:pt x="199" y="296"/>
                </a:cubicBezTo>
                <a:close/>
                <a:moveTo>
                  <a:pt x="199" y="338"/>
                </a:moveTo>
                <a:cubicBezTo>
                  <a:pt x="191" y="338"/>
                  <a:pt x="185" y="332"/>
                  <a:pt x="185" y="324"/>
                </a:cubicBezTo>
                <a:cubicBezTo>
                  <a:pt x="185" y="317"/>
                  <a:pt x="191" y="310"/>
                  <a:pt x="199" y="310"/>
                </a:cubicBezTo>
                <a:cubicBezTo>
                  <a:pt x="207" y="310"/>
                  <a:pt x="213" y="317"/>
                  <a:pt x="213" y="324"/>
                </a:cubicBezTo>
                <a:cubicBezTo>
                  <a:pt x="213" y="332"/>
                  <a:pt x="207" y="338"/>
                  <a:pt x="199" y="338"/>
                </a:cubicBezTo>
                <a:close/>
                <a:moveTo>
                  <a:pt x="497" y="187"/>
                </a:moveTo>
                <a:cubicBezTo>
                  <a:pt x="497" y="172"/>
                  <a:pt x="485" y="159"/>
                  <a:pt x="470" y="159"/>
                </a:cubicBezTo>
                <a:cubicBezTo>
                  <a:pt x="454" y="159"/>
                  <a:pt x="442" y="172"/>
                  <a:pt x="442" y="187"/>
                </a:cubicBezTo>
                <a:cubicBezTo>
                  <a:pt x="442" y="202"/>
                  <a:pt x="454" y="215"/>
                  <a:pt x="470" y="215"/>
                </a:cubicBezTo>
                <a:cubicBezTo>
                  <a:pt x="485" y="215"/>
                  <a:pt x="497" y="202"/>
                  <a:pt x="497" y="187"/>
                </a:cubicBezTo>
                <a:close/>
                <a:moveTo>
                  <a:pt x="456" y="187"/>
                </a:moveTo>
                <a:cubicBezTo>
                  <a:pt x="456" y="179"/>
                  <a:pt x="462" y="173"/>
                  <a:pt x="470" y="173"/>
                </a:cubicBezTo>
                <a:cubicBezTo>
                  <a:pt x="477" y="173"/>
                  <a:pt x="483" y="179"/>
                  <a:pt x="483" y="187"/>
                </a:cubicBezTo>
                <a:cubicBezTo>
                  <a:pt x="483" y="195"/>
                  <a:pt x="477" y="201"/>
                  <a:pt x="470" y="201"/>
                </a:cubicBezTo>
                <a:cubicBezTo>
                  <a:pt x="462" y="201"/>
                  <a:pt x="456" y="195"/>
                  <a:pt x="456" y="187"/>
                </a:cubicBezTo>
                <a:close/>
                <a:moveTo>
                  <a:pt x="497" y="240"/>
                </a:moveTo>
                <a:cubicBezTo>
                  <a:pt x="482" y="240"/>
                  <a:pt x="470" y="252"/>
                  <a:pt x="470" y="268"/>
                </a:cubicBezTo>
                <a:cubicBezTo>
                  <a:pt x="470" y="283"/>
                  <a:pt x="482" y="296"/>
                  <a:pt x="497" y="296"/>
                </a:cubicBezTo>
                <a:cubicBezTo>
                  <a:pt x="513" y="296"/>
                  <a:pt x="525" y="283"/>
                  <a:pt x="525" y="268"/>
                </a:cubicBezTo>
                <a:cubicBezTo>
                  <a:pt x="525" y="252"/>
                  <a:pt x="513" y="240"/>
                  <a:pt x="497" y="240"/>
                </a:cubicBezTo>
                <a:close/>
                <a:moveTo>
                  <a:pt x="497" y="282"/>
                </a:moveTo>
                <a:cubicBezTo>
                  <a:pt x="490" y="282"/>
                  <a:pt x="484" y="275"/>
                  <a:pt x="484" y="268"/>
                </a:cubicBezTo>
                <a:cubicBezTo>
                  <a:pt x="484" y="260"/>
                  <a:pt x="490" y="254"/>
                  <a:pt x="497" y="254"/>
                </a:cubicBezTo>
                <a:cubicBezTo>
                  <a:pt x="505" y="254"/>
                  <a:pt x="511" y="260"/>
                  <a:pt x="511" y="268"/>
                </a:cubicBezTo>
                <a:cubicBezTo>
                  <a:pt x="511" y="275"/>
                  <a:pt x="505" y="282"/>
                  <a:pt x="497"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1289161"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5" name="Freeform 34"/>
          <p:cNvSpPr>
            <a:spLocks noEditPoints="1"/>
          </p:cNvSpPr>
          <p:nvPr/>
        </p:nvSpPr>
        <p:spPr bwMode="auto">
          <a:xfrm>
            <a:off x="1521824" y="4904955"/>
            <a:ext cx="631953" cy="529390"/>
          </a:xfrm>
          <a:custGeom>
            <a:avLst/>
            <a:gdLst>
              <a:gd name="T0" fmla="*/ 565 w 612"/>
              <a:gd name="T1" fmla="*/ 238 h 512"/>
              <a:gd name="T2" fmla="*/ 565 w 612"/>
              <a:gd name="T3" fmla="*/ 237 h 512"/>
              <a:gd name="T4" fmla="*/ 564 w 612"/>
              <a:gd name="T5" fmla="*/ 237 h 512"/>
              <a:gd name="T6" fmla="*/ 468 w 612"/>
              <a:gd name="T7" fmla="*/ 191 h 512"/>
              <a:gd name="T8" fmla="*/ 442 w 612"/>
              <a:gd name="T9" fmla="*/ 49 h 512"/>
              <a:gd name="T10" fmla="*/ 261 w 612"/>
              <a:gd name="T11" fmla="*/ 49 h 512"/>
              <a:gd name="T12" fmla="*/ 154 w 612"/>
              <a:gd name="T13" fmla="*/ 157 h 512"/>
              <a:gd name="T14" fmla="*/ 154 w 612"/>
              <a:gd name="T15" fmla="*/ 157 h 512"/>
              <a:gd name="T16" fmla="*/ 144 w 612"/>
              <a:gd name="T17" fmla="*/ 157 h 512"/>
              <a:gd name="T18" fmla="*/ 40 w 612"/>
              <a:gd name="T19" fmla="*/ 261 h 512"/>
              <a:gd name="T20" fmla="*/ 0 w 612"/>
              <a:gd name="T21" fmla="*/ 356 h 512"/>
              <a:gd name="T22" fmla="*/ 40 w 612"/>
              <a:gd name="T23" fmla="*/ 451 h 512"/>
              <a:gd name="T24" fmla="*/ 135 w 612"/>
              <a:gd name="T25" fmla="*/ 491 h 512"/>
              <a:gd name="T26" fmla="*/ 230 w 612"/>
              <a:gd name="T27" fmla="*/ 451 h 512"/>
              <a:gd name="T28" fmla="*/ 294 w 612"/>
              <a:gd name="T29" fmla="*/ 388 h 512"/>
              <a:gd name="T30" fmla="*/ 337 w 612"/>
              <a:gd name="T31" fmla="*/ 464 h 512"/>
              <a:gd name="T32" fmla="*/ 337 w 612"/>
              <a:gd name="T33" fmla="*/ 465 h 512"/>
              <a:gd name="T34" fmla="*/ 338 w 612"/>
              <a:gd name="T35" fmla="*/ 466 h 512"/>
              <a:gd name="T36" fmla="*/ 451 w 612"/>
              <a:gd name="T37" fmla="*/ 512 h 512"/>
              <a:gd name="T38" fmla="*/ 612 w 612"/>
              <a:gd name="T39" fmla="*/ 351 h 512"/>
              <a:gd name="T40" fmla="*/ 565 w 612"/>
              <a:gd name="T41" fmla="*/ 238 h 512"/>
              <a:gd name="T42" fmla="*/ 342 w 612"/>
              <a:gd name="T43" fmla="*/ 450 h 512"/>
              <a:gd name="T44" fmla="*/ 304 w 612"/>
              <a:gd name="T45" fmla="*/ 351 h 512"/>
              <a:gd name="T46" fmla="*/ 308 w 612"/>
              <a:gd name="T47" fmla="*/ 317 h 512"/>
              <a:gd name="T48" fmla="*/ 308 w 612"/>
              <a:gd name="T49" fmla="*/ 315 h 512"/>
              <a:gd name="T50" fmla="*/ 347 w 612"/>
              <a:gd name="T51" fmla="*/ 247 h 512"/>
              <a:gd name="T52" fmla="*/ 451 w 612"/>
              <a:gd name="T53" fmla="*/ 204 h 512"/>
              <a:gd name="T54" fmla="*/ 457 w 612"/>
              <a:gd name="T55" fmla="*/ 204 h 512"/>
              <a:gd name="T56" fmla="*/ 458 w 612"/>
              <a:gd name="T57" fmla="*/ 204 h 512"/>
              <a:gd name="T58" fmla="*/ 458 w 612"/>
              <a:gd name="T59" fmla="*/ 204 h 512"/>
              <a:gd name="T60" fmla="*/ 550 w 612"/>
              <a:gd name="T61" fmla="*/ 243 h 512"/>
              <a:gd name="T62" fmla="*/ 342 w 612"/>
              <a:gd name="T63" fmla="*/ 450 h 512"/>
              <a:gd name="T64" fmla="*/ 271 w 612"/>
              <a:gd name="T65" fmla="*/ 59 h 512"/>
              <a:gd name="T66" fmla="*/ 432 w 612"/>
              <a:gd name="T67" fmla="*/ 59 h 512"/>
              <a:gd name="T68" fmla="*/ 453 w 612"/>
              <a:gd name="T69" fmla="*/ 190 h 512"/>
              <a:gd name="T70" fmla="*/ 451 w 612"/>
              <a:gd name="T71" fmla="*/ 190 h 512"/>
              <a:gd name="T72" fmla="*/ 337 w 612"/>
              <a:gd name="T73" fmla="*/ 237 h 512"/>
              <a:gd name="T74" fmla="*/ 298 w 612"/>
              <a:gd name="T75" fmla="*/ 301 h 512"/>
              <a:gd name="T76" fmla="*/ 164 w 612"/>
              <a:gd name="T77" fmla="*/ 167 h 512"/>
              <a:gd name="T78" fmla="*/ 271 w 612"/>
              <a:gd name="T79" fmla="*/ 59 h 512"/>
              <a:gd name="T80" fmla="*/ 220 w 612"/>
              <a:gd name="T81" fmla="*/ 442 h 512"/>
              <a:gd name="T82" fmla="*/ 135 w 612"/>
              <a:gd name="T83" fmla="*/ 477 h 512"/>
              <a:gd name="T84" fmla="*/ 50 w 612"/>
              <a:gd name="T85" fmla="*/ 442 h 512"/>
              <a:gd name="T86" fmla="*/ 50 w 612"/>
              <a:gd name="T87" fmla="*/ 271 h 512"/>
              <a:gd name="T88" fmla="*/ 149 w 612"/>
              <a:gd name="T89" fmla="*/ 172 h 512"/>
              <a:gd name="T90" fmla="*/ 294 w 612"/>
              <a:gd name="T91" fmla="*/ 317 h 512"/>
              <a:gd name="T92" fmla="*/ 290 w 612"/>
              <a:gd name="T93" fmla="*/ 351 h 512"/>
              <a:gd name="T94" fmla="*/ 291 w 612"/>
              <a:gd name="T95" fmla="*/ 371 h 512"/>
              <a:gd name="T96" fmla="*/ 220 w 612"/>
              <a:gd name="T97" fmla="*/ 442 h 512"/>
              <a:gd name="T98" fmla="*/ 451 w 612"/>
              <a:gd name="T99" fmla="*/ 498 h 512"/>
              <a:gd name="T100" fmla="*/ 352 w 612"/>
              <a:gd name="T101" fmla="*/ 460 h 512"/>
              <a:gd name="T102" fmla="*/ 560 w 612"/>
              <a:gd name="T103" fmla="*/ 252 h 512"/>
              <a:gd name="T104" fmla="*/ 598 w 612"/>
              <a:gd name="T105" fmla="*/ 351 h 512"/>
              <a:gd name="T106" fmla="*/ 451 w 612"/>
              <a:gd name="T107" fmla="*/ 4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2" h="512">
                <a:moveTo>
                  <a:pt x="565" y="238"/>
                </a:moveTo>
                <a:cubicBezTo>
                  <a:pt x="565" y="238"/>
                  <a:pt x="565" y="238"/>
                  <a:pt x="565" y="237"/>
                </a:cubicBezTo>
                <a:cubicBezTo>
                  <a:pt x="564" y="237"/>
                  <a:pt x="564" y="237"/>
                  <a:pt x="564" y="237"/>
                </a:cubicBezTo>
                <a:cubicBezTo>
                  <a:pt x="539" y="212"/>
                  <a:pt x="505" y="195"/>
                  <a:pt x="468" y="191"/>
                </a:cubicBezTo>
                <a:cubicBezTo>
                  <a:pt x="489" y="144"/>
                  <a:pt x="479" y="87"/>
                  <a:pt x="442" y="49"/>
                </a:cubicBezTo>
                <a:cubicBezTo>
                  <a:pt x="392" y="0"/>
                  <a:pt x="311" y="0"/>
                  <a:pt x="261" y="49"/>
                </a:cubicBezTo>
                <a:cubicBezTo>
                  <a:pt x="154" y="157"/>
                  <a:pt x="154" y="157"/>
                  <a:pt x="154" y="157"/>
                </a:cubicBezTo>
                <a:cubicBezTo>
                  <a:pt x="154" y="157"/>
                  <a:pt x="154" y="157"/>
                  <a:pt x="154" y="157"/>
                </a:cubicBezTo>
                <a:cubicBezTo>
                  <a:pt x="151" y="154"/>
                  <a:pt x="146" y="154"/>
                  <a:pt x="144" y="157"/>
                </a:cubicBezTo>
                <a:cubicBezTo>
                  <a:pt x="40" y="261"/>
                  <a:pt x="40" y="261"/>
                  <a:pt x="40" y="261"/>
                </a:cubicBezTo>
                <a:cubicBezTo>
                  <a:pt x="14" y="286"/>
                  <a:pt x="0" y="320"/>
                  <a:pt x="0" y="356"/>
                </a:cubicBezTo>
                <a:cubicBezTo>
                  <a:pt x="0" y="392"/>
                  <a:pt x="14" y="426"/>
                  <a:pt x="40" y="451"/>
                </a:cubicBezTo>
                <a:cubicBezTo>
                  <a:pt x="65" y="477"/>
                  <a:pt x="99" y="491"/>
                  <a:pt x="135" y="491"/>
                </a:cubicBezTo>
                <a:cubicBezTo>
                  <a:pt x="171" y="491"/>
                  <a:pt x="205" y="477"/>
                  <a:pt x="230" y="451"/>
                </a:cubicBezTo>
                <a:cubicBezTo>
                  <a:pt x="294" y="388"/>
                  <a:pt x="294" y="388"/>
                  <a:pt x="294" y="388"/>
                </a:cubicBezTo>
                <a:cubicBezTo>
                  <a:pt x="301" y="417"/>
                  <a:pt x="316" y="443"/>
                  <a:pt x="337" y="464"/>
                </a:cubicBezTo>
                <a:cubicBezTo>
                  <a:pt x="337" y="464"/>
                  <a:pt x="337" y="465"/>
                  <a:pt x="337" y="465"/>
                </a:cubicBezTo>
                <a:cubicBezTo>
                  <a:pt x="337" y="465"/>
                  <a:pt x="338" y="465"/>
                  <a:pt x="338" y="466"/>
                </a:cubicBezTo>
                <a:cubicBezTo>
                  <a:pt x="367" y="494"/>
                  <a:pt x="407" y="512"/>
                  <a:pt x="451" y="512"/>
                </a:cubicBezTo>
                <a:cubicBezTo>
                  <a:pt x="540" y="512"/>
                  <a:pt x="612" y="440"/>
                  <a:pt x="612" y="351"/>
                </a:cubicBezTo>
                <a:cubicBezTo>
                  <a:pt x="612" y="307"/>
                  <a:pt x="594" y="267"/>
                  <a:pt x="565" y="238"/>
                </a:cubicBezTo>
                <a:close/>
                <a:moveTo>
                  <a:pt x="342" y="450"/>
                </a:moveTo>
                <a:cubicBezTo>
                  <a:pt x="319" y="424"/>
                  <a:pt x="304" y="389"/>
                  <a:pt x="304" y="351"/>
                </a:cubicBezTo>
                <a:cubicBezTo>
                  <a:pt x="304" y="340"/>
                  <a:pt x="305" y="328"/>
                  <a:pt x="308" y="317"/>
                </a:cubicBezTo>
                <a:cubicBezTo>
                  <a:pt x="308" y="316"/>
                  <a:pt x="308" y="316"/>
                  <a:pt x="308" y="315"/>
                </a:cubicBezTo>
                <a:cubicBezTo>
                  <a:pt x="315" y="290"/>
                  <a:pt x="328" y="266"/>
                  <a:pt x="347" y="247"/>
                </a:cubicBezTo>
                <a:cubicBezTo>
                  <a:pt x="375" y="220"/>
                  <a:pt x="412" y="204"/>
                  <a:pt x="451" y="204"/>
                </a:cubicBezTo>
                <a:cubicBezTo>
                  <a:pt x="453" y="204"/>
                  <a:pt x="455" y="204"/>
                  <a:pt x="457" y="204"/>
                </a:cubicBezTo>
                <a:cubicBezTo>
                  <a:pt x="457" y="204"/>
                  <a:pt x="458" y="204"/>
                  <a:pt x="458" y="204"/>
                </a:cubicBezTo>
                <a:cubicBezTo>
                  <a:pt x="458" y="204"/>
                  <a:pt x="458" y="204"/>
                  <a:pt x="458" y="204"/>
                </a:cubicBezTo>
                <a:cubicBezTo>
                  <a:pt x="493" y="206"/>
                  <a:pt x="525" y="220"/>
                  <a:pt x="550" y="243"/>
                </a:cubicBezTo>
                <a:lnTo>
                  <a:pt x="342" y="450"/>
                </a:lnTo>
                <a:close/>
                <a:moveTo>
                  <a:pt x="271" y="59"/>
                </a:moveTo>
                <a:cubicBezTo>
                  <a:pt x="315" y="15"/>
                  <a:pt x="388" y="15"/>
                  <a:pt x="432" y="59"/>
                </a:cubicBezTo>
                <a:cubicBezTo>
                  <a:pt x="466" y="94"/>
                  <a:pt x="475" y="147"/>
                  <a:pt x="453" y="190"/>
                </a:cubicBezTo>
                <a:cubicBezTo>
                  <a:pt x="452" y="190"/>
                  <a:pt x="452" y="190"/>
                  <a:pt x="451" y="190"/>
                </a:cubicBezTo>
                <a:cubicBezTo>
                  <a:pt x="408" y="190"/>
                  <a:pt x="368" y="207"/>
                  <a:pt x="337" y="237"/>
                </a:cubicBezTo>
                <a:cubicBezTo>
                  <a:pt x="319" y="256"/>
                  <a:pt x="306" y="277"/>
                  <a:pt x="298" y="301"/>
                </a:cubicBezTo>
                <a:cubicBezTo>
                  <a:pt x="164" y="167"/>
                  <a:pt x="164" y="167"/>
                  <a:pt x="164" y="167"/>
                </a:cubicBezTo>
                <a:lnTo>
                  <a:pt x="271" y="59"/>
                </a:lnTo>
                <a:close/>
                <a:moveTo>
                  <a:pt x="220" y="442"/>
                </a:moveTo>
                <a:cubicBezTo>
                  <a:pt x="198" y="464"/>
                  <a:pt x="167" y="477"/>
                  <a:pt x="135" y="477"/>
                </a:cubicBezTo>
                <a:cubicBezTo>
                  <a:pt x="103" y="477"/>
                  <a:pt x="72" y="464"/>
                  <a:pt x="50" y="442"/>
                </a:cubicBezTo>
                <a:cubicBezTo>
                  <a:pt x="3" y="394"/>
                  <a:pt x="3" y="318"/>
                  <a:pt x="50" y="271"/>
                </a:cubicBezTo>
                <a:cubicBezTo>
                  <a:pt x="149" y="172"/>
                  <a:pt x="149" y="172"/>
                  <a:pt x="149" y="172"/>
                </a:cubicBezTo>
                <a:cubicBezTo>
                  <a:pt x="294" y="317"/>
                  <a:pt x="294" y="317"/>
                  <a:pt x="294" y="317"/>
                </a:cubicBezTo>
                <a:cubicBezTo>
                  <a:pt x="291" y="328"/>
                  <a:pt x="290" y="339"/>
                  <a:pt x="290" y="351"/>
                </a:cubicBezTo>
                <a:cubicBezTo>
                  <a:pt x="290" y="358"/>
                  <a:pt x="290" y="364"/>
                  <a:pt x="291" y="371"/>
                </a:cubicBezTo>
                <a:lnTo>
                  <a:pt x="220" y="442"/>
                </a:lnTo>
                <a:close/>
                <a:moveTo>
                  <a:pt x="451" y="498"/>
                </a:moveTo>
                <a:cubicBezTo>
                  <a:pt x="413" y="498"/>
                  <a:pt x="378" y="484"/>
                  <a:pt x="352" y="460"/>
                </a:cubicBezTo>
                <a:cubicBezTo>
                  <a:pt x="560" y="252"/>
                  <a:pt x="560" y="252"/>
                  <a:pt x="560" y="252"/>
                </a:cubicBezTo>
                <a:cubicBezTo>
                  <a:pt x="583" y="279"/>
                  <a:pt x="598" y="313"/>
                  <a:pt x="598" y="351"/>
                </a:cubicBezTo>
                <a:cubicBezTo>
                  <a:pt x="598" y="432"/>
                  <a:pt x="532" y="498"/>
                  <a:pt x="451" y="49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7" name="Freeform 35"/>
          <p:cNvSpPr>
            <a:spLocks noEditPoints="1"/>
          </p:cNvSpPr>
          <p:nvPr/>
        </p:nvSpPr>
        <p:spPr bwMode="auto">
          <a:xfrm>
            <a:off x="10103222" y="3299819"/>
            <a:ext cx="705300" cy="616017"/>
          </a:xfrm>
          <a:custGeom>
            <a:avLst/>
            <a:gdLst>
              <a:gd name="T0" fmla="*/ 631 w 683"/>
              <a:gd name="T1" fmla="*/ 193 h 596"/>
              <a:gd name="T2" fmla="*/ 345 w 683"/>
              <a:gd name="T3" fmla="*/ 1 h 596"/>
              <a:gd name="T4" fmla="*/ 214 w 683"/>
              <a:gd name="T5" fmla="*/ 84 h 596"/>
              <a:gd name="T6" fmla="*/ 207 w 683"/>
              <a:gd name="T7" fmla="*/ 25 h 596"/>
              <a:gd name="T8" fmla="*/ 124 w 683"/>
              <a:gd name="T9" fmla="*/ 25 h 596"/>
              <a:gd name="T10" fmla="*/ 117 w 683"/>
              <a:gd name="T11" fmla="*/ 32 h 596"/>
              <a:gd name="T12" fmla="*/ 4 w 683"/>
              <a:gd name="T13" fmla="*/ 224 h 596"/>
              <a:gd name="T14" fmla="*/ 12 w 683"/>
              <a:gd name="T15" fmla="*/ 236 h 596"/>
              <a:gd name="T16" fmla="*/ 57 w 683"/>
              <a:gd name="T17" fmla="*/ 589 h 596"/>
              <a:gd name="T18" fmla="*/ 628 w 683"/>
              <a:gd name="T19" fmla="*/ 596 h 596"/>
              <a:gd name="T20" fmla="*/ 635 w 683"/>
              <a:gd name="T21" fmla="*/ 212 h 596"/>
              <a:gd name="T22" fmla="*/ 675 w 683"/>
              <a:gd name="T23" fmla="*/ 237 h 596"/>
              <a:gd name="T24" fmla="*/ 679 w 683"/>
              <a:gd name="T25" fmla="*/ 224 h 596"/>
              <a:gd name="T26" fmla="*/ 200 w 683"/>
              <a:gd name="T27" fmla="*/ 39 h 596"/>
              <a:gd name="T28" fmla="*/ 131 w 683"/>
              <a:gd name="T29" fmla="*/ 139 h 596"/>
              <a:gd name="T30" fmla="*/ 621 w 683"/>
              <a:gd name="T31" fmla="*/ 582 h 596"/>
              <a:gd name="T32" fmla="*/ 71 w 683"/>
              <a:gd name="T33" fmla="*/ 196 h 596"/>
              <a:gd name="T34" fmla="*/ 128 w 683"/>
              <a:gd name="T35" fmla="*/ 158 h 596"/>
              <a:gd name="T36" fmla="*/ 211 w 683"/>
              <a:gd name="T37" fmla="*/ 103 h 596"/>
              <a:gd name="T38" fmla="*/ 621 w 683"/>
              <a:gd name="T39" fmla="*/ 202 h 596"/>
              <a:gd name="T40" fmla="*/ 303 w 683"/>
              <a:gd name="T41" fmla="*/ 193 h 596"/>
              <a:gd name="T42" fmla="*/ 238 w 683"/>
              <a:gd name="T43" fmla="*/ 258 h 596"/>
              <a:gd name="T44" fmla="*/ 231 w 683"/>
              <a:gd name="T45" fmla="*/ 265 h 596"/>
              <a:gd name="T46" fmla="*/ 238 w 683"/>
              <a:gd name="T47" fmla="*/ 334 h 596"/>
              <a:gd name="T48" fmla="*/ 303 w 683"/>
              <a:gd name="T49" fmla="*/ 400 h 596"/>
              <a:gd name="T50" fmla="*/ 372 w 683"/>
              <a:gd name="T51" fmla="*/ 407 h 596"/>
              <a:gd name="T52" fmla="*/ 379 w 683"/>
              <a:gd name="T53" fmla="*/ 334 h 596"/>
              <a:gd name="T54" fmla="*/ 450 w 683"/>
              <a:gd name="T55" fmla="*/ 332 h 596"/>
              <a:gd name="T56" fmla="*/ 452 w 683"/>
              <a:gd name="T57" fmla="*/ 265 h 596"/>
              <a:gd name="T58" fmla="*/ 379 w 683"/>
              <a:gd name="T59" fmla="*/ 258 h 596"/>
              <a:gd name="T60" fmla="*/ 372 w 683"/>
              <a:gd name="T61" fmla="*/ 186 h 596"/>
              <a:gd name="T62" fmla="*/ 303 w 683"/>
              <a:gd name="T63" fmla="*/ 193 h 596"/>
              <a:gd name="T64" fmla="*/ 317 w 683"/>
              <a:gd name="T65" fmla="*/ 200 h 596"/>
              <a:gd name="T66" fmla="*/ 365 w 683"/>
              <a:gd name="T67" fmla="*/ 265 h 596"/>
              <a:gd name="T68" fmla="*/ 438 w 683"/>
              <a:gd name="T69" fmla="*/ 272 h 596"/>
              <a:gd name="T70" fmla="*/ 372 w 683"/>
              <a:gd name="T71" fmla="*/ 320 h 596"/>
              <a:gd name="T72" fmla="*/ 365 w 683"/>
              <a:gd name="T73" fmla="*/ 393 h 596"/>
              <a:gd name="T74" fmla="*/ 317 w 683"/>
              <a:gd name="T75" fmla="*/ 327 h 596"/>
              <a:gd name="T76" fmla="*/ 245 w 683"/>
              <a:gd name="T77" fmla="*/ 320 h 596"/>
              <a:gd name="T78" fmla="*/ 310 w 683"/>
              <a:gd name="T79" fmla="*/ 272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3" h="596">
                <a:moveTo>
                  <a:pt x="679" y="224"/>
                </a:moveTo>
                <a:cubicBezTo>
                  <a:pt x="631" y="193"/>
                  <a:pt x="631" y="193"/>
                  <a:pt x="631" y="193"/>
                </a:cubicBezTo>
                <a:cubicBezTo>
                  <a:pt x="631" y="193"/>
                  <a:pt x="631" y="193"/>
                  <a:pt x="631" y="193"/>
                </a:cubicBezTo>
                <a:cubicBezTo>
                  <a:pt x="345" y="1"/>
                  <a:pt x="345" y="1"/>
                  <a:pt x="345" y="1"/>
                </a:cubicBezTo>
                <a:cubicBezTo>
                  <a:pt x="343" y="0"/>
                  <a:pt x="340" y="0"/>
                  <a:pt x="337" y="1"/>
                </a:cubicBezTo>
                <a:cubicBezTo>
                  <a:pt x="214" y="84"/>
                  <a:pt x="214" y="84"/>
                  <a:pt x="214" y="84"/>
                </a:cubicBezTo>
                <a:cubicBezTo>
                  <a:pt x="214" y="32"/>
                  <a:pt x="214" y="32"/>
                  <a:pt x="214" y="32"/>
                </a:cubicBezTo>
                <a:cubicBezTo>
                  <a:pt x="214" y="28"/>
                  <a:pt x="211" y="25"/>
                  <a:pt x="207" y="25"/>
                </a:cubicBezTo>
                <a:cubicBezTo>
                  <a:pt x="124" y="25"/>
                  <a:pt x="124" y="25"/>
                  <a:pt x="124" y="25"/>
                </a:cubicBezTo>
                <a:cubicBezTo>
                  <a:pt x="124" y="25"/>
                  <a:pt x="124" y="25"/>
                  <a:pt x="124" y="25"/>
                </a:cubicBezTo>
                <a:cubicBezTo>
                  <a:pt x="122" y="25"/>
                  <a:pt x="120" y="25"/>
                  <a:pt x="119" y="27"/>
                </a:cubicBezTo>
                <a:cubicBezTo>
                  <a:pt x="118" y="28"/>
                  <a:pt x="117" y="30"/>
                  <a:pt x="117" y="32"/>
                </a:cubicBezTo>
                <a:cubicBezTo>
                  <a:pt x="117" y="149"/>
                  <a:pt x="117" y="149"/>
                  <a:pt x="117" y="149"/>
                </a:cubicBezTo>
                <a:cubicBezTo>
                  <a:pt x="4" y="224"/>
                  <a:pt x="4" y="224"/>
                  <a:pt x="4" y="224"/>
                </a:cubicBezTo>
                <a:cubicBezTo>
                  <a:pt x="1" y="226"/>
                  <a:pt x="0" y="231"/>
                  <a:pt x="2" y="234"/>
                </a:cubicBezTo>
                <a:cubicBezTo>
                  <a:pt x="4" y="237"/>
                  <a:pt x="8" y="238"/>
                  <a:pt x="12" y="236"/>
                </a:cubicBezTo>
                <a:cubicBezTo>
                  <a:pt x="57" y="205"/>
                  <a:pt x="57" y="205"/>
                  <a:pt x="57" y="205"/>
                </a:cubicBezTo>
                <a:cubicBezTo>
                  <a:pt x="57" y="589"/>
                  <a:pt x="57" y="589"/>
                  <a:pt x="57" y="589"/>
                </a:cubicBezTo>
                <a:cubicBezTo>
                  <a:pt x="57" y="593"/>
                  <a:pt x="61" y="596"/>
                  <a:pt x="64" y="596"/>
                </a:cubicBezTo>
                <a:cubicBezTo>
                  <a:pt x="628" y="596"/>
                  <a:pt x="628" y="596"/>
                  <a:pt x="628" y="596"/>
                </a:cubicBezTo>
                <a:cubicBezTo>
                  <a:pt x="631" y="596"/>
                  <a:pt x="635" y="593"/>
                  <a:pt x="635" y="589"/>
                </a:cubicBezTo>
                <a:cubicBezTo>
                  <a:pt x="635" y="212"/>
                  <a:pt x="635" y="212"/>
                  <a:pt x="635" y="212"/>
                </a:cubicBezTo>
                <a:cubicBezTo>
                  <a:pt x="671" y="236"/>
                  <a:pt x="671" y="236"/>
                  <a:pt x="671" y="236"/>
                </a:cubicBezTo>
                <a:cubicBezTo>
                  <a:pt x="672" y="237"/>
                  <a:pt x="673" y="237"/>
                  <a:pt x="675" y="237"/>
                </a:cubicBezTo>
                <a:cubicBezTo>
                  <a:pt x="677" y="237"/>
                  <a:pt x="679" y="236"/>
                  <a:pt x="680" y="234"/>
                </a:cubicBezTo>
                <a:cubicBezTo>
                  <a:pt x="683" y="231"/>
                  <a:pt x="682" y="226"/>
                  <a:pt x="679" y="224"/>
                </a:cubicBezTo>
                <a:close/>
                <a:moveTo>
                  <a:pt x="131" y="39"/>
                </a:moveTo>
                <a:cubicBezTo>
                  <a:pt x="200" y="39"/>
                  <a:pt x="200" y="39"/>
                  <a:pt x="200" y="39"/>
                </a:cubicBezTo>
                <a:cubicBezTo>
                  <a:pt x="200" y="93"/>
                  <a:pt x="200" y="93"/>
                  <a:pt x="200" y="93"/>
                </a:cubicBezTo>
                <a:cubicBezTo>
                  <a:pt x="131" y="139"/>
                  <a:pt x="131" y="139"/>
                  <a:pt x="131" y="139"/>
                </a:cubicBezTo>
                <a:lnTo>
                  <a:pt x="131" y="39"/>
                </a:lnTo>
                <a:close/>
                <a:moveTo>
                  <a:pt x="621" y="582"/>
                </a:moveTo>
                <a:cubicBezTo>
                  <a:pt x="71" y="582"/>
                  <a:pt x="71" y="582"/>
                  <a:pt x="71" y="582"/>
                </a:cubicBezTo>
                <a:cubicBezTo>
                  <a:pt x="71" y="196"/>
                  <a:pt x="71" y="196"/>
                  <a:pt x="71" y="196"/>
                </a:cubicBezTo>
                <a:cubicBezTo>
                  <a:pt x="128" y="158"/>
                  <a:pt x="128" y="158"/>
                  <a:pt x="128" y="158"/>
                </a:cubicBezTo>
                <a:cubicBezTo>
                  <a:pt x="128" y="158"/>
                  <a:pt x="128" y="158"/>
                  <a:pt x="128" y="158"/>
                </a:cubicBezTo>
                <a:cubicBezTo>
                  <a:pt x="211" y="103"/>
                  <a:pt x="211" y="103"/>
                  <a:pt x="211" y="103"/>
                </a:cubicBezTo>
                <a:cubicBezTo>
                  <a:pt x="211" y="103"/>
                  <a:pt x="211" y="103"/>
                  <a:pt x="211" y="103"/>
                </a:cubicBezTo>
                <a:cubicBezTo>
                  <a:pt x="341" y="16"/>
                  <a:pt x="341" y="16"/>
                  <a:pt x="341" y="16"/>
                </a:cubicBezTo>
                <a:cubicBezTo>
                  <a:pt x="621" y="202"/>
                  <a:pt x="621" y="202"/>
                  <a:pt x="621" y="202"/>
                </a:cubicBezTo>
                <a:lnTo>
                  <a:pt x="621" y="582"/>
                </a:lnTo>
                <a:close/>
                <a:moveTo>
                  <a:pt x="303" y="193"/>
                </a:moveTo>
                <a:cubicBezTo>
                  <a:pt x="303" y="258"/>
                  <a:pt x="303" y="258"/>
                  <a:pt x="303" y="258"/>
                </a:cubicBezTo>
                <a:cubicBezTo>
                  <a:pt x="238" y="258"/>
                  <a:pt x="238" y="258"/>
                  <a:pt x="238" y="258"/>
                </a:cubicBezTo>
                <a:cubicBezTo>
                  <a:pt x="236" y="258"/>
                  <a:pt x="234" y="259"/>
                  <a:pt x="233" y="260"/>
                </a:cubicBezTo>
                <a:cubicBezTo>
                  <a:pt x="231" y="262"/>
                  <a:pt x="231" y="263"/>
                  <a:pt x="231" y="265"/>
                </a:cubicBezTo>
                <a:cubicBezTo>
                  <a:pt x="231" y="327"/>
                  <a:pt x="231" y="327"/>
                  <a:pt x="231" y="327"/>
                </a:cubicBezTo>
                <a:cubicBezTo>
                  <a:pt x="231" y="331"/>
                  <a:pt x="234" y="334"/>
                  <a:pt x="238" y="334"/>
                </a:cubicBezTo>
                <a:cubicBezTo>
                  <a:pt x="303" y="334"/>
                  <a:pt x="303" y="334"/>
                  <a:pt x="303" y="334"/>
                </a:cubicBezTo>
                <a:cubicBezTo>
                  <a:pt x="303" y="400"/>
                  <a:pt x="303" y="400"/>
                  <a:pt x="303" y="400"/>
                </a:cubicBezTo>
                <a:cubicBezTo>
                  <a:pt x="303" y="404"/>
                  <a:pt x="306" y="407"/>
                  <a:pt x="310" y="407"/>
                </a:cubicBezTo>
                <a:cubicBezTo>
                  <a:pt x="372" y="407"/>
                  <a:pt x="372" y="407"/>
                  <a:pt x="372" y="407"/>
                </a:cubicBezTo>
                <a:cubicBezTo>
                  <a:pt x="376" y="407"/>
                  <a:pt x="379" y="404"/>
                  <a:pt x="379" y="400"/>
                </a:cubicBezTo>
                <a:cubicBezTo>
                  <a:pt x="379" y="334"/>
                  <a:pt x="379" y="334"/>
                  <a:pt x="379" y="334"/>
                </a:cubicBezTo>
                <a:cubicBezTo>
                  <a:pt x="445" y="334"/>
                  <a:pt x="445" y="334"/>
                  <a:pt x="445" y="334"/>
                </a:cubicBezTo>
                <a:cubicBezTo>
                  <a:pt x="447" y="334"/>
                  <a:pt x="448" y="333"/>
                  <a:pt x="450" y="332"/>
                </a:cubicBezTo>
                <a:cubicBezTo>
                  <a:pt x="451" y="331"/>
                  <a:pt x="452" y="329"/>
                  <a:pt x="452" y="327"/>
                </a:cubicBezTo>
                <a:cubicBezTo>
                  <a:pt x="452" y="265"/>
                  <a:pt x="452" y="265"/>
                  <a:pt x="452" y="265"/>
                </a:cubicBezTo>
                <a:cubicBezTo>
                  <a:pt x="452" y="261"/>
                  <a:pt x="449" y="258"/>
                  <a:pt x="445" y="258"/>
                </a:cubicBezTo>
                <a:cubicBezTo>
                  <a:pt x="379" y="258"/>
                  <a:pt x="379" y="258"/>
                  <a:pt x="379" y="258"/>
                </a:cubicBezTo>
                <a:cubicBezTo>
                  <a:pt x="379" y="193"/>
                  <a:pt x="379" y="193"/>
                  <a:pt x="379" y="193"/>
                </a:cubicBezTo>
                <a:cubicBezTo>
                  <a:pt x="379" y="189"/>
                  <a:pt x="376" y="186"/>
                  <a:pt x="372" y="186"/>
                </a:cubicBezTo>
                <a:cubicBezTo>
                  <a:pt x="310" y="186"/>
                  <a:pt x="310" y="186"/>
                  <a:pt x="310" y="186"/>
                </a:cubicBezTo>
                <a:cubicBezTo>
                  <a:pt x="306" y="186"/>
                  <a:pt x="303" y="189"/>
                  <a:pt x="303" y="193"/>
                </a:cubicBezTo>
                <a:close/>
                <a:moveTo>
                  <a:pt x="317" y="265"/>
                </a:moveTo>
                <a:cubicBezTo>
                  <a:pt x="317" y="200"/>
                  <a:pt x="317" y="200"/>
                  <a:pt x="317" y="200"/>
                </a:cubicBezTo>
                <a:cubicBezTo>
                  <a:pt x="365" y="200"/>
                  <a:pt x="365" y="200"/>
                  <a:pt x="365" y="200"/>
                </a:cubicBezTo>
                <a:cubicBezTo>
                  <a:pt x="365" y="265"/>
                  <a:pt x="365" y="265"/>
                  <a:pt x="365" y="265"/>
                </a:cubicBezTo>
                <a:cubicBezTo>
                  <a:pt x="365" y="269"/>
                  <a:pt x="368" y="272"/>
                  <a:pt x="372" y="272"/>
                </a:cubicBezTo>
                <a:cubicBezTo>
                  <a:pt x="438" y="272"/>
                  <a:pt x="438" y="272"/>
                  <a:pt x="438" y="272"/>
                </a:cubicBezTo>
                <a:cubicBezTo>
                  <a:pt x="438" y="320"/>
                  <a:pt x="438" y="320"/>
                  <a:pt x="438" y="320"/>
                </a:cubicBezTo>
                <a:cubicBezTo>
                  <a:pt x="372" y="320"/>
                  <a:pt x="372" y="320"/>
                  <a:pt x="372" y="320"/>
                </a:cubicBezTo>
                <a:cubicBezTo>
                  <a:pt x="368" y="320"/>
                  <a:pt x="365" y="323"/>
                  <a:pt x="365" y="327"/>
                </a:cubicBezTo>
                <a:cubicBezTo>
                  <a:pt x="365" y="393"/>
                  <a:pt x="365" y="393"/>
                  <a:pt x="365" y="393"/>
                </a:cubicBezTo>
                <a:cubicBezTo>
                  <a:pt x="317" y="393"/>
                  <a:pt x="317" y="393"/>
                  <a:pt x="317" y="393"/>
                </a:cubicBezTo>
                <a:cubicBezTo>
                  <a:pt x="317" y="327"/>
                  <a:pt x="317" y="327"/>
                  <a:pt x="317" y="327"/>
                </a:cubicBezTo>
                <a:cubicBezTo>
                  <a:pt x="317" y="323"/>
                  <a:pt x="314" y="320"/>
                  <a:pt x="310" y="320"/>
                </a:cubicBezTo>
                <a:cubicBezTo>
                  <a:pt x="245" y="320"/>
                  <a:pt x="245" y="320"/>
                  <a:pt x="245" y="320"/>
                </a:cubicBezTo>
                <a:cubicBezTo>
                  <a:pt x="245" y="272"/>
                  <a:pt x="245" y="272"/>
                  <a:pt x="245" y="272"/>
                </a:cubicBezTo>
                <a:cubicBezTo>
                  <a:pt x="310" y="272"/>
                  <a:pt x="310" y="272"/>
                  <a:pt x="310" y="272"/>
                </a:cubicBezTo>
                <a:cubicBezTo>
                  <a:pt x="314" y="272"/>
                  <a:pt x="317" y="269"/>
                  <a:pt x="317"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8" name="Freeform 36"/>
          <p:cNvSpPr>
            <a:spLocks noEditPoints="1"/>
          </p:cNvSpPr>
          <p:nvPr/>
        </p:nvSpPr>
        <p:spPr bwMode="auto">
          <a:xfrm>
            <a:off x="3199851" y="3248043"/>
            <a:ext cx="723655" cy="658805"/>
          </a:xfrm>
          <a:custGeom>
            <a:avLst/>
            <a:gdLst>
              <a:gd name="T0" fmla="*/ 588 w 701"/>
              <a:gd name="T1" fmla="*/ 527 h 638"/>
              <a:gd name="T2" fmla="*/ 375 w 701"/>
              <a:gd name="T3" fmla="*/ 311 h 638"/>
              <a:gd name="T4" fmla="*/ 436 w 701"/>
              <a:gd name="T5" fmla="*/ 281 h 638"/>
              <a:gd name="T6" fmla="*/ 563 w 701"/>
              <a:gd name="T7" fmla="*/ 258 h 638"/>
              <a:gd name="T8" fmla="*/ 432 w 701"/>
              <a:gd name="T9" fmla="*/ 258 h 638"/>
              <a:gd name="T10" fmla="*/ 371 w 701"/>
              <a:gd name="T11" fmla="*/ 283 h 638"/>
              <a:gd name="T12" fmla="*/ 382 w 701"/>
              <a:gd name="T13" fmla="*/ 128 h 638"/>
              <a:gd name="T14" fmla="*/ 469 w 701"/>
              <a:gd name="T15" fmla="*/ 66 h 638"/>
              <a:gd name="T16" fmla="*/ 338 w 701"/>
              <a:gd name="T17" fmla="*/ 66 h 638"/>
              <a:gd name="T18" fmla="*/ 319 w 701"/>
              <a:gd name="T19" fmla="*/ 229 h 638"/>
              <a:gd name="T20" fmla="*/ 205 w 701"/>
              <a:gd name="T21" fmla="*/ 283 h 638"/>
              <a:gd name="T22" fmla="*/ 131 w 701"/>
              <a:gd name="T23" fmla="*/ 258 h 638"/>
              <a:gd name="T24" fmla="*/ 0 w 701"/>
              <a:gd name="T25" fmla="*/ 258 h 638"/>
              <a:gd name="T26" fmla="*/ 127 w 701"/>
              <a:gd name="T27" fmla="*/ 280 h 638"/>
              <a:gd name="T28" fmla="*/ 201 w 701"/>
              <a:gd name="T29" fmla="*/ 311 h 638"/>
              <a:gd name="T30" fmla="*/ 210 w 701"/>
              <a:gd name="T31" fmla="*/ 472 h 638"/>
              <a:gd name="T32" fmla="*/ 130 w 701"/>
              <a:gd name="T33" fmla="*/ 536 h 638"/>
              <a:gd name="T34" fmla="*/ 262 w 701"/>
              <a:gd name="T35" fmla="*/ 536 h 638"/>
              <a:gd name="T36" fmla="*/ 258 w 701"/>
              <a:gd name="T37" fmla="*/ 393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8 h 638"/>
              <a:gd name="T52" fmla="*/ 352 w 701"/>
              <a:gd name="T53" fmla="*/ 66 h 638"/>
              <a:gd name="T54" fmla="*/ 455 w 701"/>
              <a:gd name="T55" fmla="*/ 66 h 638"/>
              <a:gd name="T56" fmla="*/ 352 w 701"/>
              <a:gd name="T57" fmla="*/ 66 h 638"/>
              <a:gd name="T58" fmla="*/ 14 w 701"/>
              <a:gd name="T59" fmla="*/ 258 h 638"/>
              <a:gd name="T60" fmla="*/ 117 w 701"/>
              <a:gd name="T61" fmla="*/ 258 h 638"/>
              <a:gd name="T62" fmla="*/ 248 w 701"/>
              <a:gd name="T63" fmla="*/ 536 h 638"/>
              <a:gd name="T64" fmla="*/ 144 w 701"/>
              <a:gd name="T65" fmla="*/ 536 h 638"/>
              <a:gd name="T66" fmla="*/ 248 w 701"/>
              <a:gd name="T67" fmla="*/ 536 h 638"/>
              <a:gd name="T68" fmla="*/ 288 w 701"/>
              <a:gd name="T69" fmla="*/ 237 h 638"/>
              <a:gd name="T70" fmla="*/ 288 w 701"/>
              <a:gd name="T71" fmla="*/ 384 h 638"/>
              <a:gd name="T72" fmla="*/ 635 w 701"/>
              <a:gd name="T73" fmla="*/ 624 h 638"/>
              <a:gd name="T74" fmla="*/ 635 w 701"/>
              <a:gd name="T75" fmla="*/ 521 h 638"/>
              <a:gd name="T76" fmla="*/ 635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5" y="507"/>
                </a:moveTo>
                <a:cubicBezTo>
                  <a:pt x="617" y="507"/>
                  <a:pt x="600" y="514"/>
                  <a:pt x="588" y="527"/>
                </a:cubicBezTo>
                <a:cubicBezTo>
                  <a:pt x="357" y="364"/>
                  <a:pt x="357" y="364"/>
                  <a:pt x="357" y="364"/>
                </a:cubicBezTo>
                <a:cubicBezTo>
                  <a:pt x="368" y="349"/>
                  <a:pt x="375" y="331"/>
                  <a:pt x="375" y="311"/>
                </a:cubicBezTo>
                <a:cubicBezTo>
                  <a:pt x="375" y="306"/>
                  <a:pt x="375" y="301"/>
                  <a:pt x="374" y="296"/>
                </a:cubicBezTo>
                <a:cubicBezTo>
                  <a:pt x="436" y="281"/>
                  <a:pt x="436" y="281"/>
                  <a:pt x="436" y="281"/>
                </a:cubicBezTo>
                <a:cubicBezTo>
                  <a:pt x="445" y="306"/>
                  <a:pt x="469" y="323"/>
                  <a:pt x="498" y="323"/>
                </a:cubicBezTo>
                <a:cubicBezTo>
                  <a:pt x="534" y="323"/>
                  <a:pt x="563" y="294"/>
                  <a:pt x="563" y="258"/>
                </a:cubicBezTo>
                <a:cubicBezTo>
                  <a:pt x="563" y="222"/>
                  <a:pt x="534" y="192"/>
                  <a:pt x="498" y="192"/>
                </a:cubicBezTo>
                <a:cubicBezTo>
                  <a:pt x="461" y="192"/>
                  <a:pt x="432" y="222"/>
                  <a:pt x="432" y="258"/>
                </a:cubicBezTo>
                <a:cubicBezTo>
                  <a:pt x="432" y="261"/>
                  <a:pt x="432" y="264"/>
                  <a:pt x="433" y="267"/>
                </a:cubicBezTo>
                <a:cubicBezTo>
                  <a:pt x="371" y="283"/>
                  <a:pt x="371" y="283"/>
                  <a:pt x="371" y="283"/>
                </a:cubicBezTo>
                <a:cubicBezTo>
                  <a:pt x="364" y="262"/>
                  <a:pt x="350" y="246"/>
                  <a:pt x="331" y="235"/>
                </a:cubicBezTo>
                <a:cubicBezTo>
                  <a:pt x="382" y="128"/>
                  <a:pt x="382" y="128"/>
                  <a:pt x="382" y="128"/>
                </a:cubicBezTo>
                <a:cubicBezTo>
                  <a:pt x="389" y="130"/>
                  <a:pt x="396" y="132"/>
                  <a:pt x="403" y="132"/>
                </a:cubicBezTo>
                <a:cubicBezTo>
                  <a:pt x="439" y="132"/>
                  <a:pt x="469" y="102"/>
                  <a:pt x="469" y="66"/>
                </a:cubicBezTo>
                <a:cubicBezTo>
                  <a:pt x="469" y="30"/>
                  <a:pt x="439" y="0"/>
                  <a:pt x="403" y="0"/>
                </a:cubicBezTo>
                <a:cubicBezTo>
                  <a:pt x="367" y="0"/>
                  <a:pt x="338" y="30"/>
                  <a:pt x="338" y="66"/>
                </a:cubicBezTo>
                <a:cubicBezTo>
                  <a:pt x="338" y="90"/>
                  <a:pt x="350" y="110"/>
                  <a:pt x="369" y="122"/>
                </a:cubicBezTo>
                <a:cubicBezTo>
                  <a:pt x="319" y="229"/>
                  <a:pt x="319" y="229"/>
                  <a:pt x="319" y="229"/>
                </a:cubicBezTo>
                <a:cubicBezTo>
                  <a:pt x="309" y="225"/>
                  <a:pt x="299" y="223"/>
                  <a:pt x="288" y="223"/>
                </a:cubicBezTo>
                <a:cubicBezTo>
                  <a:pt x="250" y="223"/>
                  <a:pt x="217" y="249"/>
                  <a:pt x="205" y="283"/>
                </a:cubicBezTo>
                <a:cubicBezTo>
                  <a:pt x="130" y="267"/>
                  <a:pt x="130" y="267"/>
                  <a:pt x="130" y="267"/>
                </a:cubicBezTo>
                <a:cubicBezTo>
                  <a:pt x="131" y="264"/>
                  <a:pt x="131" y="261"/>
                  <a:pt x="131" y="258"/>
                </a:cubicBezTo>
                <a:cubicBezTo>
                  <a:pt x="131" y="222"/>
                  <a:pt x="101" y="192"/>
                  <a:pt x="65" y="192"/>
                </a:cubicBezTo>
                <a:cubicBezTo>
                  <a:pt x="29" y="192"/>
                  <a:pt x="0" y="222"/>
                  <a:pt x="0" y="258"/>
                </a:cubicBezTo>
                <a:cubicBezTo>
                  <a:pt x="0" y="294"/>
                  <a:pt x="29" y="323"/>
                  <a:pt x="65" y="323"/>
                </a:cubicBezTo>
                <a:cubicBezTo>
                  <a:pt x="93" y="323"/>
                  <a:pt x="118" y="305"/>
                  <a:pt x="127" y="280"/>
                </a:cubicBezTo>
                <a:cubicBezTo>
                  <a:pt x="202" y="297"/>
                  <a:pt x="202" y="297"/>
                  <a:pt x="202" y="297"/>
                </a:cubicBezTo>
                <a:cubicBezTo>
                  <a:pt x="201" y="301"/>
                  <a:pt x="201" y="306"/>
                  <a:pt x="201" y="311"/>
                </a:cubicBezTo>
                <a:cubicBezTo>
                  <a:pt x="201" y="343"/>
                  <a:pt x="219" y="372"/>
                  <a:pt x="246" y="387"/>
                </a:cubicBezTo>
                <a:cubicBezTo>
                  <a:pt x="210" y="472"/>
                  <a:pt x="210" y="472"/>
                  <a:pt x="210" y="472"/>
                </a:cubicBezTo>
                <a:cubicBezTo>
                  <a:pt x="206" y="471"/>
                  <a:pt x="201" y="471"/>
                  <a:pt x="196" y="471"/>
                </a:cubicBezTo>
                <a:cubicBezTo>
                  <a:pt x="160" y="471"/>
                  <a:pt x="130" y="500"/>
                  <a:pt x="130" y="536"/>
                </a:cubicBezTo>
                <a:cubicBezTo>
                  <a:pt x="130" y="573"/>
                  <a:pt x="160" y="602"/>
                  <a:pt x="196" y="602"/>
                </a:cubicBezTo>
                <a:cubicBezTo>
                  <a:pt x="232" y="602"/>
                  <a:pt x="262" y="573"/>
                  <a:pt x="262" y="536"/>
                </a:cubicBezTo>
                <a:cubicBezTo>
                  <a:pt x="262" y="510"/>
                  <a:pt x="246" y="487"/>
                  <a:pt x="224" y="477"/>
                </a:cubicBezTo>
                <a:cubicBezTo>
                  <a:pt x="258" y="393"/>
                  <a:pt x="258" y="393"/>
                  <a:pt x="258" y="393"/>
                </a:cubicBezTo>
                <a:cubicBezTo>
                  <a:pt x="268" y="396"/>
                  <a:pt x="278" y="398"/>
                  <a:pt x="288" y="398"/>
                </a:cubicBezTo>
                <a:cubicBezTo>
                  <a:pt x="311" y="398"/>
                  <a:pt x="332" y="389"/>
                  <a:pt x="348" y="374"/>
                </a:cubicBezTo>
                <a:cubicBezTo>
                  <a:pt x="580" y="538"/>
                  <a:pt x="580" y="538"/>
                  <a:pt x="580" y="538"/>
                </a:cubicBezTo>
                <a:cubicBezTo>
                  <a:pt x="573" y="548"/>
                  <a:pt x="570" y="560"/>
                  <a:pt x="570" y="572"/>
                </a:cubicBezTo>
                <a:cubicBezTo>
                  <a:pt x="570" y="609"/>
                  <a:pt x="599" y="638"/>
                  <a:pt x="635" y="638"/>
                </a:cubicBezTo>
                <a:cubicBezTo>
                  <a:pt x="672" y="638"/>
                  <a:pt x="701" y="609"/>
                  <a:pt x="701" y="572"/>
                </a:cubicBezTo>
                <a:cubicBezTo>
                  <a:pt x="701" y="536"/>
                  <a:pt x="672" y="507"/>
                  <a:pt x="635" y="507"/>
                </a:cubicBezTo>
                <a:close/>
                <a:moveTo>
                  <a:pt x="498" y="206"/>
                </a:moveTo>
                <a:cubicBezTo>
                  <a:pt x="526" y="206"/>
                  <a:pt x="549" y="229"/>
                  <a:pt x="549" y="258"/>
                </a:cubicBezTo>
                <a:cubicBezTo>
                  <a:pt x="549" y="286"/>
                  <a:pt x="526" y="309"/>
                  <a:pt x="498" y="309"/>
                </a:cubicBezTo>
                <a:cubicBezTo>
                  <a:pt x="473" y="309"/>
                  <a:pt x="453" y="293"/>
                  <a:pt x="448" y="270"/>
                </a:cubicBezTo>
                <a:cubicBezTo>
                  <a:pt x="448" y="270"/>
                  <a:pt x="448" y="270"/>
                  <a:pt x="448" y="270"/>
                </a:cubicBezTo>
                <a:cubicBezTo>
                  <a:pt x="448" y="270"/>
                  <a:pt x="448" y="270"/>
                  <a:pt x="448" y="270"/>
                </a:cubicBezTo>
                <a:cubicBezTo>
                  <a:pt x="447" y="266"/>
                  <a:pt x="446" y="262"/>
                  <a:pt x="446" y="258"/>
                </a:cubicBezTo>
                <a:cubicBezTo>
                  <a:pt x="446" y="229"/>
                  <a:pt x="469" y="206"/>
                  <a:pt x="498" y="206"/>
                </a:cubicBezTo>
                <a:close/>
                <a:moveTo>
                  <a:pt x="352" y="66"/>
                </a:moveTo>
                <a:cubicBezTo>
                  <a:pt x="352" y="37"/>
                  <a:pt x="375" y="14"/>
                  <a:pt x="403" y="14"/>
                </a:cubicBezTo>
                <a:cubicBezTo>
                  <a:pt x="432" y="14"/>
                  <a:pt x="455" y="37"/>
                  <a:pt x="455" y="66"/>
                </a:cubicBezTo>
                <a:cubicBezTo>
                  <a:pt x="455" y="94"/>
                  <a:pt x="432" y="118"/>
                  <a:pt x="403" y="118"/>
                </a:cubicBezTo>
                <a:cubicBezTo>
                  <a:pt x="375" y="118"/>
                  <a:pt x="352" y="94"/>
                  <a:pt x="352" y="66"/>
                </a:cubicBezTo>
                <a:close/>
                <a:moveTo>
                  <a:pt x="65" y="309"/>
                </a:moveTo>
                <a:cubicBezTo>
                  <a:pt x="37" y="309"/>
                  <a:pt x="14" y="286"/>
                  <a:pt x="14" y="258"/>
                </a:cubicBezTo>
                <a:cubicBezTo>
                  <a:pt x="14" y="229"/>
                  <a:pt x="37" y="206"/>
                  <a:pt x="65" y="206"/>
                </a:cubicBezTo>
                <a:cubicBezTo>
                  <a:pt x="94" y="206"/>
                  <a:pt x="117" y="229"/>
                  <a:pt x="117" y="258"/>
                </a:cubicBezTo>
                <a:cubicBezTo>
                  <a:pt x="117" y="286"/>
                  <a:pt x="94" y="309"/>
                  <a:pt x="65" y="309"/>
                </a:cubicBezTo>
                <a:close/>
                <a:moveTo>
                  <a:pt x="248" y="536"/>
                </a:moveTo>
                <a:cubicBezTo>
                  <a:pt x="248" y="565"/>
                  <a:pt x="225" y="588"/>
                  <a:pt x="196" y="588"/>
                </a:cubicBezTo>
                <a:cubicBezTo>
                  <a:pt x="168" y="588"/>
                  <a:pt x="144" y="565"/>
                  <a:pt x="144" y="536"/>
                </a:cubicBezTo>
                <a:cubicBezTo>
                  <a:pt x="144" y="508"/>
                  <a:pt x="168" y="485"/>
                  <a:pt x="196" y="485"/>
                </a:cubicBezTo>
                <a:cubicBezTo>
                  <a:pt x="225" y="485"/>
                  <a:pt x="248" y="508"/>
                  <a:pt x="248" y="536"/>
                </a:cubicBezTo>
                <a:close/>
                <a:moveTo>
                  <a:pt x="215" y="311"/>
                </a:moveTo>
                <a:cubicBezTo>
                  <a:pt x="215" y="270"/>
                  <a:pt x="248" y="237"/>
                  <a:pt x="288" y="237"/>
                </a:cubicBezTo>
                <a:cubicBezTo>
                  <a:pt x="328" y="237"/>
                  <a:pt x="361" y="270"/>
                  <a:pt x="361" y="311"/>
                </a:cubicBezTo>
                <a:cubicBezTo>
                  <a:pt x="361" y="351"/>
                  <a:pt x="328" y="384"/>
                  <a:pt x="288" y="384"/>
                </a:cubicBezTo>
                <a:cubicBezTo>
                  <a:pt x="248" y="384"/>
                  <a:pt x="215" y="351"/>
                  <a:pt x="215" y="311"/>
                </a:cubicBezTo>
                <a:close/>
                <a:moveTo>
                  <a:pt x="635" y="624"/>
                </a:moveTo>
                <a:cubicBezTo>
                  <a:pt x="607" y="624"/>
                  <a:pt x="584" y="601"/>
                  <a:pt x="584" y="572"/>
                </a:cubicBezTo>
                <a:cubicBezTo>
                  <a:pt x="584" y="544"/>
                  <a:pt x="607" y="521"/>
                  <a:pt x="635" y="521"/>
                </a:cubicBezTo>
                <a:cubicBezTo>
                  <a:pt x="664" y="521"/>
                  <a:pt x="687" y="544"/>
                  <a:pt x="687" y="572"/>
                </a:cubicBezTo>
                <a:cubicBezTo>
                  <a:pt x="687" y="601"/>
                  <a:pt x="664" y="624"/>
                  <a:pt x="635"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1846617"/>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6" name="Oval 1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6" name="Freeform 97"/>
          <p:cNvSpPr>
            <a:spLocks noEditPoints="1"/>
          </p:cNvSpPr>
          <p:nvPr/>
        </p:nvSpPr>
        <p:spPr bwMode="auto">
          <a:xfrm>
            <a:off x="1508856" y="1731289"/>
            <a:ext cx="659084" cy="630936"/>
          </a:xfrm>
          <a:custGeom>
            <a:avLst/>
            <a:gdLst>
              <a:gd name="T0" fmla="*/ 594 w 638"/>
              <a:gd name="T1" fmla="*/ 449 h 612"/>
              <a:gd name="T2" fmla="*/ 514 w 638"/>
              <a:gd name="T3" fmla="*/ 183 h 612"/>
              <a:gd name="T4" fmla="*/ 494 w 638"/>
              <a:gd name="T5" fmla="*/ 131 h 612"/>
              <a:gd name="T6" fmla="*/ 554 w 638"/>
              <a:gd name="T7" fmla="*/ 99 h 612"/>
              <a:gd name="T8" fmla="*/ 522 w 638"/>
              <a:gd name="T9" fmla="*/ 0 h 612"/>
              <a:gd name="T10" fmla="*/ 237 w 638"/>
              <a:gd name="T11" fmla="*/ 32 h 612"/>
              <a:gd name="T12" fmla="*/ 269 w 638"/>
              <a:gd name="T13" fmla="*/ 131 h 612"/>
              <a:gd name="T14" fmla="*/ 433 w 638"/>
              <a:gd name="T15" fmla="*/ 183 h 612"/>
              <a:gd name="T16" fmla="*/ 95 w 638"/>
              <a:gd name="T17" fmla="*/ 205 h 612"/>
              <a:gd name="T18" fmla="*/ 35 w 638"/>
              <a:gd name="T19" fmla="*/ 449 h 612"/>
              <a:gd name="T20" fmla="*/ 0 w 638"/>
              <a:gd name="T21" fmla="*/ 578 h 612"/>
              <a:gd name="T22" fmla="*/ 604 w 638"/>
              <a:gd name="T23" fmla="*/ 612 h 612"/>
              <a:gd name="T24" fmla="*/ 638 w 638"/>
              <a:gd name="T25" fmla="*/ 484 h 612"/>
              <a:gd name="T26" fmla="*/ 251 w 638"/>
              <a:gd name="T27" fmla="*/ 99 h 612"/>
              <a:gd name="T28" fmla="*/ 269 w 638"/>
              <a:gd name="T29" fmla="*/ 14 h 612"/>
              <a:gd name="T30" fmla="*/ 540 w 638"/>
              <a:gd name="T31" fmla="*/ 32 h 612"/>
              <a:gd name="T32" fmla="*/ 522 w 638"/>
              <a:gd name="T33" fmla="*/ 117 h 612"/>
              <a:gd name="T34" fmla="*/ 251 w 638"/>
              <a:gd name="T35" fmla="*/ 99 h 612"/>
              <a:gd name="T36" fmla="*/ 480 w 638"/>
              <a:gd name="T37" fmla="*/ 131 h 612"/>
              <a:gd name="T38" fmla="*/ 447 w 638"/>
              <a:gd name="T39" fmla="*/ 183 h 612"/>
              <a:gd name="T40" fmla="*/ 624 w 638"/>
              <a:gd name="T41" fmla="*/ 578 h 612"/>
              <a:gd name="T42" fmla="*/ 35 w 638"/>
              <a:gd name="T43" fmla="*/ 598 h 612"/>
              <a:gd name="T44" fmla="*/ 14 w 638"/>
              <a:gd name="T45" fmla="*/ 484 h 612"/>
              <a:gd name="T46" fmla="*/ 50 w 638"/>
              <a:gd name="T47" fmla="*/ 463 h 612"/>
              <a:gd name="T48" fmla="*/ 109 w 638"/>
              <a:gd name="T49" fmla="*/ 208 h 612"/>
              <a:gd name="T50" fmla="*/ 514 w 638"/>
              <a:gd name="T51" fmla="*/ 197 h 612"/>
              <a:gd name="T52" fmla="*/ 581 w 638"/>
              <a:gd name="T53" fmla="*/ 458 h 612"/>
              <a:gd name="T54" fmla="*/ 604 w 638"/>
              <a:gd name="T55" fmla="*/ 463 h 612"/>
              <a:gd name="T56" fmla="*/ 624 w 638"/>
              <a:gd name="T57" fmla="*/ 578 h 612"/>
              <a:gd name="T58" fmla="*/ 513 w 638"/>
              <a:gd name="T59" fmla="*/ 378 h 612"/>
              <a:gd name="T60" fmla="*/ 528 w 638"/>
              <a:gd name="T61" fmla="*/ 360 h 612"/>
              <a:gd name="T62" fmla="*/ 492 w 638"/>
              <a:gd name="T63" fmla="*/ 223 h 612"/>
              <a:gd name="T64" fmla="*/ 297 w 638"/>
              <a:gd name="T65" fmla="*/ 238 h 612"/>
              <a:gd name="T66" fmla="*/ 300 w 638"/>
              <a:gd name="T67" fmla="*/ 373 h 612"/>
              <a:gd name="T68" fmla="*/ 311 w 638"/>
              <a:gd name="T69" fmla="*/ 238 h 612"/>
              <a:gd name="T70" fmla="*/ 492 w 638"/>
              <a:gd name="T71" fmla="*/ 237 h 612"/>
              <a:gd name="T72" fmla="*/ 515 w 638"/>
              <a:gd name="T73" fmla="*/ 362 h 612"/>
              <a:gd name="T74" fmla="*/ 513 w 638"/>
              <a:gd name="T75" fmla="*/ 364 h 612"/>
              <a:gd name="T76" fmla="*/ 310 w 638"/>
              <a:gd name="T77" fmla="*/ 363 h 612"/>
              <a:gd name="T78" fmla="*/ 311 w 638"/>
              <a:gd name="T79" fmla="*/ 238 h 612"/>
              <a:gd name="T80" fmla="*/ 252 w 638"/>
              <a:gd name="T81" fmla="*/ 289 h 612"/>
              <a:gd name="T82" fmla="*/ 270 w 638"/>
              <a:gd name="T83" fmla="*/ 239 h 612"/>
              <a:gd name="T84" fmla="*/ 255 w 638"/>
              <a:gd name="T85" fmla="*/ 223 h 612"/>
              <a:gd name="T86" fmla="*/ 129 w 638"/>
              <a:gd name="T87" fmla="*/ 237 h 612"/>
              <a:gd name="T88" fmla="*/ 127 w 638"/>
              <a:gd name="T89" fmla="*/ 284 h 612"/>
              <a:gd name="T90" fmla="*/ 143 w 638"/>
              <a:gd name="T91" fmla="*/ 239 h 612"/>
              <a:gd name="T92" fmla="*/ 255 w 638"/>
              <a:gd name="T93" fmla="*/ 237 h 612"/>
              <a:gd name="T94" fmla="*/ 254 w 638"/>
              <a:gd name="T95" fmla="*/ 273 h 612"/>
              <a:gd name="T96" fmla="*/ 138 w 638"/>
              <a:gd name="T97" fmla="*/ 275 h 612"/>
              <a:gd name="T98" fmla="*/ 143 w 638"/>
              <a:gd name="T99" fmla="*/ 239 h 612"/>
              <a:gd name="T100" fmla="*/ 581 w 638"/>
              <a:gd name="T101" fmla="*/ 519 h 612"/>
              <a:gd name="T102" fmla="*/ 51 w 638"/>
              <a:gd name="T103" fmla="*/ 512 h 612"/>
              <a:gd name="T104" fmla="*/ 581 w 638"/>
              <a:gd name="T105" fmla="*/ 505 h 612"/>
              <a:gd name="T106" fmla="*/ 512 w 638"/>
              <a:gd name="T107" fmla="*/ 82 h 612"/>
              <a:gd name="T108" fmla="*/ 307 w 638"/>
              <a:gd name="T109" fmla="*/ 89 h 612"/>
              <a:gd name="T110" fmla="*/ 307 w 638"/>
              <a:gd name="T111" fmla="*/ 75 h 612"/>
              <a:gd name="T112" fmla="*/ 512 w 638"/>
              <a:gd name="T113" fmla="*/ 82 h 612"/>
              <a:gd name="T114" fmla="*/ 505 w 638"/>
              <a:gd name="T115" fmla="*/ 57 h 612"/>
              <a:gd name="T116" fmla="*/ 300 w 638"/>
              <a:gd name="T117" fmla="*/ 50 h 612"/>
              <a:gd name="T118" fmla="*/ 505 w 638"/>
              <a:gd name="T119" fmla="*/ 43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612">
                <a:moveTo>
                  <a:pt x="604" y="449"/>
                </a:moveTo>
                <a:cubicBezTo>
                  <a:pt x="594" y="449"/>
                  <a:pt x="594" y="449"/>
                  <a:pt x="594" y="449"/>
                </a:cubicBezTo>
                <a:cubicBezTo>
                  <a:pt x="543" y="205"/>
                  <a:pt x="543" y="205"/>
                  <a:pt x="543" y="205"/>
                </a:cubicBezTo>
                <a:cubicBezTo>
                  <a:pt x="540" y="193"/>
                  <a:pt x="528" y="183"/>
                  <a:pt x="514" y="183"/>
                </a:cubicBezTo>
                <a:cubicBezTo>
                  <a:pt x="494" y="183"/>
                  <a:pt x="494" y="183"/>
                  <a:pt x="494" y="183"/>
                </a:cubicBezTo>
                <a:cubicBezTo>
                  <a:pt x="494" y="131"/>
                  <a:pt x="494" y="131"/>
                  <a:pt x="494" y="131"/>
                </a:cubicBezTo>
                <a:cubicBezTo>
                  <a:pt x="522" y="131"/>
                  <a:pt x="522" y="131"/>
                  <a:pt x="522" y="131"/>
                </a:cubicBezTo>
                <a:cubicBezTo>
                  <a:pt x="539" y="131"/>
                  <a:pt x="554" y="117"/>
                  <a:pt x="554" y="99"/>
                </a:cubicBezTo>
                <a:cubicBezTo>
                  <a:pt x="554" y="32"/>
                  <a:pt x="554" y="32"/>
                  <a:pt x="554" y="32"/>
                </a:cubicBezTo>
                <a:cubicBezTo>
                  <a:pt x="554" y="15"/>
                  <a:pt x="539" y="0"/>
                  <a:pt x="522" y="0"/>
                </a:cubicBezTo>
                <a:cubicBezTo>
                  <a:pt x="269" y="0"/>
                  <a:pt x="269" y="0"/>
                  <a:pt x="269" y="0"/>
                </a:cubicBezTo>
                <a:cubicBezTo>
                  <a:pt x="251" y="0"/>
                  <a:pt x="237" y="15"/>
                  <a:pt x="237" y="32"/>
                </a:cubicBezTo>
                <a:cubicBezTo>
                  <a:pt x="237" y="99"/>
                  <a:pt x="237" y="99"/>
                  <a:pt x="237" y="99"/>
                </a:cubicBezTo>
                <a:cubicBezTo>
                  <a:pt x="237" y="117"/>
                  <a:pt x="251" y="131"/>
                  <a:pt x="269" y="131"/>
                </a:cubicBezTo>
                <a:cubicBezTo>
                  <a:pt x="433" y="131"/>
                  <a:pt x="433" y="131"/>
                  <a:pt x="433" y="131"/>
                </a:cubicBezTo>
                <a:cubicBezTo>
                  <a:pt x="433" y="183"/>
                  <a:pt x="433" y="183"/>
                  <a:pt x="433" y="183"/>
                </a:cubicBezTo>
                <a:cubicBezTo>
                  <a:pt x="124" y="183"/>
                  <a:pt x="124" y="183"/>
                  <a:pt x="124" y="183"/>
                </a:cubicBezTo>
                <a:cubicBezTo>
                  <a:pt x="111" y="183"/>
                  <a:pt x="98" y="193"/>
                  <a:pt x="95" y="205"/>
                </a:cubicBezTo>
                <a:cubicBezTo>
                  <a:pt x="44" y="449"/>
                  <a:pt x="44" y="449"/>
                  <a:pt x="44" y="449"/>
                </a:cubicBezTo>
                <a:cubicBezTo>
                  <a:pt x="35" y="449"/>
                  <a:pt x="35" y="449"/>
                  <a:pt x="35" y="449"/>
                </a:cubicBezTo>
                <a:cubicBezTo>
                  <a:pt x="15" y="449"/>
                  <a:pt x="0" y="465"/>
                  <a:pt x="0" y="484"/>
                </a:cubicBezTo>
                <a:cubicBezTo>
                  <a:pt x="0" y="578"/>
                  <a:pt x="0" y="578"/>
                  <a:pt x="0" y="578"/>
                </a:cubicBezTo>
                <a:cubicBezTo>
                  <a:pt x="0" y="597"/>
                  <a:pt x="15" y="612"/>
                  <a:pt x="35" y="612"/>
                </a:cubicBezTo>
                <a:cubicBezTo>
                  <a:pt x="604" y="612"/>
                  <a:pt x="604" y="612"/>
                  <a:pt x="604" y="612"/>
                </a:cubicBezTo>
                <a:cubicBezTo>
                  <a:pt x="623" y="612"/>
                  <a:pt x="638" y="597"/>
                  <a:pt x="638" y="578"/>
                </a:cubicBezTo>
                <a:cubicBezTo>
                  <a:pt x="638" y="484"/>
                  <a:pt x="638" y="484"/>
                  <a:pt x="638" y="484"/>
                </a:cubicBezTo>
                <a:cubicBezTo>
                  <a:pt x="638" y="465"/>
                  <a:pt x="623" y="449"/>
                  <a:pt x="604" y="449"/>
                </a:cubicBezTo>
                <a:close/>
                <a:moveTo>
                  <a:pt x="251" y="99"/>
                </a:moveTo>
                <a:cubicBezTo>
                  <a:pt x="251" y="32"/>
                  <a:pt x="251" y="32"/>
                  <a:pt x="251" y="32"/>
                </a:cubicBezTo>
                <a:cubicBezTo>
                  <a:pt x="251" y="22"/>
                  <a:pt x="259" y="14"/>
                  <a:pt x="269" y="14"/>
                </a:cubicBezTo>
                <a:cubicBezTo>
                  <a:pt x="522" y="14"/>
                  <a:pt x="522" y="14"/>
                  <a:pt x="522" y="14"/>
                </a:cubicBezTo>
                <a:cubicBezTo>
                  <a:pt x="531" y="14"/>
                  <a:pt x="540" y="22"/>
                  <a:pt x="540" y="32"/>
                </a:cubicBezTo>
                <a:cubicBezTo>
                  <a:pt x="540" y="99"/>
                  <a:pt x="540" y="99"/>
                  <a:pt x="540" y="99"/>
                </a:cubicBezTo>
                <a:cubicBezTo>
                  <a:pt x="540" y="109"/>
                  <a:pt x="531" y="117"/>
                  <a:pt x="522" y="117"/>
                </a:cubicBezTo>
                <a:cubicBezTo>
                  <a:pt x="269" y="117"/>
                  <a:pt x="269" y="117"/>
                  <a:pt x="269" y="117"/>
                </a:cubicBezTo>
                <a:cubicBezTo>
                  <a:pt x="259" y="117"/>
                  <a:pt x="251" y="109"/>
                  <a:pt x="251" y="99"/>
                </a:cubicBezTo>
                <a:close/>
                <a:moveTo>
                  <a:pt x="447" y="131"/>
                </a:moveTo>
                <a:cubicBezTo>
                  <a:pt x="480" y="131"/>
                  <a:pt x="480" y="131"/>
                  <a:pt x="480" y="131"/>
                </a:cubicBezTo>
                <a:cubicBezTo>
                  <a:pt x="480" y="183"/>
                  <a:pt x="480" y="183"/>
                  <a:pt x="480" y="183"/>
                </a:cubicBezTo>
                <a:cubicBezTo>
                  <a:pt x="447" y="183"/>
                  <a:pt x="447" y="183"/>
                  <a:pt x="447" y="183"/>
                </a:cubicBezTo>
                <a:lnTo>
                  <a:pt x="447" y="131"/>
                </a:lnTo>
                <a:close/>
                <a:moveTo>
                  <a:pt x="624" y="578"/>
                </a:moveTo>
                <a:cubicBezTo>
                  <a:pt x="624" y="589"/>
                  <a:pt x="615" y="598"/>
                  <a:pt x="604" y="598"/>
                </a:cubicBezTo>
                <a:cubicBezTo>
                  <a:pt x="35" y="598"/>
                  <a:pt x="35" y="598"/>
                  <a:pt x="35" y="598"/>
                </a:cubicBezTo>
                <a:cubicBezTo>
                  <a:pt x="23" y="598"/>
                  <a:pt x="14" y="589"/>
                  <a:pt x="14" y="578"/>
                </a:cubicBezTo>
                <a:cubicBezTo>
                  <a:pt x="14" y="484"/>
                  <a:pt x="14" y="484"/>
                  <a:pt x="14" y="484"/>
                </a:cubicBezTo>
                <a:cubicBezTo>
                  <a:pt x="14" y="473"/>
                  <a:pt x="23" y="463"/>
                  <a:pt x="35" y="463"/>
                </a:cubicBezTo>
                <a:cubicBezTo>
                  <a:pt x="50" y="463"/>
                  <a:pt x="50" y="463"/>
                  <a:pt x="50" y="463"/>
                </a:cubicBezTo>
                <a:cubicBezTo>
                  <a:pt x="53" y="463"/>
                  <a:pt x="56" y="461"/>
                  <a:pt x="57" y="458"/>
                </a:cubicBezTo>
                <a:cubicBezTo>
                  <a:pt x="109" y="208"/>
                  <a:pt x="109" y="208"/>
                  <a:pt x="109" y="208"/>
                </a:cubicBezTo>
                <a:cubicBezTo>
                  <a:pt x="110" y="202"/>
                  <a:pt x="117" y="197"/>
                  <a:pt x="124" y="197"/>
                </a:cubicBezTo>
                <a:cubicBezTo>
                  <a:pt x="514" y="197"/>
                  <a:pt x="514" y="197"/>
                  <a:pt x="514" y="197"/>
                </a:cubicBezTo>
                <a:cubicBezTo>
                  <a:pt x="521" y="197"/>
                  <a:pt x="528" y="202"/>
                  <a:pt x="529" y="208"/>
                </a:cubicBezTo>
                <a:cubicBezTo>
                  <a:pt x="581" y="458"/>
                  <a:pt x="581" y="458"/>
                  <a:pt x="581" y="458"/>
                </a:cubicBezTo>
                <a:cubicBezTo>
                  <a:pt x="582" y="461"/>
                  <a:pt x="585" y="463"/>
                  <a:pt x="588" y="463"/>
                </a:cubicBezTo>
                <a:cubicBezTo>
                  <a:pt x="604" y="463"/>
                  <a:pt x="604" y="463"/>
                  <a:pt x="604" y="463"/>
                </a:cubicBezTo>
                <a:cubicBezTo>
                  <a:pt x="615" y="463"/>
                  <a:pt x="624" y="473"/>
                  <a:pt x="624" y="484"/>
                </a:cubicBezTo>
                <a:lnTo>
                  <a:pt x="624" y="578"/>
                </a:lnTo>
                <a:close/>
                <a:moveTo>
                  <a:pt x="312" y="378"/>
                </a:moveTo>
                <a:cubicBezTo>
                  <a:pt x="513" y="378"/>
                  <a:pt x="513" y="378"/>
                  <a:pt x="513" y="378"/>
                </a:cubicBezTo>
                <a:cubicBezTo>
                  <a:pt x="518" y="378"/>
                  <a:pt x="522" y="376"/>
                  <a:pt x="525" y="373"/>
                </a:cubicBezTo>
                <a:cubicBezTo>
                  <a:pt x="528" y="369"/>
                  <a:pt x="529" y="365"/>
                  <a:pt x="528" y="360"/>
                </a:cubicBezTo>
                <a:cubicBezTo>
                  <a:pt x="509" y="237"/>
                  <a:pt x="509" y="237"/>
                  <a:pt x="509" y="237"/>
                </a:cubicBezTo>
                <a:cubicBezTo>
                  <a:pt x="508" y="229"/>
                  <a:pt x="500" y="223"/>
                  <a:pt x="492" y="223"/>
                </a:cubicBezTo>
                <a:cubicBezTo>
                  <a:pt x="313" y="223"/>
                  <a:pt x="313" y="223"/>
                  <a:pt x="313" y="223"/>
                </a:cubicBezTo>
                <a:cubicBezTo>
                  <a:pt x="304" y="223"/>
                  <a:pt x="297" y="230"/>
                  <a:pt x="297" y="238"/>
                </a:cubicBezTo>
                <a:cubicBezTo>
                  <a:pt x="296" y="361"/>
                  <a:pt x="296" y="361"/>
                  <a:pt x="296" y="361"/>
                </a:cubicBezTo>
                <a:cubicBezTo>
                  <a:pt x="295" y="365"/>
                  <a:pt x="297" y="370"/>
                  <a:pt x="300" y="373"/>
                </a:cubicBezTo>
                <a:cubicBezTo>
                  <a:pt x="303" y="376"/>
                  <a:pt x="308" y="378"/>
                  <a:pt x="312" y="378"/>
                </a:cubicBezTo>
                <a:close/>
                <a:moveTo>
                  <a:pt x="311" y="238"/>
                </a:moveTo>
                <a:cubicBezTo>
                  <a:pt x="311" y="238"/>
                  <a:pt x="312" y="237"/>
                  <a:pt x="313" y="237"/>
                </a:cubicBezTo>
                <a:cubicBezTo>
                  <a:pt x="492" y="237"/>
                  <a:pt x="492" y="237"/>
                  <a:pt x="492" y="237"/>
                </a:cubicBezTo>
                <a:cubicBezTo>
                  <a:pt x="494" y="237"/>
                  <a:pt x="495" y="239"/>
                  <a:pt x="495" y="239"/>
                </a:cubicBezTo>
                <a:cubicBezTo>
                  <a:pt x="515" y="362"/>
                  <a:pt x="515" y="362"/>
                  <a:pt x="515" y="362"/>
                </a:cubicBezTo>
                <a:cubicBezTo>
                  <a:pt x="515" y="363"/>
                  <a:pt x="515" y="363"/>
                  <a:pt x="514" y="363"/>
                </a:cubicBezTo>
                <a:cubicBezTo>
                  <a:pt x="514" y="364"/>
                  <a:pt x="514" y="364"/>
                  <a:pt x="513" y="364"/>
                </a:cubicBezTo>
                <a:cubicBezTo>
                  <a:pt x="312" y="364"/>
                  <a:pt x="312" y="364"/>
                  <a:pt x="312" y="364"/>
                </a:cubicBezTo>
                <a:cubicBezTo>
                  <a:pt x="311" y="364"/>
                  <a:pt x="311" y="363"/>
                  <a:pt x="310" y="363"/>
                </a:cubicBezTo>
                <a:cubicBezTo>
                  <a:pt x="310" y="363"/>
                  <a:pt x="310" y="362"/>
                  <a:pt x="310" y="361"/>
                </a:cubicBezTo>
                <a:lnTo>
                  <a:pt x="311" y="238"/>
                </a:lnTo>
                <a:close/>
                <a:moveTo>
                  <a:pt x="138" y="289"/>
                </a:moveTo>
                <a:cubicBezTo>
                  <a:pt x="252" y="289"/>
                  <a:pt x="252" y="289"/>
                  <a:pt x="252" y="289"/>
                </a:cubicBezTo>
                <a:cubicBezTo>
                  <a:pt x="261" y="289"/>
                  <a:pt x="268" y="282"/>
                  <a:pt x="268" y="274"/>
                </a:cubicBezTo>
                <a:cubicBezTo>
                  <a:pt x="270" y="239"/>
                  <a:pt x="270" y="239"/>
                  <a:pt x="270" y="239"/>
                </a:cubicBezTo>
                <a:cubicBezTo>
                  <a:pt x="270" y="235"/>
                  <a:pt x="269" y="231"/>
                  <a:pt x="266" y="228"/>
                </a:cubicBezTo>
                <a:cubicBezTo>
                  <a:pt x="263" y="225"/>
                  <a:pt x="259" y="223"/>
                  <a:pt x="255" y="223"/>
                </a:cubicBezTo>
                <a:cubicBezTo>
                  <a:pt x="146" y="223"/>
                  <a:pt x="146" y="223"/>
                  <a:pt x="146" y="223"/>
                </a:cubicBezTo>
                <a:cubicBezTo>
                  <a:pt x="138" y="223"/>
                  <a:pt x="130" y="229"/>
                  <a:pt x="129" y="237"/>
                </a:cubicBezTo>
                <a:cubicBezTo>
                  <a:pt x="124" y="272"/>
                  <a:pt x="124" y="272"/>
                  <a:pt x="124" y="272"/>
                </a:cubicBezTo>
                <a:cubicBezTo>
                  <a:pt x="123" y="276"/>
                  <a:pt x="124" y="280"/>
                  <a:pt x="127" y="284"/>
                </a:cubicBezTo>
                <a:cubicBezTo>
                  <a:pt x="130" y="287"/>
                  <a:pt x="134" y="289"/>
                  <a:pt x="138" y="289"/>
                </a:cubicBezTo>
                <a:close/>
                <a:moveTo>
                  <a:pt x="143" y="239"/>
                </a:moveTo>
                <a:cubicBezTo>
                  <a:pt x="143" y="239"/>
                  <a:pt x="144" y="237"/>
                  <a:pt x="146" y="237"/>
                </a:cubicBezTo>
                <a:cubicBezTo>
                  <a:pt x="255" y="237"/>
                  <a:pt x="255" y="237"/>
                  <a:pt x="255" y="237"/>
                </a:cubicBezTo>
                <a:cubicBezTo>
                  <a:pt x="256" y="237"/>
                  <a:pt x="256" y="238"/>
                  <a:pt x="256" y="238"/>
                </a:cubicBezTo>
                <a:cubicBezTo>
                  <a:pt x="254" y="273"/>
                  <a:pt x="254" y="273"/>
                  <a:pt x="254" y="273"/>
                </a:cubicBezTo>
                <a:cubicBezTo>
                  <a:pt x="254" y="274"/>
                  <a:pt x="253" y="275"/>
                  <a:pt x="252" y="275"/>
                </a:cubicBezTo>
                <a:cubicBezTo>
                  <a:pt x="138" y="275"/>
                  <a:pt x="138" y="275"/>
                  <a:pt x="138" y="275"/>
                </a:cubicBezTo>
                <a:cubicBezTo>
                  <a:pt x="138" y="275"/>
                  <a:pt x="137" y="274"/>
                  <a:pt x="137" y="274"/>
                </a:cubicBezTo>
                <a:lnTo>
                  <a:pt x="143" y="239"/>
                </a:lnTo>
                <a:close/>
                <a:moveTo>
                  <a:pt x="588" y="512"/>
                </a:moveTo>
                <a:cubicBezTo>
                  <a:pt x="588" y="516"/>
                  <a:pt x="584" y="519"/>
                  <a:pt x="581" y="519"/>
                </a:cubicBezTo>
                <a:cubicBezTo>
                  <a:pt x="58" y="519"/>
                  <a:pt x="58" y="519"/>
                  <a:pt x="58" y="519"/>
                </a:cubicBezTo>
                <a:cubicBezTo>
                  <a:pt x="54" y="519"/>
                  <a:pt x="51" y="516"/>
                  <a:pt x="51" y="512"/>
                </a:cubicBezTo>
                <a:cubicBezTo>
                  <a:pt x="51" y="508"/>
                  <a:pt x="54" y="505"/>
                  <a:pt x="58" y="505"/>
                </a:cubicBezTo>
                <a:cubicBezTo>
                  <a:pt x="581" y="505"/>
                  <a:pt x="581" y="505"/>
                  <a:pt x="581" y="505"/>
                </a:cubicBezTo>
                <a:cubicBezTo>
                  <a:pt x="584" y="505"/>
                  <a:pt x="588" y="508"/>
                  <a:pt x="588" y="512"/>
                </a:cubicBezTo>
                <a:close/>
                <a:moveTo>
                  <a:pt x="512" y="82"/>
                </a:moveTo>
                <a:cubicBezTo>
                  <a:pt x="512" y="86"/>
                  <a:pt x="508" y="89"/>
                  <a:pt x="505" y="89"/>
                </a:cubicBezTo>
                <a:cubicBezTo>
                  <a:pt x="307" y="89"/>
                  <a:pt x="307" y="89"/>
                  <a:pt x="307" y="89"/>
                </a:cubicBezTo>
                <a:cubicBezTo>
                  <a:pt x="304" y="89"/>
                  <a:pt x="300" y="86"/>
                  <a:pt x="300" y="82"/>
                </a:cubicBezTo>
                <a:cubicBezTo>
                  <a:pt x="300" y="78"/>
                  <a:pt x="304" y="75"/>
                  <a:pt x="307" y="75"/>
                </a:cubicBezTo>
                <a:cubicBezTo>
                  <a:pt x="505" y="75"/>
                  <a:pt x="505" y="75"/>
                  <a:pt x="505" y="75"/>
                </a:cubicBezTo>
                <a:cubicBezTo>
                  <a:pt x="508" y="75"/>
                  <a:pt x="512" y="78"/>
                  <a:pt x="512" y="82"/>
                </a:cubicBezTo>
                <a:close/>
                <a:moveTo>
                  <a:pt x="512" y="50"/>
                </a:moveTo>
                <a:cubicBezTo>
                  <a:pt x="512" y="53"/>
                  <a:pt x="508" y="57"/>
                  <a:pt x="505" y="57"/>
                </a:cubicBezTo>
                <a:cubicBezTo>
                  <a:pt x="307" y="57"/>
                  <a:pt x="307" y="57"/>
                  <a:pt x="307" y="57"/>
                </a:cubicBezTo>
                <a:cubicBezTo>
                  <a:pt x="304" y="57"/>
                  <a:pt x="300" y="53"/>
                  <a:pt x="300" y="50"/>
                </a:cubicBezTo>
                <a:cubicBezTo>
                  <a:pt x="300" y="46"/>
                  <a:pt x="304" y="43"/>
                  <a:pt x="307" y="43"/>
                </a:cubicBezTo>
                <a:cubicBezTo>
                  <a:pt x="505" y="43"/>
                  <a:pt x="505" y="43"/>
                  <a:pt x="505" y="43"/>
                </a:cubicBezTo>
                <a:cubicBezTo>
                  <a:pt x="508" y="43"/>
                  <a:pt x="512" y="46"/>
                  <a:pt x="512" y="5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5" name="Oval 1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8" name="Freeform 99"/>
          <p:cNvSpPr>
            <a:spLocks noEditPoints="1"/>
          </p:cNvSpPr>
          <p:nvPr/>
        </p:nvSpPr>
        <p:spPr bwMode="auto">
          <a:xfrm>
            <a:off x="3236096" y="1823127"/>
            <a:ext cx="649532" cy="447261"/>
          </a:xfrm>
          <a:custGeom>
            <a:avLst/>
            <a:gdLst>
              <a:gd name="T0" fmla="*/ 95 w 628"/>
              <a:gd name="T1" fmla="*/ 133 h 433"/>
              <a:gd name="T2" fmla="*/ 212 w 628"/>
              <a:gd name="T3" fmla="*/ 133 h 433"/>
              <a:gd name="T4" fmla="*/ 154 w 628"/>
              <a:gd name="T5" fmla="*/ 89 h 433"/>
              <a:gd name="T6" fmla="*/ 154 w 628"/>
              <a:gd name="T7" fmla="*/ 178 h 433"/>
              <a:gd name="T8" fmla="*/ 154 w 628"/>
              <a:gd name="T9" fmla="*/ 89 h 433"/>
              <a:gd name="T10" fmla="*/ 235 w 628"/>
              <a:gd name="T11" fmla="*/ 239 h 433"/>
              <a:gd name="T12" fmla="*/ 184 w 628"/>
              <a:gd name="T13" fmla="*/ 171 h 433"/>
              <a:gd name="T14" fmla="*/ 221 w 628"/>
              <a:gd name="T15" fmla="*/ 239 h 433"/>
              <a:gd name="T16" fmla="*/ 154 w 628"/>
              <a:gd name="T17" fmla="*/ 305 h 433"/>
              <a:gd name="T18" fmla="*/ 87 w 628"/>
              <a:gd name="T19" fmla="*/ 239 h 433"/>
              <a:gd name="T20" fmla="*/ 124 w 628"/>
              <a:gd name="T21" fmla="*/ 171 h 433"/>
              <a:gd name="T22" fmla="*/ 73 w 628"/>
              <a:gd name="T23" fmla="*/ 239 h 433"/>
              <a:gd name="T24" fmla="*/ 154 w 628"/>
              <a:gd name="T25" fmla="*/ 319 h 433"/>
              <a:gd name="T26" fmla="*/ 554 w 628"/>
              <a:gd name="T27" fmla="*/ 171 h 433"/>
              <a:gd name="T28" fmla="*/ 307 w 628"/>
              <a:gd name="T29" fmla="*/ 164 h 433"/>
              <a:gd name="T30" fmla="*/ 307 w 628"/>
              <a:gd name="T31" fmla="*/ 178 h 433"/>
              <a:gd name="T32" fmla="*/ 554 w 628"/>
              <a:gd name="T33" fmla="*/ 171 h 433"/>
              <a:gd name="T34" fmla="*/ 547 w 628"/>
              <a:gd name="T35" fmla="*/ 227 h 433"/>
              <a:gd name="T36" fmla="*/ 300 w 628"/>
              <a:gd name="T37" fmla="*/ 234 h 433"/>
              <a:gd name="T38" fmla="*/ 547 w 628"/>
              <a:gd name="T39" fmla="*/ 241 h 433"/>
              <a:gd name="T40" fmla="*/ 554 w 628"/>
              <a:gd name="T41" fmla="*/ 298 h 433"/>
              <a:gd name="T42" fmla="*/ 307 w 628"/>
              <a:gd name="T43" fmla="*/ 291 h 433"/>
              <a:gd name="T44" fmla="*/ 307 w 628"/>
              <a:gd name="T45" fmla="*/ 305 h 433"/>
              <a:gd name="T46" fmla="*/ 554 w 628"/>
              <a:gd name="T47" fmla="*/ 298 h 433"/>
              <a:gd name="T48" fmla="*/ 486 w 628"/>
              <a:gd name="T49" fmla="*/ 433 h 433"/>
              <a:gd name="T50" fmla="*/ 479 w 628"/>
              <a:gd name="T51" fmla="*/ 390 h 433"/>
              <a:gd name="T52" fmla="*/ 436 w 628"/>
              <a:gd name="T53" fmla="*/ 390 h 433"/>
              <a:gd name="T54" fmla="*/ 429 w 628"/>
              <a:gd name="T55" fmla="*/ 433 h 433"/>
              <a:gd name="T56" fmla="*/ 192 w 628"/>
              <a:gd name="T57" fmla="*/ 426 h 433"/>
              <a:gd name="T58" fmla="*/ 170 w 628"/>
              <a:gd name="T59" fmla="*/ 368 h 433"/>
              <a:gd name="T60" fmla="*/ 149 w 628"/>
              <a:gd name="T61" fmla="*/ 426 h 433"/>
              <a:gd name="T62" fmla="*/ 7 w 628"/>
              <a:gd name="T63" fmla="*/ 433 h 433"/>
              <a:gd name="T64" fmla="*/ 0 w 628"/>
              <a:gd name="T65" fmla="*/ 7 h 433"/>
              <a:gd name="T66" fmla="*/ 270 w 628"/>
              <a:gd name="T67" fmla="*/ 0 h 433"/>
              <a:gd name="T68" fmla="*/ 329 w 628"/>
              <a:gd name="T69" fmla="*/ 73 h 433"/>
              <a:gd name="T70" fmla="*/ 628 w 628"/>
              <a:gd name="T71" fmla="*/ 80 h 433"/>
              <a:gd name="T72" fmla="*/ 621 w 628"/>
              <a:gd name="T73" fmla="*/ 433 h 433"/>
              <a:gd name="T74" fmla="*/ 614 w 628"/>
              <a:gd name="T75" fmla="*/ 419 h 433"/>
              <a:gd name="T76" fmla="*/ 325 w 628"/>
              <a:gd name="T77" fmla="*/ 87 h 433"/>
              <a:gd name="T78" fmla="*/ 267 w 628"/>
              <a:gd name="T79" fmla="*/ 14 h 433"/>
              <a:gd name="T80" fmla="*/ 14 w 628"/>
              <a:gd name="T81" fmla="*/ 419 h 433"/>
              <a:gd name="T82" fmla="*/ 135 w 628"/>
              <a:gd name="T83" fmla="*/ 390 h 433"/>
              <a:gd name="T84" fmla="*/ 206 w 628"/>
              <a:gd name="T85" fmla="*/ 390 h 433"/>
              <a:gd name="T86" fmla="*/ 422 w 628"/>
              <a:gd name="T87" fmla="*/ 419 h 433"/>
              <a:gd name="T88" fmla="*/ 458 w 628"/>
              <a:gd name="T89" fmla="*/ 354 h 433"/>
              <a:gd name="T90" fmla="*/ 493 w 628"/>
              <a:gd name="T91"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8" h="433">
                <a:moveTo>
                  <a:pt x="154" y="192"/>
                </a:moveTo>
                <a:cubicBezTo>
                  <a:pt x="121" y="192"/>
                  <a:pt x="95" y="166"/>
                  <a:pt x="95" y="133"/>
                </a:cubicBezTo>
                <a:cubicBezTo>
                  <a:pt x="95" y="101"/>
                  <a:pt x="121" y="75"/>
                  <a:pt x="154" y="75"/>
                </a:cubicBezTo>
                <a:cubicBezTo>
                  <a:pt x="186" y="75"/>
                  <a:pt x="212" y="101"/>
                  <a:pt x="212" y="133"/>
                </a:cubicBezTo>
                <a:cubicBezTo>
                  <a:pt x="212" y="166"/>
                  <a:pt x="186" y="192"/>
                  <a:pt x="154" y="192"/>
                </a:cubicBezTo>
                <a:close/>
                <a:moveTo>
                  <a:pt x="154" y="89"/>
                </a:moveTo>
                <a:cubicBezTo>
                  <a:pt x="129" y="89"/>
                  <a:pt x="109" y="109"/>
                  <a:pt x="109" y="133"/>
                </a:cubicBezTo>
                <a:cubicBezTo>
                  <a:pt x="109" y="158"/>
                  <a:pt x="129" y="178"/>
                  <a:pt x="154" y="178"/>
                </a:cubicBezTo>
                <a:cubicBezTo>
                  <a:pt x="178" y="178"/>
                  <a:pt x="198" y="158"/>
                  <a:pt x="198" y="133"/>
                </a:cubicBezTo>
                <a:cubicBezTo>
                  <a:pt x="198" y="109"/>
                  <a:pt x="178" y="89"/>
                  <a:pt x="154" y="89"/>
                </a:cubicBezTo>
                <a:close/>
                <a:moveTo>
                  <a:pt x="235" y="301"/>
                </a:moveTo>
                <a:cubicBezTo>
                  <a:pt x="235" y="239"/>
                  <a:pt x="235" y="239"/>
                  <a:pt x="235" y="239"/>
                </a:cubicBezTo>
                <a:cubicBezTo>
                  <a:pt x="235" y="210"/>
                  <a:pt x="219" y="182"/>
                  <a:pt x="193" y="168"/>
                </a:cubicBezTo>
                <a:cubicBezTo>
                  <a:pt x="190" y="166"/>
                  <a:pt x="186" y="167"/>
                  <a:pt x="184" y="171"/>
                </a:cubicBezTo>
                <a:cubicBezTo>
                  <a:pt x="182" y="174"/>
                  <a:pt x="183" y="178"/>
                  <a:pt x="186" y="180"/>
                </a:cubicBezTo>
                <a:cubicBezTo>
                  <a:pt x="208" y="192"/>
                  <a:pt x="221" y="215"/>
                  <a:pt x="221" y="239"/>
                </a:cubicBezTo>
                <a:cubicBezTo>
                  <a:pt x="221" y="298"/>
                  <a:pt x="221" y="298"/>
                  <a:pt x="221" y="298"/>
                </a:cubicBezTo>
                <a:cubicBezTo>
                  <a:pt x="215" y="301"/>
                  <a:pt x="192" y="305"/>
                  <a:pt x="154" y="305"/>
                </a:cubicBezTo>
                <a:cubicBezTo>
                  <a:pt x="116" y="305"/>
                  <a:pt x="93" y="301"/>
                  <a:pt x="87" y="298"/>
                </a:cubicBezTo>
                <a:cubicBezTo>
                  <a:pt x="87" y="239"/>
                  <a:pt x="87" y="239"/>
                  <a:pt x="87" y="239"/>
                </a:cubicBezTo>
                <a:cubicBezTo>
                  <a:pt x="87" y="215"/>
                  <a:pt x="100" y="192"/>
                  <a:pt x="121" y="180"/>
                </a:cubicBezTo>
                <a:cubicBezTo>
                  <a:pt x="124" y="178"/>
                  <a:pt x="126" y="174"/>
                  <a:pt x="124" y="171"/>
                </a:cubicBezTo>
                <a:cubicBezTo>
                  <a:pt x="122" y="167"/>
                  <a:pt x="118" y="166"/>
                  <a:pt x="114" y="168"/>
                </a:cubicBezTo>
                <a:cubicBezTo>
                  <a:pt x="89" y="182"/>
                  <a:pt x="73" y="210"/>
                  <a:pt x="73" y="239"/>
                </a:cubicBezTo>
                <a:cubicBezTo>
                  <a:pt x="73" y="301"/>
                  <a:pt x="73" y="301"/>
                  <a:pt x="73" y="301"/>
                </a:cubicBezTo>
                <a:cubicBezTo>
                  <a:pt x="73" y="316"/>
                  <a:pt x="117" y="319"/>
                  <a:pt x="154" y="319"/>
                </a:cubicBezTo>
                <a:cubicBezTo>
                  <a:pt x="191" y="319"/>
                  <a:pt x="235" y="316"/>
                  <a:pt x="235" y="301"/>
                </a:cubicBezTo>
                <a:close/>
                <a:moveTo>
                  <a:pt x="554" y="171"/>
                </a:moveTo>
                <a:cubicBezTo>
                  <a:pt x="554" y="167"/>
                  <a:pt x="551" y="164"/>
                  <a:pt x="547" y="164"/>
                </a:cubicBezTo>
                <a:cubicBezTo>
                  <a:pt x="307" y="164"/>
                  <a:pt x="307" y="164"/>
                  <a:pt x="307" y="164"/>
                </a:cubicBezTo>
                <a:cubicBezTo>
                  <a:pt x="303" y="164"/>
                  <a:pt x="300" y="167"/>
                  <a:pt x="300" y="171"/>
                </a:cubicBezTo>
                <a:cubicBezTo>
                  <a:pt x="300" y="175"/>
                  <a:pt x="303" y="178"/>
                  <a:pt x="307" y="178"/>
                </a:cubicBezTo>
                <a:cubicBezTo>
                  <a:pt x="547" y="178"/>
                  <a:pt x="547" y="178"/>
                  <a:pt x="547" y="178"/>
                </a:cubicBezTo>
                <a:cubicBezTo>
                  <a:pt x="551" y="178"/>
                  <a:pt x="554" y="175"/>
                  <a:pt x="554" y="171"/>
                </a:cubicBezTo>
                <a:close/>
                <a:moveTo>
                  <a:pt x="554" y="234"/>
                </a:moveTo>
                <a:cubicBezTo>
                  <a:pt x="554" y="231"/>
                  <a:pt x="551" y="227"/>
                  <a:pt x="547" y="227"/>
                </a:cubicBezTo>
                <a:cubicBezTo>
                  <a:pt x="307" y="227"/>
                  <a:pt x="307" y="227"/>
                  <a:pt x="307" y="227"/>
                </a:cubicBezTo>
                <a:cubicBezTo>
                  <a:pt x="303" y="227"/>
                  <a:pt x="300" y="231"/>
                  <a:pt x="300" y="234"/>
                </a:cubicBezTo>
                <a:cubicBezTo>
                  <a:pt x="300" y="238"/>
                  <a:pt x="303" y="241"/>
                  <a:pt x="307" y="241"/>
                </a:cubicBezTo>
                <a:cubicBezTo>
                  <a:pt x="547" y="241"/>
                  <a:pt x="547" y="241"/>
                  <a:pt x="547" y="241"/>
                </a:cubicBezTo>
                <a:cubicBezTo>
                  <a:pt x="551" y="241"/>
                  <a:pt x="554" y="238"/>
                  <a:pt x="554" y="234"/>
                </a:cubicBezTo>
                <a:close/>
                <a:moveTo>
                  <a:pt x="554" y="298"/>
                </a:moveTo>
                <a:cubicBezTo>
                  <a:pt x="554" y="294"/>
                  <a:pt x="551" y="291"/>
                  <a:pt x="547" y="291"/>
                </a:cubicBezTo>
                <a:cubicBezTo>
                  <a:pt x="307" y="291"/>
                  <a:pt x="307" y="291"/>
                  <a:pt x="307" y="291"/>
                </a:cubicBezTo>
                <a:cubicBezTo>
                  <a:pt x="303" y="291"/>
                  <a:pt x="300" y="294"/>
                  <a:pt x="300" y="298"/>
                </a:cubicBezTo>
                <a:cubicBezTo>
                  <a:pt x="300" y="301"/>
                  <a:pt x="303" y="305"/>
                  <a:pt x="307" y="305"/>
                </a:cubicBezTo>
                <a:cubicBezTo>
                  <a:pt x="547" y="305"/>
                  <a:pt x="547" y="305"/>
                  <a:pt x="547" y="305"/>
                </a:cubicBezTo>
                <a:cubicBezTo>
                  <a:pt x="551" y="305"/>
                  <a:pt x="554" y="301"/>
                  <a:pt x="554" y="298"/>
                </a:cubicBezTo>
                <a:close/>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1" name="Oval 1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2" name="Freeform 113"/>
          <p:cNvSpPr>
            <a:spLocks noEditPoints="1"/>
          </p:cNvSpPr>
          <p:nvPr/>
        </p:nvSpPr>
        <p:spPr bwMode="auto">
          <a:xfrm>
            <a:off x="6729684" y="3354977"/>
            <a:ext cx="559375" cy="503318"/>
          </a:xfrm>
          <a:custGeom>
            <a:avLst/>
            <a:gdLst>
              <a:gd name="T0" fmla="*/ 477 w 542"/>
              <a:gd name="T1" fmla="*/ 100 h 487"/>
              <a:gd name="T2" fmla="*/ 457 w 542"/>
              <a:gd name="T3" fmla="*/ 100 h 487"/>
              <a:gd name="T4" fmla="*/ 457 w 542"/>
              <a:gd name="T5" fmla="*/ 55 h 487"/>
              <a:gd name="T6" fmla="*/ 437 w 542"/>
              <a:gd name="T7" fmla="*/ 10 h 487"/>
              <a:gd name="T8" fmla="*/ 401 w 542"/>
              <a:gd name="T9" fmla="*/ 4 h 487"/>
              <a:gd name="T10" fmla="*/ 52 w 542"/>
              <a:gd name="T11" fmla="*/ 87 h 487"/>
              <a:gd name="T12" fmla="*/ 0 w 542"/>
              <a:gd name="T13" fmla="*/ 165 h 487"/>
              <a:gd name="T14" fmla="*/ 0 w 542"/>
              <a:gd name="T15" fmla="*/ 422 h 487"/>
              <a:gd name="T16" fmla="*/ 64 w 542"/>
              <a:gd name="T17" fmla="*/ 487 h 487"/>
              <a:gd name="T18" fmla="*/ 477 w 542"/>
              <a:gd name="T19" fmla="*/ 487 h 487"/>
              <a:gd name="T20" fmla="*/ 542 w 542"/>
              <a:gd name="T21" fmla="*/ 422 h 487"/>
              <a:gd name="T22" fmla="*/ 542 w 542"/>
              <a:gd name="T23" fmla="*/ 165 h 487"/>
              <a:gd name="T24" fmla="*/ 477 w 542"/>
              <a:gd name="T25" fmla="*/ 100 h 487"/>
              <a:gd name="T26" fmla="*/ 405 w 542"/>
              <a:gd name="T27" fmla="*/ 17 h 487"/>
              <a:gd name="T28" fmla="*/ 429 w 542"/>
              <a:gd name="T29" fmla="*/ 21 h 487"/>
              <a:gd name="T30" fmla="*/ 443 w 542"/>
              <a:gd name="T31" fmla="*/ 55 h 487"/>
              <a:gd name="T32" fmla="*/ 443 w 542"/>
              <a:gd name="T33" fmla="*/ 100 h 487"/>
              <a:gd name="T34" fmla="*/ 64 w 542"/>
              <a:gd name="T35" fmla="*/ 100 h 487"/>
              <a:gd name="T36" fmla="*/ 52 w 542"/>
              <a:gd name="T37" fmla="*/ 102 h 487"/>
              <a:gd name="T38" fmla="*/ 55 w 542"/>
              <a:gd name="T39" fmla="*/ 100 h 487"/>
              <a:gd name="T40" fmla="*/ 405 w 542"/>
              <a:gd name="T41" fmla="*/ 17 h 487"/>
              <a:gd name="T42" fmla="*/ 528 w 542"/>
              <a:gd name="T43" fmla="*/ 422 h 487"/>
              <a:gd name="T44" fmla="*/ 477 w 542"/>
              <a:gd name="T45" fmla="*/ 473 h 487"/>
              <a:gd name="T46" fmla="*/ 64 w 542"/>
              <a:gd name="T47" fmla="*/ 473 h 487"/>
              <a:gd name="T48" fmla="*/ 14 w 542"/>
              <a:gd name="T49" fmla="*/ 422 h 487"/>
              <a:gd name="T50" fmla="*/ 14 w 542"/>
              <a:gd name="T51" fmla="*/ 165 h 487"/>
              <a:gd name="T52" fmla="*/ 64 w 542"/>
              <a:gd name="T53" fmla="*/ 114 h 487"/>
              <a:gd name="T54" fmla="*/ 477 w 542"/>
              <a:gd name="T55" fmla="*/ 114 h 487"/>
              <a:gd name="T56" fmla="*/ 528 w 542"/>
              <a:gd name="T57" fmla="*/ 165 h 487"/>
              <a:gd name="T58" fmla="*/ 528 w 542"/>
              <a:gd name="T59" fmla="*/ 422 h 487"/>
              <a:gd name="T60" fmla="*/ 450 w 542"/>
              <a:gd name="T61" fmla="*/ 258 h 487"/>
              <a:gd name="T62" fmla="*/ 414 w 542"/>
              <a:gd name="T63" fmla="*/ 294 h 487"/>
              <a:gd name="T64" fmla="*/ 450 w 542"/>
              <a:gd name="T65" fmla="*/ 329 h 487"/>
              <a:gd name="T66" fmla="*/ 486 w 542"/>
              <a:gd name="T67" fmla="*/ 294 h 487"/>
              <a:gd name="T68" fmla="*/ 450 w 542"/>
              <a:gd name="T69" fmla="*/ 258 h 487"/>
              <a:gd name="T70" fmla="*/ 450 w 542"/>
              <a:gd name="T71" fmla="*/ 315 h 487"/>
              <a:gd name="T72" fmla="*/ 428 w 542"/>
              <a:gd name="T73" fmla="*/ 294 h 487"/>
              <a:gd name="T74" fmla="*/ 450 w 542"/>
              <a:gd name="T75" fmla="*/ 272 h 487"/>
              <a:gd name="T76" fmla="*/ 472 w 542"/>
              <a:gd name="T77" fmla="*/ 294 h 487"/>
              <a:gd name="T78" fmla="*/ 450 w 542"/>
              <a:gd name="T79" fmla="*/ 315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2" h="487">
                <a:moveTo>
                  <a:pt x="477" y="100"/>
                </a:moveTo>
                <a:cubicBezTo>
                  <a:pt x="457" y="100"/>
                  <a:pt x="457" y="100"/>
                  <a:pt x="457" y="100"/>
                </a:cubicBezTo>
                <a:cubicBezTo>
                  <a:pt x="457" y="55"/>
                  <a:pt x="457" y="55"/>
                  <a:pt x="457" y="55"/>
                </a:cubicBezTo>
                <a:cubicBezTo>
                  <a:pt x="457" y="35"/>
                  <a:pt x="450" y="19"/>
                  <a:pt x="437" y="10"/>
                </a:cubicBezTo>
                <a:cubicBezTo>
                  <a:pt x="427" y="2"/>
                  <a:pt x="414" y="0"/>
                  <a:pt x="401" y="4"/>
                </a:cubicBezTo>
                <a:cubicBezTo>
                  <a:pt x="52" y="87"/>
                  <a:pt x="52" y="87"/>
                  <a:pt x="52" y="87"/>
                </a:cubicBezTo>
                <a:cubicBezTo>
                  <a:pt x="22" y="95"/>
                  <a:pt x="0" y="130"/>
                  <a:pt x="0" y="165"/>
                </a:cubicBezTo>
                <a:cubicBezTo>
                  <a:pt x="0" y="422"/>
                  <a:pt x="0" y="422"/>
                  <a:pt x="0" y="422"/>
                </a:cubicBezTo>
                <a:cubicBezTo>
                  <a:pt x="0" y="458"/>
                  <a:pt x="29" y="487"/>
                  <a:pt x="64" y="487"/>
                </a:cubicBezTo>
                <a:cubicBezTo>
                  <a:pt x="477" y="487"/>
                  <a:pt x="477" y="487"/>
                  <a:pt x="477" y="487"/>
                </a:cubicBezTo>
                <a:cubicBezTo>
                  <a:pt x="513" y="487"/>
                  <a:pt x="542" y="458"/>
                  <a:pt x="542" y="422"/>
                </a:cubicBezTo>
                <a:cubicBezTo>
                  <a:pt x="542" y="165"/>
                  <a:pt x="542" y="165"/>
                  <a:pt x="542" y="165"/>
                </a:cubicBezTo>
                <a:cubicBezTo>
                  <a:pt x="542" y="129"/>
                  <a:pt x="513" y="100"/>
                  <a:pt x="477" y="100"/>
                </a:cubicBezTo>
                <a:close/>
                <a:moveTo>
                  <a:pt x="405" y="17"/>
                </a:moveTo>
                <a:cubicBezTo>
                  <a:pt x="414" y="15"/>
                  <a:pt x="422" y="16"/>
                  <a:pt x="429" y="21"/>
                </a:cubicBezTo>
                <a:cubicBezTo>
                  <a:pt x="438" y="28"/>
                  <a:pt x="443" y="40"/>
                  <a:pt x="443" y="55"/>
                </a:cubicBezTo>
                <a:cubicBezTo>
                  <a:pt x="443" y="100"/>
                  <a:pt x="443" y="100"/>
                  <a:pt x="443" y="100"/>
                </a:cubicBezTo>
                <a:cubicBezTo>
                  <a:pt x="64" y="100"/>
                  <a:pt x="64" y="100"/>
                  <a:pt x="64" y="100"/>
                </a:cubicBezTo>
                <a:cubicBezTo>
                  <a:pt x="60" y="100"/>
                  <a:pt x="56" y="101"/>
                  <a:pt x="52" y="102"/>
                </a:cubicBezTo>
                <a:cubicBezTo>
                  <a:pt x="53" y="101"/>
                  <a:pt x="54" y="101"/>
                  <a:pt x="55" y="100"/>
                </a:cubicBezTo>
                <a:lnTo>
                  <a:pt x="405" y="17"/>
                </a:lnTo>
                <a:close/>
                <a:moveTo>
                  <a:pt x="528" y="422"/>
                </a:moveTo>
                <a:cubicBezTo>
                  <a:pt x="528" y="450"/>
                  <a:pt x="505" y="473"/>
                  <a:pt x="477" y="473"/>
                </a:cubicBezTo>
                <a:cubicBezTo>
                  <a:pt x="64" y="473"/>
                  <a:pt x="64" y="473"/>
                  <a:pt x="64" y="473"/>
                </a:cubicBezTo>
                <a:cubicBezTo>
                  <a:pt x="36" y="473"/>
                  <a:pt x="14" y="450"/>
                  <a:pt x="14" y="422"/>
                </a:cubicBezTo>
                <a:cubicBezTo>
                  <a:pt x="14" y="165"/>
                  <a:pt x="14" y="165"/>
                  <a:pt x="14" y="165"/>
                </a:cubicBezTo>
                <a:cubicBezTo>
                  <a:pt x="14" y="137"/>
                  <a:pt x="36" y="114"/>
                  <a:pt x="64" y="114"/>
                </a:cubicBezTo>
                <a:cubicBezTo>
                  <a:pt x="477" y="114"/>
                  <a:pt x="477" y="114"/>
                  <a:pt x="477" y="114"/>
                </a:cubicBezTo>
                <a:cubicBezTo>
                  <a:pt x="505" y="114"/>
                  <a:pt x="528" y="137"/>
                  <a:pt x="528" y="165"/>
                </a:cubicBezTo>
                <a:lnTo>
                  <a:pt x="528" y="422"/>
                </a:lnTo>
                <a:close/>
                <a:moveTo>
                  <a:pt x="450" y="258"/>
                </a:moveTo>
                <a:cubicBezTo>
                  <a:pt x="430" y="258"/>
                  <a:pt x="414" y="274"/>
                  <a:pt x="414" y="294"/>
                </a:cubicBezTo>
                <a:cubicBezTo>
                  <a:pt x="414" y="313"/>
                  <a:pt x="430" y="329"/>
                  <a:pt x="450" y="329"/>
                </a:cubicBezTo>
                <a:cubicBezTo>
                  <a:pt x="469" y="329"/>
                  <a:pt x="486" y="313"/>
                  <a:pt x="486" y="294"/>
                </a:cubicBezTo>
                <a:cubicBezTo>
                  <a:pt x="486" y="274"/>
                  <a:pt x="469" y="258"/>
                  <a:pt x="450" y="258"/>
                </a:cubicBezTo>
                <a:close/>
                <a:moveTo>
                  <a:pt x="450" y="315"/>
                </a:moveTo>
                <a:cubicBezTo>
                  <a:pt x="438" y="315"/>
                  <a:pt x="428" y="306"/>
                  <a:pt x="428" y="294"/>
                </a:cubicBezTo>
                <a:cubicBezTo>
                  <a:pt x="428" y="282"/>
                  <a:pt x="438" y="272"/>
                  <a:pt x="450" y="272"/>
                </a:cubicBezTo>
                <a:cubicBezTo>
                  <a:pt x="462" y="272"/>
                  <a:pt x="472" y="282"/>
                  <a:pt x="472" y="294"/>
                </a:cubicBezTo>
                <a:cubicBezTo>
                  <a:pt x="472" y="306"/>
                  <a:pt x="462" y="315"/>
                  <a:pt x="450" y="31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9" name="Oval 9"/>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Freeform 115"/>
          <p:cNvSpPr>
            <a:spLocks noEditPoints="1"/>
          </p:cNvSpPr>
          <p:nvPr/>
        </p:nvSpPr>
        <p:spPr bwMode="auto">
          <a:xfrm>
            <a:off x="4991992" y="1755143"/>
            <a:ext cx="575505" cy="582035"/>
          </a:xfrm>
          <a:custGeom>
            <a:avLst/>
            <a:gdLst>
              <a:gd name="T0" fmla="*/ 321 w 557"/>
              <a:gd name="T1" fmla="*/ 196 h 564"/>
              <a:gd name="T2" fmla="*/ 303 w 557"/>
              <a:gd name="T3" fmla="*/ 182 h 564"/>
              <a:gd name="T4" fmla="*/ 319 w 557"/>
              <a:gd name="T5" fmla="*/ 159 h 564"/>
              <a:gd name="T6" fmla="*/ 303 w 557"/>
              <a:gd name="T7" fmla="*/ 145 h 564"/>
              <a:gd name="T8" fmla="*/ 386 w 557"/>
              <a:gd name="T9" fmla="*/ 81 h 564"/>
              <a:gd name="T10" fmla="*/ 425 w 557"/>
              <a:gd name="T11" fmla="*/ 118 h 564"/>
              <a:gd name="T12" fmla="*/ 335 w 557"/>
              <a:gd name="T13" fmla="*/ 145 h 564"/>
              <a:gd name="T14" fmla="*/ 387 w 557"/>
              <a:gd name="T15" fmla="*/ 159 h 564"/>
              <a:gd name="T16" fmla="*/ 334 w 557"/>
              <a:gd name="T17" fmla="*/ 182 h 564"/>
              <a:gd name="T18" fmla="*/ 387 w 557"/>
              <a:gd name="T19" fmla="*/ 196 h 564"/>
              <a:gd name="T20" fmla="*/ 425 w 557"/>
              <a:gd name="T21" fmla="*/ 222 h 564"/>
              <a:gd name="T22" fmla="*/ 238 w 557"/>
              <a:gd name="T23" fmla="*/ 315 h 564"/>
              <a:gd name="T24" fmla="*/ 194 w 557"/>
              <a:gd name="T25" fmla="*/ 355 h 564"/>
              <a:gd name="T26" fmla="*/ 194 w 557"/>
              <a:gd name="T27" fmla="*/ 435 h 564"/>
              <a:gd name="T28" fmla="*/ 180 w 557"/>
              <a:gd name="T29" fmla="*/ 461 h 564"/>
              <a:gd name="T30" fmla="*/ 126 w 557"/>
              <a:gd name="T31" fmla="*/ 402 h 564"/>
              <a:gd name="T32" fmla="*/ 180 w 557"/>
              <a:gd name="T33" fmla="*/ 366 h 564"/>
              <a:gd name="T34" fmla="*/ 180 w 557"/>
              <a:gd name="T35" fmla="*/ 270 h 564"/>
              <a:gd name="T36" fmla="*/ 194 w 557"/>
              <a:gd name="T37" fmla="*/ 288 h 564"/>
              <a:gd name="T38" fmla="*/ 180 w 557"/>
              <a:gd name="T39" fmla="*/ 352 h 564"/>
              <a:gd name="T40" fmla="*/ 180 w 557"/>
              <a:gd name="T41" fmla="*/ 352 h 564"/>
              <a:gd name="T42" fmla="*/ 224 w 557"/>
              <a:gd name="T43" fmla="*/ 398 h 564"/>
              <a:gd name="T44" fmla="*/ 535 w 557"/>
              <a:gd name="T45" fmla="*/ 425 h 564"/>
              <a:gd name="T46" fmla="*/ 365 w 557"/>
              <a:gd name="T47" fmla="*/ 510 h 564"/>
              <a:gd name="T48" fmla="*/ 394 w 557"/>
              <a:gd name="T49" fmla="*/ 564 h 564"/>
              <a:gd name="T50" fmla="*/ 339 w 557"/>
              <a:gd name="T51" fmla="*/ 500 h 564"/>
              <a:gd name="T52" fmla="*/ 338 w 557"/>
              <a:gd name="T53" fmla="*/ 497 h 564"/>
              <a:gd name="T54" fmla="*/ 338 w 557"/>
              <a:gd name="T55" fmla="*/ 494 h 564"/>
              <a:gd name="T56" fmla="*/ 339 w 557"/>
              <a:gd name="T57" fmla="*/ 492 h 564"/>
              <a:gd name="T58" fmla="*/ 340 w 557"/>
              <a:gd name="T59" fmla="*/ 491 h 564"/>
              <a:gd name="T60" fmla="*/ 342 w 557"/>
              <a:gd name="T61" fmla="*/ 489 h 564"/>
              <a:gd name="T62" fmla="*/ 423 w 557"/>
              <a:gd name="T63" fmla="*/ 459 h 564"/>
              <a:gd name="T64" fmla="*/ 450 w 557"/>
              <a:gd name="T65" fmla="*/ 490 h 564"/>
              <a:gd name="T66" fmla="*/ 387 w 557"/>
              <a:gd name="T67" fmla="*/ 339 h 564"/>
              <a:gd name="T68" fmla="*/ 190 w 557"/>
              <a:gd name="T69" fmla="*/ 539 h 564"/>
              <a:gd name="T70" fmla="*/ 22 w 557"/>
              <a:gd name="T71" fmla="*/ 140 h 564"/>
              <a:gd name="T72" fmla="*/ 158 w 557"/>
              <a:gd name="T73" fmla="*/ 12 h 564"/>
              <a:gd name="T74" fmla="*/ 218 w 557"/>
              <a:gd name="T75" fmla="*/ 65 h 564"/>
              <a:gd name="T76" fmla="*/ 219 w 557"/>
              <a:gd name="T77" fmla="*/ 67 h 564"/>
              <a:gd name="T78" fmla="*/ 219 w 557"/>
              <a:gd name="T79" fmla="*/ 71 h 564"/>
              <a:gd name="T80" fmla="*/ 219 w 557"/>
              <a:gd name="T81" fmla="*/ 72 h 564"/>
              <a:gd name="T82" fmla="*/ 218 w 557"/>
              <a:gd name="T83" fmla="*/ 74 h 564"/>
              <a:gd name="T84" fmla="*/ 216 w 557"/>
              <a:gd name="T85" fmla="*/ 75 h 564"/>
              <a:gd name="T86" fmla="*/ 143 w 557"/>
              <a:gd name="T87" fmla="*/ 109 h 564"/>
              <a:gd name="T88" fmla="*/ 137 w 557"/>
              <a:gd name="T89" fmla="*/ 97 h 564"/>
              <a:gd name="T90" fmla="*/ 35 w 557"/>
              <a:gd name="T91" fmla="*/ 145 h 564"/>
              <a:gd name="T92" fmla="*/ 220 w 557"/>
              <a:gd name="T93" fmla="*/ 202 h 564"/>
              <a:gd name="T94" fmla="*/ 556 w 557"/>
              <a:gd name="T95" fmla="*/ 170 h 564"/>
              <a:gd name="T96" fmla="*/ 224 w 557"/>
              <a:gd name="T97" fmla="*/ 217 h 564"/>
              <a:gd name="T98" fmla="*/ 190 w 557"/>
              <a:gd name="T99" fmla="*/ 525 h 564"/>
              <a:gd name="T100" fmla="*/ 501 w 557"/>
              <a:gd name="T101" fmla="*/ 275 h 564"/>
              <a:gd name="T102" fmla="*/ 542 w 557"/>
              <a:gd name="T103" fmla="*/ 170 h 564"/>
              <a:gd name="T104" fmla="*/ 387 w 557"/>
              <a:gd name="T105" fmla="*/ 325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7" h="564">
                <a:moveTo>
                  <a:pt x="436" y="230"/>
                </a:moveTo>
                <a:cubicBezTo>
                  <a:pt x="423" y="249"/>
                  <a:pt x="406" y="259"/>
                  <a:pt x="386" y="259"/>
                </a:cubicBezTo>
                <a:cubicBezTo>
                  <a:pt x="352" y="259"/>
                  <a:pt x="329" y="235"/>
                  <a:pt x="321" y="196"/>
                </a:cubicBezTo>
                <a:cubicBezTo>
                  <a:pt x="303" y="196"/>
                  <a:pt x="303" y="196"/>
                  <a:pt x="303" y="196"/>
                </a:cubicBezTo>
                <a:cubicBezTo>
                  <a:pt x="300" y="196"/>
                  <a:pt x="296" y="193"/>
                  <a:pt x="296" y="189"/>
                </a:cubicBezTo>
                <a:cubicBezTo>
                  <a:pt x="296" y="185"/>
                  <a:pt x="300" y="182"/>
                  <a:pt x="303" y="182"/>
                </a:cubicBezTo>
                <a:cubicBezTo>
                  <a:pt x="320" y="182"/>
                  <a:pt x="320" y="182"/>
                  <a:pt x="320" y="182"/>
                </a:cubicBezTo>
                <a:cubicBezTo>
                  <a:pt x="319" y="178"/>
                  <a:pt x="319" y="174"/>
                  <a:pt x="319" y="170"/>
                </a:cubicBezTo>
                <a:cubicBezTo>
                  <a:pt x="319" y="166"/>
                  <a:pt x="319" y="163"/>
                  <a:pt x="319" y="159"/>
                </a:cubicBezTo>
                <a:cubicBezTo>
                  <a:pt x="303" y="159"/>
                  <a:pt x="303" y="159"/>
                  <a:pt x="303" y="159"/>
                </a:cubicBezTo>
                <a:cubicBezTo>
                  <a:pt x="300" y="159"/>
                  <a:pt x="296" y="156"/>
                  <a:pt x="296" y="152"/>
                </a:cubicBezTo>
                <a:cubicBezTo>
                  <a:pt x="296" y="148"/>
                  <a:pt x="300" y="145"/>
                  <a:pt x="303" y="145"/>
                </a:cubicBezTo>
                <a:cubicBezTo>
                  <a:pt x="321" y="145"/>
                  <a:pt x="321" y="145"/>
                  <a:pt x="321" y="145"/>
                </a:cubicBezTo>
                <a:cubicBezTo>
                  <a:pt x="324" y="130"/>
                  <a:pt x="329" y="117"/>
                  <a:pt x="337" y="106"/>
                </a:cubicBezTo>
                <a:cubicBezTo>
                  <a:pt x="349" y="90"/>
                  <a:pt x="366" y="81"/>
                  <a:pt x="386" y="81"/>
                </a:cubicBezTo>
                <a:cubicBezTo>
                  <a:pt x="406" y="81"/>
                  <a:pt x="423" y="90"/>
                  <a:pt x="436" y="110"/>
                </a:cubicBezTo>
                <a:cubicBezTo>
                  <a:pt x="438" y="113"/>
                  <a:pt x="438" y="117"/>
                  <a:pt x="434" y="120"/>
                </a:cubicBezTo>
                <a:cubicBezTo>
                  <a:pt x="431" y="122"/>
                  <a:pt x="427" y="121"/>
                  <a:pt x="425" y="118"/>
                </a:cubicBezTo>
                <a:cubicBezTo>
                  <a:pt x="414" y="102"/>
                  <a:pt x="402" y="95"/>
                  <a:pt x="386" y="95"/>
                </a:cubicBezTo>
                <a:cubicBezTo>
                  <a:pt x="371" y="95"/>
                  <a:pt x="357" y="102"/>
                  <a:pt x="348" y="115"/>
                </a:cubicBezTo>
                <a:cubicBezTo>
                  <a:pt x="342" y="123"/>
                  <a:pt x="338" y="133"/>
                  <a:pt x="335" y="145"/>
                </a:cubicBezTo>
                <a:cubicBezTo>
                  <a:pt x="387" y="145"/>
                  <a:pt x="387" y="145"/>
                  <a:pt x="387" y="145"/>
                </a:cubicBezTo>
                <a:cubicBezTo>
                  <a:pt x="390" y="145"/>
                  <a:pt x="394" y="148"/>
                  <a:pt x="394" y="152"/>
                </a:cubicBezTo>
                <a:cubicBezTo>
                  <a:pt x="394" y="156"/>
                  <a:pt x="391" y="159"/>
                  <a:pt x="387" y="159"/>
                </a:cubicBezTo>
                <a:cubicBezTo>
                  <a:pt x="333" y="159"/>
                  <a:pt x="333" y="159"/>
                  <a:pt x="333" y="159"/>
                </a:cubicBezTo>
                <a:cubicBezTo>
                  <a:pt x="333" y="163"/>
                  <a:pt x="333" y="166"/>
                  <a:pt x="333" y="170"/>
                </a:cubicBezTo>
                <a:cubicBezTo>
                  <a:pt x="333" y="174"/>
                  <a:pt x="333" y="178"/>
                  <a:pt x="334" y="182"/>
                </a:cubicBezTo>
                <a:cubicBezTo>
                  <a:pt x="387" y="182"/>
                  <a:pt x="387" y="182"/>
                  <a:pt x="387" y="182"/>
                </a:cubicBezTo>
                <a:cubicBezTo>
                  <a:pt x="391" y="182"/>
                  <a:pt x="394" y="185"/>
                  <a:pt x="394" y="189"/>
                </a:cubicBezTo>
                <a:cubicBezTo>
                  <a:pt x="394" y="193"/>
                  <a:pt x="391" y="196"/>
                  <a:pt x="387" y="196"/>
                </a:cubicBezTo>
                <a:cubicBezTo>
                  <a:pt x="336" y="196"/>
                  <a:pt x="336" y="196"/>
                  <a:pt x="336" y="196"/>
                </a:cubicBezTo>
                <a:cubicBezTo>
                  <a:pt x="342" y="227"/>
                  <a:pt x="360" y="245"/>
                  <a:pt x="386" y="245"/>
                </a:cubicBezTo>
                <a:cubicBezTo>
                  <a:pt x="402" y="245"/>
                  <a:pt x="414" y="238"/>
                  <a:pt x="425" y="222"/>
                </a:cubicBezTo>
                <a:cubicBezTo>
                  <a:pt x="427" y="219"/>
                  <a:pt x="431" y="218"/>
                  <a:pt x="434" y="220"/>
                </a:cubicBezTo>
                <a:cubicBezTo>
                  <a:pt x="438" y="222"/>
                  <a:pt x="438" y="227"/>
                  <a:pt x="436" y="230"/>
                </a:cubicBezTo>
                <a:close/>
                <a:moveTo>
                  <a:pt x="238" y="315"/>
                </a:moveTo>
                <a:cubicBezTo>
                  <a:pt x="236" y="318"/>
                  <a:pt x="232" y="319"/>
                  <a:pt x="229" y="317"/>
                </a:cubicBezTo>
                <a:cubicBezTo>
                  <a:pt x="217" y="309"/>
                  <a:pt x="205" y="304"/>
                  <a:pt x="194" y="302"/>
                </a:cubicBezTo>
                <a:cubicBezTo>
                  <a:pt x="194" y="355"/>
                  <a:pt x="194" y="355"/>
                  <a:pt x="194" y="355"/>
                </a:cubicBezTo>
                <a:cubicBezTo>
                  <a:pt x="194" y="355"/>
                  <a:pt x="194" y="355"/>
                  <a:pt x="195" y="355"/>
                </a:cubicBezTo>
                <a:cubicBezTo>
                  <a:pt x="209" y="358"/>
                  <a:pt x="238" y="365"/>
                  <a:pt x="238" y="398"/>
                </a:cubicBezTo>
                <a:cubicBezTo>
                  <a:pt x="238" y="424"/>
                  <a:pt x="216" y="434"/>
                  <a:pt x="194" y="435"/>
                </a:cubicBezTo>
                <a:cubicBezTo>
                  <a:pt x="194" y="461"/>
                  <a:pt x="194" y="461"/>
                  <a:pt x="194" y="461"/>
                </a:cubicBezTo>
                <a:cubicBezTo>
                  <a:pt x="194" y="465"/>
                  <a:pt x="191" y="468"/>
                  <a:pt x="187" y="468"/>
                </a:cubicBezTo>
                <a:cubicBezTo>
                  <a:pt x="183" y="468"/>
                  <a:pt x="180" y="465"/>
                  <a:pt x="180" y="461"/>
                </a:cubicBezTo>
                <a:cubicBezTo>
                  <a:pt x="180" y="435"/>
                  <a:pt x="180" y="435"/>
                  <a:pt x="180" y="435"/>
                </a:cubicBezTo>
                <a:cubicBezTo>
                  <a:pt x="163" y="433"/>
                  <a:pt x="141" y="423"/>
                  <a:pt x="127" y="412"/>
                </a:cubicBezTo>
                <a:cubicBezTo>
                  <a:pt x="124" y="410"/>
                  <a:pt x="124" y="405"/>
                  <a:pt x="126" y="402"/>
                </a:cubicBezTo>
                <a:cubicBezTo>
                  <a:pt x="129" y="399"/>
                  <a:pt x="133" y="399"/>
                  <a:pt x="136" y="401"/>
                </a:cubicBezTo>
                <a:cubicBezTo>
                  <a:pt x="148" y="411"/>
                  <a:pt x="166" y="418"/>
                  <a:pt x="180" y="421"/>
                </a:cubicBezTo>
                <a:cubicBezTo>
                  <a:pt x="180" y="366"/>
                  <a:pt x="180" y="366"/>
                  <a:pt x="180" y="366"/>
                </a:cubicBezTo>
                <a:cubicBezTo>
                  <a:pt x="164" y="362"/>
                  <a:pt x="135" y="355"/>
                  <a:pt x="135" y="327"/>
                </a:cubicBezTo>
                <a:cubicBezTo>
                  <a:pt x="135" y="301"/>
                  <a:pt x="158" y="290"/>
                  <a:pt x="180" y="288"/>
                </a:cubicBezTo>
                <a:cubicBezTo>
                  <a:pt x="180" y="270"/>
                  <a:pt x="180" y="270"/>
                  <a:pt x="180" y="270"/>
                </a:cubicBezTo>
                <a:cubicBezTo>
                  <a:pt x="180" y="267"/>
                  <a:pt x="183" y="263"/>
                  <a:pt x="187" y="263"/>
                </a:cubicBezTo>
                <a:cubicBezTo>
                  <a:pt x="191" y="263"/>
                  <a:pt x="194" y="267"/>
                  <a:pt x="194" y="270"/>
                </a:cubicBezTo>
                <a:cubicBezTo>
                  <a:pt x="194" y="288"/>
                  <a:pt x="194" y="288"/>
                  <a:pt x="194" y="288"/>
                </a:cubicBezTo>
                <a:cubicBezTo>
                  <a:pt x="207" y="290"/>
                  <a:pt x="223" y="296"/>
                  <a:pt x="236" y="305"/>
                </a:cubicBezTo>
                <a:cubicBezTo>
                  <a:pt x="240" y="307"/>
                  <a:pt x="241" y="311"/>
                  <a:pt x="238" y="315"/>
                </a:cubicBezTo>
                <a:close/>
                <a:moveTo>
                  <a:pt x="180" y="352"/>
                </a:moveTo>
                <a:cubicBezTo>
                  <a:pt x="180" y="302"/>
                  <a:pt x="180" y="302"/>
                  <a:pt x="180" y="302"/>
                </a:cubicBezTo>
                <a:cubicBezTo>
                  <a:pt x="168" y="303"/>
                  <a:pt x="149" y="308"/>
                  <a:pt x="149" y="327"/>
                </a:cubicBezTo>
                <a:cubicBezTo>
                  <a:pt x="149" y="342"/>
                  <a:pt x="164" y="348"/>
                  <a:pt x="180" y="352"/>
                </a:cubicBezTo>
                <a:close/>
                <a:moveTo>
                  <a:pt x="194" y="369"/>
                </a:moveTo>
                <a:cubicBezTo>
                  <a:pt x="194" y="421"/>
                  <a:pt x="194" y="421"/>
                  <a:pt x="194" y="421"/>
                </a:cubicBezTo>
                <a:cubicBezTo>
                  <a:pt x="206" y="421"/>
                  <a:pt x="224" y="416"/>
                  <a:pt x="224" y="398"/>
                </a:cubicBezTo>
                <a:cubicBezTo>
                  <a:pt x="224" y="379"/>
                  <a:pt x="210" y="373"/>
                  <a:pt x="194" y="369"/>
                </a:cubicBezTo>
                <a:close/>
                <a:moveTo>
                  <a:pt x="517" y="278"/>
                </a:moveTo>
                <a:cubicBezTo>
                  <a:pt x="550" y="320"/>
                  <a:pt x="557" y="376"/>
                  <a:pt x="535" y="425"/>
                </a:cubicBezTo>
                <a:cubicBezTo>
                  <a:pt x="520" y="461"/>
                  <a:pt x="491" y="489"/>
                  <a:pt x="455" y="503"/>
                </a:cubicBezTo>
                <a:cubicBezTo>
                  <a:pt x="437" y="510"/>
                  <a:pt x="419" y="514"/>
                  <a:pt x="400" y="514"/>
                </a:cubicBezTo>
                <a:cubicBezTo>
                  <a:pt x="389" y="514"/>
                  <a:pt x="377" y="512"/>
                  <a:pt x="365" y="510"/>
                </a:cubicBezTo>
                <a:cubicBezTo>
                  <a:pt x="399" y="553"/>
                  <a:pt x="399" y="553"/>
                  <a:pt x="399" y="553"/>
                </a:cubicBezTo>
                <a:cubicBezTo>
                  <a:pt x="402" y="556"/>
                  <a:pt x="401" y="560"/>
                  <a:pt x="398" y="563"/>
                </a:cubicBezTo>
                <a:cubicBezTo>
                  <a:pt x="397" y="564"/>
                  <a:pt x="395" y="564"/>
                  <a:pt x="394" y="564"/>
                </a:cubicBezTo>
                <a:cubicBezTo>
                  <a:pt x="392" y="564"/>
                  <a:pt x="390" y="563"/>
                  <a:pt x="388" y="562"/>
                </a:cubicBezTo>
                <a:cubicBezTo>
                  <a:pt x="340" y="500"/>
                  <a:pt x="340" y="500"/>
                  <a:pt x="340" y="500"/>
                </a:cubicBezTo>
                <a:cubicBezTo>
                  <a:pt x="339" y="500"/>
                  <a:pt x="339" y="500"/>
                  <a:pt x="339" y="500"/>
                </a:cubicBezTo>
                <a:cubicBezTo>
                  <a:pt x="339" y="499"/>
                  <a:pt x="339" y="499"/>
                  <a:pt x="339" y="499"/>
                </a:cubicBezTo>
                <a:cubicBezTo>
                  <a:pt x="339" y="499"/>
                  <a:pt x="339" y="498"/>
                  <a:pt x="339" y="498"/>
                </a:cubicBezTo>
                <a:cubicBezTo>
                  <a:pt x="338" y="498"/>
                  <a:pt x="338" y="498"/>
                  <a:pt x="338" y="497"/>
                </a:cubicBezTo>
                <a:cubicBezTo>
                  <a:pt x="338" y="497"/>
                  <a:pt x="338" y="497"/>
                  <a:pt x="338" y="497"/>
                </a:cubicBezTo>
                <a:cubicBezTo>
                  <a:pt x="338" y="496"/>
                  <a:pt x="338" y="495"/>
                  <a:pt x="338" y="494"/>
                </a:cubicBezTo>
                <a:cubicBezTo>
                  <a:pt x="338" y="494"/>
                  <a:pt x="338" y="494"/>
                  <a:pt x="338" y="494"/>
                </a:cubicBezTo>
                <a:cubicBezTo>
                  <a:pt x="338" y="494"/>
                  <a:pt x="338" y="494"/>
                  <a:pt x="338" y="493"/>
                </a:cubicBezTo>
                <a:cubicBezTo>
                  <a:pt x="338" y="493"/>
                  <a:pt x="338" y="493"/>
                  <a:pt x="339" y="493"/>
                </a:cubicBezTo>
                <a:cubicBezTo>
                  <a:pt x="339" y="493"/>
                  <a:pt x="339" y="493"/>
                  <a:pt x="339" y="492"/>
                </a:cubicBezTo>
                <a:cubicBezTo>
                  <a:pt x="339" y="492"/>
                  <a:pt x="339" y="492"/>
                  <a:pt x="339" y="492"/>
                </a:cubicBezTo>
                <a:cubicBezTo>
                  <a:pt x="339" y="492"/>
                  <a:pt x="339" y="491"/>
                  <a:pt x="339" y="491"/>
                </a:cubicBezTo>
                <a:cubicBezTo>
                  <a:pt x="340" y="491"/>
                  <a:pt x="340" y="491"/>
                  <a:pt x="340" y="491"/>
                </a:cubicBezTo>
                <a:cubicBezTo>
                  <a:pt x="340" y="491"/>
                  <a:pt x="340" y="490"/>
                  <a:pt x="341" y="490"/>
                </a:cubicBezTo>
                <a:cubicBezTo>
                  <a:pt x="341" y="490"/>
                  <a:pt x="341" y="490"/>
                  <a:pt x="341" y="490"/>
                </a:cubicBezTo>
                <a:cubicBezTo>
                  <a:pt x="341" y="490"/>
                  <a:pt x="341" y="489"/>
                  <a:pt x="342" y="489"/>
                </a:cubicBezTo>
                <a:cubicBezTo>
                  <a:pt x="342" y="489"/>
                  <a:pt x="342" y="489"/>
                  <a:pt x="342" y="489"/>
                </a:cubicBezTo>
                <a:cubicBezTo>
                  <a:pt x="414" y="456"/>
                  <a:pt x="414" y="456"/>
                  <a:pt x="414" y="456"/>
                </a:cubicBezTo>
                <a:cubicBezTo>
                  <a:pt x="418" y="454"/>
                  <a:pt x="422" y="456"/>
                  <a:pt x="423" y="459"/>
                </a:cubicBezTo>
                <a:cubicBezTo>
                  <a:pt x="425" y="463"/>
                  <a:pt x="423" y="467"/>
                  <a:pt x="420" y="468"/>
                </a:cubicBezTo>
                <a:cubicBezTo>
                  <a:pt x="363" y="495"/>
                  <a:pt x="363" y="495"/>
                  <a:pt x="363" y="495"/>
                </a:cubicBezTo>
                <a:cubicBezTo>
                  <a:pt x="392" y="503"/>
                  <a:pt x="422" y="501"/>
                  <a:pt x="450" y="490"/>
                </a:cubicBezTo>
                <a:cubicBezTo>
                  <a:pt x="483" y="477"/>
                  <a:pt x="509" y="452"/>
                  <a:pt x="523" y="419"/>
                </a:cubicBezTo>
                <a:cubicBezTo>
                  <a:pt x="541" y="376"/>
                  <a:pt x="536" y="326"/>
                  <a:pt x="508" y="288"/>
                </a:cubicBezTo>
                <a:cubicBezTo>
                  <a:pt x="477" y="320"/>
                  <a:pt x="434" y="339"/>
                  <a:pt x="387" y="339"/>
                </a:cubicBezTo>
                <a:cubicBezTo>
                  <a:pt x="376" y="339"/>
                  <a:pt x="366" y="338"/>
                  <a:pt x="356" y="337"/>
                </a:cubicBezTo>
                <a:cubicBezTo>
                  <a:pt x="358" y="347"/>
                  <a:pt x="359" y="358"/>
                  <a:pt x="359" y="369"/>
                </a:cubicBezTo>
                <a:cubicBezTo>
                  <a:pt x="359" y="462"/>
                  <a:pt x="283" y="539"/>
                  <a:pt x="190" y="539"/>
                </a:cubicBezTo>
                <a:cubicBezTo>
                  <a:pt x="97" y="539"/>
                  <a:pt x="21" y="462"/>
                  <a:pt x="21" y="369"/>
                </a:cubicBezTo>
                <a:cubicBezTo>
                  <a:pt x="21" y="340"/>
                  <a:pt x="28" y="313"/>
                  <a:pt x="41" y="289"/>
                </a:cubicBezTo>
                <a:cubicBezTo>
                  <a:pt x="8" y="246"/>
                  <a:pt x="0" y="190"/>
                  <a:pt x="22" y="140"/>
                </a:cubicBezTo>
                <a:cubicBezTo>
                  <a:pt x="37" y="104"/>
                  <a:pt x="66" y="76"/>
                  <a:pt x="102" y="61"/>
                </a:cubicBezTo>
                <a:cubicBezTo>
                  <a:pt x="131" y="50"/>
                  <a:pt x="163" y="48"/>
                  <a:pt x="192" y="55"/>
                </a:cubicBezTo>
                <a:cubicBezTo>
                  <a:pt x="158" y="12"/>
                  <a:pt x="158" y="12"/>
                  <a:pt x="158" y="12"/>
                </a:cubicBezTo>
                <a:cubicBezTo>
                  <a:pt x="156" y="9"/>
                  <a:pt x="156" y="4"/>
                  <a:pt x="159" y="2"/>
                </a:cubicBezTo>
                <a:cubicBezTo>
                  <a:pt x="162" y="0"/>
                  <a:pt x="167" y="0"/>
                  <a:pt x="169" y="3"/>
                </a:cubicBezTo>
                <a:cubicBezTo>
                  <a:pt x="218" y="65"/>
                  <a:pt x="218" y="65"/>
                  <a:pt x="218" y="65"/>
                </a:cubicBezTo>
                <a:cubicBezTo>
                  <a:pt x="218" y="65"/>
                  <a:pt x="218" y="65"/>
                  <a:pt x="218" y="65"/>
                </a:cubicBezTo>
                <a:cubicBezTo>
                  <a:pt x="218" y="66"/>
                  <a:pt x="218" y="66"/>
                  <a:pt x="218" y="66"/>
                </a:cubicBezTo>
                <a:cubicBezTo>
                  <a:pt x="218" y="66"/>
                  <a:pt x="219" y="66"/>
                  <a:pt x="219" y="67"/>
                </a:cubicBezTo>
                <a:cubicBezTo>
                  <a:pt x="219" y="67"/>
                  <a:pt x="219" y="67"/>
                  <a:pt x="219" y="68"/>
                </a:cubicBezTo>
                <a:cubicBezTo>
                  <a:pt x="219" y="68"/>
                  <a:pt x="219" y="68"/>
                  <a:pt x="219" y="68"/>
                </a:cubicBezTo>
                <a:cubicBezTo>
                  <a:pt x="219" y="69"/>
                  <a:pt x="219" y="70"/>
                  <a:pt x="219" y="71"/>
                </a:cubicBezTo>
                <a:cubicBezTo>
                  <a:pt x="219" y="71"/>
                  <a:pt x="219" y="71"/>
                  <a:pt x="219" y="71"/>
                </a:cubicBezTo>
                <a:cubicBezTo>
                  <a:pt x="219" y="71"/>
                  <a:pt x="219" y="71"/>
                  <a:pt x="219" y="71"/>
                </a:cubicBezTo>
                <a:cubicBezTo>
                  <a:pt x="219" y="72"/>
                  <a:pt x="219" y="72"/>
                  <a:pt x="219" y="72"/>
                </a:cubicBezTo>
                <a:cubicBezTo>
                  <a:pt x="219" y="72"/>
                  <a:pt x="219" y="72"/>
                  <a:pt x="219" y="72"/>
                </a:cubicBezTo>
                <a:cubicBezTo>
                  <a:pt x="218" y="73"/>
                  <a:pt x="218" y="73"/>
                  <a:pt x="218" y="73"/>
                </a:cubicBezTo>
                <a:cubicBezTo>
                  <a:pt x="218" y="73"/>
                  <a:pt x="218" y="73"/>
                  <a:pt x="218" y="74"/>
                </a:cubicBezTo>
                <a:cubicBezTo>
                  <a:pt x="218" y="74"/>
                  <a:pt x="218" y="74"/>
                  <a:pt x="217" y="74"/>
                </a:cubicBezTo>
                <a:cubicBezTo>
                  <a:pt x="217" y="74"/>
                  <a:pt x="217" y="75"/>
                  <a:pt x="217" y="75"/>
                </a:cubicBezTo>
                <a:cubicBezTo>
                  <a:pt x="217" y="75"/>
                  <a:pt x="216" y="75"/>
                  <a:pt x="216" y="75"/>
                </a:cubicBezTo>
                <a:cubicBezTo>
                  <a:pt x="216" y="75"/>
                  <a:pt x="216" y="75"/>
                  <a:pt x="216" y="76"/>
                </a:cubicBezTo>
                <a:cubicBezTo>
                  <a:pt x="215" y="76"/>
                  <a:pt x="215" y="76"/>
                  <a:pt x="215" y="76"/>
                </a:cubicBezTo>
                <a:cubicBezTo>
                  <a:pt x="143" y="109"/>
                  <a:pt x="143" y="109"/>
                  <a:pt x="143" y="109"/>
                </a:cubicBezTo>
                <a:cubicBezTo>
                  <a:pt x="142" y="110"/>
                  <a:pt x="141" y="110"/>
                  <a:pt x="140" y="110"/>
                </a:cubicBezTo>
                <a:cubicBezTo>
                  <a:pt x="138" y="110"/>
                  <a:pt x="135" y="108"/>
                  <a:pt x="134" y="106"/>
                </a:cubicBezTo>
                <a:cubicBezTo>
                  <a:pt x="132" y="102"/>
                  <a:pt x="134" y="98"/>
                  <a:pt x="137" y="97"/>
                </a:cubicBezTo>
                <a:cubicBezTo>
                  <a:pt x="194" y="70"/>
                  <a:pt x="194" y="70"/>
                  <a:pt x="194" y="70"/>
                </a:cubicBezTo>
                <a:cubicBezTo>
                  <a:pt x="166" y="62"/>
                  <a:pt x="135" y="63"/>
                  <a:pt x="108" y="74"/>
                </a:cubicBezTo>
                <a:cubicBezTo>
                  <a:pt x="75" y="88"/>
                  <a:pt x="49" y="113"/>
                  <a:pt x="35" y="145"/>
                </a:cubicBezTo>
                <a:cubicBezTo>
                  <a:pt x="16" y="189"/>
                  <a:pt x="21" y="238"/>
                  <a:pt x="49" y="276"/>
                </a:cubicBezTo>
                <a:cubicBezTo>
                  <a:pt x="79" y="230"/>
                  <a:pt x="131" y="200"/>
                  <a:pt x="190" y="200"/>
                </a:cubicBezTo>
                <a:cubicBezTo>
                  <a:pt x="200" y="200"/>
                  <a:pt x="210" y="201"/>
                  <a:pt x="220" y="202"/>
                </a:cubicBezTo>
                <a:cubicBezTo>
                  <a:pt x="218" y="192"/>
                  <a:pt x="217" y="181"/>
                  <a:pt x="217" y="170"/>
                </a:cubicBezTo>
                <a:cubicBezTo>
                  <a:pt x="217" y="77"/>
                  <a:pt x="293" y="1"/>
                  <a:pt x="387" y="1"/>
                </a:cubicBezTo>
                <a:cubicBezTo>
                  <a:pt x="480" y="1"/>
                  <a:pt x="556" y="77"/>
                  <a:pt x="556" y="170"/>
                </a:cubicBezTo>
                <a:cubicBezTo>
                  <a:pt x="556" y="211"/>
                  <a:pt x="542" y="248"/>
                  <a:pt x="517" y="278"/>
                </a:cubicBezTo>
                <a:close/>
                <a:moveTo>
                  <a:pt x="341" y="333"/>
                </a:moveTo>
                <a:cubicBezTo>
                  <a:pt x="285" y="317"/>
                  <a:pt x="240" y="273"/>
                  <a:pt x="224" y="217"/>
                </a:cubicBezTo>
                <a:cubicBezTo>
                  <a:pt x="213" y="215"/>
                  <a:pt x="201" y="214"/>
                  <a:pt x="190" y="214"/>
                </a:cubicBezTo>
                <a:cubicBezTo>
                  <a:pt x="104" y="214"/>
                  <a:pt x="35" y="283"/>
                  <a:pt x="35" y="369"/>
                </a:cubicBezTo>
                <a:cubicBezTo>
                  <a:pt x="35" y="455"/>
                  <a:pt x="104" y="525"/>
                  <a:pt x="190" y="525"/>
                </a:cubicBezTo>
                <a:cubicBezTo>
                  <a:pt x="276" y="525"/>
                  <a:pt x="345" y="455"/>
                  <a:pt x="345" y="369"/>
                </a:cubicBezTo>
                <a:cubicBezTo>
                  <a:pt x="345" y="357"/>
                  <a:pt x="344" y="345"/>
                  <a:pt x="341" y="333"/>
                </a:cubicBezTo>
                <a:close/>
                <a:moveTo>
                  <a:pt x="501" y="275"/>
                </a:moveTo>
                <a:cubicBezTo>
                  <a:pt x="502" y="274"/>
                  <a:pt x="502" y="272"/>
                  <a:pt x="503" y="272"/>
                </a:cubicBezTo>
                <a:cubicBezTo>
                  <a:pt x="504" y="271"/>
                  <a:pt x="504" y="271"/>
                  <a:pt x="505" y="271"/>
                </a:cubicBezTo>
                <a:cubicBezTo>
                  <a:pt x="528" y="244"/>
                  <a:pt x="542" y="208"/>
                  <a:pt x="542" y="170"/>
                </a:cubicBezTo>
                <a:cubicBezTo>
                  <a:pt x="542" y="84"/>
                  <a:pt x="472" y="15"/>
                  <a:pt x="387" y="15"/>
                </a:cubicBezTo>
                <a:cubicBezTo>
                  <a:pt x="301" y="15"/>
                  <a:pt x="231" y="84"/>
                  <a:pt x="231" y="170"/>
                </a:cubicBezTo>
                <a:cubicBezTo>
                  <a:pt x="231" y="256"/>
                  <a:pt x="301" y="325"/>
                  <a:pt x="387" y="325"/>
                </a:cubicBezTo>
                <a:cubicBezTo>
                  <a:pt x="432" y="325"/>
                  <a:pt x="473" y="306"/>
                  <a:pt x="501" y="2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4" name="Oval 13"/>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1" name="Freeform 118"/>
          <p:cNvSpPr>
            <a:spLocks noEditPoints="1"/>
          </p:cNvSpPr>
          <p:nvPr/>
        </p:nvSpPr>
        <p:spPr bwMode="auto">
          <a:xfrm>
            <a:off x="1590913" y="3265524"/>
            <a:ext cx="493776" cy="684607"/>
          </a:xfrm>
          <a:custGeom>
            <a:avLst/>
            <a:gdLst>
              <a:gd name="T0" fmla="*/ 0 w 479"/>
              <a:gd name="T1" fmla="*/ 464 h 663"/>
              <a:gd name="T2" fmla="*/ 436 w 479"/>
              <a:gd name="T3" fmla="*/ 44 h 663"/>
              <a:gd name="T4" fmla="*/ 43 w 479"/>
              <a:gd name="T5" fmla="*/ 493 h 663"/>
              <a:gd name="T6" fmla="*/ 393 w 479"/>
              <a:gd name="T7" fmla="*/ 14 h 663"/>
              <a:gd name="T8" fmla="*/ 79 w 479"/>
              <a:gd name="T9" fmla="*/ 52 h 663"/>
              <a:gd name="T10" fmla="*/ 357 w 479"/>
              <a:gd name="T11" fmla="*/ 149 h 663"/>
              <a:gd name="T12" fmla="*/ 372 w 479"/>
              <a:gd name="T13" fmla="*/ 120 h 663"/>
              <a:gd name="T14" fmla="*/ 64 w 479"/>
              <a:gd name="T15" fmla="*/ 81 h 663"/>
              <a:gd name="T16" fmla="*/ 372 w 479"/>
              <a:gd name="T17" fmla="*/ 120 h 663"/>
              <a:gd name="T18" fmla="*/ 50 w 479"/>
              <a:gd name="T19" fmla="*/ 226 h 663"/>
              <a:gd name="T20" fmla="*/ 148 w 479"/>
              <a:gd name="T21" fmla="*/ 211 h 663"/>
              <a:gd name="T22" fmla="*/ 79 w 479"/>
              <a:gd name="T23" fmla="*/ 242 h 663"/>
              <a:gd name="T24" fmla="*/ 119 w 479"/>
              <a:gd name="T25" fmla="*/ 196 h 663"/>
              <a:gd name="T26" fmla="*/ 198 w 479"/>
              <a:gd name="T27" fmla="*/ 182 h 663"/>
              <a:gd name="T28" fmla="*/ 238 w 479"/>
              <a:gd name="T29" fmla="*/ 256 h 663"/>
              <a:gd name="T30" fmla="*/ 253 w 479"/>
              <a:gd name="T31" fmla="*/ 226 h 663"/>
              <a:gd name="T32" fmla="*/ 183 w 479"/>
              <a:gd name="T33" fmla="*/ 211 h 663"/>
              <a:gd name="T34" fmla="*/ 253 w 479"/>
              <a:gd name="T35" fmla="*/ 226 h 663"/>
              <a:gd name="T36" fmla="*/ 288 w 479"/>
              <a:gd name="T37" fmla="*/ 226 h 663"/>
              <a:gd name="T38" fmla="*/ 386 w 479"/>
              <a:gd name="T39" fmla="*/ 211 h 663"/>
              <a:gd name="T40" fmla="*/ 317 w 479"/>
              <a:gd name="T41" fmla="*/ 242 h 663"/>
              <a:gd name="T42" fmla="*/ 357 w 479"/>
              <a:gd name="T43" fmla="*/ 196 h 663"/>
              <a:gd name="T44" fmla="*/ 79 w 479"/>
              <a:gd name="T45" fmla="*/ 279 h 663"/>
              <a:gd name="T46" fmla="*/ 119 w 479"/>
              <a:gd name="T47" fmla="*/ 353 h 663"/>
              <a:gd name="T48" fmla="*/ 134 w 479"/>
              <a:gd name="T49" fmla="*/ 323 h 663"/>
              <a:gd name="T50" fmla="*/ 64 w 479"/>
              <a:gd name="T51" fmla="*/ 308 h 663"/>
              <a:gd name="T52" fmla="*/ 134 w 479"/>
              <a:gd name="T53" fmla="*/ 323 h 663"/>
              <a:gd name="T54" fmla="*/ 169 w 479"/>
              <a:gd name="T55" fmla="*/ 323 h 663"/>
              <a:gd name="T56" fmla="*/ 267 w 479"/>
              <a:gd name="T57" fmla="*/ 308 h 663"/>
              <a:gd name="T58" fmla="*/ 198 w 479"/>
              <a:gd name="T59" fmla="*/ 339 h 663"/>
              <a:gd name="T60" fmla="*/ 238 w 479"/>
              <a:gd name="T61" fmla="*/ 293 h 663"/>
              <a:gd name="T62" fmla="*/ 317 w 479"/>
              <a:gd name="T63" fmla="*/ 279 h 663"/>
              <a:gd name="T64" fmla="*/ 357 w 479"/>
              <a:gd name="T65" fmla="*/ 353 h 663"/>
              <a:gd name="T66" fmla="*/ 372 w 479"/>
              <a:gd name="T67" fmla="*/ 323 h 663"/>
              <a:gd name="T68" fmla="*/ 302 w 479"/>
              <a:gd name="T69" fmla="*/ 308 h 663"/>
              <a:gd name="T70" fmla="*/ 372 w 479"/>
              <a:gd name="T71" fmla="*/ 323 h 663"/>
              <a:gd name="T72" fmla="*/ 50 w 479"/>
              <a:gd name="T73" fmla="*/ 420 h 663"/>
              <a:gd name="T74" fmla="*/ 148 w 479"/>
              <a:gd name="T75" fmla="*/ 405 h 663"/>
              <a:gd name="T76" fmla="*/ 79 w 479"/>
              <a:gd name="T77" fmla="*/ 435 h 663"/>
              <a:gd name="T78" fmla="*/ 119 w 479"/>
              <a:gd name="T79" fmla="*/ 390 h 663"/>
              <a:gd name="T80" fmla="*/ 198 w 479"/>
              <a:gd name="T81" fmla="*/ 376 h 663"/>
              <a:gd name="T82" fmla="*/ 238 w 479"/>
              <a:gd name="T83" fmla="*/ 449 h 663"/>
              <a:gd name="T84" fmla="*/ 253 w 479"/>
              <a:gd name="T85" fmla="*/ 420 h 663"/>
              <a:gd name="T86" fmla="*/ 183 w 479"/>
              <a:gd name="T87" fmla="*/ 405 h 663"/>
              <a:gd name="T88" fmla="*/ 253 w 479"/>
              <a:gd name="T89" fmla="*/ 420 h 663"/>
              <a:gd name="T90" fmla="*/ 288 w 479"/>
              <a:gd name="T91" fmla="*/ 420 h 663"/>
              <a:gd name="T92" fmla="*/ 386 w 479"/>
              <a:gd name="T93" fmla="*/ 405 h 663"/>
              <a:gd name="T94" fmla="*/ 317 w 479"/>
              <a:gd name="T95" fmla="*/ 435 h 663"/>
              <a:gd name="T96" fmla="*/ 357 w 479"/>
              <a:gd name="T97" fmla="*/ 390 h 663"/>
              <a:gd name="T98" fmla="*/ 315 w 479"/>
              <a:gd name="T99" fmla="*/ 550 h 663"/>
              <a:gd name="T100" fmla="*/ 267 w 479"/>
              <a:gd name="T101" fmla="*/ 550 h 663"/>
              <a:gd name="T102" fmla="*/ 187 w 479"/>
              <a:gd name="T103" fmla="*/ 649 h 663"/>
              <a:gd name="T104" fmla="*/ 67 w 479"/>
              <a:gd name="T105" fmla="*/ 543 h 663"/>
              <a:gd name="T106" fmla="*/ 286 w 479"/>
              <a:gd name="T107" fmla="*/ 663 h 663"/>
              <a:gd name="T108" fmla="*/ 201 w 479"/>
              <a:gd name="T109" fmla="*/ 557 h 663"/>
              <a:gd name="T110" fmla="*/ 201 w 479"/>
              <a:gd name="T111" fmla="*/ 557 h 663"/>
              <a:gd name="T112" fmla="*/ 465 w 479"/>
              <a:gd name="T113" fmla="*/ 464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9" h="663">
                <a:moveTo>
                  <a:pt x="393" y="0"/>
                </a:moveTo>
                <a:cubicBezTo>
                  <a:pt x="43" y="0"/>
                  <a:pt x="43" y="0"/>
                  <a:pt x="43" y="0"/>
                </a:cubicBezTo>
                <a:cubicBezTo>
                  <a:pt x="19" y="0"/>
                  <a:pt x="0" y="20"/>
                  <a:pt x="0" y="44"/>
                </a:cubicBezTo>
                <a:cubicBezTo>
                  <a:pt x="0" y="464"/>
                  <a:pt x="0" y="464"/>
                  <a:pt x="0" y="464"/>
                </a:cubicBezTo>
                <a:cubicBezTo>
                  <a:pt x="0" y="488"/>
                  <a:pt x="19" y="507"/>
                  <a:pt x="43" y="507"/>
                </a:cubicBezTo>
                <a:cubicBezTo>
                  <a:pt x="393" y="507"/>
                  <a:pt x="393" y="507"/>
                  <a:pt x="393" y="507"/>
                </a:cubicBezTo>
                <a:cubicBezTo>
                  <a:pt x="417" y="507"/>
                  <a:pt x="436" y="488"/>
                  <a:pt x="436" y="464"/>
                </a:cubicBezTo>
                <a:cubicBezTo>
                  <a:pt x="436" y="44"/>
                  <a:pt x="436" y="44"/>
                  <a:pt x="436" y="44"/>
                </a:cubicBezTo>
                <a:cubicBezTo>
                  <a:pt x="436" y="20"/>
                  <a:pt x="417" y="0"/>
                  <a:pt x="393" y="0"/>
                </a:cubicBezTo>
                <a:close/>
                <a:moveTo>
                  <a:pt x="422" y="464"/>
                </a:moveTo>
                <a:cubicBezTo>
                  <a:pt x="422" y="480"/>
                  <a:pt x="409" y="493"/>
                  <a:pt x="393" y="493"/>
                </a:cubicBezTo>
                <a:cubicBezTo>
                  <a:pt x="43" y="493"/>
                  <a:pt x="43" y="493"/>
                  <a:pt x="43" y="493"/>
                </a:cubicBezTo>
                <a:cubicBezTo>
                  <a:pt x="27" y="493"/>
                  <a:pt x="14" y="480"/>
                  <a:pt x="14" y="464"/>
                </a:cubicBezTo>
                <a:cubicBezTo>
                  <a:pt x="14" y="44"/>
                  <a:pt x="14" y="44"/>
                  <a:pt x="14" y="44"/>
                </a:cubicBezTo>
                <a:cubicBezTo>
                  <a:pt x="14" y="27"/>
                  <a:pt x="27" y="14"/>
                  <a:pt x="43" y="14"/>
                </a:cubicBezTo>
                <a:cubicBezTo>
                  <a:pt x="393" y="14"/>
                  <a:pt x="393" y="14"/>
                  <a:pt x="393" y="14"/>
                </a:cubicBezTo>
                <a:cubicBezTo>
                  <a:pt x="409" y="14"/>
                  <a:pt x="422" y="27"/>
                  <a:pt x="422" y="44"/>
                </a:cubicBezTo>
                <a:lnTo>
                  <a:pt x="422" y="464"/>
                </a:lnTo>
                <a:close/>
                <a:moveTo>
                  <a:pt x="357" y="52"/>
                </a:moveTo>
                <a:cubicBezTo>
                  <a:pt x="79" y="52"/>
                  <a:pt x="79" y="52"/>
                  <a:pt x="79" y="52"/>
                </a:cubicBezTo>
                <a:cubicBezTo>
                  <a:pt x="63" y="52"/>
                  <a:pt x="50" y="65"/>
                  <a:pt x="50" y="81"/>
                </a:cubicBezTo>
                <a:cubicBezTo>
                  <a:pt x="50" y="120"/>
                  <a:pt x="50" y="120"/>
                  <a:pt x="50" y="120"/>
                </a:cubicBezTo>
                <a:cubicBezTo>
                  <a:pt x="50" y="136"/>
                  <a:pt x="63" y="149"/>
                  <a:pt x="79" y="149"/>
                </a:cubicBezTo>
                <a:cubicBezTo>
                  <a:pt x="357" y="149"/>
                  <a:pt x="357" y="149"/>
                  <a:pt x="357" y="149"/>
                </a:cubicBezTo>
                <a:cubicBezTo>
                  <a:pt x="373" y="149"/>
                  <a:pt x="386" y="136"/>
                  <a:pt x="386" y="120"/>
                </a:cubicBezTo>
                <a:cubicBezTo>
                  <a:pt x="386" y="81"/>
                  <a:pt x="386" y="81"/>
                  <a:pt x="386" y="81"/>
                </a:cubicBezTo>
                <a:cubicBezTo>
                  <a:pt x="386" y="65"/>
                  <a:pt x="373" y="52"/>
                  <a:pt x="357" y="52"/>
                </a:cubicBezTo>
                <a:close/>
                <a:moveTo>
                  <a:pt x="372" y="120"/>
                </a:moveTo>
                <a:cubicBezTo>
                  <a:pt x="372" y="128"/>
                  <a:pt x="366" y="135"/>
                  <a:pt x="357" y="135"/>
                </a:cubicBezTo>
                <a:cubicBezTo>
                  <a:pt x="79" y="135"/>
                  <a:pt x="79" y="135"/>
                  <a:pt x="79" y="135"/>
                </a:cubicBezTo>
                <a:cubicBezTo>
                  <a:pt x="70" y="135"/>
                  <a:pt x="64" y="128"/>
                  <a:pt x="64" y="120"/>
                </a:cubicBezTo>
                <a:cubicBezTo>
                  <a:pt x="64" y="81"/>
                  <a:pt x="64" y="81"/>
                  <a:pt x="64" y="81"/>
                </a:cubicBezTo>
                <a:cubicBezTo>
                  <a:pt x="64" y="72"/>
                  <a:pt x="70" y="66"/>
                  <a:pt x="79" y="66"/>
                </a:cubicBezTo>
                <a:cubicBezTo>
                  <a:pt x="357" y="66"/>
                  <a:pt x="357" y="66"/>
                  <a:pt x="357" y="66"/>
                </a:cubicBezTo>
                <a:cubicBezTo>
                  <a:pt x="366" y="66"/>
                  <a:pt x="372" y="72"/>
                  <a:pt x="372" y="81"/>
                </a:cubicBezTo>
                <a:lnTo>
                  <a:pt x="372" y="120"/>
                </a:lnTo>
                <a:close/>
                <a:moveTo>
                  <a:pt x="119" y="182"/>
                </a:moveTo>
                <a:cubicBezTo>
                  <a:pt x="79" y="182"/>
                  <a:pt x="79" y="182"/>
                  <a:pt x="79" y="182"/>
                </a:cubicBezTo>
                <a:cubicBezTo>
                  <a:pt x="63" y="182"/>
                  <a:pt x="50" y="195"/>
                  <a:pt x="50" y="211"/>
                </a:cubicBezTo>
                <a:cubicBezTo>
                  <a:pt x="50" y="226"/>
                  <a:pt x="50" y="226"/>
                  <a:pt x="50" y="226"/>
                </a:cubicBezTo>
                <a:cubicBezTo>
                  <a:pt x="50" y="243"/>
                  <a:pt x="63" y="256"/>
                  <a:pt x="79" y="256"/>
                </a:cubicBezTo>
                <a:cubicBezTo>
                  <a:pt x="119" y="256"/>
                  <a:pt x="119" y="256"/>
                  <a:pt x="119" y="256"/>
                </a:cubicBezTo>
                <a:cubicBezTo>
                  <a:pt x="135" y="256"/>
                  <a:pt x="148" y="243"/>
                  <a:pt x="148" y="226"/>
                </a:cubicBezTo>
                <a:cubicBezTo>
                  <a:pt x="148" y="211"/>
                  <a:pt x="148" y="211"/>
                  <a:pt x="148" y="211"/>
                </a:cubicBezTo>
                <a:cubicBezTo>
                  <a:pt x="148" y="195"/>
                  <a:pt x="135" y="182"/>
                  <a:pt x="119" y="182"/>
                </a:cubicBezTo>
                <a:close/>
                <a:moveTo>
                  <a:pt x="134" y="226"/>
                </a:moveTo>
                <a:cubicBezTo>
                  <a:pt x="134" y="235"/>
                  <a:pt x="127" y="242"/>
                  <a:pt x="119" y="242"/>
                </a:cubicBezTo>
                <a:cubicBezTo>
                  <a:pt x="79" y="242"/>
                  <a:pt x="79" y="242"/>
                  <a:pt x="79" y="242"/>
                </a:cubicBezTo>
                <a:cubicBezTo>
                  <a:pt x="70" y="242"/>
                  <a:pt x="64" y="235"/>
                  <a:pt x="64" y="226"/>
                </a:cubicBezTo>
                <a:cubicBezTo>
                  <a:pt x="64" y="211"/>
                  <a:pt x="64" y="211"/>
                  <a:pt x="64" y="211"/>
                </a:cubicBezTo>
                <a:cubicBezTo>
                  <a:pt x="64" y="203"/>
                  <a:pt x="70" y="196"/>
                  <a:pt x="79" y="196"/>
                </a:cubicBezTo>
                <a:cubicBezTo>
                  <a:pt x="119" y="196"/>
                  <a:pt x="119" y="196"/>
                  <a:pt x="119" y="196"/>
                </a:cubicBezTo>
                <a:cubicBezTo>
                  <a:pt x="127" y="196"/>
                  <a:pt x="134" y="203"/>
                  <a:pt x="134" y="211"/>
                </a:cubicBezTo>
                <a:lnTo>
                  <a:pt x="134" y="226"/>
                </a:lnTo>
                <a:close/>
                <a:moveTo>
                  <a:pt x="238" y="182"/>
                </a:moveTo>
                <a:cubicBezTo>
                  <a:pt x="198" y="182"/>
                  <a:pt x="198" y="182"/>
                  <a:pt x="198" y="182"/>
                </a:cubicBezTo>
                <a:cubicBezTo>
                  <a:pt x="182" y="182"/>
                  <a:pt x="169" y="195"/>
                  <a:pt x="169" y="211"/>
                </a:cubicBezTo>
                <a:cubicBezTo>
                  <a:pt x="169" y="226"/>
                  <a:pt x="169" y="226"/>
                  <a:pt x="169" y="226"/>
                </a:cubicBezTo>
                <a:cubicBezTo>
                  <a:pt x="169" y="243"/>
                  <a:pt x="182" y="256"/>
                  <a:pt x="198" y="256"/>
                </a:cubicBezTo>
                <a:cubicBezTo>
                  <a:pt x="238" y="256"/>
                  <a:pt x="238" y="256"/>
                  <a:pt x="238" y="256"/>
                </a:cubicBezTo>
                <a:cubicBezTo>
                  <a:pt x="254" y="256"/>
                  <a:pt x="267" y="243"/>
                  <a:pt x="267" y="226"/>
                </a:cubicBezTo>
                <a:cubicBezTo>
                  <a:pt x="267" y="211"/>
                  <a:pt x="267" y="211"/>
                  <a:pt x="267" y="211"/>
                </a:cubicBezTo>
                <a:cubicBezTo>
                  <a:pt x="267" y="195"/>
                  <a:pt x="254" y="182"/>
                  <a:pt x="238" y="182"/>
                </a:cubicBezTo>
                <a:close/>
                <a:moveTo>
                  <a:pt x="253" y="226"/>
                </a:moveTo>
                <a:cubicBezTo>
                  <a:pt x="253" y="235"/>
                  <a:pt x="246" y="242"/>
                  <a:pt x="238" y="242"/>
                </a:cubicBezTo>
                <a:cubicBezTo>
                  <a:pt x="198" y="242"/>
                  <a:pt x="198" y="242"/>
                  <a:pt x="198" y="242"/>
                </a:cubicBezTo>
                <a:cubicBezTo>
                  <a:pt x="190" y="242"/>
                  <a:pt x="183" y="235"/>
                  <a:pt x="183" y="226"/>
                </a:cubicBezTo>
                <a:cubicBezTo>
                  <a:pt x="183" y="211"/>
                  <a:pt x="183" y="211"/>
                  <a:pt x="183" y="211"/>
                </a:cubicBezTo>
                <a:cubicBezTo>
                  <a:pt x="183" y="203"/>
                  <a:pt x="190" y="196"/>
                  <a:pt x="198" y="196"/>
                </a:cubicBezTo>
                <a:cubicBezTo>
                  <a:pt x="238" y="196"/>
                  <a:pt x="238" y="196"/>
                  <a:pt x="238" y="196"/>
                </a:cubicBezTo>
                <a:cubicBezTo>
                  <a:pt x="246" y="196"/>
                  <a:pt x="253" y="203"/>
                  <a:pt x="253" y="211"/>
                </a:cubicBezTo>
                <a:lnTo>
                  <a:pt x="253" y="226"/>
                </a:lnTo>
                <a:close/>
                <a:moveTo>
                  <a:pt x="357" y="182"/>
                </a:moveTo>
                <a:cubicBezTo>
                  <a:pt x="317" y="182"/>
                  <a:pt x="317" y="182"/>
                  <a:pt x="317" y="182"/>
                </a:cubicBezTo>
                <a:cubicBezTo>
                  <a:pt x="301" y="182"/>
                  <a:pt x="288" y="195"/>
                  <a:pt x="288" y="211"/>
                </a:cubicBezTo>
                <a:cubicBezTo>
                  <a:pt x="288" y="226"/>
                  <a:pt x="288" y="226"/>
                  <a:pt x="288" y="226"/>
                </a:cubicBezTo>
                <a:cubicBezTo>
                  <a:pt x="288" y="243"/>
                  <a:pt x="301" y="256"/>
                  <a:pt x="317" y="256"/>
                </a:cubicBezTo>
                <a:cubicBezTo>
                  <a:pt x="357" y="256"/>
                  <a:pt x="357" y="256"/>
                  <a:pt x="357" y="256"/>
                </a:cubicBezTo>
                <a:cubicBezTo>
                  <a:pt x="373" y="256"/>
                  <a:pt x="386" y="243"/>
                  <a:pt x="386" y="226"/>
                </a:cubicBezTo>
                <a:cubicBezTo>
                  <a:pt x="386" y="211"/>
                  <a:pt x="386" y="211"/>
                  <a:pt x="386" y="211"/>
                </a:cubicBezTo>
                <a:cubicBezTo>
                  <a:pt x="386" y="195"/>
                  <a:pt x="373" y="182"/>
                  <a:pt x="357" y="182"/>
                </a:cubicBezTo>
                <a:close/>
                <a:moveTo>
                  <a:pt x="372" y="226"/>
                </a:moveTo>
                <a:cubicBezTo>
                  <a:pt x="372" y="235"/>
                  <a:pt x="366" y="242"/>
                  <a:pt x="357" y="242"/>
                </a:cubicBezTo>
                <a:cubicBezTo>
                  <a:pt x="317" y="242"/>
                  <a:pt x="317" y="242"/>
                  <a:pt x="317" y="242"/>
                </a:cubicBezTo>
                <a:cubicBezTo>
                  <a:pt x="309" y="242"/>
                  <a:pt x="302" y="235"/>
                  <a:pt x="302" y="226"/>
                </a:cubicBezTo>
                <a:cubicBezTo>
                  <a:pt x="302" y="211"/>
                  <a:pt x="302" y="211"/>
                  <a:pt x="302" y="211"/>
                </a:cubicBezTo>
                <a:cubicBezTo>
                  <a:pt x="302" y="203"/>
                  <a:pt x="309" y="196"/>
                  <a:pt x="317" y="196"/>
                </a:cubicBezTo>
                <a:cubicBezTo>
                  <a:pt x="357" y="196"/>
                  <a:pt x="357" y="196"/>
                  <a:pt x="357" y="196"/>
                </a:cubicBezTo>
                <a:cubicBezTo>
                  <a:pt x="366" y="196"/>
                  <a:pt x="372" y="203"/>
                  <a:pt x="372" y="211"/>
                </a:cubicBezTo>
                <a:lnTo>
                  <a:pt x="372" y="226"/>
                </a:lnTo>
                <a:close/>
                <a:moveTo>
                  <a:pt x="119" y="279"/>
                </a:moveTo>
                <a:cubicBezTo>
                  <a:pt x="79" y="279"/>
                  <a:pt x="79" y="279"/>
                  <a:pt x="79" y="279"/>
                </a:cubicBezTo>
                <a:cubicBezTo>
                  <a:pt x="63" y="279"/>
                  <a:pt x="50" y="292"/>
                  <a:pt x="50" y="308"/>
                </a:cubicBezTo>
                <a:cubicBezTo>
                  <a:pt x="50" y="323"/>
                  <a:pt x="50" y="323"/>
                  <a:pt x="50" y="323"/>
                </a:cubicBezTo>
                <a:cubicBezTo>
                  <a:pt x="50" y="339"/>
                  <a:pt x="63" y="353"/>
                  <a:pt x="79" y="353"/>
                </a:cubicBezTo>
                <a:cubicBezTo>
                  <a:pt x="119" y="353"/>
                  <a:pt x="119" y="353"/>
                  <a:pt x="119" y="353"/>
                </a:cubicBezTo>
                <a:cubicBezTo>
                  <a:pt x="135" y="353"/>
                  <a:pt x="148" y="339"/>
                  <a:pt x="148" y="323"/>
                </a:cubicBezTo>
                <a:cubicBezTo>
                  <a:pt x="148" y="308"/>
                  <a:pt x="148" y="308"/>
                  <a:pt x="148" y="308"/>
                </a:cubicBezTo>
                <a:cubicBezTo>
                  <a:pt x="148" y="292"/>
                  <a:pt x="135" y="279"/>
                  <a:pt x="119" y="279"/>
                </a:cubicBezTo>
                <a:close/>
                <a:moveTo>
                  <a:pt x="134" y="323"/>
                </a:moveTo>
                <a:cubicBezTo>
                  <a:pt x="134" y="332"/>
                  <a:pt x="127" y="339"/>
                  <a:pt x="119" y="339"/>
                </a:cubicBezTo>
                <a:cubicBezTo>
                  <a:pt x="79" y="339"/>
                  <a:pt x="79" y="339"/>
                  <a:pt x="79" y="339"/>
                </a:cubicBezTo>
                <a:cubicBezTo>
                  <a:pt x="70" y="339"/>
                  <a:pt x="64" y="332"/>
                  <a:pt x="64" y="323"/>
                </a:cubicBezTo>
                <a:cubicBezTo>
                  <a:pt x="64" y="308"/>
                  <a:pt x="64" y="308"/>
                  <a:pt x="64" y="308"/>
                </a:cubicBezTo>
                <a:cubicBezTo>
                  <a:pt x="64" y="300"/>
                  <a:pt x="70" y="293"/>
                  <a:pt x="79" y="293"/>
                </a:cubicBezTo>
                <a:cubicBezTo>
                  <a:pt x="119" y="293"/>
                  <a:pt x="119" y="293"/>
                  <a:pt x="119" y="293"/>
                </a:cubicBezTo>
                <a:cubicBezTo>
                  <a:pt x="127" y="293"/>
                  <a:pt x="134" y="300"/>
                  <a:pt x="134" y="308"/>
                </a:cubicBezTo>
                <a:lnTo>
                  <a:pt x="134" y="323"/>
                </a:lnTo>
                <a:close/>
                <a:moveTo>
                  <a:pt x="238" y="279"/>
                </a:moveTo>
                <a:cubicBezTo>
                  <a:pt x="198" y="279"/>
                  <a:pt x="198" y="279"/>
                  <a:pt x="198" y="279"/>
                </a:cubicBezTo>
                <a:cubicBezTo>
                  <a:pt x="182" y="279"/>
                  <a:pt x="169" y="292"/>
                  <a:pt x="169" y="308"/>
                </a:cubicBezTo>
                <a:cubicBezTo>
                  <a:pt x="169" y="323"/>
                  <a:pt x="169" y="323"/>
                  <a:pt x="169" y="323"/>
                </a:cubicBezTo>
                <a:cubicBezTo>
                  <a:pt x="169" y="339"/>
                  <a:pt x="182" y="353"/>
                  <a:pt x="198" y="353"/>
                </a:cubicBezTo>
                <a:cubicBezTo>
                  <a:pt x="238" y="353"/>
                  <a:pt x="238" y="353"/>
                  <a:pt x="238" y="353"/>
                </a:cubicBezTo>
                <a:cubicBezTo>
                  <a:pt x="254" y="353"/>
                  <a:pt x="267" y="339"/>
                  <a:pt x="267" y="323"/>
                </a:cubicBezTo>
                <a:cubicBezTo>
                  <a:pt x="267" y="308"/>
                  <a:pt x="267" y="308"/>
                  <a:pt x="267" y="308"/>
                </a:cubicBezTo>
                <a:cubicBezTo>
                  <a:pt x="267" y="292"/>
                  <a:pt x="254" y="279"/>
                  <a:pt x="238" y="279"/>
                </a:cubicBezTo>
                <a:close/>
                <a:moveTo>
                  <a:pt x="253" y="323"/>
                </a:moveTo>
                <a:cubicBezTo>
                  <a:pt x="253" y="332"/>
                  <a:pt x="246" y="339"/>
                  <a:pt x="238" y="339"/>
                </a:cubicBezTo>
                <a:cubicBezTo>
                  <a:pt x="198" y="339"/>
                  <a:pt x="198" y="339"/>
                  <a:pt x="198" y="339"/>
                </a:cubicBezTo>
                <a:cubicBezTo>
                  <a:pt x="190" y="339"/>
                  <a:pt x="183" y="332"/>
                  <a:pt x="183" y="323"/>
                </a:cubicBezTo>
                <a:cubicBezTo>
                  <a:pt x="183" y="308"/>
                  <a:pt x="183" y="308"/>
                  <a:pt x="183" y="308"/>
                </a:cubicBezTo>
                <a:cubicBezTo>
                  <a:pt x="183" y="300"/>
                  <a:pt x="190" y="293"/>
                  <a:pt x="198" y="293"/>
                </a:cubicBezTo>
                <a:cubicBezTo>
                  <a:pt x="238" y="293"/>
                  <a:pt x="238" y="293"/>
                  <a:pt x="238" y="293"/>
                </a:cubicBezTo>
                <a:cubicBezTo>
                  <a:pt x="246" y="293"/>
                  <a:pt x="253" y="300"/>
                  <a:pt x="253" y="308"/>
                </a:cubicBezTo>
                <a:lnTo>
                  <a:pt x="253" y="323"/>
                </a:lnTo>
                <a:close/>
                <a:moveTo>
                  <a:pt x="357" y="279"/>
                </a:moveTo>
                <a:cubicBezTo>
                  <a:pt x="317" y="279"/>
                  <a:pt x="317" y="279"/>
                  <a:pt x="317" y="279"/>
                </a:cubicBezTo>
                <a:cubicBezTo>
                  <a:pt x="301" y="279"/>
                  <a:pt x="288" y="292"/>
                  <a:pt x="288" y="308"/>
                </a:cubicBezTo>
                <a:cubicBezTo>
                  <a:pt x="288" y="323"/>
                  <a:pt x="288" y="323"/>
                  <a:pt x="288" y="323"/>
                </a:cubicBezTo>
                <a:cubicBezTo>
                  <a:pt x="288" y="339"/>
                  <a:pt x="301" y="353"/>
                  <a:pt x="317" y="353"/>
                </a:cubicBezTo>
                <a:cubicBezTo>
                  <a:pt x="357" y="353"/>
                  <a:pt x="357" y="353"/>
                  <a:pt x="357" y="353"/>
                </a:cubicBezTo>
                <a:cubicBezTo>
                  <a:pt x="373" y="353"/>
                  <a:pt x="386" y="339"/>
                  <a:pt x="386" y="323"/>
                </a:cubicBezTo>
                <a:cubicBezTo>
                  <a:pt x="386" y="308"/>
                  <a:pt x="386" y="308"/>
                  <a:pt x="386" y="308"/>
                </a:cubicBezTo>
                <a:cubicBezTo>
                  <a:pt x="386" y="292"/>
                  <a:pt x="373" y="279"/>
                  <a:pt x="357" y="279"/>
                </a:cubicBezTo>
                <a:close/>
                <a:moveTo>
                  <a:pt x="372" y="323"/>
                </a:moveTo>
                <a:cubicBezTo>
                  <a:pt x="372" y="332"/>
                  <a:pt x="366" y="339"/>
                  <a:pt x="357" y="339"/>
                </a:cubicBezTo>
                <a:cubicBezTo>
                  <a:pt x="317" y="339"/>
                  <a:pt x="317" y="339"/>
                  <a:pt x="317" y="339"/>
                </a:cubicBezTo>
                <a:cubicBezTo>
                  <a:pt x="309" y="339"/>
                  <a:pt x="302" y="332"/>
                  <a:pt x="302" y="323"/>
                </a:cubicBezTo>
                <a:cubicBezTo>
                  <a:pt x="302" y="308"/>
                  <a:pt x="302" y="308"/>
                  <a:pt x="302" y="308"/>
                </a:cubicBezTo>
                <a:cubicBezTo>
                  <a:pt x="302" y="300"/>
                  <a:pt x="309" y="293"/>
                  <a:pt x="317" y="293"/>
                </a:cubicBezTo>
                <a:cubicBezTo>
                  <a:pt x="357" y="293"/>
                  <a:pt x="357" y="293"/>
                  <a:pt x="357" y="293"/>
                </a:cubicBezTo>
                <a:cubicBezTo>
                  <a:pt x="366" y="293"/>
                  <a:pt x="372" y="300"/>
                  <a:pt x="372" y="308"/>
                </a:cubicBezTo>
                <a:lnTo>
                  <a:pt x="372" y="323"/>
                </a:lnTo>
                <a:close/>
                <a:moveTo>
                  <a:pt x="119" y="376"/>
                </a:moveTo>
                <a:cubicBezTo>
                  <a:pt x="79" y="376"/>
                  <a:pt x="79" y="376"/>
                  <a:pt x="79" y="376"/>
                </a:cubicBezTo>
                <a:cubicBezTo>
                  <a:pt x="63" y="376"/>
                  <a:pt x="50" y="389"/>
                  <a:pt x="50" y="405"/>
                </a:cubicBezTo>
                <a:cubicBezTo>
                  <a:pt x="50" y="420"/>
                  <a:pt x="50" y="420"/>
                  <a:pt x="50" y="420"/>
                </a:cubicBezTo>
                <a:cubicBezTo>
                  <a:pt x="50" y="436"/>
                  <a:pt x="63" y="449"/>
                  <a:pt x="79" y="449"/>
                </a:cubicBezTo>
                <a:cubicBezTo>
                  <a:pt x="119" y="449"/>
                  <a:pt x="119" y="449"/>
                  <a:pt x="119" y="449"/>
                </a:cubicBezTo>
                <a:cubicBezTo>
                  <a:pt x="135" y="449"/>
                  <a:pt x="148" y="436"/>
                  <a:pt x="148" y="420"/>
                </a:cubicBezTo>
                <a:cubicBezTo>
                  <a:pt x="148" y="405"/>
                  <a:pt x="148" y="405"/>
                  <a:pt x="148" y="405"/>
                </a:cubicBezTo>
                <a:cubicBezTo>
                  <a:pt x="148" y="389"/>
                  <a:pt x="135" y="376"/>
                  <a:pt x="119" y="376"/>
                </a:cubicBezTo>
                <a:close/>
                <a:moveTo>
                  <a:pt x="134" y="420"/>
                </a:moveTo>
                <a:cubicBezTo>
                  <a:pt x="134" y="429"/>
                  <a:pt x="127" y="435"/>
                  <a:pt x="119" y="435"/>
                </a:cubicBezTo>
                <a:cubicBezTo>
                  <a:pt x="79" y="435"/>
                  <a:pt x="79" y="435"/>
                  <a:pt x="79" y="435"/>
                </a:cubicBezTo>
                <a:cubicBezTo>
                  <a:pt x="70" y="435"/>
                  <a:pt x="64" y="429"/>
                  <a:pt x="64" y="420"/>
                </a:cubicBezTo>
                <a:cubicBezTo>
                  <a:pt x="64" y="405"/>
                  <a:pt x="64" y="405"/>
                  <a:pt x="64" y="405"/>
                </a:cubicBezTo>
                <a:cubicBezTo>
                  <a:pt x="64" y="397"/>
                  <a:pt x="70" y="390"/>
                  <a:pt x="79" y="390"/>
                </a:cubicBezTo>
                <a:cubicBezTo>
                  <a:pt x="119" y="390"/>
                  <a:pt x="119" y="390"/>
                  <a:pt x="119" y="390"/>
                </a:cubicBezTo>
                <a:cubicBezTo>
                  <a:pt x="127" y="390"/>
                  <a:pt x="134" y="397"/>
                  <a:pt x="134" y="405"/>
                </a:cubicBezTo>
                <a:lnTo>
                  <a:pt x="134" y="420"/>
                </a:lnTo>
                <a:close/>
                <a:moveTo>
                  <a:pt x="238" y="376"/>
                </a:moveTo>
                <a:cubicBezTo>
                  <a:pt x="198" y="376"/>
                  <a:pt x="198" y="376"/>
                  <a:pt x="198" y="376"/>
                </a:cubicBezTo>
                <a:cubicBezTo>
                  <a:pt x="182" y="376"/>
                  <a:pt x="169" y="389"/>
                  <a:pt x="169" y="405"/>
                </a:cubicBezTo>
                <a:cubicBezTo>
                  <a:pt x="169" y="420"/>
                  <a:pt x="169" y="420"/>
                  <a:pt x="169" y="420"/>
                </a:cubicBezTo>
                <a:cubicBezTo>
                  <a:pt x="169" y="436"/>
                  <a:pt x="182" y="449"/>
                  <a:pt x="198" y="449"/>
                </a:cubicBezTo>
                <a:cubicBezTo>
                  <a:pt x="238" y="449"/>
                  <a:pt x="238" y="449"/>
                  <a:pt x="238" y="449"/>
                </a:cubicBezTo>
                <a:cubicBezTo>
                  <a:pt x="254" y="449"/>
                  <a:pt x="267" y="436"/>
                  <a:pt x="267" y="420"/>
                </a:cubicBezTo>
                <a:cubicBezTo>
                  <a:pt x="267" y="405"/>
                  <a:pt x="267" y="405"/>
                  <a:pt x="267" y="405"/>
                </a:cubicBezTo>
                <a:cubicBezTo>
                  <a:pt x="267" y="389"/>
                  <a:pt x="254" y="376"/>
                  <a:pt x="238" y="376"/>
                </a:cubicBezTo>
                <a:close/>
                <a:moveTo>
                  <a:pt x="253" y="420"/>
                </a:moveTo>
                <a:cubicBezTo>
                  <a:pt x="253" y="429"/>
                  <a:pt x="246" y="435"/>
                  <a:pt x="238" y="435"/>
                </a:cubicBezTo>
                <a:cubicBezTo>
                  <a:pt x="198" y="435"/>
                  <a:pt x="198" y="435"/>
                  <a:pt x="198" y="435"/>
                </a:cubicBezTo>
                <a:cubicBezTo>
                  <a:pt x="190" y="435"/>
                  <a:pt x="183" y="429"/>
                  <a:pt x="183" y="420"/>
                </a:cubicBezTo>
                <a:cubicBezTo>
                  <a:pt x="183" y="405"/>
                  <a:pt x="183" y="405"/>
                  <a:pt x="183" y="405"/>
                </a:cubicBezTo>
                <a:cubicBezTo>
                  <a:pt x="183" y="397"/>
                  <a:pt x="190" y="390"/>
                  <a:pt x="198" y="390"/>
                </a:cubicBezTo>
                <a:cubicBezTo>
                  <a:pt x="238" y="390"/>
                  <a:pt x="238" y="390"/>
                  <a:pt x="238" y="390"/>
                </a:cubicBezTo>
                <a:cubicBezTo>
                  <a:pt x="246" y="390"/>
                  <a:pt x="253" y="397"/>
                  <a:pt x="253" y="405"/>
                </a:cubicBezTo>
                <a:lnTo>
                  <a:pt x="253" y="420"/>
                </a:lnTo>
                <a:close/>
                <a:moveTo>
                  <a:pt x="357" y="376"/>
                </a:moveTo>
                <a:cubicBezTo>
                  <a:pt x="317" y="376"/>
                  <a:pt x="317" y="376"/>
                  <a:pt x="317" y="376"/>
                </a:cubicBezTo>
                <a:cubicBezTo>
                  <a:pt x="301" y="376"/>
                  <a:pt x="288" y="389"/>
                  <a:pt x="288" y="405"/>
                </a:cubicBezTo>
                <a:cubicBezTo>
                  <a:pt x="288" y="420"/>
                  <a:pt x="288" y="420"/>
                  <a:pt x="288" y="420"/>
                </a:cubicBezTo>
                <a:cubicBezTo>
                  <a:pt x="288" y="436"/>
                  <a:pt x="301" y="449"/>
                  <a:pt x="317" y="449"/>
                </a:cubicBezTo>
                <a:cubicBezTo>
                  <a:pt x="357" y="449"/>
                  <a:pt x="357" y="449"/>
                  <a:pt x="357" y="449"/>
                </a:cubicBezTo>
                <a:cubicBezTo>
                  <a:pt x="373" y="449"/>
                  <a:pt x="386" y="436"/>
                  <a:pt x="386" y="420"/>
                </a:cubicBezTo>
                <a:cubicBezTo>
                  <a:pt x="386" y="405"/>
                  <a:pt x="386" y="405"/>
                  <a:pt x="386" y="405"/>
                </a:cubicBezTo>
                <a:cubicBezTo>
                  <a:pt x="386" y="389"/>
                  <a:pt x="373" y="376"/>
                  <a:pt x="357" y="376"/>
                </a:cubicBezTo>
                <a:close/>
                <a:moveTo>
                  <a:pt x="372" y="420"/>
                </a:moveTo>
                <a:cubicBezTo>
                  <a:pt x="372" y="429"/>
                  <a:pt x="366" y="435"/>
                  <a:pt x="357" y="435"/>
                </a:cubicBezTo>
                <a:cubicBezTo>
                  <a:pt x="317" y="435"/>
                  <a:pt x="317" y="435"/>
                  <a:pt x="317" y="435"/>
                </a:cubicBezTo>
                <a:cubicBezTo>
                  <a:pt x="309" y="435"/>
                  <a:pt x="302" y="429"/>
                  <a:pt x="302" y="420"/>
                </a:cubicBezTo>
                <a:cubicBezTo>
                  <a:pt x="302" y="405"/>
                  <a:pt x="302" y="405"/>
                  <a:pt x="302" y="405"/>
                </a:cubicBezTo>
                <a:cubicBezTo>
                  <a:pt x="302" y="397"/>
                  <a:pt x="309" y="390"/>
                  <a:pt x="317" y="390"/>
                </a:cubicBezTo>
                <a:cubicBezTo>
                  <a:pt x="357" y="390"/>
                  <a:pt x="357" y="390"/>
                  <a:pt x="357" y="390"/>
                </a:cubicBezTo>
                <a:cubicBezTo>
                  <a:pt x="366" y="390"/>
                  <a:pt x="372" y="397"/>
                  <a:pt x="372" y="405"/>
                </a:cubicBezTo>
                <a:lnTo>
                  <a:pt x="372" y="420"/>
                </a:lnTo>
                <a:close/>
                <a:moveTo>
                  <a:pt x="322" y="543"/>
                </a:moveTo>
                <a:cubicBezTo>
                  <a:pt x="318" y="543"/>
                  <a:pt x="315" y="547"/>
                  <a:pt x="315" y="550"/>
                </a:cubicBezTo>
                <a:cubicBezTo>
                  <a:pt x="315" y="619"/>
                  <a:pt x="315" y="619"/>
                  <a:pt x="315" y="619"/>
                </a:cubicBezTo>
                <a:cubicBezTo>
                  <a:pt x="315" y="635"/>
                  <a:pt x="302" y="649"/>
                  <a:pt x="286" y="649"/>
                </a:cubicBezTo>
                <a:cubicBezTo>
                  <a:pt x="267" y="649"/>
                  <a:pt x="267" y="649"/>
                  <a:pt x="267" y="649"/>
                </a:cubicBezTo>
                <a:cubicBezTo>
                  <a:pt x="267" y="550"/>
                  <a:pt x="267" y="550"/>
                  <a:pt x="267" y="550"/>
                </a:cubicBezTo>
                <a:cubicBezTo>
                  <a:pt x="267" y="547"/>
                  <a:pt x="264" y="543"/>
                  <a:pt x="260" y="543"/>
                </a:cubicBezTo>
                <a:cubicBezTo>
                  <a:pt x="194" y="543"/>
                  <a:pt x="194" y="543"/>
                  <a:pt x="194" y="543"/>
                </a:cubicBezTo>
                <a:cubicBezTo>
                  <a:pt x="191" y="543"/>
                  <a:pt x="187" y="547"/>
                  <a:pt x="187" y="550"/>
                </a:cubicBezTo>
                <a:cubicBezTo>
                  <a:pt x="187" y="649"/>
                  <a:pt x="187" y="649"/>
                  <a:pt x="187" y="649"/>
                </a:cubicBezTo>
                <a:cubicBezTo>
                  <a:pt x="103" y="649"/>
                  <a:pt x="103" y="649"/>
                  <a:pt x="103" y="649"/>
                </a:cubicBezTo>
                <a:cubicBezTo>
                  <a:pt x="87" y="649"/>
                  <a:pt x="74" y="635"/>
                  <a:pt x="74" y="619"/>
                </a:cubicBezTo>
                <a:cubicBezTo>
                  <a:pt x="74" y="550"/>
                  <a:pt x="74" y="550"/>
                  <a:pt x="74" y="550"/>
                </a:cubicBezTo>
                <a:cubicBezTo>
                  <a:pt x="74" y="547"/>
                  <a:pt x="71" y="543"/>
                  <a:pt x="67" y="543"/>
                </a:cubicBezTo>
                <a:cubicBezTo>
                  <a:pt x="63" y="543"/>
                  <a:pt x="60" y="547"/>
                  <a:pt x="60" y="550"/>
                </a:cubicBezTo>
                <a:cubicBezTo>
                  <a:pt x="60" y="619"/>
                  <a:pt x="60" y="619"/>
                  <a:pt x="60" y="619"/>
                </a:cubicBezTo>
                <a:cubicBezTo>
                  <a:pt x="60" y="643"/>
                  <a:pt x="79" y="663"/>
                  <a:pt x="103" y="663"/>
                </a:cubicBezTo>
                <a:cubicBezTo>
                  <a:pt x="286" y="663"/>
                  <a:pt x="286" y="663"/>
                  <a:pt x="286" y="663"/>
                </a:cubicBezTo>
                <a:cubicBezTo>
                  <a:pt x="310" y="663"/>
                  <a:pt x="329" y="643"/>
                  <a:pt x="329" y="619"/>
                </a:cubicBezTo>
                <a:cubicBezTo>
                  <a:pt x="329" y="550"/>
                  <a:pt x="329" y="550"/>
                  <a:pt x="329" y="550"/>
                </a:cubicBezTo>
                <a:cubicBezTo>
                  <a:pt x="329" y="547"/>
                  <a:pt x="326" y="543"/>
                  <a:pt x="322" y="543"/>
                </a:cubicBezTo>
                <a:close/>
                <a:moveTo>
                  <a:pt x="201" y="557"/>
                </a:moveTo>
                <a:cubicBezTo>
                  <a:pt x="253" y="557"/>
                  <a:pt x="253" y="557"/>
                  <a:pt x="253" y="557"/>
                </a:cubicBezTo>
                <a:cubicBezTo>
                  <a:pt x="253" y="649"/>
                  <a:pt x="253" y="649"/>
                  <a:pt x="253" y="649"/>
                </a:cubicBezTo>
                <a:cubicBezTo>
                  <a:pt x="201" y="649"/>
                  <a:pt x="201" y="649"/>
                  <a:pt x="201" y="649"/>
                </a:cubicBezTo>
                <a:lnTo>
                  <a:pt x="201" y="557"/>
                </a:lnTo>
                <a:close/>
                <a:moveTo>
                  <a:pt x="479" y="195"/>
                </a:moveTo>
                <a:cubicBezTo>
                  <a:pt x="479" y="464"/>
                  <a:pt x="479" y="464"/>
                  <a:pt x="479" y="464"/>
                </a:cubicBezTo>
                <a:cubicBezTo>
                  <a:pt x="479" y="468"/>
                  <a:pt x="476" y="471"/>
                  <a:pt x="472" y="471"/>
                </a:cubicBezTo>
                <a:cubicBezTo>
                  <a:pt x="469" y="471"/>
                  <a:pt x="465" y="468"/>
                  <a:pt x="465" y="464"/>
                </a:cubicBezTo>
                <a:cubicBezTo>
                  <a:pt x="465" y="195"/>
                  <a:pt x="465" y="195"/>
                  <a:pt x="465" y="195"/>
                </a:cubicBezTo>
                <a:cubicBezTo>
                  <a:pt x="465" y="191"/>
                  <a:pt x="469" y="188"/>
                  <a:pt x="472" y="188"/>
                </a:cubicBezTo>
                <a:cubicBezTo>
                  <a:pt x="476" y="188"/>
                  <a:pt x="479" y="191"/>
                  <a:pt x="479"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5" name="Oval 24"/>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3" name="Freeform 120"/>
          <p:cNvSpPr>
            <a:spLocks noEditPoints="1"/>
          </p:cNvSpPr>
          <p:nvPr/>
        </p:nvSpPr>
        <p:spPr bwMode="auto">
          <a:xfrm>
            <a:off x="10167741" y="3289378"/>
            <a:ext cx="575505" cy="577265"/>
          </a:xfrm>
          <a:custGeom>
            <a:avLst/>
            <a:gdLst>
              <a:gd name="T0" fmla="*/ 498 w 558"/>
              <a:gd name="T1" fmla="*/ 298 h 559"/>
              <a:gd name="T2" fmla="*/ 488 w 558"/>
              <a:gd name="T3" fmla="*/ 288 h 559"/>
              <a:gd name="T4" fmla="*/ 452 w 558"/>
              <a:gd name="T5" fmla="*/ 217 h 559"/>
              <a:gd name="T6" fmla="*/ 554 w 558"/>
              <a:gd name="T7" fmla="*/ 113 h 559"/>
              <a:gd name="T8" fmla="*/ 450 w 558"/>
              <a:gd name="T9" fmla="*/ 6 h 559"/>
              <a:gd name="T10" fmla="*/ 343 w 558"/>
              <a:gd name="T11" fmla="*/ 103 h 559"/>
              <a:gd name="T12" fmla="*/ 290 w 558"/>
              <a:gd name="T13" fmla="*/ 61 h 559"/>
              <a:gd name="T14" fmla="*/ 326 w 558"/>
              <a:gd name="T15" fmla="*/ 106 h 559"/>
              <a:gd name="T16" fmla="*/ 113 w 558"/>
              <a:gd name="T17" fmla="*/ 0 h 559"/>
              <a:gd name="T18" fmla="*/ 97 w 558"/>
              <a:gd name="T19" fmla="*/ 224 h 559"/>
              <a:gd name="T20" fmla="*/ 61 w 558"/>
              <a:gd name="T21" fmla="*/ 270 h 559"/>
              <a:gd name="T22" fmla="*/ 106 w 558"/>
              <a:gd name="T23" fmla="*/ 235 h 559"/>
              <a:gd name="T24" fmla="*/ 7 w 558"/>
              <a:gd name="T25" fmla="*/ 334 h 559"/>
              <a:gd name="T26" fmla="*/ 0 w 558"/>
              <a:gd name="T27" fmla="*/ 552 h 559"/>
              <a:gd name="T28" fmla="*/ 219 w 558"/>
              <a:gd name="T29" fmla="*/ 559 h 559"/>
              <a:gd name="T30" fmla="*/ 226 w 558"/>
              <a:gd name="T31" fmla="*/ 341 h 559"/>
              <a:gd name="T32" fmla="*/ 120 w 558"/>
              <a:gd name="T33" fmla="*/ 334 h 559"/>
              <a:gd name="T34" fmla="*/ 155 w 558"/>
              <a:gd name="T35" fmla="*/ 270 h 559"/>
              <a:gd name="T36" fmla="*/ 165 w 558"/>
              <a:gd name="T37" fmla="*/ 270 h 559"/>
              <a:gd name="T38" fmla="*/ 129 w 558"/>
              <a:gd name="T39" fmla="*/ 224 h 559"/>
              <a:gd name="T40" fmla="*/ 326 w 558"/>
              <a:gd name="T41" fmla="*/ 120 h 559"/>
              <a:gd name="T42" fmla="*/ 290 w 558"/>
              <a:gd name="T43" fmla="*/ 165 h 559"/>
              <a:gd name="T44" fmla="*/ 300 w 558"/>
              <a:gd name="T45" fmla="*/ 165 h 559"/>
              <a:gd name="T46" fmla="*/ 438 w 558"/>
              <a:gd name="T47" fmla="*/ 217 h 559"/>
              <a:gd name="T48" fmla="*/ 403 w 558"/>
              <a:gd name="T49" fmla="*/ 288 h 559"/>
              <a:gd name="T50" fmla="*/ 393 w 558"/>
              <a:gd name="T51" fmla="*/ 298 h 559"/>
              <a:gd name="T52" fmla="*/ 333 w 558"/>
              <a:gd name="T53" fmla="*/ 446 h 559"/>
              <a:gd name="T54" fmla="*/ 558 w 558"/>
              <a:gd name="T55" fmla="*/ 446 h 559"/>
              <a:gd name="T56" fmla="*/ 212 w 558"/>
              <a:gd name="T57" fmla="*/ 545 h 559"/>
              <a:gd name="T58" fmla="*/ 14 w 558"/>
              <a:gd name="T59" fmla="*/ 348 h 559"/>
              <a:gd name="T60" fmla="*/ 212 w 558"/>
              <a:gd name="T61" fmla="*/ 545 h 559"/>
              <a:gd name="T62" fmla="*/ 113 w 558"/>
              <a:gd name="T63" fmla="*/ 211 h 559"/>
              <a:gd name="T64" fmla="*/ 14 w 558"/>
              <a:gd name="T65" fmla="*/ 113 h 559"/>
              <a:gd name="T66" fmla="*/ 212 w 558"/>
              <a:gd name="T67" fmla="*/ 113 h 559"/>
              <a:gd name="T68" fmla="*/ 445 w 558"/>
              <a:gd name="T69" fmla="*/ 21 h 559"/>
              <a:gd name="T70" fmla="*/ 445 w 558"/>
              <a:gd name="T71" fmla="*/ 204 h 559"/>
              <a:gd name="T72" fmla="*/ 445 w 558"/>
              <a:gd name="T73" fmla="*/ 21 h 559"/>
              <a:gd name="T74" fmla="*/ 347 w 558"/>
              <a:gd name="T75" fmla="*/ 446 h 559"/>
              <a:gd name="T76" fmla="*/ 544 w 558"/>
              <a:gd name="T77"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 h="559">
                <a:moveTo>
                  <a:pt x="461" y="335"/>
                </a:moveTo>
                <a:cubicBezTo>
                  <a:pt x="498" y="298"/>
                  <a:pt x="498" y="298"/>
                  <a:pt x="498" y="298"/>
                </a:cubicBezTo>
                <a:cubicBezTo>
                  <a:pt x="500" y="295"/>
                  <a:pt x="500" y="291"/>
                  <a:pt x="498" y="288"/>
                </a:cubicBezTo>
                <a:cubicBezTo>
                  <a:pt x="495" y="285"/>
                  <a:pt x="490" y="285"/>
                  <a:pt x="488" y="288"/>
                </a:cubicBezTo>
                <a:cubicBezTo>
                  <a:pt x="452" y="323"/>
                  <a:pt x="452" y="323"/>
                  <a:pt x="452" y="323"/>
                </a:cubicBezTo>
                <a:cubicBezTo>
                  <a:pt x="452" y="217"/>
                  <a:pt x="452" y="217"/>
                  <a:pt x="452" y="217"/>
                </a:cubicBezTo>
                <a:cubicBezTo>
                  <a:pt x="552" y="118"/>
                  <a:pt x="552" y="118"/>
                  <a:pt x="552" y="118"/>
                </a:cubicBezTo>
                <a:cubicBezTo>
                  <a:pt x="553" y="116"/>
                  <a:pt x="554" y="115"/>
                  <a:pt x="554" y="113"/>
                </a:cubicBezTo>
                <a:cubicBezTo>
                  <a:pt x="554" y="111"/>
                  <a:pt x="553" y="109"/>
                  <a:pt x="552" y="108"/>
                </a:cubicBezTo>
                <a:cubicBezTo>
                  <a:pt x="450" y="6"/>
                  <a:pt x="450" y="6"/>
                  <a:pt x="450" y="6"/>
                </a:cubicBezTo>
                <a:cubicBezTo>
                  <a:pt x="448" y="4"/>
                  <a:pt x="443" y="4"/>
                  <a:pt x="440" y="6"/>
                </a:cubicBezTo>
                <a:cubicBezTo>
                  <a:pt x="343" y="103"/>
                  <a:pt x="343" y="103"/>
                  <a:pt x="343" y="103"/>
                </a:cubicBezTo>
                <a:cubicBezTo>
                  <a:pt x="300" y="61"/>
                  <a:pt x="300" y="61"/>
                  <a:pt x="300" y="61"/>
                </a:cubicBezTo>
                <a:cubicBezTo>
                  <a:pt x="297" y="58"/>
                  <a:pt x="293" y="58"/>
                  <a:pt x="290" y="61"/>
                </a:cubicBezTo>
                <a:cubicBezTo>
                  <a:pt x="288" y="63"/>
                  <a:pt x="288" y="68"/>
                  <a:pt x="290" y="70"/>
                </a:cubicBezTo>
                <a:cubicBezTo>
                  <a:pt x="326" y="106"/>
                  <a:pt x="326" y="106"/>
                  <a:pt x="326" y="106"/>
                </a:cubicBezTo>
                <a:cubicBezTo>
                  <a:pt x="225" y="106"/>
                  <a:pt x="225" y="106"/>
                  <a:pt x="225" y="106"/>
                </a:cubicBezTo>
                <a:cubicBezTo>
                  <a:pt x="222" y="47"/>
                  <a:pt x="173" y="0"/>
                  <a:pt x="113" y="0"/>
                </a:cubicBezTo>
                <a:cubicBezTo>
                  <a:pt x="51" y="0"/>
                  <a:pt x="0" y="51"/>
                  <a:pt x="0" y="113"/>
                </a:cubicBezTo>
                <a:cubicBezTo>
                  <a:pt x="0" y="169"/>
                  <a:pt x="42" y="217"/>
                  <a:pt x="97" y="224"/>
                </a:cubicBezTo>
                <a:cubicBezTo>
                  <a:pt x="61" y="260"/>
                  <a:pt x="61" y="260"/>
                  <a:pt x="61" y="260"/>
                </a:cubicBezTo>
                <a:cubicBezTo>
                  <a:pt x="58" y="263"/>
                  <a:pt x="58" y="268"/>
                  <a:pt x="61" y="270"/>
                </a:cubicBezTo>
                <a:cubicBezTo>
                  <a:pt x="63" y="273"/>
                  <a:pt x="68" y="273"/>
                  <a:pt x="71" y="270"/>
                </a:cubicBezTo>
                <a:cubicBezTo>
                  <a:pt x="106" y="235"/>
                  <a:pt x="106" y="235"/>
                  <a:pt x="106" y="235"/>
                </a:cubicBezTo>
                <a:cubicBezTo>
                  <a:pt x="106" y="334"/>
                  <a:pt x="106" y="334"/>
                  <a:pt x="106" y="334"/>
                </a:cubicBezTo>
                <a:cubicBezTo>
                  <a:pt x="7" y="334"/>
                  <a:pt x="7" y="334"/>
                  <a:pt x="7" y="334"/>
                </a:cubicBezTo>
                <a:cubicBezTo>
                  <a:pt x="3" y="334"/>
                  <a:pt x="0" y="337"/>
                  <a:pt x="0" y="341"/>
                </a:cubicBezTo>
                <a:cubicBezTo>
                  <a:pt x="0" y="552"/>
                  <a:pt x="0" y="552"/>
                  <a:pt x="0" y="552"/>
                </a:cubicBezTo>
                <a:cubicBezTo>
                  <a:pt x="0" y="556"/>
                  <a:pt x="3" y="559"/>
                  <a:pt x="7" y="559"/>
                </a:cubicBezTo>
                <a:cubicBezTo>
                  <a:pt x="219" y="559"/>
                  <a:pt x="219" y="559"/>
                  <a:pt x="219" y="559"/>
                </a:cubicBezTo>
                <a:cubicBezTo>
                  <a:pt x="223" y="559"/>
                  <a:pt x="226" y="556"/>
                  <a:pt x="226" y="552"/>
                </a:cubicBezTo>
                <a:cubicBezTo>
                  <a:pt x="226" y="341"/>
                  <a:pt x="226" y="341"/>
                  <a:pt x="226" y="341"/>
                </a:cubicBezTo>
                <a:cubicBezTo>
                  <a:pt x="226" y="337"/>
                  <a:pt x="223" y="334"/>
                  <a:pt x="219" y="334"/>
                </a:cubicBezTo>
                <a:cubicBezTo>
                  <a:pt x="120" y="334"/>
                  <a:pt x="120" y="334"/>
                  <a:pt x="120" y="334"/>
                </a:cubicBezTo>
                <a:cubicBezTo>
                  <a:pt x="120" y="235"/>
                  <a:pt x="120" y="235"/>
                  <a:pt x="120" y="235"/>
                </a:cubicBezTo>
                <a:cubicBezTo>
                  <a:pt x="155" y="270"/>
                  <a:pt x="155" y="270"/>
                  <a:pt x="155" y="270"/>
                </a:cubicBezTo>
                <a:cubicBezTo>
                  <a:pt x="157" y="272"/>
                  <a:pt x="158" y="272"/>
                  <a:pt x="160" y="272"/>
                </a:cubicBezTo>
                <a:cubicBezTo>
                  <a:pt x="162" y="272"/>
                  <a:pt x="164" y="272"/>
                  <a:pt x="165" y="270"/>
                </a:cubicBezTo>
                <a:cubicBezTo>
                  <a:pt x="168" y="268"/>
                  <a:pt x="168" y="263"/>
                  <a:pt x="165" y="260"/>
                </a:cubicBezTo>
                <a:cubicBezTo>
                  <a:pt x="129" y="224"/>
                  <a:pt x="129" y="224"/>
                  <a:pt x="129" y="224"/>
                </a:cubicBezTo>
                <a:cubicBezTo>
                  <a:pt x="181" y="217"/>
                  <a:pt x="222" y="173"/>
                  <a:pt x="225" y="120"/>
                </a:cubicBezTo>
                <a:cubicBezTo>
                  <a:pt x="326" y="120"/>
                  <a:pt x="326" y="120"/>
                  <a:pt x="326" y="120"/>
                </a:cubicBezTo>
                <a:cubicBezTo>
                  <a:pt x="290" y="155"/>
                  <a:pt x="290" y="155"/>
                  <a:pt x="290" y="155"/>
                </a:cubicBezTo>
                <a:cubicBezTo>
                  <a:pt x="288" y="158"/>
                  <a:pt x="288" y="162"/>
                  <a:pt x="290" y="165"/>
                </a:cubicBezTo>
                <a:cubicBezTo>
                  <a:pt x="292" y="166"/>
                  <a:pt x="293" y="167"/>
                  <a:pt x="295" y="167"/>
                </a:cubicBezTo>
                <a:cubicBezTo>
                  <a:pt x="297" y="167"/>
                  <a:pt x="299" y="166"/>
                  <a:pt x="300" y="165"/>
                </a:cubicBezTo>
                <a:cubicBezTo>
                  <a:pt x="343" y="122"/>
                  <a:pt x="343" y="122"/>
                  <a:pt x="343" y="122"/>
                </a:cubicBezTo>
                <a:cubicBezTo>
                  <a:pt x="438" y="217"/>
                  <a:pt x="438" y="217"/>
                  <a:pt x="438" y="217"/>
                </a:cubicBezTo>
                <a:cubicBezTo>
                  <a:pt x="438" y="323"/>
                  <a:pt x="438" y="323"/>
                  <a:pt x="438" y="323"/>
                </a:cubicBezTo>
                <a:cubicBezTo>
                  <a:pt x="403" y="288"/>
                  <a:pt x="403" y="288"/>
                  <a:pt x="403" y="288"/>
                </a:cubicBezTo>
                <a:cubicBezTo>
                  <a:pt x="400" y="285"/>
                  <a:pt x="396" y="285"/>
                  <a:pt x="393" y="288"/>
                </a:cubicBezTo>
                <a:cubicBezTo>
                  <a:pt x="390" y="291"/>
                  <a:pt x="390" y="295"/>
                  <a:pt x="393" y="298"/>
                </a:cubicBezTo>
                <a:cubicBezTo>
                  <a:pt x="430" y="335"/>
                  <a:pt x="430" y="335"/>
                  <a:pt x="430" y="335"/>
                </a:cubicBezTo>
                <a:cubicBezTo>
                  <a:pt x="375" y="342"/>
                  <a:pt x="333" y="389"/>
                  <a:pt x="333" y="446"/>
                </a:cubicBezTo>
                <a:cubicBezTo>
                  <a:pt x="333" y="508"/>
                  <a:pt x="383" y="559"/>
                  <a:pt x="445" y="559"/>
                </a:cubicBezTo>
                <a:cubicBezTo>
                  <a:pt x="508" y="559"/>
                  <a:pt x="558" y="508"/>
                  <a:pt x="558" y="446"/>
                </a:cubicBezTo>
                <a:cubicBezTo>
                  <a:pt x="558" y="389"/>
                  <a:pt x="516" y="342"/>
                  <a:pt x="461" y="335"/>
                </a:cubicBezTo>
                <a:close/>
                <a:moveTo>
                  <a:pt x="212" y="545"/>
                </a:moveTo>
                <a:cubicBezTo>
                  <a:pt x="14" y="545"/>
                  <a:pt x="14" y="545"/>
                  <a:pt x="14" y="545"/>
                </a:cubicBezTo>
                <a:cubicBezTo>
                  <a:pt x="14" y="348"/>
                  <a:pt x="14" y="348"/>
                  <a:pt x="14" y="348"/>
                </a:cubicBezTo>
                <a:cubicBezTo>
                  <a:pt x="212" y="348"/>
                  <a:pt x="212" y="348"/>
                  <a:pt x="212" y="348"/>
                </a:cubicBezTo>
                <a:lnTo>
                  <a:pt x="212" y="545"/>
                </a:lnTo>
                <a:close/>
                <a:moveTo>
                  <a:pt x="116" y="211"/>
                </a:moveTo>
                <a:cubicBezTo>
                  <a:pt x="115" y="211"/>
                  <a:pt x="114" y="211"/>
                  <a:pt x="113" y="211"/>
                </a:cubicBezTo>
                <a:cubicBezTo>
                  <a:pt x="112" y="211"/>
                  <a:pt x="111" y="211"/>
                  <a:pt x="110" y="211"/>
                </a:cubicBezTo>
                <a:cubicBezTo>
                  <a:pt x="57" y="210"/>
                  <a:pt x="14" y="166"/>
                  <a:pt x="14" y="113"/>
                </a:cubicBezTo>
                <a:cubicBezTo>
                  <a:pt x="14" y="58"/>
                  <a:pt x="58" y="14"/>
                  <a:pt x="113" y="14"/>
                </a:cubicBezTo>
                <a:cubicBezTo>
                  <a:pt x="167" y="14"/>
                  <a:pt x="212" y="58"/>
                  <a:pt x="212" y="113"/>
                </a:cubicBezTo>
                <a:cubicBezTo>
                  <a:pt x="212" y="166"/>
                  <a:pt x="169" y="210"/>
                  <a:pt x="116" y="211"/>
                </a:cubicBezTo>
                <a:close/>
                <a:moveTo>
                  <a:pt x="445" y="21"/>
                </a:moveTo>
                <a:cubicBezTo>
                  <a:pt x="537" y="113"/>
                  <a:pt x="537" y="113"/>
                  <a:pt x="537" y="113"/>
                </a:cubicBezTo>
                <a:cubicBezTo>
                  <a:pt x="445" y="204"/>
                  <a:pt x="445" y="204"/>
                  <a:pt x="445" y="204"/>
                </a:cubicBezTo>
                <a:cubicBezTo>
                  <a:pt x="354" y="113"/>
                  <a:pt x="354" y="113"/>
                  <a:pt x="354" y="113"/>
                </a:cubicBezTo>
                <a:lnTo>
                  <a:pt x="445" y="21"/>
                </a:lnTo>
                <a:close/>
                <a:moveTo>
                  <a:pt x="445" y="545"/>
                </a:moveTo>
                <a:cubicBezTo>
                  <a:pt x="391" y="545"/>
                  <a:pt x="347" y="501"/>
                  <a:pt x="347" y="446"/>
                </a:cubicBezTo>
                <a:cubicBezTo>
                  <a:pt x="347" y="392"/>
                  <a:pt x="391" y="348"/>
                  <a:pt x="445" y="348"/>
                </a:cubicBezTo>
                <a:cubicBezTo>
                  <a:pt x="500" y="348"/>
                  <a:pt x="544" y="392"/>
                  <a:pt x="544" y="446"/>
                </a:cubicBezTo>
                <a:cubicBezTo>
                  <a:pt x="544" y="501"/>
                  <a:pt x="500" y="545"/>
                  <a:pt x="445" y="54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6" name="Oval 25"/>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4" name="Freeform 121"/>
          <p:cNvSpPr>
            <a:spLocks noEditPoints="1"/>
          </p:cNvSpPr>
          <p:nvPr/>
        </p:nvSpPr>
        <p:spPr bwMode="auto">
          <a:xfrm>
            <a:off x="8441696" y="3292956"/>
            <a:ext cx="582669" cy="582035"/>
          </a:xfrm>
          <a:custGeom>
            <a:avLst/>
            <a:gdLst>
              <a:gd name="T0" fmla="*/ 7 w 564"/>
              <a:gd name="T1" fmla="*/ 564 h 564"/>
              <a:gd name="T2" fmla="*/ 0 w 564"/>
              <a:gd name="T3" fmla="*/ 7 h 564"/>
              <a:gd name="T4" fmla="*/ 14 w 564"/>
              <a:gd name="T5" fmla="*/ 7 h 564"/>
              <a:gd name="T6" fmla="*/ 557 w 564"/>
              <a:gd name="T7" fmla="*/ 550 h 564"/>
              <a:gd name="T8" fmla="*/ 557 w 564"/>
              <a:gd name="T9" fmla="*/ 564 h 564"/>
              <a:gd name="T10" fmla="*/ 107 w 564"/>
              <a:gd name="T11" fmla="*/ 373 h 564"/>
              <a:gd name="T12" fmla="*/ 107 w 564"/>
              <a:gd name="T13" fmla="*/ 456 h 564"/>
              <a:gd name="T14" fmla="*/ 134 w 564"/>
              <a:gd name="T15" fmla="*/ 414 h 564"/>
              <a:gd name="T16" fmla="*/ 79 w 564"/>
              <a:gd name="T17" fmla="*/ 414 h 564"/>
              <a:gd name="T18" fmla="*/ 134 w 564"/>
              <a:gd name="T19" fmla="*/ 414 h 564"/>
              <a:gd name="T20" fmla="*/ 467 w 564"/>
              <a:gd name="T21" fmla="*/ 289 h 564"/>
              <a:gd name="T22" fmla="*/ 467 w 564"/>
              <a:gd name="T23" fmla="*/ 373 h 564"/>
              <a:gd name="T24" fmla="*/ 495 w 564"/>
              <a:gd name="T25" fmla="*/ 331 h 564"/>
              <a:gd name="T26" fmla="*/ 439 w 564"/>
              <a:gd name="T27" fmla="*/ 331 h 564"/>
              <a:gd name="T28" fmla="*/ 495 w 564"/>
              <a:gd name="T29" fmla="*/ 331 h 564"/>
              <a:gd name="T30" fmla="*/ 308 w 564"/>
              <a:gd name="T31" fmla="*/ 92 h 564"/>
              <a:gd name="T32" fmla="*/ 308 w 564"/>
              <a:gd name="T33" fmla="*/ 175 h 564"/>
              <a:gd name="T34" fmla="*/ 336 w 564"/>
              <a:gd name="T35" fmla="*/ 134 h 564"/>
              <a:gd name="T36" fmla="*/ 281 w 564"/>
              <a:gd name="T37" fmla="*/ 134 h 564"/>
              <a:gd name="T38" fmla="*/ 336 w 564"/>
              <a:gd name="T39" fmla="*/ 134 h 564"/>
              <a:gd name="T40" fmla="*/ 188 w 564"/>
              <a:gd name="T41" fmla="*/ 338 h 564"/>
              <a:gd name="T42" fmla="*/ 188 w 564"/>
              <a:gd name="T43" fmla="*/ 421 h 564"/>
              <a:gd name="T44" fmla="*/ 215 w 564"/>
              <a:gd name="T45" fmla="*/ 380 h 564"/>
              <a:gd name="T46" fmla="*/ 160 w 564"/>
              <a:gd name="T47" fmla="*/ 380 h 564"/>
              <a:gd name="T48" fmla="*/ 215 w 564"/>
              <a:gd name="T49" fmla="*/ 380 h 564"/>
              <a:gd name="T50" fmla="*/ 408 w 564"/>
              <a:gd name="T51" fmla="*/ 39 h 564"/>
              <a:gd name="T52" fmla="*/ 408 w 564"/>
              <a:gd name="T53" fmla="*/ 122 h 564"/>
              <a:gd name="T54" fmla="*/ 436 w 564"/>
              <a:gd name="T55" fmla="*/ 80 h 564"/>
              <a:gd name="T56" fmla="*/ 380 w 564"/>
              <a:gd name="T57" fmla="*/ 80 h 564"/>
              <a:gd name="T58" fmla="*/ 436 w 564"/>
              <a:gd name="T59" fmla="*/ 80 h 564"/>
              <a:gd name="T60" fmla="*/ 336 w 564"/>
              <a:gd name="T61" fmla="*/ 307 h 564"/>
              <a:gd name="T62" fmla="*/ 336 w 564"/>
              <a:gd name="T63" fmla="*/ 452 h 564"/>
              <a:gd name="T64" fmla="*/ 395 w 564"/>
              <a:gd name="T65" fmla="*/ 380 h 564"/>
              <a:gd name="T66" fmla="*/ 278 w 564"/>
              <a:gd name="T67" fmla="*/ 380 h 564"/>
              <a:gd name="T68" fmla="*/ 395 w 564"/>
              <a:gd name="T69" fmla="*/ 380 h 564"/>
              <a:gd name="T70" fmla="*/ 253 w 564"/>
              <a:gd name="T71" fmla="*/ 172 h 564"/>
              <a:gd name="T72" fmla="*/ 253 w 564"/>
              <a:gd name="T73" fmla="*/ 317 h 564"/>
              <a:gd name="T74" fmla="*/ 312 w 564"/>
              <a:gd name="T75" fmla="*/ 245 h 564"/>
              <a:gd name="T76" fmla="*/ 195 w 564"/>
              <a:gd name="T77" fmla="*/ 245 h 564"/>
              <a:gd name="T78" fmla="*/ 312 w 564"/>
              <a:gd name="T79" fmla="*/ 245 h 564"/>
              <a:gd name="T80" fmla="*/ 467 w 564"/>
              <a:gd name="T81" fmla="*/ 127 h 564"/>
              <a:gd name="T82" fmla="*/ 467 w 564"/>
              <a:gd name="T83" fmla="*/ 272 h 564"/>
              <a:gd name="T84" fmla="*/ 526 w 564"/>
              <a:gd name="T85" fmla="*/ 199 h 564"/>
              <a:gd name="T86" fmla="*/ 409 w 564"/>
              <a:gd name="T87" fmla="*/ 199 h 564"/>
              <a:gd name="T88" fmla="*/ 526 w 564"/>
              <a:gd name="T89" fmla="*/ 199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4" h="564">
                <a:moveTo>
                  <a:pt x="557" y="564"/>
                </a:moveTo>
                <a:cubicBezTo>
                  <a:pt x="7" y="564"/>
                  <a:pt x="7" y="564"/>
                  <a:pt x="7" y="564"/>
                </a:cubicBezTo>
                <a:cubicBezTo>
                  <a:pt x="3" y="564"/>
                  <a:pt x="0" y="561"/>
                  <a:pt x="0" y="557"/>
                </a:cubicBezTo>
                <a:cubicBezTo>
                  <a:pt x="0" y="7"/>
                  <a:pt x="0" y="7"/>
                  <a:pt x="0" y="7"/>
                </a:cubicBezTo>
                <a:cubicBezTo>
                  <a:pt x="0" y="3"/>
                  <a:pt x="3" y="0"/>
                  <a:pt x="7" y="0"/>
                </a:cubicBezTo>
                <a:cubicBezTo>
                  <a:pt x="11" y="0"/>
                  <a:pt x="14" y="3"/>
                  <a:pt x="14" y="7"/>
                </a:cubicBezTo>
                <a:cubicBezTo>
                  <a:pt x="14" y="550"/>
                  <a:pt x="14" y="550"/>
                  <a:pt x="14" y="550"/>
                </a:cubicBezTo>
                <a:cubicBezTo>
                  <a:pt x="557" y="550"/>
                  <a:pt x="557" y="550"/>
                  <a:pt x="557" y="550"/>
                </a:cubicBezTo>
                <a:cubicBezTo>
                  <a:pt x="561" y="550"/>
                  <a:pt x="564" y="553"/>
                  <a:pt x="564" y="557"/>
                </a:cubicBezTo>
                <a:cubicBezTo>
                  <a:pt x="564" y="561"/>
                  <a:pt x="561" y="564"/>
                  <a:pt x="557" y="564"/>
                </a:cubicBezTo>
                <a:close/>
                <a:moveTo>
                  <a:pt x="148" y="414"/>
                </a:moveTo>
                <a:cubicBezTo>
                  <a:pt x="148" y="391"/>
                  <a:pt x="130" y="373"/>
                  <a:pt x="107" y="373"/>
                </a:cubicBezTo>
                <a:cubicBezTo>
                  <a:pt x="84" y="373"/>
                  <a:pt x="65" y="391"/>
                  <a:pt x="65" y="414"/>
                </a:cubicBezTo>
                <a:cubicBezTo>
                  <a:pt x="65" y="437"/>
                  <a:pt x="84" y="456"/>
                  <a:pt x="107" y="456"/>
                </a:cubicBezTo>
                <a:cubicBezTo>
                  <a:pt x="130" y="456"/>
                  <a:pt x="148" y="437"/>
                  <a:pt x="148" y="414"/>
                </a:cubicBezTo>
                <a:close/>
                <a:moveTo>
                  <a:pt x="134" y="414"/>
                </a:moveTo>
                <a:cubicBezTo>
                  <a:pt x="134" y="430"/>
                  <a:pt x="122" y="442"/>
                  <a:pt x="107" y="442"/>
                </a:cubicBezTo>
                <a:cubicBezTo>
                  <a:pt x="91" y="442"/>
                  <a:pt x="79" y="430"/>
                  <a:pt x="79" y="414"/>
                </a:cubicBezTo>
                <a:cubicBezTo>
                  <a:pt x="79" y="399"/>
                  <a:pt x="91" y="387"/>
                  <a:pt x="107" y="387"/>
                </a:cubicBezTo>
                <a:cubicBezTo>
                  <a:pt x="122" y="387"/>
                  <a:pt x="134" y="399"/>
                  <a:pt x="134" y="414"/>
                </a:cubicBezTo>
                <a:close/>
                <a:moveTo>
                  <a:pt x="509" y="331"/>
                </a:moveTo>
                <a:cubicBezTo>
                  <a:pt x="509" y="308"/>
                  <a:pt x="490" y="289"/>
                  <a:pt x="467" y="289"/>
                </a:cubicBezTo>
                <a:cubicBezTo>
                  <a:pt x="444" y="289"/>
                  <a:pt x="425" y="308"/>
                  <a:pt x="425" y="331"/>
                </a:cubicBezTo>
                <a:cubicBezTo>
                  <a:pt x="425" y="354"/>
                  <a:pt x="444" y="373"/>
                  <a:pt x="467" y="373"/>
                </a:cubicBezTo>
                <a:cubicBezTo>
                  <a:pt x="490" y="373"/>
                  <a:pt x="509" y="354"/>
                  <a:pt x="509" y="331"/>
                </a:cubicBezTo>
                <a:close/>
                <a:moveTo>
                  <a:pt x="495" y="331"/>
                </a:moveTo>
                <a:cubicBezTo>
                  <a:pt x="495" y="346"/>
                  <a:pt x="482" y="359"/>
                  <a:pt x="467" y="359"/>
                </a:cubicBezTo>
                <a:cubicBezTo>
                  <a:pt x="452" y="359"/>
                  <a:pt x="439" y="346"/>
                  <a:pt x="439" y="331"/>
                </a:cubicBezTo>
                <a:cubicBezTo>
                  <a:pt x="439" y="316"/>
                  <a:pt x="452" y="303"/>
                  <a:pt x="467" y="303"/>
                </a:cubicBezTo>
                <a:cubicBezTo>
                  <a:pt x="482" y="303"/>
                  <a:pt x="495" y="316"/>
                  <a:pt x="495" y="331"/>
                </a:cubicBezTo>
                <a:close/>
                <a:moveTo>
                  <a:pt x="350" y="134"/>
                </a:moveTo>
                <a:cubicBezTo>
                  <a:pt x="350" y="111"/>
                  <a:pt x="331" y="92"/>
                  <a:pt x="308" y="92"/>
                </a:cubicBezTo>
                <a:cubicBezTo>
                  <a:pt x="285" y="92"/>
                  <a:pt x="267" y="111"/>
                  <a:pt x="267" y="134"/>
                </a:cubicBezTo>
                <a:cubicBezTo>
                  <a:pt x="267" y="157"/>
                  <a:pt x="285" y="175"/>
                  <a:pt x="308" y="175"/>
                </a:cubicBezTo>
                <a:cubicBezTo>
                  <a:pt x="331" y="175"/>
                  <a:pt x="350" y="157"/>
                  <a:pt x="350" y="134"/>
                </a:cubicBezTo>
                <a:close/>
                <a:moveTo>
                  <a:pt x="336" y="134"/>
                </a:moveTo>
                <a:cubicBezTo>
                  <a:pt x="336" y="149"/>
                  <a:pt x="324" y="161"/>
                  <a:pt x="308" y="161"/>
                </a:cubicBezTo>
                <a:cubicBezTo>
                  <a:pt x="293" y="161"/>
                  <a:pt x="281" y="149"/>
                  <a:pt x="281" y="134"/>
                </a:cubicBezTo>
                <a:cubicBezTo>
                  <a:pt x="281" y="118"/>
                  <a:pt x="293" y="106"/>
                  <a:pt x="308" y="106"/>
                </a:cubicBezTo>
                <a:cubicBezTo>
                  <a:pt x="324" y="106"/>
                  <a:pt x="336" y="118"/>
                  <a:pt x="336" y="134"/>
                </a:cubicBezTo>
                <a:close/>
                <a:moveTo>
                  <a:pt x="229" y="380"/>
                </a:moveTo>
                <a:cubicBezTo>
                  <a:pt x="229" y="357"/>
                  <a:pt x="211" y="338"/>
                  <a:pt x="188" y="338"/>
                </a:cubicBezTo>
                <a:cubicBezTo>
                  <a:pt x="165" y="338"/>
                  <a:pt x="146" y="357"/>
                  <a:pt x="146" y="380"/>
                </a:cubicBezTo>
                <a:cubicBezTo>
                  <a:pt x="146" y="403"/>
                  <a:pt x="165" y="421"/>
                  <a:pt x="188" y="421"/>
                </a:cubicBezTo>
                <a:cubicBezTo>
                  <a:pt x="211" y="421"/>
                  <a:pt x="229" y="403"/>
                  <a:pt x="229" y="380"/>
                </a:cubicBezTo>
                <a:close/>
                <a:moveTo>
                  <a:pt x="215" y="380"/>
                </a:moveTo>
                <a:cubicBezTo>
                  <a:pt x="215" y="395"/>
                  <a:pt x="203" y="407"/>
                  <a:pt x="188" y="407"/>
                </a:cubicBezTo>
                <a:cubicBezTo>
                  <a:pt x="172" y="407"/>
                  <a:pt x="160" y="395"/>
                  <a:pt x="160" y="380"/>
                </a:cubicBezTo>
                <a:cubicBezTo>
                  <a:pt x="160" y="364"/>
                  <a:pt x="172" y="352"/>
                  <a:pt x="188" y="352"/>
                </a:cubicBezTo>
                <a:cubicBezTo>
                  <a:pt x="203" y="352"/>
                  <a:pt x="215" y="364"/>
                  <a:pt x="215" y="380"/>
                </a:cubicBezTo>
                <a:close/>
                <a:moveTo>
                  <a:pt x="450" y="80"/>
                </a:moveTo>
                <a:cubicBezTo>
                  <a:pt x="450" y="57"/>
                  <a:pt x="431" y="39"/>
                  <a:pt x="408" y="39"/>
                </a:cubicBezTo>
                <a:cubicBezTo>
                  <a:pt x="385" y="39"/>
                  <a:pt x="366" y="57"/>
                  <a:pt x="366" y="80"/>
                </a:cubicBezTo>
                <a:cubicBezTo>
                  <a:pt x="366" y="103"/>
                  <a:pt x="385" y="122"/>
                  <a:pt x="408" y="122"/>
                </a:cubicBezTo>
                <a:cubicBezTo>
                  <a:pt x="431" y="122"/>
                  <a:pt x="450" y="103"/>
                  <a:pt x="450" y="80"/>
                </a:cubicBezTo>
                <a:close/>
                <a:moveTo>
                  <a:pt x="436" y="80"/>
                </a:moveTo>
                <a:cubicBezTo>
                  <a:pt x="436" y="96"/>
                  <a:pt x="423" y="108"/>
                  <a:pt x="408" y="108"/>
                </a:cubicBezTo>
                <a:cubicBezTo>
                  <a:pt x="393" y="108"/>
                  <a:pt x="380" y="96"/>
                  <a:pt x="380" y="80"/>
                </a:cubicBezTo>
                <a:cubicBezTo>
                  <a:pt x="380" y="65"/>
                  <a:pt x="393" y="53"/>
                  <a:pt x="408" y="53"/>
                </a:cubicBezTo>
                <a:cubicBezTo>
                  <a:pt x="423" y="53"/>
                  <a:pt x="436" y="65"/>
                  <a:pt x="436" y="80"/>
                </a:cubicBezTo>
                <a:close/>
                <a:moveTo>
                  <a:pt x="409" y="380"/>
                </a:moveTo>
                <a:cubicBezTo>
                  <a:pt x="409" y="340"/>
                  <a:pt x="376" y="307"/>
                  <a:pt x="336" y="307"/>
                </a:cubicBezTo>
                <a:cubicBezTo>
                  <a:pt x="296" y="307"/>
                  <a:pt x="264" y="340"/>
                  <a:pt x="264" y="380"/>
                </a:cubicBezTo>
                <a:cubicBezTo>
                  <a:pt x="264" y="420"/>
                  <a:pt x="296" y="452"/>
                  <a:pt x="336" y="452"/>
                </a:cubicBezTo>
                <a:cubicBezTo>
                  <a:pt x="376" y="452"/>
                  <a:pt x="409" y="420"/>
                  <a:pt x="409" y="380"/>
                </a:cubicBezTo>
                <a:close/>
                <a:moveTo>
                  <a:pt x="395" y="380"/>
                </a:moveTo>
                <a:cubicBezTo>
                  <a:pt x="395" y="412"/>
                  <a:pt x="369" y="438"/>
                  <a:pt x="336" y="438"/>
                </a:cubicBezTo>
                <a:cubicBezTo>
                  <a:pt x="304" y="438"/>
                  <a:pt x="278" y="412"/>
                  <a:pt x="278" y="380"/>
                </a:cubicBezTo>
                <a:cubicBezTo>
                  <a:pt x="278" y="347"/>
                  <a:pt x="304" y="321"/>
                  <a:pt x="336" y="321"/>
                </a:cubicBezTo>
                <a:cubicBezTo>
                  <a:pt x="369" y="321"/>
                  <a:pt x="395" y="347"/>
                  <a:pt x="395" y="380"/>
                </a:cubicBezTo>
                <a:close/>
                <a:moveTo>
                  <a:pt x="326" y="245"/>
                </a:moveTo>
                <a:cubicBezTo>
                  <a:pt x="326" y="205"/>
                  <a:pt x="293" y="172"/>
                  <a:pt x="253" y="172"/>
                </a:cubicBezTo>
                <a:cubicBezTo>
                  <a:pt x="213" y="172"/>
                  <a:pt x="181" y="205"/>
                  <a:pt x="181" y="245"/>
                </a:cubicBezTo>
                <a:cubicBezTo>
                  <a:pt x="181" y="285"/>
                  <a:pt x="213" y="317"/>
                  <a:pt x="253" y="317"/>
                </a:cubicBezTo>
                <a:cubicBezTo>
                  <a:pt x="293" y="317"/>
                  <a:pt x="326" y="285"/>
                  <a:pt x="326" y="245"/>
                </a:cubicBezTo>
                <a:close/>
                <a:moveTo>
                  <a:pt x="312" y="245"/>
                </a:moveTo>
                <a:cubicBezTo>
                  <a:pt x="312" y="277"/>
                  <a:pt x="285" y="303"/>
                  <a:pt x="253" y="303"/>
                </a:cubicBezTo>
                <a:cubicBezTo>
                  <a:pt x="221" y="303"/>
                  <a:pt x="195" y="277"/>
                  <a:pt x="195" y="245"/>
                </a:cubicBezTo>
                <a:cubicBezTo>
                  <a:pt x="195" y="212"/>
                  <a:pt x="221" y="186"/>
                  <a:pt x="253" y="186"/>
                </a:cubicBezTo>
                <a:cubicBezTo>
                  <a:pt x="285" y="186"/>
                  <a:pt x="312" y="212"/>
                  <a:pt x="312" y="245"/>
                </a:cubicBezTo>
                <a:close/>
                <a:moveTo>
                  <a:pt x="540" y="199"/>
                </a:moveTo>
                <a:cubicBezTo>
                  <a:pt x="540" y="159"/>
                  <a:pt x="507" y="127"/>
                  <a:pt x="467" y="127"/>
                </a:cubicBezTo>
                <a:cubicBezTo>
                  <a:pt x="427" y="127"/>
                  <a:pt x="395" y="159"/>
                  <a:pt x="395" y="199"/>
                </a:cubicBezTo>
                <a:cubicBezTo>
                  <a:pt x="395" y="239"/>
                  <a:pt x="427" y="272"/>
                  <a:pt x="467" y="272"/>
                </a:cubicBezTo>
                <a:cubicBezTo>
                  <a:pt x="507" y="272"/>
                  <a:pt x="540" y="239"/>
                  <a:pt x="540" y="199"/>
                </a:cubicBezTo>
                <a:close/>
                <a:moveTo>
                  <a:pt x="526" y="199"/>
                </a:moveTo>
                <a:cubicBezTo>
                  <a:pt x="526" y="231"/>
                  <a:pt x="499" y="258"/>
                  <a:pt x="467" y="258"/>
                </a:cubicBezTo>
                <a:cubicBezTo>
                  <a:pt x="435" y="258"/>
                  <a:pt x="409" y="231"/>
                  <a:pt x="409" y="199"/>
                </a:cubicBezTo>
                <a:cubicBezTo>
                  <a:pt x="409" y="167"/>
                  <a:pt x="435" y="141"/>
                  <a:pt x="467" y="141"/>
                </a:cubicBezTo>
                <a:cubicBezTo>
                  <a:pt x="499" y="141"/>
                  <a:pt x="526" y="167"/>
                  <a:pt x="526" y="1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0" name="Oval 19"/>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5" name="Freeform 122"/>
          <p:cNvSpPr>
            <a:spLocks noEditPoints="1"/>
          </p:cNvSpPr>
          <p:nvPr/>
        </p:nvSpPr>
        <p:spPr bwMode="auto">
          <a:xfrm>
            <a:off x="1506576" y="4842101"/>
            <a:ext cx="585057" cy="652405"/>
          </a:xfrm>
          <a:custGeom>
            <a:avLst/>
            <a:gdLst>
              <a:gd name="T0" fmla="*/ 566 w 566"/>
              <a:gd name="T1" fmla="*/ 128 h 632"/>
              <a:gd name="T2" fmla="*/ 438 w 566"/>
              <a:gd name="T3" fmla="*/ 0 h 632"/>
              <a:gd name="T4" fmla="*/ 390 w 566"/>
              <a:gd name="T5" fmla="*/ 60 h 632"/>
              <a:gd name="T6" fmla="*/ 347 w 566"/>
              <a:gd name="T7" fmla="*/ 148 h 632"/>
              <a:gd name="T8" fmla="*/ 219 w 566"/>
              <a:gd name="T9" fmla="*/ 87 h 632"/>
              <a:gd name="T10" fmla="*/ 176 w 566"/>
              <a:gd name="T11" fmla="*/ 148 h 632"/>
              <a:gd name="T12" fmla="*/ 135 w 566"/>
              <a:gd name="T13" fmla="*/ 309 h 632"/>
              <a:gd name="T14" fmla="*/ 7 w 566"/>
              <a:gd name="T15" fmla="*/ 249 h 632"/>
              <a:gd name="T16" fmla="*/ 7 w 566"/>
              <a:gd name="T17" fmla="*/ 384 h 632"/>
              <a:gd name="T18" fmla="*/ 135 w 566"/>
              <a:gd name="T19" fmla="*/ 323 h 632"/>
              <a:gd name="T20" fmla="*/ 176 w 566"/>
              <a:gd name="T21" fmla="*/ 485 h 632"/>
              <a:gd name="T22" fmla="*/ 219 w 566"/>
              <a:gd name="T23" fmla="*/ 545 h 632"/>
              <a:gd name="T24" fmla="*/ 347 w 566"/>
              <a:gd name="T25" fmla="*/ 485 h 632"/>
              <a:gd name="T26" fmla="*/ 390 w 566"/>
              <a:gd name="T27" fmla="*/ 572 h 632"/>
              <a:gd name="T28" fmla="*/ 438 w 566"/>
              <a:gd name="T29" fmla="*/ 632 h 632"/>
              <a:gd name="T30" fmla="*/ 566 w 566"/>
              <a:gd name="T31" fmla="*/ 504 h 632"/>
              <a:gd name="T32" fmla="*/ 431 w 566"/>
              <a:gd name="T33" fmla="*/ 504 h 632"/>
              <a:gd name="T34" fmla="*/ 397 w 566"/>
              <a:gd name="T35" fmla="*/ 406 h 632"/>
              <a:gd name="T36" fmla="*/ 438 w 566"/>
              <a:gd name="T37" fmla="*/ 466 h 632"/>
              <a:gd name="T38" fmla="*/ 566 w 566"/>
              <a:gd name="T39" fmla="*/ 338 h 632"/>
              <a:gd name="T40" fmla="*/ 431 w 566"/>
              <a:gd name="T41" fmla="*/ 338 h 632"/>
              <a:gd name="T42" fmla="*/ 383 w 566"/>
              <a:gd name="T43" fmla="*/ 399 h 632"/>
              <a:gd name="T44" fmla="*/ 347 w 566"/>
              <a:gd name="T45" fmla="*/ 417 h 632"/>
              <a:gd name="T46" fmla="*/ 212 w 566"/>
              <a:gd name="T47" fmla="*/ 417 h 632"/>
              <a:gd name="T48" fmla="*/ 183 w 566"/>
              <a:gd name="T49" fmla="*/ 162 h 632"/>
              <a:gd name="T50" fmla="*/ 219 w 566"/>
              <a:gd name="T51" fmla="*/ 222 h 632"/>
              <a:gd name="T52" fmla="*/ 347 w 566"/>
              <a:gd name="T53" fmla="*/ 162 h 632"/>
              <a:gd name="T54" fmla="*/ 390 w 566"/>
              <a:gd name="T55" fmla="*/ 241 h 632"/>
              <a:gd name="T56" fmla="*/ 438 w 566"/>
              <a:gd name="T57" fmla="*/ 301 h 632"/>
              <a:gd name="T58" fmla="*/ 566 w 566"/>
              <a:gd name="T59" fmla="*/ 173 h 632"/>
              <a:gd name="T60" fmla="*/ 431 w 566"/>
              <a:gd name="T61" fmla="*/ 173 h 632"/>
              <a:gd name="T62" fmla="*/ 397 w 566"/>
              <a:gd name="T63" fmla="*/ 74 h 632"/>
              <a:gd name="T64" fmla="*/ 438 w 566"/>
              <a:gd name="T65" fmla="*/ 135 h 632"/>
              <a:gd name="T66" fmla="*/ 14 w 566"/>
              <a:gd name="T67" fmla="*/ 263 h 632"/>
              <a:gd name="T68" fmla="*/ 445 w 566"/>
              <a:gd name="T69" fmla="*/ 511 h 632"/>
              <a:gd name="T70" fmla="*/ 445 w 566"/>
              <a:gd name="T71" fmla="*/ 618 h 632"/>
              <a:gd name="T72" fmla="*/ 552 w 566"/>
              <a:gd name="T73" fmla="*/ 345 h 632"/>
              <a:gd name="T74" fmla="*/ 445 w 566"/>
              <a:gd name="T75" fmla="*/ 345 h 632"/>
              <a:gd name="T76" fmla="*/ 333 w 566"/>
              <a:gd name="T77" fmla="*/ 531 h 632"/>
              <a:gd name="T78" fmla="*/ 333 w 566"/>
              <a:gd name="T79" fmla="*/ 208 h 632"/>
              <a:gd name="T80" fmla="*/ 333 w 566"/>
              <a:gd name="T81" fmla="*/ 101 h 632"/>
              <a:gd name="T82" fmla="*/ 552 w 566"/>
              <a:gd name="T83" fmla="*/ 180 h 632"/>
              <a:gd name="T84" fmla="*/ 445 w 566"/>
              <a:gd name="T85" fmla="*/ 180 h 632"/>
              <a:gd name="T86" fmla="*/ 552 w 566"/>
              <a:gd name="T87" fmla="*/ 121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6" h="632">
                <a:moveTo>
                  <a:pt x="438" y="135"/>
                </a:moveTo>
                <a:cubicBezTo>
                  <a:pt x="559" y="135"/>
                  <a:pt x="559" y="135"/>
                  <a:pt x="559" y="135"/>
                </a:cubicBezTo>
                <a:cubicBezTo>
                  <a:pt x="562" y="135"/>
                  <a:pt x="566" y="132"/>
                  <a:pt x="566" y="128"/>
                </a:cubicBezTo>
                <a:cubicBezTo>
                  <a:pt x="566" y="7"/>
                  <a:pt x="566" y="7"/>
                  <a:pt x="566" y="7"/>
                </a:cubicBezTo>
                <a:cubicBezTo>
                  <a:pt x="566" y="3"/>
                  <a:pt x="562" y="0"/>
                  <a:pt x="559" y="0"/>
                </a:cubicBezTo>
                <a:cubicBezTo>
                  <a:pt x="438" y="0"/>
                  <a:pt x="438" y="0"/>
                  <a:pt x="438" y="0"/>
                </a:cubicBezTo>
                <a:cubicBezTo>
                  <a:pt x="434" y="0"/>
                  <a:pt x="431" y="3"/>
                  <a:pt x="431" y="7"/>
                </a:cubicBezTo>
                <a:cubicBezTo>
                  <a:pt x="431" y="60"/>
                  <a:pt x="431" y="60"/>
                  <a:pt x="431" y="60"/>
                </a:cubicBezTo>
                <a:cubicBezTo>
                  <a:pt x="390" y="60"/>
                  <a:pt x="390" y="60"/>
                  <a:pt x="390" y="60"/>
                </a:cubicBezTo>
                <a:cubicBezTo>
                  <a:pt x="386" y="60"/>
                  <a:pt x="383" y="63"/>
                  <a:pt x="383" y="67"/>
                </a:cubicBezTo>
                <a:cubicBezTo>
                  <a:pt x="383" y="148"/>
                  <a:pt x="383" y="148"/>
                  <a:pt x="383" y="148"/>
                </a:cubicBezTo>
                <a:cubicBezTo>
                  <a:pt x="347" y="148"/>
                  <a:pt x="347" y="148"/>
                  <a:pt x="347" y="148"/>
                </a:cubicBezTo>
                <a:cubicBezTo>
                  <a:pt x="347" y="94"/>
                  <a:pt x="347" y="94"/>
                  <a:pt x="347" y="94"/>
                </a:cubicBezTo>
                <a:cubicBezTo>
                  <a:pt x="347" y="90"/>
                  <a:pt x="344" y="87"/>
                  <a:pt x="340" y="87"/>
                </a:cubicBezTo>
                <a:cubicBezTo>
                  <a:pt x="219" y="87"/>
                  <a:pt x="219" y="87"/>
                  <a:pt x="219" y="87"/>
                </a:cubicBezTo>
                <a:cubicBezTo>
                  <a:pt x="215" y="87"/>
                  <a:pt x="212" y="90"/>
                  <a:pt x="212" y="94"/>
                </a:cubicBezTo>
                <a:cubicBezTo>
                  <a:pt x="212" y="148"/>
                  <a:pt x="212" y="148"/>
                  <a:pt x="212" y="148"/>
                </a:cubicBezTo>
                <a:cubicBezTo>
                  <a:pt x="176" y="148"/>
                  <a:pt x="176" y="148"/>
                  <a:pt x="176" y="148"/>
                </a:cubicBezTo>
                <a:cubicBezTo>
                  <a:pt x="172" y="148"/>
                  <a:pt x="169" y="151"/>
                  <a:pt x="169" y="155"/>
                </a:cubicBezTo>
                <a:cubicBezTo>
                  <a:pt x="169" y="309"/>
                  <a:pt x="169" y="309"/>
                  <a:pt x="169" y="309"/>
                </a:cubicBezTo>
                <a:cubicBezTo>
                  <a:pt x="135" y="309"/>
                  <a:pt x="135" y="309"/>
                  <a:pt x="135" y="309"/>
                </a:cubicBezTo>
                <a:cubicBezTo>
                  <a:pt x="135" y="256"/>
                  <a:pt x="135" y="256"/>
                  <a:pt x="135" y="256"/>
                </a:cubicBezTo>
                <a:cubicBezTo>
                  <a:pt x="135" y="252"/>
                  <a:pt x="132" y="249"/>
                  <a:pt x="128" y="249"/>
                </a:cubicBezTo>
                <a:cubicBezTo>
                  <a:pt x="7" y="249"/>
                  <a:pt x="7" y="249"/>
                  <a:pt x="7" y="249"/>
                </a:cubicBezTo>
                <a:cubicBezTo>
                  <a:pt x="3" y="249"/>
                  <a:pt x="0" y="252"/>
                  <a:pt x="0" y="256"/>
                </a:cubicBezTo>
                <a:cubicBezTo>
                  <a:pt x="0" y="377"/>
                  <a:pt x="0" y="377"/>
                  <a:pt x="0" y="377"/>
                </a:cubicBezTo>
                <a:cubicBezTo>
                  <a:pt x="0" y="381"/>
                  <a:pt x="3" y="384"/>
                  <a:pt x="7" y="384"/>
                </a:cubicBezTo>
                <a:cubicBezTo>
                  <a:pt x="128" y="384"/>
                  <a:pt x="128" y="384"/>
                  <a:pt x="128" y="384"/>
                </a:cubicBezTo>
                <a:cubicBezTo>
                  <a:pt x="132" y="384"/>
                  <a:pt x="135" y="381"/>
                  <a:pt x="135" y="377"/>
                </a:cubicBezTo>
                <a:cubicBezTo>
                  <a:pt x="135" y="323"/>
                  <a:pt x="135" y="323"/>
                  <a:pt x="135" y="323"/>
                </a:cubicBezTo>
                <a:cubicBezTo>
                  <a:pt x="169" y="323"/>
                  <a:pt x="169" y="323"/>
                  <a:pt x="169" y="323"/>
                </a:cubicBezTo>
                <a:cubicBezTo>
                  <a:pt x="169" y="478"/>
                  <a:pt x="169" y="478"/>
                  <a:pt x="169" y="478"/>
                </a:cubicBezTo>
                <a:cubicBezTo>
                  <a:pt x="169" y="481"/>
                  <a:pt x="172" y="485"/>
                  <a:pt x="176" y="485"/>
                </a:cubicBezTo>
                <a:cubicBezTo>
                  <a:pt x="212" y="485"/>
                  <a:pt x="212" y="485"/>
                  <a:pt x="212" y="485"/>
                </a:cubicBezTo>
                <a:cubicBezTo>
                  <a:pt x="212" y="538"/>
                  <a:pt x="212" y="538"/>
                  <a:pt x="212" y="538"/>
                </a:cubicBezTo>
                <a:cubicBezTo>
                  <a:pt x="212" y="542"/>
                  <a:pt x="215" y="545"/>
                  <a:pt x="219" y="545"/>
                </a:cubicBezTo>
                <a:cubicBezTo>
                  <a:pt x="340" y="545"/>
                  <a:pt x="340" y="545"/>
                  <a:pt x="340" y="545"/>
                </a:cubicBezTo>
                <a:cubicBezTo>
                  <a:pt x="344" y="545"/>
                  <a:pt x="347" y="542"/>
                  <a:pt x="347" y="538"/>
                </a:cubicBezTo>
                <a:cubicBezTo>
                  <a:pt x="347" y="485"/>
                  <a:pt x="347" y="485"/>
                  <a:pt x="347" y="485"/>
                </a:cubicBezTo>
                <a:cubicBezTo>
                  <a:pt x="383" y="485"/>
                  <a:pt x="383" y="485"/>
                  <a:pt x="383" y="485"/>
                </a:cubicBezTo>
                <a:cubicBezTo>
                  <a:pt x="383" y="565"/>
                  <a:pt x="383" y="565"/>
                  <a:pt x="383" y="565"/>
                </a:cubicBezTo>
                <a:cubicBezTo>
                  <a:pt x="383" y="569"/>
                  <a:pt x="386" y="572"/>
                  <a:pt x="390" y="572"/>
                </a:cubicBezTo>
                <a:cubicBezTo>
                  <a:pt x="431" y="572"/>
                  <a:pt x="431" y="572"/>
                  <a:pt x="431" y="572"/>
                </a:cubicBezTo>
                <a:cubicBezTo>
                  <a:pt x="431" y="625"/>
                  <a:pt x="431" y="625"/>
                  <a:pt x="431" y="625"/>
                </a:cubicBezTo>
                <a:cubicBezTo>
                  <a:pt x="431" y="629"/>
                  <a:pt x="434" y="632"/>
                  <a:pt x="438" y="632"/>
                </a:cubicBezTo>
                <a:cubicBezTo>
                  <a:pt x="559" y="632"/>
                  <a:pt x="559" y="632"/>
                  <a:pt x="559" y="632"/>
                </a:cubicBezTo>
                <a:cubicBezTo>
                  <a:pt x="562" y="632"/>
                  <a:pt x="566" y="629"/>
                  <a:pt x="566" y="625"/>
                </a:cubicBezTo>
                <a:cubicBezTo>
                  <a:pt x="566" y="504"/>
                  <a:pt x="566" y="504"/>
                  <a:pt x="566" y="504"/>
                </a:cubicBezTo>
                <a:cubicBezTo>
                  <a:pt x="566" y="500"/>
                  <a:pt x="562" y="497"/>
                  <a:pt x="559" y="497"/>
                </a:cubicBezTo>
                <a:cubicBezTo>
                  <a:pt x="438" y="497"/>
                  <a:pt x="438" y="497"/>
                  <a:pt x="438" y="497"/>
                </a:cubicBezTo>
                <a:cubicBezTo>
                  <a:pt x="434" y="497"/>
                  <a:pt x="431" y="500"/>
                  <a:pt x="431" y="504"/>
                </a:cubicBezTo>
                <a:cubicBezTo>
                  <a:pt x="431" y="558"/>
                  <a:pt x="431" y="558"/>
                  <a:pt x="431" y="558"/>
                </a:cubicBezTo>
                <a:cubicBezTo>
                  <a:pt x="397" y="558"/>
                  <a:pt x="397" y="558"/>
                  <a:pt x="397" y="558"/>
                </a:cubicBezTo>
                <a:cubicBezTo>
                  <a:pt x="397" y="406"/>
                  <a:pt x="397" y="406"/>
                  <a:pt x="397" y="406"/>
                </a:cubicBezTo>
                <a:cubicBezTo>
                  <a:pt x="431" y="406"/>
                  <a:pt x="431" y="406"/>
                  <a:pt x="431" y="406"/>
                </a:cubicBezTo>
                <a:cubicBezTo>
                  <a:pt x="431" y="459"/>
                  <a:pt x="431" y="459"/>
                  <a:pt x="431" y="459"/>
                </a:cubicBezTo>
                <a:cubicBezTo>
                  <a:pt x="431" y="463"/>
                  <a:pt x="434" y="466"/>
                  <a:pt x="438" y="466"/>
                </a:cubicBezTo>
                <a:cubicBezTo>
                  <a:pt x="559" y="466"/>
                  <a:pt x="559" y="466"/>
                  <a:pt x="559" y="466"/>
                </a:cubicBezTo>
                <a:cubicBezTo>
                  <a:pt x="562" y="466"/>
                  <a:pt x="566" y="463"/>
                  <a:pt x="566" y="459"/>
                </a:cubicBezTo>
                <a:cubicBezTo>
                  <a:pt x="566" y="338"/>
                  <a:pt x="566" y="338"/>
                  <a:pt x="566" y="338"/>
                </a:cubicBezTo>
                <a:cubicBezTo>
                  <a:pt x="566" y="335"/>
                  <a:pt x="562" y="331"/>
                  <a:pt x="559" y="331"/>
                </a:cubicBezTo>
                <a:cubicBezTo>
                  <a:pt x="438" y="331"/>
                  <a:pt x="438" y="331"/>
                  <a:pt x="438" y="331"/>
                </a:cubicBezTo>
                <a:cubicBezTo>
                  <a:pt x="434" y="331"/>
                  <a:pt x="431" y="335"/>
                  <a:pt x="431" y="338"/>
                </a:cubicBezTo>
                <a:cubicBezTo>
                  <a:pt x="431" y="392"/>
                  <a:pt x="431" y="392"/>
                  <a:pt x="431" y="392"/>
                </a:cubicBezTo>
                <a:cubicBezTo>
                  <a:pt x="390" y="392"/>
                  <a:pt x="390" y="392"/>
                  <a:pt x="390" y="392"/>
                </a:cubicBezTo>
                <a:cubicBezTo>
                  <a:pt x="386" y="392"/>
                  <a:pt x="383" y="395"/>
                  <a:pt x="383" y="399"/>
                </a:cubicBezTo>
                <a:cubicBezTo>
                  <a:pt x="383" y="471"/>
                  <a:pt x="383" y="471"/>
                  <a:pt x="383" y="471"/>
                </a:cubicBezTo>
                <a:cubicBezTo>
                  <a:pt x="347" y="471"/>
                  <a:pt x="347" y="471"/>
                  <a:pt x="347" y="471"/>
                </a:cubicBezTo>
                <a:cubicBezTo>
                  <a:pt x="347" y="417"/>
                  <a:pt x="347" y="417"/>
                  <a:pt x="347" y="417"/>
                </a:cubicBezTo>
                <a:cubicBezTo>
                  <a:pt x="347" y="413"/>
                  <a:pt x="344" y="410"/>
                  <a:pt x="340" y="410"/>
                </a:cubicBezTo>
                <a:cubicBezTo>
                  <a:pt x="219" y="410"/>
                  <a:pt x="219" y="410"/>
                  <a:pt x="219" y="410"/>
                </a:cubicBezTo>
                <a:cubicBezTo>
                  <a:pt x="215" y="410"/>
                  <a:pt x="212" y="413"/>
                  <a:pt x="212" y="417"/>
                </a:cubicBezTo>
                <a:cubicBezTo>
                  <a:pt x="212" y="471"/>
                  <a:pt x="212" y="471"/>
                  <a:pt x="212" y="471"/>
                </a:cubicBezTo>
                <a:cubicBezTo>
                  <a:pt x="183" y="471"/>
                  <a:pt x="183" y="471"/>
                  <a:pt x="183" y="471"/>
                </a:cubicBezTo>
                <a:cubicBezTo>
                  <a:pt x="183" y="162"/>
                  <a:pt x="183" y="162"/>
                  <a:pt x="183" y="162"/>
                </a:cubicBezTo>
                <a:cubicBezTo>
                  <a:pt x="212" y="162"/>
                  <a:pt x="212" y="162"/>
                  <a:pt x="212" y="162"/>
                </a:cubicBezTo>
                <a:cubicBezTo>
                  <a:pt x="212" y="215"/>
                  <a:pt x="212" y="215"/>
                  <a:pt x="212" y="215"/>
                </a:cubicBezTo>
                <a:cubicBezTo>
                  <a:pt x="212" y="219"/>
                  <a:pt x="215" y="222"/>
                  <a:pt x="219" y="222"/>
                </a:cubicBezTo>
                <a:cubicBezTo>
                  <a:pt x="340" y="222"/>
                  <a:pt x="340" y="222"/>
                  <a:pt x="340" y="222"/>
                </a:cubicBezTo>
                <a:cubicBezTo>
                  <a:pt x="344" y="222"/>
                  <a:pt x="347" y="219"/>
                  <a:pt x="347" y="215"/>
                </a:cubicBezTo>
                <a:cubicBezTo>
                  <a:pt x="347" y="162"/>
                  <a:pt x="347" y="162"/>
                  <a:pt x="347" y="162"/>
                </a:cubicBezTo>
                <a:cubicBezTo>
                  <a:pt x="383" y="162"/>
                  <a:pt x="383" y="162"/>
                  <a:pt x="383" y="162"/>
                </a:cubicBezTo>
                <a:cubicBezTo>
                  <a:pt x="383" y="234"/>
                  <a:pt x="383" y="234"/>
                  <a:pt x="383" y="234"/>
                </a:cubicBezTo>
                <a:cubicBezTo>
                  <a:pt x="383" y="238"/>
                  <a:pt x="386" y="241"/>
                  <a:pt x="390" y="241"/>
                </a:cubicBezTo>
                <a:cubicBezTo>
                  <a:pt x="431" y="241"/>
                  <a:pt x="431" y="241"/>
                  <a:pt x="431" y="241"/>
                </a:cubicBezTo>
                <a:cubicBezTo>
                  <a:pt x="431" y="294"/>
                  <a:pt x="431" y="294"/>
                  <a:pt x="431" y="294"/>
                </a:cubicBezTo>
                <a:cubicBezTo>
                  <a:pt x="431" y="298"/>
                  <a:pt x="434" y="301"/>
                  <a:pt x="438" y="301"/>
                </a:cubicBezTo>
                <a:cubicBezTo>
                  <a:pt x="559" y="301"/>
                  <a:pt x="559" y="301"/>
                  <a:pt x="559" y="301"/>
                </a:cubicBezTo>
                <a:cubicBezTo>
                  <a:pt x="562" y="301"/>
                  <a:pt x="566" y="298"/>
                  <a:pt x="566" y="294"/>
                </a:cubicBezTo>
                <a:cubicBezTo>
                  <a:pt x="566" y="173"/>
                  <a:pt x="566" y="173"/>
                  <a:pt x="566" y="173"/>
                </a:cubicBezTo>
                <a:cubicBezTo>
                  <a:pt x="566" y="169"/>
                  <a:pt x="562" y="166"/>
                  <a:pt x="559" y="166"/>
                </a:cubicBezTo>
                <a:cubicBezTo>
                  <a:pt x="438" y="166"/>
                  <a:pt x="438" y="166"/>
                  <a:pt x="438" y="166"/>
                </a:cubicBezTo>
                <a:cubicBezTo>
                  <a:pt x="434" y="166"/>
                  <a:pt x="431" y="169"/>
                  <a:pt x="431" y="173"/>
                </a:cubicBezTo>
                <a:cubicBezTo>
                  <a:pt x="431" y="227"/>
                  <a:pt x="431" y="227"/>
                  <a:pt x="431" y="227"/>
                </a:cubicBezTo>
                <a:cubicBezTo>
                  <a:pt x="397" y="227"/>
                  <a:pt x="397" y="227"/>
                  <a:pt x="397" y="227"/>
                </a:cubicBezTo>
                <a:cubicBezTo>
                  <a:pt x="397" y="74"/>
                  <a:pt x="397" y="74"/>
                  <a:pt x="397" y="74"/>
                </a:cubicBezTo>
                <a:cubicBezTo>
                  <a:pt x="431" y="74"/>
                  <a:pt x="431" y="74"/>
                  <a:pt x="431" y="74"/>
                </a:cubicBezTo>
                <a:cubicBezTo>
                  <a:pt x="431" y="128"/>
                  <a:pt x="431" y="128"/>
                  <a:pt x="431" y="128"/>
                </a:cubicBezTo>
                <a:cubicBezTo>
                  <a:pt x="431" y="132"/>
                  <a:pt x="434" y="135"/>
                  <a:pt x="438" y="135"/>
                </a:cubicBezTo>
                <a:close/>
                <a:moveTo>
                  <a:pt x="121" y="370"/>
                </a:moveTo>
                <a:cubicBezTo>
                  <a:pt x="14" y="370"/>
                  <a:pt x="14" y="370"/>
                  <a:pt x="14" y="370"/>
                </a:cubicBezTo>
                <a:cubicBezTo>
                  <a:pt x="14" y="263"/>
                  <a:pt x="14" y="263"/>
                  <a:pt x="14" y="263"/>
                </a:cubicBezTo>
                <a:cubicBezTo>
                  <a:pt x="121" y="263"/>
                  <a:pt x="121" y="263"/>
                  <a:pt x="121" y="263"/>
                </a:cubicBezTo>
                <a:lnTo>
                  <a:pt x="121" y="370"/>
                </a:lnTo>
                <a:close/>
                <a:moveTo>
                  <a:pt x="445" y="511"/>
                </a:moveTo>
                <a:cubicBezTo>
                  <a:pt x="552" y="511"/>
                  <a:pt x="552" y="511"/>
                  <a:pt x="552" y="511"/>
                </a:cubicBezTo>
                <a:cubicBezTo>
                  <a:pt x="552" y="618"/>
                  <a:pt x="552" y="618"/>
                  <a:pt x="552" y="618"/>
                </a:cubicBezTo>
                <a:cubicBezTo>
                  <a:pt x="445" y="618"/>
                  <a:pt x="445" y="618"/>
                  <a:pt x="445" y="618"/>
                </a:cubicBezTo>
                <a:lnTo>
                  <a:pt x="445" y="511"/>
                </a:lnTo>
                <a:close/>
                <a:moveTo>
                  <a:pt x="445" y="345"/>
                </a:moveTo>
                <a:cubicBezTo>
                  <a:pt x="552" y="345"/>
                  <a:pt x="552" y="345"/>
                  <a:pt x="552" y="345"/>
                </a:cubicBezTo>
                <a:cubicBezTo>
                  <a:pt x="552" y="452"/>
                  <a:pt x="552" y="452"/>
                  <a:pt x="552" y="452"/>
                </a:cubicBezTo>
                <a:cubicBezTo>
                  <a:pt x="445" y="452"/>
                  <a:pt x="445" y="452"/>
                  <a:pt x="445" y="452"/>
                </a:cubicBezTo>
                <a:lnTo>
                  <a:pt x="445" y="345"/>
                </a:lnTo>
                <a:close/>
                <a:moveTo>
                  <a:pt x="226" y="424"/>
                </a:moveTo>
                <a:cubicBezTo>
                  <a:pt x="333" y="424"/>
                  <a:pt x="333" y="424"/>
                  <a:pt x="333" y="424"/>
                </a:cubicBezTo>
                <a:cubicBezTo>
                  <a:pt x="333" y="531"/>
                  <a:pt x="333" y="531"/>
                  <a:pt x="333" y="531"/>
                </a:cubicBezTo>
                <a:cubicBezTo>
                  <a:pt x="226" y="531"/>
                  <a:pt x="226" y="531"/>
                  <a:pt x="226" y="531"/>
                </a:cubicBezTo>
                <a:lnTo>
                  <a:pt x="226" y="424"/>
                </a:lnTo>
                <a:close/>
                <a:moveTo>
                  <a:pt x="333" y="208"/>
                </a:moveTo>
                <a:cubicBezTo>
                  <a:pt x="226" y="208"/>
                  <a:pt x="226" y="208"/>
                  <a:pt x="226" y="208"/>
                </a:cubicBezTo>
                <a:cubicBezTo>
                  <a:pt x="226" y="101"/>
                  <a:pt x="226" y="101"/>
                  <a:pt x="226" y="101"/>
                </a:cubicBezTo>
                <a:cubicBezTo>
                  <a:pt x="333" y="101"/>
                  <a:pt x="333" y="101"/>
                  <a:pt x="333" y="101"/>
                </a:cubicBezTo>
                <a:lnTo>
                  <a:pt x="333" y="208"/>
                </a:lnTo>
                <a:close/>
                <a:moveTo>
                  <a:pt x="445" y="180"/>
                </a:moveTo>
                <a:cubicBezTo>
                  <a:pt x="552" y="180"/>
                  <a:pt x="552" y="180"/>
                  <a:pt x="552" y="180"/>
                </a:cubicBezTo>
                <a:cubicBezTo>
                  <a:pt x="552" y="287"/>
                  <a:pt x="552" y="287"/>
                  <a:pt x="552" y="287"/>
                </a:cubicBezTo>
                <a:cubicBezTo>
                  <a:pt x="445" y="287"/>
                  <a:pt x="445" y="287"/>
                  <a:pt x="445" y="287"/>
                </a:cubicBezTo>
                <a:lnTo>
                  <a:pt x="445" y="180"/>
                </a:lnTo>
                <a:close/>
                <a:moveTo>
                  <a:pt x="445" y="14"/>
                </a:moveTo>
                <a:cubicBezTo>
                  <a:pt x="552" y="14"/>
                  <a:pt x="552" y="14"/>
                  <a:pt x="552" y="14"/>
                </a:cubicBezTo>
                <a:cubicBezTo>
                  <a:pt x="552" y="121"/>
                  <a:pt x="552" y="121"/>
                  <a:pt x="552" y="121"/>
                </a:cubicBezTo>
                <a:cubicBezTo>
                  <a:pt x="445" y="121"/>
                  <a:pt x="445" y="121"/>
                  <a:pt x="445" y="121"/>
                </a:cubicBezTo>
                <a:lnTo>
                  <a:pt x="445" y="1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8" name="Oval 17"/>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6" name="Freeform 123"/>
          <p:cNvSpPr>
            <a:spLocks noEditPoints="1"/>
          </p:cNvSpPr>
          <p:nvPr/>
        </p:nvSpPr>
        <p:spPr bwMode="auto">
          <a:xfrm>
            <a:off x="4971438" y="4922608"/>
            <a:ext cx="627358" cy="491391"/>
          </a:xfrm>
          <a:custGeom>
            <a:avLst/>
            <a:gdLst>
              <a:gd name="T0" fmla="*/ 385 w 607"/>
              <a:gd name="T1" fmla="*/ 140 h 476"/>
              <a:gd name="T2" fmla="*/ 277 w 607"/>
              <a:gd name="T3" fmla="*/ 41 h 476"/>
              <a:gd name="T4" fmla="*/ 224 w 607"/>
              <a:gd name="T5" fmla="*/ 58 h 476"/>
              <a:gd name="T6" fmla="*/ 4 w 607"/>
              <a:gd name="T7" fmla="*/ 1 h 476"/>
              <a:gd name="T8" fmla="*/ 0 w 607"/>
              <a:gd name="T9" fmla="*/ 469 h 476"/>
              <a:gd name="T10" fmla="*/ 607 w 607"/>
              <a:gd name="T11" fmla="*/ 469 h 476"/>
              <a:gd name="T12" fmla="*/ 600 w 607"/>
              <a:gd name="T13" fmla="*/ 165 h 476"/>
              <a:gd name="T14" fmla="*/ 260 w 607"/>
              <a:gd name="T15" fmla="*/ 61 h 476"/>
              <a:gd name="T16" fmla="*/ 222 w 607"/>
              <a:gd name="T17" fmla="*/ 187 h 476"/>
              <a:gd name="T18" fmla="*/ 222 w 607"/>
              <a:gd name="T19" fmla="*/ 73 h 476"/>
              <a:gd name="T20" fmla="*/ 162 w 607"/>
              <a:gd name="T21" fmla="*/ 206 h 476"/>
              <a:gd name="T22" fmla="*/ 185 w 607"/>
              <a:gd name="T23" fmla="*/ 199 h 476"/>
              <a:gd name="T24" fmla="*/ 125 w 607"/>
              <a:gd name="T25" fmla="*/ 103 h 476"/>
              <a:gd name="T26" fmla="*/ 111 w 607"/>
              <a:gd name="T27" fmla="*/ 214 h 476"/>
              <a:gd name="T28" fmla="*/ 111 w 607"/>
              <a:gd name="T29" fmla="*/ 101 h 476"/>
              <a:gd name="T30" fmla="*/ 51 w 607"/>
              <a:gd name="T31" fmla="*/ 173 h 476"/>
              <a:gd name="T32" fmla="*/ 74 w 607"/>
              <a:gd name="T33" fmla="*/ 188 h 476"/>
              <a:gd name="T34" fmla="*/ 371 w 607"/>
              <a:gd name="T35" fmla="*/ 146 h 476"/>
              <a:gd name="T36" fmla="*/ 334 w 607"/>
              <a:gd name="T37" fmla="*/ 238 h 476"/>
              <a:gd name="T38" fmla="*/ 334 w 607"/>
              <a:gd name="T39" fmla="*/ 111 h 476"/>
              <a:gd name="T40" fmla="*/ 533 w 607"/>
              <a:gd name="T41" fmla="*/ 179 h 476"/>
              <a:gd name="T42" fmla="*/ 533 w 607"/>
              <a:gd name="T43" fmla="*/ 310 h 476"/>
              <a:gd name="T44" fmla="*/ 496 w 607"/>
              <a:gd name="T45" fmla="*/ 179 h 476"/>
              <a:gd name="T46" fmla="*/ 482 w 607"/>
              <a:gd name="T47" fmla="*/ 322 h 476"/>
              <a:gd name="T48" fmla="*/ 482 w 607"/>
              <a:gd name="T49" fmla="*/ 179 h 476"/>
              <a:gd name="T50" fmla="*/ 422 w 607"/>
              <a:gd name="T51" fmla="*/ 336 h 476"/>
              <a:gd name="T52" fmla="*/ 445 w 607"/>
              <a:gd name="T53" fmla="*/ 330 h 476"/>
              <a:gd name="T54" fmla="*/ 570 w 607"/>
              <a:gd name="T55" fmla="*/ 179 h 476"/>
              <a:gd name="T56" fmla="*/ 408 w 607"/>
              <a:gd name="T57" fmla="*/ 179 h 476"/>
              <a:gd name="T58" fmla="*/ 385 w 607"/>
              <a:gd name="T59" fmla="*/ 305 h 476"/>
              <a:gd name="T60" fmla="*/ 408 w 607"/>
              <a:gd name="T61" fmla="*/ 179 h 476"/>
              <a:gd name="T62" fmla="*/ 297 w 607"/>
              <a:gd name="T63" fmla="*/ 189 h 476"/>
              <a:gd name="T64" fmla="*/ 282 w 607"/>
              <a:gd name="T65" fmla="*/ 172 h 476"/>
              <a:gd name="T66" fmla="*/ 279 w 607"/>
              <a:gd name="T67" fmla="*/ 170 h 476"/>
              <a:gd name="T68" fmla="*/ 277 w 607"/>
              <a:gd name="T69" fmla="*/ 171 h 476"/>
              <a:gd name="T70" fmla="*/ 277 w 607"/>
              <a:gd name="T71" fmla="*/ 56 h 476"/>
              <a:gd name="T72" fmla="*/ 37 w 607"/>
              <a:gd name="T73" fmla="*/ 163 h 476"/>
              <a:gd name="T74" fmla="*/ 593 w 607"/>
              <a:gd name="T75" fmla="*/ 462 h 476"/>
              <a:gd name="T76" fmla="*/ 77 w 607"/>
              <a:gd name="T77" fmla="*/ 207 h 476"/>
              <a:gd name="T78" fmla="*/ 114 w 607"/>
              <a:gd name="T79" fmla="*/ 233 h 476"/>
              <a:gd name="T80" fmla="*/ 117 w 607"/>
              <a:gd name="T81" fmla="*/ 234 h 476"/>
              <a:gd name="T82" fmla="*/ 118 w 607"/>
              <a:gd name="T83" fmla="*/ 234 h 476"/>
              <a:gd name="T84" fmla="*/ 120 w 607"/>
              <a:gd name="T85" fmla="*/ 233 h 476"/>
              <a:gd name="T86" fmla="*/ 404 w 607"/>
              <a:gd name="T87" fmla="*/ 352 h 476"/>
              <a:gd name="T88" fmla="*/ 406 w 607"/>
              <a:gd name="T89" fmla="*/ 353 h 476"/>
              <a:gd name="T90" fmla="*/ 408 w 607"/>
              <a:gd name="T91" fmla="*/ 353 h 476"/>
              <a:gd name="T92" fmla="*/ 415 w 607"/>
              <a:gd name="T93" fmla="*/ 353 h 476"/>
              <a:gd name="T94" fmla="*/ 454 w 607"/>
              <a:gd name="T95" fmla="*/ 343 h 476"/>
              <a:gd name="T96" fmla="*/ 565 w 607"/>
              <a:gd name="T97" fmla="*/ 317 h 476"/>
              <a:gd name="T98" fmla="*/ 593 w 607"/>
              <a:gd name="T99" fmla="*/ 462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7" h="476">
                <a:moveTo>
                  <a:pt x="600" y="165"/>
                </a:moveTo>
                <a:cubicBezTo>
                  <a:pt x="411" y="165"/>
                  <a:pt x="411" y="165"/>
                  <a:pt x="411" y="165"/>
                </a:cubicBezTo>
                <a:cubicBezTo>
                  <a:pt x="385" y="140"/>
                  <a:pt x="385" y="140"/>
                  <a:pt x="385" y="140"/>
                </a:cubicBezTo>
                <a:cubicBezTo>
                  <a:pt x="384" y="138"/>
                  <a:pt x="382" y="136"/>
                  <a:pt x="380" y="135"/>
                </a:cubicBezTo>
                <a:cubicBezTo>
                  <a:pt x="283" y="43"/>
                  <a:pt x="283" y="43"/>
                  <a:pt x="283" y="43"/>
                </a:cubicBezTo>
                <a:cubicBezTo>
                  <a:pt x="282" y="41"/>
                  <a:pt x="279" y="41"/>
                  <a:pt x="277" y="41"/>
                </a:cubicBezTo>
                <a:cubicBezTo>
                  <a:pt x="232" y="55"/>
                  <a:pt x="232" y="55"/>
                  <a:pt x="232" y="55"/>
                </a:cubicBezTo>
                <a:cubicBezTo>
                  <a:pt x="231" y="55"/>
                  <a:pt x="230" y="55"/>
                  <a:pt x="229" y="55"/>
                </a:cubicBezTo>
                <a:cubicBezTo>
                  <a:pt x="227" y="55"/>
                  <a:pt x="225" y="56"/>
                  <a:pt x="224" y="58"/>
                </a:cubicBezTo>
                <a:cubicBezTo>
                  <a:pt x="120" y="90"/>
                  <a:pt x="120" y="90"/>
                  <a:pt x="120" y="90"/>
                </a:cubicBezTo>
                <a:cubicBezTo>
                  <a:pt x="11" y="2"/>
                  <a:pt x="11" y="2"/>
                  <a:pt x="11" y="2"/>
                </a:cubicBezTo>
                <a:cubicBezTo>
                  <a:pt x="9" y="1"/>
                  <a:pt x="6" y="0"/>
                  <a:pt x="4" y="1"/>
                </a:cubicBezTo>
                <a:cubicBezTo>
                  <a:pt x="1" y="3"/>
                  <a:pt x="0" y="5"/>
                  <a:pt x="0" y="8"/>
                </a:cubicBezTo>
                <a:cubicBezTo>
                  <a:pt x="0" y="151"/>
                  <a:pt x="0" y="151"/>
                  <a:pt x="0" y="151"/>
                </a:cubicBezTo>
                <a:cubicBezTo>
                  <a:pt x="0" y="469"/>
                  <a:pt x="0" y="469"/>
                  <a:pt x="0" y="469"/>
                </a:cubicBezTo>
                <a:cubicBezTo>
                  <a:pt x="0" y="473"/>
                  <a:pt x="3" y="476"/>
                  <a:pt x="7" y="476"/>
                </a:cubicBezTo>
                <a:cubicBezTo>
                  <a:pt x="600" y="476"/>
                  <a:pt x="600" y="476"/>
                  <a:pt x="600" y="476"/>
                </a:cubicBezTo>
                <a:cubicBezTo>
                  <a:pt x="604" y="476"/>
                  <a:pt x="607" y="473"/>
                  <a:pt x="607" y="469"/>
                </a:cubicBezTo>
                <a:cubicBezTo>
                  <a:pt x="607" y="301"/>
                  <a:pt x="607" y="301"/>
                  <a:pt x="607" y="301"/>
                </a:cubicBezTo>
                <a:cubicBezTo>
                  <a:pt x="607" y="172"/>
                  <a:pt x="607" y="172"/>
                  <a:pt x="607" y="172"/>
                </a:cubicBezTo>
                <a:cubicBezTo>
                  <a:pt x="607" y="168"/>
                  <a:pt x="604" y="165"/>
                  <a:pt x="600" y="165"/>
                </a:cubicBezTo>
                <a:close/>
                <a:moveTo>
                  <a:pt x="236" y="183"/>
                </a:moveTo>
                <a:cubicBezTo>
                  <a:pt x="236" y="68"/>
                  <a:pt x="236" y="68"/>
                  <a:pt x="236" y="68"/>
                </a:cubicBezTo>
                <a:cubicBezTo>
                  <a:pt x="260" y="61"/>
                  <a:pt x="260" y="61"/>
                  <a:pt x="260" y="61"/>
                </a:cubicBezTo>
                <a:cubicBezTo>
                  <a:pt x="260" y="176"/>
                  <a:pt x="260" y="176"/>
                  <a:pt x="260" y="176"/>
                </a:cubicBezTo>
                <a:lnTo>
                  <a:pt x="236" y="183"/>
                </a:lnTo>
                <a:close/>
                <a:moveTo>
                  <a:pt x="222" y="187"/>
                </a:moveTo>
                <a:cubicBezTo>
                  <a:pt x="199" y="194"/>
                  <a:pt x="199" y="194"/>
                  <a:pt x="199" y="194"/>
                </a:cubicBezTo>
                <a:cubicBezTo>
                  <a:pt x="199" y="80"/>
                  <a:pt x="199" y="80"/>
                  <a:pt x="199" y="80"/>
                </a:cubicBezTo>
                <a:cubicBezTo>
                  <a:pt x="222" y="73"/>
                  <a:pt x="222" y="73"/>
                  <a:pt x="222" y="73"/>
                </a:cubicBezTo>
                <a:lnTo>
                  <a:pt x="222" y="187"/>
                </a:lnTo>
                <a:close/>
                <a:moveTo>
                  <a:pt x="185" y="199"/>
                </a:moveTo>
                <a:cubicBezTo>
                  <a:pt x="162" y="206"/>
                  <a:pt x="162" y="206"/>
                  <a:pt x="162" y="206"/>
                </a:cubicBezTo>
                <a:cubicBezTo>
                  <a:pt x="162" y="91"/>
                  <a:pt x="162" y="91"/>
                  <a:pt x="162" y="91"/>
                </a:cubicBezTo>
                <a:cubicBezTo>
                  <a:pt x="185" y="84"/>
                  <a:pt x="185" y="84"/>
                  <a:pt x="185" y="84"/>
                </a:cubicBezTo>
                <a:lnTo>
                  <a:pt x="185" y="199"/>
                </a:lnTo>
                <a:close/>
                <a:moveTo>
                  <a:pt x="148" y="210"/>
                </a:moveTo>
                <a:cubicBezTo>
                  <a:pt x="125" y="217"/>
                  <a:pt x="125" y="217"/>
                  <a:pt x="125" y="217"/>
                </a:cubicBezTo>
                <a:cubicBezTo>
                  <a:pt x="125" y="103"/>
                  <a:pt x="125" y="103"/>
                  <a:pt x="125" y="103"/>
                </a:cubicBezTo>
                <a:cubicBezTo>
                  <a:pt x="148" y="96"/>
                  <a:pt x="148" y="96"/>
                  <a:pt x="148" y="96"/>
                </a:cubicBezTo>
                <a:lnTo>
                  <a:pt x="148" y="210"/>
                </a:lnTo>
                <a:close/>
                <a:moveTo>
                  <a:pt x="111" y="214"/>
                </a:moveTo>
                <a:cubicBezTo>
                  <a:pt x="88" y="198"/>
                  <a:pt x="88" y="198"/>
                  <a:pt x="88" y="198"/>
                </a:cubicBezTo>
                <a:cubicBezTo>
                  <a:pt x="88" y="82"/>
                  <a:pt x="88" y="82"/>
                  <a:pt x="88" y="82"/>
                </a:cubicBezTo>
                <a:cubicBezTo>
                  <a:pt x="111" y="101"/>
                  <a:pt x="111" y="101"/>
                  <a:pt x="111" y="101"/>
                </a:cubicBezTo>
                <a:lnTo>
                  <a:pt x="111" y="214"/>
                </a:lnTo>
                <a:close/>
                <a:moveTo>
                  <a:pt x="74" y="188"/>
                </a:moveTo>
                <a:cubicBezTo>
                  <a:pt x="51" y="173"/>
                  <a:pt x="51" y="173"/>
                  <a:pt x="51" y="173"/>
                </a:cubicBezTo>
                <a:cubicBezTo>
                  <a:pt x="51" y="52"/>
                  <a:pt x="51" y="52"/>
                  <a:pt x="51" y="52"/>
                </a:cubicBezTo>
                <a:cubicBezTo>
                  <a:pt x="74" y="71"/>
                  <a:pt x="74" y="71"/>
                  <a:pt x="74" y="71"/>
                </a:cubicBezTo>
                <a:lnTo>
                  <a:pt x="74" y="188"/>
                </a:lnTo>
                <a:close/>
                <a:moveTo>
                  <a:pt x="348" y="256"/>
                </a:moveTo>
                <a:cubicBezTo>
                  <a:pt x="348" y="124"/>
                  <a:pt x="348" y="124"/>
                  <a:pt x="348" y="124"/>
                </a:cubicBezTo>
                <a:cubicBezTo>
                  <a:pt x="371" y="146"/>
                  <a:pt x="371" y="146"/>
                  <a:pt x="371" y="146"/>
                </a:cubicBezTo>
                <a:cubicBezTo>
                  <a:pt x="371" y="286"/>
                  <a:pt x="371" y="286"/>
                  <a:pt x="371" y="286"/>
                </a:cubicBezTo>
                <a:lnTo>
                  <a:pt x="348" y="256"/>
                </a:lnTo>
                <a:close/>
                <a:moveTo>
                  <a:pt x="334" y="238"/>
                </a:moveTo>
                <a:cubicBezTo>
                  <a:pt x="311" y="208"/>
                  <a:pt x="311" y="208"/>
                  <a:pt x="311" y="208"/>
                </a:cubicBezTo>
                <a:cubicBezTo>
                  <a:pt x="311" y="89"/>
                  <a:pt x="311" y="89"/>
                  <a:pt x="311" y="89"/>
                </a:cubicBezTo>
                <a:cubicBezTo>
                  <a:pt x="334" y="111"/>
                  <a:pt x="334" y="111"/>
                  <a:pt x="334" y="111"/>
                </a:cubicBezTo>
                <a:lnTo>
                  <a:pt x="334" y="238"/>
                </a:lnTo>
                <a:close/>
                <a:moveTo>
                  <a:pt x="533" y="310"/>
                </a:moveTo>
                <a:cubicBezTo>
                  <a:pt x="533" y="179"/>
                  <a:pt x="533" y="179"/>
                  <a:pt x="533" y="179"/>
                </a:cubicBezTo>
                <a:cubicBezTo>
                  <a:pt x="556" y="179"/>
                  <a:pt x="556" y="179"/>
                  <a:pt x="556" y="179"/>
                </a:cubicBezTo>
                <a:cubicBezTo>
                  <a:pt x="556" y="304"/>
                  <a:pt x="556" y="304"/>
                  <a:pt x="556" y="304"/>
                </a:cubicBezTo>
                <a:lnTo>
                  <a:pt x="533" y="310"/>
                </a:lnTo>
                <a:close/>
                <a:moveTo>
                  <a:pt x="519" y="313"/>
                </a:moveTo>
                <a:cubicBezTo>
                  <a:pt x="496" y="318"/>
                  <a:pt x="496" y="318"/>
                  <a:pt x="496" y="318"/>
                </a:cubicBezTo>
                <a:cubicBezTo>
                  <a:pt x="496" y="179"/>
                  <a:pt x="496" y="179"/>
                  <a:pt x="496" y="179"/>
                </a:cubicBezTo>
                <a:cubicBezTo>
                  <a:pt x="519" y="179"/>
                  <a:pt x="519" y="179"/>
                  <a:pt x="519" y="179"/>
                </a:cubicBezTo>
                <a:lnTo>
                  <a:pt x="519" y="313"/>
                </a:lnTo>
                <a:close/>
                <a:moveTo>
                  <a:pt x="482" y="322"/>
                </a:moveTo>
                <a:cubicBezTo>
                  <a:pt x="459" y="327"/>
                  <a:pt x="459" y="327"/>
                  <a:pt x="459" y="327"/>
                </a:cubicBezTo>
                <a:cubicBezTo>
                  <a:pt x="459" y="179"/>
                  <a:pt x="459" y="179"/>
                  <a:pt x="459" y="179"/>
                </a:cubicBezTo>
                <a:cubicBezTo>
                  <a:pt x="482" y="179"/>
                  <a:pt x="482" y="179"/>
                  <a:pt x="482" y="179"/>
                </a:cubicBezTo>
                <a:lnTo>
                  <a:pt x="482" y="322"/>
                </a:lnTo>
                <a:close/>
                <a:moveTo>
                  <a:pt x="445" y="330"/>
                </a:moveTo>
                <a:cubicBezTo>
                  <a:pt x="422" y="336"/>
                  <a:pt x="422" y="336"/>
                  <a:pt x="422" y="336"/>
                </a:cubicBezTo>
                <a:cubicBezTo>
                  <a:pt x="422" y="179"/>
                  <a:pt x="422" y="179"/>
                  <a:pt x="422" y="179"/>
                </a:cubicBezTo>
                <a:cubicBezTo>
                  <a:pt x="445" y="179"/>
                  <a:pt x="445" y="179"/>
                  <a:pt x="445" y="179"/>
                </a:cubicBezTo>
                <a:lnTo>
                  <a:pt x="445" y="330"/>
                </a:lnTo>
                <a:close/>
                <a:moveTo>
                  <a:pt x="593" y="296"/>
                </a:moveTo>
                <a:cubicBezTo>
                  <a:pt x="570" y="301"/>
                  <a:pt x="570" y="301"/>
                  <a:pt x="570" y="301"/>
                </a:cubicBezTo>
                <a:cubicBezTo>
                  <a:pt x="570" y="179"/>
                  <a:pt x="570" y="179"/>
                  <a:pt x="570" y="179"/>
                </a:cubicBezTo>
                <a:cubicBezTo>
                  <a:pt x="593" y="179"/>
                  <a:pt x="593" y="179"/>
                  <a:pt x="593" y="179"/>
                </a:cubicBezTo>
                <a:lnTo>
                  <a:pt x="593" y="296"/>
                </a:lnTo>
                <a:close/>
                <a:moveTo>
                  <a:pt x="408" y="179"/>
                </a:moveTo>
                <a:cubicBezTo>
                  <a:pt x="408" y="179"/>
                  <a:pt x="408" y="179"/>
                  <a:pt x="408" y="179"/>
                </a:cubicBezTo>
                <a:cubicBezTo>
                  <a:pt x="408" y="335"/>
                  <a:pt x="408" y="335"/>
                  <a:pt x="408" y="335"/>
                </a:cubicBezTo>
                <a:cubicBezTo>
                  <a:pt x="385" y="305"/>
                  <a:pt x="385" y="305"/>
                  <a:pt x="385" y="305"/>
                </a:cubicBezTo>
                <a:cubicBezTo>
                  <a:pt x="385" y="160"/>
                  <a:pt x="385" y="160"/>
                  <a:pt x="385" y="160"/>
                </a:cubicBezTo>
                <a:cubicBezTo>
                  <a:pt x="403" y="177"/>
                  <a:pt x="403" y="177"/>
                  <a:pt x="403" y="177"/>
                </a:cubicBezTo>
                <a:cubicBezTo>
                  <a:pt x="404" y="178"/>
                  <a:pt x="406" y="179"/>
                  <a:pt x="408" y="179"/>
                </a:cubicBezTo>
                <a:close/>
                <a:moveTo>
                  <a:pt x="277" y="56"/>
                </a:moveTo>
                <a:cubicBezTo>
                  <a:pt x="297" y="75"/>
                  <a:pt x="297" y="75"/>
                  <a:pt x="297" y="75"/>
                </a:cubicBezTo>
                <a:cubicBezTo>
                  <a:pt x="297" y="189"/>
                  <a:pt x="297" y="189"/>
                  <a:pt x="297" y="189"/>
                </a:cubicBezTo>
                <a:cubicBezTo>
                  <a:pt x="284" y="173"/>
                  <a:pt x="284" y="173"/>
                  <a:pt x="284" y="173"/>
                </a:cubicBezTo>
                <a:cubicBezTo>
                  <a:pt x="284" y="173"/>
                  <a:pt x="283" y="172"/>
                  <a:pt x="283" y="172"/>
                </a:cubicBezTo>
                <a:cubicBezTo>
                  <a:pt x="283" y="172"/>
                  <a:pt x="282" y="172"/>
                  <a:pt x="282" y="172"/>
                </a:cubicBezTo>
                <a:cubicBezTo>
                  <a:pt x="282" y="171"/>
                  <a:pt x="281" y="171"/>
                  <a:pt x="281" y="171"/>
                </a:cubicBezTo>
                <a:cubicBezTo>
                  <a:pt x="281" y="171"/>
                  <a:pt x="281" y="171"/>
                  <a:pt x="281" y="171"/>
                </a:cubicBezTo>
                <a:cubicBezTo>
                  <a:pt x="280" y="171"/>
                  <a:pt x="279" y="170"/>
                  <a:pt x="279" y="170"/>
                </a:cubicBezTo>
                <a:cubicBezTo>
                  <a:pt x="279" y="170"/>
                  <a:pt x="279" y="170"/>
                  <a:pt x="279" y="170"/>
                </a:cubicBezTo>
                <a:cubicBezTo>
                  <a:pt x="279" y="170"/>
                  <a:pt x="279" y="170"/>
                  <a:pt x="279" y="170"/>
                </a:cubicBezTo>
                <a:cubicBezTo>
                  <a:pt x="278" y="170"/>
                  <a:pt x="277" y="170"/>
                  <a:pt x="277" y="171"/>
                </a:cubicBezTo>
                <a:cubicBezTo>
                  <a:pt x="274" y="172"/>
                  <a:pt x="274" y="172"/>
                  <a:pt x="274" y="172"/>
                </a:cubicBezTo>
                <a:cubicBezTo>
                  <a:pt x="274" y="57"/>
                  <a:pt x="274" y="57"/>
                  <a:pt x="274" y="57"/>
                </a:cubicBezTo>
                <a:lnTo>
                  <a:pt x="277" y="56"/>
                </a:lnTo>
                <a:close/>
                <a:moveTo>
                  <a:pt x="14" y="22"/>
                </a:moveTo>
                <a:cubicBezTo>
                  <a:pt x="37" y="41"/>
                  <a:pt x="37" y="41"/>
                  <a:pt x="37" y="41"/>
                </a:cubicBezTo>
                <a:cubicBezTo>
                  <a:pt x="37" y="163"/>
                  <a:pt x="37" y="163"/>
                  <a:pt x="37" y="163"/>
                </a:cubicBezTo>
                <a:cubicBezTo>
                  <a:pt x="14" y="147"/>
                  <a:pt x="14" y="147"/>
                  <a:pt x="14" y="147"/>
                </a:cubicBezTo>
                <a:lnTo>
                  <a:pt x="14" y="22"/>
                </a:lnTo>
                <a:close/>
                <a:moveTo>
                  <a:pt x="593" y="462"/>
                </a:moveTo>
                <a:cubicBezTo>
                  <a:pt x="14" y="462"/>
                  <a:pt x="14" y="462"/>
                  <a:pt x="14" y="462"/>
                </a:cubicBezTo>
                <a:cubicBezTo>
                  <a:pt x="14" y="164"/>
                  <a:pt x="14" y="164"/>
                  <a:pt x="14" y="164"/>
                </a:cubicBezTo>
                <a:cubicBezTo>
                  <a:pt x="77" y="207"/>
                  <a:pt x="77" y="207"/>
                  <a:pt x="77" y="207"/>
                </a:cubicBezTo>
                <a:cubicBezTo>
                  <a:pt x="77" y="207"/>
                  <a:pt x="77" y="207"/>
                  <a:pt x="77" y="207"/>
                </a:cubicBezTo>
                <a:cubicBezTo>
                  <a:pt x="114" y="233"/>
                  <a:pt x="114" y="233"/>
                  <a:pt x="114" y="233"/>
                </a:cubicBezTo>
                <a:cubicBezTo>
                  <a:pt x="114" y="233"/>
                  <a:pt x="114" y="233"/>
                  <a:pt x="114" y="233"/>
                </a:cubicBezTo>
                <a:cubicBezTo>
                  <a:pt x="115" y="233"/>
                  <a:pt x="115" y="233"/>
                  <a:pt x="116" y="233"/>
                </a:cubicBezTo>
                <a:cubicBezTo>
                  <a:pt x="116" y="233"/>
                  <a:pt x="116" y="233"/>
                  <a:pt x="116" y="233"/>
                </a:cubicBezTo>
                <a:cubicBezTo>
                  <a:pt x="116" y="233"/>
                  <a:pt x="117" y="234"/>
                  <a:pt x="117" y="234"/>
                </a:cubicBezTo>
                <a:cubicBezTo>
                  <a:pt x="117" y="234"/>
                  <a:pt x="117" y="234"/>
                  <a:pt x="118" y="234"/>
                </a:cubicBezTo>
                <a:cubicBezTo>
                  <a:pt x="118" y="234"/>
                  <a:pt x="118" y="234"/>
                  <a:pt x="118" y="234"/>
                </a:cubicBezTo>
                <a:cubicBezTo>
                  <a:pt x="118" y="234"/>
                  <a:pt x="118" y="234"/>
                  <a:pt x="118" y="234"/>
                </a:cubicBezTo>
                <a:cubicBezTo>
                  <a:pt x="119" y="234"/>
                  <a:pt x="119" y="234"/>
                  <a:pt x="119" y="234"/>
                </a:cubicBezTo>
                <a:cubicBezTo>
                  <a:pt x="119" y="234"/>
                  <a:pt x="120" y="234"/>
                  <a:pt x="120" y="233"/>
                </a:cubicBezTo>
                <a:cubicBezTo>
                  <a:pt x="120" y="233"/>
                  <a:pt x="120" y="233"/>
                  <a:pt x="120" y="233"/>
                </a:cubicBezTo>
                <a:cubicBezTo>
                  <a:pt x="276" y="186"/>
                  <a:pt x="276" y="186"/>
                  <a:pt x="276" y="186"/>
                </a:cubicBezTo>
                <a:cubicBezTo>
                  <a:pt x="402" y="350"/>
                  <a:pt x="402" y="350"/>
                  <a:pt x="402" y="350"/>
                </a:cubicBezTo>
                <a:cubicBezTo>
                  <a:pt x="403" y="351"/>
                  <a:pt x="403" y="351"/>
                  <a:pt x="404" y="352"/>
                </a:cubicBezTo>
                <a:cubicBezTo>
                  <a:pt x="404" y="352"/>
                  <a:pt x="404" y="352"/>
                  <a:pt x="404" y="352"/>
                </a:cubicBezTo>
                <a:cubicBezTo>
                  <a:pt x="405" y="352"/>
                  <a:pt x="405" y="353"/>
                  <a:pt x="405" y="353"/>
                </a:cubicBezTo>
                <a:cubicBezTo>
                  <a:pt x="405" y="353"/>
                  <a:pt x="406" y="353"/>
                  <a:pt x="406" y="353"/>
                </a:cubicBezTo>
                <a:cubicBezTo>
                  <a:pt x="406" y="353"/>
                  <a:pt x="407" y="353"/>
                  <a:pt x="407" y="353"/>
                </a:cubicBezTo>
                <a:cubicBezTo>
                  <a:pt x="407" y="353"/>
                  <a:pt x="407" y="353"/>
                  <a:pt x="408" y="353"/>
                </a:cubicBezTo>
                <a:cubicBezTo>
                  <a:pt x="408" y="353"/>
                  <a:pt x="408" y="353"/>
                  <a:pt x="408" y="353"/>
                </a:cubicBezTo>
                <a:cubicBezTo>
                  <a:pt x="408" y="353"/>
                  <a:pt x="409" y="353"/>
                  <a:pt x="409" y="353"/>
                </a:cubicBezTo>
                <a:cubicBezTo>
                  <a:pt x="412" y="352"/>
                  <a:pt x="412" y="352"/>
                  <a:pt x="412" y="352"/>
                </a:cubicBezTo>
                <a:cubicBezTo>
                  <a:pt x="413" y="353"/>
                  <a:pt x="414" y="353"/>
                  <a:pt x="415" y="353"/>
                </a:cubicBezTo>
                <a:cubicBezTo>
                  <a:pt x="417" y="353"/>
                  <a:pt x="419" y="352"/>
                  <a:pt x="421" y="350"/>
                </a:cubicBezTo>
                <a:cubicBezTo>
                  <a:pt x="453" y="343"/>
                  <a:pt x="453" y="343"/>
                  <a:pt x="453" y="343"/>
                </a:cubicBezTo>
                <a:cubicBezTo>
                  <a:pt x="453" y="343"/>
                  <a:pt x="454" y="343"/>
                  <a:pt x="454" y="343"/>
                </a:cubicBezTo>
                <a:cubicBezTo>
                  <a:pt x="491" y="334"/>
                  <a:pt x="491" y="334"/>
                  <a:pt x="491" y="334"/>
                </a:cubicBezTo>
                <a:cubicBezTo>
                  <a:pt x="491" y="334"/>
                  <a:pt x="491" y="334"/>
                  <a:pt x="491" y="334"/>
                </a:cubicBezTo>
                <a:cubicBezTo>
                  <a:pt x="565" y="317"/>
                  <a:pt x="565" y="317"/>
                  <a:pt x="565" y="317"/>
                </a:cubicBezTo>
                <a:cubicBezTo>
                  <a:pt x="565" y="317"/>
                  <a:pt x="565" y="317"/>
                  <a:pt x="565" y="317"/>
                </a:cubicBezTo>
                <a:cubicBezTo>
                  <a:pt x="593" y="310"/>
                  <a:pt x="593" y="310"/>
                  <a:pt x="593" y="310"/>
                </a:cubicBezTo>
                <a:lnTo>
                  <a:pt x="593" y="4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9" name="Oval 1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7" name="Freeform 124"/>
          <p:cNvSpPr>
            <a:spLocks noEditPoints="1"/>
          </p:cNvSpPr>
          <p:nvPr/>
        </p:nvSpPr>
        <p:spPr bwMode="auto">
          <a:xfrm>
            <a:off x="3247780" y="4922608"/>
            <a:ext cx="626166" cy="491391"/>
          </a:xfrm>
          <a:custGeom>
            <a:avLst/>
            <a:gdLst>
              <a:gd name="T0" fmla="*/ 384 w 607"/>
              <a:gd name="T1" fmla="*/ 140 h 476"/>
              <a:gd name="T2" fmla="*/ 276 w 607"/>
              <a:gd name="T3" fmla="*/ 41 h 476"/>
              <a:gd name="T4" fmla="*/ 224 w 607"/>
              <a:gd name="T5" fmla="*/ 58 h 476"/>
              <a:gd name="T6" fmla="*/ 4 w 607"/>
              <a:gd name="T7" fmla="*/ 1 h 476"/>
              <a:gd name="T8" fmla="*/ 0 w 607"/>
              <a:gd name="T9" fmla="*/ 469 h 476"/>
              <a:gd name="T10" fmla="*/ 607 w 607"/>
              <a:gd name="T11" fmla="*/ 469 h 476"/>
              <a:gd name="T12" fmla="*/ 600 w 607"/>
              <a:gd name="T13" fmla="*/ 165 h 476"/>
              <a:gd name="T14" fmla="*/ 259 w 607"/>
              <a:gd name="T15" fmla="*/ 61 h 476"/>
              <a:gd name="T16" fmla="*/ 222 w 607"/>
              <a:gd name="T17" fmla="*/ 187 h 476"/>
              <a:gd name="T18" fmla="*/ 222 w 607"/>
              <a:gd name="T19" fmla="*/ 73 h 476"/>
              <a:gd name="T20" fmla="*/ 162 w 607"/>
              <a:gd name="T21" fmla="*/ 206 h 476"/>
              <a:gd name="T22" fmla="*/ 185 w 607"/>
              <a:gd name="T23" fmla="*/ 199 h 476"/>
              <a:gd name="T24" fmla="*/ 125 w 607"/>
              <a:gd name="T25" fmla="*/ 103 h 476"/>
              <a:gd name="T26" fmla="*/ 111 w 607"/>
              <a:gd name="T27" fmla="*/ 214 h 476"/>
              <a:gd name="T28" fmla="*/ 111 w 607"/>
              <a:gd name="T29" fmla="*/ 101 h 476"/>
              <a:gd name="T30" fmla="*/ 51 w 607"/>
              <a:gd name="T31" fmla="*/ 173 h 476"/>
              <a:gd name="T32" fmla="*/ 74 w 607"/>
              <a:gd name="T33" fmla="*/ 188 h 476"/>
              <a:gd name="T34" fmla="*/ 371 w 607"/>
              <a:gd name="T35" fmla="*/ 146 h 476"/>
              <a:gd name="T36" fmla="*/ 334 w 607"/>
              <a:gd name="T37" fmla="*/ 238 h 476"/>
              <a:gd name="T38" fmla="*/ 334 w 607"/>
              <a:gd name="T39" fmla="*/ 111 h 476"/>
              <a:gd name="T40" fmla="*/ 533 w 607"/>
              <a:gd name="T41" fmla="*/ 179 h 476"/>
              <a:gd name="T42" fmla="*/ 533 w 607"/>
              <a:gd name="T43" fmla="*/ 310 h 476"/>
              <a:gd name="T44" fmla="*/ 496 w 607"/>
              <a:gd name="T45" fmla="*/ 179 h 476"/>
              <a:gd name="T46" fmla="*/ 482 w 607"/>
              <a:gd name="T47" fmla="*/ 322 h 476"/>
              <a:gd name="T48" fmla="*/ 482 w 607"/>
              <a:gd name="T49" fmla="*/ 179 h 476"/>
              <a:gd name="T50" fmla="*/ 422 w 607"/>
              <a:gd name="T51" fmla="*/ 336 h 476"/>
              <a:gd name="T52" fmla="*/ 445 w 607"/>
              <a:gd name="T53" fmla="*/ 330 h 476"/>
              <a:gd name="T54" fmla="*/ 570 w 607"/>
              <a:gd name="T55" fmla="*/ 179 h 476"/>
              <a:gd name="T56" fmla="*/ 408 w 607"/>
              <a:gd name="T57" fmla="*/ 179 h 476"/>
              <a:gd name="T58" fmla="*/ 385 w 607"/>
              <a:gd name="T59" fmla="*/ 305 h 476"/>
              <a:gd name="T60" fmla="*/ 408 w 607"/>
              <a:gd name="T61" fmla="*/ 179 h 476"/>
              <a:gd name="T62" fmla="*/ 296 w 607"/>
              <a:gd name="T63" fmla="*/ 189 h 476"/>
              <a:gd name="T64" fmla="*/ 282 w 607"/>
              <a:gd name="T65" fmla="*/ 172 h 476"/>
              <a:gd name="T66" fmla="*/ 278 w 607"/>
              <a:gd name="T67" fmla="*/ 170 h 476"/>
              <a:gd name="T68" fmla="*/ 276 w 607"/>
              <a:gd name="T69" fmla="*/ 171 h 476"/>
              <a:gd name="T70" fmla="*/ 276 w 607"/>
              <a:gd name="T71" fmla="*/ 56 h 476"/>
              <a:gd name="T72" fmla="*/ 37 w 607"/>
              <a:gd name="T73" fmla="*/ 163 h 476"/>
              <a:gd name="T74" fmla="*/ 593 w 607"/>
              <a:gd name="T75" fmla="*/ 462 h 476"/>
              <a:gd name="T76" fmla="*/ 77 w 607"/>
              <a:gd name="T77" fmla="*/ 207 h 476"/>
              <a:gd name="T78" fmla="*/ 114 w 607"/>
              <a:gd name="T79" fmla="*/ 233 h 476"/>
              <a:gd name="T80" fmla="*/ 117 w 607"/>
              <a:gd name="T81" fmla="*/ 234 h 476"/>
              <a:gd name="T82" fmla="*/ 118 w 607"/>
              <a:gd name="T83" fmla="*/ 234 h 476"/>
              <a:gd name="T84" fmla="*/ 120 w 607"/>
              <a:gd name="T85" fmla="*/ 233 h 476"/>
              <a:gd name="T86" fmla="*/ 403 w 607"/>
              <a:gd name="T87" fmla="*/ 352 h 476"/>
              <a:gd name="T88" fmla="*/ 406 w 607"/>
              <a:gd name="T89" fmla="*/ 353 h 476"/>
              <a:gd name="T90" fmla="*/ 408 w 607"/>
              <a:gd name="T91" fmla="*/ 353 h 476"/>
              <a:gd name="T92" fmla="*/ 415 w 607"/>
              <a:gd name="T93" fmla="*/ 353 h 476"/>
              <a:gd name="T94" fmla="*/ 453 w 607"/>
              <a:gd name="T95" fmla="*/ 343 h 476"/>
              <a:gd name="T96" fmla="*/ 565 w 607"/>
              <a:gd name="T97" fmla="*/ 317 h 476"/>
              <a:gd name="T98" fmla="*/ 593 w 607"/>
              <a:gd name="T99" fmla="*/ 462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7" h="476">
                <a:moveTo>
                  <a:pt x="600" y="165"/>
                </a:moveTo>
                <a:cubicBezTo>
                  <a:pt x="410" y="165"/>
                  <a:pt x="410" y="165"/>
                  <a:pt x="410" y="165"/>
                </a:cubicBezTo>
                <a:cubicBezTo>
                  <a:pt x="384" y="140"/>
                  <a:pt x="384" y="140"/>
                  <a:pt x="384" y="140"/>
                </a:cubicBezTo>
                <a:cubicBezTo>
                  <a:pt x="384" y="138"/>
                  <a:pt x="382" y="136"/>
                  <a:pt x="379" y="135"/>
                </a:cubicBezTo>
                <a:cubicBezTo>
                  <a:pt x="283" y="43"/>
                  <a:pt x="283" y="43"/>
                  <a:pt x="283" y="43"/>
                </a:cubicBezTo>
                <a:cubicBezTo>
                  <a:pt x="281" y="41"/>
                  <a:pt x="279" y="41"/>
                  <a:pt x="276" y="41"/>
                </a:cubicBezTo>
                <a:cubicBezTo>
                  <a:pt x="231" y="55"/>
                  <a:pt x="231" y="55"/>
                  <a:pt x="231" y="55"/>
                </a:cubicBezTo>
                <a:cubicBezTo>
                  <a:pt x="231" y="55"/>
                  <a:pt x="230" y="55"/>
                  <a:pt x="229" y="55"/>
                </a:cubicBezTo>
                <a:cubicBezTo>
                  <a:pt x="227" y="55"/>
                  <a:pt x="225" y="56"/>
                  <a:pt x="224" y="58"/>
                </a:cubicBezTo>
                <a:cubicBezTo>
                  <a:pt x="119" y="90"/>
                  <a:pt x="119" y="90"/>
                  <a:pt x="119" y="90"/>
                </a:cubicBezTo>
                <a:cubicBezTo>
                  <a:pt x="11" y="2"/>
                  <a:pt x="11" y="2"/>
                  <a:pt x="11" y="2"/>
                </a:cubicBezTo>
                <a:cubicBezTo>
                  <a:pt x="9" y="1"/>
                  <a:pt x="6" y="0"/>
                  <a:pt x="4" y="1"/>
                </a:cubicBezTo>
                <a:cubicBezTo>
                  <a:pt x="1" y="3"/>
                  <a:pt x="0" y="5"/>
                  <a:pt x="0" y="8"/>
                </a:cubicBezTo>
                <a:cubicBezTo>
                  <a:pt x="0" y="151"/>
                  <a:pt x="0" y="151"/>
                  <a:pt x="0" y="151"/>
                </a:cubicBezTo>
                <a:cubicBezTo>
                  <a:pt x="0" y="469"/>
                  <a:pt x="0" y="469"/>
                  <a:pt x="0" y="469"/>
                </a:cubicBezTo>
                <a:cubicBezTo>
                  <a:pt x="0" y="473"/>
                  <a:pt x="3" y="476"/>
                  <a:pt x="7" y="476"/>
                </a:cubicBezTo>
                <a:cubicBezTo>
                  <a:pt x="600" y="476"/>
                  <a:pt x="600" y="476"/>
                  <a:pt x="600" y="476"/>
                </a:cubicBezTo>
                <a:cubicBezTo>
                  <a:pt x="604" y="476"/>
                  <a:pt x="607" y="473"/>
                  <a:pt x="607" y="469"/>
                </a:cubicBezTo>
                <a:cubicBezTo>
                  <a:pt x="607" y="301"/>
                  <a:pt x="607" y="301"/>
                  <a:pt x="607" y="301"/>
                </a:cubicBezTo>
                <a:cubicBezTo>
                  <a:pt x="607" y="172"/>
                  <a:pt x="607" y="172"/>
                  <a:pt x="607" y="172"/>
                </a:cubicBezTo>
                <a:cubicBezTo>
                  <a:pt x="607" y="168"/>
                  <a:pt x="604" y="165"/>
                  <a:pt x="600" y="165"/>
                </a:cubicBezTo>
                <a:close/>
                <a:moveTo>
                  <a:pt x="236" y="183"/>
                </a:moveTo>
                <a:cubicBezTo>
                  <a:pt x="236" y="68"/>
                  <a:pt x="236" y="68"/>
                  <a:pt x="236" y="68"/>
                </a:cubicBezTo>
                <a:cubicBezTo>
                  <a:pt x="259" y="61"/>
                  <a:pt x="259" y="61"/>
                  <a:pt x="259" y="61"/>
                </a:cubicBezTo>
                <a:cubicBezTo>
                  <a:pt x="259" y="176"/>
                  <a:pt x="259" y="176"/>
                  <a:pt x="259" y="176"/>
                </a:cubicBezTo>
                <a:lnTo>
                  <a:pt x="236" y="183"/>
                </a:lnTo>
                <a:close/>
                <a:moveTo>
                  <a:pt x="222" y="187"/>
                </a:moveTo>
                <a:cubicBezTo>
                  <a:pt x="199" y="194"/>
                  <a:pt x="199" y="194"/>
                  <a:pt x="199" y="194"/>
                </a:cubicBezTo>
                <a:cubicBezTo>
                  <a:pt x="199" y="80"/>
                  <a:pt x="199" y="80"/>
                  <a:pt x="199" y="80"/>
                </a:cubicBezTo>
                <a:cubicBezTo>
                  <a:pt x="222" y="73"/>
                  <a:pt x="222" y="73"/>
                  <a:pt x="222" y="73"/>
                </a:cubicBezTo>
                <a:lnTo>
                  <a:pt x="222" y="187"/>
                </a:lnTo>
                <a:close/>
                <a:moveTo>
                  <a:pt x="185" y="199"/>
                </a:moveTo>
                <a:cubicBezTo>
                  <a:pt x="162" y="206"/>
                  <a:pt x="162" y="206"/>
                  <a:pt x="162" y="206"/>
                </a:cubicBezTo>
                <a:cubicBezTo>
                  <a:pt x="162" y="91"/>
                  <a:pt x="162" y="91"/>
                  <a:pt x="162" y="91"/>
                </a:cubicBezTo>
                <a:cubicBezTo>
                  <a:pt x="185" y="84"/>
                  <a:pt x="185" y="84"/>
                  <a:pt x="185" y="84"/>
                </a:cubicBezTo>
                <a:lnTo>
                  <a:pt x="185" y="199"/>
                </a:lnTo>
                <a:close/>
                <a:moveTo>
                  <a:pt x="148" y="210"/>
                </a:moveTo>
                <a:cubicBezTo>
                  <a:pt x="125" y="217"/>
                  <a:pt x="125" y="217"/>
                  <a:pt x="125" y="217"/>
                </a:cubicBezTo>
                <a:cubicBezTo>
                  <a:pt x="125" y="103"/>
                  <a:pt x="125" y="103"/>
                  <a:pt x="125" y="103"/>
                </a:cubicBezTo>
                <a:cubicBezTo>
                  <a:pt x="148" y="96"/>
                  <a:pt x="148" y="96"/>
                  <a:pt x="148" y="96"/>
                </a:cubicBezTo>
                <a:lnTo>
                  <a:pt x="148" y="210"/>
                </a:lnTo>
                <a:close/>
                <a:moveTo>
                  <a:pt x="111" y="214"/>
                </a:moveTo>
                <a:cubicBezTo>
                  <a:pt x="88" y="198"/>
                  <a:pt x="88" y="198"/>
                  <a:pt x="88" y="198"/>
                </a:cubicBezTo>
                <a:cubicBezTo>
                  <a:pt x="88" y="82"/>
                  <a:pt x="88" y="82"/>
                  <a:pt x="88" y="82"/>
                </a:cubicBezTo>
                <a:cubicBezTo>
                  <a:pt x="111" y="101"/>
                  <a:pt x="111" y="101"/>
                  <a:pt x="111" y="101"/>
                </a:cubicBezTo>
                <a:lnTo>
                  <a:pt x="111" y="214"/>
                </a:lnTo>
                <a:close/>
                <a:moveTo>
                  <a:pt x="74" y="188"/>
                </a:moveTo>
                <a:cubicBezTo>
                  <a:pt x="51" y="173"/>
                  <a:pt x="51" y="173"/>
                  <a:pt x="51" y="173"/>
                </a:cubicBezTo>
                <a:cubicBezTo>
                  <a:pt x="51" y="52"/>
                  <a:pt x="51" y="52"/>
                  <a:pt x="51" y="52"/>
                </a:cubicBezTo>
                <a:cubicBezTo>
                  <a:pt x="74" y="71"/>
                  <a:pt x="74" y="71"/>
                  <a:pt x="74" y="71"/>
                </a:cubicBezTo>
                <a:lnTo>
                  <a:pt x="74" y="188"/>
                </a:lnTo>
                <a:close/>
                <a:moveTo>
                  <a:pt x="348" y="256"/>
                </a:moveTo>
                <a:cubicBezTo>
                  <a:pt x="348" y="124"/>
                  <a:pt x="348" y="124"/>
                  <a:pt x="348" y="124"/>
                </a:cubicBezTo>
                <a:cubicBezTo>
                  <a:pt x="371" y="146"/>
                  <a:pt x="371" y="146"/>
                  <a:pt x="371" y="146"/>
                </a:cubicBezTo>
                <a:cubicBezTo>
                  <a:pt x="371" y="286"/>
                  <a:pt x="371" y="286"/>
                  <a:pt x="371" y="286"/>
                </a:cubicBezTo>
                <a:lnTo>
                  <a:pt x="348" y="256"/>
                </a:lnTo>
                <a:close/>
                <a:moveTo>
                  <a:pt x="334" y="238"/>
                </a:moveTo>
                <a:cubicBezTo>
                  <a:pt x="310" y="208"/>
                  <a:pt x="310" y="208"/>
                  <a:pt x="310" y="208"/>
                </a:cubicBezTo>
                <a:cubicBezTo>
                  <a:pt x="310" y="89"/>
                  <a:pt x="310" y="89"/>
                  <a:pt x="310" y="89"/>
                </a:cubicBezTo>
                <a:cubicBezTo>
                  <a:pt x="334" y="111"/>
                  <a:pt x="334" y="111"/>
                  <a:pt x="334" y="111"/>
                </a:cubicBezTo>
                <a:lnTo>
                  <a:pt x="334" y="238"/>
                </a:lnTo>
                <a:close/>
                <a:moveTo>
                  <a:pt x="533" y="310"/>
                </a:moveTo>
                <a:cubicBezTo>
                  <a:pt x="533" y="179"/>
                  <a:pt x="533" y="179"/>
                  <a:pt x="533" y="179"/>
                </a:cubicBezTo>
                <a:cubicBezTo>
                  <a:pt x="556" y="179"/>
                  <a:pt x="556" y="179"/>
                  <a:pt x="556" y="179"/>
                </a:cubicBezTo>
                <a:cubicBezTo>
                  <a:pt x="556" y="304"/>
                  <a:pt x="556" y="304"/>
                  <a:pt x="556" y="304"/>
                </a:cubicBezTo>
                <a:lnTo>
                  <a:pt x="533" y="310"/>
                </a:lnTo>
                <a:close/>
                <a:moveTo>
                  <a:pt x="519" y="313"/>
                </a:moveTo>
                <a:cubicBezTo>
                  <a:pt x="496" y="318"/>
                  <a:pt x="496" y="318"/>
                  <a:pt x="496" y="318"/>
                </a:cubicBezTo>
                <a:cubicBezTo>
                  <a:pt x="496" y="179"/>
                  <a:pt x="496" y="179"/>
                  <a:pt x="496" y="179"/>
                </a:cubicBezTo>
                <a:cubicBezTo>
                  <a:pt x="519" y="179"/>
                  <a:pt x="519" y="179"/>
                  <a:pt x="519" y="179"/>
                </a:cubicBezTo>
                <a:lnTo>
                  <a:pt x="519" y="313"/>
                </a:lnTo>
                <a:close/>
                <a:moveTo>
                  <a:pt x="482" y="322"/>
                </a:moveTo>
                <a:cubicBezTo>
                  <a:pt x="459" y="327"/>
                  <a:pt x="459" y="327"/>
                  <a:pt x="459" y="327"/>
                </a:cubicBezTo>
                <a:cubicBezTo>
                  <a:pt x="459" y="179"/>
                  <a:pt x="459" y="179"/>
                  <a:pt x="459" y="179"/>
                </a:cubicBezTo>
                <a:cubicBezTo>
                  <a:pt x="482" y="179"/>
                  <a:pt x="482" y="179"/>
                  <a:pt x="482" y="179"/>
                </a:cubicBezTo>
                <a:lnTo>
                  <a:pt x="482" y="322"/>
                </a:lnTo>
                <a:close/>
                <a:moveTo>
                  <a:pt x="445" y="330"/>
                </a:moveTo>
                <a:cubicBezTo>
                  <a:pt x="422" y="336"/>
                  <a:pt x="422" y="336"/>
                  <a:pt x="422" y="336"/>
                </a:cubicBezTo>
                <a:cubicBezTo>
                  <a:pt x="422" y="179"/>
                  <a:pt x="422" y="179"/>
                  <a:pt x="422" y="179"/>
                </a:cubicBezTo>
                <a:cubicBezTo>
                  <a:pt x="445" y="179"/>
                  <a:pt x="445" y="179"/>
                  <a:pt x="445" y="179"/>
                </a:cubicBezTo>
                <a:lnTo>
                  <a:pt x="445" y="330"/>
                </a:lnTo>
                <a:close/>
                <a:moveTo>
                  <a:pt x="593" y="296"/>
                </a:moveTo>
                <a:cubicBezTo>
                  <a:pt x="570" y="301"/>
                  <a:pt x="570" y="301"/>
                  <a:pt x="570" y="301"/>
                </a:cubicBezTo>
                <a:cubicBezTo>
                  <a:pt x="570" y="179"/>
                  <a:pt x="570" y="179"/>
                  <a:pt x="570" y="179"/>
                </a:cubicBezTo>
                <a:cubicBezTo>
                  <a:pt x="593" y="179"/>
                  <a:pt x="593" y="179"/>
                  <a:pt x="593" y="179"/>
                </a:cubicBezTo>
                <a:lnTo>
                  <a:pt x="593" y="296"/>
                </a:lnTo>
                <a:close/>
                <a:moveTo>
                  <a:pt x="408" y="179"/>
                </a:moveTo>
                <a:cubicBezTo>
                  <a:pt x="408" y="179"/>
                  <a:pt x="408" y="179"/>
                  <a:pt x="408" y="179"/>
                </a:cubicBezTo>
                <a:cubicBezTo>
                  <a:pt x="408" y="335"/>
                  <a:pt x="408" y="335"/>
                  <a:pt x="408" y="335"/>
                </a:cubicBezTo>
                <a:cubicBezTo>
                  <a:pt x="385" y="305"/>
                  <a:pt x="385" y="305"/>
                  <a:pt x="385" y="305"/>
                </a:cubicBezTo>
                <a:cubicBezTo>
                  <a:pt x="385" y="160"/>
                  <a:pt x="385" y="160"/>
                  <a:pt x="385" y="160"/>
                </a:cubicBezTo>
                <a:cubicBezTo>
                  <a:pt x="403" y="177"/>
                  <a:pt x="403" y="177"/>
                  <a:pt x="403" y="177"/>
                </a:cubicBezTo>
                <a:cubicBezTo>
                  <a:pt x="404" y="178"/>
                  <a:pt x="406" y="179"/>
                  <a:pt x="408" y="179"/>
                </a:cubicBezTo>
                <a:close/>
                <a:moveTo>
                  <a:pt x="276" y="56"/>
                </a:moveTo>
                <a:cubicBezTo>
                  <a:pt x="296" y="75"/>
                  <a:pt x="296" y="75"/>
                  <a:pt x="296" y="75"/>
                </a:cubicBezTo>
                <a:cubicBezTo>
                  <a:pt x="296" y="189"/>
                  <a:pt x="296" y="189"/>
                  <a:pt x="296" y="189"/>
                </a:cubicBezTo>
                <a:cubicBezTo>
                  <a:pt x="284" y="173"/>
                  <a:pt x="284" y="173"/>
                  <a:pt x="284" y="173"/>
                </a:cubicBezTo>
                <a:cubicBezTo>
                  <a:pt x="284" y="173"/>
                  <a:pt x="283" y="172"/>
                  <a:pt x="283" y="172"/>
                </a:cubicBezTo>
                <a:cubicBezTo>
                  <a:pt x="282" y="172"/>
                  <a:pt x="282" y="172"/>
                  <a:pt x="282" y="172"/>
                </a:cubicBezTo>
                <a:cubicBezTo>
                  <a:pt x="282" y="171"/>
                  <a:pt x="281" y="171"/>
                  <a:pt x="281" y="171"/>
                </a:cubicBezTo>
                <a:cubicBezTo>
                  <a:pt x="281" y="171"/>
                  <a:pt x="280" y="171"/>
                  <a:pt x="280" y="171"/>
                </a:cubicBezTo>
                <a:cubicBezTo>
                  <a:pt x="280" y="171"/>
                  <a:pt x="279" y="170"/>
                  <a:pt x="278" y="170"/>
                </a:cubicBezTo>
                <a:cubicBezTo>
                  <a:pt x="278" y="170"/>
                  <a:pt x="278" y="170"/>
                  <a:pt x="278" y="170"/>
                </a:cubicBezTo>
                <a:cubicBezTo>
                  <a:pt x="278" y="170"/>
                  <a:pt x="278" y="170"/>
                  <a:pt x="278" y="170"/>
                </a:cubicBezTo>
                <a:cubicBezTo>
                  <a:pt x="278" y="170"/>
                  <a:pt x="277" y="170"/>
                  <a:pt x="276" y="171"/>
                </a:cubicBezTo>
                <a:cubicBezTo>
                  <a:pt x="273" y="172"/>
                  <a:pt x="273" y="172"/>
                  <a:pt x="273" y="172"/>
                </a:cubicBezTo>
                <a:cubicBezTo>
                  <a:pt x="273" y="57"/>
                  <a:pt x="273" y="57"/>
                  <a:pt x="273" y="57"/>
                </a:cubicBezTo>
                <a:lnTo>
                  <a:pt x="276" y="56"/>
                </a:lnTo>
                <a:close/>
                <a:moveTo>
                  <a:pt x="14" y="22"/>
                </a:moveTo>
                <a:cubicBezTo>
                  <a:pt x="37" y="41"/>
                  <a:pt x="37" y="41"/>
                  <a:pt x="37" y="41"/>
                </a:cubicBezTo>
                <a:cubicBezTo>
                  <a:pt x="37" y="163"/>
                  <a:pt x="37" y="163"/>
                  <a:pt x="37" y="163"/>
                </a:cubicBezTo>
                <a:cubicBezTo>
                  <a:pt x="14" y="147"/>
                  <a:pt x="14" y="147"/>
                  <a:pt x="14" y="147"/>
                </a:cubicBezTo>
                <a:lnTo>
                  <a:pt x="14" y="22"/>
                </a:lnTo>
                <a:close/>
                <a:moveTo>
                  <a:pt x="593" y="462"/>
                </a:moveTo>
                <a:cubicBezTo>
                  <a:pt x="14" y="462"/>
                  <a:pt x="14" y="462"/>
                  <a:pt x="14" y="462"/>
                </a:cubicBezTo>
                <a:cubicBezTo>
                  <a:pt x="14" y="164"/>
                  <a:pt x="14" y="164"/>
                  <a:pt x="14" y="164"/>
                </a:cubicBezTo>
                <a:cubicBezTo>
                  <a:pt x="77" y="207"/>
                  <a:pt x="77" y="207"/>
                  <a:pt x="77" y="207"/>
                </a:cubicBezTo>
                <a:cubicBezTo>
                  <a:pt x="77" y="207"/>
                  <a:pt x="77" y="207"/>
                  <a:pt x="77" y="207"/>
                </a:cubicBezTo>
                <a:cubicBezTo>
                  <a:pt x="114" y="233"/>
                  <a:pt x="114" y="233"/>
                  <a:pt x="114" y="233"/>
                </a:cubicBezTo>
                <a:cubicBezTo>
                  <a:pt x="114" y="233"/>
                  <a:pt x="114" y="233"/>
                  <a:pt x="114" y="233"/>
                </a:cubicBezTo>
                <a:cubicBezTo>
                  <a:pt x="114" y="233"/>
                  <a:pt x="115" y="233"/>
                  <a:pt x="115" y="233"/>
                </a:cubicBezTo>
                <a:cubicBezTo>
                  <a:pt x="115" y="233"/>
                  <a:pt x="116" y="233"/>
                  <a:pt x="116" y="233"/>
                </a:cubicBezTo>
                <a:cubicBezTo>
                  <a:pt x="116" y="233"/>
                  <a:pt x="116" y="234"/>
                  <a:pt x="117" y="234"/>
                </a:cubicBezTo>
                <a:cubicBezTo>
                  <a:pt x="117" y="234"/>
                  <a:pt x="117" y="234"/>
                  <a:pt x="117" y="234"/>
                </a:cubicBezTo>
                <a:cubicBezTo>
                  <a:pt x="118" y="234"/>
                  <a:pt x="118" y="234"/>
                  <a:pt x="118" y="234"/>
                </a:cubicBezTo>
                <a:cubicBezTo>
                  <a:pt x="118" y="234"/>
                  <a:pt x="118" y="234"/>
                  <a:pt x="118" y="234"/>
                </a:cubicBezTo>
                <a:cubicBezTo>
                  <a:pt x="118" y="234"/>
                  <a:pt x="119" y="234"/>
                  <a:pt x="119" y="234"/>
                </a:cubicBezTo>
                <a:cubicBezTo>
                  <a:pt x="119" y="234"/>
                  <a:pt x="119" y="234"/>
                  <a:pt x="120" y="233"/>
                </a:cubicBezTo>
                <a:cubicBezTo>
                  <a:pt x="120" y="233"/>
                  <a:pt x="120" y="233"/>
                  <a:pt x="120" y="233"/>
                </a:cubicBezTo>
                <a:cubicBezTo>
                  <a:pt x="276" y="186"/>
                  <a:pt x="276" y="186"/>
                  <a:pt x="276" y="186"/>
                </a:cubicBezTo>
                <a:cubicBezTo>
                  <a:pt x="402" y="350"/>
                  <a:pt x="402" y="350"/>
                  <a:pt x="402" y="350"/>
                </a:cubicBezTo>
                <a:cubicBezTo>
                  <a:pt x="402" y="351"/>
                  <a:pt x="403" y="351"/>
                  <a:pt x="403" y="352"/>
                </a:cubicBezTo>
                <a:cubicBezTo>
                  <a:pt x="404" y="352"/>
                  <a:pt x="404" y="352"/>
                  <a:pt x="404" y="352"/>
                </a:cubicBezTo>
                <a:cubicBezTo>
                  <a:pt x="404" y="352"/>
                  <a:pt x="405" y="353"/>
                  <a:pt x="405" y="353"/>
                </a:cubicBezTo>
                <a:cubicBezTo>
                  <a:pt x="405" y="353"/>
                  <a:pt x="405" y="353"/>
                  <a:pt x="406" y="353"/>
                </a:cubicBezTo>
                <a:cubicBezTo>
                  <a:pt x="406" y="353"/>
                  <a:pt x="406" y="353"/>
                  <a:pt x="407" y="353"/>
                </a:cubicBezTo>
                <a:cubicBezTo>
                  <a:pt x="407" y="353"/>
                  <a:pt x="407" y="353"/>
                  <a:pt x="407" y="353"/>
                </a:cubicBezTo>
                <a:cubicBezTo>
                  <a:pt x="407" y="353"/>
                  <a:pt x="408" y="353"/>
                  <a:pt x="408" y="353"/>
                </a:cubicBezTo>
                <a:cubicBezTo>
                  <a:pt x="408" y="353"/>
                  <a:pt x="409" y="353"/>
                  <a:pt x="409" y="353"/>
                </a:cubicBezTo>
                <a:cubicBezTo>
                  <a:pt x="412" y="352"/>
                  <a:pt x="412" y="352"/>
                  <a:pt x="412" y="352"/>
                </a:cubicBezTo>
                <a:cubicBezTo>
                  <a:pt x="413" y="353"/>
                  <a:pt x="414" y="353"/>
                  <a:pt x="415" y="353"/>
                </a:cubicBezTo>
                <a:cubicBezTo>
                  <a:pt x="417" y="353"/>
                  <a:pt x="419" y="352"/>
                  <a:pt x="420" y="350"/>
                </a:cubicBezTo>
                <a:cubicBezTo>
                  <a:pt x="453" y="343"/>
                  <a:pt x="453" y="343"/>
                  <a:pt x="453" y="343"/>
                </a:cubicBezTo>
                <a:cubicBezTo>
                  <a:pt x="453" y="343"/>
                  <a:pt x="453" y="343"/>
                  <a:pt x="453" y="343"/>
                </a:cubicBezTo>
                <a:cubicBezTo>
                  <a:pt x="490" y="334"/>
                  <a:pt x="490" y="334"/>
                  <a:pt x="490" y="334"/>
                </a:cubicBezTo>
                <a:cubicBezTo>
                  <a:pt x="490" y="334"/>
                  <a:pt x="490" y="334"/>
                  <a:pt x="490" y="334"/>
                </a:cubicBezTo>
                <a:cubicBezTo>
                  <a:pt x="565" y="317"/>
                  <a:pt x="565" y="317"/>
                  <a:pt x="565" y="317"/>
                </a:cubicBezTo>
                <a:cubicBezTo>
                  <a:pt x="565" y="317"/>
                  <a:pt x="565" y="317"/>
                  <a:pt x="565" y="317"/>
                </a:cubicBezTo>
                <a:cubicBezTo>
                  <a:pt x="593" y="310"/>
                  <a:pt x="593" y="310"/>
                  <a:pt x="593" y="310"/>
                </a:cubicBezTo>
                <a:lnTo>
                  <a:pt x="593" y="4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7" name="Oval 16"/>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8" name="Freeform 125"/>
          <p:cNvSpPr>
            <a:spLocks noEditPoints="1"/>
          </p:cNvSpPr>
          <p:nvPr/>
        </p:nvSpPr>
        <p:spPr bwMode="auto">
          <a:xfrm>
            <a:off x="6630691" y="4953618"/>
            <a:ext cx="756169" cy="429370"/>
          </a:xfrm>
          <a:custGeom>
            <a:avLst/>
            <a:gdLst>
              <a:gd name="T0" fmla="*/ 684 w 733"/>
              <a:gd name="T1" fmla="*/ 318 h 416"/>
              <a:gd name="T2" fmla="*/ 239 w 733"/>
              <a:gd name="T3" fmla="*/ 318 h 416"/>
              <a:gd name="T4" fmla="*/ 239 w 733"/>
              <a:gd name="T5" fmla="*/ 269 h 416"/>
              <a:gd name="T6" fmla="*/ 650 w 733"/>
              <a:gd name="T7" fmla="*/ 269 h 416"/>
              <a:gd name="T8" fmla="*/ 657 w 733"/>
              <a:gd name="T9" fmla="*/ 262 h 416"/>
              <a:gd name="T10" fmla="*/ 657 w 733"/>
              <a:gd name="T11" fmla="*/ 152 h 416"/>
              <a:gd name="T12" fmla="*/ 680 w 733"/>
              <a:gd name="T13" fmla="*/ 148 h 416"/>
              <a:gd name="T14" fmla="*/ 685 w 733"/>
              <a:gd name="T15" fmla="*/ 141 h 416"/>
              <a:gd name="T16" fmla="*/ 560 w 733"/>
              <a:gd name="T17" fmla="*/ 0 h 416"/>
              <a:gd name="T18" fmla="*/ 214 w 733"/>
              <a:gd name="T19" fmla="*/ 83 h 416"/>
              <a:gd name="T20" fmla="*/ 92 w 733"/>
              <a:gd name="T21" fmla="*/ 149 h 416"/>
              <a:gd name="T22" fmla="*/ 42 w 733"/>
              <a:gd name="T23" fmla="*/ 203 h 416"/>
              <a:gd name="T24" fmla="*/ 42 w 733"/>
              <a:gd name="T25" fmla="*/ 319 h 416"/>
              <a:gd name="T26" fmla="*/ 0 w 733"/>
              <a:gd name="T27" fmla="*/ 367 h 416"/>
              <a:gd name="T28" fmla="*/ 49 w 733"/>
              <a:gd name="T29" fmla="*/ 416 h 416"/>
              <a:gd name="T30" fmla="*/ 684 w 733"/>
              <a:gd name="T31" fmla="*/ 416 h 416"/>
              <a:gd name="T32" fmla="*/ 733 w 733"/>
              <a:gd name="T33" fmla="*/ 367 h 416"/>
              <a:gd name="T34" fmla="*/ 684 w 733"/>
              <a:gd name="T35" fmla="*/ 318 h 416"/>
              <a:gd name="T36" fmla="*/ 643 w 733"/>
              <a:gd name="T37" fmla="*/ 255 h 416"/>
              <a:gd name="T38" fmla="*/ 239 w 733"/>
              <a:gd name="T39" fmla="*/ 255 h 416"/>
              <a:gd name="T40" fmla="*/ 239 w 733"/>
              <a:gd name="T41" fmla="*/ 229 h 416"/>
              <a:gd name="T42" fmla="*/ 643 w 733"/>
              <a:gd name="T43" fmla="*/ 155 h 416"/>
              <a:gd name="T44" fmla="*/ 643 w 733"/>
              <a:gd name="T45" fmla="*/ 255 h 416"/>
              <a:gd name="T46" fmla="*/ 220 w 733"/>
              <a:gd name="T47" fmla="*/ 96 h 416"/>
              <a:gd name="T48" fmla="*/ 560 w 733"/>
              <a:gd name="T49" fmla="*/ 14 h 416"/>
              <a:gd name="T50" fmla="*/ 671 w 733"/>
              <a:gd name="T51" fmla="*/ 136 h 416"/>
              <a:gd name="T52" fmla="*/ 231 w 733"/>
              <a:gd name="T53" fmla="*/ 216 h 416"/>
              <a:gd name="T54" fmla="*/ 225 w 733"/>
              <a:gd name="T55" fmla="*/ 223 h 416"/>
              <a:gd name="T56" fmla="*/ 225 w 733"/>
              <a:gd name="T57" fmla="*/ 318 h 416"/>
              <a:gd name="T58" fmla="*/ 56 w 733"/>
              <a:gd name="T59" fmla="*/ 318 h 416"/>
              <a:gd name="T60" fmla="*/ 56 w 733"/>
              <a:gd name="T61" fmla="*/ 203 h 416"/>
              <a:gd name="T62" fmla="*/ 220 w 733"/>
              <a:gd name="T63" fmla="*/ 96 h 416"/>
              <a:gd name="T64" fmla="*/ 684 w 733"/>
              <a:gd name="T65" fmla="*/ 402 h 416"/>
              <a:gd name="T66" fmla="*/ 49 w 733"/>
              <a:gd name="T67" fmla="*/ 402 h 416"/>
              <a:gd name="T68" fmla="*/ 14 w 733"/>
              <a:gd name="T69" fmla="*/ 367 h 416"/>
              <a:gd name="T70" fmla="*/ 49 w 733"/>
              <a:gd name="T71" fmla="*/ 332 h 416"/>
              <a:gd name="T72" fmla="*/ 684 w 733"/>
              <a:gd name="T73" fmla="*/ 332 h 416"/>
              <a:gd name="T74" fmla="*/ 719 w 733"/>
              <a:gd name="T75" fmla="*/ 367 h 416"/>
              <a:gd name="T76" fmla="*/ 684 w 733"/>
              <a:gd name="T77" fmla="*/ 40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3" h="416">
                <a:moveTo>
                  <a:pt x="684" y="318"/>
                </a:moveTo>
                <a:cubicBezTo>
                  <a:pt x="239" y="318"/>
                  <a:pt x="239" y="318"/>
                  <a:pt x="239" y="318"/>
                </a:cubicBezTo>
                <a:cubicBezTo>
                  <a:pt x="239" y="269"/>
                  <a:pt x="239" y="269"/>
                  <a:pt x="239" y="269"/>
                </a:cubicBezTo>
                <a:cubicBezTo>
                  <a:pt x="650" y="269"/>
                  <a:pt x="650" y="269"/>
                  <a:pt x="650" y="269"/>
                </a:cubicBezTo>
                <a:cubicBezTo>
                  <a:pt x="654" y="269"/>
                  <a:pt x="657" y="266"/>
                  <a:pt x="657" y="262"/>
                </a:cubicBezTo>
                <a:cubicBezTo>
                  <a:pt x="657" y="152"/>
                  <a:pt x="657" y="152"/>
                  <a:pt x="657" y="152"/>
                </a:cubicBezTo>
                <a:cubicBezTo>
                  <a:pt x="680" y="148"/>
                  <a:pt x="680" y="148"/>
                  <a:pt x="680" y="148"/>
                </a:cubicBezTo>
                <a:cubicBezTo>
                  <a:pt x="683" y="147"/>
                  <a:pt x="686" y="144"/>
                  <a:pt x="685" y="141"/>
                </a:cubicBezTo>
                <a:cubicBezTo>
                  <a:pt x="680" y="72"/>
                  <a:pt x="674" y="0"/>
                  <a:pt x="560" y="0"/>
                </a:cubicBezTo>
                <a:cubicBezTo>
                  <a:pt x="422" y="0"/>
                  <a:pt x="284" y="52"/>
                  <a:pt x="214" y="83"/>
                </a:cubicBezTo>
                <a:cubicBezTo>
                  <a:pt x="167" y="104"/>
                  <a:pt x="124" y="127"/>
                  <a:pt x="92" y="149"/>
                </a:cubicBezTo>
                <a:cubicBezTo>
                  <a:pt x="59" y="172"/>
                  <a:pt x="42" y="190"/>
                  <a:pt x="42" y="203"/>
                </a:cubicBezTo>
                <a:cubicBezTo>
                  <a:pt x="42" y="319"/>
                  <a:pt x="42" y="319"/>
                  <a:pt x="42" y="319"/>
                </a:cubicBezTo>
                <a:cubicBezTo>
                  <a:pt x="19" y="322"/>
                  <a:pt x="0" y="343"/>
                  <a:pt x="0" y="367"/>
                </a:cubicBezTo>
                <a:cubicBezTo>
                  <a:pt x="0" y="394"/>
                  <a:pt x="22" y="416"/>
                  <a:pt x="49" y="416"/>
                </a:cubicBezTo>
                <a:cubicBezTo>
                  <a:pt x="684" y="416"/>
                  <a:pt x="684" y="416"/>
                  <a:pt x="684" y="416"/>
                </a:cubicBezTo>
                <a:cubicBezTo>
                  <a:pt x="711" y="416"/>
                  <a:pt x="733" y="394"/>
                  <a:pt x="733" y="367"/>
                </a:cubicBezTo>
                <a:cubicBezTo>
                  <a:pt x="733" y="340"/>
                  <a:pt x="711" y="318"/>
                  <a:pt x="684" y="318"/>
                </a:cubicBezTo>
                <a:close/>
                <a:moveTo>
                  <a:pt x="643" y="255"/>
                </a:moveTo>
                <a:cubicBezTo>
                  <a:pt x="239" y="255"/>
                  <a:pt x="239" y="255"/>
                  <a:pt x="239" y="255"/>
                </a:cubicBezTo>
                <a:cubicBezTo>
                  <a:pt x="239" y="229"/>
                  <a:pt x="239" y="229"/>
                  <a:pt x="239" y="229"/>
                </a:cubicBezTo>
                <a:cubicBezTo>
                  <a:pt x="643" y="155"/>
                  <a:pt x="643" y="155"/>
                  <a:pt x="643" y="155"/>
                </a:cubicBezTo>
                <a:lnTo>
                  <a:pt x="643" y="255"/>
                </a:lnTo>
                <a:close/>
                <a:moveTo>
                  <a:pt x="220" y="96"/>
                </a:moveTo>
                <a:cubicBezTo>
                  <a:pt x="337" y="44"/>
                  <a:pt x="461" y="14"/>
                  <a:pt x="560" y="14"/>
                </a:cubicBezTo>
                <a:cubicBezTo>
                  <a:pt x="658" y="14"/>
                  <a:pt x="665" y="70"/>
                  <a:pt x="671" y="136"/>
                </a:cubicBezTo>
                <a:cubicBezTo>
                  <a:pt x="231" y="216"/>
                  <a:pt x="231" y="216"/>
                  <a:pt x="231" y="216"/>
                </a:cubicBezTo>
                <a:cubicBezTo>
                  <a:pt x="228" y="217"/>
                  <a:pt x="225" y="220"/>
                  <a:pt x="225" y="223"/>
                </a:cubicBezTo>
                <a:cubicBezTo>
                  <a:pt x="225" y="318"/>
                  <a:pt x="225" y="318"/>
                  <a:pt x="225" y="318"/>
                </a:cubicBezTo>
                <a:cubicBezTo>
                  <a:pt x="56" y="318"/>
                  <a:pt x="56" y="318"/>
                  <a:pt x="56" y="318"/>
                </a:cubicBezTo>
                <a:cubicBezTo>
                  <a:pt x="56" y="203"/>
                  <a:pt x="56" y="203"/>
                  <a:pt x="56" y="203"/>
                </a:cubicBezTo>
                <a:cubicBezTo>
                  <a:pt x="56" y="189"/>
                  <a:pt x="114" y="143"/>
                  <a:pt x="220" y="96"/>
                </a:cubicBezTo>
                <a:close/>
                <a:moveTo>
                  <a:pt x="684" y="402"/>
                </a:moveTo>
                <a:cubicBezTo>
                  <a:pt x="49" y="402"/>
                  <a:pt x="49" y="402"/>
                  <a:pt x="49" y="402"/>
                </a:cubicBezTo>
                <a:cubicBezTo>
                  <a:pt x="30" y="402"/>
                  <a:pt x="14" y="386"/>
                  <a:pt x="14" y="367"/>
                </a:cubicBezTo>
                <a:cubicBezTo>
                  <a:pt x="14" y="348"/>
                  <a:pt x="30" y="332"/>
                  <a:pt x="49" y="332"/>
                </a:cubicBezTo>
                <a:cubicBezTo>
                  <a:pt x="684" y="332"/>
                  <a:pt x="684" y="332"/>
                  <a:pt x="684" y="332"/>
                </a:cubicBezTo>
                <a:cubicBezTo>
                  <a:pt x="703" y="332"/>
                  <a:pt x="719" y="348"/>
                  <a:pt x="719" y="367"/>
                </a:cubicBezTo>
                <a:cubicBezTo>
                  <a:pt x="719" y="386"/>
                  <a:pt x="703" y="402"/>
                  <a:pt x="684" y="4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9" name="Freeform 126"/>
          <p:cNvSpPr>
            <a:spLocks noEditPoints="1"/>
          </p:cNvSpPr>
          <p:nvPr/>
        </p:nvSpPr>
        <p:spPr bwMode="auto">
          <a:xfrm>
            <a:off x="8369854" y="1680004"/>
            <a:ext cx="725159" cy="733508"/>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0" name="Freeform 127"/>
          <p:cNvSpPr>
            <a:spLocks noEditPoints="1"/>
          </p:cNvSpPr>
          <p:nvPr/>
        </p:nvSpPr>
        <p:spPr bwMode="auto">
          <a:xfrm>
            <a:off x="10093512" y="1761107"/>
            <a:ext cx="725159" cy="571302"/>
          </a:xfrm>
          <a:custGeom>
            <a:avLst/>
            <a:gdLst>
              <a:gd name="T0" fmla="*/ 703 w 703"/>
              <a:gd name="T1" fmla="*/ 237 h 553"/>
              <a:gd name="T2" fmla="*/ 703 w 703"/>
              <a:gd name="T3" fmla="*/ 235 h 553"/>
              <a:gd name="T4" fmla="*/ 703 w 703"/>
              <a:gd name="T5" fmla="*/ 174 h 553"/>
              <a:gd name="T6" fmla="*/ 696 w 703"/>
              <a:gd name="T7" fmla="*/ 167 h 553"/>
              <a:gd name="T8" fmla="*/ 658 w 703"/>
              <a:gd name="T9" fmla="*/ 167 h 553"/>
              <a:gd name="T10" fmla="*/ 595 w 703"/>
              <a:gd name="T11" fmla="*/ 60 h 553"/>
              <a:gd name="T12" fmla="*/ 599 w 703"/>
              <a:gd name="T13" fmla="*/ 44 h 553"/>
              <a:gd name="T14" fmla="*/ 554 w 703"/>
              <a:gd name="T15" fmla="*/ 0 h 553"/>
              <a:gd name="T16" fmla="*/ 510 w 703"/>
              <a:gd name="T17" fmla="*/ 44 h 553"/>
              <a:gd name="T18" fmla="*/ 554 w 703"/>
              <a:gd name="T19" fmla="*/ 88 h 553"/>
              <a:gd name="T20" fmla="*/ 588 w 703"/>
              <a:gd name="T21" fmla="*/ 72 h 553"/>
              <a:gd name="T22" fmla="*/ 644 w 703"/>
              <a:gd name="T23" fmla="*/ 167 h 553"/>
              <a:gd name="T24" fmla="*/ 7 w 703"/>
              <a:gd name="T25" fmla="*/ 167 h 553"/>
              <a:gd name="T26" fmla="*/ 0 w 703"/>
              <a:gd name="T27" fmla="*/ 174 h 553"/>
              <a:gd name="T28" fmla="*/ 0 w 703"/>
              <a:gd name="T29" fmla="*/ 235 h 553"/>
              <a:gd name="T30" fmla="*/ 0 w 703"/>
              <a:gd name="T31" fmla="*/ 237 h 553"/>
              <a:gd name="T32" fmla="*/ 0 w 703"/>
              <a:gd name="T33" fmla="*/ 237 h 553"/>
              <a:gd name="T34" fmla="*/ 1 w 703"/>
              <a:gd name="T35" fmla="*/ 238 h 553"/>
              <a:gd name="T36" fmla="*/ 1 w 703"/>
              <a:gd name="T37" fmla="*/ 239 h 553"/>
              <a:gd name="T38" fmla="*/ 62 w 703"/>
              <a:gd name="T39" fmla="*/ 357 h 553"/>
              <a:gd name="T40" fmla="*/ 68 w 703"/>
              <a:gd name="T41" fmla="*/ 360 h 553"/>
              <a:gd name="T42" fmla="*/ 141 w 703"/>
              <a:gd name="T43" fmla="*/ 360 h 553"/>
              <a:gd name="T44" fmla="*/ 141 w 703"/>
              <a:gd name="T45" fmla="*/ 546 h 553"/>
              <a:gd name="T46" fmla="*/ 148 w 703"/>
              <a:gd name="T47" fmla="*/ 553 h 553"/>
              <a:gd name="T48" fmla="*/ 155 w 703"/>
              <a:gd name="T49" fmla="*/ 546 h 553"/>
              <a:gd name="T50" fmla="*/ 155 w 703"/>
              <a:gd name="T51" fmla="*/ 296 h 553"/>
              <a:gd name="T52" fmla="*/ 547 w 703"/>
              <a:gd name="T53" fmla="*/ 296 h 553"/>
              <a:gd name="T54" fmla="*/ 547 w 703"/>
              <a:gd name="T55" fmla="*/ 546 h 553"/>
              <a:gd name="T56" fmla="*/ 554 w 703"/>
              <a:gd name="T57" fmla="*/ 553 h 553"/>
              <a:gd name="T58" fmla="*/ 561 w 703"/>
              <a:gd name="T59" fmla="*/ 546 h 553"/>
              <a:gd name="T60" fmla="*/ 561 w 703"/>
              <a:gd name="T61" fmla="*/ 360 h 553"/>
              <a:gd name="T62" fmla="*/ 635 w 703"/>
              <a:gd name="T63" fmla="*/ 360 h 553"/>
              <a:gd name="T64" fmla="*/ 641 w 703"/>
              <a:gd name="T65" fmla="*/ 357 h 553"/>
              <a:gd name="T66" fmla="*/ 702 w 703"/>
              <a:gd name="T67" fmla="*/ 239 h 553"/>
              <a:gd name="T68" fmla="*/ 702 w 703"/>
              <a:gd name="T69" fmla="*/ 238 h 553"/>
              <a:gd name="T70" fmla="*/ 703 w 703"/>
              <a:gd name="T71" fmla="*/ 237 h 553"/>
              <a:gd name="T72" fmla="*/ 703 w 703"/>
              <a:gd name="T73" fmla="*/ 237 h 553"/>
              <a:gd name="T74" fmla="*/ 554 w 703"/>
              <a:gd name="T75" fmla="*/ 74 h 553"/>
              <a:gd name="T76" fmla="*/ 524 w 703"/>
              <a:gd name="T77" fmla="*/ 44 h 553"/>
              <a:gd name="T78" fmla="*/ 554 w 703"/>
              <a:gd name="T79" fmla="*/ 14 h 553"/>
              <a:gd name="T80" fmla="*/ 585 w 703"/>
              <a:gd name="T81" fmla="*/ 44 h 553"/>
              <a:gd name="T82" fmla="*/ 554 w 703"/>
              <a:gd name="T83" fmla="*/ 74 h 553"/>
              <a:gd name="T84" fmla="*/ 14 w 703"/>
              <a:gd name="T85" fmla="*/ 181 h 553"/>
              <a:gd name="T86" fmla="*/ 689 w 703"/>
              <a:gd name="T87" fmla="*/ 181 h 553"/>
              <a:gd name="T88" fmla="*/ 689 w 703"/>
              <a:gd name="T89" fmla="*/ 228 h 553"/>
              <a:gd name="T90" fmla="*/ 14 w 703"/>
              <a:gd name="T91" fmla="*/ 228 h 553"/>
              <a:gd name="T92" fmla="*/ 14 w 703"/>
              <a:gd name="T93" fmla="*/ 181 h 553"/>
              <a:gd name="T94" fmla="*/ 631 w 703"/>
              <a:gd name="T95" fmla="*/ 346 h 553"/>
              <a:gd name="T96" fmla="*/ 561 w 703"/>
              <a:gd name="T97" fmla="*/ 346 h 553"/>
              <a:gd name="T98" fmla="*/ 561 w 703"/>
              <a:gd name="T99" fmla="*/ 289 h 553"/>
              <a:gd name="T100" fmla="*/ 554 w 703"/>
              <a:gd name="T101" fmla="*/ 282 h 553"/>
              <a:gd name="T102" fmla="*/ 148 w 703"/>
              <a:gd name="T103" fmla="*/ 282 h 553"/>
              <a:gd name="T104" fmla="*/ 141 w 703"/>
              <a:gd name="T105" fmla="*/ 289 h 553"/>
              <a:gd name="T106" fmla="*/ 141 w 703"/>
              <a:gd name="T107" fmla="*/ 346 h 553"/>
              <a:gd name="T108" fmla="*/ 72 w 703"/>
              <a:gd name="T109" fmla="*/ 346 h 553"/>
              <a:gd name="T110" fmla="*/ 18 w 703"/>
              <a:gd name="T111" fmla="*/ 242 h 553"/>
              <a:gd name="T112" fmla="*/ 684 w 703"/>
              <a:gd name="T113" fmla="*/ 242 h 553"/>
              <a:gd name="T114" fmla="*/ 631 w 703"/>
              <a:gd name="T115" fmla="*/ 34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3" h="553">
                <a:moveTo>
                  <a:pt x="703" y="237"/>
                </a:moveTo>
                <a:cubicBezTo>
                  <a:pt x="703" y="236"/>
                  <a:pt x="703" y="236"/>
                  <a:pt x="703" y="235"/>
                </a:cubicBezTo>
                <a:cubicBezTo>
                  <a:pt x="703" y="174"/>
                  <a:pt x="703" y="174"/>
                  <a:pt x="703" y="174"/>
                </a:cubicBezTo>
                <a:cubicBezTo>
                  <a:pt x="703" y="170"/>
                  <a:pt x="700" y="167"/>
                  <a:pt x="696" y="167"/>
                </a:cubicBezTo>
                <a:cubicBezTo>
                  <a:pt x="658" y="167"/>
                  <a:pt x="658" y="167"/>
                  <a:pt x="658" y="167"/>
                </a:cubicBezTo>
                <a:cubicBezTo>
                  <a:pt x="656" y="116"/>
                  <a:pt x="626" y="74"/>
                  <a:pt x="595" y="60"/>
                </a:cubicBezTo>
                <a:cubicBezTo>
                  <a:pt x="597" y="55"/>
                  <a:pt x="599" y="49"/>
                  <a:pt x="599" y="44"/>
                </a:cubicBezTo>
                <a:cubicBezTo>
                  <a:pt x="599" y="19"/>
                  <a:pt x="579" y="0"/>
                  <a:pt x="554" y="0"/>
                </a:cubicBezTo>
                <a:cubicBezTo>
                  <a:pt x="530" y="0"/>
                  <a:pt x="510" y="19"/>
                  <a:pt x="510" y="44"/>
                </a:cubicBezTo>
                <a:cubicBezTo>
                  <a:pt x="510" y="68"/>
                  <a:pt x="530" y="88"/>
                  <a:pt x="554" y="88"/>
                </a:cubicBezTo>
                <a:cubicBezTo>
                  <a:pt x="568" y="88"/>
                  <a:pt x="580" y="82"/>
                  <a:pt x="588" y="72"/>
                </a:cubicBezTo>
                <a:cubicBezTo>
                  <a:pt x="615" y="84"/>
                  <a:pt x="642" y="120"/>
                  <a:pt x="644" y="167"/>
                </a:cubicBezTo>
                <a:cubicBezTo>
                  <a:pt x="7" y="167"/>
                  <a:pt x="7" y="167"/>
                  <a:pt x="7" y="167"/>
                </a:cubicBezTo>
                <a:cubicBezTo>
                  <a:pt x="3" y="167"/>
                  <a:pt x="0" y="170"/>
                  <a:pt x="0" y="174"/>
                </a:cubicBezTo>
                <a:cubicBezTo>
                  <a:pt x="0" y="235"/>
                  <a:pt x="0" y="235"/>
                  <a:pt x="0" y="235"/>
                </a:cubicBezTo>
                <a:cubicBezTo>
                  <a:pt x="0" y="236"/>
                  <a:pt x="0" y="236"/>
                  <a:pt x="0" y="237"/>
                </a:cubicBezTo>
                <a:cubicBezTo>
                  <a:pt x="0" y="237"/>
                  <a:pt x="0" y="237"/>
                  <a:pt x="0" y="237"/>
                </a:cubicBezTo>
                <a:cubicBezTo>
                  <a:pt x="0" y="238"/>
                  <a:pt x="1" y="238"/>
                  <a:pt x="1" y="238"/>
                </a:cubicBezTo>
                <a:cubicBezTo>
                  <a:pt x="1" y="238"/>
                  <a:pt x="1" y="239"/>
                  <a:pt x="1" y="239"/>
                </a:cubicBezTo>
                <a:cubicBezTo>
                  <a:pt x="62" y="357"/>
                  <a:pt x="62" y="357"/>
                  <a:pt x="62" y="357"/>
                </a:cubicBezTo>
                <a:cubicBezTo>
                  <a:pt x="63" y="359"/>
                  <a:pt x="65" y="360"/>
                  <a:pt x="68" y="360"/>
                </a:cubicBezTo>
                <a:cubicBezTo>
                  <a:pt x="141" y="360"/>
                  <a:pt x="141" y="360"/>
                  <a:pt x="141" y="360"/>
                </a:cubicBezTo>
                <a:cubicBezTo>
                  <a:pt x="141" y="546"/>
                  <a:pt x="141" y="546"/>
                  <a:pt x="141" y="546"/>
                </a:cubicBezTo>
                <a:cubicBezTo>
                  <a:pt x="141" y="550"/>
                  <a:pt x="145" y="553"/>
                  <a:pt x="148" y="553"/>
                </a:cubicBezTo>
                <a:cubicBezTo>
                  <a:pt x="152" y="553"/>
                  <a:pt x="155" y="550"/>
                  <a:pt x="155" y="546"/>
                </a:cubicBezTo>
                <a:cubicBezTo>
                  <a:pt x="155" y="296"/>
                  <a:pt x="155" y="296"/>
                  <a:pt x="155" y="296"/>
                </a:cubicBezTo>
                <a:cubicBezTo>
                  <a:pt x="547" y="296"/>
                  <a:pt x="547" y="296"/>
                  <a:pt x="547" y="296"/>
                </a:cubicBezTo>
                <a:cubicBezTo>
                  <a:pt x="547" y="546"/>
                  <a:pt x="547" y="546"/>
                  <a:pt x="547" y="546"/>
                </a:cubicBezTo>
                <a:cubicBezTo>
                  <a:pt x="547" y="550"/>
                  <a:pt x="551" y="553"/>
                  <a:pt x="554" y="553"/>
                </a:cubicBezTo>
                <a:cubicBezTo>
                  <a:pt x="558" y="553"/>
                  <a:pt x="561" y="550"/>
                  <a:pt x="561" y="546"/>
                </a:cubicBezTo>
                <a:cubicBezTo>
                  <a:pt x="561" y="360"/>
                  <a:pt x="561" y="360"/>
                  <a:pt x="561" y="360"/>
                </a:cubicBezTo>
                <a:cubicBezTo>
                  <a:pt x="635" y="360"/>
                  <a:pt x="635" y="360"/>
                  <a:pt x="635" y="360"/>
                </a:cubicBezTo>
                <a:cubicBezTo>
                  <a:pt x="638" y="360"/>
                  <a:pt x="640" y="359"/>
                  <a:pt x="641" y="357"/>
                </a:cubicBezTo>
                <a:cubicBezTo>
                  <a:pt x="702" y="239"/>
                  <a:pt x="702" y="239"/>
                  <a:pt x="702" y="239"/>
                </a:cubicBezTo>
                <a:cubicBezTo>
                  <a:pt x="702" y="239"/>
                  <a:pt x="702" y="238"/>
                  <a:pt x="702" y="238"/>
                </a:cubicBezTo>
                <a:cubicBezTo>
                  <a:pt x="702" y="238"/>
                  <a:pt x="703" y="238"/>
                  <a:pt x="703" y="237"/>
                </a:cubicBezTo>
                <a:cubicBezTo>
                  <a:pt x="703" y="237"/>
                  <a:pt x="703" y="237"/>
                  <a:pt x="703" y="237"/>
                </a:cubicBezTo>
                <a:close/>
                <a:moveTo>
                  <a:pt x="554" y="74"/>
                </a:moveTo>
                <a:cubicBezTo>
                  <a:pt x="538" y="74"/>
                  <a:pt x="524" y="60"/>
                  <a:pt x="524" y="44"/>
                </a:cubicBezTo>
                <a:cubicBezTo>
                  <a:pt x="524" y="27"/>
                  <a:pt x="538" y="14"/>
                  <a:pt x="554" y="14"/>
                </a:cubicBezTo>
                <a:cubicBezTo>
                  <a:pt x="571" y="14"/>
                  <a:pt x="585" y="27"/>
                  <a:pt x="585" y="44"/>
                </a:cubicBezTo>
                <a:cubicBezTo>
                  <a:pt x="585" y="60"/>
                  <a:pt x="571" y="74"/>
                  <a:pt x="554" y="74"/>
                </a:cubicBezTo>
                <a:close/>
                <a:moveTo>
                  <a:pt x="14" y="181"/>
                </a:moveTo>
                <a:cubicBezTo>
                  <a:pt x="689" y="181"/>
                  <a:pt x="689" y="181"/>
                  <a:pt x="689" y="181"/>
                </a:cubicBezTo>
                <a:cubicBezTo>
                  <a:pt x="689" y="228"/>
                  <a:pt x="689" y="228"/>
                  <a:pt x="689" y="228"/>
                </a:cubicBezTo>
                <a:cubicBezTo>
                  <a:pt x="14" y="228"/>
                  <a:pt x="14" y="228"/>
                  <a:pt x="14" y="228"/>
                </a:cubicBezTo>
                <a:lnTo>
                  <a:pt x="14" y="181"/>
                </a:lnTo>
                <a:close/>
                <a:moveTo>
                  <a:pt x="631" y="346"/>
                </a:moveTo>
                <a:cubicBezTo>
                  <a:pt x="561" y="346"/>
                  <a:pt x="561" y="346"/>
                  <a:pt x="561" y="346"/>
                </a:cubicBezTo>
                <a:cubicBezTo>
                  <a:pt x="561" y="289"/>
                  <a:pt x="561" y="289"/>
                  <a:pt x="561" y="289"/>
                </a:cubicBezTo>
                <a:cubicBezTo>
                  <a:pt x="561" y="285"/>
                  <a:pt x="558" y="282"/>
                  <a:pt x="554" y="282"/>
                </a:cubicBezTo>
                <a:cubicBezTo>
                  <a:pt x="148" y="282"/>
                  <a:pt x="148" y="282"/>
                  <a:pt x="148" y="282"/>
                </a:cubicBezTo>
                <a:cubicBezTo>
                  <a:pt x="145" y="282"/>
                  <a:pt x="141" y="285"/>
                  <a:pt x="141" y="289"/>
                </a:cubicBezTo>
                <a:cubicBezTo>
                  <a:pt x="141" y="346"/>
                  <a:pt x="141" y="346"/>
                  <a:pt x="141" y="346"/>
                </a:cubicBezTo>
                <a:cubicBezTo>
                  <a:pt x="72" y="346"/>
                  <a:pt x="72" y="346"/>
                  <a:pt x="72" y="346"/>
                </a:cubicBezTo>
                <a:cubicBezTo>
                  <a:pt x="18" y="242"/>
                  <a:pt x="18" y="242"/>
                  <a:pt x="18" y="242"/>
                </a:cubicBezTo>
                <a:cubicBezTo>
                  <a:pt x="684" y="242"/>
                  <a:pt x="684" y="242"/>
                  <a:pt x="684" y="242"/>
                </a:cubicBezTo>
                <a:lnTo>
                  <a:pt x="631" y="3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8" name="Oval 8"/>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1" name="Freeform 128"/>
          <p:cNvSpPr>
            <a:spLocks noEditPoints="1"/>
          </p:cNvSpPr>
          <p:nvPr/>
        </p:nvSpPr>
        <p:spPr bwMode="auto">
          <a:xfrm>
            <a:off x="6778584" y="1761107"/>
            <a:ext cx="459188" cy="571302"/>
          </a:xfrm>
          <a:custGeom>
            <a:avLst/>
            <a:gdLst>
              <a:gd name="T0" fmla="*/ 438 w 445"/>
              <a:gd name="T1" fmla="*/ 57 h 553"/>
              <a:gd name="T2" fmla="*/ 388 w 445"/>
              <a:gd name="T3" fmla="*/ 57 h 553"/>
              <a:gd name="T4" fmla="*/ 388 w 445"/>
              <a:gd name="T5" fmla="*/ 7 h 553"/>
              <a:gd name="T6" fmla="*/ 381 w 445"/>
              <a:gd name="T7" fmla="*/ 0 h 553"/>
              <a:gd name="T8" fmla="*/ 7 w 445"/>
              <a:gd name="T9" fmla="*/ 0 h 553"/>
              <a:gd name="T10" fmla="*/ 0 w 445"/>
              <a:gd name="T11" fmla="*/ 7 h 553"/>
              <a:gd name="T12" fmla="*/ 0 w 445"/>
              <a:gd name="T13" fmla="*/ 489 h 553"/>
              <a:gd name="T14" fmla="*/ 7 w 445"/>
              <a:gd name="T15" fmla="*/ 496 h 553"/>
              <a:gd name="T16" fmla="*/ 57 w 445"/>
              <a:gd name="T17" fmla="*/ 496 h 553"/>
              <a:gd name="T18" fmla="*/ 57 w 445"/>
              <a:gd name="T19" fmla="*/ 546 h 553"/>
              <a:gd name="T20" fmla="*/ 64 w 445"/>
              <a:gd name="T21" fmla="*/ 553 h 553"/>
              <a:gd name="T22" fmla="*/ 438 w 445"/>
              <a:gd name="T23" fmla="*/ 553 h 553"/>
              <a:gd name="T24" fmla="*/ 445 w 445"/>
              <a:gd name="T25" fmla="*/ 546 h 553"/>
              <a:gd name="T26" fmla="*/ 445 w 445"/>
              <a:gd name="T27" fmla="*/ 64 h 553"/>
              <a:gd name="T28" fmla="*/ 438 w 445"/>
              <a:gd name="T29" fmla="*/ 57 h 553"/>
              <a:gd name="T30" fmla="*/ 14 w 445"/>
              <a:gd name="T31" fmla="*/ 14 h 553"/>
              <a:gd name="T32" fmla="*/ 374 w 445"/>
              <a:gd name="T33" fmla="*/ 14 h 553"/>
              <a:gd name="T34" fmla="*/ 374 w 445"/>
              <a:gd name="T35" fmla="*/ 482 h 553"/>
              <a:gd name="T36" fmla="*/ 14 w 445"/>
              <a:gd name="T37" fmla="*/ 482 h 553"/>
              <a:gd name="T38" fmla="*/ 14 w 445"/>
              <a:gd name="T39" fmla="*/ 14 h 553"/>
              <a:gd name="T40" fmla="*/ 431 w 445"/>
              <a:gd name="T41" fmla="*/ 539 h 553"/>
              <a:gd name="T42" fmla="*/ 71 w 445"/>
              <a:gd name="T43" fmla="*/ 539 h 553"/>
              <a:gd name="T44" fmla="*/ 71 w 445"/>
              <a:gd name="T45" fmla="*/ 496 h 553"/>
              <a:gd name="T46" fmla="*/ 381 w 445"/>
              <a:gd name="T47" fmla="*/ 496 h 553"/>
              <a:gd name="T48" fmla="*/ 388 w 445"/>
              <a:gd name="T49" fmla="*/ 489 h 553"/>
              <a:gd name="T50" fmla="*/ 388 w 445"/>
              <a:gd name="T51" fmla="*/ 71 h 553"/>
              <a:gd name="T52" fmla="*/ 431 w 445"/>
              <a:gd name="T53" fmla="*/ 71 h 553"/>
              <a:gd name="T54" fmla="*/ 431 w 445"/>
              <a:gd name="T55" fmla="*/ 539 h 553"/>
              <a:gd name="T56" fmla="*/ 75 w 445"/>
              <a:gd name="T57" fmla="*/ 335 h 553"/>
              <a:gd name="T58" fmla="*/ 75 w 445"/>
              <a:gd name="T59" fmla="*/ 325 h 553"/>
              <a:gd name="T60" fmla="*/ 145 w 445"/>
              <a:gd name="T61" fmla="*/ 256 h 553"/>
              <a:gd name="T62" fmla="*/ 155 w 445"/>
              <a:gd name="T63" fmla="*/ 256 h 553"/>
              <a:gd name="T64" fmla="*/ 194 w 445"/>
              <a:gd name="T65" fmla="*/ 295 h 553"/>
              <a:gd name="T66" fmla="*/ 288 w 445"/>
              <a:gd name="T67" fmla="*/ 201 h 553"/>
              <a:gd name="T68" fmla="*/ 210 w 445"/>
              <a:gd name="T69" fmla="*/ 201 h 553"/>
              <a:gd name="T70" fmla="*/ 203 w 445"/>
              <a:gd name="T71" fmla="*/ 194 h 553"/>
              <a:gd name="T72" fmla="*/ 210 w 445"/>
              <a:gd name="T73" fmla="*/ 187 h 553"/>
              <a:gd name="T74" fmla="*/ 304 w 445"/>
              <a:gd name="T75" fmla="*/ 187 h 553"/>
              <a:gd name="T76" fmla="*/ 310 w 445"/>
              <a:gd name="T77" fmla="*/ 189 h 553"/>
              <a:gd name="T78" fmla="*/ 310 w 445"/>
              <a:gd name="T79" fmla="*/ 189 h 553"/>
              <a:gd name="T80" fmla="*/ 311 w 445"/>
              <a:gd name="T81" fmla="*/ 196 h 553"/>
              <a:gd name="T82" fmla="*/ 311 w 445"/>
              <a:gd name="T83" fmla="*/ 288 h 553"/>
              <a:gd name="T84" fmla="*/ 304 w 445"/>
              <a:gd name="T85" fmla="*/ 295 h 553"/>
              <a:gd name="T86" fmla="*/ 297 w 445"/>
              <a:gd name="T87" fmla="*/ 288 h 553"/>
              <a:gd name="T88" fmla="*/ 297 w 445"/>
              <a:gd name="T89" fmla="*/ 211 h 553"/>
              <a:gd name="T90" fmla="*/ 199 w 445"/>
              <a:gd name="T91" fmla="*/ 310 h 553"/>
              <a:gd name="T92" fmla="*/ 189 w 445"/>
              <a:gd name="T93" fmla="*/ 310 h 553"/>
              <a:gd name="T94" fmla="*/ 150 w 445"/>
              <a:gd name="T95" fmla="*/ 271 h 553"/>
              <a:gd name="T96" fmla="*/ 85 w 445"/>
              <a:gd name="T97" fmla="*/ 335 h 553"/>
              <a:gd name="T98" fmla="*/ 80 w 445"/>
              <a:gd name="T99" fmla="*/ 337 h 553"/>
              <a:gd name="T100" fmla="*/ 75 w 445"/>
              <a:gd name="T101" fmla="*/ 335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5" h="553">
                <a:moveTo>
                  <a:pt x="438" y="57"/>
                </a:moveTo>
                <a:cubicBezTo>
                  <a:pt x="388" y="57"/>
                  <a:pt x="388" y="57"/>
                  <a:pt x="388" y="57"/>
                </a:cubicBezTo>
                <a:cubicBezTo>
                  <a:pt x="388" y="7"/>
                  <a:pt x="388" y="7"/>
                  <a:pt x="388" y="7"/>
                </a:cubicBezTo>
                <a:cubicBezTo>
                  <a:pt x="388" y="3"/>
                  <a:pt x="385" y="0"/>
                  <a:pt x="381" y="0"/>
                </a:cubicBezTo>
                <a:cubicBezTo>
                  <a:pt x="7" y="0"/>
                  <a:pt x="7" y="0"/>
                  <a:pt x="7" y="0"/>
                </a:cubicBezTo>
                <a:cubicBezTo>
                  <a:pt x="3" y="0"/>
                  <a:pt x="0" y="3"/>
                  <a:pt x="0" y="7"/>
                </a:cubicBezTo>
                <a:cubicBezTo>
                  <a:pt x="0" y="489"/>
                  <a:pt x="0" y="489"/>
                  <a:pt x="0" y="489"/>
                </a:cubicBezTo>
                <a:cubicBezTo>
                  <a:pt x="0" y="493"/>
                  <a:pt x="3" y="496"/>
                  <a:pt x="7" y="496"/>
                </a:cubicBezTo>
                <a:cubicBezTo>
                  <a:pt x="57" y="496"/>
                  <a:pt x="57" y="496"/>
                  <a:pt x="57" y="496"/>
                </a:cubicBezTo>
                <a:cubicBezTo>
                  <a:pt x="57" y="546"/>
                  <a:pt x="57" y="546"/>
                  <a:pt x="57" y="546"/>
                </a:cubicBezTo>
                <a:cubicBezTo>
                  <a:pt x="57" y="550"/>
                  <a:pt x="60" y="553"/>
                  <a:pt x="64" y="553"/>
                </a:cubicBezTo>
                <a:cubicBezTo>
                  <a:pt x="438" y="553"/>
                  <a:pt x="438" y="553"/>
                  <a:pt x="438" y="553"/>
                </a:cubicBezTo>
                <a:cubicBezTo>
                  <a:pt x="442" y="553"/>
                  <a:pt x="445" y="550"/>
                  <a:pt x="445" y="546"/>
                </a:cubicBezTo>
                <a:cubicBezTo>
                  <a:pt x="445" y="64"/>
                  <a:pt x="445" y="64"/>
                  <a:pt x="445" y="64"/>
                </a:cubicBezTo>
                <a:cubicBezTo>
                  <a:pt x="445" y="60"/>
                  <a:pt x="442" y="57"/>
                  <a:pt x="438" y="57"/>
                </a:cubicBezTo>
                <a:close/>
                <a:moveTo>
                  <a:pt x="14" y="14"/>
                </a:moveTo>
                <a:cubicBezTo>
                  <a:pt x="374" y="14"/>
                  <a:pt x="374" y="14"/>
                  <a:pt x="374" y="14"/>
                </a:cubicBezTo>
                <a:cubicBezTo>
                  <a:pt x="374" y="482"/>
                  <a:pt x="374" y="482"/>
                  <a:pt x="374" y="482"/>
                </a:cubicBezTo>
                <a:cubicBezTo>
                  <a:pt x="14" y="482"/>
                  <a:pt x="14" y="482"/>
                  <a:pt x="14" y="482"/>
                </a:cubicBezTo>
                <a:lnTo>
                  <a:pt x="14" y="14"/>
                </a:lnTo>
                <a:close/>
                <a:moveTo>
                  <a:pt x="431" y="539"/>
                </a:moveTo>
                <a:cubicBezTo>
                  <a:pt x="71" y="539"/>
                  <a:pt x="71" y="539"/>
                  <a:pt x="71" y="539"/>
                </a:cubicBezTo>
                <a:cubicBezTo>
                  <a:pt x="71" y="496"/>
                  <a:pt x="71" y="496"/>
                  <a:pt x="71" y="496"/>
                </a:cubicBezTo>
                <a:cubicBezTo>
                  <a:pt x="381" y="496"/>
                  <a:pt x="381" y="496"/>
                  <a:pt x="381" y="496"/>
                </a:cubicBezTo>
                <a:cubicBezTo>
                  <a:pt x="385" y="496"/>
                  <a:pt x="388" y="493"/>
                  <a:pt x="388" y="489"/>
                </a:cubicBezTo>
                <a:cubicBezTo>
                  <a:pt x="388" y="71"/>
                  <a:pt x="388" y="71"/>
                  <a:pt x="388" y="71"/>
                </a:cubicBezTo>
                <a:cubicBezTo>
                  <a:pt x="431" y="71"/>
                  <a:pt x="431" y="71"/>
                  <a:pt x="431" y="71"/>
                </a:cubicBezTo>
                <a:lnTo>
                  <a:pt x="431" y="539"/>
                </a:lnTo>
                <a:close/>
                <a:moveTo>
                  <a:pt x="75" y="335"/>
                </a:moveTo>
                <a:cubicBezTo>
                  <a:pt x="72" y="333"/>
                  <a:pt x="72" y="328"/>
                  <a:pt x="75" y="325"/>
                </a:cubicBezTo>
                <a:cubicBezTo>
                  <a:pt x="145" y="256"/>
                  <a:pt x="145" y="256"/>
                  <a:pt x="145" y="256"/>
                </a:cubicBezTo>
                <a:cubicBezTo>
                  <a:pt x="147" y="253"/>
                  <a:pt x="152" y="253"/>
                  <a:pt x="155" y="256"/>
                </a:cubicBezTo>
                <a:cubicBezTo>
                  <a:pt x="194" y="295"/>
                  <a:pt x="194" y="295"/>
                  <a:pt x="194" y="295"/>
                </a:cubicBezTo>
                <a:cubicBezTo>
                  <a:pt x="288" y="201"/>
                  <a:pt x="288" y="201"/>
                  <a:pt x="288" y="201"/>
                </a:cubicBezTo>
                <a:cubicBezTo>
                  <a:pt x="210" y="201"/>
                  <a:pt x="210" y="201"/>
                  <a:pt x="210" y="201"/>
                </a:cubicBezTo>
                <a:cubicBezTo>
                  <a:pt x="207" y="201"/>
                  <a:pt x="203" y="198"/>
                  <a:pt x="203" y="194"/>
                </a:cubicBezTo>
                <a:cubicBezTo>
                  <a:pt x="203" y="190"/>
                  <a:pt x="207" y="187"/>
                  <a:pt x="210" y="187"/>
                </a:cubicBezTo>
                <a:cubicBezTo>
                  <a:pt x="304" y="187"/>
                  <a:pt x="304" y="187"/>
                  <a:pt x="304" y="187"/>
                </a:cubicBezTo>
                <a:cubicBezTo>
                  <a:pt x="306" y="187"/>
                  <a:pt x="308" y="188"/>
                  <a:pt x="310" y="189"/>
                </a:cubicBezTo>
                <a:cubicBezTo>
                  <a:pt x="310" y="189"/>
                  <a:pt x="310" y="189"/>
                  <a:pt x="310" y="189"/>
                </a:cubicBezTo>
                <a:cubicBezTo>
                  <a:pt x="312" y="191"/>
                  <a:pt x="312" y="194"/>
                  <a:pt x="311" y="196"/>
                </a:cubicBezTo>
                <a:cubicBezTo>
                  <a:pt x="311" y="288"/>
                  <a:pt x="311" y="288"/>
                  <a:pt x="311" y="288"/>
                </a:cubicBezTo>
                <a:cubicBezTo>
                  <a:pt x="311" y="292"/>
                  <a:pt x="308" y="295"/>
                  <a:pt x="304" y="295"/>
                </a:cubicBezTo>
                <a:cubicBezTo>
                  <a:pt x="301" y="295"/>
                  <a:pt x="297" y="292"/>
                  <a:pt x="297" y="288"/>
                </a:cubicBezTo>
                <a:cubicBezTo>
                  <a:pt x="297" y="211"/>
                  <a:pt x="297" y="211"/>
                  <a:pt x="297" y="211"/>
                </a:cubicBezTo>
                <a:cubicBezTo>
                  <a:pt x="199" y="310"/>
                  <a:pt x="199" y="310"/>
                  <a:pt x="199" y="310"/>
                </a:cubicBezTo>
                <a:cubicBezTo>
                  <a:pt x="196" y="313"/>
                  <a:pt x="192" y="313"/>
                  <a:pt x="189" y="310"/>
                </a:cubicBezTo>
                <a:cubicBezTo>
                  <a:pt x="150" y="271"/>
                  <a:pt x="150" y="271"/>
                  <a:pt x="150" y="271"/>
                </a:cubicBezTo>
                <a:cubicBezTo>
                  <a:pt x="85" y="335"/>
                  <a:pt x="85" y="335"/>
                  <a:pt x="85" y="335"/>
                </a:cubicBezTo>
                <a:cubicBezTo>
                  <a:pt x="84" y="337"/>
                  <a:pt x="82" y="337"/>
                  <a:pt x="80" y="337"/>
                </a:cubicBezTo>
                <a:cubicBezTo>
                  <a:pt x="78" y="337"/>
                  <a:pt x="76" y="337"/>
                  <a:pt x="75" y="33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4" name="Oval 23"/>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5" name="Freeform 142"/>
          <p:cNvSpPr>
            <a:spLocks noEditPoints="1"/>
          </p:cNvSpPr>
          <p:nvPr/>
        </p:nvSpPr>
        <p:spPr bwMode="auto">
          <a:xfrm>
            <a:off x="8569033" y="4871322"/>
            <a:ext cx="326799" cy="593962"/>
          </a:xfrm>
          <a:custGeom>
            <a:avLst/>
            <a:gdLst>
              <a:gd name="T0" fmla="*/ 162 w 317"/>
              <a:gd name="T1" fmla="*/ 455 h 575"/>
              <a:gd name="T2" fmla="*/ 155 w 317"/>
              <a:gd name="T3" fmla="*/ 448 h 575"/>
              <a:gd name="T4" fmla="*/ 155 w 317"/>
              <a:gd name="T5" fmla="*/ 398 h 575"/>
              <a:gd name="T6" fmla="*/ 220 w 317"/>
              <a:gd name="T7" fmla="*/ 301 h 575"/>
              <a:gd name="T8" fmla="*/ 303 w 317"/>
              <a:gd name="T9" fmla="*/ 159 h 575"/>
              <a:gd name="T10" fmla="*/ 158 w 317"/>
              <a:gd name="T11" fmla="*/ 14 h 575"/>
              <a:gd name="T12" fmla="*/ 14 w 317"/>
              <a:gd name="T13" fmla="*/ 159 h 575"/>
              <a:gd name="T14" fmla="*/ 7 w 317"/>
              <a:gd name="T15" fmla="*/ 166 h 575"/>
              <a:gd name="T16" fmla="*/ 0 w 317"/>
              <a:gd name="T17" fmla="*/ 159 h 575"/>
              <a:gd name="T18" fmla="*/ 158 w 317"/>
              <a:gd name="T19" fmla="*/ 0 h 575"/>
              <a:gd name="T20" fmla="*/ 317 w 317"/>
              <a:gd name="T21" fmla="*/ 159 h 575"/>
              <a:gd name="T22" fmla="*/ 229 w 317"/>
              <a:gd name="T23" fmla="*/ 311 h 575"/>
              <a:gd name="T24" fmla="*/ 169 w 317"/>
              <a:gd name="T25" fmla="*/ 398 h 575"/>
              <a:gd name="T26" fmla="*/ 169 w 317"/>
              <a:gd name="T27" fmla="*/ 448 h 575"/>
              <a:gd name="T28" fmla="*/ 162 w 317"/>
              <a:gd name="T29" fmla="*/ 455 h 575"/>
              <a:gd name="T30" fmla="*/ 195 w 317"/>
              <a:gd name="T31" fmla="*/ 542 h 575"/>
              <a:gd name="T32" fmla="*/ 162 w 317"/>
              <a:gd name="T33" fmla="*/ 510 h 575"/>
              <a:gd name="T34" fmla="*/ 129 w 317"/>
              <a:gd name="T35" fmla="*/ 542 h 575"/>
              <a:gd name="T36" fmla="*/ 162 w 317"/>
              <a:gd name="T37" fmla="*/ 575 h 575"/>
              <a:gd name="T38" fmla="*/ 195 w 317"/>
              <a:gd name="T39" fmla="*/ 542 h 575"/>
              <a:gd name="T40" fmla="*/ 181 w 317"/>
              <a:gd name="T41" fmla="*/ 542 h 575"/>
              <a:gd name="T42" fmla="*/ 162 w 317"/>
              <a:gd name="T43" fmla="*/ 561 h 575"/>
              <a:gd name="T44" fmla="*/ 143 w 317"/>
              <a:gd name="T45" fmla="*/ 542 h 575"/>
              <a:gd name="T46" fmla="*/ 162 w 317"/>
              <a:gd name="T47" fmla="*/ 524 h 575"/>
              <a:gd name="T48" fmla="*/ 181 w 317"/>
              <a:gd name="T49" fmla="*/ 542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7" h="575">
                <a:moveTo>
                  <a:pt x="162" y="455"/>
                </a:moveTo>
                <a:cubicBezTo>
                  <a:pt x="158" y="455"/>
                  <a:pt x="155" y="452"/>
                  <a:pt x="155" y="448"/>
                </a:cubicBezTo>
                <a:cubicBezTo>
                  <a:pt x="155" y="398"/>
                  <a:pt x="155" y="398"/>
                  <a:pt x="155" y="398"/>
                </a:cubicBezTo>
                <a:cubicBezTo>
                  <a:pt x="155" y="358"/>
                  <a:pt x="186" y="330"/>
                  <a:pt x="220" y="301"/>
                </a:cubicBezTo>
                <a:cubicBezTo>
                  <a:pt x="261" y="264"/>
                  <a:pt x="303" y="227"/>
                  <a:pt x="303" y="159"/>
                </a:cubicBezTo>
                <a:cubicBezTo>
                  <a:pt x="303" y="79"/>
                  <a:pt x="238" y="14"/>
                  <a:pt x="158" y="14"/>
                </a:cubicBezTo>
                <a:cubicBezTo>
                  <a:pt x="79" y="14"/>
                  <a:pt x="14" y="79"/>
                  <a:pt x="14" y="159"/>
                </a:cubicBezTo>
                <a:cubicBezTo>
                  <a:pt x="14" y="163"/>
                  <a:pt x="10" y="166"/>
                  <a:pt x="7" y="166"/>
                </a:cubicBezTo>
                <a:cubicBezTo>
                  <a:pt x="3" y="166"/>
                  <a:pt x="0" y="163"/>
                  <a:pt x="0" y="159"/>
                </a:cubicBezTo>
                <a:cubicBezTo>
                  <a:pt x="0" y="71"/>
                  <a:pt x="71" y="0"/>
                  <a:pt x="158" y="0"/>
                </a:cubicBezTo>
                <a:cubicBezTo>
                  <a:pt x="246" y="0"/>
                  <a:pt x="317" y="71"/>
                  <a:pt x="317" y="159"/>
                </a:cubicBezTo>
                <a:cubicBezTo>
                  <a:pt x="317" y="233"/>
                  <a:pt x="270" y="275"/>
                  <a:pt x="229" y="311"/>
                </a:cubicBezTo>
                <a:cubicBezTo>
                  <a:pt x="197" y="339"/>
                  <a:pt x="169" y="364"/>
                  <a:pt x="169" y="398"/>
                </a:cubicBezTo>
                <a:cubicBezTo>
                  <a:pt x="169" y="448"/>
                  <a:pt x="169" y="448"/>
                  <a:pt x="169" y="448"/>
                </a:cubicBezTo>
                <a:cubicBezTo>
                  <a:pt x="169" y="452"/>
                  <a:pt x="166" y="455"/>
                  <a:pt x="162" y="455"/>
                </a:cubicBezTo>
                <a:close/>
                <a:moveTo>
                  <a:pt x="195" y="542"/>
                </a:moveTo>
                <a:cubicBezTo>
                  <a:pt x="195" y="524"/>
                  <a:pt x="180" y="510"/>
                  <a:pt x="162" y="510"/>
                </a:cubicBezTo>
                <a:cubicBezTo>
                  <a:pt x="144" y="510"/>
                  <a:pt x="129" y="524"/>
                  <a:pt x="129" y="542"/>
                </a:cubicBezTo>
                <a:cubicBezTo>
                  <a:pt x="129" y="560"/>
                  <a:pt x="144" y="575"/>
                  <a:pt x="162" y="575"/>
                </a:cubicBezTo>
                <a:cubicBezTo>
                  <a:pt x="180" y="575"/>
                  <a:pt x="195" y="560"/>
                  <a:pt x="195" y="542"/>
                </a:cubicBezTo>
                <a:close/>
                <a:moveTo>
                  <a:pt x="181" y="542"/>
                </a:moveTo>
                <a:cubicBezTo>
                  <a:pt x="181" y="553"/>
                  <a:pt x="172" y="561"/>
                  <a:pt x="162" y="561"/>
                </a:cubicBezTo>
                <a:cubicBezTo>
                  <a:pt x="152" y="561"/>
                  <a:pt x="143" y="553"/>
                  <a:pt x="143" y="542"/>
                </a:cubicBezTo>
                <a:cubicBezTo>
                  <a:pt x="143" y="532"/>
                  <a:pt x="152" y="524"/>
                  <a:pt x="162" y="524"/>
                </a:cubicBezTo>
                <a:cubicBezTo>
                  <a:pt x="172" y="524"/>
                  <a:pt x="181" y="532"/>
                  <a:pt x="181" y="54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3" name="Oval 22"/>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6" name="Freeform 143"/>
          <p:cNvSpPr>
            <a:spLocks noEditPoints="1"/>
          </p:cNvSpPr>
          <p:nvPr/>
        </p:nvSpPr>
        <p:spPr bwMode="auto">
          <a:xfrm>
            <a:off x="10117365" y="4984628"/>
            <a:ext cx="677451" cy="367350"/>
          </a:xfrm>
          <a:custGeom>
            <a:avLst/>
            <a:gdLst>
              <a:gd name="T0" fmla="*/ 657 w 657"/>
              <a:gd name="T1" fmla="*/ 7 h 357"/>
              <a:gd name="T2" fmla="*/ 650 w 657"/>
              <a:gd name="T3" fmla="*/ 0 h 357"/>
              <a:gd name="T4" fmla="*/ 126 w 657"/>
              <a:gd name="T5" fmla="*/ 0 h 357"/>
              <a:gd name="T6" fmla="*/ 119 w 657"/>
              <a:gd name="T7" fmla="*/ 7 h 357"/>
              <a:gd name="T8" fmla="*/ 119 w 657"/>
              <a:gd name="T9" fmla="*/ 24 h 357"/>
              <a:gd name="T10" fmla="*/ 7 w 657"/>
              <a:gd name="T11" fmla="*/ 24 h 357"/>
              <a:gd name="T12" fmla="*/ 0 w 657"/>
              <a:gd name="T13" fmla="*/ 31 h 357"/>
              <a:gd name="T14" fmla="*/ 86 w 657"/>
              <a:gd name="T15" fmla="*/ 117 h 357"/>
              <a:gd name="T16" fmla="*/ 119 w 657"/>
              <a:gd name="T17" fmla="*/ 117 h 357"/>
              <a:gd name="T18" fmla="*/ 119 w 657"/>
              <a:gd name="T19" fmla="*/ 137 h 357"/>
              <a:gd name="T20" fmla="*/ 126 w 657"/>
              <a:gd name="T21" fmla="*/ 144 h 357"/>
              <a:gd name="T22" fmla="*/ 248 w 657"/>
              <a:gd name="T23" fmla="*/ 144 h 357"/>
              <a:gd name="T24" fmla="*/ 126 w 657"/>
              <a:gd name="T25" fmla="*/ 260 h 357"/>
              <a:gd name="T26" fmla="*/ 119 w 657"/>
              <a:gd name="T27" fmla="*/ 267 h 357"/>
              <a:gd name="T28" fmla="*/ 119 w 657"/>
              <a:gd name="T29" fmla="*/ 350 h 357"/>
              <a:gd name="T30" fmla="*/ 126 w 657"/>
              <a:gd name="T31" fmla="*/ 357 h 357"/>
              <a:gd name="T32" fmla="*/ 236 w 657"/>
              <a:gd name="T33" fmla="*/ 357 h 357"/>
              <a:gd name="T34" fmla="*/ 242 w 657"/>
              <a:gd name="T35" fmla="*/ 353 h 357"/>
              <a:gd name="T36" fmla="*/ 348 w 657"/>
              <a:gd name="T37" fmla="*/ 292 h 357"/>
              <a:gd name="T38" fmla="*/ 455 w 657"/>
              <a:gd name="T39" fmla="*/ 353 h 357"/>
              <a:gd name="T40" fmla="*/ 461 w 657"/>
              <a:gd name="T41" fmla="*/ 357 h 357"/>
              <a:gd name="T42" fmla="*/ 577 w 657"/>
              <a:gd name="T43" fmla="*/ 357 h 357"/>
              <a:gd name="T44" fmla="*/ 584 w 657"/>
              <a:gd name="T45" fmla="*/ 350 h 357"/>
              <a:gd name="T46" fmla="*/ 584 w 657"/>
              <a:gd name="T47" fmla="*/ 267 h 357"/>
              <a:gd name="T48" fmla="*/ 577 w 657"/>
              <a:gd name="T49" fmla="*/ 260 h 357"/>
              <a:gd name="T50" fmla="*/ 455 w 657"/>
              <a:gd name="T51" fmla="*/ 144 h 357"/>
              <a:gd name="T52" fmla="*/ 520 w 657"/>
              <a:gd name="T53" fmla="*/ 144 h 357"/>
              <a:gd name="T54" fmla="*/ 657 w 657"/>
              <a:gd name="T55" fmla="*/ 7 h 357"/>
              <a:gd name="T56" fmla="*/ 86 w 657"/>
              <a:gd name="T57" fmla="*/ 103 h 357"/>
              <a:gd name="T58" fmla="*/ 14 w 657"/>
              <a:gd name="T59" fmla="*/ 38 h 357"/>
              <a:gd name="T60" fmla="*/ 119 w 657"/>
              <a:gd name="T61" fmla="*/ 38 h 357"/>
              <a:gd name="T62" fmla="*/ 119 w 657"/>
              <a:gd name="T63" fmla="*/ 103 h 357"/>
              <a:gd name="T64" fmla="*/ 86 w 657"/>
              <a:gd name="T65" fmla="*/ 103 h 357"/>
              <a:gd name="T66" fmla="*/ 133 w 657"/>
              <a:gd name="T67" fmla="*/ 14 h 357"/>
              <a:gd name="T68" fmla="*/ 643 w 657"/>
              <a:gd name="T69" fmla="*/ 14 h 357"/>
              <a:gd name="T70" fmla="*/ 520 w 657"/>
              <a:gd name="T71" fmla="*/ 130 h 357"/>
              <a:gd name="T72" fmla="*/ 133 w 657"/>
              <a:gd name="T73" fmla="*/ 130 h 357"/>
              <a:gd name="T74" fmla="*/ 133 w 657"/>
              <a:gd name="T75" fmla="*/ 14 h 357"/>
              <a:gd name="T76" fmla="*/ 570 w 657"/>
              <a:gd name="T77" fmla="*/ 274 h 357"/>
              <a:gd name="T78" fmla="*/ 570 w 657"/>
              <a:gd name="T79" fmla="*/ 343 h 357"/>
              <a:gd name="T80" fmla="*/ 465 w 657"/>
              <a:gd name="T81" fmla="*/ 343 h 357"/>
              <a:gd name="T82" fmla="*/ 348 w 657"/>
              <a:gd name="T83" fmla="*/ 278 h 357"/>
              <a:gd name="T84" fmla="*/ 232 w 657"/>
              <a:gd name="T85" fmla="*/ 343 h 357"/>
              <a:gd name="T86" fmla="*/ 133 w 657"/>
              <a:gd name="T87" fmla="*/ 343 h 357"/>
              <a:gd name="T88" fmla="*/ 133 w 657"/>
              <a:gd name="T89" fmla="*/ 274 h 357"/>
              <a:gd name="T90" fmla="*/ 262 w 657"/>
              <a:gd name="T91" fmla="*/ 144 h 357"/>
              <a:gd name="T92" fmla="*/ 440 w 657"/>
              <a:gd name="T93" fmla="*/ 144 h 357"/>
              <a:gd name="T94" fmla="*/ 570 w 657"/>
              <a:gd name="T95" fmla="*/ 27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7" h="357">
                <a:moveTo>
                  <a:pt x="657" y="7"/>
                </a:moveTo>
                <a:cubicBezTo>
                  <a:pt x="657" y="4"/>
                  <a:pt x="654" y="0"/>
                  <a:pt x="650" y="0"/>
                </a:cubicBezTo>
                <a:cubicBezTo>
                  <a:pt x="126" y="0"/>
                  <a:pt x="126" y="0"/>
                  <a:pt x="126" y="0"/>
                </a:cubicBezTo>
                <a:cubicBezTo>
                  <a:pt x="122" y="0"/>
                  <a:pt x="119" y="4"/>
                  <a:pt x="119" y="7"/>
                </a:cubicBezTo>
                <a:cubicBezTo>
                  <a:pt x="119" y="24"/>
                  <a:pt x="119" y="24"/>
                  <a:pt x="119" y="24"/>
                </a:cubicBezTo>
                <a:cubicBezTo>
                  <a:pt x="7" y="24"/>
                  <a:pt x="7" y="24"/>
                  <a:pt x="7" y="24"/>
                </a:cubicBezTo>
                <a:cubicBezTo>
                  <a:pt x="3" y="24"/>
                  <a:pt x="0" y="27"/>
                  <a:pt x="0" y="31"/>
                </a:cubicBezTo>
                <a:cubicBezTo>
                  <a:pt x="0" y="79"/>
                  <a:pt x="38" y="117"/>
                  <a:pt x="86" y="117"/>
                </a:cubicBezTo>
                <a:cubicBezTo>
                  <a:pt x="119" y="117"/>
                  <a:pt x="119" y="117"/>
                  <a:pt x="119" y="117"/>
                </a:cubicBezTo>
                <a:cubicBezTo>
                  <a:pt x="119" y="137"/>
                  <a:pt x="119" y="137"/>
                  <a:pt x="119" y="137"/>
                </a:cubicBezTo>
                <a:cubicBezTo>
                  <a:pt x="119" y="141"/>
                  <a:pt x="122" y="144"/>
                  <a:pt x="126" y="144"/>
                </a:cubicBezTo>
                <a:cubicBezTo>
                  <a:pt x="248" y="144"/>
                  <a:pt x="248" y="144"/>
                  <a:pt x="248" y="144"/>
                </a:cubicBezTo>
                <a:cubicBezTo>
                  <a:pt x="244" y="208"/>
                  <a:pt x="191" y="260"/>
                  <a:pt x="126" y="260"/>
                </a:cubicBezTo>
                <a:cubicBezTo>
                  <a:pt x="122" y="260"/>
                  <a:pt x="119" y="263"/>
                  <a:pt x="119" y="267"/>
                </a:cubicBezTo>
                <a:cubicBezTo>
                  <a:pt x="119" y="350"/>
                  <a:pt x="119" y="350"/>
                  <a:pt x="119" y="350"/>
                </a:cubicBezTo>
                <a:cubicBezTo>
                  <a:pt x="119" y="354"/>
                  <a:pt x="122" y="357"/>
                  <a:pt x="126" y="357"/>
                </a:cubicBezTo>
                <a:cubicBezTo>
                  <a:pt x="236" y="357"/>
                  <a:pt x="236" y="357"/>
                  <a:pt x="236" y="357"/>
                </a:cubicBezTo>
                <a:cubicBezTo>
                  <a:pt x="238" y="357"/>
                  <a:pt x="241" y="356"/>
                  <a:pt x="242" y="353"/>
                </a:cubicBezTo>
                <a:cubicBezTo>
                  <a:pt x="264" y="315"/>
                  <a:pt x="305" y="292"/>
                  <a:pt x="348" y="292"/>
                </a:cubicBezTo>
                <a:cubicBezTo>
                  <a:pt x="392" y="292"/>
                  <a:pt x="433" y="315"/>
                  <a:pt x="455" y="353"/>
                </a:cubicBezTo>
                <a:cubicBezTo>
                  <a:pt x="456" y="356"/>
                  <a:pt x="458" y="357"/>
                  <a:pt x="461" y="357"/>
                </a:cubicBezTo>
                <a:cubicBezTo>
                  <a:pt x="577" y="357"/>
                  <a:pt x="577" y="357"/>
                  <a:pt x="577" y="357"/>
                </a:cubicBezTo>
                <a:cubicBezTo>
                  <a:pt x="581" y="357"/>
                  <a:pt x="584" y="354"/>
                  <a:pt x="584" y="350"/>
                </a:cubicBezTo>
                <a:cubicBezTo>
                  <a:pt x="584" y="267"/>
                  <a:pt x="584" y="267"/>
                  <a:pt x="584" y="267"/>
                </a:cubicBezTo>
                <a:cubicBezTo>
                  <a:pt x="584" y="263"/>
                  <a:pt x="581" y="260"/>
                  <a:pt x="577" y="260"/>
                </a:cubicBezTo>
                <a:cubicBezTo>
                  <a:pt x="512" y="260"/>
                  <a:pt x="458" y="208"/>
                  <a:pt x="455" y="144"/>
                </a:cubicBezTo>
                <a:cubicBezTo>
                  <a:pt x="520" y="144"/>
                  <a:pt x="520" y="144"/>
                  <a:pt x="520" y="144"/>
                </a:cubicBezTo>
                <a:cubicBezTo>
                  <a:pt x="596" y="144"/>
                  <a:pt x="657" y="83"/>
                  <a:pt x="657" y="7"/>
                </a:cubicBezTo>
                <a:close/>
                <a:moveTo>
                  <a:pt x="86" y="103"/>
                </a:moveTo>
                <a:cubicBezTo>
                  <a:pt x="48" y="103"/>
                  <a:pt x="17" y="75"/>
                  <a:pt x="14" y="38"/>
                </a:cubicBezTo>
                <a:cubicBezTo>
                  <a:pt x="119" y="38"/>
                  <a:pt x="119" y="38"/>
                  <a:pt x="119" y="38"/>
                </a:cubicBezTo>
                <a:cubicBezTo>
                  <a:pt x="119" y="103"/>
                  <a:pt x="119" y="103"/>
                  <a:pt x="119" y="103"/>
                </a:cubicBezTo>
                <a:lnTo>
                  <a:pt x="86" y="103"/>
                </a:lnTo>
                <a:close/>
                <a:moveTo>
                  <a:pt x="133" y="14"/>
                </a:moveTo>
                <a:cubicBezTo>
                  <a:pt x="643" y="14"/>
                  <a:pt x="643" y="14"/>
                  <a:pt x="643" y="14"/>
                </a:cubicBezTo>
                <a:cubicBezTo>
                  <a:pt x="639" y="79"/>
                  <a:pt x="586" y="130"/>
                  <a:pt x="520" y="130"/>
                </a:cubicBezTo>
                <a:cubicBezTo>
                  <a:pt x="133" y="130"/>
                  <a:pt x="133" y="130"/>
                  <a:pt x="133" y="130"/>
                </a:cubicBezTo>
                <a:lnTo>
                  <a:pt x="133" y="14"/>
                </a:lnTo>
                <a:close/>
                <a:moveTo>
                  <a:pt x="570" y="274"/>
                </a:moveTo>
                <a:cubicBezTo>
                  <a:pt x="570" y="343"/>
                  <a:pt x="570" y="343"/>
                  <a:pt x="570" y="343"/>
                </a:cubicBezTo>
                <a:cubicBezTo>
                  <a:pt x="465" y="343"/>
                  <a:pt x="465" y="343"/>
                  <a:pt x="465" y="343"/>
                </a:cubicBezTo>
                <a:cubicBezTo>
                  <a:pt x="440" y="302"/>
                  <a:pt x="396" y="278"/>
                  <a:pt x="348" y="278"/>
                </a:cubicBezTo>
                <a:cubicBezTo>
                  <a:pt x="301" y="278"/>
                  <a:pt x="257" y="302"/>
                  <a:pt x="232" y="343"/>
                </a:cubicBezTo>
                <a:cubicBezTo>
                  <a:pt x="133" y="343"/>
                  <a:pt x="133" y="343"/>
                  <a:pt x="133" y="343"/>
                </a:cubicBezTo>
                <a:cubicBezTo>
                  <a:pt x="133" y="274"/>
                  <a:pt x="133" y="274"/>
                  <a:pt x="133" y="274"/>
                </a:cubicBezTo>
                <a:cubicBezTo>
                  <a:pt x="202" y="270"/>
                  <a:pt x="259" y="214"/>
                  <a:pt x="262" y="144"/>
                </a:cubicBezTo>
                <a:cubicBezTo>
                  <a:pt x="440" y="144"/>
                  <a:pt x="440" y="144"/>
                  <a:pt x="440" y="144"/>
                </a:cubicBezTo>
                <a:cubicBezTo>
                  <a:pt x="444" y="214"/>
                  <a:pt x="500" y="270"/>
                  <a:pt x="570"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3" name="Oval 12"/>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7" name="Freeform 144"/>
          <p:cNvSpPr>
            <a:spLocks noEditPoints="1"/>
          </p:cNvSpPr>
          <p:nvPr/>
        </p:nvSpPr>
        <p:spPr bwMode="auto">
          <a:xfrm>
            <a:off x="3244202" y="3307269"/>
            <a:ext cx="634514" cy="601119"/>
          </a:xfrm>
          <a:custGeom>
            <a:avLst/>
            <a:gdLst>
              <a:gd name="T0" fmla="*/ 615 w 615"/>
              <a:gd name="T1" fmla="*/ 217 h 583"/>
              <a:gd name="T2" fmla="*/ 314 w 615"/>
              <a:gd name="T3" fmla="*/ 7 h 583"/>
              <a:gd name="T4" fmla="*/ 300 w 615"/>
              <a:gd name="T5" fmla="*/ 7 h 583"/>
              <a:gd name="T6" fmla="*/ 0 w 615"/>
              <a:gd name="T7" fmla="*/ 217 h 583"/>
              <a:gd name="T8" fmla="*/ 96 w 615"/>
              <a:gd name="T9" fmla="*/ 377 h 583"/>
              <a:gd name="T10" fmla="*/ 213 w 615"/>
              <a:gd name="T11" fmla="*/ 560 h 583"/>
              <a:gd name="T12" fmla="*/ 401 w 615"/>
              <a:gd name="T13" fmla="*/ 561 h 583"/>
              <a:gd name="T14" fmla="*/ 402 w 615"/>
              <a:gd name="T15" fmla="*/ 560 h 583"/>
              <a:gd name="T16" fmla="*/ 518 w 615"/>
              <a:gd name="T17" fmla="*/ 377 h 583"/>
              <a:gd name="T18" fmla="*/ 300 w 615"/>
              <a:gd name="T19" fmla="*/ 149 h 583"/>
              <a:gd name="T20" fmla="*/ 221 w 615"/>
              <a:gd name="T21" fmla="*/ 166 h 583"/>
              <a:gd name="T22" fmla="*/ 211 w 615"/>
              <a:gd name="T23" fmla="*/ 176 h 583"/>
              <a:gd name="T24" fmla="*/ 302 w 615"/>
              <a:gd name="T25" fmla="*/ 268 h 583"/>
              <a:gd name="T26" fmla="*/ 304 w 615"/>
              <a:gd name="T27" fmla="*/ 269 h 583"/>
              <a:gd name="T28" fmla="*/ 305 w 615"/>
              <a:gd name="T29" fmla="*/ 269 h 583"/>
              <a:gd name="T30" fmla="*/ 307 w 615"/>
              <a:gd name="T31" fmla="*/ 270 h 583"/>
              <a:gd name="T32" fmla="*/ 307 w 615"/>
              <a:gd name="T33" fmla="*/ 270 h 583"/>
              <a:gd name="T34" fmla="*/ 309 w 615"/>
              <a:gd name="T35" fmla="*/ 269 h 583"/>
              <a:gd name="T36" fmla="*/ 310 w 615"/>
              <a:gd name="T37" fmla="*/ 269 h 583"/>
              <a:gd name="T38" fmla="*/ 311 w 615"/>
              <a:gd name="T39" fmla="*/ 268 h 583"/>
              <a:gd name="T40" fmla="*/ 404 w 615"/>
              <a:gd name="T41" fmla="*/ 176 h 583"/>
              <a:gd name="T42" fmla="*/ 394 w 615"/>
              <a:gd name="T43" fmla="*/ 166 h 583"/>
              <a:gd name="T44" fmla="*/ 314 w 615"/>
              <a:gd name="T45" fmla="*/ 149 h 583"/>
              <a:gd name="T46" fmla="*/ 600 w 615"/>
              <a:gd name="T47" fmla="*/ 219 h 583"/>
              <a:gd name="T48" fmla="*/ 597 w 615"/>
              <a:gd name="T49" fmla="*/ 227 h 583"/>
              <a:gd name="T50" fmla="*/ 18 w 615"/>
              <a:gd name="T51" fmla="*/ 227 h 583"/>
              <a:gd name="T52" fmla="*/ 14 w 615"/>
              <a:gd name="T53" fmla="*/ 219 h 583"/>
              <a:gd name="T54" fmla="*/ 300 w 615"/>
              <a:gd name="T55" fmla="*/ 149 h 583"/>
              <a:gd name="T56" fmla="*/ 307 w 615"/>
              <a:gd name="T57" fmla="*/ 569 h 583"/>
              <a:gd name="T58" fmla="*/ 108 w 615"/>
              <a:gd name="T59" fmla="*/ 369 h 583"/>
              <a:gd name="T60" fmla="*/ 307 w 615"/>
              <a:gd name="T61" fmla="*/ 299 h 583"/>
              <a:gd name="T62" fmla="*/ 507 w 615"/>
              <a:gd name="T63" fmla="*/ 369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5" h="583">
                <a:moveTo>
                  <a:pt x="609" y="234"/>
                </a:moveTo>
                <a:cubicBezTo>
                  <a:pt x="613" y="228"/>
                  <a:pt x="615" y="223"/>
                  <a:pt x="615" y="217"/>
                </a:cubicBezTo>
                <a:cubicBezTo>
                  <a:pt x="615" y="164"/>
                  <a:pt x="461" y="135"/>
                  <a:pt x="314" y="135"/>
                </a:cubicBezTo>
                <a:cubicBezTo>
                  <a:pt x="314" y="7"/>
                  <a:pt x="314" y="7"/>
                  <a:pt x="314" y="7"/>
                </a:cubicBezTo>
                <a:cubicBezTo>
                  <a:pt x="314" y="3"/>
                  <a:pt x="311" y="0"/>
                  <a:pt x="307" y="0"/>
                </a:cubicBezTo>
                <a:cubicBezTo>
                  <a:pt x="303" y="0"/>
                  <a:pt x="300" y="3"/>
                  <a:pt x="300" y="7"/>
                </a:cubicBezTo>
                <a:cubicBezTo>
                  <a:pt x="300" y="135"/>
                  <a:pt x="300" y="135"/>
                  <a:pt x="300" y="135"/>
                </a:cubicBezTo>
                <a:cubicBezTo>
                  <a:pt x="153" y="135"/>
                  <a:pt x="0" y="164"/>
                  <a:pt x="0" y="217"/>
                </a:cubicBezTo>
                <a:cubicBezTo>
                  <a:pt x="0" y="223"/>
                  <a:pt x="2" y="228"/>
                  <a:pt x="5" y="234"/>
                </a:cubicBezTo>
                <a:cubicBezTo>
                  <a:pt x="9" y="239"/>
                  <a:pt x="51" y="305"/>
                  <a:pt x="96" y="377"/>
                </a:cubicBezTo>
                <a:cubicBezTo>
                  <a:pt x="198" y="537"/>
                  <a:pt x="211" y="558"/>
                  <a:pt x="213" y="560"/>
                </a:cubicBezTo>
                <a:cubicBezTo>
                  <a:pt x="213" y="560"/>
                  <a:pt x="213" y="560"/>
                  <a:pt x="213" y="560"/>
                </a:cubicBezTo>
                <a:cubicBezTo>
                  <a:pt x="222" y="576"/>
                  <a:pt x="274" y="583"/>
                  <a:pt x="307" y="583"/>
                </a:cubicBezTo>
                <a:cubicBezTo>
                  <a:pt x="340" y="583"/>
                  <a:pt x="391" y="576"/>
                  <a:pt x="401" y="561"/>
                </a:cubicBezTo>
                <a:cubicBezTo>
                  <a:pt x="401" y="561"/>
                  <a:pt x="401" y="561"/>
                  <a:pt x="401" y="561"/>
                </a:cubicBezTo>
                <a:cubicBezTo>
                  <a:pt x="401" y="561"/>
                  <a:pt x="402" y="561"/>
                  <a:pt x="402" y="560"/>
                </a:cubicBezTo>
                <a:cubicBezTo>
                  <a:pt x="402" y="560"/>
                  <a:pt x="402" y="560"/>
                  <a:pt x="402" y="560"/>
                </a:cubicBezTo>
                <a:cubicBezTo>
                  <a:pt x="404" y="557"/>
                  <a:pt x="419" y="534"/>
                  <a:pt x="518" y="377"/>
                </a:cubicBezTo>
                <a:cubicBezTo>
                  <a:pt x="564" y="305"/>
                  <a:pt x="605" y="239"/>
                  <a:pt x="609" y="234"/>
                </a:cubicBezTo>
                <a:close/>
                <a:moveTo>
                  <a:pt x="300" y="149"/>
                </a:moveTo>
                <a:cubicBezTo>
                  <a:pt x="300" y="246"/>
                  <a:pt x="300" y="246"/>
                  <a:pt x="300" y="246"/>
                </a:cubicBezTo>
                <a:cubicBezTo>
                  <a:pt x="221" y="166"/>
                  <a:pt x="221" y="166"/>
                  <a:pt x="221" y="166"/>
                </a:cubicBezTo>
                <a:cubicBezTo>
                  <a:pt x="218" y="164"/>
                  <a:pt x="214" y="164"/>
                  <a:pt x="211" y="166"/>
                </a:cubicBezTo>
                <a:cubicBezTo>
                  <a:pt x="208" y="169"/>
                  <a:pt x="208" y="173"/>
                  <a:pt x="211" y="176"/>
                </a:cubicBezTo>
                <a:cubicBezTo>
                  <a:pt x="302" y="268"/>
                  <a:pt x="302" y="268"/>
                  <a:pt x="302" y="268"/>
                </a:cubicBezTo>
                <a:cubicBezTo>
                  <a:pt x="302" y="268"/>
                  <a:pt x="302" y="268"/>
                  <a:pt x="302" y="268"/>
                </a:cubicBezTo>
                <a:cubicBezTo>
                  <a:pt x="303" y="268"/>
                  <a:pt x="303" y="268"/>
                  <a:pt x="303" y="268"/>
                </a:cubicBezTo>
                <a:cubicBezTo>
                  <a:pt x="304" y="269"/>
                  <a:pt x="304" y="269"/>
                  <a:pt x="304" y="269"/>
                </a:cubicBezTo>
                <a:cubicBezTo>
                  <a:pt x="304" y="269"/>
                  <a:pt x="304" y="269"/>
                  <a:pt x="305" y="269"/>
                </a:cubicBezTo>
                <a:cubicBezTo>
                  <a:pt x="305" y="269"/>
                  <a:pt x="305" y="269"/>
                  <a:pt x="305" y="269"/>
                </a:cubicBezTo>
                <a:cubicBezTo>
                  <a:pt x="306" y="269"/>
                  <a:pt x="306" y="269"/>
                  <a:pt x="306" y="269"/>
                </a:cubicBezTo>
                <a:cubicBezTo>
                  <a:pt x="306" y="270"/>
                  <a:pt x="307" y="270"/>
                  <a:pt x="307" y="270"/>
                </a:cubicBezTo>
                <a:cubicBezTo>
                  <a:pt x="307" y="270"/>
                  <a:pt x="307" y="270"/>
                  <a:pt x="307" y="270"/>
                </a:cubicBezTo>
                <a:cubicBezTo>
                  <a:pt x="307" y="270"/>
                  <a:pt x="307" y="270"/>
                  <a:pt x="307" y="270"/>
                </a:cubicBezTo>
                <a:cubicBezTo>
                  <a:pt x="307" y="270"/>
                  <a:pt x="307" y="270"/>
                  <a:pt x="307" y="270"/>
                </a:cubicBezTo>
                <a:cubicBezTo>
                  <a:pt x="308" y="270"/>
                  <a:pt x="308" y="270"/>
                  <a:pt x="309" y="269"/>
                </a:cubicBezTo>
                <a:cubicBezTo>
                  <a:pt x="309" y="269"/>
                  <a:pt x="309" y="269"/>
                  <a:pt x="309" y="269"/>
                </a:cubicBezTo>
                <a:cubicBezTo>
                  <a:pt x="310" y="269"/>
                  <a:pt x="310" y="269"/>
                  <a:pt x="310" y="269"/>
                </a:cubicBezTo>
                <a:cubicBezTo>
                  <a:pt x="310" y="269"/>
                  <a:pt x="310" y="269"/>
                  <a:pt x="311" y="269"/>
                </a:cubicBezTo>
                <a:cubicBezTo>
                  <a:pt x="311" y="269"/>
                  <a:pt x="311" y="268"/>
                  <a:pt x="311" y="268"/>
                </a:cubicBezTo>
                <a:cubicBezTo>
                  <a:pt x="312" y="268"/>
                  <a:pt x="312" y="268"/>
                  <a:pt x="312" y="268"/>
                </a:cubicBezTo>
                <a:cubicBezTo>
                  <a:pt x="404" y="176"/>
                  <a:pt x="404" y="176"/>
                  <a:pt x="404" y="176"/>
                </a:cubicBezTo>
                <a:cubicBezTo>
                  <a:pt x="406" y="173"/>
                  <a:pt x="406" y="169"/>
                  <a:pt x="404" y="166"/>
                </a:cubicBezTo>
                <a:cubicBezTo>
                  <a:pt x="401" y="164"/>
                  <a:pt x="396" y="164"/>
                  <a:pt x="394" y="166"/>
                </a:cubicBezTo>
                <a:cubicBezTo>
                  <a:pt x="314" y="246"/>
                  <a:pt x="314" y="246"/>
                  <a:pt x="314" y="246"/>
                </a:cubicBezTo>
                <a:cubicBezTo>
                  <a:pt x="314" y="149"/>
                  <a:pt x="314" y="149"/>
                  <a:pt x="314" y="149"/>
                </a:cubicBezTo>
                <a:cubicBezTo>
                  <a:pt x="483" y="150"/>
                  <a:pt x="601" y="185"/>
                  <a:pt x="601" y="217"/>
                </a:cubicBezTo>
                <a:cubicBezTo>
                  <a:pt x="601" y="218"/>
                  <a:pt x="600" y="218"/>
                  <a:pt x="600" y="219"/>
                </a:cubicBezTo>
                <a:cubicBezTo>
                  <a:pt x="600" y="221"/>
                  <a:pt x="599" y="224"/>
                  <a:pt x="597" y="226"/>
                </a:cubicBezTo>
                <a:cubicBezTo>
                  <a:pt x="597" y="226"/>
                  <a:pt x="597" y="226"/>
                  <a:pt x="597" y="227"/>
                </a:cubicBezTo>
                <a:cubicBezTo>
                  <a:pt x="575" y="256"/>
                  <a:pt x="462" y="285"/>
                  <a:pt x="307" y="285"/>
                </a:cubicBezTo>
                <a:cubicBezTo>
                  <a:pt x="153" y="285"/>
                  <a:pt x="40" y="256"/>
                  <a:pt x="18" y="227"/>
                </a:cubicBezTo>
                <a:cubicBezTo>
                  <a:pt x="17" y="226"/>
                  <a:pt x="17" y="226"/>
                  <a:pt x="17" y="226"/>
                </a:cubicBezTo>
                <a:cubicBezTo>
                  <a:pt x="16" y="224"/>
                  <a:pt x="15" y="221"/>
                  <a:pt x="14" y="219"/>
                </a:cubicBezTo>
                <a:cubicBezTo>
                  <a:pt x="14" y="218"/>
                  <a:pt x="14" y="218"/>
                  <a:pt x="14" y="217"/>
                </a:cubicBezTo>
                <a:cubicBezTo>
                  <a:pt x="14" y="185"/>
                  <a:pt x="131" y="150"/>
                  <a:pt x="300" y="149"/>
                </a:cubicBezTo>
                <a:close/>
                <a:moveTo>
                  <a:pt x="390" y="553"/>
                </a:moveTo>
                <a:cubicBezTo>
                  <a:pt x="386" y="559"/>
                  <a:pt x="349" y="569"/>
                  <a:pt x="307" y="569"/>
                </a:cubicBezTo>
                <a:cubicBezTo>
                  <a:pt x="266" y="569"/>
                  <a:pt x="229" y="559"/>
                  <a:pt x="225" y="553"/>
                </a:cubicBezTo>
                <a:cubicBezTo>
                  <a:pt x="224" y="552"/>
                  <a:pt x="164" y="457"/>
                  <a:pt x="108" y="369"/>
                </a:cubicBezTo>
                <a:cubicBezTo>
                  <a:pt x="81" y="326"/>
                  <a:pt x="55" y="285"/>
                  <a:pt x="38" y="258"/>
                </a:cubicBezTo>
                <a:cubicBezTo>
                  <a:pt x="93" y="285"/>
                  <a:pt x="203" y="299"/>
                  <a:pt x="307" y="299"/>
                </a:cubicBezTo>
                <a:cubicBezTo>
                  <a:pt x="412" y="299"/>
                  <a:pt x="521" y="285"/>
                  <a:pt x="577" y="258"/>
                </a:cubicBezTo>
                <a:cubicBezTo>
                  <a:pt x="560" y="285"/>
                  <a:pt x="534" y="326"/>
                  <a:pt x="507" y="369"/>
                </a:cubicBezTo>
                <a:cubicBezTo>
                  <a:pt x="451" y="457"/>
                  <a:pt x="390" y="552"/>
                  <a:pt x="390" y="5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2" name="Oval 11"/>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8" name="Freeform 145"/>
          <p:cNvSpPr>
            <a:spLocks noEditPoints="1"/>
          </p:cNvSpPr>
          <p:nvPr/>
        </p:nvSpPr>
        <p:spPr bwMode="auto">
          <a:xfrm>
            <a:off x="4967860" y="3259561"/>
            <a:ext cx="634514" cy="696534"/>
          </a:xfrm>
          <a:custGeom>
            <a:avLst/>
            <a:gdLst>
              <a:gd name="T0" fmla="*/ 301 w 615"/>
              <a:gd name="T1" fmla="*/ 7 h 675"/>
              <a:gd name="T2" fmla="*/ 315 w 615"/>
              <a:gd name="T3" fmla="*/ 7 h 675"/>
              <a:gd name="T4" fmla="*/ 374 w 615"/>
              <a:gd name="T5" fmla="*/ 140 h 675"/>
              <a:gd name="T6" fmla="*/ 384 w 615"/>
              <a:gd name="T7" fmla="*/ 150 h 675"/>
              <a:gd name="T8" fmla="*/ 311 w 615"/>
              <a:gd name="T9" fmla="*/ 223 h 675"/>
              <a:gd name="T10" fmla="*/ 310 w 615"/>
              <a:gd name="T11" fmla="*/ 223 h 675"/>
              <a:gd name="T12" fmla="*/ 309 w 615"/>
              <a:gd name="T13" fmla="*/ 224 h 675"/>
              <a:gd name="T14" fmla="*/ 306 w 615"/>
              <a:gd name="T15" fmla="*/ 224 h 675"/>
              <a:gd name="T16" fmla="*/ 305 w 615"/>
              <a:gd name="T17" fmla="*/ 223 h 675"/>
              <a:gd name="T18" fmla="*/ 304 w 615"/>
              <a:gd name="T19" fmla="*/ 223 h 675"/>
              <a:gd name="T20" fmla="*/ 231 w 615"/>
              <a:gd name="T21" fmla="*/ 150 h 675"/>
              <a:gd name="T22" fmla="*/ 241 w 615"/>
              <a:gd name="T23" fmla="*/ 140 h 675"/>
              <a:gd name="T24" fmla="*/ 609 w 615"/>
              <a:gd name="T25" fmla="*/ 197 h 675"/>
              <a:gd name="T26" fmla="*/ 402 w 615"/>
              <a:gd name="T27" fmla="*/ 524 h 675"/>
              <a:gd name="T28" fmla="*/ 315 w 615"/>
              <a:gd name="T29" fmla="*/ 546 h 675"/>
              <a:gd name="T30" fmla="*/ 374 w 615"/>
              <a:gd name="T31" fmla="*/ 591 h 675"/>
              <a:gd name="T32" fmla="*/ 384 w 615"/>
              <a:gd name="T33" fmla="*/ 601 h 675"/>
              <a:gd name="T34" fmla="*/ 311 w 615"/>
              <a:gd name="T35" fmla="*/ 673 h 675"/>
              <a:gd name="T36" fmla="*/ 310 w 615"/>
              <a:gd name="T37" fmla="*/ 674 h 675"/>
              <a:gd name="T38" fmla="*/ 309 w 615"/>
              <a:gd name="T39" fmla="*/ 675 h 675"/>
              <a:gd name="T40" fmla="*/ 306 w 615"/>
              <a:gd name="T41" fmla="*/ 675 h 675"/>
              <a:gd name="T42" fmla="*/ 305 w 615"/>
              <a:gd name="T43" fmla="*/ 674 h 675"/>
              <a:gd name="T44" fmla="*/ 304 w 615"/>
              <a:gd name="T45" fmla="*/ 673 h 675"/>
              <a:gd name="T46" fmla="*/ 231 w 615"/>
              <a:gd name="T47" fmla="*/ 601 h 675"/>
              <a:gd name="T48" fmla="*/ 241 w 615"/>
              <a:gd name="T49" fmla="*/ 591 h 675"/>
              <a:gd name="T50" fmla="*/ 301 w 615"/>
              <a:gd name="T51" fmla="*/ 546 h 675"/>
              <a:gd name="T52" fmla="*/ 213 w 615"/>
              <a:gd name="T53" fmla="*/ 524 h 675"/>
              <a:gd name="T54" fmla="*/ 6 w 615"/>
              <a:gd name="T55" fmla="*/ 197 h 675"/>
              <a:gd name="T56" fmla="*/ 83 w 615"/>
              <a:gd name="T57" fmla="*/ 123 h 675"/>
              <a:gd name="T58" fmla="*/ 275 w 615"/>
              <a:gd name="T59" fmla="*/ 98 h 675"/>
              <a:gd name="T60" fmla="*/ 275 w 615"/>
              <a:gd name="T61" fmla="*/ 112 h 675"/>
              <a:gd name="T62" fmla="*/ 15 w 615"/>
              <a:gd name="T63" fmla="*/ 182 h 675"/>
              <a:gd name="T64" fmla="*/ 18 w 615"/>
              <a:gd name="T65" fmla="*/ 191 h 675"/>
              <a:gd name="T66" fmla="*/ 597 w 615"/>
              <a:gd name="T67" fmla="*/ 191 h 675"/>
              <a:gd name="T68" fmla="*/ 601 w 615"/>
              <a:gd name="T69" fmla="*/ 182 h 675"/>
              <a:gd name="T70" fmla="*/ 340 w 615"/>
              <a:gd name="T71" fmla="*/ 112 h 675"/>
              <a:gd name="T72" fmla="*/ 340 w 615"/>
              <a:gd name="T73" fmla="*/ 98 h 675"/>
              <a:gd name="T74" fmla="*/ 615 w 615"/>
              <a:gd name="T75" fmla="*/ 180 h 675"/>
              <a:gd name="T76" fmla="*/ 577 w 615"/>
              <a:gd name="T77" fmla="*/ 221 h 675"/>
              <a:gd name="T78" fmla="*/ 38 w 615"/>
              <a:gd name="T79" fmla="*/ 221 h 675"/>
              <a:gd name="T80" fmla="*/ 225 w 615"/>
              <a:gd name="T81" fmla="*/ 516 h 675"/>
              <a:gd name="T82" fmla="*/ 308 w 615"/>
              <a:gd name="T83" fmla="*/ 532 h 675"/>
              <a:gd name="T84" fmla="*/ 390 w 615"/>
              <a:gd name="T85" fmla="*/ 516 h 675"/>
              <a:gd name="T86" fmla="*/ 577 w 615"/>
              <a:gd name="T87" fmla="*/ 2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5" h="675">
                <a:moveTo>
                  <a:pt x="301" y="200"/>
                </a:moveTo>
                <a:cubicBezTo>
                  <a:pt x="301" y="7"/>
                  <a:pt x="301" y="7"/>
                  <a:pt x="301" y="7"/>
                </a:cubicBezTo>
                <a:cubicBezTo>
                  <a:pt x="301" y="3"/>
                  <a:pt x="304" y="0"/>
                  <a:pt x="308" y="0"/>
                </a:cubicBezTo>
                <a:cubicBezTo>
                  <a:pt x="311" y="0"/>
                  <a:pt x="315" y="3"/>
                  <a:pt x="315" y="7"/>
                </a:cubicBezTo>
                <a:cubicBezTo>
                  <a:pt x="315" y="200"/>
                  <a:pt x="315" y="200"/>
                  <a:pt x="315" y="200"/>
                </a:cubicBezTo>
                <a:cubicBezTo>
                  <a:pt x="374" y="140"/>
                  <a:pt x="374" y="140"/>
                  <a:pt x="374" y="140"/>
                </a:cubicBezTo>
                <a:cubicBezTo>
                  <a:pt x="377" y="137"/>
                  <a:pt x="382" y="137"/>
                  <a:pt x="384" y="140"/>
                </a:cubicBezTo>
                <a:cubicBezTo>
                  <a:pt x="387" y="143"/>
                  <a:pt x="387" y="147"/>
                  <a:pt x="384" y="150"/>
                </a:cubicBezTo>
                <a:cubicBezTo>
                  <a:pt x="313" y="222"/>
                  <a:pt x="313" y="222"/>
                  <a:pt x="313" y="222"/>
                </a:cubicBezTo>
                <a:cubicBezTo>
                  <a:pt x="312" y="222"/>
                  <a:pt x="312" y="223"/>
                  <a:pt x="311" y="223"/>
                </a:cubicBezTo>
                <a:cubicBezTo>
                  <a:pt x="311" y="223"/>
                  <a:pt x="311" y="223"/>
                  <a:pt x="311" y="223"/>
                </a:cubicBezTo>
                <a:cubicBezTo>
                  <a:pt x="311" y="223"/>
                  <a:pt x="310" y="223"/>
                  <a:pt x="310" y="223"/>
                </a:cubicBezTo>
                <a:cubicBezTo>
                  <a:pt x="310" y="224"/>
                  <a:pt x="310" y="224"/>
                  <a:pt x="310" y="224"/>
                </a:cubicBezTo>
                <a:cubicBezTo>
                  <a:pt x="309" y="224"/>
                  <a:pt x="309" y="224"/>
                  <a:pt x="309" y="224"/>
                </a:cubicBezTo>
                <a:cubicBezTo>
                  <a:pt x="308" y="224"/>
                  <a:pt x="308" y="224"/>
                  <a:pt x="308" y="224"/>
                </a:cubicBezTo>
                <a:cubicBezTo>
                  <a:pt x="307" y="224"/>
                  <a:pt x="307" y="224"/>
                  <a:pt x="306" y="224"/>
                </a:cubicBezTo>
                <a:cubicBezTo>
                  <a:pt x="306" y="224"/>
                  <a:pt x="306" y="224"/>
                  <a:pt x="306" y="224"/>
                </a:cubicBezTo>
                <a:cubicBezTo>
                  <a:pt x="305" y="224"/>
                  <a:pt x="305" y="224"/>
                  <a:pt x="305" y="223"/>
                </a:cubicBezTo>
                <a:cubicBezTo>
                  <a:pt x="305" y="223"/>
                  <a:pt x="304" y="223"/>
                  <a:pt x="304" y="223"/>
                </a:cubicBezTo>
                <a:cubicBezTo>
                  <a:pt x="304" y="223"/>
                  <a:pt x="304" y="223"/>
                  <a:pt x="304" y="223"/>
                </a:cubicBezTo>
                <a:cubicBezTo>
                  <a:pt x="303" y="223"/>
                  <a:pt x="303" y="222"/>
                  <a:pt x="303" y="222"/>
                </a:cubicBezTo>
                <a:cubicBezTo>
                  <a:pt x="231" y="150"/>
                  <a:pt x="231" y="150"/>
                  <a:pt x="231" y="150"/>
                </a:cubicBezTo>
                <a:cubicBezTo>
                  <a:pt x="228" y="147"/>
                  <a:pt x="228" y="143"/>
                  <a:pt x="231" y="140"/>
                </a:cubicBezTo>
                <a:cubicBezTo>
                  <a:pt x="233" y="137"/>
                  <a:pt x="238" y="137"/>
                  <a:pt x="241" y="140"/>
                </a:cubicBezTo>
                <a:lnTo>
                  <a:pt x="301" y="200"/>
                </a:lnTo>
                <a:close/>
                <a:moveTo>
                  <a:pt x="609" y="197"/>
                </a:moveTo>
                <a:cubicBezTo>
                  <a:pt x="505" y="361"/>
                  <a:pt x="505" y="361"/>
                  <a:pt x="505" y="361"/>
                </a:cubicBezTo>
                <a:cubicBezTo>
                  <a:pt x="454" y="442"/>
                  <a:pt x="402" y="523"/>
                  <a:pt x="402" y="524"/>
                </a:cubicBezTo>
                <a:cubicBezTo>
                  <a:pt x="402" y="524"/>
                  <a:pt x="402" y="524"/>
                  <a:pt x="402" y="524"/>
                </a:cubicBezTo>
                <a:cubicBezTo>
                  <a:pt x="393" y="538"/>
                  <a:pt x="348" y="545"/>
                  <a:pt x="315" y="546"/>
                </a:cubicBezTo>
                <a:cubicBezTo>
                  <a:pt x="315" y="651"/>
                  <a:pt x="315" y="651"/>
                  <a:pt x="315" y="651"/>
                </a:cubicBezTo>
                <a:cubicBezTo>
                  <a:pt x="374" y="591"/>
                  <a:pt x="374" y="591"/>
                  <a:pt x="374" y="591"/>
                </a:cubicBezTo>
                <a:cubicBezTo>
                  <a:pt x="377" y="588"/>
                  <a:pt x="382" y="588"/>
                  <a:pt x="384" y="591"/>
                </a:cubicBezTo>
                <a:cubicBezTo>
                  <a:pt x="387" y="594"/>
                  <a:pt x="387" y="598"/>
                  <a:pt x="384" y="601"/>
                </a:cubicBezTo>
                <a:cubicBezTo>
                  <a:pt x="313" y="673"/>
                  <a:pt x="313" y="673"/>
                  <a:pt x="313" y="673"/>
                </a:cubicBezTo>
                <a:cubicBezTo>
                  <a:pt x="312" y="673"/>
                  <a:pt x="312" y="673"/>
                  <a:pt x="311" y="673"/>
                </a:cubicBezTo>
                <a:cubicBezTo>
                  <a:pt x="311" y="674"/>
                  <a:pt x="311" y="674"/>
                  <a:pt x="311" y="674"/>
                </a:cubicBezTo>
                <a:cubicBezTo>
                  <a:pt x="311" y="674"/>
                  <a:pt x="310" y="674"/>
                  <a:pt x="310" y="674"/>
                </a:cubicBezTo>
                <a:cubicBezTo>
                  <a:pt x="310" y="674"/>
                  <a:pt x="310" y="674"/>
                  <a:pt x="310" y="674"/>
                </a:cubicBezTo>
                <a:cubicBezTo>
                  <a:pt x="309" y="674"/>
                  <a:pt x="309" y="674"/>
                  <a:pt x="309" y="675"/>
                </a:cubicBezTo>
                <a:cubicBezTo>
                  <a:pt x="308" y="675"/>
                  <a:pt x="308" y="675"/>
                  <a:pt x="308" y="675"/>
                </a:cubicBezTo>
                <a:cubicBezTo>
                  <a:pt x="307" y="675"/>
                  <a:pt x="307" y="675"/>
                  <a:pt x="306" y="675"/>
                </a:cubicBezTo>
                <a:cubicBezTo>
                  <a:pt x="306" y="674"/>
                  <a:pt x="306" y="674"/>
                  <a:pt x="306" y="674"/>
                </a:cubicBezTo>
                <a:cubicBezTo>
                  <a:pt x="305" y="674"/>
                  <a:pt x="305" y="674"/>
                  <a:pt x="305" y="674"/>
                </a:cubicBezTo>
                <a:cubicBezTo>
                  <a:pt x="305" y="674"/>
                  <a:pt x="304" y="674"/>
                  <a:pt x="304" y="674"/>
                </a:cubicBezTo>
                <a:cubicBezTo>
                  <a:pt x="304" y="674"/>
                  <a:pt x="304" y="674"/>
                  <a:pt x="304" y="673"/>
                </a:cubicBezTo>
                <a:cubicBezTo>
                  <a:pt x="303" y="673"/>
                  <a:pt x="303" y="673"/>
                  <a:pt x="303" y="673"/>
                </a:cubicBezTo>
                <a:cubicBezTo>
                  <a:pt x="231" y="601"/>
                  <a:pt x="231" y="601"/>
                  <a:pt x="231" y="601"/>
                </a:cubicBezTo>
                <a:cubicBezTo>
                  <a:pt x="228" y="598"/>
                  <a:pt x="228" y="594"/>
                  <a:pt x="231" y="591"/>
                </a:cubicBezTo>
                <a:cubicBezTo>
                  <a:pt x="233" y="588"/>
                  <a:pt x="238" y="588"/>
                  <a:pt x="241" y="591"/>
                </a:cubicBezTo>
                <a:cubicBezTo>
                  <a:pt x="301" y="651"/>
                  <a:pt x="301" y="651"/>
                  <a:pt x="301" y="651"/>
                </a:cubicBezTo>
                <a:cubicBezTo>
                  <a:pt x="301" y="546"/>
                  <a:pt x="301" y="546"/>
                  <a:pt x="301" y="546"/>
                </a:cubicBezTo>
                <a:cubicBezTo>
                  <a:pt x="268" y="545"/>
                  <a:pt x="223" y="538"/>
                  <a:pt x="213" y="524"/>
                </a:cubicBezTo>
                <a:cubicBezTo>
                  <a:pt x="213" y="524"/>
                  <a:pt x="213" y="524"/>
                  <a:pt x="213" y="524"/>
                </a:cubicBezTo>
                <a:cubicBezTo>
                  <a:pt x="213" y="523"/>
                  <a:pt x="123" y="382"/>
                  <a:pt x="62" y="285"/>
                </a:cubicBezTo>
                <a:cubicBezTo>
                  <a:pt x="6" y="197"/>
                  <a:pt x="6" y="197"/>
                  <a:pt x="6" y="197"/>
                </a:cubicBezTo>
                <a:cubicBezTo>
                  <a:pt x="2" y="192"/>
                  <a:pt x="0" y="186"/>
                  <a:pt x="0" y="180"/>
                </a:cubicBezTo>
                <a:cubicBezTo>
                  <a:pt x="0" y="158"/>
                  <a:pt x="29" y="138"/>
                  <a:pt x="83" y="123"/>
                </a:cubicBezTo>
                <a:cubicBezTo>
                  <a:pt x="133" y="109"/>
                  <a:pt x="201" y="100"/>
                  <a:pt x="275" y="98"/>
                </a:cubicBezTo>
                <a:cubicBezTo>
                  <a:pt x="275" y="98"/>
                  <a:pt x="275" y="98"/>
                  <a:pt x="275" y="98"/>
                </a:cubicBezTo>
                <a:cubicBezTo>
                  <a:pt x="279" y="98"/>
                  <a:pt x="282" y="101"/>
                  <a:pt x="282" y="105"/>
                </a:cubicBezTo>
                <a:cubicBezTo>
                  <a:pt x="282" y="109"/>
                  <a:pt x="279" y="112"/>
                  <a:pt x="275" y="112"/>
                </a:cubicBezTo>
                <a:cubicBezTo>
                  <a:pt x="114" y="117"/>
                  <a:pt x="14" y="151"/>
                  <a:pt x="14" y="180"/>
                </a:cubicBezTo>
                <a:cubicBezTo>
                  <a:pt x="14" y="181"/>
                  <a:pt x="14" y="182"/>
                  <a:pt x="15" y="182"/>
                </a:cubicBezTo>
                <a:cubicBezTo>
                  <a:pt x="15" y="185"/>
                  <a:pt x="16" y="187"/>
                  <a:pt x="17" y="189"/>
                </a:cubicBezTo>
                <a:cubicBezTo>
                  <a:pt x="18" y="191"/>
                  <a:pt x="18" y="191"/>
                  <a:pt x="18" y="191"/>
                </a:cubicBezTo>
                <a:cubicBezTo>
                  <a:pt x="40" y="220"/>
                  <a:pt x="153" y="249"/>
                  <a:pt x="308" y="249"/>
                </a:cubicBezTo>
                <a:cubicBezTo>
                  <a:pt x="462" y="249"/>
                  <a:pt x="575" y="220"/>
                  <a:pt x="597" y="191"/>
                </a:cubicBezTo>
                <a:cubicBezTo>
                  <a:pt x="598" y="189"/>
                  <a:pt x="598" y="189"/>
                  <a:pt x="598" y="189"/>
                </a:cubicBezTo>
                <a:cubicBezTo>
                  <a:pt x="599" y="187"/>
                  <a:pt x="600" y="185"/>
                  <a:pt x="601" y="182"/>
                </a:cubicBezTo>
                <a:cubicBezTo>
                  <a:pt x="601" y="182"/>
                  <a:pt x="601" y="181"/>
                  <a:pt x="601" y="180"/>
                </a:cubicBezTo>
                <a:cubicBezTo>
                  <a:pt x="601" y="151"/>
                  <a:pt x="501" y="117"/>
                  <a:pt x="340" y="112"/>
                </a:cubicBezTo>
                <a:cubicBezTo>
                  <a:pt x="336" y="112"/>
                  <a:pt x="333" y="109"/>
                  <a:pt x="333" y="105"/>
                </a:cubicBezTo>
                <a:cubicBezTo>
                  <a:pt x="333" y="101"/>
                  <a:pt x="336" y="98"/>
                  <a:pt x="340" y="98"/>
                </a:cubicBezTo>
                <a:cubicBezTo>
                  <a:pt x="414" y="100"/>
                  <a:pt x="482" y="109"/>
                  <a:pt x="532" y="123"/>
                </a:cubicBezTo>
                <a:cubicBezTo>
                  <a:pt x="586" y="138"/>
                  <a:pt x="615" y="158"/>
                  <a:pt x="615" y="180"/>
                </a:cubicBezTo>
                <a:cubicBezTo>
                  <a:pt x="615" y="186"/>
                  <a:pt x="613" y="192"/>
                  <a:pt x="609" y="197"/>
                </a:cubicBezTo>
                <a:close/>
                <a:moveTo>
                  <a:pt x="577" y="221"/>
                </a:moveTo>
                <a:cubicBezTo>
                  <a:pt x="522" y="248"/>
                  <a:pt x="412" y="263"/>
                  <a:pt x="308" y="263"/>
                </a:cubicBezTo>
                <a:cubicBezTo>
                  <a:pt x="203" y="263"/>
                  <a:pt x="94" y="248"/>
                  <a:pt x="38" y="221"/>
                </a:cubicBezTo>
                <a:cubicBezTo>
                  <a:pt x="73" y="277"/>
                  <a:pt x="73" y="277"/>
                  <a:pt x="73" y="277"/>
                </a:cubicBezTo>
                <a:cubicBezTo>
                  <a:pt x="201" y="479"/>
                  <a:pt x="221" y="511"/>
                  <a:pt x="225" y="516"/>
                </a:cubicBezTo>
                <a:cubicBezTo>
                  <a:pt x="225" y="516"/>
                  <a:pt x="225" y="516"/>
                  <a:pt x="225" y="517"/>
                </a:cubicBezTo>
                <a:cubicBezTo>
                  <a:pt x="229" y="523"/>
                  <a:pt x="266" y="532"/>
                  <a:pt x="308" y="532"/>
                </a:cubicBezTo>
                <a:cubicBezTo>
                  <a:pt x="349" y="532"/>
                  <a:pt x="386" y="523"/>
                  <a:pt x="390" y="517"/>
                </a:cubicBezTo>
                <a:cubicBezTo>
                  <a:pt x="390" y="516"/>
                  <a:pt x="390" y="516"/>
                  <a:pt x="390" y="516"/>
                </a:cubicBezTo>
                <a:cubicBezTo>
                  <a:pt x="392" y="514"/>
                  <a:pt x="403" y="496"/>
                  <a:pt x="493" y="353"/>
                </a:cubicBezTo>
                <a:lnTo>
                  <a:pt x="577" y="22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9993189"/>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7" name="Oval 3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4" name="Freeform 81"/>
          <p:cNvSpPr>
            <a:spLocks noEditPoints="1"/>
          </p:cNvSpPr>
          <p:nvPr/>
        </p:nvSpPr>
        <p:spPr bwMode="auto">
          <a:xfrm>
            <a:off x="10084423" y="4859765"/>
            <a:ext cx="679837" cy="680576"/>
          </a:xfrm>
          <a:custGeom>
            <a:avLst/>
            <a:gdLst>
              <a:gd name="T0" fmla="*/ 293 w 659"/>
              <a:gd name="T1" fmla="*/ 658 h 658"/>
              <a:gd name="T2" fmla="*/ 288 w 659"/>
              <a:gd name="T3" fmla="*/ 656 h 658"/>
              <a:gd name="T4" fmla="*/ 2 w 659"/>
              <a:gd name="T5" fmla="*/ 370 h 658"/>
              <a:gd name="T6" fmla="*/ 0 w 659"/>
              <a:gd name="T7" fmla="*/ 366 h 658"/>
              <a:gd name="T8" fmla="*/ 2 w 659"/>
              <a:gd name="T9" fmla="*/ 361 h 658"/>
              <a:gd name="T10" fmla="*/ 361 w 659"/>
              <a:gd name="T11" fmla="*/ 2 h 658"/>
              <a:gd name="T12" fmla="*/ 366 w 659"/>
              <a:gd name="T13" fmla="*/ 0 h 658"/>
              <a:gd name="T14" fmla="*/ 366 w 659"/>
              <a:gd name="T15" fmla="*/ 0 h 658"/>
              <a:gd name="T16" fmla="*/ 652 w 659"/>
              <a:gd name="T17" fmla="*/ 0 h 658"/>
              <a:gd name="T18" fmla="*/ 659 w 659"/>
              <a:gd name="T19" fmla="*/ 7 h 658"/>
              <a:gd name="T20" fmla="*/ 659 w 659"/>
              <a:gd name="T21" fmla="*/ 292 h 658"/>
              <a:gd name="T22" fmla="*/ 657 w 659"/>
              <a:gd name="T23" fmla="*/ 297 h 658"/>
              <a:gd name="T24" fmla="*/ 298 w 659"/>
              <a:gd name="T25" fmla="*/ 656 h 658"/>
              <a:gd name="T26" fmla="*/ 293 w 659"/>
              <a:gd name="T27" fmla="*/ 658 h 658"/>
              <a:gd name="T28" fmla="*/ 17 w 659"/>
              <a:gd name="T29" fmla="*/ 366 h 658"/>
              <a:gd name="T30" fmla="*/ 293 w 659"/>
              <a:gd name="T31" fmla="*/ 641 h 658"/>
              <a:gd name="T32" fmla="*/ 645 w 659"/>
              <a:gd name="T33" fmla="*/ 289 h 658"/>
              <a:gd name="T34" fmla="*/ 645 w 659"/>
              <a:gd name="T35" fmla="*/ 14 h 658"/>
              <a:gd name="T36" fmla="*/ 369 w 659"/>
              <a:gd name="T37" fmla="*/ 14 h 658"/>
              <a:gd name="T38" fmla="*/ 17 w 659"/>
              <a:gd name="T39" fmla="*/ 366 h 658"/>
              <a:gd name="T40" fmla="*/ 515 w 659"/>
              <a:gd name="T41" fmla="*/ 206 h 658"/>
              <a:gd name="T42" fmla="*/ 452 w 659"/>
              <a:gd name="T43" fmla="*/ 144 h 658"/>
              <a:gd name="T44" fmla="*/ 470 w 659"/>
              <a:gd name="T45" fmla="*/ 100 h 658"/>
              <a:gd name="T46" fmla="*/ 515 w 659"/>
              <a:gd name="T47" fmla="*/ 81 h 658"/>
              <a:gd name="T48" fmla="*/ 515 w 659"/>
              <a:gd name="T49" fmla="*/ 81 h 658"/>
              <a:gd name="T50" fmla="*/ 577 w 659"/>
              <a:gd name="T51" fmla="*/ 144 h 658"/>
              <a:gd name="T52" fmla="*/ 515 w 659"/>
              <a:gd name="T53" fmla="*/ 206 h 658"/>
              <a:gd name="T54" fmla="*/ 515 w 659"/>
              <a:gd name="T55" fmla="*/ 95 h 658"/>
              <a:gd name="T56" fmla="*/ 480 w 659"/>
              <a:gd name="T57" fmla="*/ 110 h 658"/>
              <a:gd name="T58" fmla="*/ 466 w 659"/>
              <a:gd name="T59" fmla="*/ 144 h 658"/>
              <a:gd name="T60" fmla="*/ 515 w 659"/>
              <a:gd name="T61" fmla="*/ 192 h 658"/>
              <a:gd name="T62" fmla="*/ 563 w 659"/>
              <a:gd name="T63" fmla="*/ 144 h 658"/>
              <a:gd name="T64" fmla="*/ 515 w 659"/>
              <a:gd name="T65" fmla="*/ 95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9" h="658">
                <a:moveTo>
                  <a:pt x="293" y="658"/>
                </a:moveTo>
                <a:cubicBezTo>
                  <a:pt x="291" y="658"/>
                  <a:pt x="289" y="657"/>
                  <a:pt x="288" y="656"/>
                </a:cubicBezTo>
                <a:cubicBezTo>
                  <a:pt x="2" y="370"/>
                  <a:pt x="2" y="370"/>
                  <a:pt x="2" y="370"/>
                </a:cubicBezTo>
                <a:cubicBezTo>
                  <a:pt x="1" y="369"/>
                  <a:pt x="0" y="367"/>
                  <a:pt x="0" y="366"/>
                </a:cubicBezTo>
                <a:cubicBezTo>
                  <a:pt x="0" y="364"/>
                  <a:pt x="1" y="362"/>
                  <a:pt x="2" y="361"/>
                </a:cubicBezTo>
                <a:cubicBezTo>
                  <a:pt x="361" y="2"/>
                  <a:pt x="361" y="2"/>
                  <a:pt x="361" y="2"/>
                </a:cubicBezTo>
                <a:cubicBezTo>
                  <a:pt x="362" y="0"/>
                  <a:pt x="364" y="0"/>
                  <a:pt x="366" y="0"/>
                </a:cubicBezTo>
                <a:cubicBezTo>
                  <a:pt x="366" y="0"/>
                  <a:pt x="366" y="0"/>
                  <a:pt x="366" y="0"/>
                </a:cubicBezTo>
                <a:cubicBezTo>
                  <a:pt x="652" y="0"/>
                  <a:pt x="652" y="0"/>
                  <a:pt x="652" y="0"/>
                </a:cubicBezTo>
                <a:cubicBezTo>
                  <a:pt x="655" y="0"/>
                  <a:pt x="659" y="3"/>
                  <a:pt x="659" y="7"/>
                </a:cubicBezTo>
                <a:cubicBezTo>
                  <a:pt x="659" y="292"/>
                  <a:pt x="659" y="292"/>
                  <a:pt x="659" y="292"/>
                </a:cubicBezTo>
                <a:cubicBezTo>
                  <a:pt x="659" y="294"/>
                  <a:pt x="658" y="296"/>
                  <a:pt x="657" y="297"/>
                </a:cubicBezTo>
                <a:cubicBezTo>
                  <a:pt x="298" y="656"/>
                  <a:pt x="298" y="656"/>
                  <a:pt x="298" y="656"/>
                </a:cubicBezTo>
                <a:cubicBezTo>
                  <a:pt x="296" y="657"/>
                  <a:pt x="295" y="658"/>
                  <a:pt x="293" y="658"/>
                </a:cubicBezTo>
                <a:close/>
                <a:moveTo>
                  <a:pt x="17" y="366"/>
                </a:moveTo>
                <a:cubicBezTo>
                  <a:pt x="293" y="641"/>
                  <a:pt x="293" y="641"/>
                  <a:pt x="293" y="641"/>
                </a:cubicBezTo>
                <a:cubicBezTo>
                  <a:pt x="645" y="289"/>
                  <a:pt x="645" y="289"/>
                  <a:pt x="645" y="289"/>
                </a:cubicBezTo>
                <a:cubicBezTo>
                  <a:pt x="645" y="14"/>
                  <a:pt x="645" y="14"/>
                  <a:pt x="645" y="14"/>
                </a:cubicBezTo>
                <a:cubicBezTo>
                  <a:pt x="369" y="14"/>
                  <a:pt x="369" y="14"/>
                  <a:pt x="369" y="14"/>
                </a:cubicBezTo>
                <a:lnTo>
                  <a:pt x="17" y="366"/>
                </a:lnTo>
                <a:close/>
                <a:moveTo>
                  <a:pt x="515" y="206"/>
                </a:moveTo>
                <a:cubicBezTo>
                  <a:pt x="480" y="206"/>
                  <a:pt x="452" y="178"/>
                  <a:pt x="452" y="144"/>
                </a:cubicBezTo>
                <a:cubicBezTo>
                  <a:pt x="452" y="127"/>
                  <a:pt x="459" y="111"/>
                  <a:pt x="470" y="100"/>
                </a:cubicBezTo>
                <a:cubicBezTo>
                  <a:pt x="482" y="88"/>
                  <a:pt x="498" y="81"/>
                  <a:pt x="515" y="81"/>
                </a:cubicBezTo>
                <a:cubicBezTo>
                  <a:pt x="515" y="81"/>
                  <a:pt x="515" y="81"/>
                  <a:pt x="515" y="81"/>
                </a:cubicBezTo>
                <a:cubicBezTo>
                  <a:pt x="549" y="81"/>
                  <a:pt x="577" y="109"/>
                  <a:pt x="577" y="144"/>
                </a:cubicBezTo>
                <a:cubicBezTo>
                  <a:pt x="577" y="178"/>
                  <a:pt x="549" y="206"/>
                  <a:pt x="515" y="206"/>
                </a:cubicBezTo>
                <a:close/>
                <a:moveTo>
                  <a:pt x="515" y="95"/>
                </a:moveTo>
                <a:cubicBezTo>
                  <a:pt x="502" y="95"/>
                  <a:pt x="489" y="100"/>
                  <a:pt x="480" y="110"/>
                </a:cubicBezTo>
                <a:cubicBezTo>
                  <a:pt x="471" y="119"/>
                  <a:pt x="466" y="131"/>
                  <a:pt x="466" y="144"/>
                </a:cubicBezTo>
                <a:cubicBezTo>
                  <a:pt x="466" y="171"/>
                  <a:pt x="488" y="192"/>
                  <a:pt x="515" y="192"/>
                </a:cubicBezTo>
                <a:cubicBezTo>
                  <a:pt x="541" y="192"/>
                  <a:pt x="563" y="171"/>
                  <a:pt x="563" y="144"/>
                </a:cubicBezTo>
                <a:cubicBezTo>
                  <a:pt x="563" y="117"/>
                  <a:pt x="541" y="95"/>
                  <a:pt x="515" y="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2" name="Oval 2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5" name="Freeform 82"/>
          <p:cNvSpPr>
            <a:spLocks noEditPoints="1"/>
          </p:cNvSpPr>
          <p:nvPr/>
        </p:nvSpPr>
        <p:spPr bwMode="auto">
          <a:xfrm>
            <a:off x="1482378" y="1727745"/>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9" name="Oval 2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7" name="Freeform 98"/>
          <p:cNvSpPr>
            <a:spLocks noEditPoints="1"/>
          </p:cNvSpPr>
          <p:nvPr/>
        </p:nvSpPr>
        <p:spPr bwMode="auto">
          <a:xfrm>
            <a:off x="10155532" y="1711610"/>
            <a:ext cx="599926" cy="671488"/>
          </a:xfrm>
          <a:custGeom>
            <a:avLst/>
            <a:gdLst>
              <a:gd name="T0" fmla="*/ 581 w 581"/>
              <a:gd name="T1" fmla="*/ 375 h 650"/>
              <a:gd name="T2" fmla="*/ 581 w 581"/>
              <a:gd name="T3" fmla="*/ 375 h 650"/>
              <a:gd name="T4" fmla="*/ 580 w 581"/>
              <a:gd name="T5" fmla="*/ 373 h 650"/>
              <a:gd name="T6" fmla="*/ 580 w 581"/>
              <a:gd name="T7" fmla="*/ 373 h 650"/>
              <a:gd name="T8" fmla="*/ 489 w 581"/>
              <a:gd name="T9" fmla="*/ 181 h 650"/>
              <a:gd name="T10" fmla="*/ 482 w 581"/>
              <a:gd name="T11" fmla="*/ 177 h 650"/>
              <a:gd name="T12" fmla="*/ 151 w 581"/>
              <a:gd name="T13" fmla="*/ 177 h 650"/>
              <a:gd name="T14" fmla="*/ 151 w 581"/>
              <a:gd name="T15" fmla="*/ 107 h 650"/>
              <a:gd name="T16" fmla="*/ 245 w 581"/>
              <a:gd name="T17" fmla="*/ 14 h 650"/>
              <a:gd name="T18" fmla="*/ 308 w 581"/>
              <a:gd name="T19" fmla="*/ 38 h 650"/>
              <a:gd name="T20" fmla="*/ 297 w 581"/>
              <a:gd name="T21" fmla="*/ 66 h 650"/>
              <a:gd name="T22" fmla="*/ 343 w 581"/>
              <a:gd name="T23" fmla="*/ 112 h 650"/>
              <a:gd name="T24" fmla="*/ 388 w 581"/>
              <a:gd name="T25" fmla="*/ 66 h 650"/>
              <a:gd name="T26" fmla="*/ 343 w 581"/>
              <a:gd name="T27" fmla="*/ 21 h 650"/>
              <a:gd name="T28" fmla="*/ 318 w 581"/>
              <a:gd name="T29" fmla="*/ 28 h 650"/>
              <a:gd name="T30" fmla="*/ 245 w 581"/>
              <a:gd name="T31" fmla="*/ 0 h 650"/>
              <a:gd name="T32" fmla="*/ 137 w 581"/>
              <a:gd name="T33" fmla="*/ 107 h 650"/>
              <a:gd name="T34" fmla="*/ 137 w 581"/>
              <a:gd name="T35" fmla="*/ 177 h 650"/>
              <a:gd name="T36" fmla="*/ 98 w 581"/>
              <a:gd name="T37" fmla="*/ 177 h 650"/>
              <a:gd name="T38" fmla="*/ 92 w 581"/>
              <a:gd name="T39" fmla="*/ 181 h 650"/>
              <a:gd name="T40" fmla="*/ 0 w 581"/>
              <a:gd name="T41" fmla="*/ 373 h 650"/>
              <a:gd name="T42" fmla="*/ 0 w 581"/>
              <a:gd name="T43" fmla="*/ 373 h 650"/>
              <a:gd name="T44" fmla="*/ 0 w 581"/>
              <a:gd name="T45" fmla="*/ 375 h 650"/>
              <a:gd name="T46" fmla="*/ 0 w 581"/>
              <a:gd name="T47" fmla="*/ 375 h 650"/>
              <a:gd name="T48" fmla="*/ 0 w 581"/>
              <a:gd name="T49" fmla="*/ 376 h 650"/>
              <a:gd name="T50" fmla="*/ 0 w 581"/>
              <a:gd name="T51" fmla="*/ 427 h 650"/>
              <a:gd name="T52" fmla="*/ 7 w 581"/>
              <a:gd name="T53" fmla="*/ 434 h 650"/>
              <a:gd name="T54" fmla="*/ 283 w 581"/>
              <a:gd name="T55" fmla="*/ 434 h 650"/>
              <a:gd name="T56" fmla="*/ 283 w 581"/>
              <a:gd name="T57" fmla="*/ 643 h 650"/>
              <a:gd name="T58" fmla="*/ 290 w 581"/>
              <a:gd name="T59" fmla="*/ 650 h 650"/>
              <a:gd name="T60" fmla="*/ 297 w 581"/>
              <a:gd name="T61" fmla="*/ 643 h 650"/>
              <a:gd name="T62" fmla="*/ 297 w 581"/>
              <a:gd name="T63" fmla="*/ 434 h 650"/>
              <a:gd name="T64" fmla="*/ 574 w 581"/>
              <a:gd name="T65" fmla="*/ 434 h 650"/>
              <a:gd name="T66" fmla="*/ 581 w 581"/>
              <a:gd name="T67" fmla="*/ 427 h 650"/>
              <a:gd name="T68" fmla="*/ 581 w 581"/>
              <a:gd name="T69" fmla="*/ 376 h 650"/>
              <a:gd name="T70" fmla="*/ 581 w 581"/>
              <a:gd name="T71" fmla="*/ 375 h 650"/>
              <a:gd name="T72" fmla="*/ 374 w 581"/>
              <a:gd name="T73" fmla="*/ 66 h 650"/>
              <a:gd name="T74" fmla="*/ 343 w 581"/>
              <a:gd name="T75" fmla="*/ 98 h 650"/>
              <a:gd name="T76" fmla="*/ 311 w 581"/>
              <a:gd name="T77" fmla="*/ 66 h 650"/>
              <a:gd name="T78" fmla="*/ 343 w 581"/>
              <a:gd name="T79" fmla="*/ 35 h 650"/>
              <a:gd name="T80" fmla="*/ 374 w 581"/>
              <a:gd name="T81" fmla="*/ 66 h 650"/>
              <a:gd name="T82" fmla="*/ 103 w 581"/>
              <a:gd name="T83" fmla="*/ 191 h 650"/>
              <a:gd name="T84" fmla="*/ 137 w 581"/>
              <a:gd name="T85" fmla="*/ 191 h 650"/>
              <a:gd name="T86" fmla="*/ 137 w 581"/>
              <a:gd name="T87" fmla="*/ 223 h 650"/>
              <a:gd name="T88" fmla="*/ 144 w 581"/>
              <a:gd name="T89" fmla="*/ 230 h 650"/>
              <a:gd name="T90" fmla="*/ 151 w 581"/>
              <a:gd name="T91" fmla="*/ 223 h 650"/>
              <a:gd name="T92" fmla="*/ 151 w 581"/>
              <a:gd name="T93" fmla="*/ 191 h 650"/>
              <a:gd name="T94" fmla="*/ 478 w 581"/>
              <a:gd name="T95" fmla="*/ 191 h 650"/>
              <a:gd name="T96" fmla="*/ 563 w 581"/>
              <a:gd name="T97" fmla="*/ 369 h 650"/>
              <a:gd name="T98" fmla="*/ 18 w 581"/>
              <a:gd name="T99" fmla="*/ 369 h 650"/>
              <a:gd name="T100" fmla="*/ 103 w 581"/>
              <a:gd name="T101" fmla="*/ 191 h 650"/>
              <a:gd name="T102" fmla="*/ 567 w 581"/>
              <a:gd name="T103" fmla="*/ 420 h 650"/>
              <a:gd name="T104" fmla="*/ 14 w 581"/>
              <a:gd name="T105" fmla="*/ 420 h 650"/>
              <a:gd name="T106" fmla="*/ 14 w 581"/>
              <a:gd name="T107" fmla="*/ 383 h 650"/>
              <a:gd name="T108" fmla="*/ 567 w 581"/>
              <a:gd name="T109" fmla="*/ 383 h 650"/>
              <a:gd name="T110" fmla="*/ 567 w 581"/>
              <a:gd name="T111" fmla="*/ 420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1" h="650">
                <a:moveTo>
                  <a:pt x="581" y="375"/>
                </a:moveTo>
                <a:cubicBezTo>
                  <a:pt x="581" y="375"/>
                  <a:pt x="581" y="375"/>
                  <a:pt x="581" y="375"/>
                </a:cubicBezTo>
                <a:cubicBezTo>
                  <a:pt x="581" y="374"/>
                  <a:pt x="581" y="374"/>
                  <a:pt x="580" y="373"/>
                </a:cubicBezTo>
                <a:cubicBezTo>
                  <a:pt x="580" y="373"/>
                  <a:pt x="580" y="373"/>
                  <a:pt x="580" y="373"/>
                </a:cubicBezTo>
                <a:cubicBezTo>
                  <a:pt x="489" y="181"/>
                  <a:pt x="489" y="181"/>
                  <a:pt x="489" y="181"/>
                </a:cubicBezTo>
                <a:cubicBezTo>
                  <a:pt x="488" y="179"/>
                  <a:pt x="485" y="177"/>
                  <a:pt x="482" y="177"/>
                </a:cubicBezTo>
                <a:cubicBezTo>
                  <a:pt x="151" y="177"/>
                  <a:pt x="151" y="177"/>
                  <a:pt x="151" y="177"/>
                </a:cubicBezTo>
                <a:cubicBezTo>
                  <a:pt x="151" y="107"/>
                  <a:pt x="151" y="107"/>
                  <a:pt x="151" y="107"/>
                </a:cubicBezTo>
                <a:cubicBezTo>
                  <a:pt x="151" y="56"/>
                  <a:pt x="193" y="14"/>
                  <a:pt x="245" y="14"/>
                </a:cubicBezTo>
                <a:cubicBezTo>
                  <a:pt x="271" y="14"/>
                  <a:pt x="291" y="22"/>
                  <a:pt x="308" y="38"/>
                </a:cubicBezTo>
                <a:cubicBezTo>
                  <a:pt x="301" y="46"/>
                  <a:pt x="297" y="56"/>
                  <a:pt x="297" y="66"/>
                </a:cubicBezTo>
                <a:cubicBezTo>
                  <a:pt x="297" y="91"/>
                  <a:pt x="318" y="112"/>
                  <a:pt x="343" y="112"/>
                </a:cubicBezTo>
                <a:cubicBezTo>
                  <a:pt x="368" y="112"/>
                  <a:pt x="388" y="91"/>
                  <a:pt x="388" y="66"/>
                </a:cubicBezTo>
                <a:cubicBezTo>
                  <a:pt x="388" y="41"/>
                  <a:pt x="368" y="21"/>
                  <a:pt x="343" y="21"/>
                </a:cubicBezTo>
                <a:cubicBezTo>
                  <a:pt x="334" y="21"/>
                  <a:pt x="325" y="24"/>
                  <a:pt x="318" y="28"/>
                </a:cubicBezTo>
                <a:cubicBezTo>
                  <a:pt x="299" y="9"/>
                  <a:pt x="275" y="0"/>
                  <a:pt x="245" y="0"/>
                </a:cubicBezTo>
                <a:cubicBezTo>
                  <a:pt x="185" y="0"/>
                  <a:pt x="137" y="48"/>
                  <a:pt x="137" y="107"/>
                </a:cubicBezTo>
                <a:cubicBezTo>
                  <a:pt x="137" y="177"/>
                  <a:pt x="137" y="177"/>
                  <a:pt x="137" y="177"/>
                </a:cubicBezTo>
                <a:cubicBezTo>
                  <a:pt x="98" y="177"/>
                  <a:pt x="98" y="177"/>
                  <a:pt x="98" y="177"/>
                </a:cubicBezTo>
                <a:cubicBezTo>
                  <a:pt x="96" y="177"/>
                  <a:pt x="93" y="179"/>
                  <a:pt x="92" y="181"/>
                </a:cubicBezTo>
                <a:cubicBezTo>
                  <a:pt x="0" y="373"/>
                  <a:pt x="0" y="373"/>
                  <a:pt x="0" y="373"/>
                </a:cubicBezTo>
                <a:cubicBezTo>
                  <a:pt x="0" y="373"/>
                  <a:pt x="0" y="373"/>
                  <a:pt x="0" y="373"/>
                </a:cubicBezTo>
                <a:cubicBezTo>
                  <a:pt x="0" y="374"/>
                  <a:pt x="0" y="374"/>
                  <a:pt x="0" y="375"/>
                </a:cubicBezTo>
                <a:cubicBezTo>
                  <a:pt x="0" y="375"/>
                  <a:pt x="0" y="375"/>
                  <a:pt x="0" y="375"/>
                </a:cubicBezTo>
                <a:cubicBezTo>
                  <a:pt x="0" y="375"/>
                  <a:pt x="0" y="376"/>
                  <a:pt x="0" y="376"/>
                </a:cubicBezTo>
                <a:cubicBezTo>
                  <a:pt x="0" y="427"/>
                  <a:pt x="0" y="427"/>
                  <a:pt x="0" y="427"/>
                </a:cubicBezTo>
                <a:cubicBezTo>
                  <a:pt x="0" y="431"/>
                  <a:pt x="3" y="434"/>
                  <a:pt x="7" y="434"/>
                </a:cubicBezTo>
                <a:cubicBezTo>
                  <a:pt x="283" y="434"/>
                  <a:pt x="283" y="434"/>
                  <a:pt x="283" y="434"/>
                </a:cubicBezTo>
                <a:cubicBezTo>
                  <a:pt x="283" y="643"/>
                  <a:pt x="283" y="643"/>
                  <a:pt x="283" y="643"/>
                </a:cubicBezTo>
                <a:cubicBezTo>
                  <a:pt x="283" y="647"/>
                  <a:pt x="287" y="650"/>
                  <a:pt x="290" y="650"/>
                </a:cubicBezTo>
                <a:cubicBezTo>
                  <a:pt x="294" y="650"/>
                  <a:pt x="297" y="647"/>
                  <a:pt x="297" y="643"/>
                </a:cubicBezTo>
                <a:cubicBezTo>
                  <a:pt x="297" y="434"/>
                  <a:pt x="297" y="434"/>
                  <a:pt x="297" y="434"/>
                </a:cubicBezTo>
                <a:cubicBezTo>
                  <a:pt x="574" y="434"/>
                  <a:pt x="574" y="434"/>
                  <a:pt x="574" y="434"/>
                </a:cubicBezTo>
                <a:cubicBezTo>
                  <a:pt x="578" y="434"/>
                  <a:pt x="581" y="431"/>
                  <a:pt x="581" y="427"/>
                </a:cubicBezTo>
                <a:cubicBezTo>
                  <a:pt x="581" y="376"/>
                  <a:pt x="581" y="376"/>
                  <a:pt x="581" y="376"/>
                </a:cubicBezTo>
                <a:cubicBezTo>
                  <a:pt x="581" y="376"/>
                  <a:pt x="581" y="375"/>
                  <a:pt x="581" y="375"/>
                </a:cubicBezTo>
                <a:close/>
                <a:moveTo>
                  <a:pt x="374" y="66"/>
                </a:moveTo>
                <a:cubicBezTo>
                  <a:pt x="374" y="84"/>
                  <a:pt x="360" y="98"/>
                  <a:pt x="343" y="98"/>
                </a:cubicBezTo>
                <a:cubicBezTo>
                  <a:pt x="326" y="98"/>
                  <a:pt x="311" y="84"/>
                  <a:pt x="311" y="66"/>
                </a:cubicBezTo>
                <a:cubicBezTo>
                  <a:pt x="311" y="49"/>
                  <a:pt x="326" y="35"/>
                  <a:pt x="343" y="35"/>
                </a:cubicBezTo>
                <a:cubicBezTo>
                  <a:pt x="360" y="35"/>
                  <a:pt x="374" y="49"/>
                  <a:pt x="374" y="66"/>
                </a:cubicBezTo>
                <a:close/>
                <a:moveTo>
                  <a:pt x="103" y="191"/>
                </a:moveTo>
                <a:cubicBezTo>
                  <a:pt x="137" y="191"/>
                  <a:pt x="137" y="191"/>
                  <a:pt x="137" y="191"/>
                </a:cubicBezTo>
                <a:cubicBezTo>
                  <a:pt x="137" y="223"/>
                  <a:pt x="137" y="223"/>
                  <a:pt x="137" y="223"/>
                </a:cubicBezTo>
                <a:cubicBezTo>
                  <a:pt x="137" y="227"/>
                  <a:pt x="140" y="230"/>
                  <a:pt x="144" y="230"/>
                </a:cubicBezTo>
                <a:cubicBezTo>
                  <a:pt x="148" y="230"/>
                  <a:pt x="151" y="227"/>
                  <a:pt x="151" y="223"/>
                </a:cubicBezTo>
                <a:cubicBezTo>
                  <a:pt x="151" y="191"/>
                  <a:pt x="151" y="191"/>
                  <a:pt x="151" y="191"/>
                </a:cubicBezTo>
                <a:cubicBezTo>
                  <a:pt x="478" y="191"/>
                  <a:pt x="478" y="191"/>
                  <a:pt x="478" y="191"/>
                </a:cubicBezTo>
                <a:cubicBezTo>
                  <a:pt x="563" y="369"/>
                  <a:pt x="563" y="369"/>
                  <a:pt x="563" y="369"/>
                </a:cubicBezTo>
                <a:cubicBezTo>
                  <a:pt x="18" y="369"/>
                  <a:pt x="18" y="369"/>
                  <a:pt x="18" y="369"/>
                </a:cubicBezTo>
                <a:lnTo>
                  <a:pt x="103" y="191"/>
                </a:lnTo>
                <a:close/>
                <a:moveTo>
                  <a:pt x="567" y="420"/>
                </a:moveTo>
                <a:cubicBezTo>
                  <a:pt x="14" y="420"/>
                  <a:pt x="14" y="420"/>
                  <a:pt x="14" y="420"/>
                </a:cubicBezTo>
                <a:cubicBezTo>
                  <a:pt x="14" y="383"/>
                  <a:pt x="14" y="383"/>
                  <a:pt x="14" y="383"/>
                </a:cubicBezTo>
                <a:cubicBezTo>
                  <a:pt x="567" y="383"/>
                  <a:pt x="567" y="383"/>
                  <a:pt x="567" y="383"/>
                </a:cubicBezTo>
                <a:lnTo>
                  <a:pt x="567" y="42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8" name="Oval 3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9" name="Freeform 100"/>
          <p:cNvSpPr>
            <a:spLocks noEditPoints="1"/>
          </p:cNvSpPr>
          <p:nvPr/>
        </p:nvSpPr>
        <p:spPr bwMode="auto">
          <a:xfrm>
            <a:off x="8363890" y="4962339"/>
            <a:ext cx="737086" cy="411928"/>
          </a:xfrm>
          <a:custGeom>
            <a:avLst/>
            <a:gdLst>
              <a:gd name="T0" fmla="*/ 708 w 715"/>
              <a:gd name="T1" fmla="*/ 1 h 399"/>
              <a:gd name="T2" fmla="*/ 472 w 715"/>
              <a:gd name="T3" fmla="*/ 1 h 399"/>
              <a:gd name="T4" fmla="*/ 471 w 715"/>
              <a:gd name="T5" fmla="*/ 1 h 399"/>
              <a:gd name="T6" fmla="*/ 471 w 715"/>
              <a:gd name="T7" fmla="*/ 1 h 399"/>
              <a:gd name="T8" fmla="*/ 7 w 715"/>
              <a:gd name="T9" fmla="*/ 1 h 399"/>
              <a:gd name="T10" fmla="*/ 0 w 715"/>
              <a:gd name="T11" fmla="*/ 8 h 399"/>
              <a:gd name="T12" fmla="*/ 0 w 715"/>
              <a:gd name="T13" fmla="*/ 92 h 399"/>
              <a:gd name="T14" fmla="*/ 7 w 715"/>
              <a:gd name="T15" fmla="*/ 99 h 399"/>
              <a:gd name="T16" fmla="*/ 148 w 715"/>
              <a:gd name="T17" fmla="*/ 99 h 399"/>
              <a:gd name="T18" fmla="*/ 115 w 715"/>
              <a:gd name="T19" fmla="*/ 339 h 399"/>
              <a:gd name="T20" fmla="*/ 127 w 715"/>
              <a:gd name="T21" fmla="*/ 379 h 399"/>
              <a:gd name="T22" fmla="*/ 175 w 715"/>
              <a:gd name="T23" fmla="*/ 399 h 399"/>
              <a:gd name="T24" fmla="*/ 541 w 715"/>
              <a:gd name="T25" fmla="*/ 399 h 399"/>
              <a:gd name="T26" fmla="*/ 589 w 715"/>
              <a:gd name="T27" fmla="*/ 379 h 399"/>
              <a:gd name="T28" fmla="*/ 601 w 715"/>
              <a:gd name="T29" fmla="*/ 339 h 399"/>
              <a:gd name="T30" fmla="*/ 567 w 715"/>
              <a:gd name="T31" fmla="*/ 99 h 399"/>
              <a:gd name="T32" fmla="*/ 708 w 715"/>
              <a:gd name="T33" fmla="*/ 99 h 399"/>
              <a:gd name="T34" fmla="*/ 715 w 715"/>
              <a:gd name="T35" fmla="*/ 92 h 399"/>
              <a:gd name="T36" fmla="*/ 715 w 715"/>
              <a:gd name="T37" fmla="*/ 8 h 399"/>
              <a:gd name="T38" fmla="*/ 708 w 715"/>
              <a:gd name="T39" fmla="*/ 1 h 399"/>
              <a:gd name="T40" fmla="*/ 465 w 715"/>
              <a:gd name="T41" fmla="*/ 15 h 399"/>
              <a:gd name="T42" fmla="*/ 496 w 715"/>
              <a:gd name="T43" fmla="*/ 385 h 399"/>
              <a:gd name="T44" fmla="*/ 415 w 715"/>
              <a:gd name="T45" fmla="*/ 385 h 399"/>
              <a:gd name="T46" fmla="*/ 404 w 715"/>
              <a:gd name="T47" fmla="*/ 15 h 399"/>
              <a:gd name="T48" fmla="*/ 465 w 715"/>
              <a:gd name="T49" fmla="*/ 15 h 399"/>
              <a:gd name="T50" fmla="*/ 14 w 715"/>
              <a:gd name="T51" fmla="*/ 85 h 399"/>
              <a:gd name="T52" fmla="*/ 14 w 715"/>
              <a:gd name="T53" fmla="*/ 15 h 399"/>
              <a:gd name="T54" fmla="*/ 160 w 715"/>
              <a:gd name="T55" fmla="*/ 15 h 399"/>
              <a:gd name="T56" fmla="*/ 150 w 715"/>
              <a:gd name="T57" fmla="*/ 85 h 399"/>
              <a:gd name="T58" fmla="*/ 14 w 715"/>
              <a:gd name="T59" fmla="*/ 85 h 399"/>
              <a:gd name="T60" fmla="*/ 137 w 715"/>
              <a:gd name="T61" fmla="*/ 370 h 399"/>
              <a:gd name="T62" fmla="*/ 129 w 715"/>
              <a:gd name="T63" fmla="*/ 341 h 399"/>
              <a:gd name="T64" fmla="*/ 174 w 715"/>
              <a:gd name="T65" fmla="*/ 15 h 399"/>
              <a:gd name="T66" fmla="*/ 390 w 715"/>
              <a:gd name="T67" fmla="*/ 15 h 399"/>
              <a:gd name="T68" fmla="*/ 401 w 715"/>
              <a:gd name="T69" fmla="*/ 385 h 399"/>
              <a:gd name="T70" fmla="*/ 175 w 715"/>
              <a:gd name="T71" fmla="*/ 385 h 399"/>
              <a:gd name="T72" fmla="*/ 137 w 715"/>
              <a:gd name="T73" fmla="*/ 370 h 399"/>
              <a:gd name="T74" fmla="*/ 578 w 715"/>
              <a:gd name="T75" fmla="*/ 370 h 399"/>
              <a:gd name="T76" fmla="*/ 541 w 715"/>
              <a:gd name="T77" fmla="*/ 385 h 399"/>
              <a:gd name="T78" fmla="*/ 510 w 715"/>
              <a:gd name="T79" fmla="*/ 385 h 399"/>
              <a:gd name="T80" fmla="*/ 479 w 715"/>
              <a:gd name="T81" fmla="*/ 15 h 399"/>
              <a:gd name="T82" fmla="*/ 541 w 715"/>
              <a:gd name="T83" fmla="*/ 15 h 399"/>
              <a:gd name="T84" fmla="*/ 587 w 715"/>
              <a:gd name="T85" fmla="*/ 341 h 399"/>
              <a:gd name="T86" fmla="*/ 578 w 715"/>
              <a:gd name="T87" fmla="*/ 370 h 399"/>
              <a:gd name="T88" fmla="*/ 701 w 715"/>
              <a:gd name="T89" fmla="*/ 85 h 399"/>
              <a:gd name="T90" fmla="*/ 565 w 715"/>
              <a:gd name="T91" fmla="*/ 85 h 399"/>
              <a:gd name="T92" fmla="*/ 555 w 715"/>
              <a:gd name="T93" fmla="*/ 15 h 399"/>
              <a:gd name="T94" fmla="*/ 701 w 715"/>
              <a:gd name="T95" fmla="*/ 15 h 399"/>
              <a:gd name="T96" fmla="*/ 701 w 715"/>
              <a:gd name="T97" fmla="*/ 8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5" h="399">
                <a:moveTo>
                  <a:pt x="708" y="1"/>
                </a:moveTo>
                <a:cubicBezTo>
                  <a:pt x="472" y="1"/>
                  <a:pt x="472" y="1"/>
                  <a:pt x="472" y="1"/>
                </a:cubicBezTo>
                <a:cubicBezTo>
                  <a:pt x="471" y="1"/>
                  <a:pt x="471" y="0"/>
                  <a:pt x="471" y="1"/>
                </a:cubicBezTo>
                <a:cubicBezTo>
                  <a:pt x="471" y="1"/>
                  <a:pt x="471" y="1"/>
                  <a:pt x="471" y="1"/>
                </a:cubicBezTo>
                <a:cubicBezTo>
                  <a:pt x="7" y="1"/>
                  <a:pt x="7" y="1"/>
                  <a:pt x="7" y="1"/>
                </a:cubicBezTo>
                <a:cubicBezTo>
                  <a:pt x="3" y="1"/>
                  <a:pt x="0" y="4"/>
                  <a:pt x="0" y="8"/>
                </a:cubicBezTo>
                <a:cubicBezTo>
                  <a:pt x="0" y="92"/>
                  <a:pt x="0" y="92"/>
                  <a:pt x="0" y="92"/>
                </a:cubicBezTo>
                <a:cubicBezTo>
                  <a:pt x="0" y="96"/>
                  <a:pt x="3" y="99"/>
                  <a:pt x="7" y="99"/>
                </a:cubicBezTo>
                <a:cubicBezTo>
                  <a:pt x="148" y="99"/>
                  <a:pt x="148" y="99"/>
                  <a:pt x="148" y="99"/>
                </a:cubicBezTo>
                <a:cubicBezTo>
                  <a:pt x="115" y="339"/>
                  <a:pt x="115" y="339"/>
                  <a:pt x="115" y="339"/>
                </a:cubicBezTo>
                <a:cubicBezTo>
                  <a:pt x="113" y="354"/>
                  <a:pt x="117" y="368"/>
                  <a:pt x="127" y="379"/>
                </a:cubicBezTo>
                <a:cubicBezTo>
                  <a:pt x="138" y="392"/>
                  <a:pt x="155" y="399"/>
                  <a:pt x="175" y="399"/>
                </a:cubicBezTo>
                <a:cubicBezTo>
                  <a:pt x="541" y="399"/>
                  <a:pt x="541" y="399"/>
                  <a:pt x="541" y="399"/>
                </a:cubicBezTo>
                <a:cubicBezTo>
                  <a:pt x="560" y="399"/>
                  <a:pt x="578" y="392"/>
                  <a:pt x="589" y="379"/>
                </a:cubicBezTo>
                <a:cubicBezTo>
                  <a:pt x="598" y="368"/>
                  <a:pt x="603" y="354"/>
                  <a:pt x="601" y="339"/>
                </a:cubicBezTo>
                <a:cubicBezTo>
                  <a:pt x="567" y="99"/>
                  <a:pt x="567" y="99"/>
                  <a:pt x="567" y="99"/>
                </a:cubicBezTo>
                <a:cubicBezTo>
                  <a:pt x="708" y="99"/>
                  <a:pt x="708" y="99"/>
                  <a:pt x="708" y="99"/>
                </a:cubicBezTo>
                <a:cubicBezTo>
                  <a:pt x="712" y="99"/>
                  <a:pt x="715" y="96"/>
                  <a:pt x="715" y="92"/>
                </a:cubicBezTo>
                <a:cubicBezTo>
                  <a:pt x="715" y="8"/>
                  <a:pt x="715" y="8"/>
                  <a:pt x="715" y="8"/>
                </a:cubicBezTo>
                <a:cubicBezTo>
                  <a:pt x="715" y="4"/>
                  <a:pt x="712" y="1"/>
                  <a:pt x="708" y="1"/>
                </a:cubicBezTo>
                <a:close/>
                <a:moveTo>
                  <a:pt x="465" y="15"/>
                </a:moveTo>
                <a:cubicBezTo>
                  <a:pt x="496" y="385"/>
                  <a:pt x="496" y="385"/>
                  <a:pt x="496" y="385"/>
                </a:cubicBezTo>
                <a:cubicBezTo>
                  <a:pt x="415" y="385"/>
                  <a:pt x="415" y="385"/>
                  <a:pt x="415" y="385"/>
                </a:cubicBezTo>
                <a:cubicBezTo>
                  <a:pt x="404" y="15"/>
                  <a:pt x="404" y="15"/>
                  <a:pt x="404" y="15"/>
                </a:cubicBezTo>
                <a:lnTo>
                  <a:pt x="465" y="15"/>
                </a:lnTo>
                <a:close/>
                <a:moveTo>
                  <a:pt x="14" y="85"/>
                </a:moveTo>
                <a:cubicBezTo>
                  <a:pt x="14" y="15"/>
                  <a:pt x="14" y="15"/>
                  <a:pt x="14" y="15"/>
                </a:cubicBezTo>
                <a:cubicBezTo>
                  <a:pt x="160" y="15"/>
                  <a:pt x="160" y="15"/>
                  <a:pt x="160" y="15"/>
                </a:cubicBezTo>
                <a:cubicBezTo>
                  <a:pt x="150" y="85"/>
                  <a:pt x="150" y="85"/>
                  <a:pt x="150" y="85"/>
                </a:cubicBezTo>
                <a:lnTo>
                  <a:pt x="14" y="85"/>
                </a:lnTo>
                <a:close/>
                <a:moveTo>
                  <a:pt x="137" y="370"/>
                </a:moveTo>
                <a:cubicBezTo>
                  <a:pt x="130" y="362"/>
                  <a:pt x="127" y="352"/>
                  <a:pt x="129" y="341"/>
                </a:cubicBezTo>
                <a:cubicBezTo>
                  <a:pt x="174" y="15"/>
                  <a:pt x="174" y="15"/>
                  <a:pt x="174" y="15"/>
                </a:cubicBezTo>
                <a:cubicBezTo>
                  <a:pt x="390" y="15"/>
                  <a:pt x="390" y="15"/>
                  <a:pt x="390" y="15"/>
                </a:cubicBezTo>
                <a:cubicBezTo>
                  <a:pt x="401" y="385"/>
                  <a:pt x="401" y="385"/>
                  <a:pt x="401" y="385"/>
                </a:cubicBezTo>
                <a:cubicBezTo>
                  <a:pt x="175" y="385"/>
                  <a:pt x="175" y="385"/>
                  <a:pt x="175" y="385"/>
                </a:cubicBezTo>
                <a:cubicBezTo>
                  <a:pt x="160" y="385"/>
                  <a:pt x="146" y="380"/>
                  <a:pt x="137" y="370"/>
                </a:cubicBezTo>
                <a:close/>
                <a:moveTo>
                  <a:pt x="578" y="370"/>
                </a:moveTo>
                <a:cubicBezTo>
                  <a:pt x="570" y="380"/>
                  <a:pt x="556" y="385"/>
                  <a:pt x="541" y="385"/>
                </a:cubicBezTo>
                <a:cubicBezTo>
                  <a:pt x="510" y="385"/>
                  <a:pt x="510" y="385"/>
                  <a:pt x="510" y="385"/>
                </a:cubicBezTo>
                <a:cubicBezTo>
                  <a:pt x="479" y="15"/>
                  <a:pt x="479" y="15"/>
                  <a:pt x="479" y="15"/>
                </a:cubicBezTo>
                <a:cubicBezTo>
                  <a:pt x="541" y="15"/>
                  <a:pt x="541" y="15"/>
                  <a:pt x="541" y="15"/>
                </a:cubicBezTo>
                <a:cubicBezTo>
                  <a:pt x="587" y="341"/>
                  <a:pt x="587" y="341"/>
                  <a:pt x="587" y="341"/>
                </a:cubicBezTo>
                <a:cubicBezTo>
                  <a:pt x="588" y="352"/>
                  <a:pt x="585" y="362"/>
                  <a:pt x="578" y="370"/>
                </a:cubicBezTo>
                <a:close/>
                <a:moveTo>
                  <a:pt x="701" y="85"/>
                </a:moveTo>
                <a:cubicBezTo>
                  <a:pt x="565" y="85"/>
                  <a:pt x="565" y="85"/>
                  <a:pt x="565" y="85"/>
                </a:cubicBezTo>
                <a:cubicBezTo>
                  <a:pt x="555" y="15"/>
                  <a:pt x="555" y="15"/>
                  <a:pt x="555" y="15"/>
                </a:cubicBezTo>
                <a:cubicBezTo>
                  <a:pt x="701" y="15"/>
                  <a:pt x="701" y="15"/>
                  <a:pt x="701" y="15"/>
                </a:cubicBezTo>
                <a:lnTo>
                  <a:pt x="701" y="8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6" name="Oval 3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0" name="Freeform 101"/>
          <p:cNvSpPr>
            <a:spLocks noEditPoints="1"/>
          </p:cNvSpPr>
          <p:nvPr/>
        </p:nvSpPr>
        <p:spPr bwMode="auto">
          <a:xfrm>
            <a:off x="4873787" y="4930699"/>
            <a:ext cx="820274" cy="475209"/>
          </a:xfrm>
          <a:custGeom>
            <a:avLst/>
            <a:gdLst>
              <a:gd name="T0" fmla="*/ 329 w 794"/>
              <a:gd name="T1" fmla="*/ 0 h 460"/>
              <a:gd name="T2" fmla="*/ 212 w 794"/>
              <a:gd name="T3" fmla="*/ 39 h 460"/>
              <a:gd name="T4" fmla="*/ 3 w 794"/>
              <a:gd name="T5" fmla="*/ 211 h 460"/>
              <a:gd name="T6" fmla="*/ 13 w 794"/>
              <a:gd name="T7" fmla="*/ 212 h 460"/>
              <a:gd name="T8" fmla="*/ 283 w 794"/>
              <a:gd name="T9" fmla="*/ 32 h 460"/>
              <a:gd name="T10" fmla="*/ 280 w 794"/>
              <a:gd name="T11" fmla="*/ 244 h 460"/>
              <a:gd name="T12" fmla="*/ 241 w 794"/>
              <a:gd name="T13" fmla="*/ 270 h 460"/>
              <a:gd name="T14" fmla="*/ 450 w 794"/>
              <a:gd name="T15" fmla="*/ 182 h 460"/>
              <a:gd name="T16" fmla="*/ 492 w 794"/>
              <a:gd name="T17" fmla="*/ 261 h 460"/>
              <a:gd name="T18" fmla="*/ 371 w 794"/>
              <a:gd name="T19" fmla="*/ 324 h 460"/>
              <a:gd name="T20" fmla="*/ 369 w 794"/>
              <a:gd name="T21" fmla="*/ 326 h 460"/>
              <a:gd name="T22" fmla="*/ 274 w 794"/>
              <a:gd name="T23" fmla="*/ 409 h 460"/>
              <a:gd name="T24" fmla="*/ 74 w 794"/>
              <a:gd name="T25" fmla="*/ 431 h 460"/>
              <a:gd name="T26" fmla="*/ 81 w 794"/>
              <a:gd name="T27" fmla="*/ 438 h 460"/>
              <a:gd name="T28" fmla="*/ 310 w 794"/>
              <a:gd name="T29" fmla="*/ 406 h 460"/>
              <a:gd name="T30" fmla="*/ 354 w 794"/>
              <a:gd name="T31" fmla="*/ 436 h 460"/>
              <a:gd name="T32" fmla="*/ 386 w 794"/>
              <a:gd name="T33" fmla="*/ 428 h 460"/>
              <a:gd name="T34" fmla="*/ 431 w 794"/>
              <a:gd name="T35" fmla="*/ 460 h 460"/>
              <a:gd name="T36" fmla="*/ 485 w 794"/>
              <a:gd name="T37" fmla="*/ 410 h 460"/>
              <a:gd name="T38" fmla="*/ 530 w 794"/>
              <a:gd name="T39" fmla="*/ 442 h 460"/>
              <a:gd name="T40" fmla="*/ 611 w 794"/>
              <a:gd name="T41" fmla="*/ 337 h 460"/>
              <a:gd name="T42" fmla="*/ 794 w 794"/>
              <a:gd name="T43" fmla="*/ 288 h 460"/>
              <a:gd name="T44" fmla="*/ 745 w 794"/>
              <a:gd name="T45" fmla="*/ 0 h 460"/>
              <a:gd name="T46" fmla="*/ 780 w 794"/>
              <a:gd name="T47" fmla="*/ 82 h 460"/>
              <a:gd name="T48" fmla="*/ 294 w 794"/>
              <a:gd name="T49" fmla="*/ 134 h 460"/>
              <a:gd name="T50" fmla="*/ 329 w 794"/>
              <a:gd name="T51" fmla="*/ 14 h 460"/>
              <a:gd name="T52" fmla="*/ 780 w 794"/>
              <a:gd name="T53" fmla="*/ 49 h 460"/>
              <a:gd name="T54" fmla="*/ 294 w 794"/>
              <a:gd name="T55" fmla="*/ 68 h 460"/>
              <a:gd name="T56" fmla="*/ 329 w 794"/>
              <a:gd name="T57" fmla="*/ 14 h 460"/>
              <a:gd name="T58" fmla="*/ 321 w 794"/>
              <a:gd name="T59" fmla="*/ 396 h 460"/>
              <a:gd name="T60" fmla="*/ 378 w 794"/>
              <a:gd name="T61" fmla="*/ 337 h 460"/>
              <a:gd name="T62" fmla="*/ 383 w 794"/>
              <a:gd name="T63" fmla="*/ 403 h 460"/>
              <a:gd name="T64" fmla="*/ 461 w 794"/>
              <a:gd name="T65" fmla="*/ 428 h 460"/>
              <a:gd name="T66" fmla="*/ 400 w 794"/>
              <a:gd name="T67" fmla="*/ 424 h 460"/>
              <a:gd name="T68" fmla="*/ 432 w 794"/>
              <a:gd name="T69" fmla="*/ 337 h 460"/>
              <a:gd name="T70" fmla="*/ 488 w 794"/>
              <a:gd name="T71" fmla="*/ 374 h 460"/>
              <a:gd name="T72" fmla="*/ 461 w 794"/>
              <a:gd name="T73" fmla="*/ 428 h 460"/>
              <a:gd name="T74" fmla="*/ 515 w 794"/>
              <a:gd name="T75" fmla="*/ 425 h 460"/>
              <a:gd name="T76" fmla="*/ 522 w 794"/>
              <a:gd name="T77" fmla="*/ 337 h 460"/>
              <a:gd name="T78" fmla="*/ 560 w 794"/>
              <a:gd name="T79" fmla="*/ 410 h 460"/>
              <a:gd name="T80" fmla="*/ 398 w 794"/>
              <a:gd name="T81" fmla="*/ 323 h 460"/>
              <a:gd name="T82" fmla="*/ 500 w 794"/>
              <a:gd name="T83" fmla="*/ 273 h 460"/>
              <a:gd name="T84" fmla="*/ 445 w 794"/>
              <a:gd name="T85" fmla="*/ 169 h 460"/>
              <a:gd name="T86" fmla="*/ 294 w 794"/>
              <a:gd name="T87" fmla="*/ 148 h 460"/>
              <a:gd name="T88" fmla="*/ 780 w 794"/>
              <a:gd name="T89" fmla="*/ 28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4" h="460">
                <a:moveTo>
                  <a:pt x="745" y="0"/>
                </a:moveTo>
                <a:cubicBezTo>
                  <a:pt x="329" y="0"/>
                  <a:pt x="329" y="0"/>
                  <a:pt x="329" y="0"/>
                </a:cubicBezTo>
                <a:cubicBezTo>
                  <a:pt x="313" y="0"/>
                  <a:pt x="299" y="7"/>
                  <a:pt x="290" y="20"/>
                </a:cubicBezTo>
                <a:cubicBezTo>
                  <a:pt x="278" y="14"/>
                  <a:pt x="248" y="8"/>
                  <a:pt x="212" y="39"/>
                </a:cubicBezTo>
                <a:cubicBezTo>
                  <a:pt x="168" y="77"/>
                  <a:pt x="6" y="200"/>
                  <a:pt x="4" y="201"/>
                </a:cubicBezTo>
                <a:cubicBezTo>
                  <a:pt x="1" y="204"/>
                  <a:pt x="0" y="208"/>
                  <a:pt x="3" y="211"/>
                </a:cubicBezTo>
                <a:cubicBezTo>
                  <a:pt x="4" y="213"/>
                  <a:pt x="6" y="214"/>
                  <a:pt x="8" y="214"/>
                </a:cubicBezTo>
                <a:cubicBezTo>
                  <a:pt x="10" y="214"/>
                  <a:pt x="11" y="213"/>
                  <a:pt x="13" y="212"/>
                </a:cubicBezTo>
                <a:cubicBezTo>
                  <a:pt x="14" y="211"/>
                  <a:pt x="177" y="88"/>
                  <a:pt x="221" y="50"/>
                </a:cubicBezTo>
                <a:cubicBezTo>
                  <a:pt x="251" y="24"/>
                  <a:pt x="274" y="28"/>
                  <a:pt x="283" y="32"/>
                </a:cubicBezTo>
                <a:cubicBezTo>
                  <a:pt x="281" y="37"/>
                  <a:pt x="280" y="43"/>
                  <a:pt x="280" y="49"/>
                </a:cubicBezTo>
                <a:cubicBezTo>
                  <a:pt x="280" y="244"/>
                  <a:pt x="280" y="244"/>
                  <a:pt x="280" y="244"/>
                </a:cubicBezTo>
                <a:cubicBezTo>
                  <a:pt x="260" y="253"/>
                  <a:pt x="246" y="259"/>
                  <a:pt x="245" y="260"/>
                </a:cubicBezTo>
                <a:cubicBezTo>
                  <a:pt x="241" y="262"/>
                  <a:pt x="240" y="266"/>
                  <a:pt x="241" y="270"/>
                </a:cubicBezTo>
                <a:cubicBezTo>
                  <a:pt x="243" y="273"/>
                  <a:pt x="247" y="275"/>
                  <a:pt x="251" y="273"/>
                </a:cubicBezTo>
                <a:cubicBezTo>
                  <a:pt x="252" y="272"/>
                  <a:pt x="410" y="198"/>
                  <a:pt x="450" y="182"/>
                </a:cubicBezTo>
                <a:cubicBezTo>
                  <a:pt x="479" y="170"/>
                  <a:pt x="498" y="184"/>
                  <a:pt x="507" y="201"/>
                </a:cubicBezTo>
                <a:cubicBezTo>
                  <a:pt x="516" y="221"/>
                  <a:pt x="514" y="248"/>
                  <a:pt x="492" y="261"/>
                </a:cubicBezTo>
                <a:cubicBezTo>
                  <a:pt x="482" y="267"/>
                  <a:pt x="464" y="275"/>
                  <a:pt x="444" y="285"/>
                </a:cubicBezTo>
                <a:cubicBezTo>
                  <a:pt x="411" y="300"/>
                  <a:pt x="381" y="315"/>
                  <a:pt x="371" y="324"/>
                </a:cubicBezTo>
                <a:cubicBezTo>
                  <a:pt x="371" y="324"/>
                  <a:pt x="370" y="324"/>
                  <a:pt x="370" y="325"/>
                </a:cubicBezTo>
                <a:cubicBezTo>
                  <a:pt x="370" y="325"/>
                  <a:pt x="369" y="325"/>
                  <a:pt x="369" y="326"/>
                </a:cubicBezTo>
                <a:cubicBezTo>
                  <a:pt x="366" y="329"/>
                  <a:pt x="361" y="334"/>
                  <a:pt x="356" y="340"/>
                </a:cubicBezTo>
                <a:cubicBezTo>
                  <a:pt x="336" y="363"/>
                  <a:pt x="303" y="401"/>
                  <a:pt x="274" y="409"/>
                </a:cubicBezTo>
                <a:cubicBezTo>
                  <a:pt x="236" y="419"/>
                  <a:pt x="82" y="424"/>
                  <a:pt x="80" y="424"/>
                </a:cubicBezTo>
                <a:cubicBezTo>
                  <a:pt x="76" y="424"/>
                  <a:pt x="73" y="428"/>
                  <a:pt x="74" y="431"/>
                </a:cubicBezTo>
                <a:cubicBezTo>
                  <a:pt x="74" y="435"/>
                  <a:pt x="77" y="438"/>
                  <a:pt x="81" y="438"/>
                </a:cubicBezTo>
                <a:cubicBezTo>
                  <a:pt x="81" y="438"/>
                  <a:pt x="81" y="438"/>
                  <a:pt x="81" y="438"/>
                </a:cubicBezTo>
                <a:cubicBezTo>
                  <a:pt x="87" y="438"/>
                  <a:pt x="238" y="433"/>
                  <a:pt x="278" y="422"/>
                </a:cubicBezTo>
                <a:cubicBezTo>
                  <a:pt x="289" y="419"/>
                  <a:pt x="299" y="413"/>
                  <a:pt x="310" y="406"/>
                </a:cubicBezTo>
                <a:cubicBezTo>
                  <a:pt x="314" y="416"/>
                  <a:pt x="322" y="425"/>
                  <a:pt x="333" y="431"/>
                </a:cubicBezTo>
                <a:cubicBezTo>
                  <a:pt x="339" y="434"/>
                  <a:pt x="347" y="436"/>
                  <a:pt x="354" y="436"/>
                </a:cubicBezTo>
                <a:cubicBezTo>
                  <a:pt x="365" y="436"/>
                  <a:pt x="376" y="431"/>
                  <a:pt x="385" y="423"/>
                </a:cubicBezTo>
                <a:cubicBezTo>
                  <a:pt x="386" y="425"/>
                  <a:pt x="386" y="426"/>
                  <a:pt x="386" y="428"/>
                </a:cubicBezTo>
                <a:cubicBezTo>
                  <a:pt x="391" y="440"/>
                  <a:pt x="399" y="450"/>
                  <a:pt x="410" y="455"/>
                </a:cubicBezTo>
                <a:cubicBezTo>
                  <a:pt x="417" y="459"/>
                  <a:pt x="424" y="460"/>
                  <a:pt x="431" y="460"/>
                </a:cubicBezTo>
                <a:cubicBezTo>
                  <a:pt x="449" y="460"/>
                  <a:pt x="465" y="451"/>
                  <a:pt x="474" y="434"/>
                </a:cubicBezTo>
                <a:cubicBezTo>
                  <a:pt x="485" y="410"/>
                  <a:pt x="485" y="410"/>
                  <a:pt x="485" y="410"/>
                </a:cubicBezTo>
                <a:cubicBezTo>
                  <a:pt x="489" y="421"/>
                  <a:pt x="497" y="431"/>
                  <a:pt x="509" y="437"/>
                </a:cubicBezTo>
                <a:cubicBezTo>
                  <a:pt x="516" y="440"/>
                  <a:pt x="523" y="442"/>
                  <a:pt x="530" y="442"/>
                </a:cubicBezTo>
                <a:cubicBezTo>
                  <a:pt x="547" y="442"/>
                  <a:pt x="564" y="432"/>
                  <a:pt x="572" y="416"/>
                </a:cubicBezTo>
                <a:cubicBezTo>
                  <a:pt x="611" y="337"/>
                  <a:pt x="611" y="337"/>
                  <a:pt x="611" y="337"/>
                </a:cubicBezTo>
                <a:cubicBezTo>
                  <a:pt x="745" y="337"/>
                  <a:pt x="745" y="337"/>
                  <a:pt x="745" y="337"/>
                </a:cubicBezTo>
                <a:cubicBezTo>
                  <a:pt x="772" y="337"/>
                  <a:pt x="794" y="315"/>
                  <a:pt x="794" y="288"/>
                </a:cubicBezTo>
                <a:cubicBezTo>
                  <a:pt x="794" y="49"/>
                  <a:pt x="794" y="49"/>
                  <a:pt x="794" y="49"/>
                </a:cubicBezTo>
                <a:cubicBezTo>
                  <a:pt x="794" y="22"/>
                  <a:pt x="772" y="0"/>
                  <a:pt x="745" y="0"/>
                </a:cubicBezTo>
                <a:close/>
                <a:moveTo>
                  <a:pt x="294" y="82"/>
                </a:moveTo>
                <a:cubicBezTo>
                  <a:pt x="780" y="82"/>
                  <a:pt x="780" y="82"/>
                  <a:pt x="780" y="82"/>
                </a:cubicBezTo>
                <a:cubicBezTo>
                  <a:pt x="780" y="134"/>
                  <a:pt x="780" y="134"/>
                  <a:pt x="780" y="134"/>
                </a:cubicBezTo>
                <a:cubicBezTo>
                  <a:pt x="294" y="134"/>
                  <a:pt x="294" y="134"/>
                  <a:pt x="294" y="134"/>
                </a:cubicBezTo>
                <a:lnTo>
                  <a:pt x="294" y="82"/>
                </a:lnTo>
                <a:close/>
                <a:moveTo>
                  <a:pt x="329" y="14"/>
                </a:moveTo>
                <a:cubicBezTo>
                  <a:pt x="745" y="14"/>
                  <a:pt x="745" y="14"/>
                  <a:pt x="745" y="14"/>
                </a:cubicBezTo>
                <a:cubicBezTo>
                  <a:pt x="765" y="14"/>
                  <a:pt x="780" y="29"/>
                  <a:pt x="780" y="49"/>
                </a:cubicBezTo>
                <a:cubicBezTo>
                  <a:pt x="780" y="68"/>
                  <a:pt x="780" y="68"/>
                  <a:pt x="780" y="68"/>
                </a:cubicBezTo>
                <a:cubicBezTo>
                  <a:pt x="294" y="68"/>
                  <a:pt x="294" y="68"/>
                  <a:pt x="294" y="68"/>
                </a:cubicBezTo>
                <a:cubicBezTo>
                  <a:pt x="294" y="49"/>
                  <a:pt x="294" y="49"/>
                  <a:pt x="294" y="49"/>
                </a:cubicBezTo>
                <a:cubicBezTo>
                  <a:pt x="294" y="29"/>
                  <a:pt x="310" y="14"/>
                  <a:pt x="329" y="14"/>
                </a:cubicBezTo>
                <a:close/>
                <a:moveTo>
                  <a:pt x="339" y="418"/>
                </a:moveTo>
                <a:cubicBezTo>
                  <a:pt x="330" y="414"/>
                  <a:pt x="324" y="406"/>
                  <a:pt x="321" y="396"/>
                </a:cubicBezTo>
                <a:cubicBezTo>
                  <a:pt x="338" y="382"/>
                  <a:pt x="354" y="364"/>
                  <a:pt x="366" y="350"/>
                </a:cubicBezTo>
                <a:cubicBezTo>
                  <a:pt x="371" y="345"/>
                  <a:pt x="375" y="340"/>
                  <a:pt x="378" y="337"/>
                </a:cubicBezTo>
                <a:cubicBezTo>
                  <a:pt x="416" y="337"/>
                  <a:pt x="416" y="337"/>
                  <a:pt x="416" y="337"/>
                </a:cubicBezTo>
                <a:cubicBezTo>
                  <a:pt x="383" y="403"/>
                  <a:pt x="383" y="403"/>
                  <a:pt x="383" y="403"/>
                </a:cubicBezTo>
                <a:cubicBezTo>
                  <a:pt x="375" y="420"/>
                  <a:pt x="355" y="426"/>
                  <a:pt x="339" y="418"/>
                </a:cubicBezTo>
                <a:close/>
                <a:moveTo>
                  <a:pt x="461" y="428"/>
                </a:moveTo>
                <a:cubicBezTo>
                  <a:pt x="453" y="444"/>
                  <a:pt x="433" y="451"/>
                  <a:pt x="416" y="443"/>
                </a:cubicBezTo>
                <a:cubicBezTo>
                  <a:pt x="409" y="439"/>
                  <a:pt x="403" y="432"/>
                  <a:pt x="400" y="424"/>
                </a:cubicBezTo>
                <a:cubicBezTo>
                  <a:pt x="397" y="415"/>
                  <a:pt x="398" y="406"/>
                  <a:pt x="401" y="398"/>
                </a:cubicBezTo>
                <a:cubicBezTo>
                  <a:pt x="432" y="337"/>
                  <a:pt x="432" y="337"/>
                  <a:pt x="432" y="337"/>
                </a:cubicBezTo>
                <a:cubicBezTo>
                  <a:pt x="506" y="337"/>
                  <a:pt x="506" y="337"/>
                  <a:pt x="506" y="337"/>
                </a:cubicBezTo>
                <a:cubicBezTo>
                  <a:pt x="488" y="374"/>
                  <a:pt x="488" y="374"/>
                  <a:pt x="488" y="374"/>
                </a:cubicBezTo>
                <a:cubicBezTo>
                  <a:pt x="488" y="374"/>
                  <a:pt x="488" y="374"/>
                  <a:pt x="488" y="374"/>
                </a:cubicBezTo>
                <a:lnTo>
                  <a:pt x="461" y="428"/>
                </a:lnTo>
                <a:close/>
                <a:moveTo>
                  <a:pt x="560" y="410"/>
                </a:moveTo>
                <a:cubicBezTo>
                  <a:pt x="552" y="426"/>
                  <a:pt x="532" y="433"/>
                  <a:pt x="515" y="425"/>
                </a:cubicBezTo>
                <a:cubicBezTo>
                  <a:pt x="499" y="416"/>
                  <a:pt x="492" y="397"/>
                  <a:pt x="500" y="380"/>
                </a:cubicBezTo>
                <a:cubicBezTo>
                  <a:pt x="522" y="337"/>
                  <a:pt x="522" y="337"/>
                  <a:pt x="522" y="337"/>
                </a:cubicBezTo>
                <a:cubicBezTo>
                  <a:pt x="596" y="337"/>
                  <a:pt x="596" y="337"/>
                  <a:pt x="596" y="337"/>
                </a:cubicBezTo>
                <a:lnTo>
                  <a:pt x="560" y="410"/>
                </a:lnTo>
                <a:close/>
                <a:moveTo>
                  <a:pt x="745" y="323"/>
                </a:moveTo>
                <a:cubicBezTo>
                  <a:pt x="398" y="323"/>
                  <a:pt x="398" y="323"/>
                  <a:pt x="398" y="323"/>
                </a:cubicBezTo>
                <a:cubicBezTo>
                  <a:pt x="412" y="315"/>
                  <a:pt x="432" y="306"/>
                  <a:pt x="450" y="297"/>
                </a:cubicBezTo>
                <a:cubicBezTo>
                  <a:pt x="470" y="288"/>
                  <a:pt x="489" y="279"/>
                  <a:pt x="500" y="273"/>
                </a:cubicBezTo>
                <a:cubicBezTo>
                  <a:pt x="529" y="255"/>
                  <a:pt x="531" y="220"/>
                  <a:pt x="519" y="195"/>
                </a:cubicBezTo>
                <a:cubicBezTo>
                  <a:pt x="509" y="174"/>
                  <a:pt x="483" y="154"/>
                  <a:pt x="445" y="169"/>
                </a:cubicBezTo>
                <a:cubicBezTo>
                  <a:pt x="419" y="179"/>
                  <a:pt x="345" y="214"/>
                  <a:pt x="294" y="237"/>
                </a:cubicBezTo>
                <a:cubicBezTo>
                  <a:pt x="294" y="148"/>
                  <a:pt x="294" y="148"/>
                  <a:pt x="294" y="148"/>
                </a:cubicBezTo>
                <a:cubicBezTo>
                  <a:pt x="780" y="148"/>
                  <a:pt x="780" y="148"/>
                  <a:pt x="780" y="148"/>
                </a:cubicBezTo>
                <a:cubicBezTo>
                  <a:pt x="780" y="288"/>
                  <a:pt x="780" y="288"/>
                  <a:pt x="780" y="288"/>
                </a:cubicBezTo>
                <a:cubicBezTo>
                  <a:pt x="780" y="307"/>
                  <a:pt x="765" y="323"/>
                  <a:pt x="745" y="32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9" name="Oval 38"/>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1" name="Freeform 102"/>
          <p:cNvSpPr>
            <a:spLocks noEditPoints="1"/>
          </p:cNvSpPr>
          <p:nvPr/>
        </p:nvSpPr>
        <p:spPr bwMode="auto">
          <a:xfrm>
            <a:off x="6639039" y="4962936"/>
            <a:ext cx="738279" cy="410734"/>
          </a:xfrm>
          <a:custGeom>
            <a:avLst/>
            <a:gdLst>
              <a:gd name="T0" fmla="*/ 708 w 715"/>
              <a:gd name="T1" fmla="*/ 0 h 398"/>
              <a:gd name="T2" fmla="*/ 7 w 715"/>
              <a:gd name="T3" fmla="*/ 0 h 398"/>
              <a:gd name="T4" fmla="*/ 0 w 715"/>
              <a:gd name="T5" fmla="*/ 7 h 398"/>
              <a:gd name="T6" fmla="*/ 0 w 715"/>
              <a:gd name="T7" fmla="*/ 91 h 398"/>
              <a:gd name="T8" fmla="*/ 7 w 715"/>
              <a:gd name="T9" fmla="*/ 98 h 398"/>
              <a:gd name="T10" fmla="*/ 148 w 715"/>
              <a:gd name="T11" fmla="*/ 98 h 398"/>
              <a:gd name="T12" fmla="*/ 114 w 715"/>
              <a:gd name="T13" fmla="*/ 338 h 398"/>
              <a:gd name="T14" fmla="*/ 126 w 715"/>
              <a:gd name="T15" fmla="*/ 378 h 398"/>
              <a:gd name="T16" fmla="*/ 175 w 715"/>
              <a:gd name="T17" fmla="*/ 398 h 398"/>
              <a:gd name="T18" fmla="*/ 540 w 715"/>
              <a:gd name="T19" fmla="*/ 398 h 398"/>
              <a:gd name="T20" fmla="*/ 589 w 715"/>
              <a:gd name="T21" fmla="*/ 378 h 398"/>
              <a:gd name="T22" fmla="*/ 600 w 715"/>
              <a:gd name="T23" fmla="*/ 338 h 398"/>
              <a:gd name="T24" fmla="*/ 567 w 715"/>
              <a:gd name="T25" fmla="*/ 98 h 398"/>
              <a:gd name="T26" fmla="*/ 708 w 715"/>
              <a:gd name="T27" fmla="*/ 98 h 398"/>
              <a:gd name="T28" fmla="*/ 715 w 715"/>
              <a:gd name="T29" fmla="*/ 91 h 398"/>
              <a:gd name="T30" fmla="*/ 715 w 715"/>
              <a:gd name="T31" fmla="*/ 7 h 398"/>
              <a:gd name="T32" fmla="*/ 708 w 715"/>
              <a:gd name="T33" fmla="*/ 0 h 398"/>
              <a:gd name="T34" fmla="*/ 14 w 715"/>
              <a:gd name="T35" fmla="*/ 84 h 398"/>
              <a:gd name="T36" fmla="*/ 14 w 715"/>
              <a:gd name="T37" fmla="*/ 14 h 398"/>
              <a:gd name="T38" fmla="*/ 160 w 715"/>
              <a:gd name="T39" fmla="*/ 14 h 398"/>
              <a:gd name="T40" fmla="*/ 150 w 715"/>
              <a:gd name="T41" fmla="*/ 84 h 398"/>
              <a:gd name="T42" fmla="*/ 14 w 715"/>
              <a:gd name="T43" fmla="*/ 84 h 398"/>
              <a:gd name="T44" fmla="*/ 578 w 715"/>
              <a:gd name="T45" fmla="*/ 369 h 398"/>
              <a:gd name="T46" fmla="*/ 540 w 715"/>
              <a:gd name="T47" fmla="*/ 384 h 398"/>
              <a:gd name="T48" fmla="*/ 175 w 715"/>
              <a:gd name="T49" fmla="*/ 384 h 398"/>
              <a:gd name="T50" fmla="*/ 137 w 715"/>
              <a:gd name="T51" fmla="*/ 369 h 398"/>
              <a:gd name="T52" fmla="*/ 128 w 715"/>
              <a:gd name="T53" fmla="*/ 340 h 398"/>
              <a:gd name="T54" fmla="*/ 174 w 715"/>
              <a:gd name="T55" fmla="*/ 14 h 398"/>
              <a:gd name="T56" fmla="*/ 255 w 715"/>
              <a:gd name="T57" fmla="*/ 14 h 398"/>
              <a:gd name="T58" fmla="*/ 236 w 715"/>
              <a:gd name="T59" fmla="*/ 290 h 398"/>
              <a:gd name="T60" fmla="*/ 242 w 715"/>
              <a:gd name="T61" fmla="*/ 298 h 398"/>
              <a:gd name="T62" fmla="*/ 243 w 715"/>
              <a:gd name="T63" fmla="*/ 298 h 398"/>
              <a:gd name="T64" fmla="*/ 250 w 715"/>
              <a:gd name="T65" fmla="*/ 291 h 398"/>
              <a:gd name="T66" fmla="*/ 269 w 715"/>
              <a:gd name="T67" fmla="*/ 14 h 398"/>
              <a:gd name="T68" fmla="*/ 541 w 715"/>
              <a:gd name="T69" fmla="*/ 14 h 398"/>
              <a:gd name="T70" fmla="*/ 586 w 715"/>
              <a:gd name="T71" fmla="*/ 340 h 398"/>
              <a:gd name="T72" fmla="*/ 578 w 715"/>
              <a:gd name="T73" fmla="*/ 369 h 398"/>
              <a:gd name="T74" fmla="*/ 701 w 715"/>
              <a:gd name="T75" fmla="*/ 84 h 398"/>
              <a:gd name="T76" fmla="*/ 565 w 715"/>
              <a:gd name="T77" fmla="*/ 84 h 398"/>
              <a:gd name="T78" fmla="*/ 555 w 715"/>
              <a:gd name="T79" fmla="*/ 14 h 398"/>
              <a:gd name="T80" fmla="*/ 701 w 715"/>
              <a:gd name="T81" fmla="*/ 14 h 398"/>
              <a:gd name="T82" fmla="*/ 701 w 715"/>
              <a:gd name="T83" fmla="*/ 84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5" h="398">
                <a:moveTo>
                  <a:pt x="708" y="0"/>
                </a:moveTo>
                <a:cubicBezTo>
                  <a:pt x="7" y="0"/>
                  <a:pt x="7" y="0"/>
                  <a:pt x="7" y="0"/>
                </a:cubicBezTo>
                <a:cubicBezTo>
                  <a:pt x="3" y="0"/>
                  <a:pt x="0" y="3"/>
                  <a:pt x="0" y="7"/>
                </a:cubicBezTo>
                <a:cubicBezTo>
                  <a:pt x="0" y="91"/>
                  <a:pt x="0" y="91"/>
                  <a:pt x="0" y="91"/>
                </a:cubicBezTo>
                <a:cubicBezTo>
                  <a:pt x="0" y="95"/>
                  <a:pt x="3" y="98"/>
                  <a:pt x="7" y="98"/>
                </a:cubicBezTo>
                <a:cubicBezTo>
                  <a:pt x="148" y="98"/>
                  <a:pt x="148" y="98"/>
                  <a:pt x="148" y="98"/>
                </a:cubicBezTo>
                <a:cubicBezTo>
                  <a:pt x="114" y="338"/>
                  <a:pt x="114" y="338"/>
                  <a:pt x="114" y="338"/>
                </a:cubicBezTo>
                <a:cubicBezTo>
                  <a:pt x="112" y="353"/>
                  <a:pt x="117" y="367"/>
                  <a:pt x="126" y="378"/>
                </a:cubicBezTo>
                <a:cubicBezTo>
                  <a:pt x="138" y="391"/>
                  <a:pt x="155" y="398"/>
                  <a:pt x="175" y="398"/>
                </a:cubicBezTo>
                <a:cubicBezTo>
                  <a:pt x="540" y="398"/>
                  <a:pt x="540" y="398"/>
                  <a:pt x="540" y="398"/>
                </a:cubicBezTo>
                <a:cubicBezTo>
                  <a:pt x="560" y="398"/>
                  <a:pt x="577" y="391"/>
                  <a:pt x="589" y="378"/>
                </a:cubicBezTo>
                <a:cubicBezTo>
                  <a:pt x="598" y="367"/>
                  <a:pt x="602" y="353"/>
                  <a:pt x="600" y="338"/>
                </a:cubicBezTo>
                <a:cubicBezTo>
                  <a:pt x="567" y="98"/>
                  <a:pt x="567" y="98"/>
                  <a:pt x="567" y="98"/>
                </a:cubicBezTo>
                <a:cubicBezTo>
                  <a:pt x="708" y="98"/>
                  <a:pt x="708" y="98"/>
                  <a:pt x="708" y="98"/>
                </a:cubicBezTo>
                <a:cubicBezTo>
                  <a:pt x="712" y="98"/>
                  <a:pt x="715" y="95"/>
                  <a:pt x="715" y="91"/>
                </a:cubicBezTo>
                <a:cubicBezTo>
                  <a:pt x="715" y="7"/>
                  <a:pt x="715" y="7"/>
                  <a:pt x="715" y="7"/>
                </a:cubicBezTo>
                <a:cubicBezTo>
                  <a:pt x="715" y="3"/>
                  <a:pt x="712" y="0"/>
                  <a:pt x="708" y="0"/>
                </a:cubicBezTo>
                <a:close/>
                <a:moveTo>
                  <a:pt x="14" y="84"/>
                </a:moveTo>
                <a:cubicBezTo>
                  <a:pt x="14" y="14"/>
                  <a:pt x="14" y="14"/>
                  <a:pt x="14" y="14"/>
                </a:cubicBezTo>
                <a:cubicBezTo>
                  <a:pt x="160" y="14"/>
                  <a:pt x="160" y="14"/>
                  <a:pt x="160" y="14"/>
                </a:cubicBezTo>
                <a:cubicBezTo>
                  <a:pt x="150" y="84"/>
                  <a:pt x="150" y="84"/>
                  <a:pt x="150" y="84"/>
                </a:cubicBezTo>
                <a:lnTo>
                  <a:pt x="14" y="84"/>
                </a:lnTo>
                <a:close/>
                <a:moveTo>
                  <a:pt x="578" y="369"/>
                </a:moveTo>
                <a:cubicBezTo>
                  <a:pt x="569" y="379"/>
                  <a:pt x="556" y="384"/>
                  <a:pt x="540" y="384"/>
                </a:cubicBezTo>
                <a:cubicBezTo>
                  <a:pt x="175" y="384"/>
                  <a:pt x="175" y="384"/>
                  <a:pt x="175" y="384"/>
                </a:cubicBezTo>
                <a:cubicBezTo>
                  <a:pt x="159" y="384"/>
                  <a:pt x="145" y="379"/>
                  <a:pt x="137" y="369"/>
                </a:cubicBezTo>
                <a:cubicBezTo>
                  <a:pt x="130" y="361"/>
                  <a:pt x="127" y="350"/>
                  <a:pt x="128" y="340"/>
                </a:cubicBezTo>
                <a:cubicBezTo>
                  <a:pt x="174" y="14"/>
                  <a:pt x="174" y="14"/>
                  <a:pt x="174" y="14"/>
                </a:cubicBezTo>
                <a:cubicBezTo>
                  <a:pt x="255" y="14"/>
                  <a:pt x="255" y="14"/>
                  <a:pt x="255" y="14"/>
                </a:cubicBezTo>
                <a:cubicBezTo>
                  <a:pt x="236" y="290"/>
                  <a:pt x="236" y="290"/>
                  <a:pt x="236" y="290"/>
                </a:cubicBezTo>
                <a:cubicBezTo>
                  <a:pt x="236" y="294"/>
                  <a:pt x="238" y="297"/>
                  <a:pt x="242" y="298"/>
                </a:cubicBezTo>
                <a:cubicBezTo>
                  <a:pt x="242" y="298"/>
                  <a:pt x="243" y="298"/>
                  <a:pt x="243" y="298"/>
                </a:cubicBezTo>
                <a:cubicBezTo>
                  <a:pt x="246" y="298"/>
                  <a:pt x="250" y="295"/>
                  <a:pt x="250" y="291"/>
                </a:cubicBezTo>
                <a:cubicBezTo>
                  <a:pt x="269" y="14"/>
                  <a:pt x="269" y="14"/>
                  <a:pt x="269" y="14"/>
                </a:cubicBezTo>
                <a:cubicBezTo>
                  <a:pt x="541" y="14"/>
                  <a:pt x="541" y="14"/>
                  <a:pt x="541" y="14"/>
                </a:cubicBezTo>
                <a:cubicBezTo>
                  <a:pt x="586" y="340"/>
                  <a:pt x="586" y="340"/>
                  <a:pt x="586" y="340"/>
                </a:cubicBezTo>
                <a:cubicBezTo>
                  <a:pt x="588" y="350"/>
                  <a:pt x="585" y="361"/>
                  <a:pt x="578" y="369"/>
                </a:cubicBezTo>
                <a:close/>
                <a:moveTo>
                  <a:pt x="701" y="84"/>
                </a:moveTo>
                <a:cubicBezTo>
                  <a:pt x="565" y="84"/>
                  <a:pt x="565" y="84"/>
                  <a:pt x="565" y="84"/>
                </a:cubicBezTo>
                <a:cubicBezTo>
                  <a:pt x="555" y="14"/>
                  <a:pt x="555" y="14"/>
                  <a:pt x="555" y="14"/>
                </a:cubicBezTo>
                <a:cubicBezTo>
                  <a:pt x="701" y="14"/>
                  <a:pt x="701" y="14"/>
                  <a:pt x="701" y="14"/>
                </a:cubicBezTo>
                <a:lnTo>
                  <a:pt x="701" y="8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3" name="Oval 45"/>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2" name="Freeform 103"/>
          <p:cNvSpPr>
            <a:spLocks noEditPoints="1"/>
          </p:cNvSpPr>
          <p:nvPr/>
        </p:nvSpPr>
        <p:spPr bwMode="auto">
          <a:xfrm>
            <a:off x="1488558" y="4880551"/>
            <a:ext cx="697292" cy="575505"/>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2" name="Oval 44"/>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3" name="Freeform 104"/>
          <p:cNvSpPr>
            <a:spLocks noEditPoints="1"/>
          </p:cNvSpPr>
          <p:nvPr/>
        </p:nvSpPr>
        <p:spPr bwMode="auto">
          <a:xfrm>
            <a:off x="3264752" y="4868014"/>
            <a:ext cx="592221" cy="600579"/>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1" name="Oval 2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5" name="Freeform 106"/>
          <p:cNvSpPr>
            <a:spLocks noEditPoints="1"/>
          </p:cNvSpPr>
          <p:nvPr/>
        </p:nvSpPr>
        <p:spPr bwMode="auto">
          <a:xfrm>
            <a:off x="3190531" y="1667933"/>
            <a:ext cx="741857" cy="695342"/>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3" name="Oval 3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8" name="Freeform 109"/>
          <p:cNvSpPr>
            <a:spLocks noEditPoints="1"/>
          </p:cNvSpPr>
          <p:nvPr/>
        </p:nvSpPr>
        <p:spPr bwMode="auto">
          <a:xfrm>
            <a:off x="6710601" y="3274470"/>
            <a:ext cx="596348" cy="666717"/>
          </a:xfrm>
          <a:custGeom>
            <a:avLst/>
            <a:gdLst>
              <a:gd name="T0" fmla="*/ 240 w 577"/>
              <a:gd name="T1" fmla="*/ 524 h 646"/>
              <a:gd name="T2" fmla="*/ 300 w 577"/>
              <a:gd name="T3" fmla="*/ 317 h 646"/>
              <a:gd name="T4" fmla="*/ 364 w 577"/>
              <a:gd name="T5" fmla="*/ 352 h 646"/>
              <a:gd name="T6" fmla="*/ 354 w 577"/>
              <a:gd name="T7" fmla="*/ 362 h 646"/>
              <a:gd name="T8" fmla="*/ 300 w 577"/>
              <a:gd name="T9" fmla="*/ 331 h 646"/>
              <a:gd name="T10" fmla="*/ 254 w 577"/>
              <a:gd name="T11" fmla="*/ 524 h 646"/>
              <a:gd name="T12" fmla="*/ 372 w 577"/>
              <a:gd name="T13" fmla="*/ 524 h 646"/>
              <a:gd name="T14" fmla="*/ 211 w 577"/>
              <a:gd name="T15" fmla="*/ 517 h 646"/>
              <a:gd name="T16" fmla="*/ 211 w 577"/>
              <a:gd name="T17" fmla="*/ 531 h 646"/>
              <a:gd name="T18" fmla="*/ 372 w 577"/>
              <a:gd name="T19" fmla="*/ 524 h 646"/>
              <a:gd name="T20" fmla="*/ 336 w 577"/>
              <a:gd name="T21" fmla="*/ 422 h 646"/>
              <a:gd name="T22" fmla="*/ 204 w 577"/>
              <a:gd name="T23" fmla="*/ 429 h 646"/>
              <a:gd name="T24" fmla="*/ 336 w 577"/>
              <a:gd name="T25" fmla="*/ 436 h 646"/>
              <a:gd name="T26" fmla="*/ 364 w 577"/>
              <a:gd name="T27" fmla="*/ 219 h 646"/>
              <a:gd name="T28" fmla="*/ 350 w 577"/>
              <a:gd name="T29" fmla="*/ 216 h 646"/>
              <a:gd name="T30" fmla="*/ 226 w 577"/>
              <a:gd name="T31" fmla="*/ 216 h 646"/>
              <a:gd name="T32" fmla="*/ 213 w 577"/>
              <a:gd name="T33" fmla="*/ 219 h 646"/>
              <a:gd name="T34" fmla="*/ 364 w 577"/>
              <a:gd name="T35" fmla="*/ 219 h 646"/>
              <a:gd name="T36" fmla="*/ 364 w 577"/>
              <a:gd name="T37" fmla="*/ 213 h 646"/>
              <a:gd name="T38" fmla="*/ 447 w 577"/>
              <a:gd name="T39" fmla="*/ 80 h 646"/>
              <a:gd name="T40" fmla="*/ 430 w 577"/>
              <a:gd name="T41" fmla="*/ 37 h 646"/>
              <a:gd name="T42" fmla="*/ 377 w 577"/>
              <a:gd name="T43" fmla="*/ 51 h 646"/>
              <a:gd name="T44" fmla="*/ 341 w 577"/>
              <a:gd name="T45" fmla="*/ 28 h 646"/>
              <a:gd name="T46" fmla="*/ 236 w 577"/>
              <a:gd name="T47" fmla="*/ 28 h 646"/>
              <a:gd name="T48" fmla="*/ 200 w 577"/>
              <a:gd name="T49" fmla="*/ 51 h 646"/>
              <a:gd name="T50" fmla="*/ 184 w 577"/>
              <a:gd name="T51" fmla="*/ 47 h 646"/>
              <a:gd name="T52" fmla="*/ 119 w 577"/>
              <a:gd name="T53" fmla="*/ 51 h 646"/>
              <a:gd name="T54" fmla="*/ 133 w 577"/>
              <a:gd name="T55" fmla="*/ 83 h 646"/>
              <a:gd name="T56" fmla="*/ 0 w 577"/>
              <a:gd name="T57" fmla="*/ 462 h 646"/>
              <a:gd name="T58" fmla="*/ 577 w 577"/>
              <a:gd name="T59" fmla="*/ 462 h 646"/>
              <a:gd name="T60" fmla="*/ 200 w 577"/>
              <a:gd name="T61" fmla="*/ 65 h 646"/>
              <a:gd name="T62" fmla="*/ 243 w 577"/>
              <a:gd name="T63" fmla="*/ 41 h 646"/>
              <a:gd name="T64" fmla="*/ 288 w 577"/>
              <a:gd name="T65" fmla="*/ 14 h 646"/>
              <a:gd name="T66" fmla="*/ 334 w 577"/>
              <a:gd name="T67" fmla="*/ 41 h 646"/>
              <a:gd name="T68" fmla="*/ 398 w 577"/>
              <a:gd name="T69" fmla="*/ 59 h 646"/>
              <a:gd name="T70" fmla="*/ 445 w 577"/>
              <a:gd name="T71" fmla="*/ 56 h 646"/>
              <a:gd name="T72" fmla="*/ 434 w 577"/>
              <a:gd name="T73" fmla="*/ 72 h 646"/>
              <a:gd name="T74" fmla="*/ 355 w 577"/>
              <a:gd name="T75" fmla="*/ 224 h 646"/>
              <a:gd name="T76" fmla="*/ 288 w 577"/>
              <a:gd name="T77" fmla="*/ 632 h 646"/>
              <a:gd name="T78" fmla="*/ 222 w 577"/>
              <a:gd name="T79" fmla="*/ 224 h 646"/>
              <a:gd name="T80" fmla="*/ 142 w 577"/>
              <a:gd name="T81" fmla="*/ 72 h 646"/>
              <a:gd name="T82" fmla="*/ 132 w 577"/>
              <a:gd name="T83" fmla="*/ 56 h 646"/>
              <a:gd name="T84" fmla="*/ 178 w 577"/>
              <a:gd name="T85"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47" y="531"/>
                </a:moveTo>
                <a:cubicBezTo>
                  <a:pt x="243" y="531"/>
                  <a:pt x="240" y="528"/>
                  <a:pt x="240" y="524"/>
                </a:cubicBezTo>
                <a:cubicBezTo>
                  <a:pt x="240" y="382"/>
                  <a:pt x="240" y="382"/>
                  <a:pt x="240" y="382"/>
                </a:cubicBezTo>
                <a:cubicBezTo>
                  <a:pt x="240" y="343"/>
                  <a:pt x="264" y="317"/>
                  <a:pt x="300" y="317"/>
                </a:cubicBezTo>
                <a:cubicBezTo>
                  <a:pt x="333" y="317"/>
                  <a:pt x="345" y="331"/>
                  <a:pt x="360" y="347"/>
                </a:cubicBezTo>
                <a:cubicBezTo>
                  <a:pt x="361" y="349"/>
                  <a:pt x="363" y="350"/>
                  <a:pt x="364" y="352"/>
                </a:cubicBezTo>
                <a:cubicBezTo>
                  <a:pt x="367" y="355"/>
                  <a:pt x="367" y="359"/>
                  <a:pt x="364" y="362"/>
                </a:cubicBezTo>
                <a:cubicBezTo>
                  <a:pt x="361" y="365"/>
                  <a:pt x="357" y="364"/>
                  <a:pt x="354" y="362"/>
                </a:cubicBezTo>
                <a:cubicBezTo>
                  <a:pt x="352" y="360"/>
                  <a:pt x="351" y="358"/>
                  <a:pt x="349" y="356"/>
                </a:cubicBezTo>
                <a:cubicBezTo>
                  <a:pt x="335" y="340"/>
                  <a:pt x="327" y="331"/>
                  <a:pt x="300" y="331"/>
                </a:cubicBezTo>
                <a:cubicBezTo>
                  <a:pt x="271" y="331"/>
                  <a:pt x="254" y="350"/>
                  <a:pt x="254" y="382"/>
                </a:cubicBezTo>
                <a:cubicBezTo>
                  <a:pt x="254" y="524"/>
                  <a:pt x="254" y="524"/>
                  <a:pt x="254" y="524"/>
                </a:cubicBezTo>
                <a:cubicBezTo>
                  <a:pt x="254" y="528"/>
                  <a:pt x="251" y="531"/>
                  <a:pt x="247" y="531"/>
                </a:cubicBezTo>
                <a:close/>
                <a:moveTo>
                  <a:pt x="372" y="524"/>
                </a:moveTo>
                <a:cubicBezTo>
                  <a:pt x="372" y="520"/>
                  <a:pt x="369" y="517"/>
                  <a:pt x="365" y="517"/>
                </a:cubicBezTo>
                <a:cubicBezTo>
                  <a:pt x="211" y="517"/>
                  <a:pt x="211" y="517"/>
                  <a:pt x="211" y="517"/>
                </a:cubicBezTo>
                <a:cubicBezTo>
                  <a:pt x="208" y="517"/>
                  <a:pt x="204" y="520"/>
                  <a:pt x="204" y="524"/>
                </a:cubicBezTo>
                <a:cubicBezTo>
                  <a:pt x="204" y="528"/>
                  <a:pt x="208" y="531"/>
                  <a:pt x="211" y="531"/>
                </a:cubicBezTo>
                <a:cubicBezTo>
                  <a:pt x="365" y="531"/>
                  <a:pt x="365" y="531"/>
                  <a:pt x="365" y="531"/>
                </a:cubicBezTo>
                <a:cubicBezTo>
                  <a:pt x="369" y="531"/>
                  <a:pt x="372" y="528"/>
                  <a:pt x="372" y="524"/>
                </a:cubicBezTo>
                <a:close/>
                <a:moveTo>
                  <a:pt x="343" y="429"/>
                </a:moveTo>
                <a:cubicBezTo>
                  <a:pt x="343" y="426"/>
                  <a:pt x="340" y="422"/>
                  <a:pt x="336" y="422"/>
                </a:cubicBezTo>
                <a:cubicBezTo>
                  <a:pt x="211" y="422"/>
                  <a:pt x="211" y="422"/>
                  <a:pt x="211" y="422"/>
                </a:cubicBezTo>
                <a:cubicBezTo>
                  <a:pt x="208" y="422"/>
                  <a:pt x="204" y="426"/>
                  <a:pt x="204" y="429"/>
                </a:cubicBezTo>
                <a:cubicBezTo>
                  <a:pt x="204" y="433"/>
                  <a:pt x="208" y="436"/>
                  <a:pt x="211" y="436"/>
                </a:cubicBezTo>
                <a:cubicBezTo>
                  <a:pt x="336" y="436"/>
                  <a:pt x="336" y="436"/>
                  <a:pt x="336" y="436"/>
                </a:cubicBezTo>
                <a:cubicBezTo>
                  <a:pt x="340" y="436"/>
                  <a:pt x="343" y="433"/>
                  <a:pt x="343" y="429"/>
                </a:cubicBezTo>
                <a:close/>
                <a:moveTo>
                  <a:pt x="364" y="219"/>
                </a:moveTo>
                <a:cubicBezTo>
                  <a:pt x="365" y="215"/>
                  <a:pt x="362" y="212"/>
                  <a:pt x="358" y="211"/>
                </a:cubicBezTo>
                <a:cubicBezTo>
                  <a:pt x="355" y="210"/>
                  <a:pt x="351" y="213"/>
                  <a:pt x="350" y="216"/>
                </a:cubicBezTo>
                <a:cubicBezTo>
                  <a:pt x="350" y="216"/>
                  <a:pt x="342" y="231"/>
                  <a:pt x="288" y="231"/>
                </a:cubicBezTo>
                <a:cubicBezTo>
                  <a:pt x="233" y="231"/>
                  <a:pt x="226" y="216"/>
                  <a:pt x="226" y="216"/>
                </a:cubicBezTo>
                <a:cubicBezTo>
                  <a:pt x="226" y="216"/>
                  <a:pt x="226" y="216"/>
                  <a:pt x="226"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5" y="181"/>
                  <a:pt x="381" y="134"/>
                  <a:pt x="443" y="83"/>
                </a:cubicBezTo>
                <a:cubicBezTo>
                  <a:pt x="445" y="81"/>
                  <a:pt x="446" y="80"/>
                  <a:pt x="447" y="80"/>
                </a:cubicBezTo>
                <a:cubicBezTo>
                  <a:pt x="460" y="67"/>
                  <a:pt x="460" y="57"/>
                  <a:pt x="458" y="51"/>
                </a:cubicBezTo>
                <a:cubicBezTo>
                  <a:pt x="454" y="42"/>
                  <a:pt x="444" y="37"/>
                  <a:pt x="430" y="37"/>
                </a:cubicBezTo>
                <a:cubicBezTo>
                  <a:pt x="418" y="37"/>
                  <a:pt x="405" y="41"/>
                  <a:pt x="392" y="47"/>
                </a:cubicBezTo>
                <a:cubicBezTo>
                  <a:pt x="387" y="49"/>
                  <a:pt x="381" y="51"/>
                  <a:pt x="377" y="51"/>
                </a:cubicBezTo>
                <a:cubicBezTo>
                  <a:pt x="365" y="51"/>
                  <a:pt x="355" y="43"/>
                  <a:pt x="344" y="31"/>
                </a:cubicBezTo>
                <a:cubicBezTo>
                  <a:pt x="341" y="28"/>
                  <a:pt x="341" y="28"/>
                  <a:pt x="341" y="28"/>
                </a:cubicBezTo>
                <a:cubicBezTo>
                  <a:pt x="328" y="15"/>
                  <a:pt x="314" y="0"/>
                  <a:pt x="288" y="0"/>
                </a:cubicBezTo>
                <a:cubicBezTo>
                  <a:pt x="263" y="0"/>
                  <a:pt x="248" y="15"/>
                  <a:pt x="236" y="28"/>
                </a:cubicBezTo>
                <a:cubicBezTo>
                  <a:pt x="233" y="31"/>
                  <a:pt x="233" y="31"/>
                  <a:pt x="233" y="31"/>
                </a:cubicBezTo>
                <a:cubicBezTo>
                  <a:pt x="221" y="43"/>
                  <a:pt x="212" y="51"/>
                  <a:pt x="200" y="51"/>
                </a:cubicBezTo>
                <a:cubicBezTo>
                  <a:pt x="200" y="51"/>
                  <a:pt x="200" y="51"/>
                  <a:pt x="200" y="51"/>
                </a:cubicBezTo>
                <a:cubicBezTo>
                  <a:pt x="195" y="51"/>
                  <a:pt x="190" y="49"/>
                  <a:pt x="184" y="47"/>
                </a:cubicBezTo>
                <a:cubicBezTo>
                  <a:pt x="172" y="41"/>
                  <a:pt x="159" y="37"/>
                  <a:pt x="147" y="37"/>
                </a:cubicBezTo>
                <a:cubicBezTo>
                  <a:pt x="132" y="37"/>
                  <a:pt x="122" y="42"/>
                  <a:pt x="119" y="51"/>
                </a:cubicBezTo>
                <a:cubicBezTo>
                  <a:pt x="116" y="57"/>
                  <a:pt x="116" y="67"/>
                  <a:pt x="130" y="80"/>
                </a:cubicBezTo>
                <a:cubicBezTo>
                  <a:pt x="130" y="80"/>
                  <a:pt x="131" y="81"/>
                  <a:pt x="133" y="83"/>
                </a:cubicBezTo>
                <a:cubicBezTo>
                  <a:pt x="196" y="134"/>
                  <a:pt x="211" y="181"/>
                  <a:pt x="212" y="213"/>
                </a:cubicBezTo>
                <a:cubicBezTo>
                  <a:pt x="125" y="245"/>
                  <a:pt x="0" y="344"/>
                  <a:pt x="0" y="462"/>
                </a:cubicBezTo>
                <a:cubicBezTo>
                  <a:pt x="0" y="579"/>
                  <a:pt x="47" y="646"/>
                  <a:pt x="288" y="646"/>
                </a:cubicBezTo>
                <a:cubicBezTo>
                  <a:pt x="530" y="646"/>
                  <a:pt x="577" y="579"/>
                  <a:pt x="577" y="462"/>
                </a:cubicBezTo>
                <a:close/>
                <a:moveTo>
                  <a:pt x="178"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8"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7" y="70"/>
                </a:cubicBezTo>
                <a:cubicBezTo>
                  <a:pt x="437" y="70"/>
                  <a:pt x="436" y="71"/>
                  <a:pt x="434"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7"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2" y="63"/>
                  <a:pt x="131" y="58"/>
                  <a:pt x="132" y="56"/>
                </a:cubicBezTo>
                <a:cubicBezTo>
                  <a:pt x="133" y="54"/>
                  <a:pt x="138" y="51"/>
                  <a:pt x="147" y="51"/>
                </a:cubicBezTo>
                <a:cubicBezTo>
                  <a:pt x="157" y="51"/>
                  <a:pt x="168" y="54"/>
                  <a:pt x="178"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4" name="Oval 3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9" name="Freeform 110"/>
          <p:cNvSpPr>
            <a:spLocks noEditPoints="1"/>
          </p:cNvSpPr>
          <p:nvPr/>
        </p:nvSpPr>
        <p:spPr bwMode="auto">
          <a:xfrm>
            <a:off x="4988135" y="3274470"/>
            <a:ext cx="595156" cy="666717"/>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2" name="Oval 31"/>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0" name="Freeform 111"/>
          <p:cNvSpPr>
            <a:spLocks noEditPoints="1"/>
          </p:cNvSpPr>
          <p:nvPr/>
        </p:nvSpPr>
        <p:spPr bwMode="auto">
          <a:xfrm>
            <a:off x="8434259" y="3274470"/>
            <a:ext cx="596348" cy="666717"/>
          </a:xfrm>
          <a:custGeom>
            <a:avLst/>
            <a:gdLst>
              <a:gd name="T0" fmla="*/ 278 w 577"/>
              <a:gd name="T1" fmla="*/ 562 h 646"/>
              <a:gd name="T2" fmla="*/ 285 w 577"/>
              <a:gd name="T3" fmla="*/ 442 h 646"/>
              <a:gd name="T4" fmla="*/ 292 w 577"/>
              <a:gd name="T5" fmla="*/ 562 h 646"/>
              <a:gd name="T6" fmla="*/ 288 w 577"/>
              <a:gd name="T7" fmla="*/ 455 h 646"/>
              <a:gd name="T8" fmla="*/ 216 w 577"/>
              <a:gd name="T9" fmla="*/ 328 h 646"/>
              <a:gd name="T10" fmla="*/ 204 w 577"/>
              <a:gd name="T11" fmla="*/ 336 h 646"/>
              <a:gd name="T12" fmla="*/ 285 w 577"/>
              <a:gd name="T13" fmla="*/ 456 h 646"/>
              <a:gd name="T14" fmla="*/ 290 w 577"/>
              <a:gd name="T15" fmla="*/ 453 h 646"/>
              <a:gd name="T16" fmla="*/ 363 w 577"/>
              <a:gd name="T17" fmla="*/ 326 h 646"/>
              <a:gd name="T18" fmla="*/ 279 w 577"/>
              <a:gd name="T19" fmla="*/ 446 h 646"/>
              <a:gd name="T20" fmla="*/ 285 w 577"/>
              <a:gd name="T21" fmla="*/ 456 h 646"/>
              <a:gd name="T22" fmla="*/ 354 w 577"/>
              <a:gd name="T23" fmla="*/ 455 h 646"/>
              <a:gd name="T24" fmla="*/ 222 w 577"/>
              <a:gd name="T25" fmla="*/ 448 h 646"/>
              <a:gd name="T26" fmla="*/ 222 w 577"/>
              <a:gd name="T27" fmla="*/ 462 h 646"/>
              <a:gd name="T28" fmla="*/ 354 w 577"/>
              <a:gd name="T29" fmla="*/ 455 h 646"/>
              <a:gd name="T30" fmla="*/ 347 w 577"/>
              <a:gd name="T31" fmla="*/ 488 h 646"/>
              <a:gd name="T32" fmla="*/ 215 w 577"/>
              <a:gd name="T33" fmla="*/ 495 h 646"/>
              <a:gd name="T34" fmla="*/ 347 w 577"/>
              <a:gd name="T35" fmla="*/ 502 h 646"/>
              <a:gd name="T36" fmla="*/ 364 w 577"/>
              <a:gd name="T37" fmla="*/ 219 h 646"/>
              <a:gd name="T38" fmla="*/ 350 w 577"/>
              <a:gd name="T39" fmla="*/ 216 h 646"/>
              <a:gd name="T40" fmla="*/ 227 w 577"/>
              <a:gd name="T41" fmla="*/ 216 h 646"/>
              <a:gd name="T42" fmla="*/ 213 w 577"/>
              <a:gd name="T43" fmla="*/ 219 h 646"/>
              <a:gd name="T44" fmla="*/ 364 w 577"/>
              <a:gd name="T45" fmla="*/ 219 h 646"/>
              <a:gd name="T46" fmla="*/ 364 w 577"/>
              <a:gd name="T47" fmla="*/ 213 h 646"/>
              <a:gd name="T48" fmla="*/ 447 w 577"/>
              <a:gd name="T49" fmla="*/ 80 h 646"/>
              <a:gd name="T50" fmla="*/ 430 w 577"/>
              <a:gd name="T51" fmla="*/ 37 h 646"/>
              <a:gd name="T52" fmla="*/ 377 w 577"/>
              <a:gd name="T53" fmla="*/ 51 h 646"/>
              <a:gd name="T54" fmla="*/ 341 w 577"/>
              <a:gd name="T55" fmla="*/ 28 h 646"/>
              <a:gd name="T56" fmla="*/ 236 w 577"/>
              <a:gd name="T57" fmla="*/ 28 h 646"/>
              <a:gd name="T58" fmla="*/ 200 w 577"/>
              <a:gd name="T59" fmla="*/ 51 h 646"/>
              <a:gd name="T60" fmla="*/ 185 w 577"/>
              <a:gd name="T61" fmla="*/ 47 h 646"/>
              <a:gd name="T62" fmla="*/ 119 w 577"/>
              <a:gd name="T63" fmla="*/ 51 h 646"/>
              <a:gd name="T64" fmla="*/ 134 w 577"/>
              <a:gd name="T65" fmla="*/ 83 h 646"/>
              <a:gd name="T66" fmla="*/ 0 w 577"/>
              <a:gd name="T67" fmla="*/ 462 h 646"/>
              <a:gd name="T68" fmla="*/ 577 w 577"/>
              <a:gd name="T69" fmla="*/ 462 h 646"/>
              <a:gd name="T70" fmla="*/ 200 w 577"/>
              <a:gd name="T71" fmla="*/ 65 h 646"/>
              <a:gd name="T72" fmla="*/ 243 w 577"/>
              <a:gd name="T73" fmla="*/ 41 h 646"/>
              <a:gd name="T74" fmla="*/ 289 w 577"/>
              <a:gd name="T75" fmla="*/ 14 h 646"/>
              <a:gd name="T76" fmla="*/ 334 w 577"/>
              <a:gd name="T77" fmla="*/ 41 h 646"/>
              <a:gd name="T78" fmla="*/ 399 w 577"/>
              <a:gd name="T79" fmla="*/ 59 h 646"/>
              <a:gd name="T80" fmla="*/ 445 w 577"/>
              <a:gd name="T81" fmla="*/ 56 h 646"/>
              <a:gd name="T82" fmla="*/ 435 w 577"/>
              <a:gd name="T83" fmla="*/ 72 h 646"/>
              <a:gd name="T84" fmla="*/ 355 w 577"/>
              <a:gd name="T85" fmla="*/ 224 h 646"/>
              <a:gd name="T86" fmla="*/ 289 w 577"/>
              <a:gd name="T87" fmla="*/ 632 h 646"/>
              <a:gd name="T88" fmla="*/ 222 w 577"/>
              <a:gd name="T89" fmla="*/ 224 h 646"/>
              <a:gd name="T90" fmla="*/ 142 w 577"/>
              <a:gd name="T91" fmla="*/ 72 h 646"/>
              <a:gd name="T92" fmla="*/ 132 w 577"/>
              <a:gd name="T93" fmla="*/ 56 h 646"/>
              <a:gd name="T94" fmla="*/ 179 w 577"/>
              <a:gd name="T95"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7" h="646">
                <a:moveTo>
                  <a:pt x="285" y="569"/>
                </a:moveTo>
                <a:cubicBezTo>
                  <a:pt x="281" y="569"/>
                  <a:pt x="278" y="566"/>
                  <a:pt x="278" y="562"/>
                </a:cubicBezTo>
                <a:cubicBezTo>
                  <a:pt x="278" y="449"/>
                  <a:pt x="278" y="449"/>
                  <a:pt x="278" y="449"/>
                </a:cubicBezTo>
                <a:cubicBezTo>
                  <a:pt x="278" y="446"/>
                  <a:pt x="281" y="442"/>
                  <a:pt x="285" y="442"/>
                </a:cubicBezTo>
                <a:cubicBezTo>
                  <a:pt x="288" y="442"/>
                  <a:pt x="292" y="446"/>
                  <a:pt x="292" y="449"/>
                </a:cubicBezTo>
                <a:cubicBezTo>
                  <a:pt x="292" y="562"/>
                  <a:pt x="292" y="562"/>
                  <a:pt x="292" y="562"/>
                </a:cubicBezTo>
                <a:cubicBezTo>
                  <a:pt x="292" y="566"/>
                  <a:pt x="288" y="569"/>
                  <a:pt x="285" y="569"/>
                </a:cubicBezTo>
                <a:close/>
                <a:moveTo>
                  <a:pt x="288" y="455"/>
                </a:moveTo>
                <a:cubicBezTo>
                  <a:pt x="292" y="453"/>
                  <a:pt x="293" y="449"/>
                  <a:pt x="290" y="446"/>
                </a:cubicBezTo>
                <a:cubicBezTo>
                  <a:pt x="216" y="328"/>
                  <a:pt x="216" y="328"/>
                  <a:pt x="216" y="328"/>
                </a:cubicBezTo>
                <a:cubicBezTo>
                  <a:pt x="214" y="325"/>
                  <a:pt x="209" y="324"/>
                  <a:pt x="206" y="326"/>
                </a:cubicBezTo>
                <a:cubicBezTo>
                  <a:pt x="203" y="328"/>
                  <a:pt x="202" y="333"/>
                  <a:pt x="204" y="336"/>
                </a:cubicBezTo>
                <a:cubicBezTo>
                  <a:pt x="279" y="453"/>
                  <a:pt x="279" y="453"/>
                  <a:pt x="279" y="453"/>
                </a:cubicBezTo>
                <a:cubicBezTo>
                  <a:pt x="280" y="455"/>
                  <a:pt x="282" y="456"/>
                  <a:pt x="285" y="456"/>
                </a:cubicBezTo>
                <a:cubicBezTo>
                  <a:pt x="286" y="456"/>
                  <a:pt x="287" y="456"/>
                  <a:pt x="288" y="455"/>
                </a:cubicBezTo>
                <a:close/>
                <a:moveTo>
                  <a:pt x="290" y="453"/>
                </a:moveTo>
                <a:cubicBezTo>
                  <a:pt x="365" y="336"/>
                  <a:pt x="365" y="336"/>
                  <a:pt x="365" y="336"/>
                </a:cubicBezTo>
                <a:cubicBezTo>
                  <a:pt x="367" y="333"/>
                  <a:pt x="366" y="328"/>
                  <a:pt x="363" y="326"/>
                </a:cubicBezTo>
                <a:cubicBezTo>
                  <a:pt x="360" y="324"/>
                  <a:pt x="356" y="325"/>
                  <a:pt x="353" y="328"/>
                </a:cubicBezTo>
                <a:cubicBezTo>
                  <a:pt x="279" y="446"/>
                  <a:pt x="279" y="446"/>
                  <a:pt x="279" y="446"/>
                </a:cubicBezTo>
                <a:cubicBezTo>
                  <a:pt x="277" y="449"/>
                  <a:pt x="278" y="453"/>
                  <a:pt x="281" y="455"/>
                </a:cubicBezTo>
                <a:cubicBezTo>
                  <a:pt x="282" y="456"/>
                  <a:pt x="283" y="456"/>
                  <a:pt x="285" y="456"/>
                </a:cubicBezTo>
                <a:cubicBezTo>
                  <a:pt x="287" y="456"/>
                  <a:pt x="289" y="455"/>
                  <a:pt x="290" y="453"/>
                </a:cubicBezTo>
                <a:close/>
                <a:moveTo>
                  <a:pt x="354" y="455"/>
                </a:moveTo>
                <a:cubicBezTo>
                  <a:pt x="354" y="451"/>
                  <a:pt x="351" y="448"/>
                  <a:pt x="347" y="448"/>
                </a:cubicBezTo>
                <a:cubicBezTo>
                  <a:pt x="222" y="448"/>
                  <a:pt x="222" y="448"/>
                  <a:pt x="222" y="448"/>
                </a:cubicBezTo>
                <a:cubicBezTo>
                  <a:pt x="218" y="448"/>
                  <a:pt x="215" y="451"/>
                  <a:pt x="215" y="455"/>
                </a:cubicBezTo>
                <a:cubicBezTo>
                  <a:pt x="215" y="459"/>
                  <a:pt x="218" y="462"/>
                  <a:pt x="222" y="462"/>
                </a:cubicBezTo>
                <a:cubicBezTo>
                  <a:pt x="347" y="462"/>
                  <a:pt x="347" y="462"/>
                  <a:pt x="347" y="462"/>
                </a:cubicBezTo>
                <a:cubicBezTo>
                  <a:pt x="351" y="462"/>
                  <a:pt x="354" y="459"/>
                  <a:pt x="354" y="455"/>
                </a:cubicBezTo>
                <a:close/>
                <a:moveTo>
                  <a:pt x="354" y="495"/>
                </a:moveTo>
                <a:cubicBezTo>
                  <a:pt x="354" y="492"/>
                  <a:pt x="351" y="488"/>
                  <a:pt x="347" y="488"/>
                </a:cubicBezTo>
                <a:cubicBezTo>
                  <a:pt x="222" y="488"/>
                  <a:pt x="222" y="488"/>
                  <a:pt x="222" y="488"/>
                </a:cubicBezTo>
                <a:cubicBezTo>
                  <a:pt x="218" y="488"/>
                  <a:pt x="215" y="492"/>
                  <a:pt x="215" y="495"/>
                </a:cubicBezTo>
                <a:cubicBezTo>
                  <a:pt x="215" y="499"/>
                  <a:pt x="218" y="502"/>
                  <a:pt x="222" y="502"/>
                </a:cubicBezTo>
                <a:cubicBezTo>
                  <a:pt x="347" y="502"/>
                  <a:pt x="347" y="502"/>
                  <a:pt x="347" y="502"/>
                </a:cubicBezTo>
                <a:cubicBezTo>
                  <a:pt x="351" y="502"/>
                  <a:pt x="354" y="499"/>
                  <a:pt x="354" y="495"/>
                </a:cubicBezTo>
                <a:close/>
                <a:moveTo>
                  <a:pt x="364" y="219"/>
                </a:moveTo>
                <a:cubicBezTo>
                  <a:pt x="365" y="215"/>
                  <a:pt x="363" y="212"/>
                  <a:pt x="359" y="211"/>
                </a:cubicBezTo>
                <a:cubicBezTo>
                  <a:pt x="355" y="210"/>
                  <a:pt x="351" y="213"/>
                  <a:pt x="350" y="216"/>
                </a:cubicBezTo>
                <a:cubicBezTo>
                  <a:pt x="350"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7" y="57"/>
                  <a:pt x="116" y="67"/>
                  <a:pt x="130" y="80"/>
                </a:cubicBezTo>
                <a:cubicBezTo>
                  <a:pt x="130" y="80"/>
                  <a:pt x="132" y="81"/>
                  <a:pt x="134" y="83"/>
                </a:cubicBezTo>
                <a:cubicBezTo>
                  <a:pt x="196" y="134"/>
                  <a:pt x="211"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9"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1" name="Oval 30"/>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1" name="Freeform 112"/>
          <p:cNvSpPr>
            <a:spLocks noEditPoints="1"/>
          </p:cNvSpPr>
          <p:nvPr/>
        </p:nvSpPr>
        <p:spPr bwMode="auto">
          <a:xfrm>
            <a:off x="10157917" y="3274470"/>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0" name="Oval 2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3" name="Freeform 114"/>
          <p:cNvSpPr>
            <a:spLocks noEditPoints="1"/>
          </p:cNvSpPr>
          <p:nvPr/>
        </p:nvSpPr>
        <p:spPr bwMode="auto">
          <a:xfrm>
            <a:off x="8448859" y="1742620"/>
            <a:ext cx="565953" cy="609468"/>
          </a:xfrm>
          <a:custGeom>
            <a:avLst/>
            <a:gdLst>
              <a:gd name="T0" fmla="*/ 442 w 548"/>
              <a:gd name="T1" fmla="*/ 53 h 591"/>
              <a:gd name="T2" fmla="*/ 413 w 548"/>
              <a:gd name="T3" fmla="*/ 0 h 591"/>
              <a:gd name="T4" fmla="*/ 384 w 548"/>
              <a:gd name="T5" fmla="*/ 53 h 591"/>
              <a:gd name="T6" fmla="*/ 163 w 548"/>
              <a:gd name="T7" fmla="*/ 29 h 591"/>
              <a:gd name="T8" fmla="*/ 105 w 548"/>
              <a:gd name="T9" fmla="*/ 29 h 591"/>
              <a:gd name="T10" fmla="*/ 7 w 548"/>
              <a:gd name="T11" fmla="*/ 53 h 591"/>
              <a:gd name="T12" fmla="*/ 0 w 548"/>
              <a:gd name="T13" fmla="*/ 584 h 591"/>
              <a:gd name="T14" fmla="*/ 541 w 548"/>
              <a:gd name="T15" fmla="*/ 591 h 591"/>
              <a:gd name="T16" fmla="*/ 548 w 548"/>
              <a:gd name="T17" fmla="*/ 60 h 591"/>
              <a:gd name="T18" fmla="*/ 398 w 548"/>
              <a:gd name="T19" fmla="*/ 29 h 591"/>
              <a:gd name="T20" fmla="*/ 428 w 548"/>
              <a:gd name="T21" fmla="*/ 29 h 591"/>
              <a:gd name="T22" fmla="*/ 413 w 548"/>
              <a:gd name="T23" fmla="*/ 106 h 591"/>
              <a:gd name="T24" fmla="*/ 398 w 548"/>
              <a:gd name="T25" fmla="*/ 29 h 591"/>
              <a:gd name="T26" fmla="*/ 134 w 548"/>
              <a:gd name="T27" fmla="*/ 14 h 591"/>
              <a:gd name="T28" fmla="*/ 149 w 548"/>
              <a:gd name="T29" fmla="*/ 92 h 591"/>
              <a:gd name="T30" fmla="*/ 119 w 548"/>
              <a:gd name="T31" fmla="*/ 92 h 591"/>
              <a:gd name="T32" fmla="*/ 105 w 548"/>
              <a:gd name="T33" fmla="*/ 67 h 591"/>
              <a:gd name="T34" fmla="*/ 134 w 548"/>
              <a:gd name="T35" fmla="*/ 120 h 591"/>
              <a:gd name="T36" fmla="*/ 163 w 548"/>
              <a:gd name="T37" fmla="*/ 67 h 591"/>
              <a:gd name="T38" fmla="*/ 384 w 548"/>
              <a:gd name="T39" fmla="*/ 92 h 591"/>
              <a:gd name="T40" fmla="*/ 442 w 548"/>
              <a:gd name="T41" fmla="*/ 92 h 591"/>
              <a:gd name="T42" fmla="*/ 534 w 548"/>
              <a:gd name="T43" fmla="*/ 67 h 591"/>
              <a:gd name="T44" fmla="*/ 14 w 548"/>
              <a:gd name="T45" fmla="*/ 177 h 591"/>
              <a:gd name="T46" fmla="*/ 105 w 548"/>
              <a:gd name="T47" fmla="*/ 67 h 591"/>
              <a:gd name="T48" fmla="*/ 14 w 548"/>
              <a:gd name="T49" fmla="*/ 191 h 591"/>
              <a:gd name="T50" fmla="*/ 534 w 548"/>
              <a:gd name="T51" fmla="*/ 577 h 591"/>
              <a:gd name="T52" fmla="*/ 436 w 548"/>
              <a:gd name="T53" fmla="*/ 260 h 591"/>
              <a:gd name="T54" fmla="*/ 223 w 548"/>
              <a:gd name="T55" fmla="*/ 521 h 591"/>
              <a:gd name="T56" fmla="*/ 218 w 548"/>
              <a:gd name="T57" fmla="*/ 520 h 591"/>
              <a:gd name="T58" fmla="*/ 113 w 548"/>
              <a:gd name="T59" fmla="*/ 417 h 591"/>
              <a:gd name="T60" fmla="*/ 221 w 548"/>
              <a:gd name="T61" fmla="*/ 504 h 591"/>
              <a:gd name="T62" fmla="*/ 435 w 548"/>
              <a:gd name="T63" fmla="*/ 25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91">
                <a:moveTo>
                  <a:pt x="541" y="53"/>
                </a:moveTo>
                <a:cubicBezTo>
                  <a:pt x="442" y="53"/>
                  <a:pt x="442" y="53"/>
                  <a:pt x="442" y="53"/>
                </a:cubicBezTo>
                <a:cubicBezTo>
                  <a:pt x="442" y="29"/>
                  <a:pt x="442" y="29"/>
                  <a:pt x="442" y="29"/>
                </a:cubicBezTo>
                <a:cubicBezTo>
                  <a:pt x="442" y="13"/>
                  <a:pt x="429" y="0"/>
                  <a:pt x="413" y="0"/>
                </a:cubicBezTo>
                <a:cubicBezTo>
                  <a:pt x="397" y="0"/>
                  <a:pt x="384" y="13"/>
                  <a:pt x="384" y="29"/>
                </a:cubicBezTo>
                <a:cubicBezTo>
                  <a:pt x="384" y="53"/>
                  <a:pt x="384" y="53"/>
                  <a:pt x="384" y="53"/>
                </a:cubicBezTo>
                <a:cubicBezTo>
                  <a:pt x="163" y="53"/>
                  <a:pt x="163" y="53"/>
                  <a:pt x="163" y="53"/>
                </a:cubicBezTo>
                <a:cubicBezTo>
                  <a:pt x="163" y="29"/>
                  <a:pt x="163" y="29"/>
                  <a:pt x="163" y="29"/>
                </a:cubicBezTo>
                <a:cubicBezTo>
                  <a:pt x="163" y="13"/>
                  <a:pt x="150" y="0"/>
                  <a:pt x="134" y="0"/>
                </a:cubicBezTo>
                <a:cubicBezTo>
                  <a:pt x="118" y="0"/>
                  <a:pt x="105" y="13"/>
                  <a:pt x="105" y="29"/>
                </a:cubicBezTo>
                <a:cubicBezTo>
                  <a:pt x="105" y="53"/>
                  <a:pt x="105" y="53"/>
                  <a:pt x="105" y="53"/>
                </a:cubicBezTo>
                <a:cubicBezTo>
                  <a:pt x="7" y="53"/>
                  <a:pt x="7" y="53"/>
                  <a:pt x="7" y="53"/>
                </a:cubicBezTo>
                <a:cubicBezTo>
                  <a:pt x="3" y="53"/>
                  <a:pt x="0" y="56"/>
                  <a:pt x="0" y="60"/>
                </a:cubicBezTo>
                <a:cubicBezTo>
                  <a:pt x="0" y="584"/>
                  <a:pt x="0" y="584"/>
                  <a:pt x="0" y="584"/>
                </a:cubicBezTo>
                <a:cubicBezTo>
                  <a:pt x="0" y="587"/>
                  <a:pt x="3" y="591"/>
                  <a:pt x="7" y="591"/>
                </a:cubicBezTo>
                <a:cubicBezTo>
                  <a:pt x="541" y="591"/>
                  <a:pt x="541" y="591"/>
                  <a:pt x="541" y="591"/>
                </a:cubicBezTo>
                <a:cubicBezTo>
                  <a:pt x="544" y="591"/>
                  <a:pt x="548" y="587"/>
                  <a:pt x="548" y="584"/>
                </a:cubicBezTo>
                <a:cubicBezTo>
                  <a:pt x="548" y="60"/>
                  <a:pt x="548" y="60"/>
                  <a:pt x="548" y="60"/>
                </a:cubicBezTo>
                <a:cubicBezTo>
                  <a:pt x="548" y="56"/>
                  <a:pt x="544" y="53"/>
                  <a:pt x="541" y="53"/>
                </a:cubicBezTo>
                <a:close/>
                <a:moveTo>
                  <a:pt x="398" y="29"/>
                </a:moveTo>
                <a:cubicBezTo>
                  <a:pt x="398" y="20"/>
                  <a:pt x="405" y="14"/>
                  <a:pt x="413" y="14"/>
                </a:cubicBezTo>
                <a:cubicBezTo>
                  <a:pt x="422" y="14"/>
                  <a:pt x="428" y="20"/>
                  <a:pt x="428" y="29"/>
                </a:cubicBezTo>
                <a:cubicBezTo>
                  <a:pt x="428" y="92"/>
                  <a:pt x="428" y="92"/>
                  <a:pt x="428" y="92"/>
                </a:cubicBezTo>
                <a:cubicBezTo>
                  <a:pt x="428" y="100"/>
                  <a:pt x="422" y="106"/>
                  <a:pt x="413" y="106"/>
                </a:cubicBezTo>
                <a:cubicBezTo>
                  <a:pt x="405" y="106"/>
                  <a:pt x="398" y="100"/>
                  <a:pt x="398" y="92"/>
                </a:cubicBezTo>
                <a:lnTo>
                  <a:pt x="398" y="29"/>
                </a:lnTo>
                <a:close/>
                <a:moveTo>
                  <a:pt x="119" y="29"/>
                </a:moveTo>
                <a:cubicBezTo>
                  <a:pt x="119" y="20"/>
                  <a:pt x="126" y="14"/>
                  <a:pt x="134" y="14"/>
                </a:cubicBezTo>
                <a:cubicBezTo>
                  <a:pt x="142" y="14"/>
                  <a:pt x="149" y="20"/>
                  <a:pt x="149" y="29"/>
                </a:cubicBezTo>
                <a:cubicBezTo>
                  <a:pt x="149" y="92"/>
                  <a:pt x="149" y="92"/>
                  <a:pt x="149" y="92"/>
                </a:cubicBezTo>
                <a:cubicBezTo>
                  <a:pt x="149" y="100"/>
                  <a:pt x="142" y="106"/>
                  <a:pt x="134" y="106"/>
                </a:cubicBezTo>
                <a:cubicBezTo>
                  <a:pt x="126" y="106"/>
                  <a:pt x="119" y="100"/>
                  <a:pt x="119" y="92"/>
                </a:cubicBezTo>
                <a:lnTo>
                  <a:pt x="119" y="29"/>
                </a:lnTo>
                <a:close/>
                <a:moveTo>
                  <a:pt x="105" y="67"/>
                </a:moveTo>
                <a:cubicBezTo>
                  <a:pt x="105" y="92"/>
                  <a:pt x="105" y="92"/>
                  <a:pt x="105" y="92"/>
                </a:cubicBezTo>
                <a:cubicBezTo>
                  <a:pt x="105" y="107"/>
                  <a:pt x="118" y="120"/>
                  <a:pt x="134" y="120"/>
                </a:cubicBezTo>
                <a:cubicBezTo>
                  <a:pt x="150" y="120"/>
                  <a:pt x="163" y="107"/>
                  <a:pt x="163" y="92"/>
                </a:cubicBezTo>
                <a:cubicBezTo>
                  <a:pt x="163" y="67"/>
                  <a:pt x="163" y="67"/>
                  <a:pt x="163" y="67"/>
                </a:cubicBezTo>
                <a:cubicBezTo>
                  <a:pt x="384" y="67"/>
                  <a:pt x="384" y="67"/>
                  <a:pt x="384" y="67"/>
                </a:cubicBezTo>
                <a:cubicBezTo>
                  <a:pt x="384" y="92"/>
                  <a:pt x="384" y="92"/>
                  <a:pt x="384" y="92"/>
                </a:cubicBezTo>
                <a:cubicBezTo>
                  <a:pt x="384" y="107"/>
                  <a:pt x="397" y="120"/>
                  <a:pt x="413" y="120"/>
                </a:cubicBezTo>
                <a:cubicBezTo>
                  <a:pt x="429" y="120"/>
                  <a:pt x="442" y="107"/>
                  <a:pt x="442" y="92"/>
                </a:cubicBezTo>
                <a:cubicBezTo>
                  <a:pt x="442" y="67"/>
                  <a:pt x="442" y="67"/>
                  <a:pt x="442" y="67"/>
                </a:cubicBezTo>
                <a:cubicBezTo>
                  <a:pt x="534" y="67"/>
                  <a:pt x="534" y="67"/>
                  <a:pt x="534" y="67"/>
                </a:cubicBezTo>
                <a:cubicBezTo>
                  <a:pt x="534" y="177"/>
                  <a:pt x="534" y="177"/>
                  <a:pt x="534" y="177"/>
                </a:cubicBezTo>
                <a:cubicBezTo>
                  <a:pt x="14" y="177"/>
                  <a:pt x="14" y="177"/>
                  <a:pt x="14" y="177"/>
                </a:cubicBezTo>
                <a:cubicBezTo>
                  <a:pt x="14" y="67"/>
                  <a:pt x="14" y="67"/>
                  <a:pt x="14" y="67"/>
                </a:cubicBezTo>
                <a:lnTo>
                  <a:pt x="105" y="67"/>
                </a:lnTo>
                <a:close/>
                <a:moveTo>
                  <a:pt x="14" y="577"/>
                </a:moveTo>
                <a:cubicBezTo>
                  <a:pt x="14" y="191"/>
                  <a:pt x="14" y="191"/>
                  <a:pt x="14" y="191"/>
                </a:cubicBezTo>
                <a:cubicBezTo>
                  <a:pt x="534" y="191"/>
                  <a:pt x="534" y="191"/>
                  <a:pt x="534" y="191"/>
                </a:cubicBezTo>
                <a:cubicBezTo>
                  <a:pt x="534" y="577"/>
                  <a:pt x="534" y="577"/>
                  <a:pt x="534" y="577"/>
                </a:cubicBezTo>
                <a:lnTo>
                  <a:pt x="14" y="577"/>
                </a:lnTo>
                <a:close/>
                <a:moveTo>
                  <a:pt x="436" y="260"/>
                </a:moveTo>
                <a:cubicBezTo>
                  <a:pt x="228" y="519"/>
                  <a:pt x="228" y="519"/>
                  <a:pt x="228" y="519"/>
                </a:cubicBezTo>
                <a:cubicBezTo>
                  <a:pt x="226" y="520"/>
                  <a:pt x="225" y="521"/>
                  <a:pt x="223" y="521"/>
                </a:cubicBezTo>
                <a:cubicBezTo>
                  <a:pt x="223" y="521"/>
                  <a:pt x="222" y="521"/>
                  <a:pt x="222" y="521"/>
                </a:cubicBezTo>
                <a:cubicBezTo>
                  <a:pt x="221" y="521"/>
                  <a:pt x="219" y="521"/>
                  <a:pt x="218" y="520"/>
                </a:cubicBezTo>
                <a:cubicBezTo>
                  <a:pt x="114" y="427"/>
                  <a:pt x="114" y="427"/>
                  <a:pt x="114" y="427"/>
                </a:cubicBezTo>
                <a:cubicBezTo>
                  <a:pt x="111" y="424"/>
                  <a:pt x="111" y="420"/>
                  <a:pt x="113" y="417"/>
                </a:cubicBezTo>
                <a:cubicBezTo>
                  <a:pt x="116" y="414"/>
                  <a:pt x="120" y="414"/>
                  <a:pt x="123" y="416"/>
                </a:cubicBezTo>
                <a:cubicBezTo>
                  <a:pt x="221" y="504"/>
                  <a:pt x="221" y="504"/>
                  <a:pt x="221" y="504"/>
                </a:cubicBezTo>
                <a:cubicBezTo>
                  <a:pt x="425" y="251"/>
                  <a:pt x="425" y="251"/>
                  <a:pt x="425" y="251"/>
                </a:cubicBezTo>
                <a:cubicBezTo>
                  <a:pt x="427" y="248"/>
                  <a:pt x="432" y="248"/>
                  <a:pt x="435" y="250"/>
                </a:cubicBezTo>
                <a:cubicBezTo>
                  <a:pt x="438" y="252"/>
                  <a:pt x="438" y="257"/>
                  <a:pt x="436" y="2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5" name="Oval 34"/>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Freeform 116"/>
          <p:cNvSpPr>
            <a:spLocks noEditPoints="1"/>
          </p:cNvSpPr>
          <p:nvPr/>
        </p:nvSpPr>
        <p:spPr bwMode="auto">
          <a:xfrm>
            <a:off x="6737141" y="1742620"/>
            <a:ext cx="543267" cy="609468"/>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6" name="Oval 35"/>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Freeform 117"/>
          <p:cNvSpPr>
            <a:spLocks noEditPoints="1"/>
          </p:cNvSpPr>
          <p:nvPr/>
        </p:nvSpPr>
        <p:spPr bwMode="auto">
          <a:xfrm>
            <a:off x="5014678" y="1742620"/>
            <a:ext cx="540879" cy="609468"/>
          </a:xfrm>
          <a:custGeom>
            <a:avLst/>
            <a:gdLst>
              <a:gd name="T0" fmla="*/ 430 w 524"/>
              <a:gd name="T1" fmla="*/ 53 h 591"/>
              <a:gd name="T2" fmla="*/ 402 w 524"/>
              <a:gd name="T3" fmla="*/ 0 h 591"/>
              <a:gd name="T4" fmla="*/ 373 w 524"/>
              <a:gd name="T5" fmla="*/ 53 h 591"/>
              <a:gd name="T6" fmla="*/ 151 w 524"/>
              <a:gd name="T7" fmla="*/ 29 h 591"/>
              <a:gd name="T8" fmla="*/ 93 w 524"/>
              <a:gd name="T9" fmla="*/ 29 h 591"/>
              <a:gd name="T10" fmla="*/ 7 w 524"/>
              <a:gd name="T11" fmla="*/ 53 h 591"/>
              <a:gd name="T12" fmla="*/ 0 w 524"/>
              <a:gd name="T13" fmla="*/ 584 h 591"/>
              <a:gd name="T14" fmla="*/ 517 w 524"/>
              <a:gd name="T15" fmla="*/ 591 h 591"/>
              <a:gd name="T16" fmla="*/ 524 w 524"/>
              <a:gd name="T17" fmla="*/ 60 h 591"/>
              <a:gd name="T18" fmla="*/ 387 w 524"/>
              <a:gd name="T19" fmla="*/ 29 h 591"/>
              <a:gd name="T20" fmla="*/ 416 w 524"/>
              <a:gd name="T21" fmla="*/ 29 h 591"/>
              <a:gd name="T22" fmla="*/ 402 w 524"/>
              <a:gd name="T23" fmla="*/ 107 h 591"/>
              <a:gd name="T24" fmla="*/ 387 w 524"/>
              <a:gd name="T25" fmla="*/ 29 h 591"/>
              <a:gd name="T26" fmla="*/ 122 w 524"/>
              <a:gd name="T27" fmla="*/ 14 h 591"/>
              <a:gd name="T28" fmla="*/ 137 w 524"/>
              <a:gd name="T29" fmla="*/ 92 h 591"/>
              <a:gd name="T30" fmla="*/ 107 w 524"/>
              <a:gd name="T31" fmla="*/ 92 h 591"/>
              <a:gd name="T32" fmla="*/ 93 w 524"/>
              <a:gd name="T33" fmla="*/ 67 h 591"/>
              <a:gd name="T34" fmla="*/ 122 w 524"/>
              <a:gd name="T35" fmla="*/ 121 h 591"/>
              <a:gd name="T36" fmla="*/ 151 w 524"/>
              <a:gd name="T37" fmla="*/ 67 h 591"/>
              <a:gd name="T38" fmla="*/ 373 w 524"/>
              <a:gd name="T39" fmla="*/ 92 h 591"/>
              <a:gd name="T40" fmla="*/ 430 w 524"/>
              <a:gd name="T41" fmla="*/ 92 h 591"/>
              <a:gd name="T42" fmla="*/ 510 w 524"/>
              <a:gd name="T43" fmla="*/ 67 h 591"/>
              <a:gd name="T44" fmla="*/ 14 w 524"/>
              <a:gd name="T45" fmla="*/ 163 h 591"/>
              <a:gd name="T46" fmla="*/ 93 w 524"/>
              <a:gd name="T47" fmla="*/ 67 h 591"/>
              <a:gd name="T48" fmla="*/ 14 w 524"/>
              <a:gd name="T49" fmla="*/ 177 h 591"/>
              <a:gd name="T50" fmla="*/ 510 w 524"/>
              <a:gd name="T51" fmla="*/ 577 h 591"/>
              <a:gd name="T52" fmla="*/ 175 w 524"/>
              <a:gd name="T53" fmla="*/ 256 h 591"/>
              <a:gd name="T54" fmla="*/ 168 w 524"/>
              <a:gd name="T55" fmla="*/ 522 h 591"/>
              <a:gd name="T56" fmla="*/ 161 w 524"/>
              <a:gd name="T57" fmla="*/ 279 h 591"/>
              <a:gd name="T58" fmla="*/ 81 w 524"/>
              <a:gd name="T59" fmla="*/ 306 h 591"/>
              <a:gd name="T60" fmla="*/ 162 w 524"/>
              <a:gd name="T61" fmla="*/ 254 h 591"/>
              <a:gd name="T62" fmla="*/ 175 w 524"/>
              <a:gd name="T63" fmla="*/ 256 h 591"/>
              <a:gd name="T64" fmla="*/ 420 w 524"/>
              <a:gd name="T65" fmla="*/ 514 h 591"/>
              <a:gd name="T66" fmla="*/ 247 w 524"/>
              <a:gd name="T67" fmla="*/ 512 h 591"/>
              <a:gd name="T68" fmla="*/ 265 w 524"/>
              <a:gd name="T69" fmla="*/ 458 h 591"/>
              <a:gd name="T70" fmla="*/ 363 w 524"/>
              <a:gd name="T71" fmla="*/ 385 h 591"/>
              <a:gd name="T72" fmla="*/ 335 w 524"/>
              <a:gd name="T73" fmla="*/ 260 h 591"/>
              <a:gd name="T74" fmla="*/ 257 w 524"/>
              <a:gd name="T75" fmla="*/ 348 h 591"/>
              <a:gd name="T76" fmla="*/ 270 w 524"/>
              <a:gd name="T77" fmla="*/ 276 h 591"/>
              <a:gd name="T78" fmla="*/ 415 w 524"/>
              <a:gd name="T79" fmla="*/ 318 h 591"/>
              <a:gd name="T80" fmla="*/ 343 w 524"/>
              <a:gd name="T81" fmla="*/ 415 h 591"/>
              <a:gd name="T82" fmla="*/ 261 w 524"/>
              <a:gd name="T83" fmla="*/ 500 h 591"/>
              <a:gd name="T84" fmla="*/ 427 w 524"/>
              <a:gd name="T85" fmla="*/ 50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4" h="591">
                <a:moveTo>
                  <a:pt x="517"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7" y="591"/>
                  <a:pt x="517" y="591"/>
                  <a:pt x="517" y="591"/>
                </a:cubicBezTo>
                <a:cubicBezTo>
                  <a:pt x="521" y="591"/>
                  <a:pt x="524" y="588"/>
                  <a:pt x="524" y="584"/>
                </a:cubicBezTo>
                <a:cubicBezTo>
                  <a:pt x="524" y="60"/>
                  <a:pt x="524" y="60"/>
                  <a:pt x="524" y="60"/>
                </a:cubicBezTo>
                <a:cubicBezTo>
                  <a:pt x="524" y="56"/>
                  <a:pt x="521" y="53"/>
                  <a:pt x="517"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93" y="67"/>
                </a:move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0" y="67"/>
                  <a:pt x="510" y="67"/>
                  <a:pt x="510" y="67"/>
                </a:cubicBezTo>
                <a:cubicBezTo>
                  <a:pt x="510" y="163"/>
                  <a:pt x="510" y="163"/>
                  <a:pt x="510" y="163"/>
                </a:cubicBezTo>
                <a:cubicBezTo>
                  <a:pt x="14" y="163"/>
                  <a:pt x="14" y="163"/>
                  <a:pt x="14" y="163"/>
                </a:cubicBezTo>
                <a:cubicBezTo>
                  <a:pt x="14" y="67"/>
                  <a:pt x="14" y="67"/>
                  <a:pt x="14" y="67"/>
                </a:cubicBezTo>
                <a:lnTo>
                  <a:pt x="93" y="67"/>
                </a:lnTo>
                <a:close/>
                <a:moveTo>
                  <a:pt x="14" y="577"/>
                </a:moveTo>
                <a:cubicBezTo>
                  <a:pt x="14" y="177"/>
                  <a:pt x="14" y="177"/>
                  <a:pt x="14" y="177"/>
                </a:cubicBezTo>
                <a:cubicBezTo>
                  <a:pt x="510" y="177"/>
                  <a:pt x="510" y="177"/>
                  <a:pt x="510" y="177"/>
                </a:cubicBezTo>
                <a:cubicBezTo>
                  <a:pt x="510" y="577"/>
                  <a:pt x="510" y="577"/>
                  <a:pt x="510" y="577"/>
                </a:cubicBezTo>
                <a:lnTo>
                  <a:pt x="14" y="577"/>
                </a:lnTo>
                <a:close/>
                <a:moveTo>
                  <a:pt x="175" y="256"/>
                </a:moveTo>
                <a:cubicBezTo>
                  <a:pt x="175" y="515"/>
                  <a:pt x="175" y="515"/>
                  <a:pt x="175" y="515"/>
                </a:cubicBezTo>
                <a:cubicBezTo>
                  <a:pt x="175" y="519"/>
                  <a:pt x="172" y="522"/>
                  <a:pt x="168" y="522"/>
                </a:cubicBezTo>
                <a:cubicBezTo>
                  <a:pt x="165" y="522"/>
                  <a:pt x="161" y="519"/>
                  <a:pt x="161" y="515"/>
                </a:cubicBezTo>
                <a:cubicBezTo>
                  <a:pt x="161" y="279"/>
                  <a:pt x="161" y="279"/>
                  <a:pt x="161" y="279"/>
                </a:cubicBezTo>
                <a:cubicBezTo>
                  <a:pt x="142" y="299"/>
                  <a:pt x="108" y="313"/>
                  <a:pt x="88" y="313"/>
                </a:cubicBezTo>
                <a:cubicBezTo>
                  <a:pt x="85" y="313"/>
                  <a:pt x="81" y="310"/>
                  <a:pt x="81" y="306"/>
                </a:cubicBezTo>
                <a:cubicBezTo>
                  <a:pt x="81" y="303"/>
                  <a:pt x="85" y="299"/>
                  <a:pt x="88" y="299"/>
                </a:cubicBezTo>
                <a:cubicBezTo>
                  <a:pt x="109" y="299"/>
                  <a:pt x="155" y="276"/>
                  <a:pt x="162" y="254"/>
                </a:cubicBezTo>
                <a:cubicBezTo>
                  <a:pt x="163" y="251"/>
                  <a:pt x="166" y="249"/>
                  <a:pt x="169" y="250"/>
                </a:cubicBezTo>
                <a:cubicBezTo>
                  <a:pt x="173" y="250"/>
                  <a:pt x="175" y="253"/>
                  <a:pt x="175" y="256"/>
                </a:cubicBezTo>
                <a:close/>
                <a:moveTo>
                  <a:pt x="427" y="507"/>
                </a:moveTo>
                <a:cubicBezTo>
                  <a:pt x="427" y="511"/>
                  <a:pt x="424" y="514"/>
                  <a:pt x="420" y="514"/>
                </a:cubicBezTo>
                <a:cubicBezTo>
                  <a:pt x="253" y="514"/>
                  <a:pt x="253" y="514"/>
                  <a:pt x="253" y="514"/>
                </a:cubicBezTo>
                <a:cubicBezTo>
                  <a:pt x="251" y="514"/>
                  <a:pt x="249" y="513"/>
                  <a:pt x="247" y="512"/>
                </a:cubicBezTo>
                <a:cubicBezTo>
                  <a:pt x="246" y="510"/>
                  <a:pt x="245" y="508"/>
                  <a:pt x="246" y="506"/>
                </a:cubicBezTo>
                <a:cubicBezTo>
                  <a:pt x="246" y="505"/>
                  <a:pt x="250" y="475"/>
                  <a:pt x="265" y="458"/>
                </a:cubicBezTo>
                <a:cubicBezTo>
                  <a:pt x="287" y="433"/>
                  <a:pt x="313" y="417"/>
                  <a:pt x="336" y="403"/>
                </a:cubicBezTo>
                <a:cubicBezTo>
                  <a:pt x="346" y="397"/>
                  <a:pt x="356" y="391"/>
                  <a:pt x="363" y="385"/>
                </a:cubicBezTo>
                <a:cubicBezTo>
                  <a:pt x="388" y="368"/>
                  <a:pt x="401" y="343"/>
                  <a:pt x="401" y="318"/>
                </a:cubicBezTo>
                <a:cubicBezTo>
                  <a:pt x="401" y="312"/>
                  <a:pt x="399" y="260"/>
                  <a:pt x="335" y="260"/>
                </a:cubicBezTo>
                <a:cubicBezTo>
                  <a:pt x="318" y="260"/>
                  <a:pt x="264" y="266"/>
                  <a:pt x="264" y="341"/>
                </a:cubicBezTo>
                <a:cubicBezTo>
                  <a:pt x="264" y="345"/>
                  <a:pt x="261" y="348"/>
                  <a:pt x="257" y="348"/>
                </a:cubicBezTo>
                <a:cubicBezTo>
                  <a:pt x="253" y="348"/>
                  <a:pt x="250" y="345"/>
                  <a:pt x="250" y="341"/>
                </a:cubicBezTo>
                <a:cubicBezTo>
                  <a:pt x="250" y="315"/>
                  <a:pt x="257" y="293"/>
                  <a:pt x="270" y="276"/>
                </a:cubicBezTo>
                <a:cubicBezTo>
                  <a:pt x="285" y="256"/>
                  <a:pt x="307" y="246"/>
                  <a:pt x="335" y="246"/>
                </a:cubicBezTo>
                <a:cubicBezTo>
                  <a:pt x="398" y="246"/>
                  <a:pt x="415" y="291"/>
                  <a:pt x="415" y="318"/>
                </a:cubicBezTo>
                <a:cubicBezTo>
                  <a:pt x="415" y="348"/>
                  <a:pt x="399" y="376"/>
                  <a:pt x="372" y="397"/>
                </a:cubicBezTo>
                <a:cubicBezTo>
                  <a:pt x="363" y="403"/>
                  <a:pt x="354" y="409"/>
                  <a:pt x="343" y="415"/>
                </a:cubicBezTo>
                <a:cubicBezTo>
                  <a:pt x="321" y="429"/>
                  <a:pt x="296" y="444"/>
                  <a:pt x="276" y="467"/>
                </a:cubicBezTo>
                <a:cubicBezTo>
                  <a:pt x="267" y="476"/>
                  <a:pt x="263" y="491"/>
                  <a:pt x="261" y="500"/>
                </a:cubicBezTo>
                <a:cubicBezTo>
                  <a:pt x="420" y="500"/>
                  <a:pt x="420" y="500"/>
                  <a:pt x="420" y="500"/>
                </a:cubicBezTo>
                <a:cubicBezTo>
                  <a:pt x="424" y="500"/>
                  <a:pt x="427" y="503"/>
                  <a:pt x="427" y="50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8" name="Oval 2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8" name="Freeform 135"/>
          <p:cNvSpPr>
            <a:spLocks noEditPoints="1"/>
          </p:cNvSpPr>
          <p:nvPr/>
        </p:nvSpPr>
        <p:spPr bwMode="auto">
          <a:xfrm>
            <a:off x="1536049" y="3333508"/>
            <a:ext cx="604697" cy="548640"/>
          </a:xfrm>
          <a:custGeom>
            <a:avLst/>
            <a:gdLst>
              <a:gd name="T0" fmla="*/ 474 w 586"/>
              <a:gd name="T1" fmla="*/ 532 h 532"/>
              <a:gd name="T2" fmla="*/ 411 w 586"/>
              <a:gd name="T3" fmla="*/ 468 h 532"/>
              <a:gd name="T4" fmla="*/ 474 w 586"/>
              <a:gd name="T5" fmla="*/ 404 h 532"/>
              <a:gd name="T6" fmla="*/ 538 w 586"/>
              <a:gd name="T7" fmla="*/ 468 h 532"/>
              <a:gd name="T8" fmla="*/ 474 w 586"/>
              <a:gd name="T9" fmla="*/ 532 h 532"/>
              <a:gd name="T10" fmla="*/ 474 w 586"/>
              <a:gd name="T11" fmla="*/ 418 h 532"/>
              <a:gd name="T12" fmla="*/ 425 w 586"/>
              <a:gd name="T13" fmla="*/ 468 h 532"/>
              <a:gd name="T14" fmla="*/ 474 w 586"/>
              <a:gd name="T15" fmla="*/ 518 h 532"/>
              <a:gd name="T16" fmla="*/ 524 w 586"/>
              <a:gd name="T17" fmla="*/ 468 h 532"/>
              <a:gd name="T18" fmla="*/ 474 w 586"/>
              <a:gd name="T19" fmla="*/ 418 h 532"/>
              <a:gd name="T20" fmla="*/ 180 w 586"/>
              <a:gd name="T21" fmla="*/ 532 h 532"/>
              <a:gd name="T22" fmla="*/ 116 w 586"/>
              <a:gd name="T23" fmla="*/ 468 h 532"/>
              <a:gd name="T24" fmla="*/ 180 w 586"/>
              <a:gd name="T25" fmla="*/ 404 h 532"/>
              <a:gd name="T26" fmla="*/ 244 w 586"/>
              <a:gd name="T27" fmla="*/ 468 h 532"/>
              <a:gd name="T28" fmla="*/ 180 w 586"/>
              <a:gd name="T29" fmla="*/ 532 h 532"/>
              <a:gd name="T30" fmla="*/ 180 w 586"/>
              <a:gd name="T31" fmla="*/ 418 h 532"/>
              <a:gd name="T32" fmla="*/ 130 w 586"/>
              <a:gd name="T33" fmla="*/ 468 h 532"/>
              <a:gd name="T34" fmla="*/ 180 w 586"/>
              <a:gd name="T35" fmla="*/ 518 h 532"/>
              <a:gd name="T36" fmla="*/ 230 w 586"/>
              <a:gd name="T37" fmla="*/ 468 h 532"/>
              <a:gd name="T38" fmla="*/ 180 w 586"/>
              <a:gd name="T39" fmla="*/ 418 h 532"/>
              <a:gd name="T40" fmla="*/ 140 w 586"/>
              <a:gd name="T41" fmla="*/ 389 h 532"/>
              <a:gd name="T42" fmla="*/ 106 w 586"/>
              <a:gd name="T43" fmla="*/ 360 h 532"/>
              <a:gd name="T44" fmla="*/ 69 w 586"/>
              <a:gd name="T45" fmla="*/ 67 h 532"/>
              <a:gd name="T46" fmla="*/ 34 w 586"/>
              <a:gd name="T47" fmla="*/ 67 h 532"/>
              <a:gd name="T48" fmla="*/ 0 w 586"/>
              <a:gd name="T49" fmla="*/ 33 h 532"/>
              <a:gd name="T50" fmla="*/ 34 w 586"/>
              <a:gd name="T51" fmla="*/ 0 h 532"/>
              <a:gd name="T52" fmla="*/ 99 w 586"/>
              <a:gd name="T53" fmla="*/ 0 h 532"/>
              <a:gd name="T54" fmla="*/ 132 w 586"/>
              <a:gd name="T55" fmla="*/ 29 h 532"/>
              <a:gd name="T56" fmla="*/ 137 w 586"/>
              <a:gd name="T57" fmla="*/ 66 h 532"/>
              <a:gd name="T58" fmla="*/ 551 w 586"/>
              <a:gd name="T59" fmla="*/ 66 h 532"/>
              <a:gd name="T60" fmla="*/ 576 w 586"/>
              <a:gd name="T61" fmla="*/ 77 h 532"/>
              <a:gd name="T62" fmla="*/ 585 w 586"/>
              <a:gd name="T63" fmla="*/ 103 h 532"/>
              <a:gd name="T64" fmla="*/ 560 w 586"/>
              <a:gd name="T65" fmla="*/ 318 h 532"/>
              <a:gd name="T66" fmla="*/ 531 w 586"/>
              <a:gd name="T67" fmla="*/ 348 h 532"/>
              <a:gd name="T68" fmla="*/ 143 w 586"/>
              <a:gd name="T69" fmla="*/ 389 h 532"/>
              <a:gd name="T70" fmla="*/ 142 w 586"/>
              <a:gd name="T71" fmla="*/ 389 h 532"/>
              <a:gd name="T72" fmla="*/ 140 w 586"/>
              <a:gd name="T73" fmla="*/ 389 h 532"/>
              <a:gd name="T74" fmla="*/ 34 w 586"/>
              <a:gd name="T75" fmla="*/ 14 h 532"/>
              <a:gd name="T76" fmla="*/ 14 w 586"/>
              <a:gd name="T77" fmla="*/ 33 h 532"/>
              <a:gd name="T78" fmla="*/ 34 w 586"/>
              <a:gd name="T79" fmla="*/ 53 h 532"/>
              <a:gd name="T80" fmla="*/ 75 w 586"/>
              <a:gd name="T81" fmla="*/ 53 h 532"/>
              <a:gd name="T82" fmla="*/ 82 w 586"/>
              <a:gd name="T83" fmla="*/ 59 h 532"/>
              <a:gd name="T84" fmla="*/ 120 w 586"/>
              <a:gd name="T85" fmla="*/ 358 h 532"/>
              <a:gd name="T86" fmla="*/ 142 w 586"/>
              <a:gd name="T87" fmla="*/ 375 h 532"/>
              <a:gd name="T88" fmla="*/ 142 w 586"/>
              <a:gd name="T89" fmla="*/ 375 h 532"/>
              <a:gd name="T90" fmla="*/ 529 w 586"/>
              <a:gd name="T91" fmla="*/ 334 h 532"/>
              <a:gd name="T92" fmla="*/ 546 w 586"/>
              <a:gd name="T93" fmla="*/ 317 h 532"/>
              <a:gd name="T94" fmla="*/ 571 w 586"/>
              <a:gd name="T95" fmla="*/ 102 h 532"/>
              <a:gd name="T96" fmla="*/ 566 w 586"/>
              <a:gd name="T97" fmla="*/ 86 h 532"/>
              <a:gd name="T98" fmla="*/ 551 w 586"/>
              <a:gd name="T99" fmla="*/ 80 h 532"/>
              <a:gd name="T100" fmla="*/ 131 w 586"/>
              <a:gd name="T101" fmla="*/ 80 h 532"/>
              <a:gd name="T102" fmla="*/ 124 w 586"/>
              <a:gd name="T103" fmla="*/ 74 h 532"/>
              <a:gd name="T104" fmla="*/ 118 w 586"/>
              <a:gd name="T105" fmla="*/ 31 h 532"/>
              <a:gd name="T106" fmla="*/ 99 w 586"/>
              <a:gd name="T107" fmla="*/ 14 h 532"/>
              <a:gd name="T108" fmla="*/ 34 w 586"/>
              <a:gd name="T109" fmla="*/ 14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6" h="532">
                <a:moveTo>
                  <a:pt x="474" y="532"/>
                </a:moveTo>
                <a:cubicBezTo>
                  <a:pt x="439" y="532"/>
                  <a:pt x="411" y="503"/>
                  <a:pt x="411" y="468"/>
                </a:cubicBezTo>
                <a:cubicBezTo>
                  <a:pt x="411" y="433"/>
                  <a:pt x="439" y="404"/>
                  <a:pt x="474" y="404"/>
                </a:cubicBezTo>
                <a:cubicBezTo>
                  <a:pt x="510" y="404"/>
                  <a:pt x="538" y="433"/>
                  <a:pt x="538" y="468"/>
                </a:cubicBezTo>
                <a:cubicBezTo>
                  <a:pt x="538" y="503"/>
                  <a:pt x="510" y="532"/>
                  <a:pt x="474" y="532"/>
                </a:cubicBezTo>
                <a:close/>
                <a:moveTo>
                  <a:pt x="474" y="418"/>
                </a:moveTo>
                <a:cubicBezTo>
                  <a:pt x="447" y="418"/>
                  <a:pt x="425" y="441"/>
                  <a:pt x="425" y="468"/>
                </a:cubicBezTo>
                <a:cubicBezTo>
                  <a:pt x="425" y="496"/>
                  <a:pt x="447" y="518"/>
                  <a:pt x="474" y="518"/>
                </a:cubicBezTo>
                <a:cubicBezTo>
                  <a:pt x="502" y="518"/>
                  <a:pt x="524" y="496"/>
                  <a:pt x="524" y="468"/>
                </a:cubicBezTo>
                <a:cubicBezTo>
                  <a:pt x="524" y="441"/>
                  <a:pt x="502" y="418"/>
                  <a:pt x="474" y="418"/>
                </a:cubicBezTo>
                <a:close/>
                <a:moveTo>
                  <a:pt x="180" y="532"/>
                </a:moveTo>
                <a:cubicBezTo>
                  <a:pt x="145" y="532"/>
                  <a:pt x="116" y="503"/>
                  <a:pt x="116" y="468"/>
                </a:cubicBezTo>
                <a:cubicBezTo>
                  <a:pt x="116" y="433"/>
                  <a:pt x="145" y="404"/>
                  <a:pt x="180" y="404"/>
                </a:cubicBezTo>
                <a:cubicBezTo>
                  <a:pt x="215" y="404"/>
                  <a:pt x="244" y="433"/>
                  <a:pt x="244" y="468"/>
                </a:cubicBezTo>
                <a:cubicBezTo>
                  <a:pt x="244" y="503"/>
                  <a:pt x="215" y="532"/>
                  <a:pt x="180" y="532"/>
                </a:cubicBezTo>
                <a:close/>
                <a:moveTo>
                  <a:pt x="180" y="418"/>
                </a:moveTo>
                <a:cubicBezTo>
                  <a:pt x="153" y="418"/>
                  <a:pt x="130" y="441"/>
                  <a:pt x="130" y="468"/>
                </a:cubicBezTo>
                <a:cubicBezTo>
                  <a:pt x="130" y="496"/>
                  <a:pt x="153" y="518"/>
                  <a:pt x="180" y="518"/>
                </a:cubicBezTo>
                <a:cubicBezTo>
                  <a:pt x="208" y="518"/>
                  <a:pt x="230" y="496"/>
                  <a:pt x="230" y="468"/>
                </a:cubicBezTo>
                <a:cubicBezTo>
                  <a:pt x="230" y="441"/>
                  <a:pt x="208" y="418"/>
                  <a:pt x="180" y="418"/>
                </a:cubicBezTo>
                <a:close/>
                <a:moveTo>
                  <a:pt x="140" y="389"/>
                </a:moveTo>
                <a:cubicBezTo>
                  <a:pt x="123" y="389"/>
                  <a:pt x="108" y="376"/>
                  <a:pt x="106" y="360"/>
                </a:cubicBezTo>
                <a:cubicBezTo>
                  <a:pt x="69" y="67"/>
                  <a:pt x="69" y="67"/>
                  <a:pt x="69" y="67"/>
                </a:cubicBezTo>
                <a:cubicBezTo>
                  <a:pt x="34" y="67"/>
                  <a:pt x="34" y="67"/>
                  <a:pt x="34" y="67"/>
                </a:cubicBezTo>
                <a:cubicBezTo>
                  <a:pt x="16" y="67"/>
                  <a:pt x="0" y="52"/>
                  <a:pt x="0" y="33"/>
                </a:cubicBezTo>
                <a:cubicBezTo>
                  <a:pt x="0" y="15"/>
                  <a:pt x="16" y="0"/>
                  <a:pt x="34" y="0"/>
                </a:cubicBezTo>
                <a:cubicBezTo>
                  <a:pt x="99" y="0"/>
                  <a:pt x="99" y="0"/>
                  <a:pt x="99" y="0"/>
                </a:cubicBezTo>
                <a:cubicBezTo>
                  <a:pt x="116" y="0"/>
                  <a:pt x="130" y="12"/>
                  <a:pt x="132" y="29"/>
                </a:cubicBezTo>
                <a:cubicBezTo>
                  <a:pt x="137" y="66"/>
                  <a:pt x="137" y="66"/>
                  <a:pt x="137" y="66"/>
                </a:cubicBezTo>
                <a:cubicBezTo>
                  <a:pt x="551" y="66"/>
                  <a:pt x="551" y="66"/>
                  <a:pt x="551" y="66"/>
                </a:cubicBezTo>
                <a:cubicBezTo>
                  <a:pt x="561" y="66"/>
                  <a:pt x="570" y="70"/>
                  <a:pt x="576" y="77"/>
                </a:cubicBezTo>
                <a:cubicBezTo>
                  <a:pt x="583" y="84"/>
                  <a:pt x="586" y="94"/>
                  <a:pt x="585" y="103"/>
                </a:cubicBezTo>
                <a:cubicBezTo>
                  <a:pt x="560" y="318"/>
                  <a:pt x="560" y="318"/>
                  <a:pt x="560" y="318"/>
                </a:cubicBezTo>
                <a:cubicBezTo>
                  <a:pt x="559" y="334"/>
                  <a:pt x="546" y="346"/>
                  <a:pt x="531" y="348"/>
                </a:cubicBezTo>
                <a:cubicBezTo>
                  <a:pt x="143" y="389"/>
                  <a:pt x="143" y="389"/>
                  <a:pt x="143" y="389"/>
                </a:cubicBezTo>
                <a:cubicBezTo>
                  <a:pt x="143" y="389"/>
                  <a:pt x="143" y="389"/>
                  <a:pt x="142" y="389"/>
                </a:cubicBezTo>
                <a:cubicBezTo>
                  <a:pt x="142" y="389"/>
                  <a:pt x="141" y="389"/>
                  <a:pt x="140" y="389"/>
                </a:cubicBezTo>
                <a:close/>
                <a:moveTo>
                  <a:pt x="34" y="14"/>
                </a:moveTo>
                <a:cubicBezTo>
                  <a:pt x="23" y="14"/>
                  <a:pt x="14" y="22"/>
                  <a:pt x="14" y="33"/>
                </a:cubicBezTo>
                <a:cubicBezTo>
                  <a:pt x="14" y="44"/>
                  <a:pt x="23" y="53"/>
                  <a:pt x="34" y="53"/>
                </a:cubicBezTo>
                <a:cubicBezTo>
                  <a:pt x="75" y="53"/>
                  <a:pt x="75" y="53"/>
                  <a:pt x="75" y="53"/>
                </a:cubicBezTo>
                <a:cubicBezTo>
                  <a:pt x="79" y="53"/>
                  <a:pt x="82" y="55"/>
                  <a:pt x="82" y="59"/>
                </a:cubicBezTo>
                <a:cubicBezTo>
                  <a:pt x="120" y="358"/>
                  <a:pt x="120" y="358"/>
                  <a:pt x="120" y="358"/>
                </a:cubicBezTo>
                <a:cubicBezTo>
                  <a:pt x="122" y="368"/>
                  <a:pt x="131" y="376"/>
                  <a:pt x="142" y="375"/>
                </a:cubicBezTo>
                <a:cubicBezTo>
                  <a:pt x="142" y="375"/>
                  <a:pt x="142" y="375"/>
                  <a:pt x="142" y="375"/>
                </a:cubicBezTo>
                <a:cubicBezTo>
                  <a:pt x="529" y="334"/>
                  <a:pt x="529" y="334"/>
                  <a:pt x="529" y="334"/>
                </a:cubicBezTo>
                <a:cubicBezTo>
                  <a:pt x="538" y="333"/>
                  <a:pt x="545" y="326"/>
                  <a:pt x="546" y="317"/>
                </a:cubicBezTo>
                <a:cubicBezTo>
                  <a:pt x="571" y="102"/>
                  <a:pt x="571" y="102"/>
                  <a:pt x="571" y="102"/>
                </a:cubicBezTo>
                <a:cubicBezTo>
                  <a:pt x="571" y="96"/>
                  <a:pt x="570" y="91"/>
                  <a:pt x="566" y="86"/>
                </a:cubicBezTo>
                <a:cubicBezTo>
                  <a:pt x="562" y="82"/>
                  <a:pt x="557" y="80"/>
                  <a:pt x="551" y="80"/>
                </a:cubicBezTo>
                <a:cubicBezTo>
                  <a:pt x="131" y="80"/>
                  <a:pt x="131" y="80"/>
                  <a:pt x="131" y="80"/>
                </a:cubicBezTo>
                <a:cubicBezTo>
                  <a:pt x="127" y="80"/>
                  <a:pt x="124" y="77"/>
                  <a:pt x="124" y="74"/>
                </a:cubicBezTo>
                <a:cubicBezTo>
                  <a:pt x="118" y="31"/>
                  <a:pt x="118" y="31"/>
                  <a:pt x="118" y="31"/>
                </a:cubicBezTo>
                <a:cubicBezTo>
                  <a:pt x="117" y="21"/>
                  <a:pt x="109" y="14"/>
                  <a:pt x="99" y="14"/>
                </a:cubicBezTo>
                <a:lnTo>
                  <a:pt x="34" y="1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7" name="Oval 2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1" name="Freeform 148"/>
          <p:cNvSpPr>
            <a:spLocks noEditPoints="1"/>
          </p:cNvSpPr>
          <p:nvPr/>
        </p:nvSpPr>
        <p:spPr bwMode="auto">
          <a:xfrm>
            <a:off x="3294295" y="3340068"/>
            <a:ext cx="535521" cy="535521"/>
          </a:xfrm>
          <a:custGeom>
            <a:avLst/>
            <a:gdLst>
              <a:gd name="T0" fmla="*/ 90 w 519"/>
              <a:gd name="T1" fmla="*/ 519 h 519"/>
              <a:gd name="T2" fmla="*/ 0 w 519"/>
              <a:gd name="T3" fmla="*/ 89 h 519"/>
              <a:gd name="T4" fmla="*/ 429 w 519"/>
              <a:gd name="T5" fmla="*/ 0 h 519"/>
              <a:gd name="T6" fmla="*/ 519 w 519"/>
              <a:gd name="T7" fmla="*/ 429 h 519"/>
              <a:gd name="T8" fmla="*/ 90 w 519"/>
              <a:gd name="T9" fmla="*/ 14 h 519"/>
              <a:gd name="T10" fmla="*/ 14 w 519"/>
              <a:gd name="T11" fmla="*/ 429 h 519"/>
              <a:gd name="T12" fmla="*/ 429 w 519"/>
              <a:gd name="T13" fmla="*/ 505 h 519"/>
              <a:gd name="T14" fmla="*/ 505 w 519"/>
              <a:gd name="T15" fmla="*/ 89 h 519"/>
              <a:gd name="T16" fmla="*/ 90 w 519"/>
              <a:gd name="T17" fmla="*/ 14 h 519"/>
              <a:gd name="T18" fmla="*/ 512 w 519"/>
              <a:gd name="T19" fmla="*/ 252 h 519"/>
              <a:gd name="T20" fmla="*/ 0 w 519"/>
              <a:gd name="T21" fmla="*/ 259 h 519"/>
              <a:gd name="T22" fmla="*/ 512 w 519"/>
              <a:gd name="T23" fmla="*/ 266 h 519"/>
              <a:gd name="T24" fmla="*/ 266 w 519"/>
              <a:gd name="T25" fmla="*/ 512 h 519"/>
              <a:gd name="T26" fmla="*/ 259 w 519"/>
              <a:gd name="T27" fmla="*/ 0 h 519"/>
              <a:gd name="T28" fmla="*/ 252 w 519"/>
              <a:gd name="T29" fmla="*/ 512 h 519"/>
              <a:gd name="T30" fmla="*/ 266 w 519"/>
              <a:gd name="T31" fmla="*/ 512 h 519"/>
              <a:gd name="T32" fmla="*/ 444 w 519"/>
              <a:gd name="T33" fmla="*/ 129 h 519"/>
              <a:gd name="T34" fmla="*/ 320 w 519"/>
              <a:gd name="T35" fmla="*/ 136 h 519"/>
              <a:gd name="T36" fmla="*/ 444 w 519"/>
              <a:gd name="T37" fmla="*/ 143 h 519"/>
              <a:gd name="T38" fmla="*/ 199 w 519"/>
              <a:gd name="T39" fmla="*/ 133 h 519"/>
              <a:gd name="T40" fmla="*/ 75 w 519"/>
              <a:gd name="T41" fmla="*/ 126 h 519"/>
              <a:gd name="T42" fmla="*/ 75 w 519"/>
              <a:gd name="T43" fmla="*/ 140 h 519"/>
              <a:gd name="T44" fmla="*/ 199 w 519"/>
              <a:gd name="T45" fmla="*/ 133 h 519"/>
              <a:gd name="T46" fmla="*/ 140 w 519"/>
              <a:gd name="T47" fmla="*/ 74 h 519"/>
              <a:gd name="T48" fmla="*/ 126 w 519"/>
              <a:gd name="T49" fmla="*/ 74 h 519"/>
              <a:gd name="T50" fmla="*/ 133 w 519"/>
              <a:gd name="T51" fmla="*/ 198 h 519"/>
              <a:gd name="T52" fmla="*/ 179 w 519"/>
              <a:gd name="T53" fmla="*/ 432 h 519"/>
              <a:gd name="T54" fmla="*/ 97 w 519"/>
              <a:gd name="T55" fmla="*/ 339 h 519"/>
              <a:gd name="T56" fmla="*/ 87 w 519"/>
              <a:gd name="T57" fmla="*/ 349 h 519"/>
              <a:gd name="T58" fmla="*/ 175 w 519"/>
              <a:gd name="T59" fmla="*/ 434 h 519"/>
              <a:gd name="T60" fmla="*/ 97 w 519"/>
              <a:gd name="T61" fmla="*/ 432 h 519"/>
              <a:gd name="T62" fmla="*/ 179 w 519"/>
              <a:gd name="T63" fmla="*/ 339 h 519"/>
              <a:gd name="T64" fmla="*/ 87 w 519"/>
              <a:gd name="T65" fmla="*/ 422 h 519"/>
              <a:gd name="T66" fmla="*/ 92 w 519"/>
              <a:gd name="T67" fmla="*/ 434 h 519"/>
              <a:gd name="T68" fmla="*/ 353 w 519"/>
              <a:gd name="T69" fmla="*/ 432 h 519"/>
              <a:gd name="T70" fmla="*/ 435 w 519"/>
              <a:gd name="T71" fmla="*/ 339 h 519"/>
              <a:gd name="T72" fmla="*/ 343 w 519"/>
              <a:gd name="T73" fmla="*/ 422 h 519"/>
              <a:gd name="T74" fmla="*/ 348 w 519"/>
              <a:gd name="T75" fmla="*/ 43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9" h="519">
                <a:moveTo>
                  <a:pt x="429" y="519"/>
                </a:moveTo>
                <a:cubicBezTo>
                  <a:pt x="90" y="519"/>
                  <a:pt x="90" y="519"/>
                  <a:pt x="90" y="519"/>
                </a:cubicBezTo>
                <a:cubicBezTo>
                  <a:pt x="40" y="519"/>
                  <a:pt x="0" y="478"/>
                  <a:pt x="0" y="429"/>
                </a:cubicBezTo>
                <a:cubicBezTo>
                  <a:pt x="0" y="89"/>
                  <a:pt x="0" y="89"/>
                  <a:pt x="0" y="89"/>
                </a:cubicBezTo>
                <a:cubicBezTo>
                  <a:pt x="0" y="40"/>
                  <a:pt x="40" y="0"/>
                  <a:pt x="90" y="0"/>
                </a:cubicBezTo>
                <a:cubicBezTo>
                  <a:pt x="429" y="0"/>
                  <a:pt x="429" y="0"/>
                  <a:pt x="429" y="0"/>
                </a:cubicBezTo>
                <a:cubicBezTo>
                  <a:pt x="479" y="0"/>
                  <a:pt x="519" y="40"/>
                  <a:pt x="519" y="89"/>
                </a:cubicBezTo>
                <a:cubicBezTo>
                  <a:pt x="519" y="429"/>
                  <a:pt x="519" y="429"/>
                  <a:pt x="519" y="429"/>
                </a:cubicBezTo>
                <a:cubicBezTo>
                  <a:pt x="519" y="478"/>
                  <a:pt x="479" y="519"/>
                  <a:pt x="429" y="519"/>
                </a:cubicBezTo>
                <a:close/>
                <a:moveTo>
                  <a:pt x="90" y="14"/>
                </a:moveTo>
                <a:cubicBezTo>
                  <a:pt x="48" y="14"/>
                  <a:pt x="14" y="47"/>
                  <a:pt x="14" y="89"/>
                </a:cubicBezTo>
                <a:cubicBezTo>
                  <a:pt x="14" y="429"/>
                  <a:pt x="14" y="429"/>
                  <a:pt x="14" y="429"/>
                </a:cubicBezTo>
                <a:cubicBezTo>
                  <a:pt x="14" y="471"/>
                  <a:pt x="48" y="505"/>
                  <a:pt x="90" y="505"/>
                </a:cubicBezTo>
                <a:cubicBezTo>
                  <a:pt x="429" y="505"/>
                  <a:pt x="429" y="505"/>
                  <a:pt x="429" y="505"/>
                </a:cubicBezTo>
                <a:cubicBezTo>
                  <a:pt x="471" y="505"/>
                  <a:pt x="505" y="471"/>
                  <a:pt x="505" y="429"/>
                </a:cubicBezTo>
                <a:cubicBezTo>
                  <a:pt x="505" y="89"/>
                  <a:pt x="505" y="89"/>
                  <a:pt x="505" y="89"/>
                </a:cubicBezTo>
                <a:cubicBezTo>
                  <a:pt x="505" y="47"/>
                  <a:pt x="471" y="14"/>
                  <a:pt x="429" y="14"/>
                </a:cubicBezTo>
                <a:lnTo>
                  <a:pt x="90" y="14"/>
                </a:lnTo>
                <a:close/>
                <a:moveTo>
                  <a:pt x="519" y="259"/>
                </a:moveTo>
                <a:cubicBezTo>
                  <a:pt x="519" y="255"/>
                  <a:pt x="516" y="252"/>
                  <a:pt x="512" y="252"/>
                </a:cubicBezTo>
                <a:cubicBezTo>
                  <a:pt x="7" y="252"/>
                  <a:pt x="7" y="252"/>
                  <a:pt x="7" y="252"/>
                </a:cubicBezTo>
                <a:cubicBezTo>
                  <a:pt x="3" y="252"/>
                  <a:pt x="0" y="255"/>
                  <a:pt x="0" y="259"/>
                </a:cubicBezTo>
                <a:cubicBezTo>
                  <a:pt x="0" y="263"/>
                  <a:pt x="3" y="266"/>
                  <a:pt x="7" y="266"/>
                </a:cubicBezTo>
                <a:cubicBezTo>
                  <a:pt x="512" y="266"/>
                  <a:pt x="512" y="266"/>
                  <a:pt x="512" y="266"/>
                </a:cubicBezTo>
                <a:cubicBezTo>
                  <a:pt x="516" y="266"/>
                  <a:pt x="519" y="263"/>
                  <a:pt x="519" y="259"/>
                </a:cubicBezTo>
                <a:close/>
                <a:moveTo>
                  <a:pt x="266" y="512"/>
                </a:moveTo>
                <a:cubicBezTo>
                  <a:pt x="266" y="7"/>
                  <a:pt x="266" y="7"/>
                  <a:pt x="266" y="7"/>
                </a:cubicBezTo>
                <a:cubicBezTo>
                  <a:pt x="266" y="3"/>
                  <a:pt x="263" y="0"/>
                  <a:pt x="259" y="0"/>
                </a:cubicBezTo>
                <a:cubicBezTo>
                  <a:pt x="256" y="0"/>
                  <a:pt x="252" y="3"/>
                  <a:pt x="252" y="7"/>
                </a:cubicBezTo>
                <a:cubicBezTo>
                  <a:pt x="252" y="512"/>
                  <a:pt x="252" y="512"/>
                  <a:pt x="252" y="512"/>
                </a:cubicBezTo>
                <a:cubicBezTo>
                  <a:pt x="252" y="516"/>
                  <a:pt x="256" y="519"/>
                  <a:pt x="259" y="519"/>
                </a:cubicBezTo>
                <a:cubicBezTo>
                  <a:pt x="263" y="519"/>
                  <a:pt x="266" y="516"/>
                  <a:pt x="266" y="512"/>
                </a:cubicBezTo>
                <a:close/>
                <a:moveTo>
                  <a:pt x="451" y="136"/>
                </a:moveTo>
                <a:cubicBezTo>
                  <a:pt x="451" y="132"/>
                  <a:pt x="448" y="129"/>
                  <a:pt x="444" y="129"/>
                </a:cubicBezTo>
                <a:cubicBezTo>
                  <a:pt x="327" y="129"/>
                  <a:pt x="327" y="129"/>
                  <a:pt x="327" y="129"/>
                </a:cubicBezTo>
                <a:cubicBezTo>
                  <a:pt x="323" y="129"/>
                  <a:pt x="320" y="132"/>
                  <a:pt x="320" y="136"/>
                </a:cubicBezTo>
                <a:cubicBezTo>
                  <a:pt x="320" y="140"/>
                  <a:pt x="323" y="143"/>
                  <a:pt x="327" y="143"/>
                </a:cubicBezTo>
                <a:cubicBezTo>
                  <a:pt x="444" y="143"/>
                  <a:pt x="444" y="143"/>
                  <a:pt x="444" y="143"/>
                </a:cubicBezTo>
                <a:cubicBezTo>
                  <a:pt x="448" y="143"/>
                  <a:pt x="451" y="140"/>
                  <a:pt x="451" y="136"/>
                </a:cubicBezTo>
                <a:close/>
                <a:moveTo>
                  <a:pt x="199" y="133"/>
                </a:moveTo>
                <a:cubicBezTo>
                  <a:pt x="199" y="129"/>
                  <a:pt x="196" y="126"/>
                  <a:pt x="192" y="126"/>
                </a:cubicBezTo>
                <a:cubicBezTo>
                  <a:pt x="75" y="126"/>
                  <a:pt x="75" y="126"/>
                  <a:pt x="75" y="126"/>
                </a:cubicBezTo>
                <a:cubicBezTo>
                  <a:pt x="71" y="126"/>
                  <a:pt x="68" y="129"/>
                  <a:pt x="68" y="133"/>
                </a:cubicBezTo>
                <a:cubicBezTo>
                  <a:pt x="68" y="137"/>
                  <a:pt x="71" y="140"/>
                  <a:pt x="75" y="140"/>
                </a:cubicBezTo>
                <a:cubicBezTo>
                  <a:pt x="192" y="140"/>
                  <a:pt x="192" y="140"/>
                  <a:pt x="192" y="140"/>
                </a:cubicBezTo>
                <a:cubicBezTo>
                  <a:pt x="196" y="140"/>
                  <a:pt x="199" y="137"/>
                  <a:pt x="199" y="133"/>
                </a:cubicBezTo>
                <a:close/>
                <a:moveTo>
                  <a:pt x="140" y="191"/>
                </a:moveTo>
                <a:cubicBezTo>
                  <a:pt x="140" y="74"/>
                  <a:pt x="140" y="74"/>
                  <a:pt x="140" y="74"/>
                </a:cubicBezTo>
                <a:cubicBezTo>
                  <a:pt x="140" y="70"/>
                  <a:pt x="137" y="67"/>
                  <a:pt x="133" y="67"/>
                </a:cubicBezTo>
                <a:cubicBezTo>
                  <a:pt x="129" y="67"/>
                  <a:pt x="126" y="70"/>
                  <a:pt x="126" y="74"/>
                </a:cubicBezTo>
                <a:cubicBezTo>
                  <a:pt x="126" y="191"/>
                  <a:pt x="126" y="191"/>
                  <a:pt x="126" y="191"/>
                </a:cubicBezTo>
                <a:cubicBezTo>
                  <a:pt x="126" y="195"/>
                  <a:pt x="129" y="198"/>
                  <a:pt x="133" y="198"/>
                </a:cubicBezTo>
                <a:cubicBezTo>
                  <a:pt x="137" y="198"/>
                  <a:pt x="140" y="195"/>
                  <a:pt x="140" y="191"/>
                </a:cubicBezTo>
                <a:close/>
                <a:moveTo>
                  <a:pt x="179" y="432"/>
                </a:moveTo>
                <a:cubicBezTo>
                  <a:pt x="182" y="429"/>
                  <a:pt x="182" y="425"/>
                  <a:pt x="179" y="422"/>
                </a:cubicBezTo>
                <a:cubicBezTo>
                  <a:pt x="97" y="339"/>
                  <a:pt x="97" y="339"/>
                  <a:pt x="97" y="339"/>
                </a:cubicBezTo>
                <a:cubicBezTo>
                  <a:pt x="94" y="336"/>
                  <a:pt x="90" y="336"/>
                  <a:pt x="87" y="339"/>
                </a:cubicBezTo>
                <a:cubicBezTo>
                  <a:pt x="84" y="342"/>
                  <a:pt x="84" y="346"/>
                  <a:pt x="87" y="349"/>
                </a:cubicBezTo>
                <a:cubicBezTo>
                  <a:pt x="170" y="432"/>
                  <a:pt x="170" y="432"/>
                  <a:pt x="170" y="432"/>
                </a:cubicBezTo>
                <a:cubicBezTo>
                  <a:pt x="171" y="433"/>
                  <a:pt x="173" y="434"/>
                  <a:pt x="175" y="434"/>
                </a:cubicBezTo>
                <a:cubicBezTo>
                  <a:pt x="176" y="434"/>
                  <a:pt x="178" y="433"/>
                  <a:pt x="179" y="432"/>
                </a:cubicBezTo>
                <a:close/>
                <a:moveTo>
                  <a:pt x="97" y="432"/>
                </a:moveTo>
                <a:cubicBezTo>
                  <a:pt x="179" y="349"/>
                  <a:pt x="179" y="349"/>
                  <a:pt x="179" y="349"/>
                </a:cubicBezTo>
                <a:cubicBezTo>
                  <a:pt x="182" y="346"/>
                  <a:pt x="182" y="342"/>
                  <a:pt x="179" y="339"/>
                </a:cubicBezTo>
                <a:cubicBezTo>
                  <a:pt x="177" y="336"/>
                  <a:pt x="172" y="336"/>
                  <a:pt x="170" y="339"/>
                </a:cubicBezTo>
                <a:cubicBezTo>
                  <a:pt x="87" y="422"/>
                  <a:pt x="87" y="422"/>
                  <a:pt x="87" y="422"/>
                </a:cubicBezTo>
                <a:cubicBezTo>
                  <a:pt x="84" y="425"/>
                  <a:pt x="84" y="429"/>
                  <a:pt x="87" y="432"/>
                </a:cubicBezTo>
                <a:cubicBezTo>
                  <a:pt x="88" y="433"/>
                  <a:pt x="90" y="434"/>
                  <a:pt x="92" y="434"/>
                </a:cubicBezTo>
                <a:cubicBezTo>
                  <a:pt x="94" y="434"/>
                  <a:pt x="95" y="433"/>
                  <a:pt x="97" y="432"/>
                </a:cubicBezTo>
                <a:close/>
                <a:moveTo>
                  <a:pt x="353" y="432"/>
                </a:moveTo>
                <a:cubicBezTo>
                  <a:pt x="435" y="349"/>
                  <a:pt x="435" y="349"/>
                  <a:pt x="435" y="349"/>
                </a:cubicBezTo>
                <a:cubicBezTo>
                  <a:pt x="438" y="346"/>
                  <a:pt x="438" y="342"/>
                  <a:pt x="435" y="339"/>
                </a:cubicBezTo>
                <a:cubicBezTo>
                  <a:pt x="433" y="336"/>
                  <a:pt x="428" y="336"/>
                  <a:pt x="425" y="339"/>
                </a:cubicBezTo>
                <a:cubicBezTo>
                  <a:pt x="343" y="422"/>
                  <a:pt x="343" y="422"/>
                  <a:pt x="343" y="422"/>
                </a:cubicBezTo>
                <a:cubicBezTo>
                  <a:pt x="340" y="425"/>
                  <a:pt x="340" y="429"/>
                  <a:pt x="343" y="432"/>
                </a:cubicBezTo>
                <a:cubicBezTo>
                  <a:pt x="344" y="433"/>
                  <a:pt x="346" y="434"/>
                  <a:pt x="348" y="434"/>
                </a:cubicBezTo>
                <a:cubicBezTo>
                  <a:pt x="349" y="434"/>
                  <a:pt x="351" y="433"/>
                  <a:pt x="353" y="4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26817207"/>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8" name="Oval 5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6" name="Freeform 83"/>
          <p:cNvSpPr>
            <a:spLocks noEditPoints="1"/>
          </p:cNvSpPr>
          <p:nvPr/>
        </p:nvSpPr>
        <p:spPr bwMode="auto">
          <a:xfrm>
            <a:off x="3339618" y="4841504"/>
            <a:ext cx="480657" cy="653597"/>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7" name="Oval 4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7" name="Freeform 84"/>
          <p:cNvSpPr>
            <a:spLocks noEditPoints="1"/>
          </p:cNvSpPr>
          <p:nvPr/>
        </p:nvSpPr>
        <p:spPr bwMode="auto">
          <a:xfrm>
            <a:off x="1518408" y="3377638"/>
            <a:ext cx="638787" cy="461574"/>
          </a:xfrm>
          <a:custGeom>
            <a:avLst/>
            <a:gdLst>
              <a:gd name="T0" fmla="*/ 611 w 618"/>
              <a:gd name="T1" fmla="*/ 447 h 447"/>
              <a:gd name="T2" fmla="*/ 450 w 618"/>
              <a:gd name="T3" fmla="*/ 447 h 447"/>
              <a:gd name="T4" fmla="*/ 443 w 618"/>
              <a:gd name="T5" fmla="*/ 440 h 447"/>
              <a:gd name="T6" fmla="*/ 443 w 618"/>
              <a:gd name="T7" fmla="*/ 7 h 447"/>
              <a:gd name="T8" fmla="*/ 450 w 618"/>
              <a:gd name="T9" fmla="*/ 0 h 447"/>
              <a:gd name="T10" fmla="*/ 611 w 618"/>
              <a:gd name="T11" fmla="*/ 0 h 447"/>
              <a:gd name="T12" fmla="*/ 618 w 618"/>
              <a:gd name="T13" fmla="*/ 7 h 447"/>
              <a:gd name="T14" fmla="*/ 618 w 618"/>
              <a:gd name="T15" fmla="*/ 440 h 447"/>
              <a:gd name="T16" fmla="*/ 611 w 618"/>
              <a:gd name="T17" fmla="*/ 447 h 447"/>
              <a:gd name="T18" fmla="*/ 457 w 618"/>
              <a:gd name="T19" fmla="*/ 433 h 447"/>
              <a:gd name="T20" fmla="*/ 604 w 618"/>
              <a:gd name="T21" fmla="*/ 433 h 447"/>
              <a:gd name="T22" fmla="*/ 604 w 618"/>
              <a:gd name="T23" fmla="*/ 14 h 447"/>
              <a:gd name="T24" fmla="*/ 457 w 618"/>
              <a:gd name="T25" fmla="*/ 14 h 447"/>
              <a:gd name="T26" fmla="*/ 457 w 618"/>
              <a:gd name="T27" fmla="*/ 433 h 447"/>
              <a:gd name="T28" fmla="*/ 389 w 618"/>
              <a:gd name="T29" fmla="*/ 447 h 447"/>
              <a:gd name="T30" fmla="*/ 228 w 618"/>
              <a:gd name="T31" fmla="*/ 447 h 447"/>
              <a:gd name="T32" fmla="*/ 221 w 618"/>
              <a:gd name="T33" fmla="*/ 440 h 447"/>
              <a:gd name="T34" fmla="*/ 221 w 618"/>
              <a:gd name="T35" fmla="*/ 110 h 447"/>
              <a:gd name="T36" fmla="*/ 228 w 618"/>
              <a:gd name="T37" fmla="*/ 103 h 447"/>
              <a:gd name="T38" fmla="*/ 389 w 618"/>
              <a:gd name="T39" fmla="*/ 103 h 447"/>
              <a:gd name="T40" fmla="*/ 396 w 618"/>
              <a:gd name="T41" fmla="*/ 110 h 447"/>
              <a:gd name="T42" fmla="*/ 396 w 618"/>
              <a:gd name="T43" fmla="*/ 440 h 447"/>
              <a:gd name="T44" fmla="*/ 389 w 618"/>
              <a:gd name="T45" fmla="*/ 447 h 447"/>
              <a:gd name="T46" fmla="*/ 235 w 618"/>
              <a:gd name="T47" fmla="*/ 433 h 447"/>
              <a:gd name="T48" fmla="*/ 382 w 618"/>
              <a:gd name="T49" fmla="*/ 433 h 447"/>
              <a:gd name="T50" fmla="*/ 382 w 618"/>
              <a:gd name="T51" fmla="*/ 117 h 447"/>
              <a:gd name="T52" fmla="*/ 235 w 618"/>
              <a:gd name="T53" fmla="*/ 117 h 447"/>
              <a:gd name="T54" fmla="*/ 235 w 618"/>
              <a:gd name="T55" fmla="*/ 433 h 447"/>
              <a:gd name="T56" fmla="*/ 168 w 618"/>
              <a:gd name="T57" fmla="*/ 447 h 447"/>
              <a:gd name="T58" fmla="*/ 7 w 618"/>
              <a:gd name="T59" fmla="*/ 447 h 447"/>
              <a:gd name="T60" fmla="*/ 0 w 618"/>
              <a:gd name="T61" fmla="*/ 440 h 447"/>
              <a:gd name="T62" fmla="*/ 0 w 618"/>
              <a:gd name="T63" fmla="*/ 224 h 447"/>
              <a:gd name="T64" fmla="*/ 7 w 618"/>
              <a:gd name="T65" fmla="*/ 217 h 447"/>
              <a:gd name="T66" fmla="*/ 168 w 618"/>
              <a:gd name="T67" fmla="*/ 217 h 447"/>
              <a:gd name="T68" fmla="*/ 175 w 618"/>
              <a:gd name="T69" fmla="*/ 224 h 447"/>
              <a:gd name="T70" fmla="*/ 175 w 618"/>
              <a:gd name="T71" fmla="*/ 440 h 447"/>
              <a:gd name="T72" fmla="*/ 168 w 618"/>
              <a:gd name="T73" fmla="*/ 447 h 447"/>
              <a:gd name="T74" fmla="*/ 14 w 618"/>
              <a:gd name="T75" fmla="*/ 433 h 447"/>
              <a:gd name="T76" fmla="*/ 161 w 618"/>
              <a:gd name="T77" fmla="*/ 433 h 447"/>
              <a:gd name="T78" fmla="*/ 161 w 618"/>
              <a:gd name="T79" fmla="*/ 231 h 447"/>
              <a:gd name="T80" fmla="*/ 14 w 618"/>
              <a:gd name="T81" fmla="*/ 231 h 447"/>
              <a:gd name="T82" fmla="*/ 14 w 618"/>
              <a:gd name="T83" fmla="*/ 4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8" h="447">
                <a:moveTo>
                  <a:pt x="611" y="447"/>
                </a:moveTo>
                <a:cubicBezTo>
                  <a:pt x="450" y="447"/>
                  <a:pt x="450" y="447"/>
                  <a:pt x="450" y="447"/>
                </a:cubicBezTo>
                <a:cubicBezTo>
                  <a:pt x="446" y="447"/>
                  <a:pt x="443" y="444"/>
                  <a:pt x="443" y="440"/>
                </a:cubicBezTo>
                <a:cubicBezTo>
                  <a:pt x="443" y="7"/>
                  <a:pt x="443" y="7"/>
                  <a:pt x="443" y="7"/>
                </a:cubicBezTo>
                <a:cubicBezTo>
                  <a:pt x="443" y="3"/>
                  <a:pt x="446" y="0"/>
                  <a:pt x="450" y="0"/>
                </a:cubicBezTo>
                <a:cubicBezTo>
                  <a:pt x="611" y="0"/>
                  <a:pt x="611" y="0"/>
                  <a:pt x="611" y="0"/>
                </a:cubicBezTo>
                <a:cubicBezTo>
                  <a:pt x="615" y="0"/>
                  <a:pt x="618" y="3"/>
                  <a:pt x="618" y="7"/>
                </a:cubicBezTo>
                <a:cubicBezTo>
                  <a:pt x="618" y="440"/>
                  <a:pt x="618" y="440"/>
                  <a:pt x="618" y="440"/>
                </a:cubicBezTo>
                <a:cubicBezTo>
                  <a:pt x="618" y="444"/>
                  <a:pt x="615" y="447"/>
                  <a:pt x="611" y="447"/>
                </a:cubicBezTo>
                <a:close/>
                <a:moveTo>
                  <a:pt x="457" y="433"/>
                </a:moveTo>
                <a:cubicBezTo>
                  <a:pt x="604" y="433"/>
                  <a:pt x="604" y="433"/>
                  <a:pt x="604" y="433"/>
                </a:cubicBezTo>
                <a:cubicBezTo>
                  <a:pt x="604" y="14"/>
                  <a:pt x="604" y="14"/>
                  <a:pt x="604" y="14"/>
                </a:cubicBezTo>
                <a:cubicBezTo>
                  <a:pt x="457" y="14"/>
                  <a:pt x="457" y="14"/>
                  <a:pt x="457" y="14"/>
                </a:cubicBezTo>
                <a:lnTo>
                  <a:pt x="457" y="433"/>
                </a:lnTo>
                <a:close/>
                <a:moveTo>
                  <a:pt x="389" y="447"/>
                </a:moveTo>
                <a:cubicBezTo>
                  <a:pt x="228" y="447"/>
                  <a:pt x="228" y="447"/>
                  <a:pt x="228" y="447"/>
                </a:cubicBezTo>
                <a:cubicBezTo>
                  <a:pt x="225" y="447"/>
                  <a:pt x="221" y="444"/>
                  <a:pt x="221" y="440"/>
                </a:cubicBezTo>
                <a:cubicBezTo>
                  <a:pt x="221" y="110"/>
                  <a:pt x="221" y="110"/>
                  <a:pt x="221" y="110"/>
                </a:cubicBezTo>
                <a:cubicBezTo>
                  <a:pt x="221" y="106"/>
                  <a:pt x="225" y="103"/>
                  <a:pt x="228" y="103"/>
                </a:cubicBezTo>
                <a:cubicBezTo>
                  <a:pt x="389" y="103"/>
                  <a:pt x="389" y="103"/>
                  <a:pt x="389" y="103"/>
                </a:cubicBezTo>
                <a:cubicBezTo>
                  <a:pt x="393" y="103"/>
                  <a:pt x="396" y="106"/>
                  <a:pt x="396" y="110"/>
                </a:cubicBezTo>
                <a:cubicBezTo>
                  <a:pt x="396" y="440"/>
                  <a:pt x="396" y="440"/>
                  <a:pt x="396" y="440"/>
                </a:cubicBezTo>
                <a:cubicBezTo>
                  <a:pt x="396" y="444"/>
                  <a:pt x="393" y="447"/>
                  <a:pt x="389" y="447"/>
                </a:cubicBezTo>
                <a:close/>
                <a:moveTo>
                  <a:pt x="235" y="433"/>
                </a:moveTo>
                <a:cubicBezTo>
                  <a:pt x="382" y="433"/>
                  <a:pt x="382" y="433"/>
                  <a:pt x="382" y="433"/>
                </a:cubicBezTo>
                <a:cubicBezTo>
                  <a:pt x="382" y="117"/>
                  <a:pt x="382" y="117"/>
                  <a:pt x="382" y="117"/>
                </a:cubicBezTo>
                <a:cubicBezTo>
                  <a:pt x="235" y="117"/>
                  <a:pt x="235" y="117"/>
                  <a:pt x="235" y="117"/>
                </a:cubicBezTo>
                <a:lnTo>
                  <a:pt x="235" y="433"/>
                </a:lnTo>
                <a:close/>
                <a:moveTo>
                  <a:pt x="168" y="447"/>
                </a:moveTo>
                <a:cubicBezTo>
                  <a:pt x="7" y="447"/>
                  <a:pt x="7" y="447"/>
                  <a:pt x="7" y="447"/>
                </a:cubicBezTo>
                <a:cubicBezTo>
                  <a:pt x="3" y="447"/>
                  <a:pt x="0" y="444"/>
                  <a:pt x="0" y="440"/>
                </a:cubicBezTo>
                <a:cubicBezTo>
                  <a:pt x="0" y="224"/>
                  <a:pt x="0" y="224"/>
                  <a:pt x="0" y="224"/>
                </a:cubicBezTo>
                <a:cubicBezTo>
                  <a:pt x="0" y="220"/>
                  <a:pt x="3" y="217"/>
                  <a:pt x="7" y="217"/>
                </a:cubicBezTo>
                <a:cubicBezTo>
                  <a:pt x="168" y="217"/>
                  <a:pt x="168" y="217"/>
                  <a:pt x="168" y="217"/>
                </a:cubicBezTo>
                <a:cubicBezTo>
                  <a:pt x="172" y="217"/>
                  <a:pt x="175" y="220"/>
                  <a:pt x="175" y="224"/>
                </a:cubicBezTo>
                <a:cubicBezTo>
                  <a:pt x="175" y="440"/>
                  <a:pt x="175" y="440"/>
                  <a:pt x="175" y="440"/>
                </a:cubicBezTo>
                <a:cubicBezTo>
                  <a:pt x="175" y="444"/>
                  <a:pt x="172" y="447"/>
                  <a:pt x="168" y="447"/>
                </a:cubicBezTo>
                <a:close/>
                <a:moveTo>
                  <a:pt x="14" y="433"/>
                </a:moveTo>
                <a:cubicBezTo>
                  <a:pt x="161" y="433"/>
                  <a:pt x="161" y="433"/>
                  <a:pt x="161" y="433"/>
                </a:cubicBezTo>
                <a:cubicBezTo>
                  <a:pt x="161" y="231"/>
                  <a:pt x="161" y="231"/>
                  <a:pt x="161" y="231"/>
                </a:cubicBezTo>
                <a:cubicBezTo>
                  <a:pt x="14" y="231"/>
                  <a:pt x="14" y="231"/>
                  <a:pt x="14" y="231"/>
                </a:cubicBezTo>
                <a:lnTo>
                  <a:pt x="14" y="43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6" name="Oval 4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8" name="Freeform 85"/>
          <p:cNvSpPr>
            <a:spLocks noEditPoints="1"/>
          </p:cNvSpPr>
          <p:nvPr/>
        </p:nvSpPr>
        <p:spPr bwMode="auto">
          <a:xfrm>
            <a:off x="3241817" y="3258369"/>
            <a:ext cx="639285" cy="700113"/>
          </a:xfrm>
          <a:custGeom>
            <a:avLst/>
            <a:gdLst>
              <a:gd name="T0" fmla="*/ 309 w 619"/>
              <a:gd name="T1" fmla="*/ 679 h 679"/>
              <a:gd name="T2" fmla="*/ 0 w 619"/>
              <a:gd name="T3" fmla="*/ 369 h 679"/>
              <a:gd name="T4" fmla="*/ 304 w 619"/>
              <a:gd name="T5" fmla="*/ 60 h 679"/>
              <a:gd name="T6" fmla="*/ 309 w 619"/>
              <a:gd name="T7" fmla="*/ 62 h 679"/>
              <a:gd name="T8" fmla="*/ 312 w 619"/>
              <a:gd name="T9" fmla="*/ 67 h 679"/>
              <a:gd name="T10" fmla="*/ 312 w 619"/>
              <a:gd name="T11" fmla="*/ 365 h 679"/>
              <a:gd name="T12" fmla="*/ 561 w 619"/>
              <a:gd name="T13" fmla="*/ 201 h 679"/>
              <a:gd name="T14" fmla="*/ 566 w 619"/>
              <a:gd name="T15" fmla="*/ 200 h 679"/>
              <a:gd name="T16" fmla="*/ 571 w 619"/>
              <a:gd name="T17" fmla="*/ 203 h 679"/>
              <a:gd name="T18" fmla="*/ 619 w 619"/>
              <a:gd name="T19" fmla="*/ 369 h 679"/>
              <a:gd name="T20" fmla="*/ 309 w 619"/>
              <a:gd name="T21" fmla="*/ 679 h 679"/>
              <a:gd name="T22" fmla="*/ 298 w 619"/>
              <a:gd name="T23" fmla="*/ 74 h 679"/>
              <a:gd name="T24" fmla="*/ 14 w 619"/>
              <a:gd name="T25" fmla="*/ 369 h 679"/>
              <a:gd name="T26" fmla="*/ 309 w 619"/>
              <a:gd name="T27" fmla="*/ 665 h 679"/>
              <a:gd name="T28" fmla="*/ 605 w 619"/>
              <a:gd name="T29" fmla="*/ 369 h 679"/>
              <a:gd name="T30" fmla="*/ 563 w 619"/>
              <a:gd name="T31" fmla="*/ 217 h 679"/>
              <a:gd name="T32" fmla="*/ 308 w 619"/>
              <a:gd name="T33" fmla="*/ 384 h 679"/>
              <a:gd name="T34" fmla="*/ 301 w 619"/>
              <a:gd name="T35" fmla="*/ 384 h 679"/>
              <a:gd name="T36" fmla="*/ 298 w 619"/>
              <a:gd name="T37" fmla="*/ 378 h 679"/>
              <a:gd name="T38" fmla="*/ 298 w 619"/>
              <a:gd name="T39" fmla="*/ 74 h 679"/>
              <a:gd name="T40" fmla="*/ 348 w 619"/>
              <a:gd name="T41" fmla="*/ 308 h 679"/>
              <a:gd name="T42" fmla="*/ 345 w 619"/>
              <a:gd name="T43" fmla="*/ 307 h 679"/>
              <a:gd name="T44" fmla="*/ 341 w 619"/>
              <a:gd name="T45" fmla="*/ 301 h 679"/>
              <a:gd name="T46" fmla="*/ 341 w 619"/>
              <a:gd name="T47" fmla="*/ 7 h 679"/>
              <a:gd name="T48" fmla="*/ 343 w 619"/>
              <a:gd name="T49" fmla="*/ 2 h 679"/>
              <a:gd name="T50" fmla="*/ 348 w 619"/>
              <a:gd name="T51" fmla="*/ 0 h 679"/>
              <a:gd name="T52" fmla="*/ 599 w 619"/>
              <a:gd name="T53" fmla="*/ 135 h 679"/>
              <a:gd name="T54" fmla="*/ 600 w 619"/>
              <a:gd name="T55" fmla="*/ 141 h 679"/>
              <a:gd name="T56" fmla="*/ 597 w 619"/>
              <a:gd name="T57" fmla="*/ 145 h 679"/>
              <a:gd name="T58" fmla="*/ 352 w 619"/>
              <a:gd name="T59" fmla="*/ 307 h 679"/>
              <a:gd name="T60" fmla="*/ 348 w 619"/>
              <a:gd name="T61" fmla="*/ 308 h 679"/>
              <a:gd name="T62" fmla="*/ 355 w 619"/>
              <a:gd name="T63" fmla="*/ 14 h 679"/>
              <a:gd name="T64" fmla="*/ 355 w 619"/>
              <a:gd name="T65" fmla="*/ 288 h 679"/>
              <a:gd name="T66" fmla="*/ 583 w 619"/>
              <a:gd name="T67" fmla="*/ 137 h 679"/>
              <a:gd name="T68" fmla="*/ 355 w 619"/>
              <a:gd name="T69" fmla="*/ 14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9" h="679">
                <a:moveTo>
                  <a:pt x="309" y="679"/>
                </a:moveTo>
                <a:cubicBezTo>
                  <a:pt x="139" y="679"/>
                  <a:pt x="0" y="540"/>
                  <a:pt x="0" y="369"/>
                </a:cubicBezTo>
                <a:cubicBezTo>
                  <a:pt x="0" y="201"/>
                  <a:pt x="136" y="62"/>
                  <a:pt x="304" y="60"/>
                </a:cubicBezTo>
                <a:cubicBezTo>
                  <a:pt x="306" y="60"/>
                  <a:pt x="308" y="60"/>
                  <a:pt x="309" y="62"/>
                </a:cubicBezTo>
                <a:cubicBezTo>
                  <a:pt x="311" y="63"/>
                  <a:pt x="312" y="65"/>
                  <a:pt x="312" y="67"/>
                </a:cubicBezTo>
                <a:cubicBezTo>
                  <a:pt x="312" y="365"/>
                  <a:pt x="312" y="365"/>
                  <a:pt x="312" y="365"/>
                </a:cubicBezTo>
                <a:cubicBezTo>
                  <a:pt x="561" y="201"/>
                  <a:pt x="561" y="201"/>
                  <a:pt x="561" y="201"/>
                </a:cubicBezTo>
                <a:cubicBezTo>
                  <a:pt x="563" y="200"/>
                  <a:pt x="564" y="200"/>
                  <a:pt x="566" y="200"/>
                </a:cubicBezTo>
                <a:cubicBezTo>
                  <a:pt x="568" y="201"/>
                  <a:pt x="570" y="202"/>
                  <a:pt x="571" y="203"/>
                </a:cubicBezTo>
                <a:cubicBezTo>
                  <a:pt x="602" y="253"/>
                  <a:pt x="619" y="310"/>
                  <a:pt x="619" y="369"/>
                </a:cubicBezTo>
                <a:cubicBezTo>
                  <a:pt x="619" y="540"/>
                  <a:pt x="480" y="679"/>
                  <a:pt x="309" y="679"/>
                </a:cubicBezTo>
                <a:close/>
                <a:moveTo>
                  <a:pt x="298" y="74"/>
                </a:moveTo>
                <a:cubicBezTo>
                  <a:pt x="140" y="80"/>
                  <a:pt x="14" y="211"/>
                  <a:pt x="14" y="369"/>
                </a:cubicBezTo>
                <a:cubicBezTo>
                  <a:pt x="14" y="532"/>
                  <a:pt x="146" y="665"/>
                  <a:pt x="309" y="665"/>
                </a:cubicBezTo>
                <a:cubicBezTo>
                  <a:pt x="472" y="665"/>
                  <a:pt x="605" y="532"/>
                  <a:pt x="605" y="369"/>
                </a:cubicBezTo>
                <a:cubicBezTo>
                  <a:pt x="605" y="315"/>
                  <a:pt x="590" y="263"/>
                  <a:pt x="563" y="217"/>
                </a:cubicBezTo>
                <a:cubicBezTo>
                  <a:pt x="308" y="384"/>
                  <a:pt x="308" y="384"/>
                  <a:pt x="308" y="384"/>
                </a:cubicBezTo>
                <a:cubicBezTo>
                  <a:pt x="306" y="386"/>
                  <a:pt x="304" y="386"/>
                  <a:pt x="301" y="384"/>
                </a:cubicBezTo>
                <a:cubicBezTo>
                  <a:pt x="299" y="383"/>
                  <a:pt x="298" y="381"/>
                  <a:pt x="298" y="378"/>
                </a:cubicBezTo>
                <a:lnTo>
                  <a:pt x="298" y="74"/>
                </a:lnTo>
                <a:close/>
                <a:moveTo>
                  <a:pt x="348" y="308"/>
                </a:moveTo>
                <a:cubicBezTo>
                  <a:pt x="347" y="308"/>
                  <a:pt x="346" y="307"/>
                  <a:pt x="345" y="307"/>
                </a:cubicBezTo>
                <a:cubicBezTo>
                  <a:pt x="342" y="306"/>
                  <a:pt x="341" y="303"/>
                  <a:pt x="341" y="301"/>
                </a:cubicBezTo>
                <a:cubicBezTo>
                  <a:pt x="341" y="7"/>
                  <a:pt x="341" y="7"/>
                  <a:pt x="341" y="7"/>
                </a:cubicBezTo>
                <a:cubicBezTo>
                  <a:pt x="341" y="5"/>
                  <a:pt x="342" y="3"/>
                  <a:pt x="343" y="2"/>
                </a:cubicBezTo>
                <a:cubicBezTo>
                  <a:pt x="344" y="1"/>
                  <a:pt x="346" y="0"/>
                  <a:pt x="348" y="0"/>
                </a:cubicBezTo>
                <a:cubicBezTo>
                  <a:pt x="449" y="2"/>
                  <a:pt x="542" y="52"/>
                  <a:pt x="599" y="135"/>
                </a:cubicBezTo>
                <a:cubicBezTo>
                  <a:pt x="600" y="137"/>
                  <a:pt x="600" y="139"/>
                  <a:pt x="600" y="141"/>
                </a:cubicBezTo>
                <a:cubicBezTo>
                  <a:pt x="600" y="143"/>
                  <a:pt x="599" y="144"/>
                  <a:pt x="597" y="145"/>
                </a:cubicBezTo>
                <a:cubicBezTo>
                  <a:pt x="352" y="307"/>
                  <a:pt x="352" y="307"/>
                  <a:pt x="352" y="307"/>
                </a:cubicBezTo>
                <a:cubicBezTo>
                  <a:pt x="351" y="307"/>
                  <a:pt x="349" y="308"/>
                  <a:pt x="348" y="308"/>
                </a:cubicBezTo>
                <a:close/>
                <a:moveTo>
                  <a:pt x="355" y="14"/>
                </a:moveTo>
                <a:cubicBezTo>
                  <a:pt x="355" y="288"/>
                  <a:pt x="355" y="288"/>
                  <a:pt x="355" y="288"/>
                </a:cubicBezTo>
                <a:cubicBezTo>
                  <a:pt x="583" y="137"/>
                  <a:pt x="583" y="137"/>
                  <a:pt x="583" y="137"/>
                </a:cubicBezTo>
                <a:cubicBezTo>
                  <a:pt x="530" y="63"/>
                  <a:pt x="446" y="18"/>
                  <a:pt x="355"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3" name="Oval 5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9" name="Freeform 86"/>
          <p:cNvSpPr>
            <a:spLocks noEditPoints="1"/>
          </p:cNvSpPr>
          <p:nvPr/>
        </p:nvSpPr>
        <p:spPr bwMode="auto">
          <a:xfrm>
            <a:off x="8434532" y="1718170"/>
            <a:ext cx="594609" cy="659561"/>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2" name="Oval 5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0" name="Freeform 87"/>
          <p:cNvSpPr>
            <a:spLocks noEditPoints="1"/>
          </p:cNvSpPr>
          <p:nvPr/>
        </p:nvSpPr>
        <p:spPr bwMode="auto">
          <a:xfrm>
            <a:off x="10142668" y="1711014"/>
            <a:ext cx="625652" cy="67268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0" name="Oval 5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1" name="Freeform 88"/>
          <p:cNvSpPr>
            <a:spLocks noEditPoints="1"/>
          </p:cNvSpPr>
          <p:nvPr/>
        </p:nvSpPr>
        <p:spPr bwMode="auto">
          <a:xfrm>
            <a:off x="10124522" y="3338279"/>
            <a:ext cx="663139" cy="54029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1" name="Oval 53"/>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2" name="Freeform 89"/>
          <p:cNvSpPr>
            <a:spLocks noEditPoints="1"/>
          </p:cNvSpPr>
          <p:nvPr/>
        </p:nvSpPr>
        <p:spPr bwMode="auto">
          <a:xfrm>
            <a:off x="8400864" y="3334701"/>
            <a:ext cx="663139" cy="546255"/>
          </a:xfrm>
          <a:custGeom>
            <a:avLst/>
            <a:gdLst>
              <a:gd name="T0" fmla="*/ 588 w 643"/>
              <a:gd name="T1" fmla="*/ 94 h 529"/>
              <a:gd name="T2" fmla="*/ 430 w 643"/>
              <a:gd name="T3" fmla="*/ 94 h 529"/>
              <a:gd name="T4" fmla="*/ 430 w 643"/>
              <a:gd name="T5" fmla="*/ 55 h 529"/>
              <a:gd name="T6" fmla="*/ 375 w 643"/>
              <a:gd name="T7" fmla="*/ 0 h 529"/>
              <a:gd name="T8" fmla="*/ 268 w 643"/>
              <a:gd name="T9" fmla="*/ 0 h 529"/>
              <a:gd name="T10" fmla="*/ 213 w 643"/>
              <a:gd name="T11" fmla="*/ 55 h 529"/>
              <a:gd name="T12" fmla="*/ 213 w 643"/>
              <a:gd name="T13" fmla="*/ 94 h 529"/>
              <a:gd name="T14" fmla="*/ 55 w 643"/>
              <a:gd name="T15" fmla="*/ 94 h 529"/>
              <a:gd name="T16" fmla="*/ 0 w 643"/>
              <a:gd name="T17" fmla="*/ 149 h 529"/>
              <a:gd name="T18" fmla="*/ 0 w 643"/>
              <a:gd name="T19" fmla="*/ 474 h 529"/>
              <a:gd name="T20" fmla="*/ 55 w 643"/>
              <a:gd name="T21" fmla="*/ 529 h 529"/>
              <a:gd name="T22" fmla="*/ 588 w 643"/>
              <a:gd name="T23" fmla="*/ 529 h 529"/>
              <a:gd name="T24" fmla="*/ 643 w 643"/>
              <a:gd name="T25" fmla="*/ 474 h 529"/>
              <a:gd name="T26" fmla="*/ 643 w 643"/>
              <a:gd name="T27" fmla="*/ 149 h 529"/>
              <a:gd name="T28" fmla="*/ 588 w 643"/>
              <a:gd name="T29" fmla="*/ 94 h 529"/>
              <a:gd name="T30" fmla="*/ 227 w 643"/>
              <a:gd name="T31" fmla="*/ 55 h 529"/>
              <a:gd name="T32" fmla="*/ 268 w 643"/>
              <a:gd name="T33" fmla="*/ 14 h 529"/>
              <a:gd name="T34" fmla="*/ 375 w 643"/>
              <a:gd name="T35" fmla="*/ 14 h 529"/>
              <a:gd name="T36" fmla="*/ 416 w 643"/>
              <a:gd name="T37" fmla="*/ 55 h 529"/>
              <a:gd name="T38" fmla="*/ 416 w 643"/>
              <a:gd name="T39" fmla="*/ 94 h 529"/>
              <a:gd name="T40" fmla="*/ 227 w 643"/>
              <a:gd name="T41" fmla="*/ 94 h 529"/>
              <a:gd name="T42" fmla="*/ 227 w 643"/>
              <a:gd name="T43" fmla="*/ 55 h 529"/>
              <a:gd name="T44" fmla="*/ 629 w 643"/>
              <a:gd name="T45" fmla="*/ 474 h 529"/>
              <a:gd name="T46" fmla="*/ 588 w 643"/>
              <a:gd name="T47" fmla="*/ 515 h 529"/>
              <a:gd name="T48" fmla="*/ 55 w 643"/>
              <a:gd name="T49" fmla="*/ 515 h 529"/>
              <a:gd name="T50" fmla="*/ 14 w 643"/>
              <a:gd name="T51" fmla="*/ 474 h 529"/>
              <a:gd name="T52" fmla="*/ 14 w 643"/>
              <a:gd name="T53" fmla="*/ 149 h 529"/>
              <a:gd name="T54" fmla="*/ 55 w 643"/>
              <a:gd name="T55" fmla="*/ 108 h 529"/>
              <a:gd name="T56" fmla="*/ 588 w 643"/>
              <a:gd name="T57" fmla="*/ 108 h 529"/>
              <a:gd name="T58" fmla="*/ 629 w 643"/>
              <a:gd name="T59" fmla="*/ 149 h 529"/>
              <a:gd name="T60" fmla="*/ 629 w 643"/>
              <a:gd name="T61" fmla="*/ 474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3" h="529">
                <a:moveTo>
                  <a:pt x="588" y="94"/>
                </a:moveTo>
                <a:cubicBezTo>
                  <a:pt x="430" y="94"/>
                  <a:pt x="430" y="94"/>
                  <a:pt x="430" y="94"/>
                </a:cubicBezTo>
                <a:cubicBezTo>
                  <a:pt x="430" y="55"/>
                  <a:pt x="430" y="55"/>
                  <a:pt x="430" y="55"/>
                </a:cubicBezTo>
                <a:cubicBezTo>
                  <a:pt x="430" y="25"/>
                  <a:pt x="405" y="0"/>
                  <a:pt x="375" y="0"/>
                </a:cubicBezTo>
                <a:cubicBezTo>
                  <a:pt x="268" y="0"/>
                  <a:pt x="268" y="0"/>
                  <a:pt x="268" y="0"/>
                </a:cubicBezTo>
                <a:cubicBezTo>
                  <a:pt x="238" y="0"/>
                  <a:pt x="213" y="25"/>
                  <a:pt x="213" y="55"/>
                </a:cubicBezTo>
                <a:cubicBezTo>
                  <a:pt x="213" y="94"/>
                  <a:pt x="213" y="94"/>
                  <a:pt x="213" y="94"/>
                </a:cubicBezTo>
                <a:cubicBezTo>
                  <a:pt x="55" y="94"/>
                  <a:pt x="55" y="94"/>
                  <a:pt x="55" y="94"/>
                </a:cubicBezTo>
                <a:cubicBezTo>
                  <a:pt x="25" y="94"/>
                  <a:pt x="0" y="118"/>
                  <a:pt x="0" y="149"/>
                </a:cubicBezTo>
                <a:cubicBezTo>
                  <a:pt x="0" y="474"/>
                  <a:pt x="0" y="474"/>
                  <a:pt x="0" y="474"/>
                </a:cubicBezTo>
                <a:cubicBezTo>
                  <a:pt x="0" y="504"/>
                  <a:pt x="25" y="529"/>
                  <a:pt x="55" y="529"/>
                </a:cubicBezTo>
                <a:cubicBezTo>
                  <a:pt x="588" y="529"/>
                  <a:pt x="588" y="529"/>
                  <a:pt x="588" y="529"/>
                </a:cubicBezTo>
                <a:cubicBezTo>
                  <a:pt x="618" y="529"/>
                  <a:pt x="643" y="504"/>
                  <a:pt x="643" y="474"/>
                </a:cubicBezTo>
                <a:cubicBezTo>
                  <a:pt x="643" y="149"/>
                  <a:pt x="643" y="149"/>
                  <a:pt x="643" y="149"/>
                </a:cubicBezTo>
                <a:cubicBezTo>
                  <a:pt x="643" y="118"/>
                  <a:pt x="618" y="94"/>
                  <a:pt x="588" y="94"/>
                </a:cubicBezTo>
                <a:close/>
                <a:moveTo>
                  <a:pt x="227" y="55"/>
                </a:moveTo>
                <a:cubicBezTo>
                  <a:pt x="227" y="33"/>
                  <a:pt x="246" y="14"/>
                  <a:pt x="268" y="14"/>
                </a:cubicBezTo>
                <a:cubicBezTo>
                  <a:pt x="375" y="14"/>
                  <a:pt x="375" y="14"/>
                  <a:pt x="375" y="14"/>
                </a:cubicBezTo>
                <a:cubicBezTo>
                  <a:pt x="397" y="14"/>
                  <a:pt x="416" y="33"/>
                  <a:pt x="416" y="55"/>
                </a:cubicBezTo>
                <a:cubicBezTo>
                  <a:pt x="416" y="94"/>
                  <a:pt x="416" y="94"/>
                  <a:pt x="416" y="94"/>
                </a:cubicBezTo>
                <a:cubicBezTo>
                  <a:pt x="227" y="94"/>
                  <a:pt x="227" y="94"/>
                  <a:pt x="227" y="94"/>
                </a:cubicBezTo>
                <a:lnTo>
                  <a:pt x="227" y="55"/>
                </a:lnTo>
                <a:close/>
                <a:moveTo>
                  <a:pt x="629" y="474"/>
                </a:moveTo>
                <a:cubicBezTo>
                  <a:pt x="629" y="496"/>
                  <a:pt x="611" y="515"/>
                  <a:pt x="588" y="515"/>
                </a:cubicBezTo>
                <a:cubicBezTo>
                  <a:pt x="55" y="515"/>
                  <a:pt x="55" y="515"/>
                  <a:pt x="55" y="515"/>
                </a:cubicBezTo>
                <a:cubicBezTo>
                  <a:pt x="32" y="515"/>
                  <a:pt x="14" y="496"/>
                  <a:pt x="14" y="474"/>
                </a:cubicBezTo>
                <a:cubicBezTo>
                  <a:pt x="14" y="149"/>
                  <a:pt x="14" y="149"/>
                  <a:pt x="14" y="149"/>
                </a:cubicBezTo>
                <a:cubicBezTo>
                  <a:pt x="14" y="126"/>
                  <a:pt x="32" y="108"/>
                  <a:pt x="55" y="108"/>
                </a:cubicBezTo>
                <a:cubicBezTo>
                  <a:pt x="588" y="108"/>
                  <a:pt x="588" y="108"/>
                  <a:pt x="588" y="108"/>
                </a:cubicBezTo>
                <a:cubicBezTo>
                  <a:pt x="611" y="108"/>
                  <a:pt x="629" y="126"/>
                  <a:pt x="629" y="149"/>
                </a:cubicBezTo>
                <a:lnTo>
                  <a:pt x="629" y="47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4" name="Oval 46"/>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194" name="Freeform 90"/>
          <p:cNvSpPr>
            <a:spLocks noEditPoints="1"/>
          </p:cNvSpPr>
          <p:nvPr/>
        </p:nvSpPr>
        <p:spPr bwMode="auto">
          <a:xfrm>
            <a:off x="6630691" y="3360940"/>
            <a:ext cx="756169" cy="494969"/>
          </a:xfrm>
          <a:custGeom>
            <a:avLst/>
            <a:gdLst>
              <a:gd name="T0" fmla="*/ 678 w 733"/>
              <a:gd name="T1" fmla="*/ 0 h 479"/>
              <a:gd name="T2" fmla="*/ 55 w 733"/>
              <a:gd name="T3" fmla="*/ 0 h 479"/>
              <a:gd name="T4" fmla="*/ 0 w 733"/>
              <a:gd name="T5" fmla="*/ 55 h 479"/>
              <a:gd name="T6" fmla="*/ 0 w 733"/>
              <a:gd name="T7" fmla="*/ 424 h 479"/>
              <a:gd name="T8" fmla="*/ 55 w 733"/>
              <a:gd name="T9" fmla="*/ 479 h 479"/>
              <a:gd name="T10" fmla="*/ 678 w 733"/>
              <a:gd name="T11" fmla="*/ 479 h 479"/>
              <a:gd name="T12" fmla="*/ 733 w 733"/>
              <a:gd name="T13" fmla="*/ 424 h 479"/>
              <a:gd name="T14" fmla="*/ 733 w 733"/>
              <a:gd name="T15" fmla="*/ 55 h 479"/>
              <a:gd name="T16" fmla="*/ 678 w 733"/>
              <a:gd name="T17" fmla="*/ 0 h 479"/>
              <a:gd name="T18" fmla="*/ 14 w 733"/>
              <a:gd name="T19" fmla="*/ 330 h 479"/>
              <a:gd name="T20" fmla="*/ 719 w 733"/>
              <a:gd name="T21" fmla="*/ 330 h 479"/>
              <a:gd name="T22" fmla="*/ 719 w 733"/>
              <a:gd name="T23" fmla="*/ 393 h 479"/>
              <a:gd name="T24" fmla="*/ 14 w 733"/>
              <a:gd name="T25" fmla="*/ 393 h 479"/>
              <a:gd name="T26" fmla="*/ 14 w 733"/>
              <a:gd name="T27" fmla="*/ 330 h 479"/>
              <a:gd name="T28" fmla="*/ 55 w 733"/>
              <a:gd name="T29" fmla="*/ 14 h 479"/>
              <a:gd name="T30" fmla="*/ 678 w 733"/>
              <a:gd name="T31" fmla="*/ 14 h 479"/>
              <a:gd name="T32" fmla="*/ 719 w 733"/>
              <a:gd name="T33" fmla="*/ 55 h 479"/>
              <a:gd name="T34" fmla="*/ 719 w 733"/>
              <a:gd name="T35" fmla="*/ 316 h 479"/>
              <a:gd name="T36" fmla="*/ 14 w 733"/>
              <a:gd name="T37" fmla="*/ 316 h 479"/>
              <a:gd name="T38" fmla="*/ 14 w 733"/>
              <a:gd name="T39" fmla="*/ 55 h 479"/>
              <a:gd name="T40" fmla="*/ 55 w 733"/>
              <a:gd name="T41" fmla="*/ 14 h 479"/>
              <a:gd name="T42" fmla="*/ 678 w 733"/>
              <a:gd name="T43" fmla="*/ 465 h 479"/>
              <a:gd name="T44" fmla="*/ 55 w 733"/>
              <a:gd name="T45" fmla="*/ 465 h 479"/>
              <a:gd name="T46" fmla="*/ 14 w 733"/>
              <a:gd name="T47" fmla="*/ 424 h 479"/>
              <a:gd name="T48" fmla="*/ 14 w 733"/>
              <a:gd name="T49" fmla="*/ 407 h 479"/>
              <a:gd name="T50" fmla="*/ 719 w 733"/>
              <a:gd name="T51" fmla="*/ 407 h 479"/>
              <a:gd name="T52" fmla="*/ 719 w 733"/>
              <a:gd name="T53" fmla="*/ 424 h 479"/>
              <a:gd name="T54" fmla="*/ 678 w 733"/>
              <a:gd name="T55" fmla="*/ 465 h 479"/>
              <a:gd name="T56" fmla="*/ 426 w 733"/>
              <a:gd name="T57" fmla="*/ 295 h 479"/>
              <a:gd name="T58" fmla="*/ 493 w 733"/>
              <a:gd name="T59" fmla="*/ 275 h 479"/>
              <a:gd name="T60" fmla="*/ 559 w 733"/>
              <a:gd name="T61" fmla="*/ 295 h 479"/>
              <a:gd name="T62" fmla="*/ 683 w 733"/>
              <a:gd name="T63" fmla="*/ 171 h 479"/>
              <a:gd name="T64" fmla="*/ 559 w 733"/>
              <a:gd name="T65" fmla="*/ 48 h 479"/>
              <a:gd name="T66" fmla="*/ 493 w 733"/>
              <a:gd name="T67" fmla="*/ 67 h 479"/>
              <a:gd name="T68" fmla="*/ 426 w 733"/>
              <a:gd name="T69" fmla="*/ 48 h 479"/>
              <a:gd name="T70" fmla="*/ 302 w 733"/>
              <a:gd name="T71" fmla="*/ 171 h 479"/>
              <a:gd name="T72" fmla="*/ 426 w 733"/>
              <a:gd name="T73" fmla="*/ 295 h 479"/>
              <a:gd name="T74" fmla="*/ 669 w 733"/>
              <a:gd name="T75" fmla="*/ 171 h 479"/>
              <a:gd name="T76" fmla="*/ 559 w 733"/>
              <a:gd name="T77" fmla="*/ 281 h 479"/>
              <a:gd name="T78" fmla="*/ 450 w 733"/>
              <a:gd name="T79" fmla="*/ 171 h 479"/>
              <a:gd name="T80" fmla="*/ 559 w 733"/>
              <a:gd name="T81" fmla="*/ 62 h 479"/>
              <a:gd name="T82" fmla="*/ 669 w 733"/>
              <a:gd name="T83" fmla="*/ 171 h 479"/>
              <a:gd name="T84" fmla="*/ 426 w 733"/>
              <a:gd name="T85" fmla="*/ 62 h 479"/>
              <a:gd name="T86" fmla="*/ 480 w 733"/>
              <a:gd name="T87" fmla="*/ 76 h 479"/>
              <a:gd name="T88" fmla="*/ 436 w 733"/>
              <a:gd name="T89" fmla="*/ 171 h 479"/>
              <a:gd name="T90" fmla="*/ 480 w 733"/>
              <a:gd name="T91" fmla="*/ 266 h 479"/>
              <a:gd name="T92" fmla="*/ 426 w 733"/>
              <a:gd name="T93" fmla="*/ 281 h 479"/>
              <a:gd name="T94" fmla="*/ 316 w 733"/>
              <a:gd name="T95" fmla="*/ 171 h 479"/>
              <a:gd name="T96" fmla="*/ 426 w 733"/>
              <a:gd name="T97" fmla="*/ 62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33" h="479">
                <a:moveTo>
                  <a:pt x="678" y="0"/>
                </a:moveTo>
                <a:cubicBezTo>
                  <a:pt x="55" y="0"/>
                  <a:pt x="55" y="0"/>
                  <a:pt x="55" y="0"/>
                </a:cubicBezTo>
                <a:cubicBezTo>
                  <a:pt x="25" y="0"/>
                  <a:pt x="0" y="24"/>
                  <a:pt x="0" y="55"/>
                </a:cubicBezTo>
                <a:cubicBezTo>
                  <a:pt x="0" y="424"/>
                  <a:pt x="0" y="424"/>
                  <a:pt x="0" y="424"/>
                </a:cubicBezTo>
                <a:cubicBezTo>
                  <a:pt x="0" y="455"/>
                  <a:pt x="25" y="479"/>
                  <a:pt x="55" y="479"/>
                </a:cubicBezTo>
                <a:cubicBezTo>
                  <a:pt x="678" y="479"/>
                  <a:pt x="678" y="479"/>
                  <a:pt x="678" y="479"/>
                </a:cubicBezTo>
                <a:cubicBezTo>
                  <a:pt x="708" y="479"/>
                  <a:pt x="733" y="455"/>
                  <a:pt x="733" y="424"/>
                </a:cubicBezTo>
                <a:cubicBezTo>
                  <a:pt x="733" y="55"/>
                  <a:pt x="733" y="55"/>
                  <a:pt x="733" y="55"/>
                </a:cubicBezTo>
                <a:cubicBezTo>
                  <a:pt x="733" y="24"/>
                  <a:pt x="708" y="0"/>
                  <a:pt x="678" y="0"/>
                </a:cubicBezTo>
                <a:close/>
                <a:moveTo>
                  <a:pt x="14" y="330"/>
                </a:moveTo>
                <a:cubicBezTo>
                  <a:pt x="719" y="330"/>
                  <a:pt x="719" y="330"/>
                  <a:pt x="719" y="330"/>
                </a:cubicBezTo>
                <a:cubicBezTo>
                  <a:pt x="719" y="393"/>
                  <a:pt x="719" y="393"/>
                  <a:pt x="719" y="393"/>
                </a:cubicBezTo>
                <a:cubicBezTo>
                  <a:pt x="14" y="393"/>
                  <a:pt x="14" y="393"/>
                  <a:pt x="14" y="393"/>
                </a:cubicBezTo>
                <a:lnTo>
                  <a:pt x="14" y="330"/>
                </a:lnTo>
                <a:close/>
                <a:moveTo>
                  <a:pt x="55" y="14"/>
                </a:moveTo>
                <a:cubicBezTo>
                  <a:pt x="678" y="14"/>
                  <a:pt x="678" y="14"/>
                  <a:pt x="678" y="14"/>
                </a:cubicBezTo>
                <a:cubicBezTo>
                  <a:pt x="701" y="14"/>
                  <a:pt x="719" y="32"/>
                  <a:pt x="719" y="55"/>
                </a:cubicBezTo>
                <a:cubicBezTo>
                  <a:pt x="719" y="316"/>
                  <a:pt x="719" y="316"/>
                  <a:pt x="719" y="316"/>
                </a:cubicBezTo>
                <a:cubicBezTo>
                  <a:pt x="14" y="316"/>
                  <a:pt x="14" y="316"/>
                  <a:pt x="14" y="316"/>
                </a:cubicBezTo>
                <a:cubicBezTo>
                  <a:pt x="14" y="55"/>
                  <a:pt x="14" y="55"/>
                  <a:pt x="14" y="55"/>
                </a:cubicBezTo>
                <a:cubicBezTo>
                  <a:pt x="14" y="32"/>
                  <a:pt x="32" y="14"/>
                  <a:pt x="55" y="14"/>
                </a:cubicBezTo>
                <a:close/>
                <a:moveTo>
                  <a:pt x="678" y="465"/>
                </a:moveTo>
                <a:cubicBezTo>
                  <a:pt x="55" y="465"/>
                  <a:pt x="55" y="465"/>
                  <a:pt x="55" y="465"/>
                </a:cubicBezTo>
                <a:cubicBezTo>
                  <a:pt x="32" y="465"/>
                  <a:pt x="14" y="447"/>
                  <a:pt x="14" y="424"/>
                </a:cubicBezTo>
                <a:cubicBezTo>
                  <a:pt x="14" y="407"/>
                  <a:pt x="14" y="407"/>
                  <a:pt x="14" y="407"/>
                </a:cubicBezTo>
                <a:cubicBezTo>
                  <a:pt x="719" y="407"/>
                  <a:pt x="719" y="407"/>
                  <a:pt x="719" y="407"/>
                </a:cubicBezTo>
                <a:cubicBezTo>
                  <a:pt x="719" y="424"/>
                  <a:pt x="719" y="424"/>
                  <a:pt x="719" y="424"/>
                </a:cubicBezTo>
                <a:cubicBezTo>
                  <a:pt x="719" y="447"/>
                  <a:pt x="701" y="465"/>
                  <a:pt x="678" y="465"/>
                </a:cubicBezTo>
                <a:close/>
                <a:moveTo>
                  <a:pt x="426" y="295"/>
                </a:moveTo>
                <a:cubicBezTo>
                  <a:pt x="450" y="295"/>
                  <a:pt x="473" y="288"/>
                  <a:pt x="493" y="275"/>
                </a:cubicBezTo>
                <a:cubicBezTo>
                  <a:pt x="512" y="288"/>
                  <a:pt x="535" y="295"/>
                  <a:pt x="559" y="295"/>
                </a:cubicBezTo>
                <a:cubicBezTo>
                  <a:pt x="628" y="295"/>
                  <a:pt x="683" y="240"/>
                  <a:pt x="683" y="171"/>
                </a:cubicBezTo>
                <a:cubicBezTo>
                  <a:pt x="683" y="103"/>
                  <a:pt x="628" y="48"/>
                  <a:pt x="559" y="48"/>
                </a:cubicBezTo>
                <a:cubicBezTo>
                  <a:pt x="535" y="48"/>
                  <a:pt x="512" y="55"/>
                  <a:pt x="493" y="67"/>
                </a:cubicBezTo>
                <a:cubicBezTo>
                  <a:pt x="473" y="54"/>
                  <a:pt x="450" y="48"/>
                  <a:pt x="426" y="48"/>
                </a:cubicBezTo>
                <a:cubicBezTo>
                  <a:pt x="357" y="48"/>
                  <a:pt x="302" y="103"/>
                  <a:pt x="302" y="171"/>
                </a:cubicBezTo>
                <a:cubicBezTo>
                  <a:pt x="302" y="240"/>
                  <a:pt x="357" y="295"/>
                  <a:pt x="426" y="295"/>
                </a:cubicBezTo>
                <a:close/>
                <a:moveTo>
                  <a:pt x="669" y="171"/>
                </a:moveTo>
                <a:cubicBezTo>
                  <a:pt x="669" y="232"/>
                  <a:pt x="620" y="281"/>
                  <a:pt x="559" y="281"/>
                </a:cubicBezTo>
                <a:cubicBezTo>
                  <a:pt x="499" y="281"/>
                  <a:pt x="450" y="232"/>
                  <a:pt x="450" y="171"/>
                </a:cubicBezTo>
                <a:cubicBezTo>
                  <a:pt x="450" y="111"/>
                  <a:pt x="499" y="62"/>
                  <a:pt x="559" y="62"/>
                </a:cubicBezTo>
                <a:cubicBezTo>
                  <a:pt x="620" y="62"/>
                  <a:pt x="669" y="111"/>
                  <a:pt x="669" y="171"/>
                </a:cubicBezTo>
                <a:close/>
                <a:moveTo>
                  <a:pt x="426" y="62"/>
                </a:moveTo>
                <a:cubicBezTo>
                  <a:pt x="445" y="62"/>
                  <a:pt x="464" y="67"/>
                  <a:pt x="480" y="76"/>
                </a:cubicBezTo>
                <a:cubicBezTo>
                  <a:pt x="453" y="99"/>
                  <a:pt x="436" y="133"/>
                  <a:pt x="436" y="171"/>
                </a:cubicBezTo>
                <a:cubicBezTo>
                  <a:pt x="436" y="209"/>
                  <a:pt x="453" y="244"/>
                  <a:pt x="480" y="266"/>
                </a:cubicBezTo>
                <a:cubicBezTo>
                  <a:pt x="464" y="276"/>
                  <a:pt x="445" y="281"/>
                  <a:pt x="426" y="281"/>
                </a:cubicBezTo>
                <a:cubicBezTo>
                  <a:pt x="365" y="281"/>
                  <a:pt x="316" y="232"/>
                  <a:pt x="316" y="171"/>
                </a:cubicBezTo>
                <a:cubicBezTo>
                  <a:pt x="316" y="111"/>
                  <a:pt x="365" y="62"/>
                  <a:pt x="426" y="6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1" name="Oval 4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1" name="Freeform 92"/>
          <p:cNvSpPr>
            <a:spLocks noEditPoints="1"/>
          </p:cNvSpPr>
          <p:nvPr/>
        </p:nvSpPr>
        <p:spPr bwMode="auto">
          <a:xfrm>
            <a:off x="1497882" y="1707663"/>
            <a:ext cx="679837" cy="680576"/>
          </a:xfrm>
          <a:custGeom>
            <a:avLst/>
            <a:gdLst>
              <a:gd name="T0" fmla="*/ 652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5 w 659"/>
              <a:gd name="T19" fmla="*/ 81 h 658"/>
              <a:gd name="T20" fmla="*/ 452 w 659"/>
              <a:gd name="T21" fmla="*/ 144 h 658"/>
              <a:gd name="T22" fmla="*/ 515 w 659"/>
              <a:gd name="T23" fmla="*/ 206 h 658"/>
              <a:gd name="T24" fmla="*/ 515 w 659"/>
              <a:gd name="T25" fmla="*/ 206 h 658"/>
              <a:gd name="T26" fmla="*/ 577 w 659"/>
              <a:gd name="T27" fmla="*/ 144 h 658"/>
              <a:gd name="T28" fmla="*/ 549 w 659"/>
              <a:gd name="T29" fmla="*/ 178 h 658"/>
              <a:gd name="T30" fmla="*/ 515 w 659"/>
              <a:gd name="T31" fmla="*/ 199 h 658"/>
              <a:gd name="T32" fmla="*/ 480 w 659"/>
              <a:gd name="T33" fmla="*/ 178 h 658"/>
              <a:gd name="T34" fmla="*/ 480 w 659"/>
              <a:gd name="T35" fmla="*/ 110 h 658"/>
              <a:gd name="T36" fmla="*/ 563 w 659"/>
              <a:gd name="T37" fmla="*/ 144 h 658"/>
              <a:gd name="T38" fmla="*/ 428 w 659"/>
              <a:gd name="T39" fmla="*/ 264 h 658"/>
              <a:gd name="T40" fmla="*/ 441 w 659"/>
              <a:gd name="T41" fmla="*/ 349 h 658"/>
              <a:gd name="T42" fmla="*/ 418 w 659"/>
              <a:gd name="T43" fmla="*/ 274 h 658"/>
              <a:gd name="T44" fmla="*/ 305 w 659"/>
              <a:gd name="T45" fmla="*/ 275 h 658"/>
              <a:gd name="T46" fmla="*/ 361 w 659"/>
              <a:gd name="T47" fmla="*/ 341 h 658"/>
              <a:gd name="T48" fmla="*/ 352 w 659"/>
              <a:gd name="T49" fmla="*/ 341 h 658"/>
              <a:gd name="T50" fmla="*/ 279 w 659"/>
              <a:gd name="T51" fmla="*/ 297 h 658"/>
              <a:gd name="T52" fmla="*/ 323 w 659"/>
              <a:gd name="T53" fmla="*/ 370 h 658"/>
              <a:gd name="T54" fmla="*/ 318 w 659"/>
              <a:gd name="T55" fmla="*/ 382 h 658"/>
              <a:gd name="T56" fmla="*/ 257 w 659"/>
              <a:gd name="T57" fmla="*/ 324 h 658"/>
              <a:gd name="T58" fmla="*/ 324 w 659"/>
              <a:gd name="T59" fmla="*/ 453 h 658"/>
              <a:gd name="T60" fmla="*/ 326 w 659"/>
              <a:gd name="T61" fmla="*/ 466 h 658"/>
              <a:gd name="T62" fmla="*/ 247 w 659"/>
              <a:gd name="T63" fmla="*/ 445 h 658"/>
              <a:gd name="T64" fmla="*/ 226 w 659"/>
              <a:gd name="T65" fmla="*/ 293 h 658"/>
              <a:gd name="T66" fmla="*/ 236 w 659"/>
              <a:gd name="T67" fmla="*/ 283 h 658"/>
              <a:gd name="T68" fmla="*/ 269 w 659"/>
              <a:gd name="T69" fmla="*/ 287 h 658"/>
              <a:gd name="T70" fmla="*/ 264 w 659"/>
              <a:gd name="T71" fmla="*/ 254 h 658"/>
              <a:gd name="T72" fmla="*/ 274 w 659"/>
              <a:gd name="T73" fmla="*/ 244 h 658"/>
              <a:gd name="T74" fmla="*/ 352 w 659"/>
              <a:gd name="T75" fmla="*/ 239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9" h="658">
                <a:moveTo>
                  <a:pt x="659" y="7"/>
                </a:moveTo>
                <a:cubicBezTo>
                  <a:pt x="659" y="3"/>
                  <a:pt x="656" y="0"/>
                  <a:pt x="652"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moveTo>
                  <a:pt x="515" y="81"/>
                </a:moveTo>
                <a:cubicBezTo>
                  <a:pt x="498" y="81"/>
                  <a:pt x="482" y="88"/>
                  <a:pt x="470" y="100"/>
                </a:cubicBezTo>
                <a:cubicBezTo>
                  <a:pt x="459" y="111"/>
                  <a:pt x="452" y="127"/>
                  <a:pt x="452" y="144"/>
                </a:cubicBezTo>
                <a:cubicBezTo>
                  <a:pt x="452" y="160"/>
                  <a:pt x="459" y="176"/>
                  <a:pt x="470" y="188"/>
                </a:cubicBezTo>
                <a:cubicBezTo>
                  <a:pt x="482" y="200"/>
                  <a:pt x="498" y="206"/>
                  <a:pt x="515" y="206"/>
                </a:cubicBezTo>
                <a:cubicBezTo>
                  <a:pt x="515" y="200"/>
                  <a:pt x="515" y="200"/>
                  <a:pt x="515" y="200"/>
                </a:cubicBezTo>
                <a:cubicBezTo>
                  <a:pt x="515" y="206"/>
                  <a:pt x="515" y="206"/>
                  <a:pt x="515" y="206"/>
                </a:cubicBezTo>
                <a:cubicBezTo>
                  <a:pt x="531" y="206"/>
                  <a:pt x="547" y="200"/>
                  <a:pt x="559" y="188"/>
                </a:cubicBezTo>
                <a:cubicBezTo>
                  <a:pt x="571" y="176"/>
                  <a:pt x="577" y="160"/>
                  <a:pt x="577" y="144"/>
                </a:cubicBezTo>
                <a:cubicBezTo>
                  <a:pt x="577" y="109"/>
                  <a:pt x="549" y="81"/>
                  <a:pt x="515" y="81"/>
                </a:cubicBezTo>
                <a:close/>
                <a:moveTo>
                  <a:pt x="549" y="178"/>
                </a:moveTo>
                <a:cubicBezTo>
                  <a:pt x="540" y="187"/>
                  <a:pt x="528" y="192"/>
                  <a:pt x="515" y="192"/>
                </a:cubicBezTo>
                <a:cubicBezTo>
                  <a:pt x="515" y="199"/>
                  <a:pt x="515" y="199"/>
                  <a:pt x="515" y="199"/>
                </a:cubicBezTo>
                <a:cubicBezTo>
                  <a:pt x="515" y="192"/>
                  <a:pt x="515" y="192"/>
                  <a:pt x="515" y="192"/>
                </a:cubicBezTo>
                <a:cubicBezTo>
                  <a:pt x="502" y="192"/>
                  <a:pt x="489" y="187"/>
                  <a:pt x="480" y="178"/>
                </a:cubicBezTo>
                <a:cubicBezTo>
                  <a:pt x="471" y="169"/>
                  <a:pt x="466" y="157"/>
                  <a:pt x="466" y="144"/>
                </a:cubicBezTo>
                <a:cubicBezTo>
                  <a:pt x="466" y="131"/>
                  <a:pt x="471" y="119"/>
                  <a:pt x="480" y="110"/>
                </a:cubicBezTo>
                <a:cubicBezTo>
                  <a:pt x="489" y="100"/>
                  <a:pt x="502" y="95"/>
                  <a:pt x="515" y="95"/>
                </a:cubicBezTo>
                <a:cubicBezTo>
                  <a:pt x="541" y="95"/>
                  <a:pt x="563" y="117"/>
                  <a:pt x="563" y="144"/>
                </a:cubicBezTo>
                <a:cubicBezTo>
                  <a:pt x="563" y="157"/>
                  <a:pt x="558" y="169"/>
                  <a:pt x="549" y="178"/>
                </a:cubicBezTo>
                <a:close/>
                <a:moveTo>
                  <a:pt x="428" y="264"/>
                </a:moveTo>
                <a:cubicBezTo>
                  <a:pt x="448" y="284"/>
                  <a:pt x="455" y="310"/>
                  <a:pt x="449" y="343"/>
                </a:cubicBezTo>
                <a:cubicBezTo>
                  <a:pt x="448" y="347"/>
                  <a:pt x="445" y="350"/>
                  <a:pt x="441" y="349"/>
                </a:cubicBezTo>
                <a:cubicBezTo>
                  <a:pt x="437" y="348"/>
                  <a:pt x="435" y="345"/>
                  <a:pt x="435" y="341"/>
                </a:cubicBezTo>
                <a:cubicBezTo>
                  <a:pt x="441" y="312"/>
                  <a:pt x="435" y="291"/>
                  <a:pt x="418" y="274"/>
                </a:cubicBezTo>
                <a:cubicBezTo>
                  <a:pt x="401" y="257"/>
                  <a:pt x="379" y="249"/>
                  <a:pt x="355" y="253"/>
                </a:cubicBezTo>
                <a:cubicBezTo>
                  <a:pt x="338" y="256"/>
                  <a:pt x="321" y="263"/>
                  <a:pt x="305" y="275"/>
                </a:cubicBezTo>
                <a:cubicBezTo>
                  <a:pt x="361" y="331"/>
                  <a:pt x="361" y="331"/>
                  <a:pt x="361" y="331"/>
                </a:cubicBezTo>
                <a:cubicBezTo>
                  <a:pt x="364" y="334"/>
                  <a:pt x="364" y="338"/>
                  <a:pt x="361" y="341"/>
                </a:cubicBezTo>
                <a:cubicBezTo>
                  <a:pt x="360" y="343"/>
                  <a:pt x="358" y="343"/>
                  <a:pt x="356" y="343"/>
                </a:cubicBezTo>
                <a:cubicBezTo>
                  <a:pt x="355" y="343"/>
                  <a:pt x="353" y="343"/>
                  <a:pt x="352" y="341"/>
                </a:cubicBezTo>
                <a:cubicBezTo>
                  <a:pt x="294" y="283"/>
                  <a:pt x="294" y="283"/>
                  <a:pt x="294" y="283"/>
                </a:cubicBezTo>
                <a:cubicBezTo>
                  <a:pt x="289" y="287"/>
                  <a:pt x="284" y="292"/>
                  <a:pt x="279" y="297"/>
                </a:cubicBezTo>
                <a:cubicBezTo>
                  <a:pt x="274" y="302"/>
                  <a:pt x="269" y="307"/>
                  <a:pt x="265" y="312"/>
                </a:cubicBezTo>
                <a:cubicBezTo>
                  <a:pt x="323" y="370"/>
                  <a:pt x="323" y="370"/>
                  <a:pt x="323" y="370"/>
                </a:cubicBezTo>
                <a:cubicBezTo>
                  <a:pt x="326" y="373"/>
                  <a:pt x="326" y="377"/>
                  <a:pt x="323" y="380"/>
                </a:cubicBezTo>
                <a:cubicBezTo>
                  <a:pt x="321" y="381"/>
                  <a:pt x="320" y="382"/>
                  <a:pt x="318" y="382"/>
                </a:cubicBezTo>
                <a:cubicBezTo>
                  <a:pt x="316" y="382"/>
                  <a:pt x="314" y="381"/>
                  <a:pt x="313" y="380"/>
                </a:cubicBezTo>
                <a:cubicBezTo>
                  <a:pt x="257" y="324"/>
                  <a:pt x="257" y="324"/>
                  <a:pt x="257" y="324"/>
                </a:cubicBezTo>
                <a:cubicBezTo>
                  <a:pt x="228" y="365"/>
                  <a:pt x="228" y="407"/>
                  <a:pt x="257" y="436"/>
                </a:cubicBezTo>
                <a:cubicBezTo>
                  <a:pt x="274" y="452"/>
                  <a:pt x="295" y="458"/>
                  <a:pt x="324" y="453"/>
                </a:cubicBezTo>
                <a:cubicBezTo>
                  <a:pt x="327" y="452"/>
                  <a:pt x="331" y="454"/>
                  <a:pt x="332" y="458"/>
                </a:cubicBezTo>
                <a:cubicBezTo>
                  <a:pt x="332" y="462"/>
                  <a:pt x="330" y="466"/>
                  <a:pt x="326" y="466"/>
                </a:cubicBezTo>
                <a:cubicBezTo>
                  <a:pt x="318" y="468"/>
                  <a:pt x="311" y="469"/>
                  <a:pt x="304" y="469"/>
                </a:cubicBezTo>
                <a:cubicBezTo>
                  <a:pt x="281" y="469"/>
                  <a:pt x="262" y="461"/>
                  <a:pt x="247" y="445"/>
                </a:cubicBezTo>
                <a:cubicBezTo>
                  <a:pt x="212" y="411"/>
                  <a:pt x="213" y="361"/>
                  <a:pt x="247" y="313"/>
                </a:cubicBezTo>
                <a:cubicBezTo>
                  <a:pt x="226" y="293"/>
                  <a:pt x="226" y="293"/>
                  <a:pt x="226" y="293"/>
                </a:cubicBezTo>
                <a:cubicBezTo>
                  <a:pt x="223" y="290"/>
                  <a:pt x="223" y="286"/>
                  <a:pt x="226" y="283"/>
                </a:cubicBezTo>
                <a:cubicBezTo>
                  <a:pt x="229" y="280"/>
                  <a:pt x="233" y="280"/>
                  <a:pt x="236" y="283"/>
                </a:cubicBezTo>
                <a:cubicBezTo>
                  <a:pt x="255" y="302"/>
                  <a:pt x="255" y="302"/>
                  <a:pt x="255" y="302"/>
                </a:cubicBezTo>
                <a:cubicBezTo>
                  <a:pt x="260" y="297"/>
                  <a:pt x="264" y="292"/>
                  <a:pt x="269" y="287"/>
                </a:cubicBezTo>
                <a:cubicBezTo>
                  <a:pt x="274" y="282"/>
                  <a:pt x="279" y="278"/>
                  <a:pt x="284" y="273"/>
                </a:cubicBezTo>
                <a:cubicBezTo>
                  <a:pt x="264" y="254"/>
                  <a:pt x="264" y="254"/>
                  <a:pt x="264" y="254"/>
                </a:cubicBezTo>
                <a:cubicBezTo>
                  <a:pt x="262" y="251"/>
                  <a:pt x="262" y="247"/>
                  <a:pt x="264" y="244"/>
                </a:cubicBezTo>
                <a:cubicBezTo>
                  <a:pt x="267" y="241"/>
                  <a:pt x="272" y="241"/>
                  <a:pt x="274" y="244"/>
                </a:cubicBezTo>
                <a:cubicBezTo>
                  <a:pt x="295" y="265"/>
                  <a:pt x="295" y="265"/>
                  <a:pt x="295" y="265"/>
                </a:cubicBezTo>
                <a:cubicBezTo>
                  <a:pt x="314" y="251"/>
                  <a:pt x="333" y="242"/>
                  <a:pt x="352" y="239"/>
                </a:cubicBezTo>
                <a:cubicBezTo>
                  <a:pt x="381" y="235"/>
                  <a:pt x="408" y="243"/>
                  <a:pt x="428" y="26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0" name="Oval 4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2" name="Freeform 93"/>
          <p:cNvSpPr>
            <a:spLocks noEditPoints="1"/>
          </p:cNvSpPr>
          <p:nvPr/>
        </p:nvSpPr>
        <p:spPr bwMode="auto">
          <a:xfrm>
            <a:off x="3221540" y="1707663"/>
            <a:ext cx="679837" cy="680576"/>
          </a:xfrm>
          <a:custGeom>
            <a:avLst/>
            <a:gdLst>
              <a:gd name="T0" fmla="*/ 651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4 w 659"/>
              <a:gd name="T19" fmla="*/ 81 h 658"/>
              <a:gd name="T20" fmla="*/ 452 w 659"/>
              <a:gd name="T21" fmla="*/ 144 h 658"/>
              <a:gd name="T22" fmla="*/ 514 w 659"/>
              <a:gd name="T23" fmla="*/ 200 h 658"/>
              <a:gd name="T24" fmla="*/ 559 w 659"/>
              <a:gd name="T25" fmla="*/ 188 h 658"/>
              <a:gd name="T26" fmla="*/ 514 w 659"/>
              <a:gd name="T27" fmla="*/ 81 h 658"/>
              <a:gd name="T28" fmla="*/ 514 w 659"/>
              <a:gd name="T29" fmla="*/ 192 h 658"/>
              <a:gd name="T30" fmla="*/ 514 w 659"/>
              <a:gd name="T31" fmla="*/ 192 h 658"/>
              <a:gd name="T32" fmla="*/ 480 w 659"/>
              <a:gd name="T33" fmla="*/ 110 h 658"/>
              <a:gd name="T34" fmla="*/ 563 w 659"/>
              <a:gd name="T35" fmla="*/ 144 h 658"/>
              <a:gd name="T36" fmla="*/ 403 w 659"/>
              <a:gd name="T37" fmla="*/ 266 h 658"/>
              <a:gd name="T38" fmla="*/ 423 w 659"/>
              <a:gd name="T39" fmla="*/ 236 h 658"/>
              <a:gd name="T40" fmla="*/ 393 w 659"/>
              <a:gd name="T41" fmla="*/ 256 h 658"/>
              <a:gd name="T42" fmla="*/ 308 w 659"/>
              <a:gd name="T43" fmla="*/ 248 h 658"/>
              <a:gd name="T44" fmla="*/ 315 w 659"/>
              <a:gd name="T45" fmla="*/ 334 h 658"/>
              <a:gd name="T46" fmla="*/ 225 w 659"/>
              <a:gd name="T47" fmla="*/ 325 h 658"/>
              <a:gd name="T48" fmla="*/ 211 w 659"/>
              <a:gd name="T49" fmla="*/ 326 h 658"/>
              <a:gd name="T50" fmla="*/ 215 w 659"/>
              <a:gd name="T51" fmla="*/ 435 h 658"/>
              <a:gd name="T52" fmla="*/ 219 w 659"/>
              <a:gd name="T53" fmla="*/ 447 h 658"/>
              <a:gd name="T54" fmla="*/ 253 w 659"/>
              <a:gd name="T55" fmla="*/ 416 h 658"/>
              <a:gd name="T56" fmla="*/ 336 w 659"/>
              <a:gd name="T57" fmla="*/ 425 h 658"/>
              <a:gd name="T58" fmla="*/ 333 w 659"/>
              <a:gd name="T59" fmla="*/ 336 h 658"/>
              <a:gd name="T60" fmla="*/ 418 w 659"/>
              <a:gd name="T61" fmla="*/ 332 h 658"/>
              <a:gd name="T62" fmla="*/ 431 w 659"/>
              <a:gd name="T63" fmla="*/ 329 h 658"/>
              <a:gd name="T64" fmla="*/ 317 w 659"/>
              <a:gd name="T65" fmla="*/ 258 h 658"/>
              <a:gd name="T66" fmla="*/ 383 w 659"/>
              <a:gd name="T67" fmla="*/ 266 h 658"/>
              <a:gd name="T68" fmla="*/ 317 w 659"/>
              <a:gd name="T69" fmla="*/ 258 h 658"/>
              <a:gd name="T70" fmla="*/ 326 w 659"/>
              <a:gd name="T71" fmla="*/ 415 h 658"/>
              <a:gd name="T72" fmla="*/ 323 w 659"/>
              <a:gd name="T73" fmla="*/ 346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9" h="658">
                <a:moveTo>
                  <a:pt x="658" y="7"/>
                </a:moveTo>
                <a:cubicBezTo>
                  <a:pt x="658" y="3"/>
                  <a:pt x="655" y="0"/>
                  <a:pt x="651"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4" y="658"/>
                  <a:pt x="296" y="657"/>
                  <a:pt x="298" y="656"/>
                </a:cubicBezTo>
                <a:cubicBezTo>
                  <a:pt x="656" y="297"/>
                  <a:pt x="656" y="297"/>
                  <a:pt x="656" y="297"/>
                </a:cubicBezTo>
                <a:cubicBezTo>
                  <a:pt x="658" y="296"/>
                  <a:pt x="659" y="294"/>
                  <a:pt x="659" y="292"/>
                </a:cubicBezTo>
                <a:lnTo>
                  <a:pt x="658" y="7"/>
                </a:lnTo>
                <a:close/>
                <a:moveTo>
                  <a:pt x="293" y="641"/>
                </a:moveTo>
                <a:cubicBezTo>
                  <a:pt x="17" y="366"/>
                  <a:pt x="17" y="366"/>
                  <a:pt x="17" y="366"/>
                </a:cubicBezTo>
                <a:cubicBezTo>
                  <a:pt x="369" y="14"/>
                  <a:pt x="369" y="14"/>
                  <a:pt x="369" y="14"/>
                </a:cubicBezTo>
                <a:cubicBezTo>
                  <a:pt x="644" y="14"/>
                  <a:pt x="644" y="14"/>
                  <a:pt x="644" y="14"/>
                </a:cubicBezTo>
                <a:cubicBezTo>
                  <a:pt x="645" y="289"/>
                  <a:pt x="645" y="289"/>
                  <a:pt x="645" y="289"/>
                </a:cubicBezTo>
                <a:lnTo>
                  <a:pt x="293" y="641"/>
                </a:lnTo>
                <a:close/>
                <a:moveTo>
                  <a:pt x="514" y="81"/>
                </a:moveTo>
                <a:cubicBezTo>
                  <a:pt x="498" y="81"/>
                  <a:pt x="482" y="88"/>
                  <a:pt x="470" y="100"/>
                </a:cubicBezTo>
                <a:cubicBezTo>
                  <a:pt x="458" y="111"/>
                  <a:pt x="452" y="127"/>
                  <a:pt x="452" y="144"/>
                </a:cubicBezTo>
                <a:cubicBezTo>
                  <a:pt x="452" y="178"/>
                  <a:pt x="480" y="206"/>
                  <a:pt x="514" y="206"/>
                </a:cubicBezTo>
                <a:cubicBezTo>
                  <a:pt x="514" y="200"/>
                  <a:pt x="514" y="200"/>
                  <a:pt x="514" y="200"/>
                </a:cubicBezTo>
                <a:cubicBezTo>
                  <a:pt x="514" y="206"/>
                  <a:pt x="514" y="206"/>
                  <a:pt x="514" y="206"/>
                </a:cubicBezTo>
                <a:cubicBezTo>
                  <a:pt x="531" y="206"/>
                  <a:pt x="547" y="200"/>
                  <a:pt x="559" y="188"/>
                </a:cubicBezTo>
                <a:cubicBezTo>
                  <a:pt x="570" y="176"/>
                  <a:pt x="577" y="160"/>
                  <a:pt x="577" y="144"/>
                </a:cubicBezTo>
                <a:cubicBezTo>
                  <a:pt x="577" y="109"/>
                  <a:pt x="549" y="81"/>
                  <a:pt x="514" y="81"/>
                </a:cubicBezTo>
                <a:close/>
                <a:moveTo>
                  <a:pt x="549" y="178"/>
                </a:moveTo>
                <a:cubicBezTo>
                  <a:pt x="540" y="187"/>
                  <a:pt x="527" y="192"/>
                  <a:pt x="514" y="192"/>
                </a:cubicBezTo>
                <a:cubicBezTo>
                  <a:pt x="514" y="199"/>
                  <a:pt x="514" y="199"/>
                  <a:pt x="514" y="199"/>
                </a:cubicBezTo>
                <a:cubicBezTo>
                  <a:pt x="514" y="192"/>
                  <a:pt x="514" y="192"/>
                  <a:pt x="514" y="192"/>
                </a:cubicBezTo>
                <a:cubicBezTo>
                  <a:pt x="488" y="192"/>
                  <a:pt x="466" y="171"/>
                  <a:pt x="466" y="144"/>
                </a:cubicBezTo>
                <a:cubicBezTo>
                  <a:pt x="466" y="131"/>
                  <a:pt x="471" y="119"/>
                  <a:pt x="480" y="110"/>
                </a:cubicBezTo>
                <a:cubicBezTo>
                  <a:pt x="489" y="100"/>
                  <a:pt x="501" y="95"/>
                  <a:pt x="514" y="95"/>
                </a:cubicBezTo>
                <a:cubicBezTo>
                  <a:pt x="541" y="95"/>
                  <a:pt x="563" y="117"/>
                  <a:pt x="563" y="144"/>
                </a:cubicBezTo>
                <a:cubicBezTo>
                  <a:pt x="563" y="157"/>
                  <a:pt x="558" y="169"/>
                  <a:pt x="549" y="178"/>
                </a:cubicBezTo>
                <a:close/>
                <a:moveTo>
                  <a:pt x="403" y="266"/>
                </a:moveTo>
                <a:cubicBezTo>
                  <a:pt x="423" y="246"/>
                  <a:pt x="423" y="246"/>
                  <a:pt x="423" y="246"/>
                </a:cubicBezTo>
                <a:cubicBezTo>
                  <a:pt x="426" y="243"/>
                  <a:pt x="426" y="238"/>
                  <a:pt x="423" y="236"/>
                </a:cubicBezTo>
                <a:cubicBezTo>
                  <a:pt x="421" y="233"/>
                  <a:pt x="416" y="233"/>
                  <a:pt x="414" y="236"/>
                </a:cubicBezTo>
                <a:cubicBezTo>
                  <a:pt x="393" y="256"/>
                  <a:pt x="393" y="256"/>
                  <a:pt x="393" y="256"/>
                </a:cubicBezTo>
                <a:cubicBezTo>
                  <a:pt x="386" y="250"/>
                  <a:pt x="373" y="241"/>
                  <a:pt x="358" y="236"/>
                </a:cubicBezTo>
                <a:cubicBezTo>
                  <a:pt x="339" y="230"/>
                  <a:pt x="321" y="234"/>
                  <a:pt x="308" y="248"/>
                </a:cubicBezTo>
                <a:cubicBezTo>
                  <a:pt x="280" y="276"/>
                  <a:pt x="303" y="313"/>
                  <a:pt x="315" y="333"/>
                </a:cubicBezTo>
                <a:cubicBezTo>
                  <a:pt x="315" y="334"/>
                  <a:pt x="315" y="334"/>
                  <a:pt x="315" y="334"/>
                </a:cubicBezTo>
                <a:cubicBezTo>
                  <a:pt x="253" y="396"/>
                  <a:pt x="253" y="396"/>
                  <a:pt x="253" y="396"/>
                </a:cubicBezTo>
                <a:cubicBezTo>
                  <a:pt x="240" y="378"/>
                  <a:pt x="228" y="348"/>
                  <a:pt x="225" y="325"/>
                </a:cubicBezTo>
                <a:cubicBezTo>
                  <a:pt x="225" y="321"/>
                  <a:pt x="222" y="318"/>
                  <a:pt x="218" y="319"/>
                </a:cubicBezTo>
                <a:cubicBezTo>
                  <a:pt x="214" y="319"/>
                  <a:pt x="211" y="323"/>
                  <a:pt x="211" y="326"/>
                </a:cubicBezTo>
                <a:cubicBezTo>
                  <a:pt x="214" y="353"/>
                  <a:pt x="228" y="386"/>
                  <a:pt x="243" y="406"/>
                </a:cubicBezTo>
                <a:cubicBezTo>
                  <a:pt x="215" y="435"/>
                  <a:pt x="215" y="435"/>
                  <a:pt x="215" y="435"/>
                </a:cubicBezTo>
                <a:cubicBezTo>
                  <a:pt x="212" y="438"/>
                  <a:pt x="212" y="442"/>
                  <a:pt x="215" y="445"/>
                </a:cubicBezTo>
                <a:cubicBezTo>
                  <a:pt x="216" y="446"/>
                  <a:pt x="218" y="447"/>
                  <a:pt x="219" y="447"/>
                </a:cubicBezTo>
                <a:cubicBezTo>
                  <a:pt x="221" y="447"/>
                  <a:pt x="223" y="446"/>
                  <a:pt x="224" y="445"/>
                </a:cubicBezTo>
                <a:cubicBezTo>
                  <a:pt x="253" y="416"/>
                  <a:pt x="253" y="416"/>
                  <a:pt x="253" y="416"/>
                </a:cubicBezTo>
                <a:cubicBezTo>
                  <a:pt x="268" y="429"/>
                  <a:pt x="285" y="439"/>
                  <a:pt x="303" y="439"/>
                </a:cubicBezTo>
                <a:cubicBezTo>
                  <a:pt x="314" y="439"/>
                  <a:pt x="326" y="435"/>
                  <a:pt x="336" y="425"/>
                </a:cubicBezTo>
                <a:cubicBezTo>
                  <a:pt x="368" y="392"/>
                  <a:pt x="347" y="358"/>
                  <a:pt x="335" y="340"/>
                </a:cubicBezTo>
                <a:cubicBezTo>
                  <a:pt x="335" y="338"/>
                  <a:pt x="334" y="337"/>
                  <a:pt x="333" y="336"/>
                </a:cubicBezTo>
                <a:cubicBezTo>
                  <a:pt x="393" y="276"/>
                  <a:pt x="393" y="276"/>
                  <a:pt x="393" y="276"/>
                </a:cubicBezTo>
                <a:cubicBezTo>
                  <a:pt x="404" y="290"/>
                  <a:pt x="413" y="310"/>
                  <a:pt x="418" y="332"/>
                </a:cubicBezTo>
                <a:cubicBezTo>
                  <a:pt x="418" y="336"/>
                  <a:pt x="422" y="338"/>
                  <a:pt x="426" y="338"/>
                </a:cubicBezTo>
                <a:cubicBezTo>
                  <a:pt x="430" y="337"/>
                  <a:pt x="432" y="333"/>
                  <a:pt x="431" y="329"/>
                </a:cubicBezTo>
                <a:cubicBezTo>
                  <a:pt x="426" y="305"/>
                  <a:pt x="416" y="282"/>
                  <a:pt x="403" y="266"/>
                </a:cubicBezTo>
                <a:close/>
                <a:moveTo>
                  <a:pt x="317" y="258"/>
                </a:moveTo>
                <a:cubicBezTo>
                  <a:pt x="328" y="248"/>
                  <a:pt x="340" y="245"/>
                  <a:pt x="354" y="249"/>
                </a:cubicBezTo>
                <a:cubicBezTo>
                  <a:pt x="366" y="253"/>
                  <a:pt x="377" y="261"/>
                  <a:pt x="383" y="266"/>
                </a:cubicBezTo>
                <a:cubicBezTo>
                  <a:pt x="326" y="324"/>
                  <a:pt x="326" y="324"/>
                  <a:pt x="326" y="324"/>
                </a:cubicBezTo>
                <a:cubicBezTo>
                  <a:pt x="311" y="300"/>
                  <a:pt x="299" y="276"/>
                  <a:pt x="317" y="258"/>
                </a:cubicBezTo>
                <a:close/>
                <a:moveTo>
                  <a:pt x="323" y="347"/>
                </a:moveTo>
                <a:cubicBezTo>
                  <a:pt x="338" y="370"/>
                  <a:pt x="349" y="392"/>
                  <a:pt x="326" y="415"/>
                </a:cubicBezTo>
                <a:cubicBezTo>
                  <a:pt x="320" y="421"/>
                  <a:pt x="298" y="438"/>
                  <a:pt x="263" y="406"/>
                </a:cubicBezTo>
                <a:cubicBezTo>
                  <a:pt x="323" y="346"/>
                  <a:pt x="323" y="346"/>
                  <a:pt x="323" y="346"/>
                </a:cubicBezTo>
                <a:cubicBezTo>
                  <a:pt x="323" y="346"/>
                  <a:pt x="323" y="347"/>
                  <a:pt x="323" y="3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9" name="Oval 4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3" name="Freeform 94"/>
          <p:cNvSpPr>
            <a:spLocks noEditPoints="1"/>
          </p:cNvSpPr>
          <p:nvPr/>
        </p:nvSpPr>
        <p:spPr bwMode="auto">
          <a:xfrm>
            <a:off x="4945198" y="1707663"/>
            <a:ext cx="679837" cy="680576"/>
          </a:xfrm>
          <a:custGeom>
            <a:avLst/>
            <a:gdLst>
              <a:gd name="T0" fmla="*/ 428 w 659"/>
              <a:gd name="T1" fmla="*/ 343 h 658"/>
              <a:gd name="T2" fmla="*/ 421 w 659"/>
              <a:gd name="T3" fmla="*/ 357 h 658"/>
              <a:gd name="T4" fmla="*/ 414 w 659"/>
              <a:gd name="T5" fmla="*/ 343 h 658"/>
              <a:gd name="T6" fmla="*/ 329 w 659"/>
              <a:gd name="T7" fmla="*/ 293 h 658"/>
              <a:gd name="T8" fmla="*/ 358 w 659"/>
              <a:gd name="T9" fmla="*/ 380 h 658"/>
              <a:gd name="T10" fmla="*/ 353 w 659"/>
              <a:gd name="T11" fmla="*/ 392 h 658"/>
              <a:gd name="T12" fmla="*/ 290 w 659"/>
              <a:gd name="T13" fmla="*/ 332 h 658"/>
              <a:gd name="T14" fmla="*/ 312 w 659"/>
              <a:gd name="T15" fmla="*/ 467 h 658"/>
              <a:gd name="T16" fmla="*/ 307 w 659"/>
              <a:gd name="T17" fmla="*/ 479 h 658"/>
              <a:gd name="T18" fmla="*/ 193 w 659"/>
              <a:gd name="T19" fmla="*/ 369 h 658"/>
              <a:gd name="T20" fmla="*/ 203 w 659"/>
              <a:gd name="T21" fmla="*/ 359 h 658"/>
              <a:gd name="T22" fmla="*/ 280 w 659"/>
              <a:gd name="T23" fmla="*/ 322 h 658"/>
              <a:gd name="T24" fmla="*/ 260 w 659"/>
              <a:gd name="T25" fmla="*/ 292 h 658"/>
              <a:gd name="T26" fmla="*/ 290 w 659"/>
              <a:gd name="T27" fmla="*/ 312 h 658"/>
              <a:gd name="T28" fmla="*/ 407 w 659"/>
              <a:gd name="T29" fmla="*/ 281 h 658"/>
              <a:gd name="T30" fmla="*/ 657 w 659"/>
              <a:gd name="T31" fmla="*/ 297 h 658"/>
              <a:gd name="T32" fmla="*/ 293 w 659"/>
              <a:gd name="T33" fmla="*/ 658 h 658"/>
              <a:gd name="T34" fmla="*/ 2 w 659"/>
              <a:gd name="T35" fmla="*/ 370 h 658"/>
              <a:gd name="T36" fmla="*/ 2 w 659"/>
              <a:gd name="T37" fmla="*/ 361 h 658"/>
              <a:gd name="T38" fmla="*/ 366 w 659"/>
              <a:gd name="T39" fmla="*/ 0 h 658"/>
              <a:gd name="T40" fmla="*/ 659 w 659"/>
              <a:gd name="T41" fmla="*/ 7 h 658"/>
              <a:gd name="T42" fmla="*/ 645 w 659"/>
              <a:gd name="T43" fmla="*/ 289 h 658"/>
              <a:gd name="T44" fmla="*/ 369 w 659"/>
              <a:gd name="T45" fmla="*/ 14 h 658"/>
              <a:gd name="T46" fmla="*/ 293 w 659"/>
              <a:gd name="T47" fmla="*/ 641 h 658"/>
              <a:gd name="T48" fmla="*/ 577 w 659"/>
              <a:gd name="T49" fmla="*/ 144 h 658"/>
              <a:gd name="T50" fmla="*/ 528 w 659"/>
              <a:gd name="T51" fmla="*/ 205 h 658"/>
              <a:gd name="T52" fmla="*/ 523 w 659"/>
              <a:gd name="T53" fmla="*/ 206 h 658"/>
              <a:gd name="T54" fmla="*/ 519 w 659"/>
              <a:gd name="T55" fmla="*/ 206 h 658"/>
              <a:gd name="T56" fmla="*/ 511 w 659"/>
              <a:gd name="T57" fmla="*/ 206 h 658"/>
              <a:gd name="T58" fmla="*/ 506 w 659"/>
              <a:gd name="T59" fmla="*/ 206 h 658"/>
              <a:gd name="T60" fmla="*/ 501 w 659"/>
              <a:gd name="T61" fmla="*/ 205 h 658"/>
              <a:gd name="T62" fmla="*/ 453 w 659"/>
              <a:gd name="T63" fmla="*/ 151 h 658"/>
              <a:gd name="T64" fmla="*/ 452 w 659"/>
              <a:gd name="T65" fmla="*/ 144 h 658"/>
              <a:gd name="T66" fmla="*/ 452 w 659"/>
              <a:gd name="T67" fmla="*/ 144 h 658"/>
              <a:gd name="T68" fmla="*/ 470 w 659"/>
              <a:gd name="T69" fmla="*/ 100 h 658"/>
              <a:gd name="T70" fmla="*/ 577 w 659"/>
              <a:gd name="T71" fmla="*/ 144 h 658"/>
              <a:gd name="T72" fmla="*/ 563 w 659"/>
              <a:gd name="T73" fmla="*/ 144 h 658"/>
              <a:gd name="T74" fmla="*/ 480 w 659"/>
              <a:gd name="T75" fmla="*/ 110 h 658"/>
              <a:gd name="T76" fmla="*/ 466 w 659"/>
              <a:gd name="T77" fmla="*/ 149 h 658"/>
              <a:gd name="T78" fmla="*/ 500 w 659"/>
              <a:gd name="T79" fmla="*/ 190 h 658"/>
              <a:gd name="T80" fmla="*/ 504 w 659"/>
              <a:gd name="T81" fmla="*/ 191 h 658"/>
              <a:gd name="T82" fmla="*/ 508 w 659"/>
              <a:gd name="T83" fmla="*/ 192 h 658"/>
              <a:gd name="T84" fmla="*/ 511 w 659"/>
              <a:gd name="T85" fmla="*/ 192 h 658"/>
              <a:gd name="T86" fmla="*/ 519 w 659"/>
              <a:gd name="T87" fmla="*/ 192 h 658"/>
              <a:gd name="T88" fmla="*/ 522 w 659"/>
              <a:gd name="T89" fmla="*/ 192 h 658"/>
              <a:gd name="T90" fmla="*/ 525 w 659"/>
              <a:gd name="T91" fmla="*/ 191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59" h="658">
                <a:moveTo>
                  <a:pt x="407" y="281"/>
                </a:moveTo>
                <a:cubicBezTo>
                  <a:pt x="430" y="304"/>
                  <a:pt x="429" y="321"/>
                  <a:pt x="428" y="343"/>
                </a:cubicBezTo>
                <a:cubicBezTo>
                  <a:pt x="428" y="346"/>
                  <a:pt x="428" y="348"/>
                  <a:pt x="428" y="350"/>
                </a:cubicBezTo>
                <a:cubicBezTo>
                  <a:pt x="428" y="354"/>
                  <a:pt x="424" y="357"/>
                  <a:pt x="421" y="357"/>
                </a:cubicBezTo>
                <a:cubicBezTo>
                  <a:pt x="417" y="357"/>
                  <a:pt x="414" y="354"/>
                  <a:pt x="414" y="350"/>
                </a:cubicBezTo>
                <a:cubicBezTo>
                  <a:pt x="414" y="347"/>
                  <a:pt x="414" y="345"/>
                  <a:pt x="414" y="343"/>
                </a:cubicBezTo>
                <a:cubicBezTo>
                  <a:pt x="415" y="321"/>
                  <a:pt x="416" y="309"/>
                  <a:pt x="397" y="290"/>
                </a:cubicBezTo>
                <a:cubicBezTo>
                  <a:pt x="377" y="270"/>
                  <a:pt x="351" y="271"/>
                  <a:pt x="329" y="293"/>
                </a:cubicBezTo>
                <a:cubicBezTo>
                  <a:pt x="300" y="322"/>
                  <a:pt x="300" y="322"/>
                  <a:pt x="300" y="322"/>
                </a:cubicBezTo>
                <a:cubicBezTo>
                  <a:pt x="358" y="380"/>
                  <a:pt x="358" y="380"/>
                  <a:pt x="358" y="380"/>
                </a:cubicBezTo>
                <a:cubicBezTo>
                  <a:pt x="361" y="383"/>
                  <a:pt x="361" y="387"/>
                  <a:pt x="358" y="390"/>
                </a:cubicBezTo>
                <a:cubicBezTo>
                  <a:pt x="357" y="391"/>
                  <a:pt x="355" y="392"/>
                  <a:pt x="353" y="392"/>
                </a:cubicBezTo>
                <a:cubicBezTo>
                  <a:pt x="351" y="392"/>
                  <a:pt x="350" y="391"/>
                  <a:pt x="348" y="390"/>
                </a:cubicBezTo>
                <a:cubicBezTo>
                  <a:pt x="290" y="332"/>
                  <a:pt x="290" y="332"/>
                  <a:pt x="290" y="332"/>
                </a:cubicBezTo>
                <a:cubicBezTo>
                  <a:pt x="233" y="389"/>
                  <a:pt x="233" y="389"/>
                  <a:pt x="233" y="389"/>
                </a:cubicBezTo>
                <a:cubicBezTo>
                  <a:pt x="312" y="467"/>
                  <a:pt x="312" y="467"/>
                  <a:pt x="312" y="467"/>
                </a:cubicBezTo>
                <a:cubicBezTo>
                  <a:pt x="315" y="470"/>
                  <a:pt x="315" y="475"/>
                  <a:pt x="312" y="477"/>
                </a:cubicBezTo>
                <a:cubicBezTo>
                  <a:pt x="311" y="479"/>
                  <a:pt x="309" y="479"/>
                  <a:pt x="307" y="479"/>
                </a:cubicBezTo>
                <a:cubicBezTo>
                  <a:pt x="305" y="479"/>
                  <a:pt x="304" y="479"/>
                  <a:pt x="302" y="477"/>
                </a:cubicBezTo>
                <a:cubicBezTo>
                  <a:pt x="193" y="369"/>
                  <a:pt x="193" y="369"/>
                  <a:pt x="193" y="369"/>
                </a:cubicBezTo>
                <a:cubicBezTo>
                  <a:pt x="191" y="366"/>
                  <a:pt x="191" y="361"/>
                  <a:pt x="193" y="359"/>
                </a:cubicBezTo>
                <a:cubicBezTo>
                  <a:pt x="196" y="356"/>
                  <a:pt x="201" y="356"/>
                  <a:pt x="203" y="359"/>
                </a:cubicBezTo>
                <a:cubicBezTo>
                  <a:pt x="223" y="379"/>
                  <a:pt x="223" y="379"/>
                  <a:pt x="223" y="379"/>
                </a:cubicBezTo>
                <a:cubicBezTo>
                  <a:pt x="280" y="322"/>
                  <a:pt x="280" y="322"/>
                  <a:pt x="280" y="322"/>
                </a:cubicBezTo>
                <a:cubicBezTo>
                  <a:pt x="260" y="302"/>
                  <a:pt x="260" y="302"/>
                  <a:pt x="260" y="302"/>
                </a:cubicBezTo>
                <a:cubicBezTo>
                  <a:pt x="258" y="299"/>
                  <a:pt x="258" y="295"/>
                  <a:pt x="260" y="292"/>
                </a:cubicBezTo>
                <a:cubicBezTo>
                  <a:pt x="263" y="289"/>
                  <a:pt x="267" y="289"/>
                  <a:pt x="270" y="292"/>
                </a:cubicBezTo>
                <a:cubicBezTo>
                  <a:pt x="290" y="312"/>
                  <a:pt x="290" y="312"/>
                  <a:pt x="290" y="312"/>
                </a:cubicBezTo>
                <a:cubicBezTo>
                  <a:pt x="319" y="283"/>
                  <a:pt x="319" y="283"/>
                  <a:pt x="319" y="283"/>
                </a:cubicBezTo>
                <a:cubicBezTo>
                  <a:pt x="346" y="256"/>
                  <a:pt x="381" y="255"/>
                  <a:pt x="407" y="281"/>
                </a:cubicBezTo>
                <a:close/>
                <a:moveTo>
                  <a:pt x="659" y="292"/>
                </a:moveTo>
                <a:cubicBezTo>
                  <a:pt x="659" y="294"/>
                  <a:pt x="658" y="296"/>
                  <a:pt x="657" y="297"/>
                </a:cubicBezTo>
                <a:cubicBezTo>
                  <a:pt x="298" y="656"/>
                  <a:pt x="298" y="656"/>
                  <a:pt x="298" y="656"/>
                </a:cubicBezTo>
                <a:cubicBezTo>
                  <a:pt x="297" y="657"/>
                  <a:pt x="295" y="658"/>
                  <a:pt x="293" y="658"/>
                </a:cubicBezTo>
                <a:cubicBezTo>
                  <a:pt x="291" y="658"/>
                  <a:pt x="289" y="657"/>
                  <a:pt x="288" y="656"/>
                </a:cubicBezTo>
                <a:cubicBezTo>
                  <a:pt x="2" y="370"/>
                  <a:pt x="2" y="370"/>
                  <a:pt x="2" y="370"/>
                </a:cubicBezTo>
                <a:cubicBezTo>
                  <a:pt x="1" y="369"/>
                  <a:pt x="0" y="367"/>
                  <a:pt x="0" y="366"/>
                </a:cubicBezTo>
                <a:cubicBezTo>
                  <a:pt x="0" y="364"/>
                  <a:pt x="1" y="362"/>
                  <a:pt x="2" y="361"/>
                </a:cubicBezTo>
                <a:cubicBezTo>
                  <a:pt x="361" y="2"/>
                  <a:pt x="361" y="2"/>
                  <a:pt x="361" y="2"/>
                </a:cubicBezTo>
                <a:cubicBezTo>
                  <a:pt x="362" y="0"/>
                  <a:pt x="364" y="0"/>
                  <a:pt x="366" y="0"/>
                </a:cubicBezTo>
                <a:cubicBezTo>
                  <a:pt x="652" y="0"/>
                  <a:pt x="652" y="0"/>
                  <a:pt x="652" y="0"/>
                </a:cubicBezTo>
                <a:cubicBezTo>
                  <a:pt x="656" y="0"/>
                  <a:pt x="659" y="3"/>
                  <a:pt x="659" y="7"/>
                </a:cubicBezTo>
                <a:lnTo>
                  <a:pt x="659" y="292"/>
                </a:lnTo>
                <a:close/>
                <a:moveTo>
                  <a:pt x="645" y="289"/>
                </a:moveTo>
                <a:cubicBezTo>
                  <a:pt x="645" y="14"/>
                  <a:pt x="645" y="14"/>
                  <a:pt x="645" y="14"/>
                </a:cubicBezTo>
                <a:cubicBezTo>
                  <a:pt x="369" y="14"/>
                  <a:pt x="369" y="14"/>
                  <a:pt x="369" y="14"/>
                </a:cubicBezTo>
                <a:cubicBezTo>
                  <a:pt x="17" y="366"/>
                  <a:pt x="17" y="366"/>
                  <a:pt x="17" y="366"/>
                </a:cubicBezTo>
                <a:cubicBezTo>
                  <a:pt x="293" y="641"/>
                  <a:pt x="293" y="641"/>
                  <a:pt x="293" y="641"/>
                </a:cubicBezTo>
                <a:lnTo>
                  <a:pt x="645" y="289"/>
                </a:lnTo>
                <a:close/>
                <a:moveTo>
                  <a:pt x="577" y="144"/>
                </a:moveTo>
                <a:cubicBezTo>
                  <a:pt x="577" y="160"/>
                  <a:pt x="571" y="176"/>
                  <a:pt x="559" y="188"/>
                </a:cubicBezTo>
                <a:cubicBezTo>
                  <a:pt x="550" y="197"/>
                  <a:pt x="540" y="202"/>
                  <a:pt x="528" y="205"/>
                </a:cubicBezTo>
                <a:cubicBezTo>
                  <a:pt x="528" y="205"/>
                  <a:pt x="528" y="205"/>
                  <a:pt x="527" y="205"/>
                </a:cubicBezTo>
                <a:cubicBezTo>
                  <a:pt x="526" y="205"/>
                  <a:pt x="525" y="205"/>
                  <a:pt x="523" y="206"/>
                </a:cubicBezTo>
                <a:cubicBezTo>
                  <a:pt x="522" y="206"/>
                  <a:pt x="522" y="206"/>
                  <a:pt x="521" y="206"/>
                </a:cubicBezTo>
                <a:cubicBezTo>
                  <a:pt x="520" y="206"/>
                  <a:pt x="519" y="206"/>
                  <a:pt x="519" y="206"/>
                </a:cubicBezTo>
                <a:cubicBezTo>
                  <a:pt x="517" y="206"/>
                  <a:pt x="516" y="206"/>
                  <a:pt x="515" y="206"/>
                </a:cubicBezTo>
                <a:cubicBezTo>
                  <a:pt x="513" y="206"/>
                  <a:pt x="512" y="206"/>
                  <a:pt x="511" y="206"/>
                </a:cubicBezTo>
                <a:cubicBezTo>
                  <a:pt x="510" y="206"/>
                  <a:pt x="509" y="206"/>
                  <a:pt x="508" y="206"/>
                </a:cubicBezTo>
                <a:cubicBezTo>
                  <a:pt x="508" y="206"/>
                  <a:pt x="507" y="206"/>
                  <a:pt x="506" y="206"/>
                </a:cubicBezTo>
                <a:cubicBezTo>
                  <a:pt x="505" y="205"/>
                  <a:pt x="503" y="205"/>
                  <a:pt x="502" y="205"/>
                </a:cubicBezTo>
                <a:cubicBezTo>
                  <a:pt x="502" y="205"/>
                  <a:pt x="501" y="205"/>
                  <a:pt x="501" y="205"/>
                </a:cubicBezTo>
                <a:cubicBezTo>
                  <a:pt x="490" y="202"/>
                  <a:pt x="479" y="196"/>
                  <a:pt x="470" y="188"/>
                </a:cubicBezTo>
                <a:cubicBezTo>
                  <a:pt x="460" y="178"/>
                  <a:pt x="454" y="165"/>
                  <a:pt x="453" y="151"/>
                </a:cubicBezTo>
                <a:cubicBezTo>
                  <a:pt x="453" y="150"/>
                  <a:pt x="453" y="150"/>
                  <a:pt x="453" y="150"/>
                </a:cubicBezTo>
                <a:cubicBezTo>
                  <a:pt x="452" y="148"/>
                  <a:pt x="452" y="146"/>
                  <a:pt x="452" y="144"/>
                </a:cubicBezTo>
                <a:cubicBezTo>
                  <a:pt x="452" y="144"/>
                  <a:pt x="452" y="144"/>
                  <a:pt x="452" y="144"/>
                </a:cubicBezTo>
                <a:cubicBezTo>
                  <a:pt x="452" y="144"/>
                  <a:pt x="452" y="144"/>
                  <a:pt x="452" y="144"/>
                </a:cubicBezTo>
                <a:cubicBezTo>
                  <a:pt x="452" y="133"/>
                  <a:pt x="455" y="122"/>
                  <a:pt x="461" y="113"/>
                </a:cubicBezTo>
                <a:cubicBezTo>
                  <a:pt x="463" y="108"/>
                  <a:pt x="467" y="104"/>
                  <a:pt x="470" y="100"/>
                </a:cubicBezTo>
                <a:cubicBezTo>
                  <a:pt x="482" y="88"/>
                  <a:pt x="498" y="81"/>
                  <a:pt x="515" y="81"/>
                </a:cubicBezTo>
                <a:cubicBezTo>
                  <a:pt x="549" y="81"/>
                  <a:pt x="577" y="109"/>
                  <a:pt x="577" y="144"/>
                </a:cubicBezTo>
                <a:close/>
                <a:moveTo>
                  <a:pt x="525" y="191"/>
                </a:moveTo>
                <a:cubicBezTo>
                  <a:pt x="547" y="186"/>
                  <a:pt x="563" y="167"/>
                  <a:pt x="563" y="144"/>
                </a:cubicBezTo>
                <a:cubicBezTo>
                  <a:pt x="563" y="117"/>
                  <a:pt x="541" y="95"/>
                  <a:pt x="515" y="95"/>
                </a:cubicBezTo>
                <a:cubicBezTo>
                  <a:pt x="502" y="95"/>
                  <a:pt x="490" y="100"/>
                  <a:pt x="480" y="110"/>
                </a:cubicBezTo>
                <a:cubicBezTo>
                  <a:pt x="471" y="119"/>
                  <a:pt x="466" y="131"/>
                  <a:pt x="466" y="144"/>
                </a:cubicBezTo>
                <a:cubicBezTo>
                  <a:pt x="466" y="145"/>
                  <a:pt x="466" y="147"/>
                  <a:pt x="466" y="149"/>
                </a:cubicBezTo>
                <a:cubicBezTo>
                  <a:pt x="466" y="149"/>
                  <a:pt x="466" y="149"/>
                  <a:pt x="467" y="149"/>
                </a:cubicBezTo>
                <a:cubicBezTo>
                  <a:pt x="469" y="168"/>
                  <a:pt x="482" y="184"/>
                  <a:pt x="500" y="190"/>
                </a:cubicBezTo>
                <a:cubicBezTo>
                  <a:pt x="500" y="190"/>
                  <a:pt x="500" y="190"/>
                  <a:pt x="500" y="190"/>
                </a:cubicBezTo>
                <a:cubicBezTo>
                  <a:pt x="501" y="190"/>
                  <a:pt x="503" y="191"/>
                  <a:pt x="504" y="191"/>
                </a:cubicBezTo>
                <a:cubicBezTo>
                  <a:pt x="504" y="191"/>
                  <a:pt x="505" y="191"/>
                  <a:pt x="505" y="191"/>
                </a:cubicBezTo>
                <a:cubicBezTo>
                  <a:pt x="506" y="191"/>
                  <a:pt x="507" y="192"/>
                  <a:pt x="508" y="192"/>
                </a:cubicBezTo>
                <a:cubicBezTo>
                  <a:pt x="508" y="192"/>
                  <a:pt x="509" y="192"/>
                  <a:pt x="510" y="192"/>
                </a:cubicBezTo>
                <a:cubicBezTo>
                  <a:pt x="510" y="192"/>
                  <a:pt x="510" y="192"/>
                  <a:pt x="511" y="192"/>
                </a:cubicBezTo>
                <a:cubicBezTo>
                  <a:pt x="512" y="192"/>
                  <a:pt x="513" y="192"/>
                  <a:pt x="515" y="192"/>
                </a:cubicBezTo>
                <a:cubicBezTo>
                  <a:pt x="516" y="192"/>
                  <a:pt x="517" y="192"/>
                  <a:pt x="519" y="192"/>
                </a:cubicBezTo>
                <a:cubicBezTo>
                  <a:pt x="519" y="192"/>
                  <a:pt x="519" y="192"/>
                  <a:pt x="520" y="192"/>
                </a:cubicBezTo>
                <a:cubicBezTo>
                  <a:pt x="520" y="192"/>
                  <a:pt x="521" y="192"/>
                  <a:pt x="522" y="192"/>
                </a:cubicBezTo>
                <a:cubicBezTo>
                  <a:pt x="523" y="192"/>
                  <a:pt x="523" y="191"/>
                  <a:pt x="524" y="191"/>
                </a:cubicBezTo>
                <a:cubicBezTo>
                  <a:pt x="525" y="191"/>
                  <a:pt x="525" y="191"/>
                  <a:pt x="525" y="1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7" name="Oval 40"/>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4" name="Freeform 95"/>
          <p:cNvSpPr>
            <a:spLocks noEditPoints="1"/>
          </p:cNvSpPr>
          <p:nvPr/>
        </p:nvSpPr>
        <p:spPr bwMode="auto">
          <a:xfrm>
            <a:off x="6668857" y="1707663"/>
            <a:ext cx="679837" cy="680576"/>
          </a:xfrm>
          <a:custGeom>
            <a:avLst/>
            <a:gdLst>
              <a:gd name="T0" fmla="*/ 652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5 w 659"/>
              <a:gd name="T19" fmla="*/ 81 h 658"/>
              <a:gd name="T20" fmla="*/ 471 w 659"/>
              <a:gd name="T21" fmla="*/ 100 h 658"/>
              <a:gd name="T22" fmla="*/ 452 w 659"/>
              <a:gd name="T23" fmla="*/ 144 h 658"/>
              <a:gd name="T24" fmla="*/ 452 w 659"/>
              <a:gd name="T25" fmla="*/ 144 h 658"/>
              <a:gd name="T26" fmla="*/ 515 w 659"/>
              <a:gd name="T27" fmla="*/ 206 h 658"/>
              <a:gd name="T28" fmla="*/ 521 w 659"/>
              <a:gd name="T29" fmla="*/ 206 h 658"/>
              <a:gd name="T30" fmla="*/ 527 w 659"/>
              <a:gd name="T31" fmla="*/ 205 h 658"/>
              <a:gd name="T32" fmla="*/ 559 w 659"/>
              <a:gd name="T33" fmla="*/ 188 h 658"/>
              <a:gd name="T34" fmla="*/ 515 w 659"/>
              <a:gd name="T35" fmla="*/ 81 h 658"/>
              <a:gd name="T36" fmla="*/ 522 w 659"/>
              <a:gd name="T37" fmla="*/ 192 h 658"/>
              <a:gd name="T38" fmla="*/ 519 w 659"/>
              <a:gd name="T39" fmla="*/ 192 h 658"/>
              <a:gd name="T40" fmla="*/ 471 w 659"/>
              <a:gd name="T41" fmla="*/ 164 h 658"/>
              <a:gd name="T42" fmla="*/ 481 w 659"/>
              <a:gd name="T43" fmla="*/ 110 h 658"/>
              <a:gd name="T44" fmla="*/ 563 w 659"/>
              <a:gd name="T45" fmla="*/ 144 h 658"/>
              <a:gd name="T46" fmla="*/ 525 w 659"/>
              <a:gd name="T47" fmla="*/ 191 h 658"/>
              <a:gd name="T48" fmla="*/ 455 w 659"/>
              <a:gd name="T49" fmla="*/ 318 h 658"/>
              <a:gd name="T50" fmla="*/ 363 w 659"/>
              <a:gd name="T51" fmla="*/ 384 h 658"/>
              <a:gd name="T52" fmla="*/ 358 w 659"/>
              <a:gd name="T53" fmla="*/ 396 h 658"/>
              <a:gd name="T54" fmla="*/ 314 w 659"/>
              <a:gd name="T55" fmla="*/ 355 h 658"/>
              <a:gd name="T56" fmla="*/ 334 w 659"/>
              <a:gd name="T57" fmla="*/ 413 h 658"/>
              <a:gd name="T58" fmla="*/ 329 w 659"/>
              <a:gd name="T59" fmla="*/ 425 h 658"/>
              <a:gd name="T60" fmla="*/ 285 w 659"/>
              <a:gd name="T61" fmla="*/ 384 h 658"/>
              <a:gd name="T62" fmla="*/ 238 w 659"/>
              <a:gd name="T63" fmla="*/ 428 h 658"/>
              <a:gd name="T64" fmla="*/ 233 w 659"/>
              <a:gd name="T65" fmla="*/ 416 h 658"/>
              <a:gd name="T66" fmla="*/ 236 w 659"/>
              <a:gd name="T67" fmla="*/ 335 h 658"/>
              <a:gd name="T68" fmla="*/ 246 w 659"/>
              <a:gd name="T69" fmla="*/ 325 h 658"/>
              <a:gd name="T70" fmla="*/ 304 w 659"/>
              <a:gd name="T71" fmla="*/ 345 h 658"/>
              <a:gd name="T72" fmla="*/ 265 w 659"/>
              <a:gd name="T73" fmla="*/ 296 h 658"/>
              <a:gd name="T74" fmla="*/ 312 w 659"/>
              <a:gd name="T75" fmla="*/ 333 h 658"/>
              <a:gd name="T76" fmla="*/ 349 w 659"/>
              <a:gd name="T77" fmla="*/ 199 h 658"/>
              <a:gd name="T78" fmla="*/ 327 w 659"/>
              <a:gd name="T79" fmla="*/ 332 h 658"/>
              <a:gd name="T80" fmla="*/ 460 w 659"/>
              <a:gd name="T81" fmla="*/ 31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9" h="658">
                <a:moveTo>
                  <a:pt x="659" y="7"/>
                </a:moveTo>
                <a:cubicBezTo>
                  <a:pt x="659" y="3"/>
                  <a:pt x="656" y="0"/>
                  <a:pt x="652" y="0"/>
                </a:cubicBezTo>
                <a:cubicBezTo>
                  <a:pt x="366" y="0"/>
                  <a:pt x="366" y="0"/>
                  <a:pt x="366" y="0"/>
                </a:cubicBezTo>
                <a:cubicBezTo>
                  <a:pt x="364" y="0"/>
                  <a:pt x="363" y="0"/>
                  <a:pt x="361" y="2"/>
                </a:cubicBezTo>
                <a:cubicBezTo>
                  <a:pt x="3" y="361"/>
                  <a:pt x="3" y="361"/>
                  <a:pt x="3" y="361"/>
                </a:cubicBezTo>
                <a:cubicBezTo>
                  <a:pt x="1" y="362"/>
                  <a:pt x="0" y="364"/>
                  <a:pt x="0" y="366"/>
                </a:cubicBezTo>
                <a:cubicBezTo>
                  <a:pt x="0" y="367"/>
                  <a:pt x="1" y="369"/>
                  <a:pt x="3" y="370"/>
                </a:cubicBezTo>
                <a:cubicBezTo>
                  <a:pt x="288" y="656"/>
                  <a:pt x="288" y="656"/>
                  <a:pt x="288" y="656"/>
                </a:cubicBezTo>
                <a:cubicBezTo>
                  <a:pt x="290"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moveTo>
                  <a:pt x="515" y="81"/>
                </a:moveTo>
                <a:cubicBezTo>
                  <a:pt x="498" y="81"/>
                  <a:pt x="482" y="88"/>
                  <a:pt x="471" y="100"/>
                </a:cubicBezTo>
                <a:cubicBezTo>
                  <a:pt x="471" y="100"/>
                  <a:pt x="471" y="100"/>
                  <a:pt x="471" y="100"/>
                </a:cubicBezTo>
                <a:cubicBezTo>
                  <a:pt x="471" y="100"/>
                  <a:pt x="471" y="100"/>
                  <a:pt x="471" y="100"/>
                </a:cubicBezTo>
                <a:cubicBezTo>
                  <a:pt x="459" y="111"/>
                  <a:pt x="452" y="127"/>
                  <a:pt x="452" y="144"/>
                </a:cubicBezTo>
                <a:cubicBezTo>
                  <a:pt x="452" y="144"/>
                  <a:pt x="452" y="144"/>
                  <a:pt x="452" y="144"/>
                </a:cubicBezTo>
                <a:cubicBezTo>
                  <a:pt x="452" y="144"/>
                  <a:pt x="452" y="144"/>
                  <a:pt x="452" y="144"/>
                </a:cubicBezTo>
                <a:cubicBezTo>
                  <a:pt x="452" y="156"/>
                  <a:pt x="456" y="167"/>
                  <a:pt x="462" y="177"/>
                </a:cubicBezTo>
                <a:cubicBezTo>
                  <a:pt x="473" y="194"/>
                  <a:pt x="492" y="206"/>
                  <a:pt x="515" y="206"/>
                </a:cubicBezTo>
                <a:cubicBezTo>
                  <a:pt x="516" y="206"/>
                  <a:pt x="517" y="206"/>
                  <a:pt x="519" y="206"/>
                </a:cubicBezTo>
                <a:cubicBezTo>
                  <a:pt x="520" y="206"/>
                  <a:pt x="520" y="206"/>
                  <a:pt x="521" y="206"/>
                </a:cubicBezTo>
                <a:cubicBezTo>
                  <a:pt x="522" y="206"/>
                  <a:pt x="523" y="206"/>
                  <a:pt x="523" y="206"/>
                </a:cubicBezTo>
                <a:cubicBezTo>
                  <a:pt x="525" y="205"/>
                  <a:pt x="526" y="205"/>
                  <a:pt x="527" y="205"/>
                </a:cubicBezTo>
                <a:cubicBezTo>
                  <a:pt x="528" y="205"/>
                  <a:pt x="528" y="205"/>
                  <a:pt x="528" y="205"/>
                </a:cubicBezTo>
                <a:cubicBezTo>
                  <a:pt x="540" y="202"/>
                  <a:pt x="551" y="197"/>
                  <a:pt x="559" y="188"/>
                </a:cubicBezTo>
                <a:cubicBezTo>
                  <a:pt x="571" y="176"/>
                  <a:pt x="577" y="160"/>
                  <a:pt x="577" y="144"/>
                </a:cubicBezTo>
                <a:cubicBezTo>
                  <a:pt x="577" y="109"/>
                  <a:pt x="549" y="81"/>
                  <a:pt x="515" y="81"/>
                </a:cubicBezTo>
                <a:close/>
                <a:moveTo>
                  <a:pt x="525" y="191"/>
                </a:moveTo>
                <a:cubicBezTo>
                  <a:pt x="524" y="191"/>
                  <a:pt x="523" y="192"/>
                  <a:pt x="522" y="192"/>
                </a:cubicBezTo>
                <a:cubicBezTo>
                  <a:pt x="521" y="192"/>
                  <a:pt x="520" y="192"/>
                  <a:pt x="520" y="192"/>
                </a:cubicBezTo>
                <a:cubicBezTo>
                  <a:pt x="519" y="192"/>
                  <a:pt x="519" y="192"/>
                  <a:pt x="519" y="192"/>
                </a:cubicBezTo>
                <a:cubicBezTo>
                  <a:pt x="517" y="192"/>
                  <a:pt x="516" y="192"/>
                  <a:pt x="515" y="192"/>
                </a:cubicBezTo>
                <a:cubicBezTo>
                  <a:pt x="495" y="192"/>
                  <a:pt x="479" y="181"/>
                  <a:pt x="471" y="164"/>
                </a:cubicBezTo>
                <a:cubicBezTo>
                  <a:pt x="468" y="158"/>
                  <a:pt x="466" y="151"/>
                  <a:pt x="466" y="144"/>
                </a:cubicBezTo>
                <a:cubicBezTo>
                  <a:pt x="466" y="131"/>
                  <a:pt x="471" y="119"/>
                  <a:pt x="481" y="110"/>
                </a:cubicBezTo>
                <a:cubicBezTo>
                  <a:pt x="490" y="100"/>
                  <a:pt x="502" y="95"/>
                  <a:pt x="515" y="95"/>
                </a:cubicBezTo>
                <a:cubicBezTo>
                  <a:pt x="542" y="95"/>
                  <a:pt x="563" y="117"/>
                  <a:pt x="563" y="144"/>
                </a:cubicBezTo>
                <a:cubicBezTo>
                  <a:pt x="563" y="167"/>
                  <a:pt x="547" y="186"/>
                  <a:pt x="525" y="191"/>
                </a:cubicBezTo>
                <a:cubicBezTo>
                  <a:pt x="525" y="191"/>
                  <a:pt x="525" y="191"/>
                  <a:pt x="525" y="191"/>
                </a:cubicBezTo>
                <a:close/>
                <a:moveTo>
                  <a:pt x="460" y="310"/>
                </a:moveTo>
                <a:cubicBezTo>
                  <a:pt x="461" y="313"/>
                  <a:pt x="459" y="317"/>
                  <a:pt x="455" y="318"/>
                </a:cubicBezTo>
                <a:cubicBezTo>
                  <a:pt x="325" y="347"/>
                  <a:pt x="325" y="347"/>
                  <a:pt x="325" y="347"/>
                </a:cubicBezTo>
                <a:cubicBezTo>
                  <a:pt x="363" y="384"/>
                  <a:pt x="363" y="384"/>
                  <a:pt x="363" y="384"/>
                </a:cubicBezTo>
                <a:cubicBezTo>
                  <a:pt x="365" y="387"/>
                  <a:pt x="365" y="391"/>
                  <a:pt x="363" y="394"/>
                </a:cubicBezTo>
                <a:cubicBezTo>
                  <a:pt x="361" y="395"/>
                  <a:pt x="359" y="396"/>
                  <a:pt x="358" y="396"/>
                </a:cubicBezTo>
                <a:cubicBezTo>
                  <a:pt x="356" y="396"/>
                  <a:pt x="354" y="395"/>
                  <a:pt x="353" y="394"/>
                </a:cubicBezTo>
                <a:cubicBezTo>
                  <a:pt x="314" y="355"/>
                  <a:pt x="314" y="355"/>
                  <a:pt x="314" y="355"/>
                </a:cubicBezTo>
                <a:cubicBezTo>
                  <a:pt x="295" y="374"/>
                  <a:pt x="295" y="374"/>
                  <a:pt x="295" y="374"/>
                </a:cubicBezTo>
                <a:cubicBezTo>
                  <a:pt x="334" y="413"/>
                  <a:pt x="334" y="413"/>
                  <a:pt x="334" y="413"/>
                </a:cubicBezTo>
                <a:cubicBezTo>
                  <a:pt x="336" y="416"/>
                  <a:pt x="336" y="420"/>
                  <a:pt x="334" y="423"/>
                </a:cubicBezTo>
                <a:cubicBezTo>
                  <a:pt x="332" y="424"/>
                  <a:pt x="331" y="425"/>
                  <a:pt x="329" y="425"/>
                </a:cubicBezTo>
                <a:cubicBezTo>
                  <a:pt x="327" y="425"/>
                  <a:pt x="325" y="424"/>
                  <a:pt x="324" y="423"/>
                </a:cubicBezTo>
                <a:cubicBezTo>
                  <a:pt x="285" y="384"/>
                  <a:pt x="285" y="384"/>
                  <a:pt x="285" y="384"/>
                </a:cubicBezTo>
                <a:cubicBezTo>
                  <a:pt x="243" y="426"/>
                  <a:pt x="243" y="426"/>
                  <a:pt x="243" y="426"/>
                </a:cubicBezTo>
                <a:cubicBezTo>
                  <a:pt x="241" y="427"/>
                  <a:pt x="239" y="428"/>
                  <a:pt x="238" y="428"/>
                </a:cubicBezTo>
                <a:cubicBezTo>
                  <a:pt x="236" y="428"/>
                  <a:pt x="234" y="427"/>
                  <a:pt x="233" y="426"/>
                </a:cubicBezTo>
                <a:cubicBezTo>
                  <a:pt x="230" y="423"/>
                  <a:pt x="230" y="419"/>
                  <a:pt x="233" y="416"/>
                </a:cubicBezTo>
                <a:cubicBezTo>
                  <a:pt x="275" y="374"/>
                  <a:pt x="275" y="374"/>
                  <a:pt x="275" y="374"/>
                </a:cubicBezTo>
                <a:cubicBezTo>
                  <a:pt x="236" y="335"/>
                  <a:pt x="236" y="335"/>
                  <a:pt x="236" y="335"/>
                </a:cubicBezTo>
                <a:cubicBezTo>
                  <a:pt x="233" y="332"/>
                  <a:pt x="233" y="328"/>
                  <a:pt x="236" y="325"/>
                </a:cubicBezTo>
                <a:cubicBezTo>
                  <a:pt x="239" y="322"/>
                  <a:pt x="243" y="322"/>
                  <a:pt x="246" y="325"/>
                </a:cubicBezTo>
                <a:cubicBezTo>
                  <a:pt x="285" y="364"/>
                  <a:pt x="285" y="364"/>
                  <a:pt x="285" y="364"/>
                </a:cubicBezTo>
                <a:cubicBezTo>
                  <a:pt x="304" y="345"/>
                  <a:pt x="304" y="345"/>
                  <a:pt x="304" y="345"/>
                </a:cubicBezTo>
                <a:cubicBezTo>
                  <a:pt x="265" y="306"/>
                  <a:pt x="265" y="306"/>
                  <a:pt x="265" y="306"/>
                </a:cubicBezTo>
                <a:cubicBezTo>
                  <a:pt x="262" y="303"/>
                  <a:pt x="262" y="299"/>
                  <a:pt x="265" y="296"/>
                </a:cubicBezTo>
                <a:cubicBezTo>
                  <a:pt x="267" y="293"/>
                  <a:pt x="272" y="293"/>
                  <a:pt x="275" y="296"/>
                </a:cubicBezTo>
                <a:cubicBezTo>
                  <a:pt x="312" y="333"/>
                  <a:pt x="312" y="333"/>
                  <a:pt x="312" y="333"/>
                </a:cubicBezTo>
                <a:cubicBezTo>
                  <a:pt x="341" y="204"/>
                  <a:pt x="341" y="204"/>
                  <a:pt x="341" y="204"/>
                </a:cubicBezTo>
                <a:cubicBezTo>
                  <a:pt x="341" y="200"/>
                  <a:pt x="345" y="198"/>
                  <a:pt x="349" y="199"/>
                </a:cubicBezTo>
                <a:cubicBezTo>
                  <a:pt x="353" y="199"/>
                  <a:pt x="355" y="203"/>
                  <a:pt x="354" y="207"/>
                </a:cubicBezTo>
                <a:cubicBezTo>
                  <a:pt x="327" y="332"/>
                  <a:pt x="327" y="332"/>
                  <a:pt x="327" y="332"/>
                </a:cubicBezTo>
                <a:cubicBezTo>
                  <a:pt x="452" y="304"/>
                  <a:pt x="452" y="304"/>
                  <a:pt x="452" y="304"/>
                </a:cubicBezTo>
                <a:cubicBezTo>
                  <a:pt x="455" y="304"/>
                  <a:pt x="459" y="306"/>
                  <a:pt x="460" y="3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5" name="Oval 4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4" name="Freeform 105"/>
          <p:cNvSpPr>
            <a:spLocks noEditPoints="1"/>
          </p:cNvSpPr>
          <p:nvPr/>
        </p:nvSpPr>
        <p:spPr bwMode="auto">
          <a:xfrm>
            <a:off x="4886757" y="3378830"/>
            <a:ext cx="796721" cy="459188"/>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3" name="Oval 65"/>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6" name="Freeform 107"/>
          <p:cNvSpPr>
            <a:spLocks noEditPoints="1"/>
          </p:cNvSpPr>
          <p:nvPr/>
        </p:nvSpPr>
        <p:spPr bwMode="auto">
          <a:xfrm>
            <a:off x="4880951" y="4957563"/>
            <a:ext cx="814303" cy="421480"/>
          </a:xfrm>
          <a:custGeom>
            <a:avLst/>
            <a:gdLst>
              <a:gd name="T0" fmla="*/ 731 w 788"/>
              <a:gd name="T1" fmla="*/ 0 h 407"/>
              <a:gd name="T2" fmla="*/ 683 w 788"/>
              <a:gd name="T3" fmla="*/ 67 h 407"/>
              <a:gd name="T4" fmla="*/ 642 w 788"/>
              <a:gd name="T5" fmla="*/ 227 h 407"/>
              <a:gd name="T6" fmla="*/ 588 w 788"/>
              <a:gd name="T7" fmla="*/ 245 h 407"/>
              <a:gd name="T8" fmla="*/ 489 w 788"/>
              <a:gd name="T9" fmla="*/ 157 h 407"/>
              <a:gd name="T10" fmla="*/ 442 w 788"/>
              <a:gd name="T11" fmla="*/ 123 h 407"/>
              <a:gd name="T12" fmla="*/ 394 w 788"/>
              <a:gd name="T13" fmla="*/ 190 h 407"/>
              <a:gd name="T14" fmla="*/ 326 w 788"/>
              <a:gd name="T15" fmla="*/ 311 h 407"/>
              <a:gd name="T16" fmla="*/ 300 w 788"/>
              <a:gd name="T17" fmla="*/ 304 h 407"/>
              <a:gd name="T18" fmla="*/ 254 w 788"/>
              <a:gd name="T19" fmla="*/ 334 h 407"/>
              <a:gd name="T20" fmla="*/ 148 w 788"/>
              <a:gd name="T21" fmla="*/ 281 h 407"/>
              <a:gd name="T22" fmla="*/ 100 w 788"/>
              <a:gd name="T23" fmla="*/ 247 h 407"/>
              <a:gd name="T24" fmla="*/ 52 w 788"/>
              <a:gd name="T25" fmla="*/ 314 h 407"/>
              <a:gd name="T26" fmla="*/ 3 w 788"/>
              <a:gd name="T27" fmla="*/ 396 h 407"/>
              <a:gd name="T28" fmla="*/ 8 w 788"/>
              <a:gd name="T29" fmla="*/ 407 h 407"/>
              <a:gd name="T30" fmla="*/ 72 w 788"/>
              <a:gd name="T31" fmla="*/ 339 h 407"/>
              <a:gd name="T32" fmla="*/ 100 w 788"/>
              <a:gd name="T33" fmla="*/ 348 h 407"/>
              <a:gd name="T34" fmla="*/ 146 w 788"/>
              <a:gd name="T35" fmla="*/ 318 h 407"/>
              <a:gd name="T36" fmla="*/ 252 w 788"/>
              <a:gd name="T37" fmla="*/ 371 h 407"/>
              <a:gd name="T38" fmla="*/ 300 w 788"/>
              <a:gd name="T39" fmla="*/ 405 h 407"/>
              <a:gd name="T40" fmla="*/ 348 w 788"/>
              <a:gd name="T41" fmla="*/ 338 h 407"/>
              <a:gd name="T42" fmla="*/ 417 w 788"/>
              <a:gd name="T43" fmla="*/ 218 h 407"/>
              <a:gd name="T44" fmla="*/ 442 w 788"/>
              <a:gd name="T45" fmla="*/ 224 h 407"/>
              <a:gd name="T46" fmla="*/ 581 w 788"/>
              <a:gd name="T47" fmla="*/ 258 h 407"/>
              <a:gd name="T48" fmla="*/ 628 w 788"/>
              <a:gd name="T49" fmla="*/ 326 h 407"/>
              <a:gd name="T50" fmla="*/ 655 w 788"/>
              <a:gd name="T51" fmla="*/ 233 h 407"/>
              <a:gd name="T52" fmla="*/ 731 w 788"/>
              <a:gd name="T53" fmla="*/ 101 h 407"/>
              <a:gd name="T54" fmla="*/ 753 w 788"/>
              <a:gd name="T55" fmla="*/ 5 h 407"/>
              <a:gd name="T56" fmla="*/ 84 w 788"/>
              <a:gd name="T57" fmla="*/ 330 h 407"/>
              <a:gd name="T58" fmla="*/ 75 w 788"/>
              <a:gd name="T59" fmla="*/ 325 h 407"/>
              <a:gd name="T60" fmla="*/ 65 w 788"/>
              <a:gd name="T61" fmla="*/ 309 h 407"/>
              <a:gd name="T62" fmla="*/ 100 w 788"/>
              <a:gd name="T63" fmla="*/ 261 h 407"/>
              <a:gd name="T64" fmla="*/ 134 w 788"/>
              <a:gd name="T65" fmla="*/ 286 h 407"/>
              <a:gd name="T66" fmla="*/ 100 w 788"/>
              <a:gd name="T67" fmla="*/ 334 h 407"/>
              <a:gd name="T68" fmla="*/ 300 w 788"/>
              <a:gd name="T69" fmla="*/ 391 h 407"/>
              <a:gd name="T70" fmla="*/ 266 w 788"/>
              <a:gd name="T71" fmla="*/ 367 h 407"/>
              <a:gd name="T72" fmla="*/ 300 w 788"/>
              <a:gd name="T73" fmla="*/ 318 h 407"/>
              <a:gd name="T74" fmla="*/ 335 w 788"/>
              <a:gd name="T75" fmla="*/ 343 h 407"/>
              <a:gd name="T76" fmla="*/ 442 w 788"/>
              <a:gd name="T77" fmla="*/ 210 h 407"/>
              <a:gd name="T78" fmla="*/ 407 w 788"/>
              <a:gd name="T79" fmla="*/ 186 h 407"/>
              <a:gd name="T80" fmla="*/ 442 w 788"/>
              <a:gd name="T81" fmla="*/ 137 h 407"/>
              <a:gd name="T82" fmla="*/ 476 w 788"/>
              <a:gd name="T83" fmla="*/ 162 h 407"/>
              <a:gd name="T84" fmla="*/ 442 w 788"/>
              <a:gd name="T85" fmla="*/ 210 h 407"/>
              <a:gd name="T86" fmla="*/ 628 w 788"/>
              <a:gd name="T87" fmla="*/ 312 h 407"/>
              <a:gd name="T88" fmla="*/ 595 w 788"/>
              <a:gd name="T89" fmla="*/ 260 h 407"/>
              <a:gd name="T90" fmla="*/ 644 w 788"/>
              <a:gd name="T91" fmla="*/ 243 h 407"/>
              <a:gd name="T92" fmla="*/ 764 w 788"/>
              <a:gd name="T93" fmla="*/ 67 h 407"/>
              <a:gd name="T94" fmla="*/ 715 w 788"/>
              <a:gd name="T95" fmla="*/ 83 h 407"/>
              <a:gd name="T96" fmla="*/ 698 w 788"/>
              <a:gd name="T97" fmla="*/ 35 h 407"/>
              <a:gd name="T98" fmla="*/ 747 w 788"/>
              <a:gd name="T99" fmla="*/ 18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8" h="407">
                <a:moveTo>
                  <a:pt x="753" y="5"/>
                </a:moveTo>
                <a:cubicBezTo>
                  <a:pt x="746" y="2"/>
                  <a:pt x="738" y="0"/>
                  <a:pt x="731" y="0"/>
                </a:cubicBezTo>
                <a:cubicBezTo>
                  <a:pt x="711" y="0"/>
                  <a:pt x="694" y="11"/>
                  <a:pt x="685" y="29"/>
                </a:cubicBezTo>
                <a:cubicBezTo>
                  <a:pt x="679" y="41"/>
                  <a:pt x="679" y="54"/>
                  <a:pt x="683" y="67"/>
                </a:cubicBezTo>
                <a:cubicBezTo>
                  <a:pt x="687" y="78"/>
                  <a:pt x="694" y="86"/>
                  <a:pt x="703" y="93"/>
                </a:cubicBezTo>
                <a:cubicBezTo>
                  <a:pt x="642" y="227"/>
                  <a:pt x="642" y="227"/>
                  <a:pt x="642" y="227"/>
                </a:cubicBezTo>
                <a:cubicBezTo>
                  <a:pt x="638" y="226"/>
                  <a:pt x="633" y="225"/>
                  <a:pt x="628" y="225"/>
                </a:cubicBezTo>
                <a:cubicBezTo>
                  <a:pt x="612" y="225"/>
                  <a:pt x="597" y="233"/>
                  <a:pt x="588" y="245"/>
                </a:cubicBezTo>
                <a:cubicBezTo>
                  <a:pt x="489" y="192"/>
                  <a:pt x="489" y="192"/>
                  <a:pt x="489" y="192"/>
                </a:cubicBezTo>
                <a:cubicBezTo>
                  <a:pt x="493" y="181"/>
                  <a:pt x="493" y="169"/>
                  <a:pt x="489" y="157"/>
                </a:cubicBezTo>
                <a:cubicBezTo>
                  <a:pt x="484" y="142"/>
                  <a:pt x="472" y="130"/>
                  <a:pt x="456" y="125"/>
                </a:cubicBezTo>
                <a:cubicBezTo>
                  <a:pt x="451" y="124"/>
                  <a:pt x="447" y="123"/>
                  <a:pt x="442" y="123"/>
                </a:cubicBezTo>
                <a:cubicBezTo>
                  <a:pt x="425" y="123"/>
                  <a:pt x="410" y="131"/>
                  <a:pt x="401" y="144"/>
                </a:cubicBezTo>
                <a:cubicBezTo>
                  <a:pt x="391" y="158"/>
                  <a:pt x="389" y="175"/>
                  <a:pt x="394" y="190"/>
                </a:cubicBezTo>
                <a:cubicBezTo>
                  <a:pt x="396" y="198"/>
                  <a:pt x="401" y="204"/>
                  <a:pt x="406" y="209"/>
                </a:cubicBezTo>
                <a:cubicBezTo>
                  <a:pt x="326" y="311"/>
                  <a:pt x="326" y="311"/>
                  <a:pt x="326" y="311"/>
                </a:cubicBezTo>
                <a:cubicBezTo>
                  <a:pt x="322" y="309"/>
                  <a:pt x="318" y="308"/>
                  <a:pt x="314" y="306"/>
                </a:cubicBezTo>
                <a:cubicBezTo>
                  <a:pt x="310" y="305"/>
                  <a:pt x="305" y="304"/>
                  <a:pt x="300" y="304"/>
                </a:cubicBezTo>
                <a:cubicBezTo>
                  <a:pt x="284" y="304"/>
                  <a:pt x="268" y="312"/>
                  <a:pt x="259" y="325"/>
                </a:cubicBezTo>
                <a:cubicBezTo>
                  <a:pt x="257" y="328"/>
                  <a:pt x="255" y="331"/>
                  <a:pt x="254" y="334"/>
                </a:cubicBezTo>
                <a:cubicBezTo>
                  <a:pt x="150" y="305"/>
                  <a:pt x="150" y="305"/>
                  <a:pt x="150" y="305"/>
                </a:cubicBezTo>
                <a:cubicBezTo>
                  <a:pt x="151" y="297"/>
                  <a:pt x="150" y="289"/>
                  <a:pt x="148" y="281"/>
                </a:cubicBezTo>
                <a:cubicBezTo>
                  <a:pt x="143" y="268"/>
                  <a:pt x="134" y="258"/>
                  <a:pt x="122" y="252"/>
                </a:cubicBezTo>
                <a:cubicBezTo>
                  <a:pt x="115" y="249"/>
                  <a:pt x="108" y="247"/>
                  <a:pt x="100" y="247"/>
                </a:cubicBezTo>
                <a:cubicBezTo>
                  <a:pt x="80" y="247"/>
                  <a:pt x="63" y="258"/>
                  <a:pt x="54" y="275"/>
                </a:cubicBezTo>
                <a:cubicBezTo>
                  <a:pt x="48" y="288"/>
                  <a:pt x="48" y="301"/>
                  <a:pt x="52" y="314"/>
                </a:cubicBezTo>
                <a:cubicBezTo>
                  <a:pt x="54" y="320"/>
                  <a:pt x="57" y="325"/>
                  <a:pt x="61" y="330"/>
                </a:cubicBezTo>
                <a:cubicBezTo>
                  <a:pt x="3" y="396"/>
                  <a:pt x="3" y="396"/>
                  <a:pt x="3" y="396"/>
                </a:cubicBezTo>
                <a:cubicBezTo>
                  <a:pt x="0" y="398"/>
                  <a:pt x="0" y="403"/>
                  <a:pt x="3" y="405"/>
                </a:cubicBezTo>
                <a:cubicBezTo>
                  <a:pt x="5" y="407"/>
                  <a:pt x="6" y="407"/>
                  <a:pt x="8" y="407"/>
                </a:cubicBezTo>
                <a:cubicBezTo>
                  <a:pt x="10" y="407"/>
                  <a:pt x="12" y="406"/>
                  <a:pt x="13" y="405"/>
                </a:cubicBezTo>
                <a:cubicBezTo>
                  <a:pt x="72" y="339"/>
                  <a:pt x="72" y="339"/>
                  <a:pt x="72" y="339"/>
                </a:cubicBezTo>
                <a:cubicBezTo>
                  <a:pt x="74" y="341"/>
                  <a:pt x="76" y="342"/>
                  <a:pt x="78" y="343"/>
                </a:cubicBezTo>
                <a:cubicBezTo>
                  <a:pt x="85" y="346"/>
                  <a:pt x="92" y="348"/>
                  <a:pt x="100" y="348"/>
                </a:cubicBezTo>
                <a:cubicBezTo>
                  <a:pt x="119" y="348"/>
                  <a:pt x="137" y="337"/>
                  <a:pt x="145" y="320"/>
                </a:cubicBezTo>
                <a:cubicBezTo>
                  <a:pt x="145" y="319"/>
                  <a:pt x="146" y="319"/>
                  <a:pt x="146" y="318"/>
                </a:cubicBezTo>
                <a:cubicBezTo>
                  <a:pt x="250" y="348"/>
                  <a:pt x="250" y="348"/>
                  <a:pt x="250" y="348"/>
                </a:cubicBezTo>
                <a:cubicBezTo>
                  <a:pt x="249" y="356"/>
                  <a:pt x="250" y="364"/>
                  <a:pt x="252" y="371"/>
                </a:cubicBezTo>
                <a:cubicBezTo>
                  <a:pt x="258" y="387"/>
                  <a:pt x="270" y="399"/>
                  <a:pt x="286" y="403"/>
                </a:cubicBezTo>
                <a:cubicBezTo>
                  <a:pt x="291" y="405"/>
                  <a:pt x="295" y="405"/>
                  <a:pt x="300" y="405"/>
                </a:cubicBezTo>
                <a:cubicBezTo>
                  <a:pt x="316" y="405"/>
                  <a:pt x="332" y="397"/>
                  <a:pt x="341" y="384"/>
                </a:cubicBezTo>
                <a:cubicBezTo>
                  <a:pt x="351" y="371"/>
                  <a:pt x="353" y="354"/>
                  <a:pt x="348" y="338"/>
                </a:cubicBezTo>
                <a:cubicBezTo>
                  <a:pt x="345" y="331"/>
                  <a:pt x="342" y="325"/>
                  <a:pt x="337" y="320"/>
                </a:cubicBezTo>
                <a:cubicBezTo>
                  <a:pt x="417" y="218"/>
                  <a:pt x="417" y="218"/>
                  <a:pt x="417" y="218"/>
                </a:cubicBezTo>
                <a:cubicBezTo>
                  <a:pt x="420" y="220"/>
                  <a:pt x="424" y="221"/>
                  <a:pt x="428" y="222"/>
                </a:cubicBezTo>
                <a:cubicBezTo>
                  <a:pt x="432" y="224"/>
                  <a:pt x="437" y="224"/>
                  <a:pt x="442" y="224"/>
                </a:cubicBezTo>
                <a:cubicBezTo>
                  <a:pt x="458" y="224"/>
                  <a:pt x="473" y="217"/>
                  <a:pt x="482" y="204"/>
                </a:cubicBezTo>
                <a:cubicBezTo>
                  <a:pt x="581" y="258"/>
                  <a:pt x="581" y="258"/>
                  <a:pt x="581" y="258"/>
                </a:cubicBezTo>
                <a:cubicBezTo>
                  <a:pt x="572" y="282"/>
                  <a:pt x="582" y="309"/>
                  <a:pt x="606" y="321"/>
                </a:cubicBezTo>
                <a:cubicBezTo>
                  <a:pt x="613" y="324"/>
                  <a:pt x="620" y="326"/>
                  <a:pt x="628" y="326"/>
                </a:cubicBezTo>
                <a:cubicBezTo>
                  <a:pt x="647" y="326"/>
                  <a:pt x="665" y="315"/>
                  <a:pt x="673" y="298"/>
                </a:cubicBezTo>
                <a:cubicBezTo>
                  <a:pt x="685" y="274"/>
                  <a:pt x="677" y="247"/>
                  <a:pt x="655" y="233"/>
                </a:cubicBezTo>
                <a:cubicBezTo>
                  <a:pt x="715" y="99"/>
                  <a:pt x="715" y="99"/>
                  <a:pt x="715" y="99"/>
                </a:cubicBezTo>
                <a:cubicBezTo>
                  <a:pt x="720" y="100"/>
                  <a:pt x="725" y="101"/>
                  <a:pt x="731" y="101"/>
                </a:cubicBezTo>
                <a:cubicBezTo>
                  <a:pt x="750" y="101"/>
                  <a:pt x="768" y="90"/>
                  <a:pt x="776" y="73"/>
                </a:cubicBezTo>
                <a:cubicBezTo>
                  <a:pt x="788" y="48"/>
                  <a:pt x="778" y="17"/>
                  <a:pt x="753" y="5"/>
                </a:cubicBezTo>
                <a:close/>
                <a:moveTo>
                  <a:pt x="100" y="334"/>
                </a:moveTo>
                <a:cubicBezTo>
                  <a:pt x="94" y="334"/>
                  <a:pt x="89" y="333"/>
                  <a:pt x="84" y="330"/>
                </a:cubicBezTo>
                <a:cubicBezTo>
                  <a:pt x="81" y="329"/>
                  <a:pt x="78" y="327"/>
                  <a:pt x="75" y="325"/>
                </a:cubicBezTo>
                <a:cubicBezTo>
                  <a:pt x="75" y="325"/>
                  <a:pt x="75" y="325"/>
                  <a:pt x="75" y="325"/>
                </a:cubicBezTo>
                <a:cubicBezTo>
                  <a:pt x="75" y="325"/>
                  <a:pt x="75" y="325"/>
                  <a:pt x="75" y="325"/>
                </a:cubicBezTo>
                <a:cubicBezTo>
                  <a:pt x="71" y="321"/>
                  <a:pt x="67" y="315"/>
                  <a:pt x="65" y="309"/>
                </a:cubicBezTo>
                <a:cubicBezTo>
                  <a:pt x="62" y="300"/>
                  <a:pt x="63" y="290"/>
                  <a:pt x="67" y="282"/>
                </a:cubicBezTo>
                <a:cubicBezTo>
                  <a:pt x="73" y="269"/>
                  <a:pt x="86" y="261"/>
                  <a:pt x="100" y="261"/>
                </a:cubicBezTo>
                <a:cubicBezTo>
                  <a:pt x="105" y="261"/>
                  <a:pt x="111" y="262"/>
                  <a:pt x="116" y="265"/>
                </a:cubicBezTo>
                <a:cubicBezTo>
                  <a:pt x="125" y="269"/>
                  <a:pt x="131" y="276"/>
                  <a:pt x="134" y="286"/>
                </a:cubicBezTo>
                <a:cubicBezTo>
                  <a:pt x="137" y="295"/>
                  <a:pt x="137" y="305"/>
                  <a:pt x="133" y="314"/>
                </a:cubicBezTo>
                <a:cubicBezTo>
                  <a:pt x="126" y="326"/>
                  <a:pt x="114" y="334"/>
                  <a:pt x="100" y="334"/>
                </a:cubicBezTo>
                <a:close/>
                <a:moveTo>
                  <a:pt x="330" y="376"/>
                </a:moveTo>
                <a:cubicBezTo>
                  <a:pt x="323" y="386"/>
                  <a:pt x="312" y="391"/>
                  <a:pt x="300" y="391"/>
                </a:cubicBezTo>
                <a:cubicBezTo>
                  <a:pt x="297" y="391"/>
                  <a:pt x="293" y="391"/>
                  <a:pt x="290" y="390"/>
                </a:cubicBezTo>
                <a:cubicBezTo>
                  <a:pt x="278" y="386"/>
                  <a:pt x="270" y="378"/>
                  <a:pt x="266" y="367"/>
                </a:cubicBezTo>
                <a:cubicBezTo>
                  <a:pt x="262" y="355"/>
                  <a:pt x="264" y="343"/>
                  <a:pt x="271" y="333"/>
                </a:cubicBezTo>
                <a:cubicBezTo>
                  <a:pt x="277" y="324"/>
                  <a:pt x="288" y="318"/>
                  <a:pt x="300" y="318"/>
                </a:cubicBezTo>
                <a:cubicBezTo>
                  <a:pt x="304" y="318"/>
                  <a:pt x="307" y="319"/>
                  <a:pt x="310" y="320"/>
                </a:cubicBezTo>
                <a:cubicBezTo>
                  <a:pt x="322" y="323"/>
                  <a:pt x="331" y="332"/>
                  <a:pt x="335" y="343"/>
                </a:cubicBezTo>
                <a:cubicBezTo>
                  <a:pt x="339" y="354"/>
                  <a:pt x="337" y="366"/>
                  <a:pt x="330" y="376"/>
                </a:cubicBezTo>
                <a:close/>
                <a:moveTo>
                  <a:pt x="442" y="210"/>
                </a:moveTo>
                <a:cubicBezTo>
                  <a:pt x="438" y="210"/>
                  <a:pt x="435" y="210"/>
                  <a:pt x="432" y="209"/>
                </a:cubicBezTo>
                <a:cubicBezTo>
                  <a:pt x="420" y="205"/>
                  <a:pt x="411" y="197"/>
                  <a:pt x="407" y="186"/>
                </a:cubicBezTo>
                <a:cubicBezTo>
                  <a:pt x="403" y="174"/>
                  <a:pt x="405" y="162"/>
                  <a:pt x="412" y="152"/>
                </a:cubicBezTo>
                <a:cubicBezTo>
                  <a:pt x="419" y="143"/>
                  <a:pt x="430" y="137"/>
                  <a:pt x="442" y="137"/>
                </a:cubicBezTo>
                <a:cubicBezTo>
                  <a:pt x="445" y="137"/>
                  <a:pt x="449" y="138"/>
                  <a:pt x="452" y="139"/>
                </a:cubicBezTo>
                <a:cubicBezTo>
                  <a:pt x="463" y="142"/>
                  <a:pt x="472" y="151"/>
                  <a:pt x="476" y="162"/>
                </a:cubicBezTo>
                <a:cubicBezTo>
                  <a:pt x="480" y="173"/>
                  <a:pt x="478" y="185"/>
                  <a:pt x="471" y="195"/>
                </a:cubicBezTo>
                <a:cubicBezTo>
                  <a:pt x="465" y="205"/>
                  <a:pt x="454" y="210"/>
                  <a:pt x="442" y="210"/>
                </a:cubicBezTo>
                <a:close/>
                <a:moveTo>
                  <a:pt x="661" y="292"/>
                </a:moveTo>
                <a:cubicBezTo>
                  <a:pt x="655" y="304"/>
                  <a:pt x="642" y="312"/>
                  <a:pt x="628" y="312"/>
                </a:cubicBezTo>
                <a:cubicBezTo>
                  <a:pt x="622" y="312"/>
                  <a:pt x="617" y="311"/>
                  <a:pt x="612" y="308"/>
                </a:cubicBezTo>
                <a:cubicBezTo>
                  <a:pt x="594" y="299"/>
                  <a:pt x="586" y="278"/>
                  <a:pt x="595" y="260"/>
                </a:cubicBezTo>
                <a:cubicBezTo>
                  <a:pt x="601" y="247"/>
                  <a:pt x="614" y="239"/>
                  <a:pt x="628" y="239"/>
                </a:cubicBezTo>
                <a:cubicBezTo>
                  <a:pt x="634" y="239"/>
                  <a:pt x="639" y="240"/>
                  <a:pt x="644" y="243"/>
                </a:cubicBezTo>
                <a:cubicBezTo>
                  <a:pt x="662" y="252"/>
                  <a:pt x="670" y="273"/>
                  <a:pt x="661" y="292"/>
                </a:cubicBezTo>
                <a:close/>
                <a:moveTo>
                  <a:pt x="764" y="67"/>
                </a:moveTo>
                <a:cubicBezTo>
                  <a:pt x="757" y="79"/>
                  <a:pt x="745" y="87"/>
                  <a:pt x="731" y="87"/>
                </a:cubicBezTo>
                <a:cubicBezTo>
                  <a:pt x="725" y="87"/>
                  <a:pt x="720" y="86"/>
                  <a:pt x="715" y="83"/>
                </a:cubicBezTo>
                <a:cubicBezTo>
                  <a:pt x="706" y="79"/>
                  <a:pt x="699" y="72"/>
                  <a:pt x="696" y="63"/>
                </a:cubicBezTo>
                <a:cubicBezTo>
                  <a:pt x="693" y="53"/>
                  <a:pt x="694" y="43"/>
                  <a:pt x="698" y="35"/>
                </a:cubicBezTo>
                <a:cubicBezTo>
                  <a:pt x="704" y="22"/>
                  <a:pt x="717" y="14"/>
                  <a:pt x="731" y="14"/>
                </a:cubicBezTo>
                <a:cubicBezTo>
                  <a:pt x="736" y="14"/>
                  <a:pt x="742" y="15"/>
                  <a:pt x="747" y="18"/>
                </a:cubicBezTo>
                <a:cubicBezTo>
                  <a:pt x="765" y="27"/>
                  <a:pt x="772" y="49"/>
                  <a:pt x="764" y="6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2" name="Oval 64"/>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7" name="Freeform 108"/>
          <p:cNvSpPr>
            <a:spLocks noEditPoints="1"/>
          </p:cNvSpPr>
          <p:nvPr/>
        </p:nvSpPr>
        <p:spPr bwMode="auto">
          <a:xfrm>
            <a:off x="6598638" y="4957563"/>
            <a:ext cx="813110" cy="421480"/>
          </a:xfrm>
          <a:custGeom>
            <a:avLst/>
            <a:gdLst>
              <a:gd name="T0" fmla="*/ 727 w 788"/>
              <a:gd name="T1" fmla="*/ 330 h 407"/>
              <a:gd name="T2" fmla="*/ 688 w 788"/>
              <a:gd name="T3" fmla="*/ 247 h 407"/>
              <a:gd name="T4" fmla="*/ 641 w 788"/>
              <a:gd name="T5" fmla="*/ 281 h 407"/>
              <a:gd name="T6" fmla="*/ 534 w 788"/>
              <a:gd name="T7" fmla="*/ 334 h 407"/>
              <a:gd name="T8" fmla="*/ 488 w 788"/>
              <a:gd name="T9" fmla="*/ 304 h 407"/>
              <a:gd name="T10" fmla="*/ 463 w 788"/>
              <a:gd name="T11" fmla="*/ 311 h 407"/>
              <a:gd name="T12" fmla="*/ 394 w 788"/>
              <a:gd name="T13" fmla="*/ 190 h 407"/>
              <a:gd name="T14" fmla="*/ 346 w 788"/>
              <a:gd name="T15" fmla="*/ 123 h 407"/>
              <a:gd name="T16" fmla="*/ 299 w 788"/>
              <a:gd name="T17" fmla="*/ 157 h 407"/>
              <a:gd name="T18" fmla="*/ 201 w 788"/>
              <a:gd name="T19" fmla="*/ 245 h 407"/>
              <a:gd name="T20" fmla="*/ 146 w 788"/>
              <a:gd name="T21" fmla="*/ 227 h 407"/>
              <a:gd name="T22" fmla="*/ 105 w 788"/>
              <a:gd name="T23" fmla="*/ 67 h 407"/>
              <a:gd name="T24" fmla="*/ 57 w 788"/>
              <a:gd name="T25" fmla="*/ 0 h 407"/>
              <a:gd name="T26" fmla="*/ 12 w 788"/>
              <a:gd name="T27" fmla="*/ 73 h 407"/>
              <a:gd name="T28" fmla="*/ 57 w 788"/>
              <a:gd name="T29" fmla="*/ 101 h 407"/>
              <a:gd name="T30" fmla="*/ 133 w 788"/>
              <a:gd name="T31" fmla="*/ 233 h 407"/>
              <a:gd name="T32" fmla="*/ 160 w 788"/>
              <a:gd name="T33" fmla="*/ 326 h 407"/>
              <a:gd name="T34" fmla="*/ 182 w 788"/>
              <a:gd name="T35" fmla="*/ 321 h 407"/>
              <a:gd name="T36" fmla="*/ 306 w 788"/>
              <a:gd name="T37" fmla="*/ 204 h 407"/>
              <a:gd name="T38" fmla="*/ 346 w 788"/>
              <a:gd name="T39" fmla="*/ 224 h 407"/>
              <a:gd name="T40" fmla="*/ 371 w 788"/>
              <a:gd name="T41" fmla="*/ 218 h 407"/>
              <a:gd name="T42" fmla="*/ 440 w 788"/>
              <a:gd name="T43" fmla="*/ 338 h 407"/>
              <a:gd name="T44" fmla="*/ 488 w 788"/>
              <a:gd name="T45" fmla="*/ 405 h 407"/>
              <a:gd name="T46" fmla="*/ 502 w 788"/>
              <a:gd name="T47" fmla="*/ 403 h 407"/>
              <a:gd name="T48" fmla="*/ 538 w 788"/>
              <a:gd name="T49" fmla="*/ 348 h 407"/>
              <a:gd name="T50" fmla="*/ 643 w 788"/>
              <a:gd name="T51" fmla="*/ 320 h 407"/>
              <a:gd name="T52" fmla="*/ 688 w 788"/>
              <a:gd name="T53" fmla="*/ 348 h 407"/>
              <a:gd name="T54" fmla="*/ 716 w 788"/>
              <a:gd name="T55" fmla="*/ 339 h 407"/>
              <a:gd name="T56" fmla="*/ 780 w 788"/>
              <a:gd name="T57" fmla="*/ 407 h 407"/>
              <a:gd name="T58" fmla="*/ 786 w 788"/>
              <a:gd name="T59" fmla="*/ 396 h 407"/>
              <a:gd name="T60" fmla="*/ 25 w 788"/>
              <a:gd name="T61" fmla="*/ 67 h 407"/>
              <a:gd name="T62" fmla="*/ 57 w 788"/>
              <a:gd name="T63" fmla="*/ 14 h 407"/>
              <a:gd name="T64" fmla="*/ 92 w 788"/>
              <a:gd name="T65" fmla="*/ 63 h 407"/>
              <a:gd name="T66" fmla="*/ 57 w 788"/>
              <a:gd name="T67" fmla="*/ 87 h 407"/>
              <a:gd name="T68" fmla="*/ 160 w 788"/>
              <a:gd name="T69" fmla="*/ 312 h 407"/>
              <a:gd name="T70" fmla="*/ 127 w 788"/>
              <a:gd name="T71" fmla="*/ 292 h 407"/>
              <a:gd name="T72" fmla="*/ 160 w 788"/>
              <a:gd name="T73" fmla="*/ 239 h 407"/>
              <a:gd name="T74" fmla="*/ 176 w 788"/>
              <a:gd name="T75" fmla="*/ 308 h 407"/>
              <a:gd name="T76" fmla="*/ 346 w 788"/>
              <a:gd name="T77" fmla="*/ 210 h 407"/>
              <a:gd name="T78" fmla="*/ 317 w 788"/>
              <a:gd name="T79" fmla="*/ 195 h 407"/>
              <a:gd name="T80" fmla="*/ 336 w 788"/>
              <a:gd name="T81" fmla="*/ 139 h 407"/>
              <a:gd name="T82" fmla="*/ 376 w 788"/>
              <a:gd name="T83" fmla="*/ 152 h 407"/>
              <a:gd name="T84" fmla="*/ 357 w 788"/>
              <a:gd name="T85" fmla="*/ 209 h 407"/>
              <a:gd name="T86" fmla="*/ 498 w 788"/>
              <a:gd name="T87" fmla="*/ 390 h 407"/>
              <a:gd name="T88" fmla="*/ 488 w 788"/>
              <a:gd name="T89" fmla="*/ 391 h 407"/>
              <a:gd name="T90" fmla="*/ 453 w 788"/>
              <a:gd name="T91" fmla="*/ 343 h 407"/>
              <a:gd name="T92" fmla="*/ 488 w 788"/>
              <a:gd name="T93" fmla="*/ 318 h 407"/>
              <a:gd name="T94" fmla="*/ 523 w 788"/>
              <a:gd name="T95" fmla="*/ 367 h 407"/>
              <a:gd name="T96" fmla="*/ 656 w 788"/>
              <a:gd name="T97" fmla="*/ 314 h 407"/>
              <a:gd name="T98" fmla="*/ 672 w 788"/>
              <a:gd name="T99" fmla="*/ 265 h 407"/>
              <a:gd name="T100" fmla="*/ 721 w 788"/>
              <a:gd name="T101" fmla="*/ 282 h 407"/>
              <a:gd name="T102" fmla="*/ 688 w 788"/>
              <a:gd name="T103" fmla="*/ 334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88" h="407">
                <a:moveTo>
                  <a:pt x="786" y="396"/>
                </a:moveTo>
                <a:cubicBezTo>
                  <a:pt x="727" y="330"/>
                  <a:pt x="727" y="330"/>
                  <a:pt x="727" y="330"/>
                </a:cubicBezTo>
                <a:cubicBezTo>
                  <a:pt x="739" y="315"/>
                  <a:pt x="743" y="294"/>
                  <a:pt x="734" y="275"/>
                </a:cubicBezTo>
                <a:cubicBezTo>
                  <a:pt x="725" y="258"/>
                  <a:pt x="708" y="247"/>
                  <a:pt x="688" y="247"/>
                </a:cubicBezTo>
                <a:cubicBezTo>
                  <a:pt x="681" y="247"/>
                  <a:pt x="673" y="249"/>
                  <a:pt x="666" y="252"/>
                </a:cubicBezTo>
                <a:cubicBezTo>
                  <a:pt x="654" y="258"/>
                  <a:pt x="645" y="268"/>
                  <a:pt x="641" y="281"/>
                </a:cubicBezTo>
                <a:cubicBezTo>
                  <a:pt x="638" y="289"/>
                  <a:pt x="637" y="297"/>
                  <a:pt x="638" y="305"/>
                </a:cubicBezTo>
                <a:cubicBezTo>
                  <a:pt x="534" y="334"/>
                  <a:pt x="534" y="334"/>
                  <a:pt x="534" y="334"/>
                </a:cubicBezTo>
                <a:cubicBezTo>
                  <a:pt x="533" y="331"/>
                  <a:pt x="531" y="328"/>
                  <a:pt x="529" y="325"/>
                </a:cubicBezTo>
                <a:cubicBezTo>
                  <a:pt x="520" y="312"/>
                  <a:pt x="504" y="304"/>
                  <a:pt x="488" y="304"/>
                </a:cubicBezTo>
                <a:cubicBezTo>
                  <a:pt x="483" y="304"/>
                  <a:pt x="478" y="305"/>
                  <a:pt x="474" y="306"/>
                </a:cubicBezTo>
                <a:cubicBezTo>
                  <a:pt x="470" y="308"/>
                  <a:pt x="466" y="309"/>
                  <a:pt x="463" y="311"/>
                </a:cubicBezTo>
                <a:cubicBezTo>
                  <a:pt x="382" y="209"/>
                  <a:pt x="382" y="209"/>
                  <a:pt x="382" y="209"/>
                </a:cubicBezTo>
                <a:cubicBezTo>
                  <a:pt x="388" y="204"/>
                  <a:pt x="392" y="198"/>
                  <a:pt x="394" y="190"/>
                </a:cubicBezTo>
                <a:cubicBezTo>
                  <a:pt x="400" y="175"/>
                  <a:pt x="397" y="158"/>
                  <a:pt x="387" y="144"/>
                </a:cubicBezTo>
                <a:cubicBezTo>
                  <a:pt x="378" y="131"/>
                  <a:pt x="363" y="123"/>
                  <a:pt x="346" y="123"/>
                </a:cubicBezTo>
                <a:cubicBezTo>
                  <a:pt x="342" y="123"/>
                  <a:pt x="337" y="124"/>
                  <a:pt x="332" y="125"/>
                </a:cubicBezTo>
                <a:cubicBezTo>
                  <a:pt x="316" y="130"/>
                  <a:pt x="304" y="142"/>
                  <a:pt x="299" y="157"/>
                </a:cubicBezTo>
                <a:cubicBezTo>
                  <a:pt x="295" y="169"/>
                  <a:pt x="295" y="181"/>
                  <a:pt x="299" y="192"/>
                </a:cubicBezTo>
                <a:cubicBezTo>
                  <a:pt x="201" y="245"/>
                  <a:pt x="201" y="245"/>
                  <a:pt x="201" y="245"/>
                </a:cubicBezTo>
                <a:cubicBezTo>
                  <a:pt x="191" y="233"/>
                  <a:pt x="176" y="225"/>
                  <a:pt x="160" y="225"/>
                </a:cubicBezTo>
                <a:cubicBezTo>
                  <a:pt x="155" y="225"/>
                  <a:pt x="150" y="226"/>
                  <a:pt x="146" y="227"/>
                </a:cubicBezTo>
                <a:cubicBezTo>
                  <a:pt x="85" y="93"/>
                  <a:pt x="85" y="93"/>
                  <a:pt x="85" y="93"/>
                </a:cubicBezTo>
                <a:cubicBezTo>
                  <a:pt x="95" y="86"/>
                  <a:pt x="102" y="78"/>
                  <a:pt x="105" y="67"/>
                </a:cubicBezTo>
                <a:cubicBezTo>
                  <a:pt x="110" y="54"/>
                  <a:pt x="109" y="41"/>
                  <a:pt x="103" y="29"/>
                </a:cubicBezTo>
                <a:cubicBezTo>
                  <a:pt x="94" y="11"/>
                  <a:pt x="77" y="0"/>
                  <a:pt x="57" y="0"/>
                </a:cubicBezTo>
                <a:cubicBezTo>
                  <a:pt x="50" y="0"/>
                  <a:pt x="42" y="2"/>
                  <a:pt x="35" y="5"/>
                </a:cubicBezTo>
                <a:cubicBezTo>
                  <a:pt x="10" y="17"/>
                  <a:pt x="0" y="48"/>
                  <a:pt x="12" y="73"/>
                </a:cubicBezTo>
                <a:cubicBezTo>
                  <a:pt x="21" y="90"/>
                  <a:pt x="38" y="101"/>
                  <a:pt x="57" y="101"/>
                </a:cubicBezTo>
                <a:cubicBezTo>
                  <a:pt x="57" y="101"/>
                  <a:pt x="57" y="101"/>
                  <a:pt x="57" y="101"/>
                </a:cubicBezTo>
                <a:cubicBezTo>
                  <a:pt x="63" y="101"/>
                  <a:pt x="68" y="100"/>
                  <a:pt x="73" y="99"/>
                </a:cubicBezTo>
                <a:cubicBezTo>
                  <a:pt x="133" y="233"/>
                  <a:pt x="133" y="233"/>
                  <a:pt x="133" y="233"/>
                </a:cubicBezTo>
                <a:cubicBezTo>
                  <a:pt x="112" y="247"/>
                  <a:pt x="103" y="274"/>
                  <a:pt x="115" y="298"/>
                </a:cubicBezTo>
                <a:cubicBezTo>
                  <a:pt x="123" y="315"/>
                  <a:pt x="141" y="326"/>
                  <a:pt x="160" y="326"/>
                </a:cubicBezTo>
                <a:cubicBezTo>
                  <a:pt x="160" y="326"/>
                  <a:pt x="160" y="326"/>
                  <a:pt x="160" y="326"/>
                </a:cubicBezTo>
                <a:cubicBezTo>
                  <a:pt x="168" y="326"/>
                  <a:pt x="175" y="324"/>
                  <a:pt x="182" y="321"/>
                </a:cubicBezTo>
                <a:cubicBezTo>
                  <a:pt x="206" y="309"/>
                  <a:pt x="216" y="282"/>
                  <a:pt x="207" y="258"/>
                </a:cubicBezTo>
                <a:cubicBezTo>
                  <a:pt x="306" y="204"/>
                  <a:pt x="306" y="204"/>
                  <a:pt x="306" y="204"/>
                </a:cubicBezTo>
                <a:cubicBezTo>
                  <a:pt x="315" y="217"/>
                  <a:pt x="330" y="224"/>
                  <a:pt x="346" y="224"/>
                </a:cubicBezTo>
                <a:cubicBezTo>
                  <a:pt x="346" y="224"/>
                  <a:pt x="346" y="224"/>
                  <a:pt x="346" y="224"/>
                </a:cubicBezTo>
                <a:cubicBezTo>
                  <a:pt x="351" y="224"/>
                  <a:pt x="356" y="224"/>
                  <a:pt x="361" y="222"/>
                </a:cubicBezTo>
                <a:cubicBezTo>
                  <a:pt x="364" y="221"/>
                  <a:pt x="368" y="220"/>
                  <a:pt x="371" y="218"/>
                </a:cubicBezTo>
                <a:cubicBezTo>
                  <a:pt x="452" y="320"/>
                  <a:pt x="452" y="320"/>
                  <a:pt x="452" y="320"/>
                </a:cubicBezTo>
                <a:cubicBezTo>
                  <a:pt x="447" y="325"/>
                  <a:pt x="443" y="331"/>
                  <a:pt x="440" y="338"/>
                </a:cubicBezTo>
                <a:cubicBezTo>
                  <a:pt x="435" y="354"/>
                  <a:pt x="437" y="371"/>
                  <a:pt x="447" y="384"/>
                </a:cubicBezTo>
                <a:cubicBezTo>
                  <a:pt x="456" y="397"/>
                  <a:pt x="472" y="405"/>
                  <a:pt x="488" y="405"/>
                </a:cubicBezTo>
                <a:cubicBezTo>
                  <a:pt x="488" y="405"/>
                  <a:pt x="488" y="405"/>
                  <a:pt x="488" y="405"/>
                </a:cubicBezTo>
                <a:cubicBezTo>
                  <a:pt x="493" y="405"/>
                  <a:pt x="498" y="405"/>
                  <a:pt x="502" y="403"/>
                </a:cubicBezTo>
                <a:cubicBezTo>
                  <a:pt x="518" y="399"/>
                  <a:pt x="530" y="387"/>
                  <a:pt x="536" y="371"/>
                </a:cubicBezTo>
                <a:cubicBezTo>
                  <a:pt x="538" y="364"/>
                  <a:pt x="539" y="356"/>
                  <a:pt x="538" y="348"/>
                </a:cubicBezTo>
                <a:cubicBezTo>
                  <a:pt x="642" y="318"/>
                  <a:pt x="642" y="318"/>
                  <a:pt x="642" y="318"/>
                </a:cubicBezTo>
                <a:cubicBezTo>
                  <a:pt x="643" y="319"/>
                  <a:pt x="643" y="319"/>
                  <a:pt x="643" y="320"/>
                </a:cubicBezTo>
                <a:cubicBezTo>
                  <a:pt x="652" y="337"/>
                  <a:pt x="669" y="348"/>
                  <a:pt x="688" y="348"/>
                </a:cubicBezTo>
                <a:cubicBezTo>
                  <a:pt x="688" y="348"/>
                  <a:pt x="688" y="348"/>
                  <a:pt x="688" y="348"/>
                </a:cubicBezTo>
                <a:cubicBezTo>
                  <a:pt x="696" y="348"/>
                  <a:pt x="704" y="346"/>
                  <a:pt x="711" y="343"/>
                </a:cubicBezTo>
                <a:cubicBezTo>
                  <a:pt x="713" y="342"/>
                  <a:pt x="715" y="341"/>
                  <a:pt x="716" y="339"/>
                </a:cubicBezTo>
                <a:cubicBezTo>
                  <a:pt x="775" y="405"/>
                  <a:pt x="775" y="405"/>
                  <a:pt x="775" y="405"/>
                </a:cubicBezTo>
                <a:cubicBezTo>
                  <a:pt x="776" y="406"/>
                  <a:pt x="778" y="407"/>
                  <a:pt x="780" y="407"/>
                </a:cubicBezTo>
                <a:cubicBezTo>
                  <a:pt x="782" y="407"/>
                  <a:pt x="784" y="407"/>
                  <a:pt x="785" y="405"/>
                </a:cubicBezTo>
                <a:cubicBezTo>
                  <a:pt x="788" y="403"/>
                  <a:pt x="788" y="398"/>
                  <a:pt x="786" y="396"/>
                </a:cubicBezTo>
                <a:close/>
                <a:moveTo>
                  <a:pt x="57" y="87"/>
                </a:moveTo>
                <a:cubicBezTo>
                  <a:pt x="43" y="87"/>
                  <a:pt x="31" y="79"/>
                  <a:pt x="25" y="67"/>
                </a:cubicBezTo>
                <a:cubicBezTo>
                  <a:pt x="16" y="49"/>
                  <a:pt x="23" y="27"/>
                  <a:pt x="41" y="18"/>
                </a:cubicBezTo>
                <a:cubicBezTo>
                  <a:pt x="46" y="15"/>
                  <a:pt x="52" y="14"/>
                  <a:pt x="57" y="14"/>
                </a:cubicBezTo>
                <a:cubicBezTo>
                  <a:pt x="71" y="14"/>
                  <a:pt x="84" y="22"/>
                  <a:pt x="90" y="35"/>
                </a:cubicBezTo>
                <a:cubicBezTo>
                  <a:pt x="94" y="43"/>
                  <a:pt x="95" y="53"/>
                  <a:pt x="92" y="63"/>
                </a:cubicBezTo>
                <a:cubicBezTo>
                  <a:pt x="89" y="72"/>
                  <a:pt x="82" y="79"/>
                  <a:pt x="73" y="83"/>
                </a:cubicBezTo>
                <a:cubicBezTo>
                  <a:pt x="68" y="86"/>
                  <a:pt x="63" y="87"/>
                  <a:pt x="57" y="87"/>
                </a:cubicBezTo>
                <a:close/>
                <a:moveTo>
                  <a:pt x="176" y="308"/>
                </a:moveTo>
                <a:cubicBezTo>
                  <a:pt x="171" y="311"/>
                  <a:pt x="166" y="312"/>
                  <a:pt x="160" y="312"/>
                </a:cubicBezTo>
                <a:cubicBezTo>
                  <a:pt x="160" y="312"/>
                  <a:pt x="160" y="312"/>
                  <a:pt x="160" y="312"/>
                </a:cubicBezTo>
                <a:cubicBezTo>
                  <a:pt x="146" y="312"/>
                  <a:pt x="133" y="304"/>
                  <a:pt x="127" y="292"/>
                </a:cubicBezTo>
                <a:cubicBezTo>
                  <a:pt x="118" y="273"/>
                  <a:pt x="126" y="252"/>
                  <a:pt x="144" y="243"/>
                </a:cubicBezTo>
                <a:cubicBezTo>
                  <a:pt x="149" y="240"/>
                  <a:pt x="155" y="239"/>
                  <a:pt x="160" y="239"/>
                </a:cubicBezTo>
                <a:cubicBezTo>
                  <a:pt x="174" y="239"/>
                  <a:pt x="187" y="247"/>
                  <a:pt x="193" y="260"/>
                </a:cubicBezTo>
                <a:cubicBezTo>
                  <a:pt x="202" y="278"/>
                  <a:pt x="194" y="299"/>
                  <a:pt x="176" y="308"/>
                </a:cubicBezTo>
                <a:close/>
                <a:moveTo>
                  <a:pt x="357" y="209"/>
                </a:moveTo>
                <a:cubicBezTo>
                  <a:pt x="353" y="210"/>
                  <a:pt x="350" y="210"/>
                  <a:pt x="346" y="210"/>
                </a:cubicBezTo>
                <a:cubicBezTo>
                  <a:pt x="346" y="210"/>
                  <a:pt x="346" y="210"/>
                  <a:pt x="346" y="210"/>
                </a:cubicBezTo>
                <a:cubicBezTo>
                  <a:pt x="335" y="210"/>
                  <a:pt x="324" y="205"/>
                  <a:pt x="317" y="195"/>
                </a:cubicBezTo>
                <a:cubicBezTo>
                  <a:pt x="310" y="185"/>
                  <a:pt x="308" y="173"/>
                  <a:pt x="312" y="162"/>
                </a:cubicBezTo>
                <a:cubicBezTo>
                  <a:pt x="316" y="151"/>
                  <a:pt x="325" y="142"/>
                  <a:pt x="336" y="139"/>
                </a:cubicBezTo>
                <a:cubicBezTo>
                  <a:pt x="340" y="138"/>
                  <a:pt x="343" y="137"/>
                  <a:pt x="346" y="137"/>
                </a:cubicBezTo>
                <a:cubicBezTo>
                  <a:pt x="358" y="137"/>
                  <a:pt x="369" y="143"/>
                  <a:pt x="376" y="152"/>
                </a:cubicBezTo>
                <a:cubicBezTo>
                  <a:pt x="383" y="162"/>
                  <a:pt x="385" y="174"/>
                  <a:pt x="381" y="186"/>
                </a:cubicBezTo>
                <a:cubicBezTo>
                  <a:pt x="377" y="197"/>
                  <a:pt x="368" y="205"/>
                  <a:pt x="357" y="209"/>
                </a:cubicBezTo>
                <a:close/>
                <a:moveTo>
                  <a:pt x="523" y="367"/>
                </a:moveTo>
                <a:cubicBezTo>
                  <a:pt x="519" y="378"/>
                  <a:pt x="510" y="386"/>
                  <a:pt x="498" y="390"/>
                </a:cubicBezTo>
                <a:cubicBezTo>
                  <a:pt x="495" y="391"/>
                  <a:pt x="491" y="391"/>
                  <a:pt x="488" y="391"/>
                </a:cubicBezTo>
                <a:cubicBezTo>
                  <a:pt x="488" y="391"/>
                  <a:pt x="488" y="391"/>
                  <a:pt x="488" y="391"/>
                </a:cubicBezTo>
                <a:cubicBezTo>
                  <a:pt x="476" y="391"/>
                  <a:pt x="465" y="386"/>
                  <a:pt x="458" y="376"/>
                </a:cubicBezTo>
                <a:cubicBezTo>
                  <a:pt x="451" y="366"/>
                  <a:pt x="450" y="354"/>
                  <a:pt x="453" y="343"/>
                </a:cubicBezTo>
                <a:cubicBezTo>
                  <a:pt x="457" y="332"/>
                  <a:pt x="466" y="323"/>
                  <a:pt x="478" y="320"/>
                </a:cubicBezTo>
                <a:cubicBezTo>
                  <a:pt x="481" y="319"/>
                  <a:pt x="484" y="318"/>
                  <a:pt x="488" y="318"/>
                </a:cubicBezTo>
                <a:cubicBezTo>
                  <a:pt x="500" y="318"/>
                  <a:pt x="511" y="324"/>
                  <a:pt x="518" y="333"/>
                </a:cubicBezTo>
                <a:cubicBezTo>
                  <a:pt x="525" y="343"/>
                  <a:pt x="526" y="355"/>
                  <a:pt x="523" y="367"/>
                </a:cubicBezTo>
                <a:close/>
                <a:moveTo>
                  <a:pt x="688" y="334"/>
                </a:moveTo>
                <a:cubicBezTo>
                  <a:pt x="674" y="334"/>
                  <a:pt x="662" y="326"/>
                  <a:pt x="656" y="314"/>
                </a:cubicBezTo>
                <a:cubicBezTo>
                  <a:pt x="651" y="305"/>
                  <a:pt x="651" y="295"/>
                  <a:pt x="654" y="286"/>
                </a:cubicBezTo>
                <a:cubicBezTo>
                  <a:pt x="657" y="276"/>
                  <a:pt x="664" y="269"/>
                  <a:pt x="672" y="265"/>
                </a:cubicBezTo>
                <a:cubicBezTo>
                  <a:pt x="677" y="262"/>
                  <a:pt x="683" y="261"/>
                  <a:pt x="688" y="261"/>
                </a:cubicBezTo>
                <a:cubicBezTo>
                  <a:pt x="702" y="261"/>
                  <a:pt x="715" y="269"/>
                  <a:pt x="721" y="282"/>
                </a:cubicBezTo>
                <a:cubicBezTo>
                  <a:pt x="730" y="300"/>
                  <a:pt x="722" y="322"/>
                  <a:pt x="704" y="330"/>
                </a:cubicBezTo>
                <a:cubicBezTo>
                  <a:pt x="699" y="333"/>
                  <a:pt x="694" y="334"/>
                  <a:pt x="688" y="33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9" name="Oval 5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2" name="Freeform 119"/>
          <p:cNvSpPr>
            <a:spLocks noEditPoints="1"/>
          </p:cNvSpPr>
          <p:nvPr/>
        </p:nvSpPr>
        <p:spPr bwMode="auto">
          <a:xfrm>
            <a:off x="1532471" y="4953618"/>
            <a:ext cx="610660" cy="430564"/>
          </a:xfrm>
          <a:custGeom>
            <a:avLst/>
            <a:gdLst>
              <a:gd name="T0" fmla="*/ 413 w 591"/>
              <a:gd name="T1" fmla="*/ 93 h 417"/>
              <a:gd name="T2" fmla="*/ 377 w 591"/>
              <a:gd name="T3" fmla="*/ 100 h 417"/>
              <a:gd name="T4" fmla="*/ 264 w 591"/>
              <a:gd name="T5" fmla="*/ 93 h 417"/>
              <a:gd name="T6" fmla="*/ 229 w 591"/>
              <a:gd name="T7" fmla="*/ 100 h 417"/>
              <a:gd name="T8" fmla="*/ 116 w 591"/>
              <a:gd name="T9" fmla="*/ 93 h 417"/>
              <a:gd name="T10" fmla="*/ 66 w 591"/>
              <a:gd name="T11" fmla="*/ 316 h 417"/>
              <a:gd name="T12" fmla="*/ 179 w 591"/>
              <a:gd name="T13" fmla="*/ 323 h 417"/>
              <a:gd name="T14" fmla="*/ 215 w 591"/>
              <a:gd name="T15" fmla="*/ 316 h 417"/>
              <a:gd name="T16" fmla="*/ 327 w 591"/>
              <a:gd name="T17" fmla="*/ 323 h 417"/>
              <a:gd name="T18" fmla="*/ 363 w 591"/>
              <a:gd name="T19" fmla="*/ 316 h 417"/>
              <a:gd name="T20" fmla="*/ 476 w 591"/>
              <a:gd name="T21" fmla="*/ 323 h 417"/>
              <a:gd name="T22" fmla="*/ 525 w 591"/>
              <a:gd name="T23" fmla="*/ 100 h 417"/>
              <a:gd name="T24" fmla="*/ 179 w 591"/>
              <a:gd name="T25" fmla="*/ 309 h 417"/>
              <a:gd name="T26" fmla="*/ 80 w 591"/>
              <a:gd name="T27" fmla="*/ 142 h 417"/>
              <a:gd name="T28" fmla="*/ 215 w 591"/>
              <a:gd name="T29" fmla="*/ 107 h 417"/>
              <a:gd name="T30" fmla="*/ 215 w 591"/>
              <a:gd name="T31" fmla="*/ 274 h 417"/>
              <a:gd name="T32" fmla="*/ 327 w 591"/>
              <a:gd name="T33" fmla="*/ 309 h 417"/>
              <a:gd name="T34" fmla="*/ 229 w 591"/>
              <a:gd name="T35" fmla="*/ 274 h 417"/>
              <a:gd name="T36" fmla="*/ 264 w 591"/>
              <a:gd name="T37" fmla="*/ 107 h 417"/>
              <a:gd name="T38" fmla="*/ 363 w 591"/>
              <a:gd name="T39" fmla="*/ 142 h 417"/>
              <a:gd name="T40" fmla="*/ 327 w 591"/>
              <a:gd name="T41" fmla="*/ 309 h 417"/>
              <a:gd name="T42" fmla="*/ 476 w 591"/>
              <a:gd name="T43" fmla="*/ 309 h 417"/>
              <a:gd name="T44" fmla="*/ 377 w 591"/>
              <a:gd name="T45" fmla="*/ 274 h 417"/>
              <a:gd name="T46" fmla="*/ 413 w 591"/>
              <a:gd name="T47" fmla="*/ 107 h 417"/>
              <a:gd name="T48" fmla="*/ 511 w 591"/>
              <a:gd name="T49" fmla="*/ 274 h 417"/>
              <a:gd name="T50" fmla="*/ 179 w 591"/>
              <a:gd name="T51" fmla="*/ 236 h 417"/>
              <a:gd name="T52" fmla="*/ 116 w 591"/>
              <a:gd name="T53" fmla="*/ 236 h 417"/>
              <a:gd name="T54" fmla="*/ 130 w 591"/>
              <a:gd name="T55" fmla="*/ 236 h 417"/>
              <a:gd name="T56" fmla="*/ 165 w 591"/>
              <a:gd name="T57" fmla="*/ 236 h 417"/>
              <a:gd name="T58" fmla="*/ 172 w 591"/>
              <a:gd name="T59" fmla="*/ 149 h 417"/>
              <a:gd name="T60" fmla="*/ 269 w 591"/>
              <a:gd name="T61" fmla="*/ 208 h 417"/>
              <a:gd name="T62" fmla="*/ 325 w 591"/>
              <a:gd name="T63" fmla="*/ 245 h 417"/>
              <a:gd name="T64" fmla="*/ 334 w 591"/>
              <a:gd name="T65" fmla="*/ 256 h 417"/>
              <a:gd name="T66" fmla="*/ 255 w 591"/>
              <a:gd name="T67" fmla="*/ 208 h 417"/>
              <a:gd name="T68" fmla="*/ 334 w 591"/>
              <a:gd name="T69" fmla="*/ 160 h 417"/>
              <a:gd name="T70" fmla="*/ 325 w 591"/>
              <a:gd name="T71" fmla="*/ 171 h 417"/>
              <a:gd name="T72" fmla="*/ 269 w 591"/>
              <a:gd name="T73" fmla="*/ 208 h 417"/>
              <a:gd name="T74" fmla="*/ 406 w 591"/>
              <a:gd name="T75" fmla="*/ 255 h 417"/>
              <a:gd name="T76" fmla="*/ 452 w 591"/>
              <a:gd name="T77" fmla="*/ 262 h 417"/>
              <a:gd name="T78" fmla="*/ 467 w 591"/>
              <a:gd name="T79" fmla="*/ 205 h 417"/>
              <a:gd name="T80" fmla="*/ 445 w 591"/>
              <a:gd name="T81" fmla="*/ 154 h 417"/>
              <a:gd name="T82" fmla="*/ 406 w 591"/>
              <a:gd name="T83" fmla="*/ 161 h 417"/>
              <a:gd name="T84" fmla="*/ 445 w 591"/>
              <a:gd name="T85" fmla="*/ 168 h 417"/>
              <a:gd name="T86" fmla="*/ 445 w 591"/>
              <a:gd name="T87" fmla="*/ 201 h 417"/>
              <a:gd name="T88" fmla="*/ 420 w 591"/>
              <a:gd name="T89" fmla="*/ 168 h 417"/>
              <a:gd name="T90" fmla="*/ 452 w 591"/>
              <a:gd name="T91" fmla="*/ 215 h 417"/>
              <a:gd name="T92" fmla="*/ 452 w 591"/>
              <a:gd name="T93" fmla="*/ 248 h 417"/>
              <a:gd name="T94" fmla="*/ 420 w 591"/>
              <a:gd name="T95" fmla="*/ 215 h 417"/>
              <a:gd name="T96" fmla="*/ 47 w 591"/>
              <a:gd name="T97" fmla="*/ 0 h 417"/>
              <a:gd name="T98" fmla="*/ 0 w 591"/>
              <a:gd name="T99" fmla="*/ 369 h 417"/>
              <a:gd name="T100" fmla="*/ 544 w 591"/>
              <a:gd name="T101" fmla="*/ 417 h 417"/>
              <a:gd name="T102" fmla="*/ 591 w 591"/>
              <a:gd name="T103" fmla="*/ 48 h 417"/>
              <a:gd name="T104" fmla="*/ 577 w 591"/>
              <a:gd name="T105" fmla="*/ 369 h 417"/>
              <a:gd name="T106" fmla="*/ 47 w 591"/>
              <a:gd name="T107" fmla="*/ 403 h 417"/>
              <a:gd name="T108" fmla="*/ 14 w 591"/>
              <a:gd name="T109" fmla="*/ 48 h 417"/>
              <a:gd name="T110" fmla="*/ 544 w 591"/>
              <a:gd name="T111" fmla="*/ 14 h 417"/>
              <a:gd name="T112" fmla="*/ 577 w 591"/>
              <a:gd name="T113" fmla="*/ 369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1" h="417">
                <a:moveTo>
                  <a:pt x="518" y="93"/>
                </a:moveTo>
                <a:cubicBezTo>
                  <a:pt x="413" y="93"/>
                  <a:pt x="413" y="93"/>
                  <a:pt x="413" y="93"/>
                </a:cubicBezTo>
                <a:cubicBezTo>
                  <a:pt x="399" y="93"/>
                  <a:pt x="386" y="98"/>
                  <a:pt x="377" y="108"/>
                </a:cubicBezTo>
                <a:cubicBezTo>
                  <a:pt x="377" y="100"/>
                  <a:pt x="377" y="100"/>
                  <a:pt x="377" y="100"/>
                </a:cubicBezTo>
                <a:cubicBezTo>
                  <a:pt x="377" y="96"/>
                  <a:pt x="374" y="93"/>
                  <a:pt x="370" y="93"/>
                </a:cubicBezTo>
                <a:cubicBezTo>
                  <a:pt x="264" y="93"/>
                  <a:pt x="264" y="93"/>
                  <a:pt x="264" y="93"/>
                </a:cubicBezTo>
                <a:cubicBezTo>
                  <a:pt x="250" y="93"/>
                  <a:pt x="238" y="98"/>
                  <a:pt x="229" y="108"/>
                </a:cubicBezTo>
                <a:cubicBezTo>
                  <a:pt x="229" y="100"/>
                  <a:pt x="229" y="100"/>
                  <a:pt x="229" y="100"/>
                </a:cubicBezTo>
                <a:cubicBezTo>
                  <a:pt x="229" y="96"/>
                  <a:pt x="225" y="93"/>
                  <a:pt x="222" y="93"/>
                </a:cubicBezTo>
                <a:cubicBezTo>
                  <a:pt x="116" y="93"/>
                  <a:pt x="116" y="93"/>
                  <a:pt x="116" y="93"/>
                </a:cubicBezTo>
                <a:cubicBezTo>
                  <a:pt x="88" y="93"/>
                  <a:pt x="66" y="115"/>
                  <a:pt x="66" y="142"/>
                </a:cubicBezTo>
                <a:cubicBezTo>
                  <a:pt x="66" y="316"/>
                  <a:pt x="66" y="316"/>
                  <a:pt x="66" y="316"/>
                </a:cubicBezTo>
                <a:cubicBezTo>
                  <a:pt x="66" y="320"/>
                  <a:pt x="69" y="323"/>
                  <a:pt x="73" y="323"/>
                </a:cubicBezTo>
                <a:cubicBezTo>
                  <a:pt x="179" y="323"/>
                  <a:pt x="179" y="323"/>
                  <a:pt x="179" y="323"/>
                </a:cubicBezTo>
                <a:cubicBezTo>
                  <a:pt x="193" y="323"/>
                  <a:pt x="205" y="318"/>
                  <a:pt x="215" y="308"/>
                </a:cubicBezTo>
                <a:cubicBezTo>
                  <a:pt x="215" y="316"/>
                  <a:pt x="215" y="316"/>
                  <a:pt x="215" y="316"/>
                </a:cubicBezTo>
                <a:cubicBezTo>
                  <a:pt x="215" y="320"/>
                  <a:pt x="218" y="323"/>
                  <a:pt x="222" y="323"/>
                </a:cubicBezTo>
                <a:cubicBezTo>
                  <a:pt x="327" y="323"/>
                  <a:pt x="327" y="323"/>
                  <a:pt x="327" y="323"/>
                </a:cubicBezTo>
                <a:cubicBezTo>
                  <a:pt x="341" y="323"/>
                  <a:pt x="354" y="318"/>
                  <a:pt x="363" y="308"/>
                </a:cubicBezTo>
                <a:cubicBezTo>
                  <a:pt x="363" y="316"/>
                  <a:pt x="363" y="316"/>
                  <a:pt x="363" y="316"/>
                </a:cubicBezTo>
                <a:cubicBezTo>
                  <a:pt x="363" y="320"/>
                  <a:pt x="366" y="323"/>
                  <a:pt x="370" y="323"/>
                </a:cubicBezTo>
                <a:cubicBezTo>
                  <a:pt x="476" y="323"/>
                  <a:pt x="476" y="323"/>
                  <a:pt x="476" y="323"/>
                </a:cubicBezTo>
                <a:cubicBezTo>
                  <a:pt x="503" y="323"/>
                  <a:pt x="525" y="301"/>
                  <a:pt x="525" y="274"/>
                </a:cubicBezTo>
                <a:cubicBezTo>
                  <a:pt x="525" y="100"/>
                  <a:pt x="525" y="100"/>
                  <a:pt x="525" y="100"/>
                </a:cubicBezTo>
                <a:cubicBezTo>
                  <a:pt x="525" y="96"/>
                  <a:pt x="522" y="93"/>
                  <a:pt x="518" y="93"/>
                </a:cubicBezTo>
                <a:close/>
                <a:moveTo>
                  <a:pt x="179" y="309"/>
                </a:moveTo>
                <a:cubicBezTo>
                  <a:pt x="80" y="309"/>
                  <a:pt x="80" y="309"/>
                  <a:pt x="80" y="309"/>
                </a:cubicBezTo>
                <a:cubicBezTo>
                  <a:pt x="80" y="142"/>
                  <a:pt x="80" y="142"/>
                  <a:pt x="80" y="142"/>
                </a:cubicBezTo>
                <a:cubicBezTo>
                  <a:pt x="80" y="123"/>
                  <a:pt x="96" y="107"/>
                  <a:pt x="116" y="107"/>
                </a:cubicBezTo>
                <a:cubicBezTo>
                  <a:pt x="215" y="107"/>
                  <a:pt x="215" y="107"/>
                  <a:pt x="215" y="107"/>
                </a:cubicBezTo>
                <a:cubicBezTo>
                  <a:pt x="215" y="142"/>
                  <a:pt x="215" y="142"/>
                  <a:pt x="215" y="142"/>
                </a:cubicBezTo>
                <a:cubicBezTo>
                  <a:pt x="215" y="274"/>
                  <a:pt x="215" y="274"/>
                  <a:pt x="215" y="274"/>
                </a:cubicBezTo>
                <a:cubicBezTo>
                  <a:pt x="215" y="293"/>
                  <a:pt x="198" y="309"/>
                  <a:pt x="179" y="309"/>
                </a:cubicBezTo>
                <a:close/>
                <a:moveTo>
                  <a:pt x="327" y="309"/>
                </a:moveTo>
                <a:cubicBezTo>
                  <a:pt x="229" y="309"/>
                  <a:pt x="229" y="309"/>
                  <a:pt x="229" y="309"/>
                </a:cubicBezTo>
                <a:cubicBezTo>
                  <a:pt x="229" y="274"/>
                  <a:pt x="229" y="274"/>
                  <a:pt x="229" y="274"/>
                </a:cubicBezTo>
                <a:cubicBezTo>
                  <a:pt x="229" y="142"/>
                  <a:pt x="229" y="142"/>
                  <a:pt x="229" y="142"/>
                </a:cubicBezTo>
                <a:cubicBezTo>
                  <a:pt x="229" y="123"/>
                  <a:pt x="245" y="107"/>
                  <a:pt x="264" y="107"/>
                </a:cubicBezTo>
                <a:cubicBezTo>
                  <a:pt x="363" y="107"/>
                  <a:pt x="363" y="107"/>
                  <a:pt x="363" y="107"/>
                </a:cubicBezTo>
                <a:cubicBezTo>
                  <a:pt x="363" y="142"/>
                  <a:pt x="363" y="142"/>
                  <a:pt x="363" y="142"/>
                </a:cubicBezTo>
                <a:cubicBezTo>
                  <a:pt x="363" y="274"/>
                  <a:pt x="363" y="274"/>
                  <a:pt x="363" y="274"/>
                </a:cubicBezTo>
                <a:cubicBezTo>
                  <a:pt x="363" y="293"/>
                  <a:pt x="347" y="309"/>
                  <a:pt x="327" y="309"/>
                </a:cubicBezTo>
                <a:close/>
                <a:moveTo>
                  <a:pt x="511" y="274"/>
                </a:moveTo>
                <a:cubicBezTo>
                  <a:pt x="511" y="293"/>
                  <a:pt x="495" y="309"/>
                  <a:pt x="476" y="309"/>
                </a:cubicBezTo>
                <a:cubicBezTo>
                  <a:pt x="377" y="309"/>
                  <a:pt x="377" y="309"/>
                  <a:pt x="377" y="309"/>
                </a:cubicBezTo>
                <a:cubicBezTo>
                  <a:pt x="377" y="274"/>
                  <a:pt x="377" y="274"/>
                  <a:pt x="377" y="274"/>
                </a:cubicBezTo>
                <a:cubicBezTo>
                  <a:pt x="377" y="142"/>
                  <a:pt x="377" y="142"/>
                  <a:pt x="377" y="142"/>
                </a:cubicBezTo>
                <a:cubicBezTo>
                  <a:pt x="377" y="123"/>
                  <a:pt x="393" y="107"/>
                  <a:pt x="413" y="107"/>
                </a:cubicBezTo>
                <a:cubicBezTo>
                  <a:pt x="511" y="107"/>
                  <a:pt x="511" y="107"/>
                  <a:pt x="511" y="107"/>
                </a:cubicBezTo>
                <a:lnTo>
                  <a:pt x="511" y="274"/>
                </a:lnTo>
                <a:close/>
                <a:moveTo>
                  <a:pt x="179" y="156"/>
                </a:moveTo>
                <a:cubicBezTo>
                  <a:pt x="179" y="236"/>
                  <a:pt x="179" y="236"/>
                  <a:pt x="179" y="236"/>
                </a:cubicBezTo>
                <a:cubicBezTo>
                  <a:pt x="179" y="253"/>
                  <a:pt x="165" y="267"/>
                  <a:pt x="147" y="267"/>
                </a:cubicBezTo>
                <a:cubicBezTo>
                  <a:pt x="130" y="267"/>
                  <a:pt x="116" y="253"/>
                  <a:pt x="116" y="236"/>
                </a:cubicBezTo>
                <a:cubicBezTo>
                  <a:pt x="116" y="232"/>
                  <a:pt x="119" y="229"/>
                  <a:pt x="123" y="229"/>
                </a:cubicBezTo>
                <a:cubicBezTo>
                  <a:pt x="127" y="229"/>
                  <a:pt x="130" y="232"/>
                  <a:pt x="130" y="236"/>
                </a:cubicBezTo>
                <a:cubicBezTo>
                  <a:pt x="130" y="245"/>
                  <a:pt x="138" y="253"/>
                  <a:pt x="147" y="253"/>
                </a:cubicBezTo>
                <a:cubicBezTo>
                  <a:pt x="157" y="253"/>
                  <a:pt x="165" y="245"/>
                  <a:pt x="165" y="236"/>
                </a:cubicBezTo>
                <a:cubicBezTo>
                  <a:pt x="165" y="156"/>
                  <a:pt x="165" y="156"/>
                  <a:pt x="165" y="156"/>
                </a:cubicBezTo>
                <a:cubicBezTo>
                  <a:pt x="165" y="152"/>
                  <a:pt x="168" y="149"/>
                  <a:pt x="172" y="149"/>
                </a:cubicBezTo>
                <a:cubicBezTo>
                  <a:pt x="175" y="149"/>
                  <a:pt x="179" y="152"/>
                  <a:pt x="179" y="156"/>
                </a:cubicBezTo>
                <a:close/>
                <a:moveTo>
                  <a:pt x="269" y="208"/>
                </a:moveTo>
                <a:cubicBezTo>
                  <a:pt x="269" y="233"/>
                  <a:pt x="285" y="253"/>
                  <a:pt x="305" y="253"/>
                </a:cubicBezTo>
                <a:cubicBezTo>
                  <a:pt x="312" y="253"/>
                  <a:pt x="319" y="250"/>
                  <a:pt x="325" y="245"/>
                </a:cubicBezTo>
                <a:cubicBezTo>
                  <a:pt x="328" y="242"/>
                  <a:pt x="332" y="243"/>
                  <a:pt x="335" y="246"/>
                </a:cubicBezTo>
                <a:cubicBezTo>
                  <a:pt x="337" y="249"/>
                  <a:pt x="337" y="253"/>
                  <a:pt x="334" y="256"/>
                </a:cubicBezTo>
                <a:cubicBezTo>
                  <a:pt x="326" y="263"/>
                  <a:pt x="315" y="267"/>
                  <a:pt x="305" y="267"/>
                </a:cubicBezTo>
                <a:cubicBezTo>
                  <a:pt x="277" y="267"/>
                  <a:pt x="255" y="240"/>
                  <a:pt x="255" y="208"/>
                </a:cubicBezTo>
                <a:cubicBezTo>
                  <a:pt x="255" y="176"/>
                  <a:pt x="277" y="149"/>
                  <a:pt x="305" y="149"/>
                </a:cubicBezTo>
                <a:cubicBezTo>
                  <a:pt x="315" y="149"/>
                  <a:pt x="326" y="153"/>
                  <a:pt x="334" y="160"/>
                </a:cubicBezTo>
                <a:cubicBezTo>
                  <a:pt x="337" y="163"/>
                  <a:pt x="337" y="167"/>
                  <a:pt x="335" y="170"/>
                </a:cubicBezTo>
                <a:cubicBezTo>
                  <a:pt x="332" y="173"/>
                  <a:pt x="328" y="174"/>
                  <a:pt x="325" y="171"/>
                </a:cubicBezTo>
                <a:cubicBezTo>
                  <a:pt x="319" y="166"/>
                  <a:pt x="312" y="163"/>
                  <a:pt x="305" y="163"/>
                </a:cubicBezTo>
                <a:cubicBezTo>
                  <a:pt x="285" y="163"/>
                  <a:pt x="269" y="183"/>
                  <a:pt x="269" y="208"/>
                </a:cubicBezTo>
                <a:close/>
                <a:moveTo>
                  <a:pt x="406" y="161"/>
                </a:moveTo>
                <a:cubicBezTo>
                  <a:pt x="406" y="255"/>
                  <a:pt x="406" y="255"/>
                  <a:pt x="406" y="255"/>
                </a:cubicBezTo>
                <a:cubicBezTo>
                  <a:pt x="406" y="259"/>
                  <a:pt x="409" y="262"/>
                  <a:pt x="413" y="262"/>
                </a:cubicBezTo>
                <a:cubicBezTo>
                  <a:pt x="452" y="262"/>
                  <a:pt x="452" y="262"/>
                  <a:pt x="452" y="262"/>
                </a:cubicBezTo>
                <a:cubicBezTo>
                  <a:pt x="469" y="262"/>
                  <a:pt x="483" y="248"/>
                  <a:pt x="483" y="232"/>
                </a:cubicBezTo>
                <a:cubicBezTo>
                  <a:pt x="483" y="220"/>
                  <a:pt x="476" y="210"/>
                  <a:pt x="467" y="205"/>
                </a:cubicBezTo>
                <a:cubicBezTo>
                  <a:pt x="472" y="200"/>
                  <a:pt x="475" y="192"/>
                  <a:pt x="475" y="184"/>
                </a:cubicBezTo>
                <a:cubicBezTo>
                  <a:pt x="475" y="168"/>
                  <a:pt x="461" y="154"/>
                  <a:pt x="445" y="154"/>
                </a:cubicBezTo>
                <a:cubicBezTo>
                  <a:pt x="413" y="154"/>
                  <a:pt x="413" y="154"/>
                  <a:pt x="413" y="154"/>
                </a:cubicBezTo>
                <a:cubicBezTo>
                  <a:pt x="409" y="154"/>
                  <a:pt x="406" y="157"/>
                  <a:pt x="406" y="161"/>
                </a:cubicBezTo>
                <a:close/>
                <a:moveTo>
                  <a:pt x="420" y="168"/>
                </a:moveTo>
                <a:cubicBezTo>
                  <a:pt x="445" y="168"/>
                  <a:pt x="445" y="168"/>
                  <a:pt x="445" y="168"/>
                </a:cubicBezTo>
                <a:cubicBezTo>
                  <a:pt x="454" y="168"/>
                  <a:pt x="461" y="175"/>
                  <a:pt x="461" y="184"/>
                </a:cubicBezTo>
                <a:cubicBezTo>
                  <a:pt x="461" y="193"/>
                  <a:pt x="454" y="201"/>
                  <a:pt x="445" y="201"/>
                </a:cubicBezTo>
                <a:cubicBezTo>
                  <a:pt x="420" y="201"/>
                  <a:pt x="420" y="201"/>
                  <a:pt x="420" y="201"/>
                </a:cubicBezTo>
                <a:lnTo>
                  <a:pt x="420" y="168"/>
                </a:lnTo>
                <a:close/>
                <a:moveTo>
                  <a:pt x="420" y="215"/>
                </a:moveTo>
                <a:cubicBezTo>
                  <a:pt x="452" y="215"/>
                  <a:pt x="452" y="215"/>
                  <a:pt x="452" y="215"/>
                </a:cubicBezTo>
                <a:cubicBezTo>
                  <a:pt x="461" y="215"/>
                  <a:pt x="469" y="223"/>
                  <a:pt x="469" y="232"/>
                </a:cubicBezTo>
                <a:cubicBezTo>
                  <a:pt x="469" y="241"/>
                  <a:pt x="461" y="248"/>
                  <a:pt x="452" y="248"/>
                </a:cubicBezTo>
                <a:cubicBezTo>
                  <a:pt x="420" y="248"/>
                  <a:pt x="420" y="248"/>
                  <a:pt x="420" y="248"/>
                </a:cubicBezTo>
                <a:lnTo>
                  <a:pt x="420" y="215"/>
                </a:lnTo>
                <a:close/>
                <a:moveTo>
                  <a:pt x="544" y="0"/>
                </a:moveTo>
                <a:cubicBezTo>
                  <a:pt x="47" y="0"/>
                  <a:pt x="47" y="0"/>
                  <a:pt x="47" y="0"/>
                </a:cubicBezTo>
                <a:cubicBezTo>
                  <a:pt x="21" y="0"/>
                  <a:pt x="0" y="22"/>
                  <a:pt x="0" y="48"/>
                </a:cubicBezTo>
                <a:cubicBezTo>
                  <a:pt x="0" y="369"/>
                  <a:pt x="0" y="369"/>
                  <a:pt x="0" y="369"/>
                </a:cubicBezTo>
                <a:cubicBezTo>
                  <a:pt x="0" y="395"/>
                  <a:pt x="21" y="417"/>
                  <a:pt x="47" y="417"/>
                </a:cubicBezTo>
                <a:cubicBezTo>
                  <a:pt x="544" y="417"/>
                  <a:pt x="544" y="417"/>
                  <a:pt x="544" y="417"/>
                </a:cubicBezTo>
                <a:cubicBezTo>
                  <a:pt x="570" y="417"/>
                  <a:pt x="591" y="395"/>
                  <a:pt x="591" y="369"/>
                </a:cubicBezTo>
                <a:cubicBezTo>
                  <a:pt x="591" y="48"/>
                  <a:pt x="591" y="48"/>
                  <a:pt x="591" y="48"/>
                </a:cubicBezTo>
                <a:cubicBezTo>
                  <a:pt x="591" y="22"/>
                  <a:pt x="570" y="0"/>
                  <a:pt x="544" y="0"/>
                </a:cubicBezTo>
                <a:close/>
                <a:moveTo>
                  <a:pt x="577" y="369"/>
                </a:moveTo>
                <a:cubicBezTo>
                  <a:pt x="577" y="387"/>
                  <a:pt x="562" y="403"/>
                  <a:pt x="544" y="403"/>
                </a:cubicBezTo>
                <a:cubicBezTo>
                  <a:pt x="47" y="403"/>
                  <a:pt x="47" y="403"/>
                  <a:pt x="47" y="403"/>
                </a:cubicBezTo>
                <a:cubicBezTo>
                  <a:pt x="29" y="403"/>
                  <a:pt x="14" y="387"/>
                  <a:pt x="14" y="369"/>
                </a:cubicBezTo>
                <a:cubicBezTo>
                  <a:pt x="14" y="48"/>
                  <a:pt x="14" y="48"/>
                  <a:pt x="14" y="48"/>
                </a:cubicBezTo>
                <a:cubicBezTo>
                  <a:pt x="14" y="30"/>
                  <a:pt x="29" y="14"/>
                  <a:pt x="47" y="14"/>
                </a:cubicBezTo>
                <a:cubicBezTo>
                  <a:pt x="544" y="14"/>
                  <a:pt x="544" y="14"/>
                  <a:pt x="544" y="14"/>
                </a:cubicBezTo>
                <a:cubicBezTo>
                  <a:pt x="562" y="14"/>
                  <a:pt x="577" y="30"/>
                  <a:pt x="577" y="48"/>
                </a:cubicBezTo>
                <a:lnTo>
                  <a:pt x="577" y="36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7" name="Oval 59"/>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9" name="Freeform 146"/>
          <p:cNvSpPr>
            <a:spLocks noEditPoints="1"/>
          </p:cNvSpPr>
          <p:nvPr/>
        </p:nvSpPr>
        <p:spPr bwMode="auto">
          <a:xfrm>
            <a:off x="8403488" y="4883535"/>
            <a:ext cx="656696" cy="562371"/>
          </a:xfrm>
          <a:custGeom>
            <a:avLst/>
            <a:gdLst>
              <a:gd name="T0" fmla="*/ 85 w 636"/>
              <a:gd name="T1" fmla="*/ 159 h 544"/>
              <a:gd name="T2" fmla="*/ 308 w 636"/>
              <a:gd name="T3" fmla="*/ 544 h 544"/>
              <a:gd name="T4" fmla="*/ 532 w 636"/>
              <a:gd name="T5" fmla="*/ 159 h 544"/>
              <a:gd name="T6" fmla="*/ 226 w 636"/>
              <a:gd name="T7" fmla="*/ 353 h 544"/>
              <a:gd name="T8" fmla="*/ 308 w 636"/>
              <a:gd name="T9" fmla="*/ 240 h 544"/>
              <a:gd name="T10" fmla="*/ 391 w 636"/>
              <a:gd name="T11" fmla="*/ 353 h 544"/>
              <a:gd name="T12" fmla="*/ 308 w 636"/>
              <a:gd name="T13" fmla="*/ 530 h 544"/>
              <a:gd name="T14" fmla="*/ 399 w 636"/>
              <a:gd name="T15" fmla="*/ 515 h 544"/>
              <a:gd name="T16" fmla="*/ 405 w 636"/>
              <a:gd name="T17" fmla="*/ 350 h 544"/>
              <a:gd name="T18" fmla="*/ 308 w 636"/>
              <a:gd name="T19" fmla="*/ 226 h 544"/>
              <a:gd name="T20" fmla="*/ 212 w 636"/>
              <a:gd name="T21" fmla="*/ 350 h 544"/>
              <a:gd name="T22" fmla="*/ 218 w 636"/>
              <a:gd name="T23" fmla="*/ 515 h 544"/>
              <a:gd name="T24" fmla="*/ 98 w 636"/>
              <a:gd name="T25" fmla="*/ 164 h 544"/>
              <a:gd name="T26" fmla="*/ 530 w 636"/>
              <a:gd name="T27" fmla="*/ 197 h 544"/>
              <a:gd name="T28" fmla="*/ 442 w 636"/>
              <a:gd name="T29" fmla="*/ 192 h 544"/>
              <a:gd name="T30" fmla="*/ 445 w 636"/>
              <a:gd name="T31" fmla="*/ 237 h 544"/>
              <a:gd name="T32" fmla="*/ 442 w 636"/>
              <a:gd name="T33" fmla="*/ 223 h 544"/>
              <a:gd name="T34" fmla="*/ 445 w 636"/>
              <a:gd name="T35" fmla="*/ 206 h 544"/>
              <a:gd name="T36" fmla="*/ 442 w 636"/>
              <a:gd name="T37" fmla="*/ 223 h 544"/>
              <a:gd name="T38" fmla="*/ 143 w 636"/>
              <a:gd name="T39" fmla="*/ 208 h 544"/>
              <a:gd name="T40" fmla="*/ 211 w 636"/>
              <a:gd name="T41" fmla="*/ 235 h 544"/>
              <a:gd name="T42" fmla="*/ 204 w 636"/>
              <a:gd name="T43" fmla="*/ 222 h 544"/>
              <a:gd name="T44" fmla="*/ 157 w 636"/>
              <a:gd name="T45" fmla="*/ 208 h 544"/>
              <a:gd name="T46" fmla="*/ 206 w 636"/>
              <a:gd name="T47" fmla="*/ 221 h 544"/>
              <a:gd name="T48" fmla="*/ 28 w 636"/>
              <a:gd name="T49" fmla="*/ 132 h 544"/>
              <a:gd name="T50" fmla="*/ 132 w 636"/>
              <a:gd name="T51" fmla="*/ 28 h 544"/>
              <a:gd name="T52" fmla="*/ 132 w 636"/>
              <a:gd name="T53" fmla="*/ 51 h 544"/>
              <a:gd name="T54" fmla="*/ 38 w 636"/>
              <a:gd name="T55" fmla="*/ 38 h 544"/>
              <a:gd name="T56" fmla="*/ 50 w 636"/>
              <a:gd name="T57" fmla="*/ 131 h 544"/>
              <a:gd name="T58" fmla="*/ 43 w 636"/>
              <a:gd name="T59" fmla="*/ 143 h 544"/>
              <a:gd name="T60" fmla="*/ 589 w 636"/>
              <a:gd name="T61" fmla="*/ 144 h 544"/>
              <a:gd name="T62" fmla="*/ 598 w 636"/>
              <a:gd name="T63" fmla="*/ 122 h 544"/>
              <a:gd name="T64" fmla="*/ 556 w 636"/>
              <a:gd name="T65" fmla="*/ 21 h 544"/>
              <a:gd name="T66" fmla="*/ 494 w 636"/>
              <a:gd name="T67" fmla="*/ 54 h 544"/>
              <a:gd name="T68" fmla="*/ 607 w 636"/>
              <a:gd name="T69" fmla="*/ 28 h 544"/>
              <a:gd name="T70" fmla="*/ 321 w 636"/>
              <a:gd name="T71" fmla="*/ 413 h 544"/>
              <a:gd name="T72" fmla="*/ 344 w 636"/>
              <a:gd name="T73" fmla="*/ 348 h 544"/>
              <a:gd name="T74" fmla="*/ 270 w 636"/>
              <a:gd name="T75" fmla="*/ 315 h 544"/>
              <a:gd name="T76" fmla="*/ 307 w 636"/>
              <a:gd name="T77" fmla="*/ 385 h 544"/>
              <a:gd name="T78" fmla="*/ 262 w 636"/>
              <a:gd name="T79" fmla="*/ 458 h 544"/>
              <a:gd name="T80" fmla="*/ 314 w 636"/>
              <a:gd name="T81" fmla="*/ 426 h 544"/>
              <a:gd name="T82" fmla="*/ 367 w 636"/>
              <a:gd name="T83" fmla="*/ 458 h 544"/>
              <a:gd name="T84" fmla="*/ 314 w 636"/>
              <a:gd name="T85" fmla="*/ 319 h 544"/>
              <a:gd name="T86" fmla="*/ 314 w 636"/>
              <a:gd name="T87" fmla="*/ 366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6" h="544">
                <a:moveTo>
                  <a:pt x="532" y="159"/>
                </a:moveTo>
                <a:cubicBezTo>
                  <a:pt x="518" y="115"/>
                  <a:pt x="470" y="41"/>
                  <a:pt x="308" y="41"/>
                </a:cubicBezTo>
                <a:cubicBezTo>
                  <a:pt x="147" y="41"/>
                  <a:pt x="99" y="115"/>
                  <a:pt x="85" y="159"/>
                </a:cubicBezTo>
                <a:cubicBezTo>
                  <a:pt x="81" y="170"/>
                  <a:pt x="77" y="181"/>
                  <a:pt x="73" y="193"/>
                </a:cubicBezTo>
                <a:cubicBezTo>
                  <a:pt x="46" y="275"/>
                  <a:pt x="11" y="377"/>
                  <a:pt x="66" y="429"/>
                </a:cubicBezTo>
                <a:cubicBezTo>
                  <a:pt x="128" y="487"/>
                  <a:pt x="198" y="544"/>
                  <a:pt x="308" y="544"/>
                </a:cubicBezTo>
                <a:cubicBezTo>
                  <a:pt x="419" y="544"/>
                  <a:pt x="489" y="487"/>
                  <a:pt x="551" y="429"/>
                </a:cubicBezTo>
                <a:cubicBezTo>
                  <a:pt x="606" y="377"/>
                  <a:pt x="571" y="275"/>
                  <a:pt x="543" y="193"/>
                </a:cubicBezTo>
                <a:cubicBezTo>
                  <a:pt x="540" y="181"/>
                  <a:pt x="536" y="170"/>
                  <a:pt x="532" y="159"/>
                </a:cubicBezTo>
                <a:close/>
                <a:moveTo>
                  <a:pt x="221" y="497"/>
                </a:moveTo>
                <a:cubicBezTo>
                  <a:pt x="198" y="467"/>
                  <a:pt x="207" y="427"/>
                  <a:pt x="210" y="415"/>
                </a:cubicBezTo>
                <a:cubicBezTo>
                  <a:pt x="216" y="393"/>
                  <a:pt x="221" y="371"/>
                  <a:pt x="226" y="353"/>
                </a:cubicBezTo>
                <a:cubicBezTo>
                  <a:pt x="231" y="333"/>
                  <a:pt x="235" y="316"/>
                  <a:pt x="239" y="302"/>
                </a:cubicBezTo>
                <a:cubicBezTo>
                  <a:pt x="240" y="299"/>
                  <a:pt x="241" y="296"/>
                  <a:pt x="242" y="293"/>
                </a:cubicBezTo>
                <a:cubicBezTo>
                  <a:pt x="248" y="267"/>
                  <a:pt x="256" y="240"/>
                  <a:pt x="308" y="240"/>
                </a:cubicBezTo>
                <a:cubicBezTo>
                  <a:pt x="361" y="240"/>
                  <a:pt x="368" y="267"/>
                  <a:pt x="375" y="293"/>
                </a:cubicBezTo>
                <a:cubicBezTo>
                  <a:pt x="376" y="296"/>
                  <a:pt x="377" y="299"/>
                  <a:pt x="378" y="302"/>
                </a:cubicBezTo>
                <a:cubicBezTo>
                  <a:pt x="382" y="316"/>
                  <a:pt x="386" y="333"/>
                  <a:pt x="391" y="353"/>
                </a:cubicBezTo>
                <a:cubicBezTo>
                  <a:pt x="396" y="371"/>
                  <a:pt x="401" y="393"/>
                  <a:pt x="407" y="415"/>
                </a:cubicBezTo>
                <a:cubicBezTo>
                  <a:pt x="410" y="427"/>
                  <a:pt x="419" y="467"/>
                  <a:pt x="396" y="497"/>
                </a:cubicBezTo>
                <a:cubicBezTo>
                  <a:pt x="379" y="519"/>
                  <a:pt x="350" y="530"/>
                  <a:pt x="308" y="530"/>
                </a:cubicBezTo>
                <a:cubicBezTo>
                  <a:pt x="267" y="530"/>
                  <a:pt x="238" y="519"/>
                  <a:pt x="221" y="497"/>
                </a:cubicBezTo>
                <a:close/>
                <a:moveTo>
                  <a:pt x="542" y="418"/>
                </a:moveTo>
                <a:cubicBezTo>
                  <a:pt x="501" y="457"/>
                  <a:pt x="456" y="495"/>
                  <a:pt x="399" y="515"/>
                </a:cubicBezTo>
                <a:cubicBezTo>
                  <a:pt x="402" y="512"/>
                  <a:pt x="404" y="509"/>
                  <a:pt x="407" y="506"/>
                </a:cubicBezTo>
                <a:cubicBezTo>
                  <a:pt x="434" y="471"/>
                  <a:pt x="424" y="425"/>
                  <a:pt x="420" y="412"/>
                </a:cubicBezTo>
                <a:cubicBezTo>
                  <a:pt x="414" y="389"/>
                  <a:pt x="409" y="368"/>
                  <a:pt x="405" y="350"/>
                </a:cubicBezTo>
                <a:cubicBezTo>
                  <a:pt x="400" y="329"/>
                  <a:pt x="396" y="312"/>
                  <a:pt x="391" y="298"/>
                </a:cubicBezTo>
                <a:cubicBezTo>
                  <a:pt x="391" y="295"/>
                  <a:pt x="390" y="292"/>
                  <a:pt x="389" y="289"/>
                </a:cubicBezTo>
                <a:cubicBezTo>
                  <a:pt x="382" y="263"/>
                  <a:pt x="372" y="226"/>
                  <a:pt x="308" y="226"/>
                </a:cubicBezTo>
                <a:cubicBezTo>
                  <a:pt x="245" y="226"/>
                  <a:pt x="235" y="263"/>
                  <a:pt x="228" y="289"/>
                </a:cubicBezTo>
                <a:cubicBezTo>
                  <a:pt x="227" y="292"/>
                  <a:pt x="226" y="295"/>
                  <a:pt x="225" y="298"/>
                </a:cubicBezTo>
                <a:cubicBezTo>
                  <a:pt x="221" y="312"/>
                  <a:pt x="217" y="329"/>
                  <a:pt x="212" y="350"/>
                </a:cubicBezTo>
                <a:cubicBezTo>
                  <a:pt x="208" y="368"/>
                  <a:pt x="203" y="389"/>
                  <a:pt x="196" y="412"/>
                </a:cubicBezTo>
                <a:cubicBezTo>
                  <a:pt x="193" y="425"/>
                  <a:pt x="183" y="471"/>
                  <a:pt x="210" y="506"/>
                </a:cubicBezTo>
                <a:cubicBezTo>
                  <a:pt x="212" y="509"/>
                  <a:pt x="215" y="512"/>
                  <a:pt x="218" y="515"/>
                </a:cubicBezTo>
                <a:cubicBezTo>
                  <a:pt x="161" y="495"/>
                  <a:pt x="116" y="457"/>
                  <a:pt x="75" y="418"/>
                </a:cubicBezTo>
                <a:cubicBezTo>
                  <a:pt x="27" y="373"/>
                  <a:pt x="60" y="276"/>
                  <a:pt x="87" y="197"/>
                </a:cubicBezTo>
                <a:cubicBezTo>
                  <a:pt x="91" y="185"/>
                  <a:pt x="94" y="174"/>
                  <a:pt x="98" y="164"/>
                </a:cubicBezTo>
                <a:cubicBezTo>
                  <a:pt x="111" y="123"/>
                  <a:pt x="156" y="55"/>
                  <a:pt x="308" y="55"/>
                </a:cubicBezTo>
                <a:cubicBezTo>
                  <a:pt x="461" y="55"/>
                  <a:pt x="506" y="123"/>
                  <a:pt x="519" y="164"/>
                </a:cubicBezTo>
                <a:cubicBezTo>
                  <a:pt x="523" y="174"/>
                  <a:pt x="526" y="185"/>
                  <a:pt x="530" y="197"/>
                </a:cubicBezTo>
                <a:cubicBezTo>
                  <a:pt x="557" y="276"/>
                  <a:pt x="590" y="373"/>
                  <a:pt x="542" y="418"/>
                </a:cubicBezTo>
                <a:close/>
                <a:moveTo>
                  <a:pt x="455" y="191"/>
                </a:moveTo>
                <a:cubicBezTo>
                  <a:pt x="451" y="191"/>
                  <a:pt x="447" y="191"/>
                  <a:pt x="442" y="192"/>
                </a:cubicBezTo>
                <a:cubicBezTo>
                  <a:pt x="424" y="196"/>
                  <a:pt x="405" y="207"/>
                  <a:pt x="405" y="221"/>
                </a:cubicBezTo>
                <a:cubicBezTo>
                  <a:pt x="405" y="232"/>
                  <a:pt x="416" y="239"/>
                  <a:pt x="432" y="239"/>
                </a:cubicBezTo>
                <a:cubicBezTo>
                  <a:pt x="436" y="239"/>
                  <a:pt x="441" y="238"/>
                  <a:pt x="445" y="237"/>
                </a:cubicBezTo>
                <a:cubicBezTo>
                  <a:pt x="463" y="234"/>
                  <a:pt x="482" y="223"/>
                  <a:pt x="482" y="208"/>
                </a:cubicBezTo>
                <a:cubicBezTo>
                  <a:pt x="482" y="198"/>
                  <a:pt x="471" y="191"/>
                  <a:pt x="455" y="191"/>
                </a:cubicBezTo>
                <a:close/>
                <a:moveTo>
                  <a:pt x="442" y="223"/>
                </a:moveTo>
                <a:cubicBezTo>
                  <a:pt x="439" y="224"/>
                  <a:pt x="435" y="225"/>
                  <a:pt x="432" y="225"/>
                </a:cubicBezTo>
                <a:cubicBezTo>
                  <a:pt x="423" y="225"/>
                  <a:pt x="419" y="222"/>
                  <a:pt x="419" y="221"/>
                </a:cubicBezTo>
                <a:cubicBezTo>
                  <a:pt x="419" y="217"/>
                  <a:pt x="429" y="209"/>
                  <a:pt x="445" y="206"/>
                </a:cubicBezTo>
                <a:cubicBezTo>
                  <a:pt x="448" y="205"/>
                  <a:pt x="452" y="205"/>
                  <a:pt x="455" y="205"/>
                </a:cubicBezTo>
                <a:cubicBezTo>
                  <a:pt x="464" y="205"/>
                  <a:pt x="468" y="208"/>
                  <a:pt x="468" y="208"/>
                </a:cubicBezTo>
                <a:cubicBezTo>
                  <a:pt x="468" y="212"/>
                  <a:pt x="458" y="220"/>
                  <a:pt x="442" y="223"/>
                </a:cubicBezTo>
                <a:close/>
                <a:moveTo>
                  <a:pt x="183" y="192"/>
                </a:moveTo>
                <a:cubicBezTo>
                  <a:pt x="179" y="191"/>
                  <a:pt x="174" y="191"/>
                  <a:pt x="170" y="191"/>
                </a:cubicBezTo>
                <a:cubicBezTo>
                  <a:pt x="154" y="191"/>
                  <a:pt x="143" y="198"/>
                  <a:pt x="143" y="208"/>
                </a:cubicBezTo>
                <a:cubicBezTo>
                  <a:pt x="143" y="223"/>
                  <a:pt x="162" y="234"/>
                  <a:pt x="180" y="237"/>
                </a:cubicBezTo>
                <a:cubicBezTo>
                  <a:pt x="185" y="238"/>
                  <a:pt x="189" y="239"/>
                  <a:pt x="193" y="239"/>
                </a:cubicBezTo>
                <a:cubicBezTo>
                  <a:pt x="200" y="239"/>
                  <a:pt x="206" y="237"/>
                  <a:pt x="211" y="235"/>
                </a:cubicBezTo>
                <a:cubicBezTo>
                  <a:pt x="217" y="232"/>
                  <a:pt x="220" y="227"/>
                  <a:pt x="220" y="221"/>
                </a:cubicBezTo>
                <a:cubicBezTo>
                  <a:pt x="220" y="207"/>
                  <a:pt x="202" y="196"/>
                  <a:pt x="183" y="192"/>
                </a:cubicBezTo>
                <a:close/>
                <a:moveTo>
                  <a:pt x="204" y="222"/>
                </a:moveTo>
                <a:cubicBezTo>
                  <a:pt x="203" y="223"/>
                  <a:pt x="200" y="225"/>
                  <a:pt x="193" y="225"/>
                </a:cubicBezTo>
                <a:cubicBezTo>
                  <a:pt x="190" y="225"/>
                  <a:pt x="187" y="224"/>
                  <a:pt x="183" y="223"/>
                </a:cubicBezTo>
                <a:cubicBezTo>
                  <a:pt x="167" y="220"/>
                  <a:pt x="157" y="212"/>
                  <a:pt x="157" y="208"/>
                </a:cubicBezTo>
                <a:cubicBezTo>
                  <a:pt x="157" y="208"/>
                  <a:pt x="161" y="205"/>
                  <a:pt x="170" y="205"/>
                </a:cubicBezTo>
                <a:cubicBezTo>
                  <a:pt x="174" y="205"/>
                  <a:pt x="177" y="205"/>
                  <a:pt x="180" y="206"/>
                </a:cubicBezTo>
                <a:cubicBezTo>
                  <a:pt x="196" y="209"/>
                  <a:pt x="206" y="217"/>
                  <a:pt x="206" y="221"/>
                </a:cubicBezTo>
                <a:cubicBezTo>
                  <a:pt x="206" y="221"/>
                  <a:pt x="205" y="222"/>
                  <a:pt x="204" y="222"/>
                </a:cubicBezTo>
                <a:close/>
                <a:moveTo>
                  <a:pt x="43" y="143"/>
                </a:moveTo>
                <a:cubicBezTo>
                  <a:pt x="38" y="140"/>
                  <a:pt x="33" y="136"/>
                  <a:pt x="28" y="132"/>
                </a:cubicBezTo>
                <a:cubicBezTo>
                  <a:pt x="0" y="103"/>
                  <a:pt x="0" y="57"/>
                  <a:pt x="28" y="28"/>
                </a:cubicBezTo>
                <a:cubicBezTo>
                  <a:pt x="42" y="15"/>
                  <a:pt x="61" y="7"/>
                  <a:pt x="80" y="7"/>
                </a:cubicBezTo>
                <a:cubicBezTo>
                  <a:pt x="100" y="7"/>
                  <a:pt x="118" y="15"/>
                  <a:pt x="132" y="28"/>
                </a:cubicBezTo>
                <a:cubicBezTo>
                  <a:pt x="137" y="33"/>
                  <a:pt x="141" y="39"/>
                  <a:pt x="144" y="44"/>
                </a:cubicBezTo>
                <a:cubicBezTo>
                  <a:pt x="146" y="48"/>
                  <a:pt x="145" y="52"/>
                  <a:pt x="141" y="54"/>
                </a:cubicBezTo>
                <a:cubicBezTo>
                  <a:pt x="138" y="56"/>
                  <a:pt x="134" y="55"/>
                  <a:pt x="132" y="51"/>
                </a:cubicBezTo>
                <a:cubicBezTo>
                  <a:pt x="129" y="47"/>
                  <a:pt x="126" y="42"/>
                  <a:pt x="122" y="38"/>
                </a:cubicBezTo>
                <a:cubicBezTo>
                  <a:pt x="111" y="27"/>
                  <a:pt x="96" y="21"/>
                  <a:pt x="80" y="21"/>
                </a:cubicBezTo>
                <a:cubicBezTo>
                  <a:pt x="64" y="21"/>
                  <a:pt x="49" y="27"/>
                  <a:pt x="38" y="38"/>
                </a:cubicBezTo>
                <a:cubicBezTo>
                  <a:pt x="27" y="49"/>
                  <a:pt x="21" y="64"/>
                  <a:pt x="21" y="80"/>
                </a:cubicBezTo>
                <a:cubicBezTo>
                  <a:pt x="21" y="96"/>
                  <a:pt x="27" y="111"/>
                  <a:pt x="38" y="122"/>
                </a:cubicBezTo>
                <a:cubicBezTo>
                  <a:pt x="42" y="126"/>
                  <a:pt x="46" y="129"/>
                  <a:pt x="50" y="131"/>
                </a:cubicBezTo>
                <a:cubicBezTo>
                  <a:pt x="54" y="133"/>
                  <a:pt x="55" y="138"/>
                  <a:pt x="53" y="141"/>
                </a:cubicBezTo>
                <a:cubicBezTo>
                  <a:pt x="51" y="143"/>
                  <a:pt x="49" y="144"/>
                  <a:pt x="47" y="144"/>
                </a:cubicBezTo>
                <a:cubicBezTo>
                  <a:pt x="46" y="144"/>
                  <a:pt x="44" y="144"/>
                  <a:pt x="43" y="143"/>
                </a:cubicBezTo>
                <a:close/>
                <a:moveTo>
                  <a:pt x="607" y="132"/>
                </a:moveTo>
                <a:cubicBezTo>
                  <a:pt x="603" y="136"/>
                  <a:pt x="598" y="140"/>
                  <a:pt x="593" y="143"/>
                </a:cubicBezTo>
                <a:cubicBezTo>
                  <a:pt x="591" y="144"/>
                  <a:pt x="590" y="144"/>
                  <a:pt x="589" y="144"/>
                </a:cubicBezTo>
                <a:cubicBezTo>
                  <a:pt x="587" y="144"/>
                  <a:pt x="584" y="143"/>
                  <a:pt x="583" y="141"/>
                </a:cubicBezTo>
                <a:cubicBezTo>
                  <a:pt x="581" y="138"/>
                  <a:pt x="582" y="133"/>
                  <a:pt x="586" y="131"/>
                </a:cubicBezTo>
                <a:cubicBezTo>
                  <a:pt x="590" y="129"/>
                  <a:pt x="594" y="126"/>
                  <a:pt x="598" y="122"/>
                </a:cubicBezTo>
                <a:cubicBezTo>
                  <a:pt x="609" y="111"/>
                  <a:pt x="615" y="96"/>
                  <a:pt x="615" y="80"/>
                </a:cubicBezTo>
                <a:cubicBezTo>
                  <a:pt x="615" y="64"/>
                  <a:pt x="609" y="49"/>
                  <a:pt x="598" y="38"/>
                </a:cubicBezTo>
                <a:cubicBezTo>
                  <a:pt x="586" y="27"/>
                  <a:pt x="571" y="21"/>
                  <a:pt x="556" y="21"/>
                </a:cubicBezTo>
                <a:cubicBezTo>
                  <a:pt x="540" y="21"/>
                  <a:pt x="525" y="27"/>
                  <a:pt x="514" y="38"/>
                </a:cubicBezTo>
                <a:cubicBezTo>
                  <a:pt x="510" y="42"/>
                  <a:pt x="507" y="47"/>
                  <a:pt x="504" y="51"/>
                </a:cubicBezTo>
                <a:cubicBezTo>
                  <a:pt x="502" y="55"/>
                  <a:pt x="498" y="56"/>
                  <a:pt x="494" y="54"/>
                </a:cubicBezTo>
                <a:cubicBezTo>
                  <a:pt x="491" y="52"/>
                  <a:pt x="490" y="48"/>
                  <a:pt x="492" y="44"/>
                </a:cubicBezTo>
                <a:cubicBezTo>
                  <a:pt x="495" y="39"/>
                  <a:pt x="499" y="33"/>
                  <a:pt x="504" y="28"/>
                </a:cubicBezTo>
                <a:cubicBezTo>
                  <a:pt x="532" y="0"/>
                  <a:pt x="579" y="0"/>
                  <a:pt x="607" y="28"/>
                </a:cubicBezTo>
                <a:cubicBezTo>
                  <a:pt x="636" y="57"/>
                  <a:pt x="636" y="103"/>
                  <a:pt x="607" y="132"/>
                </a:cubicBezTo>
                <a:close/>
                <a:moveTo>
                  <a:pt x="366" y="449"/>
                </a:moveTo>
                <a:cubicBezTo>
                  <a:pt x="321" y="413"/>
                  <a:pt x="321" y="413"/>
                  <a:pt x="321" y="413"/>
                </a:cubicBezTo>
                <a:cubicBezTo>
                  <a:pt x="321" y="386"/>
                  <a:pt x="321" y="386"/>
                  <a:pt x="321" y="386"/>
                </a:cubicBezTo>
                <a:cubicBezTo>
                  <a:pt x="321" y="386"/>
                  <a:pt x="321" y="386"/>
                  <a:pt x="321" y="385"/>
                </a:cubicBezTo>
                <a:cubicBezTo>
                  <a:pt x="321" y="377"/>
                  <a:pt x="335" y="360"/>
                  <a:pt x="344" y="348"/>
                </a:cubicBezTo>
                <a:cubicBezTo>
                  <a:pt x="357" y="331"/>
                  <a:pt x="362" y="323"/>
                  <a:pt x="359" y="316"/>
                </a:cubicBezTo>
                <a:cubicBezTo>
                  <a:pt x="358" y="313"/>
                  <a:pt x="355" y="305"/>
                  <a:pt x="314" y="305"/>
                </a:cubicBezTo>
                <a:cubicBezTo>
                  <a:pt x="275" y="305"/>
                  <a:pt x="271" y="313"/>
                  <a:pt x="270" y="315"/>
                </a:cubicBezTo>
                <a:cubicBezTo>
                  <a:pt x="265" y="323"/>
                  <a:pt x="273" y="334"/>
                  <a:pt x="287" y="352"/>
                </a:cubicBezTo>
                <a:cubicBezTo>
                  <a:pt x="295" y="363"/>
                  <a:pt x="307" y="378"/>
                  <a:pt x="307" y="385"/>
                </a:cubicBezTo>
                <a:cubicBezTo>
                  <a:pt x="307" y="385"/>
                  <a:pt x="307" y="385"/>
                  <a:pt x="307" y="385"/>
                </a:cubicBezTo>
                <a:cubicBezTo>
                  <a:pt x="307" y="413"/>
                  <a:pt x="307" y="413"/>
                  <a:pt x="307" y="413"/>
                </a:cubicBezTo>
                <a:cubicBezTo>
                  <a:pt x="263" y="449"/>
                  <a:pt x="263" y="449"/>
                  <a:pt x="263" y="449"/>
                </a:cubicBezTo>
                <a:cubicBezTo>
                  <a:pt x="260" y="451"/>
                  <a:pt x="259" y="455"/>
                  <a:pt x="262" y="458"/>
                </a:cubicBezTo>
                <a:cubicBezTo>
                  <a:pt x="263" y="460"/>
                  <a:pt x="265" y="461"/>
                  <a:pt x="267" y="461"/>
                </a:cubicBezTo>
                <a:cubicBezTo>
                  <a:pt x="269" y="461"/>
                  <a:pt x="270" y="461"/>
                  <a:pt x="272" y="460"/>
                </a:cubicBezTo>
                <a:cubicBezTo>
                  <a:pt x="314" y="426"/>
                  <a:pt x="314" y="426"/>
                  <a:pt x="314" y="426"/>
                </a:cubicBezTo>
                <a:cubicBezTo>
                  <a:pt x="357" y="460"/>
                  <a:pt x="357" y="460"/>
                  <a:pt x="357" y="460"/>
                </a:cubicBezTo>
                <a:cubicBezTo>
                  <a:pt x="359" y="461"/>
                  <a:pt x="360" y="461"/>
                  <a:pt x="362" y="461"/>
                </a:cubicBezTo>
                <a:cubicBezTo>
                  <a:pt x="364" y="461"/>
                  <a:pt x="366" y="460"/>
                  <a:pt x="367" y="458"/>
                </a:cubicBezTo>
                <a:cubicBezTo>
                  <a:pt x="370" y="455"/>
                  <a:pt x="369" y="451"/>
                  <a:pt x="366" y="449"/>
                </a:cubicBezTo>
                <a:close/>
                <a:moveTo>
                  <a:pt x="283" y="322"/>
                </a:moveTo>
                <a:cubicBezTo>
                  <a:pt x="288" y="321"/>
                  <a:pt x="298" y="319"/>
                  <a:pt x="314" y="319"/>
                </a:cubicBezTo>
                <a:cubicBezTo>
                  <a:pt x="329" y="319"/>
                  <a:pt x="340" y="321"/>
                  <a:pt x="345" y="322"/>
                </a:cubicBezTo>
                <a:cubicBezTo>
                  <a:pt x="343" y="326"/>
                  <a:pt x="337" y="334"/>
                  <a:pt x="333" y="340"/>
                </a:cubicBezTo>
                <a:cubicBezTo>
                  <a:pt x="326" y="348"/>
                  <a:pt x="319" y="358"/>
                  <a:pt x="314" y="366"/>
                </a:cubicBezTo>
                <a:cubicBezTo>
                  <a:pt x="310" y="359"/>
                  <a:pt x="304" y="351"/>
                  <a:pt x="298" y="343"/>
                </a:cubicBezTo>
                <a:cubicBezTo>
                  <a:pt x="293" y="337"/>
                  <a:pt x="285" y="327"/>
                  <a:pt x="283" y="32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6" name="Oval 58"/>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0" name="Freeform 147"/>
          <p:cNvSpPr>
            <a:spLocks noEditPoints="1"/>
          </p:cNvSpPr>
          <p:nvPr/>
        </p:nvSpPr>
        <p:spPr bwMode="auto">
          <a:xfrm>
            <a:off x="10160302" y="4826223"/>
            <a:ext cx="591577" cy="682964"/>
          </a:xfrm>
          <a:custGeom>
            <a:avLst/>
            <a:gdLst>
              <a:gd name="T0" fmla="*/ 184 w 573"/>
              <a:gd name="T1" fmla="*/ 291 h 661"/>
              <a:gd name="T2" fmla="*/ 194 w 573"/>
              <a:gd name="T3" fmla="*/ 360 h 661"/>
              <a:gd name="T4" fmla="*/ 224 w 573"/>
              <a:gd name="T5" fmla="*/ 338 h 661"/>
              <a:gd name="T6" fmla="*/ 194 w 573"/>
              <a:gd name="T7" fmla="*/ 346 h 661"/>
              <a:gd name="T8" fmla="*/ 184 w 573"/>
              <a:gd name="T9" fmla="*/ 305 h 661"/>
              <a:gd name="T10" fmla="*/ 194 w 573"/>
              <a:gd name="T11" fmla="*/ 346 h 661"/>
              <a:gd name="T12" fmla="*/ 367 w 573"/>
              <a:gd name="T13" fmla="*/ 301 h 661"/>
              <a:gd name="T14" fmla="*/ 379 w 573"/>
              <a:gd name="T15" fmla="*/ 360 h 661"/>
              <a:gd name="T16" fmla="*/ 389 w 573"/>
              <a:gd name="T17" fmla="*/ 291 h 661"/>
              <a:gd name="T18" fmla="*/ 363 w 573"/>
              <a:gd name="T19" fmla="*/ 343 h 661"/>
              <a:gd name="T20" fmla="*/ 400 w 573"/>
              <a:gd name="T21" fmla="*/ 311 h 661"/>
              <a:gd name="T22" fmla="*/ 436 w 573"/>
              <a:gd name="T23" fmla="*/ 221 h 661"/>
              <a:gd name="T24" fmla="*/ 486 w 573"/>
              <a:gd name="T25" fmla="*/ 176 h 661"/>
              <a:gd name="T26" fmla="*/ 493 w 573"/>
              <a:gd name="T27" fmla="*/ 189 h 661"/>
              <a:gd name="T28" fmla="*/ 515 w 573"/>
              <a:gd name="T29" fmla="*/ 6 h 661"/>
              <a:gd name="T30" fmla="*/ 286 w 573"/>
              <a:gd name="T31" fmla="*/ 125 h 661"/>
              <a:gd name="T32" fmla="*/ 58 w 573"/>
              <a:gd name="T33" fmla="*/ 6 h 661"/>
              <a:gd name="T34" fmla="*/ 79 w 573"/>
              <a:gd name="T35" fmla="*/ 189 h 661"/>
              <a:gd name="T36" fmla="*/ 86 w 573"/>
              <a:gd name="T37" fmla="*/ 176 h 661"/>
              <a:gd name="T38" fmla="*/ 190 w 573"/>
              <a:gd name="T39" fmla="*/ 145 h 661"/>
              <a:gd name="T40" fmla="*/ 3 w 573"/>
              <a:gd name="T41" fmla="*/ 328 h 661"/>
              <a:gd name="T42" fmla="*/ 25 w 573"/>
              <a:gd name="T43" fmla="*/ 332 h 661"/>
              <a:gd name="T44" fmla="*/ 141 w 573"/>
              <a:gd name="T45" fmla="*/ 424 h 661"/>
              <a:gd name="T46" fmla="*/ 175 w 573"/>
              <a:gd name="T47" fmla="*/ 599 h 661"/>
              <a:gd name="T48" fmla="*/ 398 w 573"/>
              <a:gd name="T49" fmla="*/ 599 h 661"/>
              <a:gd name="T50" fmla="*/ 434 w 573"/>
              <a:gd name="T51" fmla="*/ 419 h 661"/>
              <a:gd name="T52" fmla="*/ 548 w 573"/>
              <a:gd name="T53" fmla="*/ 332 h 661"/>
              <a:gd name="T54" fmla="*/ 570 w 573"/>
              <a:gd name="T55" fmla="*/ 328 h 661"/>
              <a:gd name="T56" fmla="*/ 384 w 573"/>
              <a:gd name="T57" fmla="*/ 599 h 661"/>
              <a:gd name="T58" fmla="*/ 189 w 573"/>
              <a:gd name="T59" fmla="*/ 599 h 661"/>
              <a:gd name="T60" fmla="*/ 214 w 573"/>
              <a:gd name="T61" fmla="*/ 535 h 661"/>
              <a:gd name="T62" fmla="*/ 313 w 573"/>
              <a:gd name="T63" fmla="*/ 518 h 661"/>
              <a:gd name="T64" fmla="*/ 457 w 573"/>
              <a:gd name="T65" fmla="*/ 277 h 661"/>
              <a:gd name="T66" fmla="*/ 448 w 573"/>
              <a:gd name="T67" fmla="*/ 384 h 661"/>
              <a:gd name="T68" fmla="*/ 313 w 573"/>
              <a:gd name="T69" fmla="*/ 504 h 661"/>
              <a:gd name="T70" fmla="*/ 151 w 573"/>
              <a:gd name="T71" fmla="*/ 414 h 661"/>
              <a:gd name="T72" fmla="*/ 124 w 573"/>
              <a:gd name="T73" fmla="*/ 272 h 661"/>
              <a:gd name="T74" fmla="*/ 18 w 573"/>
              <a:gd name="T75" fmla="*/ 319 h 661"/>
              <a:gd name="T76" fmla="*/ 148 w 573"/>
              <a:gd name="T77" fmla="*/ 229 h 661"/>
              <a:gd name="T78" fmla="*/ 430 w 573"/>
              <a:gd name="T79" fmla="*/ 234 h 661"/>
              <a:gd name="T80" fmla="*/ 552 w 573"/>
              <a:gd name="T81" fmla="*/ 318 h 661"/>
              <a:gd name="T82" fmla="*/ 252 w 573"/>
              <a:gd name="T83" fmla="*/ 613 h 661"/>
              <a:gd name="T84" fmla="*/ 252 w 573"/>
              <a:gd name="T85" fmla="*/ 599 h 661"/>
              <a:gd name="T86" fmla="*/ 266 w 573"/>
              <a:gd name="T87" fmla="*/ 582 h 661"/>
              <a:gd name="T88" fmla="*/ 293 w 573"/>
              <a:gd name="T89" fmla="*/ 582 h 661"/>
              <a:gd name="T90" fmla="*/ 321 w 573"/>
              <a:gd name="T91" fmla="*/ 551 h 661"/>
              <a:gd name="T92" fmla="*/ 321 w 573"/>
              <a:gd name="T93" fmla="*/ 565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3" h="661">
                <a:moveTo>
                  <a:pt x="206" y="301"/>
                </a:moveTo>
                <a:cubicBezTo>
                  <a:pt x="206" y="300"/>
                  <a:pt x="204" y="298"/>
                  <a:pt x="203" y="297"/>
                </a:cubicBezTo>
                <a:cubicBezTo>
                  <a:pt x="197" y="293"/>
                  <a:pt x="191" y="291"/>
                  <a:pt x="184" y="291"/>
                </a:cubicBezTo>
                <a:cubicBezTo>
                  <a:pt x="173" y="291"/>
                  <a:pt x="163" y="297"/>
                  <a:pt x="160" y="306"/>
                </a:cubicBezTo>
                <a:cubicBezTo>
                  <a:pt x="155" y="316"/>
                  <a:pt x="155" y="343"/>
                  <a:pt x="173" y="354"/>
                </a:cubicBezTo>
                <a:cubicBezTo>
                  <a:pt x="178" y="358"/>
                  <a:pt x="186" y="360"/>
                  <a:pt x="194" y="360"/>
                </a:cubicBezTo>
                <a:cubicBezTo>
                  <a:pt x="194" y="360"/>
                  <a:pt x="194" y="360"/>
                  <a:pt x="194" y="360"/>
                </a:cubicBezTo>
                <a:cubicBezTo>
                  <a:pt x="207" y="360"/>
                  <a:pt x="222" y="355"/>
                  <a:pt x="226" y="346"/>
                </a:cubicBezTo>
                <a:cubicBezTo>
                  <a:pt x="227" y="343"/>
                  <a:pt x="227" y="340"/>
                  <a:pt x="224" y="338"/>
                </a:cubicBezTo>
                <a:cubicBezTo>
                  <a:pt x="217" y="330"/>
                  <a:pt x="211" y="322"/>
                  <a:pt x="206" y="301"/>
                </a:cubicBezTo>
                <a:close/>
                <a:moveTo>
                  <a:pt x="194" y="346"/>
                </a:moveTo>
                <a:cubicBezTo>
                  <a:pt x="194" y="346"/>
                  <a:pt x="194" y="346"/>
                  <a:pt x="194" y="346"/>
                </a:cubicBezTo>
                <a:cubicBezTo>
                  <a:pt x="190" y="346"/>
                  <a:pt x="185" y="346"/>
                  <a:pt x="180" y="343"/>
                </a:cubicBezTo>
                <a:cubicBezTo>
                  <a:pt x="169" y="335"/>
                  <a:pt x="170" y="317"/>
                  <a:pt x="173" y="311"/>
                </a:cubicBezTo>
                <a:cubicBezTo>
                  <a:pt x="173" y="309"/>
                  <a:pt x="178" y="305"/>
                  <a:pt x="184" y="305"/>
                </a:cubicBezTo>
                <a:cubicBezTo>
                  <a:pt x="187" y="305"/>
                  <a:pt x="190" y="306"/>
                  <a:pt x="193" y="308"/>
                </a:cubicBezTo>
                <a:cubicBezTo>
                  <a:pt x="197" y="323"/>
                  <a:pt x="202" y="334"/>
                  <a:pt x="210" y="343"/>
                </a:cubicBezTo>
                <a:cubicBezTo>
                  <a:pt x="206" y="344"/>
                  <a:pt x="201" y="346"/>
                  <a:pt x="194" y="346"/>
                </a:cubicBezTo>
                <a:close/>
                <a:moveTo>
                  <a:pt x="389" y="291"/>
                </a:moveTo>
                <a:cubicBezTo>
                  <a:pt x="382" y="291"/>
                  <a:pt x="376" y="293"/>
                  <a:pt x="370" y="297"/>
                </a:cubicBezTo>
                <a:cubicBezTo>
                  <a:pt x="368" y="298"/>
                  <a:pt x="367" y="300"/>
                  <a:pt x="367" y="301"/>
                </a:cubicBezTo>
                <a:cubicBezTo>
                  <a:pt x="362" y="322"/>
                  <a:pt x="356" y="330"/>
                  <a:pt x="348" y="338"/>
                </a:cubicBezTo>
                <a:cubicBezTo>
                  <a:pt x="346" y="340"/>
                  <a:pt x="346" y="343"/>
                  <a:pt x="347" y="346"/>
                </a:cubicBezTo>
                <a:cubicBezTo>
                  <a:pt x="350" y="355"/>
                  <a:pt x="366" y="360"/>
                  <a:pt x="379" y="360"/>
                </a:cubicBezTo>
                <a:cubicBezTo>
                  <a:pt x="387" y="360"/>
                  <a:pt x="394" y="358"/>
                  <a:pt x="400" y="354"/>
                </a:cubicBezTo>
                <a:cubicBezTo>
                  <a:pt x="418" y="343"/>
                  <a:pt x="418" y="316"/>
                  <a:pt x="413" y="306"/>
                </a:cubicBezTo>
                <a:cubicBezTo>
                  <a:pt x="410" y="297"/>
                  <a:pt x="400" y="291"/>
                  <a:pt x="389" y="291"/>
                </a:cubicBezTo>
                <a:close/>
                <a:moveTo>
                  <a:pt x="393" y="343"/>
                </a:moveTo>
                <a:cubicBezTo>
                  <a:pt x="388" y="346"/>
                  <a:pt x="382" y="346"/>
                  <a:pt x="379" y="346"/>
                </a:cubicBezTo>
                <a:cubicBezTo>
                  <a:pt x="372" y="346"/>
                  <a:pt x="367" y="344"/>
                  <a:pt x="363" y="343"/>
                </a:cubicBezTo>
                <a:cubicBezTo>
                  <a:pt x="371" y="334"/>
                  <a:pt x="376" y="323"/>
                  <a:pt x="380" y="308"/>
                </a:cubicBezTo>
                <a:cubicBezTo>
                  <a:pt x="383" y="306"/>
                  <a:pt x="386" y="305"/>
                  <a:pt x="389" y="305"/>
                </a:cubicBezTo>
                <a:cubicBezTo>
                  <a:pt x="395" y="305"/>
                  <a:pt x="399" y="309"/>
                  <a:pt x="400" y="311"/>
                </a:cubicBezTo>
                <a:cubicBezTo>
                  <a:pt x="403" y="317"/>
                  <a:pt x="404" y="335"/>
                  <a:pt x="393" y="343"/>
                </a:cubicBezTo>
                <a:close/>
                <a:moveTo>
                  <a:pt x="447" y="223"/>
                </a:moveTo>
                <a:cubicBezTo>
                  <a:pt x="443" y="222"/>
                  <a:pt x="440" y="221"/>
                  <a:pt x="436" y="221"/>
                </a:cubicBezTo>
                <a:cubicBezTo>
                  <a:pt x="423" y="183"/>
                  <a:pt x="406" y="160"/>
                  <a:pt x="383" y="145"/>
                </a:cubicBezTo>
                <a:cubicBezTo>
                  <a:pt x="464" y="140"/>
                  <a:pt x="508" y="85"/>
                  <a:pt x="524" y="30"/>
                </a:cubicBezTo>
                <a:cubicBezTo>
                  <a:pt x="552" y="100"/>
                  <a:pt x="526" y="154"/>
                  <a:pt x="486" y="176"/>
                </a:cubicBezTo>
                <a:cubicBezTo>
                  <a:pt x="483" y="178"/>
                  <a:pt x="482" y="183"/>
                  <a:pt x="484" y="186"/>
                </a:cubicBezTo>
                <a:cubicBezTo>
                  <a:pt x="485" y="188"/>
                  <a:pt x="487" y="190"/>
                  <a:pt x="490" y="190"/>
                </a:cubicBezTo>
                <a:cubicBezTo>
                  <a:pt x="491" y="190"/>
                  <a:pt x="492" y="189"/>
                  <a:pt x="493" y="189"/>
                </a:cubicBezTo>
                <a:cubicBezTo>
                  <a:pt x="542" y="161"/>
                  <a:pt x="573" y="92"/>
                  <a:pt x="528" y="4"/>
                </a:cubicBezTo>
                <a:cubicBezTo>
                  <a:pt x="527" y="2"/>
                  <a:pt x="524" y="0"/>
                  <a:pt x="521" y="1"/>
                </a:cubicBezTo>
                <a:cubicBezTo>
                  <a:pt x="518" y="1"/>
                  <a:pt x="516" y="3"/>
                  <a:pt x="515" y="6"/>
                </a:cubicBezTo>
                <a:cubicBezTo>
                  <a:pt x="511" y="30"/>
                  <a:pt x="485" y="146"/>
                  <a:pt x="345" y="131"/>
                </a:cubicBezTo>
                <a:cubicBezTo>
                  <a:pt x="345" y="131"/>
                  <a:pt x="345" y="131"/>
                  <a:pt x="345" y="131"/>
                </a:cubicBezTo>
                <a:cubicBezTo>
                  <a:pt x="327" y="127"/>
                  <a:pt x="308" y="125"/>
                  <a:pt x="286" y="125"/>
                </a:cubicBezTo>
                <a:cubicBezTo>
                  <a:pt x="265" y="125"/>
                  <a:pt x="245" y="127"/>
                  <a:pt x="228" y="131"/>
                </a:cubicBezTo>
                <a:cubicBezTo>
                  <a:pt x="228" y="131"/>
                  <a:pt x="228" y="131"/>
                  <a:pt x="228" y="131"/>
                </a:cubicBezTo>
                <a:cubicBezTo>
                  <a:pt x="88" y="146"/>
                  <a:pt x="62" y="30"/>
                  <a:pt x="58" y="6"/>
                </a:cubicBezTo>
                <a:cubicBezTo>
                  <a:pt x="57" y="3"/>
                  <a:pt x="55" y="1"/>
                  <a:pt x="52" y="1"/>
                </a:cubicBezTo>
                <a:cubicBezTo>
                  <a:pt x="49" y="0"/>
                  <a:pt x="46" y="2"/>
                  <a:pt x="45" y="4"/>
                </a:cubicBezTo>
                <a:cubicBezTo>
                  <a:pt x="0" y="92"/>
                  <a:pt x="31" y="161"/>
                  <a:pt x="79" y="189"/>
                </a:cubicBezTo>
                <a:cubicBezTo>
                  <a:pt x="81" y="189"/>
                  <a:pt x="82" y="190"/>
                  <a:pt x="83" y="190"/>
                </a:cubicBezTo>
                <a:cubicBezTo>
                  <a:pt x="85" y="190"/>
                  <a:pt x="88" y="188"/>
                  <a:pt x="89" y="186"/>
                </a:cubicBezTo>
                <a:cubicBezTo>
                  <a:pt x="91" y="183"/>
                  <a:pt x="90" y="178"/>
                  <a:pt x="86" y="176"/>
                </a:cubicBezTo>
                <a:cubicBezTo>
                  <a:pt x="47" y="154"/>
                  <a:pt x="21" y="100"/>
                  <a:pt x="49" y="29"/>
                </a:cubicBezTo>
                <a:cubicBezTo>
                  <a:pt x="55" y="50"/>
                  <a:pt x="67" y="79"/>
                  <a:pt x="91" y="103"/>
                </a:cubicBezTo>
                <a:cubicBezTo>
                  <a:pt x="117" y="129"/>
                  <a:pt x="150" y="143"/>
                  <a:pt x="190" y="145"/>
                </a:cubicBezTo>
                <a:cubicBezTo>
                  <a:pt x="167" y="160"/>
                  <a:pt x="150" y="183"/>
                  <a:pt x="137" y="221"/>
                </a:cubicBezTo>
                <a:cubicBezTo>
                  <a:pt x="133" y="221"/>
                  <a:pt x="130" y="222"/>
                  <a:pt x="126" y="223"/>
                </a:cubicBezTo>
                <a:cubicBezTo>
                  <a:pt x="74" y="230"/>
                  <a:pt x="10" y="240"/>
                  <a:pt x="3" y="328"/>
                </a:cubicBezTo>
                <a:cubicBezTo>
                  <a:pt x="3" y="331"/>
                  <a:pt x="4" y="333"/>
                  <a:pt x="5" y="334"/>
                </a:cubicBezTo>
                <a:cubicBezTo>
                  <a:pt x="7" y="336"/>
                  <a:pt x="10" y="336"/>
                  <a:pt x="12" y="336"/>
                </a:cubicBezTo>
                <a:cubicBezTo>
                  <a:pt x="25" y="332"/>
                  <a:pt x="25" y="332"/>
                  <a:pt x="25" y="332"/>
                </a:cubicBezTo>
                <a:cubicBezTo>
                  <a:pt x="63" y="320"/>
                  <a:pt x="92" y="311"/>
                  <a:pt x="109" y="301"/>
                </a:cubicBezTo>
                <a:cubicBezTo>
                  <a:pt x="101" y="339"/>
                  <a:pt x="98" y="366"/>
                  <a:pt x="113" y="391"/>
                </a:cubicBezTo>
                <a:cubicBezTo>
                  <a:pt x="118" y="401"/>
                  <a:pt x="129" y="412"/>
                  <a:pt x="141" y="424"/>
                </a:cubicBezTo>
                <a:cubicBezTo>
                  <a:pt x="168" y="449"/>
                  <a:pt x="200" y="481"/>
                  <a:pt x="206" y="523"/>
                </a:cubicBezTo>
                <a:cubicBezTo>
                  <a:pt x="187" y="539"/>
                  <a:pt x="175" y="563"/>
                  <a:pt x="175" y="589"/>
                </a:cubicBezTo>
                <a:cubicBezTo>
                  <a:pt x="175" y="599"/>
                  <a:pt x="175" y="599"/>
                  <a:pt x="175" y="599"/>
                </a:cubicBezTo>
                <a:cubicBezTo>
                  <a:pt x="175" y="633"/>
                  <a:pt x="203" y="661"/>
                  <a:pt x="237" y="661"/>
                </a:cubicBezTo>
                <a:cubicBezTo>
                  <a:pt x="336" y="661"/>
                  <a:pt x="336" y="661"/>
                  <a:pt x="336" y="661"/>
                </a:cubicBezTo>
                <a:cubicBezTo>
                  <a:pt x="370" y="661"/>
                  <a:pt x="398" y="633"/>
                  <a:pt x="398" y="599"/>
                </a:cubicBezTo>
                <a:cubicBezTo>
                  <a:pt x="398" y="589"/>
                  <a:pt x="398" y="589"/>
                  <a:pt x="398" y="589"/>
                </a:cubicBezTo>
                <a:cubicBezTo>
                  <a:pt x="398" y="565"/>
                  <a:pt x="388" y="543"/>
                  <a:pt x="372" y="528"/>
                </a:cubicBezTo>
                <a:cubicBezTo>
                  <a:pt x="377" y="471"/>
                  <a:pt x="409" y="442"/>
                  <a:pt x="434" y="419"/>
                </a:cubicBezTo>
                <a:cubicBezTo>
                  <a:pt x="445" y="409"/>
                  <a:pt x="455" y="401"/>
                  <a:pt x="460" y="391"/>
                </a:cubicBezTo>
                <a:cubicBezTo>
                  <a:pt x="474" y="366"/>
                  <a:pt x="472" y="339"/>
                  <a:pt x="463" y="301"/>
                </a:cubicBezTo>
                <a:cubicBezTo>
                  <a:pt x="481" y="311"/>
                  <a:pt x="510" y="320"/>
                  <a:pt x="548" y="332"/>
                </a:cubicBezTo>
                <a:cubicBezTo>
                  <a:pt x="561" y="336"/>
                  <a:pt x="561" y="336"/>
                  <a:pt x="561" y="336"/>
                </a:cubicBezTo>
                <a:cubicBezTo>
                  <a:pt x="563" y="336"/>
                  <a:pt x="566" y="336"/>
                  <a:pt x="567" y="334"/>
                </a:cubicBezTo>
                <a:cubicBezTo>
                  <a:pt x="569" y="333"/>
                  <a:pt x="570" y="331"/>
                  <a:pt x="570" y="328"/>
                </a:cubicBezTo>
                <a:cubicBezTo>
                  <a:pt x="563" y="240"/>
                  <a:pt x="499" y="230"/>
                  <a:pt x="447" y="223"/>
                </a:cubicBezTo>
                <a:close/>
                <a:moveTo>
                  <a:pt x="384" y="589"/>
                </a:moveTo>
                <a:cubicBezTo>
                  <a:pt x="384" y="599"/>
                  <a:pt x="384" y="599"/>
                  <a:pt x="384" y="599"/>
                </a:cubicBezTo>
                <a:cubicBezTo>
                  <a:pt x="384" y="625"/>
                  <a:pt x="362" y="647"/>
                  <a:pt x="336" y="647"/>
                </a:cubicBezTo>
                <a:cubicBezTo>
                  <a:pt x="237" y="647"/>
                  <a:pt x="237" y="647"/>
                  <a:pt x="237" y="647"/>
                </a:cubicBezTo>
                <a:cubicBezTo>
                  <a:pt x="211" y="647"/>
                  <a:pt x="189" y="625"/>
                  <a:pt x="189" y="599"/>
                </a:cubicBezTo>
                <a:cubicBezTo>
                  <a:pt x="189" y="589"/>
                  <a:pt x="189" y="589"/>
                  <a:pt x="189" y="589"/>
                </a:cubicBezTo>
                <a:cubicBezTo>
                  <a:pt x="189" y="567"/>
                  <a:pt x="199" y="548"/>
                  <a:pt x="213" y="535"/>
                </a:cubicBezTo>
                <a:cubicBezTo>
                  <a:pt x="214" y="535"/>
                  <a:pt x="214" y="535"/>
                  <a:pt x="214" y="535"/>
                </a:cubicBezTo>
                <a:cubicBezTo>
                  <a:pt x="217" y="535"/>
                  <a:pt x="219" y="533"/>
                  <a:pt x="220" y="530"/>
                </a:cubicBezTo>
                <a:cubicBezTo>
                  <a:pt x="232" y="522"/>
                  <a:pt x="245" y="518"/>
                  <a:pt x="260" y="518"/>
                </a:cubicBezTo>
                <a:cubicBezTo>
                  <a:pt x="313" y="518"/>
                  <a:pt x="313" y="518"/>
                  <a:pt x="313" y="518"/>
                </a:cubicBezTo>
                <a:cubicBezTo>
                  <a:pt x="352" y="518"/>
                  <a:pt x="384" y="550"/>
                  <a:pt x="384" y="589"/>
                </a:cubicBezTo>
                <a:close/>
                <a:moveTo>
                  <a:pt x="552" y="318"/>
                </a:moveTo>
                <a:cubicBezTo>
                  <a:pt x="509" y="306"/>
                  <a:pt x="461" y="291"/>
                  <a:pt x="457" y="277"/>
                </a:cubicBezTo>
                <a:cubicBezTo>
                  <a:pt x="456" y="273"/>
                  <a:pt x="453" y="271"/>
                  <a:pt x="449" y="272"/>
                </a:cubicBezTo>
                <a:cubicBezTo>
                  <a:pt x="445" y="273"/>
                  <a:pt x="443" y="277"/>
                  <a:pt x="444" y="281"/>
                </a:cubicBezTo>
                <a:cubicBezTo>
                  <a:pt x="456" y="328"/>
                  <a:pt x="463" y="358"/>
                  <a:pt x="448" y="384"/>
                </a:cubicBezTo>
                <a:cubicBezTo>
                  <a:pt x="444" y="392"/>
                  <a:pt x="435" y="400"/>
                  <a:pt x="425" y="409"/>
                </a:cubicBezTo>
                <a:cubicBezTo>
                  <a:pt x="400" y="431"/>
                  <a:pt x="367" y="461"/>
                  <a:pt x="359" y="517"/>
                </a:cubicBezTo>
                <a:cubicBezTo>
                  <a:pt x="346" y="509"/>
                  <a:pt x="330" y="504"/>
                  <a:pt x="313" y="504"/>
                </a:cubicBezTo>
                <a:cubicBezTo>
                  <a:pt x="260" y="504"/>
                  <a:pt x="260" y="504"/>
                  <a:pt x="260" y="504"/>
                </a:cubicBezTo>
                <a:cubicBezTo>
                  <a:pt x="245" y="504"/>
                  <a:pt x="231" y="508"/>
                  <a:pt x="218" y="515"/>
                </a:cubicBezTo>
                <a:cubicBezTo>
                  <a:pt x="210" y="471"/>
                  <a:pt x="176" y="438"/>
                  <a:pt x="151" y="414"/>
                </a:cubicBezTo>
                <a:cubicBezTo>
                  <a:pt x="139" y="402"/>
                  <a:pt x="129" y="392"/>
                  <a:pt x="125" y="384"/>
                </a:cubicBezTo>
                <a:cubicBezTo>
                  <a:pt x="110" y="358"/>
                  <a:pt x="117" y="328"/>
                  <a:pt x="129" y="281"/>
                </a:cubicBezTo>
                <a:cubicBezTo>
                  <a:pt x="130" y="277"/>
                  <a:pt x="128" y="273"/>
                  <a:pt x="124" y="272"/>
                </a:cubicBezTo>
                <a:cubicBezTo>
                  <a:pt x="120" y="271"/>
                  <a:pt x="116" y="273"/>
                  <a:pt x="115" y="277"/>
                </a:cubicBezTo>
                <a:cubicBezTo>
                  <a:pt x="112" y="291"/>
                  <a:pt x="64" y="306"/>
                  <a:pt x="21" y="318"/>
                </a:cubicBezTo>
                <a:cubicBezTo>
                  <a:pt x="18" y="319"/>
                  <a:pt x="18" y="319"/>
                  <a:pt x="18" y="319"/>
                </a:cubicBezTo>
                <a:cubicBezTo>
                  <a:pt x="28" y="251"/>
                  <a:pt x="79" y="244"/>
                  <a:pt x="128" y="236"/>
                </a:cubicBezTo>
                <a:cubicBezTo>
                  <a:pt x="133" y="236"/>
                  <a:pt x="138" y="235"/>
                  <a:pt x="143" y="234"/>
                </a:cubicBezTo>
                <a:cubicBezTo>
                  <a:pt x="146" y="234"/>
                  <a:pt x="148" y="232"/>
                  <a:pt x="148" y="229"/>
                </a:cubicBezTo>
                <a:cubicBezTo>
                  <a:pt x="173" y="154"/>
                  <a:pt x="216" y="139"/>
                  <a:pt x="286" y="139"/>
                </a:cubicBezTo>
                <a:cubicBezTo>
                  <a:pt x="357" y="139"/>
                  <a:pt x="400" y="154"/>
                  <a:pt x="424" y="229"/>
                </a:cubicBezTo>
                <a:cubicBezTo>
                  <a:pt x="425" y="232"/>
                  <a:pt x="427" y="234"/>
                  <a:pt x="430" y="234"/>
                </a:cubicBezTo>
                <a:cubicBezTo>
                  <a:pt x="435" y="235"/>
                  <a:pt x="440" y="236"/>
                  <a:pt x="445" y="236"/>
                </a:cubicBezTo>
                <a:cubicBezTo>
                  <a:pt x="494" y="244"/>
                  <a:pt x="545" y="251"/>
                  <a:pt x="555" y="319"/>
                </a:cubicBezTo>
                <a:lnTo>
                  <a:pt x="552" y="318"/>
                </a:lnTo>
                <a:close/>
                <a:moveTo>
                  <a:pt x="252" y="551"/>
                </a:moveTo>
                <a:cubicBezTo>
                  <a:pt x="236" y="551"/>
                  <a:pt x="224" y="564"/>
                  <a:pt x="224" y="582"/>
                </a:cubicBezTo>
                <a:cubicBezTo>
                  <a:pt x="224" y="600"/>
                  <a:pt x="236" y="613"/>
                  <a:pt x="252" y="613"/>
                </a:cubicBezTo>
                <a:cubicBezTo>
                  <a:pt x="268" y="613"/>
                  <a:pt x="280" y="600"/>
                  <a:pt x="280" y="582"/>
                </a:cubicBezTo>
                <a:cubicBezTo>
                  <a:pt x="280" y="564"/>
                  <a:pt x="268" y="551"/>
                  <a:pt x="252" y="551"/>
                </a:cubicBezTo>
                <a:close/>
                <a:moveTo>
                  <a:pt x="252" y="599"/>
                </a:moveTo>
                <a:cubicBezTo>
                  <a:pt x="244" y="599"/>
                  <a:pt x="238" y="593"/>
                  <a:pt x="238" y="582"/>
                </a:cubicBezTo>
                <a:cubicBezTo>
                  <a:pt x="238" y="572"/>
                  <a:pt x="244" y="565"/>
                  <a:pt x="252" y="565"/>
                </a:cubicBezTo>
                <a:cubicBezTo>
                  <a:pt x="260" y="565"/>
                  <a:pt x="266" y="572"/>
                  <a:pt x="266" y="582"/>
                </a:cubicBezTo>
                <a:cubicBezTo>
                  <a:pt x="266" y="593"/>
                  <a:pt x="260" y="599"/>
                  <a:pt x="252" y="599"/>
                </a:cubicBezTo>
                <a:close/>
                <a:moveTo>
                  <a:pt x="321" y="551"/>
                </a:moveTo>
                <a:cubicBezTo>
                  <a:pt x="305" y="551"/>
                  <a:pt x="293" y="564"/>
                  <a:pt x="293" y="582"/>
                </a:cubicBezTo>
                <a:cubicBezTo>
                  <a:pt x="293" y="600"/>
                  <a:pt x="305" y="613"/>
                  <a:pt x="321" y="613"/>
                </a:cubicBezTo>
                <a:cubicBezTo>
                  <a:pt x="337" y="613"/>
                  <a:pt x="348" y="600"/>
                  <a:pt x="348" y="582"/>
                </a:cubicBezTo>
                <a:cubicBezTo>
                  <a:pt x="348" y="564"/>
                  <a:pt x="337" y="551"/>
                  <a:pt x="321" y="551"/>
                </a:cubicBezTo>
                <a:close/>
                <a:moveTo>
                  <a:pt x="321" y="599"/>
                </a:moveTo>
                <a:cubicBezTo>
                  <a:pt x="312" y="599"/>
                  <a:pt x="307" y="593"/>
                  <a:pt x="307" y="582"/>
                </a:cubicBezTo>
                <a:cubicBezTo>
                  <a:pt x="307" y="572"/>
                  <a:pt x="312" y="565"/>
                  <a:pt x="321" y="565"/>
                </a:cubicBezTo>
                <a:cubicBezTo>
                  <a:pt x="329" y="565"/>
                  <a:pt x="334" y="572"/>
                  <a:pt x="334" y="582"/>
                </a:cubicBezTo>
                <a:cubicBezTo>
                  <a:pt x="334" y="593"/>
                  <a:pt x="329" y="599"/>
                  <a:pt x="321" y="5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95451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2079602" y="55296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Prediction Process (cont.)</a:t>
            </a:r>
            <a:endParaRPr dirty="0">
              <a:solidFill>
                <a:srgbClr val="2185C5"/>
              </a:solidFill>
            </a:endParaRPr>
          </a:p>
        </p:txBody>
      </p:sp>
      <p:graphicFrame>
        <p:nvGraphicFramePr>
          <p:cNvPr id="3" name="Tableau 2"/>
          <p:cNvGraphicFramePr>
            <a:graphicFrameLocks noGrp="1"/>
          </p:cNvGraphicFramePr>
          <p:nvPr/>
        </p:nvGraphicFramePr>
        <p:xfrm>
          <a:off x="2059662" y="1761758"/>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dirty="0" err="1"/>
                        <a:t>Preferred</a:t>
                      </a:r>
                      <a:endParaRPr lang="fr-CA" sz="2000" dirty="0"/>
                    </a:p>
                  </a:txBody>
                  <a:tcPr>
                    <a:solidFill>
                      <a:srgbClr val="2185C5"/>
                    </a:solidFill>
                  </a:tcPr>
                </a:tc>
                <a:tc>
                  <a:txBody>
                    <a:bodyPr/>
                    <a:lstStyle/>
                    <a:p>
                      <a:pPr algn="ctr"/>
                      <a:r>
                        <a:rPr lang="fr-CA" sz="2000" dirty="0"/>
                        <a:t>Standard NT</a:t>
                      </a:r>
                    </a:p>
                  </a:txBody>
                  <a:tcPr>
                    <a:solidFill>
                      <a:srgbClr val="2185C5"/>
                    </a:solidFill>
                  </a:tcPr>
                </a:tc>
                <a:tc>
                  <a:txBody>
                    <a:bodyPr/>
                    <a:lstStyle/>
                    <a:p>
                      <a:pPr algn="ctr"/>
                      <a:r>
                        <a:rPr lang="fr-CA" sz="2000" dirty="0"/>
                        <a:t>Standard Tobacco</a:t>
                      </a:r>
                    </a:p>
                  </a:txBody>
                  <a:tcPr>
                    <a:solidFill>
                      <a:srgbClr val="2185C5"/>
                    </a:solidFill>
                  </a:tcPr>
                </a:tc>
                <a:tc>
                  <a:txBody>
                    <a:bodyPr/>
                    <a:lstStyle/>
                    <a:p>
                      <a:pPr algn="ctr"/>
                      <a:r>
                        <a:rPr lang="fr-CA" sz="2000" dirty="0" err="1"/>
                        <a:t>Decline</a:t>
                      </a:r>
                      <a:endParaRPr lang="fr-CA" sz="2000" dirty="0"/>
                    </a:p>
                  </a:txBody>
                  <a:tcPr>
                    <a:solidFill>
                      <a:srgbClr val="2185C5"/>
                    </a:solidFill>
                  </a:tcPr>
                </a:tc>
                <a:extLst>
                  <a:ext uri="{0D108BD9-81ED-4DB2-BD59-A6C34878D82A}">
                    <a16:rowId xmlns:a16="http://schemas.microsoft.com/office/drawing/2014/main" val="1384392427"/>
                  </a:ext>
                </a:extLst>
              </a:tr>
              <a:tr h="418723">
                <a:tc>
                  <a:txBody>
                    <a:bodyPr/>
                    <a:lstStyle/>
                    <a:p>
                      <a:pPr algn="ctr"/>
                      <a:r>
                        <a:rPr lang="fr-CA" sz="2000" dirty="0"/>
                        <a:t>87%</a:t>
                      </a:r>
                    </a:p>
                  </a:txBody>
                  <a:tcPr/>
                </a:tc>
                <a:tc>
                  <a:txBody>
                    <a:bodyPr/>
                    <a:lstStyle/>
                    <a:p>
                      <a:pPr algn="ctr"/>
                      <a:r>
                        <a:rPr lang="fr-CA" sz="2000" dirty="0"/>
                        <a:t>8%</a:t>
                      </a:r>
                    </a:p>
                  </a:txBody>
                  <a:tcPr/>
                </a:tc>
                <a:tc>
                  <a:txBody>
                    <a:bodyPr/>
                    <a:lstStyle/>
                    <a:p>
                      <a:pPr algn="ctr"/>
                      <a:r>
                        <a:rPr lang="fr-CA" sz="2000" dirty="0"/>
                        <a:t>4%</a:t>
                      </a:r>
                    </a:p>
                  </a:txBody>
                  <a:tcPr/>
                </a:tc>
                <a:tc>
                  <a:txBody>
                    <a:bodyPr/>
                    <a:lstStyle/>
                    <a:p>
                      <a:pPr algn="ctr"/>
                      <a:r>
                        <a:rPr lang="fr-CA" sz="2000" dirty="0"/>
                        <a:t>1%</a:t>
                      </a:r>
                    </a:p>
                  </a:txBody>
                  <a:tcPr/>
                </a:tc>
                <a:extLst>
                  <a:ext uri="{0D108BD9-81ED-4DB2-BD59-A6C34878D82A}">
                    <a16:rowId xmlns:a16="http://schemas.microsoft.com/office/drawing/2014/main" val="1254493106"/>
                  </a:ext>
                </a:extLst>
              </a:tr>
            </a:tbl>
          </a:graphicData>
        </a:graphic>
      </p:graphicFrame>
      <p:sp>
        <p:nvSpPr>
          <p:cNvPr id="6" name="Rectangle 5"/>
          <p:cNvSpPr/>
          <p:nvPr/>
        </p:nvSpPr>
        <p:spPr>
          <a:xfrm>
            <a:off x="5552841" y="2692264"/>
            <a:ext cx="5092995" cy="436786"/>
          </a:xfrm>
          <a:prstGeom prst="rect">
            <a:avLst/>
          </a:prstGeom>
        </p:spPr>
        <p:txBody>
          <a:bodyPr wrap="square" lIns="243840" rIns="243840" bIns="97536">
            <a:spAutoFit/>
          </a:bodyPr>
          <a:lstStyle/>
          <a:p>
            <a:pPr>
              <a:lnSpc>
                <a:spcPct val="89000"/>
              </a:lnSpc>
            </a:pPr>
            <a:r>
              <a:rPr lang="en-US" sz="2133" dirty="0"/>
              <a:t>Confident prediction, no testing required</a:t>
            </a:r>
          </a:p>
        </p:txBody>
      </p:sp>
      <p:grpSp>
        <p:nvGrpSpPr>
          <p:cNvPr id="7" name="Group 158"/>
          <p:cNvGrpSpPr/>
          <p:nvPr/>
        </p:nvGrpSpPr>
        <p:grpSpPr>
          <a:xfrm flipV="1">
            <a:off x="3116179" y="2546241"/>
            <a:ext cx="2574758" cy="364416"/>
            <a:chOff x="3556000" y="1316182"/>
            <a:chExt cx="581024" cy="288636"/>
          </a:xfrm>
        </p:grpSpPr>
        <p:cxnSp>
          <p:nvCxnSpPr>
            <p:cNvPr id="8"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aphicFrame>
        <p:nvGraphicFramePr>
          <p:cNvPr id="10" name="Tableau 9"/>
          <p:cNvGraphicFramePr>
            <a:graphicFrameLocks noGrp="1"/>
          </p:cNvGraphicFramePr>
          <p:nvPr/>
        </p:nvGraphicFramePr>
        <p:xfrm>
          <a:off x="2059662" y="3165867"/>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dirty="0" err="1"/>
                        <a:t>Preferred</a:t>
                      </a:r>
                      <a:endParaRPr lang="fr-CA" sz="2000" dirty="0"/>
                    </a:p>
                  </a:txBody>
                  <a:tcPr>
                    <a:solidFill>
                      <a:srgbClr val="FF9715"/>
                    </a:solidFill>
                  </a:tcPr>
                </a:tc>
                <a:tc>
                  <a:txBody>
                    <a:bodyPr/>
                    <a:lstStyle/>
                    <a:p>
                      <a:pPr algn="ctr"/>
                      <a:r>
                        <a:rPr lang="fr-CA" sz="2000" dirty="0"/>
                        <a:t>Standard NT</a:t>
                      </a:r>
                    </a:p>
                  </a:txBody>
                  <a:tcPr>
                    <a:solidFill>
                      <a:srgbClr val="FF9715"/>
                    </a:solidFill>
                  </a:tcPr>
                </a:tc>
                <a:tc>
                  <a:txBody>
                    <a:bodyPr/>
                    <a:lstStyle/>
                    <a:p>
                      <a:pPr algn="ctr"/>
                      <a:r>
                        <a:rPr lang="fr-CA" sz="2000" dirty="0"/>
                        <a:t>Standard Tobacco</a:t>
                      </a:r>
                    </a:p>
                  </a:txBody>
                  <a:tcPr>
                    <a:solidFill>
                      <a:srgbClr val="FF9715"/>
                    </a:solidFill>
                  </a:tcPr>
                </a:tc>
                <a:tc>
                  <a:txBody>
                    <a:bodyPr/>
                    <a:lstStyle/>
                    <a:p>
                      <a:pPr algn="ctr"/>
                      <a:r>
                        <a:rPr lang="fr-CA" sz="2000" dirty="0" err="1"/>
                        <a:t>Decline</a:t>
                      </a:r>
                      <a:endParaRPr lang="fr-CA" sz="2000" dirty="0"/>
                    </a:p>
                  </a:txBody>
                  <a:tcPr>
                    <a:solidFill>
                      <a:srgbClr val="FF9715"/>
                    </a:solidFill>
                  </a:tcPr>
                </a:tc>
                <a:extLst>
                  <a:ext uri="{0D108BD9-81ED-4DB2-BD59-A6C34878D82A}">
                    <a16:rowId xmlns:a16="http://schemas.microsoft.com/office/drawing/2014/main" val="1384392427"/>
                  </a:ext>
                </a:extLst>
              </a:tr>
              <a:tr h="418723">
                <a:tc>
                  <a:txBody>
                    <a:bodyPr/>
                    <a:lstStyle/>
                    <a:p>
                      <a:pPr algn="ctr"/>
                      <a:r>
                        <a:rPr lang="fr-CA" sz="2000" dirty="0"/>
                        <a:t>47%</a:t>
                      </a:r>
                    </a:p>
                  </a:txBody>
                  <a:tcPr>
                    <a:solidFill>
                      <a:schemeClr val="accent2">
                        <a:lumMod val="40000"/>
                        <a:lumOff val="60000"/>
                      </a:schemeClr>
                    </a:solidFill>
                  </a:tcPr>
                </a:tc>
                <a:tc>
                  <a:txBody>
                    <a:bodyPr/>
                    <a:lstStyle/>
                    <a:p>
                      <a:pPr algn="ctr"/>
                      <a:r>
                        <a:rPr lang="fr-CA" sz="2000" dirty="0"/>
                        <a:t>35%</a:t>
                      </a:r>
                    </a:p>
                  </a:txBody>
                  <a:tcPr>
                    <a:solidFill>
                      <a:schemeClr val="accent2">
                        <a:lumMod val="40000"/>
                        <a:lumOff val="60000"/>
                      </a:schemeClr>
                    </a:solidFill>
                  </a:tcPr>
                </a:tc>
                <a:tc>
                  <a:txBody>
                    <a:bodyPr/>
                    <a:lstStyle/>
                    <a:p>
                      <a:pPr algn="ctr"/>
                      <a:r>
                        <a:rPr lang="fr-CA" sz="2000" dirty="0"/>
                        <a:t>12%</a:t>
                      </a:r>
                    </a:p>
                  </a:txBody>
                  <a:tcPr>
                    <a:solidFill>
                      <a:schemeClr val="accent2">
                        <a:lumMod val="40000"/>
                        <a:lumOff val="60000"/>
                      </a:schemeClr>
                    </a:solidFill>
                  </a:tcPr>
                </a:tc>
                <a:tc>
                  <a:txBody>
                    <a:bodyPr/>
                    <a:lstStyle/>
                    <a:p>
                      <a:pPr algn="ctr"/>
                      <a:r>
                        <a:rPr lang="fr-CA" sz="2000" dirty="0"/>
                        <a:t>6%</a:t>
                      </a:r>
                    </a:p>
                  </a:txBody>
                  <a:tcPr>
                    <a:solidFill>
                      <a:schemeClr val="accent2">
                        <a:lumMod val="40000"/>
                        <a:lumOff val="60000"/>
                      </a:schemeClr>
                    </a:solidFill>
                  </a:tcPr>
                </a:tc>
                <a:extLst>
                  <a:ext uri="{0D108BD9-81ED-4DB2-BD59-A6C34878D82A}">
                    <a16:rowId xmlns:a16="http://schemas.microsoft.com/office/drawing/2014/main" val="1254493106"/>
                  </a:ext>
                </a:extLst>
              </a:tr>
            </a:tbl>
          </a:graphicData>
        </a:graphic>
      </p:graphicFrame>
      <p:sp>
        <p:nvSpPr>
          <p:cNvPr id="11" name="Rectangle 10"/>
          <p:cNvSpPr/>
          <p:nvPr/>
        </p:nvSpPr>
        <p:spPr>
          <a:xfrm>
            <a:off x="5690937" y="4094436"/>
            <a:ext cx="5092995" cy="436786"/>
          </a:xfrm>
          <a:prstGeom prst="rect">
            <a:avLst/>
          </a:prstGeom>
        </p:spPr>
        <p:txBody>
          <a:bodyPr wrap="square" lIns="243840" rIns="243840" bIns="97536">
            <a:spAutoFit/>
          </a:bodyPr>
          <a:lstStyle/>
          <a:p>
            <a:pPr>
              <a:lnSpc>
                <a:spcPct val="89000"/>
              </a:lnSpc>
            </a:pPr>
            <a:r>
              <a:rPr lang="en-US" sz="2133" dirty="0"/>
              <a:t>Slim difference, medical test required</a:t>
            </a:r>
          </a:p>
        </p:txBody>
      </p:sp>
      <p:grpSp>
        <p:nvGrpSpPr>
          <p:cNvPr id="12" name="Group 158"/>
          <p:cNvGrpSpPr/>
          <p:nvPr/>
        </p:nvGrpSpPr>
        <p:grpSpPr>
          <a:xfrm flipV="1">
            <a:off x="3116178" y="3950350"/>
            <a:ext cx="2707105" cy="364416"/>
            <a:chOff x="3556000" y="1316182"/>
            <a:chExt cx="581024" cy="288636"/>
          </a:xfrm>
        </p:grpSpPr>
        <p:cxnSp>
          <p:nvCxnSpPr>
            <p:cNvPr id="13"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15" name="Group 158"/>
          <p:cNvGrpSpPr/>
          <p:nvPr/>
        </p:nvGrpSpPr>
        <p:grpSpPr>
          <a:xfrm flipV="1">
            <a:off x="5221705" y="3950349"/>
            <a:ext cx="469232" cy="364415"/>
            <a:chOff x="3556000" y="1316182"/>
            <a:chExt cx="581024" cy="288636"/>
          </a:xfrm>
        </p:grpSpPr>
        <p:cxnSp>
          <p:nvCxnSpPr>
            <p:cNvPr id="16"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aphicFrame>
        <p:nvGraphicFramePr>
          <p:cNvPr id="18" name="Tableau 17"/>
          <p:cNvGraphicFramePr>
            <a:graphicFrameLocks noGrp="1"/>
          </p:cNvGraphicFramePr>
          <p:nvPr/>
        </p:nvGraphicFramePr>
        <p:xfrm>
          <a:off x="2059662" y="4569976"/>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dirty="0" err="1"/>
                        <a:t>Preferred</a:t>
                      </a:r>
                      <a:endParaRPr lang="fr-CA" sz="2000" dirty="0"/>
                    </a:p>
                  </a:txBody>
                  <a:tcPr>
                    <a:solidFill>
                      <a:srgbClr val="F20253"/>
                    </a:solidFill>
                  </a:tcPr>
                </a:tc>
                <a:tc>
                  <a:txBody>
                    <a:bodyPr/>
                    <a:lstStyle/>
                    <a:p>
                      <a:pPr algn="ctr"/>
                      <a:r>
                        <a:rPr lang="fr-CA" sz="2000" dirty="0"/>
                        <a:t>Standard NT</a:t>
                      </a:r>
                    </a:p>
                  </a:txBody>
                  <a:tcPr>
                    <a:solidFill>
                      <a:srgbClr val="F20253"/>
                    </a:solidFill>
                  </a:tcPr>
                </a:tc>
                <a:tc>
                  <a:txBody>
                    <a:bodyPr/>
                    <a:lstStyle/>
                    <a:p>
                      <a:pPr algn="ctr"/>
                      <a:r>
                        <a:rPr lang="fr-CA" sz="2000" dirty="0"/>
                        <a:t>Standard Tobacco</a:t>
                      </a:r>
                    </a:p>
                  </a:txBody>
                  <a:tcPr>
                    <a:solidFill>
                      <a:srgbClr val="F20253"/>
                    </a:solidFill>
                  </a:tcPr>
                </a:tc>
                <a:tc>
                  <a:txBody>
                    <a:bodyPr/>
                    <a:lstStyle/>
                    <a:p>
                      <a:pPr algn="ctr"/>
                      <a:r>
                        <a:rPr lang="fr-CA" sz="2000" dirty="0" err="1"/>
                        <a:t>Decline</a:t>
                      </a:r>
                      <a:endParaRPr lang="fr-CA" sz="2000" dirty="0"/>
                    </a:p>
                  </a:txBody>
                  <a:tcPr>
                    <a:solidFill>
                      <a:srgbClr val="F20253"/>
                    </a:solidFill>
                  </a:tcPr>
                </a:tc>
                <a:extLst>
                  <a:ext uri="{0D108BD9-81ED-4DB2-BD59-A6C34878D82A}">
                    <a16:rowId xmlns:a16="http://schemas.microsoft.com/office/drawing/2014/main" val="1384392427"/>
                  </a:ext>
                </a:extLst>
              </a:tr>
              <a:tr h="418723">
                <a:tc>
                  <a:txBody>
                    <a:bodyPr/>
                    <a:lstStyle/>
                    <a:p>
                      <a:pPr algn="ctr"/>
                      <a:r>
                        <a:rPr lang="fr-CA" sz="2000" dirty="0"/>
                        <a:t>11%</a:t>
                      </a:r>
                    </a:p>
                  </a:txBody>
                  <a:tcPr>
                    <a:solidFill>
                      <a:srgbClr val="FFCCCC"/>
                    </a:solidFill>
                  </a:tcPr>
                </a:tc>
                <a:tc>
                  <a:txBody>
                    <a:bodyPr/>
                    <a:lstStyle/>
                    <a:p>
                      <a:pPr algn="ctr"/>
                      <a:r>
                        <a:rPr lang="fr-CA" sz="2000" dirty="0"/>
                        <a:t>18%</a:t>
                      </a:r>
                    </a:p>
                  </a:txBody>
                  <a:tcPr>
                    <a:solidFill>
                      <a:srgbClr val="FFCCCC"/>
                    </a:solidFill>
                  </a:tcPr>
                </a:tc>
                <a:tc>
                  <a:txBody>
                    <a:bodyPr/>
                    <a:lstStyle/>
                    <a:p>
                      <a:pPr algn="ctr"/>
                      <a:r>
                        <a:rPr lang="fr-CA" sz="2000" dirty="0"/>
                        <a:t>52%</a:t>
                      </a:r>
                    </a:p>
                  </a:txBody>
                  <a:tcPr>
                    <a:solidFill>
                      <a:srgbClr val="FFCCCC"/>
                    </a:solidFill>
                  </a:tcPr>
                </a:tc>
                <a:tc>
                  <a:txBody>
                    <a:bodyPr/>
                    <a:lstStyle/>
                    <a:p>
                      <a:pPr algn="ctr"/>
                      <a:r>
                        <a:rPr lang="fr-CA" sz="2000" dirty="0"/>
                        <a:t>19%</a:t>
                      </a:r>
                    </a:p>
                  </a:txBody>
                  <a:tcPr>
                    <a:solidFill>
                      <a:srgbClr val="FFCCCC"/>
                    </a:solidFill>
                  </a:tcPr>
                </a:tc>
                <a:extLst>
                  <a:ext uri="{0D108BD9-81ED-4DB2-BD59-A6C34878D82A}">
                    <a16:rowId xmlns:a16="http://schemas.microsoft.com/office/drawing/2014/main" val="1254493106"/>
                  </a:ext>
                </a:extLst>
              </a:tr>
            </a:tbl>
          </a:graphicData>
        </a:graphic>
      </p:graphicFrame>
      <p:sp>
        <p:nvSpPr>
          <p:cNvPr id="19" name="Rectangle 18"/>
          <p:cNvSpPr/>
          <p:nvPr/>
        </p:nvSpPr>
        <p:spPr>
          <a:xfrm>
            <a:off x="1168461" y="5496608"/>
            <a:ext cx="5859379" cy="436786"/>
          </a:xfrm>
          <a:prstGeom prst="rect">
            <a:avLst/>
          </a:prstGeom>
        </p:spPr>
        <p:txBody>
          <a:bodyPr wrap="square" lIns="243840" rIns="243840" bIns="97536">
            <a:spAutoFit/>
          </a:bodyPr>
          <a:lstStyle/>
          <a:p>
            <a:pPr>
              <a:lnSpc>
                <a:spcPct val="89000"/>
              </a:lnSpc>
            </a:pPr>
            <a:r>
              <a:rPr lang="en-US" sz="2133" dirty="0"/>
              <a:t>High tobacco probability, medical test required</a:t>
            </a:r>
          </a:p>
        </p:txBody>
      </p:sp>
      <p:grpSp>
        <p:nvGrpSpPr>
          <p:cNvPr id="20" name="Group 158"/>
          <p:cNvGrpSpPr/>
          <p:nvPr/>
        </p:nvGrpSpPr>
        <p:grpSpPr>
          <a:xfrm flipH="1" flipV="1">
            <a:off x="6557211" y="5354459"/>
            <a:ext cx="685800" cy="364416"/>
            <a:chOff x="3556000" y="1316182"/>
            <a:chExt cx="581024" cy="288636"/>
          </a:xfrm>
        </p:grpSpPr>
        <p:cxnSp>
          <p:nvCxnSpPr>
            <p:cNvPr id="21"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8109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9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childTnLst>
                                </p:cTn>
                              </p:par>
                              <p:par>
                                <p:cTn id="8" presetID="22" presetClass="entr" presetSubtype="8" fill="hold" nodeType="withEffect">
                                  <p:stCondLst>
                                    <p:cond delay="40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300"/>
                                        <p:tgtEl>
                                          <p:spTgt spid="7"/>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
                                        <p:tgtEl>
                                          <p:spTgt spid="11"/>
                                        </p:tgtEl>
                                      </p:cBhvr>
                                    </p:animEffect>
                                  </p:childTnLst>
                                </p:cTn>
                              </p:par>
                              <p:par>
                                <p:cTn id="14" presetID="22" presetClass="entr" presetSubtype="8" fill="hold" nodeType="withEffect">
                                  <p:stCondLst>
                                    <p:cond delay="40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300"/>
                                        <p:tgtEl>
                                          <p:spTgt spid="12"/>
                                        </p:tgtEl>
                                      </p:cBhvr>
                                    </p:animEffect>
                                  </p:childTnLst>
                                </p:cTn>
                              </p:par>
                              <p:par>
                                <p:cTn id="17" presetID="22" presetClass="entr" presetSubtype="8" fill="hold" nodeType="withEffect">
                                  <p:stCondLst>
                                    <p:cond delay="40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300"/>
                                        <p:tgtEl>
                                          <p:spTgt spid="15"/>
                                        </p:tgtEl>
                                      </p:cBhvr>
                                    </p:animEffect>
                                  </p:childTnLst>
                                </p:cTn>
                              </p:par>
                              <p:par>
                                <p:cTn id="20" presetID="10" presetClass="entr" presetSubtype="0" fill="hold" grpId="0" nodeType="withEffect">
                                  <p:stCondLst>
                                    <p:cond delay="9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200"/>
                                        <p:tgtEl>
                                          <p:spTgt spid="19"/>
                                        </p:tgtEl>
                                      </p:cBhvr>
                                    </p:animEffect>
                                  </p:childTnLst>
                                </p:cTn>
                              </p:par>
                              <p:par>
                                <p:cTn id="23" presetID="22" presetClass="entr" presetSubtype="8" fill="hold" nodeType="withEffect">
                                  <p:stCondLst>
                                    <p:cond delay="400"/>
                                  </p:stCondLst>
                                  <p:childTnLst>
                                    <p:set>
                                      <p:cBhvr>
                                        <p:cTn id="24" dur="1" fill="hold">
                                          <p:stCondLst>
                                            <p:cond delay="0"/>
                                          </p:stCondLst>
                                        </p:cTn>
                                        <p:tgtEl>
                                          <p:spTgt spid="20"/>
                                        </p:tgtEl>
                                        <p:attrNameLst>
                                          <p:attrName>style.visibility</p:attrName>
                                        </p:attrNameLst>
                                      </p:cBhvr>
                                      <p:to>
                                        <p:strVal val="visible"/>
                                      </p:to>
                                    </p:set>
                                    <p:animEffect transition="in" filter="wipe(left)">
                                      <p:cBhvr>
                                        <p:cTn id="25" dur="3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9" grpId="0"/>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Oval 7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0" name="Freeform 91"/>
          <p:cNvSpPr>
            <a:spLocks noEditPoints="1"/>
          </p:cNvSpPr>
          <p:nvPr/>
        </p:nvSpPr>
        <p:spPr bwMode="auto">
          <a:xfrm>
            <a:off x="3184567" y="4791598"/>
            <a:ext cx="753784" cy="753410"/>
          </a:xfrm>
          <a:custGeom>
            <a:avLst/>
            <a:gdLst>
              <a:gd name="T0" fmla="*/ 730 w 730"/>
              <a:gd name="T1" fmla="*/ 364 h 729"/>
              <a:gd name="T2" fmla="*/ 677 w 730"/>
              <a:gd name="T3" fmla="*/ 176 h 729"/>
              <a:gd name="T4" fmla="*/ 53 w 730"/>
              <a:gd name="T5" fmla="*/ 176 h 729"/>
              <a:gd name="T6" fmla="*/ 0 w 730"/>
              <a:gd name="T7" fmla="*/ 364 h 729"/>
              <a:gd name="T8" fmla="*/ 53 w 730"/>
              <a:gd name="T9" fmla="*/ 553 h 729"/>
              <a:gd name="T10" fmla="*/ 677 w 730"/>
              <a:gd name="T11" fmla="*/ 553 h 729"/>
              <a:gd name="T12" fmla="*/ 14 w 730"/>
              <a:gd name="T13" fmla="*/ 371 h 729"/>
              <a:gd name="T14" fmla="*/ 191 w 730"/>
              <a:gd name="T15" fmla="*/ 541 h 729"/>
              <a:gd name="T16" fmla="*/ 14 w 730"/>
              <a:gd name="T17" fmla="*/ 371 h 729"/>
              <a:gd name="T18" fmla="*/ 191 w 730"/>
              <a:gd name="T19" fmla="*/ 187 h 729"/>
              <a:gd name="T20" fmla="*/ 14 w 730"/>
              <a:gd name="T21" fmla="*/ 357 h 729"/>
              <a:gd name="T22" fmla="*/ 716 w 730"/>
              <a:gd name="T23" fmla="*/ 357 h 729"/>
              <a:gd name="T24" fmla="*/ 539 w 730"/>
              <a:gd name="T25" fmla="*/ 187 h 729"/>
              <a:gd name="T26" fmla="*/ 716 w 730"/>
              <a:gd name="T27" fmla="*/ 357 h 729"/>
              <a:gd name="T28" fmla="*/ 372 w 730"/>
              <a:gd name="T29" fmla="*/ 357 h 729"/>
              <a:gd name="T30" fmla="*/ 525 w 730"/>
              <a:gd name="T31" fmla="*/ 187 h 729"/>
              <a:gd name="T32" fmla="*/ 372 w 730"/>
              <a:gd name="T33" fmla="*/ 173 h 729"/>
              <a:gd name="T34" fmla="*/ 520 w 730"/>
              <a:gd name="T35" fmla="*/ 173 h 729"/>
              <a:gd name="T36" fmla="*/ 358 w 730"/>
              <a:gd name="T37" fmla="*/ 173 h 729"/>
              <a:gd name="T38" fmla="*/ 358 w 730"/>
              <a:gd name="T39" fmla="*/ 14 h 729"/>
              <a:gd name="T40" fmla="*/ 358 w 730"/>
              <a:gd name="T41" fmla="*/ 187 h 729"/>
              <a:gd name="T42" fmla="*/ 180 w 730"/>
              <a:gd name="T43" fmla="*/ 357 h 729"/>
              <a:gd name="T44" fmla="*/ 358 w 730"/>
              <a:gd name="T45" fmla="*/ 187 h 729"/>
              <a:gd name="T46" fmla="*/ 358 w 730"/>
              <a:gd name="T47" fmla="*/ 371 h 729"/>
              <a:gd name="T48" fmla="*/ 205 w 730"/>
              <a:gd name="T49" fmla="*/ 541 h 729"/>
              <a:gd name="T50" fmla="*/ 358 w 730"/>
              <a:gd name="T51" fmla="*/ 555 h 729"/>
              <a:gd name="T52" fmla="*/ 210 w 730"/>
              <a:gd name="T53" fmla="*/ 555 h 729"/>
              <a:gd name="T54" fmla="*/ 372 w 730"/>
              <a:gd name="T55" fmla="*/ 555 h 729"/>
              <a:gd name="T56" fmla="*/ 372 w 730"/>
              <a:gd name="T57" fmla="*/ 715 h 729"/>
              <a:gd name="T58" fmla="*/ 372 w 730"/>
              <a:gd name="T59" fmla="*/ 541 h 729"/>
              <a:gd name="T60" fmla="*/ 550 w 730"/>
              <a:gd name="T61" fmla="*/ 371 h 729"/>
              <a:gd name="T62" fmla="*/ 372 w 730"/>
              <a:gd name="T63" fmla="*/ 541 h 729"/>
              <a:gd name="T64" fmla="*/ 716 w 730"/>
              <a:gd name="T65" fmla="*/ 371 h 729"/>
              <a:gd name="T66" fmla="*/ 539 w 730"/>
              <a:gd name="T67" fmla="*/ 541 h 729"/>
              <a:gd name="T68" fmla="*/ 659 w 730"/>
              <a:gd name="T69" fmla="*/ 173 h 729"/>
              <a:gd name="T70" fmla="*/ 507 w 730"/>
              <a:gd name="T71" fmla="*/ 108 h 729"/>
              <a:gd name="T72" fmla="*/ 659 w 730"/>
              <a:gd name="T73" fmla="*/ 173 h 729"/>
              <a:gd name="T74" fmla="*/ 223 w 730"/>
              <a:gd name="T75" fmla="*/ 108 h 729"/>
              <a:gd name="T76" fmla="*/ 71 w 730"/>
              <a:gd name="T77" fmla="*/ 173 h 729"/>
              <a:gd name="T78" fmla="*/ 71 w 730"/>
              <a:gd name="T79" fmla="*/ 555 h 729"/>
              <a:gd name="T80" fmla="*/ 223 w 730"/>
              <a:gd name="T81" fmla="*/ 621 h 729"/>
              <a:gd name="T82" fmla="*/ 71 w 730"/>
              <a:gd name="T83" fmla="*/ 555 h 729"/>
              <a:gd name="T84" fmla="*/ 507 w 730"/>
              <a:gd name="T85" fmla="*/ 621 h 729"/>
              <a:gd name="T86" fmla="*/ 659 w 730"/>
              <a:gd name="T87" fmla="*/ 55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0" h="729">
                <a:moveTo>
                  <a:pt x="678" y="551"/>
                </a:moveTo>
                <a:cubicBezTo>
                  <a:pt x="711" y="496"/>
                  <a:pt x="730" y="432"/>
                  <a:pt x="730" y="364"/>
                </a:cubicBezTo>
                <a:cubicBezTo>
                  <a:pt x="730" y="296"/>
                  <a:pt x="711" y="233"/>
                  <a:pt x="678" y="178"/>
                </a:cubicBezTo>
                <a:cubicBezTo>
                  <a:pt x="678" y="177"/>
                  <a:pt x="678" y="177"/>
                  <a:pt x="677" y="176"/>
                </a:cubicBezTo>
                <a:cubicBezTo>
                  <a:pt x="613" y="70"/>
                  <a:pt x="497" y="0"/>
                  <a:pt x="365" y="0"/>
                </a:cubicBezTo>
                <a:cubicBezTo>
                  <a:pt x="233" y="0"/>
                  <a:pt x="117" y="70"/>
                  <a:pt x="53" y="176"/>
                </a:cubicBezTo>
                <a:cubicBezTo>
                  <a:pt x="52" y="177"/>
                  <a:pt x="52" y="177"/>
                  <a:pt x="51" y="178"/>
                </a:cubicBezTo>
                <a:cubicBezTo>
                  <a:pt x="19" y="233"/>
                  <a:pt x="0" y="296"/>
                  <a:pt x="0" y="364"/>
                </a:cubicBezTo>
                <a:cubicBezTo>
                  <a:pt x="0" y="432"/>
                  <a:pt x="19" y="496"/>
                  <a:pt x="51" y="551"/>
                </a:cubicBezTo>
                <a:cubicBezTo>
                  <a:pt x="52" y="552"/>
                  <a:pt x="52" y="552"/>
                  <a:pt x="53" y="553"/>
                </a:cubicBezTo>
                <a:cubicBezTo>
                  <a:pt x="117" y="658"/>
                  <a:pt x="233" y="729"/>
                  <a:pt x="365" y="729"/>
                </a:cubicBezTo>
                <a:cubicBezTo>
                  <a:pt x="497" y="729"/>
                  <a:pt x="613" y="658"/>
                  <a:pt x="677" y="553"/>
                </a:cubicBezTo>
                <a:cubicBezTo>
                  <a:pt x="678" y="552"/>
                  <a:pt x="678" y="552"/>
                  <a:pt x="678" y="551"/>
                </a:cubicBezTo>
                <a:close/>
                <a:moveTo>
                  <a:pt x="14" y="371"/>
                </a:moveTo>
                <a:cubicBezTo>
                  <a:pt x="166" y="371"/>
                  <a:pt x="166" y="371"/>
                  <a:pt x="166" y="371"/>
                </a:cubicBezTo>
                <a:cubicBezTo>
                  <a:pt x="166" y="432"/>
                  <a:pt x="175" y="490"/>
                  <a:pt x="191" y="541"/>
                </a:cubicBezTo>
                <a:cubicBezTo>
                  <a:pt x="62" y="541"/>
                  <a:pt x="62" y="541"/>
                  <a:pt x="62" y="541"/>
                </a:cubicBezTo>
                <a:cubicBezTo>
                  <a:pt x="33" y="491"/>
                  <a:pt x="15" y="433"/>
                  <a:pt x="14" y="371"/>
                </a:cubicBezTo>
                <a:close/>
                <a:moveTo>
                  <a:pt x="62" y="187"/>
                </a:moveTo>
                <a:cubicBezTo>
                  <a:pt x="191" y="187"/>
                  <a:pt x="191" y="187"/>
                  <a:pt x="191" y="187"/>
                </a:cubicBezTo>
                <a:cubicBezTo>
                  <a:pt x="175" y="239"/>
                  <a:pt x="166" y="297"/>
                  <a:pt x="166" y="357"/>
                </a:cubicBezTo>
                <a:cubicBezTo>
                  <a:pt x="14" y="357"/>
                  <a:pt x="14" y="357"/>
                  <a:pt x="14" y="357"/>
                </a:cubicBezTo>
                <a:cubicBezTo>
                  <a:pt x="15" y="296"/>
                  <a:pt x="33" y="238"/>
                  <a:pt x="62" y="187"/>
                </a:cubicBezTo>
                <a:close/>
                <a:moveTo>
                  <a:pt x="716" y="357"/>
                </a:moveTo>
                <a:cubicBezTo>
                  <a:pt x="564" y="357"/>
                  <a:pt x="564" y="357"/>
                  <a:pt x="564" y="357"/>
                </a:cubicBezTo>
                <a:cubicBezTo>
                  <a:pt x="563" y="297"/>
                  <a:pt x="555" y="239"/>
                  <a:pt x="539" y="187"/>
                </a:cubicBezTo>
                <a:cubicBezTo>
                  <a:pt x="668" y="187"/>
                  <a:pt x="668" y="187"/>
                  <a:pt x="668" y="187"/>
                </a:cubicBezTo>
                <a:cubicBezTo>
                  <a:pt x="697" y="238"/>
                  <a:pt x="714" y="296"/>
                  <a:pt x="716" y="357"/>
                </a:cubicBezTo>
                <a:close/>
                <a:moveTo>
                  <a:pt x="550" y="357"/>
                </a:moveTo>
                <a:cubicBezTo>
                  <a:pt x="372" y="357"/>
                  <a:pt x="372" y="357"/>
                  <a:pt x="372" y="357"/>
                </a:cubicBezTo>
                <a:cubicBezTo>
                  <a:pt x="372" y="187"/>
                  <a:pt x="372" y="187"/>
                  <a:pt x="372" y="187"/>
                </a:cubicBezTo>
                <a:cubicBezTo>
                  <a:pt x="525" y="187"/>
                  <a:pt x="525" y="187"/>
                  <a:pt x="525" y="187"/>
                </a:cubicBezTo>
                <a:cubicBezTo>
                  <a:pt x="540" y="238"/>
                  <a:pt x="549" y="296"/>
                  <a:pt x="550" y="357"/>
                </a:cubicBezTo>
                <a:close/>
                <a:moveTo>
                  <a:pt x="372" y="173"/>
                </a:moveTo>
                <a:cubicBezTo>
                  <a:pt x="372" y="14"/>
                  <a:pt x="372" y="14"/>
                  <a:pt x="372" y="14"/>
                </a:cubicBezTo>
                <a:cubicBezTo>
                  <a:pt x="434" y="18"/>
                  <a:pt x="488" y="81"/>
                  <a:pt x="520" y="173"/>
                </a:cubicBezTo>
                <a:lnTo>
                  <a:pt x="372" y="173"/>
                </a:lnTo>
                <a:close/>
                <a:moveTo>
                  <a:pt x="358" y="173"/>
                </a:moveTo>
                <a:cubicBezTo>
                  <a:pt x="210" y="173"/>
                  <a:pt x="210" y="173"/>
                  <a:pt x="210" y="173"/>
                </a:cubicBezTo>
                <a:cubicBezTo>
                  <a:pt x="241" y="81"/>
                  <a:pt x="296" y="18"/>
                  <a:pt x="358" y="14"/>
                </a:cubicBezTo>
                <a:lnTo>
                  <a:pt x="358" y="173"/>
                </a:lnTo>
                <a:close/>
                <a:moveTo>
                  <a:pt x="358" y="187"/>
                </a:moveTo>
                <a:cubicBezTo>
                  <a:pt x="358" y="357"/>
                  <a:pt x="358" y="357"/>
                  <a:pt x="358" y="357"/>
                </a:cubicBezTo>
                <a:cubicBezTo>
                  <a:pt x="180" y="357"/>
                  <a:pt x="180" y="357"/>
                  <a:pt x="180" y="357"/>
                </a:cubicBezTo>
                <a:cubicBezTo>
                  <a:pt x="180" y="296"/>
                  <a:pt x="190" y="238"/>
                  <a:pt x="205" y="187"/>
                </a:cubicBezTo>
                <a:lnTo>
                  <a:pt x="358" y="187"/>
                </a:lnTo>
                <a:close/>
                <a:moveTo>
                  <a:pt x="180" y="371"/>
                </a:moveTo>
                <a:cubicBezTo>
                  <a:pt x="358" y="371"/>
                  <a:pt x="358" y="371"/>
                  <a:pt x="358" y="371"/>
                </a:cubicBezTo>
                <a:cubicBezTo>
                  <a:pt x="358" y="541"/>
                  <a:pt x="358" y="541"/>
                  <a:pt x="358" y="541"/>
                </a:cubicBezTo>
                <a:cubicBezTo>
                  <a:pt x="205" y="541"/>
                  <a:pt x="205" y="541"/>
                  <a:pt x="205" y="541"/>
                </a:cubicBezTo>
                <a:cubicBezTo>
                  <a:pt x="190" y="491"/>
                  <a:pt x="180" y="433"/>
                  <a:pt x="180" y="371"/>
                </a:cubicBezTo>
                <a:close/>
                <a:moveTo>
                  <a:pt x="358" y="555"/>
                </a:moveTo>
                <a:cubicBezTo>
                  <a:pt x="358" y="715"/>
                  <a:pt x="358" y="715"/>
                  <a:pt x="358" y="715"/>
                </a:cubicBezTo>
                <a:cubicBezTo>
                  <a:pt x="296" y="710"/>
                  <a:pt x="241" y="648"/>
                  <a:pt x="210" y="555"/>
                </a:cubicBezTo>
                <a:lnTo>
                  <a:pt x="358" y="555"/>
                </a:lnTo>
                <a:close/>
                <a:moveTo>
                  <a:pt x="372" y="555"/>
                </a:moveTo>
                <a:cubicBezTo>
                  <a:pt x="520" y="555"/>
                  <a:pt x="520" y="555"/>
                  <a:pt x="520" y="555"/>
                </a:cubicBezTo>
                <a:cubicBezTo>
                  <a:pt x="488" y="648"/>
                  <a:pt x="434" y="710"/>
                  <a:pt x="372" y="715"/>
                </a:cubicBezTo>
                <a:lnTo>
                  <a:pt x="372" y="555"/>
                </a:lnTo>
                <a:close/>
                <a:moveTo>
                  <a:pt x="372" y="541"/>
                </a:moveTo>
                <a:cubicBezTo>
                  <a:pt x="372" y="371"/>
                  <a:pt x="372" y="371"/>
                  <a:pt x="372" y="371"/>
                </a:cubicBezTo>
                <a:cubicBezTo>
                  <a:pt x="550" y="371"/>
                  <a:pt x="550" y="371"/>
                  <a:pt x="550" y="371"/>
                </a:cubicBezTo>
                <a:cubicBezTo>
                  <a:pt x="549" y="433"/>
                  <a:pt x="540" y="491"/>
                  <a:pt x="525" y="541"/>
                </a:cubicBezTo>
                <a:lnTo>
                  <a:pt x="372" y="541"/>
                </a:lnTo>
                <a:close/>
                <a:moveTo>
                  <a:pt x="564" y="371"/>
                </a:moveTo>
                <a:cubicBezTo>
                  <a:pt x="716" y="371"/>
                  <a:pt x="716" y="371"/>
                  <a:pt x="716" y="371"/>
                </a:cubicBezTo>
                <a:cubicBezTo>
                  <a:pt x="714" y="433"/>
                  <a:pt x="697" y="491"/>
                  <a:pt x="668" y="541"/>
                </a:cubicBezTo>
                <a:cubicBezTo>
                  <a:pt x="539" y="541"/>
                  <a:pt x="539" y="541"/>
                  <a:pt x="539" y="541"/>
                </a:cubicBezTo>
                <a:cubicBezTo>
                  <a:pt x="555" y="490"/>
                  <a:pt x="563" y="432"/>
                  <a:pt x="564" y="371"/>
                </a:cubicBezTo>
                <a:close/>
                <a:moveTo>
                  <a:pt x="659" y="173"/>
                </a:moveTo>
                <a:cubicBezTo>
                  <a:pt x="535" y="173"/>
                  <a:pt x="535" y="173"/>
                  <a:pt x="535" y="173"/>
                </a:cubicBezTo>
                <a:cubicBezTo>
                  <a:pt x="527" y="150"/>
                  <a:pt x="518" y="128"/>
                  <a:pt x="507" y="108"/>
                </a:cubicBezTo>
                <a:cubicBezTo>
                  <a:pt x="485" y="68"/>
                  <a:pt x="459" y="38"/>
                  <a:pt x="431" y="20"/>
                </a:cubicBezTo>
                <a:cubicBezTo>
                  <a:pt x="526" y="38"/>
                  <a:pt x="608" y="95"/>
                  <a:pt x="659" y="173"/>
                </a:cubicBezTo>
                <a:close/>
                <a:moveTo>
                  <a:pt x="299" y="20"/>
                </a:moveTo>
                <a:cubicBezTo>
                  <a:pt x="270" y="38"/>
                  <a:pt x="244" y="68"/>
                  <a:pt x="223" y="108"/>
                </a:cubicBezTo>
                <a:cubicBezTo>
                  <a:pt x="212" y="128"/>
                  <a:pt x="203" y="150"/>
                  <a:pt x="195" y="173"/>
                </a:cubicBezTo>
                <a:cubicBezTo>
                  <a:pt x="71" y="173"/>
                  <a:pt x="71" y="173"/>
                  <a:pt x="71" y="173"/>
                </a:cubicBezTo>
                <a:cubicBezTo>
                  <a:pt x="122" y="95"/>
                  <a:pt x="204" y="38"/>
                  <a:pt x="299" y="20"/>
                </a:cubicBezTo>
                <a:close/>
                <a:moveTo>
                  <a:pt x="71" y="555"/>
                </a:moveTo>
                <a:cubicBezTo>
                  <a:pt x="195" y="555"/>
                  <a:pt x="195" y="555"/>
                  <a:pt x="195" y="555"/>
                </a:cubicBezTo>
                <a:cubicBezTo>
                  <a:pt x="203" y="579"/>
                  <a:pt x="212" y="601"/>
                  <a:pt x="223" y="621"/>
                </a:cubicBezTo>
                <a:cubicBezTo>
                  <a:pt x="244" y="661"/>
                  <a:pt x="270" y="691"/>
                  <a:pt x="299" y="709"/>
                </a:cubicBezTo>
                <a:cubicBezTo>
                  <a:pt x="204" y="691"/>
                  <a:pt x="122" y="634"/>
                  <a:pt x="71" y="555"/>
                </a:cubicBezTo>
                <a:close/>
                <a:moveTo>
                  <a:pt x="431" y="709"/>
                </a:moveTo>
                <a:cubicBezTo>
                  <a:pt x="459" y="691"/>
                  <a:pt x="485" y="661"/>
                  <a:pt x="507" y="621"/>
                </a:cubicBezTo>
                <a:cubicBezTo>
                  <a:pt x="518" y="601"/>
                  <a:pt x="527" y="579"/>
                  <a:pt x="535" y="555"/>
                </a:cubicBezTo>
                <a:cubicBezTo>
                  <a:pt x="659" y="555"/>
                  <a:pt x="659" y="555"/>
                  <a:pt x="659" y="555"/>
                </a:cubicBezTo>
                <a:cubicBezTo>
                  <a:pt x="608" y="634"/>
                  <a:pt x="526" y="691"/>
                  <a:pt x="431" y="7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49" name="Oval 7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5" name="Freeform 96"/>
          <p:cNvSpPr>
            <a:spLocks noEditPoints="1"/>
          </p:cNvSpPr>
          <p:nvPr/>
        </p:nvSpPr>
        <p:spPr bwMode="auto">
          <a:xfrm>
            <a:off x="1460909" y="4765330"/>
            <a:ext cx="753784" cy="805946"/>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6" name="Oval 6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2" name="Freeform 129"/>
          <p:cNvSpPr>
            <a:spLocks noEditPoints="1"/>
          </p:cNvSpPr>
          <p:nvPr/>
        </p:nvSpPr>
        <p:spPr bwMode="auto">
          <a:xfrm>
            <a:off x="3210806" y="3266717"/>
            <a:ext cx="701305" cy="683415"/>
          </a:xfrm>
          <a:custGeom>
            <a:avLst/>
            <a:gdLst>
              <a:gd name="T0" fmla="*/ 209 w 679"/>
              <a:gd name="T1" fmla="*/ 265 h 663"/>
              <a:gd name="T2" fmla="*/ 314 w 679"/>
              <a:gd name="T3" fmla="*/ 265 h 663"/>
              <a:gd name="T4" fmla="*/ 262 w 679"/>
              <a:gd name="T5" fmla="*/ 201 h 663"/>
              <a:gd name="T6" fmla="*/ 262 w 679"/>
              <a:gd name="T7" fmla="*/ 329 h 663"/>
              <a:gd name="T8" fmla="*/ 262 w 679"/>
              <a:gd name="T9" fmla="*/ 201 h 663"/>
              <a:gd name="T10" fmla="*/ 365 w 679"/>
              <a:gd name="T11" fmla="*/ 398 h 663"/>
              <a:gd name="T12" fmla="*/ 470 w 679"/>
              <a:gd name="T13" fmla="*/ 398 h 663"/>
              <a:gd name="T14" fmla="*/ 417 w 679"/>
              <a:gd name="T15" fmla="*/ 335 h 663"/>
              <a:gd name="T16" fmla="*/ 417 w 679"/>
              <a:gd name="T17" fmla="*/ 462 h 663"/>
              <a:gd name="T18" fmla="*/ 417 w 679"/>
              <a:gd name="T19" fmla="*/ 335 h 663"/>
              <a:gd name="T20" fmla="*/ 423 w 679"/>
              <a:gd name="T21" fmla="*/ 198 h 663"/>
              <a:gd name="T22" fmla="*/ 411 w 679"/>
              <a:gd name="T23" fmla="*/ 191 h 663"/>
              <a:gd name="T24" fmla="*/ 258 w 679"/>
              <a:gd name="T25" fmla="*/ 475 h 663"/>
              <a:gd name="T26" fmla="*/ 268 w 679"/>
              <a:gd name="T27" fmla="*/ 472 h 663"/>
              <a:gd name="T28" fmla="*/ 410 w 679"/>
              <a:gd name="T29" fmla="*/ 661 h 663"/>
              <a:gd name="T30" fmla="*/ 269 w 679"/>
              <a:gd name="T31" fmla="*/ 661 h 663"/>
              <a:gd name="T32" fmla="*/ 212 w 679"/>
              <a:gd name="T33" fmla="*/ 597 h 663"/>
              <a:gd name="T34" fmla="*/ 126 w 679"/>
              <a:gd name="T35" fmla="*/ 592 h 663"/>
              <a:gd name="T36" fmla="*/ 38 w 679"/>
              <a:gd name="T37" fmla="*/ 482 h 663"/>
              <a:gd name="T38" fmla="*/ 52 w 679"/>
              <a:gd name="T39" fmla="*/ 397 h 663"/>
              <a:gd name="T40" fmla="*/ 2 w 679"/>
              <a:gd name="T41" fmla="*/ 327 h 663"/>
              <a:gd name="T42" fmla="*/ 34 w 679"/>
              <a:gd name="T43" fmla="*/ 189 h 663"/>
              <a:gd name="T44" fmla="*/ 109 w 679"/>
              <a:gd name="T45" fmla="*/ 148 h 663"/>
              <a:gd name="T46" fmla="*/ 133 w 679"/>
              <a:gd name="T47" fmla="*/ 65 h 663"/>
              <a:gd name="T48" fmla="*/ 260 w 679"/>
              <a:gd name="T49" fmla="*/ 4 h 663"/>
              <a:gd name="T50" fmla="*/ 339 w 679"/>
              <a:gd name="T51" fmla="*/ 37 h 663"/>
              <a:gd name="T52" fmla="*/ 419 w 679"/>
              <a:gd name="T53" fmla="*/ 4 h 663"/>
              <a:gd name="T54" fmla="*/ 546 w 679"/>
              <a:gd name="T55" fmla="*/ 65 h 663"/>
              <a:gd name="T56" fmla="*/ 570 w 679"/>
              <a:gd name="T57" fmla="*/ 148 h 663"/>
              <a:gd name="T58" fmla="*/ 645 w 679"/>
              <a:gd name="T59" fmla="*/ 189 h 663"/>
              <a:gd name="T60" fmla="*/ 677 w 679"/>
              <a:gd name="T61" fmla="*/ 327 h 663"/>
              <a:gd name="T62" fmla="*/ 626 w 679"/>
              <a:gd name="T63" fmla="*/ 397 h 663"/>
              <a:gd name="T64" fmla="*/ 641 w 679"/>
              <a:gd name="T65" fmla="*/ 482 h 663"/>
              <a:gd name="T66" fmla="*/ 553 w 679"/>
              <a:gd name="T67" fmla="*/ 592 h 663"/>
              <a:gd name="T68" fmla="*/ 546 w 679"/>
              <a:gd name="T69" fmla="*/ 598 h 663"/>
              <a:gd name="T70" fmla="*/ 419 w 679"/>
              <a:gd name="T71" fmla="*/ 659 h 663"/>
              <a:gd name="T72" fmla="*/ 215 w 679"/>
              <a:gd name="T73" fmla="*/ 583 h 663"/>
              <a:gd name="T74" fmla="*/ 268 w 679"/>
              <a:gd name="T75" fmla="*/ 646 h 663"/>
              <a:gd name="T76" fmla="*/ 343 w 679"/>
              <a:gd name="T77" fmla="*/ 612 h 663"/>
              <a:gd name="T78" fmla="*/ 458 w 679"/>
              <a:gd name="T79" fmla="*/ 585 h 663"/>
              <a:gd name="T80" fmla="*/ 541 w 679"/>
              <a:gd name="T81" fmla="*/ 584 h 663"/>
              <a:gd name="T82" fmla="*/ 561 w 679"/>
              <a:gd name="T83" fmla="*/ 504 h 663"/>
              <a:gd name="T84" fmla="*/ 612 w 679"/>
              <a:gd name="T85" fmla="*/ 397 h 663"/>
              <a:gd name="T86" fmla="*/ 662 w 679"/>
              <a:gd name="T87" fmla="*/ 332 h 663"/>
              <a:gd name="T88" fmla="*/ 612 w 679"/>
              <a:gd name="T89" fmla="*/ 266 h 663"/>
              <a:gd name="T90" fmla="*/ 561 w 679"/>
              <a:gd name="T91" fmla="*/ 159 h 663"/>
              <a:gd name="T92" fmla="*/ 541 w 679"/>
              <a:gd name="T93" fmla="*/ 79 h 663"/>
              <a:gd name="T94" fmla="*/ 458 w 679"/>
              <a:gd name="T95" fmla="*/ 78 h 663"/>
              <a:gd name="T96" fmla="*/ 343 w 679"/>
              <a:gd name="T97" fmla="*/ 51 h 663"/>
              <a:gd name="T98" fmla="*/ 268 w 679"/>
              <a:gd name="T99" fmla="*/ 17 h 663"/>
              <a:gd name="T100" fmla="*/ 215 w 679"/>
              <a:gd name="T101" fmla="*/ 80 h 663"/>
              <a:gd name="T102" fmla="*/ 138 w 679"/>
              <a:gd name="T103" fmla="*/ 79 h 663"/>
              <a:gd name="T104" fmla="*/ 118 w 679"/>
              <a:gd name="T105" fmla="*/ 159 h 663"/>
              <a:gd name="T106" fmla="*/ 67 w 679"/>
              <a:gd name="T107" fmla="*/ 266 h 663"/>
              <a:gd name="T108" fmla="*/ 17 w 679"/>
              <a:gd name="T109" fmla="*/ 332 h 663"/>
              <a:gd name="T110" fmla="*/ 67 w 679"/>
              <a:gd name="T111" fmla="*/ 397 h 663"/>
              <a:gd name="T112" fmla="*/ 118 w 679"/>
              <a:gd name="T113" fmla="*/ 504 h 663"/>
              <a:gd name="T114" fmla="*/ 138 w 679"/>
              <a:gd name="T115" fmla="*/ 584 h 663"/>
              <a:gd name="T116" fmla="*/ 215 w 679"/>
              <a:gd name="T117" fmla="*/ 58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79" h="663">
                <a:moveTo>
                  <a:pt x="262" y="343"/>
                </a:moveTo>
                <a:cubicBezTo>
                  <a:pt x="232" y="343"/>
                  <a:pt x="209" y="308"/>
                  <a:pt x="209" y="265"/>
                </a:cubicBezTo>
                <a:cubicBezTo>
                  <a:pt x="209" y="221"/>
                  <a:pt x="232" y="187"/>
                  <a:pt x="262" y="187"/>
                </a:cubicBezTo>
                <a:cubicBezTo>
                  <a:pt x="291" y="187"/>
                  <a:pt x="314" y="221"/>
                  <a:pt x="314" y="265"/>
                </a:cubicBezTo>
                <a:cubicBezTo>
                  <a:pt x="314" y="308"/>
                  <a:pt x="291" y="343"/>
                  <a:pt x="262" y="343"/>
                </a:cubicBezTo>
                <a:close/>
                <a:moveTo>
                  <a:pt x="262" y="201"/>
                </a:moveTo>
                <a:cubicBezTo>
                  <a:pt x="241" y="201"/>
                  <a:pt x="223" y="230"/>
                  <a:pt x="223" y="265"/>
                </a:cubicBezTo>
                <a:cubicBezTo>
                  <a:pt x="223" y="299"/>
                  <a:pt x="241" y="329"/>
                  <a:pt x="262" y="329"/>
                </a:cubicBezTo>
                <a:cubicBezTo>
                  <a:pt x="282" y="329"/>
                  <a:pt x="300" y="299"/>
                  <a:pt x="300" y="265"/>
                </a:cubicBezTo>
                <a:cubicBezTo>
                  <a:pt x="300" y="230"/>
                  <a:pt x="282" y="201"/>
                  <a:pt x="262" y="201"/>
                </a:cubicBezTo>
                <a:close/>
                <a:moveTo>
                  <a:pt x="417" y="476"/>
                </a:moveTo>
                <a:cubicBezTo>
                  <a:pt x="388" y="476"/>
                  <a:pt x="365" y="442"/>
                  <a:pt x="365" y="398"/>
                </a:cubicBezTo>
                <a:cubicBezTo>
                  <a:pt x="365" y="355"/>
                  <a:pt x="388" y="321"/>
                  <a:pt x="417" y="321"/>
                </a:cubicBezTo>
                <a:cubicBezTo>
                  <a:pt x="447" y="321"/>
                  <a:pt x="470" y="355"/>
                  <a:pt x="470" y="398"/>
                </a:cubicBezTo>
                <a:cubicBezTo>
                  <a:pt x="470" y="442"/>
                  <a:pt x="447" y="476"/>
                  <a:pt x="417" y="476"/>
                </a:cubicBezTo>
                <a:close/>
                <a:moveTo>
                  <a:pt x="417" y="335"/>
                </a:moveTo>
                <a:cubicBezTo>
                  <a:pt x="396" y="335"/>
                  <a:pt x="379" y="364"/>
                  <a:pt x="379" y="398"/>
                </a:cubicBezTo>
                <a:cubicBezTo>
                  <a:pt x="379" y="433"/>
                  <a:pt x="396" y="462"/>
                  <a:pt x="417" y="462"/>
                </a:cubicBezTo>
                <a:cubicBezTo>
                  <a:pt x="438" y="462"/>
                  <a:pt x="456" y="433"/>
                  <a:pt x="456" y="398"/>
                </a:cubicBezTo>
                <a:cubicBezTo>
                  <a:pt x="456" y="364"/>
                  <a:pt x="438" y="335"/>
                  <a:pt x="417" y="335"/>
                </a:cubicBezTo>
                <a:close/>
                <a:moveTo>
                  <a:pt x="268" y="472"/>
                </a:moveTo>
                <a:cubicBezTo>
                  <a:pt x="423" y="198"/>
                  <a:pt x="423" y="198"/>
                  <a:pt x="423" y="198"/>
                </a:cubicBezTo>
                <a:cubicBezTo>
                  <a:pt x="425" y="194"/>
                  <a:pt x="424" y="190"/>
                  <a:pt x="421" y="188"/>
                </a:cubicBezTo>
                <a:cubicBezTo>
                  <a:pt x="417" y="186"/>
                  <a:pt x="413" y="187"/>
                  <a:pt x="411" y="191"/>
                </a:cubicBezTo>
                <a:cubicBezTo>
                  <a:pt x="256" y="466"/>
                  <a:pt x="256" y="466"/>
                  <a:pt x="256" y="466"/>
                </a:cubicBezTo>
                <a:cubicBezTo>
                  <a:pt x="254" y="469"/>
                  <a:pt x="255" y="473"/>
                  <a:pt x="258" y="475"/>
                </a:cubicBezTo>
                <a:cubicBezTo>
                  <a:pt x="259" y="476"/>
                  <a:pt x="261" y="476"/>
                  <a:pt x="262" y="476"/>
                </a:cubicBezTo>
                <a:cubicBezTo>
                  <a:pt x="264" y="476"/>
                  <a:pt x="266" y="475"/>
                  <a:pt x="268" y="472"/>
                </a:cubicBezTo>
                <a:close/>
                <a:moveTo>
                  <a:pt x="413" y="662"/>
                </a:moveTo>
                <a:cubicBezTo>
                  <a:pt x="412" y="662"/>
                  <a:pt x="411" y="662"/>
                  <a:pt x="410" y="661"/>
                </a:cubicBezTo>
                <a:cubicBezTo>
                  <a:pt x="339" y="626"/>
                  <a:pt x="339" y="626"/>
                  <a:pt x="339" y="626"/>
                </a:cubicBezTo>
                <a:cubicBezTo>
                  <a:pt x="269" y="661"/>
                  <a:pt x="269" y="661"/>
                  <a:pt x="269" y="661"/>
                </a:cubicBezTo>
                <a:cubicBezTo>
                  <a:pt x="266" y="663"/>
                  <a:pt x="262" y="662"/>
                  <a:pt x="260" y="659"/>
                </a:cubicBezTo>
                <a:cubicBezTo>
                  <a:pt x="212" y="597"/>
                  <a:pt x="212" y="597"/>
                  <a:pt x="212" y="597"/>
                </a:cubicBezTo>
                <a:cubicBezTo>
                  <a:pt x="133" y="598"/>
                  <a:pt x="133" y="598"/>
                  <a:pt x="133" y="598"/>
                </a:cubicBezTo>
                <a:cubicBezTo>
                  <a:pt x="129" y="598"/>
                  <a:pt x="126" y="596"/>
                  <a:pt x="126" y="592"/>
                </a:cubicBezTo>
                <a:cubicBezTo>
                  <a:pt x="109" y="515"/>
                  <a:pt x="109" y="515"/>
                  <a:pt x="109" y="515"/>
                </a:cubicBezTo>
                <a:cubicBezTo>
                  <a:pt x="38" y="482"/>
                  <a:pt x="38" y="482"/>
                  <a:pt x="38" y="482"/>
                </a:cubicBezTo>
                <a:cubicBezTo>
                  <a:pt x="35" y="480"/>
                  <a:pt x="33" y="477"/>
                  <a:pt x="34" y="474"/>
                </a:cubicBezTo>
                <a:cubicBezTo>
                  <a:pt x="52" y="397"/>
                  <a:pt x="52" y="397"/>
                  <a:pt x="52" y="397"/>
                </a:cubicBezTo>
                <a:cubicBezTo>
                  <a:pt x="2" y="336"/>
                  <a:pt x="2" y="336"/>
                  <a:pt x="2" y="336"/>
                </a:cubicBezTo>
                <a:cubicBezTo>
                  <a:pt x="0" y="333"/>
                  <a:pt x="0" y="330"/>
                  <a:pt x="2" y="327"/>
                </a:cubicBezTo>
                <a:cubicBezTo>
                  <a:pt x="52" y="266"/>
                  <a:pt x="52" y="266"/>
                  <a:pt x="52" y="266"/>
                </a:cubicBezTo>
                <a:cubicBezTo>
                  <a:pt x="34" y="189"/>
                  <a:pt x="34" y="189"/>
                  <a:pt x="34" y="189"/>
                </a:cubicBezTo>
                <a:cubicBezTo>
                  <a:pt x="33" y="186"/>
                  <a:pt x="35" y="183"/>
                  <a:pt x="38" y="181"/>
                </a:cubicBezTo>
                <a:cubicBezTo>
                  <a:pt x="109" y="148"/>
                  <a:pt x="109" y="148"/>
                  <a:pt x="109" y="148"/>
                </a:cubicBezTo>
                <a:cubicBezTo>
                  <a:pt x="126" y="71"/>
                  <a:pt x="126" y="71"/>
                  <a:pt x="126" y="71"/>
                </a:cubicBezTo>
                <a:cubicBezTo>
                  <a:pt x="126" y="68"/>
                  <a:pt x="129" y="65"/>
                  <a:pt x="133" y="65"/>
                </a:cubicBezTo>
                <a:cubicBezTo>
                  <a:pt x="212" y="66"/>
                  <a:pt x="212" y="66"/>
                  <a:pt x="212" y="66"/>
                </a:cubicBezTo>
                <a:cubicBezTo>
                  <a:pt x="260" y="4"/>
                  <a:pt x="260" y="4"/>
                  <a:pt x="260" y="4"/>
                </a:cubicBezTo>
                <a:cubicBezTo>
                  <a:pt x="262" y="1"/>
                  <a:pt x="266" y="0"/>
                  <a:pt x="269" y="2"/>
                </a:cubicBezTo>
                <a:cubicBezTo>
                  <a:pt x="339" y="37"/>
                  <a:pt x="339" y="37"/>
                  <a:pt x="339" y="37"/>
                </a:cubicBezTo>
                <a:cubicBezTo>
                  <a:pt x="410" y="2"/>
                  <a:pt x="410" y="2"/>
                  <a:pt x="410" y="2"/>
                </a:cubicBezTo>
                <a:cubicBezTo>
                  <a:pt x="413" y="0"/>
                  <a:pt x="417" y="1"/>
                  <a:pt x="419" y="4"/>
                </a:cubicBezTo>
                <a:cubicBezTo>
                  <a:pt x="467" y="66"/>
                  <a:pt x="467" y="66"/>
                  <a:pt x="467" y="66"/>
                </a:cubicBezTo>
                <a:cubicBezTo>
                  <a:pt x="546" y="65"/>
                  <a:pt x="546" y="65"/>
                  <a:pt x="546" y="65"/>
                </a:cubicBezTo>
                <a:cubicBezTo>
                  <a:pt x="549" y="65"/>
                  <a:pt x="552" y="68"/>
                  <a:pt x="553" y="71"/>
                </a:cubicBezTo>
                <a:cubicBezTo>
                  <a:pt x="570" y="148"/>
                  <a:pt x="570" y="148"/>
                  <a:pt x="570" y="148"/>
                </a:cubicBezTo>
                <a:cubicBezTo>
                  <a:pt x="641" y="181"/>
                  <a:pt x="641" y="181"/>
                  <a:pt x="641" y="181"/>
                </a:cubicBezTo>
                <a:cubicBezTo>
                  <a:pt x="644" y="183"/>
                  <a:pt x="646" y="186"/>
                  <a:pt x="645" y="189"/>
                </a:cubicBezTo>
                <a:cubicBezTo>
                  <a:pt x="626" y="266"/>
                  <a:pt x="626" y="266"/>
                  <a:pt x="626" y="266"/>
                </a:cubicBezTo>
                <a:cubicBezTo>
                  <a:pt x="677" y="327"/>
                  <a:pt x="677" y="327"/>
                  <a:pt x="677" y="327"/>
                </a:cubicBezTo>
                <a:cubicBezTo>
                  <a:pt x="679" y="330"/>
                  <a:pt x="679" y="333"/>
                  <a:pt x="677" y="336"/>
                </a:cubicBezTo>
                <a:cubicBezTo>
                  <a:pt x="626" y="397"/>
                  <a:pt x="626" y="397"/>
                  <a:pt x="626" y="397"/>
                </a:cubicBezTo>
                <a:cubicBezTo>
                  <a:pt x="645" y="474"/>
                  <a:pt x="645" y="474"/>
                  <a:pt x="645" y="474"/>
                </a:cubicBezTo>
                <a:cubicBezTo>
                  <a:pt x="646" y="477"/>
                  <a:pt x="644" y="480"/>
                  <a:pt x="641" y="482"/>
                </a:cubicBezTo>
                <a:cubicBezTo>
                  <a:pt x="570" y="515"/>
                  <a:pt x="570" y="515"/>
                  <a:pt x="570" y="515"/>
                </a:cubicBezTo>
                <a:cubicBezTo>
                  <a:pt x="553" y="592"/>
                  <a:pt x="553" y="592"/>
                  <a:pt x="553" y="592"/>
                </a:cubicBezTo>
                <a:cubicBezTo>
                  <a:pt x="552" y="596"/>
                  <a:pt x="550" y="598"/>
                  <a:pt x="546" y="598"/>
                </a:cubicBezTo>
                <a:cubicBezTo>
                  <a:pt x="546" y="598"/>
                  <a:pt x="546" y="598"/>
                  <a:pt x="546" y="598"/>
                </a:cubicBezTo>
                <a:cubicBezTo>
                  <a:pt x="467" y="597"/>
                  <a:pt x="467" y="597"/>
                  <a:pt x="467" y="597"/>
                </a:cubicBezTo>
                <a:cubicBezTo>
                  <a:pt x="419" y="659"/>
                  <a:pt x="419" y="659"/>
                  <a:pt x="419" y="659"/>
                </a:cubicBezTo>
                <a:cubicBezTo>
                  <a:pt x="417" y="661"/>
                  <a:pt x="415" y="662"/>
                  <a:pt x="413" y="662"/>
                </a:cubicBezTo>
                <a:close/>
                <a:moveTo>
                  <a:pt x="215" y="583"/>
                </a:moveTo>
                <a:cubicBezTo>
                  <a:pt x="217" y="583"/>
                  <a:pt x="219" y="584"/>
                  <a:pt x="221" y="585"/>
                </a:cubicBezTo>
                <a:cubicBezTo>
                  <a:pt x="268" y="646"/>
                  <a:pt x="268" y="646"/>
                  <a:pt x="268" y="646"/>
                </a:cubicBezTo>
                <a:cubicBezTo>
                  <a:pt x="336" y="612"/>
                  <a:pt x="336" y="612"/>
                  <a:pt x="336" y="612"/>
                </a:cubicBezTo>
                <a:cubicBezTo>
                  <a:pt x="338" y="611"/>
                  <a:pt x="341" y="611"/>
                  <a:pt x="343" y="612"/>
                </a:cubicBezTo>
                <a:cubicBezTo>
                  <a:pt x="411" y="646"/>
                  <a:pt x="411" y="646"/>
                  <a:pt x="411" y="646"/>
                </a:cubicBezTo>
                <a:cubicBezTo>
                  <a:pt x="458" y="585"/>
                  <a:pt x="458" y="585"/>
                  <a:pt x="458" y="585"/>
                </a:cubicBezTo>
                <a:cubicBezTo>
                  <a:pt x="460" y="584"/>
                  <a:pt x="461" y="583"/>
                  <a:pt x="464" y="583"/>
                </a:cubicBezTo>
                <a:cubicBezTo>
                  <a:pt x="541" y="584"/>
                  <a:pt x="541" y="584"/>
                  <a:pt x="541" y="584"/>
                </a:cubicBezTo>
                <a:cubicBezTo>
                  <a:pt x="557" y="509"/>
                  <a:pt x="557" y="509"/>
                  <a:pt x="557" y="509"/>
                </a:cubicBezTo>
                <a:cubicBezTo>
                  <a:pt x="557" y="507"/>
                  <a:pt x="559" y="505"/>
                  <a:pt x="561" y="504"/>
                </a:cubicBezTo>
                <a:cubicBezTo>
                  <a:pt x="630" y="472"/>
                  <a:pt x="630" y="472"/>
                  <a:pt x="630" y="472"/>
                </a:cubicBezTo>
                <a:cubicBezTo>
                  <a:pt x="612" y="397"/>
                  <a:pt x="612" y="397"/>
                  <a:pt x="612" y="397"/>
                </a:cubicBezTo>
                <a:cubicBezTo>
                  <a:pt x="611" y="395"/>
                  <a:pt x="612" y="393"/>
                  <a:pt x="613" y="391"/>
                </a:cubicBezTo>
                <a:cubicBezTo>
                  <a:pt x="662" y="332"/>
                  <a:pt x="662" y="332"/>
                  <a:pt x="662" y="332"/>
                </a:cubicBezTo>
                <a:cubicBezTo>
                  <a:pt x="613" y="272"/>
                  <a:pt x="613" y="272"/>
                  <a:pt x="613" y="272"/>
                </a:cubicBezTo>
                <a:cubicBezTo>
                  <a:pt x="612" y="271"/>
                  <a:pt x="611" y="268"/>
                  <a:pt x="612" y="266"/>
                </a:cubicBezTo>
                <a:cubicBezTo>
                  <a:pt x="630" y="192"/>
                  <a:pt x="630" y="192"/>
                  <a:pt x="630" y="192"/>
                </a:cubicBezTo>
                <a:cubicBezTo>
                  <a:pt x="561" y="159"/>
                  <a:pt x="561" y="159"/>
                  <a:pt x="561" y="159"/>
                </a:cubicBezTo>
                <a:cubicBezTo>
                  <a:pt x="559" y="158"/>
                  <a:pt x="557" y="157"/>
                  <a:pt x="557" y="154"/>
                </a:cubicBezTo>
                <a:cubicBezTo>
                  <a:pt x="541" y="79"/>
                  <a:pt x="541" y="79"/>
                  <a:pt x="541" y="79"/>
                </a:cubicBezTo>
                <a:cubicBezTo>
                  <a:pt x="464" y="80"/>
                  <a:pt x="464" y="80"/>
                  <a:pt x="464" y="80"/>
                </a:cubicBezTo>
                <a:cubicBezTo>
                  <a:pt x="462" y="80"/>
                  <a:pt x="460" y="79"/>
                  <a:pt x="458" y="78"/>
                </a:cubicBezTo>
                <a:cubicBezTo>
                  <a:pt x="411" y="17"/>
                  <a:pt x="411" y="17"/>
                  <a:pt x="411" y="17"/>
                </a:cubicBezTo>
                <a:cubicBezTo>
                  <a:pt x="343" y="51"/>
                  <a:pt x="343" y="51"/>
                  <a:pt x="343" y="51"/>
                </a:cubicBezTo>
                <a:cubicBezTo>
                  <a:pt x="341" y="52"/>
                  <a:pt x="338" y="52"/>
                  <a:pt x="336" y="51"/>
                </a:cubicBezTo>
                <a:cubicBezTo>
                  <a:pt x="268" y="17"/>
                  <a:pt x="268" y="17"/>
                  <a:pt x="268" y="17"/>
                </a:cubicBezTo>
                <a:cubicBezTo>
                  <a:pt x="221" y="78"/>
                  <a:pt x="221" y="78"/>
                  <a:pt x="221" y="78"/>
                </a:cubicBezTo>
                <a:cubicBezTo>
                  <a:pt x="219" y="79"/>
                  <a:pt x="217" y="80"/>
                  <a:pt x="215" y="80"/>
                </a:cubicBezTo>
                <a:cubicBezTo>
                  <a:pt x="215" y="80"/>
                  <a:pt x="215" y="80"/>
                  <a:pt x="215" y="80"/>
                </a:cubicBezTo>
                <a:cubicBezTo>
                  <a:pt x="138" y="79"/>
                  <a:pt x="138" y="79"/>
                  <a:pt x="138" y="79"/>
                </a:cubicBezTo>
                <a:cubicBezTo>
                  <a:pt x="122" y="154"/>
                  <a:pt x="122" y="154"/>
                  <a:pt x="122" y="154"/>
                </a:cubicBezTo>
                <a:cubicBezTo>
                  <a:pt x="122" y="157"/>
                  <a:pt x="120" y="158"/>
                  <a:pt x="118" y="159"/>
                </a:cubicBezTo>
                <a:cubicBezTo>
                  <a:pt x="49" y="192"/>
                  <a:pt x="49" y="192"/>
                  <a:pt x="49" y="192"/>
                </a:cubicBezTo>
                <a:cubicBezTo>
                  <a:pt x="67" y="266"/>
                  <a:pt x="67" y="266"/>
                  <a:pt x="67" y="266"/>
                </a:cubicBezTo>
                <a:cubicBezTo>
                  <a:pt x="67" y="268"/>
                  <a:pt x="67" y="271"/>
                  <a:pt x="65" y="272"/>
                </a:cubicBezTo>
                <a:cubicBezTo>
                  <a:pt x="17" y="332"/>
                  <a:pt x="17" y="332"/>
                  <a:pt x="17" y="332"/>
                </a:cubicBezTo>
                <a:cubicBezTo>
                  <a:pt x="65" y="391"/>
                  <a:pt x="65" y="391"/>
                  <a:pt x="65" y="391"/>
                </a:cubicBezTo>
                <a:cubicBezTo>
                  <a:pt x="67" y="393"/>
                  <a:pt x="67" y="395"/>
                  <a:pt x="67" y="397"/>
                </a:cubicBezTo>
                <a:cubicBezTo>
                  <a:pt x="49" y="472"/>
                  <a:pt x="49" y="472"/>
                  <a:pt x="49" y="472"/>
                </a:cubicBezTo>
                <a:cubicBezTo>
                  <a:pt x="118" y="504"/>
                  <a:pt x="118" y="504"/>
                  <a:pt x="118" y="504"/>
                </a:cubicBezTo>
                <a:cubicBezTo>
                  <a:pt x="120" y="505"/>
                  <a:pt x="122" y="507"/>
                  <a:pt x="122" y="509"/>
                </a:cubicBezTo>
                <a:cubicBezTo>
                  <a:pt x="138" y="584"/>
                  <a:pt x="138" y="584"/>
                  <a:pt x="138" y="584"/>
                </a:cubicBezTo>
                <a:cubicBezTo>
                  <a:pt x="215" y="583"/>
                  <a:pt x="215" y="583"/>
                  <a:pt x="215" y="583"/>
                </a:cubicBezTo>
                <a:cubicBezTo>
                  <a:pt x="215" y="583"/>
                  <a:pt x="215" y="583"/>
                  <a:pt x="215" y="58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1" name="Oval 6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3" name="Freeform 130"/>
          <p:cNvSpPr>
            <a:spLocks noEditPoints="1"/>
          </p:cNvSpPr>
          <p:nvPr/>
        </p:nvSpPr>
        <p:spPr bwMode="auto">
          <a:xfrm>
            <a:off x="4829507" y="1849748"/>
            <a:ext cx="896907" cy="396406"/>
          </a:xfrm>
          <a:custGeom>
            <a:avLst/>
            <a:gdLst>
              <a:gd name="T0" fmla="*/ 869 w 869"/>
              <a:gd name="T1" fmla="*/ 6 h 384"/>
              <a:gd name="T2" fmla="*/ 868 w 869"/>
              <a:gd name="T3" fmla="*/ 4 h 384"/>
              <a:gd name="T4" fmla="*/ 868 w 869"/>
              <a:gd name="T5" fmla="*/ 3 h 384"/>
              <a:gd name="T6" fmla="*/ 867 w 869"/>
              <a:gd name="T7" fmla="*/ 2 h 384"/>
              <a:gd name="T8" fmla="*/ 866 w 869"/>
              <a:gd name="T9" fmla="*/ 2 h 384"/>
              <a:gd name="T10" fmla="*/ 865 w 869"/>
              <a:gd name="T11" fmla="*/ 1 h 384"/>
              <a:gd name="T12" fmla="*/ 864 w 869"/>
              <a:gd name="T13" fmla="*/ 0 h 384"/>
              <a:gd name="T14" fmla="*/ 863 w 869"/>
              <a:gd name="T15" fmla="*/ 0 h 384"/>
              <a:gd name="T16" fmla="*/ 862 w 869"/>
              <a:gd name="T17" fmla="*/ 0 h 384"/>
              <a:gd name="T18" fmla="*/ 263 w 869"/>
              <a:gd name="T19" fmla="*/ 0 h 384"/>
              <a:gd name="T20" fmla="*/ 261 w 869"/>
              <a:gd name="T21" fmla="*/ 0 h 384"/>
              <a:gd name="T22" fmla="*/ 260 w 869"/>
              <a:gd name="T23" fmla="*/ 0 h 384"/>
              <a:gd name="T24" fmla="*/ 259 w 869"/>
              <a:gd name="T25" fmla="*/ 1 h 384"/>
              <a:gd name="T26" fmla="*/ 258 w 869"/>
              <a:gd name="T27" fmla="*/ 2 h 384"/>
              <a:gd name="T28" fmla="*/ 258 w 869"/>
              <a:gd name="T29" fmla="*/ 2 h 384"/>
              <a:gd name="T30" fmla="*/ 257 w 869"/>
              <a:gd name="T31" fmla="*/ 3 h 384"/>
              <a:gd name="T32" fmla="*/ 256 w 869"/>
              <a:gd name="T33" fmla="*/ 4 h 384"/>
              <a:gd name="T34" fmla="*/ 256 w 869"/>
              <a:gd name="T35" fmla="*/ 6 h 384"/>
              <a:gd name="T36" fmla="*/ 256 w 869"/>
              <a:gd name="T37" fmla="*/ 7 h 384"/>
              <a:gd name="T38" fmla="*/ 263 w 869"/>
              <a:gd name="T39" fmla="*/ 384 h 384"/>
              <a:gd name="T40" fmla="*/ 869 w 869"/>
              <a:gd name="T41" fmla="*/ 377 h 384"/>
              <a:gd name="T42" fmla="*/ 869 w 869"/>
              <a:gd name="T43" fmla="*/ 6 h 384"/>
              <a:gd name="T44" fmla="*/ 442 w 869"/>
              <a:gd name="T45" fmla="*/ 169 h 384"/>
              <a:gd name="T46" fmla="*/ 270 w 869"/>
              <a:gd name="T47" fmla="*/ 22 h 384"/>
              <a:gd name="T48" fmla="*/ 843 w 869"/>
              <a:gd name="T49" fmla="*/ 14 h 384"/>
              <a:gd name="T50" fmla="*/ 515 w 869"/>
              <a:gd name="T51" fmla="*/ 214 h 384"/>
              <a:gd name="T52" fmla="*/ 855 w 869"/>
              <a:gd name="T53" fmla="*/ 22 h 384"/>
              <a:gd name="T54" fmla="*/ 683 w 869"/>
              <a:gd name="T55" fmla="*/ 168 h 384"/>
              <a:gd name="T56" fmla="*/ 270 w 869"/>
              <a:gd name="T57" fmla="*/ 370 h 384"/>
              <a:gd name="T58" fmla="*/ 453 w 869"/>
              <a:gd name="T59" fmla="*/ 178 h 384"/>
              <a:gd name="T60" fmla="*/ 561 w 869"/>
              <a:gd name="T61" fmla="*/ 244 h 384"/>
              <a:gd name="T62" fmla="*/ 672 w 869"/>
              <a:gd name="T63" fmla="*/ 177 h 384"/>
              <a:gd name="T64" fmla="*/ 855 w 869"/>
              <a:gd name="T65" fmla="*/ 370 h 384"/>
              <a:gd name="T66" fmla="*/ 204 w 869"/>
              <a:gd name="T67" fmla="*/ 7 h 384"/>
              <a:gd name="T68" fmla="*/ 7 w 869"/>
              <a:gd name="T69" fmla="*/ 14 h 384"/>
              <a:gd name="T70" fmla="*/ 7 w 869"/>
              <a:gd name="T71" fmla="*/ 0 h 384"/>
              <a:gd name="T72" fmla="*/ 204 w 869"/>
              <a:gd name="T73" fmla="*/ 7 h 384"/>
              <a:gd name="T74" fmla="*/ 197 w 869"/>
              <a:gd name="T75" fmla="*/ 95 h 384"/>
              <a:gd name="T76" fmla="*/ 58 w 869"/>
              <a:gd name="T77" fmla="*/ 88 h 384"/>
              <a:gd name="T78" fmla="*/ 197 w 869"/>
              <a:gd name="T79" fmla="*/ 81 h 384"/>
              <a:gd name="T80" fmla="*/ 204 w 869"/>
              <a:gd name="T81" fmla="*/ 169 h 384"/>
              <a:gd name="T82" fmla="*/ 142 w 869"/>
              <a:gd name="T83" fmla="*/ 176 h 384"/>
              <a:gd name="T84" fmla="*/ 142 w 869"/>
              <a:gd name="T85" fmla="*/ 162 h 384"/>
              <a:gd name="T86" fmla="*/ 204 w 869"/>
              <a:gd name="T87" fmla="*/ 16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9" h="384">
                <a:moveTo>
                  <a:pt x="869" y="6"/>
                </a:moveTo>
                <a:cubicBezTo>
                  <a:pt x="869" y="6"/>
                  <a:pt x="869" y="6"/>
                  <a:pt x="869" y="6"/>
                </a:cubicBezTo>
                <a:cubicBezTo>
                  <a:pt x="869" y="6"/>
                  <a:pt x="869" y="5"/>
                  <a:pt x="869" y="5"/>
                </a:cubicBezTo>
                <a:cubicBezTo>
                  <a:pt x="868" y="5"/>
                  <a:pt x="868" y="5"/>
                  <a:pt x="868" y="4"/>
                </a:cubicBezTo>
                <a:cubicBezTo>
                  <a:pt x="868" y="4"/>
                  <a:pt x="868" y="4"/>
                  <a:pt x="868" y="4"/>
                </a:cubicBezTo>
                <a:cubicBezTo>
                  <a:pt x="868" y="4"/>
                  <a:pt x="868" y="3"/>
                  <a:pt x="868" y="3"/>
                </a:cubicBezTo>
                <a:cubicBezTo>
                  <a:pt x="868" y="3"/>
                  <a:pt x="867" y="3"/>
                  <a:pt x="867" y="3"/>
                </a:cubicBezTo>
                <a:cubicBezTo>
                  <a:pt x="867" y="3"/>
                  <a:pt x="867" y="2"/>
                  <a:pt x="867" y="2"/>
                </a:cubicBezTo>
                <a:cubicBezTo>
                  <a:pt x="867" y="2"/>
                  <a:pt x="867" y="2"/>
                  <a:pt x="867" y="2"/>
                </a:cubicBezTo>
                <a:cubicBezTo>
                  <a:pt x="867" y="2"/>
                  <a:pt x="867" y="2"/>
                  <a:pt x="866" y="2"/>
                </a:cubicBezTo>
                <a:cubicBezTo>
                  <a:pt x="866" y="1"/>
                  <a:pt x="866" y="1"/>
                  <a:pt x="866" y="1"/>
                </a:cubicBezTo>
                <a:cubicBezTo>
                  <a:pt x="866" y="1"/>
                  <a:pt x="865" y="1"/>
                  <a:pt x="865" y="1"/>
                </a:cubicBezTo>
                <a:cubicBezTo>
                  <a:pt x="865" y="1"/>
                  <a:pt x="865" y="1"/>
                  <a:pt x="865" y="1"/>
                </a:cubicBezTo>
                <a:cubicBezTo>
                  <a:pt x="864" y="0"/>
                  <a:pt x="864" y="0"/>
                  <a:pt x="864" y="0"/>
                </a:cubicBezTo>
                <a:cubicBezTo>
                  <a:pt x="864" y="0"/>
                  <a:pt x="864" y="0"/>
                  <a:pt x="863" y="0"/>
                </a:cubicBezTo>
                <a:cubicBezTo>
                  <a:pt x="863" y="0"/>
                  <a:pt x="863" y="0"/>
                  <a:pt x="863" y="0"/>
                </a:cubicBezTo>
                <a:cubicBezTo>
                  <a:pt x="863" y="0"/>
                  <a:pt x="862" y="0"/>
                  <a:pt x="862" y="0"/>
                </a:cubicBezTo>
                <a:cubicBezTo>
                  <a:pt x="862" y="0"/>
                  <a:pt x="862" y="0"/>
                  <a:pt x="862" y="0"/>
                </a:cubicBezTo>
                <a:cubicBezTo>
                  <a:pt x="263" y="0"/>
                  <a:pt x="263" y="0"/>
                  <a:pt x="263" y="0"/>
                </a:cubicBezTo>
                <a:cubicBezTo>
                  <a:pt x="263" y="0"/>
                  <a:pt x="263" y="0"/>
                  <a:pt x="263" y="0"/>
                </a:cubicBezTo>
                <a:cubicBezTo>
                  <a:pt x="262" y="0"/>
                  <a:pt x="262" y="0"/>
                  <a:pt x="262" y="0"/>
                </a:cubicBezTo>
                <a:cubicBezTo>
                  <a:pt x="262" y="0"/>
                  <a:pt x="261" y="0"/>
                  <a:pt x="261" y="0"/>
                </a:cubicBezTo>
                <a:cubicBezTo>
                  <a:pt x="261" y="0"/>
                  <a:pt x="261" y="0"/>
                  <a:pt x="261" y="0"/>
                </a:cubicBezTo>
                <a:cubicBezTo>
                  <a:pt x="260" y="0"/>
                  <a:pt x="260" y="0"/>
                  <a:pt x="260" y="0"/>
                </a:cubicBezTo>
                <a:cubicBezTo>
                  <a:pt x="260" y="1"/>
                  <a:pt x="260" y="1"/>
                  <a:pt x="259" y="1"/>
                </a:cubicBezTo>
                <a:cubicBezTo>
                  <a:pt x="259" y="1"/>
                  <a:pt x="259" y="1"/>
                  <a:pt x="259" y="1"/>
                </a:cubicBezTo>
                <a:cubicBezTo>
                  <a:pt x="259" y="1"/>
                  <a:pt x="258" y="1"/>
                  <a:pt x="258" y="2"/>
                </a:cubicBezTo>
                <a:cubicBezTo>
                  <a:pt x="258" y="2"/>
                  <a:pt x="258" y="2"/>
                  <a:pt x="258" y="2"/>
                </a:cubicBezTo>
                <a:cubicBezTo>
                  <a:pt x="258" y="2"/>
                  <a:pt x="258" y="2"/>
                  <a:pt x="258" y="2"/>
                </a:cubicBezTo>
                <a:cubicBezTo>
                  <a:pt x="258" y="2"/>
                  <a:pt x="258" y="2"/>
                  <a:pt x="258" y="2"/>
                </a:cubicBezTo>
                <a:cubicBezTo>
                  <a:pt x="257" y="2"/>
                  <a:pt x="257" y="3"/>
                  <a:pt x="257" y="3"/>
                </a:cubicBezTo>
                <a:cubicBezTo>
                  <a:pt x="257" y="3"/>
                  <a:pt x="257" y="3"/>
                  <a:pt x="257" y="3"/>
                </a:cubicBezTo>
                <a:cubicBezTo>
                  <a:pt x="257" y="3"/>
                  <a:pt x="257" y="4"/>
                  <a:pt x="257" y="4"/>
                </a:cubicBezTo>
                <a:cubicBezTo>
                  <a:pt x="257" y="4"/>
                  <a:pt x="256" y="4"/>
                  <a:pt x="256" y="4"/>
                </a:cubicBezTo>
                <a:cubicBezTo>
                  <a:pt x="256" y="5"/>
                  <a:pt x="256" y="5"/>
                  <a:pt x="256" y="5"/>
                </a:cubicBezTo>
                <a:cubicBezTo>
                  <a:pt x="256" y="5"/>
                  <a:pt x="256" y="6"/>
                  <a:pt x="256" y="6"/>
                </a:cubicBezTo>
                <a:cubicBezTo>
                  <a:pt x="256" y="6"/>
                  <a:pt x="256" y="6"/>
                  <a:pt x="256" y="6"/>
                </a:cubicBezTo>
                <a:cubicBezTo>
                  <a:pt x="256" y="7"/>
                  <a:pt x="256" y="7"/>
                  <a:pt x="256" y="7"/>
                </a:cubicBezTo>
                <a:cubicBezTo>
                  <a:pt x="256" y="377"/>
                  <a:pt x="256" y="377"/>
                  <a:pt x="256" y="377"/>
                </a:cubicBezTo>
                <a:cubicBezTo>
                  <a:pt x="256" y="380"/>
                  <a:pt x="259" y="384"/>
                  <a:pt x="263" y="384"/>
                </a:cubicBezTo>
                <a:cubicBezTo>
                  <a:pt x="862" y="384"/>
                  <a:pt x="862" y="384"/>
                  <a:pt x="862" y="384"/>
                </a:cubicBezTo>
                <a:cubicBezTo>
                  <a:pt x="866" y="384"/>
                  <a:pt x="869" y="380"/>
                  <a:pt x="869" y="377"/>
                </a:cubicBezTo>
                <a:cubicBezTo>
                  <a:pt x="869" y="7"/>
                  <a:pt x="869" y="7"/>
                  <a:pt x="869" y="7"/>
                </a:cubicBezTo>
                <a:cubicBezTo>
                  <a:pt x="869" y="7"/>
                  <a:pt x="869" y="7"/>
                  <a:pt x="869" y="6"/>
                </a:cubicBezTo>
                <a:close/>
                <a:moveTo>
                  <a:pt x="270" y="22"/>
                </a:moveTo>
                <a:cubicBezTo>
                  <a:pt x="442" y="169"/>
                  <a:pt x="442" y="169"/>
                  <a:pt x="442" y="169"/>
                </a:cubicBezTo>
                <a:cubicBezTo>
                  <a:pt x="270" y="315"/>
                  <a:pt x="270" y="315"/>
                  <a:pt x="270" y="315"/>
                </a:cubicBezTo>
                <a:lnTo>
                  <a:pt x="270" y="22"/>
                </a:lnTo>
                <a:close/>
                <a:moveTo>
                  <a:pt x="282" y="14"/>
                </a:moveTo>
                <a:cubicBezTo>
                  <a:pt x="843" y="14"/>
                  <a:pt x="843" y="14"/>
                  <a:pt x="843" y="14"/>
                </a:cubicBezTo>
                <a:cubicBezTo>
                  <a:pt x="607" y="214"/>
                  <a:pt x="607" y="214"/>
                  <a:pt x="607" y="214"/>
                </a:cubicBezTo>
                <a:cubicBezTo>
                  <a:pt x="582" y="235"/>
                  <a:pt x="541" y="235"/>
                  <a:pt x="515" y="214"/>
                </a:cubicBezTo>
                <a:lnTo>
                  <a:pt x="282" y="14"/>
                </a:lnTo>
                <a:close/>
                <a:moveTo>
                  <a:pt x="855" y="22"/>
                </a:moveTo>
                <a:cubicBezTo>
                  <a:pt x="855" y="315"/>
                  <a:pt x="855" y="315"/>
                  <a:pt x="855" y="315"/>
                </a:cubicBezTo>
                <a:cubicBezTo>
                  <a:pt x="683" y="168"/>
                  <a:pt x="683" y="168"/>
                  <a:pt x="683" y="168"/>
                </a:cubicBezTo>
                <a:lnTo>
                  <a:pt x="855" y="22"/>
                </a:lnTo>
                <a:close/>
                <a:moveTo>
                  <a:pt x="270" y="370"/>
                </a:moveTo>
                <a:cubicBezTo>
                  <a:pt x="270" y="333"/>
                  <a:pt x="270" y="333"/>
                  <a:pt x="270" y="333"/>
                </a:cubicBezTo>
                <a:cubicBezTo>
                  <a:pt x="453" y="178"/>
                  <a:pt x="453" y="178"/>
                  <a:pt x="453" y="178"/>
                </a:cubicBezTo>
                <a:cubicBezTo>
                  <a:pt x="506" y="224"/>
                  <a:pt x="506" y="224"/>
                  <a:pt x="506" y="224"/>
                </a:cubicBezTo>
                <a:cubicBezTo>
                  <a:pt x="521" y="237"/>
                  <a:pt x="541" y="244"/>
                  <a:pt x="561" y="244"/>
                </a:cubicBezTo>
                <a:cubicBezTo>
                  <a:pt x="581" y="244"/>
                  <a:pt x="601" y="237"/>
                  <a:pt x="616" y="224"/>
                </a:cubicBezTo>
                <a:cubicBezTo>
                  <a:pt x="672" y="177"/>
                  <a:pt x="672" y="177"/>
                  <a:pt x="672" y="177"/>
                </a:cubicBezTo>
                <a:cubicBezTo>
                  <a:pt x="855" y="333"/>
                  <a:pt x="855" y="333"/>
                  <a:pt x="855" y="333"/>
                </a:cubicBezTo>
                <a:cubicBezTo>
                  <a:pt x="855" y="370"/>
                  <a:pt x="855" y="370"/>
                  <a:pt x="855" y="370"/>
                </a:cubicBezTo>
                <a:lnTo>
                  <a:pt x="270" y="370"/>
                </a:lnTo>
                <a:close/>
                <a:moveTo>
                  <a:pt x="204" y="7"/>
                </a:moveTo>
                <a:cubicBezTo>
                  <a:pt x="204" y="11"/>
                  <a:pt x="201" y="14"/>
                  <a:pt x="197" y="14"/>
                </a:cubicBezTo>
                <a:cubicBezTo>
                  <a:pt x="7" y="14"/>
                  <a:pt x="7" y="14"/>
                  <a:pt x="7" y="14"/>
                </a:cubicBezTo>
                <a:cubicBezTo>
                  <a:pt x="3" y="14"/>
                  <a:pt x="0" y="11"/>
                  <a:pt x="0" y="7"/>
                </a:cubicBezTo>
                <a:cubicBezTo>
                  <a:pt x="0" y="3"/>
                  <a:pt x="3" y="0"/>
                  <a:pt x="7" y="0"/>
                </a:cubicBezTo>
                <a:cubicBezTo>
                  <a:pt x="197" y="0"/>
                  <a:pt x="197" y="0"/>
                  <a:pt x="197" y="0"/>
                </a:cubicBezTo>
                <a:cubicBezTo>
                  <a:pt x="201" y="0"/>
                  <a:pt x="204" y="3"/>
                  <a:pt x="204" y="7"/>
                </a:cubicBezTo>
                <a:close/>
                <a:moveTo>
                  <a:pt x="204" y="88"/>
                </a:moveTo>
                <a:cubicBezTo>
                  <a:pt x="204" y="92"/>
                  <a:pt x="201" y="95"/>
                  <a:pt x="197" y="95"/>
                </a:cubicBezTo>
                <a:cubicBezTo>
                  <a:pt x="65" y="95"/>
                  <a:pt x="65" y="95"/>
                  <a:pt x="65" y="95"/>
                </a:cubicBezTo>
                <a:cubicBezTo>
                  <a:pt x="61" y="95"/>
                  <a:pt x="58" y="92"/>
                  <a:pt x="58" y="88"/>
                </a:cubicBezTo>
                <a:cubicBezTo>
                  <a:pt x="58" y="84"/>
                  <a:pt x="61" y="81"/>
                  <a:pt x="65" y="81"/>
                </a:cubicBezTo>
                <a:cubicBezTo>
                  <a:pt x="197" y="81"/>
                  <a:pt x="197" y="81"/>
                  <a:pt x="197" y="81"/>
                </a:cubicBezTo>
                <a:cubicBezTo>
                  <a:pt x="201" y="81"/>
                  <a:pt x="204" y="84"/>
                  <a:pt x="204" y="88"/>
                </a:cubicBezTo>
                <a:close/>
                <a:moveTo>
                  <a:pt x="204" y="169"/>
                </a:moveTo>
                <a:cubicBezTo>
                  <a:pt x="204" y="173"/>
                  <a:pt x="201" y="176"/>
                  <a:pt x="197" y="176"/>
                </a:cubicBezTo>
                <a:cubicBezTo>
                  <a:pt x="142" y="176"/>
                  <a:pt x="142" y="176"/>
                  <a:pt x="142" y="176"/>
                </a:cubicBezTo>
                <a:cubicBezTo>
                  <a:pt x="139" y="176"/>
                  <a:pt x="135" y="173"/>
                  <a:pt x="135" y="169"/>
                </a:cubicBezTo>
                <a:cubicBezTo>
                  <a:pt x="135" y="165"/>
                  <a:pt x="139" y="162"/>
                  <a:pt x="142" y="162"/>
                </a:cubicBezTo>
                <a:cubicBezTo>
                  <a:pt x="197" y="162"/>
                  <a:pt x="197" y="162"/>
                  <a:pt x="197" y="162"/>
                </a:cubicBezTo>
                <a:cubicBezTo>
                  <a:pt x="201" y="162"/>
                  <a:pt x="204" y="165"/>
                  <a:pt x="204" y="16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0" name="Oval 6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4" name="Freeform 131"/>
          <p:cNvSpPr>
            <a:spLocks noEditPoints="1"/>
          </p:cNvSpPr>
          <p:nvPr/>
        </p:nvSpPr>
        <p:spPr bwMode="auto">
          <a:xfrm>
            <a:off x="6692711" y="1849748"/>
            <a:ext cx="632129" cy="396406"/>
          </a:xfrm>
          <a:custGeom>
            <a:avLst/>
            <a:gdLst>
              <a:gd name="T0" fmla="*/ 613 w 613"/>
              <a:gd name="T1" fmla="*/ 6 h 384"/>
              <a:gd name="T2" fmla="*/ 612 w 613"/>
              <a:gd name="T3" fmla="*/ 4 h 384"/>
              <a:gd name="T4" fmla="*/ 612 w 613"/>
              <a:gd name="T5" fmla="*/ 3 h 384"/>
              <a:gd name="T6" fmla="*/ 611 w 613"/>
              <a:gd name="T7" fmla="*/ 2 h 384"/>
              <a:gd name="T8" fmla="*/ 610 w 613"/>
              <a:gd name="T9" fmla="*/ 2 h 384"/>
              <a:gd name="T10" fmla="*/ 609 w 613"/>
              <a:gd name="T11" fmla="*/ 1 h 384"/>
              <a:gd name="T12" fmla="*/ 608 w 613"/>
              <a:gd name="T13" fmla="*/ 0 h 384"/>
              <a:gd name="T14" fmla="*/ 607 w 613"/>
              <a:gd name="T15" fmla="*/ 0 h 384"/>
              <a:gd name="T16" fmla="*/ 606 w 613"/>
              <a:gd name="T17" fmla="*/ 0 h 384"/>
              <a:gd name="T18" fmla="*/ 7 w 613"/>
              <a:gd name="T19" fmla="*/ 0 h 384"/>
              <a:gd name="T20" fmla="*/ 5 w 613"/>
              <a:gd name="T21" fmla="*/ 0 h 384"/>
              <a:gd name="T22" fmla="*/ 4 w 613"/>
              <a:gd name="T23" fmla="*/ 0 h 384"/>
              <a:gd name="T24" fmla="*/ 3 w 613"/>
              <a:gd name="T25" fmla="*/ 1 h 384"/>
              <a:gd name="T26" fmla="*/ 2 w 613"/>
              <a:gd name="T27" fmla="*/ 2 h 384"/>
              <a:gd name="T28" fmla="*/ 2 w 613"/>
              <a:gd name="T29" fmla="*/ 2 h 384"/>
              <a:gd name="T30" fmla="*/ 1 w 613"/>
              <a:gd name="T31" fmla="*/ 3 h 384"/>
              <a:gd name="T32" fmla="*/ 0 w 613"/>
              <a:gd name="T33" fmla="*/ 4 h 384"/>
              <a:gd name="T34" fmla="*/ 0 w 613"/>
              <a:gd name="T35" fmla="*/ 6 h 384"/>
              <a:gd name="T36" fmla="*/ 0 w 613"/>
              <a:gd name="T37" fmla="*/ 7 h 384"/>
              <a:gd name="T38" fmla="*/ 7 w 613"/>
              <a:gd name="T39" fmla="*/ 384 h 384"/>
              <a:gd name="T40" fmla="*/ 613 w 613"/>
              <a:gd name="T41" fmla="*/ 377 h 384"/>
              <a:gd name="T42" fmla="*/ 613 w 613"/>
              <a:gd name="T43" fmla="*/ 6 h 384"/>
              <a:gd name="T44" fmla="*/ 186 w 613"/>
              <a:gd name="T45" fmla="*/ 169 h 384"/>
              <a:gd name="T46" fmla="*/ 14 w 613"/>
              <a:gd name="T47" fmla="*/ 22 h 384"/>
              <a:gd name="T48" fmla="*/ 587 w 613"/>
              <a:gd name="T49" fmla="*/ 14 h 384"/>
              <a:gd name="T50" fmla="*/ 259 w 613"/>
              <a:gd name="T51" fmla="*/ 214 h 384"/>
              <a:gd name="T52" fmla="*/ 599 w 613"/>
              <a:gd name="T53" fmla="*/ 22 h 384"/>
              <a:gd name="T54" fmla="*/ 427 w 613"/>
              <a:gd name="T55" fmla="*/ 168 h 384"/>
              <a:gd name="T56" fmla="*/ 14 w 613"/>
              <a:gd name="T57" fmla="*/ 370 h 384"/>
              <a:gd name="T58" fmla="*/ 197 w 613"/>
              <a:gd name="T59" fmla="*/ 178 h 384"/>
              <a:gd name="T60" fmla="*/ 305 w 613"/>
              <a:gd name="T61" fmla="*/ 244 h 384"/>
              <a:gd name="T62" fmla="*/ 416 w 613"/>
              <a:gd name="T63" fmla="*/ 177 h 384"/>
              <a:gd name="T64" fmla="*/ 599 w 613"/>
              <a:gd name="T65" fmla="*/ 3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3" h="384">
                <a:moveTo>
                  <a:pt x="613" y="6"/>
                </a:moveTo>
                <a:cubicBezTo>
                  <a:pt x="613" y="6"/>
                  <a:pt x="613" y="6"/>
                  <a:pt x="613" y="6"/>
                </a:cubicBezTo>
                <a:cubicBezTo>
                  <a:pt x="613" y="6"/>
                  <a:pt x="613" y="5"/>
                  <a:pt x="613" y="5"/>
                </a:cubicBezTo>
                <a:cubicBezTo>
                  <a:pt x="612" y="5"/>
                  <a:pt x="612" y="5"/>
                  <a:pt x="612" y="4"/>
                </a:cubicBezTo>
                <a:cubicBezTo>
                  <a:pt x="612" y="4"/>
                  <a:pt x="612" y="4"/>
                  <a:pt x="612" y="4"/>
                </a:cubicBezTo>
                <a:cubicBezTo>
                  <a:pt x="612" y="4"/>
                  <a:pt x="612" y="3"/>
                  <a:pt x="612" y="3"/>
                </a:cubicBezTo>
                <a:cubicBezTo>
                  <a:pt x="612" y="3"/>
                  <a:pt x="611" y="3"/>
                  <a:pt x="611" y="3"/>
                </a:cubicBezTo>
                <a:cubicBezTo>
                  <a:pt x="611" y="3"/>
                  <a:pt x="611" y="2"/>
                  <a:pt x="611" y="2"/>
                </a:cubicBezTo>
                <a:cubicBezTo>
                  <a:pt x="611" y="2"/>
                  <a:pt x="611" y="2"/>
                  <a:pt x="611" y="2"/>
                </a:cubicBezTo>
                <a:cubicBezTo>
                  <a:pt x="611" y="2"/>
                  <a:pt x="611" y="2"/>
                  <a:pt x="610" y="2"/>
                </a:cubicBezTo>
                <a:cubicBezTo>
                  <a:pt x="610" y="1"/>
                  <a:pt x="610" y="1"/>
                  <a:pt x="610" y="1"/>
                </a:cubicBezTo>
                <a:cubicBezTo>
                  <a:pt x="610" y="1"/>
                  <a:pt x="610" y="1"/>
                  <a:pt x="609" y="1"/>
                </a:cubicBezTo>
                <a:cubicBezTo>
                  <a:pt x="609" y="1"/>
                  <a:pt x="609" y="1"/>
                  <a:pt x="609" y="1"/>
                </a:cubicBezTo>
                <a:cubicBezTo>
                  <a:pt x="609" y="0"/>
                  <a:pt x="608" y="0"/>
                  <a:pt x="608" y="0"/>
                </a:cubicBezTo>
                <a:cubicBezTo>
                  <a:pt x="608" y="0"/>
                  <a:pt x="608" y="0"/>
                  <a:pt x="607" y="0"/>
                </a:cubicBezTo>
                <a:cubicBezTo>
                  <a:pt x="607" y="0"/>
                  <a:pt x="607" y="0"/>
                  <a:pt x="607" y="0"/>
                </a:cubicBezTo>
                <a:cubicBezTo>
                  <a:pt x="607" y="0"/>
                  <a:pt x="606" y="0"/>
                  <a:pt x="606" y="0"/>
                </a:cubicBezTo>
                <a:cubicBezTo>
                  <a:pt x="606" y="0"/>
                  <a:pt x="606" y="0"/>
                  <a:pt x="606" y="0"/>
                </a:cubicBezTo>
                <a:cubicBezTo>
                  <a:pt x="7" y="0"/>
                  <a:pt x="7" y="0"/>
                  <a:pt x="7" y="0"/>
                </a:cubicBezTo>
                <a:cubicBezTo>
                  <a:pt x="7" y="0"/>
                  <a:pt x="7" y="0"/>
                  <a:pt x="7" y="0"/>
                </a:cubicBezTo>
                <a:cubicBezTo>
                  <a:pt x="6" y="0"/>
                  <a:pt x="6" y="0"/>
                  <a:pt x="6" y="0"/>
                </a:cubicBezTo>
                <a:cubicBezTo>
                  <a:pt x="6" y="0"/>
                  <a:pt x="6" y="0"/>
                  <a:pt x="5" y="0"/>
                </a:cubicBezTo>
                <a:cubicBezTo>
                  <a:pt x="5" y="0"/>
                  <a:pt x="5" y="0"/>
                  <a:pt x="5" y="0"/>
                </a:cubicBezTo>
                <a:cubicBezTo>
                  <a:pt x="4" y="0"/>
                  <a:pt x="4" y="0"/>
                  <a:pt x="4" y="0"/>
                </a:cubicBezTo>
                <a:cubicBezTo>
                  <a:pt x="4" y="1"/>
                  <a:pt x="4" y="1"/>
                  <a:pt x="3" y="1"/>
                </a:cubicBezTo>
                <a:cubicBezTo>
                  <a:pt x="3" y="1"/>
                  <a:pt x="3" y="1"/>
                  <a:pt x="3" y="1"/>
                </a:cubicBezTo>
                <a:cubicBezTo>
                  <a:pt x="3" y="1"/>
                  <a:pt x="2" y="1"/>
                  <a:pt x="2" y="2"/>
                </a:cubicBezTo>
                <a:cubicBezTo>
                  <a:pt x="2" y="2"/>
                  <a:pt x="2" y="2"/>
                  <a:pt x="2" y="2"/>
                </a:cubicBezTo>
                <a:cubicBezTo>
                  <a:pt x="2" y="2"/>
                  <a:pt x="2" y="2"/>
                  <a:pt x="2" y="2"/>
                </a:cubicBezTo>
                <a:cubicBezTo>
                  <a:pt x="2" y="2"/>
                  <a:pt x="2" y="2"/>
                  <a:pt x="2" y="2"/>
                </a:cubicBezTo>
                <a:cubicBezTo>
                  <a:pt x="2" y="2"/>
                  <a:pt x="1" y="3"/>
                  <a:pt x="1" y="3"/>
                </a:cubicBezTo>
                <a:cubicBezTo>
                  <a:pt x="1" y="3"/>
                  <a:pt x="1" y="3"/>
                  <a:pt x="1" y="3"/>
                </a:cubicBezTo>
                <a:cubicBezTo>
                  <a:pt x="1" y="3"/>
                  <a:pt x="1" y="4"/>
                  <a:pt x="1" y="4"/>
                </a:cubicBezTo>
                <a:cubicBezTo>
                  <a:pt x="1" y="4"/>
                  <a:pt x="0" y="4"/>
                  <a:pt x="0" y="4"/>
                </a:cubicBezTo>
                <a:cubicBezTo>
                  <a:pt x="0" y="5"/>
                  <a:pt x="0" y="5"/>
                  <a:pt x="0" y="5"/>
                </a:cubicBezTo>
                <a:cubicBezTo>
                  <a:pt x="0" y="5"/>
                  <a:pt x="0" y="6"/>
                  <a:pt x="0" y="6"/>
                </a:cubicBezTo>
                <a:cubicBezTo>
                  <a:pt x="0" y="6"/>
                  <a:pt x="0" y="6"/>
                  <a:pt x="0" y="6"/>
                </a:cubicBezTo>
                <a:cubicBezTo>
                  <a:pt x="0" y="7"/>
                  <a:pt x="0" y="7"/>
                  <a:pt x="0" y="7"/>
                </a:cubicBezTo>
                <a:cubicBezTo>
                  <a:pt x="0" y="377"/>
                  <a:pt x="0" y="377"/>
                  <a:pt x="0" y="377"/>
                </a:cubicBezTo>
                <a:cubicBezTo>
                  <a:pt x="0" y="380"/>
                  <a:pt x="3" y="384"/>
                  <a:pt x="7" y="384"/>
                </a:cubicBezTo>
                <a:cubicBezTo>
                  <a:pt x="606" y="384"/>
                  <a:pt x="606" y="384"/>
                  <a:pt x="606" y="384"/>
                </a:cubicBezTo>
                <a:cubicBezTo>
                  <a:pt x="610" y="384"/>
                  <a:pt x="613" y="380"/>
                  <a:pt x="613" y="377"/>
                </a:cubicBezTo>
                <a:cubicBezTo>
                  <a:pt x="613" y="7"/>
                  <a:pt x="613" y="7"/>
                  <a:pt x="613" y="7"/>
                </a:cubicBezTo>
                <a:cubicBezTo>
                  <a:pt x="613" y="7"/>
                  <a:pt x="613" y="7"/>
                  <a:pt x="613" y="6"/>
                </a:cubicBezTo>
                <a:close/>
                <a:moveTo>
                  <a:pt x="14" y="22"/>
                </a:moveTo>
                <a:cubicBezTo>
                  <a:pt x="186" y="169"/>
                  <a:pt x="186" y="169"/>
                  <a:pt x="186" y="169"/>
                </a:cubicBezTo>
                <a:cubicBezTo>
                  <a:pt x="14" y="315"/>
                  <a:pt x="14" y="315"/>
                  <a:pt x="14" y="315"/>
                </a:cubicBezTo>
                <a:lnTo>
                  <a:pt x="14" y="22"/>
                </a:lnTo>
                <a:close/>
                <a:moveTo>
                  <a:pt x="26" y="14"/>
                </a:moveTo>
                <a:cubicBezTo>
                  <a:pt x="587" y="14"/>
                  <a:pt x="587" y="14"/>
                  <a:pt x="587" y="14"/>
                </a:cubicBezTo>
                <a:cubicBezTo>
                  <a:pt x="351" y="214"/>
                  <a:pt x="351" y="214"/>
                  <a:pt x="351" y="214"/>
                </a:cubicBezTo>
                <a:cubicBezTo>
                  <a:pt x="326" y="235"/>
                  <a:pt x="285" y="235"/>
                  <a:pt x="259" y="214"/>
                </a:cubicBezTo>
                <a:lnTo>
                  <a:pt x="26" y="14"/>
                </a:lnTo>
                <a:close/>
                <a:moveTo>
                  <a:pt x="599" y="22"/>
                </a:moveTo>
                <a:cubicBezTo>
                  <a:pt x="599" y="315"/>
                  <a:pt x="599" y="315"/>
                  <a:pt x="599" y="315"/>
                </a:cubicBezTo>
                <a:cubicBezTo>
                  <a:pt x="427" y="168"/>
                  <a:pt x="427" y="168"/>
                  <a:pt x="427" y="168"/>
                </a:cubicBezTo>
                <a:lnTo>
                  <a:pt x="599" y="22"/>
                </a:lnTo>
                <a:close/>
                <a:moveTo>
                  <a:pt x="14" y="370"/>
                </a:moveTo>
                <a:cubicBezTo>
                  <a:pt x="14" y="333"/>
                  <a:pt x="14" y="333"/>
                  <a:pt x="14" y="333"/>
                </a:cubicBezTo>
                <a:cubicBezTo>
                  <a:pt x="197" y="178"/>
                  <a:pt x="197" y="178"/>
                  <a:pt x="197" y="178"/>
                </a:cubicBezTo>
                <a:cubicBezTo>
                  <a:pt x="250" y="224"/>
                  <a:pt x="250" y="224"/>
                  <a:pt x="250" y="224"/>
                </a:cubicBezTo>
                <a:cubicBezTo>
                  <a:pt x="265" y="237"/>
                  <a:pt x="285" y="244"/>
                  <a:pt x="305" y="244"/>
                </a:cubicBezTo>
                <a:cubicBezTo>
                  <a:pt x="325" y="244"/>
                  <a:pt x="345" y="237"/>
                  <a:pt x="360" y="224"/>
                </a:cubicBezTo>
                <a:cubicBezTo>
                  <a:pt x="416" y="177"/>
                  <a:pt x="416" y="177"/>
                  <a:pt x="416" y="177"/>
                </a:cubicBezTo>
                <a:cubicBezTo>
                  <a:pt x="599" y="333"/>
                  <a:pt x="599" y="333"/>
                  <a:pt x="599" y="333"/>
                </a:cubicBezTo>
                <a:cubicBezTo>
                  <a:pt x="599" y="370"/>
                  <a:pt x="599" y="370"/>
                  <a:pt x="599" y="370"/>
                </a:cubicBezTo>
                <a:lnTo>
                  <a:pt x="14" y="37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4" name="Oval 56"/>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5" name="Freeform 132"/>
          <p:cNvSpPr>
            <a:spLocks noEditPoints="1"/>
          </p:cNvSpPr>
          <p:nvPr/>
        </p:nvSpPr>
        <p:spPr bwMode="auto">
          <a:xfrm>
            <a:off x="3285947" y="1773332"/>
            <a:ext cx="551025" cy="548043"/>
          </a:xfrm>
          <a:custGeom>
            <a:avLst/>
            <a:gdLst>
              <a:gd name="T0" fmla="*/ 534 w 534"/>
              <a:gd name="T1" fmla="*/ 207 h 531"/>
              <a:gd name="T2" fmla="*/ 534 w 534"/>
              <a:gd name="T3" fmla="*/ 206 h 531"/>
              <a:gd name="T4" fmla="*/ 534 w 534"/>
              <a:gd name="T5" fmla="*/ 205 h 531"/>
              <a:gd name="T6" fmla="*/ 534 w 534"/>
              <a:gd name="T7" fmla="*/ 204 h 531"/>
              <a:gd name="T8" fmla="*/ 534 w 534"/>
              <a:gd name="T9" fmla="*/ 204 h 531"/>
              <a:gd name="T10" fmla="*/ 533 w 534"/>
              <a:gd name="T11" fmla="*/ 203 h 531"/>
              <a:gd name="T12" fmla="*/ 533 w 534"/>
              <a:gd name="T13" fmla="*/ 203 h 531"/>
              <a:gd name="T14" fmla="*/ 533 w 534"/>
              <a:gd name="T15" fmla="*/ 202 h 531"/>
              <a:gd name="T16" fmla="*/ 532 w 534"/>
              <a:gd name="T17" fmla="*/ 202 h 531"/>
              <a:gd name="T18" fmla="*/ 532 w 534"/>
              <a:gd name="T19" fmla="*/ 202 h 531"/>
              <a:gd name="T20" fmla="*/ 317 w 534"/>
              <a:gd name="T21" fmla="*/ 18 h 531"/>
              <a:gd name="T22" fmla="*/ 268 w 534"/>
              <a:gd name="T23" fmla="*/ 0 h 531"/>
              <a:gd name="T24" fmla="*/ 220 w 534"/>
              <a:gd name="T25" fmla="*/ 18 h 531"/>
              <a:gd name="T26" fmla="*/ 3 w 534"/>
              <a:gd name="T27" fmla="*/ 202 h 531"/>
              <a:gd name="T28" fmla="*/ 3 w 534"/>
              <a:gd name="T29" fmla="*/ 202 h 531"/>
              <a:gd name="T30" fmla="*/ 2 w 534"/>
              <a:gd name="T31" fmla="*/ 202 h 531"/>
              <a:gd name="T32" fmla="*/ 2 w 534"/>
              <a:gd name="T33" fmla="*/ 203 h 531"/>
              <a:gd name="T34" fmla="*/ 2 w 534"/>
              <a:gd name="T35" fmla="*/ 203 h 531"/>
              <a:gd name="T36" fmla="*/ 1 w 534"/>
              <a:gd name="T37" fmla="*/ 204 h 531"/>
              <a:gd name="T38" fmla="*/ 1 w 534"/>
              <a:gd name="T39" fmla="*/ 204 h 531"/>
              <a:gd name="T40" fmla="*/ 1 w 534"/>
              <a:gd name="T41" fmla="*/ 205 h 531"/>
              <a:gd name="T42" fmla="*/ 1 w 534"/>
              <a:gd name="T43" fmla="*/ 206 h 531"/>
              <a:gd name="T44" fmla="*/ 1 w 534"/>
              <a:gd name="T45" fmla="*/ 207 h 531"/>
              <a:gd name="T46" fmla="*/ 0 w 534"/>
              <a:gd name="T47" fmla="*/ 207 h 531"/>
              <a:gd name="T48" fmla="*/ 0 w 534"/>
              <a:gd name="T49" fmla="*/ 524 h 531"/>
              <a:gd name="T50" fmla="*/ 7 w 534"/>
              <a:gd name="T51" fmla="*/ 531 h 531"/>
              <a:gd name="T52" fmla="*/ 527 w 534"/>
              <a:gd name="T53" fmla="*/ 531 h 531"/>
              <a:gd name="T54" fmla="*/ 534 w 534"/>
              <a:gd name="T55" fmla="*/ 524 h 531"/>
              <a:gd name="T56" fmla="*/ 534 w 534"/>
              <a:gd name="T57" fmla="*/ 207 h 531"/>
              <a:gd name="T58" fmla="*/ 534 w 534"/>
              <a:gd name="T59" fmla="*/ 207 h 531"/>
              <a:gd name="T60" fmla="*/ 520 w 534"/>
              <a:gd name="T61" fmla="*/ 472 h 531"/>
              <a:gd name="T62" fmla="*/ 374 w 534"/>
              <a:gd name="T63" fmla="*/ 347 h 531"/>
              <a:gd name="T64" fmla="*/ 520 w 534"/>
              <a:gd name="T65" fmla="*/ 222 h 531"/>
              <a:gd name="T66" fmla="*/ 520 w 534"/>
              <a:gd name="T67" fmla="*/ 472 h 531"/>
              <a:gd name="T68" fmla="*/ 229 w 534"/>
              <a:gd name="T69" fmla="*/ 28 h 531"/>
              <a:gd name="T70" fmla="*/ 268 w 534"/>
              <a:gd name="T71" fmla="*/ 14 h 531"/>
              <a:gd name="T72" fmla="*/ 308 w 534"/>
              <a:gd name="T73" fmla="*/ 28 h 531"/>
              <a:gd name="T74" fmla="*/ 517 w 534"/>
              <a:gd name="T75" fmla="*/ 207 h 531"/>
              <a:gd name="T76" fmla="*/ 363 w 534"/>
              <a:gd name="T77" fmla="*/ 337 h 531"/>
              <a:gd name="T78" fmla="*/ 317 w 534"/>
              <a:gd name="T79" fmla="*/ 298 h 531"/>
              <a:gd name="T80" fmla="*/ 220 w 534"/>
              <a:gd name="T81" fmla="*/ 298 h 531"/>
              <a:gd name="T82" fmla="*/ 172 w 534"/>
              <a:gd name="T83" fmla="*/ 339 h 531"/>
              <a:gd name="T84" fmla="*/ 18 w 534"/>
              <a:gd name="T85" fmla="*/ 207 h 531"/>
              <a:gd name="T86" fmla="*/ 229 w 534"/>
              <a:gd name="T87" fmla="*/ 28 h 531"/>
              <a:gd name="T88" fmla="*/ 14 w 534"/>
              <a:gd name="T89" fmla="*/ 222 h 531"/>
              <a:gd name="T90" fmla="*/ 161 w 534"/>
              <a:gd name="T91" fmla="*/ 348 h 531"/>
              <a:gd name="T92" fmla="*/ 14 w 534"/>
              <a:gd name="T93" fmla="*/ 472 h 531"/>
              <a:gd name="T94" fmla="*/ 14 w 534"/>
              <a:gd name="T95" fmla="*/ 222 h 531"/>
              <a:gd name="T96" fmla="*/ 14 w 534"/>
              <a:gd name="T97" fmla="*/ 517 h 531"/>
              <a:gd name="T98" fmla="*/ 14 w 534"/>
              <a:gd name="T99" fmla="*/ 491 h 531"/>
              <a:gd name="T100" fmla="*/ 229 w 534"/>
              <a:gd name="T101" fmla="*/ 309 h 531"/>
              <a:gd name="T102" fmla="*/ 308 w 534"/>
              <a:gd name="T103" fmla="*/ 309 h 531"/>
              <a:gd name="T104" fmla="*/ 520 w 534"/>
              <a:gd name="T105" fmla="*/ 491 h 531"/>
              <a:gd name="T106" fmla="*/ 520 w 534"/>
              <a:gd name="T107" fmla="*/ 517 h 531"/>
              <a:gd name="T108" fmla="*/ 14 w 534"/>
              <a:gd name="T109" fmla="*/ 517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4" h="531">
                <a:moveTo>
                  <a:pt x="534" y="207"/>
                </a:moveTo>
                <a:cubicBezTo>
                  <a:pt x="534" y="206"/>
                  <a:pt x="534" y="206"/>
                  <a:pt x="534" y="206"/>
                </a:cubicBezTo>
                <a:cubicBezTo>
                  <a:pt x="534" y="206"/>
                  <a:pt x="534" y="205"/>
                  <a:pt x="534" y="205"/>
                </a:cubicBezTo>
                <a:cubicBezTo>
                  <a:pt x="534" y="205"/>
                  <a:pt x="534" y="205"/>
                  <a:pt x="534" y="204"/>
                </a:cubicBezTo>
                <a:cubicBezTo>
                  <a:pt x="534" y="204"/>
                  <a:pt x="534" y="204"/>
                  <a:pt x="534" y="204"/>
                </a:cubicBezTo>
                <a:cubicBezTo>
                  <a:pt x="534" y="204"/>
                  <a:pt x="533" y="203"/>
                  <a:pt x="533" y="203"/>
                </a:cubicBezTo>
                <a:cubicBezTo>
                  <a:pt x="533" y="203"/>
                  <a:pt x="533" y="203"/>
                  <a:pt x="533" y="203"/>
                </a:cubicBezTo>
                <a:cubicBezTo>
                  <a:pt x="533" y="203"/>
                  <a:pt x="533" y="202"/>
                  <a:pt x="533" y="202"/>
                </a:cubicBezTo>
                <a:cubicBezTo>
                  <a:pt x="533" y="202"/>
                  <a:pt x="532" y="202"/>
                  <a:pt x="532" y="202"/>
                </a:cubicBezTo>
                <a:cubicBezTo>
                  <a:pt x="532" y="202"/>
                  <a:pt x="532" y="202"/>
                  <a:pt x="532" y="202"/>
                </a:cubicBezTo>
                <a:cubicBezTo>
                  <a:pt x="317" y="18"/>
                  <a:pt x="317" y="18"/>
                  <a:pt x="317" y="18"/>
                </a:cubicBezTo>
                <a:cubicBezTo>
                  <a:pt x="304" y="6"/>
                  <a:pt x="287" y="0"/>
                  <a:pt x="268" y="0"/>
                </a:cubicBezTo>
                <a:cubicBezTo>
                  <a:pt x="250" y="0"/>
                  <a:pt x="233" y="6"/>
                  <a:pt x="220" y="18"/>
                </a:cubicBezTo>
                <a:cubicBezTo>
                  <a:pt x="3" y="202"/>
                  <a:pt x="3" y="202"/>
                  <a:pt x="3" y="202"/>
                </a:cubicBezTo>
                <a:cubicBezTo>
                  <a:pt x="3" y="202"/>
                  <a:pt x="3" y="202"/>
                  <a:pt x="3" y="202"/>
                </a:cubicBezTo>
                <a:cubicBezTo>
                  <a:pt x="2" y="202"/>
                  <a:pt x="2" y="202"/>
                  <a:pt x="2" y="202"/>
                </a:cubicBezTo>
                <a:cubicBezTo>
                  <a:pt x="2" y="202"/>
                  <a:pt x="2" y="203"/>
                  <a:pt x="2" y="203"/>
                </a:cubicBezTo>
                <a:cubicBezTo>
                  <a:pt x="2" y="203"/>
                  <a:pt x="2" y="203"/>
                  <a:pt x="2" y="203"/>
                </a:cubicBezTo>
                <a:cubicBezTo>
                  <a:pt x="2" y="203"/>
                  <a:pt x="1" y="204"/>
                  <a:pt x="1" y="204"/>
                </a:cubicBezTo>
                <a:cubicBezTo>
                  <a:pt x="1" y="204"/>
                  <a:pt x="1" y="204"/>
                  <a:pt x="1" y="204"/>
                </a:cubicBezTo>
                <a:cubicBezTo>
                  <a:pt x="1" y="205"/>
                  <a:pt x="1" y="205"/>
                  <a:pt x="1" y="205"/>
                </a:cubicBezTo>
                <a:cubicBezTo>
                  <a:pt x="1" y="205"/>
                  <a:pt x="1" y="206"/>
                  <a:pt x="1" y="206"/>
                </a:cubicBezTo>
                <a:cubicBezTo>
                  <a:pt x="1" y="206"/>
                  <a:pt x="1" y="206"/>
                  <a:pt x="1" y="207"/>
                </a:cubicBezTo>
                <a:cubicBezTo>
                  <a:pt x="1" y="207"/>
                  <a:pt x="0" y="207"/>
                  <a:pt x="0" y="207"/>
                </a:cubicBezTo>
                <a:cubicBezTo>
                  <a:pt x="0" y="524"/>
                  <a:pt x="0" y="524"/>
                  <a:pt x="0" y="524"/>
                </a:cubicBezTo>
                <a:cubicBezTo>
                  <a:pt x="0" y="528"/>
                  <a:pt x="4" y="531"/>
                  <a:pt x="7" y="531"/>
                </a:cubicBezTo>
                <a:cubicBezTo>
                  <a:pt x="527" y="531"/>
                  <a:pt x="527" y="531"/>
                  <a:pt x="527" y="531"/>
                </a:cubicBezTo>
                <a:cubicBezTo>
                  <a:pt x="531" y="531"/>
                  <a:pt x="534" y="528"/>
                  <a:pt x="534" y="524"/>
                </a:cubicBezTo>
                <a:cubicBezTo>
                  <a:pt x="534" y="207"/>
                  <a:pt x="534" y="207"/>
                  <a:pt x="534" y="207"/>
                </a:cubicBezTo>
                <a:cubicBezTo>
                  <a:pt x="534" y="207"/>
                  <a:pt x="534" y="207"/>
                  <a:pt x="534" y="207"/>
                </a:cubicBezTo>
                <a:close/>
                <a:moveTo>
                  <a:pt x="520" y="472"/>
                </a:moveTo>
                <a:cubicBezTo>
                  <a:pt x="374" y="347"/>
                  <a:pt x="374" y="347"/>
                  <a:pt x="374" y="347"/>
                </a:cubicBezTo>
                <a:cubicBezTo>
                  <a:pt x="520" y="222"/>
                  <a:pt x="520" y="222"/>
                  <a:pt x="520" y="222"/>
                </a:cubicBezTo>
                <a:lnTo>
                  <a:pt x="520" y="472"/>
                </a:lnTo>
                <a:close/>
                <a:moveTo>
                  <a:pt x="229" y="28"/>
                </a:moveTo>
                <a:cubicBezTo>
                  <a:pt x="240" y="19"/>
                  <a:pt x="254" y="14"/>
                  <a:pt x="268" y="14"/>
                </a:cubicBezTo>
                <a:cubicBezTo>
                  <a:pt x="283" y="14"/>
                  <a:pt x="297" y="19"/>
                  <a:pt x="308" y="28"/>
                </a:cubicBezTo>
                <a:cubicBezTo>
                  <a:pt x="517" y="207"/>
                  <a:pt x="517" y="207"/>
                  <a:pt x="517" y="207"/>
                </a:cubicBezTo>
                <a:cubicBezTo>
                  <a:pt x="363" y="337"/>
                  <a:pt x="363" y="337"/>
                  <a:pt x="363" y="337"/>
                </a:cubicBezTo>
                <a:cubicBezTo>
                  <a:pt x="317" y="298"/>
                  <a:pt x="317" y="298"/>
                  <a:pt x="317" y="298"/>
                </a:cubicBezTo>
                <a:cubicBezTo>
                  <a:pt x="290" y="275"/>
                  <a:pt x="247" y="275"/>
                  <a:pt x="220" y="298"/>
                </a:cubicBezTo>
                <a:cubicBezTo>
                  <a:pt x="172" y="339"/>
                  <a:pt x="172" y="339"/>
                  <a:pt x="172" y="339"/>
                </a:cubicBezTo>
                <a:cubicBezTo>
                  <a:pt x="18" y="207"/>
                  <a:pt x="18" y="207"/>
                  <a:pt x="18" y="207"/>
                </a:cubicBezTo>
                <a:lnTo>
                  <a:pt x="229" y="28"/>
                </a:lnTo>
                <a:close/>
                <a:moveTo>
                  <a:pt x="14" y="222"/>
                </a:moveTo>
                <a:cubicBezTo>
                  <a:pt x="161" y="348"/>
                  <a:pt x="161" y="348"/>
                  <a:pt x="161" y="348"/>
                </a:cubicBezTo>
                <a:cubicBezTo>
                  <a:pt x="14" y="472"/>
                  <a:pt x="14" y="472"/>
                  <a:pt x="14" y="472"/>
                </a:cubicBezTo>
                <a:lnTo>
                  <a:pt x="14" y="222"/>
                </a:lnTo>
                <a:close/>
                <a:moveTo>
                  <a:pt x="14" y="517"/>
                </a:moveTo>
                <a:cubicBezTo>
                  <a:pt x="14" y="491"/>
                  <a:pt x="14" y="491"/>
                  <a:pt x="14" y="491"/>
                </a:cubicBezTo>
                <a:cubicBezTo>
                  <a:pt x="229" y="309"/>
                  <a:pt x="229" y="309"/>
                  <a:pt x="229" y="309"/>
                </a:cubicBezTo>
                <a:cubicBezTo>
                  <a:pt x="251" y="290"/>
                  <a:pt x="286" y="290"/>
                  <a:pt x="308" y="309"/>
                </a:cubicBezTo>
                <a:cubicBezTo>
                  <a:pt x="520" y="491"/>
                  <a:pt x="520" y="491"/>
                  <a:pt x="520" y="491"/>
                </a:cubicBezTo>
                <a:cubicBezTo>
                  <a:pt x="520" y="517"/>
                  <a:pt x="520" y="517"/>
                  <a:pt x="520" y="517"/>
                </a:cubicBezTo>
                <a:lnTo>
                  <a:pt x="14" y="5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5" name="Oval 57"/>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6" name="Freeform 133"/>
          <p:cNvSpPr>
            <a:spLocks noEditPoints="1"/>
          </p:cNvSpPr>
          <p:nvPr/>
        </p:nvSpPr>
        <p:spPr bwMode="auto">
          <a:xfrm>
            <a:off x="1562288" y="1767362"/>
            <a:ext cx="551025" cy="554013"/>
          </a:xfrm>
          <a:custGeom>
            <a:avLst/>
            <a:gdLst>
              <a:gd name="T0" fmla="*/ 534 w 534"/>
              <a:gd name="T1" fmla="*/ 211 h 536"/>
              <a:gd name="T2" fmla="*/ 533 w 534"/>
              <a:gd name="T3" fmla="*/ 209 h 536"/>
              <a:gd name="T4" fmla="*/ 532 w 534"/>
              <a:gd name="T5" fmla="*/ 208 h 536"/>
              <a:gd name="T6" fmla="*/ 532 w 534"/>
              <a:gd name="T7" fmla="*/ 207 h 536"/>
              <a:gd name="T8" fmla="*/ 531 w 534"/>
              <a:gd name="T9" fmla="*/ 207 h 536"/>
              <a:gd name="T10" fmla="*/ 465 w 534"/>
              <a:gd name="T11" fmla="*/ 93 h 536"/>
              <a:gd name="T12" fmla="*/ 391 w 534"/>
              <a:gd name="T13" fmla="*/ 86 h 536"/>
              <a:gd name="T14" fmla="*/ 219 w 534"/>
              <a:gd name="T15" fmla="*/ 23 h 536"/>
              <a:gd name="T16" fmla="*/ 76 w 534"/>
              <a:gd name="T17" fmla="*/ 86 h 536"/>
              <a:gd name="T18" fmla="*/ 69 w 534"/>
              <a:gd name="T19" fmla="*/ 150 h 536"/>
              <a:gd name="T20" fmla="*/ 2 w 534"/>
              <a:gd name="T21" fmla="*/ 207 h 536"/>
              <a:gd name="T22" fmla="*/ 1 w 534"/>
              <a:gd name="T23" fmla="*/ 208 h 536"/>
              <a:gd name="T24" fmla="*/ 1 w 534"/>
              <a:gd name="T25" fmla="*/ 209 h 536"/>
              <a:gd name="T26" fmla="*/ 0 w 534"/>
              <a:gd name="T27" fmla="*/ 210 h 536"/>
              <a:gd name="T28" fmla="*/ 0 w 534"/>
              <a:gd name="T29" fmla="*/ 212 h 536"/>
              <a:gd name="T30" fmla="*/ 0 w 534"/>
              <a:gd name="T31" fmla="*/ 529 h 536"/>
              <a:gd name="T32" fmla="*/ 527 w 534"/>
              <a:gd name="T33" fmla="*/ 536 h 536"/>
              <a:gd name="T34" fmla="*/ 534 w 534"/>
              <a:gd name="T35" fmla="*/ 212 h 536"/>
              <a:gd name="T36" fmla="*/ 520 w 534"/>
              <a:gd name="T37" fmla="*/ 227 h 536"/>
              <a:gd name="T38" fmla="*/ 373 w 534"/>
              <a:gd name="T39" fmla="*/ 352 h 536"/>
              <a:gd name="T40" fmla="*/ 516 w 534"/>
              <a:gd name="T41" fmla="*/ 212 h 536"/>
              <a:gd name="T42" fmla="*/ 465 w 534"/>
              <a:gd name="T43" fmla="*/ 168 h 536"/>
              <a:gd name="T44" fmla="*/ 228 w 534"/>
              <a:gd name="T45" fmla="*/ 33 h 536"/>
              <a:gd name="T46" fmla="*/ 369 w 534"/>
              <a:gd name="T47" fmla="*/ 86 h 536"/>
              <a:gd name="T48" fmla="*/ 228 w 534"/>
              <a:gd name="T49" fmla="*/ 33 h 536"/>
              <a:gd name="T50" fmla="*/ 451 w 534"/>
              <a:gd name="T51" fmla="*/ 267 h 536"/>
              <a:gd name="T52" fmla="*/ 316 w 534"/>
              <a:gd name="T53" fmla="*/ 303 h 536"/>
              <a:gd name="T54" fmla="*/ 171 w 534"/>
              <a:gd name="T55" fmla="*/ 344 h 536"/>
              <a:gd name="T56" fmla="*/ 83 w 534"/>
              <a:gd name="T57" fmla="*/ 100 h 536"/>
              <a:gd name="T58" fmla="*/ 14 w 534"/>
              <a:gd name="T59" fmla="*/ 227 h 536"/>
              <a:gd name="T60" fmla="*/ 14 w 534"/>
              <a:gd name="T61" fmla="*/ 477 h 536"/>
              <a:gd name="T62" fmla="*/ 69 w 534"/>
              <a:gd name="T63" fmla="*/ 256 h 536"/>
              <a:gd name="T64" fmla="*/ 69 w 534"/>
              <a:gd name="T65" fmla="*/ 169 h 536"/>
              <a:gd name="T66" fmla="*/ 14 w 534"/>
              <a:gd name="T67" fmla="*/ 522 h 536"/>
              <a:gd name="T68" fmla="*/ 228 w 534"/>
              <a:gd name="T69" fmla="*/ 314 h 536"/>
              <a:gd name="T70" fmla="*/ 520 w 534"/>
              <a:gd name="T71" fmla="*/ 496 h 536"/>
              <a:gd name="T72" fmla="*/ 14 w 534"/>
              <a:gd name="T73" fmla="*/ 522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4" h="536">
                <a:moveTo>
                  <a:pt x="534" y="212"/>
                </a:moveTo>
                <a:cubicBezTo>
                  <a:pt x="534" y="211"/>
                  <a:pt x="534" y="211"/>
                  <a:pt x="534" y="211"/>
                </a:cubicBezTo>
                <a:cubicBezTo>
                  <a:pt x="533" y="211"/>
                  <a:pt x="533" y="210"/>
                  <a:pt x="533" y="210"/>
                </a:cubicBezTo>
                <a:cubicBezTo>
                  <a:pt x="533" y="210"/>
                  <a:pt x="533" y="210"/>
                  <a:pt x="533" y="209"/>
                </a:cubicBezTo>
                <a:cubicBezTo>
                  <a:pt x="533" y="209"/>
                  <a:pt x="533" y="209"/>
                  <a:pt x="533" y="209"/>
                </a:cubicBezTo>
                <a:cubicBezTo>
                  <a:pt x="533" y="209"/>
                  <a:pt x="533" y="208"/>
                  <a:pt x="532" y="208"/>
                </a:cubicBezTo>
                <a:cubicBezTo>
                  <a:pt x="532" y="208"/>
                  <a:pt x="532" y="208"/>
                  <a:pt x="532" y="208"/>
                </a:cubicBezTo>
                <a:cubicBezTo>
                  <a:pt x="532" y="208"/>
                  <a:pt x="532" y="207"/>
                  <a:pt x="532" y="207"/>
                </a:cubicBezTo>
                <a:cubicBezTo>
                  <a:pt x="532" y="207"/>
                  <a:pt x="532" y="207"/>
                  <a:pt x="532" y="207"/>
                </a:cubicBezTo>
                <a:cubicBezTo>
                  <a:pt x="531" y="207"/>
                  <a:pt x="531" y="207"/>
                  <a:pt x="531" y="207"/>
                </a:cubicBezTo>
                <a:cubicBezTo>
                  <a:pt x="465" y="150"/>
                  <a:pt x="465" y="150"/>
                  <a:pt x="465" y="150"/>
                </a:cubicBezTo>
                <a:cubicBezTo>
                  <a:pt x="465" y="93"/>
                  <a:pt x="465" y="93"/>
                  <a:pt x="465" y="93"/>
                </a:cubicBezTo>
                <a:cubicBezTo>
                  <a:pt x="465" y="89"/>
                  <a:pt x="461" y="86"/>
                  <a:pt x="458" y="86"/>
                </a:cubicBezTo>
                <a:cubicBezTo>
                  <a:pt x="391" y="86"/>
                  <a:pt x="391" y="86"/>
                  <a:pt x="391" y="86"/>
                </a:cubicBezTo>
                <a:cubicBezTo>
                  <a:pt x="316" y="23"/>
                  <a:pt x="316" y="23"/>
                  <a:pt x="316" y="23"/>
                </a:cubicBezTo>
                <a:cubicBezTo>
                  <a:pt x="289" y="0"/>
                  <a:pt x="246" y="0"/>
                  <a:pt x="219" y="23"/>
                </a:cubicBezTo>
                <a:cubicBezTo>
                  <a:pt x="144" y="86"/>
                  <a:pt x="144" y="86"/>
                  <a:pt x="144" y="86"/>
                </a:cubicBezTo>
                <a:cubicBezTo>
                  <a:pt x="76" y="86"/>
                  <a:pt x="76" y="86"/>
                  <a:pt x="76" y="86"/>
                </a:cubicBezTo>
                <a:cubicBezTo>
                  <a:pt x="72" y="86"/>
                  <a:pt x="69" y="89"/>
                  <a:pt x="69" y="93"/>
                </a:cubicBezTo>
                <a:cubicBezTo>
                  <a:pt x="69" y="150"/>
                  <a:pt x="69" y="150"/>
                  <a:pt x="69" y="150"/>
                </a:cubicBezTo>
                <a:cubicBezTo>
                  <a:pt x="2" y="207"/>
                  <a:pt x="2" y="207"/>
                  <a:pt x="2" y="207"/>
                </a:cubicBezTo>
                <a:cubicBezTo>
                  <a:pt x="2" y="207"/>
                  <a:pt x="2" y="207"/>
                  <a:pt x="2" y="207"/>
                </a:cubicBezTo>
                <a:cubicBezTo>
                  <a:pt x="2" y="207"/>
                  <a:pt x="2" y="207"/>
                  <a:pt x="1" y="207"/>
                </a:cubicBezTo>
                <a:cubicBezTo>
                  <a:pt x="1" y="207"/>
                  <a:pt x="1" y="208"/>
                  <a:pt x="1" y="208"/>
                </a:cubicBezTo>
                <a:cubicBezTo>
                  <a:pt x="1" y="208"/>
                  <a:pt x="1" y="208"/>
                  <a:pt x="1" y="208"/>
                </a:cubicBezTo>
                <a:cubicBezTo>
                  <a:pt x="1" y="208"/>
                  <a:pt x="1" y="209"/>
                  <a:pt x="1" y="209"/>
                </a:cubicBezTo>
                <a:cubicBezTo>
                  <a:pt x="0" y="209"/>
                  <a:pt x="0" y="209"/>
                  <a:pt x="0" y="209"/>
                </a:cubicBezTo>
                <a:cubicBezTo>
                  <a:pt x="0" y="210"/>
                  <a:pt x="0" y="210"/>
                  <a:pt x="0" y="210"/>
                </a:cubicBezTo>
                <a:cubicBezTo>
                  <a:pt x="0" y="210"/>
                  <a:pt x="0" y="211"/>
                  <a:pt x="0" y="211"/>
                </a:cubicBezTo>
                <a:cubicBezTo>
                  <a:pt x="0" y="211"/>
                  <a:pt x="0" y="211"/>
                  <a:pt x="0" y="212"/>
                </a:cubicBezTo>
                <a:cubicBezTo>
                  <a:pt x="0" y="212"/>
                  <a:pt x="0" y="212"/>
                  <a:pt x="0" y="212"/>
                </a:cubicBezTo>
                <a:cubicBezTo>
                  <a:pt x="0" y="529"/>
                  <a:pt x="0" y="529"/>
                  <a:pt x="0" y="529"/>
                </a:cubicBezTo>
                <a:cubicBezTo>
                  <a:pt x="0" y="533"/>
                  <a:pt x="3" y="536"/>
                  <a:pt x="7" y="536"/>
                </a:cubicBezTo>
                <a:cubicBezTo>
                  <a:pt x="527" y="536"/>
                  <a:pt x="527" y="536"/>
                  <a:pt x="527" y="536"/>
                </a:cubicBezTo>
                <a:cubicBezTo>
                  <a:pt x="530" y="536"/>
                  <a:pt x="534" y="533"/>
                  <a:pt x="534" y="529"/>
                </a:cubicBezTo>
                <a:cubicBezTo>
                  <a:pt x="534" y="212"/>
                  <a:pt x="534" y="212"/>
                  <a:pt x="534" y="212"/>
                </a:cubicBezTo>
                <a:cubicBezTo>
                  <a:pt x="534" y="212"/>
                  <a:pt x="534" y="212"/>
                  <a:pt x="534" y="212"/>
                </a:cubicBezTo>
                <a:close/>
                <a:moveTo>
                  <a:pt x="520" y="227"/>
                </a:moveTo>
                <a:cubicBezTo>
                  <a:pt x="520" y="477"/>
                  <a:pt x="520" y="477"/>
                  <a:pt x="520" y="477"/>
                </a:cubicBezTo>
                <a:cubicBezTo>
                  <a:pt x="373" y="352"/>
                  <a:pt x="373" y="352"/>
                  <a:pt x="373" y="352"/>
                </a:cubicBezTo>
                <a:lnTo>
                  <a:pt x="520" y="227"/>
                </a:lnTo>
                <a:close/>
                <a:moveTo>
                  <a:pt x="516" y="212"/>
                </a:moveTo>
                <a:cubicBezTo>
                  <a:pt x="465" y="255"/>
                  <a:pt x="465" y="255"/>
                  <a:pt x="465" y="255"/>
                </a:cubicBezTo>
                <a:cubicBezTo>
                  <a:pt x="465" y="168"/>
                  <a:pt x="465" y="168"/>
                  <a:pt x="465" y="168"/>
                </a:cubicBezTo>
                <a:lnTo>
                  <a:pt x="516" y="212"/>
                </a:lnTo>
                <a:close/>
                <a:moveTo>
                  <a:pt x="228" y="33"/>
                </a:moveTo>
                <a:cubicBezTo>
                  <a:pt x="250" y="15"/>
                  <a:pt x="285" y="15"/>
                  <a:pt x="307" y="33"/>
                </a:cubicBezTo>
                <a:cubicBezTo>
                  <a:pt x="369" y="86"/>
                  <a:pt x="369" y="86"/>
                  <a:pt x="369" y="86"/>
                </a:cubicBezTo>
                <a:cubicBezTo>
                  <a:pt x="166" y="86"/>
                  <a:pt x="166" y="86"/>
                  <a:pt x="166" y="86"/>
                </a:cubicBezTo>
                <a:lnTo>
                  <a:pt x="228" y="33"/>
                </a:lnTo>
                <a:close/>
                <a:moveTo>
                  <a:pt x="451" y="100"/>
                </a:moveTo>
                <a:cubicBezTo>
                  <a:pt x="451" y="267"/>
                  <a:pt x="451" y="267"/>
                  <a:pt x="451" y="267"/>
                </a:cubicBezTo>
                <a:cubicBezTo>
                  <a:pt x="362" y="342"/>
                  <a:pt x="362" y="342"/>
                  <a:pt x="362" y="342"/>
                </a:cubicBezTo>
                <a:cubicBezTo>
                  <a:pt x="316" y="303"/>
                  <a:pt x="316" y="303"/>
                  <a:pt x="316" y="303"/>
                </a:cubicBezTo>
                <a:cubicBezTo>
                  <a:pt x="289" y="280"/>
                  <a:pt x="246" y="280"/>
                  <a:pt x="219" y="303"/>
                </a:cubicBezTo>
                <a:cubicBezTo>
                  <a:pt x="171" y="344"/>
                  <a:pt x="171" y="344"/>
                  <a:pt x="171" y="344"/>
                </a:cubicBezTo>
                <a:cubicBezTo>
                  <a:pt x="83" y="268"/>
                  <a:pt x="83" y="268"/>
                  <a:pt x="83" y="268"/>
                </a:cubicBezTo>
                <a:cubicBezTo>
                  <a:pt x="83" y="100"/>
                  <a:pt x="83" y="100"/>
                  <a:pt x="83" y="100"/>
                </a:cubicBezTo>
                <a:lnTo>
                  <a:pt x="451" y="100"/>
                </a:lnTo>
                <a:close/>
                <a:moveTo>
                  <a:pt x="14" y="227"/>
                </a:moveTo>
                <a:cubicBezTo>
                  <a:pt x="161" y="353"/>
                  <a:pt x="161" y="353"/>
                  <a:pt x="161" y="353"/>
                </a:cubicBezTo>
                <a:cubicBezTo>
                  <a:pt x="14" y="477"/>
                  <a:pt x="14" y="477"/>
                  <a:pt x="14" y="477"/>
                </a:cubicBezTo>
                <a:lnTo>
                  <a:pt x="14" y="227"/>
                </a:lnTo>
                <a:close/>
                <a:moveTo>
                  <a:pt x="69" y="256"/>
                </a:moveTo>
                <a:cubicBezTo>
                  <a:pt x="18" y="212"/>
                  <a:pt x="18" y="212"/>
                  <a:pt x="18" y="212"/>
                </a:cubicBezTo>
                <a:cubicBezTo>
                  <a:pt x="69" y="169"/>
                  <a:pt x="69" y="169"/>
                  <a:pt x="69" y="169"/>
                </a:cubicBezTo>
                <a:lnTo>
                  <a:pt x="69" y="256"/>
                </a:lnTo>
                <a:close/>
                <a:moveTo>
                  <a:pt x="14" y="522"/>
                </a:moveTo>
                <a:cubicBezTo>
                  <a:pt x="14" y="496"/>
                  <a:pt x="14" y="496"/>
                  <a:pt x="14" y="496"/>
                </a:cubicBezTo>
                <a:cubicBezTo>
                  <a:pt x="228" y="314"/>
                  <a:pt x="228" y="314"/>
                  <a:pt x="228" y="314"/>
                </a:cubicBezTo>
                <a:cubicBezTo>
                  <a:pt x="250" y="295"/>
                  <a:pt x="285" y="295"/>
                  <a:pt x="307" y="314"/>
                </a:cubicBezTo>
                <a:cubicBezTo>
                  <a:pt x="520" y="496"/>
                  <a:pt x="520" y="496"/>
                  <a:pt x="520" y="496"/>
                </a:cubicBezTo>
                <a:cubicBezTo>
                  <a:pt x="520" y="522"/>
                  <a:pt x="520" y="522"/>
                  <a:pt x="520" y="522"/>
                </a:cubicBezTo>
                <a:lnTo>
                  <a:pt x="14" y="52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3" name="Oval 80"/>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7" name="Freeform 134"/>
          <p:cNvSpPr>
            <a:spLocks noEditPoints="1"/>
          </p:cNvSpPr>
          <p:nvPr/>
        </p:nvSpPr>
        <p:spPr bwMode="auto">
          <a:xfrm>
            <a:off x="8435726" y="1736061"/>
            <a:ext cx="593415" cy="623780"/>
          </a:xfrm>
          <a:custGeom>
            <a:avLst/>
            <a:gdLst>
              <a:gd name="T0" fmla="*/ 63 w 574"/>
              <a:gd name="T1" fmla="*/ 361 h 605"/>
              <a:gd name="T2" fmla="*/ 56 w 574"/>
              <a:gd name="T3" fmla="*/ 239 h 605"/>
              <a:gd name="T4" fmla="*/ 49 w 574"/>
              <a:gd name="T5" fmla="*/ 361 h 605"/>
              <a:gd name="T6" fmla="*/ 0 w 574"/>
              <a:gd name="T7" fmla="*/ 368 h 605"/>
              <a:gd name="T8" fmla="*/ 7 w 574"/>
              <a:gd name="T9" fmla="*/ 484 h 605"/>
              <a:gd name="T10" fmla="*/ 49 w 574"/>
              <a:gd name="T11" fmla="*/ 598 h 605"/>
              <a:gd name="T12" fmla="*/ 63 w 574"/>
              <a:gd name="T13" fmla="*/ 598 h 605"/>
              <a:gd name="T14" fmla="*/ 105 w 574"/>
              <a:gd name="T15" fmla="*/ 484 h 605"/>
              <a:gd name="T16" fmla="*/ 112 w 574"/>
              <a:gd name="T17" fmla="*/ 368 h 605"/>
              <a:gd name="T18" fmla="*/ 98 w 574"/>
              <a:gd name="T19" fmla="*/ 470 h 605"/>
              <a:gd name="T20" fmla="*/ 14 w 574"/>
              <a:gd name="T21" fmla="*/ 375 h 605"/>
              <a:gd name="T22" fmla="*/ 98 w 574"/>
              <a:gd name="T23" fmla="*/ 470 h 605"/>
              <a:gd name="T24" fmla="*/ 217 w 574"/>
              <a:gd name="T25" fmla="*/ 224 h 605"/>
              <a:gd name="T26" fmla="*/ 210 w 574"/>
              <a:gd name="T27" fmla="*/ 103 h 605"/>
              <a:gd name="T28" fmla="*/ 203 w 574"/>
              <a:gd name="T29" fmla="*/ 224 h 605"/>
              <a:gd name="T30" fmla="*/ 154 w 574"/>
              <a:gd name="T31" fmla="*/ 231 h 605"/>
              <a:gd name="T32" fmla="*/ 161 w 574"/>
              <a:gd name="T33" fmla="*/ 348 h 605"/>
              <a:gd name="T34" fmla="*/ 203 w 574"/>
              <a:gd name="T35" fmla="*/ 462 h 605"/>
              <a:gd name="T36" fmla="*/ 217 w 574"/>
              <a:gd name="T37" fmla="*/ 462 h 605"/>
              <a:gd name="T38" fmla="*/ 259 w 574"/>
              <a:gd name="T39" fmla="*/ 348 h 605"/>
              <a:gd name="T40" fmla="*/ 266 w 574"/>
              <a:gd name="T41" fmla="*/ 231 h 605"/>
              <a:gd name="T42" fmla="*/ 252 w 574"/>
              <a:gd name="T43" fmla="*/ 334 h 605"/>
              <a:gd name="T44" fmla="*/ 168 w 574"/>
              <a:gd name="T45" fmla="*/ 238 h 605"/>
              <a:gd name="T46" fmla="*/ 252 w 574"/>
              <a:gd name="T47" fmla="*/ 334 h 605"/>
              <a:gd name="T48" fmla="*/ 371 w 574"/>
              <a:gd name="T49" fmla="*/ 279 h 605"/>
              <a:gd name="T50" fmla="*/ 364 w 574"/>
              <a:gd name="T51" fmla="*/ 158 h 605"/>
              <a:gd name="T52" fmla="*/ 357 w 574"/>
              <a:gd name="T53" fmla="*/ 279 h 605"/>
              <a:gd name="T54" fmla="*/ 308 w 574"/>
              <a:gd name="T55" fmla="*/ 286 h 605"/>
              <a:gd name="T56" fmla="*/ 315 w 574"/>
              <a:gd name="T57" fmla="*/ 402 h 605"/>
              <a:gd name="T58" fmla="*/ 357 w 574"/>
              <a:gd name="T59" fmla="*/ 516 h 605"/>
              <a:gd name="T60" fmla="*/ 371 w 574"/>
              <a:gd name="T61" fmla="*/ 516 h 605"/>
              <a:gd name="T62" fmla="*/ 413 w 574"/>
              <a:gd name="T63" fmla="*/ 402 h 605"/>
              <a:gd name="T64" fmla="*/ 420 w 574"/>
              <a:gd name="T65" fmla="*/ 286 h 605"/>
              <a:gd name="T66" fmla="*/ 406 w 574"/>
              <a:gd name="T67" fmla="*/ 388 h 605"/>
              <a:gd name="T68" fmla="*/ 322 w 574"/>
              <a:gd name="T69" fmla="*/ 293 h 605"/>
              <a:gd name="T70" fmla="*/ 406 w 574"/>
              <a:gd name="T71" fmla="*/ 388 h 605"/>
              <a:gd name="T72" fmla="*/ 525 w 574"/>
              <a:gd name="T73" fmla="*/ 121 h 605"/>
              <a:gd name="T74" fmla="*/ 518 w 574"/>
              <a:gd name="T75" fmla="*/ 0 h 605"/>
              <a:gd name="T76" fmla="*/ 511 w 574"/>
              <a:gd name="T77" fmla="*/ 121 h 605"/>
              <a:gd name="T78" fmla="*/ 462 w 574"/>
              <a:gd name="T79" fmla="*/ 128 h 605"/>
              <a:gd name="T80" fmla="*/ 469 w 574"/>
              <a:gd name="T81" fmla="*/ 245 h 605"/>
              <a:gd name="T82" fmla="*/ 511 w 574"/>
              <a:gd name="T83" fmla="*/ 359 h 605"/>
              <a:gd name="T84" fmla="*/ 525 w 574"/>
              <a:gd name="T85" fmla="*/ 359 h 605"/>
              <a:gd name="T86" fmla="*/ 567 w 574"/>
              <a:gd name="T87" fmla="*/ 245 h 605"/>
              <a:gd name="T88" fmla="*/ 574 w 574"/>
              <a:gd name="T89" fmla="*/ 128 h 605"/>
              <a:gd name="T90" fmla="*/ 560 w 574"/>
              <a:gd name="T91" fmla="*/ 231 h 605"/>
              <a:gd name="T92" fmla="*/ 476 w 574"/>
              <a:gd name="T93" fmla="*/ 135 h 605"/>
              <a:gd name="T94" fmla="*/ 560 w 574"/>
              <a:gd name="T95" fmla="*/ 23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4" h="605">
                <a:moveTo>
                  <a:pt x="105" y="361"/>
                </a:moveTo>
                <a:cubicBezTo>
                  <a:pt x="63" y="361"/>
                  <a:pt x="63" y="361"/>
                  <a:pt x="63" y="361"/>
                </a:cubicBezTo>
                <a:cubicBezTo>
                  <a:pt x="63" y="246"/>
                  <a:pt x="63" y="246"/>
                  <a:pt x="63" y="246"/>
                </a:cubicBezTo>
                <a:cubicBezTo>
                  <a:pt x="63" y="243"/>
                  <a:pt x="60" y="239"/>
                  <a:pt x="56" y="239"/>
                </a:cubicBezTo>
                <a:cubicBezTo>
                  <a:pt x="52" y="239"/>
                  <a:pt x="49" y="243"/>
                  <a:pt x="49" y="246"/>
                </a:cubicBezTo>
                <a:cubicBezTo>
                  <a:pt x="49" y="361"/>
                  <a:pt x="49" y="361"/>
                  <a:pt x="49" y="361"/>
                </a:cubicBezTo>
                <a:cubicBezTo>
                  <a:pt x="7" y="361"/>
                  <a:pt x="7" y="361"/>
                  <a:pt x="7" y="361"/>
                </a:cubicBezTo>
                <a:cubicBezTo>
                  <a:pt x="3" y="361"/>
                  <a:pt x="0" y="364"/>
                  <a:pt x="0" y="368"/>
                </a:cubicBezTo>
                <a:cubicBezTo>
                  <a:pt x="0" y="477"/>
                  <a:pt x="0" y="477"/>
                  <a:pt x="0" y="477"/>
                </a:cubicBezTo>
                <a:cubicBezTo>
                  <a:pt x="0" y="481"/>
                  <a:pt x="3" y="484"/>
                  <a:pt x="7" y="484"/>
                </a:cubicBezTo>
                <a:cubicBezTo>
                  <a:pt x="49" y="484"/>
                  <a:pt x="49" y="484"/>
                  <a:pt x="49" y="484"/>
                </a:cubicBezTo>
                <a:cubicBezTo>
                  <a:pt x="49" y="598"/>
                  <a:pt x="49" y="598"/>
                  <a:pt x="49" y="598"/>
                </a:cubicBezTo>
                <a:cubicBezTo>
                  <a:pt x="49" y="602"/>
                  <a:pt x="52" y="605"/>
                  <a:pt x="56" y="605"/>
                </a:cubicBezTo>
                <a:cubicBezTo>
                  <a:pt x="60" y="605"/>
                  <a:pt x="63" y="602"/>
                  <a:pt x="63" y="598"/>
                </a:cubicBezTo>
                <a:cubicBezTo>
                  <a:pt x="63" y="484"/>
                  <a:pt x="63" y="484"/>
                  <a:pt x="63" y="484"/>
                </a:cubicBezTo>
                <a:cubicBezTo>
                  <a:pt x="105" y="484"/>
                  <a:pt x="105" y="484"/>
                  <a:pt x="105" y="484"/>
                </a:cubicBezTo>
                <a:cubicBezTo>
                  <a:pt x="109" y="484"/>
                  <a:pt x="112" y="481"/>
                  <a:pt x="112" y="477"/>
                </a:cubicBezTo>
                <a:cubicBezTo>
                  <a:pt x="112" y="368"/>
                  <a:pt x="112" y="368"/>
                  <a:pt x="112" y="368"/>
                </a:cubicBezTo>
                <a:cubicBezTo>
                  <a:pt x="112" y="364"/>
                  <a:pt x="109" y="361"/>
                  <a:pt x="105" y="361"/>
                </a:cubicBezTo>
                <a:close/>
                <a:moveTo>
                  <a:pt x="98" y="470"/>
                </a:moveTo>
                <a:cubicBezTo>
                  <a:pt x="14" y="470"/>
                  <a:pt x="14" y="470"/>
                  <a:pt x="14" y="470"/>
                </a:cubicBezTo>
                <a:cubicBezTo>
                  <a:pt x="14" y="375"/>
                  <a:pt x="14" y="375"/>
                  <a:pt x="14" y="375"/>
                </a:cubicBezTo>
                <a:cubicBezTo>
                  <a:pt x="98" y="375"/>
                  <a:pt x="98" y="375"/>
                  <a:pt x="98" y="375"/>
                </a:cubicBezTo>
                <a:lnTo>
                  <a:pt x="98" y="470"/>
                </a:lnTo>
                <a:close/>
                <a:moveTo>
                  <a:pt x="259" y="224"/>
                </a:moveTo>
                <a:cubicBezTo>
                  <a:pt x="217" y="224"/>
                  <a:pt x="217" y="224"/>
                  <a:pt x="217" y="224"/>
                </a:cubicBezTo>
                <a:cubicBezTo>
                  <a:pt x="217" y="110"/>
                  <a:pt x="217" y="110"/>
                  <a:pt x="217" y="110"/>
                </a:cubicBezTo>
                <a:cubicBezTo>
                  <a:pt x="217" y="106"/>
                  <a:pt x="214" y="103"/>
                  <a:pt x="210" y="103"/>
                </a:cubicBezTo>
                <a:cubicBezTo>
                  <a:pt x="206" y="103"/>
                  <a:pt x="203" y="106"/>
                  <a:pt x="203" y="110"/>
                </a:cubicBezTo>
                <a:cubicBezTo>
                  <a:pt x="203" y="224"/>
                  <a:pt x="203" y="224"/>
                  <a:pt x="203" y="224"/>
                </a:cubicBezTo>
                <a:cubicBezTo>
                  <a:pt x="161" y="224"/>
                  <a:pt x="161" y="224"/>
                  <a:pt x="161" y="224"/>
                </a:cubicBezTo>
                <a:cubicBezTo>
                  <a:pt x="157" y="224"/>
                  <a:pt x="154" y="227"/>
                  <a:pt x="154" y="231"/>
                </a:cubicBezTo>
                <a:cubicBezTo>
                  <a:pt x="154" y="341"/>
                  <a:pt x="154" y="341"/>
                  <a:pt x="154" y="341"/>
                </a:cubicBezTo>
                <a:cubicBezTo>
                  <a:pt x="154" y="344"/>
                  <a:pt x="157" y="348"/>
                  <a:pt x="161" y="348"/>
                </a:cubicBezTo>
                <a:cubicBezTo>
                  <a:pt x="203" y="348"/>
                  <a:pt x="203" y="348"/>
                  <a:pt x="203" y="348"/>
                </a:cubicBezTo>
                <a:cubicBezTo>
                  <a:pt x="203" y="462"/>
                  <a:pt x="203" y="462"/>
                  <a:pt x="203" y="462"/>
                </a:cubicBezTo>
                <a:cubicBezTo>
                  <a:pt x="203" y="466"/>
                  <a:pt x="206" y="469"/>
                  <a:pt x="210" y="469"/>
                </a:cubicBezTo>
                <a:cubicBezTo>
                  <a:pt x="214" y="469"/>
                  <a:pt x="217" y="466"/>
                  <a:pt x="217" y="462"/>
                </a:cubicBezTo>
                <a:cubicBezTo>
                  <a:pt x="217" y="348"/>
                  <a:pt x="217" y="348"/>
                  <a:pt x="217" y="348"/>
                </a:cubicBezTo>
                <a:cubicBezTo>
                  <a:pt x="259" y="348"/>
                  <a:pt x="259" y="348"/>
                  <a:pt x="259" y="348"/>
                </a:cubicBezTo>
                <a:cubicBezTo>
                  <a:pt x="263" y="348"/>
                  <a:pt x="266" y="344"/>
                  <a:pt x="266" y="341"/>
                </a:cubicBezTo>
                <a:cubicBezTo>
                  <a:pt x="266" y="231"/>
                  <a:pt x="266" y="231"/>
                  <a:pt x="266" y="231"/>
                </a:cubicBezTo>
                <a:cubicBezTo>
                  <a:pt x="266" y="227"/>
                  <a:pt x="263" y="224"/>
                  <a:pt x="259" y="224"/>
                </a:cubicBezTo>
                <a:close/>
                <a:moveTo>
                  <a:pt x="252" y="334"/>
                </a:moveTo>
                <a:cubicBezTo>
                  <a:pt x="168" y="334"/>
                  <a:pt x="168" y="334"/>
                  <a:pt x="168" y="334"/>
                </a:cubicBezTo>
                <a:cubicBezTo>
                  <a:pt x="168" y="238"/>
                  <a:pt x="168" y="238"/>
                  <a:pt x="168" y="238"/>
                </a:cubicBezTo>
                <a:cubicBezTo>
                  <a:pt x="252" y="238"/>
                  <a:pt x="252" y="238"/>
                  <a:pt x="252" y="238"/>
                </a:cubicBezTo>
                <a:lnTo>
                  <a:pt x="252" y="334"/>
                </a:lnTo>
                <a:close/>
                <a:moveTo>
                  <a:pt x="413" y="279"/>
                </a:moveTo>
                <a:cubicBezTo>
                  <a:pt x="371" y="279"/>
                  <a:pt x="371" y="279"/>
                  <a:pt x="371" y="279"/>
                </a:cubicBezTo>
                <a:cubicBezTo>
                  <a:pt x="371" y="165"/>
                  <a:pt x="371" y="165"/>
                  <a:pt x="371" y="165"/>
                </a:cubicBezTo>
                <a:cubicBezTo>
                  <a:pt x="371" y="161"/>
                  <a:pt x="368" y="158"/>
                  <a:pt x="364" y="158"/>
                </a:cubicBezTo>
                <a:cubicBezTo>
                  <a:pt x="360" y="158"/>
                  <a:pt x="357" y="161"/>
                  <a:pt x="357" y="165"/>
                </a:cubicBezTo>
                <a:cubicBezTo>
                  <a:pt x="357" y="279"/>
                  <a:pt x="357" y="279"/>
                  <a:pt x="357" y="279"/>
                </a:cubicBezTo>
                <a:cubicBezTo>
                  <a:pt x="315" y="279"/>
                  <a:pt x="315" y="279"/>
                  <a:pt x="315" y="279"/>
                </a:cubicBezTo>
                <a:cubicBezTo>
                  <a:pt x="311" y="279"/>
                  <a:pt x="308" y="282"/>
                  <a:pt x="308" y="286"/>
                </a:cubicBezTo>
                <a:cubicBezTo>
                  <a:pt x="308" y="395"/>
                  <a:pt x="308" y="395"/>
                  <a:pt x="308" y="395"/>
                </a:cubicBezTo>
                <a:cubicBezTo>
                  <a:pt x="308" y="399"/>
                  <a:pt x="311" y="402"/>
                  <a:pt x="315" y="402"/>
                </a:cubicBezTo>
                <a:cubicBezTo>
                  <a:pt x="357" y="402"/>
                  <a:pt x="357" y="402"/>
                  <a:pt x="357" y="402"/>
                </a:cubicBezTo>
                <a:cubicBezTo>
                  <a:pt x="357" y="516"/>
                  <a:pt x="357" y="516"/>
                  <a:pt x="357" y="516"/>
                </a:cubicBezTo>
                <a:cubicBezTo>
                  <a:pt x="357" y="520"/>
                  <a:pt x="360" y="523"/>
                  <a:pt x="364" y="523"/>
                </a:cubicBezTo>
                <a:cubicBezTo>
                  <a:pt x="368" y="523"/>
                  <a:pt x="371" y="520"/>
                  <a:pt x="371" y="516"/>
                </a:cubicBezTo>
                <a:cubicBezTo>
                  <a:pt x="371" y="402"/>
                  <a:pt x="371" y="402"/>
                  <a:pt x="371" y="402"/>
                </a:cubicBezTo>
                <a:cubicBezTo>
                  <a:pt x="413" y="402"/>
                  <a:pt x="413" y="402"/>
                  <a:pt x="413" y="402"/>
                </a:cubicBezTo>
                <a:cubicBezTo>
                  <a:pt x="417" y="402"/>
                  <a:pt x="420" y="399"/>
                  <a:pt x="420" y="395"/>
                </a:cubicBezTo>
                <a:cubicBezTo>
                  <a:pt x="420" y="286"/>
                  <a:pt x="420" y="286"/>
                  <a:pt x="420" y="286"/>
                </a:cubicBezTo>
                <a:cubicBezTo>
                  <a:pt x="420" y="282"/>
                  <a:pt x="417" y="279"/>
                  <a:pt x="413" y="279"/>
                </a:cubicBezTo>
                <a:close/>
                <a:moveTo>
                  <a:pt x="406" y="388"/>
                </a:moveTo>
                <a:cubicBezTo>
                  <a:pt x="322" y="388"/>
                  <a:pt x="322" y="388"/>
                  <a:pt x="322" y="388"/>
                </a:cubicBezTo>
                <a:cubicBezTo>
                  <a:pt x="322" y="293"/>
                  <a:pt x="322" y="293"/>
                  <a:pt x="322" y="293"/>
                </a:cubicBezTo>
                <a:cubicBezTo>
                  <a:pt x="406" y="293"/>
                  <a:pt x="406" y="293"/>
                  <a:pt x="406" y="293"/>
                </a:cubicBezTo>
                <a:lnTo>
                  <a:pt x="406" y="388"/>
                </a:lnTo>
                <a:close/>
                <a:moveTo>
                  <a:pt x="567" y="121"/>
                </a:moveTo>
                <a:cubicBezTo>
                  <a:pt x="525" y="121"/>
                  <a:pt x="525" y="121"/>
                  <a:pt x="525" y="121"/>
                </a:cubicBezTo>
                <a:cubicBezTo>
                  <a:pt x="525" y="7"/>
                  <a:pt x="525" y="7"/>
                  <a:pt x="525" y="7"/>
                </a:cubicBezTo>
                <a:cubicBezTo>
                  <a:pt x="525" y="3"/>
                  <a:pt x="522" y="0"/>
                  <a:pt x="518" y="0"/>
                </a:cubicBezTo>
                <a:cubicBezTo>
                  <a:pt x="514" y="0"/>
                  <a:pt x="511" y="3"/>
                  <a:pt x="511" y="7"/>
                </a:cubicBezTo>
                <a:cubicBezTo>
                  <a:pt x="511" y="121"/>
                  <a:pt x="511" y="121"/>
                  <a:pt x="511" y="121"/>
                </a:cubicBezTo>
                <a:cubicBezTo>
                  <a:pt x="469" y="121"/>
                  <a:pt x="469" y="121"/>
                  <a:pt x="469" y="121"/>
                </a:cubicBezTo>
                <a:cubicBezTo>
                  <a:pt x="465" y="121"/>
                  <a:pt x="462" y="125"/>
                  <a:pt x="462" y="128"/>
                </a:cubicBezTo>
                <a:cubicBezTo>
                  <a:pt x="462" y="238"/>
                  <a:pt x="462" y="238"/>
                  <a:pt x="462" y="238"/>
                </a:cubicBezTo>
                <a:cubicBezTo>
                  <a:pt x="462" y="241"/>
                  <a:pt x="465" y="245"/>
                  <a:pt x="469" y="245"/>
                </a:cubicBezTo>
                <a:cubicBezTo>
                  <a:pt x="511" y="245"/>
                  <a:pt x="511" y="245"/>
                  <a:pt x="511" y="245"/>
                </a:cubicBezTo>
                <a:cubicBezTo>
                  <a:pt x="511" y="359"/>
                  <a:pt x="511" y="359"/>
                  <a:pt x="511" y="359"/>
                </a:cubicBezTo>
                <a:cubicBezTo>
                  <a:pt x="511" y="363"/>
                  <a:pt x="514" y="366"/>
                  <a:pt x="518" y="366"/>
                </a:cubicBezTo>
                <a:cubicBezTo>
                  <a:pt x="522" y="366"/>
                  <a:pt x="525" y="363"/>
                  <a:pt x="525" y="359"/>
                </a:cubicBezTo>
                <a:cubicBezTo>
                  <a:pt x="525" y="245"/>
                  <a:pt x="525" y="245"/>
                  <a:pt x="525" y="245"/>
                </a:cubicBezTo>
                <a:cubicBezTo>
                  <a:pt x="567" y="245"/>
                  <a:pt x="567" y="245"/>
                  <a:pt x="567" y="245"/>
                </a:cubicBezTo>
                <a:cubicBezTo>
                  <a:pt x="571" y="245"/>
                  <a:pt x="574" y="241"/>
                  <a:pt x="574" y="238"/>
                </a:cubicBezTo>
                <a:cubicBezTo>
                  <a:pt x="574" y="128"/>
                  <a:pt x="574" y="128"/>
                  <a:pt x="574" y="128"/>
                </a:cubicBezTo>
                <a:cubicBezTo>
                  <a:pt x="574" y="125"/>
                  <a:pt x="571" y="121"/>
                  <a:pt x="567" y="121"/>
                </a:cubicBezTo>
                <a:close/>
                <a:moveTo>
                  <a:pt x="560" y="231"/>
                </a:moveTo>
                <a:cubicBezTo>
                  <a:pt x="476" y="231"/>
                  <a:pt x="476" y="231"/>
                  <a:pt x="476" y="231"/>
                </a:cubicBezTo>
                <a:cubicBezTo>
                  <a:pt x="476" y="135"/>
                  <a:pt x="476" y="135"/>
                  <a:pt x="476" y="135"/>
                </a:cubicBezTo>
                <a:cubicBezTo>
                  <a:pt x="560" y="135"/>
                  <a:pt x="560" y="135"/>
                  <a:pt x="560" y="135"/>
                </a:cubicBezTo>
                <a:lnTo>
                  <a:pt x="560" y="23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7" name="Oval 7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9" name="Freeform 136"/>
          <p:cNvSpPr>
            <a:spLocks noEditPoints="1"/>
          </p:cNvSpPr>
          <p:nvPr/>
        </p:nvSpPr>
        <p:spPr bwMode="auto">
          <a:xfrm>
            <a:off x="10137892" y="1784961"/>
            <a:ext cx="636399" cy="525979"/>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7" name="Oval 6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0" name="Freeform 137"/>
          <p:cNvSpPr>
            <a:spLocks noEditPoints="1"/>
          </p:cNvSpPr>
          <p:nvPr/>
        </p:nvSpPr>
        <p:spPr bwMode="auto">
          <a:xfrm>
            <a:off x="1521990" y="3335893"/>
            <a:ext cx="629235" cy="543869"/>
          </a:xfrm>
          <a:custGeom>
            <a:avLst/>
            <a:gdLst>
              <a:gd name="T0" fmla="*/ 560 w 609"/>
              <a:gd name="T1" fmla="*/ 6 h 527"/>
              <a:gd name="T2" fmla="*/ 483 w 609"/>
              <a:gd name="T3" fmla="*/ 0 h 527"/>
              <a:gd name="T4" fmla="*/ 127 w 609"/>
              <a:gd name="T5" fmla="*/ 0 h 527"/>
              <a:gd name="T6" fmla="*/ 57 w 609"/>
              <a:gd name="T7" fmla="*/ 0 h 527"/>
              <a:gd name="T8" fmla="*/ 1 w 609"/>
              <a:gd name="T9" fmla="*/ 238 h 527"/>
              <a:gd name="T10" fmla="*/ 8 w 609"/>
              <a:gd name="T11" fmla="*/ 247 h 527"/>
              <a:gd name="T12" fmla="*/ 31 w 609"/>
              <a:gd name="T13" fmla="*/ 520 h 527"/>
              <a:gd name="T14" fmla="*/ 400 w 609"/>
              <a:gd name="T15" fmla="*/ 527 h 527"/>
              <a:gd name="T16" fmla="*/ 407 w 609"/>
              <a:gd name="T17" fmla="*/ 314 h 527"/>
              <a:gd name="T18" fmla="*/ 508 w 609"/>
              <a:gd name="T19" fmla="*/ 520 h 527"/>
              <a:gd name="T20" fmla="*/ 572 w 609"/>
              <a:gd name="T21" fmla="*/ 527 h 527"/>
              <a:gd name="T22" fmla="*/ 579 w 609"/>
              <a:gd name="T23" fmla="*/ 247 h 527"/>
              <a:gd name="T24" fmla="*/ 602 w 609"/>
              <a:gd name="T25" fmla="*/ 247 h 527"/>
              <a:gd name="T26" fmla="*/ 609 w 609"/>
              <a:gd name="T27" fmla="*/ 237 h 527"/>
              <a:gd name="T28" fmla="*/ 205 w 609"/>
              <a:gd name="T29" fmla="*/ 14 h 527"/>
              <a:gd name="T30" fmla="*/ 255 w 609"/>
              <a:gd name="T31" fmla="*/ 233 h 527"/>
              <a:gd name="T32" fmla="*/ 100 w 609"/>
              <a:gd name="T33" fmla="*/ 233 h 527"/>
              <a:gd name="T34" fmla="*/ 191 w 609"/>
              <a:gd name="T35" fmla="*/ 14 h 527"/>
              <a:gd name="T36" fmla="*/ 100 w 609"/>
              <a:gd name="T37" fmla="*/ 233 h 527"/>
              <a:gd name="T38" fmla="*/ 334 w 609"/>
              <a:gd name="T39" fmla="*/ 14 h 527"/>
              <a:gd name="T40" fmla="*/ 269 w 609"/>
              <a:gd name="T41" fmla="*/ 233 h 527"/>
              <a:gd name="T42" fmla="*/ 354 w 609"/>
              <a:gd name="T43" fmla="*/ 233 h 527"/>
              <a:gd name="T44" fmla="*/ 405 w 609"/>
              <a:gd name="T45" fmla="*/ 14 h 527"/>
              <a:gd name="T46" fmla="*/ 354 w 609"/>
              <a:gd name="T47" fmla="*/ 233 h 527"/>
              <a:gd name="T48" fmla="*/ 419 w 609"/>
              <a:gd name="T49" fmla="*/ 14 h 527"/>
              <a:gd name="T50" fmla="*/ 510 w 609"/>
              <a:gd name="T51" fmla="*/ 233 h 527"/>
              <a:gd name="T52" fmla="*/ 62 w 609"/>
              <a:gd name="T53" fmla="*/ 14 h 527"/>
              <a:gd name="T54" fmla="*/ 86 w 609"/>
              <a:gd name="T55" fmla="*/ 233 h 527"/>
              <a:gd name="T56" fmla="*/ 62 w 609"/>
              <a:gd name="T57" fmla="*/ 14 h 527"/>
              <a:gd name="T58" fmla="*/ 522 w 609"/>
              <a:gd name="T59" fmla="*/ 513 h 527"/>
              <a:gd name="T60" fmla="*/ 515 w 609"/>
              <a:gd name="T61" fmla="*/ 300 h 527"/>
              <a:gd name="T62" fmla="*/ 393 w 609"/>
              <a:gd name="T63" fmla="*/ 307 h 527"/>
              <a:gd name="T64" fmla="*/ 45 w 609"/>
              <a:gd name="T65" fmla="*/ 513 h 527"/>
              <a:gd name="T66" fmla="*/ 565 w 609"/>
              <a:gd name="T67" fmla="*/ 247 h 527"/>
              <a:gd name="T68" fmla="*/ 524 w 609"/>
              <a:gd name="T69" fmla="*/ 233 h 527"/>
              <a:gd name="T70" fmla="*/ 547 w 609"/>
              <a:gd name="T71" fmla="*/ 14 h 527"/>
              <a:gd name="T72" fmla="*/ 524 w 609"/>
              <a:gd name="T73" fmla="*/ 233 h 527"/>
              <a:gd name="T74" fmla="*/ 92 w 609"/>
              <a:gd name="T75" fmla="*/ 300 h 527"/>
              <a:gd name="T76" fmla="*/ 85 w 609"/>
              <a:gd name="T77" fmla="*/ 460 h 527"/>
              <a:gd name="T78" fmla="*/ 344 w 609"/>
              <a:gd name="T79" fmla="*/ 467 h 527"/>
              <a:gd name="T80" fmla="*/ 351 w 609"/>
              <a:gd name="T81" fmla="*/ 307 h 527"/>
              <a:gd name="T82" fmla="*/ 337 w 609"/>
              <a:gd name="T83" fmla="*/ 453 h 527"/>
              <a:gd name="T84" fmla="*/ 99 w 609"/>
              <a:gd name="T85" fmla="*/ 314 h 527"/>
              <a:gd name="T86" fmla="*/ 337 w 609"/>
              <a:gd name="T87" fmla="*/ 45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9" h="527">
                <a:moveTo>
                  <a:pt x="609" y="237"/>
                </a:moveTo>
                <a:cubicBezTo>
                  <a:pt x="560" y="6"/>
                  <a:pt x="560" y="6"/>
                  <a:pt x="560" y="6"/>
                </a:cubicBezTo>
                <a:cubicBezTo>
                  <a:pt x="559" y="2"/>
                  <a:pt x="556" y="0"/>
                  <a:pt x="553" y="0"/>
                </a:cubicBezTo>
                <a:cubicBezTo>
                  <a:pt x="483" y="0"/>
                  <a:pt x="483" y="0"/>
                  <a:pt x="483" y="0"/>
                </a:cubicBezTo>
                <a:cubicBezTo>
                  <a:pt x="483" y="0"/>
                  <a:pt x="483" y="0"/>
                  <a:pt x="483" y="0"/>
                </a:cubicBezTo>
                <a:cubicBezTo>
                  <a:pt x="127" y="0"/>
                  <a:pt x="127" y="0"/>
                  <a:pt x="127" y="0"/>
                </a:cubicBezTo>
                <a:cubicBezTo>
                  <a:pt x="127" y="0"/>
                  <a:pt x="127" y="0"/>
                  <a:pt x="127" y="0"/>
                </a:cubicBezTo>
                <a:cubicBezTo>
                  <a:pt x="57" y="0"/>
                  <a:pt x="57" y="0"/>
                  <a:pt x="57" y="0"/>
                </a:cubicBezTo>
                <a:cubicBezTo>
                  <a:pt x="53" y="0"/>
                  <a:pt x="51" y="2"/>
                  <a:pt x="50" y="6"/>
                </a:cubicBezTo>
                <a:cubicBezTo>
                  <a:pt x="1" y="238"/>
                  <a:pt x="1" y="238"/>
                  <a:pt x="1" y="238"/>
                </a:cubicBezTo>
                <a:cubicBezTo>
                  <a:pt x="0" y="240"/>
                  <a:pt x="1" y="242"/>
                  <a:pt x="2" y="244"/>
                </a:cubicBezTo>
                <a:cubicBezTo>
                  <a:pt x="3" y="246"/>
                  <a:pt x="5" y="247"/>
                  <a:pt x="8" y="247"/>
                </a:cubicBezTo>
                <a:cubicBezTo>
                  <a:pt x="31" y="247"/>
                  <a:pt x="31" y="247"/>
                  <a:pt x="31" y="247"/>
                </a:cubicBezTo>
                <a:cubicBezTo>
                  <a:pt x="31" y="520"/>
                  <a:pt x="31" y="520"/>
                  <a:pt x="31" y="520"/>
                </a:cubicBezTo>
                <a:cubicBezTo>
                  <a:pt x="31" y="524"/>
                  <a:pt x="34" y="527"/>
                  <a:pt x="38" y="527"/>
                </a:cubicBezTo>
                <a:cubicBezTo>
                  <a:pt x="400" y="527"/>
                  <a:pt x="400" y="527"/>
                  <a:pt x="400" y="527"/>
                </a:cubicBezTo>
                <a:cubicBezTo>
                  <a:pt x="404" y="527"/>
                  <a:pt x="407" y="524"/>
                  <a:pt x="407" y="520"/>
                </a:cubicBezTo>
                <a:cubicBezTo>
                  <a:pt x="407" y="314"/>
                  <a:pt x="407" y="314"/>
                  <a:pt x="407" y="314"/>
                </a:cubicBezTo>
                <a:cubicBezTo>
                  <a:pt x="508" y="314"/>
                  <a:pt x="508" y="314"/>
                  <a:pt x="508" y="314"/>
                </a:cubicBezTo>
                <a:cubicBezTo>
                  <a:pt x="508" y="520"/>
                  <a:pt x="508" y="520"/>
                  <a:pt x="508" y="520"/>
                </a:cubicBezTo>
                <a:cubicBezTo>
                  <a:pt x="508" y="524"/>
                  <a:pt x="511" y="527"/>
                  <a:pt x="515" y="527"/>
                </a:cubicBezTo>
                <a:cubicBezTo>
                  <a:pt x="572" y="527"/>
                  <a:pt x="572" y="527"/>
                  <a:pt x="572" y="527"/>
                </a:cubicBezTo>
                <a:cubicBezTo>
                  <a:pt x="576" y="527"/>
                  <a:pt x="579" y="524"/>
                  <a:pt x="579" y="520"/>
                </a:cubicBezTo>
                <a:cubicBezTo>
                  <a:pt x="579" y="247"/>
                  <a:pt x="579" y="247"/>
                  <a:pt x="579" y="247"/>
                </a:cubicBezTo>
                <a:cubicBezTo>
                  <a:pt x="602" y="247"/>
                  <a:pt x="602" y="247"/>
                  <a:pt x="602" y="247"/>
                </a:cubicBezTo>
                <a:cubicBezTo>
                  <a:pt x="602" y="247"/>
                  <a:pt x="602" y="247"/>
                  <a:pt x="602" y="247"/>
                </a:cubicBezTo>
                <a:cubicBezTo>
                  <a:pt x="606" y="247"/>
                  <a:pt x="609" y="243"/>
                  <a:pt x="609" y="240"/>
                </a:cubicBezTo>
                <a:cubicBezTo>
                  <a:pt x="609" y="239"/>
                  <a:pt x="609" y="238"/>
                  <a:pt x="609" y="237"/>
                </a:cubicBezTo>
                <a:close/>
                <a:moveTo>
                  <a:pt x="185" y="233"/>
                </a:moveTo>
                <a:cubicBezTo>
                  <a:pt x="205" y="14"/>
                  <a:pt x="205" y="14"/>
                  <a:pt x="205" y="14"/>
                </a:cubicBezTo>
                <a:cubicBezTo>
                  <a:pt x="262" y="14"/>
                  <a:pt x="262" y="14"/>
                  <a:pt x="262" y="14"/>
                </a:cubicBezTo>
                <a:cubicBezTo>
                  <a:pt x="255" y="233"/>
                  <a:pt x="255" y="233"/>
                  <a:pt x="255" y="233"/>
                </a:cubicBezTo>
                <a:lnTo>
                  <a:pt x="185" y="233"/>
                </a:lnTo>
                <a:close/>
                <a:moveTo>
                  <a:pt x="100" y="233"/>
                </a:moveTo>
                <a:cubicBezTo>
                  <a:pt x="133" y="14"/>
                  <a:pt x="133" y="14"/>
                  <a:pt x="133" y="14"/>
                </a:cubicBezTo>
                <a:cubicBezTo>
                  <a:pt x="191" y="14"/>
                  <a:pt x="191" y="14"/>
                  <a:pt x="191" y="14"/>
                </a:cubicBezTo>
                <a:cubicBezTo>
                  <a:pt x="171" y="233"/>
                  <a:pt x="171" y="233"/>
                  <a:pt x="171" y="233"/>
                </a:cubicBezTo>
                <a:lnTo>
                  <a:pt x="100" y="233"/>
                </a:lnTo>
                <a:close/>
                <a:moveTo>
                  <a:pt x="276" y="14"/>
                </a:moveTo>
                <a:cubicBezTo>
                  <a:pt x="334" y="14"/>
                  <a:pt x="334" y="14"/>
                  <a:pt x="334" y="14"/>
                </a:cubicBezTo>
                <a:cubicBezTo>
                  <a:pt x="340" y="233"/>
                  <a:pt x="340" y="233"/>
                  <a:pt x="340" y="233"/>
                </a:cubicBezTo>
                <a:cubicBezTo>
                  <a:pt x="269" y="233"/>
                  <a:pt x="269" y="233"/>
                  <a:pt x="269" y="233"/>
                </a:cubicBezTo>
                <a:lnTo>
                  <a:pt x="276" y="14"/>
                </a:lnTo>
                <a:close/>
                <a:moveTo>
                  <a:pt x="354" y="233"/>
                </a:moveTo>
                <a:cubicBezTo>
                  <a:pt x="348" y="14"/>
                  <a:pt x="348" y="14"/>
                  <a:pt x="348" y="14"/>
                </a:cubicBezTo>
                <a:cubicBezTo>
                  <a:pt x="405" y="14"/>
                  <a:pt x="405" y="14"/>
                  <a:pt x="405" y="14"/>
                </a:cubicBezTo>
                <a:cubicBezTo>
                  <a:pt x="425" y="233"/>
                  <a:pt x="425" y="233"/>
                  <a:pt x="425" y="233"/>
                </a:cubicBezTo>
                <a:lnTo>
                  <a:pt x="354" y="233"/>
                </a:lnTo>
                <a:close/>
                <a:moveTo>
                  <a:pt x="439" y="233"/>
                </a:moveTo>
                <a:cubicBezTo>
                  <a:pt x="419" y="14"/>
                  <a:pt x="419" y="14"/>
                  <a:pt x="419" y="14"/>
                </a:cubicBezTo>
                <a:cubicBezTo>
                  <a:pt x="477" y="14"/>
                  <a:pt x="477" y="14"/>
                  <a:pt x="477" y="14"/>
                </a:cubicBezTo>
                <a:cubicBezTo>
                  <a:pt x="510" y="233"/>
                  <a:pt x="510" y="233"/>
                  <a:pt x="510" y="233"/>
                </a:cubicBezTo>
                <a:lnTo>
                  <a:pt x="439" y="233"/>
                </a:lnTo>
                <a:close/>
                <a:moveTo>
                  <a:pt x="62" y="14"/>
                </a:moveTo>
                <a:cubicBezTo>
                  <a:pt x="119" y="14"/>
                  <a:pt x="119" y="14"/>
                  <a:pt x="119" y="14"/>
                </a:cubicBezTo>
                <a:cubicBezTo>
                  <a:pt x="86" y="233"/>
                  <a:pt x="86" y="233"/>
                  <a:pt x="86" y="233"/>
                </a:cubicBezTo>
                <a:cubicBezTo>
                  <a:pt x="16" y="233"/>
                  <a:pt x="16" y="233"/>
                  <a:pt x="16" y="233"/>
                </a:cubicBezTo>
                <a:lnTo>
                  <a:pt x="62" y="14"/>
                </a:lnTo>
                <a:close/>
                <a:moveTo>
                  <a:pt x="565" y="513"/>
                </a:moveTo>
                <a:cubicBezTo>
                  <a:pt x="522" y="513"/>
                  <a:pt x="522" y="513"/>
                  <a:pt x="522" y="513"/>
                </a:cubicBezTo>
                <a:cubicBezTo>
                  <a:pt x="522" y="307"/>
                  <a:pt x="522" y="307"/>
                  <a:pt x="522" y="307"/>
                </a:cubicBezTo>
                <a:cubicBezTo>
                  <a:pt x="522" y="303"/>
                  <a:pt x="519" y="300"/>
                  <a:pt x="515" y="300"/>
                </a:cubicBezTo>
                <a:cubicBezTo>
                  <a:pt x="400" y="300"/>
                  <a:pt x="400" y="300"/>
                  <a:pt x="400" y="300"/>
                </a:cubicBezTo>
                <a:cubicBezTo>
                  <a:pt x="396" y="300"/>
                  <a:pt x="393" y="303"/>
                  <a:pt x="393" y="307"/>
                </a:cubicBezTo>
                <a:cubicBezTo>
                  <a:pt x="393" y="513"/>
                  <a:pt x="393" y="513"/>
                  <a:pt x="393" y="513"/>
                </a:cubicBezTo>
                <a:cubicBezTo>
                  <a:pt x="45" y="513"/>
                  <a:pt x="45" y="513"/>
                  <a:pt x="45" y="513"/>
                </a:cubicBezTo>
                <a:cubicBezTo>
                  <a:pt x="45" y="247"/>
                  <a:pt x="45" y="247"/>
                  <a:pt x="45" y="247"/>
                </a:cubicBezTo>
                <a:cubicBezTo>
                  <a:pt x="565" y="247"/>
                  <a:pt x="565" y="247"/>
                  <a:pt x="565" y="247"/>
                </a:cubicBezTo>
                <a:lnTo>
                  <a:pt x="565" y="513"/>
                </a:lnTo>
                <a:close/>
                <a:moveTo>
                  <a:pt x="524" y="233"/>
                </a:moveTo>
                <a:cubicBezTo>
                  <a:pt x="491" y="14"/>
                  <a:pt x="491" y="14"/>
                  <a:pt x="491" y="14"/>
                </a:cubicBezTo>
                <a:cubicBezTo>
                  <a:pt x="547" y="14"/>
                  <a:pt x="547" y="14"/>
                  <a:pt x="547" y="14"/>
                </a:cubicBezTo>
                <a:cubicBezTo>
                  <a:pt x="594" y="233"/>
                  <a:pt x="594" y="233"/>
                  <a:pt x="594" y="233"/>
                </a:cubicBezTo>
                <a:lnTo>
                  <a:pt x="524" y="233"/>
                </a:lnTo>
                <a:close/>
                <a:moveTo>
                  <a:pt x="344" y="300"/>
                </a:moveTo>
                <a:cubicBezTo>
                  <a:pt x="92" y="300"/>
                  <a:pt x="92" y="300"/>
                  <a:pt x="92" y="300"/>
                </a:cubicBezTo>
                <a:cubicBezTo>
                  <a:pt x="88" y="300"/>
                  <a:pt x="85" y="303"/>
                  <a:pt x="85" y="307"/>
                </a:cubicBezTo>
                <a:cubicBezTo>
                  <a:pt x="85" y="460"/>
                  <a:pt x="85" y="460"/>
                  <a:pt x="85" y="460"/>
                </a:cubicBezTo>
                <a:cubicBezTo>
                  <a:pt x="85" y="464"/>
                  <a:pt x="88" y="467"/>
                  <a:pt x="92" y="467"/>
                </a:cubicBezTo>
                <a:cubicBezTo>
                  <a:pt x="344" y="467"/>
                  <a:pt x="344" y="467"/>
                  <a:pt x="344" y="467"/>
                </a:cubicBezTo>
                <a:cubicBezTo>
                  <a:pt x="348" y="467"/>
                  <a:pt x="351" y="464"/>
                  <a:pt x="351" y="460"/>
                </a:cubicBezTo>
                <a:cubicBezTo>
                  <a:pt x="351" y="307"/>
                  <a:pt x="351" y="307"/>
                  <a:pt x="351" y="307"/>
                </a:cubicBezTo>
                <a:cubicBezTo>
                  <a:pt x="351" y="303"/>
                  <a:pt x="348" y="300"/>
                  <a:pt x="344" y="300"/>
                </a:cubicBezTo>
                <a:close/>
                <a:moveTo>
                  <a:pt x="337" y="453"/>
                </a:moveTo>
                <a:cubicBezTo>
                  <a:pt x="99" y="453"/>
                  <a:pt x="99" y="453"/>
                  <a:pt x="99" y="453"/>
                </a:cubicBezTo>
                <a:cubicBezTo>
                  <a:pt x="99" y="314"/>
                  <a:pt x="99" y="314"/>
                  <a:pt x="99" y="314"/>
                </a:cubicBezTo>
                <a:cubicBezTo>
                  <a:pt x="337" y="314"/>
                  <a:pt x="337" y="314"/>
                  <a:pt x="337" y="314"/>
                </a:cubicBezTo>
                <a:lnTo>
                  <a:pt x="337"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2" name="Oval 7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1" name="Freeform 138"/>
          <p:cNvSpPr>
            <a:spLocks noEditPoints="1"/>
          </p:cNvSpPr>
          <p:nvPr/>
        </p:nvSpPr>
        <p:spPr bwMode="auto">
          <a:xfrm>
            <a:off x="10046997" y="3198885"/>
            <a:ext cx="818189" cy="819079"/>
          </a:xfrm>
          <a:custGeom>
            <a:avLst/>
            <a:gdLst>
              <a:gd name="T0" fmla="*/ 417 w 793"/>
              <a:gd name="T1" fmla="*/ 113 h 792"/>
              <a:gd name="T2" fmla="*/ 793 w 793"/>
              <a:gd name="T3" fmla="*/ 396 h 792"/>
              <a:gd name="T4" fmla="*/ 773 w 793"/>
              <a:gd name="T5" fmla="*/ 273 h 792"/>
              <a:gd name="T6" fmla="*/ 425 w 793"/>
              <a:gd name="T7" fmla="*/ 1 h 792"/>
              <a:gd name="T8" fmla="*/ 369 w 793"/>
              <a:gd name="T9" fmla="*/ 1 h 792"/>
              <a:gd name="T10" fmla="*/ 29 w 793"/>
              <a:gd name="T11" fmla="*/ 251 h 792"/>
              <a:gd name="T12" fmla="*/ 2 w 793"/>
              <a:gd name="T13" fmla="*/ 392 h 792"/>
              <a:gd name="T14" fmla="*/ 105 w 793"/>
              <a:gd name="T15" fmla="*/ 662 h 792"/>
              <a:gd name="T16" fmla="*/ 587 w 793"/>
              <a:gd name="T17" fmla="*/ 647 h 792"/>
              <a:gd name="T18" fmla="*/ 695 w 793"/>
              <a:gd name="T19" fmla="*/ 600 h 792"/>
              <a:gd name="T20" fmla="*/ 233 w 793"/>
              <a:gd name="T21" fmla="*/ 714 h 792"/>
              <a:gd name="T22" fmla="*/ 206 w 793"/>
              <a:gd name="T23" fmla="*/ 634 h 792"/>
              <a:gd name="T24" fmla="*/ 23 w 793"/>
              <a:gd name="T25" fmla="*/ 319 h 792"/>
              <a:gd name="T26" fmla="*/ 16 w 793"/>
              <a:gd name="T27" fmla="*/ 403 h 792"/>
              <a:gd name="T28" fmla="*/ 134 w 793"/>
              <a:gd name="T29" fmla="*/ 425 h 792"/>
              <a:gd name="T30" fmla="*/ 35 w 793"/>
              <a:gd name="T31" fmla="*/ 276 h 792"/>
              <a:gd name="T32" fmla="*/ 273 w 793"/>
              <a:gd name="T33" fmla="*/ 195 h 792"/>
              <a:gd name="T34" fmla="*/ 116 w 793"/>
              <a:gd name="T35" fmla="*/ 374 h 792"/>
              <a:gd name="T36" fmla="*/ 254 w 793"/>
              <a:gd name="T37" fmla="*/ 648 h 792"/>
              <a:gd name="T38" fmla="*/ 226 w 793"/>
              <a:gd name="T39" fmla="*/ 55 h 792"/>
              <a:gd name="T40" fmla="*/ 443 w 793"/>
              <a:gd name="T41" fmla="*/ 17 h 792"/>
              <a:gd name="T42" fmla="*/ 335 w 793"/>
              <a:gd name="T43" fmla="*/ 115 h 792"/>
              <a:gd name="T44" fmla="*/ 764 w 793"/>
              <a:gd name="T45" fmla="*/ 289 h 792"/>
              <a:gd name="T46" fmla="*/ 676 w 793"/>
              <a:gd name="T47" fmla="*/ 524 h 792"/>
              <a:gd name="T48" fmla="*/ 547 w 793"/>
              <a:gd name="T49" fmla="*/ 438 h 792"/>
              <a:gd name="T50" fmla="*/ 477 w 793"/>
              <a:gd name="T51" fmla="*/ 266 h 792"/>
              <a:gd name="T52" fmla="*/ 573 w 793"/>
              <a:gd name="T53" fmla="*/ 295 h 792"/>
              <a:gd name="T54" fmla="*/ 671 w 793"/>
              <a:gd name="T55" fmla="*/ 297 h 792"/>
              <a:gd name="T56" fmla="*/ 567 w 793"/>
              <a:gd name="T57" fmla="*/ 202 h 792"/>
              <a:gd name="T58" fmla="*/ 502 w 793"/>
              <a:gd name="T59" fmla="*/ 240 h 792"/>
              <a:gd name="T60" fmla="*/ 526 w 793"/>
              <a:gd name="T61" fmla="*/ 182 h 792"/>
              <a:gd name="T62" fmla="*/ 728 w 793"/>
              <a:gd name="T63" fmla="*/ 389 h 792"/>
              <a:gd name="T64" fmla="*/ 308 w 793"/>
              <a:gd name="T65" fmla="*/ 612 h 792"/>
              <a:gd name="T66" fmla="*/ 266 w 793"/>
              <a:gd name="T67" fmla="*/ 144 h 792"/>
              <a:gd name="T68" fmla="*/ 292 w 793"/>
              <a:gd name="T69" fmla="*/ 130 h 792"/>
              <a:gd name="T70" fmla="*/ 517 w 793"/>
              <a:gd name="T71" fmla="*/ 123 h 792"/>
              <a:gd name="T72" fmla="*/ 426 w 793"/>
              <a:gd name="T73" fmla="*/ 72 h 792"/>
              <a:gd name="T74" fmla="*/ 461 w 793"/>
              <a:gd name="T75" fmla="*/ 259 h 792"/>
              <a:gd name="T76" fmla="*/ 477 w 793"/>
              <a:gd name="T77" fmla="*/ 153 h 792"/>
              <a:gd name="T78" fmla="*/ 404 w 793"/>
              <a:gd name="T79" fmla="*/ 389 h 792"/>
              <a:gd name="T80" fmla="*/ 390 w 793"/>
              <a:gd name="T81" fmla="*/ 273 h 792"/>
              <a:gd name="T82" fmla="*/ 492 w 793"/>
              <a:gd name="T83" fmla="*/ 168 h 792"/>
              <a:gd name="T84" fmla="*/ 460 w 793"/>
              <a:gd name="T85" fmla="*/ 149 h 792"/>
              <a:gd name="T86" fmla="*/ 523 w 793"/>
              <a:gd name="T87" fmla="*/ 168 h 792"/>
              <a:gd name="T88" fmla="*/ 390 w 793"/>
              <a:gd name="T89" fmla="*/ 130 h 792"/>
              <a:gd name="T90" fmla="*/ 206 w 793"/>
              <a:gd name="T91" fmla="*/ 273 h 792"/>
              <a:gd name="T92" fmla="*/ 154 w 793"/>
              <a:gd name="T93" fmla="*/ 333 h 792"/>
              <a:gd name="T94" fmla="*/ 430 w 793"/>
              <a:gd name="T95" fmla="*/ 403 h 792"/>
              <a:gd name="T96" fmla="*/ 404 w 793"/>
              <a:gd name="T97" fmla="*/ 403 h 792"/>
              <a:gd name="T98" fmla="*/ 550 w 793"/>
              <a:gd name="T99" fmla="*/ 244 h 792"/>
              <a:gd name="T100" fmla="*/ 571 w 793"/>
              <a:gd name="T101" fmla="*/ 255 h 792"/>
              <a:gd name="T102" fmla="*/ 596 w 793"/>
              <a:gd name="T103" fmla="*/ 253 h 792"/>
              <a:gd name="T104" fmla="*/ 661 w 793"/>
              <a:gd name="T105" fmla="*/ 287 h 792"/>
              <a:gd name="T106" fmla="*/ 529 w 793"/>
              <a:gd name="T107" fmla="*/ 96 h 792"/>
              <a:gd name="T108" fmla="*/ 404 w 793"/>
              <a:gd name="T109" fmla="*/ 662 h 792"/>
              <a:gd name="T110" fmla="*/ 556 w 793"/>
              <a:gd name="T111" fmla="*/ 570 h 792"/>
              <a:gd name="T112" fmla="*/ 712 w 793"/>
              <a:gd name="T113" fmla="*/ 533 h 792"/>
              <a:gd name="T114" fmla="*/ 697 w 793"/>
              <a:gd name="T115" fmla="*/ 486 h 792"/>
              <a:gd name="T116" fmla="*/ 222 w 793"/>
              <a:gd name="T117" fmla="*/ 723 h 792"/>
              <a:gd name="T118" fmla="*/ 547 w 793"/>
              <a:gd name="T119"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3" h="792">
                <a:moveTo>
                  <a:pt x="417" y="113"/>
                </a:moveTo>
                <a:cubicBezTo>
                  <a:pt x="421" y="123"/>
                  <a:pt x="440" y="126"/>
                  <a:pt x="449" y="126"/>
                </a:cubicBezTo>
                <a:cubicBezTo>
                  <a:pt x="449" y="126"/>
                  <a:pt x="449" y="126"/>
                  <a:pt x="449" y="126"/>
                </a:cubicBezTo>
                <a:cubicBezTo>
                  <a:pt x="458" y="126"/>
                  <a:pt x="464" y="124"/>
                  <a:pt x="468" y="119"/>
                </a:cubicBezTo>
                <a:cubicBezTo>
                  <a:pt x="470" y="116"/>
                  <a:pt x="471" y="112"/>
                  <a:pt x="469" y="108"/>
                </a:cubicBezTo>
                <a:cubicBezTo>
                  <a:pt x="466" y="97"/>
                  <a:pt x="458" y="91"/>
                  <a:pt x="446" y="91"/>
                </a:cubicBezTo>
                <a:cubicBezTo>
                  <a:pt x="437" y="91"/>
                  <a:pt x="426" y="95"/>
                  <a:pt x="419" y="101"/>
                </a:cubicBezTo>
                <a:cubicBezTo>
                  <a:pt x="416" y="105"/>
                  <a:pt x="415" y="109"/>
                  <a:pt x="417" y="113"/>
                </a:cubicBezTo>
                <a:close/>
                <a:moveTo>
                  <a:pt x="446" y="105"/>
                </a:moveTo>
                <a:cubicBezTo>
                  <a:pt x="453" y="105"/>
                  <a:pt x="455" y="108"/>
                  <a:pt x="456" y="111"/>
                </a:cubicBezTo>
                <a:cubicBezTo>
                  <a:pt x="455" y="112"/>
                  <a:pt x="453" y="112"/>
                  <a:pt x="449" y="112"/>
                </a:cubicBezTo>
                <a:cubicBezTo>
                  <a:pt x="449" y="112"/>
                  <a:pt x="449" y="112"/>
                  <a:pt x="449" y="112"/>
                </a:cubicBezTo>
                <a:cubicBezTo>
                  <a:pt x="443" y="112"/>
                  <a:pt x="436" y="110"/>
                  <a:pt x="432" y="109"/>
                </a:cubicBezTo>
                <a:cubicBezTo>
                  <a:pt x="436" y="107"/>
                  <a:pt x="441" y="105"/>
                  <a:pt x="446" y="105"/>
                </a:cubicBezTo>
                <a:close/>
                <a:moveTo>
                  <a:pt x="771" y="527"/>
                </a:moveTo>
                <a:cubicBezTo>
                  <a:pt x="785" y="486"/>
                  <a:pt x="793" y="442"/>
                  <a:pt x="793" y="396"/>
                </a:cubicBezTo>
                <a:cubicBezTo>
                  <a:pt x="793" y="371"/>
                  <a:pt x="790" y="346"/>
                  <a:pt x="786" y="321"/>
                </a:cubicBezTo>
                <a:cubicBezTo>
                  <a:pt x="786" y="321"/>
                  <a:pt x="786" y="321"/>
                  <a:pt x="786" y="321"/>
                </a:cubicBezTo>
                <a:cubicBezTo>
                  <a:pt x="786" y="321"/>
                  <a:pt x="786" y="320"/>
                  <a:pt x="786" y="320"/>
                </a:cubicBezTo>
                <a:cubicBezTo>
                  <a:pt x="785" y="315"/>
                  <a:pt x="783" y="310"/>
                  <a:pt x="782" y="305"/>
                </a:cubicBezTo>
                <a:cubicBezTo>
                  <a:pt x="782" y="303"/>
                  <a:pt x="782" y="302"/>
                  <a:pt x="781" y="301"/>
                </a:cubicBezTo>
                <a:cubicBezTo>
                  <a:pt x="780" y="296"/>
                  <a:pt x="779" y="292"/>
                  <a:pt x="778" y="287"/>
                </a:cubicBezTo>
                <a:cubicBezTo>
                  <a:pt x="777" y="285"/>
                  <a:pt x="777" y="283"/>
                  <a:pt x="776" y="281"/>
                </a:cubicBezTo>
                <a:cubicBezTo>
                  <a:pt x="775" y="278"/>
                  <a:pt x="774" y="275"/>
                  <a:pt x="773" y="273"/>
                </a:cubicBezTo>
                <a:cubicBezTo>
                  <a:pt x="772" y="269"/>
                  <a:pt x="771" y="265"/>
                  <a:pt x="769" y="261"/>
                </a:cubicBezTo>
                <a:cubicBezTo>
                  <a:pt x="769" y="260"/>
                  <a:pt x="769" y="259"/>
                  <a:pt x="768" y="258"/>
                </a:cubicBezTo>
                <a:cubicBezTo>
                  <a:pt x="742" y="186"/>
                  <a:pt x="694" y="123"/>
                  <a:pt x="631" y="77"/>
                </a:cubicBezTo>
                <a:cubicBezTo>
                  <a:pt x="631" y="77"/>
                  <a:pt x="630" y="76"/>
                  <a:pt x="630" y="76"/>
                </a:cubicBezTo>
                <a:cubicBezTo>
                  <a:pt x="578" y="38"/>
                  <a:pt x="517" y="13"/>
                  <a:pt x="451" y="4"/>
                </a:cubicBezTo>
                <a:cubicBezTo>
                  <a:pt x="451" y="4"/>
                  <a:pt x="451" y="4"/>
                  <a:pt x="451" y="4"/>
                </a:cubicBezTo>
                <a:cubicBezTo>
                  <a:pt x="450" y="4"/>
                  <a:pt x="450" y="4"/>
                  <a:pt x="450" y="4"/>
                </a:cubicBezTo>
                <a:cubicBezTo>
                  <a:pt x="442" y="3"/>
                  <a:pt x="433" y="2"/>
                  <a:pt x="425" y="1"/>
                </a:cubicBezTo>
                <a:cubicBezTo>
                  <a:pt x="424" y="1"/>
                  <a:pt x="423" y="1"/>
                  <a:pt x="423" y="1"/>
                </a:cubicBezTo>
                <a:cubicBezTo>
                  <a:pt x="419" y="1"/>
                  <a:pt x="416" y="1"/>
                  <a:pt x="412" y="1"/>
                </a:cubicBezTo>
                <a:cubicBezTo>
                  <a:pt x="411" y="1"/>
                  <a:pt x="410" y="1"/>
                  <a:pt x="410" y="1"/>
                </a:cubicBezTo>
                <a:cubicBezTo>
                  <a:pt x="405" y="0"/>
                  <a:pt x="401" y="0"/>
                  <a:pt x="397" y="0"/>
                </a:cubicBezTo>
                <a:cubicBezTo>
                  <a:pt x="394" y="0"/>
                  <a:pt x="390" y="0"/>
                  <a:pt x="387" y="0"/>
                </a:cubicBezTo>
                <a:cubicBezTo>
                  <a:pt x="385" y="1"/>
                  <a:pt x="383" y="1"/>
                  <a:pt x="381" y="1"/>
                </a:cubicBezTo>
                <a:cubicBezTo>
                  <a:pt x="380" y="1"/>
                  <a:pt x="378" y="1"/>
                  <a:pt x="376" y="1"/>
                </a:cubicBezTo>
                <a:cubicBezTo>
                  <a:pt x="374" y="1"/>
                  <a:pt x="371" y="1"/>
                  <a:pt x="369" y="1"/>
                </a:cubicBezTo>
                <a:cubicBezTo>
                  <a:pt x="368" y="1"/>
                  <a:pt x="367" y="1"/>
                  <a:pt x="366" y="2"/>
                </a:cubicBezTo>
                <a:cubicBezTo>
                  <a:pt x="363" y="2"/>
                  <a:pt x="360" y="2"/>
                  <a:pt x="357" y="2"/>
                </a:cubicBezTo>
                <a:cubicBezTo>
                  <a:pt x="357" y="2"/>
                  <a:pt x="357" y="2"/>
                  <a:pt x="357" y="2"/>
                </a:cubicBezTo>
                <a:cubicBezTo>
                  <a:pt x="310" y="7"/>
                  <a:pt x="265" y="20"/>
                  <a:pt x="223" y="41"/>
                </a:cubicBezTo>
                <a:cubicBezTo>
                  <a:pt x="223" y="41"/>
                  <a:pt x="222" y="41"/>
                  <a:pt x="222" y="41"/>
                </a:cubicBezTo>
                <a:cubicBezTo>
                  <a:pt x="206" y="49"/>
                  <a:pt x="190" y="58"/>
                  <a:pt x="175" y="69"/>
                </a:cubicBezTo>
                <a:cubicBezTo>
                  <a:pt x="175" y="69"/>
                  <a:pt x="175" y="69"/>
                  <a:pt x="175" y="69"/>
                </a:cubicBezTo>
                <a:cubicBezTo>
                  <a:pt x="109" y="114"/>
                  <a:pt x="58" y="177"/>
                  <a:pt x="29" y="251"/>
                </a:cubicBezTo>
                <a:cubicBezTo>
                  <a:pt x="29" y="251"/>
                  <a:pt x="29" y="252"/>
                  <a:pt x="28" y="253"/>
                </a:cubicBezTo>
                <a:cubicBezTo>
                  <a:pt x="27" y="258"/>
                  <a:pt x="25" y="262"/>
                  <a:pt x="23" y="267"/>
                </a:cubicBezTo>
                <a:cubicBezTo>
                  <a:pt x="22" y="269"/>
                  <a:pt x="22" y="271"/>
                  <a:pt x="21" y="273"/>
                </a:cubicBezTo>
                <a:cubicBezTo>
                  <a:pt x="20" y="277"/>
                  <a:pt x="19" y="280"/>
                  <a:pt x="18" y="283"/>
                </a:cubicBezTo>
                <a:cubicBezTo>
                  <a:pt x="17" y="286"/>
                  <a:pt x="16" y="289"/>
                  <a:pt x="15" y="292"/>
                </a:cubicBezTo>
                <a:cubicBezTo>
                  <a:pt x="15" y="293"/>
                  <a:pt x="15" y="295"/>
                  <a:pt x="14" y="296"/>
                </a:cubicBezTo>
                <a:cubicBezTo>
                  <a:pt x="14" y="296"/>
                  <a:pt x="14" y="296"/>
                  <a:pt x="14" y="296"/>
                </a:cubicBezTo>
                <a:cubicBezTo>
                  <a:pt x="6" y="327"/>
                  <a:pt x="2" y="359"/>
                  <a:pt x="2" y="392"/>
                </a:cubicBezTo>
                <a:cubicBezTo>
                  <a:pt x="1" y="393"/>
                  <a:pt x="0" y="394"/>
                  <a:pt x="0" y="396"/>
                </a:cubicBezTo>
                <a:cubicBezTo>
                  <a:pt x="0" y="397"/>
                  <a:pt x="1" y="399"/>
                  <a:pt x="2" y="400"/>
                </a:cubicBezTo>
                <a:cubicBezTo>
                  <a:pt x="2" y="444"/>
                  <a:pt x="10" y="486"/>
                  <a:pt x="23" y="525"/>
                </a:cubicBezTo>
                <a:cubicBezTo>
                  <a:pt x="23" y="525"/>
                  <a:pt x="23" y="525"/>
                  <a:pt x="23" y="526"/>
                </a:cubicBezTo>
                <a:cubicBezTo>
                  <a:pt x="23" y="528"/>
                  <a:pt x="24" y="529"/>
                  <a:pt x="25" y="531"/>
                </a:cubicBezTo>
                <a:cubicBezTo>
                  <a:pt x="42" y="577"/>
                  <a:pt x="67" y="619"/>
                  <a:pt x="98" y="655"/>
                </a:cubicBezTo>
                <a:cubicBezTo>
                  <a:pt x="98" y="655"/>
                  <a:pt x="98" y="655"/>
                  <a:pt x="98" y="655"/>
                </a:cubicBezTo>
                <a:cubicBezTo>
                  <a:pt x="98" y="659"/>
                  <a:pt x="101" y="662"/>
                  <a:pt x="105" y="662"/>
                </a:cubicBezTo>
                <a:cubicBezTo>
                  <a:pt x="177" y="742"/>
                  <a:pt x="281" y="792"/>
                  <a:pt x="397" y="792"/>
                </a:cubicBezTo>
                <a:cubicBezTo>
                  <a:pt x="569" y="792"/>
                  <a:pt x="715" y="682"/>
                  <a:pt x="770" y="529"/>
                </a:cubicBezTo>
                <a:cubicBezTo>
                  <a:pt x="770" y="528"/>
                  <a:pt x="771" y="527"/>
                  <a:pt x="771" y="527"/>
                </a:cubicBezTo>
                <a:close/>
                <a:moveTo>
                  <a:pt x="684" y="648"/>
                </a:moveTo>
                <a:cubicBezTo>
                  <a:pt x="553" y="648"/>
                  <a:pt x="553" y="648"/>
                  <a:pt x="553" y="648"/>
                </a:cubicBezTo>
                <a:cubicBezTo>
                  <a:pt x="555" y="643"/>
                  <a:pt x="557" y="637"/>
                  <a:pt x="559" y="632"/>
                </a:cubicBezTo>
                <a:cubicBezTo>
                  <a:pt x="560" y="634"/>
                  <a:pt x="562" y="636"/>
                  <a:pt x="563" y="638"/>
                </a:cubicBezTo>
                <a:cubicBezTo>
                  <a:pt x="569" y="644"/>
                  <a:pt x="577" y="647"/>
                  <a:pt x="587" y="647"/>
                </a:cubicBezTo>
                <a:cubicBezTo>
                  <a:pt x="587" y="647"/>
                  <a:pt x="587" y="647"/>
                  <a:pt x="587" y="647"/>
                </a:cubicBezTo>
                <a:cubicBezTo>
                  <a:pt x="594" y="647"/>
                  <a:pt x="600" y="646"/>
                  <a:pt x="608" y="644"/>
                </a:cubicBezTo>
                <a:cubicBezTo>
                  <a:pt x="661" y="630"/>
                  <a:pt x="680" y="578"/>
                  <a:pt x="689" y="533"/>
                </a:cubicBezTo>
                <a:cubicBezTo>
                  <a:pt x="695" y="533"/>
                  <a:pt x="695" y="533"/>
                  <a:pt x="695" y="533"/>
                </a:cubicBezTo>
                <a:cubicBezTo>
                  <a:pt x="688" y="546"/>
                  <a:pt x="684" y="564"/>
                  <a:pt x="683" y="564"/>
                </a:cubicBezTo>
                <a:cubicBezTo>
                  <a:pt x="679" y="583"/>
                  <a:pt x="681" y="594"/>
                  <a:pt x="689" y="598"/>
                </a:cubicBezTo>
                <a:cubicBezTo>
                  <a:pt x="691" y="599"/>
                  <a:pt x="693" y="600"/>
                  <a:pt x="695" y="600"/>
                </a:cubicBezTo>
                <a:cubicBezTo>
                  <a:pt x="695" y="600"/>
                  <a:pt x="695" y="600"/>
                  <a:pt x="695" y="600"/>
                </a:cubicBezTo>
                <a:cubicBezTo>
                  <a:pt x="713" y="600"/>
                  <a:pt x="723" y="562"/>
                  <a:pt x="725" y="544"/>
                </a:cubicBezTo>
                <a:cubicBezTo>
                  <a:pt x="726" y="540"/>
                  <a:pt x="726" y="536"/>
                  <a:pt x="726" y="533"/>
                </a:cubicBezTo>
                <a:cubicBezTo>
                  <a:pt x="754" y="533"/>
                  <a:pt x="754" y="533"/>
                  <a:pt x="754" y="533"/>
                </a:cubicBezTo>
                <a:cubicBezTo>
                  <a:pt x="737" y="575"/>
                  <a:pt x="713" y="614"/>
                  <a:pt x="684" y="648"/>
                </a:cubicBezTo>
                <a:close/>
                <a:moveTo>
                  <a:pt x="244" y="710"/>
                </a:moveTo>
                <a:cubicBezTo>
                  <a:pt x="248" y="717"/>
                  <a:pt x="248" y="720"/>
                  <a:pt x="248" y="721"/>
                </a:cubicBezTo>
                <a:cubicBezTo>
                  <a:pt x="248" y="721"/>
                  <a:pt x="247" y="721"/>
                  <a:pt x="246" y="721"/>
                </a:cubicBezTo>
                <a:cubicBezTo>
                  <a:pt x="242" y="721"/>
                  <a:pt x="236" y="718"/>
                  <a:pt x="233" y="714"/>
                </a:cubicBezTo>
                <a:cubicBezTo>
                  <a:pt x="224" y="704"/>
                  <a:pt x="221" y="684"/>
                  <a:pt x="221" y="662"/>
                </a:cubicBezTo>
                <a:cubicBezTo>
                  <a:pt x="245" y="662"/>
                  <a:pt x="245" y="662"/>
                  <a:pt x="245" y="662"/>
                </a:cubicBezTo>
                <a:cubicBezTo>
                  <a:pt x="237" y="678"/>
                  <a:pt x="234" y="694"/>
                  <a:pt x="244" y="710"/>
                </a:cubicBezTo>
                <a:close/>
                <a:moveTo>
                  <a:pt x="41" y="533"/>
                </a:moveTo>
                <a:cubicBezTo>
                  <a:pt x="159" y="533"/>
                  <a:pt x="159" y="533"/>
                  <a:pt x="159" y="533"/>
                </a:cubicBezTo>
                <a:cubicBezTo>
                  <a:pt x="166" y="543"/>
                  <a:pt x="176" y="552"/>
                  <a:pt x="185" y="559"/>
                </a:cubicBezTo>
                <a:cubicBezTo>
                  <a:pt x="190" y="564"/>
                  <a:pt x="196" y="569"/>
                  <a:pt x="199" y="573"/>
                </a:cubicBezTo>
                <a:cubicBezTo>
                  <a:pt x="206" y="582"/>
                  <a:pt x="206" y="608"/>
                  <a:pt x="206" y="634"/>
                </a:cubicBezTo>
                <a:cubicBezTo>
                  <a:pt x="206" y="638"/>
                  <a:pt x="206" y="643"/>
                  <a:pt x="206" y="648"/>
                </a:cubicBezTo>
                <a:cubicBezTo>
                  <a:pt x="111" y="648"/>
                  <a:pt x="111" y="648"/>
                  <a:pt x="111" y="648"/>
                </a:cubicBezTo>
                <a:cubicBezTo>
                  <a:pt x="81" y="614"/>
                  <a:pt x="57" y="575"/>
                  <a:pt x="41" y="533"/>
                </a:cubicBezTo>
                <a:close/>
                <a:moveTo>
                  <a:pt x="23" y="319"/>
                </a:moveTo>
                <a:cubicBezTo>
                  <a:pt x="30" y="332"/>
                  <a:pt x="34" y="343"/>
                  <a:pt x="35" y="351"/>
                </a:cubicBezTo>
                <a:cubicBezTo>
                  <a:pt x="38" y="365"/>
                  <a:pt x="55" y="377"/>
                  <a:pt x="74" y="389"/>
                </a:cubicBezTo>
                <a:cubicBezTo>
                  <a:pt x="16" y="389"/>
                  <a:pt x="16" y="389"/>
                  <a:pt x="16" y="389"/>
                </a:cubicBezTo>
                <a:cubicBezTo>
                  <a:pt x="16" y="365"/>
                  <a:pt x="19" y="341"/>
                  <a:pt x="23" y="319"/>
                </a:cubicBezTo>
                <a:close/>
                <a:moveTo>
                  <a:pt x="97" y="403"/>
                </a:moveTo>
                <a:cubicBezTo>
                  <a:pt x="109" y="411"/>
                  <a:pt x="119" y="419"/>
                  <a:pt x="120" y="425"/>
                </a:cubicBezTo>
                <a:cubicBezTo>
                  <a:pt x="120" y="443"/>
                  <a:pt x="136" y="444"/>
                  <a:pt x="144" y="444"/>
                </a:cubicBezTo>
                <a:cubicBezTo>
                  <a:pt x="146" y="444"/>
                  <a:pt x="149" y="444"/>
                  <a:pt x="151" y="444"/>
                </a:cubicBezTo>
                <a:cubicBezTo>
                  <a:pt x="151" y="445"/>
                  <a:pt x="151" y="447"/>
                  <a:pt x="150" y="450"/>
                </a:cubicBezTo>
                <a:cubicBezTo>
                  <a:pt x="140" y="480"/>
                  <a:pt x="142" y="502"/>
                  <a:pt x="150" y="519"/>
                </a:cubicBezTo>
                <a:cubicBezTo>
                  <a:pt x="36" y="519"/>
                  <a:pt x="36" y="519"/>
                  <a:pt x="36" y="519"/>
                </a:cubicBezTo>
                <a:cubicBezTo>
                  <a:pt x="23" y="482"/>
                  <a:pt x="16" y="443"/>
                  <a:pt x="16" y="403"/>
                </a:cubicBezTo>
                <a:lnTo>
                  <a:pt x="97" y="403"/>
                </a:lnTo>
                <a:close/>
                <a:moveTo>
                  <a:pt x="220" y="634"/>
                </a:moveTo>
                <a:cubicBezTo>
                  <a:pt x="220" y="603"/>
                  <a:pt x="220" y="577"/>
                  <a:pt x="210" y="564"/>
                </a:cubicBezTo>
                <a:cubicBezTo>
                  <a:pt x="206" y="559"/>
                  <a:pt x="200" y="554"/>
                  <a:pt x="194" y="549"/>
                </a:cubicBezTo>
                <a:cubicBezTo>
                  <a:pt x="171" y="529"/>
                  <a:pt x="146" y="507"/>
                  <a:pt x="163" y="454"/>
                </a:cubicBezTo>
                <a:cubicBezTo>
                  <a:pt x="165" y="449"/>
                  <a:pt x="167" y="442"/>
                  <a:pt x="162" y="436"/>
                </a:cubicBezTo>
                <a:cubicBezTo>
                  <a:pt x="158" y="430"/>
                  <a:pt x="150" y="430"/>
                  <a:pt x="144" y="430"/>
                </a:cubicBezTo>
                <a:cubicBezTo>
                  <a:pt x="134" y="429"/>
                  <a:pt x="134" y="428"/>
                  <a:pt x="134" y="425"/>
                </a:cubicBezTo>
                <a:cubicBezTo>
                  <a:pt x="133" y="412"/>
                  <a:pt x="120" y="401"/>
                  <a:pt x="103" y="390"/>
                </a:cubicBezTo>
                <a:cubicBezTo>
                  <a:pt x="103" y="390"/>
                  <a:pt x="103" y="390"/>
                  <a:pt x="103" y="390"/>
                </a:cubicBezTo>
                <a:cubicBezTo>
                  <a:pt x="98" y="387"/>
                  <a:pt x="94" y="384"/>
                  <a:pt x="89" y="382"/>
                </a:cubicBezTo>
                <a:cubicBezTo>
                  <a:pt x="72" y="371"/>
                  <a:pt x="51" y="358"/>
                  <a:pt x="49" y="349"/>
                </a:cubicBezTo>
                <a:cubicBezTo>
                  <a:pt x="47" y="336"/>
                  <a:pt x="40" y="319"/>
                  <a:pt x="29" y="297"/>
                </a:cubicBezTo>
                <a:cubicBezTo>
                  <a:pt x="29" y="296"/>
                  <a:pt x="29" y="295"/>
                  <a:pt x="30" y="293"/>
                </a:cubicBezTo>
                <a:cubicBezTo>
                  <a:pt x="30" y="291"/>
                  <a:pt x="31" y="288"/>
                  <a:pt x="32" y="285"/>
                </a:cubicBezTo>
                <a:cubicBezTo>
                  <a:pt x="33" y="282"/>
                  <a:pt x="34" y="279"/>
                  <a:pt x="35" y="276"/>
                </a:cubicBezTo>
                <a:cubicBezTo>
                  <a:pt x="36" y="274"/>
                  <a:pt x="36" y="273"/>
                  <a:pt x="37" y="271"/>
                </a:cubicBezTo>
                <a:cubicBezTo>
                  <a:pt x="38" y="266"/>
                  <a:pt x="40" y="262"/>
                  <a:pt x="42" y="257"/>
                </a:cubicBezTo>
                <a:cubicBezTo>
                  <a:pt x="42" y="257"/>
                  <a:pt x="42" y="256"/>
                  <a:pt x="42" y="256"/>
                </a:cubicBezTo>
                <a:cubicBezTo>
                  <a:pt x="70" y="186"/>
                  <a:pt x="118" y="126"/>
                  <a:pt x="178" y="84"/>
                </a:cubicBezTo>
                <a:cubicBezTo>
                  <a:pt x="208" y="107"/>
                  <a:pt x="230" y="127"/>
                  <a:pt x="246" y="144"/>
                </a:cubicBezTo>
                <a:cubicBezTo>
                  <a:pt x="246" y="144"/>
                  <a:pt x="247" y="144"/>
                  <a:pt x="247" y="144"/>
                </a:cubicBezTo>
                <a:cubicBezTo>
                  <a:pt x="271" y="168"/>
                  <a:pt x="281" y="184"/>
                  <a:pt x="279" y="191"/>
                </a:cubicBezTo>
                <a:cubicBezTo>
                  <a:pt x="279" y="193"/>
                  <a:pt x="276" y="194"/>
                  <a:pt x="273" y="195"/>
                </a:cubicBezTo>
                <a:cubicBezTo>
                  <a:pt x="212" y="206"/>
                  <a:pt x="173" y="230"/>
                  <a:pt x="158" y="263"/>
                </a:cubicBezTo>
                <a:cubicBezTo>
                  <a:pt x="150" y="280"/>
                  <a:pt x="152" y="297"/>
                  <a:pt x="154" y="309"/>
                </a:cubicBezTo>
                <a:cubicBezTo>
                  <a:pt x="154" y="312"/>
                  <a:pt x="155" y="317"/>
                  <a:pt x="154" y="319"/>
                </a:cubicBezTo>
                <a:cubicBezTo>
                  <a:pt x="153" y="319"/>
                  <a:pt x="152" y="319"/>
                  <a:pt x="150" y="311"/>
                </a:cubicBezTo>
                <a:cubicBezTo>
                  <a:pt x="148" y="300"/>
                  <a:pt x="143" y="282"/>
                  <a:pt x="117" y="282"/>
                </a:cubicBezTo>
                <a:cubicBezTo>
                  <a:pt x="83" y="282"/>
                  <a:pt x="71" y="310"/>
                  <a:pt x="71" y="334"/>
                </a:cubicBezTo>
                <a:cubicBezTo>
                  <a:pt x="71" y="344"/>
                  <a:pt x="75" y="354"/>
                  <a:pt x="83" y="361"/>
                </a:cubicBezTo>
                <a:cubicBezTo>
                  <a:pt x="91" y="369"/>
                  <a:pt x="103" y="374"/>
                  <a:pt x="116" y="374"/>
                </a:cubicBezTo>
                <a:cubicBezTo>
                  <a:pt x="124" y="374"/>
                  <a:pt x="127" y="384"/>
                  <a:pt x="131" y="399"/>
                </a:cubicBezTo>
                <a:cubicBezTo>
                  <a:pt x="134" y="411"/>
                  <a:pt x="138" y="424"/>
                  <a:pt x="150" y="424"/>
                </a:cubicBezTo>
                <a:cubicBezTo>
                  <a:pt x="154" y="424"/>
                  <a:pt x="160" y="422"/>
                  <a:pt x="168" y="421"/>
                </a:cubicBezTo>
                <a:cubicBezTo>
                  <a:pt x="179" y="418"/>
                  <a:pt x="192" y="415"/>
                  <a:pt x="207" y="415"/>
                </a:cubicBezTo>
                <a:cubicBezTo>
                  <a:pt x="219" y="415"/>
                  <a:pt x="229" y="417"/>
                  <a:pt x="239" y="422"/>
                </a:cubicBezTo>
                <a:cubicBezTo>
                  <a:pt x="290" y="444"/>
                  <a:pt x="370" y="494"/>
                  <a:pt x="351" y="539"/>
                </a:cubicBezTo>
                <a:cubicBezTo>
                  <a:pt x="342" y="559"/>
                  <a:pt x="320" y="581"/>
                  <a:pt x="298" y="602"/>
                </a:cubicBezTo>
                <a:cubicBezTo>
                  <a:pt x="282" y="617"/>
                  <a:pt x="266" y="633"/>
                  <a:pt x="254" y="648"/>
                </a:cubicBezTo>
                <a:cubicBezTo>
                  <a:pt x="220" y="648"/>
                  <a:pt x="220" y="648"/>
                  <a:pt x="220" y="648"/>
                </a:cubicBezTo>
                <a:cubicBezTo>
                  <a:pt x="220" y="643"/>
                  <a:pt x="220" y="638"/>
                  <a:pt x="220" y="634"/>
                </a:cubicBezTo>
                <a:close/>
                <a:moveTo>
                  <a:pt x="226" y="55"/>
                </a:moveTo>
                <a:cubicBezTo>
                  <a:pt x="261" y="68"/>
                  <a:pt x="262" y="75"/>
                  <a:pt x="262" y="75"/>
                </a:cubicBezTo>
                <a:cubicBezTo>
                  <a:pt x="262" y="80"/>
                  <a:pt x="264" y="87"/>
                  <a:pt x="267" y="94"/>
                </a:cubicBezTo>
                <a:cubicBezTo>
                  <a:pt x="261" y="104"/>
                  <a:pt x="255" y="115"/>
                  <a:pt x="249" y="127"/>
                </a:cubicBezTo>
                <a:cubicBezTo>
                  <a:pt x="234" y="112"/>
                  <a:pt x="214" y="94"/>
                  <a:pt x="190" y="75"/>
                </a:cubicBezTo>
                <a:cubicBezTo>
                  <a:pt x="202" y="68"/>
                  <a:pt x="214" y="61"/>
                  <a:pt x="226" y="55"/>
                </a:cubicBezTo>
                <a:close/>
                <a:moveTo>
                  <a:pt x="397" y="14"/>
                </a:moveTo>
                <a:cubicBezTo>
                  <a:pt x="401" y="14"/>
                  <a:pt x="405" y="14"/>
                  <a:pt x="408" y="14"/>
                </a:cubicBezTo>
                <a:cubicBezTo>
                  <a:pt x="409" y="15"/>
                  <a:pt x="410" y="15"/>
                  <a:pt x="411" y="15"/>
                </a:cubicBezTo>
                <a:cubicBezTo>
                  <a:pt x="414" y="15"/>
                  <a:pt x="417" y="15"/>
                  <a:pt x="419" y="15"/>
                </a:cubicBezTo>
                <a:cubicBezTo>
                  <a:pt x="420" y="15"/>
                  <a:pt x="421" y="15"/>
                  <a:pt x="422" y="15"/>
                </a:cubicBezTo>
                <a:cubicBezTo>
                  <a:pt x="425" y="15"/>
                  <a:pt x="428" y="16"/>
                  <a:pt x="431" y="16"/>
                </a:cubicBezTo>
                <a:cubicBezTo>
                  <a:pt x="432" y="16"/>
                  <a:pt x="432" y="16"/>
                  <a:pt x="433" y="16"/>
                </a:cubicBezTo>
                <a:cubicBezTo>
                  <a:pt x="436" y="16"/>
                  <a:pt x="439" y="17"/>
                  <a:pt x="443" y="17"/>
                </a:cubicBezTo>
                <a:cubicBezTo>
                  <a:pt x="443" y="17"/>
                  <a:pt x="443" y="17"/>
                  <a:pt x="444" y="17"/>
                </a:cubicBezTo>
                <a:cubicBezTo>
                  <a:pt x="444" y="19"/>
                  <a:pt x="444" y="20"/>
                  <a:pt x="444" y="21"/>
                </a:cubicBezTo>
                <a:cubicBezTo>
                  <a:pt x="444" y="21"/>
                  <a:pt x="444" y="21"/>
                  <a:pt x="444" y="21"/>
                </a:cubicBezTo>
                <a:cubicBezTo>
                  <a:pt x="443" y="25"/>
                  <a:pt x="442" y="27"/>
                  <a:pt x="441" y="27"/>
                </a:cubicBezTo>
                <a:cubicBezTo>
                  <a:pt x="432" y="31"/>
                  <a:pt x="413" y="40"/>
                  <a:pt x="412" y="71"/>
                </a:cubicBezTo>
                <a:cubicBezTo>
                  <a:pt x="411" y="84"/>
                  <a:pt x="399" y="87"/>
                  <a:pt x="378" y="91"/>
                </a:cubicBezTo>
                <a:cubicBezTo>
                  <a:pt x="371" y="92"/>
                  <a:pt x="364" y="93"/>
                  <a:pt x="358" y="95"/>
                </a:cubicBezTo>
                <a:cubicBezTo>
                  <a:pt x="345" y="99"/>
                  <a:pt x="340" y="108"/>
                  <a:pt x="335" y="115"/>
                </a:cubicBezTo>
                <a:cubicBezTo>
                  <a:pt x="331" y="122"/>
                  <a:pt x="328" y="127"/>
                  <a:pt x="319" y="127"/>
                </a:cubicBezTo>
                <a:cubicBezTo>
                  <a:pt x="318" y="127"/>
                  <a:pt x="318" y="127"/>
                  <a:pt x="318" y="127"/>
                </a:cubicBezTo>
                <a:cubicBezTo>
                  <a:pt x="318" y="127"/>
                  <a:pt x="318" y="127"/>
                  <a:pt x="318" y="127"/>
                </a:cubicBezTo>
                <a:cubicBezTo>
                  <a:pt x="299" y="127"/>
                  <a:pt x="276" y="90"/>
                  <a:pt x="276" y="75"/>
                </a:cubicBezTo>
                <a:cubicBezTo>
                  <a:pt x="276" y="68"/>
                  <a:pt x="272" y="59"/>
                  <a:pt x="244" y="47"/>
                </a:cubicBezTo>
                <a:cubicBezTo>
                  <a:pt x="291" y="26"/>
                  <a:pt x="343" y="14"/>
                  <a:pt x="397" y="14"/>
                </a:cubicBezTo>
                <a:close/>
                <a:moveTo>
                  <a:pt x="761" y="281"/>
                </a:moveTo>
                <a:cubicBezTo>
                  <a:pt x="762" y="283"/>
                  <a:pt x="763" y="286"/>
                  <a:pt x="764" y="289"/>
                </a:cubicBezTo>
                <a:cubicBezTo>
                  <a:pt x="765" y="293"/>
                  <a:pt x="766" y="297"/>
                  <a:pt x="767" y="301"/>
                </a:cubicBezTo>
                <a:cubicBezTo>
                  <a:pt x="767" y="302"/>
                  <a:pt x="767" y="303"/>
                  <a:pt x="768" y="304"/>
                </a:cubicBezTo>
                <a:cubicBezTo>
                  <a:pt x="769" y="309"/>
                  <a:pt x="770" y="314"/>
                  <a:pt x="771" y="318"/>
                </a:cubicBezTo>
                <a:cubicBezTo>
                  <a:pt x="771" y="319"/>
                  <a:pt x="771" y="319"/>
                  <a:pt x="771" y="319"/>
                </a:cubicBezTo>
                <a:cubicBezTo>
                  <a:pt x="709" y="355"/>
                  <a:pt x="688" y="454"/>
                  <a:pt x="683" y="484"/>
                </a:cubicBezTo>
                <a:cubicBezTo>
                  <a:pt x="682" y="488"/>
                  <a:pt x="681" y="492"/>
                  <a:pt x="681" y="497"/>
                </a:cubicBezTo>
                <a:cubicBezTo>
                  <a:pt x="679" y="505"/>
                  <a:pt x="678" y="514"/>
                  <a:pt x="676" y="524"/>
                </a:cubicBezTo>
                <a:cubicBezTo>
                  <a:pt x="676" y="524"/>
                  <a:pt x="676" y="524"/>
                  <a:pt x="676" y="524"/>
                </a:cubicBezTo>
                <a:cubicBezTo>
                  <a:pt x="668" y="567"/>
                  <a:pt x="652" y="618"/>
                  <a:pt x="605" y="631"/>
                </a:cubicBezTo>
                <a:cubicBezTo>
                  <a:pt x="598" y="632"/>
                  <a:pt x="592" y="633"/>
                  <a:pt x="587" y="633"/>
                </a:cubicBezTo>
                <a:cubicBezTo>
                  <a:pt x="587" y="633"/>
                  <a:pt x="587" y="633"/>
                  <a:pt x="587" y="633"/>
                </a:cubicBezTo>
                <a:cubicBezTo>
                  <a:pt x="581" y="633"/>
                  <a:pt x="577" y="632"/>
                  <a:pt x="574" y="629"/>
                </a:cubicBezTo>
                <a:cubicBezTo>
                  <a:pt x="567" y="621"/>
                  <a:pt x="568" y="604"/>
                  <a:pt x="569" y="589"/>
                </a:cubicBezTo>
                <a:cubicBezTo>
                  <a:pt x="570" y="582"/>
                  <a:pt x="570" y="576"/>
                  <a:pt x="570" y="570"/>
                </a:cubicBezTo>
                <a:cubicBezTo>
                  <a:pt x="570" y="565"/>
                  <a:pt x="570" y="560"/>
                  <a:pt x="570" y="554"/>
                </a:cubicBezTo>
                <a:cubicBezTo>
                  <a:pt x="569" y="517"/>
                  <a:pt x="569" y="463"/>
                  <a:pt x="547" y="438"/>
                </a:cubicBezTo>
                <a:cubicBezTo>
                  <a:pt x="541" y="431"/>
                  <a:pt x="533" y="428"/>
                  <a:pt x="524" y="428"/>
                </a:cubicBezTo>
                <a:cubicBezTo>
                  <a:pt x="517" y="428"/>
                  <a:pt x="511" y="429"/>
                  <a:pt x="504" y="431"/>
                </a:cubicBezTo>
                <a:cubicBezTo>
                  <a:pt x="498" y="433"/>
                  <a:pt x="491" y="435"/>
                  <a:pt x="485" y="435"/>
                </a:cubicBezTo>
                <a:cubicBezTo>
                  <a:pt x="478" y="435"/>
                  <a:pt x="469" y="433"/>
                  <a:pt x="458" y="420"/>
                </a:cubicBezTo>
                <a:cubicBezTo>
                  <a:pt x="437" y="395"/>
                  <a:pt x="429" y="370"/>
                  <a:pt x="432" y="345"/>
                </a:cubicBezTo>
                <a:cubicBezTo>
                  <a:pt x="438" y="305"/>
                  <a:pt x="474" y="279"/>
                  <a:pt x="474" y="279"/>
                </a:cubicBezTo>
                <a:cubicBezTo>
                  <a:pt x="477" y="278"/>
                  <a:pt x="478" y="275"/>
                  <a:pt x="478" y="273"/>
                </a:cubicBezTo>
                <a:cubicBezTo>
                  <a:pt x="477" y="272"/>
                  <a:pt x="477" y="269"/>
                  <a:pt x="477" y="266"/>
                </a:cubicBezTo>
                <a:cubicBezTo>
                  <a:pt x="477" y="266"/>
                  <a:pt x="477" y="266"/>
                  <a:pt x="477" y="266"/>
                </a:cubicBezTo>
                <a:cubicBezTo>
                  <a:pt x="478" y="266"/>
                  <a:pt x="493" y="268"/>
                  <a:pt x="506" y="268"/>
                </a:cubicBezTo>
                <a:cubicBezTo>
                  <a:pt x="506" y="268"/>
                  <a:pt x="506" y="268"/>
                  <a:pt x="506" y="268"/>
                </a:cubicBezTo>
                <a:cubicBezTo>
                  <a:pt x="514" y="268"/>
                  <a:pt x="520" y="267"/>
                  <a:pt x="524" y="265"/>
                </a:cubicBezTo>
                <a:cubicBezTo>
                  <a:pt x="529" y="262"/>
                  <a:pt x="542" y="258"/>
                  <a:pt x="550" y="258"/>
                </a:cubicBezTo>
                <a:cubicBezTo>
                  <a:pt x="552" y="258"/>
                  <a:pt x="553" y="258"/>
                  <a:pt x="554" y="258"/>
                </a:cubicBezTo>
                <a:cubicBezTo>
                  <a:pt x="554" y="259"/>
                  <a:pt x="553" y="261"/>
                  <a:pt x="553" y="263"/>
                </a:cubicBezTo>
                <a:cubicBezTo>
                  <a:pt x="552" y="271"/>
                  <a:pt x="549" y="288"/>
                  <a:pt x="573" y="295"/>
                </a:cubicBezTo>
                <a:cubicBezTo>
                  <a:pt x="577" y="296"/>
                  <a:pt x="580" y="297"/>
                  <a:pt x="583" y="297"/>
                </a:cubicBezTo>
                <a:cubicBezTo>
                  <a:pt x="583" y="297"/>
                  <a:pt x="583" y="297"/>
                  <a:pt x="583" y="297"/>
                </a:cubicBezTo>
                <a:cubicBezTo>
                  <a:pt x="587" y="298"/>
                  <a:pt x="590" y="298"/>
                  <a:pt x="594" y="298"/>
                </a:cubicBezTo>
                <a:cubicBezTo>
                  <a:pt x="601" y="298"/>
                  <a:pt x="607" y="297"/>
                  <a:pt x="612" y="296"/>
                </a:cubicBezTo>
                <a:cubicBezTo>
                  <a:pt x="616" y="295"/>
                  <a:pt x="620" y="294"/>
                  <a:pt x="624" y="294"/>
                </a:cubicBezTo>
                <a:cubicBezTo>
                  <a:pt x="627" y="295"/>
                  <a:pt x="631" y="296"/>
                  <a:pt x="636" y="297"/>
                </a:cubicBezTo>
                <a:cubicBezTo>
                  <a:pt x="643" y="299"/>
                  <a:pt x="651" y="302"/>
                  <a:pt x="658" y="302"/>
                </a:cubicBezTo>
                <a:cubicBezTo>
                  <a:pt x="664" y="302"/>
                  <a:pt x="668" y="300"/>
                  <a:pt x="671" y="297"/>
                </a:cubicBezTo>
                <a:cubicBezTo>
                  <a:pt x="675" y="293"/>
                  <a:pt x="676" y="288"/>
                  <a:pt x="676" y="281"/>
                </a:cubicBezTo>
                <a:cubicBezTo>
                  <a:pt x="675" y="260"/>
                  <a:pt x="658" y="258"/>
                  <a:pt x="648" y="256"/>
                </a:cubicBezTo>
                <a:cubicBezTo>
                  <a:pt x="643" y="255"/>
                  <a:pt x="638" y="255"/>
                  <a:pt x="636" y="253"/>
                </a:cubicBezTo>
                <a:cubicBezTo>
                  <a:pt x="633" y="249"/>
                  <a:pt x="630" y="247"/>
                  <a:pt x="626" y="247"/>
                </a:cubicBezTo>
                <a:cubicBezTo>
                  <a:pt x="620" y="247"/>
                  <a:pt x="617" y="252"/>
                  <a:pt x="614" y="256"/>
                </a:cubicBezTo>
                <a:cubicBezTo>
                  <a:pt x="612" y="253"/>
                  <a:pt x="610" y="249"/>
                  <a:pt x="608" y="246"/>
                </a:cubicBezTo>
                <a:cubicBezTo>
                  <a:pt x="594" y="223"/>
                  <a:pt x="582" y="204"/>
                  <a:pt x="568" y="203"/>
                </a:cubicBezTo>
                <a:cubicBezTo>
                  <a:pt x="568" y="203"/>
                  <a:pt x="567" y="202"/>
                  <a:pt x="567" y="202"/>
                </a:cubicBezTo>
                <a:cubicBezTo>
                  <a:pt x="563" y="202"/>
                  <a:pt x="560" y="204"/>
                  <a:pt x="558" y="207"/>
                </a:cubicBezTo>
                <a:cubicBezTo>
                  <a:pt x="556" y="210"/>
                  <a:pt x="556" y="214"/>
                  <a:pt x="557" y="218"/>
                </a:cubicBezTo>
                <a:cubicBezTo>
                  <a:pt x="554" y="216"/>
                  <a:pt x="551" y="215"/>
                  <a:pt x="547" y="215"/>
                </a:cubicBezTo>
                <a:cubicBezTo>
                  <a:pt x="541" y="214"/>
                  <a:pt x="536" y="214"/>
                  <a:pt x="533" y="214"/>
                </a:cubicBezTo>
                <a:cubicBezTo>
                  <a:pt x="526" y="214"/>
                  <a:pt x="522" y="215"/>
                  <a:pt x="516" y="217"/>
                </a:cubicBezTo>
                <a:cubicBezTo>
                  <a:pt x="513" y="218"/>
                  <a:pt x="513" y="218"/>
                  <a:pt x="513" y="218"/>
                </a:cubicBezTo>
                <a:cubicBezTo>
                  <a:pt x="501" y="221"/>
                  <a:pt x="502" y="230"/>
                  <a:pt x="502" y="234"/>
                </a:cubicBezTo>
                <a:cubicBezTo>
                  <a:pt x="503" y="236"/>
                  <a:pt x="503" y="237"/>
                  <a:pt x="502" y="240"/>
                </a:cubicBezTo>
                <a:cubicBezTo>
                  <a:pt x="501" y="242"/>
                  <a:pt x="494" y="244"/>
                  <a:pt x="490" y="245"/>
                </a:cubicBezTo>
                <a:cubicBezTo>
                  <a:pt x="484" y="246"/>
                  <a:pt x="477" y="248"/>
                  <a:pt x="473" y="253"/>
                </a:cubicBezTo>
                <a:cubicBezTo>
                  <a:pt x="472" y="249"/>
                  <a:pt x="471" y="246"/>
                  <a:pt x="469" y="244"/>
                </a:cubicBezTo>
                <a:cubicBezTo>
                  <a:pt x="469" y="242"/>
                  <a:pt x="470" y="239"/>
                  <a:pt x="473" y="235"/>
                </a:cubicBezTo>
                <a:cubicBezTo>
                  <a:pt x="477" y="231"/>
                  <a:pt x="481" y="229"/>
                  <a:pt x="484" y="229"/>
                </a:cubicBezTo>
                <a:cubicBezTo>
                  <a:pt x="492" y="229"/>
                  <a:pt x="498" y="223"/>
                  <a:pt x="499" y="216"/>
                </a:cubicBezTo>
                <a:cubicBezTo>
                  <a:pt x="499" y="209"/>
                  <a:pt x="495" y="201"/>
                  <a:pt x="486" y="198"/>
                </a:cubicBezTo>
                <a:cubicBezTo>
                  <a:pt x="495" y="192"/>
                  <a:pt x="511" y="184"/>
                  <a:pt x="526" y="182"/>
                </a:cubicBezTo>
                <a:cubicBezTo>
                  <a:pt x="535" y="180"/>
                  <a:pt x="541" y="176"/>
                  <a:pt x="545" y="169"/>
                </a:cubicBezTo>
                <a:cubicBezTo>
                  <a:pt x="551" y="156"/>
                  <a:pt x="541" y="136"/>
                  <a:pt x="529" y="116"/>
                </a:cubicBezTo>
                <a:cubicBezTo>
                  <a:pt x="528" y="114"/>
                  <a:pt x="528" y="114"/>
                  <a:pt x="528" y="113"/>
                </a:cubicBezTo>
                <a:cubicBezTo>
                  <a:pt x="531" y="108"/>
                  <a:pt x="547" y="99"/>
                  <a:pt x="625" y="90"/>
                </a:cubicBezTo>
                <a:cubicBezTo>
                  <a:pt x="686" y="135"/>
                  <a:pt x="733" y="199"/>
                  <a:pt x="759" y="273"/>
                </a:cubicBezTo>
                <a:cubicBezTo>
                  <a:pt x="759" y="276"/>
                  <a:pt x="760" y="278"/>
                  <a:pt x="761" y="281"/>
                </a:cubicBezTo>
                <a:close/>
                <a:moveTo>
                  <a:pt x="779" y="389"/>
                </a:moveTo>
                <a:cubicBezTo>
                  <a:pt x="728" y="389"/>
                  <a:pt x="728" y="389"/>
                  <a:pt x="728" y="389"/>
                </a:cubicBezTo>
                <a:cubicBezTo>
                  <a:pt x="741" y="364"/>
                  <a:pt x="756" y="345"/>
                  <a:pt x="774" y="334"/>
                </a:cubicBezTo>
                <a:cubicBezTo>
                  <a:pt x="777" y="352"/>
                  <a:pt x="779" y="370"/>
                  <a:pt x="779" y="389"/>
                </a:cubicBezTo>
                <a:close/>
                <a:moveTo>
                  <a:pt x="364" y="544"/>
                </a:moveTo>
                <a:cubicBezTo>
                  <a:pt x="366" y="540"/>
                  <a:pt x="367" y="536"/>
                  <a:pt x="367" y="533"/>
                </a:cubicBezTo>
                <a:cubicBezTo>
                  <a:pt x="390" y="533"/>
                  <a:pt x="390" y="533"/>
                  <a:pt x="390" y="533"/>
                </a:cubicBezTo>
                <a:cubicBezTo>
                  <a:pt x="390" y="648"/>
                  <a:pt x="390" y="648"/>
                  <a:pt x="390" y="648"/>
                </a:cubicBezTo>
                <a:cubicBezTo>
                  <a:pt x="272" y="648"/>
                  <a:pt x="272" y="648"/>
                  <a:pt x="272" y="648"/>
                </a:cubicBezTo>
                <a:cubicBezTo>
                  <a:pt x="282" y="636"/>
                  <a:pt x="295" y="624"/>
                  <a:pt x="308" y="612"/>
                </a:cubicBezTo>
                <a:cubicBezTo>
                  <a:pt x="331" y="590"/>
                  <a:pt x="354" y="567"/>
                  <a:pt x="364" y="544"/>
                </a:cubicBezTo>
                <a:close/>
                <a:moveTo>
                  <a:pt x="368" y="519"/>
                </a:moveTo>
                <a:cubicBezTo>
                  <a:pt x="360" y="462"/>
                  <a:pt x="258" y="415"/>
                  <a:pt x="245" y="409"/>
                </a:cubicBezTo>
                <a:cubicBezTo>
                  <a:pt x="239" y="406"/>
                  <a:pt x="232" y="404"/>
                  <a:pt x="225" y="403"/>
                </a:cubicBezTo>
                <a:cubicBezTo>
                  <a:pt x="390" y="403"/>
                  <a:pt x="390" y="403"/>
                  <a:pt x="390" y="403"/>
                </a:cubicBezTo>
                <a:cubicBezTo>
                  <a:pt x="390" y="519"/>
                  <a:pt x="390" y="519"/>
                  <a:pt x="390" y="519"/>
                </a:cubicBezTo>
                <a:lnTo>
                  <a:pt x="368" y="519"/>
                </a:lnTo>
                <a:close/>
                <a:moveTo>
                  <a:pt x="266" y="144"/>
                </a:moveTo>
                <a:cubicBezTo>
                  <a:pt x="390" y="144"/>
                  <a:pt x="390" y="144"/>
                  <a:pt x="390" y="144"/>
                </a:cubicBezTo>
                <a:cubicBezTo>
                  <a:pt x="390" y="259"/>
                  <a:pt x="390" y="259"/>
                  <a:pt x="390" y="259"/>
                </a:cubicBezTo>
                <a:cubicBezTo>
                  <a:pt x="222" y="259"/>
                  <a:pt x="222" y="259"/>
                  <a:pt x="222" y="259"/>
                </a:cubicBezTo>
                <a:cubicBezTo>
                  <a:pt x="225" y="246"/>
                  <a:pt x="228" y="233"/>
                  <a:pt x="231" y="221"/>
                </a:cubicBezTo>
                <a:cubicBezTo>
                  <a:pt x="244" y="216"/>
                  <a:pt x="259" y="212"/>
                  <a:pt x="276" y="208"/>
                </a:cubicBezTo>
                <a:cubicBezTo>
                  <a:pt x="288" y="206"/>
                  <a:pt x="292" y="200"/>
                  <a:pt x="293" y="195"/>
                </a:cubicBezTo>
                <a:cubicBezTo>
                  <a:pt x="296" y="183"/>
                  <a:pt x="287" y="167"/>
                  <a:pt x="266" y="144"/>
                </a:cubicBezTo>
                <a:close/>
                <a:moveTo>
                  <a:pt x="292" y="130"/>
                </a:moveTo>
                <a:cubicBezTo>
                  <a:pt x="263" y="130"/>
                  <a:pt x="263" y="130"/>
                  <a:pt x="263" y="130"/>
                </a:cubicBezTo>
                <a:cubicBezTo>
                  <a:pt x="267" y="123"/>
                  <a:pt x="271" y="115"/>
                  <a:pt x="274" y="109"/>
                </a:cubicBezTo>
                <a:cubicBezTo>
                  <a:pt x="279" y="116"/>
                  <a:pt x="285" y="124"/>
                  <a:pt x="292" y="130"/>
                </a:cubicBezTo>
                <a:close/>
                <a:moveTo>
                  <a:pt x="447" y="40"/>
                </a:moveTo>
                <a:cubicBezTo>
                  <a:pt x="450" y="38"/>
                  <a:pt x="453" y="36"/>
                  <a:pt x="454" y="33"/>
                </a:cubicBezTo>
                <a:cubicBezTo>
                  <a:pt x="477" y="48"/>
                  <a:pt x="499" y="72"/>
                  <a:pt x="518" y="104"/>
                </a:cubicBezTo>
                <a:cubicBezTo>
                  <a:pt x="517" y="105"/>
                  <a:pt x="516" y="106"/>
                  <a:pt x="516" y="107"/>
                </a:cubicBezTo>
                <a:cubicBezTo>
                  <a:pt x="514" y="111"/>
                  <a:pt x="513" y="116"/>
                  <a:pt x="517" y="123"/>
                </a:cubicBezTo>
                <a:cubicBezTo>
                  <a:pt x="518" y="125"/>
                  <a:pt x="519" y="127"/>
                  <a:pt x="520" y="130"/>
                </a:cubicBezTo>
                <a:cubicBezTo>
                  <a:pt x="496" y="130"/>
                  <a:pt x="496" y="130"/>
                  <a:pt x="496" y="130"/>
                </a:cubicBezTo>
                <a:cubicBezTo>
                  <a:pt x="492" y="129"/>
                  <a:pt x="488" y="128"/>
                  <a:pt x="483" y="127"/>
                </a:cubicBezTo>
                <a:cubicBezTo>
                  <a:pt x="482" y="127"/>
                  <a:pt x="482" y="127"/>
                  <a:pt x="481" y="127"/>
                </a:cubicBezTo>
                <a:cubicBezTo>
                  <a:pt x="477" y="127"/>
                  <a:pt x="475" y="128"/>
                  <a:pt x="473" y="130"/>
                </a:cubicBezTo>
                <a:cubicBezTo>
                  <a:pt x="404" y="130"/>
                  <a:pt x="404" y="130"/>
                  <a:pt x="404" y="130"/>
                </a:cubicBezTo>
                <a:cubicBezTo>
                  <a:pt x="404" y="99"/>
                  <a:pt x="404" y="99"/>
                  <a:pt x="404" y="99"/>
                </a:cubicBezTo>
                <a:cubicBezTo>
                  <a:pt x="416" y="94"/>
                  <a:pt x="425" y="87"/>
                  <a:pt x="426" y="72"/>
                </a:cubicBezTo>
                <a:cubicBezTo>
                  <a:pt x="426" y="49"/>
                  <a:pt x="438" y="44"/>
                  <a:pt x="447" y="40"/>
                </a:cubicBezTo>
                <a:close/>
                <a:moveTo>
                  <a:pt x="477" y="210"/>
                </a:moveTo>
                <a:cubicBezTo>
                  <a:pt x="482" y="211"/>
                  <a:pt x="484" y="212"/>
                  <a:pt x="484" y="213"/>
                </a:cubicBezTo>
                <a:cubicBezTo>
                  <a:pt x="485" y="214"/>
                  <a:pt x="485" y="214"/>
                  <a:pt x="485" y="214"/>
                </a:cubicBezTo>
                <a:cubicBezTo>
                  <a:pt x="485" y="215"/>
                  <a:pt x="485" y="215"/>
                  <a:pt x="484" y="215"/>
                </a:cubicBezTo>
                <a:cubicBezTo>
                  <a:pt x="473" y="215"/>
                  <a:pt x="462" y="225"/>
                  <a:pt x="457" y="234"/>
                </a:cubicBezTo>
                <a:cubicBezTo>
                  <a:pt x="453" y="244"/>
                  <a:pt x="455" y="249"/>
                  <a:pt x="458" y="252"/>
                </a:cubicBezTo>
                <a:cubicBezTo>
                  <a:pt x="459" y="253"/>
                  <a:pt x="460" y="256"/>
                  <a:pt x="461" y="259"/>
                </a:cubicBezTo>
                <a:cubicBezTo>
                  <a:pt x="404" y="259"/>
                  <a:pt x="404" y="259"/>
                  <a:pt x="404" y="259"/>
                </a:cubicBezTo>
                <a:cubicBezTo>
                  <a:pt x="404" y="144"/>
                  <a:pt x="404" y="144"/>
                  <a:pt x="404" y="144"/>
                </a:cubicBezTo>
                <a:cubicBezTo>
                  <a:pt x="447" y="144"/>
                  <a:pt x="447" y="144"/>
                  <a:pt x="447" y="144"/>
                </a:cubicBezTo>
                <a:cubicBezTo>
                  <a:pt x="445" y="147"/>
                  <a:pt x="444" y="151"/>
                  <a:pt x="444" y="154"/>
                </a:cubicBezTo>
                <a:cubicBezTo>
                  <a:pt x="443" y="165"/>
                  <a:pt x="448" y="174"/>
                  <a:pt x="457" y="176"/>
                </a:cubicBezTo>
                <a:cubicBezTo>
                  <a:pt x="458" y="176"/>
                  <a:pt x="459" y="176"/>
                  <a:pt x="460" y="176"/>
                </a:cubicBezTo>
                <a:cubicBezTo>
                  <a:pt x="468" y="176"/>
                  <a:pt x="475" y="170"/>
                  <a:pt x="476" y="160"/>
                </a:cubicBezTo>
                <a:cubicBezTo>
                  <a:pt x="477" y="158"/>
                  <a:pt x="477" y="155"/>
                  <a:pt x="477" y="153"/>
                </a:cubicBezTo>
                <a:cubicBezTo>
                  <a:pt x="478" y="155"/>
                  <a:pt x="480" y="156"/>
                  <a:pt x="482" y="158"/>
                </a:cubicBezTo>
                <a:cubicBezTo>
                  <a:pt x="482" y="159"/>
                  <a:pt x="481" y="159"/>
                  <a:pt x="481" y="160"/>
                </a:cubicBezTo>
                <a:cubicBezTo>
                  <a:pt x="476" y="167"/>
                  <a:pt x="470" y="176"/>
                  <a:pt x="474" y="183"/>
                </a:cubicBezTo>
                <a:cubicBezTo>
                  <a:pt x="475" y="184"/>
                  <a:pt x="476" y="185"/>
                  <a:pt x="478" y="187"/>
                </a:cubicBezTo>
                <a:cubicBezTo>
                  <a:pt x="471" y="191"/>
                  <a:pt x="467" y="196"/>
                  <a:pt x="467" y="201"/>
                </a:cubicBezTo>
                <a:cubicBezTo>
                  <a:pt x="467" y="202"/>
                  <a:pt x="468" y="209"/>
                  <a:pt x="477" y="210"/>
                </a:cubicBezTo>
                <a:close/>
                <a:moveTo>
                  <a:pt x="424" y="389"/>
                </a:moveTo>
                <a:cubicBezTo>
                  <a:pt x="404" y="389"/>
                  <a:pt x="404" y="389"/>
                  <a:pt x="404" y="389"/>
                </a:cubicBezTo>
                <a:cubicBezTo>
                  <a:pt x="404" y="273"/>
                  <a:pt x="404" y="273"/>
                  <a:pt x="404" y="273"/>
                </a:cubicBezTo>
                <a:cubicBezTo>
                  <a:pt x="459" y="273"/>
                  <a:pt x="459" y="273"/>
                  <a:pt x="459" y="273"/>
                </a:cubicBezTo>
                <a:cubicBezTo>
                  <a:pt x="447" y="284"/>
                  <a:pt x="423" y="308"/>
                  <a:pt x="418" y="343"/>
                </a:cubicBezTo>
                <a:cubicBezTo>
                  <a:pt x="416" y="358"/>
                  <a:pt x="418" y="374"/>
                  <a:pt x="424" y="389"/>
                </a:cubicBezTo>
                <a:close/>
                <a:moveTo>
                  <a:pt x="390" y="389"/>
                </a:moveTo>
                <a:cubicBezTo>
                  <a:pt x="210" y="389"/>
                  <a:pt x="210" y="389"/>
                  <a:pt x="210" y="389"/>
                </a:cubicBezTo>
                <a:cubicBezTo>
                  <a:pt x="210" y="350"/>
                  <a:pt x="214" y="311"/>
                  <a:pt x="220" y="273"/>
                </a:cubicBezTo>
                <a:cubicBezTo>
                  <a:pt x="390" y="273"/>
                  <a:pt x="390" y="273"/>
                  <a:pt x="390" y="273"/>
                </a:cubicBezTo>
                <a:lnTo>
                  <a:pt x="390" y="389"/>
                </a:lnTo>
                <a:close/>
                <a:moveTo>
                  <a:pt x="494" y="144"/>
                </a:moveTo>
                <a:cubicBezTo>
                  <a:pt x="493" y="145"/>
                  <a:pt x="493" y="146"/>
                  <a:pt x="493" y="147"/>
                </a:cubicBezTo>
                <a:cubicBezTo>
                  <a:pt x="492" y="147"/>
                  <a:pt x="492" y="147"/>
                  <a:pt x="491" y="147"/>
                </a:cubicBezTo>
                <a:cubicBezTo>
                  <a:pt x="490" y="147"/>
                  <a:pt x="489" y="145"/>
                  <a:pt x="487" y="144"/>
                </a:cubicBezTo>
                <a:lnTo>
                  <a:pt x="494" y="144"/>
                </a:lnTo>
                <a:close/>
                <a:moveTo>
                  <a:pt x="488" y="175"/>
                </a:moveTo>
                <a:cubicBezTo>
                  <a:pt x="489" y="172"/>
                  <a:pt x="491" y="170"/>
                  <a:pt x="492" y="168"/>
                </a:cubicBezTo>
                <a:cubicBezTo>
                  <a:pt x="493" y="167"/>
                  <a:pt x="494" y="166"/>
                  <a:pt x="494" y="165"/>
                </a:cubicBezTo>
                <a:cubicBezTo>
                  <a:pt x="496" y="168"/>
                  <a:pt x="498" y="170"/>
                  <a:pt x="500" y="172"/>
                </a:cubicBezTo>
                <a:cubicBezTo>
                  <a:pt x="498" y="173"/>
                  <a:pt x="494" y="174"/>
                  <a:pt x="488" y="175"/>
                </a:cubicBezTo>
                <a:close/>
                <a:moveTo>
                  <a:pt x="463" y="158"/>
                </a:moveTo>
                <a:cubicBezTo>
                  <a:pt x="462" y="160"/>
                  <a:pt x="461" y="162"/>
                  <a:pt x="460" y="162"/>
                </a:cubicBezTo>
                <a:cubicBezTo>
                  <a:pt x="460" y="162"/>
                  <a:pt x="460" y="162"/>
                  <a:pt x="460" y="162"/>
                </a:cubicBezTo>
                <a:cubicBezTo>
                  <a:pt x="459" y="162"/>
                  <a:pt x="458" y="160"/>
                  <a:pt x="458" y="159"/>
                </a:cubicBezTo>
                <a:cubicBezTo>
                  <a:pt x="457" y="154"/>
                  <a:pt x="459" y="149"/>
                  <a:pt x="460" y="149"/>
                </a:cubicBezTo>
                <a:cubicBezTo>
                  <a:pt x="462" y="149"/>
                  <a:pt x="463" y="153"/>
                  <a:pt x="463" y="158"/>
                </a:cubicBezTo>
                <a:close/>
                <a:moveTo>
                  <a:pt x="516" y="170"/>
                </a:moveTo>
                <a:cubicBezTo>
                  <a:pt x="515" y="165"/>
                  <a:pt x="512" y="161"/>
                  <a:pt x="508" y="160"/>
                </a:cubicBezTo>
                <a:cubicBezTo>
                  <a:pt x="506" y="158"/>
                  <a:pt x="506" y="152"/>
                  <a:pt x="507" y="150"/>
                </a:cubicBezTo>
                <a:cubicBezTo>
                  <a:pt x="508" y="148"/>
                  <a:pt x="509" y="146"/>
                  <a:pt x="509" y="144"/>
                </a:cubicBezTo>
                <a:cubicBezTo>
                  <a:pt x="528" y="144"/>
                  <a:pt x="528" y="144"/>
                  <a:pt x="528" y="144"/>
                </a:cubicBezTo>
                <a:cubicBezTo>
                  <a:pt x="531" y="152"/>
                  <a:pt x="534" y="159"/>
                  <a:pt x="532" y="164"/>
                </a:cubicBezTo>
                <a:cubicBezTo>
                  <a:pt x="531" y="166"/>
                  <a:pt x="528" y="167"/>
                  <a:pt x="523" y="168"/>
                </a:cubicBezTo>
                <a:cubicBezTo>
                  <a:pt x="521" y="168"/>
                  <a:pt x="519" y="169"/>
                  <a:pt x="516" y="170"/>
                </a:cubicBezTo>
                <a:close/>
                <a:moveTo>
                  <a:pt x="390" y="130"/>
                </a:moveTo>
                <a:cubicBezTo>
                  <a:pt x="342" y="130"/>
                  <a:pt x="342" y="130"/>
                  <a:pt x="342" y="130"/>
                </a:cubicBezTo>
                <a:cubicBezTo>
                  <a:pt x="344" y="127"/>
                  <a:pt x="346" y="125"/>
                  <a:pt x="347" y="122"/>
                </a:cubicBezTo>
                <a:cubicBezTo>
                  <a:pt x="351" y="116"/>
                  <a:pt x="354" y="111"/>
                  <a:pt x="362" y="108"/>
                </a:cubicBezTo>
                <a:cubicBezTo>
                  <a:pt x="367" y="107"/>
                  <a:pt x="374" y="105"/>
                  <a:pt x="380" y="104"/>
                </a:cubicBezTo>
                <a:cubicBezTo>
                  <a:pt x="383" y="104"/>
                  <a:pt x="387" y="103"/>
                  <a:pt x="390" y="103"/>
                </a:cubicBezTo>
                <a:lnTo>
                  <a:pt x="390" y="130"/>
                </a:lnTo>
                <a:close/>
                <a:moveTo>
                  <a:pt x="208" y="259"/>
                </a:moveTo>
                <a:cubicBezTo>
                  <a:pt x="176" y="259"/>
                  <a:pt x="176" y="259"/>
                  <a:pt x="176" y="259"/>
                </a:cubicBezTo>
                <a:cubicBezTo>
                  <a:pt x="184" y="247"/>
                  <a:pt x="197" y="237"/>
                  <a:pt x="215" y="228"/>
                </a:cubicBezTo>
                <a:cubicBezTo>
                  <a:pt x="212" y="238"/>
                  <a:pt x="210" y="249"/>
                  <a:pt x="208" y="259"/>
                </a:cubicBezTo>
                <a:close/>
                <a:moveTo>
                  <a:pt x="165" y="328"/>
                </a:moveTo>
                <a:cubicBezTo>
                  <a:pt x="170" y="323"/>
                  <a:pt x="169" y="316"/>
                  <a:pt x="167" y="307"/>
                </a:cubicBezTo>
                <a:cubicBezTo>
                  <a:pt x="166" y="297"/>
                  <a:pt x="165" y="286"/>
                  <a:pt x="169" y="273"/>
                </a:cubicBezTo>
                <a:cubicBezTo>
                  <a:pt x="206" y="273"/>
                  <a:pt x="206" y="273"/>
                  <a:pt x="206" y="273"/>
                </a:cubicBezTo>
                <a:cubicBezTo>
                  <a:pt x="200" y="311"/>
                  <a:pt x="196" y="350"/>
                  <a:pt x="196" y="389"/>
                </a:cubicBezTo>
                <a:cubicBezTo>
                  <a:pt x="143" y="389"/>
                  <a:pt x="143" y="389"/>
                  <a:pt x="143" y="389"/>
                </a:cubicBezTo>
                <a:cubicBezTo>
                  <a:pt x="139" y="375"/>
                  <a:pt x="133" y="360"/>
                  <a:pt x="116" y="360"/>
                </a:cubicBezTo>
                <a:cubicBezTo>
                  <a:pt x="107" y="360"/>
                  <a:pt x="98" y="357"/>
                  <a:pt x="92" y="351"/>
                </a:cubicBezTo>
                <a:cubicBezTo>
                  <a:pt x="89" y="348"/>
                  <a:pt x="85" y="342"/>
                  <a:pt x="85" y="335"/>
                </a:cubicBezTo>
                <a:cubicBezTo>
                  <a:pt x="85" y="325"/>
                  <a:pt x="88" y="296"/>
                  <a:pt x="117" y="296"/>
                </a:cubicBezTo>
                <a:cubicBezTo>
                  <a:pt x="132" y="296"/>
                  <a:pt x="134" y="303"/>
                  <a:pt x="137" y="314"/>
                </a:cubicBezTo>
                <a:cubicBezTo>
                  <a:pt x="139" y="321"/>
                  <a:pt x="142" y="333"/>
                  <a:pt x="154" y="333"/>
                </a:cubicBezTo>
                <a:cubicBezTo>
                  <a:pt x="159" y="333"/>
                  <a:pt x="162" y="331"/>
                  <a:pt x="165" y="328"/>
                </a:cubicBezTo>
                <a:close/>
                <a:moveTo>
                  <a:pt x="186" y="403"/>
                </a:moveTo>
                <a:cubicBezTo>
                  <a:pt x="178" y="404"/>
                  <a:pt x="171" y="406"/>
                  <a:pt x="165" y="407"/>
                </a:cubicBezTo>
                <a:cubicBezTo>
                  <a:pt x="159" y="409"/>
                  <a:pt x="153" y="410"/>
                  <a:pt x="150" y="410"/>
                </a:cubicBezTo>
                <a:cubicBezTo>
                  <a:pt x="149" y="409"/>
                  <a:pt x="148" y="406"/>
                  <a:pt x="147" y="403"/>
                </a:cubicBezTo>
                <a:lnTo>
                  <a:pt x="186" y="403"/>
                </a:lnTo>
                <a:close/>
                <a:moveTo>
                  <a:pt x="404" y="403"/>
                </a:moveTo>
                <a:cubicBezTo>
                  <a:pt x="430" y="403"/>
                  <a:pt x="430" y="403"/>
                  <a:pt x="430" y="403"/>
                </a:cubicBezTo>
                <a:cubicBezTo>
                  <a:pt x="434" y="412"/>
                  <a:pt x="440" y="420"/>
                  <a:pt x="447" y="429"/>
                </a:cubicBezTo>
                <a:cubicBezTo>
                  <a:pt x="458" y="442"/>
                  <a:pt x="470" y="449"/>
                  <a:pt x="485" y="449"/>
                </a:cubicBezTo>
                <a:cubicBezTo>
                  <a:pt x="493" y="449"/>
                  <a:pt x="501" y="446"/>
                  <a:pt x="508" y="445"/>
                </a:cubicBezTo>
                <a:cubicBezTo>
                  <a:pt x="514" y="443"/>
                  <a:pt x="519" y="442"/>
                  <a:pt x="524" y="442"/>
                </a:cubicBezTo>
                <a:cubicBezTo>
                  <a:pt x="529" y="442"/>
                  <a:pt x="533" y="443"/>
                  <a:pt x="537" y="448"/>
                </a:cubicBezTo>
                <a:cubicBezTo>
                  <a:pt x="549" y="462"/>
                  <a:pt x="553" y="491"/>
                  <a:pt x="555" y="519"/>
                </a:cubicBezTo>
                <a:cubicBezTo>
                  <a:pt x="404" y="519"/>
                  <a:pt x="404" y="519"/>
                  <a:pt x="404" y="519"/>
                </a:cubicBezTo>
                <a:lnTo>
                  <a:pt x="404" y="403"/>
                </a:lnTo>
                <a:close/>
                <a:moveTo>
                  <a:pt x="516" y="232"/>
                </a:moveTo>
                <a:cubicBezTo>
                  <a:pt x="516" y="232"/>
                  <a:pt x="516" y="231"/>
                  <a:pt x="516" y="231"/>
                </a:cubicBezTo>
                <a:cubicBezTo>
                  <a:pt x="516" y="231"/>
                  <a:pt x="517" y="231"/>
                  <a:pt x="517" y="231"/>
                </a:cubicBezTo>
                <a:cubicBezTo>
                  <a:pt x="520" y="230"/>
                  <a:pt x="520" y="230"/>
                  <a:pt x="520" y="230"/>
                </a:cubicBezTo>
                <a:cubicBezTo>
                  <a:pt x="529" y="227"/>
                  <a:pt x="530" y="227"/>
                  <a:pt x="546" y="228"/>
                </a:cubicBezTo>
                <a:cubicBezTo>
                  <a:pt x="552" y="229"/>
                  <a:pt x="555" y="234"/>
                  <a:pt x="559" y="241"/>
                </a:cubicBezTo>
                <a:cubicBezTo>
                  <a:pt x="560" y="243"/>
                  <a:pt x="561" y="245"/>
                  <a:pt x="562" y="247"/>
                </a:cubicBezTo>
                <a:cubicBezTo>
                  <a:pt x="559" y="245"/>
                  <a:pt x="555" y="244"/>
                  <a:pt x="550" y="244"/>
                </a:cubicBezTo>
                <a:cubicBezTo>
                  <a:pt x="539" y="244"/>
                  <a:pt x="523" y="249"/>
                  <a:pt x="517" y="253"/>
                </a:cubicBezTo>
                <a:cubicBezTo>
                  <a:pt x="517" y="253"/>
                  <a:pt x="515" y="254"/>
                  <a:pt x="506" y="254"/>
                </a:cubicBezTo>
                <a:cubicBezTo>
                  <a:pt x="506" y="254"/>
                  <a:pt x="506" y="254"/>
                  <a:pt x="506" y="254"/>
                </a:cubicBezTo>
                <a:cubicBezTo>
                  <a:pt x="505" y="254"/>
                  <a:pt x="505" y="254"/>
                  <a:pt x="505" y="254"/>
                </a:cubicBezTo>
                <a:cubicBezTo>
                  <a:pt x="509" y="252"/>
                  <a:pt x="512" y="250"/>
                  <a:pt x="514" y="246"/>
                </a:cubicBezTo>
                <a:cubicBezTo>
                  <a:pt x="517" y="240"/>
                  <a:pt x="517" y="235"/>
                  <a:pt x="516" y="232"/>
                </a:cubicBezTo>
                <a:close/>
                <a:moveTo>
                  <a:pt x="567" y="252"/>
                </a:moveTo>
                <a:cubicBezTo>
                  <a:pt x="568" y="254"/>
                  <a:pt x="569" y="255"/>
                  <a:pt x="571" y="255"/>
                </a:cubicBezTo>
                <a:cubicBezTo>
                  <a:pt x="573" y="264"/>
                  <a:pt x="574" y="272"/>
                  <a:pt x="576" y="281"/>
                </a:cubicBezTo>
                <a:cubicBezTo>
                  <a:pt x="565" y="278"/>
                  <a:pt x="566" y="273"/>
                  <a:pt x="567" y="265"/>
                </a:cubicBezTo>
                <a:cubicBezTo>
                  <a:pt x="568" y="261"/>
                  <a:pt x="568" y="256"/>
                  <a:pt x="567" y="252"/>
                </a:cubicBezTo>
                <a:close/>
                <a:moveTo>
                  <a:pt x="590" y="284"/>
                </a:moveTo>
                <a:cubicBezTo>
                  <a:pt x="589" y="273"/>
                  <a:pt x="587" y="262"/>
                  <a:pt x="585" y="251"/>
                </a:cubicBezTo>
                <a:cubicBezTo>
                  <a:pt x="587" y="245"/>
                  <a:pt x="583" y="239"/>
                  <a:pt x="578" y="228"/>
                </a:cubicBezTo>
                <a:cubicBezTo>
                  <a:pt x="577" y="226"/>
                  <a:pt x="575" y="224"/>
                  <a:pt x="574" y="221"/>
                </a:cubicBezTo>
                <a:cubicBezTo>
                  <a:pt x="582" y="229"/>
                  <a:pt x="591" y="245"/>
                  <a:pt x="596" y="253"/>
                </a:cubicBezTo>
                <a:cubicBezTo>
                  <a:pt x="601" y="261"/>
                  <a:pt x="604" y="266"/>
                  <a:pt x="607" y="269"/>
                </a:cubicBezTo>
                <a:cubicBezTo>
                  <a:pt x="609" y="272"/>
                  <a:pt x="612" y="272"/>
                  <a:pt x="614" y="272"/>
                </a:cubicBezTo>
                <a:cubicBezTo>
                  <a:pt x="614" y="272"/>
                  <a:pt x="614" y="272"/>
                  <a:pt x="614" y="272"/>
                </a:cubicBezTo>
                <a:cubicBezTo>
                  <a:pt x="620" y="272"/>
                  <a:pt x="623" y="267"/>
                  <a:pt x="625" y="264"/>
                </a:cubicBezTo>
                <a:cubicBezTo>
                  <a:pt x="626" y="263"/>
                  <a:pt x="626" y="263"/>
                  <a:pt x="626" y="262"/>
                </a:cubicBezTo>
                <a:cubicBezTo>
                  <a:pt x="632" y="268"/>
                  <a:pt x="639" y="269"/>
                  <a:pt x="646" y="270"/>
                </a:cubicBezTo>
                <a:cubicBezTo>
                  <a:pt x="658" y="272"/>
                  <a:pt x="662" y="273"/>
                  <a:pt x="662" y="282"/>
                </a:cubicBezTo>
                <a:cubicBezTo>
                  <a:pt x="662" y="285"/>
                  <a:pt x="662" y="286"/>
                  <a:pt x="661" y="287"/>
                </a:cubicBezTo>
                <a:cubicBezTo>
                  <a:pt x="661" y="288"/>
                  <a:pt x="660" y="288"/>
                  <a:pt x="658" y="288"/>
                </a:cubicBezTo>
                <a:cubicBezTo>
                  <a:pt x="653" y="288"/>
                  <a:pt x="646" y="286"/>
                  <a:pt x="640" y="284"/>
                </a:cubicBezTo>
                <a:cubicBezTo>
                  <a:pt x="635" y="282"/>
                  <a:pt x="630" y="281"/>
                  <a:pt x="626" y="280"/>
                </a:cubicBezTo>
                <a:cubicBezTo>
                  <a:pt x="625" y="280"/>
                  <a:pt x="623" y="280"/>
                  <a:pt x="622" y="280"/>
                </a:cubicBezTo>
                <a:cubicBezTo>
                  <a:pt x="617" y="280"/>
                  <a:pt x="612" y="281"/>
                  <a:pt x="608" y="282"/>
                </a:cubicBezTo>
                <a:cubicBezTo>
                  <a:pt x="604" y="283"/>
                  <a:pt x="599" y="284"/>
                  <a:pt x="594" y="284"/>
                </a:cubicBezTo>
                <a:cubicBezTo>
                  <a:pt x="593" y="284"/>
                  <a:pt x="592" y="284"/>
                  <a:pt x="590" y="284"/>
                </a:cubicBezTo>
                <a:close/>
                <a:moveTo>
                  <a:pt x="529" y="96"/>
                </a:moveTo>
                <a:cubicBezTo>
                  <a:pt x="509" y="62"/>
                  <a:pt x="485" y="35"/>
                  <a:pt x="460" y="19"/>
                </a:cubicBezTo>
                <a:cubicBezTo>
                  <a:pt x="514" y="28"/>
                  <a:pt x="564" y="49"/>
                  <a:pt x="608" y="78"/>
                </a:cubicBezTo>
                <a:cubicBezTo>
                  <a:pt x="568" y="83"/>
                  <a:pt x="543" y="88"/>
                  <a:pt x="529" y="96"/>
                </a:cubicBezTo>
                <a:close/>
                <a:moveTo>
                  <a:pt x="390" y="662"/>
                </a:moveTo>
                <a:cubicBezTo>
                  <a:pt x="390" y="777"/>
                  <a:pt x="390" y="777"/>
                  <a:pt x="390" y="777"/>
                </a:cubicBezTo>
                <a:cubicBezTo>
                  <a:pt x="343" y="774"/>
                  <a:pt x="297" y="732"/>
                  <a:pt x="263" y="662"/>
                </a:cubicBezTo>
                <a:lnTo>
                  <a:pt x="390" y="662"/>
                </a:lnTo>
                <a:close/>
                <a:moveTo>
                  <a:pt x="404" y="662"/>
                </a:moveTo>
                <a:cubicBezTo>
                  <a:pt x="531" y="662"/>
                  <a:pt x="531" y="662"/>
                  <a:pt x="531" y="662"/>
                </a:cubicBezTo>
                <a:cubicBezTo>
                  <a:pt x="498" y="732"/>
                  <a:pt x="453" y="774"/>
                  <a:pt x="404" y="777"/>
                </a:cubicBezTo>
                <a:lnTo>
                  <a:pt x="404" y="662"/>
                </a:lnTo>
                <a:close/>
                <a:moveTo>
                  <a:pt x="404" y="648"/>
                </a:moveTo>
                <a:cubicBezTo>
                  <a:pt x="404" y="533"/>
                  <a:pt x="404" y="533"/>
                  <a:pt x="404" y="533"/>
                </a:cubicBezTo>
                <a:cubicBezTo>
                  <a:pt x="555" y="533"/>
                  <a:pt x="555" y="533"/>
                  <a:pt x="555" y="533"/>
                </a:cubicBezTo>
                <a:cubicBezTo>
                  <a:pt x="555" y="540"/>
                  <a:pt x="556" y="547"/>
                  <a:pt x="556" y="554"/>
                </a:cubicBezTo>
                <a:cubicBezTo>
                  <a:pt x="556" y="560"/>
                  <a:pt x="556" y="566"/>
                  <a:pt x="556" y="570"/>
                </a:cubicBezTo>
                <a:cubicBezTo>
                  <a:pt x="556" y="575"/>
                  <a:pt x="556" y="582"/>
                  <a:pt x="555" y="588"/>
                </a:cubicBezTo>
                <a:cubicBezTo>
                  <a:pt x="555" y="593"/>
                  <a:pt x="554" y="598"/>
                  <a:pt x="554" y="603"/>
                </a:cubicBezTo>
                <a:cubicBezTo>
                  <a:pt x="549" y="619"/>
                  <a:pt x="544" y="634"/>
                  <a:pt x="538" y="648"/>
                </a:cubicBezTo>
                <a:lnTo>
                  <a:pt x="404" y="648"/>
                </a:lnTo>
                <a:close/>
                <a:moveTo>
                  <a:pt x="704" y="572"/>
                </a:moveTo>
                <a:cubicBezTo>
                  <a:pt x="700" y="580"/>
                  <a:pt x="697" y="584"/>
                  <a:pt x="695" y="585"/>
                </a:cubicBezTo>
                <a:cubicBezTo>
                  <a:pt x="695" y="582"/>
                  <a:pt x="695" y="574"/>
                  <a:pt x="699" y="561"/>
                </a:cubicBezTo>
                <a:cubicBezTo>
                  <a:pt x="703" y="547"/>
                  <a:pt x="708" y="537"/>
                  <a:pt x="712" y="533"/>
                </a:cubicBezTo>
                <a:cubicBezTo>
                  <a:pt x="712" y="540"/>
                  <a:pt x="710" y="557"/>
                  <a:pt x="704" y="572"/>
                </a:cubicBezTo>
                <a:close/>
                <a:moveTo>
                  <a:pt x="720" y="519"/>
                </a:moveTo>
                <a:cubicBezTo>
                  <a:pt x="719" y="518"/>
                  <a:pt x="718" y="517"/>
                  <a:pt x="716" y="517"/>
                </a:cubicBezTo>
                <a:cubicBezTo>
                  <a:pt x="715" y="517"/>
                  <a:pt x="715" y="517"/>
                  <a:pt x="714" y="517"/>
                </a:cubicBezTo>
                <a:cubicBezTo>
                  <a:pt x="711" y="517"/>
                  <a:pt x="709" y="517"/>
                  <a:pt x="707" y="519"/>
                </a:cubicBezTo>
                <a:cubicBezTo>
                  <a:pt x="691" y="519"/>
                  <a:pt x="691" y="519"/>
                  <a:pt x="691" y="519"/>
                </a:cubicBezTo>
                <a:cubicBezTo>
                  <a:pt x="693" y="512"/>
                  <a:pt x="694" y="505"/>
                  <a:pt x="695" y="499"/>
                </a:cubicBezTo>
                <a:cubicBezTo>
                  <a:pt x="695" y="494"/>
                  <a:pt x="696" y="490"/>
                  <a:pt x="697" y="486"/>
                </a:cubicBezTo>
                <a:cubicBezTo>
                  <a:pt x="699" y="473"/>
                  <a:pt x="706" y="438"/>
                  <a:pt x="721" y="404"/>
                </a:cubicBezTo>
                <a:cubicBezTo>
                  <a:pt x="721" y="404"/>
                  <a:pt x="721" y="403"/>
                  <a:pt x="721" y="403"/>
                </a:cubicBezTo>
                <a:cubicBezTo>
                  <a:pt x="779" y="403"/>
                  <a:pt x="779" y="403"/>
                  <a:pt x="779" y="403"/>
                </a:cubicBezTo>
                <a:cubicBezTo>
                  <a:pt x="778" y="443"/>
                  <a:pt x="771" y="482"/>
                  <a:pt x="759" y="519"/>
                </a:cubicBezTo>
                <a:lnTo>
                  <a:pt x="720" y="519"/>
                </a:lnTo>
                <a:close/>
                <a:moveTo>
                  <a:pt x="124" y="662"/>
                </a:moveTo>
                <a:cubicBezTo>
                  <a:pt x="207" y="662"/>
                  <a:pt x="207" y="662"/>
                  <a:pt x="207" y="662"/>
                </a:cubicBezTo>
                <a:cubicBezTo>
                  <a:pt x="207" y="687"/>
                  <a:pt x="210" y="710"/>
                  <a:pt x="222" y="723"/>
                </a:cubicBezTo>
                <a:cubicBezTo>
                  <a:pt x="228" y="730"/>
                  <a:pt x="237" y="735"/>
                  <a:pt x="246" y="735"/>
                </a:cubicBezTo>
                <a:cubicBezTo>
                  <a:pt x="252" y="735"/>
                  <a:pt x="257" y="732"/>
                  <a:pt x="260" y="728"/>
                </a:cubicBezTo>
                <a:cubicBezTo>
                  <a:pt x="263" y="722"/>
                  <a:pt x="262" y="713"/>
                  <a:pt x="256" y="703"/>
                </a:cubicBezTo>
                <a:cubicBezTo>
                  <a:pt x="251" y="695"/>
                  <a:pt x="251" y="685"/>
                  <a:pt x="254" y="676"/>
                </a:cubicBezTo>
                <a:cubicBezTo>
                  <a:pt x="277" y="721"/>
                  <a:pt x="304" y="753"/>
                  <a:pt x="334" y="772"/>
                </a:cubicBezTo>
                <a:cubicBezTo>
                  <a:pt x="253" y="759"/>
                  <a:pt x="179" y="719"/>
                  <a:pt x="124" y="662"/>
                </a:cubicBezTo>
                <a:close/>
                <a:moveTo>
                  <a:pt x="460" y="773"/>
                </a:moveTo>
                <a:cubicBezTo>
                  <a:pt x="493" y="751"/>
                  <a:pt x="523" y="714"/>
                  <a:pt x="547" y="662"/>
                </a:cubicBezTo>
                <a:cubicBezTo>
                  <a:pt x="671" y="662"/>
                  <a:pt x="671" y="662"/>
                  <a:pt x="671" y="662"/>
                </a:cubicBezTo>
                <a:cubicBezTo>
                  <a:pt x="615" y="719"/>
                  <a:pt x="542" y="759"/>
                  <a:pt x="460"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6" name="Oval 73"/>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2" name="Freeform 139"/>
          <p:cNvSpPr>
            <a:spLocks noEditPoints="1"/>
          </p:cNvSpPr>
          <p:nvPr/>
        </p:nvSpPr>
        <p:spPr bwMode="auto">
          <a:xfrm>
            <a:off x="8324531" y="3198288"/>
            <a:ext cx="815804" cy="819079"/>
          </a:xfrm>
          <a:custGeom>
            <a:avLst/>
            <a:gdLst>
              <a:gd name="T0" fmla="*/ 440 w 791"/>
              <a:gd name="T1" fmla="*/ 319 h 792"/>
              <a:gd name="T2" fmla="*/ 459 w 791"/>
              <a:gd name="T3" fmla="*/ 356 h 792"/>
              <a:gd name="T4" fmla="*/ 427 w 791"/>
              <a:gd name="T5" fmla="*/ 310 h 792"/>
              <a:gd name="T6" fmla="*/ 768 w 791"/>
              <a:gd name="T7" fmla="*/ 263 h 792"/>
              <a:gd name="T8" fmla="*/ 0 w 791"/>
              <a:gd name="T9" fmla="*/ 396 h 792"/>
              <a:gd name="T10" fmla="*/ 6 w 791"/>
              <a:gd name="T11" fmla="*/ 464 h 792"/>
              <a:gd name="T12" fmla="*/ 20 w 791"/>
              <a:gd name="T13" fmla="*/ 521 h 792"/>
              <a:gd name="T14" fmla="*/ 691 w 791"/>
              <a:gd name="T15" fmla="*/ 658 h 792"/>
              <a:gd name="T16" fmla="*/ 551 w 791"/>
              <a:gd name="T17" fmla="*/ 648 h 792"/>
              <a:gd name="T18" fmla="*/ 649 w 791"/>
              <a:gd name="T19" fmla="*/ 637 h 792"/>
              <a:gd name="T20" fmla="*/ 220 w 791"/>
              <a:gd name="T21" fmla="*/ 533 h 792"/>
              <a:gd name="T22" fmla="*/ 61 w 791"/>
              <a:gd name="T23" fmla="*/ 426 h 792"/>
              <a:gd name="T24" fmla="*/ 110 w 791"/>
              <a:gd name="T25" fmla="*/ 246 h 792"/>
              <a:gd name="T26" fmla="*/ 51 w 791"/>
              <a:gd name="T27" fmla="*/ 389 h 792"/>
              <a:gd name="T28" fmla="*/ 183 w 791"/>
              <a:gd name="T29" fmla="*/ 374 h 792"/>
              <a:gd name="T30" fmla="*/ 255 w 791"/>
              <a:gd name="T31" fmla="*/ 317 h 792"/>
              <a:gd name="T32" fmla="*/ 388 w 791"/>
              <a:gd name="T33" fmla="*/ 476 h 792"/>
              <a:gd name="T34" fmla="*/ 388 w 791"/>
              <a:gd name="T35" fmla="*/ 370 h 792"/>
              <a:gd name="T36" fmla="*/ 383 w 791"/>
              <a:gd name="T37" fmla="*/ 446 h 792"/>
              <a:gd name="T38" fmla="*/ 529 w 791"/>
              <a:gd name="T39" fmla="*/ 130 h 792"/>
              <a:gd name="T40" fmla="*/ 504 w 791"/>
              <a:gd name="T41" fmla="*/ 86 h 792"/>
              <a:gd name="T42" fmla="*/ 591 w 791"/>
              <a:gd name="T43" fmla="*/ 491 h 792"/>
              <a:gd name="T44" fmla="*/ 757 w 791"/>
              <a:gd name="T45" fmla="*/ 519 h 792"/>
              <a:gd name="T46" fmla="*/ 475 w 791"/>
              <a:gd name="T47" fmla="*/ 601 h 792"/>
              <a:gd name="T48" fmla="*/ 403 w 791"/>
              <a:gd name="T49" fmla="*/ 554 h 792"/>
              <a:gd name="T50" fmla="*/ 538 w 791"/>
              <a:gd name="T51" fmla="*/ 536 h 792"/>
              <a:gd name="T52" fmla="*/ 402 w 791"/>
              <a:gd name="T53" fmla="*/ 392 h 792"/>
              <a:gd name="T54" fmla="*/ 399 w 791"/>
              <a:gd name="T55" fmla="*/ 382 h 792"/>
              <a:gd name="T56" fmla="*/ 551 w 791"/>
              <a:gd name="T57" fmla="*/ 425 h 792"/>
              <a:gd name="T58" fmla="*/ 566 w 791"/>
              <a:gd name="T59" fmla="*/ 476 h 792"/>
              <a:gd name="T60" fmla="*/ 513 w 791"/>
              <a:gd name="T61" fmla="*/ 500 h 792"/>
              <a:gd name="T62" fmla="*/ 571 w 791"/>
              <a:gd name="T63" fmla="*/ 463 h 792"/>
              <a:gd name="T64" fmla="*/ 578 w 791"/>
              <a:gd name="T65" fmla="*/ 460 h 792"/>
              <a:gd name="T66" fmla="*/ 757 w 791"/>
              <a:gd name="T67" fmla="*/ 273 h 792"/>
              <a:gd name="T68" fmla="*/ 509 w 791"/>
              <a:gd name="T69" fmla="*/ 192 h 792"/>
              <a:gd name="T70" fmla="*/ 503 w 791"/>
              <a:gd name="T71" fmla="*/ 145 h 792"/>
              <a:gd name="T72" fmla="*/ 475 w 791"/>
              <a:gd name="T73" fmla="*/ 194 h 792"/>
              <a:gd name="T74" fmla="*/ 468 w 791"/>
              <a:gd name="T75" fmla="*/ 211 h 792"/>
              <a:gd name="T76" fmla="*/ 523 w 791"/>
              <a:gd name="T77" fmla="*/ 166 h 792"/>
              <a:gd name="T78" fmla="*/ 445 w 791"/>
              <a:gd name="T79" fmla="*/ 239 h 792"/>
              <a:gd name="T80" fmla="*/ 464 w 791"/>
              <a:gd name="T81" fmla="*/ 212 h 792"/>
              <a:gd name="T82" fmla="*/ 583 w 791"/>
              <a:gd name="T83" fmla="*/ 389 h 792"/>
              <a:gd name="T84" fmla="*/ 261 w 791"/>
              <a:gd name="T85" fmla="*/ 662 h 792"/>
              <a:gd name="T86" fmla="*/ 525 w 791"/>
              <a:gd name="T87" fmla="*/ 672 h 792"/>
              <a:gd name="T88" fmla="*/ 409 w 791"/>
              <a:gd name="T89" fmla="*/ 631 h 792"/>
              <a:gd name="T90" fmla="*/ 536 w 791"/>
              <a:gd name="T91" fmla="*/ 648 h 792"/>
              <a:gd name="T92" fmla="*/ 413 w 791"/>
              <a:gd name="T93" fmla="*/ 15 h 792"/>
              <a:gd name="T94" fmla="*/ 484 w 791"/>
              <a:gd name="T95" fmla="*/ 25 h 792"/>
              <a:gd name="T96" fmla="*/ 545 w 791"/>
              <a:gd name="T97" fmla="*/ 83 h 792"/>
              <a:gd name="T98" fmla="*/ 486 w 791"/>
              <a:gd name="T99" fmla="*/ 142 h 792"/>
              <a:gd name="T100" fmla="*/ 418 w 791"/>
              <a:gd name="T101" fmla="*/ 202 h 792"/>
              <a:gd name="T102" fmla="*/ 344 w 791"/>
              <a:gd name="T103" fmla="*/ 315 h 792"/>
              <a:gd name="T104" fmla="*/ 277 w 791"/>
              <a:gd name="T105" fmla="*/ 392 h 792"/>
              <a:gd name="T106" fmla="*/ 169 w 791"/>
              <a:gd name="T107" fmla="*/ 338 h 792"/>
              <a:gd name="T108" fmla="*/ 94 w 791"/>
              <a:gd name="T109" fmla="*/ 272 h 792"/>
              <a:gd name="T110" fmla="*/ 64 w 791"/>
              <a:gd name="T111" fmla="*/ 497 h 792"/>
              <a:gd name="T112" fmla="*/ 33 w 791"/>
              <a:gd name="T113" fmla="*/ 468 h 792"/>
              <a:gd name="T114" fmla="*/ 30 w 791"/>
              <a:gd name="T115" fmla="*/ 505 h 792"/>
              <a:gd name="T116" fmla="*/ 15 w 791"/>
              <a:gd name="T117" fmla="*/ 433 h 792"/>
              <a:gd name="T118" fmla="*/ 252 w 791"/>
              <a:gd name="T119" fmla="*/ 674 h 792"/>
              <a:gd name="T120" fmla="*/ 605 w 791"/>
              <a:gd name="T121" fmla="*/ 662 h 792"/>
              <a:gd name="T122" fmla="*/ 669 w 791"/>
              <a:gd name="T12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792">
                <a:moveTo>
                  <a:pt x="421" y="339"/>
                </a:moveTo>
                <a:cubicBezTo>
                  <a:pt x="426" y="344"/>
                  <a:pt x="427" y="345"/>
                  <a:pt x="426" y="347"/>
                </a:cubicBezTo>
                <a:cubicBezTo>
                  <a:pt x="424" y="353"/>
                  <a:pt x="425" y="358"/>
                  <a:pt x="428" y="362"/>
                </a:cubicBezTo>
                <a:cubicBezTo>
                  <a:pt x="432" y="367"/>
                  <a:pt x="440" y="370"/>
                  <a:pt x="451" y="370"/>
                </a:cubicBezTo>
                <a:cubicBezTo>
                  <a:pt x="454" y="370"/>
                  <a:pt x="457" y="370"/>
                  <a:pt x="460" y="370"/>
                </a:cubicBezTo>
                <a:cubicBezTo>
                  <a:pt x="467" y="369"/>
                  <a:pt x="472" y="365"/>
                  <a:pt x="473" y="359"/>
                </a:cubicBezTo>
                <a:cubicBezTo>
                  <a:pt x="475" y="345"/>
                  <a:pt x="454" y="325"/>
                  <a:pt x="441" y="320"/>
                </a:cubicBezTo>
                <a:cubicBezTo>
                  <a:pt x="440" y="319"/>
                  <a:pt x="440" y="319"/>
                  <a:pt x="440" y="319"/>
                </a:cubicBezTo>
                <a:cubicBezTo>
                  <a:pt x="439" y="318"/>
                  <a:pt x="440" y="315"/>
                  <a:pt x="441" y="313"/>
                </a:cubicBezTo>
                <a:cubicBezTo>
                  <a:pt x="442" y="308"/>
                  <a:pt x="445" y="298"/>
                  <a:pt x="436" y="292"/>
                </a:cubicBezTo>
                <a:cubicBezTo>
                  <a:pt x="428" y="287"/>
                  <a:pt x="421" y="288"/>
                  <a:pt x="416" y="295"/>
                </a:cubicBezTo>
                <a:cubicBezTo>
                  <a:pt x="410" y="302"/>
                  <a:pt x="410" y="316"/>
                  <a:pt x="413" y="325"/>
                </a:cubicBezTo>
                <a:cubicBezTo>
                  <a:pt x="415" y="331"/>
                  <a:pt x="418" y="335"/>
                  <a:pt x="421" y="339"/>
                </a:cubicBezTo>
                <a:close/>
                <a:moveTo>
                  <a:pt x="436" y="333"/>
                </a:moveTo>
                <a:cubicBezTo>
                  <a:pt x="446" y="336"/>
                  <a:pt x="458" y="350"/>
                  <a:pt x="459" y="356"/>
                </a:cubicBezTo>
                <a:cubicBezTo>
                  <a:pt x="459" y="356"/>
                  <a:pt x="459" y="356"/>
                  <a:pt x="459" y="356"/>
                </a:cubicBezTo>
                <a:cubicBezTo>
                  <a:pt x="456" y="356"/>
                  <a:pt x="454" y="356"/>
                  <a:pt x="451" y="356"/>
                </a:cubicBezTo>
                <a:cubicBezTo>
                  <a:pt x="443" y="356"/>
                  <a:pt x="440" y="355"/>
                  <a:pt x="439" y="354"/>
                </a:cubicBezTo>
                <a:cubicBezTo>
                  <a:pt x="439" y="353"/>
                  <a:pt x="439" y="352"/>
                  <a:pt x="439" y="352"/>
                </a:cubicBezTo>
                <a:cubicBezTo>
                  <a:pt x="442" y="343"/>
                  <a:pt x="438" y="337"/>
                  <a:pt x="434" y="332"/>
                </a:cubicBezTo>
                <a:cubicBezTo>
                  <a:pt x="435" y="332"/>
                  <a:pt x="436" y="333"/>
                  <a:pt x="436" y="333"/>
                </a:cubicBezTo>
                <a:close/>
                <a:moveTo>
                  <a:pt x="427" y="303"/>
                </a:moveTo>
                <a:cubicBezTo>
                  <a:pt x="427" y="303"/>
                  <a:pt x="428" y="304"/>
                  <a:pt x="428" y="304"/>
                </a:cubicBezTo>
                <a:cubicBezTo>
                  <a:pt x="428" y="305"/>
                  <a:pt x="428" y="308"/>
                  <a:pt x="427" y="310"/>
                </a:cubicBezTo>
                <a:cubicBezTo>
                  <a:pt x="427" y="312"/>
                  <a:pt x="426" y="315"/>
                  <a:pt x="426" y="319"/>
                </a:cubicBezTo>
                <a:cubicBezTo>
                  <a:pt x="424" y="313"/>
                  <a:pt x="426" y="305"/>
                  <a:pt x="427" y="303"/>
                </a:cubicBezTo>
                <a:close/>
                <a:moveTo>
                  <a:pt x="691" y="658"/>
                </a:moveTo>
                <a:cubicBezTo>
                  <a:pt x="724" y="621"/>
                  <a:pt x="751" y="577"/>
                  <a:pt x="768" y="529"/>
                </a:cubicBezTo>
                <a:cubicBezTo>
                  <a:pt x="768" y="528"/>
                  <a:pt x="769" y="528"/>
                  <a:pt x="769" y="527"/>
                </a:cubicBezTo>
                <a:cubicBezTo>
                  <a:pt x="783" y="486"/>
                  <a:pt x="791" y="442"/>
                  <a:pt x="791" y="396"/>
                </a:cubicBezTo>
                <a:cubicBezTo>
                  <a:pt x="791" y="350"/>
                  <a:pt x="783" y="306"/>
                  <a:pt x="769" y="265"/>
                </a:cubicBezTo>
                <a:cubicBezTo>
                  <a:pt x="769" y="264"/>
                  <a:pt x="768" y="264"/>
                  <a:pt x="768" y="263"/>
                </a:cubicBezTo>
                <a:cubicBezTo>
                  <a:pt x="751" y="215"/>
                  <a:pt x="724" y="171"/>
                  <a:pt x="691" y="133"/>
                </a:cubicBezTo>
                <a:cubicBezTo>
                  <a:pt x="691" y="133"/>
                  <a:pt x="690" y="132"/>
                  <a:pt x="689" y="131"/>
                </a:cubicBezTo>
                <a:cubicBezTo>
                  <a:pt x="651" y="89"/>
                  <a:pt x="604" y="55"/>
                  <a:pt x="551" y="32"/>
                </a:cubicBezTo>
                <a:cubicBezTo>
                  <a:pt x="551" y="32"/>
                  <a:pt x="550" y="32"/>
                  <a:pt x="550" y="32"/>
                </a:cubicBezTo>
                <a:cubicBezTo>
                  <a:pt x="504" y="12"/>
                  <a:pt x="456" y="2"/>
                  <a:pt x="406" y="0"/>
                </a:cubicBezTo>
                <a:cubicBezTo>
                  <a:pt x="406" y="0"/>
                  <a:pt x="406" y="0"/>
                  <a:pt x="406" y="0"/>
                </a:cubicBezTo>
                <a:cubicBezTo>
                  <a:pt x="402" y="0"/>
                  <a:pt x="399" y="0"/>
                  <a:pt x="395" y="0"/>
                </a:cubicBezTo>
                <a:cubicBezTo>
                  <a:pt x="177" y="0"/>
                  <a:pt x="0" y="178"/>
                  <a:pt x="0" y="396"/>
                </a:cubicBezTo>
                <a:cubicBezTo>
                  <a:pt x="0" y="400"/>
                  <a:pt x="0" y="404"/>
                  <a:pt x="0" y="408"/>
                </a:cubicBezTo>
                <a:cubicBezTo>
                  <a:pt x="0" y="409"/>
                  <a:pt x="0" y="411"/>
                  <a:pt x="0" y="412"/>
                </a:cubicBezTo>
                <a:cubicBezTo>
                  <a:pt x="0" y="415"/>
                  <a:pt x="0" y="418"/>
                  <a:pt x="0" y="421"/>
                </a:cubicBezTo>
                <a:cubicBezTo>
                  <a:pt x="1" y="422"/>
                  <a:pt x="1" y="423"/>
                  <a:pt x="1" y="424"/>
                </a:cubicBezTo>
                <a:cubicBezTo>
                  <a:pt x="1" y="433"/>
                  <a:pt x="2" y="441"/>
                  <a:pt x="3" y="449"/>
                </a:cubicBezTo>
                <a:cubicBezTo>
                  <a:pt x="3" y="450"/>
                  <a:pt x="3" y="451"/>
                  <a:pt x="4" y="451"/>
                </a:cubicBezTo>
                <a:cubicBezTo>
                  <a:pt x="4" y="455"/>
                  <a:pt x="5" y="459"/>
                  <a:pt x="5" y="462"/>
                </a:cubicBezTo>
                <a:cubicBezTo>
                  <a:pt x="5" y="463"/>
                  <a:pt x="5" y="463"/>
                  <a:pt x="6" y="464"/>
                </a:cubicBezTo>
                <a:cubicBezTo>
                  <a:pt x="6" y="468"/>
                  <a:pt x="7" y="472"/>
                  <a:pt x="8" y="476"/>
                </a:cubicBezTo>
                <a:cubicBezTo>
                  <a:pt x="8" y="477"/>
                  <a:pt x="8" y="477"/>
                  <a:pt x="8" y="477"/>
                </a:cubicBezTo>
                <a:cubicBezTo>
                  <a:pt x="9" y="481"/>
                  <a:pt x="10" y="485"/>
                  <a:pt x="10" y="488"/>
                </a:cubicBezTo>
                <a:cubicBezTo>
                  <a:pt x="11" y="489"/>
                  <a:pt x="11" y="491"/>
                  <a:pt x="11" y="492"/>
                </a:cubicBezTo>
                <a:cubicBezTo>
                  <a:pt x="12" y="494"/>
                  <a:pt x="13" y="497"/>
                  <a:pt x="14" y="500"/>
                </a:cubicBezTo>
                <a:cubicBezTo>
                  <a:pt x="14" y="501"/>
                  <a:pt x="14" y="503"/>
                  <a:pt x="15" y="504"/>
                </a:cubicBezTo>
                <a:cubicBezTo>
                  <a:pt x="16" y="507"/>
                  <a:pt x="17" y="511"/>
                  <a:pt x="18" y="514"/>
                </a:cubicBezTo>
                <a:cubicBezTo>
                  <a:pt x="18" y="516"/>
                  <a:pt x="19" y="518"/>
                  <a:pt x="20" y="521"/>
                </a:cubicBezTo>
                <a:cubicBezTo>
                  <a:pt x="20" y="522"/>
                  <a:pt x="21" y="523"/>
                  <a:pt x="21" y="524"/>
                </a:cubicBezTo>
                <a:cubicBezTo>
                  <a:pt x="30" y="551"/>
                  <a:pt x="42" y="577"/>
                  <a:pt x="57" y="601"/>
                </a:cubicBezTo>
                <a:cubicBezTo>
                  <a:pt x="57" y="602"/>
                  <a:pt x="58" y="602"/>
                  <a:pt x="58" y="602"/>
                </a:cubicBezTo>
                <a:cubicBezTo>
                  <a:pt x="70" y="622"/>
                  <a:pt x="84" y="641"/>
                  <a:pt x="100" y="659"/>
                </a:cubicBezTo>
                <a:cubicBezTo>
                  <a:pt x="100" y="659"/>
                  <a:pt x="101" y="660"/>
                  <a:pt x="102" y="661"/>
                </a:cubicBezTo>
                <a:cubicBezTo>
                  <a:pt x="174" y="741"/>
                  <a:pt x="279" y="792"/>
                  <a:pt x="395" y="792"/>
                </a:cubicBezTo>
                <a:cubicBezTo>
                  <a:pt x="512" y="792"/>
                  <a:pt x="617" y="741"/>
                  <a:pt x="689" y="661"/>
                </a:cubicBezTo>
                <a:cubicBezTo>
                  <a:pt x="690" y="660"/>
                  <a:pt x="691" y="659"/>
                  <a:pt x="691" y="658"/>
                </a:cubicBezTo>
                <a:close/>
                <a:moveTo>
                  <a:pt x="652" y="610"/>
                </a:moveTo>
                <a:cubicBezTo>
                  <a:pt x="649" y="606"/>
                  <a:pt x="644" y="604"/>
                  <a:pt x="639" y="606"/>
                </a:cubicBezTo>
                <a:cubicBezTo>
                  <a:pt x="635" y="609"/>
                  <a:pt x="634" y="613"/>
                  <a:pt x="632" y="618"/>
                </a:cubicBezTo>
                <a:cubicBezTo>
                  <a:pt x="632" y="620"/>
                  <a:pt x="631" y="623"/>
                  <a:pt x="630" y="626"/>
                </a:cubicBezTo>
                <a:cubicBezTo>
                  <a:pt x="628" y="629"/>
                  <a:pt x="626" y="633"/>
                  <a:pt x="624" y="637"/>
                </a:cubicBezTo>
                <a:cubicBezTo>
                  <a:pt x="622" y="642"/>
                  <a:pt x="620" y="645"/>
                  <a:pt x="620" y="647"/>
                </a:cubicBezTo>
                <a:cubicBezTo>
                  <a:pt x="620" y="648"/>
                  <a:pt x="620" y="648"/>
                  <a:pt x="620" y="648"/>
                </a:cubicBezTo>
                <a:cubicBezTo>
                  <a:pt x="551" y="648"/>
                  <a:pt x="551" y="648"/>
                  <a:pt x="551" y="648"/>
                </a:cubicBezTo>
                <a:cubicBezTo>
                  <a:pt x="551" y="646"/>
                  <a:pt x="552" y="645"/>
                  <a:pt x="553" y="643"/>
                </a:cubicBezTo>
                <a:cubicBezTo>
                  <a:pt x="563" y="639"/>
                  <a:pt x="573" y="632"/>
                  <a:pt x="581" y="622"/>
                </a:cubicBezTo>
                <a:cubicBezTo>
                  <a:pt x="593" y="609"/>
                  <a:pt x="598" y="593"/>
                  <a:pt x="596" y="579"/>
                </a:cubicBezTo>
                <a:cubicBezTo>
                  <a:pt x="594" y="569"/>
                  <a:pt x="590" y="550"/>
                  <a:pt x="585" y="533"/>
                </a:cubicBezTo>
                <a:cubicBezTo>
                  <a:pt x="752" y="533"/>
                  <a:pt x="752" y="533"/>
                  <a:pt x="752" y="533"/>
                </a:cubicBezTo>
                <a:cubicBezTo>
                  <a:pt x="735" y="575"/>
                  <a:pt x="711" y="614"/>
                  <a:pt x="682" y="648"/>
                </a:cubicBezTo>
                <a:cubicBezTo>
                  <a:pt x="640" y="648"/>
                  <a:pt x="640" y="648"/>
                  <a:pt x="640" y="648"/>
                </a:cubicBezTo>
                <a:cubicBezTo>
                  <a:pt x="644" y="644"/>
                  <a:pt x="648" y="639"/>
                  <a:pt x="649" y="637"/>
                </a:cubicBezTo>
                <a:cubicBezTo>
                  <a:pt x="653" y="632"/>
                  <a:pt x="655" y="617"/>
                  <a:pt x="652" y="610"/>
                </a:cubicBezTo>
                <a:close/>
                <a:moveTo>
                  <a:pt x="69" y="594"/>
                </a:moveTo>
                <a:cubicBezTo>
                  <a:pt x="61" y="570"/>
                  <a:pt x="54" y="550"/>
                  <a:pt x="49" y="533"/>
                </a:cubicBezTo>
                <a:cubicBezTo>
                  <a:pt x="206" y="533"/>
                  <a:pt x="206" y="533"/>
                  <a:pt x="206" y="533"/>
                </a:cubicBezTo>
                <a:cubicBezTo>
                  <a:pt x="214" y="574"/>
                  <a:pt x="225" y="613"/>
                  <a:pt x="240" y="648"/>
                </a:cubicBezTo>
                <a:cubicBezTo>
                  <a:pt x="109" y="648"/>
                  <a:pt x="109" y="648"/>
                  <a:pt x="109" y="648"/>
                </a:cubicBezTo>
                <a:cubicBezTo>
                  <a:pt x="94" y="631"/>
                  <a:pt x="81" y="613"/>
                  <a:pt x="69" y="594"/>
                </a:cubicBezTo>
                <a:close/>
                <a:moveTo>
                  <a:pt x="220" y="533"/>
                </a:moveTo>
                <a:cubicBezTo>
                  <a:pt x="388" y="533"/>
                  <a:pt x="388" y="533"/>
                  <a:pt x="388" y="533"/>
                </a:cubicBezTo>
                <a:cubicBezTo>
                  <a:pt x="388" y="545"/>
                  <a:pt x="388" y="545"/>
                  <a:pt x="388" y="545"/>
                </a:cubicBezTo>
                <a:cubicBezTo>
                  <a:pt x="378" y="549"/>
                  <a:pt x="369" y="555"/>
                  <a:pt x="371" y="567"/>
                </a:cubicBezTo>
                <a:cubicBezTo>
                  <a:pt x="377" y="608"/>
                  <a:pt x="384" y="621"/>
                  <a:pt x="388" y="626"/>
                </a:cubicBezTo>
                <a:cubicBezTo>
                  <a:pt x="388" y="648"/>
                  <a:pt x="388" y="648"/>
                  <a:pt x="388" y="648"/>
                </a:cubicBezTo>
                <a:cubicBezTo>
                  <a:pt x="255" y="648"/>
                  <a:pt x="255" y="648"/>
                  <a:pt x="255" y="648"/>
                </a:cubicBezTo>
                <a:cubicBezTo>
                  <a:pt x="240" y="614"/>
                  <a:pt x="228" y="575"/>
                  <a:pt x="220" y="533"/>
                </a:cubicBezTo>
                <a:close/>
                <a:moveTo>
                  <a:pt x="61" y="426"/>
                </a:moveTo>
                <a:cubicBezTo>
                  <a:pt x="64" y="439"/>
                  <a:pt x="68" y="461"/>
                  <a:pt x="66" y="475"/>
                </a:cubicBezTo>
                <a:cubicBezTo>
                  <a:pt x="65" y="481"/>
                  <a:pt x="64" y="483"/>
                  <a:pt x="64" y="483"/>
                </a:cubicBezTo>
                <a:cubicBezTo>
                  <a:pt x="58" y="478"/>
                  <a:pt x="58" y="445"/>
                  <a:pt x="61" y="426"/>
                </a:cubicBezTo>
                <a:close/>
                <a:moveTo>
                  <a:pt x="51" y="389"/>
                </a:moveTo>
                <a:cubicBezTo>
                  <a:pt x="54" y="382"/>
                  <a:pt x="58" y="374"/>
                  <a:pt x="61" y="366"/>
                </a:cubicBezTo>
                <a:cubicBezTo>
                  <a:pt x="89" y="303"/>
                  <a:pt x="106" y="280"/>
                  <a:pt x="107" y="279"/>
                </a:cubicBezTo>
                <a:cubicBezTo>
                  <a:pt x="107" y="278"/>
                  <a:pt x="108" y="277"/>
                  <a:pt x="108" y="276"/>
                </a:cubicBezTo>
                <a:cubicBezTo>
                  <a:pt x="108" y="275"/>
                  <a:pt x="109" y="260"/>
                  <a:pt x="110" y="246"/>
                </a:cubicBezTo>
                <a:cubicBezTo>
                  <a:pt x="119" y="249"/>
                  <a:pt x="128" y="251"/>
                  <a:pt x="134" y="251"/>
                </a:cubicBezTo>
                <a:cubicBezTo>
                  <a:pt x="140" y="264"/>
                  <a:pt x="142" y="269"/>
                  <a:pt x="144" y="271"/>
                </a:cubicBezTo>
                <a:cubicBezTo>
                  <a:pt x="144" y="273"/>
                  <a:pt x="145" y="277"/>
                  <a:pt x="145" y="281"/>
                </a:cubicBezTo>
                <a:cubicBezTo>
                  <a:pt x="152" y="337"/>
                  <a:pt x="157" y="354"/>
                  <a:pt x="168" y="354"/>
                </a:cubicBezTo>
                <a:cubicBezTo>
                  <a:pt x="170" y="354"/>
                  <a:pt x="172" y="353"/>
                  <a:pt x="173" y="352"/>
                </a:cubicBezTo>
                <a:cubicBezTo>
                  <a:pt x="169" y="362"/>
                  <a:pt x="168" y="376"/>
                  <a:pt x="170" y="385"/>
                </a:cubicBezTo>
                <a:cubicBezTo>
                  <a:pt x="170" y="386"/>
                  <a:pt x="171" y="388"/>
                  <a:pt x="171" y="389"/>
                </a:cubicBezTo>
                <a:lnTo>
                  <a:pt x="51" y="389"/>
                </a:lnTo>
                <a:close/>
                <a:moveTo>
                  <a:pt x="195" y="348"/>
                </a:moveTo>
                <a:cubicBezTo>
                  <a:pt x="193" y="344"/>
                  <a:pt x="190" y="341"/>
                  <a:pt x="186" y="341"/>
                </a:cubicBezTo>
                <a:cubicBezTo>
                  <a:pt x="185" y="341"/>
                  <a:pt x="184" y="341"/>
                  <a:pt x="183" y="341"/>
                </a:cubicBezTo>
                <a:cubicBezTo>
                  <a:pt x="187" y="335"/>
                  <a:pt x="189" y="328"/>
                  <a:pt x="191" y="321"/>
                </a:cubicBezTo>
                <a:cubicBezTo>
                  <a:pt x="192" y="315"/>
                  <a:pt x="194" y="310"/>
                  <a:pt x="196" y="305"/>
                </a:cubicBezTo>
                <a:cubicBezTo>
                  <a:pt x="196" y="304"/>
                  <a:pt x="198" y="302"/>
                  <a:pt x="200" y="299"/>
                </a:cubicBezTo>
                <a:cubicBezTo>
                  <a:pt x="198" y="315"/>
                  <a:pt x="196" y="331"/>
                  <a:pt x="195" y="348"/>
                </a:cubicBezTo>
                <a:close/>
                <a:moveTo>
                  <a:pt x="183" y="374"/>
                </a:moveTo>
                <a:cubicBezTo>
                  <a:pt x="183" y="369"/>
                  <a:pt x="184" y="363"/>
                  <a:pt x="185" y="360"/>
                </a:cubicBezTo>
                <a:cubicBezTo>
                  <a:pt x="187" y="368"/>
                  <a:pt x="187" y="380"/>
                  <a:pt x="184" y="384"/>
                </a:cubicBezTo>
                <a:cubicBezTo>
                  <a:pt x="184" y="383"/>
                  <a:pt x="183" y="380"/>
                  <a:pt x="183" y="374"/>
                </a:cubicBezTo>
                <a:close/>
                <a:moveTo>
                  <a:pt x="216" y="287"/>
                </a:moveTo>
                <a:cubicBezTo>
                  <a:pt x="228" y="279"/>
                  <a:pt x="242" y="272"/>
                  <a:pt x="250" y="272"/>
                </a:cubicBezTo>
                <a:cubicBezTo>
                  <a:pt x="251" y="272"/>
                  <a:pt x="252" y="272"/>
                  <a:pt x="252" y="272"/>
                </a:cubicBezTo>
                <a:cubicBezTo>
                  <a:pt x="257" y="273"/>
                  <a:pt x="257" y="293"/>
                  <a:pt x="254" y="311"/>
                </a:cubicBezTo>
                <a:cubicBezTo>
                  <a:pt x="253" y="313"/>
                  <a:pt x="254" y="316"/>
                  <a:pt x="255" y="317"/>
                </a:cubicBezTo>
                <a:cubicBezTo>
                  <a:pt x="256" y="319"/>
                  <a:pt x="258" y="320"/>
                  <a:pt x="260" y="320"/>
                </a:cubicBezTo>
                <a:cubicBezTo>
                  <a:pt x="261" y="320"/>
                  <a:pt x="283" y="321"/>
                  <a:pt x="288" y="338"/>
                </a:cubicBezTo>
                <a:cubicBezTo>
                  <a:pt x="290" y="344"/>
                  <a:pt x="289" y="345"/>
                  <a:pt x="283" y="350"/>
                </a:cubicBezTo>
                <a:cubicBezTo>
                  <a:pt x="276" y="356"/>
                  <a:pt x="265" y="365"/>
                  <a:pt x="263" y="389"/>
                </a:cubicBezTo>
                <a:cubicBezTo>
                  <a:pt x="208" y="389"/>
                  <a:pt x="208" y="389"/>
                  <a:pt x="208" y="389"/>
                </a:cubicBezTo>
                <a:cubicBezTo>
                  <a:pt x="208" y="354"/>
                  <a:pt x="211" y="320"/>
                  <a:pt x="216" y="287"/>
                </a:cubicBezTo>
                <a:close/>
                <a:moveTo>
                  <a:pt x="264" y="403"/>
                </a:moveTo>
                <a:cubicBezTo>
                  <a:pt x="274" y="439"/>
                  <a:pt x="335" y="462"/>
                  <a:pt x="388" y="476"/>
                </a:cubicBezTo>
                <a:cubicBezTo>
                  <a:pt x="388" y="519"/>
                  <a:pt x="388" y="519"/>
                  <a:pt x="388" y="519"/>
                </a:cubicBezTo>
                <a:cubicBezTo>
                  <a:pt x="218" y="519"/>
                  <a:pt x="218" y="519"/>
                  <a:pt x="218" y="519"/>
                </a:cubicBezTo>
                <a:cubicBezTo>
                  <a:pt x="212" y="482"/>
                  <a:pt x="208" y="443"/>
                  <a:pt x="208" y="403"/>
                </a:cubicBezTo>
                <a:lnTo>
                  <a:pt x="264" y="403"/>
                </a:lnTo>
                <a:close/>
                <a:moveTo>
                  <a:pt x="358" y="299"/>
                </a:moveTo>
                <a:cubicBezTo>
                  <a:pt x="357" y="285"/>
                  <a:pt x="357" y="285"/>
                  <a:pt x="367" y="284"/>
                </a:cubicBezTo>
                <a:cubicBezTo>
                  <a:pt x="373" y="283"/>
                  <a:pt x="381" y="282"/>
                  <a:pt x="388" y="279"/>
                </a:cubicBezTo>
                <a:cubicBezTo>
                  <a:pt x="388" y="370"/>
                  <a:pt x="388" y="370"/>
                  <a:pt x="388" y="370"/>
                </a:cubicBezTo>
                <a:cubicBezTo>
                  <a:pt x="372" y="374"/>
                  <a:pt x="354" y="388"/>
                  <a:pt x="354" y="388"/>
                </a:cubicBezTo>
                <a:cubicBezTo>
                  <a:pt x="351" y="390"/>
                  <a:pt x="350" y="393"/>
                  <a:pt x="351" y="396"/>
                </a:cubicBezTo>
                <a:cubicBezTo>
                  <a:pt x="355" y="406"/>
                  <a:pt x="368" y="439"/>
                  <a:pt x="386" y="440"/>
                </a:cubicBezTo>
                <a:cubicBezTo>
                  <a:pt x="386" y="440"/>
                  <a:pt x="386" y="440"/>
                  <a:pt x="387" y="440"/>
                </a:cubicBezTo>
                <a:cubicBezTo>
                  <a:pt x="387" y="440"/>
                  <a:pt x="387" y="440"/>
                  <a:pt x="387" y="440"/>
                </a:cubicBezTo>
                <a:cubicBezTo>
                  <a:pt x="387" y="440"/>
                  <a:pt x="388" y="440"/>
                  <a:pt x="388" y="440"/>
                </a:cubicBezTo>
                <a:cubicBezTo>
                  <a:pt x="388" y="450"/>
                  <a:pt x="388" y="450"/>
                  <a:pt x="388" y="450"/>
                </a:cubicBezTo>
                <a:cubicBezTo>
                  <a:pt x="387" y="449"/>
                  <a:pt x="385" y="448"/>
                  <a:pt x="383" y="446"/>
                </a:cubicBezTo>
                <a:cubicBezTo>
                  <a:pt x="363" y="432"/>
                  <a:pt x="328" y="407"/>
                  <a:pt x="322" y="391"/>
                </a:cubicBezTo>
                <a:cubicBezTo>
                  <a:pt x="315" y="371"/>
                  <a:pt x="315" y="357"/>
                  <a:pt x="316" y="352"/>
                </a:cubicBezTo>
                <a:cubicBezTo>
                  <a:pt x="317" y="353"/>
                  <a:pt x="319" y="355"/>
                  <a:pt x="323" y="359"/>
                </a:cubicBezTo>
                <a:cubicBezTo>
                  <a:pt x="329" y="366"/>
                  <a:pt x="334" y="369"/>
                  <a:pt x="340" y="369"/>
                </a:cubicBezTo>
                <a:cubicBezTo>
                  <a:pt x="358" y="369"/>
                  <a:pt x="358" y="339"/>
                  <a:pt x="358" y="315"/>
                </a:cubicBezTo>
                <a:cubicBezTo>
                  <a:pt x="359" y="309"/>
                  <a:pt x="358" y="304"/>
                  <a:pt x="358" y="299"/>
                </a:cubicBezTo>
                <a:close/>
                <a:moveTo>
                  <a:pt x="504" y="86"/>
                </a:moveTo>
                <a:cubicBezTo>
                  <a:pt x="513" y="99"/>
                  <a:pt x="522" y="114"/>
                  <a:pt x="529" y="130"/>
                </a:cubicBezTo>
                <a:cubicBezTo>
                  <a:pt x="517" y="130"/>
                  <a:pt x="517" y="130"/>
                  <a:pt x="517" y="130"/>
                </a:cubicBezTo>
                <a:cubicBezTo>
                  <a:pt x="515" y="126"/>
                  <a:pt x="514" y="122"/>
                  <a:pt x="513" y="120"/>
                </a:cubicBezTo>
                <a:cubicBezTo>
                  <a:pt x="506" y="105"/>
                  <a:pt x="502" y="102"/>
                  <a:pt x="498" y="102"/>
                </a:cubicBezTo>
                <a:cubicBezTo>
                  <a:pt x="494" y="102"/>
                  <a:pt x="491" y="105"/>
                  <a:pt x="491" y="109"/>
                </a:cubicBezTo>
                <a:cubicBezTo>
                  <a:pt x="491" y="110"/>
                  <a:pt x="491" y="112"/>
                  <a:pt x="492" y="113"/>
                </a:cubicBezTo>
                <a:cubicBezTo>
                  <a:pt x="489" y="110"/>
                  <a:pt x="486" y="107"/>
                  <a:pt x="482" y="104"/>
                </a:cubicBezTo>
                <a:cubicBezTo>
                  <a:pt x="476" y="100"/>
                  <a:pt x="475" y="97"/>
                  <a:pt x="475" y="96"/>
                </a:cubicBezTo>
                <a:cubicBezTo>
                  <a:pt x="476" y="93"/>
                  <a:pt x="484" y="88"/>
                  <a:pt x="504" y="86"/>
                </a:cubicBezTo>
                <a:close/>
                <a:moveTo>
                  <a:pt x="752" y="259"/>
                </a:moveTo>
                <a:cubicBezTo>
                  <a:pt x="584" y="259"/>
                  <a:pt x="584" y="259"/>
                  <a:pt x="584" y="259"/>
                </a:cubicBezTo>
                <a:cubicBezTo>
                  <a:pt x="576" y="218"/>
                  <a:pt x="565" y="178"/>
                  <a:pt x="551" y="144"/>
                </a:cubicBezTo>
                <a:cubicBezTo>
                  <a:pt x="682" y="144"/>
                  <a:pt x="682" y="144"/>
                  <a:pt x="682" y="144"/>
                </a:cubicBezTo>
                <a:cubicBezTo>
                  <a:pt x="711" y="178"/>
                  <a:pt x="735" y="217"/>
                  <a:pt x="752" y="259"/>
                </a:cubicBezTo>
                <a:close/>
                <a:moveTo>
                  <a:pt x="757" y="519"/>
                </a:moveTo>
                <a:cubicBezTo>
                  <a:pt x="587" y="519"/>
                  <a:pt x="587" y="519"/>
                  <a:pt x="587" y="519"/>
                </a:cubicBezTo>
                <a:cubicBezTo>
                  <a:pt x="588" y="509"/>
                  <a:pt x="590" y="500"/>
                  <a:pt x="591" y="491"/>
                </a:cubicBezTo>
                <a:cubicBezTo>
                  <a:pt x="594" y="492"/>
                  <a:pt x="596" y="493"/>
                  <a:pt x="599" y="493"/>
                </a:cubicBezTo>
                <a:cubicBezTo>
                  <a:pt x="599" y="493"/>
                  <a:pt x="599" y="493"/>
                  <a:pt x="599" y="493"/>
                </a:cubicBezTo>
                <a:cubicBezTo>
                  <a:pt x="604" y="493"/>
                  <a:pt x="608" y="490"/>
                  <a:pt x="610" y="485"/>
                </a:cubicBezTo>
                <a:cubicBezTo>
                  <a:pt x="613" y="475"/>
                  <a:pt x="604" y="469"/>
                  <a:pt x="599" y="467"/>
                </a:cubicBezTo>
                <a:cubicBezTo>
                  <a:pt x="597" y="465"/>
                  <a:pt x="595" y="464"/>
                  <a:pt x="594" y="463"/>
                </a:cubicBezTo>
                <a:cubicBezTo>
                  <a:pt x="595" y="443"/>
                  <a:pt x="596" y="423"/>
                  <a:pt x="597" y="403"/>
                </a:cubicBezTo>
                <a:cubicBezTo>
                  <a:pt x="777" y="403"/>
                  <a:pt x="777" y="403"/>
                  <a:pt x="777" y="403"/>
                </a:cubicBezTo>
                <a:cubicBezTo>
                  <a:pt x="776" y="443"/>
                  <a:pt x="769" y="482"/>
                  <a:pt x="757" y="519"/>
                </a:cubicBezTo>
                <a:close/>
                <a:moveTo>
                  <a:pt x="552" y="628"/>
                </a:moveTo>
                <a:cubicBezTo>
                  <a:pt x="552" y="628"/>
                  <a:pt x="552" y="628"/>
                  <a:pt x="551" y="628"/>
                </a:cubicBezTo>
                <a:cubicBezTo>
                  <a:pt x="548" y="626"/>
                  <a:pt x="544" y="628"/>
                  <a:pt x="542" y="632"/>
                </a:cubicBezTo>
                <a:cubicBezTo>
                  <a:pt x="542" y="632"/>
                  <a:pt x="542" y="632"/>
                  <a:pt x="542" y="632"/>
                </a:cubicBezTo>
                <a:cubicBezTo>
                  <a:pt x="538" y="633"/>
                  <a:pt x="534" y="634"/>
                  <a:pt x="530" y="633"/>
                </a:cubicBezTo>
                <a:cubicBezTo>
                  <a:pt x="514" y="633"/>
                  <a:pt x="506" y="623"/>
                  <a:pt x="499" y="615"/>
                </a:cubicBezTo>
                <a:cubicBezTo>
                  <a:pt x="493" y="608"/>
                  <a:pt x="487" y="601"/>
                  <a:pt x="479" y="601"/>
                </a:cubicBezTo>
                <a:cubicBezTo>
                  <a:pt x="477" y="601"/>
                  <a:pt x="476" y="601"/>
                  <a:pt x="475" y="601"/>
                </a:cubicBezTo>
                <a:cubicBezTo>
                  <a:pt x="471" y="602"/>
                  <a:pt x="466" y="604"/>
                  <a:pt x="460" y="606"/>
                </a:cubicBezTo>
                <a:cubicBezTo>
                  <a:pt x="446" y="610"/>
                  <a:pt x="427" y="617"/>
                  <a:pt x="409" y="617"/>
                </a:cubicBezTo>
                <a:cubicBezTo>
                  <a:pt x="405" y="617"/>
                  <a:pt x="401" y="616"/>
                  <a:pt x="398" y="616"/>
                </a:cubicBezTo>
                <a:cubicBezTo>
                  <a:pt x="395" y="612"/>
                  <a:pt x="390" y="596"/>
                  <a:pt x="384" y="565"/>
                </a:cubicBezTo>
                <a:cubicBezTo>
                  <a:pt x="384" y="562"/>
                  <a:pt x="387" y="560"/>
                  <a:pt x="393" y="558"/>
                </a:cubicBezTo>
                <a:cubicBezTo>
                  <a:pt x="394" y="558"/>
                  <a:pt x="394" y="558"/>
                  <a:pt x="395" y="558"/>
                </a:cubicBezTo>
                <a:cubicBezTo>
                  <a:pt x="398" y="558"/>
                  <a:pt x="400" y="557"/>
                  <a:pt x="401" y="555"/>
                </a:cubicBezTo>
                <a:cubicBezTo>
                  <a:pt x="402" y="555"/>
                  <a:pt x="403" y="555"/>
                  <a:pt x="403" y="554"/>
                </a:cubicBezTo>
                <a:cubicBezTo>
                  <a:pt x="415" y="550"/>
                  <a:pt x="429" y="546"/>
                  <a:pt x="438" y="535"/>
                </a:cubicBezTo>
                <a:cubicBezTo>
                  <a:pt x="452" y="518"/>
                  <a:pt x="466" y="500"/>
                  <a:pt x="483" y="496"/>
                </a:cubicBezTo>
                <a:cubicBezTo>
                  <a:pt x="484" y="496"/>
                  <a:pt x="486" y="496"/>
                  <a:pt x="487" y="496"/>
                </a:cubicBezTo>
                <a:cubicBezTo>
                  <a:pt x="496" y="496"/>
                  <a:pt x="500" y="505"/>
                  <a:pt x="500" y="506"/>
                </a:cubicBezTo>
                <a:cubicBezTo>
                  <a:pt x="500" y="507"/>
                  <a:pt x="501" y="508"/>
                  <a:pt x="502" y="509"/>
                </a:cubicBezTo>
                <a:cubicBezTo>
                  <a:pt x="504" y="511"/>
                  <a:pt x="524" y="530"/>
                  <a:pt x="534" y="535"/>
                </a:cubicBezTo>
                <a:cubicBezTo>
                  <a:pt x="535" y="536"/>
                  <a:pt x="537" y="536"/>
                  <a:pt x="538" y="536"/>
                </a:cubicBezTo>
                <a:cubicBezTo>
                  <a:pt x="538" y="536"/>
                  <a:pt x="538" y="536"/>
                  <a:pt x="538" y="536"/>
                </a:cubicBezTo>
                <a:cubicBezTo>
                  <a:pt x="548" y="536"/>
                  <a:pt x="550" y="525"/>
                  <a:pt x="552" y="513"/>
                </a:cubicBezTo>
                <a:cubicBezTo>
                  <a:pt x="552" y="508"/>
                  <a:pt x="554" y="501"/>
                  <a:pt x="555" y="497"/>
                </a:cubicBezTo>
                <a:cubicBezTo>
                  <a:pt x="563" y="507"/>
                  <a:pt x="577" y="552"/>
                  <a:pt x="582" y="582"/>
                </a:cubicBezTo>
                <a:cubicBezTo>
                  <a:pt x="584" y="591"/>
                  <a:pt x="579" y="603"/>
                  <a:pt x="570" y="613"/>
                </a:cubicBezTo>
                <a:cubicBezTo>
                  <a:pt x="565" y="620"/>
                  <a:pt x="559" y="625"/>
                  <a:pt x="552" y="628"/>
                </a:cubicBezTo>
                <a:close/>
                <a:moveTo>
                  <a:pt x="399" y="382"/>
                </a:moveTo>
                <a:cubicBezTo>
                  <a:pt x="401" y="382"/>
                  <a:pt x="402" y="382"/>
                  <a:pt x="402" y="386"/>
                </a:cubicBezTo>
                <a:cubicBezTo>
                  <a:pt x="402" y="388"/>
                  <a:pt x="402" y="390"/>
                  <a:pt x="402" y="392"/>
                </a:cubicBezTo>
                <a:cubicBezTo>
                  <a:pt x="401" y="393"/>
                  <a:pt x="400" y="394"/>
                  <a:pt x="400" y="396"/>
                </a:cubicBezTo>
                <a:cubicBezTo>
                  <a:pt x="400" y="397"/>
                  <a:pt x="400" y="398"/>
                  <a:pt x="401" y="399"/>
                </a:cubicBezTo>
                <a:cubicBezTo>
                  <a:pt x="399" y="410"/>
                  <a:pt x="396" y="419"/>
                  <a:pt x="392" y="424"/>
                </a:cubicBezTo>
                <a:cubicBezTo>
                  <a:pt x="389" y="426"/>
                  <a:pt x="387" y="426"/>
                  <a:pt x="387" y="426"/>
                </a:cubicBezTo>
                <a:cubicBezTo>
                  <a:pt x="387" y="426"/>
                  <a:pt x="387" y="426"/>
                  <a:pt x="387" y="426"/>
                </a:cubicBezTo>
                <a:cubicBezTo>
                  <a:pt x="386" y="426"/>
                  <a:pt x="386" y="426"/>
                  <a:pt x="386" y="426"/>
                </a:cubicBezTo>
                <a:cubicBezTo>
                  <a:pt x="382" y="426"/>
                  <a:pt x="373" y="412"/>
                  <a:pt x="366" y="396"/>
                </a:cubicBezTo>
                <a:cubicBezTo>
                  <a:pt x="375" y="390"/>
                  <a:pt x="390" y="382"/>
                  <a:pt x="399" y="382"/>
                </a:cubicBezTo>
                <a:close/>
                <a:moveTo>
                  <a:pt x="402" y="478"/>
                </a:moveTo>
                <a:cubicBezTo>
                  <a:pt x="407" y="478"/>
                  <a:pt x="408" y="474"/>
                  <a:pt x="409" y="473"/>
                </a:cubicBezTo>
                <a:cubicBezTo>
                  <a:pt x="410" y="469"/>
                  <a:pt x="408" y="466"/>
                  <a:pt x="402" y="461"/>
                </a:cubicBezTo>
                <a:cubicBezTo>
                  <a:pt x="402" y="433"/>
                  <a:pt x="402" y="433"/>
                  <a:pt x="402" y="433"/>
                </a:cubicBezTo>
                <a:cubicBezTo>
                  <a:pt x="408" y="426"/>
                  <a:pt x="412" y="416"/>
                  <a:pt x="414" y="403"/>
                </a:cubicBezTo>
                <a:cubicBezTo>
                  <a:pt x="583" y="403"/>
                  <a:pt x="583" y="403"/>
                  <a:pt x="583" y="403"/>
                </a:cubicBezTo>
                <a:cubicBezTo>
                  <a:pt x="582" y="415"/>
                  <a:pt x="582" y="428"/>
                  <a:pt x="581" y="440"/>
                </a:cubicBezTo>
                <a:cubicBezTo>
                  <a:pt x="574" y="433"/>
                  <a:pt x="563" y="429"/>
                  <a:pt x="551" y="425"/>
                </a:cubicBezTo>
                <a:cubicBezTo>
                  <a:pt x="530" y="417"/>
                  <a:pt x="499" y="410"/>
                  <a:pt x="491" y="408"/>
                </a:cubicBezTo>
                <a:cubicBezTo>
                  <a:pt x="490" y="408"/>
                  <a:pt x="489" y="408"/>
                  <a:pt x="489" y="408"/>
                </a:cubicBezTo>
                <a:cubicBezTo>
                  <a:pt x="485" y="408"/>
                  <a:pt x="481" y="410"/>
                  <a:pt x="480" y="414"/>
                </a:cubicBezTo>
                <a:cubicBezTo>
                  <a:pt x="477" y="427"/>
                  <a:pt x="513" y="450"/>
                  <a:pt x="513" y="451"/>
                </a:cubicBezTo>
                <a:cubicBezTo>
                  <a:pt x="519" y="454"/>
                  <a:pt x="519" y="458"/>
                  <a:pt x="519" y="463"/>
                </a:cubicBezTo>
                <a:cubicBezTo>
                  <a:pt x="520" y="468"/>
                  <a:pt x="520" y="478"/>
                  <a:pt x="532" y="479"/>
                </a:cubicBezTo>
                <a:cubicBezTo>
                  <a:pt x="538" y="479"/>
                  <a:pt x="544" y="478"/>
                  <a:pt x="550" y="477"/>
                </a:cubicBezTo>
                <a:cubicBezTo>
                  <a:pt x="556" y="476"/>
                  <a:pt x="562" y="475"/>
                  <a:pt x="566" y="476"/>
                </a:cubicBezTo>
                <a:cubicBezTo>
                  <a:pt x="569" y="477"/>
                  <a:pt x="573" y="480"/>
                  <a:pt x="577" y="483"/>
                </a:cubicBezTo>
                <a:cubicBezTo>
                  <a:pt x="578" y="483"/>
                  <a:pt x="578" y="483"/>
                  <a:pt x="578" y="483"/>
                </a:cubicBezTo>
                <a:cubicBezTo>
                  <a:pt x="577" y="490"/>
                  <a:pt x="576" y="497"/>
                  <a:pt x="575" y="505"/>
                </a:cubicBezTo>
                <a:cubicBezTo>
                  <a:pt x="567" y="486"/>
                  <a:pt x="561" y="482"/>
                  <a:pt x="556" y="482"/>
                </a:cubicBezTo>
                <a:cubicBezTo>
                  <a:pt x="556" y="482"/>
                  <a:pt x="555" y="482"/>
                  <a:pt x="555" y="482"/>
                </a:cubicBezTo>
                <a:cubicBezTo>
                  <a:pt x="543" y="482"/>
                  <a:pt x="540" y="497"/>
                  <a:pt x="538" y="510"/>
                </a:cubicBezTo>
                <a:cubicBezTo>
                  <a:pt x="537" y="513"/>
                  <a:pt x="537" y="517"/>
                  <a:pt x="536" y="520"/>
                </a:cubicBezTo>
                <a:cubicBezTo>
                  <a:pt x="529" y="515"/>
                  <a:pt x="518" y="505"/>
                  <a:pt x="513" y="500"/>
                </a:cubicBezTo>
                <a:cubicBezTo>
                  <a:pt x="510" y="495"/>
                  <a:pt x="503" y="482"/>
                  <a:pt x="487" y="482"/>
                </a:cubicBezTo>
                <a:cubicBezTo>
                  <a:pt x="485" y="482"/>
                  <a:pt x="483" y="482"/>
                  <a:pt x="480" y="483"/>
                </a:cubicBezTo>
                <a:cubicBezTo>
                  <a:pt x="462" y="486"/>
                  <a:pt x="447" y="502"/>
                  <a:pt x="433" y="519"/>
                </a:cubicBezTo>
                <a:cubicBezTo>
                  <a:pt x="433" y="519"/>
                  <a:pt x="433" y="519"/>
                  <a:pt x="432" y="519"/>
                </a:cubicBezTo>
                <a:cubicBezTo>
                  <a:pt x="402" y="519"/>
                  <a:pt x="402" y="519"/>
                  <a:pt x="402" y="519"/>
                </a:cubicBezTo>
                <a:lnTo>
                  <a:pt x="402" y="478"/>
                </a:lnTo>
                <a:close/>
                <a:moveTo>
                  <a:pt x="580" y="467"/>
                </a:moveTo>
                <a:cubicBezTo>
                  <a:pt x="576" y="466"/>
                  <a:pt x="573" y="464"/>
                  <a:pt x="571" y="463"/>
                </a:cubicBezTo>
                <a:cubicBezTo>
                  <a:pt x="568" y="462"/>
                  <a:pt x="565" y="461"/>
                  <a:pt x="561" y="461"/>
                </a:cubicBezTo>
                <a:cubicBezTo>
                  <a:pt x="556" y="461"/>
                  <a:pt x="552" y="462"/>
                  <a:pt x="547" y="463"/>
                </a:cubicBezTo>
                <a:cubicBezTo>
                  <a:pt x="542" y="464"/>
                  <a:pt x="538" y="465"/>
                  <a:pt x="534" y="465"/>
                </a:cubicBezTo>
                <a:cubicBezTo>
                  <a:pt x="534" y="464"/>
                  <a:pt x="533" y="463"/>
                  <a:pt x="533" y="462"/>
                </a:cubicBezTo>
                <a:cubicBezTo>
                  <a:pt x="533" y="456"/>
                  <a:pt x="532" y="446"/>
                  <a:pt x="521" y="439"/>
                </a:cubicBezTo>
                <a:cubicBezTo>
                  <a:pt x="515" y="435"/>
                  <a:pt x="508" y="430"/>
                  <a:pt x="503" y="425"/>
                </a:cubicBezTo>
                <a:cubicBezTo>
                  <a:pt x="515" y="428"/>
                  <a:pt x="533" y="432"/>
                  <a:pt x="546" y="438"/>
                </a:cubicBezTo>
                <a:cubicBezTo>
                  <a:pt x="569" y="446"/>
                  <a:pt x="577" y="452"/>
                  <a:pt x="578" y="460"/>
                </a:cubicBezTo>
                <a:cubicBezTo>
                  <a:pt x="578" y="463"/>
                  <a:pt x="579" y="465"/>
                  <a:pt x="580" y="467"/>
                </a:cubicBezTo>
                <a:close/>
                <a:moveTo>
                  <a:pt x="420" y="533"/>
                </a:moveTo>
                <a:cubicBezTo>
                  <a:pt x="415" y="536"/>
                  <a:pt x="408" y="538"/>
                  <a:pt x="402" y="540"/>
                </a:cubicBezTo>
                <a:cubicBezTo>
                  <a:pt x="402" y="533"/>
                  <a:pt x="402" y="533"/>
                  <a:pt x="402" y="533"/>
                </a:cubicBezTo>
                <a:lnTo>
                  <a:pt x="420" y="533"/>
                </a:lnTo>
                <a:close/>
                <a:moveTo>
                  <a:pt x="597" y="389"/>
                </a:moveTo>
                <a:cubicBezTo>
                  <a:pt x="596" y="349"/>
                  <a:pt x="593" y="310"/>
                  <a:pt x="587" y="273"/>
                </a:cubicBezTo>
                <a:cubicBezTo>
                  <a:pt x="757" y="273"/>
                  <a:pt x="757" y="273"/>
                  <a:pt x="757" y="273"/>
                </a:cubicBezTo>
                <a:cubicBezTo>
                  <a:pt x="769" y="310"/>
                  <a:pt x="776" y="349"/>
                  <a:pt x="777" y="389"/>
                </a:cubicBezTo>
                <a:lnTo>
                  <a:pt x="597" y="389"/>
                </a:lnTo>
                <a:close/>
                <a:moveTo>
                  <a:pt x="539" y="119"/>
                </a:moveTo>
                <a:cubicBezTo>
                  <a:pt x="534" y="107"/>
                  <a:pt x="527" y="96"/>
                  <a:pt x="520" y="85"/>
                </a:cubicBezTo>
                <a:cubicBezTo>
                  <a:pt x="526" y="85"/>
                  <a:pt x="530" y="87"/>
                  <a:pt x="532" y="90"/>
                </a:cubicBezTo>
                <a:cubicBezTo>
                  <a:pt x="539" y="97"/>
                  <a:pt x="540" y="111"/>
                  <a:pt x="539" y="119"/>
                </a:cubicBezTo>
                <a:close/>
                <a:moveTo>
                  <a:pt x="506" y="193"/>
                </a:moveTo>
                <a:cubicBezTo>
                  <a:pt x="507" y="193"/>
                  <a:pt x="508" y="193"/>
                  <a:pt x="509" y="192"/>
                </a:cubicBezTo>
                <a:cubicBezTo>
                  <a:pt x="508" y="193"/>
                  <a:pt x="507" y="193"/>
                  <a:pt x="506" y="194"/>
                </a:cubicBezTo>
                <a:lnTo>
                  <a:pt x="506" y="193"/>
                </a:lnTo>
                <a:close/>
                <a:moveTo>
                  <a:pt x="500" y="146"/>
                </a:moveTo>
                <a:cubicBezTo>
                  <a:pt x="502" y="138"/>
                  <a:pt x="502" y="125"/>
                  <a:pt x="493" y="114"/>
                </a:cubicBezTo>
                <a:cubicBezTo>
                  <a:pt x="493" y="115"/>
                  <a:pt x="494" y="115"/>
                  <a:pt x="494" y="115"/>
                </a:cubicBezTo>
                <a:cubicBezTo>
                  <a:pt x="497" y="119"/>
                  <a:pt x="504" y="135"/>
                  <a:pt x="506" y="140"/>
                </a:cubicBezTo>
                <a:cubicBezTo>
                  <a:pt x="505" y="141"/>
                  <a:pt x="505" y="141"/>
                  <a:pt x="505" y="141"/>
                </a:cubicBezTo>
                <a:cubicBezTo>
                  <a:pt x="504" y="142"/>
                  <a:pt x="504" y="144"/>
                  <a:pt x="503" y="145"/>
                </a:cubicBezTo>
                <a:cubicBezTo>
                  <a:pt x="503" y="146"/>
                  <a:pt x="503" y="147"/>
                  <a:pt x="503" y="148"/>
                </a:cubicBezTo>
                <a:cubicBezTo>
                  <a:pt x="501" y="149"/>
                  <a:pt x="498" y="151"/>
                  <a:pt x="497" y="155"/>
                </a:cubicBezTo>
                <a:cubicBezTo>
                  <a:pt x="495" y="160"/>
                  <a:pt x="498" y="167"/>
                  <a:pt x="504" y="174"/>
                </a:cubicBezTo>
                <a:cubicBezTo>
                  <a:pt x="505" y="175"/>
                  <a:pt x="505" y="176"/>
                  <a:pt x="505" y="177"/>
                </a:cubicBezTo>
                <a:cubicBezTo>
                  <a:pt x="505" y="177"/>
                  <a:pt x="504" y="179"/>
                  <a:pt x="500" y="181"/>
                </a:cubicBezTo>
                <a:cubicBezTo>
                  <a:pt x="499" y="181"/>
                  <a:pt x="498" y="182"/>
                  <a:pt x="497" y="182"/>
                </a:cubicBezTo>
                <a:cubicBezTo>
                  <a:pt x="495" y="184"/>
                  <a:pt x="485" y="190"/>
                  <a:pt x="481" y="191"/>
                </a:cubicBezTo>
                <a:cubicBezTo>
                  <a:pt x="479" y="191"/>
                  <a:pt x="477" y="193"/>
                  <a:pt x="475" y="194"/>
                </a:cubicBezTo>
                <a:cubicBezTo>
                  <a:pt x="473" y="185"/>
                  <a:pt x="466" y="176"/>
                  <a:pt x="461" y="171"/>
                </a:cubicBezTo>
                <a:cubicBezTo>
                  <a:pt x="460" y="170"/>
                  <a:pt x="458" y="168"/>
                  <a:pt x="459" y="166"/>
                </a:cubicBezTo>
                <a:cubicBezTo>
                  <a:pt x="460" y="164"/>
                  <a:pt x="463" y="162"/>
                  <a:pt x="468" y="162"/>
                </a:cubicBezTo>
                <a:cubicBezTo>
                  <a:pt x="470" y="162"/>
                  <a:pt x="472" y="162"/>
                  <a:pt x="473" y="162"/>
                </a:cubicBezTo>
                <a:cubicBezTo>
                  <a:pt x="485" y="165"/>
                  <a:pt x="496" y="158"/>
                  <a:pt x="500" y="146"/>
                </a:cubicBezTo>
                <a:close/>
                <a:moveTo>
                  <a:pt x="464" y="212"/>
                </a:moveTo>
                <a:cubicBezTo>
                  <a:pt x="464" y="212"/>
                  <a:pt x="465" y="212"/>
                  <a:pt x="465" y="212"/>
                </a:cubicBezTo>
                <a:cubicBezTo>
                  <a:pt x="466" y="212"/>
                  <a:pt x="467" y="212"/>
                  <a:pt x="468" y="211"/>
                </a:cubicBezTo>
                <a:cubicBezTo>
                  <a:pt x="468" y="213"/>
                  <a:pt x="468" y="216"/>
                  <a:pt x="469" y="217"/>
                </a:cubicBezTo>
                <a:cubicBezTo>
                  <a:pt x="471" y="223"/>
                  <a:pt x="475" y="224"/>
                  <a:pt x="477" y="225"/>
                </a:cubicBezTo>
                <a:cubicBezTo>
                  <a:pt x="477" y="225"/>
                  <a:pt x="477" y="225"/>
                  <a:pt x="478" y="225"/>
                </a:cubicBezTo>
                <a:cubicBezTo>
                  <a:pt x="484" y="225"/>
                  <a:pt x="488" y="218"/>
                  <a:pt x="492" y="212"/>
                </a:cubicBezTo>
                <a:cubicBezTo>
                  <a:pt x="494" y="209"/>
                  <a:pt x="494" y="209"/>
                  <a:pt x="500" y="208"/>
                </a:cubicBezTo>
                <a:cubicBezTo>
                  <a:pt x="502" y="208"/>
                  <a:pt x="504" y="208"/>
                  <a:pt x="507" y="208"/>
                </a:cubicBezTo>
                <a:cubicBezTo>
                  <a:pt x="523" y="205"/>
                  <a:pt x="529" y="187"/>
                  <a:pt x="527" y="178"/>
                </a:cubicBezTo>
                <a:cubicBezTo>
                  <a:pt x="527" y="174"/>
                  <a:pt x="525" y="170"/>
                  <a:pt x="523" y="166"/>
                </a:cubicBezTo>
                <a:cubicBezTo>
                  <a:pt x="529" y="165"/>
                  <a:pt x="535" y="164"/>
                  <a:pt x="537" y="157"/>
                </a:cubicBezTo>
                <a:cubicBezTo>
                  <a:pt x="537" y="155"/>
                  <a:pt x="537" y="152"/>
                  <a:pt x="535" y="150"/>
                </a:cubicBezTo>
                <a:cubicBezTo>
                  <a:pt x="534" y="148"/>
                  <a:pt x="530" y="145"/>
                  <a:pt x="527" y="144"/>
                </a:cubicBezTo>
                <a:cubicBezTo>
                  <a:pt x="536" y="144"/>
                  <a:pt x="536" y="144"/>
                  <a:pt x="536" y="144"/>
                </a:cubicBezTo>
                <a:cubicBezTo>
                  <a:pt x="550" y="178"/>
                  <a:pt x="562" y="217"/>
                  <a:pt x="570" y="259"/>
                </a:cubicBezTo>
                <a:cubicBezTo>
                  <a:pt x="453" y="259"/>
                  <a:pt x="453" y="259"/>
                  <a:pt x="453" y="259"/>
                </a:cubicBezTo>
                <a:cubicBezTo>
                  <a:pt x="455" y="257"/>
                  <a:pt x="455" y="255"/>
                  <a:pt x="455" y="252"/>
                </a:cubicBezTo>
                <a:cubicBezTo>
                  <a:pt x="456" y="245"/>
                  <a:pt x="452" y="240"/>
                  <a:pt x="445" y="239"/>
                </a:cubicBezTo>
                <a:cubicBezTo>
                  <a:pt x="444" y="239"/>
                  <a:pt x="444" y="239"/>
                  <a:pt x="444" y="239"/>
                </a:cubicBezTo>
                <a:cubicBezTo>
                  <a:pt x="442" y="239"/>
                  <a:pt x="441" y="239"/>
                  <a:pt x="440" y="239"/>
                </a:cubicBezTo>
                <a:cubicBezTo>
                  <a:pt x="448" y="224"/>
                  <a:pt x="438" y="208"/>
                  <a:pt x="430" y="194"/>
                </a:cubicBezTo>
                <a:cubicBezTo>
                  <a:pt x="426" y="189"/>
                  <a:pt x="421" y="181"/>
                  <a:pt x="422" y="179"/>
                </a:cubicBezTo>
                <a:cubicBezTo>
                  <a:pt x="422" y="179"/>
                  <a:pt x="422" y="178"/>
                  <a:pt x="424" y="178"/>
                </a:cubicBezTo>
                <a:cubicBezTo>
                  <a:pt x="425" y="177"/>
                  <a:pt x="427" y="177"/>
                  <a:pt x="428" y="177"/>
                </a:cubicBezTo>
                <a:cubicBezTo>
                  <a:pt x="435" y="177"/>
                  <a:pt x="440" y="185"/>
                  <a:pt x="446" y="196"/>
                </a:cubicBezTo>
                <a:cubicBezTo>
                  <a:pt x="451" y="204"/>
                  <a:pt x="455" y="212"/>
                  <a:pt x="464" y="212"/>
                </a:cubicBezTo>
                <a:close/>
                <a:moveTo>
                  <a:pt x="429" y="259"/>
                </a:moveTo>
                <a:cubicBezTo>
                  <a:pt x="424" y="259"/>
                  <a:pt x="424" y="259"/>
                  <a:pt x="424" y="259"/>
                </a:cubicBezTo>
                <a:cubicBezTo>
                  <a:pt x="426" y="258"/>
                  <a:pt x="427" y="256"/>
                  <a:pt x="429" y="255"/>
                </a:cubicBezTo>
                <a:cubicBezTo>
                  <a:pt x="429" y="256"/>
                  <a:pt x="429" y="256"/>
                  <a:pt x="429" y="257"/>
                </a:cubicBezTo>
                <a:cubicBezTo>
                  <a:pt x="429" y="258"/>
                  <a:pt x="429" y="259"/>
                  <a:pt x="429" y="259"/>
                </a:cubicBezTo>
                <a:close/>
                <a:moveTo>
                  <a:pt x="403" y="273"/>
                </a:moveTo>
                <a:cubicBezTo>
                  <a:pt x="573" y="273"/>
                  <a:pt x="573" y="273"/>
                  <a:pt x="573" y="273"/>
                </a:cubicBezTo>
                <a:cubicBezTo>
                  <a:pt x="579" y="310"/>
                  <a:pt x="582" y="349"/>
                  <a:pt x="583" y="389"/>
                </a:cubicBezTo>
                <a:cubicBezTo>
                  <a:pt x="416" y="389"/>
                  <a:pt x="416" y="389"/>
                  <a:pt x="416" y="389"/>
                </a:cubicBezTo>
                <a:cubicBezTo>
                  <a:pt x="416" y="388"/>
                  <a:pt x="416" y="387"/>
                  <a:pt x="416" y="386"/>
                </a:cubicBezTo>
                <a:cubicBezTo>
                  <a:pt x="416" y="376"/>
                  <a:pt x="411" y="370"/>
                  <a:pt x="402" y="368"/>
                </a:cubicBezTo>
                <a:cubicBezTo>
                  <a:pt x="402" y="274"/>
                  <a:pt x="402" y="274"/>
                  <a:pt x="402" y="274"/>
                </a:cubicBezTo>
                <a:cubicBezTo>
                  <a:pt x="402" y="274"/>
                  <a:pt x="402" y="273"/>
                  <a:pt x="403" y="273"/>
                </a:cubicBezTo>
                <a:close/>
                <a:moveTo>
                  <a:pt x="388" y="662"/>
                </a:moveTo>
                <a:cubicBezTo>
                  <a:pt x="388" y="777"/>
                  <a:pt x="388" y="777"/>
                  <a:pt x="388" y="777"/>
                </a:cubicBezTo>
                <a:cubicBezTo>
                  <a:pt x="339" y="774"/>
                  <a:pt x="294" y="730"/>
                  <a:pt x="261" y="662"/>
                </a:cubicBezTo>
                <a:lnTo>
                  <a:pt x="388" y="662"/>
                </a:lnTo>
                <a:close/>
                <a:moveTo>
                  <a:pt x="402" y="662"/>
                </a:moveTo>
                <a:cubicBezTo>
                  <a:pt x="502" y="662"/>
                  <a:pt x="502" y="662"/>
                  <a:pt x="502" y="662"/>
                </a:cubicBezTo>
                <a:cubicBezTo>
                  <a:pt x="499" y="668"/>
                  <a:pt x="501" y="677"/>
                  <a:pt x="503" y="682"/>
                </a:cubicBezTo>
                <a:cubicBezTo>
                  <a:pt x="506" y="689"/>
                  <a:pt x="508" y="693"/>
                  <a:pt x="512" y="694"/>
                </a:cubicBezTo>
                <a:cubicBezTo>
                  <a:pt x="481" y="745"/>
                  <a:pt x="443" y="774"/>
                  <a:pt x="402" y="777"/>
                </a:cubicBezTo>
                <a:lnTo>
                  <a:pt x="402" y="662"/>
                </a:lnTo>
                <a:close/>
                <a:moveTo>
                  <a:pt x="525" y="672"/>
                </a:moveTo>
                <a:cubicBezTo>
                  <a:pt x="522" y="674"/>
                  <a:pt x="518" y="677"/>
                  <a:pt x="517" y="678"/>
                </a:cubicBezTo>
                <a:cubicBezTo>
                  <a:pt x="516" y="676"/>
                  <a:pt x="515" y="672"/>
                  <a:pt x="514" y="670"/>
                </a:cubicBezTo>
                <a:cubicBezTo>
                  <a:pt x="516" y="670"/>
                  <a:pt x="518" y="670"/>
                  <a:pt x="521" y="670"/>
                </a:cubicBezTo>
                <a:cubicBezTo>
                  <a:pt x="523" y="670"/>
                  <a:pt x="524" y="670"/>
                  <a:pt x="525" y="670"/>
                </a:cubicBezTo>
                <a:cubicBezTo>
                  <a:pt x="525" y="670"/>
                  <a:pt x="525" y="671"/>
                  <a:pt x="525" y="672"/>
                </a:cubicBezTo>
                <a:close/>
                <a:moveTo>
                  <a:pt x="402" y="648"/>
                </a:moveTo>
                <a:cubicBezTo>
                  <a:pt x="402" y="630"/>
                  <a:pt x="402" y="630"/>
                  <a:pt x="402" y="630"/>
                </a:cubicBezTo>
                <a:cubicBezTo>
                  <a:pt x="404" y="631"/>
                  <a:pt x="406" y="631"/>
                  <a:pt x="409" y="631"/>
                </a:cubicBezTo>
                <a:cubicBezTo>
                  <a:pt x="429" y="631"/>
                  <a:pt x="450" y="624"/>
                  <a:pt x="465" y="619"/>
                </a:cubicBezTo>
                <a:cubicBezTo>
                  <a:pt x="470" y="617"/>
                  <a:pt x="475" y="616"/>
                  <a:pt x="478" y="615"/>
                </a:cubicBezTo>
                <a:cubicBezTo>
                  <a:pt x="478" y="615"/>
                  <a:pt x="478" y="615"/>
                  <a:pt x="479" y="615"/>
                </a:cubicBezTo>
                <a:cubicBezTo>
                  <a:pt x="481" y="615"/>
                  <a:pt x="485" y="619"/>
                  <a:pt x="488" y="624"/>
                </a:cubicBezTo>
                <a:cubicBezTo>
                  <a:pt x="496" y="633"/>
                  <a:pt x="507" y="646"/>
                  <a:pt x="529" y="647"/>
                </a:cubicBezTo>
                <a:cubicBezTo>
                  <a:pt x="530" y="647"/>
                  <a:pt x="531" y="647"/>
                  <a:pt x="532" y="647"/>
                </a:cubicBezTo>
                <a:cubicBezTo>
                  <a:pt x="533" y="647"/>
                  <a:pt x="535" y="647"/>
                  <a:pt x="536" y="647"/>
                </a:cubicBezTo>
                <a:cubicBezTo>
                  <a:pt x="536" y="648"/>
                  <a:pt x="536" y="648"/>
                  <a:pt x="536" y="648"/>
                </a:cubicBezTo>
                <a:lnTo>
                  <a:pt x="402" y="648"/>
                </a:lnTo>
                <a:close/>
                <a:moveTo>
                  <a:pt x="669" y="130"/>
                </a:moveTo>
                <a:cubicBezTo>
                  <a:pt x="553" y="130"/>
                  <a:pt x="553" y="130"/>
                  <a:pt x="553" y="130"/>
                </a:cubicBezTo>
                <a:cubicBezTo>
                  <a:pt x="554" y="128"/>
                  <a:pt x="555" y="126"/>
                  <a:pt x="556" y="124"/>
                </a:cubicBezTo>
                <a:cubicBezTo>
                  <a:pt x="560" y="112"/>
                  <a:pt x="560" y="87"/>
                  <a:pt x="556" y="50"/>
                </a:cubicBezTo>
                <a:cubicBezTo>
                  <a:pt x="598" y="69"/>
                  <a:pt x="636" y="97"/>
                  <a:pt x="669" y="130"/>
                </a:cubicBezTo>
                <a:close/>
                <a:moveTo>
                  <a:pt x="395" y="14"/>
                </a:moveTo>
                <a:cubicBezTo>
                  <a:pt x="401" y="14"/>
                  <a:pt x="407" y="14"/>
                  <a:pt x="413" y="15"/>
                </a:cubicBezTo>
                <a:cubicBezTo>
                  <a:pt x="414" y="15"/>
                  <a:pt x="414" y="15"/>
                  <a:pt x="415" y="15"/>
                </a:cubicBezTo>
                <a:cubicBezTo>
                  <a:pt x="420" y="15"/>
                  <a:pt x="425" y="15"/>
                  <a:pt x="431" y="16"/>
                </a:cubicBezTo>
                <a:cubicBezTo>
                  <a:pt x="432" y="16"/>
                  <a:pt x="433" y="16"/>
                  <a:pt x="434" y="16"/>
                </a:cubicBezTo>
                <a:cubicBezTo>
                  <a:pt x="439" y="17"/>
                  <a:pt x="443" y="17"/>
                  <a:pt x="448" y="18"/>
                </a:cubicBezTo>
                <a:cubicBezTo>
                  <a:pt x="450" y="18"/>
                  <a:pt x="452" y="18"/>
                  <a:pt x="453" y="19"/>
                </a:cubicBezTo>
                <a:cubicBezTo>
                  <a:pt x="457" y="19"/>
                  <a:pt x="462" y="20"/>
                  <a:pt x="466" y="21"/>
                </a:cubicBezTo>
                <a:cubicBezTo>
                  <a:pt x="468" y="21"/>
                  <a:pt x="470" y="22"/>
                  <a:pt x="472" y="22"/>
                </a:cubicBezTo>
                <a:cubicBezTo>
                  <a:pt x="476" y="23"/>
                  <a:pt x="480" y="24"/>
                  <a:pt x="484" y="25"/>
                </a:cubicBezTo>
                <a:cubicBezTo>
                  <a:pt x="486" y="25"/>
                  <a:pt x="489" y="26"/>
                  <a:pt x="492" y="27"/>
                </a:cubicBezTo>
                <a:cubicBezTo>
                  <a:pt x="495" y="28"/>
                  <a:pt x="498" y="28"/>
                  <a:pt x="501" y="29"/>
                </a:cubicBezTo>
                <a:cubicBezTo>
                  <a:pt x="505" y="30"/>
                  <a:pt x="508" y="31"/>
                  <a:pt x="511" y="32"/>
                </a:cubicBezTo>
                <a:cubicBezTo>
                  <a:pt x="514" y="33"/>
                  <a:pt x="516" y="34"/>
                  <a:pt x="519" y="35"/>
                </a:cubicBezTo>
                <a:cubicBezTo>
                  <a:pt x="523" y="36"/>
                  <a:pt x="527" y="38"/>
                  <a:pt x="531" y="39"/>
                </a:cubicBezTo>
                <a:cubicBezTo>
                  <a:pt x="532" y="40"/>
                  <a:pt x="534" y="40"/>
                  <a:pt x="536" y="41"/>
                </a:cubicBezTo>
                <a:cubicBezTo>
                  <a:pt x="538" y="42"/>
                  <a:pt x="539" y="43"/>
                  <a:pt x="541" y="43"/>
                </a:cubicBezTo>
                <a:cubicBezTo>
                  <a:pt x="543" y="58"/>
                  <a:pt x="544" y="71"/>
                  <a:pt x="545" y="83"/>
                </a:cubicBezTo>
                <a:cubicBezTo>
                  <a:pt x="544" y="82"/>
                  <a:pt x="543" y="81"/>
                  <a:pt x="542" y="80"/>
                </a:cubicBezTo>
                <a:cubicBezTo>
                  <a:pt x="537" y="74"/>
                  <a:pt x="529" y="71"/>
                  <a:pt x="520" y="71"/>
                </a:cubicBezTo>
                <a:cubicBezTo>
                  <a:pt x="519" y="71"/>
                  <a:pt x="519" y="71"/>
                  <a:pt x="519" y="71"/>
                </a:cubicBezTo>
                <a:cubicBezTo>
                  <a:pt x="516" y="71"/>
                  <a:pt x="512" y="71"/>
                  <a:pt x="508" y="72"/>
                </a:cubicBezTo>
                <a:cubicBezTo>
                  <a:pt x="507" y="72"/>
                  <a:pt x="507" y="72"/>
                  <a:pt x="507" y="72"/>
                </a:cubicBezTo>
                <a:cubicBezTo>
                  <a:pt x="490" y="73"/>
                  <a:pt x="466" y="78"/>
                  <a:pt x="462" y="92"/>
                </a:cubicBezTo>
                <a:cubicBezTo>
                  <a:pt x="460" y="97"/>
                  <a:pt x="461" y="106"/>
                  <a:pt x="474" y="116"/>
                </a:cubicBezTo>
                <a:cubicBezTo>
                  <a:pt x="487" y="124"/>
                  <a:pt x="488" y="135"/>
                  <a:pt x="486" y="142"/>
                </a:cubicBezTo>
                <a:cubicBezTo>
                  <a:pt x="486" y="143"/>
                  <a:pt x="484" y="149"/>
                  <a:pt x="478" y="149"/>
                </a:cubicBezTo>
                <a:cubicBezTo>
                  <a:pt x="477" y="149"/>
                  <a:pt x="477" y="149"/>
                  <a:pt x="476" y="149"/>
                </a:cubicBezTo>
                <a:cubicBezTo>
                  <a:pt x="462" y="146"/>
                  <a:pt x="450" y="151"/>
                  <a:pt x="446" y="161"/>
                </a:cubicBezTo>
                <a:cubicBezTo>
                  <a:pt x="445" y="164"/>
                  <a:pt x="444" y="167"/>
                  <a:pt x="445" y="170"/>
                </a:cubicBezTo>
                <a:cubicBezTo>
                  <a:pt x="440" y="166"/>
                  <a:pt x="435" y="163"/>
                  <a:pt x="428" y="163"/>
                </a:cubicBezTo>
                <a:cubicBezTo>
                  <a:pt x="425" y="163"/>
                  <a:pt x="423" y="163"/>
                  <a:pt x="420" y="164"/>
                </a:cubicBezTo>
                <a:cubicBezTo>
                  <a:pt x="414" y="166"/>
                  <a:pt x="410" y="169"/>
                  <a:pt x="409" y="173"/>
                </a:cubicBezTo>
                <a:cubicBezTo>
                  <a:pt x="405" y="182"/>
                  <a:pt x="411" y="191"/>
                  <a:pt x="418" y="202"/>
                </a:cubicBezTo>
                <a:cubicBezTo>
                  <a:pt x="425" y="213"/>
                  <a:pt x="432" y="225"/>
                  <a:pt x="428" y="234"/>
                </a:cubicBezTo>
                <a:cubicBezTo>
                  <a:pt x="421" y="245"/>
                  <a:pt x="410" y="254"/>
                  <a:pt x="398" y="260"/>
                </a:cubicBezTo>
                <a:cubicBezTo>
                  <a:pt x="398" y="260"/>
                  <a:pt x="398" y="260"/>
                  <a:pt x="398" y="260"/>
                </a:cubicBezTo>
                <a:cubicBezTo>
                  <a:pt x="396" y="261"/>
                  <a:pt x="395" y="262"/>
                  <a:pt x="393" y="262"/>
                </a:cubicBezTo>
                <a:cubicBezTo>
                  <a:pt x="393" y="263"/>
                  <a:pt x="392" y="263"/>
                  <a:pt x="392" y="263"/>
                </a:cubicBezTo>
                <a:cubicBezTo>
                  <a:pt x="383" y="267"/>
                  <a:pt x="373" y="269"/>
                  <a:pt x="365" y="270"/>
                </a:cubicBezTo>
                <a:cubicBezTo>
                  <a:pt x="341" y="273"/>
                  <a:pt x="343" y="287"/>
                  <a:pt x="344" y="300"/>
                </a:cubicBezTo>
                <a:cubicBezTo>
                  <a:pt x="344" y="305"/>
                  <a:pt x="345" y="309"/>
                  <a:pt x="344" y="315"/>
                </a:cubicBezTo>
                <a:cubicBezTo>
                  <a:pt x="344" y="338"/>
                  <a:pt x="343" y="352"/>
                  <a:pt x="340" y="355"/>
                </a:cubicBezTo>
                <a:cubicBezTo>
                  <a:pt x="339" y="355"/>
                  <a:pt x="337" y="354"/>
                  <a:pt x="333" y="349"/>
                </a:cubicBezTo>
                <a:cubicBezTo>
                  <a:pt x="326" y="341"/>
                  <a:pt x="320" y="338"/>
                  <a:pt x="314" y="338"/>
                </a:cubicBezTo>
                <a:cubicBezTo>
                  <a:pt x="310" y="338"/>
                  <a:pt x="307" y="339"/>
                  <a:pt x="305" y="343"/>
                </a:cubicBezTo>
                <a:cubicBezTo>
                  <a:pt x="296" y="355"/>
                  <a:pt x="307" y="389"/>
                  <a:pt x="309" y="395"/>
                </a:cubicBezTo>
                <a:cubicBezTo>
                  <a:pt x="316" y="416"/>
                  <a:pt x="350" y="440"/>
                  <a:pt x="375" y="458"/>
                </a:cubicBezTo>
                <a:cubicBezTo>
                  <a:pt x="376" y="458"/>
                  <a:pt x="376" y="458"/>
                  <a:pt x="376" y="458"/>
                </a:cubicBezTo>
                <a:cubicBezTo>
                  <a:pt x="312" y="440"/>
                  <a:pt x="276" y="416"/>
                  <a:pt x="277" y="392"/>
                </a:cubicBezTo>
                <a:cubicBezTo>
                  <a:pt x="278" y="373"/>
                  <a:pt x="285" y="367"/>
                  <a:pt x="292" y="361"/>
                </a:cubicBezTo>
                <a:cubicBezTo>
                  <a:pt x="298" y="356"/>
                  <a:pt x="306" y="349"/>
                  <a:pt x="302" y="334"/>
                </a:cubicBezTo>
                <a:cubicBezTo>
                  <a:pt x="296" y="315"/>
                  <a:pt x="279" y="309"/>
                  <a:pt x="269" y="307"/>
                </a:cubicBezTo>
                <a:cubicBezTo>
                  <a:pt x="275" y="267"/>
                  <a:pt x="261" y="260"/>
                  <a:pt x="256" y="258"/>
                </a:cubicBezTo>
                <a:cubicBezTo>
                  <a:pt x="254" y="258"/>
                  <a:pt x="252" y="258"/>
                  <a:pt x="250" y="258"/>
                </a:cubicBezTo>
                <a:cubicBezTo>
                  <a:pt x="230" y="258"/>
                  <a:pt x="190" y="284"/>
                  <a:pt x="183" y="299"/>
                </a:cubicBezTo>
                <a:cubicBezTo>
                  <a:pt x="180" y="305"/>
                  <a:pt x="179" y="311"/>
                  <a:pt x="177" y="317"/>
                </a:cubicBezTo>
                <a:cubicBezTo>
                  <a:pt x="175" y="325"/>
                  <a:pt x="173" y="333"/>
                  <a:pt x="169" y="338"/>
                </a:cubicBezTo>
                <a:cubicBezTo>
                  <a:pt x="166" y="330"/>
                  <a:pt x="163" y="310"/>
                  <a:pt x="159" y="279"/>
                </a:cubicBezTo>
                <a:cubicBezTo>
                  <a:pt x="157" y="267"/>
                  <a:pt x="157" y="266"/>
                  <a:pt x="156" y="264"/>
                </a:cubicBezTo>
                <a:cubicBezTo>
                  <a:pt x="155" y="262"/>
                  <a:pt x="149" y="251"/>
                  <a:pt x="144" y="242"/>
                </a:cubicBezTo>
                <a:cubicBezTo>
                  <a:pt x="143" y="240"/>
                  <a:pt x="141" y="238"/>
                  <a:pt x="139" y="238"/>
                </a:cubicBezTo>
                <a:cubicBezTo>
                  <a:pt x="133" y="237"/>
                  <a:pt x="115" y="234"/>
                  <a:pt x="107" y="229"/>
                </a:cubicBezTo>
                <a:cubicBezTo>
                  <a:pt x="104" y="228"/>
                  <a:pt x="102" y="227"/>
                  <a:pt x="99" y="229"/>
                </a:cubicBezTo>
                <a:cubicBezTo>
                  <a:pt x="97" y="230"/>
                  <a:pt x="96" y="232"/>
                  <a:pt x="96" y="235"/>
                </a:cubicBezTo>
                <a:cubicBezTo>
                  <a:pt x="96" y="248"/>
                  <a:pt x="95" y="266"/>
                  <a:pt x="94" y="272"/>
                </a:cubicBezTo>
                <a:cubicBezTo>
                  <a:pt x="90" y="279"/>
                  <a:pt x="73" y="304"/>
                  <a:pt x="48" y="360"/>
                </a:cubicBezTo>
                <a:cubicBezTo>
                  <a:pt x="39" y="383"/>
                  <a:pt x="34" y="415"/>
                  <a:pt x="33" y="450"/>
                </a:cubicBezTo>
                <a:cubicBezTo>
                  <a:pt x="34" y="435"/>
                  <a:pt x="39" y="420"/>
                  <a:pt x="46" y="402"/>
                </a:cubicBezTo>
                <a:cubicBezTo>
                  <a:pt x="47" y="403"/>
                  <a:pt x="48" y="403"/>
                  <a:pt x="50" y="403"/>
                </a:cubicBezTo>
                <a:cubicBezTo>
                  <a:pt x="54" y="403"/>
                  <a:pt x="54" y="403"/>
                  <a:pt x="54" y="403"/>
                </a:cubicBezTo>
                <a:cubicBezTo>
                  <a:pt x="51" y="406"/>
                  <a:pt x="48" y="412"/>
                  <a:pt x="46" y="429"/>
                </a:cubicBezTo>
                <a:cubicBezTo>
                  <a:pt x="45" y="443"/>
                  <a:pt x="44" y="458"/>
                  <a:pt x="46" y="469"/>
                </a:cubicBezTo>
                <a:cubicBezTo>
                  <a:pt x="48" y="488"/>
                  <a:pt x="54" y="497"/>
                  <a:pt x="64" y="497"/>
                </a:cubicBezTo>
                <a:cubicBezTo>
                  <a:pt x="64" y="497"/>
                  <a:pt x="64" y="497"/>
                  <a:pt x="65" y="497"/>
                </a:cubicBezTo>
                <a:cubicBezTo>
                  <a:pt x="76" y="496"/>
                  <a:pt x="81" y="483"/>
                  <a:pt x="80" y="459"/>
                </a:cubicBezTo>
                <a:cubicBezTo>
                  <a:pt x="80" y="459"/>
                  <a:pt x="77" y="413"/>
                  <a:pt x="65" y="403"/>
                </a:cubicBezTo>
                <a:cubicBezTo>
                  <a:pt x="194" y="403"/>
                  <a:pt x="194" y="403"/>
                  <a:pt x="194" y="403"/>
                </a:cubicBezTo>
                <a:cubicBezTo>
                  <a:pt x="194" y="443"/>
                  <a:pt x="198" y="482"/>
                  <a:pt x="204" y="519"/>
                </a:cubicBezTo>
                <a:cubicBezTo>
                  <a:pt x="46" y="519"/>
                  <a:pt x="46" y="519"/>
                  <a:pt x="46" y="519"/>
                </a:cubicBezTo>
                <a:cubicBezTo>
                  <a:pt x="45" y="519"/>
                  <a:pt x="45" y="519"/>
                  <a:pt x="44" y="519"/>
                </a:cubicBezTo>
                <a:cubicBezTo>
                  <a:pt x="38" y="498"/>
                  <a:pt x="35" y="482"/>
                  <a:pt x="33" y="468"/>
                </a:cubicBezTo>
                <a:cubicBezTo>
                  <a:pt x="34" y="487"/>
                  <a:pt x="36" y="506"/>
                  <a:pt x="39" y="526"/>
                </a:cubicBezTo>
                <a:cubicBezTo>
                  <a:pt x="39" y="526"/>
                  <a:pt x="39" y="526"/>
                  <a:pt x="39" y="526"/>
                </a:cubicBezTo>
                <a:cubicBezTo>
                  <a:pt x="39" y="526"/>
                  <a:pt x="39" y="527"/>
                  <a:pt x="39" y="527"/>
                </a:cubicBezTo>
                <a:cubicBezTo>
                  <a:pt x="39" y="530"/>
                  <a:pt x="40" y="533"/>
                  <a:pt x="40" y="536"/>
                </a:cubicBezTo>
                <a:cubicBezTo>
                  <a:pt x="40" y="535"/>
                  <a:pt x="39" y="533"/>
                  <a:pt x="39" y="532"/>
                </a:cubicBezTo>
                <a:cubicBezTo>
                  <a:pt x="38" y="529"/>
                  <a:pt x="37" y="526"/>
                  <a:pt x="36" y="523"/>
                </a:cubicBezTo>
                <a:cubicBezTo>
                  <a:pt x="35" y="521"/>
                  <a:pt x="34" y="520"/>
                  <a:pt x="34" y="518"/>
                </a:cubicBezTo>
                <a:cubicBezTo>
                  <a:pt x="32" y="513"/>
                  <a:pt x="31" y="509"/>
                  <a:pt x="30" y="505"/>
                </a:cubicBezTo>
                <a:cubicBezTo>
                  <a:pt x="29" y="504"/>
                  <a:pt x="29" y="503"/>
                  <a:pt x="28" y="501"/>
                </a:cubicBezTo>
                <a:cubicBezTo>
                  <a:pt x="27" y="496"/>
                  <a:pt x="26" y="492"/>
                  <a:pt x="25" y="487"/>
                </a:cubicBezTo>
                <a:cubicBezTo>
                  <a:pt x="24" y="486"/>
                  <a:pt x="24" y="485"/>
                  <a:pt x="24" y="484"/>
                </a:cubicBezTo>
                <a:cubicBezTo>
                  <a:pt x="23" y="479"/>
                  <a:pt x="22" y="474"/>
                  <a:pt x="21" y="469"/>
                </a:cubicBezTo>
                <a:cubicBezTo>
                  <a:pt x="21" y="468"/>
                  <a:pt x="20" y="467"/>
                  <a:pt x="20" y="467"/>
                </a:cubicBezTo>
                <a:cubicBezTo>
                  <a:pt x="19" y="461"/>
                  <a:pt x="18" y="456"/>
                  <a:pt x="18" y="451"/>
                </a:cubicBezTo>
                <a:cubicBezTo>
                  <a:pt x="18" y="450"/>
                  <a:pt x="17" y="450"/>
                  <a:pt x="17" y="449"/>
                </a:cubicBezTo>
                <a:cubicBezTo>
                  <a:pt x="17" y="444"/>
                  <a:pt x="16" y="438"/>
                  <a:pt x="15" y="433"/>
                </a:cubicBezTo>
                <a:cubicBezTo>
                  <a:pt x="15" y="432"/>
                  <a:pt x="15" y="432"/>
                  <a:pt x="15" y="431"/>
                </a:cubicBezTo>
                <a:cubicBezTo>
                  <a:pt x="15" y="426"/>
                  <a:pt x="14" y="420"/>
                  <a:pt x="14" y="414"/>
                </a:cubicBezTo>
                <a:cubicBezTo>
                  <a:pt x="14" y="414"/>
                  <a:pt x="14" y="414"/>
                  <a:pt x="14" y="413"/>
                </a:cubicBezTo>
                <a:cubicBezTo>
                  <a:pt x="14" y="407"/>
                  <a:pt x="14" y="402"/>
                  <a:pt x="14" y="396"/>
                </a:cubicBezTo>
                <a:cubicBezTo>
                  <a:pt x="14" y="186"/>
                  <a:pt x="185" y="14"/>
                  <a:pt x="395" y="14"/>
                </a:cubicBezTo>
                <a:close/>
                <a:moveTo>
                  <a:pt x="122" y="662"/>
                </a:moveTo>
                <a:cubicBezTo>
                  <a:pt x="246" y="662"/>
                  <a:pt x="246" y="662"/>
                  <a:pt x="246" y="662"/>
                </a:cubicBezTo>
                <a:cubicBezTo>
                  <a:pt x="248" y="666"/>
                  <a:pt x="250" y="670"/>
                  <a:pt x="252" y="674"/>
                </a:cubicBezTo>
                <a:cubicBezTo>
                  <a:pt x="275" y="720"/>
                  <a:pt x="302" y="753"/>
                  <a:pt x="333" y="772"/>
                </a:cubicBezTo>
                <a:cubicBezTo>
                  <a:pt x="251" y="759"/>
                  <a:pt x="178" y="719"/>
                  <a:pt x="122" y="662"/>
                </a:cubicBezTo>
                <a:close/>
                <a:moveTo>
                  <a:pt x="458" y="772"/>
                </a:moveTo>
                <a:cubicBezTo>
                  <a:pt x="487" y="754"/>
                  <a:pt x="514" y="723"/>
                  <a:pt x="536" y="680"/>
                </a:cubicBezTo>
                <a:cubicBezTo>
                  <a:pt x="541" y="676"/>
                  <a:pt x="544" y="671"/>
                  <a:pt x="543" y="667"/>
                </a:cubicBezTo>
                <a:cubicBezTo>
                  <a:pt x="543" y="666"/>
                  <a:pt x="543" y="666"/>
                  <a:pt x="543" y="666"/>
                </a:cubicBezTo>
                <a:cubicBezTo>
                  <a:pt x="544" y="664"/>
                  <a:pt x="544" y="663"/>
                  <a:pt x="545" y="662"/>
                </a:cubicBezTo>
                <a:cubicBezTo>
                  <a:pt x="605" y="662"/>
                  <a:pt x="605" y="662"/>
                  <a:pt x="605" y="662"/>
                </a:cubicBezTo>
                <a:cubicBezTo>
                  <a:pt x="603" y="663"/>
                  <a:pt x="600" y="665"/>
                  <a:pt x="597" y="667"/>
                </a:cubicBezTo>
                <a:cubicBezTo>
                  <a:pt x="594" y="669"/>
                  <a:pt x="592" y="670"/>
                  <a:pt x="589" y="672"/>
                </a:cubicBezTo>
                <a:cubicBezTo>
                  <a:pt x="585" y="674"/>
                  <a:pt x="585" y="674"/>
                  <a:pt x="585" y="674"/>
                </a:cubicBezTo>
                <a:cubicBezTo>
                  <a:pt x="570" y="684"/>
                  <a:pt x="561" y="689"/>
                  <a:pt x="565" y="697"/>
                </a:cubicBezTo>
                <a:cubicBezTo>
                  <a:pt x="566" y="700"/>
                  <a:pt x="570" y="702"/>
                  <a:pt x="574" y="702"/>
                </a:cubicBezTo>
                <a:cubicBezTo>
                  <a:pt x="585" y="702"/>
                  <a:pt x="613" y="684"/>
                  <a:pt x="619" y="673"/>
                </a:cubicBezTo>
                <a:cubicBezTo>
                  <a:pt x="622" y="668"/>
                  <a:pt x="621" y="664"/>
                  <a:pt x="619" y="662"/>
                </a:cubicBezTo>
                <a:cubicBezTo>
                  <a:pt x="669" y="662"/>
                  <a:pt x="669" y="662"/>
                  <a:pt x="669" y="662"/>
                </a:cubicBezTo>
                <a:cubicBezTo>
                  <a:pt x="613" y="719"/>
                  <a:pt x="540" y="759"/>
                  <a:pt x="458" y="77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4" name="Oval 66"/>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3" name="Freeform 140"/>
          <p:cNvSpPr>
            <a:spLocks noEditPoints="1"/>
          </p:cNvSpPr>
          <p:nvPr/>
        </p:nvSpPr>
        <p:spPr bwMode="auto">
          <a:xfrm>
            <a:off x="6600873" y="3198885"/>
            <a:ext cx="815804" cy="819079"/>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5" name="Oval 6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4" name="Freeform 141"/>
          <p:cNvSpPr>
            <a:spLocks noEditPoints="1"/>
          </p:cNvSpPr>
          <p:nvPr/>
        </p:nvSpPr>
        <p:spPr bwMode="auto">
          <a:xfrm>
            <a:off x="4877215" y="3198885"/>
            <a:ext cx="816997" cy="819079"/>
          </a:xfrm>
          <a:custGeom>
            <a:avLst/>
            <a:gdLst>
              <a:gd name="T0" fmla="*/ 472 w 792"/>
              <a:gd name="T1" fmla="*/ 296 h 792"/>
              <a:gd name="T2" fmla="*/ 690 w 792"/>
              <a:gd name="T3" fmla="*/ 661 h 792"/>
              <a:gd name="T4" fmla="*/ 100 w 792"/>
              <a:gd name="T5" fmla="*/ 658 h 792"/>
              <a:gd name="T6" fmla="*/ 100 w 792"/>
              <a:gd name="T7" fmla="*/ 133 h 792"/>
              <a:gd name="T8" fmla="*/ 287 w 792"/>
              <a:gd name="T9" fmla="*/ 16 h 792"/>
              <a:gd name="T10" fmla="*/ 326 w 792"/>
              <a:gd name="T11" fmla="*/ 7 h 792"/>
              <a:gd name="T12" fmla="*/ 369 w 792"/>
              <a:gd name="T13" fmla="*/ 1 h 792"/>
              <a:gd name="T14" fmla="*/ 430 w 792"/>
              <a:gd name="T15" fmla="*/ 2 h 792"/>
              <a:gd name="T16" fmla="*/ 480 w 792"/>
              <a:gd name="T17" fmla="*/ 9 h 792"/>
              <a:gd name="T18" fmla="*/ 529 w 792"/>
              <a:gd name="T19" fmla="*/ 23 h 792"/>
              <a:gd name="T20" fmla="*/ 769 w 792"/>
              <a:gd name="T21" fmla="*/ 265 h 792"/>
              <a:gd name="T22" fmla="*/ 110 w 792"/>
              <a:gd name="T23" fmla="*/ 648 h 792"/>
              <a:gd name="T24" fmla="*/ 195 w 792"/>
              <a:gd name="T25" fmla="*/ 389 h 792"/>
              <a:gd name="T26" fmla="*/ 218 w 792"/>
              <a:gd name="T27" fmla="*/ 210 h 792"/>
              <a:gd name="T28" fmla="*/ 232 w 792"/>
              <a:gd name="T29" fmla="*/ 67 h 792"/>
              <a:gd name="T30" fmla="*/ 272 w 792"/>
              <a:gd name="T31" fmla="*/ 286 h 792"/>
              <a:gd name="T32" fmla="*/ 439 w 792"/>
              <a:gd name="T33" fmla="*/ 379 h 792"/>
              <a:gd name="T34" fmla="*/ 326 w 792"/>
              <a:gd name="T35" fmla="*/ 312 h 792"/>
              <a:gd name="T36" fmla="*/ 399 w 792"/>
              <a:gd name="T37" fmla="*/ 241 h 792"/>
              <a:gd name="T38" fmla="*/ 452 w 792"/>
              <a:gd name="T39" fmla="*/ 200 h 792"/>
              <a:gd name="T40" fmla="*/ 422 w 792"/>
              <a:gd name="T41" fmla="*/ 110 h 792"/>
              <a:gd name="T42" fmla="*/ 487 w 792"/>
              <a:gd name="T43" fmla="*/ 48 h 792"/>
              <a:gd name="T44" fmla="*/ 521 w 792"/>
              <a:gd name="T45" fmla="*/ 35 h 792"/>
              <a:gd name="T46" fmla="*/ 475 w 792"/>
              <a:gd name="T47" fmla="*/ 23 h 792"/>
              <a:gd name="T48" fmla="*/ 428 w 792"/>
              <a:gd name="T49" fmla="*/ 16 h 792"/>
              <a:gd name="T50" fmla="*/ 374 w 792"/>
              <a:gd name="T51" fmla="*/ 15 h 792"/>
              <a:gd name="T52" fmla="*/ 341 w 792"/>
              <a:gd name="T53" fmla="*/ 18 h 792"/>
              <a:gd name="T54" fmla="*/ 308 w 792"/>
              <a:gd name="T55" fmla="*/ 24 h 792"/>
              <a:gd name="T56" fmla="*/ 585 w 792"/>
              <a:gd name="T57" fmla="*/ 259 h 792"/>
              <a:gd name="T58" fmla="*/ 719 w 792"/>
              <a:gd name="T59" fmla="*/ 460 h 792"/>
              <a:gd name="T60" fmla="*/ 403 w 792"/>
              <a:gd name="T61" fmla="*/ 519 h 792"/>
              <a:gd name="T62" fmla="*/ 482 w 792"/>
              <a:gd name="T63" fmla="*/ 533 h 792"/>
              <a:gd name="T64" fmla="*/ 221 w 792"/>
              <a:gd name="T65" fmla="*/ 259 h 792"/>
              <a:gd name="T66" fmla="*/ 389 w 792"/>
              <a:gd name="T67" fmla="*/ 366 h 792"/>
              <a:gd name="T68" fmla="*/ 219 w 792"/>
              <a:gd name="T69" fmla="*/ 273 h 792"/>
              <a:gd name="T70" fmla="*/ 423 w 792"/>
              <a:gd name="T71" fmla="*/ 389 h 792"/>
              <a:gd name="T72" fmla="*/ 495 w 792"/>
              <a:gd name="T73" fmla="*/ 373 h 792"/>
              <a:gd name="T74" fmla="*/ 457 w 792"/>
              <a:gd name="T75" fmla="*/ 273 h 792"/>
              <a:gd name="T76" fmla="*/ 403 w 792"/>
              <a:gd name="T77" fmla="*/ 303 h 792"/>
              <a:gd name="T78" fmla="*/ 403 w 792"/>
              <a:gd name="T79" fmla="*/ 259 h 792"/>
              <a:gd name="T80" fmla="*/ 359 w 792"/>
              <a:gd name="T81" fmla="*/ 259 h 792"/>
              <a:gd name="T82" fmla="*/ 389 w 792"/>
              <a:gd name="T83" fmla="*/ 306 h 792"/>
              <a:gd name="T84" fmla="*/ 587 w 792"/>
              <a:gd name="T85" fmla="*/ 273 h 792"/>
              <a:gd name="T86" fmla="*/ 464 w 792"/>
              <a:gd name="T87" fmla="*/ 207 h 792"/>
              <a:gd name="T88" fmla="*/ 389 w 792"/>
              <a:gd name="T89" fmla="*/ 76 h 792"/>
              <a:gd name="T90" fmla="*/ 436 w 792"/>
              <a:gd name="T91" fmla="*/ 90 h 792"/>
              <a:gd name="T92" fmla="*/ 403 w 792"/>
              <a:gd name="T93" fmla="*/ 67 h 792"/>
              <a:gd name="T94" fmla="*/ 14 w 792"/>
              <a:gd name="T95" fmla="*/ 403 h 792"/>
              <a:gd name="T96" fmla="*/ 262 w 792"/>
              <a:gd name="T97" fmla="*/ 662 h 792"/>
              <a:gd name="T98" fmla="*/ 446 w 792"/>
              <a:gd name="T99" fmla="*/ 734 h 792"/>
              <a:gd name="T100" fmla="*/ 674 w 792"/>
              <a:gd name="T101" fmla="*/ 536 h 792"/>
              <a:gd name="T102" fmla="*/ 560 w 792"/>
              <a:gd name="T103" fmla="*/ 383 h 792"/>
              <a:gd name="T104" fmla="*/ 483 w 792"/>
              <a:gd name="T105" fmla="*/ 392 h 792"/>
              <a:gd name="T106" fmla="*/ 490 w 792"/>
              <a:gd name="T107" fmla="*/ 521 h 792"/>
              <a:gd name="T108" fmla="*/ 470 w 792"/>
              <a:gd name="T109" fmla="*/ 741 h 792"/>
              <a:gd name="T110" fmla="*/ 682 w 792"/>
              <a:gd name="T111" fmla="*/ 648 h 792"/>
              <a:gd name="T112" fmla="*/ 542 w 792"/>
              <a:gd name="T113" fmla="*/ 79 h 792"/>
              <a:gd name="T114" fmla="*/ 123 w 792"/>
              <a:gd name="T115" fmla="*/ 130 h 792"/>
              <a:gd name="T116" fmla="*/ 333 w 792"/>
              <a:gd name="T117" fmla="*/ 772 h 792"/>
              <a:gd name="T118" fmla="*/ 560 w 792"/>
              <a:gd name="T119"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2" h="792">
                <a:moveTo>
                  <a:pt x="516" y="332"/>
                </a:moveTo>
                <a:cubicBezTo>
                  <a:pt x="508" y="328"/>
                  <a:pt x="499" y="323"/>
                  <a:pt x="493" y="321"/>
                </a:cubicBezTo>
                <a:cubicBezTo>
                  <a:pt x="487" y="319"/>
                  <a:pt x="482" y="317"/>
                  <a:pt x="477" y="316"/>
                </a:cubicBezTo>
                <a:cubicBezTo>
                  <a:pt x="464" y="312"/>
                  <a:pt x="459" y="310"/>
                  <a:pt x="459" y="304"/>
                </a:cubicBezTo>
                <a:cubicBezTo>
                  <a:pt x="459" y="301"/>
                  <a:pt x="460" y="298"/>
                  <a:pt x="465" y="297"/>
                </a:cubicBezTo>
                <a:cubicBezTo>
                  <a:pt x="466" y="296"/>
                  <a:pt x="469" y="296"/>
                  <a:pt x="472" y="296"/>
                </a:cubicBezTo>
                <a:cubicBezTo>
                  <a:pt x="489" y="296"/>
                  <a:pt x="535" y="306"/>
                  <a:pt x="543" y="331"/>
                </a:cubicBezTo>
                <a:cubicBezTo>
                  <a:pt x="544" y="333"/>
                  <a:pt x="543" y="336"/>
                  <a:pt x="542" y="337"/>
                </a:cubicBezTo>
                <a:cubicBezTo>
                  <a:pt x="541" y="339"/>
                  <a:pt x="538" y="340"/>
                  <a:pt x="536" y="340"/>
                </a:cubicBezTo>
                <a:cubicBezTo>
                  <a:pt x="536" y="340"/>
                  <a:pt x="536" y="340"/>
                  <a:pt x="536" y="340"/>
                </a:cubicBezTo>
                <a:cubicBezTo>
                  <a:pt x="533" y="340"/>
                  <a:pt x="529" y="339"/>
                  <a:pt x="516" y="332"/>
                </a:cubicBezTo>
                <a:close/>
                <a:moveTo>
                  <a:pt x="690" y="661"/>
                </a:moveTo>
                <a:cubicBezTo>
                  <a:pt x="617" y="741"/>
                  <a:pt x="512" y="792"/>
                  <a:pt x="396" y="792"/>
                </a:cubicBezTo>
                <a:cubicBezTo>
                  <a:pt x="396" y="792"/>
                  <a:pt x="396" y="792"/>
                  <a:pt x="396" y="792"/>
                </a:cubicBezTo>
                <a:cubicBezTo>
                  <a:pt x="396" y="792"/>
                  <a:pt x="396" y="792"/>
                  <a:pt x="396" y="792"/>
                </a:cubicBezTo>
                <a:cubicBezTo>
                  <a:pt x="396" y="792"/>
                  <a:pt x="396" y="792"/>
                  <a:pt x="396" y="792"/>
                </a:cubicBezTo>
                <a:cubicBezTo>
                  <a:pt x="279" y="792"/>
                  <a:pt x="175" y="741"/>
                  <a:pt x="102" y="661"/>
                </a:cubicBezTo>
                <a:cubicBezTo>
                  <a:pt x="101" y="660"/>
                  <a:pt x="101" y="659"/>
                  <a:pt x="100" y="658"/>
                </a:cubicBezTo>
                <a:cubicBezTo>
                  <a:pt x="67" y="621"/>
                  <a:pt x="40" y="577"/>
                  <a:pt x="23" y="529"/>
                </a:cubicBezTo>
                <a:cubicBezTo>
                  <a:pt x="23" y="528"/>
                  <a:pt x="23" y="527"/>
                  <a:pt x="22" y="527"/>
                </a:cubicBezTo>
                <a:cubicBezTo>
                  <a:pt x="8" y="486"/>
                  <a:pt x="0" y="442"/>
                  <a:pt x="0" y="396"/>
                </a:cubicBezTo>
                <a:cubicBezTo>
                  <a:pt x="0" y="350"/>
                  <a:pt x="8" y="306"/>
                  <a:pt x="22" y="265"/>
                </a:cubicBezTo>
                <a:cubicBezTo>
                  <a:pt x="23" y="264"/>
                  <a:pt x="23" y="264"/>
                  <a:pt x="23" y="263"/>
                </a:cubicBezTo>
                <a:cubicBezTo>
                  <a:pt x="40" y="215"/>
                  <a:pt x="67" y="171"/>
                  <a:pt x="100" y="133"/>
                </a:cubicBezTo>
                <a:cubicBezTo>
                  <a:pt x="101" y="133"/>
                  <a:pt x="101" y="132"/>
                  <a:pt x="102" y="131"/>
                </a:cubicBezTo>
                <a:cubicBezTo>
                  <a:pt x="125" y="105"/>
                  <a:pt x="152" y="83"/>
                  <a:pt x="181" y="64"/>
                </a:cubicBezTo>
                <a:cubicBezTo>
                  <a:pt x="181" y="64"/>
                  <a:pt x="182" y="63"/>
                  <a:pt x="182" y="63"/>
                </a:cubicBezTo>
                <a:cubicBezTo>
                  <a:pt x="212" y="44"/>
                  <a:pt x="244" y="29"/>
                  <a:pt x="277" y="19"/>
                </a:cubicBezTo>
                <a:cubicBezTo>
                  <a:pt x="278" y="18"/>
                  <a:pt x="279" y="18"/>
                  <a:pt x="280" y="18"/>
                </a:cubicBezTo>
                <a:cubicBezTo>
                  <a:pt x="282" y="17"/>
                  <a:pt x="285" y="16"/>
                  <a:pt x="287" y="16"/>
                </a:cubicBezTo>
                <a:cubicBezTo>
                  <a:pt x="289" y="15"/>
                  <a:pt x="291" y="15"/>
                  <a:pt x="292" y="14"/>
                </a:cubicBezTo>
                <a:cubicBezTo>
                  <a:pt x="295" y="13"/>
                  <a:pt x="299" y="12"/>
                  <a:pt x="302" y="12"/>
                </a:cubicBezTo>
                <a:cubicBezTo>
                  <a:pt x="304" y="11"/>
                  <a:pt x="307" y="10"/>
                  <a:pt x="309" y="10"/>
                </a:cubicBezTo>
                <a:cubicBezTo>
                  <a:pt x="311" y="10"/>
                  <a:pt x="312" y="9"/>
                  <a:pt x="314" y="9"/>
                </a:cubicBezTo>
                <a:cubicBezTo>
                  <a:pt x="317" y="8"/>
                  <a:pt x="320" y="8"/>
                  <a:pt x="323" y="7"/>
                </a:cubicBezTo>
                <a:cubicBezTo>
                  <a:pt x="324" y="7"/>
                  <a:pt x="325" y="7"/>
                  <a:pt x="326" y="7"/>
                </a:cubicBezTo>
                <a:cubicBezTo>
                  <a:pt x="330" y="6"/>
                  <a:pt x="334" y="5"/>
                  <a:pt x="338" y="5"/>
                </a:cubicBezTo>
                <a:cubicBezTo>
                  <a:pt x="339" y="4"/>
                  <a:pt x="340" y="4"/>
                  <a:pt x="341" y="4"/>
                </a:cubicBezTo>
                <a:cubicBezTo>
                  <a:pt x="345" y="4"/>
                  <a:pt x="348" y="3"/>
                  <a:pt x="351" y="3"/>
                </a:cubicBezTo>
                <a:cubicBezTo>
                  <a:pt x="352" y="3"/>
                  <a:pt x="353" y="3"/>
                  <a:pt x="354" y="3"/>
                </a:cubicBezTo>
                <a:cubicBezTo>
                  <a:pt x="358" y="2"/>
                  <a:pt x="362" y="2"/>
                  <a:pt x="367" y="1"/>
                </a:cubicBezTo>
                <a:cubicBezTo>
                  <a:pt x="368" y="1"/>
                  <a:pt x="368" y="1"/>
                  <a:pt x="369" y="1"/>
                </a:cubicBezTo>
                <a:cubicBezTo>
                  <a:pt x="373" y="1"/>
                  <a:pt x="376" y="1"/>
                  <a:pt x="380" y="1"/>
                </a:cubicBezTo>
                <a:cubicBezTo>
                  <a:pt x="381" y="1"/>
                  <a:pt x="382" y="1"/>
                  <a:pt x="383" y="1"/>
                </a:cubicBezTo>
                <a:cubicBezTo>
                  <a:pt x="387" y="0"/>
                  <a:pt x="392" y="0"/>
                  <a:pt x="396" y="0"/>
                </a:cubicBezTo>
                <a:cubicBezTo>
                  <a:pt x="401" y="0"/>
                  <a:pt x="407" y="0"/>
                  <a:pt x="412" y="1"/>
                </a:cubicBezTo>
                <a:cubicBezTo>
                  <a:pt x="413" y="1"/>
                  <a:pt x="414" y="1"/>
                  <a:pt x="415" y="1"/>
                </a:cubicBezTo>
                <a:cubicBezTo>
                  <a:pt x="420" y="1"/>
                  <a:pt x="425" y="1"/>
                  <a:pt x="430" y="2"/>
                </a:cubicBezTo>
                <a:cubicBezTo>
                  <a:pt x="431" y="2"/>
                  <a:pt x="432" y="2"/>
                  <a:pt x="433" y="2"/>
                </a:cubicBezTo>
                <a:cubicBezTo>
                  <a:pt x="438" y="3"/>
                  <a:pt x="443" y="3"/>
                  <a:pt x="447" y="4"/>
                </a:cubicBezTo>
                <a:cubicBezTo>
                  <a:pt x="449" y="4"/>
                  <a:pt x="450" y="4"/>
                  <a:pt x="451" y="4"/>
                </a:cubicBezTo>
                <a:cubicBezTo>
                  <a:pt x="456" y="5"/>
                  <a:pt x="460" y="6"/>
                  <a:pt x="464" y="6"/>
                </a:cubicBezTo>
                <a:cubicBezTo>
                  <a:pt x="466" y="7"/>
                  <a:pt x="468" y="7"/>
                  <a:pt x="469" y="7"/>
                </a:cubicBezTo>
                <a:cubicBezTo>
                  <a:pt x="473" y="8"/>
                  <a:pt x="477" y="9"/>
                  <a:pt x="480" y="9"/>
                </a:cubicBezTo>
                <a:cubicBezTo>
                  <a:pt x="482" y="10"/>
                  <a:pt x="484" y="10"/>
                  <a:pt x="485" y="11"/>
                </a:cubicBezTo>
                <a:cubicBezTo>
                  <a:pt x="489" y="11"/>
                  <a:pt x="493" y="12"/>
                  <a:pt x="497" y="13"/>
                </a:cubicBezTo>
                <a:cubicBezTo>
                  <a:pt x="499" y="14"/>
                  <a:pt x="501" y="15"/>
                  <a:pt x="503" y="15"/>
                </a:cubicBezTo>
                <a:cubicBezTo>
                  <a:pt x="507" y="16"/>
                  <a:pt x="511" y="17"/>
                  <a:pt x="514" y="18"/>
                </a:cubicBezTo>
                <a:cubicBezTo>
                  <a:pt x="517" y="19"/>
                  <a:pt x="519" y="20"/>
                  <a:pt x="521" y="21"/>
                </a:cubicBezTo>
                <a:cubicBezTo>
                  <a:pt x="524" y="22"/>
                  <a:pt x="527" y="23"/>
                  <a:pt x="529" y="23"/>
                </a:cubicBezTo>
                <a:cubicBezTo>
                  <a:pt x="531" y="24"/>
                  <a:pt x="533" y="25"/>
                  <a:pt x="534" y="25"/>
                </a:cubicBezTo>
                <a:cubicBezTo>
                  <a:pt x="535" y="25"/>
                  <a:pt x="535" y="25"/>
                  <a:pt x="535" y="26"/>
                </a:cubicBezTo>
                <a:cubicBezTo>
                  <a:pt x="595" y="48"/>
                  <a:pt x="648" y="85"/>
                  <a:pt x="690" y="131"/>
                </a:cubicBezTo>
                <a:cubicBezTo>
                  <a:pt x="690" y="132"/>
                  <a:pt x="691" y="133"/>
                  <a:pt x="692" y="133"/>
                </a:cubicBezTo>
                <a:cubicBezTo>
                  <a:pt x="725" y="171"/>
                  <a:pt x="751" y="215"/>
                  <a:pt x="769" y="263"/>
                </a:cubicBezTo>
                <a:cubicBezTo>
                  <a:pt x="769" y="264"/>
                  <a:pt x="769" y="264"/>
                  <a:pt x="769" y="265"/>
                </a:cubicBezTo>
                <a:cubicBezTo>
                  <a:pt x="784" y="306"/>
                  <a:pt x="792" y="350"/>
                  <a:pt x="792" y="396"/>
                </a:cubicBezTo>
                <a:cubicBezTo>
                  <a:pt x="792" y="442"/>
                  <a:pt x="784" y="486"/>
                  <a:pt x="769" y="527"/>
                </a:cubicBezTo>
                <a:cubicBezTo>
                  <a:pt x="769" y="527"/>
                  <a:pt x="769" y="528"/>
                  <a:pt x="769" y="529"/>
                </a:cubicBezTo>
                <a:cubicBezTo>
                  <a:pt x="751" y="577"/>
                  <a:pt x="725" y="621"/>
                  <a:pt x="692" y="659"/>
                </a:cubicBezTo>
                <a:cubicBezTo>
                  <a:pt x="691" y="659"/>
                  <a:pt x="690" y="660"/>
                  <a:pt x="690" y="661"/>
                </a:cubicBezTo>
                <a:close/>
                <a:moveTo>
                  <a:pt x="110" y="648"/>
                </a:moveTo>
                <a:cubicBezTo>
                  <a:pt x="240" y="648"/>
                  <a:pt x="240" y="648"/>
                  <a:pt x="240" y="648"/>
                </a:cubicBezTo>
                <a:cubicBezTo>
                  <a:pt x="226" y="613"/>
                  <a:pt x="214" y="574"/>
                  <a:pt x="207" y="533"/>
                </a:cubicBezTo>
                <a:cubicBezTo>
                  <a:pt x="39" y="533"/>
                  <a:pt x="39" y="533"/>
                  <a:pt x="39" y="533"/>
                </a:cubicBezTo>
                <a:cubicBezTo>
                  <a:pt x="56" y="575"/>
                  <a:pt x="80" y="614"/>
                  <a:pt x="110" y="648"/>
                </a:cubicBezTo>
                <a:close/>
                <a:moveTo>
                  <a:pt x="14" y="389"/>
                </a:moveTo>
                <a:cubicBezTo>
                  <a:pt x="195" y="389"/>
                  <a:pt x="195" y="389"/>
                  <a:pt x="195" y="389"/>
                </a:cubicBezTo>
                <a:cubicBezTo>
                  <a:pt x="195" y="350"/>
                  <a:pt x="198" y="311"/>
                  <a:pt x="204" y="273"/>
                </a:cubicBezTo>
                <a:cubicBezTo>
                  <a:pt x="34" y="273"/>
                  <a:pt x="34" y="273"/>
                  <a:pt x="34" y="273"/>
                </a:cubicBezTo>
                <a:cubicBezTo>
                  <a:pt x="22" y="310"/>
                  <a:pt x="15" y="349"/>
                  <a:pt x="14" y="389"/>
                </a:cubicBezTo>
                <a:close/>
                <a:moveTo>
                  <a:pt x="39" y="259"/>
                </a:moveTo>
                <a:cubicBezTo>
                  <a:pt x="207" y="259"/>
                  <a:pt x="207" y="259"/>
                  <a:pt x="207" y="259"/>
                </a:cubicBezTo>
                <a:cubicBezTo>
                  <a:pt x="210" y="242"/>
                  <a:pt x="214" y="226"/>
                  <a:pt x="218" y="210"/>
                </a:cubicBezTo>
                <a:cubicBezTo>
                  <a:pt x="215" y="185"/>
                  <a:pt x="216" y="161"/>
                  <a:pt x="219" y="150"/>
                </a:cubicBezTo>
                <a:cubicBezTo>
                  <a:pt x="219" y="148"/>
                  <a:pt x="220" y="146"/>
                  <a:pt x="220" y="144"/>
                </a:cubicBezTo>
                <a:cubicBezTo>
                  <a:pt x="110" y="144"/>
                  <a:pt x="110" y="144"/>
                  <a:pt x="110" y="144"/>
                </a:cubicBezTo>
                <a:cubicBezTo>
                  <a:pt x="80" y="178"/>
                  <a:pt x="56" y="217"/>
                  <a:pt x="39" y="259"/>
                </a:cubicBezTo>
                <a:close/>
                <a:moveTo>
                  <a:pt x="220" y="57"/>
                </a:moveTo>
                <a:cubicBezTo>
                  <a:pt x="227" y="59"/>
                  <a:pt x="231" y="63"/>
                  <a:pt x="232" y="67"/>
                </a:cubicBezTo>
                <a:cubicBezTo>
                  <a:pt x="242" y="91"/>
                  <a:pt x="238" y="132"/>
                  <a:pt x="232" y="153"/>
                </a:cubicBezTo>
                <a:cubicBezTo>
                  <a:pt x="230" y="165"/>
                  <a:pt x="229" y="188"/>
                  <a:pt x="232" y="210"/>
                </a:cubicBezTo>
                <a:cubicBezTo>
                  <a:pt x="232" y="210"/>
                  <a:pt x="232" y="210"/>
                  <a:pt x="232" y="210"/>
                </a:cubicBezTo>
                <a:cubicBezTo>
                  <a:pt x="234" y="231"/>
                  <a:pt x="239" y="250"/>
                  <a:pt x="246" y="260"/>
                </a:cubicBezTo>
                <a:cubicBezTo>
                  <a:pt x="249" y="260"/>
                  <a:pt x="251" y="262"/>
                  <a:pt x="252" y="265"/>
                </a:cubicBezTo>
                <a:cubicBezTo>
                  <a:pt x="259" y="271"/>
                  <a:pt x="265" y="278"/>
                  <a:pt x="272" y="286"/>
                </a:cubicBezTo>
                <a:cubicBezTo>
                  <a:pt x="285" y="301"/>
                  <a:pt x="298" y="317"/>
                  <a:pt x="322" y="326"/>
                </a:cubicBezTo>
                <a:cubicBezTo>
                  <a:pt x="330" y="329"/>
                  <a:pt x="337" y="332"/>
                  <a:pt x="345" y="334"/>
                </a:cubicBezTo>
                <a:cubicBezTo>
                  <a:pt x="364" y="341"/>
                  <a:pt x="383" y="348"/>
                  <a:pt x="398" y="355"/>
                </a:cubicBezTo>
                <a:cubicBezTo>
                  <a:pt x="399" y="355"/>
                  <a:pt x="399" y="355"/>
                  <a:pt x="399" y="356"/>
                </a:cubicBezTo>
                <a:cubicBezTo>
                  <a:pt x="412" y="362"/>
                  <a:pt x="422" y="368"/>
                  <a:pt x="427" y="374"/>
                </a:cubicBezTo>
                <a:cubicBezTo>
                  <a:pt x="429" y="377"/>
                  <a:pt x="433" y="378"/>
                  <a:pt x="439" y="379"/>
                </a:cubicBezTo>
                <a:cubicBezTo>
                  <a:pt x="434" y="377"/>
                  <a:pt x="432" y="373"/>
                  <a:pt x="431" y="368"/>
                </a:cubicBezTo>
                <a:cubicBezTo>
                  <a:pt x="431" y="363"/>
                  <a:pt x="415" y="340"/>
                  <a:pt x="409" y="330"/>
                </a:cubicBezTo>
                <a:cubicBezTo>
                  <a:pt x="405" y="324"/>
                  <a:pt x="402" y="320"/>
                  <a:pt x="400" y="318"/>
                </a:cubicBezTo>
                <a:cubicBezTo>
                  <a:pt x="397" y="318"/>
                  <a:pt x="392" y="320"/>
                  <a:pt x="387" y="321"/>
                </a:cubicBezTo>
                <a:cubicBezTo>
                  <a:pt x="375" y="325"/>
                  <a:pt x="361" y="329"/>
                  <a:pt x="349" y="329"/>
                </a:cubicBezTo>
                <a:cubicBezTo>
                  <a:pt x="331" y="329"/>
                  <a:pt x="327" y="319"/>
                  <a:pt x="326" y="312"/>
                </a:cubicBezTo>
                <a:cubicBezTo>
                  <a:pt x="324" y="297"/>
                  <a:pt x="329" y="278"/>
                  <a:pt x="339" y="263"/>
                </a:cubicBezTo>
                <a:cubicBezTo>
                  <a:pt x="339" y="263"/>
                  <a:pt x="339" y="262"/>
                  <a:pt x="339" y="262"/>
                </a:cubicBezTo>
                <a:cubicBezTo>
                  <a:pt x="341" y="259"/>
                  <a:pt x="343" y="256"/>
                  <a:pt x="345" y="254"/>
                </a:cubicBezTo>
                <a:cubicBezTo>
                  <a:pt x="358" y="239"/>
                  <a:pt x="373" y="234"/>
                  <a:pt x="389" y="238"/>
                </a:cubicBezTo>
                <a:cubicBezTo>
                  <a:pt x="392" y="238"/>
                  <a:pt x="395" y="239"/>
                  <a:pt x="398" y="240"/>
                </a:cubicBezTo>
                <a:cubicBezTo>
                  <a:pt x="398" y="241"/>
                  <a:pt x="399" y="241"/>
                  <a:pt x="399" y="241"/>
                </a:cubicBezTo>
                <a:cubicBezTo>
                  <a:pt x="414" y="247"/>
                  <a:pt x="426" y="256"/>
                  <a:pt x="435" y="263"/>
                </a:cubicBezTo>
                <a:cubicBezTo>
                  <a:pt x="437" y="264"/>
                  <a:pt x="440" y="266"/>
                  <a:pt x="442" y="267"/>
                </a:cubicBezTo>
                <a:cubicBezTo>
                  <a:pt x="440" y="263"/>
                  <a:pt x="437" y="258"/>
                  <a:pt x="435" y="254"/>
                </a:cubicBezTo>
                <a:cubicBezTo>
                  <a:pt x="429" y="242"/>
                  <a:pt x="425" y="233"/>
                  <a:pt x="428" y="227"/>
                </a:cubicBezTo>
                <a:cubicBezTo>
                  <a:pt x="429" y="225"/>
                  <a:pt x="432" y="222"/>
                  <a:pt x="436" y="222"/>
                </a:cubicBezTo>
                <a:cubicBezTo>
                  <a:pt x="440" y="220"/>
                  <a:pt x="447" y="208"/>
                  <a:pt x="452" y="200"/>
                </a:cubicBezTo>
                <a:cubicBezTo>
                  <a:pt x="462" y="182"/>
                  <a:pt x="473" y="164"/>
                  <a:pt x="487" y="159"/>
                </a:cubicBezTo>
                <a:cubicBezTo>
                  <a:pt x="496" y="156"/>
                  <a:pt x="519" y="149"/>
                  <a:pt x="522" y="139"/>
                </a:cubicBezTo>
                <a:cubicBezTo>
                  <a:pt x="523" y="136"/>
                  <a:pt x="521" y="132"/>
                  <a:pt x="518" y="127"/>
                </a:cubicBezTo>
                <a:cubicBezTo>
                  <a:pt x="504" y="110"/>
                  <a:pt x="472" y="87"/>
                  <a:pt x="456" y="87"/>
                </a:cubicBezTo>
                <a:cubicBezTo>
                  <a:pt x="452" y="87"/>
                  <a:pt x="450" y="88"/>
                  <a:pt x="450" y="93"/>
                </a:cubicBezTo>
                <a:cubicBezTo>
                  <a:pt x="447" y="104"/>
                  <a:pt x="437" y="110"/>
                  <a:pt x="422" y="110"/>
                </a:cubicBezTo>
                <a:cubicBezTo>
                  <a:pt x="404" y="110"/>
                  <a:pt x="375" y="100"/>
                  <a:pt x="371" y="84"/>
                </a:cubicBezTo>
                <a:cubicBezTo>
                  <a:pt x="370" y="79"/>
                  <a:pt x="370" y="70"/>
                  <a:pt x="383" y="63"/>
                </a:cubicBezTo>
                <a:cubicBezTo>
                  <a:pt x="388" y="60"/>
                  <a:pt x="392" y="57"/>
                  <a:pt x="397" y="55"/>
                </a:cubicBezTo>
                <a:cubicBezTo>
                  <a:pt x="415" y="44"/>
                  <a:pt x="428" y="36"/>
                  <a:pt x="445" y="36"/>
                </a:cubicBezTo>
                <a:cubicBezTo>
                  <a:pt x="451" y="36"/>
                  <a:pt x="458" y="38"/>
                  <a:pt x="467" y="40"/>
                </a:cubicBezTo>
                <a:cubicBezTo>
                  <a:pt x="473" y="42"/>
                  <a:pt x="480" y="45"/>
                  <a:pt x="487" y="48"/>
                </a:cubicBezTo>
                <a:cubicBezTo>
                  <a:pt x="489" y="47"/>
                  <a:pt x="492" y="47"/>
                  <a:pt x="494" y="49"/>
                </a:cubicBezTo>
                <a:cubicBezTo>
                  <a:pt x="494" y="50"/>
                  <a:pt x="495" y="51"/>
                  <a:pt x="496" y="52"/>
                </a:cubicBezTo>
                <a:cubicBezTo>
                  <a:pt x="499" y="54"/>
                  <a:pt x="503" y="55"/>
                  <a:pt x="507" y="57"/>
                </a:cubicBezTo>
                <a:cubicBezTo>
                  <a:pt x="517" y="62"/>
                  <a:pt x="527" y="67"/>
                  <a:pt x="532" y="68"/>
                </a:cubicBezTo>
                <a:cubicBezTo>
                  <a:pt x="533" y="63"/>
                  <a:pt x="531" y="51"/>
                  <a:pt x="526" y="37"/>
                </a:cubicBezTo>
                <a:cubicBezTo>
                  <a:pt x="525" y="37"/>
                  <a:pt x="523" y="36"/>
                  <a:pt x="521" y="35"/>
                </a:cubicBezTo>
                <a:cubicBezTo>
                  <a:pt x="519" y="35"/>
                  <a:pt x="517" y="34"/>
                  <a:pt x="516" y="34"/>
                </a:cubicBezTo>
                <a:cubicBezTo>
                  <a:pt x="512" y="33"/>
                  <a:pt x="509" y="32"/>
                  <a:pt x="506" y="31"/>
                </a:cubicBezTo>
                <a:cubicBezTo>
                  <a:pt x="503" y="30"/>
                  <a:pt x="501" y="29"/>
                  <a:pt x="498" y="28"/>
                </a:cubicBezTo>
                <a:cubicBezTo>
                  <a:pt x="496" y="28"/>
                  <a:pt x="494" y="27"/>
                  <a:pt x="492" y="27"/>
                </a:cubicBezTo>
                <a:cubicBezTo>
                  <a:pt x="488" y="26"/>
                  <a:pt x="485" y="25"/>
                  <a:pt x="481" y="24"/>
                </a:cubicBezTo>
                <a:cubicBezTo>
                  <a:pt x="479" y="23"/>
                  <a:pt x="477" y="23"/>
                  <a:pt x="475" y="23"/>
                </a:cubicBezTo>
                <a:cubicBezTo>
                  <a:pt x="472" y="22"/>
                  <a:pt x="468" y="21"/>
                  <a:pt x="464" y="20"/>
                </a:cubicBezTo>
                <a:cubicBezTo>
                  <a:pt x="462" y="20"/>
                  <a:pt x="461" y="20"/>
                  <a:pt x="459" y="20"/>
                </a:cubicBezTo>
                <a:cubicBezTo>
                  <a:pt x="456" y="19"/>
                  <a:pt x="452" y="18"/>
                  <a:pt x="448" y="18"/>
                </a:cubicBezTo>
                <a:cubicBezTo>
                  <a:pt x="447" y="18"/>
                  <a:pt x="446" y="18"/>
                  <a:pt x="445" y="17"/>
                </a:cubicBezTo>
                <a:cubicBezTo>
                  <a:pt x="440" y="17"/>
                  <a:pt x="436" y="16"/>
                  <a:pt x="431" y="16"/>
                </a:cubicBezTo>
                <a:cubicBezTo>
                  <a:pt x="430" y="16"/>
                  <a:pt x="429" y="16"/>
                  <a:pt x="428" y="16"/>
                </a:cubicBezTo>
                <a:cubicBezTo>
                  <a:pt x="423" y="15"/>
                  <a:pt x="418" y="15"/>
                  <a:pt x="414" y="15"/>
                </a:cubicBezTo>
                <a:cubicBezTo>
                  <a:pt x="413" y="15"/>
                  <a:pt x="412" y="15"/>
                  <a:pt x="411" y="15"/>
                </a:cubicBezTo>
                <a:cubicBezTo>
                  <a:pt x="406" y="14"/>
                  <a:pt x="401" y="14"/>
                  <a:pt x="396" y="14"/>
                </a:cubicBezTo>
                <a:cubicBezTo>
                  <a:pt x="392" y="14"/>
                  <a:pt x="389" y="14"/>
                  <a:pt x="385" y="14"/>
                </a:cubicBezTo>
                <a:cubicBezTo>
                  <a:pt x="384" y="15"/>
                  <a:pt x="383" y="15"/>
                  <a:pt x="382" y="15"/>
                </a:cubicBezTo>
                <a:cubicBezTo>
                  <a:pt x="379" y="15"/>
                  <a:pt x="377" y="15"/>
                  <a:pt x="374" y="15"/>
                </a:cubicBezTo>
                <a:cubicBezTo>
                  <a:pt x="373" y="15"/>
                  <a:pt x="372" y="15"/>
                  <a:pt x="370" y="15"/>
                </a:cubicBezTo>
                <a:cubicBezTo>
                  <a:pt x="368" y="15"/>
                  <a:pt x="366" y="16"/>
                  <a:pt x="363" y="16"/>
                </a:cubicBezTo>
                <a:cubicBezTo>
                  <a:pt x="362" y="16"/>
                  <a:pt x="361" y="16"/>
                  <a:pt x="359" y="16"/>
                </a:cubicBezTo>
                <a:cubicBezTo>
                  <a:pt x="357" y="16"/>
                  <a:pt x="355" y="17"/>
                  <a:pt x="353" y="17"/>
                </a:cubicBezTo>
                <a:cubicBezTo>
                  <a:pt x="351" y="17"/>
                  <a:pt x="350" y="17"/>
                  <a:pt x="349" y="17"/>
                </a:cubicBezTo>
                <a:cubicBezTo>
                  <a:pt x="346" y="18"/>
                  <a:pt x="344" y="18"/>
                  <a:pt x="341" y="18"/>
                </a:cubicBezTo>
                <a:cubicBezTo>
                  <a:pt x="340" y="18"/>
                  <a:pt x="339" y="19"/>
                  <a:pt x="338" y="19"/>
                </a:cubicBezTo>
                <a:cubicBezTo>
                  <a:pt x="335" y="19"/>
                  <a:pt x="331" y="20"/>
                  <a:pt x="328" y="20"/>
                </a:cubicBezTo>
                <a:cubicBezTo>
                  <a:pt x="327" y="21"/>
                  <a:pt x="325" y="21"/>
                  <a:pt x="323" y="21"/>
                </a:cubicBezTo>
                <a:cubicBezTo>
                  <a:pt x="322" y="22"/>
                  <a:pt x="320" y="22"/>
                  <a:pt x="318" y="22"/>
                </a:cubicBezTo>
                <a:cubicBezTo>
                  <a:pt x="316" y="23"/>
                  <a:pt x="314" y="23"/>
                  <a:pt x="312" y="24"/>
                </a:cubicBezTo>
                <a:cubicBezTo>
                  <a:pt x="311" y="24"/>
                  <a:pt x="310" y="24"/>
                  <a:pt x="308" y="24"/>
                </a:cubicBezTo>
                <a:cubicBezTo>
                  <a:pt x="306" y="25"/>
                  <a:pt x="304" y="26"/>
                  <a:pt x="302" y="26"/>
                </a:cubicBezTo>
                <a:cubicBezTo>
                  <a:pt x="301" y="26"/>
                  <a:pt x="300" y="27"/>
                  <a:pt x="299" y="27"/>
                </a:cubicBezTo>
                <a:cubicBezTo>
                  <a:pt x="271" y="34"/>
                  <a:pt x="245" y="44"/>
                  <a:pt x="220" y="57"/>
                </a:cubicBezTo>
                <a:close/>
                <a:moveTo>
                  <a:pt x="682" y="144"/>
                </a:moveTo>
                <a:cubicBezTo>
                  <a:pt x="551" y="144"/>
                  <a:pt x="551" y="144"/>
                  <a:pt x="551" y="144"/>
                </a:cubicBezTo>
                <a:cubicBezTo>
                  <a:pt x="566" y="178"/>
                  <a:pt x="577" y="217"/>
                  <a:pt x="585" y="259"/>
                </a:cubicBezTo>
                <a:cubicBezTo>
                  <a:pt x="752" y="259"/>
                  <a:pt x="752" y="259"/>
                  <a:pt x="752" y="259"/>
                </a:cubicBezTo>
                <a:cubicBezTo>
                  <a:pt x="736" y="217"/>
                  <a:pt x="712" y="178"/>
                  <a:pt x="682" y="144"/>
                </a:cubicBezTo>
                <a:close/>
                <a:moveTo>
                  <a:pt x="777" y="403"/>
                </a:moveTo>
                <a:cubicBezTo>
                  <a:pt x="625" y="403"/>
                  <a:pt x="625" y="403"/>
                  <a:pt x="625" y="403"/>
                </a:cubicBezTo>
                <a:cubicBezTo>
                  <a:pt x="626" y="403"/>
                  <a:pt x="626" y="404"/>
                  <a:pt x="627" y="404"/>
                </a:cubicBezTo>
                <a:cubicBezTo>
                  <a:pt x="678" y="429"/>
                  <a:pt x="712" y="446"/>
                  <a:pt x="719" y="460"/>
                </a:cubicBezTo>
                <a:cubicBezTo>
                  <a:pt x="723" y="471"/>
                  <a:pt x="715" y="493"/>
                  <a:pt x="701" y="519"/>
                </a:cubicBezTo>
                <a:cubicBezTo>
                  <a:pt x="757" y="519"/>
                  <a:pt x="757" y="519"/>
                  <a:pt x="757" y="519"/>
                </a:cubicBezTo>
                <a:cubicBezTo>
                  <a:pt x="770" y="482"/>
                  <a:pt x="777" y="443"/>
                  <a:pt x="777" y="403"/>
                </a:cubicBezTo>
                <a:close/>
                <a:moveTo>
                  <a:pt x="473" y="403"/>
                </a:moveTo>
                <a:cubicBezTo>
                  <a:pt x="403" y="403"/>
                  <a:pt x="403" y="403"/>
                  <a:pt x="403" y="403"/>
                </a:cubicBezTo>
                <a:cubicBezTo>
                  <a:pt x="403" y="519"/>
                  <a:pt x="403" y="519"/>
                  <a:pt x="403" y="519"/>
                </a:cubicBezTo>
                <a:cubicBezTo>
                  <a:pt x="468" y="519"/>
                  <a:pt x="468" y="519"/>
                  <a:pt x="468" y="519"/>
                </a:cubicBezTo>
                <a:cubicBezTo>
                  <a:pt x="456" y="507"/>
                  <a:pt x="447" y="495"/>
                  <a:pt x="445" y="479"/>
                </a:cubicBezTo>
                <a:cubicBezTo>
                  <a:pt x="442" y="457"/>
                  <a:pt x="454" y="439"/>
                  <a:pt x="463" y="424"/>
                </a:cubicBezTo>
                <a:cubicBezTo>
                  <a:pt x="470" y="414"/>
                  <a:pt x="474" y="407"/>
                  <a:pt x="473" y="403"/>
                </a:cubicBezTo>
                <a:close/>
                <a:moveTo>
                  <a:pt x="512" y="584"/>
                </a:moveTo>
                <a:cubicBezTo>
                  <a:pt x="510" y="562"/>
                  <a:pt x="496" y="547"/>
                  <a:pt x="482" y="533"/>
                </a:cubicBezTo>
                <a:cubicBezTo>
                  <a:pt x="403" y="533"/>
                  <a:pt x="403" y="533"/>
                  <a:pt x="403" y="533"/>
                </a:cubicBezTo>
                <a:cubicBezTo>
                  <a:pt x="403" y="648"/>
                  <a:pt x="403" y="648"/>
                  <a:pt x="403" y="648"/>
                </a:cubicBezTo>
                <a:cubicBezTo>
                  <a:pt x="492" y="648"/>
                  <a:pt x="492" y="648"/>
                  <a:pt x="492" y="648"/>
                </a:cubicBezTo>
                <a:cubicBezTo>
                  <a:pt x="504" y="625"/>
                  <a:pt x="514" y="602"/>
                  <a:pt x="512" y="584"/>
                </a:cubicBezTo>
                <a:close/>
                <a:moveTo>
                  <a:pt x="224" y="244"/>
                </a:moveTo>
                <a:cubicBezTo>
                  <a:pt x="223" y="249"/>
                  <a:pt x="222" y="254"/>
                  <a:pt x="221" y="259"/>
                </a:cubicBezTo>
                <a:cubicBezTo>
                  <a:pt x="230" y="259"/>
                  <a:pt x="230" y="259"/>
                  <a:pt x="230" y="259"/>
                </a:cubicBezTo>
                <a:cubicBezTo>
                  <a:pt x="228" y="255"/>
                  <a:pt x="226" y="250"/>
                  <a:pt x="224" y="244"/>
                </a:cubicBezTo>
                <a:close/>
                <a:moveTo>
                  <a:pt x="219" y="273"/>
                </a:moveTo>
                <a:cubicBezTo>
                  <a:pt x="212" y="311"/>
                  <a:pt x="209" y="350"/>
                  <a:pt x="209" y="389"/>
                </a:cubicBezTo>
                <a:cubicBezTo>
                  <a:pt x="389" y="389"/>
                  <a:pt x="389" y="389"/>
                  <a:pt x="389" y="389"/>
                </a:cubicBezTo>
                <a:cubicBezTo>
                  <a:pt x="389" y="366"/>
                  <a:pt x="389" y="366"/>
                  <a:pt x="389" y="366"/>
                </a:cubicBezTo>
                <a:cubicBezTo>
                  <a:pt x="374" y="360"/>
                  <a:pt x="357" y="354"/>
                  <a:pt x="340" y="348"/>
                </a:cubicBezTo>
                <a:cubicBezTo>
                  <a:pt x="332" y="345"/>
                  <a:pt x="325" y="342"/>
                  <a:pt x="318" y="339"/>
                </a:cubicBezTo>
                <a:cubicBezTo>
                  <a:pt x="290" y="329"/>
                  <a:pt x="274" y="311"/>
                  <a:pt x="261" y="295"/>
                </a:cubicBezTo>
                <a:cubicBezTo>
                  <a:pt x="254" y="287"/>
                  <a:pt x="248" y="279"/>
                  <a:pt x="241" y="274"/>
                </a:cubicBezTo>
                <a:cubicBezTo>
                  <a:pt x="241" y="274"/>
                  <a:pt x="241" y="274"/>
                  <a:pt x="240" y="273"/>
                </a:cubicBezTo>
                <a:lnTo>
                  <a:pt x="219" y="273"/>
                </a:lnTo>
                <a:close/>
                <a:moveTo>
                  <a:pt x="209" y="403"/>
                </a:moveTo>
                <a:cubicBezTo>
                  <a:pt x="209" y="443"/>
                  <a:pt x="212" y="482"/>
                  <a:pt x="218" y="519"/>
                </a:cubicBezTo>
                <a:cubicBezTo>
                  <a:pt x="389" y="519"/>
                  <a:pt x="389" y="519"/>
                  <a:pt x="389" y="519"/>
                </a:cubicBezTo>
                <a:cubicBezTo>
                  <a:pt x="389" y="403"/>
                  <a:pt x="389" y="403"/>
                  <a:pt x="389" y="403"/>
                </a:cubicBezTo>
                <a:lnTo>
                  <a:pt x="209" y="403"/>
                </a:lnTo>
                <a:close/>
                <a:moveTo>
                  <a:pt x="423" y="389"/>
                </a:moveTo>
                <a:cubicBezTo>
                  <a:pt x="420" y="387"/>
                  <a:pt x="417" y="385"/>
                  <a:pt x="415" y="383"/>
                </a:cubicBezTo>
                <a:cubicBezTo>
                  <a:pt x="413" y="380"/>
                  <a:pt x="409" y="376"/>
                  <a:pt x="403" y="373"/>
                </a:cubicBezTo>
                <a:cubicBezTo>
                  <a:pt x="403" y="389"/>
                  <a:pt x="403" y="389"/>
                  <a:pt x="403" y="389"/>
                </a:cubicBezTo>
                <a:lnTo>
                  <a:pt x="423" y="389"/>
                </a:lnTo>
                <a:close/>
                <a:moveTo>
                  <a:pt x="467" y="369"/>
                </a:moveTo>
                <a:cubicBezTo>
                  <a:pt x="477" y="370"/>
                  <a:pt x="487" y="371"/>
                  <a:pt x="495" y="373"/>
                </a:cubicBezTo>
                <a:cubicBezTo>
                  <a:pt x="497" y="374"/>
                  <a:pt x="503" y="372"/>
                  <a:pt x="509" y="369"/>
                </a:cubicBezTo>
                <a:cubicBezTo>
                  <a:pt x="517" y="364"/>
                  <a:pt x="527" y="359"/>
                  <a:pt x="539" y="359"/>
                </a:cubicBezTo>
                <a:cubicBezTo>
                  <a:pt x="549" y="359"/>
                  <a:pt x="560" y="364"/>
                  <a:pt x="569" y="373"/>
                </a:cubicBezTo>
                <a:cubicBezTo>
                  <a:pt x="572" y="375"/>
                  <a:pt x="577" y="378"/>
                  <a:pt x="583" y="382"/>
                </a:cubicBezTo>
                <a:cubicBezTo>
                  <a:pt x="582" y="344"/>
                  <a:pt x="579" y="308"/>
                  <a:pt x="573" y="273"/>
                </a:cubicBezTo>
                <a:cubicBezTo>
                  <a:pt x="457" y="273"/>
                  <a:pt x="457" y="273"/>
                  <a:pt x="457" y="273"/>
                </a:cubicBezTo>
                <a:cubicBezTo>
                  <a:pt x="457" y="275"/>
                  <a:pt x="456" y="277"/>
                  <a:pt x="456" y="279"/>
                </a:cubicBezTo>
                <a:cubicBezTo>
                  <a:pt x="454" y="282"/>
                  <a:pt x="450" y="284"/>
                  <a:pt x="447" y="284"/>
                </a:cubicBezTo>
                <a:cubicBezTo>
                  <a:pt x="441" y="284"/>
                  <a:pt x="435" y="280"/>
                  <a:pt x="427" y="274"/>
                </a:cubicBezTo>
                <a:cubicBezTo>
                  <a:pt x="427" y="274"/>
                  <a:pt x="426" y="274"/>
                  <a:pt x="426" y="273"/>
                </a:cubicBezTo>
                <a:cubicBezTo>
                  <a:pt x="403" y="273"/>
                  <a:pt x="403" y="273"/>
                  <a:pt x="403" y="273"/>
                </a:cubicBezTo>
                <a:cubicBezTo>
                  <a:pt x="403" y="303"/>
                  <a:pt x="403" y="303"/>
                  <a:pt x="403" y="303"/>
                </a:cubicBezTo>
                <a:cubicBezTo>
                  <a:pt x="408" y="304"/>
                  <a:pt x="410" y="307"/>
                  <a:pt x="411" y="308"/>
                </a:cubicBezTo>
                <a:cubicBezTo>
                  <a:pt x="412" y="310"/>
                  <a:pt x="416" y="317"/>
                  <a:pt x="420" y="322"/>
                </a:cubicBezTo>
                <a:cubicBezTo>
                  <a:pt x="434" y="342"/>
                  <a:pt x="444" y="357"/>
                  <a:pt x="445" y="366"/>
                </a:cubicBezTo>
                <a:cubicBezTo>
                  <a:pt x="448" y="368"/>
                  <a:pt x="460" y="369"/>
                  <a:pt x="467" y="369"/>
                </a:cubicBezTo>
                <a:close/>
                <a:moveTo>
                  <a:pt x="403" y="258"/>
                </a:moveTo>
                <a:cubicBezTo>
                  <a:pt x="403" y="259"/>
                  <a:pt x="403" y="259"/>
                  <a:pt x="403" y="259"/>
                </a:cubicBezTo>
                <a:cubicBezTo>
                  <a:pt x="406" y="259"/>
                  <a:pt x="406" y="259"/>
                  <a:pt x="406" y="259"/>
                </a:cubicBezTo>
                <a:cubicBezTo>
                  <a:pt x="405" y="259"/>
                  <a:pt x="404" y="258"/>
                  <a:pt x="403" y="258"/>
                </a:cubicBezTo>
                <a:close/>
                <a:moveTo>
                  <a:pt x="389" y="252"/>
                </a:moveTo>
                <a:cubicBezTo>
                  <a:pt x="388" y="252"/>
                  <a:pt x="387" y="252"/>
                  <a:pt x="386" y="251"/>
                </a:cubicBezTo>
                <a:cubicBezTo>
                  <a:pt x="384" y="251"/>
                  <a:pt x="381" y="250"/>
                  <a:pt x="379" y="250"/>
                </a:cubicBezTo>
                <a:cubicBezTo>
                  <a:pt x="371" y="250"/>
                  <a:pt x="364" y="255"/>
                  <a:pt x="359" y="259"/>
                </a:cubicBezTo>
                <a:cubicBezTo>
                  <a:pt x="389" y="259"/>
                  <a:pt x="389" y="259"/>
                  <a:pt x="389" y="259"/>
                </a:cubicBezTo>
                <a:lnTo>
                  <a:pt x="389" y="252"/>
                </a:lnTo>
                <a:close/>
                <a:moveTo>
                  <a:pt x="340" y="310"/>
                </a:moveTo>
                <a:cubicBezTo>
                  <a:pt x="340" y="312"/>
                  <a:pt x="341" y="315"/>
                  <a:pt x="349" y="315"/>
                </a:cubicBezTo>
                <a:cubicBezTo>
                  <a:pt x="359" y="315"/>
                  <a:pt x="372" y="311"/>
                  <a:pt x="383" y="308"/>
                </a:cubicBezTo>
                <a:cubicBezTo>
                  <a:pt x="385" y="307"/>
                  <a:pt x="387" y="307"/>
                  <a:pt x="389" y="306"/>
                </a:cubicBezTo>
                <a:cubicBezTo>
                  <a:pt x="389" y="273"/>
                  <a:pt x="389" y="273"/>
                  <a:pt x="389" y="273"/>
                </a:cubicBezTo>
                <a:cubicBezTo>
                  <a:pt x="349" y="273"/>
                  <a:pt x="349" y="273"/>
                  <a:pt x="349" y="273"/>
                </a:cubicBezTo>
                <a:cubicBezTo>
                  <a:pt x="342" y="285"/>
                  <a:pt x="339" y="300"/>
                  <a:pt x="340" y="310"/>
                </a:cubicBezTo>
                <a:close/>
                <a:moveTo>
                  <a:pt x="777" y="389"/>
                </a:moveTo>
                <a:cubicBezTo>
                  <a:pt x="777" y="349"/>
                  <a:pt x="770" y="310"/>
                  <a:pt x="757" y="273"/>
                </a:cubicBezTo>
                <a:cubicBezTo>
                  <a:pt x="587" y="273"/>
                  <a:pt x="587" y="273"/>
                  <a:pt x="587" y="273"/>
                </a:cubicBezTo>
                <a:cubicBezTo>
                  <a:pt x="593" y="310"/>
                  <a:pt x="597" y="349"/>
                  <a:pt x="597" y="389"/>
                </a:cubicBezTo>
                <a:lnTo>
                  <a:pt x="777" y="389"/>
                </a:lnTo>
                <a:close/>
                <a:moveTo>
                  <a:pt x="536" y="144"/>
                </a:moveTo>
                <a:cubicBezTo>
                  <a:pt x="535" y="144"/>
                  <a:pt x="535" y="144"/>
                  <a:pt x="535" y="144"/>
                </a:cubicBezTo>
                <a:cubicBezTo>
                  <a:pt x="530" y="158"/>
                  <a:pt x="511" y="166"/>
                  <a:pt x="491" y="173"/>
                </a:cubicBezTo>
                <a:cubicBezTo>
                  <a:pt x="482" y="175"/>
                  <a:pt x="472" y="194"/>
                  <a:pt x="464" y="207"/>
                </a:cubicBezTo>
                <a:cubicBezTo>
                  <a:pt x="456" y="221"/>
                  <a:pt x="449" y="231"/>
                  <a:pt x="442" y="235"/>
                </a:cubicBezTo>
                <a:cubicBezTo>
                  <a:pt x="443" y="238"/>
                  <a:pt x="446" y="244"/>
                  <a:pt x="448" y="248"/>
                </a:cubicBezTo>
                <a:cubicBezTo>
                  <a:pt x="450" y="252"/>
                  <a:pt x="452" y="256"/>
                  <a:pt x="453" y="259"/>
                </a:cubicBezTo>
                <a:cubicBezTo>
                  <a:pt x="571" y="259"/>
                  <a:pt x="571" y="259"/>
                  <a:pt x="571" y="259"/>
                </a:cubicBezTo>
                <a:cubicBezTo>
                  <a:pt x="563" y="217"/>
                  <a:pt x="551" y="178"/>
                  <a:pt x="536" y="144"/>
                </a:cubicBezTo>
                <a:close/>
                <a:moveTo>
                  <a:pt x="389" y="76"/>
                </a:moveTo>
                <a:cubicBezTo>
                  <a:pt x="387" y="77"/>
                  <a:pt x="384" y="79"/>
                  <a:pt x="385" y="80"/>
                </a:cubicBezTo>
                <a:cubicBezTo>
                  <a:pt x="385" y="82"/>
                  <a:pt x="387" y="84"/>
                  <a:pt x="389" y="85"/>
                </a:cubicBezTo>
                <a:lnTo>
                  <a:pt x="389" y="76"/>
                </a:lnTo>
                <a:close/>
                <a:moveTo>
                  <a:pt x="403" y="93"/>
                </a:moveTo>
                <a:cubicBezTo>
                  <a:pt x="409" y="95"/>
                  <a:pt x="415" y="96"/>
                  <a:pt x="422" y="96"/>
                </a:cubicBezTo>
                <a:cubicBezTo>
                  <a:pt x="427" y="96"/>
                  <a:pt x="435" y="95"/>
                  <a:pt x="436" y="90"/>
                </a:cubicBezTo>
                <a:cubicBezTo>
                  <a:pt x="438" y="79"/>
                  <a:pt x="445" y="73"/>
                  <a:pt x="456" y="73"/>
                </a:cubicBezTo>
                <a:cubicBezTo>
                  <a:pt x="474" y="73"/>
                  <a:pt x="500" y="91"/>
                  <a:pt x="518" y="107"/>
                </a:cubicBezTo>
                <a:cubicBezTo>
                  <a:pt x="508" y="91"/>
                  <a:pt x="498" y="76"/>
                  <a:pt x="487" y="63"/>
                </a:cubicBezTo>
                <a:cubicBezTo>
                  <a:pt x="479" y="59"/>
                  <a:pt x="471" y="56"/>
                  <a:pt x="463" y="53"/>
                </a:cubicBezTo>
                <a:cubicBezTo>
                  <a:pt x="439" y="46"/>
                  <a:pt x="428" y="52"/>
                  <a:pt x="404" y="67"/>
                </a:cubicBezTo>
                <a:cubicBezTo>
                  <a:pt x="403" y="67"/>
                  <a:pt x="403" y="67"/>
                  <a:pt x="403" y="67"/>
                </a:cubicBezTo>
                <a:lnTo>
                  <a:pt x="403" y="93"/>
                </a:lnTo>
                <a:close/>
                <a:moveTo>
                  <a:pt x="14" y="403"/>
                </a:moveTo>
                <a:cubicBezTo>
                  <a:pt x="15" y="443"/>
                  <a:pt x="22" y="482"/>
                  <a:pt x="34" y="519"/>
                </a:cubicBezTo>
                <a:cubicBezTo>
                  <a:pt x="204" y="519"/>
                  <a:pt x="204" y="519"/>
                  <a:pt x="204" y="519"/>
                </a:cubicBezTo>
                <a:cubicBezTo>
                  <a:pt x="198" y="482"/>
                  <a:pt x="195" y="443"/>
                  <a:pt x="195" y="403"/>
                </a:cubicBezTo>
                <a:lnTo>
                  <a:pt x="14" y="403"/>
                </a:lnTo>
                <a:close/>
                <a:moveTo>
                  <a:pt x="255" y="648"/>
                </a:moveTo>
                <a:cubicBezTo>
                  <a:pt x="389" y="648"/>
                  <a:pt x="389" y="648"/>
                  <a:pt x="389" y="648"/>
                </a:cubicBezTo>
                <a:cubicBezTo>
                  <a:pt x="389" y="533"/>
                  <a:pt x="389" y="533"/>
                  <a:pt x="389" y="533"/>
                </a:cubicBezTo>
                <a:cubicBezTo>
                  <a:pt x="221" y="533"/>
                  <a:pt x="221" y="533"/>
                  <a:pt x="221" y="533"/>
                </a:cubicBezTo>
                <a:cubicBezTo>
                  <a:pt x="229" y="575"/>
                  <a:pt x="241" y="614"/>
                  <a:pt x="255" y="648"/>
                </a:cubicBezTo>
                <a:close/>
                <a:moveTo>
                  <a:pt x="262" y="662"/>
                </a:moveTo>
                <a:cubicBezTo>
                  <a:pt x="294" y="730"/>
                  <a:pt x="339" y="774"/>
                  <a:pt x="389" y="777"/>
                </a:cubicBezTo>
                <a:cubicBezTo>
                  <a:pt x="389" y="662"/>
                  <a:pt x="389" y="662"/>
                  <a:pt x="389" y="662"/>
                </a:cubicBezTo>
                <a:lnTo>
                  <a:pt x="262" y="662"/>
                </a:lnTo>
                <a:close/>
                <a:moveTo>
                  <a:pt x="403" y="777"/>
                </a:moveTo>
                <a:cubicBezTo>
                  <a:pt x="422" y="776"/>
                  <a:pt x="441" y="768"/>
                  <a:pt x="459" y="755"/>
                </a:cubicBezTo>
                <a:cubicBezTo>
                  <a:pt x="452" y="752"/>
                  <a:pt x="447" y="745"/>
                  <a:pt x="446" y="734"/>
                </a:cubicBezTo>
                <a:cubicBezTo>
                  <a:pt x="446" y="724"/>
                  <a:pt x="455" y="709"/>
                  <a:pt x="471" y="683"/>
                </a:cubicBezTo>
                <a:cubicBezTo>
                  <a:pt x="475" y="676"/>
                  <a:pt x="479" y="669"/>
                  <a:pt x="484" y="662"/>
                </a:cubicBezTo>
                <a:cubicBezTo>
                  <a:pt x="403" y="662"/>
                  <a:pt x="403" y="662"/>
                  <a:pt x="403" y="662"/>
                </a:cubicBezTo>
                <a:lnTo>
                  <a:pt x="403" y="777"/>
                </a:lnTo>
                <a:close/>
                <a:moveTo>
                  <a:pt x="618" y="603"/>
                </a:moveTo>
                <a:cubicBezTo>
                  <a:pt x="628" y="598"/>
                  <a:pt x="652" y="569"/>
                  <a:pt x="674" y="536"/>
                </a:cubicBezTo>
                <a:cubicBezTo>
                  <a:pt x="700" y="496"/>
                  <a:pt x="708" y="471"/>
                  <a:pt x="706" y="466"/>
                </a:cubicBezTo>
                <a:cubicBezTo>
                  <a:pt x="701" y="456"/>
                  <a:pt x="653" y="432"/>
                  <a:pt x="621" y="416"/>
                </a:cubicBezTo>
                <a:cubicBezTo>
                  <a:pt x="611" y="411"/>
                  <a:pt x="601" y="407"/>
                  <a:pt x="593" y="403"/>
                </a:cubicBezTo>
                <a:cubicBezTo>
                  <a:pt x="592" y="403"/>
                  <a:pt x="591" y="403"/>
                  <a:pt x="590" y="403"/>
                </a:cubicBezTo>
                <a:cubicBezTo>
                  <a:pt x="587" y="403"/>
                  <a:pt x="584" y="401"/>
                  <a:pt x="583" y="398"/>
                </a:cubicBezTo>
                <a:cubicBezTo>
                  <a:pt x="573" y="392"/>
                  <a:pt x="564" y="387"/>
                  <a:pt x="560" y="383"/>
                </a:cubicBezTo>
                <a:cubicBezTo>
                  <a:pt x="553" y="376"/>
                  <a:pt x="546" y="373"/>
                  <a:pt x="539" y="373"/>
                </a:cubicBezTo>
                <a:cubicBezTo>
                  <a:pt x="530" y="373"/>
                  <a:pt x="523" y="377"/>
                  <a:pt x="515" y="381"/>
                </a:cubicBezTo>
                <a:cubicBezTo>
                  <a:pt x="509" y="384"/>
                  <a:pt x="502" y="388"/>
                  <a:pt x="496" y="388"/>
                </a:cubicBezTo>
                <a:cubicBezTo>
                  <a:pt x="494" y="388"/>
                  <a:pt x="491" y="387"/>
                  <a:pt x="489" y="387"/>
                </a:cubicBezTo>
                <a:cubicBezTo>
                  <a:pt x="486" y="385"/>
                  <a:pt x="480" y="384"/>
                  <a:pt x="474" y="384"/>
                </a:cubicBezTo>
                <a:cubicBezTo>
                  <a:pt x="477" y="386"/>
                  <a:pt x="481" y="388"/>
                  <a:pt x="483" y="392"/>
                </a:cubicBezTo>
                <a:cubicBezTo>
                  <a:pt x="483" y="392"/>
                  <a:pt x="483" y="392"/>
                  <a:pt x="483" y="392"/>
                </a:cubicBezTo>
                <a:cubicBezTo>
                  <a:pt x="484" y="392"/>
                  <a:pt x="484" y="392"/>
                  <a:pt x="484" y="392"/>
                </a:cubicBezTo>
                <a:cubicBezTo>
                  <a:pt x="493" y="405"/>
                  <a:pt x="484" y="419"/>
                  <a:pt x="475" y="432"/>
                </a:cubicBezTo>
                <a:cubicBezTo>
                  <a:pt x="466" y="445"/>
                  <a:pt x="456" y="460"/>
                  <a:pt x="458" y="477"/>
                </a:cubicBezTo>
                <a:cubicBezTo>
                  <a:pt x="461" y="492"/>
                  <a:pt x="473" y="505"/>
                  <a:pt x="487" y="518"/>
                </a:cubicBezTo>
                <a:cubicBezTo>
                  <a:pt x="488" y="519"/>
                  <a:pt x="489" y="520"/>
                  <a:pt x="490" y="521"/>
                </a:cubicBezTo>
                <a:cubicBezTo>
                  <a:pt x="490" y="521"/>
                  <a:pt x="490" y="521"/>
                  <a:pt x="490" y="521"/>
                </a:cubicBezTo>
                <a:cubicBezTo>
                  <a:pt x="506" y="537"/>
                  <a:pt x="523" y="555"/>
                  <a:pt x="526" y="583"/>
                </a:cubicBezTo>
                <a:cubicBezTo>
                  <a:pt x="530" y="614"/>
                  <a:pt x="504" y="657"/>
                  <a:pt x="483" y="690"/>
                </a:cubicBezTo>
                <a:cubicBezTo>
                  <a:pt x="472" y="708"/>
                  <a:pt x="460" y="727"/>
                  <a:pt x="460" y="734"/>
                </a:cubicBezTo>
                <a:cubicBezTo>
                  <a:pt x="461" y="739"/>
                  <a:pt x="463" y="743"/>
                  <a:pt x="466" y="743"/>
                </a:cubicBezTo>
                <a:cubicBezTo>
                  <a:pt x="467" y="743"/>
                  <a:pt x="469" y="742"/>
                  <a:pt x="470" y="741"/>
                </a:cubicBezTo>
                <a:cubicBezTo>
                  <a:pt x="471" y="739"/>
                  <a:pt x="472" y="736"/>
                  <a:pt x="472" y="732"/>
                </a:cubicBezTo>
                <a:cubicBezTo>
                  <a:pt x="471" y="723"/>
                  <a:pt x="482" y="713"/>
                  <a:pt x="503" y="694"/>
                </a:cubicBezTo>
                <a:cubicBezTo>
                  <a:pt x="509" y="689"/>
                  <a:pt x="515" y="684"/>
                  <a:pt x="521" y="678"/>
                </a:cubicBezTo>
                <a:cubicBezTo>
                  <a:pt x="553" y="648"/>
                  <a:pt x="600" y="611"/>
                  <a:pt x="618" y="603"/>
                </a:cubicBezTo>
                <a:close/>
                <a:moveTo>
                  <a:pt x="577" y="648"/>
                </a:moveTo>
                <a:cubicBezTo>
                  <a:pt x="682" y="648"/>
                  <a:pt x="682" y="648"/>
                  <a:pt x="682" y="648"/>
                </a:cubicBezTo>
                <a:cubicBezTo>
                  <a:pt x="712" y="614"/>
                  <a:pt x="736" y="575"/>
                  <a:pt x="752" y="533"/>
                </a:cubicBezTo>
                <a:cubicBezTo>
                  <a:pt x="693" y="533"/>
                  <a:pt x="693" y="533"/>
                  <a:pt x="693" y="533"/>
                </a:cubicBezTo>
                <a:cubicBezTo>
                  <a:pt x="670" y="570"/>
                  <a:pt x="638" y="609"/>
                  <a:pt x="624" y="616"/>
                </a:cubicBezTo>
                <a:cubicBezTo>
                  <a:pt x="615" y="620"/>
                  <a:pt x="598" y="632"/>
                  <a:pt x="577" y="648"/>
                </a:cubicBezTo>
                <a:close/>
                <a:moveTo>
                  <a:pt x="543" y="44"/>
                </a:moveTo>
                <a:cubicBezTo>
                  <a:pt x="547" y="58"/>
                  <a:pt x="549" y="73"/>
                  <a:pt x="542" y="79"/>
                </a:cubicBezTo>
                <a:cubicBezTo>
                  <a:pt x="540" y="81"/>
                  <a:pt x="537" y="82"/>
                  <a:pt x="533" y="82"/>
                </a:cubicBezTo>
                <a:cubicBezTo>
                  <a:pt x="529" y="82"/>
                  <a:pt x="522" y="80"/>
                  <a:pt x="515" y="77"/>
                </a:cubicBezTo>
                <a:cubicBezTo>
                  <a:pt x="526" y="92"/>
                  <a:pt x="536" y="110"/>
                  <a:pt x="545" y="130"/>
                </a:cubicBezTo>
                <a:cubicBezTo>
                  <a:pt x="669" y="130"/>
                  <a:pt x="669" y="130"/>
                  <a:pt x="669" y="130"/>
                </a:cubicBezTo>
                <a:cubicBezTo>
                  <a:pt x="634" y="93"/>
                  <a:pt x="591" y="64"/>
                  <a:pt x="543" y="44"/>
                </a:cubicBezTo>
                <a:close/>
                <a:moveTo>
                  <a:pt x="123" y="130"/>
                </a:moveTo>
                <a:cubicBezTo>
                  <a:pt x="222" y="130"/>
                  <a:pt x="222" y="130"/>
                  <a:pt x="222" y="130"/>
                </a:cubicBezTo>
                <a:cubicBezTo>
                  <a:pt x="225" y="109"/>
                  <a:pt x="224" y="85"/>
                  <a:pt x="219" y="72"/>
                </a:cubicBezTo>
                <a:cubicBezTo>
                  <a:pt x="219" y="71"/>
                  <a:pt x="217" y="70"/>
                  <a:pt x="213" y="70"/>
                </a:cubicBezTo>
                <a:cubicBezTo>
                  <a:pt x="207" y="70"/>
                  <a:pt x="199" y="72"/>
                  <a:pt x="189" y="75"/>
                </a:cubicBezTo>
                <a:cubicBezTo>
                  <a:pt x="165" y="91"/>
                  <a:pt x="143" y="109"/>
                  <a:pt x="123" y="130"/>
                </a:cubicBezTo>
                <a:close/>
                <a:moveTo>
                  <a:pt x="333" y="772"/>
                </a:moveTo>
                <a:cubicBezTo>
                  <a:pt x="303" y="753"/>
                  <a:pt x="275" y="720"/>
                  <a:pt x="252" y="674"/>
                </a:cubicBezTo>
                <a:cubicBezTo>
                  <a:pt x="250" y="670"/>
                  <a:pt x="248" y="666"/>
                  <a:pt x="247" y="662"/>
                </a:cubicBezTo>
                <a:cubicBezTo>
                  <a:pt x="123" y="662"/>
                  <a:pt x="123" y="662"/>
                  <a:pt x="123" y="662"/>
                </a:cubicBezTo>
                <a:cubicBezTo>
                  <a:pt x="178" y="719"/>
                  <a:pt x="251" y="759"/>
                  <a:pt x="333" y="772"/>
                </a:cubicBezTo>
                <a:close/>
                <a:moveTo>
                  <a:pt x="669" y="662"/>
                </a:moveTo>
                <a:cubicBezTo>
                  <a:pt x="560" y="662"/>
                  <a:pt x="560" y="662"/>
                  <a:pt x="560" y="662"/>
                </a:cubicBezTo>
                <a:cubicBezTo>
                  <a:pt x="551" y="670"/>
                  <a:pt x="541" y="678"/>
                  <a:pt x="533" y="686"/>
                </a:cubicBezTo>
                <a:cubicBezTo>
                  <a:pt x="511" y="726"/>
                  <a:pt x="485" y="755"/>
                  <a:pt x="458" y="773"/>
                </a:cubicBezTo>
                <a:cubicBezTo>
                  <a:pt x="540" y="759"/>
                  <a:pt x="613" y="719"/>
                  <a:pt x="669" y="66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1" name="Oval 78"/>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2" name="Freeform 149"/>
          <p:cNvSpPr>
            <a:spLocks noEditPoints="1"/>
          </p:cNvSpPr>
          <p:nvPr/>
        </p:nvSpPr>
        <p:spPr bwMode="auto">
          <a:xfrm>
            <a:off x="6767850" y="4873983"/>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0" name="Oval 7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3" name="Freeform 150"/>
          <p:cNvSpPr>
            <a:spLocks noEditPoints="1"/>
          </p:cNvSpPr>
          <p:nvPr/>
        </p:nvSpPr>
        <p:spPr bwMode="auto">
          <a:xfrm>
            <a:off x="8472425" y="4870129"/>
            <a:ext cx="521208" cy="525979"/>
          </a:xfrm>
          <a:custGeom>
            <a:avLst/>
            <a:gdLst>
              <a:gd name="T0" fmla="*/ 104 w 505"/>
              <a:gd name="T1" fmla="*/ 461 h 510"/>
              <a:gd name="T2" fmla="*/ 207 w 505"/>
              <a:gd name="T3" fmla="*/ 151 h 510"/>
              <a:gd name="T4" fmla="*/ 120 w 505"/>
              <a:gd name="T5" fmla="*/ 167 h 510"/>
              <a:gd name="T6" fmla="*/ 450 w 505"/>
              <a:gd name="T7" fmla="*/ 167 h 510"/>
              <a:gd name="T8" fmla="*/ 423 w 505"/>
              <a:gd name="T9" fmla="*/ 151 h 510"/>
              <a:gd name="T10" fmla="*/ 466 w 505"/>
              <a:gd name="T11" fmla="*/ 461 h 510"/>
              <a:gd name="T12" fmla="*/ 505 w 505"/>
              <a:gd name="T13" fmla="*/ 156 h 510"/>
              <a:gd name="T14" fmla="*/ 459 w 505"/>
              <a:gd name="T15" fmla="*/ 126 h 510"/>
              <a:gd name="T16" fmla="*/ 459 w 505"/>
              <a:gd name="T17" fmla="*/ 494 h 510"/>
              <a:gd name="T18" fmla="*/ 17 w 505"/>
              <a:gd name="T19" fmla="*/ 156 h 510"/>
              <a:gd name="T20" fmla="*/ 256 w 505"/>
              <a:gd name="T21" fmla="*/ 118 h 510"/>
              <a:gd name="T22" fmla="*/ 1 w 505"/>
              <a:gd name="T23" fmla="*/ 156 h 510"/>
              <a:gd name="T24" fmla="*/ 459 w 505"/>
              <a:gd name="T25" fmla="*/ 510 h 510"/>
              <a:gd name="T26" fmla="*/ 80 w 505"/>
              <a:gd name="T27" fmla="*/ 181 h 510"/>
              <a:gd name="T28" fmla="*/ 0 w 505"/>
              <a:gd name="T29" fmla="*/ 181 h 510"/>
              <a:gd name="T30" fmla="*/ 72 w 505"/>
              <a:gd name="T31" fmla="*/ 447 h 510"/>
              <a:gd name="T32" fmla="*/ 64 w 505"/>
              <a:gd name="T33" fmla="*/ 189 h 510"/>
              <a:gd name="T34" fmla="*/ 16 w 505"/>
              <a:gd name="T35" fmla="*/ 189 h 510"/>
              <a:gd name="T36" fmla="*/ 8 w 505"/>
              <a:gd name="T37" fmla="*/ 257 h 510"/>
              <a:gd name="T38" fmla="*/ 72 w 505"/>
              <a:gd name="T39" fmla="*/ 273 h 510"/>
              <a:gd name="T40" fmla="*/ 72 w 505"/>
              <a:gd name="T41" fmla="*/ 340 h 510"/>
              <a:gd name="T42" fmla="*/ 8 w 505"/>
              <a:gd name="T43" fmla="*/ 356 h 510"/>
              <a:gd name="T44" fmla="*/ 80 w 505"/>
              <a:gd name="T45" fmla="*/ 353 h 510"/>
              <a:gd name="T46" fmla="*/ 0 w 505"/>
              <a:gd name="T47" fmla="*/ 353 h 510"/>
              <a:gd name="T48" fmla="*/ 80 w 505"/>
              <a:gd name="T49" fmla="*/ 353 h 510"/>
              <a:gd name="T50" fmla="*/ 473 w 505"/>
              <a:gd name="T51" fmla="*/ 42 h 510"/>
              <a:gd name="T52" fmla="*/ 401 w 505"/>
              <a:gd name="T53" fmla="*/ 12 h 510"/>
              <a:gd name="T54" fmla="*/ 206 w 505"/>
              <a:gd name="T55" fmla="*/ 218 h 510"/>
              <a:gd name="T56" fmla="*/ 266 w 505"/>
              <a:gd name="T57" fmla="*/ 267 h 510"/>
              <a:gd name="T58" fmla="*/ 449 w 505"/>
              <a:gd name="T59" fmla="*/ 24 h 510"/>
              <a:gd name="T60" fmla="*/ 260 w 505"/>
              <a:gd name="T61" fmla="*/ 250 h 510"/>
              <a:gd name="T62" fmla="*/ 399 w 505"/>
              <a:gd name="T63" fmla="*/ 134 h 510"/>
              <a:gd name="T64" fmla="*/ 339 w 505"/>
              <a:gd name="T65" fmla="*/ 74 h 510"/>
              <a:gd name="T66" fmla="*/ 393 w 505"/>
              <a:gd name="T67" fmla="*/ 136 h 510"/>
              <a:gd name="T68" fmla="*/ 452 w 505"/>
              <a:gd name="T69" fmla="*/ 69 h 510"/>
              <a:gd name="T70" fmla="*/ 392 w 505"/>
              <a:gd name="T71" fmla="*/ 32 h 510"/>
              <a:gd name="T72" fmla="*/ 452 w 505"/>
              <a:gd name="T73" fmla="*/ 81 h 510"/>
              <a:gd name="T74" fmla="*/ 268 w 505"/>
              <a:gd name="T75" fmla="*/ 259 h 510"/>
              <a:gd name="T76" fmla="*/ 219 w 505"/>
              <a:gd name="T77" fmla="*/ 215 h 510"/>
              <a:gd name="T78" fmla="*/ 188 w 505"/>
              <a:gd name="T79" fmla="*/ 275 h 510"/>
              <a:gd name="T80" fmla="*/ 198 w 505"/>
              <a:gd name="T81" fmla="*/ 285 h 510"/>
              <a:gd name="T82" fmla="*/ 201 w 505"/>
              <a:gd name="T83" fmla="*/ 271 h 510"/>
              <a:gd name="T84" fmla="*/ 174 w 505"/>
              <a:gd name="T85" fmla="*/ 299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 h="510">
                <a:moveTo>
                  <a:pt x="458" y="469"/>
                </a:moveTo>
                <a:cubicBezTo>
                  <a:pt x="112" y="469"/>
                  <a:pt x="112" y="469"/>
                  <a:pt x="112" y="469"/>
                </a:cubicBezTo>
                <a:cubicBezTo>
                  <a:pt x="108" y="469"/>
                  <a:pt x="104" y="465"/>
                  <a:pt x="104" y="461"/>
                </a:cubicBezTo>
                <a:cubicBezTo>
                  <a:pt x="104" y="159"/>
                  <a:pt x="104" y="159"/>
                  <a:pt x="104" y="159"/>
                </a:cubicBezTo>
                <a:cubicBezTo>
                  <a:pt x="104" y="155"/>
                  <a:pt x="108" y="151"/>
                  <a:pt x="112" y="151"/>
                </a:cubicBezTo>
                <a:cubicBezTo>
                  <a:pt x="207" y="151"/>
                  <a:pt x="207" y="151"/>
                  <a:pt x="207" y="151"/>
                </a:cubicBezTo>
                <a:cubicBezTo>
                  <a:pt x="212" y="151"/>
                  <a:pt x="215" y="155"/>
                  <a:pt x="215" y="159"/>
                </a:cubicBezTo>
                <a:cubicBezTo>
                  <a:pt x="215" y="164"/>
                  <a:pt x="212" y="167"/>
                  <a:pt x="207" y="167"/>
                </a:cubicBezTo>
                <a:cubicBezTo>
                  <a:pt x="120" y="167"/>
                  <a:pt x="120" y="167"/>
                  <a:pt x="120" y="167"/>
                </a:cubicBezTo>
                <a:cubicBezTo>
                  <a:pt x="120" y="453"/>
                  <a:pt x="120" y="453"/>
                  <a:pt x="120" y="453"/>
                </a:cubicBezTo>
                <a:cubicBezTo>
                  <a:pt x="450" y="453"/>
                  <a:pt x="450" y="453"/>
                  <a:pt x="450" y="453"/>
                </a:cubicBezTo>
                <a:cubicBezTo>
                  <a:pt x="450" y="167"/>
                  <a:pt x="450" y="167"/>
                  <a:pt x="450" y="167"/>
                </a:cubicBezTo>
                <a:cubicBezTo>
                  <a:pt x="423" y="167"/>
                  <a:pt x="423" y="167"/>
                  <a:pt x="423" y="167"/>
                </a:cubicBezTo>
                <a:cubicBezTo>
                  <a:pt x="418" y="167"/>
                  <a:pt x="415" y="164"/>
                  <a:pt x="415" y="159"/>
                </a:cubicBezTo>
                <a:cubicBezTo>
                  <a:pt x="415" y="155"/>
                  <a:pt x="418" y="151"/>
                  <a:pt x="423" y="151"/>
                </a:cubicBezTo>
                <a:cubicBezTo>
                  <a:pt x="458" y="151"/>
                  <a:pt x="458" y="151"/>
                  <a:pt x="458" y="151"/>
                </a:cubicBezTo>
                <a:cubicBezTo>
                  <a:pt x="462" y="151"/>
                  <a:pt x="466" y="155"/>
                  <a:pt x="466" y="159"/>
                </a:cubicBezTo>
                <a:cubicBezTo>
                  <a:pt x="466" y="461"/>
                  <a:pt x="466" y="461"/>
                  <a:pt x="466" y="461"/>
                </a:cubicBezTo>
                <a:cubicBezTo>
                  <a:pt x="466" y="465"/>
                  <a:pt x="462" y="469"/>
                  <a:pt x="458" y="469"/>
                </a:cubicBezTo>
                <a:close/>
                <a:moveTo>
                  <a:pt x="505" y="464"/>
                </a:moveTo>
                <a:cubicBezTo>
                  <a:pt x="505" y="156"/>
                  <a:pt x="505" y="156"/>
                  <a:pt x="505" y="156"/>
                </a:cubicBezTo>
                <a:cubicBezTo>
                  <a:pt x="505" y="130"/>
                  <a:pt x="484" y="110"/>
                  <a:pt x="459" y="110"/>
                </a:cubicBezTo>
                <a:cubicBezTo>
                  <a:pt x="454" y="110"/>
                  <a:pt x="451" y="113"/>
                  <a:pt x="451" y="118"/>
                </a:cubicBezTo>
                <a:cubicBezTo>
                  <a:pt x="451" y="122"/>
                  <a:pt x="454" y="126"/>
                  <a:pt x="459" y="126"/>
                </a:cubicBezTo>
                <a:cubicBezTo>
                  <a:pt x="475" y="126"/>
                  <a:pt x="489" y="139"/>
                  <a:pt x="489" y="156"/>
                </a:cubicBezTo>
                <a:cubicBezTo>
                  <a:pt x="489" y="464"/>
                  <a:pt x="489" y="464"/>
                  <a:pt x="489" y="464"/>
                </a:cubicBezTo>
                <a:cubicBezTo>
                  <a:pt x="489" y="481"/>
                  <a:pt x="475" y="494"/>
                  <a:pt x="459" y="494"/>
                </a:cubicBezTo>
                <a:cubicBezTo>
                  <a:pt x="47" y="494"/>
                  <a:pt x="47" y="494"/>
                  <a:pt x="47" y="494"/>
                </a:cubicBezTo>
                <a:cubicBezTo>
                  <a:pt x="31" y="494"/>
                  <a:pt x="17" y="481"/>
                  <a:pt x="17" y="464"/>
                </a:cubicBezTo>
                <a:cubicBezTo>
                  <a:pt x="17" y="156"/>
                  <a:pt x="17" y="156"/>
                  <a:pt x="17" y="156"/>
                </a:cubicBezTo>
                <a:cubicBezTo>
                  <a:pt x="17" y="139"/>
                  <a:pt x="31" y="126"/>
                  <a:pt x="47" y="126"/>
                </a:cubicBezTo>
                <a:cubicBezTo>
                  <a:pt x="248" y="126"/>
                  <a:pt x="248" y="126"/>
                  <a:pt x="248" y="126"/>
                </a:cubicBezTo>
                <a:cubicBezTo>
                  <a:pt x="253" y="126"/>
                  <a:pt x="256" y="122"/>
                  <a:pt x="256" y="118"/>
                </a:cubicBezTo>
                <a:cubicBezTo>
                  <a:pt x="256" y="113"/>
                  <a:pt x="253" y="110"/>
                  <a:pt x="248" y="110"/>
                </a:cubicBezTo>
                <a:cubicBezTo>
                  <a:pt x="47" y="110"/>
                  <a:pt x="47" y="110"/>
                  <a:pt x="47" y="110"/>
                </a:cubicBezTo>
                <a:cubicBezTo>
                  <a:pt x="22" y="110"/>
                  <a:pt x="1" y="130"/>
                  <a:pt x="1" y="156"/>
                </a:cubicBezTo>
                <a:cubicBezTo>
                  <a:pt x="1" y="464"/>
                  <a:pt x="1" y="464"/>
                  <a:pt x="1" y="464"/>
                </a:cubicBezTo>
                <a:cubicBezTo>
                  <a:pt x="1" y="490"/>
                  <a:pt x="22" y="510"/>
                  <a:pt x="47" y="510"/>
                </a:cubicBezTo>
                <a:cubicBezTo>
                  <a:pt x="459" y="510"/>
                  <a:pt x="459" y="510"/>
                  <a:pt x="459" y="510"/>
                </a:cubicBezTo>
                <a:cubicBezTo>
                  <a:pt x="484" y="510"/>
                  <a:pt x="505" y="490"/>
                  <a:pt x="505" y="464"/>
                </a:cubicBezTo>
                <a:close/>
                <a:moveTo>
                  <a:pt x="80" y="439"/>
                </a:moveTo>
                <a:cubicBezTo>
                  <a:pt x="80" y="181"/>
                  <a:pt x="80" y="181"/>
                  <a:pt x="80" y="181"/>
                </a:cubicBezTo>
                <a:cubicBezTo>
                  <a:pt x="80" y="177"/>
                  <a:pt x="76" y="173"/>
                  <a:pt x="72" y="173"/>
                </a:cubicBezTo>
                <a:cubicBezTo>
                  <a:pt x="8" y="173"/>
                  <a:pt x="8" y="173"/>
                  <a:pt x="8" y="173"/>
                </a:cubicBezTo>
                <a:cubicBezTo>
                  <a:pt x="4" y="173"/>
                  <a:pt x="0" y="177"/>
                  <a:pt x="0" y="181"/>
                </a:cubicBezTo>
                <a:cubicBezTo>
                  <a:pt x="0" y="439"/>
                  <a:pt x="0" y="439"/>
                  <a:pt x="0" y="439"/>
                </a:cubicBezTo>
                <a:cubicBezTo>
                  <a:pt x="0" y="443"/>
                  <a:pt x="4" y="447"/>
                  <a:pt x="8" y="447"/>
                </a:cubicBezTo>
                <a:cubicBezTo>
                  <a:pt x="72" y="447"/>
                  <a:pt x="72" y="447"/>
                  <a:pt x="72" y="447"/>
                </a:cubicBezTo>
                <a:cubicBezTo>
                  <a:pt x="76" y="447"/>
                  <a:pt x="80" y="443"/>
                  <a:pt x="80" y="439"/>
                </a:cubicBezTo>
                <a:close/>
                <a:moveTo>
                  <a:pt x="16" y="189"/>
                </a:moveTo>
                <a:cubicBezTo>
                  <a:pt x="64" y="189"/>
                  <a:pt x="64" y="189"/>
                  <a:pt x="64" y="189"/>
                </a:cubicBezTo>
                <a:cubicBezTo>
                  <a:pt x="64" y="431"/>
                  <a:pt x="64" y="431"/>
                  <a:pt x="64" y="431"/>
                </a:cubicBezTo>
                <a:cubicBezTo>
                  <a:pt x="16" y="431"/>
                  <a:pt x="16" y="431"/>
                  <a:pt x="16" y="431"/>
                </a:cubicBezTo>
                <a:lnTo>
                  <a:pt x="16" y="189"/>
                </a:lnTo>
                <a:close/>
                <a:moveTo>
                  <a:pt x="80" y="265"/>
                </a:moveTo>
                <a:cubicBezTo>
                  <a:pt x="80" y="261"/>
                  <a:pt x="76" y="257"/>
                  <a:pt x="72" y="257"/>
                </a:cubicBezTo>
                <a:cubicBezTo>
                  <a:pt x="8" y="257"/>
                  <a:pt x="8" y="257"/>
                  <a:pt x="8" y="257"/>
                </a:cubicBezTo>
                <a:cubicBezTo>
                  <a:pt x="4" y="257"/>
                  <a:pt x="0" y="261"/>
                  <a:pt x="0" y="265"/>
                </a:cubicBezTo>
                <a:cubicBezTo>
                  <a:pt x="0" y="270"/>
                  <a:pt x="4" y="273"/>
                  <a:pt x="8" y="273"/>
                </a:cubicBezTo>
                <a:cubicBezTo>
                  <a:pt x="72" y="273"/>
                  <a:pt x="72" y="273"/>
                  <a:pt x="72" y="273"/>
                </a:cubicBezTo>
                <a:cubicBezTo>
                  <a:pt x="76" y="273"/>
                  <a:pt x="80" y="270"/>
                  <a:pt x="80" y="265"/>
                </a:cubicBezTo>
                <a:close/>
                <a:moveTo>
                  <a:pt x="80" y="348"/>
                </a:moveTo>
                <a:cubicBezTo>
                  <a:pt x="80" y="344"/>
                  <a:pt x="76" y="340"/>
                  <a:pt x="72" y="340"/>
                </a:cubicBezTo>
                <a:cubicBezTo>
                  <a:pt x="8" y="340"/>
                  <a:pt x="8" y="340"/>
                  <a:pt x="8" y="340"/>
                </a:cubicBezTo>
                <a:cubicBezTo>
                  <a:pt x="4" y="340"/>
                  <a:pt x="0" y="344"/>
                  <a:pt x="0" y="348"/>
                </a:cubicBezTo>
                <a:cubicBezTo>
                  <a:pt x="0" y="353"/>
                  <a:pt x="4" y="356"/>
                  <a:pt x="8" y="356"/>
                </a:cubicBezTo>
                <a:cubicBezTo>
                  <a:pt x="72" y="356"/>
                  <a:pt x="72" y="356"/>
                  <a:pt x="72" y="356"/>
                </a:cubicBezTo>
                <a:cubicBezTo>
                  <a:pt x="76" y="356"/>
                  <a:pt x="80" y="353"/>
                  <a:pt x="80" y="348"/>
                </a:cubicBezTo>
                <a:close/>
                <a:moveTo>
                  <a:pt x="80" y="353"/>
                </a:moveTo>
                <a:cubicBezTo>
                  <a:pt x="80" y="348"/>
                  <a:pt x="76" y="345"/>
                  <a:pt x="72" y="345"/>
                </a:cubicBezTo>
                <a:cubicBezTo>
                  <a:pt x="8" y="345"/>
                  <a:pt x="8" y="345"/>
                  <a:pt x="8" y="345"/>
                </a:cubicBezTo>
                <a:cubicBezTo>
                  <a:pt x="4" y="345"/>
                  <a:pt x="0" y="348"/>
                  <a:pt x="0" y="353"/>
                </a:cubicBezTo>
                <a:cubicBezTo>
                  <a:pt x="0" y="357"/>
                  <a:pt x="4" y="361"/>
                  <a:pt x="8" y="361"/>
                </a:cubicBezTo>
                <a:cubicBezTo>
                  <a:pt x="72" y="361"/>
                  <a:pt x="72" y="361"/>
                  <a:pt x="72" y="361"/>
                </a:cubicBezTo>
                <a:cubicBezTo>
                  <a:pt x="76" y="361"/>
                  <a:pt x="80" y="357"/>
                  <a:pt x="80" y="353"/>
                </a:cubicBezTo>
                <a:close/>
                <a:moveTo>
                  <a:pt x="266" y="267"/>
                </a:moveTo>
                <a:cubicBezTo>
                  <a:pt x="460" y="72"/>
                  <a:pt x="460" y="72"/>
                  <a:pt x="460" y="72"/>
                </a:cubicBezTo>
                <a:cubicBezTo>
                  <a:pt x="468" y="64"/>
                  <a:pt x="473" y="53"/>
                  <a:pt x="473" y="42"/>
                </a:cubicBezTo>
                <a:cubicBezTo>
                  <a:pt x="473" y="31"/>
                  <a:pt x="468" y="20"/>
                  <a:pt x="460" y="12"/>
                </a:cubicBezTo>
                <a:cubicBezTo>
                  <a:pt x="452" y="4"/>
                  <a:pt x="442" y="0"/>
                  <a:pt x="431" y="0"/>
                </a:cubicBezTo>
                <a:cubicBezTo>
                  <a:pt x="419" y="0"/>
                  <a:pt x="409" y="4"/>
                  <a:pt x="401" y="12"/>
                </a:cubicBezTo>
                <a:cubicBezTo>
                  <a:pt x="206" y="207"/>
                  <a:pt x="206" y="207"/>
                  <a:pt x="206" y="207"/>
                </a:cubicBezTo>
                <a:cubicBezTo>
                  <a:pt x="204" y="209"/>
                  <a:pt x="204" y="211"/>
                  <a:pt x="204" y="213"/>
                </a:cubicBezTo>
                <a:cubicBezTo>
                  <a:pt x="204" y="215"/>
                  <a:pt x="204" y="217"/>
                  <a:pt x="206" y="218"/>
                </a:cubicBezTo>
                <a:cubicBezTo>
                  <a:pt x="254" y="267"/>
                  <a:pt x="254" y="267"/>
                  <a:pt x="254" y="267"/>
                </a:cubicBezTo>
                <a:cubicBezTo>
                  <a:pt x="256" y="268"/>
                  <a:pt x="258" y="269"/>
                  <a:pt x="260" y="269"/>
                </a:cubicBezTo>
                <a:cubicBezTo>
                  <a:pt x="262" y="269"/>
                  <a:pt x="264" y="268"/>
                  <a:pt x="266" y="267"/>
                </a:cubicBezTo>
                <a:close/>
                <a:moveTo>
                  <a:pt x="412" y="24"/>
                </a:moveTo>
                <a:cubicBezTo>
                  <a:pt x="417" y="19"/>
                  <a:pt x="424" y="16"/>
                  <a:pt x="431" y="16"/>
                </a:cubicBezTo>
                <a:cubicBezTo>
                  <a:pt x="438" y="16"/>
                  <a:pt x="444" y="19"/>
                  <a:pt x="449" y="24"/>
                </a:cubicBezTo>
                <a:cubicBezTo>
                  <a:pt x="454" y="29"/>
                  <a:pt x="457" y="35"/>
                  <a:pt x="457" y="42"/>
                </a:cubicBezTo>
                <a:cubicBezTo>
                  <a:pt x="457" y="49"/>
                  <a:pt x="454" y="56"/>
                  <a:pt x="449" y="61"/>
                </a:cubicBezTo>
                <a:cubicBezTo>
                  <a:pt x="260" y="250"/>
                  <a:pt x="260" y="250"/>
                  <a:pt x="260" y="250"/>
                </a:cubicBezTo>
                <a:cubicBezTo>
                  <a:pt x="223" y="213"/>
                  <a:pt x="223" y="213"/>
                  <a:pt x="223" y="213"/>
                </a:cubicBezTo>
                <a:lnTo>
                  <a:pt x="412" y="24"/>
                </a:lnTo>
                <a:close/>
                <a:moveTo>
                  <a:pt x="399" y="134"/>
                </a:moveTo>
                <a:cubicBezTo>
                  <a:pt x="402" y="131"/>
                  <a:pt x="402" y="126"/>
                  <a:pt x="399" y="123"/>
                </a:cubicBezTo>
                <a:cubicBezTo>
                  <a:pt x="350" y="74"/>
                  <a:pt x="350" y="74"/>
                  <a:pt x="350" y="74"/>
                </a:cubicBezTo>
                <a:cubicBezTo>
                  <a:pt x="347" y="71"/>
                  <a:pt x="342" y="71"/>
                  <a:pt x="339" y="74"/>
                </a:cubicBezTo>
                <a:cubicBezTo>
                  <a:pt x="336" y="77"/>
                  <a:pt x="336" y="82"/>
                  <a:pt x="339" y="86"/>
                </a:cubicBezTo>
                <a:cubicBezTo>
                  <a:pt x="387" y="134"/>
                  <a:pt x="387" y="134"/>
                  <a:pt x="387" y="134"/>
                </a:cubicBezTo>
                <a:cubicBezTo>
                  <a:pt x="389" y="135"/>
                  <a:pt x="391" y="136"/>
                  <a:pt x="393" y="136"/>
                </a:cubicBezTo>
                <a:cubicBezTo>
                  <a:pt x="395" y="136"/>
                  <a:pt x="397" y="135"/>
                  <a:pt x="399" y="134"/>
                </a:cubicBezTo>
                <a:close/>
                <a:moveTo>
                  <a:pt x="452" y="81"/>
                </a:moveTo>
                <a:cubicBezTo>
                  <a:pt x="455" y="78"/>
                  <a:pt x="455" y="73"/>
                  <a:pt x="452" y="69"/>
                </a:cubicBezTo>
                <a:cubicBezTo>
                  <a:pt x="403" y="21"/>
                  <a:pt x="403" y="21"/>
                  <a:pt x="403" y="21"/>
                </a:cubicBezTo>
                <a:cubicBezTo>
                  <a:pt x="400" y="18"/>
                  <a:pt x="395" y="18"/>
                  <a:pt x="392" y="21"/>
                </a:cubicBezTo>
                <a:cubicBezTo>
                  <a:pt x="389" y="24"/>
                  <a:pt x="389" y="29"/>
                  <a:pt x="392" y="32"/>
                </a:cubicBezTo>
                <a:cubicBezTo>
                  <a:pt x="440" y="81"/>
                  <a:pt x="440" y="81"/>
                  <a:pt x="440" y="81"/>
                </a:cubicBezTo>
                <a:cubicBezTo>
                  <a:pt x="442" y="82"/>
                  <a:pt x="444" y="83"/>
                  <a:pt x="446" y="83"/>
                </a:cubicBezTo>
                <a:cubicBezTo>
                  <a:pt x="448" y="83"/>
                  <a:pt x="450" y="82"/>
                  <a:pt x="452" y="81"/>
                </a:cubicBezTo>
                <a:close/>
                <a:moveTo>
                  <a:pt x="198" y="285"/>
                </a:moveTo>
                <a:cubicBezTo>
                  <a:pt x="262" y="269"/>
                  <a:pt x="262" y="269"/>
                  <a:pt x="262" y="269"/>
                </a:cubicBezTo>
                <a:cubicBezTo>
                  <a:pt x="266" y="268"/>
                  <a:pt x="269" y="264"/>
                  <a:pt x="268" y="259"/>
                </a:cubicBezTo>
                <a:cubicBezTo>
                  <a:pt x="267" y="255"/>
                  <a:pt x="262" y="252"/>
                  <a:pt x="258" y="253"/>
                </a:cubicBezTo>
                <a:cubicBezTo>
                  <a:pt x="207" y="266"/>
                  <a:pt x="207" y="266"/>
                  <a:pt x="207" y="266"/>
                </a:cubicBezTo>
                <a:cubicBezTo>
                  <a:pt x="219" y="215"/>
                  <a:pt x="219" y="215"/>
                  <a:pt x="219" y="215"/>
                </a:cubicBezTo>
                <a:cubicBezTo>
                  <a:pt x="220" y="210"/>
                  <a:pt x="218" y="206"/>
                  <a:pt x="214" y="205"/>
                </a:cubicBezTo>
                <a:cubicBezTo>
                  <a:pt x="209" y="204"/>
                  <a:pt x="205" y="207"/>
                  <a:pt x="204" y="211"/>
                </a:cubicBezTo>
                <a:cubicBezTo>
                  <a:pt x="188" y="275"/>
                  <a:pt x="188" y="275"/>
                  <a:pt x="188" y="275"/>
                </a:cubicBezTo>
                <a:cubicBezTo>
                  <a:pt x="187" y="278"/>
                  <a:pt x="188" y="281"/>
                  <a:pt x="190" y="283"/>
                </a:cubicBezTo>
                <a:cubicBezTo>
                  <a:pt x="192" y="284"/>
                  <a:pt x="194" y="285"/>
                  <a:pt x="196" y="285"/>
                </a:cubicBezTo>
                <a:cubicBezTo>
                  <a:pt x="196" y="285"/>
                  <a:pt x="197" y="285"/>
                  <a:pt x="198" y="285"/>
                </a:cubicBezTo>
                <a:close/>
                <a:moveTo>
                  <a:pt x="185" y="299"/>
                </a:moveTo>
                <a:cubicBezTo>
                  <a:pt x="201" y="283"/>
                  <a:pt x="201" y="283"/>
                  <a:pt x="201" y="283"/>
                </a:cubicBezTo>
                <a:cubicBezTo>
                  <a:pt x="205" y="279"/>
                  <a:pt x="205" y="274"/>
                  <a:pt x="201" y="271"/>
                </a:cubicBezTo>
                <a:cubicBezTo>
                  <a:pt x="198" y="268"/>
                  <a:pt x="193" y="268"/>
                  <a:pt x="190" y="271"/>
                </a:cubicBezTo>
                <a:cubicBezTo>
                  <a:pt x="174" y="288"/>
                  <a:pt x="174" y="288"/>
                  <a:pt x="174" y="288"/>
                </a:cubicBezTo>
                <a:cubicBezTo>
                  <a:pt x="171" y="291"/>
                  <a:pt x="171" y="296"/>
                  <a:pt x="174" y="299"/>
                </a:cubicBezTo>
                <a:cubicBezTo>
                  <a:pt x="175" y="301"/>
                  <a:pt x="177" y="301"/>
                  <a:pt x="179" y="301"/>
                </a:cubicBezTo>
                <a:cubicBezTo>
                  <a:pt x="181" y="301"/>
                  <a:pt x="183" y="301"/>
                  <a:pt x="185" y="2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9" name="Oval 7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5" name="Freeform 152"/>
          <p:cNvSpPr>
            <a:spLocks noEditPoints="1"/>
          </p:cNvSpPr>
          <p:nvPr/>
        </p:nvSpPr>
        <p:spPr bwMode="auto">
          <a:xfrm>
            <a:off x="10187734" y="4892791"/>
            <a:ext cx="536713" cy="525979"/>
          </a:xfrm>
          <a:custGeom>
            <a:avLst/>
            <a:gdLst>
              <a:gd name="T0" fmla="*/ 396 w 520"/>
              <a:gd name="T1" fmla="*/ 294 h 510"/>
              <a:gd name="T2" fmla="*/ 385 w 520"/>
              <a:gd name="T3" fmla="*/ 283 h 510"/>
              <a:gd name="T4" fmla="*/ 370 w 520"/>
              <a:gd name="T5" fmla="*/ 297 h 510"/>
              <a:gd name="T6" fmla="*/ 342 w 520"/>
              <a:gd name="T7" fmla="*/ 326 h 510"/>
              <a:gd name="T8" fmla="*/ 414 w 520"/>
              <a:gd name="T9" fmla="*/ 161 h 510"/>
              <a:gd name="T10" fmla="*/ 491 w 520"/>
              <a:gd name="T11" fmla="*/ 140 h 510"/>
              <a:gd name="T12" fmla="*/ 506 w 520"/>
              <a:gd name="T13" fmla="*/ 52 h 510"/>
              <a:gd name="T14" fmla="*/ 465 w 520"/>
              <a:gd name="T15" fmla="*/ 88 h 510"/>
              <a:gd name="T16" fmla="*/ 428 w 520"/>
              <a:gd name="T17" fmla="*/ 50 h 510"/>
              <a:gd name="T18" fmla="*/ 463 w 520"/>
              <a:gd name="T19" fmla="*/ 9 h 510"/>
              <a:gd name="T20" fmla="*/ 433 w 520"/>
              <a:gd name="T21" fmla="*/ 0 h 510"/>
              <a:gd name="T22" fmla="*/ 354 w 520"/>
              <a:gd name="T23" fmla="*/ 101 h 510"/>
              <a:gd name="T24" fmla="*/ 123 w 520"/>
              <a:gd name="T25" fmla="*/ 107 h 510"/>
              <a:gd name="T26" fmla="*/ 133 w 520"/>
              <a:gd name="T27" fmla="*/ 85 h 510"/>
              <a:gd name="T28" fmla="*/ 45 w 520"/>
              <a:gd name="T29" fmla="*/ 8 h 510"/>
              <a:gd name="T30" fmla="*/ 11 w 520"/>
              <a:gd name="T31" fmla="*/ 45 h 510"/>
              <a:gd name="T32" fmla="*/ 90 w 520"/>
              <a:gd name="T33" fmla="*/ 128 h 510"/>
              <a:gd name="T34" fmla="*/ 102 w 520"/>
              <a:gd name="T35" fmla="*/ 128 h 510"/>
              <a:gd name="T36" fmla="*/ 224 w 520"/>
              <a:gd name="T37" fmla="*/ 230 h 510"/>
              <a:gd name="T38" fmla="*/ 87 w 520"/>
              <a:gd name="T39" fmla="*/ 346 h 510"/>
              <a:gd name="T40" fmla="*/ 9 w 520"/>
              <a:gd name="T41" fmla="*/ 452 h 510"/>
              <a:gd name="T42" fmla="*/ 22 w 520"/>
              <a:gd name="T43" fmla="*/ 455 h 510"/>
              <a:gd name="T44" fmla="*/ 85 w 520"/>
              <a:gd name="T45" fmla="*/ 430 h 510"/>
              <a:gd name="T46" fmla="*/ 60 w 520"/>
              <a:gd name="T47" fmla="*/ 493 h 510"/>
              <a:gd name="T48" fmla="*/ 63 w 520"/>
              <a:gd name="T49" fmla="*/ 506 h 510"/>
              <a:gd name="T50" fmla="*/ 145 w 520"/>
              <a:gd name="T51" fmla="*/ 486 h 510"/>
              <a:gd name="T52" fmla="*/ 285 w 520"/>
              <a:gd name="T53" fmla="*/ 291 h 510"/>
              <a:gd name="T54" fmla="*/ 288 w 520"/>
              <a:gd name="T55" fmla="*/ 380 h 510"/>
              <a:gd name="T56" fmla="*/ 293 w 520"/>
              <a:gd name="T57" fmla="*/ 394 h 510"/>
              <a:gd name="T58" fmla="*/ 308 w 520"/>
              <a:gd name="T59" fmla="*/ 382 h 510"/>
              <a:gd name="T60" fmla="*/ 452 w 520"/>
              <a:gd name="T61" fmla="*/ 502 h 510"/>
              <a:gd name="T62" fmla="*/ 508 w 520"/>
              <a:gd name="T63" fmla="*/ 447 h 510"/>
              <a:gd name="T64" fmla="*/ 387 w 520"/>
              <a:gd name="T65" fmla="*/ 303 h 510"/>
              <a:gd name="T66" fmla="*/ 30 w 520"/>
              <a:gd name="T67" fmla="*/ 45 h 510"/>
              <a:gd name="T68" fmla="*/ 116 w 520"/>
              <a:gd name="T69" fmla="*/ 91 h 510"/>
              <a:gd name="T70" fmla="*/ 150 w 520"/>
              <a:gd name="T71" fmla="*/ 409 h 510"/>
              <a:gd name="T72" fmla="*/ 87 w 520"/>
              <a:gd name="T73" fmla="*/ 494 h 510"/>
              <a:gd name="T74" fmla="*/ 107 w 520"/>
              <a:gd name="T75" fmla="*/ 468 h 510"/>
              <a:gd name="T76" fmla="*/ 99 w 520"/>
              <a:gd name="T77" fmla="*/ 421 h 510"/>
              <a:gd name="T78" fmla="*/ 54 w 520"/>
              <a:gd name="T79" fmla="*/ 406 h 510"/>
              <a:gd name="T80" fmla="*/ 21 w 520"/>
              <a:gd name="T81" fmla="*/ 433 h 510"/>
              <a:gd name="T82" fmla="*/ 87 w 520"/>
              <a:gd name="T83" fmla="*/ 362 h 510"/>
              <a:gd name="T84" fmla="*/ 114 w 520"/>
              <a:gd name="T85" fmla="*/ 363 h 510"/>
              <a:gd name="T86" fmla="*/ 370 w 520"/>
              <a:gd name="T87" fmla="*/ 101 h 510"/>
              <a:gd name="T88" fmla="*/ 433 w 520"/>
              <a:gd name="T89" fmla="*/ 16 h 510"/>
              <a:gd name="T90" fmla="*/ 413 w 520"/>
              <a:gd name="T91" fmla="*/ 42 h 510"/>
              <a:gd name="T92" fmla="*/ 421 w 520"/>
              <a:gd name="T93" fmla="*/ 88 h 510"/>
              <a:gd name="T94" fmla="*/ 466 w 520"/>
              <a:gd name="T95" fmla="*/ 104 h 510"/>
              <a:gd name="T96" fmla="*/ 499 w 520"/>
              <a:gd name="T97" fmla="*/ 76 h 510"/>
              <a:gd name="T98" fmla="*/ 433 w 520"/>
              <a:gd name="T99" fmla="*/ 147 h 510"/>
              <a:gd name="T100" fmla="*/ 406 w 520"/>
              <a:gd name="T101" fmla="*/ 147 h 510"/>
              <a:gd name="T102" fmla="*/ 150 w 520"/>
              <a:gd name="T103" fmla="*/ 409 h 510"/>
              <a:gd name="T104" fmla="*/ 424 w 520"/>
              <a:gd name="T105" fmla="*/ 475 h 510"/>
              <a:gd name="T106" fmla="*/ 376 w 520"/>
              <a:gd name="T107" fmla="*/ 314 h 510"/>
              <a:gd name="T108" fmla="*/ 492 w 520"/>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0" h="510">
                <a:moveTo>
                  <a:pt x="387" y="303"/>
                </a:moveTo>
                <a:cubicBezTo>
                  <a:pt x="396" y="294"/>
                  <a:pt x="396" y="294"/>
                  <a:pt x="396" y="294"/>
                </a:cubicBezTo>
                <a:cubicBezTo>
                  <a:pt x="399" y="291"/>
                  <a:pt x="399" y="286"/>
                  <a:pt x="396" y="283"/>
                </a:cubicBezTo>
                <a:cubicBezTo>
                  <a:pt x="393" y="279"/>
                  <a:pt x="388" y="279"/>
                  <a:pt x="385" y="283"/>
                </a:cubicBezTo>
                <a:cubicBezTo>
                  <a:pt x="370" y="297"/>
                  <a:pt x="370" y="297"/>
                  <a:pt x="370" y="297"/>
                </a:cubicBezTo>
                <a:cubicBezTo>
                  <a:pt x="370" y="297"/>
                  <a:pt x="370" y="297"/>
                  <a:pt x="370" y="297"/>
                </a:cubicBezTo>
                <a:cubicBezTo>
                  <a:pt x="370" y="297"/>
                  <a:pt x="370" y="297"/>
                  <a:pt x="370" y="297"/>
                </a:cubicBezTo>
                <a:cubicBezTo>
                  <a:pt x="342" y="326"/>
                  <a:pt x="342" y="326"/>
                  <a:pt x="342" y="326"/>
                </a:cubicBezTo>
                <a:cubicBezTo>
                  <a:pt x="296" y="280"/>
                  <a:pt x="296" y="280"/>
                  <a:pt x="296" y="280"/>
                </a:cubicBezTo>
                <a:cubicBezTo>
                  <a:pt x="414" y="161"/>
                  <a:pt x="414" y="161"/>
                  <a:pt x="414" y="161"/>
                </a:cubicBezTo>
                <a:cubicBezTo>
                  <a:pt x="421" y="163"/>
                  <a:pt x="427" y="163"/>
                  <a:pt x="433" y="163"/>
                </a:cubicBezTo>
                <a:cubicBezTo>
                  <a:pt x="455" y="163"/>
                  <a:pt x="476" y="155"/>
                  <a:pt x="491" y="140"/>
                </a:cubicBezTo>
                <a:cubicBezTo>
                  <a:pt x="513" y="118"/>
                  <a:pt x="520" y="87"/>
                  <a:pt x="512" y="58"/>
                </a:cubicBezTo>
                <a:cubicBezTo>
                  <a:pt x="511" y="55"/>
                  <a:pt x="509" y="53"/>
                  <a:pt x="506" y="52"/>
                </a:cubicBezTo>
                <a:cubicBezTo>
                  <a:pt x="503" y="52"/>
                  <a:pt x="500" y="53"/>
                  <a:pt x="498" y="55"/>
                </a:cubicBezTo>
                <a:cubicBezTo>
                  <a:pt x="465" y="88"/>
                  <a:pt x="465" y="88"/>
                  <a:pt x="465" y="88"/>
                </a:cubicBezTo>
                <a:cubicBezTo>
                  <a:pt x="435" y="80"/>
                  <a:pt x="435" y="80"/>
                  <a:pt x="435" y="80"/>
                </a:cubicBezTo>
                <a:cubicBezTo>
                  <a:pt x="428" y="50"/>
                  <a:pt x="428" y="50"/>
                  <a:pt x="428" y="50"/>
                </a:cubicBezTo>
                <a:cubicBezTo>
                  <a:pt x="461" y="17"/>
                  <a:pt x="461" y="17"/>
                  <a:pt x="461" y="17"/>
                </a:cubicBezTo>
                <a:cubicBezTo>
                  <a:pt x="463" y="15"/>
                  <a:pt x="463" y="12"/>
                  <a:pt x="463" y="9"/>
                </a:cubicBezTo>
                <a:cubicBezTo>
                  <a:pt x="462" y="6"/>
                  <a:pt x="460" y="4"/>
                  <a:pt x="457" y="3"/>
                </a:cubicBezTo>
                <a:cubicBezTo>
                  <a:pt x="449" y="1"/>
                  <a:pt x="441" y="0"/>
                  <a:pt x="433" y="0"/>
                </a:cubicBezTo>
                <a:cubicBezTo>
                  <a:pt x="411" y="0"/>
                  <a:pt x="391" y="8"/>
                  <a:pt x="376" y="24"/>
                </a:cubicBezTo>
                <a:cubicBezTo>
                  <a:pt x="355" y="44"/>
                  <a:pt x="347" y="73"/>
                  <a:pt x="354" y="101"/>
                </a:cubicBezTo>
                <a:cubicBezTo>
                  <a:pt x="236" y="219"/>
                  <a:pt x="236" y="219"/>
                  <a:pt x="236" y="219"/>
                </a:cubicBezTo>
                <a:cubicBezTo>
                  <a:pt x="123" y="107"/>
                  <a:pt x="123" y="107"/>
                  <a:pt x="123" y="107"/>
                </a:cubicBezTo>
                <a:cubicBezTo>
                  <a:pt x="133" y="97"/>
                  <a:pt x="133" y="97"/>
                  <a:pt x="133" y="97"/>
                </a:cubicBezTo>
                <a:cubicBezTo>
                  <a:pt x="137" y="93"/>
                  <a:pt x="137" y="88"/>
                  <a:pt x="133" y="85"/>
                </a:cubicBezTo>
                <a:cubicBezTo>
                  <a:pt x="56" y="8"/>
                  <a:pt x="56" y="8"/>
                  <a:pt x="56" y="8"/>
                </a:cubicBezTo>
                <a:cubicBezTo>
                  <a:pt x="53" y="5"/>
                  <a:pt x="48" y="5"/>
                  <a:pt x="45" y="8"/>
                </a:cubicBezTo>
                <a:cubicBezTo>
                  <a:pt x="13" y="40"/>
                  <a:pt x="13" y="40"/>
                  <a:pt x="13" y="40"/>
                </a:cubicBezTo>
                <a:cubicBezTo>
                  <a:pt x="12" y="41"/>
                  <a:pt x="11" y="43"/>
                  <a:pt x="11" y="45"/>
                </a:cubicBezTo>
                <a:cubicBezTo>
                  <a:pt x="11" y="47"/>
                  <a:pt x="12" y="50"/>
                  <a:pt x="13" y="51"/>
                </a:cubicBezTo>
                <a:cubicBezTo>
                  <a:pt x="90" y="128"/>
                  <a:pt x="90" y="128"/>
                  <a:pt x="90" y="128"/>
                </a:cubicBezTo>
                <a:cubicBezTo>
                  <a:pt x="92" y="130"/>
                  <a:pt x="94" y="131"/>
                  <a:pt x="96" y="131"/>
                </a:cubicBezTo>
                <a:cubicBezTo>
                  <a:pt x="98" y="131"/>
                  <a:pt x="100" y="130"/>
                  <a:pt x="102" y="128"/>
                </a:cubicBezTo>
                <a:cubicBezTo>
                  <a:pt x="112" y="118"/>
                  <a:pt x="112" y="118"/>
                  <a:pt x="112" y="118"/>
                </a:cubicBezTo>
                <a:cubicBezTo>
                  <a:pt x="224" y="230"/>
                  <a:pt x="224" y="230"/>
                  <a:pt x="224" y="230"/>
                </a:cubicBezTo>
                <a:cubicBezTo>
                  <a:pt x="106" y="349"/>
                  <a:pt x="106" y="349"/>
                  <a:pt x="106" y="349"/>
                </a:cubicBezTo>
                <a:cubicBezTo>
                  <a:pt x="100" y="347"/>
                  <a:pt x="93" y="346"/>
                  <a:pt x="87" y="346"/>
                </a:cubicBezTo>
                <a:cubicBezTo>
                  <a:pt x="65" y="346"/>
                  <a:pt x="44" y="355"/>
                  <a:pt x="29" y="370"/>
                </a:cubicBezTo>
                <a:cubicBezTo>
                  <a:pt x="8" y="392"/>
                  <a:pt x="0" y="423"/>
                  <a:pt x="9" y="452"/>
                </a:cubicBezTo>
                <a:cubicBezTo>
                  <a:pt x="9" y="455"/>
                  <a:pt x="12" y="457"/>
                  <a:pt x="14" y="457"/>
                </a:cubicBezTo>
                <a:cubicBezTo>
                  <a:pt x="17" y="458"/>
                  <a:pt x="20" y="457"/>
                  <a:pt x="22" y="455"/>
                </a:cubicBezTo>
                <a:cubicBezTo>
                  <a:pt x="55" y="422"/>
                  <a:pt x="55" y="422"/>
                  <a:pt x="55" y="422"/>
                </a:cubicBezTo>
                <a:cubicBezTo>
                  <a:pt x="85" y="430"/>
                  <a:pt x="85" y="430"/>
                  <a:pt x="85" y="430"/>
                </a:cubicBezTo>
                <a:cubicBezTo>
                  <a:pt x="93" y="460"/>
                  <a:pt x="93" y="460"/>
                  <a:pt x="93" y="460"/>
                </a:cubicBezTo>
                <a:cubicBezTo>
                  <a:pt x="60" y="493"/>
                  <a:pt x="60" y="493"/>
                  <a:pt x="60" y="493"/>
                </a:cubicBezTo>
                <a:cubicBezTo>
                  <a:pt x="58" y="495"/>
                  <a:pt x="57" y="498"/>
                  <a:pt x="58" y="501"/>
                </a:cubicBezTo>
                <a:cubicBezTo>
                  <a:pt x="58" y="503"/>
                  <a:pt x="60" y="506"/>
                  <a:pt x="63" y="506"/>
                </a:cubicBezTo>
                <a:cubicBezTo>
                  <a:pt x="71" y="509"/>
                  <a:pt x="79" y="510"/>
                  <a:pt x="87" y="510"/>
                </a:cubicBezTo>
                <a:cubicBezTo>
                  <a:pt x="109" y="510"/>
                  <a:pt x="129" y="502"/>
                  <a:pt x="145" y="486"/>
                </a:cubicBezTo>
                <a:cubicBezTo>
                  <a:pt x="165" y="466"/>
                  <a:pt x="173" y="437"/>
                  <a:pt x="166"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89" y="393"/>
                  <a:pt x="291" y="394"/>
                  <a:pt x="293" y="394"/>
                </a:cubicBezTo>
                <a:cubicBezTo>
                  <a:pt x="295" y="394"/>
                  <a:pt x="298" y="393"/>
                  <a:pt x="299" y="391"/>
                </a:cubicBezTo>
                <a:cubicBezTo>
                  <a:pt x="308" y="382"/>
                  <a:pt x="308" y="382"/>
                  <a:pt x="308" y="382"/>
                </a:cubicBezTo>
                <a:cubicBezTo>
                  <a:pt x="412" y="486"/>
                  <a:pt x="412" y="486"/>
                  <a:pt x="412" y="486"/>
                </a:cubicBezTo>
                <a:cubicBezTo>
                  <a:pt x="423" y="497"/>
                  <a:pt x="437" y="502"/>
                  <a:pt x="452" y="502"/>
                </a:cubicBezTo>
                <a:cubicBezTo>
                  <a:pt x="466" y="502"/>
                  <a:pt x="480" y="497"/>
                  <a:pt x="491" y="486"/>
                </a:cubicBezTo>
                <a:cubicBezTo>
                  <a:pt x="502" y="475"/>
                  <a:pt x="508" y="461"/>
                  <a:pt x="508" y="447"/>
                </a:cubicBezTo>
                <a:cubicBezTo>
                  <a:pt x="508" y="432"/>
                  <a:pt x="502" y="418"/>
                  <a:pt x="491" y="407"/>
                </a:cubicBezTo>
                <a:lnTo>
                  <a:pt x="387" y="303"/>
                </a:lnTo>
                <a:close/>
                <a:moveTo>
                  <a:pt x="96" y="111"/>
                </a:moveTo>
                <a:cubicBezTo>
                  <a:pt x="30" y="45"/>
                  <a:pt x="30" y="45"/>
                  <a:pt x="30" y="45"/>
                </a:cubicBezTo>
                <a:cubicBezTo>
                  <a:pt x="51" y="25"/>
                  <a:pt x="51" y="25"/>
                  <a:pt x="51" y="25"/>
                </a:cubicBezTo>
                <a:cubicBezTo>
                  <a:pt x="116" y="91"/>
                  <a:pt x="116" y="91"/>
                  <a:pt x="116" y="91"/>
                </a:cubicBezTo>
                <a:lnTo>
                  <a:pt x="96" y="111"/>
                </a:lnTo>
                <a:close/>
                <a:moveTo>
                  <a:pt x="150" y="409"/>
                </a:moveTo>
                <a:cubicBezTo>
                  <a:pt x="157" y="432"/>
                  <a:pt x="151" y="458"/>
                  <a:pt x="133" y="475"/>
                </a:cubicBezTo>
                <a:cubicBezTo>
                  <a:pt x="121" y="487"/>
                  <a:pt x="104" y="494"/>
                  <a:pt x="87" y="494"/>
                </a:cubicBezTo>
                <a:cubicBezTo>
                  <a:pt x="85" y="494"/>
                  <a:pt x="83" y="494"/>
                  <a:pt x="82" y="494"/>
                </a:cubicBezTo>
                <a:cubicBezTo>
                  <a:pt x="107" y="468"/>
                  <a:pt x="107" y="468"/>
                  <a:pt x="107" y="468"/>
                </a:cubicBezTo>
                <a:cubicBezTo>
                  <a:pt x="109" y="466"/>
                  <a:pt x="110" y="463"/>
                  <a:pt x="109" y="461"/>
                </a:cubicBezTo>
                <a:cubicBezTo>
                  <a:pt x="99" y="421"/>
                  <a:pt x="99" y="421"/>
                  <a:pt x="99" y="421"/>
                </a:cubicBezTo>
                <a:cubicBezTo>
                  <a:pt x="99" y="419"/>
                  <a:pt x="96" y="416"/>
                  <a:pt x="94" y="416"/>
                </a:cubicBezTo>
                <a:cubicBezTo>
                  <a:pt x="54" y="406"/>
                  <a:pt x="54" y="406"/>
                  <a:pt x="54" y="406"/>
                </a:cubicBezTo>
                <a:cubicBezTo>
                  <a:pt x="52" y="405"/>
                  <a:pt x="49" y="406"/>
                  <a:pt x="47" y="408"/>
                </a:cubicBezTo>
                <a:cubicBezTo>
                  <a:pt x="21" y="433"/>
                  <a:pt x="21" y="433"/>
                  <a:pt x="21" y="433"/>
                </a:cubicBezTo>
                <a:cubicBezTo>
                  <a:pt x="20" y="414"/>
                  <a:pt x="27" y="395"/>
                  <a:pt x="40" y="382"/>
                </a:cubicBezTo>
                <a:cubicBezTo>
                  <a:pt x="53" y="369"/>
                  <a:pt x="69" y="362"/>
                  <a:pt x="87" y="362"/>
                </a:cubicBezTo>
                <a:cubicBezTo>
                  <a:pt x="93" y="362"/>
                  <a:pt x="100" y="363"/>
                  <a:pt x="106" y="365"/>
                </a:cubicBezTo>
                <a:cubicBezTo>
                  <a:pt x="109" y="366"/>
                  <a:pt x="112" y="365"/>
                  <a:pt x="114" y="363"/>
                </a:cubicBezTo>
                <a:cubicBezTo>
                  <a:pt x="368" y="109"/>
                  <a:pt x="368" y="109"/>
                  <a:pt x="368" y="109"/>
                </a:cubicBezTo>
                <a:cubicBezTo>
                  <a:pt x="371" y="107"/>
                  <a:pt x="371" y="104"/>
                  <a:pt x="370" y="101"/>
                </a:cubicBezTo>
                <a:cubicBezTo>
                  <a:pt x="363" y="78"/>
                  <a:pt x="370" y="52"/>
                  <a:pt x="387" y="35"/>
                </a:cubicBezTo>
                <a:cubicBezTo>
                  <a:pt x="399" y="23"/>
                  <a:pt x="416" y="16"/>
                  <a:pt x="433" y="16"/>
                </a:cubicBezTo>
                <a:cubicBezTo>
                  <a:pt x="435" y="16"/>
                  <a:pt x="437" y="16"/>
                  <a:pt x="439" y="16"/>
                </a:cubicBezTo>
                <a:cubicBezTo>
                  <a:pt x="413" y="42"/>
                  <a:pt x="413" y="42"/>
                  <a:pt x="413" y="42"/>
                </a:cubicBezTo>
                <a:cubicBezTo>
                  <a:pt x="411" y="44"/>
                  <a:pt x="410" y="47"/>
                  <a:pt x="411" y="49"/>
                </a:cubicBezTo>
                <a:cubicBezTo>
                  <a:pt x="421" y="88"/>
                  <a:pt x="421" y="88"/>
                  <a:pt x="421" y="88"/>
                </a:cubicBezTo>
                <a:cubicBezTo>
                  <a:pt x="421" y="91"/>
                  <a:pt x="424" y="94"/>
                  <a:pt x="427" y="94"/>
                </a:cubicBezTo>
                <a:cubicBezTo>
                  <a:pt x="466" y="104"/>
                  <a:pt x="466" y="104"/>
                  <a:pt x="466" y="104"/>
                </a:cubicBezTo>
                <a:cubicBezTo>
                  <a:pt x="469" y="105"/>
                  <a:pt x="471" y="104"/>
                  <a:pt x="473" y="102"/>
                </a:cubicBezTo>
                <a:cubicBezTo>
                  <a:pt x="499" y="76"/>
                  <a:pt x="499" y="76"/>
                  <a:pt x="499" y="76"/>
                </a:cubicBezTo>
                <a:cubicBezTo>
                  <a:pt x="500" y="95"/>
                  <a:pt x="494" y="114"/>
                  <a:pt x="480" y="128"/>
                </a:cubicBezTo>
                <a:cubicBezTo>
                  <a:pt x="467" y="141"/>
                  <a:pt x="451" y="147"/>
                  <a:pt x="433" y="147"/>
                </a:cubicBezTo>
                <a:cubicBezTo>
                  <a:pt x="427" y="147"/>
                  <a:pt x="420" y="147"/>
                  <a:pt x="414" y="145"/>
                </a:cubicBezTo>
                <a:cubicBezTo>
                  <a:pt x="411" y="144"/>
                  <a:pt x="408" y="145"/>
                  <a:pt x="406" y="147"/>
                </a:cubicBezTo>
                <a:cubicBezTo>
                  <a:pt x="152" y="401"/>
                  <a:pt x="152" y="401"/>
                  <a:pt x="152" y="401"/>
                </a:cubicBezTo>
                <a:cubicBezTo>
                  <a:pt x="150" y="403"/>
                  <a:pt x="149" y="406"/>
                  <a:pt x="150" y="409"/>
                </a:cubicBezTo>
                <a:close/>
                <a:moveTo>
                  <a:pt x="480" y="475"/>
                </a:moveTo>
                <a:cubicBezTo>
                  <a:pt x="464" y="490"/>
                  <a:pt x="439" y="490"/>
                  <a:pt x="424" y="475"/>
                </a:cubicBezTo>
                <a:cubicBezTo>
                  <a:pt x="320" y="371"/>
                  <a:pt x="320" y="371"/>
                  <a:pt x="320" y="371"/>
                </a:cubicBezTo>
                <a:cubicBezTo>
                  <a:pt x="376" y="314"/>
                  <a:pt x="376" y="314"/>
                  <a:pt x="376" y="314"/>
                </a:cubicBezTo>
                <a:cubicBezTo>
                  <a:pt x="480" y="418"/>
                  <a:pt x="480" y="418"/>
                  <a:pt x="480" y="418"/>
                </a:cubicBezTo>
                <a:cubicBezTo>
                  <a:pt x="487" y="426"/>
                  <a:pt x="492" y="436"/>
                  <a:pt x="492" y="447"/>
                </a:cubicBezTo>
                <a:cubicBezTo>
                  <a:pt x="492" y="457"/>
                  <a:pt x="487" y="467"/>
                  <a:pt x="480" y="4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2" name="Oval 7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6" name="Freeform 153"/>
          <p:cNvSpPr>
            <a:spLocks noEditPoints="1"/>
          </p:cNvSpPr>
          <p:nvPr/>
        </p:nvSpPr>
        <p:spPr bwMode="auto">
          <a:xfrm>
            <a:off x="4960704" y="4854624"/>
            <a:ext cx="648826" cy="534328"/>
          </a:xfrm>
          <a:custGeom>
            <a:avLst/>
            <a:gdLst>
              <a:gd name="T0" fmla="*/ 0 w 629"/>
              <a:gd name="T1" fmla="*/ 517 h 517"/>
              <a:gd name="T2" fmla="*/ 315 w 629"/>
              <a:gd name="T3" fmla="*/ 0 h 517"/>
              <a:gd name="T4" fmla="*/ 629 w 629"/>
              <a:gd name="T5" fmla="*/ 517 h 517"/>
              <a:gd name="T6" fmla="*/ 0 w 629"/>
              <a:gd name="T7" fmla="*/ 517 h 517"/>
              <a:gd name="T8" fmla="*/ 315 w 629"/>
              <a:gd name="T9" fmla="*/ 408 h 517"/>
              <a:gd name="T10" fmla="*/ 290 w 629"/>
              <a:gd name="T11" fmla="*/ 433 h 517"/>
              <a:gd name="T12" fmla="*/ 315 w 629"/>
              <a:gd name="T13" fmla="*/ 457 h 517"/>
              <a:gd name="T14" fmla="*/ 339 w 629"/>
              <a:gd name="T15" fmla="*/ 433 h 517"/>
              <a:gd name="T16" fmla="*/ 315 w 629"/>
              <a:gd name="T17" fmla="*/ 408 h 517"/>
              <a:gd name="T18" fmla="*/ 290 w 629"/>
              <a:gd name="T19" fmla="*/ 367 h 517"/>
              <a:gd name="T20" fmla="*/ 315 w 629"/>
              <a:gd name="T21" fmla="*/ 391 h 517"/>
              <a:gd name="T22" fmla="*/ 339 w 629"/>
              <a:gd name="T23" fmla="*/ 367 h 517"/>
              <a:gd name="T24" fmla="*/ 339 w 629"/>
              <a:gd name="T25" fmla="*/ 200 h 517"/>
              <a:gd name="T26" fmla="*/ 315 w 629"/>
              <a:gd name="T27" fmla="*/ 176 h 517"/>
              <a:gd name="T28" fmla="*/ 290 w 629"/>
              <a:gd name="T29" fmla="*/ 200 h 517"/>
              <a:gd name="T30" fmla="*/ 290 w 629"/>
              <a:gd name="T31" fmla="*/ 36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9" h="517">
                <a:moveTo>
                  <a:pt x="0" y="517"/>
                </a:moveTo>
                <a:cubicBezTo>
                  <a:pt x="315" y="0"/>
                  <a:pt x="315" y="0"/>
                  <a:pt x="315" y="0"/>
                </a:cubicBezTo>
                <a:cubicBezTo>
                  <a:pt x="629" y="517"/>
                  <a:pt x="629" y="517"/>
                  <a:pt x="629" y="517"/>
                </a:cubicBezTo>
                <a:lnTo>
                  <a:pt x="0" y="517"/>
                </a:lnTo>
                <a:close/>
                <a:moveTo>
                  <a:pt x="315" y="408"/>
                </a:moveTo>
                <a:cubicBezTo>
                  <a:pt x="301" y="408"/>
                  <a:pt x="290" y="419"/>
                  <a:pt x="290" y="433"/>
                </a:cubicBezTo>
                <a:cubicBezTo>
                  <a:pt x="290" y="446"/>
                  <a:pt x="301" y="457"/>
                  <a:pt x="315" y="457"/>
                </a:cubicBezTo>
                <a:cubicBezTo>
                  <a:pt x="328" y="457"/>
                  <a:pt x="339" y="446"/>
                  <a:pt x="339" y="433"/>
                </a:cubicBezTo>
                <a:cubicBezTo>
                  <a:pt x="339" y="419"/>
                  <a:pt x="328" y="408"/>
                  <a:pt x="315" y="408"/>
                </a:cubicBezTo>
                <a:close/>
                <a:moveTo>
                  <a:pt x="290" y="367"/>
                </a:moveTo>
                <a:cubicBezTo>
                  <a:pt x="290" y="380"/>
                  <a:pt x="301" y="391"/>
                  <a:pt x="315" y="391"/>
                </a:cubicBezTo>
                <a:cubicBezTo>
                  <a:pt x="328" y="391"/>
                  <a:pt x="339" y="380"/>
                  <a:pt x="339" y="367"/>
                </a:cubicBezTo>
                <a:cubicBezTo>
                  <a:pt x="339" y="200"/>
                  <a:pt x="339" y="200"/>
                  <a:pt x="339" y="200"/>
                </a:cubicBezTo>
                <a:cubicBezTo>
                  <a:pt x="339" y="187"/>
                  <a:pt x="328" y="176"/>
                  <a:pt x="315" y="176"/>
                </a:cubicBezTo>
                <a:cubicBezTo>
                  <a:pt x="301" y="176"/>
                  <a:pt x="290" y="187"/>
                  <a:pt x="290" y="200"/>
                </a:cubicBezTo>
                <a:lnTo>
                  <a:pt x="290" y="367"/>
                </a:lnTo>
                <a:close/>
              </a:path>
            </a:pathLst>
          </a:custGeom>
          <a:noFill/>
          <a:ln w="19050" cap="rnd">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07408858"/>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val 2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9" name="Freeform 76"/>
          <p:cNvSpPr>
            <a:spLocks noEditPoints="1"/>
          </p:cNvSpPr>
          <p:nvPr/>
        </p:nvSpPr>
        <p:spPr bwMode="auto">
          <a:xfrm>
            <a:off x="3313649" y="4883887"/>
            <a:ext cx="494468" cy="654214"/>
          </a:xfrm>
          <a:custGeom>
            <a:avLst/>
            <a:gdLst>
              <a:gd name="T0" fmla="*/ 328 w 479"/>
              <a:gd name="T1" fmla="*/ 438 h 633"/>
              <a:gd name="T2" fmla="*/ 152 w 479"/>
              <a:gd name="T3" fmla="*/ 438 h 633"/>
              <a:gd name="T4" fmla="*/ 129 w 479"/>
              <a:gd name="T5" fmla="*/ 422 h 633"/>
              <a:gd name="T6" fmla="*/ 75 w 479"/>
              <a:gd name="T7" fmla="*/ 254 h 633"/>
              <a:gd name="T8" fmla="*/ 84 w 479"/>
              <a:gd name="T9" fmla="*/ 228 h 633"/>
              <a:gd name="T10" fmla="*/ 226 w 479"/>
              <a:gd name="T11" fmla="*/ 125 h 633"/>
              <a:gd name="T12" fmla="*/ 254 w 479"/>
              <a:gd name="T13" fmla="*/ 125 h 633"/>
              <a:gd name="T14" fmla="*/ 396 w 479"/>
              <a:gd name="T15" fmla="*/ 228 h 633"/>
              <a:gd name="T16" fmla="*/ 405 w 479"/>
              <a:gd name="T17" fmla="*/ 254 h 633"/>
              <a:gd name="T18" fmla="*/ 350 w 479"/>
              <a:gd name="T19" fmla="*/ 422 h 633"/>
              <a:gd name="T20" fmla="*/ 335 w 479"/>
              <a:gd name="T21" fmla="*/ 440 h 633"/>
              <a:gd name="T22" fmla="*/ 243 w 479"/>
              <a:gd name="T23" fmla="*/ 378 h 633"/>
              <a:gd name="T24" fmla="*/ 336 w 479"/>
              <a:gd name="T25" fmla="*/ 425 h 633"/>
              <a:gd name="T26" fmla="*/ 319 w 479"/>
              <a:gd name="T27" fmla="*/ 323 h 633"/>
              <a:gd name="T28" fmla="*/ 395 w 479"/>
              <a:gd name="T29" fmla="*/ 244 h 633"/>
              <a:gd name="T30" fmla="*/ 394 w 479"/>
              <a:gd name="T31" fmla="*/ 242 h 633"/>
              <a:gd name="T32" fmla="*/ 287 w 479"/>
              <a:gd name="T33" fmla="*/ 223 h 633"/>
              <a:gd name="T34" fmla="*/ 238 w 479"/>
              <a:gd name="T35" fmla="*/ 131 h 633"/>
              <a:gd name="T36" fmla="*/ 188 w 479"/>
              <a:gd name="T37" fmla="*/ 227 h 633"/>
              <a:gd name="T38" fmla="*/ 84 w 479"/>
              <a:gd name="T39" fmla="*/ 243 h 633"/>
              <a:gd name="T40" fmla="*/ 159 w 479"/>
              <a:gd name="T41" fmla="*/ 316 h 633"/>
              <a:gd name="T42" fmla="*/ 143 w 479"/>
              <a:gd name="T43" fmla="*/ 424 h 633"/>
              <a:gd name="T44" fmla="*/ 145 w 479"/>
              <a:gd name="T45" fmla="*/ 426 h 633"/>
              <a:gd name="T46" fmla="*/ 240 w 479"/>
              <a:gd name="T47" fmla="*/ 377 h 633"/>
              <a:gd name="T48" fmla="*/ 238 w 479"/>
              <a:gd name="T49" fmla="*/ 633 h 633"/>
              <a:gd name="T50" fmla="*/ 0 w 479"/>
              <a:gd name="T51" fmla="*/ 435 h 633"/>
              <a:gd name="T52" fmla="*/ 5 w 479"/>
              <a:gd name="T53" fmla="*/ 39 h 633"/>
              <a:gd name="T54" fmla="*/ 474 w 479"/>
              <a:gd name="T55" fmla="*/ 39 h 633"/>
              <a:gd name="T56" fmla="*/ 479 w 479"/>
              <a:gd name="T57" fmla="*/ 435 h 633"/>
              <a:gd name="T58" fmla="*/ 241 w 479"/>
              <a:gd name="T59" fmla="*/ 633 h 633"/>
              <a:gd name="T60" fmla="*/ 14 w 479"/>
              <a:gd name="T61" fmla="*/ 51 h 633"/>
              <a:gd name="T62" fmla="*/ 111 w 479"/>
              <a:gd name="T63" fmla="*/ 542 h 633"/>
              <a:gd name="T64" fmla="*/ 465 w 479"/>
              <a:gd name="T65" fmla="*/ 435 h 633"/>
              <a:gd name="T66" fmla="*/ 240 w 479"/>
              <a:gd name="T67" fmla="*/ 14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633">
                <a:moveTo>
                  <a:pt x="335" y="440"/>
                </a:moveTo>
                <a:cubicBezTo>
                  <a:pt x="332" y="440"/>
                  <a:pt x="330" y="439"/>
                  <a:pt x="328" y="438"/>
                </a:cubicBezTo>
                <a:cubicBezTo>
                  <a:pt x="240" y="392"/>
                  <a:pt x="240" y="392"/>
                  <a:pt x="240" y="392"/>
                </a:cubicBezTo>
                <a:cubicBezTo>
                  <a:pt x="152" y="438"/>
                  <a:pt x="152" y="438"/>
                  <a:pt x="152" y="438"/>
                </a:cubicBezTo>
                <a:cubicBezTo>
                  <a:pt x="147" y="441"/>
                  <a:pt x="140" y="440"/>
                  <a:pt x="136" y="437"/>
                </a:cubicBezTo>
                <a:cubicBezTo>
                  <a:pt x="131" y="433"/>
                  <a:pt x="128" y="428"/>
                  <a:pt x="129" y="422"/>
                </a:cubicBezTo>
                <a:cubicBezTo>
                  <a:pt x="146" y="324"/>
                  <a:pt x="146" y="324"/>
                  <a:pt x="146" y="324"/>
                </a:cubicBezTo>
                <a:cubicBezTo>
                  <a:pt x="75" y="254"/>
                  <a:pt x="75" y="254"/>
                  <a:pt x="75" y="254"/>
                </a:cubicBezTo>
                <a:cubicBezTo>
                  <a:pt x="71" y="250"/>
                  <a:pt x="69" y="244"/>
                  <a:pt x="71" y="239"/>
                </a:cubicBezTo>
                <a:cubicBezTo>
                  <a:pt x="73" y="233"/>
                  <a:pt x="78" y="229"/>
                  <a:pt x="84" y="228"/>
                </a:cubicBezTo>
                <a:cubicBezTo>
                  <a:pt x="182" y="214"/>
                  <a:pt x="182" y="214"/>
                  <a:pt x="182" y="214"/>
                </a:cubicBezTo>
                <a:cubicBezTo>
                  <a:pt x="226" y="125"/>
                  <a:pt x="226" y="125"/>
                  <a:pt x="226" y="125"/>
                </a:cubicBezTo>
                <a:cubicBezTo>
                  <a:pt x="228" y="119"/>
                  <a:pt x="234" y="116"/>
                  <a:pt x="240" y="116"/>
                </a:cubicBezTo>
                <a:cubicBezTo>
                  <a:pt x="246" y="116"/>
                  <a:pt x="251" y="119"/>
                  <a:pt x="254" y="125"/>
                </a:cubicBezTo>
                <a:cubicBezTo>
                  <a:pt x="298" y="214"/>
                  <a:pt x="298" y="214"/>
                  <a:pt x="298" y="214"/>
                </a:cubicBezTo>
                <a:cubicBezTo>
                  <a:pt x="396" y="228"/>
                  <a:pt x="396" y="228"/>
                  <a:pt x="396" y="228"/>
                </a:cubicBezTo>
                <a:cubicBezTo>
                  <a:pt x="402" y="229"/>
                  <a:pt x="407" y="233"/>
                  <a:pt x="408" y="239"/>
                </a:cubicBezTo>
                <a:cubicBezTo>
                  <a:pt x="410" y="244"/>
                  <a:pt x="409" y="250"/>
                  <a:pt x="405" y="254"/>
                </a:cubicBezTo>
                <a:cubicBezTo>
                  <a:pt x="333" y="324"/>
                  <a:pt x="333" y="324"/>
                  <a:pt x="333" y="324"/>
                </a:cubicBezTo>
                <a:cubicBezTo>
                  <a:pt x="350" y="422"/>
                  <a:pt x="350" y="422"/>
                  <a:pt x="350" y="422"/>
                </a:cubicBezTo>
                <a:cubicBezTo>
                  <a:pt x="351" y="427"/>
                  <a:pt x="349" y="433"/>
                  <a:pt x="344" y="437"/>
                </a:cubicBezTo>
                <a:cubicBezTo>
                  <a:pt x="341" y="439"/>
                  <a:pt x="338" y="440"/>
                  <a:pt x="335" y="440"/>
                </a:cubicBezTo>
                <a:close/>
                <a:moveTo>
                  <a:pt x="240" y="377"/>
                </a:moveTo>
                <a:cubicBezTo>
                  <a:pt x="241" y="377"/>
                  <a:pt x="242" y="377"/>
                  <a:pt x="243" y="378"/>
                </a:cubicBezTo>
                <a:cubicBezTo>
                  <a:pt x="334" y="426"/>
                  <a:pt x="334" y="426"/>
                  <a:pt x="334" y="426"/>
                </a:cubicBezTo>
                <a:cubicBezTo>
                  <a:pt x="335" y="426"/>
                  <a:pt x="335" y="426"/>
                  <a:pt x="336" y="425"/>
                </a:cubicBezTo>
                <a:cubicBezTo>
                  <a:pt x="336" y="425"/>
                  <a:pt x="336" y="425"/>
                  <a:pt x="336" y="424"/>
                </a:cubicBezTo>
                <a:cubicBezTo>
                  <a:pt x="319" y="323"/>
                  <a:pt x="319" y="323"/>
                  <a:pt x="319" y="323"/>
                </a:cubicBezTo>
                <a:cubicBezTo>
                  <a:pt x="319" y="320"/>
                  <a:pt x="319" y="318"/>
                  <a:pt x="321" y="316"/>
                </a:cubicBezTo>
                <a:cubicBezTo>
                  <a:pt x="395" y="244"/>
                  <a:pt x="395" y="244"/>
                  <a:pt x="395" y="244"/>
                </a:cubicBezTo>
                <a:cubicBezTo>
                  <a:pt x="395" y="244"/>
                  <a:pt x="395" y="243"/>
                  <a:pt x="395" y="243"/>
                </a:cubicBezTo>
                <a:cubicBezTo>
                  <a:pt x="395" y="242"/>
                  <a:pt x="394" y="242"/>
                  <a:pt x="394" y="242"/>
                </a:cubicBezTo>
                <a:cubicBezTo>
                  <a:pt x="292" y="227"/>
                  <a:pt x="292" y="227"/>
                  <a:pt x="292" y="227"/>
                </a:cubicBezTo>
                <a:cubicBezTo>
                  <a:pt x="290" y="227"/>
                  <a:pt x="288" y="225"/>
                  <a:pt x="287" y="223"/>
                </a:cubicBezTo>
                <a:cubicBezTo>
                  <a:pt x="241" y="131"/>
                  <a:pt x="241" y="131"/>
                  <a:pt x="241" y="131"/>
                </a:cubicBezTo>
                <a:cubicBezTo>
                  <a:pt x="241" y="130"/>
                  <a:pt x="239" y="130"/>
                  <a:pt x="238" y="131"/>
                </a:cubicBezTo>
                <a:cubicBezTo>
                  <a:pt x="193" y="223"/>
                  <a:pt x="193" y="223"/>
                  <a:pt x="193" y="223"/>
                </a:cubicBezTo>
                <a:cubicBezTo>
                  <a:pt x="192" y="225"/>
                  <a:pt x="190" y="227"/>
                  <a:pt x="188" y="227"/>
                </a:cubicBezTo>
                <a:cubicBezTo>
                  <a:pt x="86" y="242"/>
                  <a:pt x="86" y="242"/>
                  <a:pt x="86" y="242"/>
                </a:cubicBezTo>
                <a:cubicBezTo>
                  <a:pt x="85" y="242"/>
                  <a:pt x="85" y="242"/>
                  <a:pt x="84" y="243"/>
                </a:cubicBezTo>
                <a:cubicBezTo>
                  <a:pt x="84" y="243"/>
                  <a:pt x="84" y="244"/>
                  <a:pt x="85" y="244"/>
                </a:cubicBezTo>
                <a:cubicBezTo>
                  <a:pt x="159" y="316"/>
                  <a:pt x="159" y="316"/>
                  <a:pt x="159" y="316"/>
                </a:cubicBezTo>
                <a:cubicBezTo>
                  <a:pt x="160" y="318"/>
                  <a:pt x="161" y="320"/>
                  <a:pt x="161" y="323"/>
                </a:cubicBezTo>
                <a:cubicBezTo>
                  <a:pt x="143" y="424"/>
                  <a:pt x="143" y="424"/>
                  <a:pt x="143" y="424"/>
                </a:cubicBezTo>
                <a:cubicBezTo>
                  <a:pt x="143" y="425"/>
                  <a:pt x="143" y="425"/>
                  <a:pt x="144" y="425"/>
                </a:cubicBezTo>
                <a:cubicBezTo>
                  <a:pt x="144" y="426"/>
                  <a:pt x="145" y="426"/>
                  <a:pt x="145" y="426"/>
                </a:cubicBezTo>
                <a:cubicBezTo>
                  <a:pt x="236" y="378"/>
                  <a:pt x="236" y="378"/>
                  <a:pt x="236" y="378"/>
                </a:cubicBezTo>
                <a:cubicBezTo>
                  <a:pt x="238" y="377"/>
                  <a:pt x="239" y="377"/>
                  <a:pt x="240" y="377"/>
                </a:cubicBezTo>
                <a:close/>
                <a:moveTo>
                  <a:pt x="240" y="633"/>
                </a:moveTo>
                <a:cubicBezTo>
                  <a:pt x="239" y="633"/>
                  <a:pt x="239" y="633"/>
                  <a:pt x="238" y="633"/>
                </a:cubicBezTo>
                <a:cubicBezTo>
                  <a:pt x="215" y="628"/>
                  <a:pt x="155" y="593"/>
                  <a:pt x="103" y="553"/>
                </a:cubicBezTo>
                <a:cubicBezTo>
                  <a:pt x="14" y="486"/>
                  <a:pt x="0" y="450"/>
                  <a:pt x="0" y="435"/>
                </a:cubicBezTo>
                <a:cubicBezTo>
                  <a:pt x="0" y="46"/>
                  <a:pt x="0" y="46"/>
                  <a:pt x="0" y="46"/>
                </a:cubicBezTo>
                <a:cubicBezTo>
                  <a:pt x="0" y="43"/>
                  <a:pt x="2" y="40"/>
                  <a:pt x="5" y="39"/>
                </a:cubicBezTo>
                <a:cubicBezTo>
                  <a:pt x="92" y="13"/>
                  <a:pt x="168" y="0"/>
                  <a:pt x="240" y="0"/>
                </a:cubicBezTo>
                <a:cubicBezTo>
                  <a:pt x="327" y="0"/>
                  <a:pt x="415" y="21"/>
                  <a:pt x="474" y="39"/>
                </a:cubicBezTo>
                <a:cubicBezTo>
                  <a:pt x="477" y="40"/>
                  <a:pt x="479" y="43"/>
                  <a:pt x="479" y="46"/>
                </a:cubicBezTo>
                <a:cubicBezTo>
                  <a:pt x="479" y="435"/>
                  <a:pt x="479" y="435"/>
                  <a:pt x="479" y="435"/>
                </a:cubicBezTo>
                <a:cubicBezTo>
                  <a:pt x="479" y="477"/>
                  <a:pt x="422" y="526"/>
                  <a:pt x="374" y="560"/>
                </a:cubicBezTo>
                <a:cubicBezTo>
                  <a:pt x="321" y="598"/>
                  <a:pt x="261" y="629"/>
                  <a:pt x="241" y="633"/>
                </a:cubicBezTo>
                <a:cubicBezTo>
                  <a:pt x="241" y="633"/>
                  <a:pt x="240" y="633"/>
                  <a:pt x="240" y="633"/>
                </a:cubicBezTo>
                <a:close/>
                <a:moveTo>
                  <a:pt x="14" y="51"/>
                </a:moveTo>
                <a:cubicBezTo>
                  <a:pt x="14" y="435"/>
                  <a:pt x="14" y="435"/>
                  <a:pt x="14" y="435"/>
                </a:cubicBezTo>
                <a:cubicBezTo>
                  <a:pt x="14" y="456"/>
                  <a:pt x="51" y="496"/>
                  <a:pt x="111" y="542"/>
                </a:cubicBezTo>
                <a:cubicBezTo>
                  <a:pt x="166" y="583"/>
                  <a:pt x="220" y="614"/>
                  <a:pt x="240" y="619"/>
                </a:cubicBezTo>
                <a:cubicBezTo>
                  <a:pt x="281" y="609"/>
                  <a:pt x="465" y="499"/>
                  <a:pt x="465" y="435"/>
                </a:cubicBezTo>
                <a:cubicBezTo>
                  <a:pt x="465" y="51"/>
                  <a:pt x="465" y="51"/>
                  <a:pt x="465" y="51"/>
                </a:cubicBezTo>
                <a:cubicBezTo>
                  <a:pt x="407" y="34"/>
                  <a:pt x="323" y="14"/>
                  <a:pt x="240" y="14"/>
                </a:cubicBezTo>
                <a:cubicBezTo>
                  <a:pt x="171" y="14"/>
                  <a:pt x="97" y="26"/>
                  <a:pt x="14" y="5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7"/>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6" name="Freeform 88"/>
          <p:cNvSpPr>
            <a:spLocks noEditPoints="1"/>
          </p:cNvSpPr>
          <p:nvPr/>
        </p:nvSpPr>
        <p:spPr bwMode="auto">
          <a:xfrm>
            <a:off x="4945317" y="1864089"/>
            <a:ext cx="680752" cy="367681"/>
          </a:xfrm>
          <a:custGeom>
            <a:avLst/>
            <a:gdLst>
              <a:gd name="T0" fmla="*/ 658 w 658"/>
              <a:gd name="T1" fmla="*/ 7 h 356"/>
              <a:gd name="T2" fmla="*/ 651 w 658"/>
              <a:gd name="T3" fmla="*/ 0 h 356"/>
              <a:gd name="T4" fmla="*/ 126 w 658"/>
              <a:gd name="T5" fmla="*/ 0 h 356"/>
              <a:gd name="T6" fmla="*/ 119 w 658"/>
              <a:gd name="T7" fmla="*/ 7 h 356"/>
              <a:gd name="T8" fmla="*/ 119 w 658"/>
              <a:gd name="T9" fmla="*/ 23 h 356"/>
              <a:gd name="T10" fmla="*/ 7 w 658"/>
              <a:gd name="T11" fmla="*/ 23 h 356"/>
              <a:gd name="T12" fmla="*/ 0 w 658"/>
              <a:gd name="T13" fmla="*/ 30 h 356"/>
              <a:gd name="T14" fmla="*/ 87 w 658"/>
              <a:gd name="T15" fmla="*/ 116 h 356"/>
              <a:gd name="T16" fmla="*/ 119 w 658"/>
              <a:gd name="T17" fmla="*/ 116 h 356"/>
              <a:gd name="T18" fmla="*/ 119 w 658"/>
              <a:gd name="T19" fmla="*/ 136 h 356"/>
              <a:gd name="T20" fmla="*/ 126 w 658"/>
              <a:gd name="T21" fmla="*/ 143 h 356"/>
              <a:gd name="T22" fmla="*/ 249 w 658"/>
              <a:gd name="T23" fmla="*/ 143 h 356"/>
              <a:gd name="T24" fmla="*/ 126 w 658"/>
              <a:gd name="T25" fmla="*/ 259 h 356"/>
              <a:gd name="T26" fmla="*/ 119 w 658"/>
              <a:gd name="T27" fmla="*/ 266 h 356"/>
              <a:gd name="T28" fmla="*/ 119 w 658"/>
              <a:gd name="T29" fmla="*/ 349 h 356"/>
              <a:gd name="T30" fmla="*/ 126 w 658"/>
              <a:gd name="T31" fmla="*/ 356 h 356"/>
              <a:gd name="T32" fmla="*/ 236 w 658"/>
              <a:gd name="T33" fmla="*/ 356 h 356"/>
              <a:gd name="T34" fmla="*/ 243 w 658"/>
              <a:gd name="T35" fmla="*/ 352 h 356"/>
              <a:gd name="T36" fmla="*/ 349 w 658"/>
              <a:gd name="T37" fmla="*/ 291 h 356"/>
              <a:gd name="T38" fmla="*/ 455 w 658"/>
              <a:gd name="T39" fmla="*/ 352 h 356"/>
              <a:gd name="T40" fmla="*/ 461 w 658"/>
              <a:gd name="T41" fmla="*/ 356 h 356"/>
              <a:gd name="T42" fmla="*/ 578 w 658"/>
              <a:gd name="T43" fmla="*/ 356 h 356"/>
              <a:gd name="T44" fmla="*/ 585 w 658"/>
              <a:gd name="T45" fmla="*/ 349 h 356"/>
              <a:gd name="T46" fmla="*/ 585 w 658"/>
              <a:gd name="T47" fmla="*/ 266 h 356"/>
              <a:gd name="T48" fmla="*/ 578 w 658"/>
              <a:gd name="T49" fmla="*/ 259 h 356"/>
              <a:gd name="T50" fmla="*/ 455 w 658"/>
              <a:gd name="T51" fmla="*/ 143 h 356"/>
              <a:gd name="T52" fmla="*/ 521 w 658"/>
              <a:gd name="T53" fmla="*/ 143 h 356"/>
              <a:gd name="T54" fmla="*/ 658 w 658"/>
              <a:gd name="T55" fmla="*/ 7 h 356"/>
              <a:gd name="T56" fmla="*/ 87 w 658"/>
              <a:gd name="T57" fmla="*/ 102 h 356"/>
              <a:gd name="T58" fmla="*/ 15 w 658"/>
              <a:gd name="T59" fmla="*/ 37 h 356"/>
              <a:gd name="T60" fmla="*/ 119 w 658"/>
              <a:gd name="T61" fmla="*/ 37 h 356"/>
              <a:gd name="T62" fmla="*/ 119 w 658"/>
              <a:gd name="T63" fmla="*/ 102 h 356"/>
              <a:gd name="T64" fmla="*/ 87 w 658"/>
              <a:gd name="T65" fmla="*/ 102 h 356"/>
              <a:gd name="T66" fmla="*/ 133 w 658"/>
              <a:gd name="T67" fmla="*/ 14 h 356"/>
              <a:gd name="T68" fmla="*/ 643 w 658"/>
              <a:gd name="T69" fmla="*/ 14 h 356"/>
              <a:gd name="T70" fmla="*/ 521 w 658"/>
              <a:gd name="T71" fmla="*/ 129 h 356"/>
              <a:gd name="T72" fmla="*/ 133 w 658"/>
              <a:gd name="T73" fmla="*/ 129 h 356"/>
              <a:gd name="T74" fmla="*/ 133 w 658"/>
              <a:gd name="T75" fmla="*/ 14 h 356"/>
              <a:gd name="T76" fmla="*/ 571 w 658"/>
              <a:gd name="T77" fmla="*/ 273 h 356"/>
              <a:gd name="T78" fmla="*/ 571 w 658"/>
              <a:gd name="T79" fmla="*/ 342 h 356"/>
              <a:gd name="T80" fmla="*/ 465 w 658"/>
              <a:gd name="T81" fmla="*/ 342 h 356"/>
              <a:gd name="T82" fmla="*/ 349 w 658"/>
              <a:gd name="T83" fmla="*/ 277 h 356"/>
              <a:gd name="T84" fmla="*/ 233 w 658"/>
              <a:gd name="T85" fmla="*/ 342 h 356"/>
              <a:gd name="T86" fmla="*/ 133 w 658"/>
              <a:gd name="T87" fmla="*/ 342 h 356"/>
              <a:gd name="T88" fmla="*/ 133 w 658"/>
              <a:gd name="T89" fmla="*/ 273 h 356"/>
              <a:gd name="T90" fmla="*/ 263 w 658"/>
              <a:gd name="T91" fmla="*/ 143 h 356"/>
              <a:gd name="T92" fmla="*/ 441 w 658"/>
              <a:gd name="T93" fmla="*/ 143 h 356"/>
              <a:gd name="T94" fmla="*/ 571 w 658"/>
              <a:gd name="T95" fmla="*/ 2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8" h="356">
                <a:moveTo>
                  <a:pt x="658" y="7"/>
                </a:moveTo>
                <a:cubicBezTo>
                  <a:pt x="658" y="3"/>
                  <a:pt x="654" y="0"/>
                  <a:pt x="651" y="0"/>
                </a:cubicBezTo>
                <a:cubicBezTo>
                  <a:pt x="126" y="0"/>
                  <a:pt x="126" y="0"/>
                  <a:pt x="126" y="0"/>
                </a:cubicBezTo>
                <a:cubicBezTo>
                  <a:pt x="122" y="0"/>
                  <a:pt x="119" y="3"/>
                  <a:pt x="119" y="7"/>
                </a:cubicBezTo>
                <a:cubicBezTo>
                  <a:pt x="119" y="23"/>
                  <a:pt x="119" y="23"/>
                  <a:pt x="119" y="23"/>
                </a:cubicBezTo>
                <a:cubicBezTo>
                  <a:pt x="7" y="23"/>
                  <a:pt x="7" y="23"/>
                  <a:pt x="7" y="23"/>
                </a:cubicBezTo>
                <a:cubicBezTo>
                  <a:pt x="3" y="23"/>
                  <a:pt x="0" y="26"/>
                  <a:pt x="0" y="30"/>
                </a:cubicBezTo>
                <a:cubicBezTo>
                  <a:pt x="0" y="78"/>
                  <a:pt x="39" y="116"/>
                  <a:pt x="87" y="116"/>
                </a:cubicBezTo>
                <a:cubicBezTo>
                  <a:pt x="119" y="116"/>
                  <a:pt x="119" y="116"/>
                  <a:pt x="119" y="116"/>
                </a:cubicBezTo>
                <a:cubicBezTo>
                  <a:pt x="119" y="136"/>
                  <a:pt x="119" y="136"/>
                  <a:pt x="119" y="136"/>
                </a:cubicBezTo>
                <a:cubicBezTo>
                  <a:pt x="119" y="140"/>
                  <a:pt x="122" y="143"/>
                  <a:pt x="126" y="143"/>
                </a:cubicBezTo>
                <a:cubicBezTo>
                  <a:pt x="249" y="143"/>
                  <a:pt x="249" y="143"/>
                  <a:pt x="249" y="143"/>
                </a:cubicBezTo>
                <a:cubicBezTo>
                  <a:pt x="245" y="208"/>
                  <a:pt x="191" y="259"/>
                  <a:pt x="126" y="259"/>
                </a:cubicBezTo>
                <a:cubicBezTo>
                  <a:pt x="122" y="259"/>
                  <a:pt x="119" y="262"/>
                  <a:pt x="119" y="266"/>
                </a:cubicBezTo>
                <a:cubicBezTo>
                  <a:pt x="119" y="349"/>
                  <a:pt x="119" y="349"/>
                  <a:pt x="119" y="349"/>
                </a:cubicBezTo>
                <a:cubicBezTo>
                  <a:pt x="119" y="353"/>
                  <a:pt x="122" y="356"/>
                  <a:pt x="126" y="356"/>
                </a:cubicBezTo>
                <a:cubicBezTo>
                  <a:pt x="236" y="356"/>
                  <a:pt x="236" y="356"/>
                  <a:pt x="236" y="356"/>
                </a:cubicBezTo>
                <a:cubicBezTo>
                  <a:pt x="239" y="356"/>
                  <a:pt x="241" y="355"/>
                  <a:pt x="243" y="352"/>
                </a:cubicBezTo>
                <a:cubicBezTo>
                  <a:pt x="264" y="314"/>
                  <a:pt x="305" y="291"/>
                  <a:pt x="349" y="291"/>
                </a:cubicBezTo>
                <a:cubicBezTo>
                  <a:pt x="393" y="291"/>
                  <a:pt x="433" y="314"/>
                  <a:pt x="455" y="352"/>
                </a:cubicBezTo>
                <a:cubicBezTo>
                  <a:pt x="457" y="355"/>
                  <a:pt x="459" y="356"/>
                  <a:pt x="461" y="356"/>
                </a:cubicBezTo>
                <a:cubicBezTo>
                  <a:pt x="578" y="356"/>
                  <a:pt x="578" y="356"/>
                  <a:pt x="578" y="356"/>
                </a:cubicBezTo>
                <a:cubicBezTo>
                  <a:pt x="581" y="356"/>
                  <a:pt x="585" y="353"/>
                  <a:pt x="585" y="349"/>
                </a:cubicBezTo>
                <a:cubicBezTo>
                  <a:pt x="585" y="266"/>
                  <a:pt x="585" y="266"/>
                  <a:pt x="585" y="266"/>
                </a:cubicBezTo>
                <a:cubicBezTo>
                  <a:pt x="585" y="262"/>
                  <a:pt x="581" y="259"/>
                  <a:pt x="578" y="259"/>
                </a:cubicBezTo>
                <a:cubicBezTo>
                  <a:pt x="512" y="259"/>
                  <a:pt x="459" y="208"/>
                  <a:pt x="455" y="143"/>
                </a:cubicBezTo>
                <a:cubicBezTo>
                  <a:pt x="521" y="143"/>
                  <a:pt x="521" y="143"/>
                  <a:pt x="521" y="143"/>
                </a:cubicBezTo>
                <a:cubicBezTo>
                  <a:pt x="596" y="143"/>
                  <a:pt x="658" y="82"/>
                  <a:pt x="658" y="7"/>
                </a:cubicBezTo>
                <a:close/>
                <a:moveTo>
                  <a:pt x="87" y="102"/>
                </a:moveTo>
                <a:cubicBezTo>
                  <a:pt x="49" y="102"/>
                  <a:pt x="18" y="74"/>
                  <a:pt x="15" y="37"/>
                </a:cubicBezTo>
                <a:cubicBezTo>
                  <a:pt x="119" y="37"/>
                  <a:pt x="119" y="37"/>
                  <a:pt x="119" y="37"/>
                </a:cubicBezTo>
                <a:cubicBezTo>
                  <a:pt x="119" y="102"/>
                  <a:pt x="119" y="102"/>
                  <a:pt x="119" y="102"/>
                </a:cubicBezTo>
                <a:lnTo>
                  <a:pt x="87" y="102"/>
                </a:lnTo>
                <a:close/>
                <a:moveTo>
                  <a:pt x="133" y="14"/>
                </a:moveTo>
                <a:cubicBezTo>
                  <a:pt x="643" y="14"/>
                  <a:pt x="643" y="14"/>
                  <a:pt x="643" y="14"/>
                </a:cubicBezTo>
                <a:cubicBezTo>
                  <a:pt x="640" y="78"/>
                  <a:pt x="586" y="129"/>
                  <a:pt x="521" y="129"/>
                </a:cubicBezTo>
                <a:cubicBezTo>
                  <a:pt x="133" y="129"/>
                  <a:pt x="133" y="129"/>
                  <a:pt x="133" y="129"/>
                </a:cubicBezTo>
                <a:lnTo>
                  <a:pt x="133" y="14"/>
                </a:lnTo>
                <a:close/>
                <a:moveTo>
                  <a:pt x="571" y="273"/>
                </a:moveTo>
                <a:cubicBezTo>
                  <a:pt x="571" y="342"/>
                  <a:pt x="571" y="342"/>
                  <a:pt x="571" y="342"/>
                </a:cubicBezTo>
                <a:cubicBezTo>
                  <a:pt x="465" y="342"/>
                  <a:pt x="465" y="342"/>
                  <a:pt x="465" y="342"/>
                </a:cubicBezTo>
                <a:cubicBezTo>
                  <a:pt x="441" y="302"/>
                  <a:pt x="396" y="277"/>
                  <a:pt x="349" y="277"/>
                </a:cubicBezTo>
                <a:cubicBezTo>
                  <a:pt x="302" y="277"/>
                  <a:pt x="257" y="302"/>
                  <a:pt x="233" y="342"/>
                </a:cubicBezTo>
                <a:cubicBezTo>
                  <a:pt x="133" y="342"/>
                  <a:pt x="133" y="342"/>
                  <a:pt x="133" y="342"/>
                </a:cubicBezTo>
                <a:cubicBezTo>
                  <a:pt x="133" y="273"/>
                  <a:pt x="133" y="273"/>
                  <a:pt x="133" y="273"/>
                </a:cubicBezTo>
                <a:cubicBezTo>
                  <a:pt x="203" y="269"/>
                  <a:pt x="259" y="213"/>
                  <a:pt x="263" y="143"/>
                </a:cubicBezTo>
                <a:cubicBezTo>
                  <a:pt x="441" y="143"/>
                  <a:pt x="441" y="143"/>
                  <a:pt x="441" y="143"/>
                </a:cubicBezTo>
                <a:cubicBezTo>
                  <a:pt x="445" y="213"/>
                  <a:pt x="501" y="269"/>
                  <a:pt x="571" y="2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Oval 31"/>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7" name="Freeform 89"/>
          <p:cNvSpPr>
            <a:spLocks noEditPoints="1"/>
          </p:cNvSpPr>
          <p:nvPr/>
        </p:nvSpPr>
        <p:spPr bwMode="auto">
          <a:xfrm>
            <a:off x="8414592" y="4864272"/>
            <a:ext cx="598202" cy="608062"/>
          </a:xfrm>
          <a:custGeom>
            <a:avLst/>
            <a:gdLst>
              <a:gd name="T0" fmla="*/ 482 w 580"/>
              <a:gd name="T1" fmla="*/ 395 h 589"/>
              <a:gd name="T2" fmla="*/ 399 w 580"/>
              <a:gd name="T3" fmla="*/ 442 h 589"/>
              <a:gd name="T4" fmla="*/ 186 w 580"/>
              <a:gd name="T5" fmla="*/ 333 h 589"/>
              <a:gd name="T6" fmla="*/ 194 w 580"/>
              <a:gd name="T7" fmla="*/ 295 h 589"/>
              <a:gd name="T8" fmla="*/ 186 w 580"/>
              <a:gd name="T9" fmla="*/ 257 h 589"/>
              <a:gd name="T10" fmla="*/ 399 w 580"/>
              <a:gd name="T11" fmla="*/ 147 h 589"/>
              <a:gd name="T12" fmla="*/ 482 w 580"/>
              <a:gd name="T13" fmla="*/ 194 h 589"/>
              <a:gd name="T14" fmla="*/ 580 w 580"/>
              <a:gd name="T15" fmla="*/ 97 h 589"/>
              <a:gd name="T16" fmla="*/ 482 w 580"/>
              <a:gd name="T17" fmla="*/ 0 h 589"/>
              <a:gd name="T18" fmla="*/ 385 w 580"/>
              <a:gd name="T19" fmla="*/ 97 h 589"/>
              <a:gd name="T20" fmla="*/ 393 w 580"/>
              <a:gd name="T21" fmla="*/ 135 h 589"/>
              <a:gd name="T22" fmla="*/ 180 w 580"/>
              <a:gd name="T23" fmla="*/ 244 h 589"/>
              <a:gd name="T24" fmla="*/ 97 w 580"/>
              <a:gd name="T25" fmla="*/ 197 h 589"/>
              <a:gd name="T26" fmla="*/ 0 w 580"/>
              <a:gd name="T27" fmla="*/ 295 h 589"/>
              <a:gd name="T28" fmla="*/ 97 w 580"/>
              <a:gd name="T29" fmla="*/ 392 h 589"/>
              <a:gd name="T30" fmla="*/ 180 w 580"/>
              <a:gd name="T31" fmla="*/ 345 h 589"/>
              <a:gd name="T32" fmla="*/ 393 w 580"/>
              <a:gd name="T33" fmla="*/ 454 h 589"/>
              <a:gd name="T34" fmla="*/ 385 w 580"/>
              <a:gd name="T35" fmla="*/ 492 h 589"/>
              <a:gd name="T36" fmla="*/ 482 w 580"/>
              <a:gd name="T37" fmla="*/ 589 h 589"/>
              <a:gd name="T38" fmla="*/ 580 w 580"/>
              <a:gd name="T39" fmla="*/ 492 h 589"/>
              <a:gd name="T40" fmla="*/ 482 w 580"/>
              <a:gd name="T41" fmla="*/ 395 h 589"/>
              <a:gd name="T42" fmla="*/ 482 w 580"/>
              <a:gd name="T43" fmla="*/ 14 h 589"/>
              <a:gd name="T44" fmla="*/ 566 w 580"/>
              <a:gd name="T45" fmla="*/ 97 h 589"/>
              <a:gd name="T46" fmla="*/ 482 w 580"/>
              <a:gd name="T47" fmla="*/ 180 h 589"/>
              <a:gd name="T48" fmla="*/ 399 w 580"/>
              <a:gd name="T49" fmla="*/ 97 h 589"/>
              <a:gd name="T50" fmla="*/ 482 w 580"/>
              <a:gd name="T51" fmla="*/ 14 h 589"/>
              <a:gd name="T52" fmla="*/ 97 w 580"/>
              <a:gd name="T53" fmla="*/ 378 h 589"/>
              <a:gd name="T54" fmla="*/ 14 w 580"/>
              <a:gd name="T55" fmla="*/ 295 h 589"/>
              <a:gd name="T56" fmla="*/ 97 w 580"/>
              <a:gd name="T57" fmla="*/ 211 h 589"/>
              <a:gd name="T58" fmla="*/ 180 w 580"/>
              <a:gd name="T59" fmla="*/ 295 h 589"/>
              <a:gd name="T60" fmla="*/ 97 w 580"/>
              <a:gd name="T61" fmla="*/ 378 h 589"/>
              <a:gd name="T62" fmla="*/ 482 w 580"/>
              <a:gd name="T63" fmla="*/ 575 h 589"/>
              <a:gd name="T64" fmla="*/ 399 w 580"/>
              <a:gd name="T65" fmla="*/ 492 h 589"/>
              <a:gd name="T66" fmla="*/ 482 w 580"/>
              <a:gd name="T67" fmla="*/ 409 h 589"/>
              <a:gd name="T68" fmla="*/ 566 w 580"/>
              <a:gd name="T69" fmla="*/ 492 h 589"/>
              <a:gd name="T70" fmla="*/ 482 w 580"/>
              <a:gd name="T71" fmla="*/ 575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0" h="589">
                <a:moveTo>
                  <a:pt x="482" y="395"/>
                </a:moveTo>
                <a:cubicBezTo>
                  <a:pt x="447" y="395"/>
                  <a:pt x="416" y="414"/>
                  <a:pt x="399" y="442"/>
                </a:cubicBezTo>
                <a:cubicBezTo>
                  <a:pt x="186" y="333"/>
                  <a:pt x="186" y="333"/>
                  <a:pt x="186" y="333"/>
                </a:cubicBezTo>
                <a:cubicBezTo>
                  <a:pt x="191" y="321"/>
                  <a:pt x="194" y="308"/>
                  <a:pt x="194" y="295"/>
                </a:cubicBezTo>
                <a:cubicBezTo>
                  <a:pt x="194" y="281"/>
                  <a:pt x="191" y="268"/>
                  <a:pt x="186" y="257"/>
                </a:cubicBezTo>
                <a:cubicBezTo>
                  <a:pt x="399" y="147"/>
                  <a:pt x="399" y="147"/>
                  <a:pt x="399" y="147"/>
                </a:cubicBezTo>
                <a:cubicBezTo>
                  <a:pt x="416" y="175"/>
                  <a:pt x="447" y="194"/>
                  <a:pt x="482" y="194"/>
                </a:cubicBezTo>
                <a:cubicBezTo>
                  <a:pt x="536" y="194"/>
                  <a:pt x="580" y="150"/>
                  <a:pt x="580" y="97"/>
                </a:cubicBezTo>
                <a:cubicBezTo>
                  <a:pt x="580" y="43"/>
                  <a:pt x="536" y="0"/>
                  <a:pt x="482" y="0"/>
                </a:cubicBezTo>
                <a:cubicBezTo>
                  <a:pt x="429" y="0"/>
                  <a:pt x="385" y="43"/>
                  <a:pt x="385" y="97"/>
                </a:cubicBezTo>
                <a:cubicBezTo>
                  <a:pt x="385" y="110"/>
                  <a:pt x="388" y="123"/>
                  <a:pt x="393" y="135"/>
                </a:cubicBezTo>
                <a:cubicBezTo>
                  <a:pt x="180" y="244"/>
                  <a:pt x="180" y="244"/>
                  <a:pt x="180" y="244"/>
                </a:cubicBezTo>
                <a:cubicBezTo>
                  <a:pt x="163" y="216"/>
                  <a:pt x="132" y="197"/>
                  <a:pt x="97" y="197"/>
                </a:cubicBezTo>
                <a:cubicBezTo>
                  <a:pt x="43" y="197"/>
                  <a:pt x="0" y="241"/>
                  <a:pt x="0" y="295"/>
                </a:cubicBezTo>
                <a:cubicBezTo>
                  <a:pt x="0" y="348"/>
                  <a:pt x="43" y="392"/>
                  <a:pt x="97" y="392"/>
                </a:cubicBezTo>
                <a:cubicBezTo>
                  <a:pt x="132" y="392"/>
                  <a:pt x="163" y="373"/>
                  <a:pt x="180" y="345"/>
                </a:cubicBezTo>
                <a:cubicBezTo>
                  <a:pt x="393" y="454"/>
                  <a:pt x="393" y="454"/>
                  <a:pt x="393" y="454"/>
                </a:cubicBezTo>
                <a:cubicBezTo>
                  <a:pt x="388" y="466"/>
                  <a:pt x="385" y="479"/>
                  <a:pt x="385" y="492"/>
                </a:cubicBezTo>
                <a:cubicBezTo>
                  <a:pt x="385" y="546"/>
                  <a:pt x="429" y="589"/>
                  <a:pt x="482" y="589"/>
                </a:cubicBezTo>
                <a:cubicBezTo>
                  <a:pt x="536" y="589"/>
                  <a:pt x="580" y="546"/>
                  <a:pt x="580" y="492"/>
                </a:cubicBezTo>
                <a:cubicBezTo>
                  <a:pt x="580" y="439"/>
                  <a:pt x="536" y="395"/>
                  <a:pt x="482" y="395"/>
                </a:cubicBezTo>
                <a:close/>
                <a:moveTo>
                  <a:pt x="482" y="14"/>
                </a:moveTo>
                <a:cubicBezTo>
                  <a:pt x="528" y="14"/>
                  <a:pt x="566" y="51"/>
                  <a:pt x="566" y="97"/>
                </a:cubicBezTo>
                <a:cubicBezTo>
                  <a:pt x="566" y="143"/>
                  <a:pt x="528" y="180"/>
                  <a:pt x="482" y="180"/>
                </a:cubicBezTo>
                <a:cubicBezTo>
                  <a:pt x="436" y="180"/>
                  <a:pt x="399" y="143"/>
                  <a:pt x="399" y="97"/>
                </a:cubicBezTo>
                <a:cubicBezTo>
                  <a:pt x="399" y="51"/>
                  <a:pt x="436" y="14"/>
                  <a:pt x="482" y="14"/>
                </a:cubicBezTo>
                <a:close/>
                <a:moveTo>
                  <a:pt x="97" y="378"/>
                </a:moveTo>
                <a:cubicBezTo>
                  <a:pt x="51" y="378"/>
                  <a:pt x="14" y="341"/>
                  <a:pt x="14" y="295"/>
                </a:cubicBezTo>
                <a:cubicBezTo>
                  <a:pt x="14" y="249"/>
                  <a:pt x="51" y="211"/>
                  <a:pt x="97" y="211"/>
                </a:cubicBezTo>
                <a:cubicBezTo>
                  <a:pt x="143" y="211"/>
                  <a:pt x="180" y="249"/>
                  <a:pt x="180" y="295"/>
                </a:cubicBezTo>
                <a:cubicBezTo>
                  <a:pt x="180" y="341"/>
                  <a:pt x="143" y="378"/>
                  <a:pt x="97" y="378"/>
                </a:cubicBezTo>
                <a:close/>
                <a:moveTo>
                  <a:pt x="482" y="575"/>
                </a:moveTo>
                <a:cubicBezTo>
                  <a:pt x="436" y="575"/>
                  <a:pt x="399" y="538"/>
                  <a:pt x="399" y="492"/>
                </a:cubicBezTo>
                <a:cubicBezTo>
                  <a:pt x="399" y="446"/>
                  <a:pt x="436" y="409"/>
                  <a:pt x="482" y="409"/>
                </a:cubicBezTo>
                <a:cubicBezTo>
                  <a:pt x="528" y="409"/>
                  <a:pt x="566" y="446"/>
                  <a:pt x="566" y="492"/>
                </a:cubicBezTo>
                <a:cubicBezTo>
                  <a:pt x="566" y="538"/>
                  <a:pt x="528" y="575"/>
                  <a:pt x="482" y="5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9"/>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9" name="Freeform 91"/>
          <p:cNvSpPr>
            <a:spLocks noEditPoints="1"/>
          </p:cNvSpPr>
          <p:nvPr/>
        </p:nvSpPr>
        <p:spPr bwMode="auto">
          <a:xfrm>
            <a:off x="4993778" y="3315066"/>
            <a:ext cx="581524" cy="585523"/>
          </a:xfrm>
          <a:custGeom>
            <a:avLst/>
            <a:gdLst>
              <a:gd name="T0" fmla="*/ 560 w 563"/>
              <a:gd name="T1" fmla="*/ 276 h 567"/>
              <a:gd name="T2" fmla="*/ 512 w 563"/>
              <a:gd name="T3" fmla="*/ 229 h 567"/>
              <a:gd name="T4" fmla="*/ 512 w 563"/>
              <a:gd name="T5" fmla="*/ 229 h 567"/>
              <a:gd name="T6" fmla="*/ 464 w 563"/>
              <a:gd name="T7" fmla="*/ 180 h 567"/>
              <a:gd name="T8" fmla="*/ 464 w 563"/>
              <a:gd name="T9" fmla="*/ 36 h 567"/>
              <a:gd name="T10" fmla="*/ 457 w 563"/>
              <a:gd name="T11" fmla="*/ 29 h 567"/>
              <a:gd name="T12" fmla="*/ 385 w 563"/>
              <a:gd name="T13" fmla="*/ 29 h 567"/>
              <a:gd name="T14" fmla="*/ 378 w 563"/>
              <a:gd name="T15" fmla="*/ 36 h 567"/>
              <a:gd name="T16" fmla="*/ 378 w 563"/>
              <a:gd name="T17" fmla="*/ 94 h 567"/>
              <a:gd name="T18" fmla="*/ 286 w 563"/>
              <a:gd name="T19" fmla="*/ 2 h 567"/>
              <a:gd name="T20" fmla="*/ 276 w 563"/>
              <a:gd name="T21" fmla="*/ 2 h 567"/>
              <a:gd name="T22" fmla="*/ 50 w 563"/>
              <a:gd name="T23" fmla="*/ 229 h 567"/>
              <a:gd name="T24" fmla="*/ 50 w 563"/>
              <a:gd name="T25" fmla="*/ 229 h 567"/>
              <a:gd name="T26" fmla="*/ 2 w 563"/>
              <a:gd name="T27" fmla="*/ 276 h 567"/>
              <a:gd name="T28" fmla="*/ 2 w 563"/>
              <a:gd name="T29" fmla="*/ 286 h 567"/>
              <a:gd name="T30" fmla="*/ 12 w 563"/>
              <a:gd name="T31" fmla="*/ 286 h 567"/>
              <a:gd name="T32" fmla="*/ 48 w 563"/>
              <a:gd name="T33" fmla="*/ 251 h 567"/>
              <a:gd name="T34" fmla="*/ 48 w 563"/>
              <a:gd name="T35" fmla="*/ 560 h 567"/>
              <a:gd name="T36" fmla="*/ 50 w 563"/>
              <a:gd name="T37" fmla="*/ 565 h 567"/>
              <a:gd name="T38" fmla="*/ 55 w 563"/>
              <a:gd name="T39" fmla="*/ 567 h 567"/>
              <a:gd name="T40" fmla="*/ 209 w 563"/>
              <a:gd name="T41" fmla="*/ 567 h 567"/>
              <a:gd name="T42" fmla="*/ 216 w 563"/>
              <a:gd name="T43" fmla="*/ 560 h 567"/>
              <a:gd name="T44" fmla="*/ 216 w 563"/>
              <a:gd name="T45" fmla="*/ 324 h 567"/>
              <a:gd name="T46" fmla="*/ 346 w 563"/>
              <a:gd name="T47" fmla="*/ 324 h 567"/>
              <a:gd name="T48" fmla="*/ 346 w 563"/>
              <a:gd name="T49" fmla="*/ 560 h 567"/>
              <a:gd name="T50" fmla="*/ 353 w 563"/>
              <a:gd name="T51" fmla="*/ 567 h 567"/>
              <a:gd name="T52" fmla="*/ 508 w 563"/>
              <a:gd name="T53" fmla="*/ 567 h 567"/>
              <a:gd name="T54" fmla="*/ 512 w 563"/>
              <a:gd name="T55" fmla="*/ 565 h 567"/>
              <a:gd name="T56" fmla="*/ 515 w 563"/>
              <a:gd name="T57" fmla="*/ 560 h 567"/>
              <a:gd name="T58" fmla="*/ 515 w 563"/>
              <a:gd name="T59" fmla="*/ 251 h 567"/>
              <a:gd name="T60" fmla="*/ 550 w 563"/>
              <a:gd name="T61" fmla="*/ 286 h 567"/>
              <a:gd name="T62" fmla="*/ 555 w 563"/>
              <a:gd name="T63" fmla="*/ 288 h 567"/>
              <a:gd name="T64" fmla="*/ 560 w 563"/>
              <a:gd name="T65" fmla="*/ 286 h 567"/>
              <a:gd name="T66" fmla="*/ 560 w 563"/>
              <a:gd name="T67" fmla="*/ 276 h 567"/>
              <a:gd name="T68" fmla="*/ 392 w 563"/>
              <a:gd name="T69" fmla="*/ 43 h 567"/>
              <a:gd name="T70" fmla="*/ 450 w 563"/>
              <a:gd name="T71" fmla="*/ 43 h 567"/>
              <a:gd name="T72" fmla="*/ 450 w 563"/>
              <a:gd name="T73" fmla="*/ 166 h 567"/>
              <a:gd name="T74" fmla="*/ 392 w 563"/>
              <a:gd name="T75" fmla="*/ 108 h 567"/>
              <a:gd name="T76" fmla="*/ 392 w 563"/>
              <a:gd name="T77" fmla="*/ 43 h 567"/>
              <a:gd name="T78" fmla="*/ 501 w 563"/>
              <a:gd name="T79" fmla="*/ 553 h 567"/>
              <a:gd name="T80" fmla="*/ 360 w 563"/>
              <a:gd name="T81" fmla="*/ 553 h 567"/>
              <a:gd name="T82" fmla="*/ 360 w 563"/>
              <a:gd name="T83" fmla="*/ 317 h 567"/>
              <a:gd name="T84" fmla="*/ 353 w 563"/>
              <a:gd name="T85" fmla="*/ 310 h 567"/>
              <a:gd name="T86" fmla="*/ 209 w 563"/>
              <a:gd name="T87" fmla="*/ 310 h 567"/>
              <a:gd name="T88" fmla="*/ 202 w 563"/>
              <a:gd name="T89" fmla="*/ 317 h 567"/>
              <a:gd name="T90" fmla="*/ 202 w 563"/>
              <a:gd name="T91" fmla="*/ 553 h 567"/>
              <a:gd name="T92" fmla="*/ 62 w 563"/>
              <a:gd name="T93" fmla="*/ 553 h 567"/>
              <a:gd name="T94" fmla="*/ 62 w 563"/>
              <a:gd name="T95" fmla="*/ 237 h 567"/>
              <a:gd name="T96" fmla="*/ 281 w 563"/>
              <a:gd name="T97" fmla="*/ 17 h 567"/>
              <a:gd name="T98" fmla="*/ 380 w 563"/>
              <a:gd name="T99" fmla="*/ 116 h 567"/>
              <a:gd name="T100" fmla="*/ 380 w 563"/>
              <a:gd name="T101" fmla="*/ 116 h 567"/>
              <a:gd name="T102" fmla="*/ 452 w 563"/>
              <a:gd name="T103" fmla="*/ 188 h 567"/>
              <a:gd name="T104" fmla="*/ 452 w 563"/>
              <a:gd name="T105" fmla="*/ 188 h 567"/>
              <a:gd name="T106" fmla="*/ 501 w 563"/>
              <a:gd name="T107" fmla="*/ 237 h 567"/>
              <a:gd name="T108" fmla="*/ 501 w 563"/>
              <a:gd name="T109" fmla="*/ 5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3" h="567">
                <a:moveTo>
                  <a:pt x="560" y="276"/>
                </a:moveTo>
                <a:cubicBezTo>
                  <a:pt x="512" y="229"/>
                  <a:pt x="512" y="229"/>
                  <a:pt x="512" y="229"/>
                </a:cubicBezTo>
                <a:cubicBezTo>
                  <a:pt x="512" y="229"/>
                  <a:pt x="512" y="229"/>
                  <a:pt x="512" y="229"/>
                </a:cubicBezTo>
                <a:cubicBezTo>
                  <a:pt x="464" y="180"/>
                  <a:pt x="464" y="180"/>
                  <a:pt x="464" y="180"/>
                </a:cubicBezTo>
                <a:cubicBezTo>
                  <a:pt x="464" y="36"/>
                  <a:pt x="464" y="36"/>
                  <a:pt x="464" y="36"/>
                </a:cubicBezTo>
                <a:cubicBezTo>
                  <a:pt x="464" y="32"/>
                  <a:pt x="461" y="29"/>
                  <a:pt x="457" y="29"/>
                </a:cubicBezTo>
                <a:cubicBezTo>
                  <a:pt x="385" y="29"/>
                  <a:pt x="385" y="29"/>
                  <a:pt x="385" y="29"/>
                </a:cubicBezTo>
                <a:cubicBezTo>
                  <a:pt x="381" y="29"/>
                  <a:pt x="378" y="32"/>
                  <a:pt x="378" y="36"/>
                </a:cubicBezTo>
                <a:cubicBezTo>
                  <a:pt x="378" y="94"/>
                  <a:pt x="378" y="94"/>
                  <a:pt x="378" y="94"/>
                </a:cubicBezTo>
                <a:cubicBezTo>
                  <a:pt x="286" y="2"/>
                  <a:pt x="286" y="2"/>
                  <a:pt x="286" y="2"/>
                </a:cubicBezTo>
                <a:cubicBezTo>
                  <a:pt x="284" y="0"/>
                  <a:pt x="279" y="0"/>
                  <a:pt x="276" y="2"/>
                </a:cubicBezTo>
                <a:cubicBezTo>
                  <a:pt x="50" y="229"/>
                  <a:pt x="50" y="229"/>
                  <a:pt x="50" y="229"/>
                </a:cubicBezTo>
                <a:cubicBezTo>
                  <a:pt x="50" y="229"/>
                  <a:pt x="50" y="229"/>
                  <a:pt x="50" y="229"/>
                </a:cubicBezTo>
                <a:cubicBezTo>
                  <a:pt x="2" y="276"/>
                  <a:pt x="2" y="276"/>
                  <a:pt x="2" y="276"/>
                </a:cubicBezTo>
                <a:cubicBezTo>
                  <a:pt x="0" y="279"/>
                  <a:pt x="0" y="283"/>
                  <a:pt x="2" y="286"/>
                </a:cubicBezTo>
                <a:cubicBezTo>
                  <a:pt x="5" y="289"/>
                  <a:pt x="10" y="289"/>
                  <a:pt x="12" y="286"/>
                </a:cubicBezTo>
                <a:cubicBezTo>
                  <a:pt x="48" y="251"/>
                  <a:pt x="48" y="251"/>
                  <a:pt x="48" y="251"/>
                </a:cubicBezTo>
                <a:cubicBezTo>
                  <a:pt x="48" y="560"/>
                  <a:pt x="48" y="560"/>
                  <a:pt x="48" y="560"/>
                </a:cubicBezTo>
                <a:cubicBezTo>
                  <a:pt x="48" y="562"/>
                  <a:pt x="49" y="564"/>
                  <a:pt x="50" y="565"/>
                </a:cubicBezTo>
                <a:cubicBezTo>
                  <a:pt x="51" y="566"/>
                  <a:pt x="53" y="567"/>
                  <a:pt x="55" y="567"/>
                </a:cubicBezTo>
                <a:cubicBezTo>
                  <a:pt x="209" y="567"/>
                  <a:pt x="209" y="567"/>
                  <a:pt x="209" y="567"/>
                </a:cubicBezTo>
                <a:cubicBezTo>
                  <a:pt x="213" y="567"/>
                  <a:pt x="216" y="564"/>
                  <a:pt x="216" y="560"/>
                </a:cubicBezTo>
                <a:cubicBezTo>
                  <a:pt x="216" y="324"/>
                  <a:pt x="216" y="324"/>
                  <a:pt x="216" y="324"/>
                </a:cubicBezTo>
                <a:cubicBezTo>
                  <a:pt x="346" y="324"/>
                  <a:pt x="346" y="324"/>
                  <a:pt x="346" y="324"/>
                </a:cubicBezTo>
                <a:cubicBezTo>
                  <a:pt x="346" y="560"/>
                  <a:pt x="346" y="560"/>
                  <a:pt x="346" y="560"/>
                </a:cubicBezTo>
                <a:cubicBezTo>
                  <a:pt x="346" y="564"/>
                  <a:pt x="350" y="567"/>
                  <a:pt x="353" y="567"/>
                </a:cubicBezTo>
                <a:cubicBezTo>
                  <a:pt x="508" y="567"/>
                  <a:pt x="508" y="567"/>
                  <a:pt x="508" y="567"/>
                </a:cubicBezTo>
                <a:cubicBezTo>
                  <a:pt x="509" y="567"/>
                  <a:pt x="511" y="566"/>
                  <a:pt x="512" y="565"/>
                </a:cubicBezTo>
                <a:cubicBezTo>
                  <a:pt x="514" y="564"/>
                  <a:pt x="515" y="562"/>
                  <a:pt x="515" y="560"/>
                </a:cubicBezTo>
                <a:cubicBezTo>
                  <a:pt x="515" y="251"/>
                  <a:pt x="515" y="251"/>
                  <a:pt x="515" y="251"/>
                </a:cubicBezTo>
                <a:cubicBezTo>
                  <a:pt x="550" y="286"/>
                  <a:pt x="550" y="286"/>
                  <a:pt x="550" y="286"/>
                </a:cubicBezTo>
                <a:cubicBezTo>
                  <a:pt x="552" y="288"/>
                  <a:pt x="553" y="288"/>
                  <a:pt x="555" y="288"/>
                </a:cubicBezTo>
                <a:cubicBezTo>
                  <a:pt x="557" y="288"/>
                  <a:pt x="559" y="288"/>
                  <a:pt x="560" y="286"/>
                </a:cubicBezTo>
                <a:cubicBezTo>
                  <a:pt x="563" y="283"/>
                  <a:pt x="563" y="279"/>
                  <a:pt x="560" y="276"/>
                </a:cubicBezTo>
                <a:close/>
                <a:moveTo>
                  <a:pt x="392" y="43"/>
                </a:moveTo>
                <a:cubicBezTo>
                  <a:pt x="450" y="43"/>
                  <a:pt x="450" y="43"/>
                  <a:pt x="450" y="43"/>
                </a:cubicBezTo>
                <a:cubicBezTo>
                  <a:pt x="450" y="166"/>
                  <a:pt x="450" y="166"/>
                  <a:pt x="450" y="166"/>
                </a:cubicBezTo>
                <a:cubicBezTo>
                  <a:pt x="392" y="108"/>
                  <a:pt x="392" y="108"/>
                  <a:pt x="392" y="108"/>
                </a:cubicBezTo>
                <a:lnTo>
                  <a:pt x="392" y="43"/>
                </a:lnTo>
                <a:close/>
                <a:moveTo>
                  <a:pt x="501" y="553"/>
                </a:moveTo>
                <a:cubicBezTo>
                  <a:pt x="360" y="553"/>
                  <a:pt x="360" y="553"/>
                  <a:pt x="360" y="553"/>
                </a:cubicBezTo>
                <a:cubicBezTo>
                  <a:pt x="360" y="317"/>
                  <a:pt x="360" y="317"/>
                  <a:pt x="360" y="317"/>
                </a:cubicBezTo>
                <a:cubicBezTo>
                  <a:pt x="360" y="313"/>
                  <a:pt x="357" y="310"/>
                  <a:pt x="353" y="310"/>
                </a:cubicBezTo>
                <a:cubicBezTo>
                  <a:pt x="209" y="310"/>
                  <a:pt x="209" y="310"/>
                  <a:pt x="209" y="310"/>
                </a:cubicBezTo>
                <a:cubicBezTo>
                  <a:pt x="205" y="310"/>
                  <a:pt x="202" y="313"/>
                  <a:pt x="202" y="317"/>
                </a:cubicBezTo>
                <a:cubicBezTo>
                  <a:pt x="202" y="553"/>
                  <a:pt x="202" y="553"/>
                  <a:pt x="202" y="553"/>
                </a:cubicBezTo>
                <a:cubicBezTo>
                  <a:pt x="62" y="553"/>
                  <a:pt x="62" y="553"/>
                  <a:pt x="62" y="553"/>
                </a:cubicBezTo>
                <a:cubicBezTo>
                  <a:pt x="62" y="237"/>
                  <a:pt x="62" y="237"/>
                  <a:pt x="62" y="237"/>
                </a:cubicBezTo>
                <a:cubicBezTo>
                  <a:pt x="281" y="17"/>
                  <a:pt x="281" y="17"/>
                  <a:pt x="281" y="17"/>
                </a:cubicBezTo>
                <a:cubicBezTo>
                  <a:pt x="380" y="116"/>
                  <a:pt x="380" y="116"/>
                  <a:pt x="380" y="116"/>
                </a:cubicBezTo>
                <a:cubicBezTo>
                  <a:pt x="380" y="116"/>
                  <a:pt x="380" y="116"/>
                  <a:pt x="380" y="116"/>
                </a:cubicBezTo>
                <a:cubicBezTo>
                  <a:pt x="452" y="188"/>
                  <a:pt x="452" y="188"/>
                  <a:pt x="452" y="188"/>
                </a:cubicBezTo>
                <a:cubicBezTo>
                  <a:pt x="452" y="188"/>
                  <a:pt x="452" y="188"/>
                  <a:pt x="452" y="188"/>
                </a:cubicBezTo>
                <a:cubicBezTo>
                  <a:pt x="501" y="237"/>
                  <a:pt x="501" y="237"/>
                  <a:pt x="501" y="237"/>
                </a:cubicBezTo>
                <a:lnTo>
                  <a:pt x="501" y="5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6" name="Freeform 33"/>
          <p:cNvSpPr>
            <a:spLocks/>
          </p:cNvSpPr>
          <p:nvPr/>
        </p:nvSpPr>
        <p:spPr bwMode="auto">
          <a:xfrm>
            <a:off x="8183793" y="3059188"/>
            <a:ext cx="1097280" cy="1097280"/>
          </a:xfrm>
          <a:custGeom>
            <a:avLst/>
            <a:gdLst>
              <a:gd name="T0" fmla="*/ 12 w 1087"/>
              <a:gd name="T1" fmla="*/ 520 h 1087"/>
              <a:gd name="T2" fmla="*/ 566 w 1087"/>
              <a:gd name="T3" fmla="*/ 13 h 1087"/>
              <a:gd name="T4" fmla="*/ 1074 w 1087"/>
              <a:gd name="T5" fmla="*/ 567 h 1087"/>
              <a:gd name="T6" fmla="*/ 520 w 1087"/>
              <a:gd name="T7" fmla="*/ 1074 h 1087"/>
              <a:gd name="T8" fmla="*/ 12 w 1087"/>
              <a:gd name="T9" fmla="*/ 520 h 1087"/>
            </a:gdLst>
            <a:ahLst/>
            <a:cxnLst>
              <a:cxn ang="0">
                <a:pos x="T0" y="T1"/>
              </a:cxn>
              <a:cxn ang="0">
                <a:pos x="T2" y="T3"/>
              </a:cxn>
              <a:cxn ang="0">
                <a:pos x="T4" y="T5"/>
              </a:cxn>
              <a:cxn ang="0">
                <a:pos x="T6" y="T7"/>
              </a:cxn>
              <a:cxn ang="0">
                <a:pos x="T8" y="T9"/>
              </a:cxn>
            </a:cxnLst>
            <a:rect l="0" t="0" r="r" b="b"/>
            <a:pathLst>
              <a:path w="1087" h="1087">
                <a:moveTo>
                  <a:pt x="12" y="520"/>
                </a:moveTo>
                <a:cubicBezTo>
                  <a:pt x="25" y="227"/>
                  <a:pt x="273" y="0"/>
                  <a:pt x="566" y="13"/>
                </a:cubicBezTo>
                <a:cubicBezTo>
                  <a:pt x="859" y="25"/>
                  <a:pt x="1087" y="273"/>
                  <a:pt x="1074" y="567"/>
                </a:cubicBezTo>
                <a:cubicBezTo>
                  <a:pt x="1061" y="860"/>
                  <a:pt x="813" y="1087"/>
                  <a:pt x="520" y="1074"/>
                </a:cubicBezTo>
                <a:cubicBezTo>
                  <a:pt x="227" y="1062"/>
                  <a:pt x="0" y="814"/>
                  <a:pt x="12" y="5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1" name="Freeform 99"/>
          <p:cNvSpPr>
            <a:spLocks noEditPoints="1"/>
          </p:cNvSpPr>
          <p:nvPr/>
        </p:nvSpPr>
        <p:spPr bwMode="auto">
          <a:xfrm>
            <a:off x="8370996" y="3246391"/>
            <a:ext cx="721746" cy="722874"/>
          </a:xfrm>
          <a:custGeom>
            <a:avLst/>
            <a:gdLst>
              <a:gd name="T0" fmla="*/ 0 w 714"/>
              <a:gd name="T1" fmla="*/ 357 h 715"/>
              <a:gd name="T2" fmla="*/ 714 w 714"/>
              <a:gd name="T3" fmla="*/ 357 h 715"/>
              <a:gd name="T4" fmla="*/ 357 w 714"/>
              <a:gd name="T5" fmla="*/ 14 h 715"/>
              <a:gd name="T6" fmla="*/ 357 w 714"/>
              <a:gd name="T7" fmla="*/ 701 h 715"/>
              <a:gd name="T8" fmla="*/ 357 w 714"/>
              <a:gd name="T9" fmla="*/ 14 h 715"/>
              <a:gd name="T10" fmla="*/ 272 w 714"/>
              <a:gd name="T11" fmla="*/ 358 h 715"/>
              <a:gd name="T12" fmla="*/ 442 w 714"/>
              <a:gd name="T13" fmla="*/ 358 h 715"/>
              <a:gd name="T14" fmla="*/ 357 w 714"/>
              <a:gd name="T15" fmla="*/ 287 h 715"/>
              <a:gd name="T16" fmla="*/ 357 w 714"/>
              <a:gd name="T17" fmla="*/ 428 h 715"/>
              <a:gd name="T18" fmla="*/ 357 w 714"/>
              <a:gd name="T19" fmla="*/ 287 h 715"/>
              <a:gd name="T20" fmla="*/ 364 w 714"/>
              <a:gd name="T21" fmla="*/ 7 h 715"/>
              <a:gd name="T22" fmla="*/ 350 w 714"/>
              <a:gd name="T23" fmla="*/ 7 h 715"/>
              <a:gd name="T24" fmla="*/ 357 w 714"/>
              <a:gd name="T25" fmla="*/ 111 h 715"/>
              <a:gd name="T26" fmla="*/ 364 w 714"/>
              <a:gd name="T27" fmla="*/ 708 h 715"/>
              <a:gd name="T28" fmla="*/ 357 w 714"/>
              <a:gd name="T29" fmla="*/ 604 h 715"/>
              <a:gd name="T30" fmla="*/ 350 w 714"/>
              <a:gd name="T31" fmla="*/ 708 h 715"/>
              <a:gd name="T32" fmla="*/ 364 w 714"/>
              <a:gd name="T33" fmla="*/ 708 h 715"/>
              <a:gd name="T34" fmla="*/ 707 w 714"/>
              <a:gd name="T35" fmla="*/ 351 h 715"/>
              <a:gd name="T36" fmla="*/ 603 w 714"/>
              <a:gd name="T37" fmla="*/ 358 h 715"/>
              <a:gd name="T38" fmla="*/ 707 w 714"/>
              <a:gd name="T39" fmla="*/ 365 h 715"/>
              <a:gd name="T40" fmla="*/ 111 w 714"/>
              <a:gd name="T41" fmla="*/ 358 h 715"/>
              <a:gd name="T42" fmla="*/ 7 w 714"/>
              <a:gd name="T43" fmla="*/ 351 h 715"/>
              <a:gd name="T44" fmla="*/ 7 w 714"/>
              <a:gd name="T45" fmla="*/ 365 h 715"/>
              <a:gd name="T46" fmla="*/ 111 w 714"/>
              <a:gd name="T47" fmla="*/ 358 h 715"/>
              <a:gd name="T48" fmla="*/ 364 w 714"/>
              <a:gd name="T49" fmla="*/ 249 h 715"/>
              <a:gd name="T50" fmla="*/ 350 w 714"/>
              <a:gd name="T51" fmla="*/ 249 h 715"/>
              <a:gd name="T52" fmla="*/ 357 w 714"/>
              <a:gd name="T53" fmla="*/ 286 h 715"/>
              <a:gd name="T54" fmla="*/ 364 w 714"/>
              <a:gd name="T55" fmla="*/ 466 h 715"/>
              <a:gd name="T56" fmla="*/ 357 w 714"/>
              <a:gd name="T57" fmla="*/ 429 h 715"/>
              <a:gd name="T58" fmla="*/ 350 w 714"/>
              <a:gd name="T59" fmla="*/ 466 h 715"/>
              <a:gd name="T60" fmla="*/ 364 w 714"/>
              <a:gd name="T61" fmla="*/ 466 h 715"/>
              <a:gd name="T62" fmla="*/ 466 w 714"/>
              <a:gd name="T63" fmla="*/ 351 h 715"/>
              <a:gd name="T64" fmla="*/ 429 w 714"/>
              <a:gd name="T65" fmla="*/ 358 h 715"/>
              <a:gd name="T66" fmla="*/ 466 w 714"/>
              <a:gd name="T67" fmla="*/ 365 h 715"/>
              <a:gd name="T68" fmla="*/ 286 w 714"/>
              <a:gd name="T69" fmla="*/ 358 h 715"/>
              <a:gd name="T70" fmla="*/ 249 w 714"/>
              <a:gd name="T71" fmla="*/ 351 h 715"/>
              <a:gd name="T72" fmla="*/ 249 w 714"/>
              <a:gd name="T73" fmla="*/ 365 h 715"/>
              <a:gd name="T74" fmla="*/ 286 w 714"/>
              <a:gd name="T75" fmla="*/ 358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4" h="715">
                <a:moveTo>
                  <a:pt x="357" y="715"/>
                </a:moveTo>
                <a:cubicBezTo>
                  <a:pt x="160" y="715"/>
                  <a:pt x="0" y="554"/>
                  <a:pt x="0" y="357"/>
                </a:cubicBezTo>
                <a:cubicBezTo>
                  <a:pt x="0" y="161"/>
                  <a:pt x="160" y="0"/>
                  <a:pt x="357" y="0"/>
                </a:cubicBezTo>
                <a:cubicBezTo>
                  <a:pt x="554" y="0"/>
                  <a:pt x="714" y="161"/>
                  <a:pt x="714" y="357"/>
                </a:cubicBezTo>
                <a:cubicBezTo>
                  <a:pt x="714" y="554"/>
                  <a:pt x="554" y="715"/>
                  <a:pt x="357" y="715"/>
                </a:cubicBezTo>
                <a:close/>
                <a:moveTo>
                  <a:pt x="357" y="14"/>
                </a:moveTo>
                <a:cubicBezTo>
                  <a:pt x="168" y="14"/>
                  <a:pt x="14" y="168"/>
                  <a:pt x="14" y="357"/>
                </a:cubicBezTo>
                <a:cubicBezTo>
                  <a:pt x="14" y="547"/>
                  <a:pt x="168" y="701"/>
                  <a:pt x="357" y="701"/>
                </a:cubicBezTo>
                <a:cubicBezTo>
                  <a:pt x="546" y="701"/>
                  <a:pt x="700" y="547"/>
                  <a:pt x="700" y="357"/>
                </a:cubicBezTo>
                <a:cubicBezTo>
                  <a:pt x="700" y="168"/>
                  <a:pt x="546" y="14"/>
                  <a:pt x="357" y="14"/>
                </a:cubicBezTo>
                <a:close/>
                <a:moveTo>
                  <a:pt x="357" y="442"/>
                </a:moveTo>
                <a:cubicBezTo>
                  <a:pt x="310" y="442"/>
                  <a:pt x="272" y="404"/>
                  <a:pt x="272" y="358"/>
                </a:cubicBezTo>
                <a:cubicBezTo>
                  <a:pt x="272" y="311"/>
                  <a:pt x="310" y="273"/>
                  <a:pt x="357" y="273"/>
                </a:cubicBezTo>
                <a:cubicBezTo>
                  <a:pt x="404" y="273"/>
                  <a:pt x="442" y="311"/>
                  <a:pt x="442" y="358"/>
                </a:cubicBezTo>
                <a:cubicBezTo>
                  <a:pt x="442" y="404"/>
                  <a:pt x="404" y="442"/>
                  <a:pt x="357" y="442"/>
                </a:cubicBezTo>
                <a:close/>
                <a:moveTo>
                  <a:pt x="357" y="287"/>
                </a:moveTo>
                <a:cubicBezTo>
                  <a:pt x="318" y="287"/>
                  <a:pt x="286" y="318"/>
                  <a:pt x="286" y="358"/>
                </a:cubicBezTo>
                <a:cubicBezTo>
                  <a:pt x="286" y="397"/>
                  <a:pt x="318" y="428"/>
                  <a:pt x="357" y="428"/>
                </a:cubicBezTo>
                <a:cubicBezTo>
                  <a:pt x="396" y="428"/>
                  <a:pt x="428" y="397"/>
                  <a:pt x="428" y="358"/>
                </a:cubicBezTo>
                <a:cubicBezTo>
                  <a:pt x="428" y="318"/>
                  <a:pt x="396" y="287"/>
                  <a:pt x="357" y="287"/>
                </a:cubicBezTo>
                <a:close/>
                <a:moveTo>
                  <a:pt x="364" y="104"/>
                </a:moveTo>
                <a:cubicBezTo>
                  <a:pt x="364" y="7"/>
                  <a:pt x="364" y="7"/>
                  <a:pt x="364" y="7"/>
                </a:cubicBezTo>
                <a:cubicBezTo>
                  <a:pt x="364" y="4"/>
                  <a:pt x="361" y="0"/>
                  <a:pt x="357" y="0"/>
                </a:cubicBezTo>
                <a:cubicBezTo>
                  <a:pt x="353" y="0"/>
                  <a:pt x="350" y="4"/>
                  <a:pt x="350" y="7"/>
                </a:cubicBezTo>
                <a:cubicBezTo>
                  <a:pt x="350" y="104"/>
                  <a:pt x="350" y="104"/>
                  <a:pt x="350" y="104"/>
                </a:cubicBezTo>
                <a:cubicBezTo>
                  <a:pt x="350" y="108"/>
                  <a:pt x="353" y="111"/>
                  <a:pt x="357" y="111"/>
                </a:cubicBezTo>
                <a:cubicBezTo>
                  <a:pt x="361" y="111"/>
                  <a:pt x="364" y="108"/>
                  <a:pt x="364" y="104"/>
                </a:cubicBezTo>
                <a:close/>
                <a:moveTo>
                  <a:pt x="364" y="708"/>
                </a:moveTo>
                <a:cubicBezTo>
                  <a:pt x="364" y="611"/>
                  <a:pt x="364" y="611"/>
                  <a:pt x="364" y="611"/>
                </a:cubicBezTo>
                <a:cubicBezTo>
                  <a:pt x="364" y="607"/>
                  <a:pt x="361" y="604"/>
                  <a:pt x="357" y="604"/>
                </a:cubicBezTo>
                <a:cubicBezTo>
                  <a:pt x="353" y="604"/>
                  <a:pt x="350" y="607"/>
                  <a:pt x="350" y="611"/>
                </a:cubicBezTo>
                <a:cubicBezTo>
                  <a:pt x="350" y="708"/>
                  <a:pt x="350" y="708"/>
                  <a:pt x="350" y="708"/>
                </a:cubicBezTo>
                <a:cubicBezTo>
                  <a:pt x="350" y="711"/>
                  <a:pt x="353" y="715"/>
                  <a:pt x="357" y="715"/>
                </a:cubicBezTo>
                <a:cubicBezTo>
                  <a:pt x="361" y="715"/>
                  <a:pt x="364" y="711"/>
                  <a:pt x="364" y="708"/>
                </a:cubicBezTo>
                <a:close/>
                <a:moveTo>
                  <a:pt x="714" y="358"/>
                </a:moveTo>
                <a:cubicBezTo>
                  <a:pt x="714" y="354"/>
                  <a:pt x="711" y="351"/>
                  <a:pt x="707" y="351"/>
                </a:cubicBezTo>
                <a:cubicBezTo>
                  <a:pt x="610" y="351"/>
                  <a:pt x="610" y="351"/>
                  <a:pt x="610" y="351"/>
                </a:cubicBezTo>
                <a:cubicBezTo>
                  <a:pt x="606" y="351"/>
                  <a:pt x="603" y="354"/>
                  <a:pt x="603" y="358"/>
                </a:cubicBezTo>
                <a:cubicBezTo>
                  <a:pt x="603" y="361"/>
                  <a:pt x="606" y="365"/>
                  <a:pt x="610" y="365"/>
                </a:cubicBezTo>
                <a:cubicBezTo>
                  <a:pt x="707" y="365"/>
                  <a:pt x="707" y="365"/>
                  <a:pt x="707" y="365"/>
                </a:cubicBezTo>
                <a:cubicBezTo>
                  <a:pt x="711" y="365"/>
                  <a:pt x="714" y="361"/>
                  <a:pt x="714" y="358"/>
                </a:cubicBezTo>
                <a:close/>
                <a:moveTo>
                  <a:pt x="111" y="358"/>
                </a:moveTo>
                <a:cubicBezTo>
                  <a:pt x="111" y="354"/>
                  <a:pt x="108" y="351"/>
                  <a:pt x="104" y="351"/>
                </a:cubicBezTo>
                <a:cubicBezTo>
                  <a:pt x="7" y="351"/>
                  <a:pt x="7" y="351"/>
                  <a:pt x="7" y="351"/>
                </a:cubicBezTo>
                <a:cubicBezTo>
                  <a:pt x="3" y="351"/>
                  <a:pt x="0" y="354"/>
                  <a:pt x="0" y="358"/>
                </a:cubicBezTo>
                <a:cubicBezTo>
                  <a:pt x="0" y="361"/>
                  <a:pt x="3" y="365"/>
                  <a:pt x="7" y="365"/>
                </a:cubicBezTo>
                <a:cubicBezTo>
                  <a:pt x="104" y="365"/>
                  <a:pt x="104" y="365"/>
                  <a:pt x="104" y="365"/>
                </a:cubicBezTo>
                <a:cubicBezTo>
                  <a:pt x="108" y="365"/>
                  <a:pt x="111" y="361"/>
                  <a:pt x="111" y="358"/>
                </a:cubicBezTo>
                <a:close/>
                <a:moveTo>
                  <a:pt x="364" y="279"/>
                </a:moveTo>
                <a:cubicBezTo>
                  <a:pt x="364" y="249"/>
                  <a:pt x="364" y="249"/>
                  <a:pt x="364" y="249"/>
                </a:cubicBezTo>
                <a:cubicBezTo>
                  <a:pt x="364" y="245"/>
                  <a:pt x="361" y="242"/>
                  <a:pt x="357" y="242"/>
                </a:cubicBezTo>
                <a:cubicBezTo>
                  <a:pt x="353" y="242"/>
                  <a:pt x="350" y="245"/>
                  <a:pt x="350" y="249"/>
                </a:cubicBezTo>
                <a:cubicBezTo>
                  <a:pt x="350" y="279"/>
                  <a:pt x="350" y="279"/>
                  <a:pt x="350" y="279"/>
                </a:cubicBezTo>
                <a:cubicBezTo>
                  <a:pt x="350" y="283"/>
                  <a:pt x="353" y="286"/>
                  <a:pt x="357" y="286"/>
                </a:cubicBezTo>
                <a:cubicBezTo>
                  <a:pt x="361" y="286"/>
                  <a:pt x="364" y="283"/>
                  <a:pt x="364" y="279"/>
                </a:cubicBezTo>
                <a:close/>
                <a:moveTo>
                  <a:pt x="364" y="466"/>
                </a:moveTo>
                <a:cubicBezTo>
                  <a:pt x="364" y="436"/>
                  <a:pt x="364" y="436"/>
                  <a:pt x="364" y="436"/>
                </a:cubicBezTo>
                <a:cubicBezTo>
                  <a:pt x="364" y="432"/>
                  <a:pt x="361" y="429"/>
                  <a:pt x="357" y="429"/>
                </a:cubicBezTo>
                <a:cubicBezTo>
                  <a:pt x="353" y="429"/>
                  <a:pt x="350" y="432"/>
                  <a:pt x="350" y="436"/>
                </a:cubicBezTo>
                <a:cubicBezTo>
                  <a:pt x="350" y="466"/>
                  <a:pt x="350" y="466"/>
                  <a:pt x="350" y="466"/>
                </a:cubicBezTo>
                <a:cubicBezTo>
                  <a:pt x="350" y="470"/>
                  <a:pt x="353" y="473"/>
                  <a:pt x="357" y="473"/>
                </a:cubicBezTo>
                <a:cubicBezTo>
                  <a:pt x="361" y="473"/>
                  <a:pt x="364" y="470"/>
                  <a:pt x="364" y="466"/>
                </a:cubicBezTo>
                <a:close/>
                <a:moveTo>
                  <a:pt x="473" y="358"/>
                </a:moveTo>
                <a:cubicBezTo>
                  <a:pt x="473" y="354"/>
                  <a:pt x="470" y="351"/>
                  <a:pt x="466" y="351"/>
                </a:cubicBezTo>
                <a:cubicBezTo>
                  <a:pt x="436" y="351"/>
                  <a:pt x="436" y="351"/>
                  <a:pt x="436" y="351"/>
                </a:cubicBezTo>
                <a:cubicBezTo>
                  <a:pt x="432" y="351"/>
                  <a:pt x="429" y="354"/>
                  <a:pt x="429" y="358"/>
                </a:cubicBezTo>
                <a:cubicBezTo>
                  <a:pt x="429" y="361"/>
                  <a:pt x="432" y="365"/>
                  <a:pt x="436" y="365"/>
                </a:cubicBezTo>
                <a:cubicBezTo>
                  <a:pt x="466" y="365"/>
                  <a:pt x="466" y="365"/>
                  <a:pt x="466" y="365"/>
                </a:cubicBezTo>
                <a:cubicBezTo>
                  <a:pt x="470" y="365"/>
                  <a:pt x="473" y="361"/>
                  <a:pt x="473" y="358"/>
                </a:cubicBezTo>
                <a:close/>
                <a:moveTo>
                  <a:pt x="286" y="358"/>
                </a:moveTo>
                <a:cubicBezTo>
                  <a:pt x="286" y="354"/>
                  <a:pt x="282" y="351"/>
                  <a:pt x="279" y="351"/>
                </a:cubicBezTo>
                <a:cubicBezTo>
                  <a:pt x="249" y="351"/>
                  <a:pt x="249" y="351"/>
                  <a:pt x="249" y="351"/>
                </a:cubicBezTo>
                <a:cubicBezTo>
                  <a:pt x="245" y="351"/>
                  <a:pt x="242" y="354"/>
                  <a:pt x="242" y="358"/>
                </a:cubicBezTo>
                <a:cubicBezTo>
                  <a:pt x="242" y="361"/>
                  <a:pt x="245" y="365"/>
                  <a:pt x="249" y="365"/>
                </a:cubicBezTo>
                <a:cubicBezTo>
                  <a:pt x="279" y="365"/>
                  <a:pt x="279" y="365"/>
                  <a:pt x="279" y="365"/>
                </a:cubicBezTo>
                <a:cubicBezTo>
                  <a:pt x="282" y="365"/>
                  <a:pt x="286" y="361"/>
                  <a:pt x="286" y="3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6"/>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9" name="Freeform 102"/>
          <p:cNvSpPr>
            <a:spLocks noEditPoints="1"/>
          </p:cNvSpPr>
          <p:nvPr/>
        </p:nvSpPr>
        <p:spPr bwMode="auto">
          <a:xfrm>
            <a:off x="6711403" y="1715404"/>
            <a:ext cx="594744" cy="632781"/>
          </a:xfrm>
          <a:custGeom>
            <a:avLst/>
            <a:gdLst>
              <a:gd name="T0" fmla="*/ 160 w 576"/>
              <a:gd name="T1" fmla="*/ 333 h 613"/>
              <a:gd name="T2" fmla="*/ 251 w 576"/>
              <a:gd name="T3" fmla="*/ 413 h 613"/>
              <a:gd name="T4" fmla="*/ 174 w 576"/>
              <a:gd name="T5" fmla="*/ 340 h 613"/>
              <a:gd name="T6" fmla="*/ 50 w 576"/>
              <a:gd name="T7" fmla="*/ 326 h 613"/>
              <a:gd name="T8" fmla="*/ 126 w 576"/>
              <a:gd name="T9" fmla="*/ 420 h 613"/>
              <a:gd name="T10" fmla="*/ 119 w 576"/>
              <a:gd name="T11" fmla="*/ 406 h 613"/>
              <a:gd name="T12" fmla="*/ 119 w 576"/>
              <a:gd name="T13" fmla="*/ 406 h 613"/>
              <a:gd name="T14" fmla="*/ 251 w 576"/>
              <a:gd name="T15" fmla="*/ 199 h 613"/>
              <a:gd name="T16" fmla="*/ 160 w 576"/>
              <a:gd name="T17" fmla="*/ 279 h 613"/>
              <a:gd name="T18" fmla="*/ 237 w 576"/>
              <a:gd name="T19" fmla="*/ 272 h 613"/>
              <a:gd name="T20" fmla="*/ 50 w 576"/>
              <a:gd name="T21" fmla="*/ 192 h 613"/>
              <a:gd name="T22" fmla="*/ 126 w 576"/>
              <a:gd name="T23" fmla="*/ 286 h 613"/>
              <a:gd name="T24" fmla="*/ 119 w 576"/>
              <a:gd name="T25" fmla="*/ 272 h 613"/>
              <a:gd name="T26" fmla="*/ 119 w 576"/>
              <a:gd name="T27" fmla="*/ 272 h 613"/>
              <a:gd name="T28" fmla="*/ 43 w 576"/>
              <a:gd name="T29" fmla="*/ 549 h 613"/>
              <a:gd name="T30" fmla="*/ 133 w 576"/>
              <a:gd name="T31" fmla="*/ 468 h 613"/>
              <a:gd name="T32" fmla="*/ 57 w 576"/>
              <a:gd name="T33" fmla="*/ 475 h 613"/>
              <a:gd name="T34" fmla="*/ 288 w 576"/>
              <a:gd name="T35" fmla="*/ 0 h 613"/>
              <a:gd name="T36" fmla="*/ 0 w 576"/>
              <a:gd name="T37" fmla="*/ 153 h 613"/>
              <a:gd name="T38" fmla="*/ 174 w 576"/>
              <a:gd name="T39" fmla="*/ 606 h 613"/>
              <a:gd name="T40" fmla="*/ 244 w 576"/>
              <a:gd name="T41" fmla="*/ 613 h 613"/>
              <a:gd name="T42" fmla="*/ 456 w 576"/>
              <a:gd name="T43" fmla="*/ 475 h 613"/>
              <a:gd name="T44" fmla="*/ 569 w 576"/>
              <a:gd name="T45" fmla="*/ 613 h 613"/>
              <a:gd name="T46" fmla="*/ 244 w 576"/>
              <a:gd name="T47" fmla="*/ 461 h 613"/>
              <a:gd name="T48" fmla="*/ 14 w 576"/>
              <a:gd name="T49" fmla="*/ 599 h 613"/>
              <a:gd name="T50" fmla="*/ 251 w 576"/>
              <a:gd name="T51" fmla="*/ 599 h 613"/>
              <a:gd name="T52" fmla="*/ 532 w 576"/>
              <a:gd name="T53" fmla="*/ 599 h 613"/>
              <a:gd name="T54" fmla="*/ 442 w 576"/>
              <a:gd name="T55" fmla="*/ 468 h 613"/>
              <a:gd name="T56" fmla="*/ 295 w 576"/>
              <a:gd name="T57" fmla="*/ 14 h 613"/>
              <a:gd name="T58" fmla="*/ 525 w 576"/>
              <a:gd name="T59" fmla="*/ 420 h 613"/>
              <a:gd name="T60" fmla="*/ 449 w 576"/>
              <a:gd name="T61" fmla="*/ 326 h 613"/>
              <a:gd name="T62" fmla="*/ 456 w 576"/>
              <a:gd name="T63" fmla="*/ 340 h 613"/>
              <a:gd name="T64" fmla="*/ 456 w 576"/>
              <a:gd name="T65" fmla="*/ 340 h 613"/>
              <a:gd name="T66" fmla="*/ 414 w 576"/>
              <a:gd name="T67" fmla="*/ 333 h 613"/>
              <a:gd name="T68" fmla="*/ 324 w 576"/>
              <a:gd name="T69" fmla="*/ 413 h 613"/>
              <a:gd name="T70" fmla="*/ 400 w 576"/>
              <a:gd name="T71" fmla="*/ 406 h 613"/>
              <a:gd name="T72" fmla="*/ 525 w 576"/>
              <a:gd name="T73" fmla="*/ 286 h 613"/>
              <a:gd name="T74" fmla="*/ 449 w 576"/>
              <a:gd name="T75" fmla="*/ 192 h 613"/>
              <a:gd name="T76" fmla="*/ 456 w 576"/>
              <a:gd name="T77" fmla="*/ 206 h 613"/>
              <a:gd name="T78" fmla="*/ 456 w 576"/>
              <a:gd name="T79" fmla="*/ 206 h 613"/>
              <a:gd name="T80" fmla="*/ 414 w 576"/>
              <a:gd name="T81" fmla="*/ 199 h 613"/>
              <a:gd name="T82" fmla="*/ 324 w 576"/>
              <a:gd name="T83" fmla="*/ 279 h 613"/>
              <a:gd name="T84" fmla="*/ 400 w 576"/>
              <a:gd name="T85" fmla="*/ 272 h 613"/>
              <a:gd name="T86" fmla="*/ 525 w 576"/>
              <a:gd name="T87" fmla="*/ 153 h 613"/>
              <a:gd name="T88" fmla="*/ 449 w 576"/>
              <a:gd name="T89" fmla="*/ 59 h 613"/>
              <a:gd name="T90" fmla="*/ 456 w 576"/>
              <a:gd name="T91" fmla="*/ 73 h 613"/>
              <a:gd name="T92" fmla="*/ 456 w 576"/>
              <a:gd name="T93" fmla="*/ 73 h 613"/>
              <a:gd name="T94" fmla="*/ 414 w 576"/>
              <a:gd name="T95" fmla="*/ 66 h 613"/>
              <a:gd name="T96" fmla="*/ 324 w 576"/>
              <a:gd name="T97" fmla="*/ 146 h 613"/>
              <a:gd name="T98" fmla="*/ 400 w 576"/>
              <a:gd name="T99" fmla="*/ 139 h 613"/>
              <a:gd name="T100" fmla="*/ 407 w 576"/>
              <a:gd name="T101" fmla="*/ 556 h 613"/>
              <a:gd name="T102" fmla="*/ 331 w 576"/>
              <a:gd name="T103" fmla="*/ 461 h 613"/>
              <a:gd name="T104" fmla="*/ 338 w 576"/>
              <a:gd name="T105" fmla="*/ 475 h 613"/>
              <a:gd name="T106" fmla="*/ 338 w 576"/>
              <a:gd name="T107" fmla="*/ 475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6" h="613">
                <a:moveTo>
                  <a:pt x="251" y="333"/>
                </a:moveTo>
                <a:cubicBezTo>
                  <a:pt x="251" y="329"/>
                  <a:pt x="248" y="326"/>
                  <a:pt x="244" y="326"/>
                </a:cubicBezTo>
                <a:cubicBezTo>
                  <a:pt x="167" y="326"/>
                  <a:pt x="167" y="326"/>
                  <a:pt x="167" y="326"/>
                </a:cubicBezTo>
                <a:cubicBezTo>
                  <a:pt x="164" y="326"/>
                  <a:pt x="160" y="329"/>
                  <a:pt x="160" y="333"/>
                </a:cubicBezTo>
                <a:cubicBezTo>
                  <a:pt x="160" y="413"/>
                  <a:pt x="160" y="413"/>
                  <a:pt x="160" y="413"/>
                </a:cubicBezTo>
                <a:cubicBezTo>
                  <a:pt x="160" y="417"/>
                  <a:pt x="164" y="420"/>
                  <a:pt x="167" y="420"/>
                </a:cubicBezTo>
                <a:cubicBezTo>
                  <a:pt x="244" y="420"/>
                  <a:pt x="244" y="420"/>
                  <a:pt x="244" y="420"/>
                </a:cubicBezTo>
                <a:cubicBezTo>
                  <a:pt x="248" y="420"/>
                  <a:pt x="251" y="417"/>
                  <a:pt x="251" y="413"/>
                </a:cubicBezTo>
                <a:lnTo>
                  <a:pt x="251" y="333"/>
                </a:lnTo>
                <a:close/>
                <a:moveTo>
                  <a:pt x="237" y="406"/>
                </a:moveTo>
                <a:cubicBezTo>
                  <a:pt x="174" y="406"/>
                  <a:pt x="174" y="406"/>
                  <a:pt x="174" y="406"/>
                </a:cubicBezTo>
                <a:cubicBezTo>
                  <a:pt x="174" y="340"/>
                  <a:pt x="174" y="340"/>
                  <a:pt x="174" y="340"/>
                </a:cubicBezTo>
                <a:cubicBezTo>
                  <a:pt x="237" y="340"/>
                  <a:pt x="237" y="340"/>
                  <a:pt x="237" y="340"/>
                </a:cubicBezTo>
                <a:lnTo>
                  <a:pt x="237" y="406"/>
                </a:lnTo>
                <a:close/>
                <a:moveTo>
                  <a:pt x="126" y="326"/>
                </a:moveTo>
                <a:cubicBezTo>
                  <a:pt x="50" y="326"/>
                  <a:pt x="50" y="326"/>
                  <a:pt x="50" y="326"/>
                </a:cubicBezTo>
                <a:cubicBezTo>
                  <a:pt x="46" y="326"/>
                  <a:pt x="43" y="329"/>
                  <a:pt x="43" y="333"/>
                </a:cubicBezTo>
                <a:cubicBezTo>
                  <a:pt x="43" y="413"/>
                  <a:pt x="43" y="413"/>
                  <a:pt x="43" y="413"/>
                </a:cubicBezTo>
                <a:cubicBezTo>
                  <a:pt x="43" y="417"/>
                  <a:pt x="46" y="420"/>
                  <a:pt x="50" y="420"/>
                </a:cubicBezTo>
                <a:cubicBezTo>
                  <a:pt x="126" y="420"/>
                  <a:pt x="126" y="420"/>
                  <a:pt x="126" y="420"/>
                </a:cubicBezTo>
                <a:cubicBezTo>
                  <a:pt x="130" y="420"/>
                  <a:pt x="133" y="417"/>
                  <a:pt x="133" y="413"/>
                </a:cubicBezTo>
                <a:cubicBezTo>
                  <a:pt x="133" y="333"/>
                  <a:pt x="133" y="333"/>
                  <a:pt x="133" y="333"/>
                </a:cubicBezTo>
                <a:cubicBezTo>
                  <a:pt x="133" y="329"/>
                  <a:pt x="130" y="326"/>
                  <a:pt x="126" y="326"/>
                </a:cubicBezTo>
                <a:close/>
                <a:moveTo>
                  <a:pt x="119" y="406"/>
                </a:moveTo>
                <a:cubicBezTo>
                  <a:pt x="57" y="406"/>
                  <a:pt x="57" y="406"/>
                  <a:pt x="57" y="406"/>
                </a:cubicBezTo>
                <a:cubicBezTo>
                  <a:pt x="57" y="340"/>
                  <a:pt x="57" y="340"/>
                  <a:pt x="57" y="340"/>
                </a:cubicBezTo>
                <a:cubicBezTo>
                  <a:pt x="119" y="340"/>
                  <a:pt x="119" y="340"/>
                  <a:pt x="119" y="340"/>
                </a:cubicBezTo>
                <a:lnTo>
                  <a:pt x="119" y="406"/>
                </a:lnTo>
                <a:close/>
                <a:moveTo>
                  <a:pt x="167" y="286"/>
                </a:moveTo>
                <a:cubicBezTo>
                  <a:pt x="244" y="286"/>
                  <a:pt x="244" y="286"/>
                  <a:pt x="244" y="286"/>
                </a:cubicBezTo>
                <a:cubicBezTo>
                  <a:pt x="248" y="286"/>
                  <a:pt x="251" y="283"/>
                  <a:pt x="251" y="279"/>
                </a:cubicBezTo>
                <a:cubicBezTo>
                  <a:pt x="251" y="199"/>
                  <a:pt x="251" y="199"/>
                  <a:pt x="251" y="199"/>
                </a:cubicBezTo>
                <a:cubicBezTo>
                  <a:pt x="251" y="195"/>
                  <a:pt x="248" y="192"/>
                  <a:pt x="244" y="192"/>
                </a:cubicBezTo>
                <a:cubicBezTo>
                  <a:pt x="167" y="192"/>
                  <a:pt x="167" y="192"/>
                  <a:pt x="167" y="192"/>
                </a:cubicBezTo>
                <a:cubicBezTo>
                  <a:pt x="164" y="192"/>
                  <a:pt x="160" y="195"/>
                  <a:pt x="160" y="199"/>
                </a:cubicBezTo>
                <a:cubicBezTo>
                  <a:pt x="160" y="279"/>
                  <a:pt x="160" y="279"/>
                  <a:pt x="160" y="279"/>
                </a:cubicBezTo>
                <a:cubicBezTo>
                  <a:pt x="160" y="283"/>
                  <a:pt x="164" y="286"/>
                  <a:pt x="167" y="286"/>
                </a:cubicBezTo>
                <a:close/>
                <a:moveTo>
                  <a:pt x="174" y="206"/>
                </a:moveTo>
                <a:cubicBezTo>
                  <a:pt x="237" y="206"/>
                  <a:pt x="237" y="206"/>
                  <a:pt x="237" y="206"/>
                </a:cubicBezTo>
                <a:cubicBezTo>
                  <a:pt x="237" y="272"/>
                  <a:pt x="237" y="272"/>
                  <a:pt x="237" y="272"/>
                </a:cubicBezTo>
                <a:cubicBezTo>
                  <a:pt x="174" y="272"/>
                  <a:pt x="174" y="272"/>
                  <a:pt x="174" y="272"/>
                </a:cubicBezTo>
                <a:lnTo>
                  <a:pt x="174" y="206"/>
                </a:lnTo>
                <a:close/>
                <a:moveTo>
                  <a:pt x="126" y="192"/>
                </a:moveTo>
                <a:cubicBezTo>
                  <a:pt x="50" y="192"/>
                  <a:pt x="50" y="192"/>
                  <a:pt x="50" y="192"/>
                </a:cubicBezTo>
                <a:cubicBezTo>
                  <a:pt x="46" y="192"/>
                  <a:pt x="43" y="195"/>
                  <a:pt x="43" y="199"/>
                </a:cubicBezTo>
                <a:cubicBezTo>
                  <a:pt x="43" y="279"/>
                  <a:pt x="43" y="279"/>
                  <a:pt x="43" y="279"/>
                </a:cubicBezTo>
                <a:cubicBezTo>
                  <a:pt x="43" y="283"/>
                  <a:pt x="46" y="286"/>
                  <a:pt x="50" y="286"/>
                </a:cubicBezTo>
                <a:cubicBezTo>
                  <a:pt x="126" y="286"/>
                  <a:pt x="126" y="286"/>
                  <a:pt x="126" y="286"/>
                </a:cubicBezTo>
                <a:cubicBezTo>
                  <a:pt x="130" y="286"/>
                  <a:pt x="133" y="283"/>
                  <a:pt x="133" y="279"/>
                </a:cubicBezTo>
                <a:cubicBezTo>
                  <a:pt x="133" y="199"/>
                  <a:pt x="133" y="199"/>
                  <a:pt x="133" y="199"/>
                </a:cubicBezTo>
                <a:cubicBezTo>
                  <a:pt x="133" y="195"/>
                  <a:pt x="130" y="192"/>
                  <a:pt x="126" y="192"/>
                </a:cubicBezTo>
                <a:close/>
                <a:moveTo>
                  <a:pt x="119" y="272"/>
                </a:moveTo>
                <a:cubicBezTo>
                  <a:pt x="57" y="272"/>
                  <a:pt x="57" y="272"/>
                  <a:pt x="57" y="272"/>
                </a:cubicBezTo>
                <a:cubicBezTo>
                  <a:pt x="57" y="206"/>
                  <a:pt x="57" y="206"/>
                  <a:pt x="57" y="206"/>
                </a:cubicBezTo>
                <a:cubicBezTo>
                  <a:pt x="119" y="206"/>
                  <a:pt x="119" y="206"/>
                  <a:pt x="119" y="206"/>
                </a:cubicBezTo>
                <a:lnTo>
                  <a:pt x="119" y="272"/>
                </a:lnTo>
                <a:close/>
                <a:moveTo>
                  <a:pt x="126" y="461"/>
                </a:moveTo>
                <a:cubicBezTo>
                  <a:pt x="50" y="461"/>
                  <a:pt x="50" y="461"/>
                  <a:pt x="50" y="461"/>
                </a:cubicBezTo>
                <a:cubicBezTo>
                  <a:pt x="46" y="461"/>
                  <a:pt x="43" y="465"/>
                  <a:pt x="43" y="468"/>
                </a:cubicBezTo>
                <a:cubicBezTo>
                  <a:pt x="43" y="549"/>
                  <a:pt x="43" y="549"/>
                  <a:pt x="43" y="549"/>
                </a:cubicBezTo>
                <a:cubicBezTo>
                  <a:pt x="43" y="553"/>
                  <a:pt x="46" y="556"/>
                  <a:pt x="50" y="556"/>
                </a:cubicBezTo>
                <a:cubicBezTo>
                  <a:pt x="126" y="556"/>
                  <a:pt x="126" y="556"/>
                  <a:pt x="126" y="556"/>
                </a:cubicBezTo>
                <a:cubicBezTo>
                  <a:pt x="130" y="556"/>
                  <a:pt x="133" y="553"/>
                  <a:pt x="133" y="549"/>
                </a:cubicBezTo>
                <a:cubicBezTo>
                  <a:pt x="133" y="468"/>
                  <a:pt x="133" y="468"/>
                  <a:pt x="133" y="468"/>
                </a:cubicBezTo>
                <a:cubicBezTo>
                  <a:pt x="133" y="465"/>
                  <a:pt x="130" y="461"/>
                  <a:pt x="126" y="461"/>
                </a:cubicBezTo>
                <a:close/>
                <a:moveTo>
                  <a:pt x="119" y="542"/>
                </a:moveTo>
                <a:cubicBezTo>
                  <a:pt x="57" y="542"/>
                  <a:pt x="57" y="542"/>
                  <a:pt x="57" y="542"/>
                </a:cubicBezTo>
                <a:cubicBezTo>
                  <a:pt x="57" y="475"/>
                  <a:pt x="57" y="475"/>
                  <a:pt x="57" y="475"/>
                </a:cubicBezTo>
                <a:cubicBezTo>
                  <a:pt x="119" y="475"/>
                  <a:pt x="119" y="475"/>
                  <a:pt x="119" y="475"/>
                </a:cubicBezTo>
                <a:lnTo>
                  <a:pt x="119" y="542"/>
                </a:lnTo>
                <a:close/>
                <a:moveTo>
                  <a:pt x="569" y="0"/>
                </a:moveTo>
                <a:cubicBezTo>
                  <a:pt x="288" y="0"/>
                  <a:pt x="288" y="0"/>
                  <a:pt x="288" y="0"/>
                </a:cubicBezTo>
                <a:cubicBezTo>
                  <a:pt x="284" y="0"/>
                  <a:pt x="281" y="3"/>
                  <a:pt x="281" y="7"/>
                </a:cubicBezTo>
                <a:cubicBezTo>
                  <a:pt x="281" y="146"/>
                  <a:pt x="281" y="146"/>
                  <a:pt x="281" y="146"/>
                </a:cubicBezTo>
                <a:cubicBezTo>
                  <a:pt x="7" y="146"/>
                  <a:pt x="7" y="146"/>
                  <a:pt x="7" y="146"/>
                </a:cubicBezTo>
                <a:cubicBezTo>
                  <a:pt x="3" y="146"/>
                  <a:pt x="0" y="149"/>
                  <a:pt x="0" y="153"/>
                </a:cubicBezTo>
                <a:cubicBezTo>
                  <a:pt x="0" y="606"/>
                  <a:pt x="0" y="606"/>
                  <a:pt x="0" y="606"/>
                </a:cubicBezTo>
                <a:cubicBezTo>
                  <a:pt x="0" y="609"/>
                  <a:pt x="3" y="613"/>
                  <a:pt x="7" y="613"/>
                </a:cubicBezTo>
                <a:cubicBezTo>
                  <a:pt x="167" y="613"/>
                  <a:pt x="167" y="613"/>
                  <a:pt x="167" y="613"/>
                </a:cubicBezTo>
                <a:cubicBezTo>
                  <a:pt x="171" y="613"/>
                  <a:pt x="174" y="609"/>
                  <a:pt x="174" y="606"/>
                </a:cubicBezTo>
                <a:cubicBezTo>
                  <a:pt x="174" y="475"/>
                  <a:pt x="174" y="475"/>
                  <a:pt x="174" y="475"/>
                </a:cubicBezTo>
                <a:cubicBezTo>
                  <a:pt x="237" y="475"/>
                  <a:pt x="237" y="475"/>
                  <a:pt x="237" y="475"/>
                </a:cubicBezTo>
                <a:cubicBezTo>
                  <a:pt x="237" y="606"/>
                  <a:pt x="237" y="606"/>
                  <a:pt x="237" y="606"/>
                </a:cubicBezTo>
                <a:cubicBezTo>
                  <a:pt x="237" y="609"/>
                  <a:pt x="240" y="613"/>
                  <a:pt x="244" y="613"/>
                </a:cubicBezTo>
                <a:cubicBezTo>
                  <a:pt x="288" y="613"/>
                  <a:pt x="288" y="613"/>
                  <a:pt x="288" y="613"/>
                </a:cubicBezTo>
                <a:cubicBezTo>
                  <a:pt x="449" y="613"/>
                  <a:pt x="449" y="613"/>
                  <a:pt x="449" y="613"/>
                </a:cubicBezTo>
                <a:cubicBezTo>
                  <a:pt x="453" y="613"/>
                  <a:pt x="456" y="609"/>
                  <a:pt x="456" y="606"/>
                </a:cubicBezTo>
                <a:cubicBezTo>
                  <a:pt x="456" y="475"/>
                  <a:pt x="456" y="475"/>
                  <a:pt x="456" y="475"/>
                </a:cubicBezTo>
                <a:cubicBezTo>
                  <a:pt x="518" y="475"/>
                  <a:pt x="518" y="475"/>
                  <a:pt x="518" y="475"/>
                </a:cubicBezTo>
                <a:cubicBezTo>
                  <a:pt x="518" y="606"/>
                  <a:pt x="518" y="606"/>
                  <a:pt x="518" y="606"/>
                </a:cubicBezTo>
                <a:cubicBezTo>
                  <a:pt x="518" y="609"/>
                  <a:pt x="521" y="613"/>
                  <a:pt x="525" y="613"/>
                </a:cubicBezTo>
                <a:cubicBezTo>
                  <a:pt x="569" y="613"/>
                  <a:pt x="569" y="613"/>
                  <a:pt x="569" y="613"/>
                </a:cubicBezTo>
                <a:cubicBezTo>
                  <a:pt x="573" y="613"/>
                  <a:pt x="576" y="609"/>
                  <a:pt x="576" y="606"/>
                </a:cubicBezTo>
                <a:cubicBezTo>
                  <a:pt x="576" y="7"/>
                  <a:pt x="576" y="7"/>
                  <a:pt x="576" y="7"/>
                </a:cubicBezTo>
                <a:cubicBezTo>
                  <a:pt x="576" y="3"/>
                  <a:pt x="573" y="0"/>
                  <a:pt x="569" y="0"/>
                </a:cubicBezTo>
                <a:close/>
                <a:moveTo>
                  <a:pt x="244" y="461"/>
                </a:moveTo>
                <a:cubicBezTo>
                  <a:pt x="167" y="461"/>
                  <a:pt x="167" y="461"/>
                  <a:pt x="167" y="461"/>
                </a:cubicBezTo>
                <a:cubicBezTo>
                  <a:pt x="164" y="461"/>
                  <a:pt x="160" y="465"/>
                  <a:pt x="160" y="468"/>
                </a:cubicBezTo>
                <a:cubicBezTo>
                  <a:pt x="160" y="599"/>
                  <a:pt x="160" y="599"/>
                  <a:pt x="160" y="599"/>
                </a:cubicBezTo>
                <a:cubicBezTo>
                  <a:pt x="14" y="599"/>
                  <a:pt x="14" y="599"/>
                  <a:pt x="14" y="599"/>
                </a:cubicBezTo>
                <a:cubicBezTo>
                  <a:pt x="14" y="160"/>
                  <a:pt x="14" y="160"/>
                  <a:pt x="14" y="160"/>
                </a:cubicBezTo>
                <a:cubicBezTo>
                  <a:pt x="281" y="160"/>
                  <a:pt x="281" y="160"/>
                  <a:pt x="281" y="160"/>
                </a:cubicBezTo>
                <a:cubicBezTo>
                  <a:pt x="281" y="599"/>
                  <a:pt x="281" y="599"/>
                  <a:pt x="281" y="599"/>
                </a:cubicBezTo>
                <a:cubicBezTo>
                  <a:pt x="251" y="599"/>
                  <a:pt x="251" y="599"/>
                  <a:pt x="251" y="599"/>
                </a:cubicBezTo>
                <a:cubicBezTo>
                  <a:pt x="251" y="468"/>
                  <a:pt x="251" y="468"/>
                  <a:pt x="251" y="468"/>
                </a:cubicBezTo>
                <a:cubicBezTo>
                  <a:pt x="251" y="465"/>
                  <a:pt x="248" y="461"/>
                  <a:pt x="244" y="461"/>
                </a:cubicBezTo>
                <a:close/>
                <a:moveTo>
                  <a:pt x="562" y="599"/>
                </a:moveTo>
                <a:cubicBezTo>
                  <a:pt x="532" y="599"/>
                  <a:pt x="532" y="599"/>
                  <a:pt x="532" y="599"/>
                </a:cubicBezTo>
                <a:cubicBezTo>
                  <a:pt x="532" y="468"/>
                  <a:pt x="532" y="468"/>
                  <a:pt x="532" y="468"/>
                </a:cubicBezTo>
                <a:cubicBezTo>
                  <a:pt x="532" y="465"/>
                  <a:pt x="529" y="461"/>
                  <a:pt x="525" y="461"/>
                </a:cubicBezTo>
                <a:cubicBezTo>
                  <a:pt x="449" y="461"/>
                  <a:pt x="449" y="461"/>
                  <a:pt x="449" y="461"/>
                </a:cubicBezTo>
                <a:cubicBezTo>
                  <a:pt x="445" y="461"/>
                  <a:pt x="442" y="465"/>
                  <a:pt x="442" y="468"/>
                </a:cubicBezTo>
                <a:cubicBezTo>
                  <a:pt x="442" y="599"/>
                  <a:pt x="442" y="599"/>
                  <a:pt x="442" y="599"/>
                </a:cubicBezTo>
                <a:cubicBezTo>
                  <a:pt x="295" y="599"/>
                  <a:pt x="295" y="599"/>
                  <a:pt x="295" y="599"/>
                </a:cubicBezTo>
                <a:cubicBezTo>
                  <a:pt x="295" y="153"/>
                  <a:pt x="295" y="153"/>
                  <a:pt x="295" y="153"/>
                </a:cubicBezTo>
                <a:cubicBezTo>
                  <a:pt x="295" y="14"/>
                  <a:pt x="295" y="14"/>
                  <a:pt x="295" y="14"/>
                </a:cubicBezTo>
                <a:cubicBezTo>
                  <a:pt x="562" y="14"/>
                  <a:pt x="562" y="14"/>
                  <a:pt x="562" y="14"/>
                </a:cubicBezTo>
                <a:lnTo>
                  <a:pt x="562" y="599"/>
                </a:lnTo>
                <a:close/>
                <a:moveTo>
                  <a:pt x="449" y="420"/>
                </a:moveTo>
                <a:cubicBezTo>
                  <a:pt x="525" y="420"/>
                  <a:pt x="525" y="420"/>
                  <a:pt x="525" y="420"/>
                </a:cubicBezTo>
                <a:cubicBezTo>
                  <a:pt x="529" y="420"/>
                  <a:pt x="532" y="417"/>
                  <a:pt x="532" y="413"/>
                </a:cubicBezTo>
                <a:cubicBezTo>
                  <a:pt x="532" y="333"/>
                  <a:pt x="532" y="333"/>
                  <a:pt x="532" y="333"/>
                </a:cubicBezTo>
                <a:cubicBezTo>
                  <a:pt x="532" y="329"/>
                  <a:pt x="529" y="326"/>
                  <a:pt x="525" y="326"/>
                </a:cubicBezTo>
                <a:cubicBezTo>
                  <a:pt x="449" y="326"/>
                  <a:pt x="449" y="326"/>
                  <a:pt x="449" y="326"/>
                </a:cubicBezTo>
                <a:cubicBezTo>
                  <a:pt x="445" y="326"/>
                  <a:pt x="442" y="329"/>
                  <a:pt x="442" y="333"/>
                </a:cubicBezTo>
                <a:cubicBezTo>
                  <a:pt x="442" y="413"/>
                  <a:pt x="442" y="413"/>
                  <a:pt x="442" y="413"/>
                </a:cubicBezTo>
                <a:cubicBezTo>
                  <a:pt x="442" y="417"/>
                  <a:pt x="445" y="420"/>
                  <a:pt x="449" y="420"/>
                </a:cubicBezTo>
                <a:close/>
                <a:moveTo>
                  <a:pt x="456" y="340"/>
                </a:moveTo>
                <a:cubicBezTo>
                  <a:pt x="518" y="340"/>
                  <a:pt x="518" y="340"/>
                  <a:pt x="518" y="340"/>
                </a:cubicBezTo>
                <a:cubicBezTo>
                  <a:pt x="518" y="406"/>
                  <a:pt x="518" y="406"/>
                  <a:pt x="518" y="406"/>
                </a:cubicBezTo>
                <a:cubicBezTo>
                  <a:pt x="456" y="406"/>
                  <a:pt x="456" y="406"/>
                  <a:pt x="456" y="406"/>
                </a:cubicBezTo>
                <a:lnTo>
                  <a:pt x="456" y="340"/>
                </a:lnTo>
                <a:close/>
                <a:moveTo>
                  <a:pt x="331" y="420"/>
                </a:moveTo>
                <a:cubicBezTo>
                  <a:pt x="407" y="420"/>
                  <a:pt x="407" y="420"/>
                  <a:pt x="407" y="420"/>
                </a:cubicBezTo>
                <a:cubicBezTo>
                  <a:pt x="411" y="420"/>
                  <a:pt x="414" y="417"/>
                  <a:pt x="414" y="413"/>
                </a:cubicBezTo>
                <a:cubicBezTo>
                  <a:pt x="414" y="333"/>
                  <a:pt x="414" y="333"/>
                  <a:pt x="414" y="333"/>
                </a:cubicBezTo>
                <a:cubicBezTo>
                  <a:pt x="414" y="329"/>
                  <a:pt x="411" y="326"/>
                  <a:pt x="407" y="326"/>
                </a:cubicBezTo>
                <a:cubicBezTo>
                  <a:pt x="331" y="326"/>
                  <a:pt x="331" y="326"/>
                  <a:pt x="331" y="326"/>
                </a:cubicBezTo>
                <a:cubicBezTo>
                  <a:pt x="327" y="326"/>
                  <a:pt x="324" y="329"/>
                  <a:pt x="324" y="333"/>
                </a:cubicBezTo>
                <a:cubicBezTo>
                  <a:pt x="324" y="413"/>
                  <a:pt x="324" y="413"/>
                  <a:pt x="324" y="413"/>
                </a:cubicBezTo>
                <a:cubicBezTo>
                  <a:pt x="324" y="417"/>
                  <a:pt x="327" y="420"/>
                  <a:pt x="331" y="420"/>
                </a:cubicBezTo>
                <a:close/>
                <a:moveTo>
                  <a:pt x="338" y="340"/>
                </a:moveTo>
                <a:cubicBezTo>
                  <a:pt x="400" y="340"/>
                  <a:pt x="400" y="340"/>
                  <a:pt x="400" y="340"/>
                </a:cubicBezTo>
                <a:cubicBezTo>
                  <a:pt x="400" y="406"/>
                  <a:pt x="400" y="406"/>
                  <a:pt x="400" y="406"/>
                </a:cubicBezTo>
                <a:cubicBezTo>
                  <a:pt x="338" y="406"/>
                  <a:pt x="338" y="406"/>
                  <a:pt x="338" y="406"/>
                </a:cubicBezTo>
                <a:lnTo>
                  <a:pt x="338" y="340"/>
                </a:lnTo>
                <a:close/>
                <a:moveTo>
                  <a:pt x="449" y="286"/>
                </a:moveTo>
                <a:cubicBezTo>
                  <a:pt x="525" y="286"/>
                  <a:pt x="525" y="286"/>
                  <a:pt x="525" y="286"/>
                </a:cubicBezTo>
                <a:cubicBezTo>
                  <a:pt x="529" y="286"/>
                  <a:pt x="532" y="283"/>
                  <a:pt x="532" y="279"/>
                </a:cubicBezTo>
                <a:cubicBezTo>
                  <a:pt x="532" y="199"/>
                  <a:pt x="532" y="199"/>
                  <a:pt x="532" y="199"/>
                </a:cubicBezTo>
                <a:cubicBezTo>
                  <a:pt x="532" y="195"/>
                  <a:pt x="529" y="192"/>
                  <a:pt x="525" y="192"/>
                </a:cubicBezTo>
                <a:cubicBezTo>
                  <a:pt x="449" y="192"/>
                  <a:pt x="449" y="192"/>
                  <a:pt x="449" y="192"/>
                </a:cubicBezTo>
                <a:cubicBezTo>
                  <a:pt x="445" y="192"/>
                  <a:pt x="442" y="195"/>
                  <a:pt x="442" y="199"/>
                </a:cubicBezTo>
                <a:cubicBezTo>
                  <a:pt x="442" y="279"/>
                  <a:pt x="442" y="279"/>
                  <a:pt x="442" y="279"/>
                </a:cubicBezTo>
                <a:cubicBezTo>
                  <a:pt x="442" y="283"/>
                  <a:pt x="445" y="286"/>
                  <a:pt x="449" y="286"/>
                </a:cubicBezTo>
                <a:close/>
                <a:moveTo>
                  <a:pt x="456" y="206"/>
                </a:moveTo>
                <a:cubicBezTo>
                  <a:pt x="518" y="206"/>
                  <a:pt x="518" y="206"/>
                  <a:pt x="518" y="206"/>
                </a:cubicBezTo>
                <a:cubicBezTo>
                  <a:pt x="518" y="272"/>
                  <a:pt x="518" y="272"/>
                  <a:pt x="518" y="272"/>
                </a:cubicBezTo>
                <a:cubicBezTo>
                  <a:pt x="456" y="272"/>
                  <a:pt x="456" y="272"/>
                  <a:pt x="456" y="272"/>
                </a:cubicBezTo>
                <a:lnTo>
                  <a:pt x="456" y="206"/>
                </a:lnTo>
                <a:close/>
                <a:moveTo>
                  <a:pt x="331" y="286"/>
                </a:moveTo>
                <a:cubicBezTo>
                  <a:pt x="407" y="286"/>
                  <a:pt x="407" y="286"/>
                  <a:pt x="407" y="286"/>
                </a:cubicBezTo>
                <a:cubicBezTo>
                  <a:pt x="411" y="286"/>
                  <a:pt x="414" y="283"/>
                  <a:pt x="414" y="279"/>
                </a:cubicBezTo>
                <a:cubicBezTo>
                  <a:pt x="414" y="199"/>
                  <a:pt x="414" y="199"/>
                  <a:pt x="414" y="199"/>
                </a:cubicBezTo>
                <a:cubicBezTo>
                  <a:pt x="414" y="195"/>
                  <a:pt x="411" y="192"/>
                  <a:pt x="407" y="192"/>
                </a:cubicBezTo>
                <a:cubicBezTo>
                  <a:pt x="331" y="192"/>
                  <a:pt x="331" y="192"/>
                  <a:pt x="331" y="192"/>
                </a:cubicBezTo>
                <a:cubicBezTo>
                  <a:pt x="327" y="192"/>
                  <a:pt x="324" y="195"/>
                  <a:pt x="324" y="199"/>
                </a:cubicBezTo>
                <a:cubicBezTo>
                  <a:pt x="324" y="279"/>
                  <a:pt x="324" y="279"/>
                  <a:pt x="324" y="279"/>
                </a:cubicBezTo>
                <a:cubicBezTo>
                  <a:pt x="324" y="283"/>
                  <a:pt x="327" y="286"/>
                  <a:pt x="331" y="286"/>
                </a:cubicBezTo>
                <a:close/>
                <a:moveTo>
                  <a:pt x="338" y="206"/>
                </a:moveTo>
                <a:cubicBezTo>
                  <a:pt x="400" y="206"/>
                  <a:pt x="400" y="206"/>
                  <a:pt x="400" y="206"/>
                </a:cubicBezTo>
                <a:cubicBezTo>
                  <a:pt x="400" y="272"/>
                  <a:pt x="400" y="272"/>
                  <a:pt x="400" y="272"/>
                </a:cubicBezTo>
                <a:cubicBezTo>
                  <a:pt x="338" y="272"/>
                  <a:pt x="338" y="272"/>
                  <a:pt x="338" y="272"/>
                </a:cubicBezTo>
                <a:lnTo>
                  <a:pt x="338" y="206"/>
                </a:lnTo>
                <a:close/>
                <a:moveTo>
                  <a:pt x="449" y="153"/>
                </a:moveTo>
                <a:cubicBezTo>
                  <a:pt x="525" y="153"/>
                  <a:pt x="525" y="153"/>
                  <a:pt x="525" y="153"/>
                </a:cubicBezTo>
                <a:cubicBezTo>
                  <a:pt x="529" y="153"/>
                  <a:pt x="532" y="150"/>
                  <a:pt x="532" y="146"/>
                </a:cubicBezTo>
                <a:cubicBezTo>
                  <a:pt x="532" y="66"/>
                  <a:pt x="532" y="66"/>
                  <a:pt x="532" y="66"/>
                </a:cubicBezTo>
                <a:cubicBezTo>
                  <a:pt x="532" y="62"/>
                  <a:pt x="529" y="59"/>
                  <a:pt x="525" y="59"/>
                </a:cubicBezTo>
                <a:cubicBezTo>
                  <a:pt x="449" y="59"/>
                  <a:pt x="449" y="59"/>
                  <a:pt x="449" y="59"/>
                </a:cubicBezTo>
                <a:cubicBezTo>
                  <a:pt x="445" y="59"/>
                  <a:pt x="442" y="62"/>
                  <a:pt x="442" y="66"/>
                </a:cubicBezTo>
                <a:cubicBezTo>
                  <a:pt x="442" y="146"/>
                  <a:pt x="442" y="146"/>
                  <a:pt x="442" y="146"/>
                </a:cubicBezTo>
                <a:cubicBezTo>
                  <a:pt x="442" y="150"/>
                  <a:pt x="445" y="153"/>
                  <a:pt x="449" y="153"/>
                </a:cubicBezTo>
                <a:close/>
                <a:moveTo>
                  <a:pt x="456" y="73"/>
                </a:moveTo>
                <a:cubicBezTo>
                  <a:pt x="518" y="73"/>
                  <a:pt x="518" y="73"/>
                  <a:pt x="518" y="73"/>
                </a:cubicBezTo>
                <a:cubicBezTo>
                  <a:pt x="518" y="139"/>
                  <a:pt x="518" y="139"/>
                  <a:pt x="518" y="139"/>
                </a:cubicBezTo>
                <a:cubicBezTo>
                  <a:pt x="456" y="139"/>
                  <a:pt x="456" y="139"/>
                  <a:pt x="456" y="139"/>
                </a:cubicBezTo>
                <a:lnTo>
                  <a:pt x="456" y="73"/>
                </a:lnTo>
                <a:close/>
                <a:moveTo>
                  <a:pt x="331" y="153"/>
                </a:moveTo>
                <a:cubicBezTo>
                  <a:pt x="407" y="153"/>
                  <a:pt x="407" y="153"/>
                  <a:pt x="407" y="153"/>
                </a:cubicBezTo>
                <a:cubicBezTo>
                  <a:pt x="411" y="153"/>
                  <a:pt x="414" y="150"/>
                  <a:pt x="414" y="146"/>
                </a:cubicBezTo>
                <a:cubicBezTo>
                  <a:pt x="414" y="66"/>
                  <a:pt x="414" y="66"/>
                  <a:pt x="414" y="66"/>
                </a:cubicBezTo>
                <a:cubicBezTo>
                  <a:pt x="414" y="62"/>
                  <a:pt x="411" y="59"/>
                  <a:pt x="407" y="59"/>
                </a:cubicBezTo>
                <a:cubicBezTo>
                  <a:pt x="331" y="59"/>
                  <a:pt x="331" y="59"/>
                  <a:pt x="331" y="59"/>
                </a:cubicBezTo>
                <a:cubicBezTo>
                  <a:pt x="327" y="59"/>
                  <a:pt x="324" y="62"/>
                  <a:pt x="324" y="66"/>
                </a:cubicBezTo>
                <a:cubicBezTo>
                  <a:pt x="324" y="146"/>
                  <a:pt x="324" y="146"/>
                  <a:pt x="324" y="146"/>
                </a:cubicBezTo>
                <a:cubicBezTo>
                  <a:pt x="324" y="150"/>
                  <a:pt x="327" y="153"/>
                  <a:pt x="331" y="153"/>
                </a:cubicBezTo>
                <a:close/>
                <a:moveTo>
                  <a:pt x="338" y="73"/>
                </a:moveTo>
                <a:cubicBezTo>
                  <a:pt x="400" y="73"/>
                  <a:pt x="400" y="73"/>
                  <a:pt x="400" y="73"/>
                </a:cubicBezTo>
                <a:cubicBezTo>
                  <a:pt x="400" y="139"/>
                  <a:pt x="400" y="139"/>
                  <a:pt x="400" y="139"/>
                </a:cubicBezTo>
                <a:cubicBezTo>
                  <a:pt x="338" y="139"/>
                  <a:pt x="338" y="139"/>
                  <a:pt x="338" y="139"/>
                </a:cubicBezTo>
                <a:lnTo>
                  <a:pt x="338" y="73"/>
                </a:lnTo>
                <a:close/>
                <a:moveTo>
                  <a:pt x="331" y="556"/>
                </a:moveTo>
                <a:cubicBezTo>
                  <a:pt x="407" y="556"/>
                  <a:pt x="407" y="556"/>
                  <a:pt x="407" y="556"/>
                </a:cubicBezTo>
                <a:cubicBezTo>
                  <a:pt x="411" y="556"/>
                  <a:pt x="414" y="553"/>
                  <a:pt x="414" y="549"/>
                </a:cubicBezTo>
                <a:cubicBezTo>
                  <a:pt x="414" y="468"/>
                  <a:pt x="414" y="468"/>
                  <a:pt x="414" y="468"/>
                </a:cubicBezTo>
                <a:cubicBezTo>
                  <a:pt x="414" y="465"/>
                  <a:pt x="411" y="461"/>
                  <a:pt x="407" y="461"/>
                </a:cubicBezTo>
                <a:cubicBezTo>
                  <a:pt x="331" y="461"/>
                  <a:pt x="331" y="461"/>
                  <a:pt x="331" y="461"/>
                </a:cubicBezTo>
                <a:cubicBezTo>
                  <a:pt x="327" y="461"/>
                  <a:pt x="324" y="465"/>
                  <a:pt x="324" y="468"/>
                </a:cubicBezTo>
                <a:cubicBezTo>
                  <a:pt x="324" y="549"/>
                  <a:pt x="324" y="549"/>
                  <a:pt x="324" y="549"/>
                </a:cubicBezTo>
                <a:cubicBezTo>
                  <a:pt x="324" y="553"/>
                  <a:pt x="327" y="556"/>
                  <a:pt x="331" y="556"/>
                </a:cubicBezTo>
                <a:close/>
                <a:moveTo>
                  <a:pt x="338" y="475"/>
                </a:moveTo>
                <a:cubicBezTo>
                  <a:pt x="400" y="475"/>
                  <a:pt x="400" y="475"/>
                  <a:pt x="400" y="475"/>
                </a:cubicBezTo>
                <a:cubicBezTo>
                  <a:pt x="400" y="542"/>
                  <a:pt x="400" y="542"/>
                  <a:pt x="400" y="542"/>
                </a:cubicBezTo>
                <a:cubicBezTo>
                  <a:pt x="338" y="542"/>
                  <a:pt x="338" y="542"/>
                  <a:pt x="338" y="542"/>
                </a:cubicBezTo>
                <a:lnTo>
                  <a:pt x="338" y="47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0" name="Freeform 103"/>
          <p:cNvSpPr>
            <a:spLocks noEditPoints="1"/>
          </p:cNvSpPr>
          <p:nvPr/>
        </p:nvSpPr>
        <p:spPr bwMode="auto">
          <a:xfrm>
            <a:off x="8399331" y="1713099"/>
            <a:ext cx="666206" cy="624712"/>
          </a:xfrm>
          <a:custGeom>
            <a:avLst/>
            <a:gdLst>
              <a:gd name="T0" fmla="*/ 265 w 646"/>
              <a:gd name="T1" fmla="*/ 338 h 605"/>
              <a:gd name="T2" fmla="*/ 375 w 646"/>
              <a:gd name="T3" fmla="*/ 345 h 605"/>
              <a:gd name="T4" fmla="*/ 382 w 646"/>
              <a:gd name="T5" fmla="*/ 229 h 605"/>
              <a:gd name="T6" fmla="*/ 272 w 646"/>
              <a:gd name="T7" fmla="*/ 222 h 605"/>
              <a:gd name="T8" fmla="*/ 279 w 646"/>
              <a:gd name="T9" fmla="*/ 236 h 605"/>
              <a:gd name="T10" fmla="*/ 368 w 646"/>
              <a:gd name="T11" fmla="*/ 331 h 605"/>
              <a:gd name="T12" fmla="*/ 279 w 646"/>
              <a:gd name="T13" fmla="*/ 236 h 605"/>
              <a:gd name="T14" fmla="*/ 527 w 646"/>
              <a:gd name="T15" fmla="*/ 345 h 605"/>
              <a:gd name="T16" fmla="*/ 534 w 646"/>
              <a:gd name="T17" fmla="*/ 229 h 605"/>
              <a:gd name="T18" fmla="*/ 424 w 646"/>
              <a:gd name="T19" fmla="*/ 222 h 605"/>
              <a:gd name="T20" fmla="*/ 417 w 646"/>
              <a:gd name="T21" fmla="*/ 338 h 605"/>
              <a:gd name="T22" fmla="*/ 431 w 646"/>
              <a:gd name="T23" fmla="*/ 236 h 605"/>
              <a:gd name="T24" fmla="*/ 520 w 646"/>
              <a:gd name="T25" fmla="*/ 331 h 605"/>
              <a:gd name="T26" fmla="*/ 431 w 646"/>
              <a:gd name="T27" fmla="*/ 236 h 605"/>
              <a:gd name="T28" fmla="*/ 113 w 646"/>
              <a:gd name="T29" fmla="*/ 222 h 605"/>
              <a:gd name="T30" fmla="*/ 106 w 646"/>
              <a:gd name="T31" fmla="*/ 338 h 605"/>
              <a:gd name="T32" fmla="*/ 216 w 646"/>
              <a:gd name="T33" fmla="*/ 345 h 605"/>
              <a:gd name="T34" fmla="*/ 223 w 646"/>
              <a:gd name="T35" fmla="*/ 229 h 605"/>
              <a:gd name="T36" fmla="*/ 209 w 646"/>
              <a:gd name="T37" fmla="*/ 331 h 605"/>
              <a:gd name="T38" fmla="*/ 120 w 646"/>
              <a:gd name="T39" fmla="*/ 236 h 605"/>
              <a:gd name="T40" fmla="*/ 209 w 646"/>
              <a:gd name="T41" fmla="*/ 331 h 605"/>
              <a:gd name="T42" fmla="*/ 527 w 646"/>
              <a:gd name="T43" fmla="*/ 528 h 605"/>
              <a:gd name="T44" fmla="*/ 534 w 646"/>
              <a:gd name="T45" fmla="*/ 413 h 605"/>
              <a:gd name="T46" fmla="*/ 424 w 646"/>
              <a:gd name="T47" fmla="*/ 406 h 605"/>
              <a:gd name="T48" fmla="*/ 417 w 646"/>
              <a:gd name="T49" fmla="*/ 521 h 605"/>
              <a:gd name="T50" fmla="*/ 431 w 646"/>
              <a:gd name="T51" fmla="*/ 420 h 605"/>
              <a:gd name="T52" fmla="*/ 520 w 646"/>
              <a:gd name="T53" fmla="*/ 514 h 605"/>
              <a:gd name="T54" fmla="*/ 431 w 646"/>
              <a:gd name="T55" fmla="*/ 420 h 605"/>
              <a:gd name="T56" fmla="*/ 113 w 646"/>
              <a:gd name="T57" fmla="*/ 406 h 605"/>
              <a:gd name="T58" fmla="*/ 106 w 646"/>
              <a:gd name="T59" fmla="*/ 521 h 605"/>
              <a:gd name="T60" fmla="*/ 216 w 646"/>
              <a:gd name="T61" fmla="*/ 528 h 605"/>
              <a:gd name="T62" fmla="*/ 223 w 646"/>
              <a:gd name="T63" fmla="*/ 413 h 605"/>
              <a:gd name="T64" fmla="*/ 209 w 646"/>
              <a:gd name="T65" fmla="*/ 514 h 605"/>
              <a:gd name="T66" fmla="*/ 120 w 646"/>
              <a:gd name="T67" fmla="*/ 420 h 605"/>
              <a:gd name="T68" fmla="*/ 209 w 646"/>
              <a:gd name="T69" fmla="*/ 514 h 605"/>
              <a:gd name="T70" fmla="*/ 327 w 646"/>
              <a:gd name="T71" fmla="*/ 2 h 605"/>
              <a:gd name="T72" fmla="*/ 5 w 646"/>
              <a:gd name="T73" fmla="*/ 193 h 605"/>
              <a:gd name="T74" fmla="*/ 12 w 646"/>
              <a:gd name="T75" fmla="*/ 205 h 605"/>
              <a:gd name="T76" fmla="*/ 47 w 646"/>
              <a:gd name="T77" fmla="*/ 598 h 605"/>
              <a:gd name="T78" fmla="*/ 272 w 646"/>
              <a:gd name="T79" fmla="*/ 605 h 605"/>
              <a:gd name="T80" fmla="*/ 279 w 646"/>
              <a:gd name="T81" fmla="*/ 420 h 605"/>
              <a:gd name="T82" fmla="*/ 368 w 646"/>
              <a:gd name="T83" fmla="*/ 598 h 605"/>
              <a:gd name="T84" fmla="*/ 592 w 646"/>
              <a:gd name="T85" fmla="*/ 605 h 605"/>
              <a:gd name="T86" fmla="*/ 599 w 646"/>
              <a:gd name="T87" fmla="*/ 183 h 605"/>
              <a:gd name="T88" fmla="*/ 638 w 646"/>
              <a:gd name="T89" fmla="*/ 206 h 605"/>
              <a:gd name="T90" fmla="*/ 642 w 646"/>
              <a:gd name="T91" fmla="*/ 193 h 605"/>
              <a:gd name="T92" fmla="*/ 382 w 646"/>
              <a:gd name="T93" fmla="*/ 591 h 605"/>
              <a:gd name="T94" fmla="*/ 375 w 646"/>
              <a:gd name="T95" fmla="*/ 406 h 605"/>
              <a:gd name="T96" fmla="*/ 265 w 646"/>
              <a:gd name="T97" fmla="*/ 413 h 605"/>
              <a:gd name="T98" fmla="*/ 61 w 646"/>
              <a:gd name="T99" fmla="*/ 591 h 605"/>
              <a:gd name="T100" fmla="*/ 323 w 646"/>
              <a:gd name="T101" fmla="*/ 16 h 605"/>
              <a:gd name="T102" fmla="*/ 585 w 646"/>
              <a:gd name="T103" fmla="*/ 59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6" h="605">
                <a:moveTo>
                  <a:pt x="265" y="229"/>
                </a:moveTo>
                <a:cubicBezTo>
                  <a:pt x="265" y="338"/>
                  <a:pt x="265" y="338"/>
                  <a:pt x="265" y="338"/>
                </a:cubicBezTo>
                <a:cubicBezTo>
                  <a:pt x="265" y="342"/>
                  <a:pt x="268" y="345"/>
                  <a:pt x="272" y="345"/>
                </a:cubicBezTo>
                <a:cubicBezTo>
                  <a:pt x="375" y="345"/>
                  <a:pt x="375" y="345"/>
                  <a:pt x="375" y="345"/>
                </a:cubicBezTo>
                <a:cubicBezTo>
                  <a:pt x="379" y="345"/>
                  <a:pt x="382" y="342"/>
                  <a:pt x="382" y="338"/>
                </a:cubicBezTo>
                <a:cubicBezTo>
                  <a:pt x="382" y="229"/>
                  <a:pt x="382" y="229"/>
                  <a:pt x="382" y="229"/>
                </a:cubicBezTo>
                <a:cubicBezTo>
                  <a:pt x="382" y="226"/>
                  <a:pt x="379" y="222"/>
                  <a:pt x="375" y="222"/>
                </a:cubicBezTo>
                <a:cubicBezTo>
                  <a:pt x="272" y="222"/>
                  <a:pt x="272" y="222"/>
                  <a:pt x="272" y="222"/>
                </a:cubicBezTo>
                <a:cubicBezTo>
                  <a:pt x="268" y="222"/>
                  <a:pt x="265" y="226"/>
                  <a:pt x="265" y="229"/>
                </a:cubicBezTo>
                <a:close/>
                <a:moveTo>
                  <a:pt x="279" y="236"/>
                </a:moveTo>
                <a:cubicBezTo>
                  <a:pt x="368" y="236"/>
                  <a:pt x="368" y="236"/>
                  <a:pt x="368" y="236"/>
                </a:cubicBezTo>
                <a:cubicBezTo>
                  <a:pt x="368" y="331"/>
                  <a:pt x="368" y="331"/>
                  <a:pt x="368" y="331"/>
                </a:cubicBezTo>
                <a:cubicBezTo>
                  <a:pt x="279" y="331"/>
                  <a:pt x="279" y="331"/>
                  <a:pt x="279" y="331"/>
                </a:cubicBezTo>
                <a:lnTo>
                  <a:pt x="279" y="236"/>
                </a:lnTo>
                <a:close/>
                <a:moveTo>
                  <a:pt x="424" y="345"/>
                </a:moveTo>
                <a:cubicBezTo>
                  <a:pt x="527" y="345"/>
                  <a:pt x="527" y="345"/>
                  <a:pt x="527" y="345"/>
                </a:cubicBezTo>
                <a:cubicBezTo>
                  <a:pt x="531" y="345"/>
                  <a:pt x="534" y="342"/>
                  <a:pt x="534" y="338"/>
                </a:cubicBezTo>
                <a:cubicBezTo>
                  <a:pt x="534" y="229"/>
                  <a:pt x="534" y="229"/>
                  <a:pt x="534" y="229"/>
                </a:cubicBezTo>
                <a:cubicBezTo>
                  <a:pt x="534" y="226"/>
                  <a:pt x="531" y="222"/>
                  <a:pt x="527" y="222"/>
                </a:cubicBezTo>
                <a:cubicBezTo>
                  <a:pt x="424" y="222"/>
                  <a:pt x="424" y="222"/>
                  <a:pt x="424" y="222"/>
                </a:cubicBezTo>
                <a:cubicBezTo>
                  <a:pt x="420" y="222"/>
                  <a:pt x="417" y="226"/>
                  <a:pt x="417" y="229"/>
                </a:cubicBezTo>
                <a:cubicBezTo>
                  <a:pt x="417" y="338"/>
                  <a:pt x="417" y="338"/>
                  <a:pt x="417" y="338"/>
                </a:cubicBezTo>
                <a:cubicBezTo>
                  <a:pt x="417" y="342"/>
                  <a:pt x="420" y="345"/>
                  <a:pt x="424" y="345"/>
                </a:cubicBezTo>
                <a:close/>
                <a:moveTo>
                  <a:pt x="431" y="236"/>
                </a:moveTo>
                <a:cubicBezTo>
                  <a:pt x="520" y="236"/>
                  <a:pt x="520" y="236"/>
                  <a:pt x="520" y="236"/>
                </a:cubicBezTo>
                <a:cubicBezTo>
                  <a:pt x="520" y="331"/>
                  <a:pt x="520" y="331"/>
                  <a:pt x="520" y="331"/>
                </a:cubicBezTo>
                <a:cubicBezTo>
                  <a:pt x="431" y="331"/>
                  <a:pt x="431" y="331"/>
                  <a:pt x="431" y="331"/>
                </a:cubicBezTo>
                <a:lnTo>
                  <a:pt x="431" y="236"/>
                </a:lnTo>
                <a:close/>
                <a:moveTo>
                  <a:pt x="216" y="222"/>
                </a:moveTo>
                <a:cubicBezTo>
                  <a:pt x="113" y="222"/>
                  <a:pt x="113" y="222"/>
                  <a:pt x="113" y="222"/>
                </a:cubicBezTo>
                <a:cubicBezTo>
                  <a:pt x="109" y="222"/>
                  <a:pt x="106" y="226"/>
                  <a:pt x="106" y="229"/>
                </a:cubicBezTo>
                <a:cubicBezTo>
                  <a:pt x="106" y="338"/>
                  <a:pt x="106" y="338"/>
                  <a:pt x="106" y="338"/>
                </a:cubicBezTo>
                <a:cubicBezTo>
                  <a:pt x="106" y="342"/>
                  <a:pt x="109" y="345"/>
                  <a:pt x="113" y="345"/>
                </a:cubicBezTo>
                <a:cubicBezTo>
                  <a:pt x="216" y="345"/>
                  <a:pt x="216" y="345"/>
                  <a:pt x="216" y="345"/>
                </a:cubicBezTo>
                <a:cubicBezTo>
                  <a:pt x="220" y="345"/>
                  <a:pt x="223" y="342"/>
                  <a:pt x="223" y="338"/>
                </a:cubicBezTo>
                <a:cubicBezTo>
                  <a:pt x="223" y="229"/>
                  <a:pt x="223" y="229"/>
                  <a:pt x="223" y="229"/>
                </a:cubicBezTo>
                <a:cubicBezTo>
                  <a:pt x="223" y="226"/>
                  <a:pt x="220" y="222"/>
                  <a:pt x="216" y="222"/>
                </a:cubicBezTo>
                <a:close/>
                <a:moveTo>
                  <a:pt x="209" y="331"/>
                </a:moveTo>
                <a:cubicBezTo>
                  <a:pt x="120" y="331"/>
                  <a:pt x="120" y="331"/>
                  <a:pt x="120" y="331"/>
                </a:cubicBezTo>
                <a:cubicBezTo>
                  <a:pt x="120" y="236"/>
                  <a:pt x="120" y="236"/>
                  <a:pt x="120" y="236"/>
                </a:cubicBezTo>
                <a:cubicBezTo>
                  <a:pt x="209" y="236"/>
                  <a:pt x="209" y="236"/>
                  <a:pt x="209" y="236"/>
                </a:cubicBezTo>
                <a:lnTo>
                  <a:pt x="209" y="331"/>
                </a:lnTo>
                <a:close/>
                <a:moveTo>
                  <a:pt x="424" y="528"/>
                </a:moveTo>
                <a:cubicBezTo>
                  <a:pt x="527" y="528"/>
                  <a:pt x="527" y="528"/>
                  <a:pt x="527" y="528"/>
                </a:cubicBezTo>
                <a:cubicBezTo>
                  <a:pt x="531" y="528"/>
                  <a:pt x="534" y="525"/>
                  <a:pt x="534" y="521"/>
                </a:cubicBezTo>
                <a:cubicBezTo>
                  <a:pt x="534" y="413"/>
                  <a:pt x="534" y="413"/>
                  <a:pt x="534" y="413"/>
                </a:cubicBezTo>
                <a:cubicBezTo>
                  <a:pt x="534" y="409"/>
                  <a:pt x="531" y="406"/>
                  <a:pt x="527" y="406"/>
                </a:cubicBezTo>
                <a:cubicBezTo>
                  <a:pt x="424" y="406"/>
                  <a:pt x="424" y="406"/>
                  <a:pt x="424" y="406"/>
                </a:cubicBezTo>
                <a:cubicBezTo>
                  <a:pt x="420" y="406"/>
                  <a:pt x="417" y="409"/>
                  <a:pt x="417" y="413"/>
                </a:cubicBezTo>
                <a:cubicBezTo>
                  <a:pt x="417" y="521"/>
                  <a:pt x="417" y="521"/>
                  <a:pt x="417" y="521"/>
                </a:cubicBezTo>
                <a:cubicBezTo>
                  <a:pt x="417" y="525"/>
                  <a:pt x="420" y="528"/>
                  <a:pt x="424" y="528"/>
                </a:cubicBezTo>
                <a:close/>
                <a:moveTo>
                  <a:pt x="431" y="420"/>
                </a:moveTo>
                <a:cubicBezTo>
                  <a:pt x="520" y="420"/>
                  <a:pt x="520" y="420"/>
                  <a:pt x="520" y="420"/>
                </a:cubicBezTo>
                <a:cubicBezTo>
                  <a:pt x="520" y="514"/>
                  <a:pt x="520" y="514"/>
                  <a:pt x="520" y="514"/>
                </a:cubicBezTo>
                <a:cubicBezTo>
                  <a:pt x="431" y="514"/>
                  <a:pt x="431" y="514"/>
                  <a:pt x="431" y="514"/>
                </a:cubicBezTo>
                <a:lnTo>
                  <a:pt x="431" y="420"/>
                </a:lnTo>
                <a:close/>
                <a:moveTo>
                  <a:pt x="216" y="406"/>
                </a:moveTo>
                <a:cubicBezTo>
                  <a:pt x="113" y="406"/>
                  <a:pt x="113" y="406"/>
                  <a:pt x="113" y="406"/>
                </a:cubicBezTo>
                <a:cubicBezTo>
                  <a:pt x="109" y="406"/>
                  <a:pt x="106" y="409"/>
                  <a:pt x="106" y="413"/>
                </a:cubicBezTo>
                <a:cubicBezTo>
                  <a:pt x="106" y="521"/>
                  <a:pt x="106" y="521"/>
                  <a:pt x="106" y="521"/>
                </a:cubicBezTo>
                <a:cubicBezTo>
                  <a:pt x="106" y="525"/>
                  <a:pt x="109" y="528"/>
                  <a:pt x="113" y="528"/>
                </a:cubicBezTo>
                <a:cubicBezTo>
                  <a:pt x="216" y="528"/>
                  <a:pt x="216" y="528"/>
                  <a:pt x="216" y="528"/>
                </a:cubicBezTo>
                <a:cubicBezTo>
                  <a:pt x="220" y="528"/>
                  <a:pt x="223" y="525"/>
                  <a:pt x="223" y="521"/>
                </a:cubicBezTo>
                <a:cubicBezTo>
                  <a:pt x="223" y="413"/>
                  <a:pt x="223" y="413"/>
                  <a:pt x="223" y="413"/>
                </a:cubicBezTo>
                <a:cubicBezTo>
                  <a:pt x="223" y="409"/>
                  <a:pt x="220" y="406"/>
                  <a:pt x="216" y="406"/>
                </a:cubicBezTo>
                <a:close/>
                <a:moveTo>
                  <a:pt x="209" y="514"/>
                </a:moveTo>
                <a:cubicBezTo>
                  <a:pt x="120" y="514"/>
                  <a:pt x="120" y="514"/>
                  <a:pt x="120" y="514"/>
                </a:cubicBezTo>
                <a:cubicBezTo>
                  <a:pt x="120" y="420"/>
                  <a:pt x="120" y="420"/>
                  <a:pt x="120" y="420"/>
                </a:cubicBezTo>
                <a:cubicBezTo>
                  <a:pt x="209" y="420"/>
                  <a:pt x="209" y="420"/>
                  <a:pt x="209" y="420"/>
                </a:cubicBezTo>
                <a:lnTo>
                  <a:pt x="209" y="514"/>
                </a:lnTo>
                <a:close/>
                <a:moveTo>
                  <a:pt x="642" y="193"/>
                </a:moveTo>
                <a:cubicBezTo>
                  <a:pt x="327" y="2"/>
                  <a:pt x="327" y="2"/>
                  <a:pt x="327" y="2"/>
                </a:cubicBezTo>
                <a:cubicBezTo>
                  <a:pt x="325" y="0"/>
                  <a:pt x="322" y="0"/>
                  <a:pt x="320" y="2"/>
                </a:cubicBezTo>
                <a:cubicBezTo>
                  <a:pt x="5" y="193"/>
                  <a:pt x="5" y="193"/>
                  <a:pt x="5" y="193"/>
                </a:cubicBezTo>
                <a:cubicBezTo>
                  <a:pt x="1" y="195"/>
                  <a:pt x="0" y="199"/>
                  <a:pt x="2" y="202"/>
                </a:cubicBezTo>
                <a:cubicBezTo>
                  <a:pt x="4" y="206"/>
                  <a:pt x="9" y="207"/>
                  <a:pt x="12" y="205"/>
                </a:cubicBezTo>
                <a:cubicBezTo>
                  <a:pt x="47" y="183"/>
                  <a:pt x="47" y="183"/>
                  <a:pt x="47" y="183"/>
                </a:cubicBezTo>
                <a:cubicBezTo>
                  <a:pt x="47" y="598"/>
                  <a:pt x="47" y="598"/>
                  <a:pt x="47" y="598"/>
                </a:cubicBezTo>
                <a:cubicBezTo>
                  <a:pt x="47" y="602"/>
                  <a:pt x="50" y="605"/>
                  <a:pt x="54" y="605"/>
                </a:cubicBezTo>
                <a:cubicBezTo>
                  <a:pt x="272" y="605"/>
                  <a:pt x="272" y="605"/>
                  <a:pt x="272" y="605"/>
                </a:cubicBezTo>
                <a:cubicBezTo>
                  <a:pt x="276" y="605"/>
                  <a:pt x="279" y="602"/>
                  <a:pt x="279" y="598"/>
                </a:cubicBezTo>
                <a:cubicBezTo>
                  <a:pt x="279" y="420"/>
                  <a:pt x="279" y="420"/>
                  <a:pt x="279" y="420"/>
                </a:cubicBezTo>
                <a:cubicBezTo>
                  <a:pt x="368" y="420"/>
                  <a:pt x="368" y="420"/>
                  <a:pt x="368" y="420"/>
                </a:cubicBezTo>
                <a:cubicBezTo>
                  <a:pt x="368" y="598"/>
                  <a:pt x="368" y="598"/>
                  <a:pt x="368" y="598"/>
                </a:cubicBezTo>
                <a:cubicBezTo>
                  <a:pt x="368" y="602"/>
                  <a:pt x="371" y="605"/>
                  <a:pt x="375" y="605"/>
                </a:cubicBezTo>
                <a:cubicBezTo>
                  <a:pt x="592" y="605"/>
                  <a:pt x="592" y="605"/>
                  <a:pt x="592" y="605"/>
                </a:cubicBezTo>
                <a:cubicBezTo>
                  <a:pt x="596" y="605"/>
                  <a:pt x="599" y="602"/>
                  <a:pt x="599" y="598"/>
                </a:cubicBezTo>
                <a:cubicBezTo>
                  <a:pt x="599" y="183"/>
                  <a:pt x="599" y="183"/>
                  <a:pt x="599" y="183"/>
                </a:cubicBezTo>
                <a:cubicBezTo>
                  <a:pt x="635" y="205"/>
                  <a:pt x="635" y="205"/>
                  <a:pt x="635" y="205"/>
                </a:cubicBezTo>
                <a:cubicBezTo>
                  <a:pt x="636" y="205"/>
                  <a:pt x="637" y="206"/>
                  <a:pt x="638" y="206"/>
                </a:cubicBezTo>
                <a:cubicBezTo>
                  <a:pt x="641" y="206"/>
                  <a:pt x="643" y="204"/>
                  <a:pt x="644" y="202"/>
                </a:cubicBezTo>
                <a:cubicBezTo>
                  <a:pt x="646" y="199"/>
                  <a:pt x="645" y="195"/>
                  <a:pt x="642" y="193"/>
                </a:cubicBezTo>
                <a:close/>
                <a:moveTo>
                  <a:pt x="585" y="591"/>
                </a:moveTo>
                <a:cubicBezTo>
                  <a:pt x="382" y="591"/>
                  <a:pt x="382" y="591"/>
                  <a:pt x="382" y="591"/>
                </a:cubicBezTo>
                <a:cubicBezTo>
                  <a:pt x="382" y="413"/>
                  <a:pt x="382" y="413"/>
                  <a:pt x="382" y="413"/>
                </a:cubicBezTo>
                <a:cubicBezTo>
                  <a:pt x="382" y="409"/>
                  <a:pt x="379" y="406"/>
                  <a:pt x="375" y="406"/>
                </a:cubicBezTo>
                <a:cubicBezTo>
                  <a:pt x="272" y="406"/>
                  <a:pt x="272" y="406"/>
                  <a:pt x="272" y="406"/>
                </a:cubicBezTo>
                <a:cubicBezTo>
                  <a:pt x="268" y="406"/>
                  <a:pt x="265" y="409"/>
                  <a:pt x="265" y="413"/>
                </a:cubicBezTo>
                <a:cubicBezTo>
                  <a:pt x="265" y="591"/>
                  <a:pt x="265" y="591"/>
                  <a:pt x="265" y="591"/>
                </a:cubicBezTo>
                <a:cubicBezTo>
                  <a:pt x="61" y="591"/>
                  <a:pt x="61" y="591"/>
                  <a:pt x="61" y="591"/>
                </a:cubicBezTo>
                <a:cubicBezTo>
                  <a:pt x="61" y="175"/>
                  <a:pt x="61" y="175"/>
                  <a:pt x="61" y="175"/>
                </a:cubicBezTo>
                <a:cubicBezTo>
                  <a:pt x="323" y="16"/>
                  <a:pt x="323" y="16"/>
                  <a:pt x="323" y="16"/>
                </a:cubicBezTo>
                <a:cubicBezTo>
                  <a:pt x="585" y="175"/>
                  <a:pt x="585" y="175"/>
                  <a:pt x="585" y="175"/>
                </a:cubicBezTo>
                <a:lnTo>
                  <a:pt x="585" y="59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27"/>
          <p:cNvSpPr>
            <a:spLocks noChangeArrowheads="1"/>
          </p:cNvSpPr>
          <p:nvPr/>
        </p:nvSpPr>
        <p:spPr bwMode="auto">
          <a:xfrm>
            <a:off x="1289160" y="461966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2" name="Freeform 105"/>
          <p:cNvSpPr>
            <a:spLocks noEditPoints="1"/>
          </p:cNvSpPr>
          <p:nvPr/>
        </p:nvSpPr>
        <p:spPr bwMode="auto">
          <a:xfrm>
            <a:off x="1591458" y="4883890"/>
            <a:ext cx="493834" cy="654214"/>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20"/>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3" name="Freeform 106"/>
          <p:cNvSpPr>
            <a:spLocks noEditPoints="1"/>
          </p:cNvSpPr>
          <p:nvPr/>
        </p:nvSpPr>
        <p:spPr bwMode="auto">
          <a:xfrm>
            <a:off x="3306734" y="3274725"/>
            <a:ext cx="508299" cy="666206"/>
          </a:xfrm>
          <a:custGeom>
            <a:avLst/>
            <a:gdLst>
              <a:gd name="T0" fmla="*/ 451 w 493"/>
              <a:gd name="T1" fmla="*/ 579 h 646"/>
              <a:gd name="T2" fmla="*/ 285 w 493"/>
              <a:gd name="T3" fmla="*/ 321 h 646"/>
              <a:gd name="T4" fmla="*/ 419 w 493"/>
              <a:gd name="T5" fmla="*/ 174 h 646"/>
              <a:gd name="T6" fmla="*/ 424 w 493"/>
              <a:gd name="T7" fmla="*/ 165 h 646"/>
              <a:gd name="T8" fmla="*/ 460 w 493"/>
              <a:gd name="T9" fmla="*/ 67 h 646"/>
              <a:gd name="T10" fmla="*/ 460 w 493"/>
              <a:gd name="T11" fmla="*/ 0 h 646"/>
              <a:gd name="T12" fmla="*/ 0 w 493"/>
              <a:gd name="T13" fmla="*/ 33 h 646"/>
              <a:gd name="T14" fmla="*/ 44 w 493"/>
              <a:gd name="T15" fmla="*/ 67 h 646"/>
              <a:gd name="T16" fmla="*/ 73 w 493"/>
              <a:gd name="T17" fmla="*/ 166 h 646"/>
              <a:gd name="T18" fmla="*/ 211 w 493"/>
              <a:gd name="T19" fmla="*/ 317 h 646"/>
              <a:gd name="T20" fmla="*/ 211 w 493"/>
              <a:gd name="T21" fmla="*/ 332 h 646"/>
              <a:gd name="T22" fmla="*/ 34 w 493"/>
              <a:gd name="T23" fmla="*/ 579 h 646"/>
              <a:gd name="T24" fmla="*/ 34 w 493"/>
              <a:gd name="T25" fmla="*/ 646 h 646"/>
              <a:gd name="T26" fmla="*/ 493 w 493"/>
              <a:gd name="T27" fmla="*/ 612 h 646"/>
              <a:gd name="T28" fmla="*/ 404 w 493"/>
              <a:gd name="T29" fmla="*/ 479 h 646"/>
              <a:gd name="T30" fmla="*/ 285 w 493"/>
              <a:gd name="T31" fmla="*/ 348 h 646"/>
              <a:gd name="T32" fmla="*/ 14 w 493"/>
              <a:gd name="T33" fmla="*/ 33 h 646"/>
              <a:gd name="T34" fmla="*/ 460 w 493"/>
              <a:gd name="T35" fmla="*/ 14 h 646"/>
              <a:gd name="T36" fmla="*/ 460 w 493"/>
              <a:gd name="T37" fmla="*/ 53 h 646"/>
              <a:gd name="T38" fmla="*/ 14 w 493"/>
              <a:gd name="T39" fmla="*/ 33 h 646"/>
              <a:gd name="T40" fmla="*/ 412 w 493"/>
              <a:gd name="T41" fmla="*/ 156 h 646"/>
              <a:gd name="T42" fmla="*/ 85 w 493"/>
              <a:gd name="T43" fmla="*/ 156 h 646"/>
              <a:gd name="T44" fmla="*/ 439 w 493"/>
              <a:gd name="T45" fmla="*/ 67 h 646"/>
              <a:gd name="T46" fmla="*/ 211 w 493"/>
              <a:gd name="T47" fmla="*/ 490 h 646"/>
              <a:gd name="T48" fmla="*/ 211 w 493"/>
              <a:gd name="T49" fmla="*/ 348 h 646"/>
              <a:gd name="T50" fmla="*/ 156 w 493"/>
              <a:gd name="T51" fmla="*/ 509 h 646"/>
              <a:gd name="T52" fmla="*/ 219 w 493"/>
              <a:gd name="T53" fmla="*/ 503 h 646"/>
              <a:gd name="T54" fmla="*/ 225 w 493"/>
              <a:gd name="T55" fmla="*/ 336 h 646"/>
              <a:gd name="T56" fmla="*/ 225 w 493"/>
              <a:gd name="T57" fmla="*/ 313 h 646"/>
              <a:gd name="T58" fmla="*/ 94 w 493"/>
              <a:gd name="T59" fmla="*/ 175 h 646"/>
              <a:gd name="T60" fmla="*/ 259 w 493"/>
              <a:gd name="T61" fmla="*/ 169 h 646"/>
              <a:gd name="T62" fmla="*/ 274 w 493"/>
              <a:gd name="T63" fmla="*/ 307 h 646"/>
              <a:gd name="T64" fmla="*/ 271 w 493"/>
              <a:gd name="T65" fmla="*/ 321 h 646"/>
              <a:gd name="T66" fmla="*/ 271 w 493"/>
              <a:gd name="T67" fmla="*/ 483 h 646"/>
              <a:gd name="T68" fmla="*/ 278 w 493"/>
              <a:gd name="T69" fmla="*/ 493 h 646"/>
              <a:gd name="T70" fmla="*/ 437 w 493"/>
              <a:gd name="T71" fmla="*/ 579 h 646"/>
              <a:gd name="T72" fmla="*/ 84 w 493"/>
              <a:gd name="T73" fmla="*/ 495 h 646"/>
              <a:gd name="T74" fmla="*/ 34 w 493"/>
              <a:gd name="T75" fmla="*/ 632 h 646"/>
              <a:gd name="T76" fmla="*/ 34 w 493"/>
              <a:gd name="T77" fmla="*/ 593 h 646"/>
              <a:gd name="T78" fmla="*/ 479 w 493"/>
              <a:gd name="T79" fmla="*/ 61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3" h="646">
                <a:moveTo>
                  <a:pt x="460" y="579"/>
                </a:moveTo>
                <a:cubicBezTo>
                  <a:pt x="451" y="579"/>
                  <a:pt x="451" y="579"/>
                  <a:pt x="451" y="579"/>
                </a:cubicBezTo>
                <a:cubicBezTo>
                  <a:pt x="435" y="462"/>
                  <a:pt x="357" y="372"/>
                  <a:pt x="285" y="332"/>
                </a:cubicBezTo>
                <a:cubicBezTo>
                  <a:pt x="285" y="321"/>
                  <a:pt x="285" y="321"/>
                  <a:pt x="285" y="321"/>
                </a:cubicBezTo>
                <a:cubicBezTo>
                  <a:pt x="285" y="317"/>
                  <a:pt x="285" y="317"/>
                  <a:pt x="285" y="317"/>
                </a:cubicBezTo>
                <a:cubicBezTo>
                  <a:pt x="334" y="291"/>
                  <a:pt x="385" y="241"/>
                  <a:pt x="419" y="174"/>
                </a:cubicBezTo>
                <a:cubicBezTo>
                  <a:pt x="421" y="174"/>
                  <a:pt x="422" y="173"/>
                  <a:pt x="423" y="172"/>
                </a:cubicBezTo>
                <a:cubicBezTo>
                  <a:pt x="424" y="170"/>
                  <a:pt x="424" y="167"/>
                  <a:pt x="424" y="165"/>
                </a:cubicBezTo>
                <a:cubicBezTo>
                  <a:pt x="438" y="135"/>
                  <a:pt x="448" y="102"/>
                  <a:pt x="453" y="67"/>
                </a:cubicBezTo>
                <a:cubicBezTo>
                  <a:pt x="460" y="67"/>
                  <a:pt x="460" y="67"/>
                  <a:pt x="460" y="67"/>
                </a:cubicBezTo>
                <a:cubicBezTo>
                  <a:pt x="478" y="67"/>
                  <a:pt x="493" y="52"/>
                  <a:pt x="493" y="33"/>
                </a:cubicBezTo>
                <a:cubicBezTo>
                  <a:pt x="493" y="15"/>
                  <a:pt x="478" y="0"/>
                  <a:pt x="460" y="0"/>
                </a:cubicBezTo>
                <a:cubicBezTo>
                  <a:pt x="34" y="0"/>
                  <a:pt x="34" y="0"/>
                  <a:pt x="34" y="0"/>
                </a:cubicBezTo>
                <a:cubicBezTo>
                  <a:pt x="15" y="0"/>
                  <a:pt x="0" y="15"/>
                  <a:pt x="0" y="33"/>
                </a:cubicBezTo>
                <a:cubicBezTo>
                  <a:pt x="0" y="52"/>
                  <a:pt x="15" y="67"/>
                  <a:pt x="34" y="67"/>
                </a:cubicBezTo>
                <a:cubicBezTo>
                  <a:pt x="44" y="67"/>
                  <a:pt x="44" y="67"/>
                  <a:pt x="44" y="67"/>
                </a:cubicBezTo>
                <a:cubicBezTo>
                  <a:pt x="48" y="100"/>
                  <a:pt x="58" y="130"/>
                  <a:pt x="70" y="158"/>
                </a:cubicBezTo>
                <a:cubicBezTo>
                  <a:pt x="69" y="161"/>
                  <a:pt x="70" y="165"/>
                  <a:pt x="73" y="166"/>
                </a:cubicBezTo>
                <a:cubicBezTo>
                  <a:pt x="73" y="166"/>
                  <a:pt x="74" y="167"/>
                  <a:pt x="74" y="167"/>
                </a:cubicBezTo>
                <a:cubicBezTo>
                  <a:pt x="107" y="237"/>
                  <a:pt x="160" y="290"/>
                  <a:pt x="211" y="317"/>
                </a:cubicBezTo>
                <a:cubicBezTo>
                  <a:pt x="211" y="330"/>
                  <a:pt x="211" y="330"/>
                  <a:pt x="211" y="330"/>
                </a:cubicBezTo>
                <a:cubicBezTo>
                  <a:pt x="211" y="332"/>
                  <a:pt x="211" y="332"/>
                  <a:pt x="211" y="332"/>
                </a:cubicBezTo>
                <a:cubicBezTo>
                  <a:pt x="140" y="371"/>
                  <a:pt x="62" y="462"/>
                  <a:pt x="44" y="579"/>
                </a:cubicBezTo>
                <a:cubicBezTo>
                  <a:pt x="34" y="579"/>
                  <a:pt x="34" y="579"/>
                  <a:pt x="34" y="579"/>
                </a:cubicBezTo>
                <a:cubicBezTo>
                  <a:pt x="15" y="579"/>
                  <a:pt x="0" y="594"/>
                  <a:pt x="0" y="612"/>
                </a:cubicBezTo>
                <a:cubicBezTo>
                  <a:pt x="0" y="631"/>
                  <a:pt x="15" y="646"/>
                  <a:pt x="34" y="646"/>
                </a:cubicBezTo>
                <a:cubicBezTo>
                  <a:pt x="460" y="646"/>
                  <a:pt x="460" y="646"/>
                  <a:pt x="460" y="646"/>
                </a:cubicBezTo>
                <a:cubicBezTo>
                  <a:pt x="478" y="646"/>
                  <a:pt x="493" y="631"/>
                  <a:pt x="493" y="612"/>
                </a:cubicBezTo>
                <a:cubicBezTo>
                  <a:pt x="493" y="594"/>
                  <a:pt x="478" y="579"/>
                  <a:pt x="460" y="579"/>
                </a:cubicBezTo>
                <a:close/>
                <a:moveTo>
                  <a:pt x="404" y="479"/>
                </a:moveTo>
                <a:cubicBezTo>
                  <a:pt x="371" y="466"/>
                  <a:pt x="329" y="470"/>
                  <a:pt x="285" y="478"/>
                </a:cubicBezTo>
                <a:cubicBezTo>
                  <a:pt x="285" y="348"/>
                  <a:pt x="285" y="348"/>
                  <a:pt x="285" y="348"/>
                </a:cubicBezTo>
                <a:cubicBezTo>
                  <a:pt x="328" y="374"/>
                  <a:pt x="373" y="420"/>
                  <a:pt x="404" y="479"/>
                </a:cubicBezTo>
                <a:close/>
                <a:moveTo>
                  <a:pt x="14" y="33"/>
                </a:moveTo>
                <a:cubicBezTo>
                  <a:pt x="14" y="23"/>
                  <a:pt x="23" y="14"/>
                  <a:pt x="34" y="14"/>
                </a:cubicBezTo>
                <a:cubicBezTo>
                  <a:pt x="460" y="14"/>
                  <a:pt x="460" y="14"/>
                  <a:pt x="460" y="14"/>
                </a:cubicBezTo>
                <a:cubicBezTo>
                  <a:pt x="471" y="14"/>
                  <a:pt x="479" y="23"/>
                  <a:pt x="479" y="33"/>
                </a:cubicBezTo>
                <a:cubicBezTo>
                  <a:pt x="479" y="44"/>
                  <a:pt x="471" y="53"/>
                  <a:pt x="460" y="53"/>
                </a:cubicBezTo>
                <a:cubicBezTo>
                  <a:pt x="34" y="53"/>
                  <a:pt x="34" y="53"/>
                  <a:pt x="34" y="53"/>
                </a:cubicBezTo>
                <a:cubicBezTo>
                  <a:pt x="23" y="53"/>
                  <a:pt x="14" y="44"/>
                  <a:pt x="14" y="33"/>
                </a:cubicBezTo>
                <a:close/>
                <a:moveTo>
                  <a:pt x="439" y="67"/>
                </a:moveTo>
                <a:cubicBezTo>
                  <a:pt x="434" y="99"/>
                  <a:pt x="425" y="129"/>
                  <a:pt x="412" y="156"/>
                </a:cubicBezTo>
                <a:cubicBezTo>
                  <a:pt x="372" y="134"/>
                  <a:pt x="315" y="145"/>
                  <a:pt x="256" y="156"/>
                </a:cubicBezTo>
                <a:cubicBezTo>
                  <a:pt x="196" y="167"/>
                  <a:pt x="134" y="178"/>
                  <a:pt x="85" y="156"/>
                </a:cubicBezTo>
                <a:cubicBezTo>
                  <a:pt x="72" y="129"/>
                  <a:pt x="63" y="99"/>
                  <a:pt x="58" y="67"/>
                </a:cubicBezTo>
                <a:lnTo>
                  <a:pt x="439" y="67"/>
                </a:lnTo>
                <a:close/>
                <a:moveTo>
                  <a:pt x="211" y="348"/>
                </a:moveTo>
                <a:cubicBezTo>
                  <a:pt x="211" y="490"/>
                  <a:pt x="211" y="490"/>
                  <a:pt x="211" y="490"/>
                </a:cubicBezTo>
                <a:cubicBezTo>
                  <a:pt x="171" y="496"/>
                  <a:pt x="127" y="499"/>
                  <a:pt x="90" y="483"/>
                </a:cubicBezTo>
                <a:cubicBezTo>
                  <a:pt x="121" y="422"/>
                  <a:pt x="168" y="374"/>
                  <a:pt x="211" y="348"/>
                </a:cubicBezTo>
                <a:close/>
                <a:moveTo>
                  <a:pt x="84" y="495"/>
                </a:moveTo>
                <a:cubicBezTo>
                  <a:pt x="107" y="505"/>
                  <a:pt x="131" y="509"/>
                  <a:pt x="156" y="509"/>
                </a:cubicBezTo>
                <a:cubicBezTo>
                  <a:pt x="178" y="509"/>
                  <a:pt x="199" y="506"/>
                  <a:pt x="219" y="503"/>
                </a:cubicBezTo>
                <a:cubicBezTo>
                  <a:pt x="219" y="503"/>
                  <a:pt x="219" y="503"/>
                  <a:pt x="219" y="503"/>
                </a:cubicBezTo>
                <a:cubicBezTo>
                  <a:pt x="222" y="503"/>
                  <a:pt x="225" y="500"/>
                  <a:pt x="225" y="496"/>
                </a:cubicBezTo>
                <a:cubicBezTo>
                  <a:pt x="225" y="336"/>
                  <a:pt x="225" y="336"/>
                  <a:pt x="225" y="336"/>
                </a:cubicBezTo>
                <a:cubicBezTo>
                  <a:pt x="225" y="330"/>
                  <a:pt x="225" y="330"/>
                  <a:pt x="225" y="330"/>
                </a:cubicBezTo>
                <a:cubicBezTo>
                  <a:pt x="225" y="313"/>
                  <a:pt x="225" y="313"/>
                  <a:pt x="225" y="313"/>
                </a:cubicBezTo>
                <a:cubicBezTo>
                  <a:pt x="225" y="311"/>
                  <a:pt x="224" y="308"/>
                  <a:pt x="221" y="307"/>
                </a:cubicBezTo>
                <a:cubicBezTo>
                  <a:pt x="177" y="284"/>
                  <a:pt x="127" y="237"/>
                  <a:pt x="94" y="175"/>
                </a:cubicBezTo>
                <a:cubicBezTo>
                  <a:pt x="112" y="180"/>
                  <a:pt x="131" y="183"/>
                  <a:pt x="151" y="183"/>
                </a:cubicBezTo>
                <a:cubicBezTo>
                  <a:pt x="186" y="183"/>
                  <a:pt x="223" y="176"/>
                  <a:pt x="259" y="169"/>
                </a:cubicBezTo>
                <a:cubicBezTo>
                  <a:pt x="316" y="159"/>
                  <a:pt x="370" y="149"/>
                  <a:pt x="406" y="169"/>
                </a:cubicBezTo>
                <a:cubicBezTo>
                  <a:pt x="372" y="234"/>
                  <a:pt x="321" y="283"/>
                  <a:pt x="274" y="307"/>
                </a:cubicBezTo>
                <a:cubicBezTo>
                  <a:pt x="272" y="308"/>
                  <a:pt x="271" y="311"/>
                  <a:pt x="271" y="313"/>
                </a:cubicBezTo>
                <a:cubicBezTo>
                  <a:pt x="271" y="321"/>
                  <a:pt x="271" y="321"/>
                  <a:pt x="271" y="321"/>
                </a:cubicBezTo>
                <a:cubicBezTo>
                  <a:pt x="271" y="336"/>
                  <a:pt x="271" y="336"/>
                  <a:pt x="271" y="336"/>
                </a:cubicBezTo>
                <a:cubicBezTo>
                  <a:pt x="271" y="483"/>
                  <a:pt x="271" y="483"/>
                  <a:pt x="271" y="483"/>
                </a:cubicBezTo>
                <a:cubicBezTo>
                  <a:pt x="270" y="484"/>
                  <a:pt x="270" y="486"/>
                  <a:pt x="270" y="487"/>
                </a:cubicBezTo>
                <a:cubicBezTo>
                  <a:pt x="271" y="491"/>
                  <a:pt x="274" y="494"/>
                  <a:pt x="278" y="493"/>
                </a:cubicBezTo>
                <a:cubicBezTo>
                  <a:pt x="331" y="484"/>
                  <a:pt x="381" y="477"/>
                  <a:pt x="414" y="499"/>
                </a:cubicBezTo>
                <a:cubicBezTo>
                  <a:pt x="425" y="524"/>
                  <a:pt x="433" y="551"/>
                  <a:pt x="437" y="579"/>
                </a:cubicBezTo>
                <a:cubicBezTo>
                  <a:pt x="58" y="579"/>
                  <a:pt x="58" y="579"/>
                  <a:pt x="58" y="579"/>
                </a:cubicBezTo>
                <a:cubicBezTo>
                  <a:pt x="63" y="549"/>
                  <a:pt x="72" y="521"/>
                  <a:pt x="84" y="495"/>
                </a:cubicBezTo>
                <a:close/>
                <a:moveTo>
                  <a:pt x="460" y="632"/>
                </a:moveTo>
                <a:cubicBezTo>
                  <a:pt x="34" y="632"/>
                  <a:pt x="34" y="632"/>
                  <a:pt x="34" y="632"/>
                </a:cubicBezTo>
                <a:cubicBezTo>
                  <a:pt x="23" y="632"/>
                  <a:pt x="14" y="623"/>
                  <a:pt x="14" y="612"/>
                </a:cubicBezTo>
                <a:cubicBezTo>
                  <a:pt x="14" y="601"/>
                  <a:pt x="23" y="593"/>
                  <a:pt x="34" y="593"/>
                </a:cubicBezTo>
                <a:cubicBezTo>
                  <a:pt x="460" y="593"/>
                  <a:pt x="460" y="593"/>
                  <a:pt x="460" y="593"/>
                </a:cubicBezTo>
                <a:cubicBezTo>
                  <a:pt x="471" y="593"/>
                  <a:pt x="479" y="601"/>
                  <a:pt x="479" y="612"/>
                </a:cubicBezTo>
                <a:cubicBezTo>
                  <a:pt x="479" y="623"/>
                  <a:pt x="471" y="632"/>
                  <a:pt x="460" y="6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2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6" name="Freeform 109"/>
          <p:cNvSpPr>
            <a:spLocks noEditPoints="1"/>
          </p:cNvSpPr>
          <p:nvPr/>
        </p:nvSpPr>
        <p:spPr bwMode="auto">
          <a:xfrm>
            <a:off x="1479540" y="1690046"/>
            <a:ext cx="715366" cy="714615"/>
          </a:xfrm>
          <a:custGeom>
            <a:avLst/>
            <a:gdLst>
              <a:gd name="T0" fmla="*/ 431 w 692"/>
              <a:gd name="T1" fmla="*/ 165 h 693"/>
              <a:gd name="T2" fmla="*/ 350 w 692"/>
              <a:gd name="T3" fmla="*/ 245 h 693"/>
              <a:gd name="T4" fmla="*/ 349 w 692"/>
              <a:gd name="T5" fmla="*/ 246 h 693"/>
              <a:gd name="T6" fmla="*/ 348 w 692"/>
              <a:gd name="T7" fmla="*/ 246 h 693"/>
              <a:gd name="T8" fmla="*/ 345 w 692"/>
              <a:gd name="T9" fmla="*/ 246 h 693"/>
              <a:gd name="T10" fmla="*/ 343 w 692"/>
              <a:gd name="T11" fmla="*/ 246 h 693"/>
              <a:gd name="T12" fmla="*/ 342 w 692"/>
              <a:gd name="T13" fmla="*/ 245 h 693"/>
              <a:gd name="T14" fmla="*/ 262 w 692"/>
              <a:gd name="T15" fmla="*/ 165 h 693"/>
              <a:gd name="T16" fmla="*/ 272 w 692"/>
              <a:gd name="T17" fmla="*/ 155 h 693"/>
              <a:gd name="T18" fmla="*/ 339 w 692"/>
              <a:gd name="T19" fmla="*/ 7 h 693"/>
              <a:gd name="T20" fmla="*/ 353 w 692"/>
              <a:gd name="T21" fmla="*/ 7 h 693"/>
              <a:gd name="T22" fmla="*/ 421 w 692"/>
              <a:gd name="T23" fmla="*/ 155 h 693"/>
              <a:gd name="T24" fmla="*/ 351 w 692"/>
              <a:gd name="T25" fmla="*/ 449 h 693"/>
              <a:gd name="T26" fmla="*/ 341 w 692"/>
              <a:gd name="T27" fmla="*/ 449 h 693"/>
              <a:gd name="T28" fmla="*/ 262 w 692"/>
              <a:gd name="T29" fmla="*/ 539 h 693"/>
              <a:gd name="T30" fmla="*/ 339 w 692"/>
              <a:gd name="T31" fmla="*/ 471 h 693"/>
              <a:gd name="T32" fmla="*/ 346 w 692"/>
              <a:gd name="T33" fmla="*/ 693 h 693"/>
              <a:gd name="T34" fmla="*/ 353 w 692"/>
              <a:gd name="T35" fmla="*/ 471 h 693"/>
              <a:gd name="T36" fmla="*/ 426 w 692"/>
              <a:gd name="T37" fmla="*/ 541 h 693"/>
              <a:gd name="T38" fmla="*/ 431 w 692"/>
              <a:gd name="T39" fmla="*/ 529 h 693"/>
              <a:gd name="T40" fmla="*/ 685 w 692"/>
              <a:gd name="T41" fmla="*/ 340 h 693"/>
              <a:gd name="T42" fmla="*/ 538 w 692"/>
              <a:gd name="T43" fmla="*/ 272 h 693"/>
              <a:gd name="T44" fmla="*/ 528 w 692"/>
              <a:gd name="T45" fmla="*/ 262 h 693"/>
              <a:gd name="T46" fmla="*/ 448 w 692"/>
              <a:gd name="T47" fmla="*/ 343 h 693"/>
              <a:gd name="T48" fmla="*/ 447 w 692"/>
              <a:gd name="T49" fmla="*/ 344 h 693"/>
              <a:gd name="T50" fmla="*/ 447 w 692"/>
              <a:gd name="T51" fmla="*/ 345 h 693"/>
              <a:gd name="T52" fmla="*/ 447 w 692"/>
              <a:gd name="T53" fmla="*/ 348 h 693"/>
              <a:gd name="T54" fmla="*/ 447 w 692"/>
              <a:gd name="T55" fmla="*/ 349 h 693"/>
              <a:gd name="T56" fmla="*/ 448 w 692"/>
              <a:gd name="T57" fmla="*/ 351 h 693"/>
              <a:gd name="T58" fmla="*/ 528 w 692"/>
              <a:gd name="T59" fmla="*/ 431 h 693"/>
              <a:gd name="T60" fmla="*/ 538 w 692"/>
              <a:gd name="T61" fmla="*/ 431 h 693"/>
              <a:gd name="T62" fmla="*/ 471 w 692"/>
              <a:gd name="T63" fmla="*/ 354 h 693"/>
              <a:gd name="T64" fmla="*/ 692 w 692"/>
              <a:gd name="T65" fmla="*/ 347 h 693"/>
              <a:gd name="T66" fmla="*/ 245 w 692"/>
              <a:gd name="T67" fmla="*/ 349 h 693"/>
              <a:gd name="T68" fmla="*/ 246 w 692"/>
              <a:gd name="T69" fmla="*/ 348 h 693"/>
              <a:gd name="T70" fmla="*/ 246 w 692"/>
              <a:gd name="T71" fmla="*/ 345 h 693"/>
              <a:gd name="T72" fmla="*/ 245 w 692"/>
              <a:gd name="T73" fmla="*/ 344 h 693"/>
              <a:gd name="T74" fmla="*/ 244 w 692"/>
              <a:gd name="T75" fmla="*/ 343 h 693"/>
              <a:gd name="T76" fmla="*/ 164 w 692"/>
              <a:gd name="T77" fmla="*/ 262 h 693"/>
              <a:gd name="T78" fmla="*/ 154 w 692"/>
              <a:gd name="T79" fmla="*/ 272 h 693"/>
              <a:gd name="T80" fmla="*/ 7 w 692"/>
              <a:gd name="T81" fmla="*/ 340 h 693"/>
              <a:gd name="T82" fmla="*/ 7 w 692"/>
              <a:gd name="T83" fmla="*/ 354 h 693"/>
              <a:gd name="T84" fmla="*/ 154 w 692"/>
              <a:gd name="T85" fmla="*/ 421 h 693"/>
              <a:gd name="T86" fmla="*/ 159 w 692"/>
              <a:gd name="T87" fmla="*/ 433 h 693"/>
              <a:gd name="T88" fmla="*/ 244 w 692"/>
              <a:gd name="T89" fmla="*/ 352 h 693"/>
              <a:gd name="T90" fmla="*/ 245 w 692"/>
              <a:gd name="T91" fmla="*/ 350 h 693"/>
              <a:gd name="T92" fmla="*/ 346 w 692"/>
              <a:gd name="T93" fmla="*/ 371 h 693"/>
              <a:gd name="T94" fmla="*/ 346 w 692"/>
              <a:gd name="T95" fmla="*/ 323 h 693"/>
              <a:gd name="T96" fmla="*/ 346 w 692"/>
              <a:gd name="T97" fmla="*/ 371 h 693"/>
              <a:gd name="T98" fmla="*/ 356 w 692"/>
              <a:gd name="T99" fmla="*/ 347 h 693"/>
              <a:gd name="T100" fmla="*/ 336 w 692"/>
              <a:gd name="T101" fmla="*/ 34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2" h="693">
                <a:moveTo>
                  <a:pt x="431" y="155"/>
                </a:moveTo>
                <a:cubicBezTo>
                  <a:pt x="433" y="158"/>
                  <a:pt x="433" y="162"/>
                  <a:pt x="431" y="165"/>
                </a:cubicBezTo>
                <a:cubicBezTo>
                  <a:pt x="351" y="244"/>
                  <a:pt x="351" y="244"/>
                  <a:pt x="351" y="244"/>
                </a:cubicBezTo>
                <a:cubicBezTo>
                  <a:pt x="351" y="245"/>
                  <a:pt x="350" y="245"/>
                  <a:pt x="350" y="245"/>
                </a:cubicBezTo>
                <a:cubicBezTo>
                  <a:pt x="350" y="245"/>
                  <a:pt x="350" y="245"/>
                  <a:pt x="350" y="245"/>
                </a:cubicBezTo>
                <a:cubicBezTo>
                  <a:pt x="349" y="246"/>
                  <a:pt x="349" y="246"/>
                  <a:pt x="349" y="246"/>
                </a:cubicBezTo>
                <a:cubicBezTo>
                  <a:pt x="349" y="246"/>
                  <a:pt x="348" y="246"/>
                  <a:pt x="348" y="246"/>
                </a:cubicBezTo>
                <a:cubicBezTo>
                  <a:pt x="348" y="246"/>
                  <a:pt x="348" y="246"/>
                  <a:pt x="348" y="246"/>
                </a:cubicBezTo>
                <a:cubicBezTo>
                  <a:pt x="347" y="246"/>
                  <a:pt x="347" y="246"/>
                  <a:pt x="346" y="246"/>
                </a:cubicBezTo>
                <a:cubicBezTo>
                  <a:pt x="346" y="246"/>
                  <a:pt x="345" y="246"/>
                  <a:pt x="345" y="246"/>
                </a:cubicBezTo>
                <a:cubicBezTo>
                  <a:pt x="345" y="246"/>
                  <a:pt x="344" y="246"/>
                  <a:pt x="344" y="246"/>
                </a:cubicBezTo>
                <a:cubicBezTo>
                  <a:pt x="344" y="246"/>
                  <a:pt x="344" y="246"/>
                  <a:pt x="343" y="246"/>
                </a:cubicBezTo>
                <a:cubicBezTo>
                  <a:pt x="343" y="246"/>
                  <a:pt x="343" y="246"/>
                  <a:pt x="343" y="245"/>
                </a:cubicBezTo>
                <a:cubicBezTo>
                  <a:pt x="343" y="245"/>
                  <a:pt x="342" y="245"/>
                  <a:pt x="342" y="245"/>
                </a:cubicBezTo>
                <a:cubicBezTo>
                  <a:pt x="342" y="245"/>
                  <a:pt x="342" y="245"/>
                  <a:pt x="341" y="244"/>
                </a:cubicBezTo>
                <a:cubicBezTo>
                  <a:pt x="262" y="165"/>
                  <a:pt x="262" y="165"/>
                  <a:pt x="262" y="165"/>
                </a:cubicBezTo>
                <a:cubicBezTo>
                  <a:pt x="259" y="162"/>
                  <a:pt x="259" y="158"/>
                  <a:pt x="262" y="155"/>
                </a:cubicBezTo>
                <a:cubicBezTo>
                  <a:pt x="264" y="152"/>
                  <a:pt x="269" y="152"/>
                  <a:pt x="272" y="155"/>
                </a:cubicBezTo>
                <a:cubicBezTo>
                  <a:pt x="339" y="222"/>
                  <a:pt x="339" y="222"/>
                  <a:pt x="339" y="222"/>
                </a:cubicBezTo>
                <a:cubicBezTo>
                  <a:pt x="339" y="7"/>
                  <a:pt x="339" y="7"/>
                  <a:pt x="339" y="7"/>
                </a:cubicBezTo>
                <a:cubicBezTo>
                  <a:pt x="339" y="4"/>
                  <a:pt x="342" y="0"/>
                  <a:pt x="346" y="0"/>
                </a:cubicBezTo>
                <a:cubicBezTo>
                  <a:pt x="350" y="0"/>
                  <a:pt x="353" y="4"/>
                  <a:pt x="353" y="7"/>
                </a:cubicBezTo>
                <a:cubicBezTo>
                  <a:pt x="353" y="222"/>
                  <a:pt x="353" y="222"/>
                  <a:pt x="353" y="222"/>
                </a:cubicBezTo>
                <a:cubicBezTo>
                  <a:pt x="421" y="155"/>
                  <a:pt x="421" y="155"/>
                  <a:pt x="421" y="155"/>
                </a:cubicBezTo>
                <a:cubicBezTo>
                  <a:pt x="423" y="152"/>
                  <a:pt x="428" y="152"/>
                  <a:pt x="431" y="155"/>
                </a:cubicBezTo>
                <a:close/>
                <a:moveTo>
                  <a:pt x="351" y="449"/>
                </a:moveTo>
                <a:cubicBezTo>
                  <a:pt x="350" y="448"/>
                  <a:pt x="348" y="447"/>
                  <a:pt x="346" y="447"/>
                </a:cubicBezTo>
                <a:cubicBezTo>
                  <a:pt x="344" y="447"/>
                  <a:pt x="342" y="448"/>
                  <a:pt x="341" y="449"/>
                </a:cubicBezTo>
                <a:cubicBezTo>
                  <a:pt x="262" y="529"/>
                  <a:pt x="262" y="529"/>
                  <a:pt x="262" y="529"/>
                </a:cubicBezTo>
                <a:cubicBezTo>
                  <a:pt x="259" y="532"/>
                  <a:pt x="259" y="536"/>
                  <a:pt x="262" y="539"/>
                </a:cubicBezTo>
                <a:cubicBezTo>
                  <a:pt x="264" y="542"/>
                  <a:pt x="269" y="542"/>
                  <a:pt x="272" y="539"/>
                </a:cubicBezTo>
                <a:cubicBezTo>
                  <a:pt x="339" y="471"/>
                  <a:pt x="339" y="471"/>
                  <a:pt x="339" y="471"/>
                </a:cubicBezTo>
                <a:cubicBezTo>
                  <a:pt x="339" y="686"/>
                  <a:pt x="339" y="686"/>
                  <a:pt x="339" y="686"/>
                </a:cubicBezTo>
                <a:cubicBezTo>
                  <a:pt x="339" y="690"/>
                  <a:pt x="342" y="693"/>
                  <a:pt x="346" y="693"/>
                </a:cubicBezTo>
                <a:cubicBezTo>
                  <a:pt x="350" y="693"/>
                  <a:pt x="353" y="690"/>
                  <a:pt x="353" y="686"/>
                </a:cubicBezTo>
                <a:cubicBezTo>
                  <a:pt x="353" y="471"/>
                  <a:pt x="353" y="471"/>
                  <a:pt x="353" y="471"/>
                </a:cubicBezTo>
                <a:cubicBezTo>
                  <a:pt x="421" y="539"/>
                  <a:pt x="421" y="539"/>
                  <a:pt x="421" y="539"/>
                </a:cubicBezTo>
                <a:cubicBezTo>
                  <a:pt x="422" y="540"/>
                  <a:pt x="424" y="541"/>
                  <a:pt x="426" y="541"/>
                </a:cubicBezTo>
                <a:cubicBezTo>
                  <a:pt x="427" y="541"/>
                  <a:pt x="429" y="540"/>
                  <a:pt x="431" y="539"/>
                </a:cubicBezTo>
                <a:cubicBezTo>
                  <a:pt x="433" y="536"/>
                  <a:pt x="433" y="532"/>
                  <a:pt x="431" y="529"/>
                </a:cubicBezTo>
                <a:lnTo>
                  <a:pt x="351" y="449"/>
                </a:lnTo>
                <a:close/>
                <a:moveTo>
                  <a:pt x="685" y="340"/>
                </a:moveTo>
                <a:cubicBezTo>
                  <a:pt x="471" y="340"/>
                  <a:pt x="471" y="340"/>
                  <a:pt x="471" y="340"/>
                </a:cubicBezTo>
                <a:cubicBezTo>
                  <a:pt x="538" y="272"/>
                  <a:pt x="538" y="272"/>
                  <a:pt x="538" y="272"/>
                </a:cubicBezTo>
                <a:cubicBezTo>
                  <a:pt x="541" y="269"/>
                  <a:pt x="541" y="265"/>
                  <a:pt x="538" y="262"/>
                </a:cubicBezTo>
                <a:cubicBezTo>
                  <a:pt x="535" y="260"/>
                  <a:pt x="531" y="260"/>
                  <a:pt x="528" y="262"/>
                </a:cubicBezTo>
                <a:cubicBezTo>
                  <a:pt x="449" y="342"/>
                  <a:pt x="449" y="342"/>
                  <a:pt x="449" y="342"/>
                </a:cubicBezTo>
                <a:cubicBezTo>
                  <a:pt x="448" y="342"/>
                  <a:pt x="448" y="343"/>
                  <a:pt x="448" y="343"/>
                </a:cubicBezTo>
                <a:cubicBezTo>
                  <a:pt x="448" y="343"/>
                  <a:pt x="448" y="343"/>
                  <a:pt x="448" y="343"/>
                </a:cubicBezTo>
                <a:cubicBezTo>
                  <a:pt x="448" y="343"/>
                  <a:pt x="447" y="344"/>
                  <a:pt x="447" y="344"/>
                </a:cubicBezTo>
                <a:cubicBezTo>
                  <a:pt x="447" y="344"/>
                  <a:pt x="447" y="344"/>
                  <a:pt x="447" y="344"/>
                </a:cubicBezTo>
                <a:cubicBezTo>
                  <a:pt x="447" y="345"/>
                  <a:pt x="447" y="345"/>
                  <a:pt x="447" y="345"/>
                </a:cubicBezTo>
                <a:cubicBezTo>
                  <a:pt x="447" y="346"/>
                  <a:pt x="447" y="346"/>
                  <a:pt x="447" y="347"/>
                </a:cubicBezTo>
                <a:cubicBezTo>
                  <a:pt x="447" y="347"/>
                  <a:pt x="447" y="348"/>
                  <a:pt x="447" y="348"/>
                </a:cubicBezTo>
                <a:cubicBezTo>
                  <a:pt x="447" y="349"/>
                  <a:pt x="447" y="349"/>
                  <a:pt x="447" y="349"/>
                </a:cubicBezTo>
                <a:cubicBezTo>
                  <a:pt x="447" y="349"/>
                  <a:pt x="447" y="349"/>
                  <a:pt x="447" y="349"/>
                </a:cubicBezTo>
                <a:cubicBezTo>
                  <a:pt x="447" y="350"/>
                  <a:pt x="448" y="350"/>
                  <a:pt x="448" y="351"/>
                </a:cubicBezTo>
                <a:cubicBezTo>
                  <a:pt x="448" y="351"/>
                  <a:pt x="448" y="351"/>
                  <a:pt x="448" y="351"/>
                </a:cubicBezTo>
                <a:cubicBezTo>
                  <a:pt x="448" y="351"/>
                  <a:pt x="448" y="351"/>
                  <a:pt x="449" y="352"/>
                </a:cubicBezTo>
                <a:cubicBezTo>
                  <a:pt x="528" y="431"/>
                  <a:pt x="528" y="431"/>
                  <a:pt x="528" y="431"/>
                </a:cubicBezTo>
                <a:cubicBezTo>
                  <a:pt x="530" y="433"/>
                  <a:pt x="531" y="433"/>
                  <a:pt x="533" y="433"/>
                </a:cubicBezTo>
                <a:cubicBezTo>
                  <a:pt x="535" y="433"/>
                  <a:pt x="537" y="433"/>
                  <a:pt x="538" y="431"/>
                </a:cubicBezTo>
                <a:cubicBezTo>
                  <a:pt x="541" y="429"/>
                  <a:pt x="541" y="424"/>
                  <a:pt x="538" y="421"/>
                </a:cubicBezTo>
                <a:cubicBezTo>
                  <a:pt x="471" y="354"/>
                  <a:pt x="471" y="354"/>
                  <a:pt x="471" y="354"/>
                </a:cubicBezTo>
                <a:cubicBezTo>
                  <a:pt x="685" y="354"/>
                  <a:pt x="685" y="354"/>
                  <a:pt x="685" y="354"/>
                </a:cubicBezTo>
                <a:cubicBezTo>
                  <a:pt x="689" y="354"/>
                  <a:pt x="692" y="351"/>
                  <a:pt x="692" y="347"/>
                </a:cubicBezTo>
                <a:cubicBezTo>
                  <a:pt x="692" y="343"/>
                  <a:pt x="689" y="340"/>
                  <a:pt x="685" y="340"/>
                </a:cubicBezTo>
                <a:close/>
                <a:moveTo>
                  <a:pt x="245" y="349"/>
                </a:moveTo>
                <a:cubicBezTo>
                  <a:pt x="245" y="349"/>
                  <a:pt x="245" y="349"/>
                  <a:pt x="245" y="349"/>
                </a:cubicBezTo>
                <a:cubicBezTo>
                  <a:pt x="245" y="349"/>
                  <a:pt x="245" y="349"/>
                  <a:pt x="246" y="348"/>
                </a:cubicBezTo>
                <a:cubicBezTo>
                  <a:pt x="246" y="348"/>
                  <a:pt x="246" y="347"/>
                  <a:pt x="246" y="347"/>
                </a:cubicBezTo>
                <a:cubicBezTo>
                  <a:pt x="246" y="346"/>
                  <a:pt x="246" y="346"/>
                  <a:pt x="246" y="345"/>
                </a:cubicBezTo>
                <a:cubicBezTo>
                  <a:pt x="245" y="345"/>
                  <a:pt x="245" y="345"/>
                  <a:pt x="245" y="344"/>
                </a:cubicBezTo>
                <a:cubicBezTo>
                  <a:pt x="245" y="344"/>
                  <a:pt x="245" y="344"/>
                  <a:pt x="245" y="344"/>
                </a:cubicBezTo>
                <a:cubicBezTo>
                  <a:pt x="245" y="344"/>
                  <a:pt x="245" y="343"/>
                  <a:pt x="245" y="343"/>
                </a:cubicBezTo>
                <a:cubicBezTo>
                  <a:pt x="245" y="343"/>
                  <a:pt x="245" y="343"/>
                  <a:pt x="244" y="343"/>
                </a:cubicBezTo>
                <a:cubicBezTo>
                  <a:pt x="244" y="343"/>
                  <a:pt x="244" y="342"/>
                  <a:pt x="244" y="342"/>
                </a:cubicBezTo>
                <a:cubicBezTo>
                  <a:pt x="164" y="262"/>
                  <a:pt x="164" y="262"/>
                  <a:pt x="164" y="262"/>
                </a:cubicBezTo>
                <a:cubicBezTo>
                  <a:pt x="161" y="260"/>
                  <a:pt x="157" y="260"/>
                  <a:pt x="154" y="262"/>
                </a:cubicBezTo>
                <a:cubicBezTo>
                  <a:pt x="151" y="265"/>
                  <a:pt x="151" y="269"/>
                  <a:pt x="154" y="272"/>
                </a:cubicBezTo>
                <a:cubicBezTo>
                  <a:pt x="222" y="340"/>
                  <a:pt x="222" y="340"/>
                  <a:pt x="222" y="340"/>
                </a:cubicBezTo>
                <a:cubicBezTo>
                  <a:pt x="7" y="340"/>
                  <a:pt x="7" y="340"/>
                  <a:pt x="7" y="340"/>
                </a:cubicBezTo>
                <a:cubicBezTo>
                  <a:pt x="3" y="340"/>
                  <a:pt x="0" y="343"/>
                  <a:pt x="0" y="347"/>
                </a:cubicBezTo>
                <a:cubicBezTo>
                  <a:pt x="0" y="351"/>
                  <a:pt x="3" y="354"/>
                  <a:pt x="7" y="354"/>
                </a:cubicBezTo>
                <a:cubicBezTo>
                  <a:pt x="222" y="354"/>
                  <a:pt x="222" y="354"/>
                  <a:pt x="222" y="354"/>
                </a:cubicBezTo>
                <a:cubicBezTo>
                  <a:pt x="154" y="421"/>
                  <a:pt x="154" y="421"/>
                  <a:pt x="154" y="421"/>
                </a:cubicBezTo>
                <a:cubicBezTo>
                  <a:pt x="151" y="424"/>
                  <a:pt x="151" y="429"/>
                  <a:pt x="154" y="431"/>
                </a:cubicBezTo>
                <a:cubicBezTo>
                  <a:pt x="156" y="433"/>
                  <a:pt x="157" y="433"/>
                  <a:pt x="159" y="433"/>
                </a:cubicBezTo>
                <a:cubicBezTo>
                  <a:pt x="161" y="433"/>
                  <a:pt x="163" y="433"/>
                  <a:pt x="164" y="431"/>
                </a:cubicBezTo>
                <a:cubicBezTo>
                  <a:pt x="244" y="352"/>
                  <a:pt x="244" y="352"/>
                  <a:pt x="244" y="352"/>
                </a:cubicBezTo>
                <a:cubicBezTo>
                  <a:pt x="244" y="351"/>
                  <a:pt x="244" y="351"/>
                  <a:pt x="244" y="351"/>
                </a:cubicBezTo>
                <a:cubicBezTo>
                  <a:pt x="245" y="351"/>
                  <a:pt x="245" y="351"/>
                  <a:pt x="245" y="350"/>
                </a:cubicBezTo>
                <a:cubicBezTo>
                  <a:pt x="245" y="350"/>
                  <a:pt x="245" y="350"/>
                  <a:pt x="245" y="349"/>
                </a:cubicBezTo>
                <a:close/>
                <a:moveTo>
                  <a:pt x="346" y="371"/>
                </a:moveTo>
                <a:cubicBezTo>
                  <a:pt x="333" y="371"/>
                  <a:pt x="322" y="360"/>
                  <a:pt x="322" y="347"/>
                </a:cubicBezTo>
                <a:cubicBezTo>
                  <a:pt x="322" y="333"/>
                  <a:pt x="333" y="323"/>
                  <a:pt x="346" y="323"/>
                </a:cubicBezTo>
                <a:cubicBezTo>
                  <a:pt x="359" y="323"/>
                  <a:pt x="370" y="333"/>
                  <a:pt x="370" y="347"/>
                </a:cubicBezTo>
                <a:cubicBezTo>
                  <a:pt x="370" y="360"/>
                  <a:pt x="359" y="371"/>
                  <a:pt x="346" y="371"/>
                </a:cubicBezTo>
                <a:close/>
                <a:moveTo>
                  <a:pt x="346" y="357"/>
                </a:moveTo>
                <a:cubicBezTo>
                  <a:pt x="352" y="357"/>
                  <a:pt x="356" y="352"/>
                  <a:pt x="356" y="347"/>
                </a:cubicBezTo>
                <a:cubicBezTo>
                  <a:pt x="356"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2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7" name="Freeform 110"/>
          <p:cNvSpPr>
            <a:spLocks noEditPoints="1"/>
          </p:cNvSpPr>
          <p:nvPr/>
        </p:nvSpPr>
        <p:spPr bwMode="auto">
          <a:xfrm>
            <a:off x="3204151" y="1690046"/>
            <a:ext cx="714615" cy="714615"/>
          </a:xfrm>
          <a:custGeom>
            <a:avLst/>
            <a:gdLst>
              <a:gd name="T0" fmla="*/ 431 w 693"/>
              <a:gd name="T1" fmla="*/ 92 h 693"/>
              <a:gd name="T2" fmla="*/ 353 w 693"/>
              <a:gd name="T3" fmla="*/ 24 h 693"/>
              <a:gd name="T4" fmla="*/ 346 w 693"/>
              <a:gd name="T5" fmla="*/ 246 h 693"/>
              <a:gd name="T6" fmla="*/ 339 w 693"/>
              <a:gd name="T7" fmla="*/ 24 h 693"/>
              <a:gd name="T8" fmla="*/ 267 w 693"/>
              <a:gd name="T9" fmla="*/ 94 h 693"/>
              <a:gd name="T10" fmla="*/ 262 w 693"/>
              <a:gd name="T11" fmla="*/ 82 h 693"/>
              <a:gd name="T12" fmla="*/ 343 w 693"/>
              <a:gd name="T13" fmla="*/ 2 h 693"/>
              <a:gd name="T14" fmla="*/ 344 w 693"/>
              <a:gd name="T15" fmla="*/ 1 h 693"/>
              <a:gd name="T16" fmla="*/ 345 w 693"/>
              <a:gd name="T17" fmla="*/ 1 h 693"/>
              <a:gd name="T18" fmla="*/ 348 w 693"/>
              <a:gd name="T19" fmla="*/ 1 h 693"/>
              <a:gd name="T20" fmla="*/ 349 w 693"/>
              <a:gd name="T21" fmla="*/ 1 h 693"/>
              <a:gd name="T22" fmla="*/ 350 w 693"/>
              <a:gd name="T23" fmla="*/ 2 h 693"/>
              <a:gd name="T24" fmla="*/ 431 w 693"/>
              <a:gd name="T25" fmla="*/ 82 h 693"/>
              <a:gd name="T26" fmla="*/ 353 w 693"/>
              <a:gd name="T27" fmla="*/ 669 h 693"/>
              <a:gd name="T28" fmla="*/ 346 w 693"/>
              <a:gd name="T29" fmla="*/ 447 h 693"/>
              <a:gd name="T30" fmla="*/ 339 w 693"/>
              <a:gd name="T31" fmla="*/ 669 h 693"/>
              <a:gd name="T32" fmla="*/ 262 w 693"/>
              <a:gd name="T33" fmla="*/ 602 h 693"/>
              <a:gd name="T34" fmla="*/ 342 w 693"/>
              <a:gd name="T35" fmla="*/ 691 h 693"/>
              <a:gd name="T36" fmla="*/ 343 w 693"/>
              <a:gd name="T37" fmla="*/ 692 h 693"/>
              <a:gd name="T38" fmla="*/ 344 w 693"/>
              <a:gd name="T39" fmla="*/ 693 h 693"/>
              <a:gd name="T40" fmla="*/ 346 w 693"/>
              <a:gd name="T41" fmla="*/ 693 h 693"/>
              <a:gd name="T42" fmla="*/ 349 w 693"/>
              <a:gd name="T43" fmla="*/ 693 h 693"/>
              <a:gd name="T44" fmla="*/ 350 w 693"/>
              <a:gd name="T45" fmla="*/ 692 h 693"/>
              <a:gd name="T46" fmla="*/ 351 w 693"/>
              <a:gd name="T47" fmla="*/ 691 h 693"/>
              <a:gd name="T48" fmla="*/ 431 w 693"/>
              <a:gd name="T49" fmla="*/ 602 h 693"/>
              <a:gd name="T50" fmla="*/ 692 w 693"/>
              <a:gd name="T51" fmla="*/ 351 h 693"/>
              <a:gd name="T52" fmla="*/ 692 w 693"/>
              <a:gd name="T53" fmla="*/ 349 h 693"/>
              <a:gd name="T54" fmla="*/ 693 w 693"/>
              <a:gd name="T55" fmla="*/ 348 h 693"/>
              <a:gd name="T56" fmla="*/ 693 w 693"/>
              <a:gd name="T57" fmla="*/ 345 h 693"/>
              <a:gd name="T58" fmla="*/ 692 w 693"/>
              <a:gd name="T59" fmla="*/ 344 h 693"/>
              <a:gd name="T60" fmla="*/ 692 w 693"/>
              <a:gd name="T61" fmla="*/ 343 h 693"/>
              <a:gd name="T62" fmla="*/ 611 w 693"/>
              <a:gd name="T63" fmla="*/ 262 h 693"/>
              <a:gd name="T64" fmla="*/ 601 w 693"/>
              <a:gd name="T65" fmla="*/ 272 h 693"/>
              <a:gd name="T66" fmla="*/ 454 w 693"/>
              <a:gd name="T67" fmla="*/ 340 h 693"/>
              <a:gd name="T68" fmla="*/ 454 w 693"/>
              <a:gd name="T69" fmla="*/ 354 h 693"/>
              <a:gd name="T70" fmla="*/ 601 w 693"/>
              <a:gd name="T71" fmla="*/ 421 h 693"/>
              <a:gd name="T72" fmla="*/ 606 w 693"/>
              <a:gd name="T73" fmla="*/ 433 h 693"/>
              <a:gd name="T74" fmla="*/ 691 w 693"/>
              <a:gd name="T75" fmla="*/ 352 h 693"/>
              <a:gd name="T76" fmla="*/ 239 w 693"/>
              <a:gd name="T77" fmla="*/ 340 h 693"/>
              <a:gd name="T78" fmla="*/ 92 w 693"/>
              <a:gd name="T79" fmla="*/ 272 h 693"/>
              <a:gd name="T80" fmla="*/ 82 w 693"/>
              <a:gd name="T81" fmla="*/ 262 h 693"/>
              <a:gd name="T82" fmla="*/ 1 w 693"/>
              <a:gd name="T83" fmla="*/ 343 h 693"/>
              <a:gd name="T84" fmla="*/ 1 w 693"/>
              <a:gd name="T85" fmla="*/ 344 h 693"/>
              <a:gd name="T86" fmla="*/ 0 w 693"/>
              <a:gd name="T87" fmla="*/ 345 h 693"/>
              <a:gd name="T88" fmla="*/ 0 w 693"/>
              <a:gd name="T89" fmla="*/ 349 h 693"/>
              <a:gd name="T90" fmla="*/ 1 w 693"/>
              <a:gd name="T91" fmla="*/ 350 h 693"/>
              <a:gd name="T92" fmla="*/ 2 w 693"/>
              <a:gd name="T93" fmla="*/ 352 h 693"/>
              <a:gd name="T94" fmla="*/ 87 w 693"/>
              <a:gd name="T95" fmla="*/ 433 h 693"/>
              <a:gd name="T96" fmla="*/ 92 w 693"/>
              <a:gd name="T97" fmla="*/ 421 h 693"/>
              <a:gd name="T98" fmla="*/ 239 w 693"/>
              <a:gd name="T99" fmla="*/ 354 h 693"/>
              <a:gd name="T100" fmla="*/ 239 w 693"/>
              <a:gd name="T101" fmla="*/ 340 h 693"/>
              <a:gd name="T102" fmla="*/ 322 w 693"/>
              <a:gd name="T103" fmla="*/ 347 h 693"/>
              <a:gd name="T104" fmla="*/ 371 w 693"/>
              <a:gd name="T105" fmla="*/ 347 h 693"/>
              <a:gd name="T106" fmla="*/ 346 w 693"/>
              <a:gd name="T107" fmla="*/ 357 h 693"/>
              <a:gd name="T108" fmla="*/ 346 w 693"/>
              <a:gd name="T109" fmla="*/ 337 h 693"/>
              <a:gd name="T110" fmla="*/ 346 w 693"/>
              <a:gd name="T111" fmla="*/ 35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693">
                <a:moveTo>
                  <a:pt x="431" y="82"/>
                </a:moveTo>
                <a:cubicBezTo>
                  <a:pt x="434" y="85"/>
                  <a:pt x="434" y="89"/>
                  <a:pt x="431" y="92"/>
                </a:cubicBezTo>
                <a:cubicBezTo>
                  <a:pt x="428" y="95"/>
                  <a:pt x="424" y="95"/>
                  <a:pt x="421" y="92"/>
                </a:cubicBezTo>
                <a:cubicBezTo>
                  <a:pt x="353" y="24"/>
                  <a:pt x="353" y="24"/>
                  <a:pt x="353" y="24"/>
                </a:cubicBezTo>
                <a:cubicBezTo>
                  <a:pt x="353" y="239"/>
                  <a:pt x="353" y="239"/>
                  <a:pt x="353" y="239"/>
                </a:cubicBezTo>
                <a:cubicBezTo>
                  <a:pt x="353" y="243"/>
                  <a:pt x="350" y="246"/>
                  <a:pt x="346" y="246"/>
                </a:cubicBezTo>
                <a:cubicBezTo>
                  <a:pt x="343" y="246"/>
                  <a:pt x="339" y="243"/>
                  <a:pt x="339" y="239"/>
                </a:cubicBezTo>
                <a:cubicBezTo>
                  <a:pt x="339" y="24"/>
                  <a:pt x="339" y="24"/>
                  <a:pt x="339" y="24"/>
                </a:cubicBezTo>
                <a:cubicBezTo>
                  <a:pt x="272" y="92"/>
                  <a:pt x="272" y="92"/>
                  <a:pt x="272" y="92"/>
                </a:cubicBezTo>
                <a:cubicBezTo>
                  <a:pt x="271" y="93"/>
                  <a:pt x="269" y="94"/>
                  <a:pt x="267" y="94"/>
                </a:cubicBezTo>
                <a:cubicBezTo>
                  <a:pt x="265" y="94"/>
                  <a:pt x="263" y="93"/>
                  <a:pt x="262" y="92"/>
                </a:cubicBezTo>
                <a:cubicBezTo>
                  <a:pt x="259" y="89"/>
                  <a:pt x="259" y="85"/>
                  <a:pt x="262" y="82"/>
                </a:cubicBezTo>
                <a:cubicBezTo>
                  <a:pt x="342" y="3"/>
                  <a:pt x="342" y="3"/>
                  <a:pt x="342" y="3"/>
                </a:cubicBezTo>
                <a:cubicBezTo>
                  <a:pt x="342" y="2"/>
                  <a:pt x="342" y="2"/>
                  <a:pt x="343" y="2"/>
                </a:cubicBezTo>
                <a:cubicBezTo>
                  <a:pt x="343" y="2"/>
                  <a:pt x="343" y="2"/>
                  <a:pt x="343" y="2"/>
                </a:cubicBezTo>
                <a:cubicBezTo>
                  <a:pt x="343" y="1"/>
                  <a:pt x="343" y="1"/>
                  <a:pt x="344" y="1"/>
                </a:cubicBezTo>
                <a:cubicBezTo>
                  <a:pt x="344" y="1"/>
                  <a:pt x="344" y="1"/>
                  <a:pt x="344" y="1"/>
                </a:cubicBezTo>
                <a:cubicBezTo>
                  <a:pt x="344" y="1"/>
                  <a:pt x="345" y="1"/>
                  <a:pt x="345" y="1"/>
                </a:cubicBezTo>
                <a:cubicBezTo>
                  <a:pt x="346" y="1"/>
                  <a:pt x="346" y="0"/>
                  <a:pt x="346" y="0"/>
                </a:cubicBezTo>
                <a:cubicBezTo>
                  <a:pt x="347" y="0"/>
                  <a:pt x="347" y="1"/>
                  <a:pt x="348" y="1"/>
                </a:cubicBezTo>
                <a:cubicBezTo>
                  <a:pt x="348" y="1"/>
                  <a:pt x="348" y="1"/>
                  <a:pt x="349" y="1"/>
                </a:cubicBezTo>
                <a:cubicBezTo>
                  <a:pt x="349" y="1"/>
                  <a:pt x="349" y="1"/>
                  <a:pt x="349" y="1"/>
                </a:cubicBezTo>
                <a:cubicBezTo>
                  <a:pt x="350" y="1"/>
                  <a:pt x="350" y="1"/>
                  <a:pt x="350" y="2"/>
                </a:cubicBezTo>
                <a:cubicBezTo>
                  <a:pt x="350" y="2"/>
                  <a:pt x="350" y="2"/>
                  <a:pt x="350" y="2"/>
                </a:cubicBezTo>
                <a:cubicBezTo>
                  <a:pt x="351" y="2"/>
                  <a:pt x="351" y="2"/>
                  <a:pt x="351" y="3"/>
                </a:cubicBezTo>
                <a:lnTo>
                  <a:pt x="431" y="82"/>
                </a:lnTo>
                <a:close/>
                <a:moveTo>
                  <a:pt x="421" y="602"/>
                </a:moveTo>
                <a:cubicBezTo>
                  <a:pt x="353" y="669"/>
                  <a:pt x="353" y="669"/>
                  <a:pt x="353" y="669"/>
                </a:cubicBezTo>
                <a:cubicBezTo>
                  <a:pt x="353" y="454"/>
                  <a:pt x="353" y="454"/>
                  <a:pt x="353" y="454"/>
                </a:cubicBezTo>
                <a:cubicBezTo>
                  <a:pt x="353" y="450"/>
                  <a:pt x="350" y="447"/>
                  <a:pt x="346" y="447"/>
                </a:cubicBezTo>
                <a:cubicBezTo>
                  <a:pt x="343" y="447"/>
                  <a:pt x="339" y="450"/>
                  <a:pt x="339" y="454"/>
                </a:cubicBezTo>
                <a:cubicBezTo>
                  <a:pt x="339" y="669"/>
                  <a:pt x="339" y="669"/>
                  <a:pt x="339" y="669"/>
                </a:cubicBezTo>
                <a:cubicBezTo>
                  <a:pt x="272" y="602"/>
                  <a:pt x="272" y="602"/>
                  <a:pt x="272" y="602"/>
                </a:cubicBezTo>
                <a:cubicBezTo>
                  <a:pt x="269" y="599"/>
                  <a:pt x="265" y="599"/>
                  <a:pt x="262" y="602"/>
                </a:cubicBezTo>
                <a:cubicBezTo>
                  <a:pt x="259" y="604"/>
                  <a:pt x="259" y="609"/>
                  <a:pt x="262" y="612"/>
                </a:cubicBezTo>
                <a:cubicBezTo>
                  <a:pt x="342" y="691"/>
                  <a:pt x="342" y="691"/>
                  <a:pt x="342" y="691"/>
                </a:cubicBezTo>
                <a:cubicBezTo>
                  <a:pt x="342" y="691"/>
                  <a:pt x="342" y="692"/>
                  <a:pt x="343" y="692"/>
                </a:cubicBezTo>
                <a:cubicBezTo>
                  <a:pt x="343" y="692"/>
                  <a:pt x="343" y="692"/>
                  <a:pt x="343" y="692"/>
                </a:cubicBezTo>
                <a:cubicBezTo>
                  <a:pt x="343" y="692"/>
                  <a:pt x="343" y="692"/>
                  <a:pt x="344" y="693"/>
                </a:cubicBezTo>
                <a:cubicBezTo>
                  <a:pt x="344" y="693"/>
                  <a:pt x="344" y="693"/>
                  <a:pt x="344" y="693"/>
                </a:cubicBezTo>
                <a:cubicBezTo>
                  <a:pt x="344" y="693"/>
                  <a:pt x="345" y="693"/>
                  <a:pt x="345" y="693"/>
                </a:cubicBezTo>
                <a:cubicBezTo>
                  <a:pt x="346" y="693"/>
                  <a:pt x="346" y="693"/>
                  <a:pt x="346" y="693"/>
                </a:cubicBezTo>
                <a:cubicBezTo>
                  <a:pt x="347" y="693"/>
                  <a:pt x="347" y="693"/>
                  <a:pt x="348" y="693"/>
                </a:cubicBezTo>
                <a:cubicBezTo>
                  <a:pt x="348" y="693"/>
                  <a:pt x="348" y="693"/>
                  <a:pt x="349" y="693"/>
                </a:cubicBezTo>
                <a:cubicBezTo>
                  <a:pt x="349" y="693"/>
                  <a:pt x="349" y="693"/>
                  <a:pt x="349" y="693"/>
                </a:cubicBezTo>
                <a:cubicBezTo>
                  <a:pt x="350" y="692"/>
                  <a:pt x="350" y="692"/>
                  <a:pt x="350" y="692"/>
                </a:cubicBezTo>
                <a:cubicBezTo>
                  <a:pt x="350" y="692"/>
                  <a:pt x="350" y="692"/>
                  <a:pt x="350" y="692"/>
                </a:cubicBezTo>
                <a:cubicBezTo>
                  <a:pt x="351" y="692"/>
                  <a:pt x="351" y="691"/>
                  <a:pt x="351" y="691"/>
                </a:cubicBezTo>
                <a:cubicBezTo>
                  <a:pt x="431" y="612"/>
                  <a:pt x="431" y="612"/>
                  <a:pt x="431" y="612"/>
                </a:cubicBezTo>
                <a:cubicBezTo>
                  <a:pt x="434" y="609"/>
                  <a:pt x="434" y="604"/>
                  <a:pt x="431" y="602"/>
                </a:cubicBezTo>
                <a:cubicBezTo>
                  <a:pt x="428" y="599"/>
                  <a:pt x="424" y="599"/>
                  <a:pt x="421" y="602"/>
                </a:cubicBezTo>
                <a:close/>
                <a:moveTo>
                  <a:pt x="692" y="351"/>
                </a:moveTo>
                <a:cubicBezTo>
                  <a:pt x="692" y="351"/>
                  <a:pt x="692" y="351"/>
                  <a:pt x="692" y="351"/>
                </a:cubicBezTo>
                <a:cubicBezTo>
                  <a:pt x="692" y="350"/>
                  <a:pt x="692" y="350"/>
                  <a:pt x="692" y="349"/>
                </a:cubicBezTo>
                <a:cubicBezTo>
                  <a:pt x="692" y="349"/>
                  <a:pt x="692" y="349"/>
                  <a:pt x="692" y="349"/>
                </a:cubicBezTo>
                <a:cubicBezTo>
                  <a:pt x="692" y="349"/>
                  <a:pt x="693" y="349"/>
                  <a:pt x="693" y="348"/>
                </a:cubicBezTo>
                <a:cubicBezTo>
                  <a:pt x="693" y="348"/>
                  <a:pt x="693" y="347"/>
                  <a:pt x="693" y="347"/>
                </a:cubicBezTo>
                <a:cubicBezTo>
                  <a:pt x="693" y="346"/>
                  <a:pt x="693" y="346"/>
                  <a:pt x="693" y="345"/>
                </a:cubicBezTo>
                <a:cubicBezTo>
                  <a:pt x="693" y="345"/>
                  <a:pt x="692" y="345"/>
                  <a:pt x="692" y="344"/>
                </a:cubicBezTo>
                <a:cubicBezTo>
                  <a:pt x="692" y="344"/>
                  <a:pt x="692" y="344"/>
                  <a:pt x="692" y="344"/>
                </a:cubicBezTo>
                <a:cubicBezTo>
                  <a:pt x="692" y="344"/>
                  <a:pt x="692" y="343"/>
                  <a:pt x="692" y="343"/>
                </a:cubicBezTo>
                <a:cubicBezTo>
                  <a:pt x="692" y="343"/>
                  <a:pt x="692" y="343"/>
                  <a:pt x="692" y="343"/>
                </a:cubicBezTo>
                <a:cubicBezTo>
                  <a:pt x="691" y="343"/>
                  <a:pt x="691" y="342"/>
                  <a:pt x="691" y="342"/>
                </a:cubicBezTo>
                <a:cubicBezTo>
                  <a:pt x="611" y="262"/>
                  <a:pt x="611" y="262"/>
                  <a:pt x="611" y="262"/>
                </a:cubicBezTo>
                <a:cubicBezTo>
                  <a:pt x="608" y="260"/>
                  <a:pt x="604" y="260"/>
                  <a:pt x="601" y="262"/>
                </a:cubicBezTo>
                <a:cubicBezTo>
                  <a:pt x="599" y="265"/>
                  <a:pt x="599" y="269"/>
                  <a:pt x="601" y="272"/>
                </a:cubicBezTo>
                <a:cubicBezTo>
                  <a:pt x="669" y="340"/>
                  <a:pt x="669" y="340"/>
                  <a:pt x="669" y="340"/>
                </a:cubicBezTo>
                <a:cubicBezTo>
                  <a:pt x="454" y="340"/>
                  <a:pt x="454" y="340"/>
                  <a:pt x="454" y="340"/>
                </a:cubicBezTo>
                <a:cubicBezTo>
                  <a:pt x="450" y="340"/>
                  <a:pt x="447" y="343"/>
                  <a:pt x="447" y="347"/>
                </a:cubicBezTo>
                <a:cubicBezTo>
                  <a:pt x="447" y="351"/>
                  <a:pt x="450" y="354"/>
                  <a:pt x="454" y="354"/>
                </a:cubicBezTo>
                <a:cubicBezTo>
                  <a:pt x="669" y="354"/>
                  <a:pt x="669" y="354"/>
                  <a:pt x="669" y="354"/>
                </a:cubicBezTo>
                <a:cubicBezTo>
                  <a:pt x="601" y="421"/>
                  <a:pt x="601" y="421"/>
                  <a:pt x="601" y="421"/>
                </a:cubicBezTo>
                <a:cubicBezTo>
                  <a:pt x="599" y="424"/>
                  <a:pt x="599" y="429"/>
                  <a:pt x="601" y="431"/>
                </a:cubicBezTo>
                <a:cubicBezTo>
                  <a:pt x="603" y="433"/>
                  <a:pt x="604" y="433"/>
                  <a:pt x="606" y="433"/>
                </a:cubicBezTo>
                <a:cubicBezTo>
                  <a:pt x="608" y="433"/>
                  <a:pt x="610" y="433"/>
                  <a:pt x="611" y="431"/>
                </a:cubicBezTo>
                <a:cubicBezTo>
                  <a:pt x="691" y="352"/>
                  <a:pt x="691" y="352"/>
                  <a:pt x="691" y="352"/>
                </a:cubicBezTo>
                <a:cubicBezTo>
                  <a:pt x="691" y="351"/>
                  <a:pt x="691" y="351"/>
                  <a:pt x="692" y="351"/>
                </a:cubicBezTo>
                <a:close/>
                <a:moveTo>
                  <a:pt x="239" y="340"/>
                </a:moveTo>
                <a:cubicBezTo>
                  <a:pt x="24" y="340"/>
                  <a:pt x="24" y="340"/>
                  <a:pt x="24" y="340"/>
                </a:cubicBezTo>
                <a:cubicBezTo>
                  <a:pt x="92" y="272"/>
                  <a:pt x="92" y="272"/>
                  <a:pt x="92" y="272"/>
                </a:cubicBezTo>
                <a:cubicBezTo>
                  <a:pt x="94" y="269"/>
                  <a:pt x="94" y="265"/>
                  <a:pt x="92" y="262"/>
                </a:cubicBezTo>
                <a:cubicBezTo>
                  <a:pt x="89" y="260"/>
                  <a:pt x="84" y="260"/>
                  <a:pt x="82" y="262"/>
                </a:cubicBezTo>
                <a:cubicBezTo>
                  <a:pt x="2" y="342"/>
                  <a:pt x="2" y="342"/>
                  <a:pt x="2" y="342"/>
                </a:cubicBezTo>
                <a:cubicBezTo>
                  <a:pt x="2" y="342"/>
                  <a:pt x="2" y="343"/>
                  <a:pt x="1" y="343"/>
                </a:cubicBezTo>
                <a:cubicBezTo>
                  <a:pt x="1" y="343"/>
                  <a:pt x="1" y="343"/>
                  <a:pt x="1" y="343"/>
                </a:cubicBezTo>
                <a:cubicBezTo>
                  <a:pt x="1" y="344"/>
                  <a:pt x="1" y="344"/>
                  <a:pt x="1" y="344"/>
                </a:cubicBezTo>
                <a:cubicBezTo>
                  <a:pt x="1" y="344"/>
                  <a:pt x="1" y="345"/>
                  <a:pt x="0" y="345"/>
                </a:cubicBezTo>
                <a:cubicBezTo>
                  <a:pt x="0" y="345"/>
                  <a:pt x="0" y="345"/>
                  <a:pt x="0" y="345"/>
                </a:cubicBezTo>
                <a:cubicBezTo>
                  <a:pt x="0" y="346"/>
                  <a:pt x="0" y="347"/>
                  <a:pt x="0" y="348"/>
                </a:cubicBezTo>
                <a:cubicBezTo>
                  <a:pt x="0" y="348"/>
                  <a:pt x="0" y="349"/>
                  <a:pt x="0" y="349"/>
                </a:cubicBezTo>
                <a:cubicBezTo>
                  <a:pt x="1" y="349"/>
                  <a:pt x="1" y="349"/>
                  <a:pt x="1" y="349"/>
                </a:cubicBezTo>
                <a:cubicBezTo>
                  <a:pt x="1" y="350"/>
                  <a:pt x="1" y="350"/>
                  <a:pt x="1" y="350"/>
                </a:cubicBezTo>
                <a:cubicBezTo>
                  <a:pt x="1" y="350"/>
                  <a:pt x="1" y="351"/>
                  <a:pt x="1" y="351"/>
                </a:cubicBezTo>
                <a:cubicBezTo>
                  <a:pt x="2" y="351"/>
                  <a:pt x="2" y="351"/>
                  <a:pt x="2" y="352"/>
                </a:cubicBezTo>
                <a:cubicBezTo>
                  <a:pt x="82" y="431"/>
                  <a:pt x="82" y="431"/>
                  <a:pt x="82" y="431"/>
                </a:cubicBezTo>
                <a:cubicBezTo>
                  <a:pt x="83" y="433"/>
                  <a:pt x="85" y="433"/>
                  <a:pt x="87" y="433"/>
                </a:cubicBezTo>
                <a:cubicBezTo>
                  <a:pt x="88" y="433"/>
                  <a:pt x="90" y="433"/>
                  <a:pt x="92" y="431"/>
                </a:cubicBezTo>
                <a:cubicBezTo>
                  <a:pt x="94" y="429"/>
                  <a:pt x="94" y="424"/>
                  <a:pt x="92" y="421"/>
                </a:cubicBezTo>
                <a:cubicBezTo>
                  <a:pt x="24" y="354"/>
                  <a:pt x="24" y="354"/>
                  <a:pt x="24" y="354"/>
                </a:cubicBezTo>
                <a:cubicBezTo>
                  <a:pt x="239" y="354"/>
                  <a:pt x="239" y="354"/>
                  <a:pt x="239" y="354"/>
                </a:cubicBezTo>
                <a:cubicBezTo>
                  <a:pt x="243" y="354"/>
                  <a:pt x="246" y="351"/>
                  <a:pt x="246" y="347"/>
                </a:cubicBezTo>
                <a:cubicBezTo>
                  <a:pt x="246" y="343"/>
                  <a:pt x="243" y="340"/>
                  <a:pt x="239" y="340"/>
                </a:cubicBezTo>
                <a:close/>
                <a:moveTo>
                  <a:pt x="346" y="371"/>
                </a:moveTo>
                <a:cubicBezTo>
                  <a:pt x="333" y="371"/>
                  <a:pt x="322" y="360"/>
                  <a:pt x="322" y="347"/>
                </a:cubicBezTo>
                <a:cubicBezTo>
                  <a:pt x="322" y="333"/>
                  <a:pt x="333" y="323"/>
                  <a:pt x="346" y="323"/>
                </a:cubicBezTo>
                <a:cubicBezTo>
                  <a:pt x="360" y="323"/>
                  <a:pt x="371" y="333"/>
                  <a:pt x="371" y="347"/>
                </a:cubicBezTo>
                <a:cubicBezTo>
                  <a:pt x="371" y="360"/>
                  <a:pt x="360" y="371"/>
                  <a:pt x="346" y="371"/>
                </a:cubicBezTo>
                <a:close/>
                <a:moveTo>
                  <a:pt x="346" y="357"/>
                </a:moveTo>
                <a:cubicBezTo>
                  <a:pt x="352" y="357"/>
                  <a:pt x="357" y="352"/>
                  <a:pt x="357" y="347"/>
                </a:cubicBezTo>
                <a:cubicBezTo>
                  <a:pt x="357"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0" name="Freeform 113"/>
          <p:cNvSpPr>
            <a:spLocks noEditPoints="1"/>
          </p:cNvSpPr>
          <p:nvPr/>
        </p:nvSpPr>
        <p:spPr bwMode="auto">
          <a:xfrm>
            <a:off x="10161024" y="1753439"/>
            <a:ext cx="600508" cy="586676"/>
          </a:xfrm>
          <a:custGeom>
            <a:avLst/>
            <a:gdLst>
              <a:gd name="T0" fmla="*/ 530 w 582"/>
              <a:gd name="T1" fmla="*/ 0 h 569"/>
              <a:gd name="T2" fmla="*/ 237 w 582"/>
              <a:gd name="T3" fmla="*/ 196 h 569"/>
              <a:gd name="T4" fmla="*/ 44 w 582"/>
              <a:gd name="T5" fmla="*/ 285 h 569"/>
              <a:gd name="T6" fmla="*/ 52 w 582"/>
              <a:gd name="T7" fmla="*/ 295 h 569"/>
              <a:gd name="T8" fmla="*/ 138 w 582"/>
              <a:gd name="T9" fmla="*/ 305 h 569"/>
              <a:gd name="T10" fmla="*/ 109 w 582"/>
              <a:gd name="T11" fmla="*/ 362 h 569"/>
              <a:gd name="T12" fmla="*/ 197 w 582"/>
              <a:gd name="T13" fmla="*/ 466 h 569"/>
              <a:gd name="T14" fmla="*/ 238 w 582"/>
              <a:gd name="T15" fmla="*/ 432 h 569"/>
              <a:gd name="T16" fmla="*/ 265 w 582"/>
              <a:gd name="T17" fmla="*/ 432 h 569"/>
              <a:gd name="T18" fmla="*/ 275 w 582"/>
              <a:gd name="T19" fmla="*/ 518 h 569"/>
              <a:gd name="T20" fmla="*/ 282 w 582"/>
              <a:gd name="T21" fmla="*/ 527 h 569"/>
              <a:gd name="T22" fmla="*/ 366 w 582"/>
              <a:gd name="T23" fmla="*/ 454 h 569"/>
              <a:gd name="T24" fmla="*/ 481 w 582"/>
              <a:gd name="T25" fmla="*/ 235 h 569"/>
              <a:gd name="T26" fmla="*/ 63 w 582"/>
              <a:gd name="T27" fmla="*/ 278 h 569"/>
              <a:gd name="T28" fmla="*/ 225 w 582"/>
              <a:gd name="T29" fmla="*/ 210 h 569"/>
              <a:gd name="T30" fmla="*/ 63 w 582"/>
              <a:gd name="T31" fmla="*/ 278 h 569"/>
              <a:gd name="T32" fmla="*/ 149 w 582"/>
              <a:gd name="T33" fmla="*/ 421 h 569"/>
              <a:gd name="T34" fmla="*/ 145 w 582"/>
              <a:gd name="T35" fmla="*/ 345 h 569"/>
              <a:gd name="T36" fmla="*/ 225 w 582"/>
              <a:gd name="T37" fmla="*/ 425 h 569"/>
              <a:gd name="T38" fmla="*/ 353 w 582"/>
              <a:gd name="T39" fmla="*/ 449 h 569"/>
              <a:gd name="T40" fmla="*/ 285 w 582"/>
              <a:gd name="T41" fmla="*/ 414 h 569"/>
              <a:gd name="T42" fmla="*/ 353 w 582"/>
              <a:gd name="T43" fmla="*/ 449 h 569"/>
              <a:gd name="T44" fmla="*/ 271 w 582"/>
              <a:gd name="T45" fmla="*/ 407 h 569"/>
              <a:gd name="T46" fmla="*/ 254 w 582"/>
              <a:gd name="T47" fmla="*/ 422 h 569"/>
              <a:gd name="T48" fmla="*/ 149 w 582"/>
              <a:gd name="T49" fmla="*/ 314 h 569"/>
              <a:gd name="T50" fmla="*/ 163 w 582"/>
              <a:gd name="T51" fmla="*/ 298 h 569"/>
              <a:gd name="T52" fmla="*/ 530 w 582"/>
              <a:gd name="T53" fmla="*/ 14 h 569"/>
              <a:gd name="T54" fmla="*/ 472 w 582"/>
              <a:gd name="T55" fmla="*/ 225 h 569"/>
              <a:gd name="T56" fmla="*/ 396 w 582"/>
              <a:gd name="T57" fmla="*/ 126 h 569"/>
              <a:gd name="T58" fmla="*/ 363 w 582"/>
              <a:gd name="T59" fmla="*/ 207 h 569"/>
              <a:gd name="T60" fmla="*/ 430 w 582"/>
              <a:gd name="T61" fmla="*/ 207 h 569"/>
              <a:gd name="T62" fmla="*/ 396 w 582"/>
              <a:gd name="T63" fmla="*/ 126 h 569"/>
              <a:gd name="T64" fmla="*/ 396 w 582"/>
              <a:gd name="T65" fmla="*/ 207 h 569"/>
              <a:gd name="T66" fmla="*/ 373 w 582"/>
              <a:gd name="T67" fmla="*/ 150 h 569"/>
              <a:gd name="T68" fmla="*/ 420 w 582"/>
              <a:gd name="T69" fmla="*/ 150 h 569"/>
              <a:gd name="T70" fmla="*/ 149 w 582"/>
              <a:gd name="T71" fmla="*/ 468 h 569"/>
              <a:gd name="T72" fmla="*/ 53 w 582"/>
              <a:gd name="T73" fmla="*/ 560 h 569"/>
              <a:gd name="T74" fmla="*/ 8 w 582"/>
              <a:gd name="T75" fmla="*/ 569 h 569"/>
              <a:gd name="T76" fmla="*/ 1 w 582"/>
              <a:gd name="T77" fmla="*/ 560 h 569"/>
              <a:gd name="T78" fmla="*/ 38 w 582"/>
              <a:gd name="T79" fmla="*/ 442 h 569"/>
              <a:gd name="T80" fmla="*/ 107 w 582"/>
              <a:gd name="T81" fmla="*/ 430 h 569"/>
              <a:gd name="T82" fmla="*/ 48 w 582"/>
              <a:gd name="T83" fmla="*/ 452 h 569"/>
              <a:gd name="T84" fmla="*/ 18 w 582"/>
              <a:gd name="T85" fmla="*/ 552 h 569"/>
              <a:gd name="T86" fmla="*/ 118 w 582"/>
              <a:gd name="T87" fmla="*/ 522 h 569"/>
              <a:gd name="T88" fmla="*/ 140 w 582"/>
              <a:gd name="T89" fmla="*/ 46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2" h="569">
                <a:moveTo>
                  <a:pt x="562" y="8"/>
                </a:moveTo>
                <a:cubicBezTo>
                  <a:pt x="556" y="3"/>
                  <a:pt x="546" y="0"/>
                  <a:pt x="530" y="0"/>
                </a:cubicBezTo>
                <a:cubicBezTo>
                  <a:pt x="493" y="0"/>
                  <a:pt x="405" y="19"/>
                  <a:pt x="335" y="89"/>
                </a:cubicBezTo>
                <a:cubicBezTo>
                  <a:pt x="237" y="196"/>
                  <a:pt x="237" y="196"/>
                  <a:pt x="237" y="196"/>
                </a:cubicBezTo>
                <a:cubicBezTo>
                  <a:pt x="221" y="195"/>
                  <a:pt x="153" y="191"/>
                  <a:pt x="117" y="205"/>
                </a:cubicBezTo>
                <a:cubicBezTo>
                  <a:pt x="74" y="220"/>
                  <a:pt x="45" y="283"/>
                  <a:pt x="44" y="285"/>
                </a:cubicBezTo>
                <a:cubicBezTo>
                  <a:pt x="42" y="288"/>
                  <a:pt x="43" y="291"/>
                  <a:pt x="45" y="293"/>
                </a:cubicBezTo>
                <a:cubicBezTo>
                  <a:pt x="46" y="295"/>
                  <a:pt x="49" y="296"/>
                  <a:pt x="52" y="295"/>
                </a:cubicBezTo>
                <a:cubicBezTo>
                  <a:pt x="90" y="283"/>
                  <a:pt x="128" y="292"/>
                  <a:pt x="145" y="297"/>
                </a:cubicBezTo>
                <a:cubicBezTo>
                  <a:pt x="138" y="305"/>
                  <a:pt x="138" y="305"/>
                  <a:pt x="138" y="305"/>
                </a:cubicBezTo>
                <a:cubicBezTo>
                  <a:pt x="133" y="311"/>
                  <a:pt x="134" y="321"/>
                  <a:pt x="138" y="332"/>
                </a:cubicBezTo>
                <a:cubicBezTo>
                  <a:pt x="109" y="362"/>
                  <a:pt x="109" y="362"/>
                  <a:pt x="109" y="362"/>
                </a:cubicBezTo>
                <a:cubicBezTo>
                  <a:pt x="96" y="376"/>
                  <a:pt x="115" y="407"/>
                  <a:pt x="139" y="431"/>
                </a:cubicBezTo>
                <a:cubicBezTo>
                  <a:pt x="158" y="449"/>
                  <a:pt x="181" y="466"/>
                  <a:pt x="197" y="466"/>
                </a:cubicBezTo>
                <a:cubicBezTo>
                  <a:pt x="201" y="466"/>
                  <a:pt x="205" y="464"/>
                  <a:pt x="208" y="461"/>
                </a:cubicBezTo>
                <a:cubicBezTo>
                  <a:pt x="238" y="432"/>
                  <a:pt x="238" y="432"/>
                  <a:pt x="238" y="432"/>
                </a:cubicBezTo>
                <a:cubicBezTo>
                  <a:pt x="244" y="434"/>
                  <a:pt x="250" y="436"/>
                  <a:pt x="254" y="436"/>
                </a:cubicBezTo>
                <a:cubicBezTo>
                  <a:pt x="260" y="436"/>
                  <a:pt x="263" y="433"/>
                  <a:pt x="265" y="432"/>
                </a:cubicBezTo>
                <a:cubicBezTo>
                  <a:pt x="274" y="424"/>
                  <a:pt x="274" y="424"/>
                  <a:pt x="274" y="424"/>
                </a:cubicBezTo>
                <a:cubicBezTo>
                  <a:pt x="279" y="442"/>
                  <a:pt x="287" y="480"/>
                  <a:pt x="275" y="518"/>
                </a:cubicBezTo>
                <a:cubicBezTo>
                  <a:pt x="275" y="521"/>
                  <a:pt x="275" y="524"/>
                  <a:pt x="277" y="526"/>
                </a:cubicBezTo>
                <a:cubicBezTo>
                  <a:pt x="279" y="527"/>
                  <a:pt x="280" y="527"/>
                  <a:pt x="282" y="527"/>
                </a:cubicBezTo>
                <a:cubicBezTo>
                  <a:pt x="283" y="527"/>
                  <a:pt x="284" y="527"/>
                  <a:pt x="285" y="527"/>
                </a:cubicBezTo>
                <a:cubicBezTo>
                  <a:pt x="288" y="526"/>
                  <a:pt x="350" y="496"/>
                  <a:pt x="366" y="454"/>
                </a:cubicBezTo>
                <a:cubicBezTo>
                  <a:pt x="379" y="417"/>
                  <a:pt x="375" y="349"/>
                  <a:pt x="374" y="333"/>
                </a:cubicBezTo>
                <a:cubicBezTo>
                  <a:pt x="481" y="235"/>
                  <a:pt x="481" y="235"/>
                  <a:pt x="481" y="235"/>
                </a:cubicBezTo>
                <a:cubicBezTo>
                  <a:pt x="565" y="151"/>
                  <a:pt x="582" y="28"/>
                  <a:pt x="562" y="8"/>
                </a:cubicBezTo>
                <a:close/>
                <a:moveTo>
                  <a:pt x="63" y="278"/>
                </a:moveTo>
                <a:cubicBezTo>
                  <a:pt x="74" y="259"/>
                  <a:pt x="95" y="227"/>
                  <a:pt x="121" y="218"/>
                </a:cubicBezTo>
                <a:cubicBezTo>
                  <a:pt x="150" y="207"/>
                  <a:pt x="200" y="208"/>
                  <a:pt x="225" y="210"/>
                </a:cubicBezTo>
                <a:cubicBezTo>
                  <a:pt x="156" y="286"/>
                  <a:pt x="156" y="286"/>
                  <a:pt x="156" y="286"/>
                </a:cubicBezTo>
                <a:cubicBezTo>
                  <a:pt x="143" y="281"/>
                  <a:pt x="105" y="270"/>
                  <a:pt x="63" y="278"/>
                </a:cubicBezTo>
                <a:close/>
                <a:moveTo>
                  <a:pt x="199" y="451"/>
                </a:moveTo>
                <a:cubicBezTo>
                  <a:pt x="195" y="454"/>
                  <a:pt x="174" y="446"/>
                  <a:pt x="149" y="421"/>
                </a:cubicBezTo>
                <a:cubicBezTo>
                  <a:pt x="124" y="396"/>
                  <a:pt x="116" y="375"/>
                  <a:pt x="119" y="372"/>
                </a:cubicBezTo>
                <a:cubicBezTo>
                  <a:pt x="145" y="345"/>
                  <a:pt x="145" y="345"/>
                  <a:pt x="145" y="345"/>
                </a:cubicBezTo>
                <a:cubicBezTo>
                  <a:pt x="155" y="361"/>
                  <a:pt x="169" y="377"/>
                  <a:pt x="181" y="389"/>
                </a:cubicBezTo>
                <a:cubicBezTo>
                  <a:pt x="196" y="404"/>
                  <a:pt x="212" y="417"/>
                  <a:pt x="225" y="425"/>
                </a:cubicBezTo>
                <a:lnTo>
                  <a:pt x="199" y="451"/>
                </a:lnTo>
                <a:close/>
                <a:moveTo>
                  <a:pt x="353" y="449"/>
                </a:moveTo>
                <a:cubicBezTo>
                  <a:pt x="343" y="475"/>
                  <a:pt x="311" y="496"/>
                  <a:pt x="293" y="507"/>
                </a:cubicBezTo>
                <a:cubicBezTo>
                  <a:pt x="301" y="465"/>
                  <a:pt x="290" y="427"/>
                  <a:pt x="285" y="414"/>
                </a:cubicBezTo>
                <a:cubicBezTo>
                  <a:pt x="361" y="345"/>
                  <a:pt x="361" y="345"/>
                  <a:pt x="361" y="345"/>
                </a:cubicBezTo>
                <a:cubicBezTo>
                  <a:pt x="362" y="370"/>
                  <a:pt x="363" y="421"/>
                  <a:pt x="353" y="449"/>
                </a:cubicBezTo>
                <a:close/>
                <a:moveTo>
                  <a:pt x="273" y="406"/>
                </a:moveTo>
                <a:cubicBezTo>
                  <a:pt x="272" y="406"/>
                  <a:pt x="272" y="407"/>
                  <a:pt x="271" y="407"/>
                </a:cubicBezTo>
                <a:cubicBezTo>
                  <a:pt x="256" y="421"/>
                  <a:pt x="256" y="421"/>
                  <a:pt x="256" y="421"/>
                </a:cubicBezTo>
                <a:cubicBezTo>
                  <a:pt x="256" y="421"/>
                  <a:pt x="255" y="422"/>
                  <a:pt x="254" y="422"/>
                </a:cubicBezTo>
                <a:cubicBezTo>
                  <a:pt x="244" y="422"/>
                  <a:pt x="219" y="407"/>
                  <a:pt x="191" y="379"/>
                </a:cubicBezTo>
                <a:cubicBezTo>
                  <a:pt x="158" y="346"/>
                  <a:pt x="146" y="319"/>
                  <a:pt x="149" y="314"/>
                </a:cubicBezTo>
                <a:cubicBezTo>
                  <a:pt x="162" y="299"/>
                  <a:pt x="162" y="299"/>
                  <a:pt x="162" y="299"/>
                </a:cubicBezTo>
                <a:cubicBezTo>
                  <a:pt x="163" y="299"/>
                  <a:pt x="163" y="299"/>
                  <a:pt x="163" y="298"/>
                </a:cubicBezTo>
                <a:cubicBezTo>
                  <a:pt x="345" y="98"/>
                  <a:pt x="345" y="98"/>
                  <a:pt x="345" y="98"/>
                </a:cubicBezTo>
                <a:cubicBezTo>
                  <a:pt x="407" y="37"/>
                  <a:pt x="490" y="14"/>
                  <a:pt x="530" y="14"/>
                </a:cubicBezTo>
                <a:cubicBezTo>
                  <a:pt x="544" y="14"/>
                  <a:pt x="550" y="17"/>
                  <a:pt x="552" y="18"/>
                </a:cubicBezTo>
                <a:cubicBezTo>
                  <a:pt x="565" y="31"/>
                  <a:pt x="552" y="144"/>
                  <a:pt x="472" y="225"/>
                </a:cubicBezTo>
                <a:lnTo>
                  <a:pt x="273" y="406"/>
                </a:lnTo>
                <a:close/>
                <a:moveTo>
                  <a:pt x="396" y="126"/>
                </a:moveTo>
                <a:cubicBezTo>
                  <a:pt x="384" y="126"/>
                  <a:pt x="372" y="131"/>
                  <a:pt x="363" y="140"/>
                </a:cubicBezTo>
                <a:cubicBezTo>
                  <a:pt x="344" y="158"/>
                  <a:pt x="344" y="189"/>
                  <a:pt x="363" y="207"/>
                </a:cubicBezTo>
                <a:cubicBezTo>
                  <a:pt x="372" y="216"/>
                  <a:pt x="384" y="221"/>
                  <a:pt x="396" y="221"/>
                </a:cubicBezTo>
                <a:cubicBezTo>
                  <a:pt x="409" y="221"/>
                  <a:pt x="421" y="216"/>
                  <a:pt x="430" y="207"/>
                </a:cubicBezTo>
                <a:cubicBezTo>
                  <a:pt x="449" y="189"/>
                  <a:pt x="449" y="158"/>
                  <a:pt x="430" y="140"/>
                </a:cubicBezTo>
                <a:cubicBezTo>
                  <a:pt x="421" y="131"/>
                  <a:pt x="409" y="126"/>
                  <a:pt x="396" y="126"/>
                </a:cubicBezTo>
                <a:close/>
                <a:moveTo>
                  <a:pt x="420" y="197"/>
                </a:moveTo>
                <a:cubicBezTo>
                  <a:pt x="414" y="204"/>
                  <a:pt x="405" y="207"/>
                  <a:pt x="396" y="207"/>
                </a:cubicBezTo>
                <a:cubicBezTo>
                  <a:pt x="387" y="207"/>
                  <a:pt x="379" y="204"/>
                  <a:pt x="373" y="197"/>
                </a:cubicBezTo>
                <a:cubicBezTo>
                  <a:pt x="359" y="184"/>
                  <a:pt x="359" y="163"/>
                  <a:pt x="373" y="150"/>
                </a:cubicBezTo>
                <a:cubicBezTo>
                  <a:pt x="379" y="143"/>
                  <a:pt x="387" y="140"/>
                  <a:pt x="396" y="140"/>
                </a:cubicBezTo>
                <a:cubicBezTo>
                  <a:pt x="405" y="140"/>
                  <a:pt x="414" y="143"/>
                  <a:pt x="420" y="150"/>
                </a:cubicBezTo>
                <a:cubicBezTo>
                  <a:pt x="433" y="163"/>
                  <a:pt x="433" y="184"/>
                  <a:pt x="420" y="197"/>
                </a:cubicBezTo>
                <a:close/>
                <a:moveTo>
                  <a:pt x="149" y="468"/>
                </a:moveTo>
                <a:cubicBezTo>
                  <a:pt x="154" y="490"/>
                  <a:pt x="147" y="513"/>
                  <a:pt x="128" y="532"/>
                </a:cubicBezTo>
                <a:cubicBezTo>
                  <a:pt x="108" y="552"/>
                  <a:pt x="80" y="556"/>
                  <a:pt x="53" y="560"/>
                </a:cubicBezTo>
                <a:cubicBezTo>
                  <a:pt x="38" y="562"/>
                  <a:pt x="23" y="564"/>
                  <a:pt x="10" y="569"/>
                </a:cubicBezTo>
                <a:cubicBezTo>
                  <a:pt x="9" y="569"/>
                  <a:pt x="9" y="569"/>
                  <a:pt x="8" y="569"/>
                </a:cubicBezTo>
                <a:cubicBezTo>
                  <a:pt x="6" y="569"/>
                  <a:pt x="4" y="569"/>
                  <a:pt x="3" y="567"/>
                </a:cubicBezTo>
                <a:cubicBezTo>
                  <a:pt x="1" y="566"/>
                  <a:pt x="0" y="563"/>
                  <a:pt x="1" y="560"/>
                </a:cubicBezTo>
                <a:cubicBezTo>
                  <a:pt x="4" y="549"/>
                  <a:pt x="6" y="536"/>
                  <a:pt x="8" y="523"/>
                </a:cubicBezTo>
                <a:cubicBezTo>
                  <a:pt x="13" y="494"/>
                  <a:pt x="17" y="463"/>
                  <a:pt x="38" y="442"/>
                </a:cubicBezTo>
                <a:cubicBezTo>
                  <a:pt x="57" y="423"/>
                  <a:pt x="80" y="416"/>
                  <a:pt x="102" y="422"/>
                </a:cubicBezTo>
                <a:cubicBezTo>
                  <a:pt x="105" y="423"/>
                  <a:pt x="108" y="426"/>
                  <a:pt x="107" y="430"/>
                </a:cubicBezTo>
                <a:cubicBezTo>
                  <a:pt x="106" y="434"/>
                  <a:pt x="102" y="436"/>
                  <a:pt x="98" y="435"/>
                </a:cubicBezTo>
                <a:cubicBezTo>
                  <a:pt x="81" y="431"/>
                  <a:pt x="64" y="436"/>
                  <a:pt x="48" y="452"/>
                </a:cubicBezTo>
                <a:cubicBezTo>
                  <a:pt x="30" y="470"/>
                  <a:pt x="26" y="498"/>
                  <a:pt x="22" y="525"/>
                </a:cubicBezTo>
                <a:cubicBezTo>
                  <a:pt x="21" y="534"/>
                  <a:pt x="19" y="543"/>
                  <a:pt x="18" y="552"/>
                </a:cubicBezTo>
                <a:cubicBezTo>
                  <a:pt x="29" y="549"/>
                  <a:pt x="40" y="547"/>
                  <a:pt x="51" y="546"/>
                </a:cubicBezTo>
                <a:cubicBezTo>
                  <a:pt x="77" y="542"/>
                  <a:pt x="101" y="538"/>
                  <a:pt x="118" y="522"/>
                </a:cubicBezTo>
                <a:cubicBezTo>
                  <a:pt x="134" y="506"/>
                  <a:pt x="140" y="489"/>
                  <a:pt x="135" y="472"/>
                </a:cubicBezTo>
                <a:cubicBezTo>
                  <a:pt x="134" y="468"/>
                  <a:pt x="136" y="464"/>
                  <a:pt x="140" y="463"/>
                </a:cubicBezTo>
                <a:cubicBezTo>
                  <a:pt x="144" y="462"/>
                  <a:pt x="148" y="465"/>
                  <a:pt x="149" y="46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8"/>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1" name="Freeform 114"/>
          <p:cNvSpPr>
            <a:spLocks noEditPoints="1"/>
          </p:cNvSpPr>
          <p:nvPr/>
        </p:nvSpPr>
        <p:spPr bwMode="auto">
          <a:xfrm>
            <a:off x="6646857" y="3279335"/>
            <a:ext cx="723836" cy="658138"/>
          </a:xfrm>
          <a:custGeom>
            <a:avLst/>
            <a:gdLst>
              <a:gd name="T0" fmla="*/ 589 w 701"/>
              <a:gd name="T1" fmla="*/ 526 h 638"/>
              <a:gd name="T2" fmla="*/ 375 w 701"/>
              <a:gd name="T3" fmla="*/ 310 h 638"/>
              <a:gd name="T4" fmla="*/ 436 w 701"/>
              <a:gd name="T5" fmla="*/ 280 h 638"/>
              <a:gd name="T6" fmla="*/ 563 w 701"/>
              <a:gd name="T7" fmla="*/ 257 h 638"/>
              <a:gd name="T8" fmla="*/ 432 w 701"/>
              <a:gd name="T9" fmla="*/ 257 h 638"/>
              <a:gd name="T10" fmla="*/ 371 w 701"/>
              <a:gd name="T11" fmla="*/ 282 h 638"/>
              <a:gd name="T12" fmla="*/ 382 w 701"/>
              <a:gd name="T13" fmla="*/ 128 h 638"/>
              <a:gd name="T14" fmla="*/ 469 w 701"/>
              <a:gd name="T15" fmla="*/ 66 h 638"/>
              <a:gd name="T16" fmla="*/ 338 w 701"/>
              <a:gd name="T17" fmla="*/ 66 h 638"/>
              <a:gd name="T18" fmla="*/ 319 w 701"/>
              <a:gd name="T19" fmla="*/ 229 h 638"/>
              <a:gd name="T20" fmla="*/ 206 w 701"/>
              <a:gd name="T21" fmla="*/ 283 h 638"/>
              <a:gd name="T22" fmla="*/ 131 w 701"/>
              <a:gd name="T23" fmla="*/ 257 h 638"/>
              <a:gd name="T24" fmla="*/ 0 w 701"/>
              <a:gd name="T25" fmla="*/ 257 h 638"/>
              <a:gd name="T26" fmla="*/ 127 w 701"/>
              <a:gd name="T27" fmla="*/ 280 h 638"/>
              <a:gd name="T28" fmla="*/ 201 w 701"/>
              <a:gd name="T29" fmla="*/ 310 h 638"/>
              <a:gd name="T30" fmla="*/ 210 w 701"/>
              <a:gd name="T31" fmla="*/ 472 h 638"/>
              <a:gd name="T32" fmla="*/ 131 w 701"/>
              <a:gd name="T33" fmla="*/ 536 h 638"/>
              <a:gd name="T34" fmla="*/ 262 w 701"/>
              <a:gd name="T35" fmla="*/ 536 h 638"/>
              <a:gd name="T36" fmla="*/ 259 w 701"/>
              <a:gd name="T37" fmla="*/ 392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7 h 638"/>
              <a:gd name="T52" fmla="*/ 352 w 701"/>
              <a:gd name="T53" fmla="*/ 66 h 638"/>
              <a:gd name="T54" fmla="*/ 455 w 701"/>
              <a:gd name="T55" fmla="*/ 66 h 638"/>
              <a:gd name="T56" fmla="*/ 352 w 701"/>
              <a:gd name="T57" fmla="*/ 66 h 638"/>
              <a:gd name="T58" fmla="*/ 14 w 701"/>
              <a:gd name="T59" fmla="*/ 257 h 638"/>
              <a:gd name="T60" fmla="*/ 117 w 701"/>
              <a:gd name="T61" fmla="*/ 257 h 638"/>
              <a:gd name="T62" fmla="*/ 248 w 701"/>
              <a:gd name="T63" fmla="*/ 536 h 638"/>
              <a:gd name="T64" fmla="*/ 145 w 701"/>
              <a:gd name="T65" fmla="*/ 536 h 638"/>
              <a:gd name="T66" fmla="*/ 248 w 701"/>
              <a:gd name="T67" fmla="*/ 536 h 638"/>
              <a:gd name="T68" fmla="*/ 288 w 701"/>
              <a:gd name="T69" fmla="*/ 237 h 638"/>
              <a:gd name="T70" fmla="*/ 288 w 701"/>
              <a:gd name="T71" fmla="*/ 383 h 638"/>
              <a:gd name="T72" fmla="*/ 636 w 701"/>
              <a:gd name="T73" fmla="*/ 624 h 638"/>
              <a:gd name="T74" fmla="*/ 636 w 701"/>
              <a:gd name="T75" fmla="*/ 520 h 638"/>
              <a:gd name="T76" fmla="*/ 636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6" y="506"/>
                </a:moveTo>
                <a:cubicBezTo>
                  <a:pt x="617" y="506"/>
                  <a:pt x="600" y="514"/>
                  <a:pt x="589" y="526"/>
                </a:cubicBezTo>
                <a:cubicBezTo>
                  <a:pt x="357" y="363"/>
                  <a:pt x="357" y="363"/>
                  <a:pt x="357" y="363"/>
                </a:cubicBezTo>
                <a:cubicBezTo>
                  <a:pt x="369" y="349"/>
                  <a:pt x="375" y="330"/>
                  <a:pt x="375" y="310"/>
                </a:cubicBezTo>
                <a:cubicBezTo>
                  <a:pt x="375" y="305"/>
                  <a:pt x="375" y="300"/>
                  <a:pt x="374" y="296"/>
                </a:cubicBezTo>
                <a:cubicBezTo>
                  <a:pt x="436" y="280"/>
                  <a:pt x="436" y="280"/>
                  <a:pt x="436" y="280"/>
                </a:cubicBezTo>
                <a:cubicBezTo>
                  <a:pt x="445" y="305"/>
                  <a:pt x="469" y="323"/>
                  <a:pt x="498" y="323"/>
                </a:cubicBezTo>
                <a:cubicBezTo>
                  <a:pt x="534" y="323"/>
                  <a:pt x="563" y="294"/>
                  <a:pt x="563" y="257"/>
                </a:cubicBezTo>
                <a:cubicBezTo>
                  <a:pt x="563" y="221"/>
                  <a:pt x="534" y="192"/>
                  <a:pt x="498" y="192"/>
                </a:cubicBezTo>
                <a:cubicBezTo>
                  <a:pt x="461" y="192"/>
                  <a:pt x="432" y="221"/>
                  <a:pt x="432" y="257"/>
                </a:cubicBezTo>
                <a:cubicBezTo>
                  <a:pt x="432" y="261"/>
                  <a:pt x="432" y="264"/>
                  <a:pt x="433" y="267"/>
                </a:cubicBezTo>
                <a:cubicBezTo>
                  <a:pt x="371" y="282"/>
                  <a:pt x="371" y="282"/>
                  <a:pt x="371" y="282"/>
                </a:cubicBezTo>
                <a:cubicBezTo>
                  <a:pt x="364" y="262"/>
                  <a:pt x="350" y="245"/>
                  <a:pt x="332" y="235"/>
                </a:cubicBezTo>
                <a:cubicBezTo>
                  <a:pt x="382" y="128"/>
                  <a:pt x="382" y="128"/>
                  <a:pt x="382" y="128"/>
                </a:cubicBezTo>
                <a:cubicBezTo>
                  <a:pt x="389" y="130"/>
                  <a:pt x="396" y="131"/>
                  <a:pt x="403" y="131"/>
                </a:cubicBezTo>
                <a:cubicBezTo>
                  <a:pt x="440" y="131"/>
                  <a:pt x="469" y="102"/>
                  <a:pt x="469" y="66"/>
                </a:cubicBezTo>
                <a:cubicBezTo>
                  <a:pt x="469" y="29"/>
                  <a:pt x="440" y="0"/>
                  <a:pt x="403" y="0"/>
                </a:cubicBezTo>
                <a:cubicBezTo>
                  <a:pt x="367" y="0"/>
                  <a:pt x="338" y="29"/>
                  <a:pt x="338" y="66"/>
                </a:cubicBezTo>
                <a:cubicBezTo>
                  <a:pt x="338" y="89"/>
                  <a:pt x="350" y="110"/>
                  <a:pt x="369" y="122"/>
                </a:cubicBezTo>
                <a:cubicBezTo>
                  <a:pt x="319" y="229"/>
                  <a:pt x="319" y="229"/>
                  <a:pt x="319" y="229"/>
                </a:cubicBezTo>
                <a:cubicBezTo>
                  <a:pt x="309" y="225"/>
                  <a:pt x="299" y="223"/>
                  <a:pt x="288" y="223"/>
                </a:cubicBezTo>
                <a:cubicBezTo>
                  <a:pt x="250" y="223"/>
                  <a:pt x="217" y="248"/>
                  <a:pt x="206" y="283"/>
                </a:cubicBezTo>
                <a:cubicBezTo>
                  <a:pt x="130" y="266"/>
                  <a:pt x="130" y="266"/>
                  <a:pt x="130" y="266"/>
                </a:cubicBezTo>
                <a:cubicBezTo>
                  <a:pt x="131" y="263"/>
                  <a:pt x="131" y="260"/>
                  <a:pt x="131" y="257"/>
                </a:cubicBezTo>
                <a:cubicBezTo>
                  <a:pt x="131" y="221"/>
                  <a:pt x="102" y="192"/>
                  <a:pt x="65" y="192"/>
                </a:cubicBezTo>
                <a:cubicBezTo>
                  <a:pt x="29" y="192"/>
                  <a:pt x="0" y="221"/>
                  <a:pt x="0" y="257"/>
                </a:cubicBezTo>
                <a:cubicBezTo>
                  <a:pt x="0" y="294"/>
                  <a:pt x="29" y="323"/>
                  <a:pt x="65" y="323"/>
                </a:cubicBezTo>
                <a:cubicBezTo>
                  <a:pt x="94" y="323"/>
                  <a:pt x="118" y="305"/>
                  <a:pt x="127" y="280"/>
                </a:cubicBezTo>
                <a:cubicBezTo>
                  <a:pt x="202" y="297"/>
                  <a:pt x="202" y="297"/>
                  <a:pt x="202" y="297"/>
                </a:cubicBezTo>
                <a:cubicBezTo>
                  <a:pt x="201" y="301"/>
                  <a:pt x="201" y="306"/>
                  <a:pt x="201" y="310"/>
                </a:cubicBezTo>
                <a:cubicBezTo>
                  <a:pt x="201" y="343"/>
                  <a:pt x="219" y="371"/>
                  <a:pt x="246" y="386"/>
                </a:cubicBezTo>
                <a:cubicBezTo>
                  <a:pt x="210" y="472"/>
                  <a:pt x="210" y="472"/>
                  <a:pt x="210" y="472"/>
                </a:cubicBezTo>
                <a:cubicBezTo>
                  <a:pt x="206" y="471"/>
                  <a:pt x="201" y="470"/>
                  <a:pt x="196" y="470"/>
                </a:cubicBezTo>
                <a:cubicBezTo>
                  <a:pt x="160" y="470"/>
                  <a:pt x="131" y="500"/>
                  <a:pt x="131" y="536"/>
                </a:cubicBezTo>
                <a:cubicBezTo>
                  <a:pt x="131" y="572"/>
                  <a:pt x="160" y="602"/>
                  <a:pt x="196" y="602"/>
                </a:cubicBezTo>
                <a:cubicBezTo>
                  <a:pt x="232" y="602"/>
                  <a:pt x="262" y="572"/>
                  <a:pt x="262" y="536"/>
                </a:cubicBezTo>
                <a:cubicBezTo>
                  <a:pt x="262" y="510"/>
                  <a:pt x="246" y="487"/>
                  <a:pt x="224" y="476"/>
                </a:cubicBezTo>
                <a:cubicBezTo>
                  <a:pt x="259" y="392"/>
                  <a:pt x="259" y="392"/>
                  <a:pt x="259" y="392"/>
                </a:cubicBezTo>
                <a:cubicBezTo>
                  <a:pt x="268" y="396"/>
                  <a:pt x="278" y="397"/>
                  <a:pt x="288" y="397"/>
                </a:cubicBezTo>
                <a:cubicBezTo>
                  <a:pt x="311" y="397"/>
                  <a:pt x="332" y="388"/>
                  <a:pt x="348" y="374"/>
                </a:cubicBezTo>
                <a:cubicBezTo>
                  <a:pt x="580" y="537"/>
                  <a:pt x="580" y="537"/>
                  <a:pt x="580" y="537"/>
                </a:cubicBezTo>
                <a:cubicBezTo>
                  <a:pt x="574" y="547"/>
                  <a:pt x="570" y="559"/>
                  <a:pt x="570" y="572"/>
                </a:cubicBezTo>
                <a:cubicBezTo>
                  <a:pt x="570" y="608"/>
                  <a:pt x="599" y="638"/>
                  <a:pt x="636" y="638"/>
                </a:cubicBezTo>
                <a:cubicBezTo>
                  <a:pt x="672" y="638"/>
                  <a:pt x="701" y="608"/>
                  <a:pt x="701" y="572"/>
                </a:cubicBezTo>
                <a:cubicBezTo>
                  <a:pt x="701" y="536"/>
                  <a:pt x="672" y="506"/>
                  <a:pt x="636" y="506"/>
                </a:cubicBezTo>
                <a:close/>
                <a:moveTo>
                  <a:pt x="498" y="206"/>
                </a:moveTo>
                <a:cubicBezTo>
                  <a:pt x="526" y="206"/>
                  <a:pt x="549" y="229"/>
                  <a:pt x="549" y="257"/>
                </a:cubicBezTo>
                <a:cubicBezTo>
                  <a:pt x="549" y="286"/>
                  <a:pt x="526" y="309"/>
                  <a:pt x="498" y="309"/>
                </a:cubicBezTo>
                <a:cubicBezTo>
                  <a:pt x="474" y="309"/>
                  <a:pt x="453" y="292"/>
                  <a:pt x="448" y="270"/>
                </a:cubicBezTo>
                <a:cubicBezTo>
                  <a:pt x="448" y="270"/>
                  <a:pt x="448" y="270"/>
                  <a:pt x="448" y="270"/>
                </a:cubicBezTo>
                <a:cubicBezTo>
                  <a:pt x="448" y="270"/>
                  <a:pt x="448" y="270"/>
                  <a:pt x="448" y="270"/>
                </a:cubicBezTo>
                <a:cubicBezTo>
                  <a:pt x="447" y="266"/>
                  <a:pt x="446" y="262"/>
                  <a:pt x="446" y="257"/>
                </a:cubicBezTo>
                <a:cubicBezTo>
                  <a:pt x="446" y="229"/>
                  <a:pt x="469" y="206"/>
                  <a:pt x="498" y="206"/>
                </a:cubicBezTo>
                <a:close/>
                <a:moveTo>
                  <a:pt x="352" y="66"/>
                </a:moveTo>
                <a:cubicBezTo>
                  <a:pt x="352" y="37"/>
                  <a:pt x="375" y="14"/>
                  <a:pt x="403" y="14"/>
                </a:cubicBezTo>
                <a:cubicBezTo>
                  <a:pt x="432" y="14"/>
                  <a:pt x="455" y="37"/>
                  <a:pt x="455" y="66"/>
                </a:cubicBezTo>
                <a:cubicBezTo>
                  <a:pt x="455" y="94"/>
                  <a:pt x="432" y="117"/>
                  <a:pt x="403" y="117"/>
                </a:cubicBezTo>
                <a:cubicBezTo>
                  <a:pt x="375" y="117"/>
                  <a:pt x="352" y="94"/>
                  <a:pt x="352" y="66"/>
                </a:cubicBezTo>
                <a:close/>
                <a:moveTo>
                  <a:pt x="65" y="309"/>
                </a:moveTo>
                <a:cubicBezTo>
                  <a:pt x="37" y="309"/>
                  <a:pt x="14" y="286"/>
                  <a:pt x="14" y="257"/>
                </a:cubicBezTo>
                <a:cubicBezTo>
                  <a:pt x="14" y="229"/>
                  <a:pt x="37" y="206"/>
                  <a:pt x="65" y="206"/>
                </a:cubicBezTo>
                <a:cubicBezTo>
                  <a:pt x="94" y="206"/>
                  <a:pt x="117" y="229"/>
                  <a:pt x="117" y="257"/>
                </a:cubicBezTo>
                <a:cubicBezTo>
                  <a:pt x="117" y="286"/>
                  <a:pt x="94" y="309"/>
                  <a:pt x="65" y="309"/>
                </a:cubicBezTo>
                <a:close/>
                <a:moveTo>
                  <a:pt x="248" y="536"/>
                </a:moveTo>
                <a:cubicBezTo>
                  <a:pt x="248" y="564"/>
                  <a:pt x="225" y="588"/>
                  <a:pt x="196" y="588"/>
                </a:cubicBezTo>
                <a:cubicBezTo>
                  <a:pt x="168" y="588"/>
                  <a:pt x="145" y="564"/>
                  <a:pt x="145" y="536"/>
                </a:cubicBezTo>
                <a:cubicBezTo>
                  <a:pt x="145" y="508"/>
                  <a:pt x="168" y="484"/>
                  <a:pt x="196" y="484"/>
                </a:cubicBezTo>
                <a:cubicBezTo>
                  <a:pt x="225" y="484"/>
                  <a:pt x="248" y="508"/>
                  <a:pt x="248" y="536"/>
                </a:cubicBezTo>
                <a:close/>
                <a:moveTo>
                  <a:pt x="215" y="310"/>
                </a:moveTo>
                <a:cubicBezTo>
                  <a:pt x="215" y="270"/>
                  <a:pt x="248" y="237"/>
                  <a:pt x="288" y="237"/>
                </a:cubicBezTo>
                <a:cubicBezTo>
                  <a:pt x="329" y="237"/>
                  <a:pt x="361" y="270"/>
                  <a:pt x="361" y="310"/>
                </a:cubicBezTo>
                <a:cubicBezTo>
                  <a:pt x="361" y="351"/>
                  <a:pt x="329" y="383"/>
                  <a:pt x="288" y="383"/>
                </a:cubicBezTo>
                <a:cubicBezTo>
                  <a:pt x="248" y="383"/>
                  <a:pt x="215" y="351"/>
                  <a:pt x="215" y="310"/>
                </a:cubicBezTo>
                <a:close/>
                <a:moveTo>
                  <a:pt x="636" y="624"/>
                </a:moveTo>
                <a:cubicBezTo>
                  <a:pt x="607" y="624"/>
                  <a:pt x="584" y="600"/>
                  <a:pt x="584" y="572"/>
                </a:cubicBezTo>
                <a:cubicBezTo>
                  <a:pt x="584" y="544"/>
                  <a:pt x="607" y="520"/>
                  <a:pt x="636" y="520"/>
                </a:cubicBezTo>
                <a:cubicBezTo>
                  <a:pt x="664" y="520"/>
                  <a:pt x="687" y="544"/>
                  <a:pt x="687" y="572"/>
                </a:cubicBezTo>
                <a:cubicBezTo>
                  <a:pt x="687" y="600"/>
                  <a:pt x="664" y="624"/>
                  <a:pt x="636"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21"/>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2" name="Freeform 115"/>
          <p:cNvSpPr>
            <a:spLocks noEditPoints="1"/>
          </p:cNvSpPr>
          <p:nvPr/>
        </p:nvSpPr>
        <p:spPr bwMode="auto">
          <a:xfrm>
            <a:off x="1508156" y="3287404"/>
            <a:ext cx="660443" cy="640848"/>
          </a:xfrm>
          <a:custGeom>
            <a:avLst/>
            <a:gdLst>
              <a:gd name="T0" fmla="*/ 492 w 640"/>
              <a:gd name="T1" fmla="*/ 256 h 621"/>
              <a:gd name="T2" fmla="*/ 421 w 640"/>
              <a:gd name="T3" fmla="*/ 285 h 621"/>
              <a:gd name="T4" fmla="*/ 334 w 640"/>
              <a:gd name="T5" fmla="*/ 147 h 621"/>
              <a:gd name="T6" fmla="*/ 327 w 640"/>
              <a:gd name="T7" fmla="*/ 0 h 621"/>
              <a:gd name="T8" fmla="*/ 320 w 640"/>
              <a:gd name="T9" fmla="*/ 147 h 621"/>
              <a:gd name="T10" fmla="*/ 234 w 640"/>
              <a:gd name="T11" fmla="*/ 286 h 621"/>
              <a:gd name="T12" fmla="*/ 147 w 640"/>
              <a:gd name="T13" fmla="*/ 256 h 621"/>
              <a:gd name="T14" fmla="*/ 0 w 640"/>
              <a:gd name="T15" fmla="*/ 256 h 621"/>
              <a:gd name="T16" fmla="*/ 143 w 640"/>
              <a:gd name="T17" fmla="*/ 281 h 621"/>
              <a:gd name="T18" fmla="*/ 229 w 640"/>
              <a:gd name="T19" fmla="*/ 316 h 621"/>
              <a:gd name="T20" fmla="*/ 206 w 640"/>
              <a:gd name="T21" fmla="*/ 483 h 621"/>
              <a:gd name="T22" fmla="*/ 97 w 640"/>
              <a:gd name="T23" fmla="*/ 548 h 621"/>
              <a:gd name="T24" fmla="*/ 245 w 640"/>
              <a:gd name="T25" fmla="*/ 548 h 621"/>
              <a:gd name="T26" fmla="*/ 278 w 640"/>
              <a:gd name="T27" fmla="*/ 401 h 621"/>
              <a:gd name="T28" fmla="*/ 372 w 640"/>
              <a:gd name="T29" fmla="*/ 404 h 621"/>
              <a:gd name="T30" fmla="*/ 394 w 640"/>
              <a:gd name="T31" fmla="*/ 548 h 621"/>
              <a:gd name="T32" fmla="*/ 542 w 640"/>
              <a:gd name="T33" fmla="*/ 548 h 621"/>
              <a:gd name="T34" fmla="*/ 436 w 640"/>
              <a:gd name="T35" fmla="*/ 481 h 621"/>
              <a:gd name="T36" fmla="*/ 426 w 640"/>
              <a:gd name="T37" fmla="*/ 316 h 621"/>
              <a:gd name="T38" fmla="*/ 496 w 640"/>
              <a:gd name="T39" fmla="*/ 281 h 621"/>
              <a:gd name="T40" fmla="*/ 640 w 640"/>
              <a:gd name="T41" fmla="*/ 256 h 621"/>
              <a:gd name="T42" fmla="*/ 73 w 640"/>
              <a:gd name="T43" fmla="*/ 316 h 621"/>
              <a:gd name="T44" fmla="*/ 73 w 640"/>
              <a:gd name="T45" fmla="*/ 196 h 621"/>
              <a:gd name="T46" fmla="*/ 73 w 640"/>
              <a:gd name="T47" fmla="*/ 316 h 621"/>
              <a:gd name="T48" fmla="*/ 171 w 640"/>
              <a:gd name="T49" fmla="*/ 607 h 621"/>
              <a:gd name="T50" fmla="*/ 171 w 640"/>
              <a:gd name="T51" fmla="*/ 488 h 621"/>
              <a:gd name="T52" fmla="*/ 528 w 640"/>
              <a:gd name="T53" fmla="*/ 548 h 621"/>
              <a:gd name="T54" fmla="*/ 408 w 640"/>
              <a:gd name="T55" fmla="*/ 548 h 621"/>
              <a:gd name="T56" fmla="*/ 528 w 640"/>
              <a:gd name="T57" fmla="*/ 548 h 621"/>
              <a:gd name="T58" fmla="*/ 327 w 640"/>
              <a:gd name="T59" fmla="*/ 14 h 621"/>
              <a:gd name="T60" fmla="*/ 327 w 640"/>
              <a:gd name="T61" fmla="*/ 134 h 621"/>
              <a:gd name="T62" fmla="*/ 327 w 640"/>
              <a:gd name="T63" fmla="*/ 400 h 621"/>
              <a:gd name="T64" fmla="*/ 327 w 640"/>
              <a:gd name="T65" fmla="*/ 232 h 621"/>
              <a:gd name="T66" fmla="*/ 327 w 640"/>
              <a:gd name="T67" fmla="*/ 400 h 621"/>
              <a:gd name="T68" fmla="*/ 508 w 640"/>
              <a:gd name="T69" fmla="*/ 271 h 621"/>
              <a:gd name="T70" fmla="*/ 508 w 640"/>
              <a:gd name="T71" fmla="*/ 271 h 621"/>
              <a:gd name="T72" fmla="*/ 566 w 640"/>
              <a:gd name="T73" fmla="*/ 196 h 621"/>
              <a:gd name="T74" fmla="*/ 566 w 640"/>
              <a:gd name="T75" fmla="*/ 31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0" h="621">
                <a:moveTo>
                  <a:pt x="566" y="182"/>
                </a:moveTo>
                <a:cubicBezTo>
                  <a:pt x="525" y="182"/>
                  <a:pt x="492" y="215"/>
                  <a:pt x="492" y="256"/>
                </a:cubicBezTo>
                <a:cubicBezTo>
                  <a:pt x="492" y="260"/>
                  <a:pt x="492" y="264"/>
                  <a:pt x="493" y="267"/>
                </a:cubicBezTo>
                <a:cubicBezTo>
                  <a:pt x="421" y="285"/>
                  <a:pt x="421" y="285"/>
                  <a:pt x="421" y="285"/>
                </a:cubicBezTo>
                <a:cubicBezTo>
                  <a:pt x="408" y="248"/>
                  <a:pt x="375" y="221"/>
                  <a:pt x="334" y="218"/>
                </a:cubicBezTo>
                <a:cubicBezTo>
                  <a:pt x="334" y="147"/>
                  <a:pt x="334" y="147"/>
                  <a:pt x="334" y="147"/>
                </a:cubicBezTo>
                <a:cubicBezTo>
                  <a:pt x="372" y="144"/>
                  <a:pt x="401" y="112"/>
                  <a:pt x="401" y="74"/>
                </a:cubicBezTo>
                <a:cubicBezTo>
                  <a:pt x="401" y="33"/>
                  <a:pt x="368" y="0"/>
                  <a:pt x="327" y="0"/>
                </a:cubicBezTo>
                <a:cubicBezTo>
                  <a:pt x="287" y="0"/>
                  <a:pt x="254" y="33"/>
                  <a:pt x="254" y="74"/>
                </a:cubicBezTo>
                <a:cubicBezTo>
                  <a:pt x="254" y="112"/>
                  <a:pt x="283" y="144"/>
                  <a:pt x="320" y="147"/>
                </a:cubicBezTo>
                <a:cubicBezTo>
                  <a:pt x="320" y="218"/>
                  <a:pt x="320" y="218"/>
                  <a:pt x="320" y="218"/>
                </a:cubicBezTo>
                <a:cubicBezTo>
                  <a:pt x="280" y="221"/>
                  <a:pt x="246" y="249"/>
                  <a:pt x="234" y="286"/>
                </a:cubicBezTo>
                <a:cubicBezTo>
                  <a:pt x="146" y="267"/>
                  <a:pt x="146" y="267"/>
                  <a:pt x="146" y="267"/>
                </a:cubicBezTo>
                <a:cubicBezTo>
                  <a:pt x="147" y="263"/>
                  <a:pt x="147" y="260"/>
                  <a:pt x="147" y="256"/>
                </a:cubicBezTo>
                <a:cubicBezTo>
                  <a:pt x="147" y="215"/>
                  <a:pt x="114" y="182"/>
                  <a:pt x="73" y="182"/>
                </a:cubicBezTo>
                <a:cubicBezTo>
                  <a:pt x="33" y="182"/>
                  <a:pt x="0" y="215"/>
                  <a:pt x="0" y="256"/>
                </a:cubicBezTo>
                <a:cubicBezTo>
                  <a:pt x="0" y="297"/>
                  <a:pt x="33" y="330"/>
                  <a:pt x="73" y="330"/>
                </a:cubicBezTo>
                <a:cubicBezTo>
                  <a:pt x="105" y="330"/>
                  <a:pt x="133" y="309"/>
                  <a:pt x="143" y="281"/>
                </a:cubicBezTo>
                <a:cubicBezTo>
                  <a:pt x="230" y="300"/>
                  <a:pt x="230" y="300"/>
                  <a:pt x="230" y="300"/>
                </a:cubicBezTo>
                <a:cubicBezTo>
                  <a:pt x="229" y="305"/>
                  <a:pt x="229" y="311"/>
                  <a:pt x="229" y="316"/>
                </a:cubicBezTo>
                <a:cubicBezTo>
                  <a:pt x="229" y="348"/>
                  <a:pt x="244" y="375"/>
                  <a:pt x="267" y="394"/>
                </a:cubicBezTo>
                <a:cubicBezTo>
                  <a:pt x="206" y="483"/>
                  <a:pt x="206" y="483"/>
                  <a:pt x="206" y="483"/>
                </a:cubicBezTo>
                <a:cubicBezTo>
                  <a:pt x="196" y="477"/>
                  <a:pt x="184" y="474"/>
                  <a:pt x="171" y="474"/>
                </a:cubicBezTo>
                <a:cubicBezTo>
                  <a:pt x="130" y="474"/>
                  <a:pt x="97" y="507"/>
                  <a:pt x="97" y="548"/>
                </a:cubicBezTo>
                <a:cubicBezTo>
                  <a:pt x="97" y="588"/>
                  <a:pt x="130" y="621"/>
                  <a:pt x="171" y="621"/>
                </a:cubicBezTo>
                <a:cubicBezTo>
                  <a:pt x="212" y="621"/>
                  <a:pt x="245" y="588"/>
                  <a:pt x="245" y="548"/>
                </a:cubicBezTo>
                <a:cubicBezTo>
                  <a:pt x="245" y="525"/>
                  <a:pt x="234" y="504"/>
                  <a:pt x="218" y="491"/>
                </a:cubicBezTo>
                <a:cubicBezTo>
                  <a:pt x="278" y="401"/>
                  <a:pt x="278" y="401"/>
                  <a:pt x="278" y="401"/>
                </a:cubicBezTo>
                <a:cubicBezTo>
                  <a:pt x="293" y="410"/>
                  <a:pt x="309" y="414"/>
                  <a:pt x="327" y="414"/>
                </a:cubicBezTo>
                <a:cubicBezTo>
                  <a:pt x="343" y="414"/>
                  <a:pt x="359" y="411"/>
                  <a:pt x="372" y="404"/>
                </a:cubicBezTo>
                <a:cubicBezTo>
                  <a:pt x="424" y="489"/>
                  <a:pt x="424" y="489"/>
                  <a:pt x="424" y="489"/>
                </a:cubicBezTo>
                <a:cubicBezTo>
                  <a:pt x="406" y="502"/>
                  <a:pt x="394" y="523"/>
                  <a:pt x="394" y="548"/>
                </a:cubicBezTo>
                <a:cubicBezTo>
                  <a:pt x="394" y="588"/>
                  <a:pt x="427" y="621"/>
                  <a:pt x="468" y="621"/>
                </a:cubicBezTo>
                <a:cubicBezTo>
                  <a:pt x="509" y="621"/>
                  <a:pt x="542" y="588"/>
                  <a:pt x="542" y="548"/>
                </a:cubicBezTo>
                <a:cubicBezTo>
                  <a:pt x="542" y="507"/>
                  <a:pt x="509" y="474"/>
                  <a:pt x="468" y="474"/>
                </a:cubicBezTo>
                <a:cubicBezTo>
                  <a:pt x="456" y="474"/>
                  <a:pt x="446" y="477"/>
                  <a:pt x="436" y="481"/>
                </a:cubicBezTo>
                <a:cubicBezTo>
                  <a:pt x="384" y="396"/>
                  <a:pt x="384" y="396"/>
                  <a:pt x="384" y="396"/>
                </a:cubicBezTo>
                <a:cubicBezTo>
                  <a:pt x="409" y="378"/>
                  <a:pt x="426" y="349"/>
                  <a:pt x="426" y="316"/>
                </a:cubicBezTo>
                <a:cubicBezTo>
                  <a:pt x="426" y="310"/>
                  <a:pt x="425" y="305"/>
                  <a:pt x="424" y="299"/>
                </a:cubicBezTo>
                <a:cubicBezTo>
                  <a:pt x="496" y="281"/>
                  <a:pt x="496" y="281"/>
                  <a:pt x="496" y="281"/>
                </a:cubicBezTo>
                <a:cubicBezTo>
                  <a:pt x="507" y="309"/>
                  <a:pt x="534" y="330"/>
                  <a:pt x="566" y="330"/>
                </a:cubicBezTo>
                <a:cubicBezTo>
                  <a:pt x="606" y="330"/>
                  <a:pt x="640" y="297"/>
                  <a:pt x="640" y="256"/>
                </a:cubicBezTo>
                <a:cubicBezTo>
                  <a:pt x="640" y="215"/>
                  <a:pt x="606" y="182"/>
                  <a:pt x="566" y="182"/>
                </a:cubicBezTo>
                <a:close/>
                <a:moveTo>
                  <a:pt x="73" y="316"/>
                </a:moveTo>
                <a:cubicBezTo>
                  <a:pt x="40" y="316"/>
                  <a:pt x="14" y="289"/>
                  <a:pt x="14" y="256"/>
                </a:cubicBezTo>
                <a:cubicBezTo>
                  <a:pt x="14" y="223"/>
                  <a:pt x="40" y="196"/>
                  <a:pt x="73" y="196"/>
                </a:cubicBezTo>
                <a:cubicBezTo>
                  <a:pt x="106" y="196"/>
                  <a:pt x="133" y="223"/>
                  <a:pt x="133" y="256"/>
                </a:cubicBezTo>
                <a:cubicBezTo>
                  <a:pt x="133" y="289"/>
                  <a:pt x="106" y="316"/>
                  <a:pt x="73" y="316"/>
                </a:cubicBezTo>
                <a:close/>
                <a:moveTo>
                  <a:pt x="231" y="548"/>
                </a:moveTo>
                <a:cubicBezTo>
                  <a:pt x="231" y="581"/>
                  <a:pt x="204" y="607"/>
                  <a:pt x="171" y="607"/>
                </a:cubicBezTo>
                <a:cubicBezTo>
                  <a:pt x="138" y="607"/>
                  <a:pt x="111" y="581"/>
                  <a:pt x="111" y="548"/>
                </a:cubicBezTo>
                <a:cubicBezTo>
                  <a:pt x="111" y="515"/>
                  <a:pt x="138" y="488"/>
                  <a:pt x="171" y="488"/>
                </a:cubicBezTo>
                <a:cubicBezTo>
                  <a:pt x="204" y="488"/>
                  <a:pt x="231" y="515"/>
                  <a:pt x="231" y="548"/>
                </a:cubicBezTo>
                <a:close/>
                <a:moveTo>
                  <a:pt x="528" y="548"/>
                </a:moveTo>
                <a:cubicBezTo>
                  <a:pt x="528" y="581"/>
                  <a:pt x="501" y="607"/>
                  <a:pt x="468" y="607"/>
                </a:cubicBezTo>
                <a:cubicBezTo>
                  <a:pt x="435" y="607"/>
                  <a:pt x="408" y="581"/>
                  <a:pt x="408" y="548"/>
                </a:cubicBezTo>
                <a:cubicBezTo>
                  <a:pt x="408" y="515"/>
                  <a:pt x="435" y="488"/>
                  <a:pt x="468" y="488"/>
                </a:cubicBezTo>
                <a:cubicBezTo>
                  <a:pt x="501" y="488"/>
                  <a:pt x="528" y="515"/>
                  <a:pt x="528" y="548"/>
                </a:cubicBezTo>
                <a:close/>
                <a:moveTo>
                  <a:pt x="268" y="74"/>
                </a:moveTo>
                <a:cubicBezTo>
                  <a:pt x="268" y="41"/>
                  <a:pt x="294" y="14"/>
                  <a:pt x="327" y="14"/>
                </a:cubicBezTo>
                <a:cubicBezTo>
                  <a:pt x="360" y="14"/>
                  <a:pt x="387" y="41"/>
                  <a:pt x="387" y="74"/>
                </a:cubicBezTo>
                <a:cubicBezTo>
                  <a:pt x="387" y="107"/>
                  <a:pt x="360" y="134"/>
                  <a:pt x="327" y="134"/>
                </a:cubicBezTo>
                <a:cubicBezTo>
                  <a:pt x="294" y="134"/>
                  <a:pt x="268" y="107"/>
                  <a:pt x="268" y="74"/>
                </a:cubicBezTo>
                <a:close/>
                <a:moveTo>
                  <a:pt x="327" y="400"/>
                </a:moveTo>
                <a:cubicBezTo>
                  <a:pt x="281" y="400"/>
                  <a:pt x="243" y="363"/>
                  <a:pt x="243" y="316"/>
                </a:cubicBezTo>
                <a:cubicBezTo>
                  <a:pt x="243" y="270"/>
                  <a:pt x="281" y="232"/>
                  <a:pt x="327" y="232"/>
                </a:cubicBezTo>
                <a:cubicBezTo>
                  <a:pt x="374" y="232"/>
                  <a:pt x="412" y="270"/>
                  <a:pt x="412" y="316"/>
                </a:cubicBezTo>
                <a:cubicBezTo>
                  <a:pt x="412" y="363"/>
                  <a:pt x="374" y="400"/>
                  <a:pt x="327" y="400"/>
                </a:cubicBezTo>
                <a:close/>
                <a:moveTo>
                  <a:pt x="566" y="316"/>
                </a:moveTo>
                <a:cubicBezTo>
                  <a:pt x="538" y="316"/>
                  <a:pt x="514" y="297"/>
                  <a:pt x="508" y="271"/>
                </a:cubicBezTo>
                <a:cubicBezTo>
                  <a:pt x="508" y="271"/>
                  <a:pt x="508" y="271"/>
                  <a:pt x="508" y="271"/>
                </a:cubicBezTo>
                <a:cubicBezTo>
                  <a:pt x="508" y="271"/>
                  <a:pt x="508" y="271"/>
                  <a:pt x="508" y="271"/>
                </a:cubicBezTo>
                <a:cubicBezTo>
                  <a:pt x="507" y="266"/>
                  <a:pt x="506" y="261"/>
                  <a:pt x="506" y="256"/>
                </a:cubicBezTo>
                <a:cubicBezTo>
                  <a:pt x="506" y="223"/>
                  <a:pt x="533" y="196"/>
                  <a:pt x="566" y="196"/>
                </a:cubicBezTo>
                <a:cubicBezTo>
                  <a:pt x="599" y="196"/>
                  <a:pt x="626" y="223"/>
                  <a:pt x="626" y="256"/>
                </a:cubicBezTo>
                <a:cubicBezTo>
                  <a:pt x="626" y="289"/>
                  <a:pt x="599" y="316"/>
                  <a:pt x="566" y="31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24"/>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3" name="Freeform 116"/>
          <p:cNvSpPr>
            <a:spLocks noEditPoints="1"/>
          </p:cNvSpPr>
          <p:nvPr/>
        </p:nvSpPr>
        <p:spPr bwMode="auto">
          <a:xfrm>
            <a:off x="6677978" y="4830811"/>
            <a:ext cx="661595" cy="674983"/>
          </a:xfrm>
          <a:custGeom>
            <a:avLst/>
            <a:gdLst>
              <a:gd name="T0" fmla="*/ 566 w 641"/>
              <a:gd name="T1" fmla="*/ 533 h 653"/>
              <a:gd name="T2" fmla="*/ 525 w 641"/>
              <a:gd name="T3" fmla="*/ 323 h 653"/>
              <a:gd name="T4" fmla="*/ 439 w 641"/>
              <a:gd name="T5" fmla="*/ 267 h 653"/>
              <a:gd name="T6" fmla="*/ 381 w 641"/>
              <a:gd name="T7" fmla="*/ 61 h 653"/>
              <a:gd name="T8" fmla="*/ 259 w 641"/>
              <a:gd name="T9" fmla="*/ 61 h 653"/>
              <a:gd name="T10" fmla="*/ 202 w 641"/>
              <a:gd name="T11" fmla="*/ 267 h 653"/>
              <a:gd name="T12" fmla="*/ 115 w 641"/>
              <a:gd name="T13" fmla="*/ 323 h 653"/>
              <a:gd name="T14" fmla="*/ 74 w 641"/>
              <a:gd name="T15" fmla="*/ 533 h 653"/>
              <a:gd name="T16" fmla="*/ 0 w 641"/>
              <a:gd name="T17" fmla="*/ 592 h 653"/>
              <a:gd name="T18" fmla="*/ 122 w 641"/>
              <a:gd name="T19" fmla="*/ 592 h 653"/>
              <a:gd name="T20" fmla="*/ 162 w 641"/>
              <a:gd name="T21" fmla="*/ 382 h 653"/>
              <a:gd name="T22" fmla="*/ 188 w 641"/>
              <a:gd name="T23" fmla="*/ 382 h 653"/>
              <a:gd name="T24" fmla="*/ 173 w 641"/>
              <a:gd name="T25" fmla="*/ 592 h 653"/>
              <a:gd name="T26" fmla="*/ 295 w 641"/>
              <a:gd name="T27" fmla="*/ 592 h 653"/>
              <a:gd name="T28" fmla="*/ 233 w 641"/>
              <a:gd name="T29" fmla="*/ 531 h 653"/>
              <a:gd name="T30" fmla="*/ 237 w 641"/>
              <a:gd name="T31" fmla="*/ 323 h 653"/>
              <a:gd name="T32" fmla="*/ 294 w 641"/>
              <a:gd name="T33" fmla="*/ 116 h 653"/>
              <a:gd name="T34" fmla="*/ 346 w 641"/>
              <a:gd name="T35" fmla="*/ 116 h 653"/>
              <a:gd name="T36" fmla="*/ 404 w 641"/>
              <a:gd name="T37" fmla="*/ 323 h 653"/>
              <a:gd name="T38" fmla="*/ 408 w 641"/>
              <a:gd name="T39" fmla="*/ 531 h 653"/>
              <a:gd name="T40" fmla="*/ 346 w 641"/>
              <a:gd name="T41" fmla="*/ 592 h 653"/>
              <a:gd name="T42" fmla="*/ 468 w 641"/>
              <a:gd name="T43" fmla="*/ 592 h 653"/>
              <a:gd name="T44" fmla="*/ 452 w 641"/>
              <a:gd name="T45" fmla="*/ 382 h 653"/>
              <a:gd name="T46" fmla="*/ 478 w 641"/>
              <a:gd name="T47" fmla="*/ 382 h 653"/>
              <a:gd name="T48" fmla="*/ 519 w 641"/>
              <a:gd name="T49" fmla="*/ 592 h 653"/>
              <a:gd name="T50" fmla="*/ 641 w 641"/>
              <a:gd name="T51" fmla="*/ 592 h 653"/>
              <a:gd name="T52" fmla="*/ 108 w 641"/>
              <a:gd name="T53" fmla="*/ 592 h 653"/>
              <a:gd name="T54" fmla="*/ 14 w 641"/>
              <a:gd name="T55" fmla="*/ 592 h 653"/>
              <a:gd name="T56" fmla="*/ 108 w 641"/>
              <a:gd name="T57" fmla="*/ 592 h 653"/>
              <a:gd name="T58" fmla="*/ 234 w 641"/>
              <a:gd name="T59" fmla="*/ 639 h 653"/>
              <a:gd name="T60" fmla="*/ 234 w 641"/>
              <a:gd name="T61" fmla="*/ 545 h 653"/>
              <a:gd name="T62" fmla="*/ 223 w 641"/>
              <a:gd name="T63" fmla="*/ 323 h 653"/>
              <a:gd name="T64" fmla="*/ 129 w 641"/>
              <a:gd name="T65" fmla="*/ 323 h 653"/>
              <a:gd name="T66" fmla="*/ 223 w 641"/>
              <a:gd name="T67" fmla="*/ 323 h 653"/>
              <a:gd name="T68" fmla="*/ 320 w 641"/>
              <a:gd name="T69" fmla="*/ 14 h 653"/>
              <a:gd name="T70" fmla="*/ 320 w 641"/>
              <a:gd name="T71" fmla="*/ 108 h 653"/>
              <a:gd name="T72" fmla="*/ 454 w 641"/>
              <a:gd name="T73" fmla="*/ 592 h 653"/>
              <a:gd name="T74" fmla="*/ 360 w 641"/>
              <a:gd name="T75" fmla="*/ 592 h 653"/>
              <a:gd name="T76" fmla="*/ 454 w 641"/>
              <a:gd name="T77" fmla="*/ 592 h 653"/>
              <a:gd name="T78" fmla="*/ 464 w 641"/>
              <a:gd name="T79" fmla="*/ 276 h 653"/>
              <a:gd name="T80" fmla="*/ 464 w 641"/>
              <a:gd name="T81" fmla="*/ 369 h 653"/>
              <a:gd name="T82" fmla="*/ 580 w 641"/>
              <a:gd name="T83" fmla="*/ 639 h 653"/>
              <a:gd name="T84" fmla="*/ 580 w 641"/>
              <a:gd name="T85" fmla="*/ 545 h 653"/>
              <a:gd name="T86" fmla="*/ 580 w 641"/>
              <a:gd name="T87" fmla="*/ 639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1" h="653">
                <a:moveTo>
                  <a:pt x="580" y="531"/>
                </a:moveTo>
                <a:cubicBezTo>
                  <a:pt x="575" y="531"/>
                  <a:pt x="571" y="532"/>
                  <a:pt x="566" y="533"/>
                </a:cubicBezTo>
                <a:cubicBezTo>
                  <a:pt x="491" y="377"/>
                  <a:pt x="491" y="377"/>
                  <a:pt x="491" y="377"/>
                </a:cubicBezTo>
                <a:cubicBezTo>
                  <a:pt x="511" y="367"/>
                  <a:pt x="525" y="346"/>
                  <a:pt x="525" y="323"/>
                </a:cubicBezTo>
                <a:cubicBezTo>
                  <a:pt x="525" y="289"/>
                  <a:pt x="498" y="262"/>
                  <a:pt x="464" y="262"/>
                </a:cubicBezTo>
                <a:cubicBezTo>
                  <a:pt x="455" y="262"/>
                  <a:pt x="447" y="264"/>
                  <a:pt x="439" y="267"/>
                </a:cubicBezTo>
                <a:cubicBezTo>
                  <a:pt x="358" y="109"/>
                  <a:pt x="358" y="109"/>
                  <a:pt x="358" y="109"/>
                </a:cubicBezTo>
                <a:cubicBezTo>
                  <a:pt x="372" y="97"/>
                  <a:pt x="381" y="80"/>
                  <a:pt x="381" y="61"/>
                </a:cubicBezTo>
                <a:cubicBezTo>
                  <a:pt x="381" y="28"/>
                  <a:pt x="354" y="0"/>
                  <a:pt x="320" y="0"/>
                </a:cubicBezTo>
                <a:cubicBezTo>
                  <a:pt x="287" y="0"/>
                  <a:pt x="259" y="28"/>
                  <a:pt x="259" y="61"/>
                </a:cubicBezTo>
                <a:cubicBezTo>
                  <a:pt x="259" y="80"/>
                  <a:pt x="268" y="97"/>
                  <a:pt x="282" y="109"/>
                </a:cubicBezTo>
                <a:cubicBezTo>
                  <a:pt x="202" y="267"/>
                  <a:pt x="202" y="267"/>
                  <a:pt x="202" y="267"/>
                </a:cubicBezTo>
                <a:cubicBezTo>
                  <a:pt x="194" y="264"/>
                  <a:pt x="185" y="262"/>
                  <a:pt x="176" y="262"/>
                </a:cubicBezTo>
                <a:cubicBezTo>
                  <a:pt x="143" y="262"/>
                  <a:pt x="115" y="289"/>
                  <a:pt x="115" y="323"/>
                </a:cubicBezTo>
                <a:cubicBezTo>
                  <a:pt x="115" y="346"/>
                  <a:pt x="129" y="367"/>
                  <a:pt x="149" y="377"/>
                </a:cubicBezTo>
                <a:cubicBezTo>
                  <a:pt x="74" y="533"/>
                  <a:pt x="74" y="533"/>
                  <a:pt x="74" y="533"/>
                </a:cubicBezTo>
                <a:cubicBezTo>
                  <a:pt x="70" y="532"/>
                  <a:pt x="65" y="531"/>
                  <a:pt x="61" y="531"/>
                </a:cubicBezTo>
                <a:cubicBezTo>
                  <a:pt x="27" y="531"/>
                  <a:pt x="0" y="558"/>
                  <a:pt x="0" y="592"/>
                </a:cubicBezTo>
                <a:cubicBezTo>
                  <a:pt x="0" y="625"/>
                  <a:pt x="27" y="653"/>
                  <a:pt x="61" y="653"/>
                </a:cubicBezTo>
                <a:cubicBezTo>
                  <a:pt x="94" y="653"/>
                  <a:pt x="122" y="625"/>
                  <a:pt x="122" y="592"/>
                </a:cubicBezTo>
                <a:cubicBezTo>
                  <a:pt x="122" y="568"/>
                  <a:pt x="108" y="547"/>
                  <a:pt x="87" y="537"/>
                </a:cubicBezTo>
                <a:cubicBezTo>
                  <a:pt x="162" y="382"/>
                  <a:pt x="162" y="382"/>
                  <a:pt x="162" y="382"/>
                </a:cubicBezTo>
                <a:cubicBezTo>
                  <a:pt x="167" y="383"/>
                  <a:pt x="171" y="383"/>
                  <a:pt x="176" y="383"/>
                </a:cubicBezTo>
                <a:cubicBezTo>
                  <a:pt x="180" y="383"/>
                  <a:pt x="184" y="383"/>
                  <a:pt x="188" y="382"/>
                </a:cubicBezTo>
                <a:cubicBezTo>
                  <a:pt x="219" y="533"/>
                  <a:pt x="219" y="533"/>
                  <a:pt x="219" y="533"/>
                </a:cubicBezTo>
                <a:cubicBezTo>
                  <a:pt x="192" y="540"/>
                  <a:pt x="173" y="564"/>
                  <a:pt x="173" y="592"/>
                </a:cubicBezTo>
                <a:cubicBezTo>
                  <a:pt x="173" y="625"/>
                  <a:pt x="200" y="653"/>
                  <a:pt x="234" y="653"/>
                </a:cubicBezTo>
                <a:cubicBezTo>
                  <a:pt x="267" y="653"/>
                  <a:pt x="295" y="625"/>
                  <a:pt x="295" y="592"/>
                </a:cubicBezTo>
                <a:cubicBezTo>
                  <a:pt x="295" y="558"/>
                  <a:pt x="267" y="531"/>
                  <a:pt x="234" y="531"/>
                </a:cubicBezTo>
                <a:cubicBezTo>
                  <a:pt x="233" y="531"/>
                  <a:pt x="233" y="531"/>
                  <a:pt x="233" y="531"/>
                </a:cubicBezTo>
                <a:cubicBezTo>
                  <a:pt x="202" y="378"/>
                  <a:pt x="202" y="378"/>
                  <a:pt x="202" y="378"/>
                </a:cubicBezTo>
                <a:cubicBezTo>
                  <a:pt x="222" y="368"/>
                  <a:pt x="237" y="347"/>
                  <a:pt x="237" y="323"/>
                </a:cubicBezTo>
                <a:cubicBezTo>
                  <a:pt x="237" y="303"/>
                  <a:pt x="228" y="286"/>
                  <a:pt x="213" y="275"/>
                </a:cubicBezTo>
                <a:cubicBezTo>
                  <a:pt x="294" y="116"/>
                  <a:pt x="294" y="116"/>
                  <a:pt x="294" y="116"/>
                </a:cubicBezTo>
                <a:cubicBezTo>
                  <a:pt x="302" y="120"/>
                  <a:pt x="311" y="122"/>
                  <a:pt x="320" y="122"/>
                </a:cubicBezTo>
                <a:cubicBezTo>
                  <a:pt x="330" y="122"/>
                  <a:pt x="338" y="120"/>
                  <a:pt x="346" y="116"/>
                </a:cubicBezTo>
                <a:cubicBezTo>
                  <a:pt x="427" y="275"/>
                  <a:pt x="427" y="275"/>
                  <a:pt x="427" y="275"/>
                </a:cubicBezTo>
                <a:cubicBezTo>
                  <a:pt x="413" y="286"/>
                  <a:pt x="404" y="303"/>
                  <a:pt x="404" y="323"/>
                </a:cubicBezTo>
                <a:cubicBezTo>
                  <a:pt x="404" y="347"/>
                  <a:pt x="418" y="368"/>
                  <a:pt x="439" y="378"/>
                </a:cubicBezTo>
                <a:cubicBezTo>
                  <a:pt x="408" y="531"/>
                  <a:pt x="408" y="531"/>
                  <a:pt x="408" y="531"/>
                </a:cubicBezTo>
                <a:cubicBezTo>
                  <a:pt x="408" y="531"/>
                  <a:pt x="407" y="531"/>
                  <a:pt x="407" y="531"/>
                </a:cubicBezTo>
                <a:cubicBezTo>
                  <a:pt x="373" y="531"/>
                  <a:pt x="346" y="558"/>
                  <a:pt x="346" y="592"/>
                </a:cubicBezTo>
                <a:cubicBezTo>
                  <a:pt x="346" y="625"/>
                  <a:pt x="373" y="653"/>
                  <a:pt x="407" y="653"/>
                </a:cubicBezTo>
                <a:cubicBezTo>
                  <a:pt x="440" y="653"/>
                  <a:pt x="468" y="625"/>
                  <a:pt x="468" y="592"/>
                </a:cubicBezTo>
                <a:cubicBezTo>
                  <a:pt x="468" y="564"/>
                  <a:pt x="448" y="540"/>
                  <a:pt x="422" y="533"/>
                </a:cubicBezTo>
                <a:cubicBezTo>
                  <a:pt x="452" y="382"/>
                  <a:pt x="452" y="382"/>
                  <a:pt x="452" y="382"/>
                </a:cubicBezTo>
                <a:cubicBezTo>
                  <a:pt x="456" y="383"/>
                  <a:pt x="460" y="383"/>
                  <a:pt x="464" y="383"/>
                </a:cubicBezTo>
                <a:cubicBezTo>
                  <a:pt x="469" y="383"/>
                  <a:pt x="474" y="383"/>
                  <a:pt x="478" y="382"/>
                </a:cubicBezTo>
                <a:cubicBezTo>
                  <a:pt x="553" y="537"/>
                  <a:pt x="553" y="537"/>
                  <a:pt x="553" y="537"/>
                </a:cubicBezTo>
                <a:cubicBezTo>
                  <a:pt x="533" y="547"/>
                  <a:pt x="519" y="568"/>
                  <a:pt x="519" y="592"/>
                </a:cubicBezTo>
                <a:cubicBezTo>
                  <a:pt x="519" y="625"/>
                  <a:pt x="546" y="653"/>
                  <a:pt x="580" y="653"/>
                </a:cubicBezTo>
                <a:cubicBezTo>
                  <a:pt x="613" y="653"/>
                  <a:pt x="641" y="625"/>
                  <a:pt x="641" y="592"/>
                </a:cubicBezTo>
                <a:cubicBezTo>
                  <a:pt x="641" y="558"/>
                  <a:pt x="613" y="531"/>
                  <a:pt x="580" y="531"/>
                </a:cubicBezTo>
                <a:close/>
                <a:moveTo>
                  <a:pt x="108" y="592"/>
                </a:moveTo>
                <a:cubicBezTo>
                  <a:pt x="108" y="618"/>
                  <a:pt x="87" y="639"/>
                  <a:pt x="61" y="639"/>
                </a:cubicBezTo>
                <a:cubicBezTo>
                  <a:pt x="35" y="639"/>
                  <a:pt x="14" y="618"/>
                  <a:pt x="14" y="592"/>
                </a:cubicBezTo>
                <a:cubicBezTo>
                  <a:pt x="14" y="566"/>
                  <a:pt x="35" y="545"/>
                  <a:pt x="61" y="545"/>
                </a:cubicBezTo>
                <a:cubicBezTo>
                  <a:pt x="87" y="545"/>
                  <a:pt x="108" y="566"/>
                  <a:pt x="108" y="592"/>
                </a:cubicBezTo>
                <a:close/>
                <a:moveTo>
                  <a:pt x="281" y="592"/>
                </a:moveTo>
                <a:cubicBezTo>
                  <a:pt x="281" y="618"/>
                  <a:pt x="260" y="639"/>
                  <a:pt x="234" y="639"/>
                </a:cubicBezTo>
                <a:cubicBezTo>
                  <a:pt x="208" y="639"/>
                  <a:pt x="187" y="618"/>
                  <a:pt x="187" y="592"/>
                </a:cubicBezTo>
                <a:cubicBezTo>
                  <a:pt x="187" y="566"/>
                  <a:pt x="208" y="545"/>
                  <a:pt x="234" y="545"/>
                </a:cubicBezTo>
                <a:cubicBezTo>
                  <a:pt x="260" y="545"/>
                  <a:pt x="281" y="566"/>
                  <a:pt x="281" y="592"/>
                </a:cubicBezTo>
                <a:close/>
                <a:moveTo>
                  <a:pt x="223" y="323"/>
                </a:moveTo>
                <a:cubicBezTo>
                  <a:pt x="223" y="348"/>
                  <a:pt x="202" y="369"/>
                  <a:pt x="176" y="369"/>
                </a:cubicBezTo>
                <a:cubicBezTo>
                  <a:pt x="150" y="369"/>
                  <a:pt x="129" y="348"/>
                  <a:pt x="129" y="323"/>
                </a:cubicBezTo>
                <a:cubicBezTo>
                  <a:pt x="129" y="297"/>
                  <a:pt x="150" y="276"/>
                  <a:pt x="176" y="276"/>
                </a:cubicBezTo>
                <a:cubicBezTo>
                  <a:pt x="202" y="276"/>
                  <a:pt x="223" y="297"/>
                  <a:pt x="223" y="323"/>
                </a:cubicBezTo>
                <a:close/>
                <a:moveTo>
                  <a:pt x="273" y="61"/>
                </a:moveTo>
                <a:cubicBezTo>
                  <a:pt x="273" y="35"/>
                  <a:pt x="294" y="14"/>
                  <a:pt x="320" y="14"/>
                </a:cubicBezTo>
                <a:cubicBezTo>
                  <a:pt x="346" y="14"/>
                  <a:pt x="367" y="35"/>
                  <a:pt x="367" y="61"/>
                </a:cubicBezTo>
                <a:cubicBezTo>
                  <a:pt x="367" y="87"/>
                  <a:pt x="346" y="108"/>
                  <a:pt x="320" y="108"/>
                </a:cubicBezTo>
                <a:cubicBezTo>
                  <a:pt x="294" y="108"/>
                  <a:pt x="273" y="87"/>
                  <a:pt x="273" y="61"/>
                </a:cubicBezTo>
                <a:close/>
                <a:moveTo>
                  <a:pt x="454" y="592"/>
                </a:moveTo>
                <a:cubicBezTo>
                  <a:pt x="454" y="618"/>
                  <a:pt x="433" y="639"/>
                  <a:pt x="407" y="639"/>
                </a:cubicBezTo>
                <a:cubicBezTo>
                  <a:pt x="381" y="639"/>
                  <a:pt x="360" y="618"/>
                  <a:pt x="360" y="592"/>
                </a:cubicBezTo>
                <a:cubicBezTo>
                  <a:pt x="360" y="566"/>
                  <a:pt x="381" y="545"/>
                  <a:pt x="407" y="545"/>
                </a:cubicBezTo>
                <a:cubicBezTo>
                  <a:pt x="433" y="545"/>
                  <a:pt x="454" y="566"/>
                  <a:pt x="454" y="592"/>
                </a:cubicBezTo>
                <a:close/>
                <a:moveTo>
                  <a:pt x="418" y="323"/>
                </a:moveTo>
                <a:cubicBezTo>
                  <a:pt x="418" y="297"/>
                  <a:pt x="439" y="276"/>
                  <a:pt x="464" y="276"/>
                </a:cubicBezTo>
                <a:cubicBezTo>
                  <a:pt x="490" y="276"/>
                  <a:pt x="511" y="297"/>
                  <a:pt x="511" y="323"/>
                </a:cubicBezTo>
                <a:cubicBezTo>
                  <a:pt x="511" y="348"/>
                  <a:pt x="490" y="369"/>
                  <a:pt x="464" y="369"/>
                </a:cubicBezTo>
                <a:cubicBezTo>
                  <a:pt x="439" y="369"/>
                  <a:pt x="418" y="348"/>
                  <a:pt x="418" y="323"/>
                </a:cubicBezTo>
                <a:close/>
                <a:moveTo>
                  <a:pt x="580" y="639"/>
                </a:moveTo>
                <a:cubicBezTo>
                  <a:pt x="554" y="639"/>
                  <a:pt x="533" y="618"/>
                  <a:pt x="533" y="592"/>
                </a:cubicBezTo>
                <a:cubicBezTo>
                  <a:pt x="533" y="566"/>
                  <a:pt x="554" y="545"/>
                  <a:pt x="580" y="545"/>
                </a:cubicBezTo>
                <a:cubicBezTo>
                  <a:pt x="606" y="545"/>
                  <a:pt x="627" y="566"/>
                  <a:pt x="627" y="592"/>
                </a:cubicBezTo>
                <a:cubicBezTo>
                  <a:pt x="627" y="618"/>
                  <a:pt x="606" y="639"/>
                  <a:pt x="580" y="63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5"/>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4" name="Freeform 117"/>
          <p:cNvSpPr>
            <a:spLocks noEditPoints="1"/>
          </p:cNvSpPr>
          <p:nvPr/>
        </p:nvSpPr>
        <p:spPr bwMode="auto">
          <a:xfrm>
            <a:off x="4970456" y="4897732"/>
            <a:ext cx="630475" cy="541140"/>
          </a:xfrm>
          <a:custGeom>
            <a:avLst/>
            <a:gdLst>
              <a:gd name="T0" fmla="*/ 611 w 611"/>
              <a:gd name="T1" fmla="*/ 143 h 523"/>
              <a:gd name="T2" fmla="*/ 610 w 611"/>
              <a:gd name="T3" fmla="*/ 143 h 523"/>
              <a:gd name="T4" fmla="*/ 610 w 611"/>
              <a:gd name="T5" fmla="*/ 142 h 523"/>
              <a:gd name="T6" fmla="*/ 610 w 611"/>
              <a:gd name="T7" fmla="*/ 141 h 523"/>
              <a:gd name="T8" fmla="*/ 609 w 611"/>
              <a:gd name="T9" fmla="*/ 140 h 523"/>
              <a:gd name="T10" fmla="*/ 609 w 611"/>
              <a:gd name="T11" fmla="*/ 140 h 523"/>
              <a:gd name="T12" fmla="*/ 609 w 611"/>
              <a:gd name="T13" fmla="*/ 140 h 523"/>
              <a:gd name="T14" fmla="*/ 609 w 611"/>
              <a:gd name="T15" fmla="*/ 140 h 523"/>
              <a:gd name="T16" fmla="*/ 522 w 611"/>
              <a:gd name="T17" fmla="*/ 4 h 523"/>
              <a:gd name="T18" fmla="*/ 516 w 611"/>
              <a:gd name="T19" fmla="*/ 0 h 523"/>
              <a:gd name="T20" fmla="*/ 95 w 611"/>
              <a:gd name="T21" fmla="*/ 0 h 523"/>
              <a:gd name="T22" fmla="*/ 89 w 611"/>
              <a:gd name="T23" fmla="*/ 4 h 523"/>
              <a:gd name="T24" fmla="*/ 1 w 611"/>
              <a:gd name="T25" fmla="*/ 140 h 523"/>
              <a:gd name="T26" fmla="*/ 1 w 611"/>
              <a:gd name="T27" fmla="*/ 140 h 523"/>
              <a:gd name="T28" fmla="*/ 1 w 611"/>
              <a:gd name="T29" fmla="*/ 140 h 523"/>
              <a:gd name="T30" fmla="*/ 1 w 611"/>
              <a:gd name="T31" fmla="*/ 140 h 523"/>
              <a:gd name="T32" fmla="*/ 0 w 611"/>
              <a:gd name="T33" fmla="*/ 141 h 523"/>
              <a:gd name="T34" fmla="*/ 0 w 611"/>
              <a:gd name="T35" fmla="*/ 142 h 523"/>
              <a:gd name="T36" fmla="*/ 0 w 611"/>
              <a:gd name="T37" fmla="*/ 143 h 523"/>
              <a:gd name="T38" fmla="*/ 0 w 611"/>
              <a:gd name="T39" fmla="*/ 143 h 523"/>
              <a:gd name="T40" fmla="*/ 0 w 611"/>
              <a:gd name="T41" fmla="*/ 143 h 523"/>
              <a:gd name="T42" fmla="*/ 0 w 611"/>
              <a:gd name="T43" fmla="*/ 516 h 523"/>
              <a:gd name="T44" fmla="*/ 7 w 611"/>
              <a:gd name="T45" fmla="*/ 523 h 523"/>
              <a:gd name="T46" fmla="*/ 604 w 611"/>
              <a:gd name="T47" fmla="*/ 523 h 523"/>
              <a:gd name="T48" fmla="*/ 611 w 611"/>
              <a:gd name="T49" fmla="*/ 516 h 523"/>
              <a:gd name="T50" fmla="*/ 611 w 611"/>
              <a:gd name="T51" fmla="*/ 143 h 523"/>
              <a:gd name="T52" fmla="*/ 611 w 611"/>
              <a:gd name="T53" fmla="*/ 143 h 523"/>
              <a:gd name="T54" fmla="*/ 98 w 611"/>
              <a:gd name="T55" fmla="*/ 14 h 523"/>
              <a:gd name="T56" fmla="*/ 512 w 611"/>
              <a:gd name="T57" fmla="*/ 14 h 523"/>
              <a:gd name="T58" fmla="*/ 591 w 611"/>
              <a:gd name="T59" fmla="*/ 136 h 523"/>
              <a:gd name="T60" fmla="*/ 20 w 611"/>
              <a:gd name="T61" fmla="*/ 136 h 523"/>
              <a:gd name="T62" fmla="*/ 98 w 611"/>
              <a:gd name="T63" fmla="*/ 14 h 523"/>
              <a:gd name="T64" fmla="*/ 597 w 611"/>
              <a:gd name="T65" fmla="*/ 509 h 523"/>
              <a:gd name="T66" fmla="*/ 14 w 611"/>
              <a:gd name="T67" fmla="*/ 509 h 523"/>
              <a:gd name="T68" fmla="*/ 14 w 611"/>
              <a:gd name="T69" fmla="*/ 150 h 523"/>
              <a:gd name="T70" fmla="*/ 597 w 611"/>
              <a:gd name="T71" fmla="*/ 150 h 523"/>
              <a:gd name="T72" fmla="*/ 597 w 611"/>
              <a:gd name="T73" fmla="*/ 509 h 523"/>
              <a:gd name="T74" fmla="*/ 177 w 611"/>
              <a:gd name="T75" fmla="*/ 310 h 523"/>
              <a:gd name="T76" fmla="*/ 433 w 611"/>
              <a:gd name="T77" fmla="*/ 310 h 523"/>
              <a:gd name="T78" fmla="*/ 470 w 611"/>
              <a:gd name="T79" fmla="*/ 273 h 523"/>
              <a:gd name="T80" fmla="*/ 433 w 611"/>
              <a:gd name="T81" fmla="*/ 236 h 523"/>
              <a:gd name="T82" fmla="*/ 177 w 611"/>
              <a:gd name="T83" fmla="*/ 236 h 523"/>
              <a:gd name="T84" fmla="*/ 140 w 611"/>
              <a:gd name="T85" fmla="*/ 273 h 523"/>
              <a:gd name="T86" fmla="*/ 177 w 611"/>
              <a:gd name="T87" fmla="*/ 310 h 523"/>
              <a:gd name="T88" fmla="*/ 177 w 611"/>
              <a:gd name="T89" fmla="*/ 250 h 523"/>
              <a:gd name="T90" fmla="*/ 433 w 611"/>
              <a:gd name="T91" fmla="*/ 250 h 523"/>
              <a:gd name="T92" fmla="*/ 456 w 611"/>
              <a:gd name="T93" fmla="*/ 273 h 523"/>
              <a:gd name="T94" fmla="*/ 433 w 611"/>
              <a:gd name="T95" fmla="*/ 296 h 523"/>
              <a:gd name="T96" fmla="*/ 177 w 611"/>
              <a:gd name="T97" fmla="*/ 296 h 523"/>
              <a:gd name="T98" fmla="*/ 154 w 611"/>
              <a:gd name="T99" fmla="*/ 273 h 523"/>
              <a:gd name="T100" fmla="*/ 177 w 611"/>
              <a:gd name="T101" fmla="*/ 25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11" h="523">
                <a:moveTo>
                  <a:pt x="611" y="143"/>
                </a:moveTo>
                <a:cubicBezTo>
                  <a:pt x="611" y="143"/>
                  <a:pt x="610" y="143"/>
                  <a:pt x="610" y="143"/>
                </a:cubicBezTo>
                <a:cubicBezTo>
                  <a:pt x="610" y="142"/>
                  <a:pt x="610" y="142"/>
                  <a:pt x="610" y="142"/>
                </a:cubicBezTo>
                <a:cubicBezTo>
                  <a:pt x="610" y="141"/>
                  <a:pt x="610" y="141"/>
                  <a:pt x="610" y="141"/>
                </a:cubicBezTo>
                <a:cubicBezTo>
                  <a:pt x="610" y="141"/>
                  <a:pt x="610" y="140"/>
                  <a:pt x="609" y="140"/>
                </a:cubicBezTo>
                <a:cubicBezTo>
                  <a:pt x="609" y="140"/>
                  <a:pt x="609" y="140"/>
                  <a:pt x="609" y="140"/>
                </a:cubicBezTo>
                <a:cubicBezTo>
                  <a:pt x="609" y="140"/>
                  <a:pt x="609" y="140"/>
                  <a:pt x="609" y="140"/>
                </a:cubicBezTo>
                <a:cubicBezTo>
                  <a:pt x="609" y="140"/>
                  <a:pt x="609" y="140"/>
                  <a:pt x="609" y="140"/>
                </a:cubicBezTo>
                <a:cubicBezTo>
                  <a:pt x="522" y="4"/>
                  <a:pt x="522" y="4"/>
                  <a:pt x="522" y="4"/>
                </a:cubicBezTo>
                <a:cubicBezTo>
                  <a:pt x="520" y="2"/>
                  <a:pt x="518" y="0"/>
                  <a:pt x="516" y="0"/>
                </a:cubicBezTo>
                <a:cubicBezTo>
                  <a:pt x="95" y="0"/>
                  <a:pt x="95" y="0"/>
                  <a:pt x="95" y="0"/>
                </a:cubicBezTo>
                <a:cubicBezTo>
                  <a:pt x="92" y="0"/>
                  <a:pt x="90" y="2"/>
                  <a:pt x="89" y="4"/>
                </a:cubicBezTo>
                <a:cubicBezTo>
                  <a:pt x="1" y="140"/>
                  <a:pt x="1" y="140"/>
                  <a:pt x="1" y="140"/>
                </a:cubicBezTo>
                <a:cubicBezTo>
                  <a:pt x="1" y="140"/>
                  <a:pt x="1" y="140"/>
                  <a:pt x="1" y="140"/>
                </a:cubicBezTo>
                <a:cubicBezTo>
                  <a:pt x="1" y="140"/>
                  <a:pt x="1" y="140"/>
                  <a:pt x="1" y="140"/>
                </a:cubicBezTo>
                <a:cubicBezTo>
                  <a:pt x="1" y="140"/>
                  <a:pt x="1" y="140"/>
                  <a:pt x="1" y="140"/>
                </a:cubicBezTo>
                <a:cubicBezTo>
                  <a:pt x="1" y="140"/>
                  <a:pt x="0" y="141"/>
                  <a:pt x="0" y="141"/>
                </a:cubicBezTo>
                <a:cubicBezTo>
                  <a:pt x="0" y="141"/>
                  <a:pt x="0" y="141"/>
                  <a:pt x="0" y="142"/>
                </a:cubicBezTo>
                <a:cubicBezTo>
                  <a:pt x="0" y="142"/>
                  <a:pt x="0" y="142"/>
                  <a:pt x="0" y="143"/>
                </a:cubicBezTo>
                <a:cubicBezTo>
                  <a:pt x="0" y="143"/>
                  <a:pt x="0" y="143"/>
                  <a:pt x="0" y="143"/>
                </a:cubicBezTo>
                <a:cubicBezTo>
                  <a:pt x="0" y="143"/>
                  <a:pt x="0" y="143"/>
                  <a:pt x="0" y="143"/>
                </a:cubicBezTo>
                <a:cubicBezTo>
                  <a:pt x="0" y="516"/>
                  <a:pt x="0" y="516"/>
                  <a:pt x="0" y="516"/>
                </a:cubicBezTo>
                <a:cubicBezTo>
                  <a:pt x="0" y="520"/>
                  <a:pt x="3" y="523"/>
                  <a:pt x="7" y="523"/>
                </a:cubicBezTo>
                <a:cubicBezTo>
                  <a:pt x="604" y="523"/>
                  <a:pt x="604" y="523"/>
                  <a:pt x="604" y="523"/>
                </a:cubicBezTo>
                <a:cubicBezTo>
                  <a:pt x="607" y="523"/>
                  <a:pt x="611" y="520"/>
                  <a:pt x="611" y="516"/>
                </a:cubicBezTo>
                <a:cubicBezTo>
                  <a:pt x="611" y="143"/>
                  <a:pt x="611" y="143"/>
                  <a:pt x="611" y="143"/>
                </a:cubicBezTo>
                <a:cubicBezTo>
                  <a:pt x="611" y="143"/>
                  <a:pt x="611" y="143"/>
                  <a:pt x="611" y="143"/>
                </a:cubicBezTo>
                <a:close/>
                <a:moveTo>
                  <a:pt x="98" y="14"/>
                </a:moveTo>
                <a:cubicBezTo>
                  <a:pt x="512" y="14"/>
                  <a:pt x="512" y="14"/>
                  <a:pt x="512" y="14"/>
                </a:cubicBezTo>
                <a:cubicBezTo>
                  <a:pt x="591" y="136"/>
                  <a:pt x="591" y="136"/>
                  <a:pt x="591" y="136"/>
                </a:cubicBezTo>
                <a:cubicBezTo>
                  <a:pt x="20" y="136"/>
                  <a:pt x="20" y="136"/>
                  <a:pt x="20" y="136"/>
                </a:cubicBezTo>
                <a:lnTo>
                  <a:pt x="98" y="14"/>
                </a:lnTo>
                <a:close/>
                <a:moveTo>
                  <a:pt x="597" y="509"/>
                </a:moveTo>
                <a:cubicBezTo>
                  <a:pt x="14" y="509"/>
                  <a:pt x="14" y="509"/>
                  <a:pt x="14" y="509"/>
                </a:cubicBezTo>
                <a:cubicBezTo>
                  <a:pt x="14" y="150"/>
                  <a:pt x="14" y="150"/>
                  <a:pt x="14" y="150"/>
                </a:cubicBezTo>
                <a:cubicBezTo>
                  <a:pt x="597" y="150"/>
                  <a:pt x="597" y="150"/>
                  <a:pt x="597" y="150"/>
                </a:cubicBezTo>
                <a:lnTo>
                  <a:pt x="597" y="509"/>
                </a:lnTo>
                <a:close/>
                <a:moveTo>
                  <a:pt x="177" y="310"/>
                </a:moveTo>
                <a:cubicBezTo>
                  <a:pt x="433" y="310"/>
                  <a:pt x="433" y="310"/>
                  <a:pt x="433" y="310"/>
                </a:cubicBezTo>
                <a:cubicBezTo>
                  <a:pt x="454" y="310"/>
                  <a:pt x="470" y="293"/>
                  <a:pt x="470" y="273"/>
                </a:cubicBezTo>
                <a:cubicBezTo>
                  <a:pt x="470" y="252"/>
                  <a:pt x="454" y="236"/>
                  <a:pt x="433" y="236"/>
                </a:cubicBezTo>
                <a:cubicBezTo>
                  <a:pt x="177" y="236"/>
                  <a:pt x="177" y="236"/>
                  <a:pt x="177" y="236"/>
                </a:cubicBezTo>
                <a:cubicBezTo>
                  <a:pt x="157" y="236"/>
                  <a:pt x="140" y="252"/>
                  <a:pt x="140" y="273"/>
                </a:cubicBezTo>
                <a:cubicBezTo>
                  <a:pt x="140" y="293"/>
                  <a:pt x="157" y="310"/>
                  <a:pt x="177" y="310"/>
                </a:cubicBezTo>
                <a:close/>
                <a:moveTo>
                  <a:pt x="177" y="250"/>
                </a:moveTo>
                <a:cubicBezTo>
                  <a:pt x="433" y="250"/>
                  <a:pt x="433" y="250"/>
                  <a:pt x="433" y="250"/>
                </a:cubicBezTo>
                <a:cubicBezTo>
                  <a:pt x="446" y="250"/>
                  <a:pt x="456" y="260"/>
                  <a:pt x="456" y="273"/>
                </a:cubicBezTo>
                <a:cubicBezTo>
                  <a:pt x="456" y="285"/>
                  <a:pt x="446" y="296"/>
                  <a:pt x="433" y="296"/>
                </a:cubicBezTo>
                <a:cubicBezTo>
                  <a:pt x="177" y="296"/>
                  <a:pt x="177" y="296"/>
                  <a:pt x="177" y="296"/>
                </a:cubicBezTo>
                <a:cubicBezTo>
                  <a:pt x="164" y="296"/>
                  <a:pt x="154" y="285"/>
                  <a:pt x="154" y="273"/>
                </a:cubicBezTo>
                <a:cubicBezTo>
                  <a:pt x="154" y="260"/>
                  <a:pt x="164" y="250"/>
                  <a:pt x="177" y="25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3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5" name="Freeform 118"/>
          <p:cNvSpPr>
            <a:spLocks noEditPoints="1"/>
          </p:cNvSpPr>
          <p:nvPr/>
        </p:nvSpPr>
        <p:spPr bwMode="auto">
          <a:xfrm>
            <a:off x="10208281" y="3280721"/>
            <a:ext cx="494468" cy="654214"/>
          </a:xfrm>
          <a:custGeom>
            <a:avLst/>
            <a:gdLst>
              <a:gd name="T0" fmla="*/ 240 w 479"/>
              <a:gd name="T1" fmla="*/ 633 h 633"/>
              <a:gd name="T2" fmla="*/ 238 w 479"/>
              <a:gd name="T3" fmla="*/ 633 h 633"/>
              <a:gd name="T4" fmla="*/ 103 w 479"/>
              <a:gd name="T5" fmla="*/ 553 h 633"/>
              <a:gd name="T6" fmla="*/ 0 w 479"/>
              <a:gd name="T7" fmla="*/ 435 h 633"/>
              <a:gd name="T8" fmla="*/ 0 w 479"/>
              <a:gd name="T9" fmla="*/ 45 h 633"/>
              <a:gd name="T10" fmla="*/ 5 w 479"/>
              <a:gd name="T11" fmla="*/ 39 h 633"/>
              <a:gd name="T12" fmla="*/ 239 w 479"/>
              <a:gd name="T13" fmla="*/ 0 h 633"/>
              <a:gd name="T14" fmla="*/ 474 w 479"/>
              <a:gd name="T15" fmla="*/ 39 h 633"/>
              <a:gd name="T16" fmla="*/ 479 w 479"/>
              <a:gd name="T17" fmla="*/ 45 h 633"/>
              <a:gd name="T18" fmla="*/ 479 w 479"/>
              <a:gd name="T19" fmla="*/ 435 h 633"/>
              <a:gd name="T20" fmla="*/ 374 w 479"/>
              <a:gd name="T21" fmla="*/ 560 h 633"/>
              <a:gd name="T22" fmla="*/ 241 w 479"/>
              <a:gd name="T23" fmla="*/ 633 h 633"/>
              <a:gd name="T24" fmla="*/ 240 w 479"/>
              <a:gd name="T25" fmla="*/ 633 h 633"/>
              <a:gd name="T26" fmla="*/ 14 w 479"/>
              <a:gd name="T27" fmla="*/ 51 h 633"/>
              <a:gd name="T28" fmla="*/ 14 w 479"/>
              <a:gd name="T29" fmla="*/ 435 h 633"/>
              <a:gd name="T30" fmla="*/ 111 w 479"/>
              <a:gd name="T31" fmla="*/ 542 h 633"/>
              <a:gd name="T32" fmla="*/ 240 w 479"/>
              <a:gd name="T33" fmla="*/ 619 h 633"/>
              <a:gd name="T34" fmla="*/ 465 w 479"/>
              <a:gd name="T35" fmla="*/ 435 h 633"/>
              <a:gd name="T36" fmla="*/ 465 w 479"/>
              <a:gd name="T37" fmla="*/ 51 h 633"/>
              <a:gd name="T38" fmla="*/ 239 w 479"/>
              <a:gd name="T39" fmla="*/ 14 h 633"/>
              <a:gd name="T40" fmla="*/ 14 w 479"/>
              <a:gd name="T41" fmla="*/ 51 h 633"/>
              <a:gd name="T42" fmla="*/ 419 w 479"/>
              <a:gd name="T43" fmla="*/ 522 h 633"/>
              <a:gd name="T44" fmla="*/ 415 w 479"/>
              <a:gd name="T45" fmla="*/ 520 h 633"/>
              <a:gd name="T46" fmla="*/ 3 w 479"/>
              <a:gd name="T47" fmla="*/ 207 h 633"/>
              <a:gd name="T48" fmla="*/ 0 w 479"/>
              <a:gd name="T49" fmla="*/ 201 h 633"/>
              <a:gd name="T50" fmla="*/ 0 w 479"/>
              <a:gd name="T51" fmla="*/ 45 h 633"/>
              <a:gd name="T52" fmla="*/ 5 w 479"/>
              <a:gd name="T53" fmla="*/ 39 h 633"/>
              <a:gd name="T54" fmla="*/ 59 w 479"/>
              <a:gd name="T55" fmla="*/ 24 h 633"/>
              <a:gd name="T56" fmla="*/ 65 w 479"/>
              <a:gd name="T57" fmla="*/ 25 h 633"/>
              <a:gd name="T58" fmla="*/ 476 w 479"/>
              <a:gd name="T59" fmla="*/ 338 h 633"/>
              <a:gd name="T60" fmla="*/ 479 w 479"/>
              <a:gd name="T61" fmla="*/ 343 h 633"/>
              <a:gd name="T62" fmla="*/ 479 w 479"/>
              <a:gd name="T63" fmla="*/ 435 h 633"/>
              <a:gd name="T64" fmla="*/ 424 w 479"/>
              <a:gd name="T65" fmla="*/ 520 h 633"/>
              <a:gd name="T66" fmla="*/ 419 w 479"/>
              <a:gd name="T67" fmla="*/ 522 h 633"/>
              <a:gd name="T68" fmla="*/ 14 w 479"/>
              <a:gd name="T69" fmla="*/ 198 h 633"/>
              <a:gd name="T70" fmla="*/ 419 w 479"/>
              <a:gd name="T71" fmla="*/ 506 h 633"/>
              <a:gd name="T72" fmla="*/ 465 w 479"/>
              <a:gd name="T73" fmla="*/ 435 h 633"/>
              <a:gd name="T74" fmla="*/ 465 w 479"/>
              <a:gd name="T75" fmla="*/ 347 h 633"/>
              <a:gd name="T76" fmla="*/ 59 w 479"/>
              <a:gd name="T77" fmla="*/ 38 h 633"/>
              <a:gd name="T78" fmla="*/ 14 w 479"/>
              <a:gd name="T79" fmla="*/ 51 h 633"/>
              <a:gd name="T80" fmla="*/ 14 w 479"/>
              <a:gd name="T81" fmla="*/ 198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9" h="633">
                <a:moveTo>
                  <a:pt x="240" y="633"/>
                </a:moveTo>
                <a:cubicBezTo>
                  <a:pt x="239" y="633"/>
                  <a:pt x="239" y="633"/>
                  <a:pt x="238" y="633"/>
                </a:cubicBezTo>
                <a:cubicBezTo>
                  <a:pt x="215" y="628"/>
                  <a:pt x="155" y="593"/>
                  <a:pt x="103" y="553"/>
                </a:cubicBezTo>
                <a:cubicBezTo>
                  <a:pt x="13" y="486"/>
                  <a:pt x="0" y="450"/>
                  <a:pt x="0" y="435"/>
                </a:cubicBezTo>
                <a:cubicBezTo>
                  <a:pt x="0" y="45"/>
                  <a:pt x="0" y="45"/>
                  <a:pt x="0" y="45"/>
                </a:cubicBezTo>
                <a:cubicBezTo>
                  <a:pt x="0" y="42"/>
                  <a:pt x="2" y="40"/>
                  <a:pt x="5" y="39"/>
                </a:cubicBezTo>
                <a:cubicBezTo>
                  <a:pt x="91" y="13"/>
                  <a:pt x="168" y="0"/>
                  <a:pt x="239" y="0"/>
                </a:cubicBezTo>
                <a:cubicBezTo>
                  <a:pt x="327" y="0"/>
                  <a:pt x="415" y="21"/>
                  <a:pt x="474" y="39"/>
                </a:cubicBezTo>
                <a:cubicBezTo>
                  <a:pt x="477" y="40"/>
                  <a:pt x="479" y="42"/>
                  <a:pt x="479" y="45"/>
                </a:cubicBezTo>
                <a:cubicBezTo>
                  <a:pt x="479" y="435"/>
                  <a:pt x="479" y="435"/>
                  <a:pt x="479" y="435"/>
                </a:cubicBezTo>
                <a:cubicBezTo>
                  <a:pt x="479" y="476"/>
                  <a:pt x="422" y="526"/>
                  <a:pt x="374" y="560"/>
                </a:cubicBezTo>
                <a:cubicBezTo>
                  <a:pt x="321" y="598"/>
                  <a:pt x="261" y="629"/>
                  <a:pt x="241" y="633"/>
                </a:cubicBezTo>
                <a:cubicBezTo>
                  <a:pt x="241" y="633"/>
                  <a:pt x="240" y="633"/>
                  <a:pt x="240" y="633"/>
                </a:cubicBezTo>
                <a:close/>
                <a:moveTo>
                  <a:pt x="14" y="51"/>
                </a:moveTo>
                <a:cubicBezTo>
                  <a:pt x="14" y="435"/>
                  <a:pt x="14" y="435"/>
                  <a:pt x="14" y="435"/>
                </a:cubicBezTo>
                <a:cubicBezTo>
                  <a:pt x="14" y="456"/>
                  <a:pt x="50" y="496"/>
                  <a:pt x="111" y="542"/>
                </a:cubicBezTo>
                <a:cubicBezTo>
                  <a:pt x="166" y="583"/>
                  <a:pt x="220" y="614"/>
                  <a:pt x="240" y="619"/>
                </a:cubicBezTo>
                <a:cubicBezTo>
                  <a:pt x="280" y="609"/>
                  <a:pt x="465" y="499"/>
                  <a:pt x="465" y="435"/>
                </a:cubicBezTo>
                <a:cubicBezTo>
                  <a:pt x="465" y="51"/>
                  <a:pt x="465" y="51"/>
                  <a:pt x="465" y="51"/>
                </a:cubicBezTo>
                <a:cubicBezTo>
                  <a:pt x="407" y="34"/>
                  <a:pt x="322" y="14"/>
                  <a:pt x="239" y="14"/>
                </a:cubicBezTo>
                <a:cubicBezTo>
                  <a:pt x="171" y="14"/>
                  <a:pt x="97" y="26"/>
                  <a:pt x="14" y="51"/>
                </a:cubicBezTo>
                <a:close/>
                <a:moveTo>
                  <a:pt x="419" y="522"/>
                </a:moveTo>
                <a:cubicBezTo>
                  <a:pt x="418" y="522"/>
                  <a:pt x="417" y="521"/>
                  <a:pt x="415" y="520"/>
                </a:cubicBezTo>
                <a:cubicBezTo>
                  <a:pt x="3" y="207"/>
                  <a:pt x="3" y="207"/>
                  <a:pt x="3" y="207"/>
                </a:cubicBezTo>
                <a:cubicBezTo>
                  <a:pt x="1" y="206"/>
                  <a:pt x="0" y="203"/>
                  <a:pt x="0" y="201"/>
                </a:cubicBezTo>
                <a:cubicBezTo>
                  <a:pt x="0" y="45"/>
                  <a:pt x="0" y="45"/>
                  <a:pt x="0" y="45"/>
                </a:cubicBezTo>
                <a:cubicBezTo>
                  <a:pt x="0" y="42"/>
                  <a:pt x="2" y="40"/>
                  <a:pt x="5" y="39"/>
                </a:cubicBezTo>
                <a:cubicBezTo>
                  <a:pt x="23" y="33"/>
                  <a:pt x="41" y="28"/>
                  <a:pt x="59" y="24"/>
                </a:cubicBezTo>
                <a:cubicBezTo>
                  <a:pt x="61" y="23"/>
                  <a:pt x="63" y="24"/>
                  <a:pt x="65" y="25"/>
                </a:cubicBezTo>
                <a:cubicBezTo>
                  <a:pt x="476" y="338"/>
                  <a:pt x="476" y="338"/>
                  <a:pt x="476" y="338"/>
                </a:cubicBezTo>
                <a:cubicBezTo>
                  <a:pt x="478" y="339"/>
                  <a:pt x="479" y="341"/>
                  <a:pt x="479" y="343"/>
                </a:cubicBezTo>
                <a:cubicBezTo>
                  <a:pt x="479" y="435"/>
                  <a:pt x="479" y="435"/>
                  <a:pt x="479" y="435"/>
                </a:cubicBezTo>
                <a:cubicBezTo>
                  <a:pt x="479" y="458"/>
                  <a:pt x="460" y="487"/>
                  <a:pt x="424" y="520"/>
                </a:cubicBezTo>
                <a:cubicBezTo>
                  <a:pt x="423" y="521"/>
                  <a:pt x="421" y="522"/>
                  <a:pt x="419" y="522"/>
                </a:cubicBezTo>
                <a:close/>
                <a:moveTo>
                  <a:pt x="14" y="198"/>
                </a:moveTo>
                <a:cubicBezTo>
                  <a:pt x="419" y="506"/>
                  <a:pt x="419" y="506"/>
                  <a:pt x="419" y="506"/>
                </a:cubicBezTo>
                <a:cubicBezTo>
                  <a:pt x="449" y="477"/>
                  <a:pt x="465" y="453"/>
                  <a:pt x="465" y="435"/>
                </a:cubicBezTo>
                <a:cubicBezTo>
                  <a:pt x="465" y="347"/>
                  <a:pt x="465" y="347"/>
                  <a:pt x="465" y="347"/>
                </a:cubicBezTo>
                <a:cubicBezTo>
                  <a:pt x="59" y="38"/>
                  <a:pt x="59" y="38"/>
                  <a:pt x="59" y="38"/>
                </a:cubicBezTo>
                <a:cubicBezTo>
                  <a:pt x="44" y="42"/>
                  <a:pt x="29" y="46"/>
                  <a:pt x="14" y="51"/>
                </a:cubicBezTo>
                <a:lnTo>
                  <a:pt x="14" y="19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30"/>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0" name="Freeform 143"/>
          <p:cNvSpPr>
            <a:spLocks noEditPoints="1"/>
          </p:cNvSpPr>
          <p:nvPr/>
        </p:nvSpPr>
        <p:spPr bwMode="auto">
          <a:xfrm>
            <a:off x="10167940" y="4924271"/>
            <a:ext cx="576303" cy="488065"/>
          </a:xfrm>
          <a:custGeom>
            <a:avLst/>
            <a:gdLst>
              <a:gd name="T0" fmla="*/ 527 w 559"/>
              <a:gd name="T1" fmla="*/ 473 h 473"/>
              <a:gd name="T2" fmla="*/ 33 w 559"/>
              <a:gd name="T3" fmla="*/ 473 h 473"/>
              <a:gd name="T4" fmla="*/ 6 w 559"/>
              <a:gd name="T5" fmla="*/ 458 h 473"/>
              <a:gd name="T6" fmla="*/ 6 w 559"/>
              <a:gd name="T7" fmla="*/ 426 h 473"/>
              <a:gd name="T8" fmla="*/ 253 w 559"/>
              <a:gd name="T9" fmla="*/ 15 h 473"/>
              <a:gd name="T10" fmla="*/ 280 w 559"/>
              <a:gd name="T11" fmla="*/ 0 h 473"/>
              <a:gd name="T12" fmla="*/ 306 w 559"/>
              <a:gd name="T13" fmla="*/ 15 h 473"/>
              <a:gd name="T14" fmla="*/ 553 w 559"/>
              <a:gd name="T15" fmla="*/ 426 h 473"/>
              <a:gd name="T16" fmla="*/ 554 w 559"/>
              <a:gd name="T17" fmla="*/ 458 h 473"/>
              <a:gd name="T18" fmla="*/ 527 w 559"/>
              <a:gd name="T19" fmla="*/ 473 h 473"/>
              <a:gd name="T20" fmla="*/ 280 w 559"/>
              <a:gd name="T21" fmla="*/ 14 h 473"/>
              <a:gd name="T22" fmla="*/ 265 w 559"/>
              <a:gd name="T23" fmla="*/ 22 h 473"/>
              <a:gd name="T24" fmla="*/ 18 w 559"/>
              <a:gd name="T25" fmla="*/ 434 h 473"/>
              <a:gd name="T26" fmla="*/ 18 w 559"/>
              <a:gd name="T27" fmla="*/ 451 h 473"/>
              <a:gd name="T28" fmla="*/ 33 w 559"/>
              <a:gd name="T29" fmla="*/ 459 h 473"/>
              <a:gd name="T30" fmla="*/ 527 w 559"/>
              <a:gd name="T31" fmla="*/ 459 h 473"/>
              <a:gd name="T32" fmla="*/ 542 w 559"/>
              <a:gd name="T33" fmla="*/ 451 h 473"/>
              <a:gd name="T34" fmla="*/ 541 w 559"/>
              <a:gd name="T35" fmla="*/ 434 h 473"/>
              <a:gd name="T36" fmla="*/ 294 w 559"/>
              <a:gd name="T37" fmla="*/ 22 h 473"/>
              <a:gd name="T38" fmla="*/ 280 w 559"/>
              <a:gd name="T39" fmla="*/ 14 h 473"/>
              <a:gd name="T40" fmla="*/ 287 w 559"/>
              <a:gd name="T41" fmla="*/ 310 h 473"/>
              <a:gd name="T42" fmla="*/ 287 w 559"/>
              <a:gd name="T43" fmla="*/ 139 h 473"/>
              <a:gd name="T44" fmla="*/ 280 w 559"/>
              <a:gd name="T45" fmla="*/ 132 h 473"/>
              <a:gd name="T46" fmla="*/ 273 w 559"/>
              <a:gd name="T47" fmla="*/ 139 h 473"/>
              <a:gd name="T48" fmla="*/ 273 w 559"/>
              <a:gd name="T49" fmla="*/ 310 h 473"/>
              <a:gd name="T50" fmla="*/ 280 w 559"/>
              <a:gd name="T51" fmla="*/ 317 h 473"/>
              <a:gd name="T52" fmla="*/ 287 w 559"/>
              <a:gd name="T53" fmla="*/ 310 h 473"/>
              <a:gd name="T54" fmla="*/ 280 w 559"/>
              <a:gd name="T55" fmla="*/ 401 h 473"/>
              <a:gd name="T56" fmla="*/ 260 w 559"/>
              <a:gd name="T57" fmla="*/ 381 h 473"/>
              <a:gd name="T58" fmla="*/ 280 w 559"/>
              <a:gd name="T59" fmla="*/ 362 h 473"/>
              <a:gd name="T60" fmla="*/ 299 w 559"/>
              <a:gd name="T61" fmla="*/ 381 h 473"/>
              <a:gd name="T62" fmla="*/ 280 w 559"/>
              <a:gd name="T63" fmla="*/ 401 h 473"/>
              <a:gd name="T64" fmla="*/ 280 w 559"/>
              <a:gd name="T65" fmla="*/ 376 h 473"/>
              <a:gd name="T66" fmla="*/ 274 w 559"/>
              <a:gd name="T67" fmla="*/ 381 h 473"/>
              <a:gd name="T68" fmla="*/ 280 w 559"/>
              <a:gd name="T69" fmla="*/ 387 h 473"/>
              <a:gd name="T70" fmla="*/ 285 w 559"/>
              <a:gd name="T71" fmla="*/ 381 h 473"/>
              <a:gd name="T72" fmla="*/ 280 w 559"/>
              <a:gd name="T73" fmla="*/ 376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59" h="473">
                <a:moveTo>
                  <a:pt x="527" y="473"/>
                </a:moveTo>
                <a:cubicBezTo>
                  <a:pt x="33" y="473"/>
                  <a:pt x="33" y="473"/>
                  <a:pt x="33" y="473"/>
                </a:cubicBezTo>
                <a:cubicBezTo>
                  <a:pt x="22" y="473"/>
                  <a:pt x="11" y="467"/>
                  <a:pt x="6" y="458"/>
                </a:cubicBezTo>
                <a:cubicBezTo>
                  <a:pt x="0" y="448"/>
                  <a:pt x="0" y="436"/>
                  <a:pt x="6" y="426"/>
                </a:cubicBezTo>
                <a:cubicBezTo>
                  <a:pt x="253" y="15"/>
                  <a:pt x="253" y="15"/>
                  <a:pt x="253" y="15"/>
                </a:cubicBezTo>
                <a:cubicBezTo>
                  <a:pt x="259" y="5"/>
                  <a:pt x="269" y="0"/>
                  <a:pt x="280" y="0"/>
                </a:cubicBezTo>
                <a:cubicBezTo>
                  <a:pt x="291" y="0"/>
                  <a:pt x="301" y="5"/>
                  <a:pt x="306" y="15"/>
                </a:cubicBezTo>
                <a:cubicBezTo>
                  <a:pt x="553" y="426"/>
                  <a:pt x="553" y="426"/>
                  <a:pt x="553" y="426"/>
                </a:cubicBezTo>
                <a:cubicBezTo>
                  <a:pt x="559" y="436"/>
                  <a:pt x="559" y="448"/>
                  <a:pt x="554" y="458"/>
                </a:cubicBezTo>
                <a:cubicBezTo>
                  <a:pt x="548" y="467"/>
                  <a:pt x="538" y="473"/>
                  <a:pt x="527" y="473"/>
                </a:cubicBezTo>
                <a:close/>
                <a:moveTo>
                  <a:pt x="280" y="14"/>
                </a:moveTo>
                <a:cubicBezTo>
                  <a:pt x="274" y="14"/>
                  <a:pt x="268" y="17"/>
                  <a:pt x="265" y="22"/>
                </a:cubicBezTo>
                <a:cubicBezTo>
                  <a:pt x="18" y="434"/>
                  <a:pt x="18" y="434"/>
                  <a:pt x="18" y="434"/>
                </a:cubicBezTo>
                <a:cubicBezTo>
                  <a:pt x="15" y="439"/>
                  <a:pt x="15" y="445"/>
                  <a:pt x="18" y="451"/>
                </a:cubicBezTo>
                <a:cubicBezTo>
                  <a:pt x="21" y="456"/>
                  <a:pt x="27" y="459"/>
                  <a:pt x="33" y="459"/>
                </a:cubicBezTo>
                <a:cubicBezTo>
                  <a:pt x="527" y="459"/>
                  <a:pt x="527" y="459"/>
                  <a:pt x="527" y="459"/>
                </a:cubicBezTo>
                <a:cubicBezTo>
                  <a:pt x="533" y="459"/>
                  <a:pt x="539" y="456"/>
                  <a:pt x="542" y="451"/>
                </a:cubicBezTo>
                <a:cubicBezTo>
                  <a:pt x="545" y="445"/>
                  <a:pt x="545" y="439"/>
                  <a:pt x="541" y="434"/>
                </a:cubicBezTo>
                <a:cubicBezTo>
                  <a:pt x="294" y="22"/>
                  <a:pt x="294" y="22"/>
                  <a:pt x="294" y="22"/>
                </a:cubicBezTo>
                <a:cubicBezTo>
                  <a:pt x="291" y="17"/>
                  <a:pt x="286" y="14"/>
                  <a:pt x="280" y="14"/>
                </a:cubicBezTo>
                <a:close/>
                <a:moveTo>
                  <a:pt x="287" y="310"/>
                </a:moveTo>
                <a:cubicBezTo>
                  <a:pt x="287" y="139"/>
                  <a:pt x="287" y="139"/>
                  <a:pt x="287" y="139"/>
                </a:cubicBezTo>
                <a:cubicBezTo>
                  <a:pt x="287" y="135"/>
                  <a:pt x="284" y="132"/>
                  <a:pt x="280" y="132"/>
                </a:cubicBezTo>
                <a:cubicBezTo>
                  <a:pt x="276" y="132"/>
                  <a:pt x="273" y="135"/>
                  <a:pt x="273" y="139"/>
                </a:cubicBezTo>
                <a:cubicBezTo>
                  <a:pt x="273" y="310"/>
                  <a:pt x="273" y="310"/>
                  <a:pt x="273" y="310"/>
                </a:cubicBezTo>
                <a:cubicBezTo>
                  <a:pt x="273" y="314"/>
                  <a:pt x="276" y="317"/>
                  <a:pt x="280" y="317"/>
                </a:cubicBezTo>
                <a:cubicBezTo>
                  <a:pt x="284" y="317"/>
                  <a:pt x="287" y="314"/>
                  <a:pt x="287" y="310"/>
                </a:cubicBezTo>
                <a:close/>
                <a:moveTo>
                  <a:pt x="280" y="401"/>
                </a:moveTo>
                <a:cubicBezTo>
                  <a:pt x="269" y="401"/>
                  <a:pt x="260" y="392"/>
                  <a:pt x="260" y="381"/>
                </a:cubicBezTo>
                <a:cubicBezTo>
                  <a:pt x="260" y="370"/>
                  <a:pt x="269" y="362"/>
                  <a:pt x="280" y="362"/>
                </a:cubicBezTo>
                <a:cubicBezTo>
                  <a:pt x="291" y="362"/>
                  <a:pt x="299" y="370"/>
                  <a:pt x="299" y="381"/>
                </a:cubicBezTo>
                <a:cubicBezTo>
                  <a:pt x="299" y="392"/>
                  <a:pt x="291" y="401"/>
                  <a:pt x="280" y="401"/>
                </a:cubicBezTo>
                <a:close/>
                <a:moveTo>
                  <a:pt x="280" y="376"/>
                </a:moveTo>
                <a:cubicBezTo>
                  <a:pt x="277" y="376"/>
                  <a:pt x="274" y="378"/>
                  <a:pt x="274" y="381"/>
                </a:cubicBezTo>
                <a:cubicBezTo>
                  <a:pt x="274" y="384"/>
                  <a:pt x="277" y="387"/>
                  <a:pt x="280" y="387"/>
                </a:cubicBezTo>
                <a:cubicBezTo>
                  <a:pt x="283" y="387"/>
                  <a:pt x="285" y="384"/>
                  <a:pt x="285" y="381"/>
                </a:cubicBezTo>
                <a:cubicBezTo>
                  <a:pt x="285" y="378"/>
                  <a:pt x="283" y="376"/>
                  <a:pt x="280"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96855665"/>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5" name="Oval 4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20" name="Oval 3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7" name="Freeform 79"/>
          <p:cNvSpPr>
            <a:spLocks noEditPoints="1"/>
          </p:cNvSpPr>
          <p:nvPr/>
        </p:nvSpPr>
        <p:spPr bwMode="auto">
          <a:xfrm>
            <a:off x="8554168" y="1710793"/>
            <a:ext cx="357683" cy="673121"/>
          </a:xfrm>
          <a:custGeom>
            <a:avLst/>
            <a:gdLst>
              <a:gd name="T0" fmla="*/ 313 w 346"/>
              <a:gd name="T1" fmla="*/ 653 h 653"/>
              <a:gd name="T2" fmla="*/ 32 w 346"/>
              <a:gd name="T3" fmla="*/ 653 h 653"/>
              <a:gd name="T4" fmla="*/ 8 w 346"/>
              <a:gd name="T5" fmla="*/ 642 h 653"/>
              <a:gd name="T6" fmla="*/ 2 w 346"/>
              <a:gd name="T7" fmla="*/ 616 h 653"/>
              <a:gd name="T8" fmla="*/ 65 w 346"/>
              <a:gd name="T9" fmla="*/ 303 h 653"/>
              <a:gd name="T10" fmla="*/ 2 w 346"/>
              <a:gd name="T11" fmla="*/ 171 h 653"/>
              <a:gd name="T12" fmla="*/ 173 w 346"/>
              <a:gd name="T13" fmla="*/ 0 h 653"/>
              <a:gd name="T14" fmla="*/ 344 w 346"/>
              <a:gd name="T15" fmla="*/ 171 h 653"/>
              <a:gd name="T16" fmla="*/ 281 w 346"/>
              <a:gd name="T17" fmla="*/ 303 h 653"/>
              <a:gd name="T18" fmla="*/ 344 w 346"/>
              <a:gd name="T19" fmla="*/ 616 h 653"/>
              <a:gd name="T20" fmla="*/ 338 w 346"/>
              <a:gd name="T21" fmla="*/ 641 h 653"/>
              <a:gd name="T22" fmla="*/ 313 w 346"/>
              <a:gd name="T23" fmla="*/ 653 h 653"/>
              <a:gd name="T24" fmla="*/ 173 w 346"/>
              <a:gd name="T25" fmla="*/ 14 h 653"/>
              <a:gd name="T26" fmla="*/ 16 w 346"/>
              <a:gd name="T27" fmla="*/ 171 h 653"/>
              <a:gd name="T28" fmla="*/ 77 w 346"/>
              <a:gd name="T29" fmla="*/ 294 h 653"/>
              <a:gd name="T30" fmla="*/ 79 w 346"/>
              <a:gd name="T31" fmla="*/ 301 h 653"/>
              <a:gd name="T32" fmla="*/ 16 w 346"/>
              <a:gd name="T33" fmla="*/ 618 h 653"/>
              <a:gd name="T34" fmla="*/ 19 w 346"/>
              <a:gd name="T35" fmla="*/ 633 h 653"/>
              <a:gd name="T36" fmla="*/ 32 w 346"/>
              <a:gd name="T37" fmla="*/ 639 h 653"/>
              <a:gd name="T38" fmla="*/ 313 w 346"/>
              <a:gd name="T39" fmla="*/ 639 h 653"/>
              <a:gd name="T40" fmla="*/ 327 w 346"/>
              <a:gd name="T41" fmla="*/ 633 h 653"/>
              <a:gd name="T42" fmla="*/ 330 w 346"/>
              <a:gd name="T43" fmla="*/ 618 h 653"/>
              <a:gd name="T44" fmla="*/ 266 w 346"/>
              <a:gd name="T45" fmla="*/ 301 h 653"/>
              <a:gd name="T46" fmla="*/ 269 w 346"/>
              <a:gd name="T47" fmla="*/ 294 h 653"/>
              <a:gd name="T48" fmla="*/ 330 w 346"/>
              <a:gd name="T49" fmla="*/ 171 h 653"/>
              <a:gd name="T50" fmla="*/ 173 w 346"/>
              <a:gd name="T51" fmla="*/ 14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6" h="653">
                <a:moveTo>
                  <a:pt x="313" y="653"/>
                </a:moveTo>
                <a:cubicBezTo>
                  <a:pt x="32" y="653"/>
                  <a:pt x="32" y="653"/>
                  <a:pt x="32" y="653"/>
                </a:cubicBezTo>
                <a:cubicBezTo>
                  <a:pt x="23" y="653"/>
                  <a:pt x="14" y="649"/>
                  <a:pt x="8" y="642"/>
                </a:cubicBezTo>
                <a:cubicBezTo>
                  <a:pt x="2" y="634"/>
                  <a:pt x="0" y="625"/>
                  <a:pt x="2" y="616"/>
                </a:cubicBezTo>
                <a:cubicBezTo>
                  <a:pt x="65" y="303"/>
                  <a:pt x="65" y="303"/>
                  <a:pt x="65" y="303"/>
                </a:cubicBezTo>
                <a:cubicBezTo>
                  <a:pt x="25" y="270"/>
                  <a:pt x="2" y="222"/>
                  <a:pt x="2" y="171"/>
                </a:cubicBezTo>
                <a:cubicBezTo>
                  <a:pt x="2" y="77"/>
                  <a:pt x="79" y="0"/>
                  <a:pt x="173" y="0"/>
                </a:cubicBezTo>
                <a:cubicBezTo>
                  <a:pt x="267" y="0"/>
                  <a:pt x="344" y="77"/>
                  <a:pt x="344" y="171"/>
                </a:cubicBezTo>
                <a:cubicBezTo>
                  <a:pt x="344" y="222"/>
                  <a:pt x="321" y="270"/>
                  <a:pt x="281" y="303"/>
                </a:cubicBezTo>
                <a:cubicBezTo>
                  <a:pt x="344" y="616"/>
                  <a:pt x="344" y="616"/>
                  <a:pt x="344" y="616"/>
                </a:cubicBezTo>
                <a:cubicBezTo>
                  <a:pt x="346" y="625"/>
                  <a:pt x="343" y="634"/>
                  <a:pt x="338" y="641"/>
                </a:cubicBezTo>
                <a:cubicBezTo>
                  <a:pt x="332" y="649"/>
                  <a:pt x="323" y="653"/>
                  <a:pt x="313" y="653"/>
                </a:cubicBezTo>
                <a:close/>
                <a:moveTo>
                  <a:pt x="173" y="14"/>
                </a:moveTo>
                <a:cubicBezTo>
                  <a:pt x="87" y="14"/>
                  <a:pt x="16" y="84"/>
                  <a:pt x="16" y="171"/>
                </a:cubicBezTo>
                <a:cubicBezTo>
                  <a:pt x="16" y="219"/>
                  <a:pt x="38" y="264"/>
                  <a:pt x="77" y="294"/>
                </a:cubicBezTo>
                <a:cubicBezTo>
                  <a:pt x="79" y="296"/>
                  <a:pt x="80" y="299"/>
                  <a:pt x="79" y="301"/>
                </a:cubicBezTo>
                <a:cubicBezTo>
                  <a:pt x="16" y="618"/>
                  <a:pt x="16" y="618"/>
                  <a:pt x="16" y="618"/>
                </a:cubicBezTo>
                <a:cubicBezTo>
                  <a:pt x="15" y="623"/>
                  <a:pt x="16" y="629"/>
                  <a:pt x="19" y="633"/>
                </a:cubicBezTo>
                <a:cubicBezTo>
                  <a:pt x="22" y="637"/>
                  <a:pt x="27" y="639"/>
                  <a:pt x="32" y="639"/>
                </a:cubicBezTo>
                <a:cubicBezTo>
                  <a:pt x="313" y="639"/>
                  <a:pt x="313" y="639"/>
                  <a:pt x="313" y="639"/>
                </a:cubicBezTo>
                <a:cubicBezTo>
                  <a:pt x="319" y="639"/>
                  <a:pt x="323" y="637"/>
                  <a:pt x="327" y="633"/>
                </a:cubicBezTo>
                <a:cubicBezTo>
                  <a:pt x="330" y="629"/>
                  <a:pt x="331" y="623"/>
                  <a:pt x="330" y="618"/>
                </a:cubicBezTo>
                <a:cubicBezTo>
                  <a:pt x="266" y="301"/>
                  <a:pt x="266" y="301"/>
                  <a:pt x="266" y="301"/>
                </a:cubicBezTo>
                <a:cubicBezTo>
                  <a:pt x="266" y="299"/>
                  <a:pt x="267" y="296"/>
                  <a:pt x="269" y="294"/>
                </a:cubicBezTo>
                <a:cubicBezTo>
                  <a:pt x="308" y="264"/>
                  <a:pt x="330" y="219"/>
                  <a:pt x="330" y="171"/>
                </a:cubicBezTo>
                <a:cubicBezTo>
                  <a:pt x="330" y="84"/>
                  <a:pt x="259" y="14"/>
                  <a:pt x="17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Oval 28"/>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8" name="Freeform 80"/>
          <p:cNvSpPr>
            <a:spLocks noEditPoints="1"/>
          </p:cNvSpPr>
          <p:nvPr/>
        </p:nvSpPr>
        <p:spPr bwMode="auto">
          <a:xfrm>
            <a:off x="3238730" y="1746784"/>
            <a:ext cx="647764" cy="601139"/>
          </a:xfrm>
          <a:custGeom>
            <a:avLst/>
            <a:gdLst>
              <a:gd name="T0" fmla="*/ 314 w 628"/>
              <a:gd name="T1" fmla="*/ 583 h 583"/>
              <a:gd name="T2" fmla="*/ 0 w 628"/>
              <a:gd name="T3" fmla="*/ 194 h 583"/>
              <a:gd name="T4" fmla="*/ 160 w 628"/>
              <a:gd name="T5" fmla="*/ 0 h 583"/>
              <a:gd name="T6" fmla="*/ 314 w 628"/>
              <a:gd name="T7" fmla="*/ 84 h 583"/>
              <a:gd name="T8" fmla="*/ 467 w 628"/>
              <a:gd name="T9" fmla="*/ 0 h 583"/>
              <a:gd name="T10" fmla="*/ 628 w 628"/>
              <a:gd name="T11" fmla="*/ 194 h 583"/>
              <a:gd name="T12" fmla="*/ 314 w 628"/>
              <a:gd name="T13" fmla="*/ 583 h 583"/>
              <a:gd name="T14" fmla="*/ 160 w 628"/>
              <a:gd name="T15" fmla="*/ 14 h 583"/>
              <a:gd name="T16" fmla="*/ 14 w 628"/>
              <a:gd name="T17" fmla="*/ 194 h 583"/>
              <a:gd name="T18" fmla="*/ 140 w 628"/>
              <a:gd name="T19" fmla="*/ 458 h 583"/>
              <a:gd name="T20" fmla="*/ 314 w 628"/>
              <a:gd name="T21" fmla="*/ 569 h 583"/>
              <a:gd name="T22" fmla="*/ 488 w 628"/>
              <a:gd name="T23" fmla="*/ 458 h 583"/>
              <a:gd name="T24" fmla="*/ 614 w 628"/>
              <a:gd name="T25" fmla="*/ 194 h 583"/>
              <a:gd name="T26" fmla="*/ 467 w 628"/>
              <a:gd name="T27" fmla="*/ 14 h 583"/>
              <a:gd name="T28" fmla="*/ 321 w 628"/>
              <a:gd name="T29" fmla="*/ 116 h 583"/>
              <a:gd name="T30" fmla="*/ 314 w 628"/>
              <a:gd name="T31" fmla="*/ 123 h 583"/>
              <a:gd name="T32" fmla="*/ 307 w 628"/>
              <a:gd name="T33" fmla="*/ 116 h 583"/>
              <a:gd name="T34" fmla="*/ 160 w 628"/>
              <a:gd name="T35" fmla="*/ 1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8" h="583">
                <a:moveTo>
                  <a:pt x="314" y="583"/>
                </a:moveTo>
                <a:cubicBezTo>
                  <a:pt x="239" y="583"/>
                  <a:pt x="0" y="403"/>
                  <a:pt x="0" y="194"/>
                </a:cubicBezTo>
                <a:cubicBezTo>
                  <a:pt x="0" y="102"/>
                  <a:pt x="68" y="0"/>
                  <a:pt x="160" y="0"/>
                </a:cubicBezTo>
                <a:cubicBezTo>
                  <a:pt x="230" y="0"/>
                  <a:pt x="294" y="37"/>
                  <a:pt x="314" y="84"/>
                </a:cubicBezTo>
                <a:cubicBezTo>
                  <a:pt x="335" y="37"/>
                  <a:pt x="398" y="0"/>
                  <a:pt x="467" y="0"/>
                </a:cubicBezTo>
                <a:cubicBezTo>
                  <a:pt x="559" y="0"/>
                  <a:pt x="628" y="102"/>
                  <a:pt x="628" y="194"/>
                </a:cubicBezTo>
                <a:cubicBezTo>
                  <a:pt x="628" y="403"/>
                  <a:pt x="388" y="583"/>
                  <a:pt x="314" y="583"/>
                </a:cubicBezTo>
                <a:close/>
                <a:moveTo>
                  <a:pt x="160" y="14"/>
                </a:moveTo>
                <a:cubicBezTo>
                  <a:pt x="91" y="14"/>
                  <a:pt x="14" y="91"/>
                  <a:pt x="14" y="194"/>
                </a:cubicBezTo>
                <a:cubicBezTo>
                  <a:pt x="14" y="312"/>
                  <a:pt x="93" y="410"/>
                  <a:pt x="140" y="458"/>
                </a:cubicBezTo>
                <a:cubicBezTo>
                  <a:pt x="207" y="526"/>
                  <a:pt x="282" y="569"/>
                  <a:pt x="314" y="569"/>
                </a:cubicBezTo>
                <a:cubicBezTo>
                  <a:pt x="345" y="569"/>
                  <a:pt x="421" y="526"/>
                  <a:pt x="488" y="458"/>
                </a:cubicBezTo>
                <a:cubicBezTo>
                  <a:pt x="535" y="410"/>
                  <a:pt x="614" y="312"/>
                  <a:pt x="614" y="194"/>
                </a:cubicBezTo>
                <a:cubicBezTo>
                  <a:pt x="614" y="91"/>
                  <a:pt x="536" y="14"/>
                  <a:pt x="467" y="14"/>
                </a:cubicBezTo>
                <a:cubicBezTo>
                  <a:pt x="383" y="14"/>
                  <a:pt x="321" y="68"/>
                  <a:pt x="321" y="116"/>
                </a:cubicBezTo>
                <a:cubicBezTo>
                  <a:pt x="321" y="120"/>
                  <a:pt x="318" y="123"/>
                  <a:pt x="314" y="123"/>
                </a:cubicBezTo>
                <a:cubicBezTo>
                  <a:pt x="310" y="123"/>
                  <a:pt x="307" y="120"/>
                  <a:pt x="307" y="116"/>
                </a:cubicBezTo>
                <a:cubicBezTo>
                  <a:pt x="307" y="58"/>
                  <a:pt x="229" y="14"/>
                  <a:pt x="160"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9" name="Oval 3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1" name="Freeform 82"/>
          <p:cNvSpPr>
            <a:spLocks noEditPoints="1"/>
          </p:cNvSpPr>
          <p:nvPr/>
        </p:nvSpPr>
        <p:spPr bwMode="auto">
          <a:xfrm>
            <a:off x="10200213" y="1671605"/>
            <a:ext cx="511757" cy="751498"/>
          </a:xfrm>
          <a:custGeom>
            <a:avLst/>
            <a:gdLst>
              <a:gd name="T0" fmla="*/ 42 w 496"/>
              <a:gd name="T1" fmla="*/ 729 h 729"/>
              <a:gd name="T2" fmla="*/ 39 w 496"/>
              <a:gd name="T3" fmla="*/ 619 h 729"/>
              <a:gd name="T4" fmla="*/ 64 w 496"/>
              <a:gd name="T5" fmla="*/ 514 h 729"/>
              <a:gd name="T6" fmla="*/ 105 w 496"/>
              <a:gd name="T7" fmla="*/ 472 h 729"/>
              <a:gd name="T8" fmla="*/ 55 w 496"/>
              <a:gd name="T9" fmla="*/ 297 h 729"/>
              <a:gd name="T10" fmla="*/ 271 w 496"/>
              <a:gd name="T11" fmla="*/ 0 h 729"/>
              <a:gd name="T12" fmla="*/ 279 w 496"/>
              <a:gd name="T13" fmla="*/ 8 h 729"/>
              <a:gd name="T14" fmla="*/ 309 w 496"/>
              <a:gd name="T15" fmla="*/ 87 h 729"/>
              <a:gd name="T16" fmla="*/ 349 w 496"/>
              <a:gd name="T17" fmla="*/ 100 h 729"/>
              <a:gd name="T18" fmla="*/ 447 w 496"/>
              <a:gd name="T19" fmla="*/ 196 h 729"/>
              <a:gd name="T20" fmla="*/ 459 w 496"/>
              <a:gd name="T21" fmla="*/ 273 h 729"/>
              <a:gd name="T22" fmla="*/ 410 w 496"/>
              <a:gd name="T23" fmla="*/ 318 h 729"/>
              <a:gd name="T24" fmla="*/ 386 w 496"/>
              <a:gd name="T25" fmla="*/ 306 h 729"/>
              <a:gd name="T26" fmla="*/ 337 w 496"/>
              <a:gd name="T27" fmla="*/ 298 h 729"/>
              <a:gd name="T28" fmla="*/ 296 w 496"/>
              <a:gd name="T29" fmla="*/ 310 h 729"/>
              <a:gd name="T30" fmla="*/ 412 w 496"/>
              <a:gd name="T31" fmla="*/ 514 h 729"/>
              <a:gd name="T32" fmla="*/ 487 w 496"/>
              <a:gd name="T33" fmla="*/ 569 h 729"/>
              <a:gd name="T34" fmla="*/ 496 w 496"/>
              <a:gd name="T35" fmla="*/ 687 h 729"/>
              <a:gd name="T36" fmla="*/ 64 w 496"/>
              <a:gd name="T37" fmla="*/ 528 h 729"/>
              <a:gd name="T38" fmla="*/ 53 w 496"/>
              <a:gd name="T39" fmla="*/ 609 h 729"/>
              <a:gd name="T40" fmla="*/ 56 w 496"/>
              <a:gd name="T41" fmla="*/ 620 h 729"/>
              <a:gd name="T42" fmla="*/ 42 w 496"/>
              <a:gd name="T43" fmla="*/ 715 h 729"/>
              <a:gd name="T44" fmla="*/ 482 w 496"/>
              <a:gd name="T45" fmla="*/ 687 h 729"/>
              <a:gd name="T46" fmla="*/ 438 w 496"/>
              <a:gd name="T47" fmla="*/ 614 h 729"/>
              <a:gd name="T48" fmla="*/ 473 w 496"/>
              <a:gd name="T49" fmla="*/ 569 h 729"/>
              <a:gd name="T50" fmla="*/ 405 w 496"/>
              <a:gd name="T51" fmla="*/ 528 h 729"/>
              <a:gd name="T52" fmla="*/ 398 w 496"/>
              <a:gd name="T53" fmla="*/ 521 h 729"/>
              <a:gd name="T54" fmla="*/ 387 w 496"/>
              <a:gd name="T55" fmla="*/ 445 h 729"/>
              <a:gd name="T56" fmla="*/ 269 w 496"/>
              <a:gd name="T57" fmla="*/ 300 h 729"/>
              <a:gd name="T58" fmla="*/ 290 w 496"/>
              <a:gd name="T59" fmla="*/ 296 h 729"/>
              <a:gd name="T60" fmla="*/ 330 w 496"/>
              <a:gd name="T61" fmla="*/ 286 h 729"/>
              <a:gd name="T62" fmla="*/ 395 w 496"/>
              <a:gd name="T63" fmla="*/ 295 h 729"/>
              <a:gd name="T64" fmla="*/ 410 w 496"/>
              <a:gd name="T65" fmla="*/ 304 h 729"/>
              <a:gd name="T66" fmla="*/ 451 w 496"/>
              <a:gd name="T67" fmla="*/ 261 h 729"/>
              <a:gd name="T68" fmla="*/ 373 w 496"/>
              <a:gd name="T69" fmla="*/ 143 h 729"/>
              <a:gd name="T70" fmla="*/ 334 w 496"/>
              <a:gd name="T71" fmla="*/ 105 h 729"/>
              <a:gd name="T72" fmla="*/ 272 w 496"/>
              <a:gd name="T73" fmla="*/ 92 h 729"/>
              <a:gd name="T74" fmla="*/ 184 w 496"/>
              <a:gd name="T75" fmla="*/ 120 h 729"/>
              <a:gd name="T76" fmla="*/ 69 w 496"/>
              <a:gd name="T77" fmla="*/ 297 h 729"/>
              <a:gd name="T78" fmla="*/ 119 w 496"/>
              <a:gd name="T79" fmla="*/ 469 h 729"/>
              <a:gd name="T80" fmla="*/ 113 w 496"/>
              <a:gd name="T81" fmla="*/ 528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6" h="729">
                <a:moveTo>
                  <a:pt x="453" y="729"/>
                </a:moveTo>
                <a:cubicBezTo>
                  <a:pt x="42" y="729"/>
                  <a:pt x="42" y="729"/>
                  <a:pt x="42" y="729"/>
                </a:cubicBezTo>
                <a:cubicBezTo>
                  <a:pt x="21" y="729"/>
                  <a:pt x="0" y="716"/>
                  <a:pt x="0" y="687"/>
                </a:cubicBezTo>
                <a:cubicBezTo>
                  <a:pt x="0" y="682"/>
                  <a:pt x="0" y="667"/>
                  <a:pt x="39" y="619"/>
                </a:cubicBezTo>
                <a:cubicBezTo>
                  <a:pt x="21" y="610"/>
                  <a:pt x="9" y="591"/>
                  <a:pt x="9" y="569"/>
                </a:cubicBezTo>
                <a:cubicBezTo>
                  <a:pt x="9" y="539"/>
                  <a:pt x="33" y="514"/>
                  <a:pt x="64" y="514"/>
                </a:cubicBezTo>
                <a:cubicBezTo>
                  <a:pt x="106" y="514"/>
                  <a:pt x="106" y="514"/>
                  <a:pt x="106" y="514"/>
                </a:cubicBezTo>
                <a:cubicBezTo>
                  <a:pt x="107" y="500"/>
                  <a:pt x="107" y="484"/>
                  <a:pt x="105" y="472"/>
                </a:cubicBezTo>
                <a:cubicBezTo>
                  <a:pt x="104" y="463"/>
                  <a:pt x="98" y="449"/>
                  <a:pt x="91" y="433"/>
                </a:cubicBezTo>
                <a:cubicBezTo>
                  <a:pt x="76" y="397"/>
                  <a:pt x="55" y="348"/>
                  <a:pt x="55" y="297"/>
                </a:cubicBezTo>
                <a:cubicBezTo>
                  <a:pt x="55" y="220"/>
                  <a:pt x="117" y="150"/>
                  <a:pt x="172" y="113"/>
                </a:cubicBezTo>
                <a:cubicBezTo>
                  <a:pt x="190" y="46"/>
                  <a:pt x="225" y="6"/>
                  <a:pt x="271" y="0"/>
                </a:cubicBezTo>
                <a:cubicBezTo>
                  <a:pt x="273" y="0"/>
                  <a:pt x="275" y="1"/>
                  <a:pt x="276" y="2"/>
                </a:cubicBezTo>
                <a:cubicBezTo>
                  <a:pt x="278" y="4"/>
                  <a:pt x="279" y="6"/>
                  <a:pt x="279" y="8"/>
                </a:cubicBezTo>
                <a:cubicBezTo>
                  <a:pt x="276" y="43"/>
                  <a:pt x="277" y="77"/>
                  <a:pt x="282" y="82"/>
                </a:cubicBezTo>
                <a:cubicBezTo>
                  <a:pt x="285" y="86"/>
                  <a:pt x="299" y="86"/>
                  <a:pt x="309" y="87"/>
                </a:cubicBezTo>
                <a:cubicBezTo>
                  <a:pt x="324" y="87"/>
                  <a:pt x="338" y="88"/>
                  <a:pt x="345" y="96"/>
                </a:cubicBezTo>
                <a:cubicBezTo>
                  <a:pt x="346" y="97"/>
                  <a:pt x="347" y="99"/>
                  <a:pt x="349" y="100"/>
                </a:cubicBezTo>
                <a:cubicBezTo>
                  <a:pt x="357" y="111"/>
                  <a:pt x="366" y="122"/>
                  <a:pt x="381" y="131"/>
                </a:cubicBezTo>
                <a:cubicBezTo>
                  <a:pt x="401" y="145"/>
                  <a:pt x="426" y="169"/>
                  <a:pt x="447" y="196"/>
                </a:cubicBezTo>
                <a:cubicBezTo>
                  <a:pt x="454" y="206"/>
                  <a:pt x="479" y="239"/>
                  <a:pt x="476" y="252"/>
                </a:cubicBezTo>
                <a:cubicBezTo>
                  <a:pt x="475" y="262"/>
                  <a:pt x="466" y="268"/>
                  <a:pt x="459" y="273"/>
                </a:cubicBezTo>
                <a:cubicBezTo>
                  <a:pt x="455" y="275"/>
                  <a:pt x="450" y="278"/>
                  <a:pt x="449" y="280"/>
                </a:cubicBezTo>
                <a:cubicBezTo>
                  <a:pt x="449" y="281"/>
                  <a:pt x="431" y="318"/>
                  <a:pt x="410" y="318"/>
                </a:cubicBezTo>
                <a:cubicBezTo>
                  <a:pt x="407" y="318"/>
                  <a:pt x="404" y="317"/>
                  <a:pt x="401" y="316"/>
                </a:cubicBezTo>
                <a:cubicBezTo>
                  <a:pt x="396" y="313"/>
                  <a:pt x="392" y="310"/>
                  <a:pt x="386" y="306"/>
                </a:cubicBezTo>
                <a:cubicBezTo>
                  <a:pt x="376" y="299"/>
                  <a:pt x="365" y="291"/>
                  <a:pt x="357" y="291"/>
                </a:cubicBezTo>
                <a:cubicBezTo>
                  <a:pt x="350" y="291"/>
                  <a:pt x="345" y="294"/>
                  <a:pt x="337" y="298"/>
                </a:cubicBezTo>
                <a:cubicBezTo>
                  <a:pt x="333" y="301"/>
                  <a:pt x="327" y="304"/>
                  <a:pt x="321" y="306"/>
                </a:cubicBezTo>
                <a:cubicBezTo>
                  <a:pt x="314" y="309"/>
                  <a:pt x="306" y="310"/>
                  <a:pt x="296" y="310"/>
                </a:cubicBezTo>
                <a:cubicBezTo>
                  <a:pt x="326" y="336"/>
                  <a:pt x="390" y="396"/>
                  <a:pt x="401" y="442"/>
                </a:cubicBezTo>
                <a:cubicBezTo>
                  <a:pt x="411" y="485"/>
                  <a:pt x="412" y="498"/>
                  <a:pt x="412" y="514"/>
                </a:cubicBezTo>
                <a:cubicBezTo>
                  <a:pt x="432" y="514"/>
                  <a:pt x="432" y="514"/>
                  <a:pt x="432" y="514"/>
                </a:cubicBezTo>
                <a:cubicBezTo>
                  <a:pt x="462" y="514"/>
                  <a:pt x="487" y="539"/>
                  <a:pt x="487" y="569"/>
                </a:cubicBezTo>
                <a:cubicBezTo>
                  <a:pt x="487" y="591"/>
                  <a:pt x="475" y="610"/>
                  <a:pt x="456" y="619"/>
                </a:cubicBezTo>
                <a:cubicBezTo>
                  <a:pt x="496" y="668"/>
                  <a:pt x="496" y="682"/>
                  <a:pt x="496" y="687"/>
                </a:cubicBezTo>
                <a:cubicBezTo>
                  <a:pt x="496" y="708"/>
                  <a:pt x="483" y="729"/>
                  <a:pt x="453" y="729"/>
                </a:cubicBezTo>
                <a:close/>
                <a:moveTo>
                  <a:pt x="64" y="528"/>
                </a:moveTo>
                <a:cubicBezTo>
                  <a:pt x="41" y="528"/>
                  <a:pt x="23" y="547"/>
                  <a:pt x="23" y="569"/>
                </a:cubicBezTo>
                <a:cubicBezTo>
                  <a:pt x="23" y="588"/>
                  <a:pt x="35" y="604"/>
                  <a:pt x="53" y="609"/>
                </a:cubicBezTo>
                <a:cubicBezTo>
                  <a:pt x="55" y="610"/>
                  <a:pt x="57" y="612"/>
                  <a:pt x="57" y="614"/>
                </a:cubicBezTo>
                <a:cubicBezTo>
                  <a:pt x="58" y="616"/>
                  <a:pt x="58" y="619"/>
                  <a:pt x="56" y="620"/>
                </a:cubicBezTo>
                <a:cubicBezTo>
                  <a:pt x="17" y="667"/>
                  <a:pt x="14" y="683"/>
                  <a:pt x="14" y="687"/>
                </a:cubicBezTo>
                <a:cubicBezTo>
                  <a:pt x="14" y="713"/>
                  <a:pt x="37" y="715"/>
                  <a:pt x="42" y="715"/>
                </a:cubicBezTo>
                <a:cubicBezTo>
                  <a:pt x="453" y="715"/>
                  <a:pt x="453" y="715"/>
                  <a:pt x="453" y="715"/>
                </a:cubicBezTo>
                <a:cubicBezTo>
                  <a:pt x="458" y="715"/>
                  <a:pt x="482" y="713"/>
                  <a:pt x="482" y="687"/>
                </a:cubicBezTo>
                <a:cubicBezTo>
                  <a:pt x="482" y="683"/>
                  <a:pt x="479" y="668"/>
                  <a:pt x="440" y="620"/>
                </a:cubicBezTo>
                <a:cubicBezTo>
                  <a:pt x="438" y="619"/>
                  <a:pt x="437" y="616"/>
                  <a:pt x="438" y="614"/>
                </a:cubicBezTo>
                <a:cubicBezTo>
                  <a:pt x="439" y="612"/>
                  <a:pt x="441" y="610"/>
                  <a:pt x="443" y="609"/>
                </a:cubicBezTo>
                <a:cubicBezTo>
                  <a:pt x="461" y="604"/>
                  <a:pt x="473" y="588"/>
                  <a:pt x="473" y="569"/>
                </a:cubicBezTo>
                <a:cubicBezTo>
                  <a:pt x="473" y="547"/>
                  <a:pt x="454" y="528"/>
                  <a:pt x="432" y="528"/>
                </a:cubicBezTo>
                <a:cubicBezTo>
                  <a:pt x="405" y="528"/>
                  <a:pt x="405" y="528"/>
                  <a:pt x="405" y="528"/>
                </a:cubicBezTo>
                <a:cubicBezTo>
                  <a:pt x="403" y="528"/>
                  <a:pt x="401" y="527"/>
                  <a:pt x="400" y="526"/>
                </a:cubicBezTo>
                <a:cubicBezTo>
                  <a:pt x="398" y="525"/>
                  <a:pt x="398" y="523"/>
                  <a:pt x="398" y="521"/>
                </a:cubicBezTo>
                <a:cubicBezTo>
                  <a:pt x="398" y="519"/>
                  <a:pt x="398" y="519"/>
                  <a:pt x="398" y="519"/>
                </a:cubicBezTo>
                <a:cubicBezTo>
                  <a:pt x="398" y="502"/>
                  <a:pt x="398" y="491"/>
                  <a:pt x="387" y="445"/>
                </a:cubicBezTo>
                <a:cubicBezTo>
                  <a:pt x="375" y="391"/>
                  <a:pt x="272" y="309"/>
                  <a:pt x="271" y="308"/>
                </a:cubicBezTo>
                <a:cubicBezTo>
                  <a:pt x="269" y="306"/>
                  <a:pt x="268" y="303"/>
                  <a:pt x="269" y="300"/>
                </a:cubicBezTo>
                <a:cubicBezTo>
                  <a:pt x="270" y="297"/>
                  <a:pt x="273" y="295"/>
                  <a:pt x="276" y="296"/>
                </a:cubicBezTo>
                <a:cubicBezTo>
                  <a:pt x="276" y="296"/>
                  <a:pt x="282" y="296"/>
                  <a:pt x="290" y="296"/>
                </a:cubicBezTo>
                <a:cubicBezTo>
                  <a:pt x="301" y="296"/>
                  <a:pt x="310" y="295"/>
                  <a:pt x="316" y="293"/>
                </a:cubicBezTo>
                <a:cubicBezTo>
                  <a:pt x="321" y="291"/>
                  <a:pt x="326" y="288"/>
                  <a:pt x="330" y="286"/>
                </a:cubicBezTo>
                <a:cubicBezTo>
                  <a:pt x="338" y="281"/>
                  <a:pt x="346" y="277"/>
                  <a:pt x="357" y="277"/>
                </a:cubicBezTo>
                <a:cubicBezTo>
                  <a:pt x="369" y="277"/>
                  <a:pt x="382" y="286"/>
                  <a:pt x="395" y="295"/>
                </a:cubicBezTo>
                <a:cubicBezTo>
                  <a:pt x="399" y="298"/>
                  <a:pt x="404" y="301"/>
                  <a:pt x="408" y="304"/>
                </a:cubicBezTo>
                <a:cubicBezTo>
                  <a:pt x="409" y="304"/>
                  <a:pt x="409" y="304"/>
                  <a:pt x="410" y="304"/>
                </a:cubicBezTo>
                <a:cubicBezTo>
                  <a:pt x="418" y="304"/>
                  <a:pt x="432" y="285"/>
                  <a:pt x="436" y="275"/>
                </a:cubicBezTo>
                <a:cubicBezTo>
                  <a:pt x="439" y="269"/>
                  <a:pt x="445" y="265"/>
                  <a:pt x="451" y="261"/>
                </a:cubicBezTo>
                <a:cubicBezTo>
                  <a:pt x="456" y="258"/>
                  <a:pt x="462" y="254"/>
                  <a:pt x="463" y="250"/>
                </a:cubicBezTo>
                <a:cubicBezTo>
                  <a:pt x="462" y="239"/>
                  <a:pt x="418" y="172"/>
                  <a:pt x="373" y="143"/>
                </a:cubicBezTo>
                <a:cubicBezTo>
                  <a:pt x="357" y="133"/>
                  <a:pt x="346" y="120"/>
                  <a:pt x="338" y="109"/>
                </a:cubicBezTo>
                <a:cubicBezTo>
                  <a:pt x="336" y="107"/>
                  <a:pt x="335" y="106"/>
                  <a:pt x="334" y="105"/>
                </a:cubicBezTo>
                <a:cubicBezTo>
                  <a:pt x="332" y="101"/>
                  <a:pt x="318" y="101"/>
                  <a:pt x="308" y="101"/>
                </a:cubicBezTo>
                <a:cubicBezTo>
                  <a:pt x="293" y="100"/>
                  <a:pt x="279" y="99"/>
                  <a:pt x="272" y="92"/>
                </a:cubicBezTo>
                <a:cubicBezTo>
                  <a:pt x="262" y="81"/>
                  <a:pt x="263" y="38"/>
                  <a:pt x="264" y="16"/>
                </a:cubicBezTo>
                <a:cubicBezTo>
                  <a:pt x="228" y="24"/>
                  <a:pt x="200" y="61"/>
                  <a:pt x="184" y="120"/>
                </a:cubicBezTo>
                <a:cubicBezTo>
                  <a:pt x="184" y="121"/>
                  <a:pt x="183" y="123"/>
                  <a:pt x="182" y="124"/>
                </a:cubicBezTo>
                <a:cubicBezTo>
                  <a:pt x="130" y="158"/>
                  <a:pt x="69" y="224"/>
                  <a:pt x="69" y="297"/>
                </a:cubicBezTo>
                <a:cubicBezTo>
                  <a:pt x="69" y="346"/>
                  <a:pt x="89" y="393"/>
                  <a:pt x="104" y="427"/>
                </a:cubicBezTo>
                <a:cubicBezTo>
                  <a:pt x="111" y="445"/>
                  <a:pt x="117" y="459"/>
                  <a:pt x="119" y="469"/>
                </a:cubicBezTo>
                <a:cubicBezTo>
                  <a:pt x="121" y="485"/>
                  <a:pt x="121" y="506"/>
                  <a:pt x="120" y="521"/>
                </a:cubicBezTo>
                <a:cubicBezTo>
                  <a:pt x="120" y="525"/>
                  <a:pt x="117" y="528"/>
                  <a:pt x="113" y="528"/>
                </a:cubicBezTo>
                <a:lnTo>
                  <a:pt x="64" y="5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7" name="Oval 34"/>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5" name="Freeform 97"/>
          <p:cNvSpPr>
            <a:spLocks noEditPoints="1"/>
          </p:cNvSpPr>
          <p:nvPr/>
        </p:nvSpPr>
        <p:spPr bwMode="auto">
          <a:xfrm>
            <a:off x="3288292" y="3274725"/>
            <a:ext cx="555556" cy="667359"/>
          </a:xfrm>
          <a:custGeom>
            <a:avLst/>
            <a:gdLst>
              <a:gd name="T0" fmla="*/ 316 w 538"/>
              <a:gd name="T1" fmla="*/ 52 h 647"/>
              <a:gd name="T2" fmla="*/ 212 w 538"/>
              <a:gd name="T3" fmla="*/ 52 h 647"/>
              <a:gd name="T4" fmla="*/ 264 w 538"/>
              <a:gd name="T5" fmla="*/ 14 h 647"/>
              <a:gd name="T6" fmla="*/ 264 w 538"/>
              <a:gd name="T7" fmla="*/ 90 h 647"/>
              <a:gd name="T8" fmla="*/ 264 w 538"/>
              <a:gd name="T9" fmla="*/ 14 h 647"/>
              <a:gd name="T10" fmla="*/ 413 w 538"/>
              <a:gd name="T11" fmla="*/ 90 h 647"/>
              <a:gd name="T12" fmla="*/ 335 w 538"/>
              <a:gd name="T13" fmla="*/ 133 h 647"/>
              <a:gd name="T14" fmla="*/ 190 w 538"/>
              <a:gd name="T15" fmla="*/ 134 h 647"/>
              <a:gd name="T16" fmla="*/ 50 w 538"/>
              <a:gd name="T17" fmla="*/ 125 h 647"/>
              <a:gd name="T18" fmla="*/ 15 w 538"/>
              <a:gd name="T19" fmla="*/ 242 h 647"/>
              <a:gd name="T20" fmla="*/ 23 w 538"/>
              <a:gd name="T21" fmla="*/ 364 h 647"/>
              <a:gd name="T22" fmla="*/ 48 w 538"/>
              <a:gd name="T23" fmla="*/ 637 h 647"/>
              <a:gd name="T24" fmla="*/ 54 w 538"/>
              <a:gd name="T25" fmla="*/ 647 h 647"/>
              <a:gd name="T26" fmla="*/ 114 w 538"/>
              <a:gd name="T27" fmla="*/ 552 h 647"/>
              <a:gd name="T28" fmla="*/ 415 w 538"/>
              <a:gd name="T29" fmla="*/ 552 h 647"/>
              <a:gd name="T30" fmla="*/ 475 w 538"/>
              <a:gd name="T31" fmla="*/ 647 h 647"/>
              <a:gd name="T32" fmla="*/ 481 w 538"/>
              <a:gd name="T33" fmla="*/ 637 h 647"/>
              <a:gd name="T34" fmla="*/ 506 w 538"/>
              <a:gd name="T35" fmla="*/ 364 h 647"/>
              <a:gd name="T36" fmla="*/ 514 w 538"/>
              <a:gd name="T37" fmla="*/ 238 h 647"/>
              <a:gd name="T38" fmla="*/ 25 w 538"/>
              <a:gd name="T39" fmla="*/ 233 h 647"/>
              <a:gd name="T40" fmla="*/ 59 w 538"/>
              <a:gd name="T41" fmla="*/ 136 h 647"/>
              <a:gd name="T42" fmla="*/ 176 w 538"/>
              <a:gd name="T43" fmla="*/ 139 h 647"/>
              <a:gd name="T44" fmla="*/ 25 w 538"/>
              <a:gd name="T45" fmla="*/ 233 h 647"/>
              <a:gd name="T46" fmla="*/ 37 w 538"/>
              <a:gd name="T47" fmla="*/ 364 h 647"/>
              <a:gd name="T48" fmla="*/ 492 w 538"/>
              <a:gd name="T49" fmla="*/ 364 h 647"/>
              <a:gd name="T50" fmla="*/ 503 w 538"/>
              <a:gd name="T51" fmla="*/ 229 h 647"/>
              <a:gd name="T52" fmla="*/ 350 w 538"/>
              <a:gd name="T53" fmla="*/ 138 h 647"/>
              <a:gd name="T54" fmla="*/ 411 w 538"/>
              <a:gd name="T55" fmla="*/ 104 h 647"/>
              <a:gd name="T56" fmla="*/ 503 w 538"/>
              <a:gd name="T57" fmla="*/ 229 h 647"/>
              <a:gd name="T58" fmla="*/ 271 w 538"/>
              <a:gd name="T59" fmla="*/ 183 h 647"/>
              <a:gd name="T60" fmla="*/ 257 w 538"/>
              <a:gd name="T61" fmla="*/ 183 h 647"/>
              <a:gd name="T62" fmla="*/ 235 w 538"/>
              <a:gd name="T63" fmla="*/ 364 h 647"/>
              <a:gd name="T64" fmla="*/ 202 w 538"/>
              <a:gd name="T65" fmla="*/ 454 h 647"/>
              <a:gd name="T66" fmla="*/ 208 w 538"/>
              <a:gd name="T67" fmla="*/ 464 h 647"/>
              <a:gd name="T68" fmla="*/ 255 w 538"/>
              <a:gd name="T69" fmla="*/ 392 h 647"/>
              <a:gd name="T70" fmla="*/ 294 w 538"/>
              <a:gd name="T71" fmla="*/ 364 h 647"/>
              <a:gd name="T72" fmla="*/ 264 w 538"/>
              <a:gd name="T73" fmla="*/ 379 h 647"/>
              <a:gd name="T74" fmla="*/ 264 w 538"/>
              <a:gd name="T75" fmla="*/ 348 h 647"/>
              <a:gd name="T76" fmla="*/ 264 w 538"/>
              <a:gd name="T77" fmla="*/ 379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8" h="647">
                <a:moveTo>
                  <a:pt x="264" y="104"/>
                </a:moveTo>
                <a:cubicBezTo>
                  <a:pt x="293" y="104"/>
                  <a:pt x="316" y="81"/>
                  <a:pt x="316" y="52"/>
                </a:cubicBezTo>
                <a:cubicBezTo>
                  <a:pt x="316" y="23"/>
                  <a:pt x="293" y="0"/>
                  <a:pt x="264" y="0"/>
                </a:cubicBezTo>
                <a:cubicBezTo>
                  <a:pt x="236" y="0"/>
                  <a:pt x="212" y="23"/>
                  <a:pt x="212" y="52"/>
                </a:cubicBezTo>
                <a:cubicBezTo>
                  <a:pt x="212" y="81"/>
                  <a:pt x="236" y="104"/>
                  <a:pt x="264" y="104"/>
                </a:cubicBezTo>
                <a:close/>
                <a:moveTo>
                  <a:pt x="264" y="14"/>
                </a:moveTo>
                <a:cubicBezTo>
                  <a:pt x="285" y="14"/>
                  <a:pt x="302" y="31"/>
                  <a:pt x="302" y="52"/>
                </a:cubicBezTo>
                <a:cubicBezTo>
                  <a:pt x="302" y="73"/>
                  <a:pt x="285" y="90"/>
                  <a:pt x="264" y="90"/>
                </a:cubicBezTo>
                <a:cubicBezTo>
                  <a:pt x="243" y="90"/>
                  <a:pt x="226" y="73"/>
                  <a:pt x="226" y="52"/>
                </a:cubicBezTo>
                <a:cubicBezTo>
                  <a:pt x="226" y="31"/>
                  <a:pt x="243" y="14"/>
                  <a:pt x="264" y="14"/>
                </a:cubicBezTo>
                <a:close/>
                <a:moveTo>
                  <a:pt x="479" y="121"/>
                </a:moveTo>
                <a:cubicBezTo>
                  <a:pt x="459" y="104"/>
                  <a:pt x="435" y="93"/>
                  <a:pt x="413" y="90"/>
                </a:cubicBezTo>
                <a:cubicBezTo>
                  <a:pt x="389" y="87"/>
                  <a:pt x="369" y="93"/>
                  <a:pt x="357" y="107"/>
                </a:cubicBezTo>
                <a:cubicBezTo>
                  <a:pt x="335" y="133"/>
                  <a:pt x="335" y="133"/>
                  <a:pt x="335" y="133"/>
                </a:cubicBezTo>
                <a:cubicBezTo>
                  <a:pt x="313" y="126"/>
                  <a:pt x="289" y="122"/>
                  <a:pt x="264" y="122"/>
                </a:cubicBezTo>
                <a:cubicBezTo>
                  <a:pt x="239" y="122"/>
                  <a:pt x="214" y="126"/>
                  <a:pt x="190" y="134"/>
                </a:cubicBezTo>
                <a:cubicBezTo>
                  <a:pt x="171" y="111"/>
                  <a:pt x="171" y="111"/>
                  <a:pt x="171" y="111"/>
                </a:cubicBezTo>
                <a:cubicBezTo>
                  <a:pt x="147" y="82"/>
                  <a:pt x="93" y="89"/>
                  <a:pt x="50" y="125"/>
                </a:cubicBezTo>
                <a:cubicBezTo>
                  <a:pt x="29" y="142"/>
                  <a:pt x="14" y="163"/>
                  <a:pt x="7" y="185"/>
                </a:cubicBezTo>
                <a:cubicBezTo>
                  <a:pt x="0" y="208"/>
                  <a:pt x="3" y="228"/>
                  <a:pt x="15" y="242"/>
                </a:cubicBezTo>
                <a:cubicBezTo>
                  <a:pt x="41" y="273"/>
                  <a:pt x="41" y="273"/>
                  <a:pt x="41" y="273"/>
                </a:cubicBezTo>
                <a:cubicBezTo>
                  <a:pt x="29" y="301"/>
                  <a:pt x="23" y="332"/>
                  <a:pt x="23" y="364"/>
                </a:cubicBezTo>
                <a:cubicBezTo>
                  <a:pt x="23" y="434"/>
                  <a:pt x="54" y="498"/>
                  <a:pt x="103" y="542"/>
                </a:cubicBezTo>
                <a:cubicBezTo>
                  <a:pt x="48" y="637"/>
                  <a:pt x="48" y="637"/>
                  <a:pt x="48" y="637"/>
                </a:cubicBezTo>
                <a:cubicBezTo>
                  <a:pt x="46" y="640"/>
                  <a:pt x="47" y="644"/>
                  <a:pt x="50" y="646"/>
                </a:cubicBezTo>
                <a:cubicBezTo>
                  <a:pt x="51" y="647"/>
                  <a:pt x="53" y="647"/>
                  <a:pt x="54" y="647"/>
                </a:cubicBezTo>
                <a:cubicBezTo>
                  <a:pt x="56" y="647"/>
                  <a:pt x="59" y="646"/>
                  <a:pt x="60" y="644"/>
                </a:cubicBezTo>
                <a:cubicBezTo>
                  <a:pt x="114" y="552"/>
                  <a:pt x="114" y="552"/>
                  <a:pt x="114" y="552"/>
                </a:cubicBezTo>
                <a:cubicBezTo>
                  <a:pt x="155" y="585"/>
                  <a:pt x="207" y="605"/>
                  <a:pt x="264" y="605"/>
                </a:cubicBezTo>
                <a:cubicBezTo>
                  <a:pt x="321" y="605"/>
                  <a:pt x="374" y="585"/>
                  <a:pt x="415" y="552"/>
                </a:cubicBezTo>
                <a:cubicBezTo>
                  <a:pt x="469" y="644"/>
                  <a:pt x="469" y="644"/>
                  <a:pt x="469" y="644"/>
                </a:cubicBezTo>
                <a:cubicBezTo>
                  <a:pt x="470" y="646"/>
                  <a:pt x="472" y="647"/>
                  <a:pt x="475" y="647"/>
                </a:cubicBezTo>
                <a:cubicBezTo>
                  <a:pt x="476" y="647"/>
                  <a:pt x="477" y="647"/>
                  <a:pt x="478" y="646"/>
                </a:cubicBezTo>
                <a:cubicBezTo>
                  <a:pt x="482" y="644"/>
                  <a:pt x="483" y="640"/>
                  <a:pt x="481" y="637"/>
                </a:cubicBezTo>
                <a:cubicBezTo>
                  <a:pt x="426" y="542"/>
                  <a:pt x="426" y="542"/>
                  <a:pt x="426" y="542"/>
                </a:cubicBezTo>
                <a:cubicBezTo>
                  <a:pt x="475" y="498"/>
                  <a:pt x="506" y="434"/>
                  <a:pt x="506" y="364"/>
                </a:cubicBezTo>
                <a:cubicBezTo>
                  <a:pt x="506" y="331"/>
                  <a:pt x="499" y="299"/>
                  <a:pt x="487" y="271"/>
                </a:cubicBezTo>
                <a:cubicBezTo>
                  <a:pt x="514" y="238"/>
                  <a:pt x="514" y="238"/>
                  <a:pt x="514" y="238"/>
                </a:cubicBezTo>
                <a:cubicBezTo>
                  <a:pt x="538" y="210"/>
                  <a:pt x="522" y="157"/>
                  <a:pt x="479" y="121"/>
                </a:cubicBezTo>
                <a:close/>
                <a:moveTo>
                  <a:pt x="25" y="233"/>
                </a:moveTo>
                <a:cubicBezTo>
                  <a:pt x="17" y="223"/>
                  <a:pt x="15" y="207"/>
                  <a:pt x="21" y="189"/>
                </a:cubicBezTo>
                <a:cubicBezTo>
                  <a:pt x="27" y="170"/>
                  <a:pt x="40" y="151"/>
                  <a:pt x="59" y="136"/>
                </a:cubicBezTo>
                <a:cubicBezTo>
                  <a:pt x="96" y="104"/>
                  <a:pt x="142" y="97"/>
                  <a:pt x="160" y="120"/>
                </a:cubicBezTo>
                <a:cubicBezTo>
                  <a:pt x="176" y="139"/>
                  <a:pt x="176" y="139"/>
                  <a:pt x="176" y="139"/>
                </a:cubicBezTo>
                <a:cubicBezTo>
                  <a:pt x="120" y="161"/>
                  <a:pt x="73" y="204"/>
                  <a:pt x="47" y="259"/>
                </a:cubicBezTo>
                <a:lnTo>
                  <a:pt x="25" y="233"/>
                </a:lnTo>
                <a:close/>
                <a:moveTo>
                  <a:pt x="264" y="591"/>
                </a:moveTo>
                <a:cubicBezTo>
                  <a:pt x="139" y="591"/>
                  <a:pt x="37" y="489"/>
                  <a:pt x="37" y="364"/>
                </a:cubicBezTo>
                <a:cubicBezTo>
                  <a:pt x="37" y="238"/>
                  <a:pt x="139" y="136"/>
                  <a:pt x="264" y="136"/>
                </a:cubicBezTo>
                <a:cubicBezTo>
                  <a:pt x="390" y="136"/>
                  <a:pt x="492" y="238"/>
                  <a:pt x="492" y="364"/>
                </a:cubicBezTo>
                <a:cubicBezTo>
                  <a:pt x="492" y="489"/>
                  <a:pt x="390" y="591"/>
                  <a:pt x="264" y="591"/>
                </a:cubicBezTo>
                <a:close/>
                <a:moveTo>
                  <a:pt x="503" y="229"/>
                </a:moveTo>
                <a:cubicBezTo>
                  <a:pt x="480" y="257"/>
                  <a:pt x="480" y="257"/>
                  <a:pt x="480" y="257"/>
                </a:cubicBezTo>
                <a:cubicBezTo>
                  <a:pt x="453" y="202"/>
                  <a:pt x="407" y="160"/>
                  <a:pt x="350" y="138"/>
                </a:cubicBezTo>
                <a:cubicBezTo>
                  <a:pt x="368" y="116"/>
                  <a:pt x="368" y="116"/>
                  <a:pt x="368" y="116"/>
                </a:cubicBezTo>
                <a:cubicBezTo>
                  <a:pt x="377" y="105"/>
                  <a:pt x="392" y="101"/>
                  <a:pt x="411" y="104"/>
                </a:cubicBezTo>
                <a:cubicBezTo>
                  <a:pt x="430" y="106"/>
                  <a:pt x="452" y="116"/>
                  <a:pt x="470" y="132"/>
                </a:cubicBezTo>
                <a:cubicBezTo>
                  <a:pt x="507" y="163"/>
                  <a:pt x="522" y="207"/>
                  <a:pt x="503" y="229"/>
                </a:cubicBezTo>
                <a:close/>
                <a:moveTo>
                  <a:pt x="271" y="335"/>
                </a:moveTo>
                <a:cubicBezTo>
                  <a:pt x="271" y="183"/>
                  <a:pt x="271" y="183"/>
                  <a:pt x="271" y="183"/>
                </a:cubicBezTo>
                <a:cubicBezTo>
                  <a:pt x="271" y="179"/>
                  <a:pt x="268" y="176"/>
                  <a:pt x="264" y="176"/>
                </a:cubicBezTo>
                <a:cubicBezTo>
                  <a:pt x="260" y="176"/>
                  <a:pt x="257" y="179"/>
                  <a:pt x="257" y="183"/>
                </a:cubicBezTo>
                <a:cubicBezTo>
                  <a:pt x="257" y="335"/>
                  <a:pt x="257" y="335"/>
                  <a:pt x="257" y="335"/>
                </a:cubicBezTo>
                <a:cubicBezTo>
                  <a:pt x="244" y="338"/>
                  <a:pt x="235" y="350"/>
                  <a:pt x="235" y="364"/>
                </a:cubicBezTo>
                <a:cubicBezTo>
                  <a:pt x="235" y="372"/>
                  <a:pt x="238" y="379"/>
                  <a:pt x="243" y="385"/>
                </a:cubicBezTo>
                <a:cubicBezTo>
                  <a:pt x="202" y="454"/>
                  <a:pt x="202" y="454"/>
                  <a:pt x="202" y="454"/>
                </a:cubicBezTo>
                <a:cubicBezTo>
                  <a:pt x="200" y="457"/>
                  <a:pt x="201" y="461"/>
                  <a:pt x="204" y="463"/>
                </a:cubicBezTo>
                <a:cubicBezTo>
                  <a:pt x="205" y="464"/>
                  <a:pt x="207" y="464"/>
                  <a:pt x="208" y="464"/>
                </a:cubicBezTo>
                <a:cubicBezTo>
                  <a:pt x="210" y="464"/>
                  <a:pt x="212" y="463"/>
                  <a:pt x="214" y="461"/>
                </a:cubicBezTo>
                <a:cubicBezTo>
                  <a:pt x="255" y="392"/>
                  <a:pt x="255" y="392"/>
                  <a:pt x="255" y="392"/>
                </a:cubicBezTo>
                <a:cubicBezTo>
                  <a:pt x="258" y="393"/>
                  <a:pt x="261" y="393"/>
                  <a:pt x="264" y="393"/>
                </a:cubicBezTo>
                <a:cubicBezTo>
                  <a:pt x="281" y="393"/>
                  <a:pt x="294" y="380"/>
                  <a:pt x="294" y="364"/>
                </a:cubicBezTo>
                <a:cubicBezTo>
                  <a:pt x="294" y="350"/>
                  <a:pt x="284" y="338"/>
                  <a:pt x="271" y="335"/>
                </a:cubicBezTo>
                <a:close/>
                <a:moveTo>
                  <a:pt x="264" y="379"/>
                </a:moveTo>
                <a:cubicBezTo>
                  <a:pt x="256" y="379"/>
                  <a:pt x="249" y="372"/>
                  <a:pt x="249" y="364"/>
                </a:cubicBezTo>
                <a:cubicBezTo>
                  <a:pt x="249" y="355"/>
                  <a:pt x="256" y="348"/>
                  <a:pt x="264" y="348"/>
                </a:cubicBezTo>
                <a:cubicBezTo>
                  <a:pt x="273" y="348"/>
                  <a:pt x="280" y="355"/>
                  <a:pt x="280" y="364"/>
                </a:cubicBezTo>
                <a:cubicBezTo>
                  <a:pt x="280" y="372"/>
                  <a:pt x="273" y="379"/>
                  <a:pt x="264"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4" name="Oval 41"/>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0" name="Freeform 98"/>
          <p:cNvSpPr>
            <a:spLocks noEditPoints="1"/>
          </p:cNvSpPr>
          <p:nvPr/>
        </p:nvSpPr>
        <p:spPr bwMode="auto">
          <a:xfrm>
            <a:off x="4917436" y="3238994"/>
            <a:ext cx="736515" cy="737667"/>
          </a:xfrm>
          <a:custGeom>
            <a:avLst/>
            <a:gdLst>
              <a:gd name="T0" fmla="*/ 486 w 714"/>
              <a:gd name="T1" fmla="*/ 214 h 715"/>
              <a:gd name="T2" fmla="*/ 375 w 714"/>
              <a:gd name="T3" fmla="*/ 329 h 715"/>
              <a:gd name="T4" fmla="*/ 357 w 714"/>
              <a:gd name="T5" fmla="*/ 324 h 715"/>
              <a:gd name="T6" fmla="*/ 342 w 714"/>
              <a:gd name="T7" fmla="*/ 327 h 715"/>
              <a:gd name="T8" fmla="*/ 183 w 714"/>
              <a:gd name="T9" fmla="*/ 124 h 715"/>
              <a:gd name="T10" fmla="*/ 173 w 714"/>
              <a:gd name="T11" fmla="*/ 123 h 715"/>
              <a:gd name="T12" fmla="*/ 172 w 714"/>
              <a:gd name="T13" fmla="*/ 133 h 715"/>
              <a:gd name="T14" fmla="*/ 331 w 714"/>
              <a:gd name="T15" fmla="*/ 336 h 715"/>
              <a:gd name="T16" fmla="*/ 323 w 714"/>
              <a:gd name="T17" fmla="*/ 358 h 715"/>
              <a:gd name="T18" fmla="*/ 357 w 714"/>
              <a:gd name="T19" fmla="*/ 391 h 715"/>
              <a:gd name="T20" fmla="*/ 390 w 714"/>
              <a:gd name="T21" fmla="*/ 358 h 715"/>
              <a:gd name="T22" fmla="*/ 385 w 714"/>
              <a:gd name="T23" fmla="*/ 339 h 715"/>
              <a:gd name="T24" fmla="*/ 496 w 714"/>
              <a:gd name="T25" fmla="*/ 223 h 715"/>
              <a:gd name="T26" fmla="*/ 496 w 714"/>
              <a:gd name="T27" fmla="*/ 213 h 715"/>
              <a:gd name="T28" fmla="*/ 486 w 714"/>
              <a:gd name="T29" fmla="*/ 214 h 715"/>
              <a:gd name="T30" fmla="*/ 357 w 714"/>
              <a:gd name="T31" fmla="*/ 377 h 715"/>
              <a:gd name="T32" fmla="*/ 337 w 714"/>
              <a:gd name="T33" fmla="*/ 358 h 715"/>
              <a:gd name="T34" fmla="*/ 357 w 714"/>
              <a:gd name="T35" fmla="*/ 338 h 715"/>
              <a:gd name="T36" fmla="*/ 376 w 714"/>
              <a:gd name="T37" fmla="*/ 358 h 715"/>
              <a:gd name="T38" fmla="*/ 357 w 714"/>
              <a:gd name="T39" fmla="*/ 377 h 715"/>
              <a:gd name="T40" fmla="*/ 714 w 714"/>
              <a:gd name="T41" fmla="*/ 358 h 715"/>
              <a:gd name="T42" fmla="*/ 714 w 714"/>
              <a:gd name="T43" fmla="*/ 358 h 715"/>
              <a:gd name="T44" fmla="*/ 357 w 714"/>
              <a:gd name="T45" fmla="*/ 0 h 715"/>
              <a:gd name="T46" fmla="*/ 357 w 714"/>
              <a:gd name="T47" fmla="*/ 0 h 715"/>
              <a:gd name="T48" fmla="*/ 357 w 714"/>
              <a:gd name="T49" fmla="*/ 0 h 715"/>
              <a:gd name="T50" fmla="*/ 357 w 714"/>
              <a:gd name="T51" fmla="*/ 0 h 715"/>
              <a:gd name="T52" fmla="*/ 0 w 714"/>
              <a:gd name="T53" fmla="*/ 358 h 715"/>
              <a:gd name="T54" fmla="*/ 0 w 714"/>
              <a:gd name="T55" fmla="*/ 358 h 715"/>
              <a:gd name="T56" fmla="*/ 0 w 714"/>
              <a:gd name="T57" fmla="*/ 358 h 715"/>
              <a:gd name="T58" fmla="*/ 0 w 714"/>
              <a:gd name="T59" fmla="*/ 358 h 715"/>
              <a:gd name="T60" fmla="*/ 357 w 714"/>
              <a:gd name="T61" fmla="*/ 715 h 715"/>
              <a:gd name="T62" fmla="*/ 357 w 714"/>
              <a:gd name="T63" fmla="*/ 715 h 715"/>
              <a:gd name="T64" fmla="*/ 357 w 714"/>
              <a:gd name="T65" fmla="*/ 715 h 715"/>
              <a:gd name="T66" fmla="*/ 357 w 714"/>
              <a:gd name="T67" fmla="*/ 715 h 715"/>
              <a:gd name="T68" fmla="*/ 714 w 714"/>
              <a:gd name="T69" fmla="*/ 358 h 715"/>
              <a:gd name="T70" fmla="*/ 714 w 714"/>
              <a:gd name="T71" fmla="*/ 358 h 715"/>
              <a:gd name="T72" fmla="*/ 364 w 714"/>
              <a:gd name="T73" fmla="*/ 700 h 715"/>
              <a:gd name="T74" fmla="*/ 364 w 714"/>
              <a:gd name="T75" fmla="*/ 662 h 715"/>
              <a:gd name="T76" fmla="*/ 357 w 714"/>
              <a:gd name="T77" fmla="*/ 655 h 715"/>
              <a:gd name="T78" fmla="*/ 350 w 714"/>
              <a:gd name="T79" fmla="*/ 662 h 715"/>
              <a:gd name="T80" fmla="*/ 350 w 714"/>
              <a:gd name="T81" fmla="*/ 700 h 715"/>
              <a:gd name="T82" fmla="*/ 14 w 714"/>
              <a:gd name="T83" fmla="*/ 365 h 715"/>
              <a:gd name="T84" fmla="*/ 52 w 714"/>
              <a:gd name="T85" fmla="*/ 365 h 715"/>
              <a:gd name="T86" fmla="*/ 59 w 714"/>
              <a:gd name="T87" fmla="*/ 358 h 715"/>
              <a:gd name="T88" fmla="*/ 52 w 714"/>
              <a:gd name="T89" fmla="*/ 351 h 715"/>
              <a:gd name="T90" fmla="*/ 14 w 714"/>
              <a:gd name="T91" fmla="*/ 351 h 715"/>
              <a:gd name="T92" fmla="*/ 350 w 714"/>
              <a:gd name="T93" fmla="*/ 15 h 715"/>
              <a:gd name="T94" fmla="*/ 350 w 714"/>
              <a:gd name="T95" fmla="*/ 53 h 715"/>
              <a:gd name="T96" fmla="*/ 357 w 714"/>
              <a:gd name="T97" fmla="*/ 60 h 715"/>
              <a:gd name="T98" fmla="*/ 364 w 714"/>
              <a:gd name="T99" fmla="*/ 53 h 715"/>
              <a:gd name="T100" fmla="*/ 364 w 714"/>
              <a:gd name="T101" fmla="*/ 15 h 715"/>
              <a:gd name="T102" fmla="*/ 699 w 714"/>
              <a:gd name="T103" fmla="*/ 351 h 715"/>
              <a:gd name="T104" fmla="*/ 661 w 714"/>
              <a:gd name="T105" fmla="*/ 351 h 715"/>
              <a:gd name="T106" fmla="*/ 654 w 714"/>
              <a:gd name="T107" fmla="*/ 358 h 715"/>
              <a:gd name="T108" fmla="*/ 661 w 714"/>
              <a:gd name="T109" fmla="*/ 365 h 715"/>
              <a:gd name="T110" fmla="*/ 699 w 714"/>
              <a:gd name="T111" fmla="*/ 365 h 715"/>
              <a:gd name="T112" fmla="*/ 364 w 714"/>
              <a:gd name="T11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4" h="715">
                <a:moveTo>
                  <a:pt x="486" y="214"/>
                </a:moveTo>
                <a:cubicBezTo>
                  <a:pt x="375" y="329"/>
                  <a:pt x="375" y="329"/>
                  <a:pt x="375" y="329"/>
                </a:cubicBezTo>
                <a:cubicBezTo>
                  <a:pt x="369" y="326"/>
                  <a:pt x="363" y="324"/>
                  <a:pt x="357" y="324"/>
                </a:cubicBezTo>
                <a:cubicBezTo>
                  <a:pt x="351" y="324"/>
                  <a:pt x="346" y="325"/>
                  <a:pt x="342" y="327"/>
                </a:cubicBezTo>
                <a:cubicBezTo>
                  <a:pt x="183" y="124"/>
                  <a:pt x="183" y="124"/>
                  <a:pt x="183" y="124"/>
                </a:cubicBezTo>
                <a:cubicBezTo>
                  <a:pt x="180" y="121"/>
                  <a:pt x="176" y="121"/>
                  <a:pt x="173" y="123"/>
                </a:cubicBezTo>
                <a:cubicBezTo>
                  <a:pt x="170" y="126"/>
                  <a:pt x="169" y="130"/>
                  <a:pt x="172" y="133"/>
                </a:cubicBezTo>
                <a:cubicBezTo>
                  <a:pt x="331" y="336"/>
                  <a:pt x="331" y="336"/>
                  <a:pt x="331" y="336"/>
                </a:cubicBezTo>
                <a:cubicBezTo>
                  <a:pt x="326" y="342"/>
                  <a:pt x="323" y="349"/>
                  <a:pt x="323" y="358"/>
                </a:cubicBezTo>
                <a:cubicBezTo>
                  <a:pt x="323" y="376"/>
                  <a:pt x="338" y="391"/>
                  <a:pt x="357" y="391"/>
                </a:cubicBezTo>
                <a:cubicBezTo>
                  <a:pt x="375" y="391"/>
                  <a:pt x="390" y="376"/>
                  <a:pt x="390" y="358"/>
                </a:cubicBezTo>
                <a:cubicBezTo>
                  <a:pt x="390" y="351"/>
                  <a:pt x="388" y="344"/>
                  <a:pt x="385" y="339"/>
                </a:cubicBezTo>
                <a:cubicBezTo>
                  <a:pt x="496" y="223"/>
                  <a:pt x="496" y="223"/>
                  <a:pt x="496" y="223"/>
                </a:cubicBezTo>
                <a:cubicBezTo>
                  <a:pt x="499" y="220"/>
                  <a:pt x="499" y="216"/>
                  <a:pt x="496" y="213"/>
                </a:cubicBezTo>
                <a:cubicBezTo>
                  <a:pt x="493" y="211"/>
                  <a:pt x="489" y="211"/>
                  <a:pt x="486" y="214"/>
                </a:cubicBezTo>
                <a:close/>
                <a:moveTo>
                  <a:pt x="357" y="377"/>
                </a:moveTo>
                <a:cubicBezTo>
                  <a:pt x="346" y="377"/>
                  <a:pt x="337" y="368"/>
                  <a:pt x="337" y="358"/>
                </a:cubicBezTo>
                <a:cubicBezTo>
                  <a:pt x="337" y="347"/>
                  <a:pt x="346" y="338"/>
                  <a:pt x="357" y="338"/>
                </a:cubicBezTo>
                <a:cubicBezTo>
                  <a:pt x="368" y="338"/>
                  <a:pt x="376" y="347"/>
                  <a:pt x="376" y="358"/>
                </a:cubicBezTo>
                <a:cubicBezTo>
                  <a:pt x="376" y="368"/>
                  <a:pt x="368" y="377"/>
                  <a:pt x="357" y="377"/>
                </a:cubicBezTo>
                <a:close/>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3" name="Oval 4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7" name="Freeform 100"/>
          <p:cNvSpPr>
            <a:spLocks noEditPoints="1"/>
          </p:cNvSpPr>
          <p:nvPr/>
        </p:nvSpPr>
        <p:spPr bwMode="auto">
          <a:xfrm>
            <a:off x="6616889" y="3244757"/>
            <a:ext cx="783771" cy="727294"/>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29"/>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8" name="Freeform 111"/>
          <p:cNvSpPr>
            <a:spLocks noEditPoints="1"/>
          </p:cNvSpPr>
          <p:nvPr/>
        </p:nvSpPr>
        <p:spPr bwMode="auto">
          <a:xfrm>
            <a:off x="1659537" y="1693709"/>
            <a:ext cx="356530" cy="706136"/>
          </a:xfrm>
          <a:custGeom>
            <a:avLst/>
            <a:gdLst>
              <a:gd name="T0" fmla="*/ 84 w 345"/>
              <a:gd name="T1" fmla="*/ 684 h 684"/>
              <a:gd name="T2" fmla="*/ 81 w 345"/>
              <a:gd name="T3" fmla="*/ 683 h 684"/>
              <a:gd name="T4" fmla="*/ 77 w 345"/>
              <a:gd name="T5" fmla="*/ 675 h 684"/>
              <a:gd name="T6" fmla="*/ 137 w 345"/>
              <a:gd name="T7" fmla="*/ 396 h 684"/>
              <a:gd name="T8" fmla="*/ 7 w 345"/>
              <a:gd name="T9" fmla="*/ 396 h 684"/>
              <a:gd name="T10" fmla="*/ 1 w 345"/>
              <a:gd name="T11" fmla="*/ 392 h 684"/>
              <a:gd name="T12" fmla="*/ 1 w 345"/>
              <a:gd name="T13" fmla="*/ 385 h 684"/>
              <a:gd name="T14" fmla="*/ 255 w 345"/>
              <a:gd name="T15" fmla="*/ 4 h 684"/>
              <a:gd name="T16" fmla="*/ 263 w 345"/>
              <a:gd name="T17" fmla="*/ 2 h 684"/>
              <a:gd name="T18" fmla="*/ 267 w 345"/>
              <a:gd name="T19" fmla="*/ 10 h 684"/>
              <a:gd name="T20" fmla="*/ 207 w 345"/>
              <a:gd name="T21" fmla="*/ 289 h 684"/>
              <a:gd name="T22" fmla="*/ 337 w 345"/>
              <a:gd name="T23" fmla="*/ 289 h 684"/>
              <a:gd name="T24" fmla="*/ 343 w 345"/>
              <a:gd name="T25" fmla="*/ 293 h 684"/>
              <a:gd name="T26" fmla="*/ 343 w 345"/>
              <a:gd name="T27" fmla="*/ 300 h 684"/>
              <a:gd name="T28" fmla="*/ 90 w 345"/>
              <a:gd name="T29" fmla="*/ 681 h 684"/>
              <a:gd name="T30" fmla="*/ 84 w 345"/>
              <a:gd name="T31" fmla="*/ 684 h 684"/>
              <a:gd name="T32" fmla="*/ 20 w 345"/>
              <a:gd name="T33" fmla="*/ 382 h 684"/>
              <a:gd name="T34" fmla="*/ 146 w 345"/>
              <a:gd name="T35" fmla="*/ 382 h 684"/>
              <a:gd name="T36" fmla="*/ 151 w 345"/>
              <a:gd name="T37" fmla="*/ 384 h 684"/>
              <a:gd name="T38" fmla="*/ 153 w 345"/>
              <a:gd name="T39" fmla="*/ 390 h 684"/>
              <a:gd name="T40" fmla="*/ 99 w 345"/>
              <a:gd name="T41" fmla="*/ 642 h 684"/>
              <a:gd name="T42" fmla="*/ 324 w 345"/>
              <a:gd name="T43" fmla="*/ 303 h 684"/>
              <a:gd name="T44" fmla="*/ 199 w 345"/>
              <a:gd name="T45" fmla="*/ 303 h 684"/>
              <a:gd name="T46" fmla="*/ 193 w 345"/>
              <a:gd name="T47" fmla="*/ 301 h 684"/>
              <a:gd name="T48" fmla="*/ 192 w 345"/>
              <a:gd name="T49" fmla="*/ 295 h 684"/>
              <a:gd name="T50" fmla="*/ 246 w 345"/>
              <a:gd name="T51" fmla="*/ 43 h 684"/>
              <a:gd name="T52" fmla="*/ 20 w 345"/>
              <a:gd name="T53" fmla="*/ 382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5" h="684">
                <a:moveTo>
                  <a:pt x="84" y="684"/>
                </a:moveTo>
                <a:cubicBezTo>
                  <a:pt x="83" y="684"/>
                  <a:pt x="82" y="684"/>
                  <a:pt x="81" y="683"/>
                </a:cubicBezTo>
                <a:cubicBezTo>
                  <a:pt x="78" y="682"/>
                  <a:pt x="77" y="679"/>
                  <a:pt x="77" y="675"/>
                </a:cubicBezTo>
                <a:cubicBezTo>
                  <a:pt x="137" y="396"/>
                  <a:pt x="137" y="396"/>
                  <a:pt x="137" y="396"/>
                </a:cubicBezTo>
                <a:cubicBezTo>
                  <a:pt x="7" y="396"/>
                  <a:pt x="7" y="396"/>
                  <a:pt x="7" y="396"/>
                </a:cubicBezTo>
                <a:cubicBezTo>
                  <a:pt x="5" y="396"/>
                  <a:pt x="2" y="394"/>
                  <a:pt x="1" y="392"/>
                </a:cubicBezTo>
                <a:cubicBezTo>
                  <a:pt x="0" y="390"/>
                  <a:pt x="0" y="387"/>
                  <a:pt x="1" y="385"/>
                </a:cubicBezTo>
                <a:cubicBezTo>
                  <a:pt x="255" y="4"/>
                  <a:pt x="255" y="4"/>
                  <a:pt x="255" y="4"/>
                </a:cubicBezTo>
                <a:cubicBezTo>
                  <a:pt x="256" y="1"/>
                  <a:pt x="260" y="0"/>
                  <a:pt x="263" y="2"/>
                </a:cubicBezTo>
                <a:cubicBezTo>
                  <a:pt x="266" y="3"/>
                  <a:pt x="268" y="6"/>
                  <a:pt x="267" y="10"/>
                </a:cubicBezTo>
                <a:cubicBezTo>
                  <a:pt x="207" y="289"/>
                  <a:pt x="207" y="289"/>
                  <a:pt x="207" y="289"/>
                </a:cubicBezTo>
                <a:cubicBezTo>
                  <a:pt x="337" y="289"/>
                  <a:pt x="337" y="289"/>
                  <a:pt x="337" y="289"/>
                </a:cubicBezTo>
                <a:cubicBezTo>
                  <a:pt x="340" y="289"/>
                  <a:pt x="342" y="291"/>
                  <a:pt x="343" y="293"/>
                </a:cubicBezTo>
                <a:cubicBezTo>
                  <a:pt x="345" y="295"/>
                  <a:pt x="345" y="298"/>
                  <a:pt x="343" y="300"/>
                </a:cubicBezTo>
                <a:cubicBezTo>
                  <a:pt x="90" y="681"/>
                  <a:pt x="90" y="681"/>
                  <a:pt x="90" y="681"/>
                </a:cubicBezTo>
                <a:cubicBezTo>
                  <a:pt x="89" y="683"/>
                  <a:pt x="86" y="684"/>
                  <a:pt x="84" y="684"/>
                </a:cubicBezTo>
                <a:close/>
                <a:moveTo>
                  <a:pt x="20" y="382"/>
                </a:moveTo>
                <a:cubicBezTo>
                  <a:pt x="146" y="382"/>
                  <a:pt x="146" y="382"/>
                  <a:pt x="146" y="382"/>
                </a:cubicBezTo>
                <a:cubicBezTo>
                  <a:pt x="148" y="382"/>
                  <a:pt x="150" y="383"/>
                  <a:pt x="151" y="384"/>
                </a:cubicBezTo>
                <a:cubicBezTo>
                  <a:pt x="153" y="386"/>
                  <a:pt x="153" y="388"/>
                  <a:pt x="153" y="390"/>
                </a:cubicBezTo>
                <a:cubicBezTo>
                  <a:pt x="99" y="642"/>
                  <a:pt x="99" y="642"/>
                  <a:pt x="99" y="642"/>
                </a:cubicBezTo>
                <a:cubicBezTo>
                  <a:pt x="324" y="303"/>
                  <a:pt x="324" y="303"/>
                  <a:pt x="324" y="303"/>
                </a:cubicBezTo>
                <a:cubicBezTo>
                  <a:pt x="199" y="303"/>
                  <a:pt x="199" y="303"/>
                  <a:pt x="199" y="303"/>
                </a:cubicBezTo>
                <a:cubicBezTo>
                  <a:pt x="196" y="303"/>
                  <a:pt x="194" y="302"/>
                  <a:pt x="193" y="301"/>
                </a:cubicBezTo>
                <a:cubicBezTo>
                  <a:pt x="192" y="299"/>
                  <a:pt x="191" y="297"/>
                  <a:pt x="192" y="295"/>
                </a:cubicBezTo>
                <a:cubicBezTo>
                  <a:pt x="246" y="43"/>
                  <a:pt x="246" y="43"/>
                  <a:pt x="246" y="43"/>
                </a:cubicBezTo>
                <a:lnTo>
                  <a:pt x="20" y="38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7" name="Oval 52"/>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6" name="Freeform 119"/>
          <p:cNvSpPr>
            <a:spLocks noEditPoints="1"/>
          </p:cNvSpPr>
          <p:nvPr/>
        </p:nvSpPr>
        <p:spPr bwMode="auto">
          <a:xfrm>
            <a:off x="3208762" y="4807933"/>
            <a:ext cx="699632" cy="714965"/>
          </a:xfrm>
          <a:custGeom>
            <a:avLst/>
            <a:gdLst>
              <a:gd name="T0" fmla="*/ 501 w 678"/>
              <a:gd name="T1" fmla="*/ 691 h 691"/>
              <a:gd name="T2" fmla="*/ 496 w 678"/>
              <a:gd name="T3" fmla="*/ 688 h 691"/>
              <a:gd name="T4" fmla="*/ 388 w 678"/>
              <a:gd name="T5" fmla="*/ 579 h 691"/>
              <a:gd name="T6" fmla="*/ 91 w 678"/>
              <a:gd name="T7" fmla="*/ 507 h 691"/>
              <a:gd name="T8" fmla="*/ 6 w 678"/>
              <a:gd name="T9" fmla="*/ 277 h 691"/>
              <a:gd name="T10" fmla="*/ 8 w 678"/>
              <a:gd name="T11" fmla="*/ 273 h 691"/>
              <a:gd name="T12" fmla="*/ 30 w 678"/>
              <a:gd name="T13" fmla="*/ 251 h 691"/>
              <a:gd name="T14" fmla="*/ 40 w 678"/>
              <a:gd name="T15" fmla="*/ 251 h 691"/>
              <a:gd name="T16" fmla="*/ 143 w 678"/>
              <a:gd name="T17" fmla="*/ 353 h 691"/>
              <a:gd name="T18" fmla="*/ 309 w 678"/>
              <a:gd name="T19" fmla="*/ 309 h 691"/>
              <a:gd name="T20" fmla="*/ 353 w 678"/>
              <a:gd name="T21" fmla="*/ 143 h 691"/>
              <a:gd name="T22" fmla="*/ 251 w 678"/>
              <a:gd name="T23" fmla="*/ 40 h 691"/>
              <a:gd name="T24" fmla="*/ 249 w 678"/>
              <a:gd name="T25" fmla="*/ 35 h 691"/>
              <a:gd name="T26" fmla="*/ 251 w 678"/>
              <a:gd name="T27" fmla="*/ 30 h 691"/>
              <a:gd name="T28" fmla="*/ 273 w 678"/>
              <a:gd name="T29" fmla="*/ 8 h 691"/>
              <a:gd name="T30" fmla="*/ 277 w 678"/>
              <a:gd name="T31" fmla="*/ 6 h 691"/>
              <a:gd name="T32" fmla="*/ 507 w 678"/>
              <a:gd name="T33" fmla="*/ 91 h 691"/>
              <a:gd name="T34" fmla="*/ 579 w 678"/>
              <a:gd name="T35" fmla="*/ 388 h 691"/>
              <a:gd name="T36" fmla="*/ 675 w 678"/>
              <a:gd name="T37" fmla="*/ 484 h 691"/>
              <a:gd name="T38" fmla="*/ 675 w 678"/>
              <a:gd name="T39" fmla="*/ 494 h 691"/>
              <a:gd name="T40" fmla="*/ 665 w 678"/>
              <a:gd name="T41" fmla="*/ 494 h 691"/>
              <a:gd name="T42" fmla="*/ 566 w 678"/>
              <a:gd name="T43" fmla="*/ 394 h 691"/>
              <a:gd name="T44" fmla="*/ 565 w 678"/>
              <a:gd name="T45" fmla="*/ 387 h 691"/>
              <a:gd name="T46" fmla="*/ 497 w 678"/>
              <a:gd name="T47" fmla="*/ 101 h 691"/>
              <a:gd name="T48" fmla="*/ 281 w 678"/>
              <a:gd name="T49" fmla="*/ 20 h 691"/>
              <a:gd name="T50" fmla="*/ 266 w 678"/>
              <a:gd name="T51" fmla="*/ 35 h 691"/>
              <a:gd name="T52" fmla="*/ 366 w 678"/>
              <a:gd name="T53" fmla="*/ 136 h 691"/>
              <a:gd name="T54" fmla="*/ 368 w 678"/>
              <a:gd name="T55" fmla="*/ 143 h 691"/>
              <a:gd name="T56" fmla="*/ 321 w 678"/>
              <a:gd name="T57" fmla="*/ 316 h 691"/>
              <a:gd name="T58" fmla="*/ 316 w 678"/>
              <a:gd name="T59" fmla="*/ 321 h 691"/>
              <a:gd name="T60" fmla="*/ 143 w 678"/>
              <a:gd name="T61" fmla="*/ 368 h 691"/>
              <a:gd name="T62" fmla="*/ 136 w 678"/>
              <a:gd name="T63" fmla="*/ 366 h 691"/>
              <a:gd name="T64" fmla="*/ 35 w 678"/>
              <a:gd name="T65" fmla="*/ 266 h 691"/>
              <a:gd name="T66" fmla="*/ 20 w 678"/>
              <a:gd name="T67" fmla="*/ 281 h 691"/>
              <a:gd name="T68" fmla="*/ 101 w 678"/>
              <a:gd name="T69" fmla="*/ 497 h 691"/>
              <a:gd name="T70" fmla="*/ 387 w 678"/>
              <a:gd name="T71" fmla="*/ 565 h 691"/>
              <a:gd name="T72" fmla="*/ 394 w 678"/>
              <a:gd name="T73" fmla="*/ 566 h 691"/>
              <a:gd name="T74" fmla="*/ 506 w 678"/>
              <a:gd name="T75" fmla="*/ 679 h 691"/>
              <a:gd name="T76" fmla="*/ 506 w 678"/>
              <a:gd name="T77" fmla="*/ 688 h 691"/>
              <a:gd name="T78" fmla="*/ 501 w 678"/>
              <a:gd name="T79" fmla="*/ 691 h 691"/>
              <a:gd name="T80" fmla="*/ 156 w 678"/>
              <a:gd name="T81" fmla="*/ 313 h 691"/>
              <a:gd name="T82" fmla="*/ 151 w 678"/>
              <a:gd name="T83" fmla="*/ 311 h 691"/>
              <a:gd name="T84" fmla="*/ 64 w 678"/>
              <a:gd name="T85" fmla="*/ 224 h 691"/>
              <a:gd name="T86" fmla="*/ 62 w 678"/>
              <a:gd name="T87" fmla="*/ 217 h 691"/>
              <a:gd name="T88" fmla="*/ 94 w 678"/>
              <a:gd name="T89" fmla="*/ 99 h 691"/>
              <a:gd name="T90" fmla="*/ 99 w 678"/>
              <a:gd name="T91" fmla="*/ 94 h 691"/>
              <a:gd name="T92" fmla="*/ 217 w 678"/>
              <a:gd name="T93" fmla="*/ 62 h 691"/>
              <a:gd name="T94" fmla="*/ 224 w 678"/>
              <a:gd name="T95" fmla="*/ 64 h 691"/>
              <a:gd name="T96" fmla="*/ 311 w 678"/>
              <a:gd name="T97" fmla="*/ 151 h 691"/>
              <a:gd name="T98" fmla="*/ 313 w 678"/>
              <a:gd name="T99" fmla="*/ 157 h 691"/>
              <a:gd name="T100" fmla="*/ 281 w 678"/>
              <a:gd name="T101" fmla="*/ 276 h 691"/>
              <a:gd name="T102" fmla="*/ 276 w 678"/>
              <a:gd name="T103" fmla="*/ 281 h 691"/>
              <a:gd name="T104" fmla="*/ 157 w 678"/>
              <a:gd name="T105" fmla="*/ 313 h 691"/>
              <a:gd name="T106" fmla="*/ 156 w 678"/>
              <a:gd name="T107" fmla="*/ 313 h 691"/>
              <a:gd name="T108" fmla="*/ 77 w 678"/>
              <a:gd name="T109" fmla="*/ 217 h 691"/>
              <a:gd name="T110" fmla="*/ 158 w 678"/>
              <a:gd name="T111" fmla="*/ 298 h 691"/>
              <a:gd name="T112" fmla="*/ 268 w 678"/>
              <a:gd name="T113" fmla="*/ 268 h 691"/>
              <a:gd name="T114" fmla="*/ 298 w 678"/>
              <a:gd name="T115" fmla="*/ 158 h 691"/>
              <a:gd name="T116" fmla="*/ 217 w 678"/>
              <a:gd name="T117" fmla="*/ 76 h 691"/>
              <a:gd name="T118" fmla="*/ 106 w 678"/>
              <a:gd name="T119" fmla="*/ 106 h 691"/>
              <a:gd name="T120" fmla="*/ 77 w 678"/>
              <a:gd name="T121" fmla="*/ 21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8" h="691">
                <a:moveTo>
                  <a:pt x="501" y="691"/>
                </a:moveTo>
                <a:cubicBezTo>
                  <a:pt x="500" y="691"/>
                  <a:pt x="498" y="690"/>
                  <a:pt x="496" y="688"/>
                </a:cubicBezTo>
                <a:cubicBezTo>
                  <a:pt x="388" y="579"/>
                  <a:pt x="388" y="579"/>
                  <a:pt x="388" y="579"/>
                </a:cubicBezTo>
                <a:cubicBezTo>
                  <a:pt x="283" y="612"/>
                  <a:pt x="170" y="585"/>
                  <a:pt x="91" y="507"/>
                </a:cubicBezTo>
                <a:cubicBezTo>
                  <a:pt x="31" y="446"/>
                  <a:pt x="0" y="363"/>
                  <a:pt x="6" y="277"/>
                </a:cubicBezTo>
                <a:cubicBezTo>
                  <a:pt x="6" y="276"/>
                  <a:pt x="7" y="274"/>
                  <a:pt x="8" y="273"/>
                </a:cubicBezTo>
                <a:cubicBezTo>
                  <a:pt x="30" y="251"/>
                  <a:pt x="30" y="251"/>
                  <a:pt x="30" y="251"/>
                </a:cubicBezTo>
                <a:cubicBezTo>
                  <a:pt x="33" y="248"/>
                  <a:pt x="38" y="248"/>
                  <a:pt x="40" y="251"/>
                </a:cubicBezTo>
                <a:cubicBezTo>
                  <a:pt x="143" y="353"/>
                  <a:pt x="143" y="353"/>
                  <a:pt x="143" y="353"/>
                </a:cubicBezTo>
                <a:cubicBezTo>
                  <a:pt x="309" y="309"/>
                  <a:pt x="309" y="309"/>
                  <a:pt x="309" y="309"/>
                </a:cubicBezTo>
                <a:cubicBezTo>
                  <a:pt x="353" y="143"/>
                  <a:pt x="353" y="143"/>
                  <a:pt x="353" y="143"/>
                </a:cubicBezTo>
                <a:cubicBezTo>
                  <a:pt x="251" y="40"/>
                  <a:pt x="251" y="40"/>
                  <a:pt x="251" y="40"/>
                </a:cubicBezTo>
                <a:cubicBezTo>
                  <a:pt x="250" y="39"/>
                  <a:pt x="249" y="37"/>
                  <a:pt x="249" y="35"/>
                </a:cubicBezTo>
                <a:cubicBezTo>
                  <a:pt x="249" y="33"/>
                  <a:pt x="250" y="32"/>
                  <a:pt x="251" y="30"/>
                </a:cubicBezTo>
                <a:cubicBezTo>
                  <a:pt x="273" y="8"/>
                  <a:pt x="273" y="8"/>
                  <a:pt x="273" y="8"/>
                </a:cubicBezTo>
                <a:cubicBezTo>
                  <a:pt x="274" y="7"/>
                  <a:pt x="276" y="6"/>
                  <a:pt x="277" y="6"/>
                </a:cubicBezTo>
                <a:cubicBezTo>
                  <a:pt x="363" y="0"/>
                  <a:pt x="446" y="31"/>
                  <a:pt x="507" y="91"/>
                </a:cubicBezTo>
                <a:cubicBezTo>
                  <a:pt x="585" y="169"/>
                  <a:pt x="613" y="283"/>
                  <a:pt x="579" y="388"/>
                </a:cubicBezTo>
                <a:cubicBezTo>
                  <a:pt x="675" y="484"/>
                  <a:pt x="675" y="484"/>
                  <a:pt x="675" y="484"/>
                </a:cubicBezTo>
                <a:cubicBezTo>
                  <a:pt x="678" y="486"/>
                  <a:pt x="678" y="491"/>
                  <a:pt x="675" y="494"/>
                </a:cubicBezTo>
                <a:cubicBezTo>
                  <a:pt x="673" y="496"/>
                  <a:pt x="668" y="496"/>
                  <a:pt x="665" y="494"/>
                </a:cubicBezTo>
                <a:cubicBezTo>
                  <a:pt x="566" y="394"/>
                  <a:pt x="566" y="394"/>
                  <a:pt x="566" y="394"/>
                </a:cubicBezTo>
                <a:cubicBezTo>
                  <a:pt x="565" y="393"/>
                  <a:pt x="564" y="390"/>
                  <a:pt x="565" y="387"/>
                </a:cubicBezTo>
                <a:cubicBezTo>
                  <a:pt x="598" y="286"/>
                  <a:pt x="572" y="177"/>
                  <a:pt x="497" y="101"/>
                </a:cubicBezTo>
                <a:cubicBezTo>
                  <a:pt x="440" y="44"/>
                  <a:pt x="361" y="15"/>
                  <a:pt x="281" y="20"/>
                </a:cubicBezTo>
                <a:cubicBezTo>
                  <a:pt x="266" y="35"/>
                  <a:pt x="266" y="35"/>
                  <a:pt x="266" y="35"/>
                </a:cubicBezTo>
                <a:cubicBezTo>
                  <a:pt x="366" y="136"/>
                  <a:pt x="366" y="136"/>
                  <a:pt x="366" y="136"/>
                </a:cubicBezTo>
                <a:cubicBezTo>
                  <a:pt x="368" y="138"/>
                  <a:pt x="369" y="140"/>
                  <a:pt x="368" y="143"/>
                </a:cubicBezTo>
                <a:cubicBezTo>
                  <a:pt x="321" y="316"/>
                  <a:pt x="321" y="316"/>
                  <a:pt x="321" y="316"/>
                </a:cubicBezTo>
                <a:cubicBezTo>
                  <a:pt x="321" y="319"/>
                  <a:pt x="319" y="321"/>
                  <a:pt x="316" y="321"/>
                </a:cubicBezTo>
                <a:cubicBezTo>
                  <a:pt x="143" y="368"/>
                  <a:pt x="143" y="368"/>
                  <a:pt x="143" y="368"/>
                </a:cubicBezTo>
                <a:cubicBezTo>
                  <a:pt x="140" y="369"/>
                  <a:pt x="138" y="368"/>
                  <a:pt x="136" y="366"/>
                </a:cubicBezTo>
                <a:cubicBezTo>
                  <a:pt x="35" y="266"/>
                  <a:pt x="35" y="266"/>
                  <a:pt x="35" y="266"/>
                </a:cubicBezTo>
                <a:cubicBezTo>
                  <a:pt x="20" y="281"/>
                  <a:pt x="20" y="281"/>
                  <a:pt x="20" y="281"/>
                </a:cubicBezTo>
                <a:cubicBezTo>
                  <a:pt x="15" y="361"/>
                  <a:pt x="44" y="440"/>
                  <a:pt x="101" y="497"/>
                </a:cubicBezTo>
                <a:cubicBezTo>
                  <a:pt x="177" y="572"/>
                  <a:pt x="286" y="598"/>
                  <a:pt x="387" y="565"/>
                </a:cubicBezTo>
                <a:cubicBezTo>
                  <a:pt x="390" y="564"/>
                  <a:pt x="393" y="565"/>
                  <a:pt x="394" y="566"/>
                </a:cubicBezTo>
                <a:cubicBezTo>
                  <a:pt x="506" y="679"/>
                  <a:pt x="506" y="679"/>
                  <a:pt x="506" y="679"/>
                </a:cubicBezTo>
                <a:cubicBezTo>
                  <a:pt x="509" y="681"/>
                  <a:pt x="509" y="686"/>
                  <a:pt x="506" y="688"/>
                </a:cubicBezTo>
                <a:cubicBezTo>
                  <a:pt x="505" y="690"/>
                  <a:pt x="503" y="691"/>
                  <a:pt x="501" y="691"/>
                </a:cubicBezTo>
                <a:close/>
                <a:moveTo>
                  <a:pt x="156" y="313"/>
                </a:moveTo>
                <a:cubicBezTo>
                  <a:pt x="154" y="313"/>
                  <a:pt x="152" y="312"/>
                  <a:pt x="151" y="311"/>
                </a:cubicBezTo>
                <a:cubicBezTo>
                  <a:pt x="64" y="224"/>
                  <a:pt x="64" y="224"/>
                  <a:pt x="64" y="224"/>
                </a:cubicBezTo>
                <a:cubicBezTo>
                  <a:pt x="62" y="222"/>
                  <a:pt x="61" y="220"/>
                  <a:pt x="62" y="217"/>
                </a:cubicBezTo>
                <a:cubicBezTo>
                  <a:pt x="94" y="99"/>
                  <a:pt x="94" y="99"/>
                  <a:pt x="94" y="99"/>
                </a:cubicBezTo>
                <a:cubicBezTo>
                  <a:pt x="94" y="96"/>
                  <a:pt x="96" y="94"/>
                  <a:pt x="99" y="94"/>
                </a:cubicBezTo>
                <a:cubicBezTo>
                  <a:pt x="217" y="62"/>
                  <a:pt x="217" y="62"/>
                  <a:pt x="217" y="62"/>
                </a:cubicBezTo>
                <a:cubicBezTo>
                  <a:pt x="220" y="61"/>
                  <a:pt x="222" y="62"/>
                  <a:pt x="224" y="64"/>
                </a:cubicBezTo>
                <a:cubicBezTo>
                  <a:pt x="311" y="151"/>
                  <a:pt x="311" y="151"/>
                  <a:pt x="311" y="151"/>
                </a:cubicBezTo>
                <a:cubicBezTo>
                  <a:pt x="313" y="152"/>
                  <a:pt x="313" y="155"/>
                  <a:pt x="313" y="157"/>
                </a:cubicBezTo>
                <a:cubicBezTo>
                  <a:pt x="281" y="276"/>
                  <a:pt x="281" y="276"/>
                  <a:pt x="281" y="276"/>
                </a:cubicBezTo>
                <a:cubicBezTo>
                  <a:pt x="280" y="278"/>
                  <a:pt x="278" y="280"/>
                  <a:pt x="276" y="281"/>
                </a:cubicBezTo>
                <a:cubicBezTo>
                  <a:pt x="157" y="313"/>
                  <a:pt x="157" y="313"/>
                  <a:pt x="157" y="313"/>
                </a:cubicBezTo>
                <a:cubicBezTo>
                  <a:pt x="157" y="313"/>
                  <a:pt x="156" y="313"/>
                  <a:pt x="156" y="313"/>
                </a:cubicBezTo>
                <a:close/>
                <a:moveTo>
                  <a:pt x="77" y="217"/>
                </a:moveTo>
                <a:cubicBezTo>
                  <a:pt x="158" y="298"/>
                  <a:pt x="158" y="298"/>
                  <a:pt x="158" y="298"/>
                </a:cubicBezTo>
                <a:cubicBezTo>
                  <a:pt x="268" y="268"/>
                  <a:pt x="268" y="268"/>
                  <a:pt x="268" y="268"/>
                </a:cubicBezTo>
                <a:cubicBezTo>
                  <a:pt x="298" y="158"/>
                  <a:pt x="298" y="158"/>
                  <a:pt x="298" y="158"/>
                </a:cubicBezTo>
                <a:cubicBezTo>
                  <a:pt x="217" y="76"/>
                  <a:pt x="217" y="76"/>
                  <a:pt x="217" y="76"/>
                </a:cubicBezTo>
                <a:cubicBezTo>
                  <a:pt x="106" y="106"/>
                  <a:pt x="106" y="106"/>
                  <a:pt x="106" y="106"/>
                </a:cubicBezTo>
                <a:lnTo>
                  <a:pt x="77" y="2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8" name="Oval 53"/>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7" name="Freeform 120"/>
          <p:cNvSpPr>
            <a:spLocks/>
          </p:cNvSpPr>
          <p:nvPr/>
        </p:nvSpPr>
        <p:spPr bwMode="auto">
          <a:xfrm>
            <a:off x="1459926" y="4863374"/>
            <a:ext cx="751135" cy="609857"/>
          </a:xfrm>
          <a:custGeom>
            <a:avLst/>
            <a:gdLst>
              <a:gd name="T0" fmla="*/ 618 w 727"/>
              <a:gd name="T1" fmla="*/ 590 h 590"/>
              <a:gd name="T2" fmla="*/ 613 w 727"/>
              <a:gd name="T3" fmla="*/ 588 h 590"/>
              <a:gd name="T4" fmla="*/ 480 w 727"/>
              <a:gd name="T5" fmla="*/ 456 h 590"/>
              <a:gd name="T6" fmla="*/ 399 w 727"/>
              <a:gd name="T7" fmla="*/ 374 h 590"/>
              <a:gd name="T8" fmla="*/ 326 w 727"/>
              <a:gd name="T9" fmla="*/ 342 h 590"/>
              <a:gd name="T10" fmla="*/ 242 w 727"/>
              <a:gd name="T11" fmla="*/ 376 h 590"/>
              <a:gd name="T12" fmla="*/ 224 w 727"/>
              <a:gd name="T13" fmla="*/ 417 h 590"/>
              <a:gd name="T14" fmla="*/ 207 w 727"/>
              <a:gd name="T15" fmla="*/ 455 h 590"/>
              <a:gd name="T16" fmla="*/ 162 w 727"/>
              <a:gd name="T17" fmla="*/ 500 h 590"/>
              <a:gd name="T18" fmla="*/ 154 w 727"/>
              <a:gd name="T19" fmla="*/ 508 h 590"/>
              <a:gd name="T20" fmla="*/ 137 w 727"/>
              <a:gd name="T21" fmla="*/ 515 h 590"/>
              <a:gd name="T22" fmla="*/ 7 w 727"/>
              <a:gd name="T23" fmla="*/ 396 h 590"/>
              <a:gd name="T24" fmla="*/ 12 w 727"/>
              <a:gd name="T25" fmla="*/ 365 h 590"/>
              <a:gd name="T26" fmla="*/ 64 w 727"/>
              <a:gd name="T27" fmla="*/ 313 h 590"/>
              <a:gd name="T28" fmla="*/ 109 w 727"/>
              <a:gd name="T29" fmla="*/ 291 h 590"/>
              <a:gd name="T30" fmla="*/ 139 w 727"/>
              <a:gd name="T31" fmla="*/ 279 h 590"/>
              <a:gd name="T32" fmla="*/ 156 w 727"/>
              <a:gd name="T33" fmla="*/ 240 h 590"/>
              <a:gd name="T34" fmla="*/ 156 w 727"/>
              <a:gd name="T35" fmla="*/ 239 h 590"/>
              <a:gd name="T36" fmla="*/ 194 w 727"/>
              <a:gd name="T37" fmla="*/ 159 h 590"/>
              <a:gd name="T38" fmla="*/ 529 w 727"/>
              <a:gd name="T39" fmla="*/ 0 h 590"/>
              <a:gd name="T40" fmla="*/ 670 w 727"/>
              <a:gd name="T41" fmla="*/ 15 h 590"/>
              <a:gd name="T42" fmla="*/ 684 w 727"/>
              <a:gd name="T43" fmla="*/ 24 h 590"/>
              <a:gd name="T44" fmla="*/ 686 w 727"/>
              <a:gd name="T45" fmla="*/ 40 h 590"/>
              <a:gd name="T46" fmla="*/ 679 w 727"/>
              <a:gd name="T47" fmla="*/ 71 h 590"/>
              <a:gd name="T48" fmla="*/ 655 w 727"/>
              <a:gd name="T49" fmla="*/ 86 h 590"/>
              <a:gd name="T50" fmla="*/ 477 w 727"/>
              <a:gd name="T51" fmla="*/ 148 h 590"/>
              <a:gd name="T52" fmla="*/ 482 w 727"/>
              <a:gd name="T53" fmla="*/ 207 h 590"/>
              <a:gd name="T54" fmla="*/ 523 w 727"/>
              <a:gd name="T55" fmla="*/ 267 h 590"/>
              <a:gd name="T56" fmla="*/ 724 w 727"/>
              <a:gd name="T57" fmla="*/ 467 h 590"/>
              <a:gd name="T58" fmla="*/ 724 w 727"/>
              <a:gd name="T59" fmla="*/ 477 h 590"/>
              <a:gd name="T60" fmla="*/ 714 w 727"/>
              <a:gd name="T61" fmla="*/ 477 h 590"/>
              <a:gd name="T62" fmla="*/ 514 w 727"/>
              <a:gd name="T63" fmla="*/ 277 h 590"/>
              <a:gd name="T64" fmla="*/ 465 w 727"/>
              <a:gd name="T65" fmla="*/ 140 h 590"/>
              <a:gd name="T66" fmla="*/ 658 w 727"/>
              <a:gd name="T67" fmla="*/ 72 h 590"/>
              <a:gd name="T68" fmla="*/ 666 w 727"/>
              <a:gd name="T69" fmla="*/ 67 h 590"/>
              <a:gd name="T70" fmla="*/ 673 w 727"/>
              <a:gd name="T71" fmla="*/ 37 h 590"/>
              <a:gd name="T72" fmla="*/ 672 w 727"/>
              <a:gd name="T73" fmla="*/ 31 h 590"/>
              <a:gd name="T74" fmla="*/ 667 w 727"/>
              <a:gd name="T75" fmla="*/ 28 h 590"/>
              <a:gd name="T76" fmla="*/ 529 w 727"/>
              <a:gd name="T77" fmla="*/ 14 h 590"/>
              <a:gd name="T78" fmla="*/ 204 w 727"/>
              <a:gd name="T79" fmla="*/ 168 h 590"/>
              <a:gd name="T80" fmla="*/ 169 w 727"/>
              <a:gd name="T81" fmla="*/ 243 h 590"/>
              <a:gd name="T82" fmla="*/ 169 w 727"/>
              <a:gd name="T83" fmla="*/ 244 h 590"/>
              <a:gd name="T84" fmla="*/ 148 w 727"/>
              <a:gd name="T85" fmla="*/ 290 h 590"/>
              <a:gd name="T86" fmla="*/ 112 w 727"/>
              <a:gd name="T87" fmla="*/ 305 h 590"/>
              <a:gd name="T88" fmla="*/ 73 w 727"/>
              <a:gd name="T89" fmla="*/ 323 h 590"/>
              <a:gd name="T90" fmla="*/ 21 w 727"/>
              <a:gd name="T91" fmla="*/ 375 h 590"/>
              <a:gd name="T92" fmla="*/ 20 w 727"/>
              <a:gd name="T93" fmla="*/ 391 h 590"/>
              <a:gd name="T94" fmla="*/ 75 w 727"/>
              <a:gd name="T95" fmla="*/ 456 h 590"/>
              <a:gd name="T96" fmla="*/ 137 w 727"/>
              <a:gd name="T97" fmla="*/ 501 h 590"/>
              <a:gd name="T98" fmla="*/ 144 w 727"/>
              <a:gd name="T99" fmla="*/ 498 h 590"/>
              <a:gd name="T100" fmla="*/ 152 w 727"/>
              <a:gd name="T101" fmla="*/ 491 h 590"/>
              <a:gd name="T102" fmla="*/ 197 w 727"/>
              <a:gd name="T103" fmla="*/ 445 h 590"/>
              <a:gd name="T104" fmla="*/ 210 w 727"/>
              <a:gd name="T105" fmla="*/ 414 h 590"/>
              <a:gd name="T106" fmla="*/ 232 w 727"/>
              <a:gd name="T107" fmla="*/ 366 h 590"/>
              <a:gd name="T108" fmla="*/ 326 w 727"/>
              <a:gd name="T109" fmla="*/ 328 h 590"/>
              <a:gd name="T110" fmla="*/ 409 w 727"/>
              <a:gd name="T111" fmla="*/ 365 h 590"/>
              <a:gd name="T112" fmla="*/ 490 w 727"/>
              <a:gd name="T113" fmla="*/ 446 h 590"/>
              <a:gd name="T114" fmla="*/ 623 w 727"/>
              <a:gd name="T115" fmla="*/ 578 h 590"/>
              <a:gd name="T116" fmla="*/ 623 w 727"/>
              <a:gd name="T117" fmla="*/ 588 h 590"/>
              <a:gd name="T118" fmla="*/ 618 w 727"/>
              <a:gd name="T11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27" h="590">
                <a:moveTo>
                  <a:pt x="618" y="590"/>
                </a:moveTo>
                <a:cubicBezTo>
                  <a:pt x="616" y="590"/>
                  <a:pt x="614" y="590"/>
                  <a:pt x="613" y="588"/>
                </a:cubicBezTo>
                <a:cubicBezTo>
                  <a:pt x="480" y="456"/>
                  <a:pt x="480" y="456"/>
                  <a:pt x="480" y="456"/>
                </a:cubicBezTo>
                <a:cubicBezTo>
                  <a:pt x="440" y="415"/>
                  <a:pt x="408" y="384"/>
                  <a:pt x="399" y="374"/>
                </a:cubicBezTo>
                <a:cubicBezTo>
                  <a:pt x="378" y="353"/>
                  <a:pt x="353" y="342"/>
                  <a:pt x="326" y="342"/>
                </a:cubicBezTo>
                <a:cubicBezTo>
                  <a:pt x="289" y="342"/>
                  <a:pt x="255" y="362"/>
                  <a:pt x="242" y="376"/>
                </a:cubicBezTo>
                <a:cubicBezTo>
                  <a:pt x="230" y="388"/>
                  <a:pt x="227" y="402"/>
                  <a:pt x="224" y="417"/>
                </a:cubicBezTo>
                <a:cubicBezTo>
                  <a:pt x="221" y="430"/>
                  <a:pt x="218" y="444"/>
                  <a:pt x="207" y="455"/>
                </a:cubicBezTo>
                <a:cubicBezTo>
                  <a:pt x="199" y="462"/>
                  <a:pt x="176" y="486"/>
                  <a:pt x="162" y="500"/>
                </a:cubicBezTo>
                <a:cubicBezTo>
                  <a:pt x="154" y="508"/>
                  <a:pt x="154" y="508"/>
                  <a:pt x="154" y="508"/>
                </a:cubicBezTo>
                <a:cubicBezTo>
                  <a:pt x="150" y="512"/>
                  <a:pt x="144" y="515"/>
                  <a:pt x="137" y="515"/>
                </a:cubicBezTo>
                <a:cubicBezTo>
                  <a:pt x="104" y="515"/>
                  <a:pt x="19" y="425"/>
                  <a:pt x="7" y="396"/>
                </a:cubicBezTo>
                <a:cubicBezTo>
                  <a:pt x="0" y="379"/>
                  <a:pt x="8" y="368"/>
                  <a:pt x="12" y="365"/>
                </a:cubicBezTo>
                <a:cubicBezTo>
                  <a:pt x="64" y="313"/>
                  <a:pt x="64" y="313"/>
                  <a:pt x="64" y="313"/>
                </a:cubicBezTo>
                <a:cubicBezTo>
                  <a:pt x="77" y="299"/>
                  <a:pt x="95" y="295"/>
                  <a:pt x="109" y="291"/>
                </a:cubicBezTo>
                <a:cubicBezTo>
                  <a:pt x="121" y="289"/>
                  <a:pt x="131" y="286"/>
                  <a:pt x="139" y="279"/>
                </a:cubicBezTo>
                <a:cubicBezTo>
                  <a:pt x="145" y="273"/>
                  <a:pt x="151" y="256"/>
                  <a:pt x="156" y="240"/>
                </a:cubicBezTo>
                <a:cubicBezTo>
                  <a:pt x="156" y="239"/>
                  <a:pt x="156" y="239"/>
                  <a:pt x="156" y="239"/>
                </a:cubicBezTo>
                <a:cubicBezTo>
                  <a:pt x="164" y="213"/>
                  <a:pt x="173" y="183"/>
                  <a:pt x="194" y="159"/>
                </a:cubicBezTo>
                <a:cubicBezTo>
                  <a:pt x="262" y="80"/>
                  <a:pt x="355" y="0"/>
                  <a:pt x="529" y="0"/>
                </a:cubicBezTo>
                <a:cubicBezTo>
                  <a:pt x="572" y="0"/>
                  <a:pt x="619" y="5"/>
                  <a:pt x="670" y="15"/>
                </a:cubicBezTo>
                <a:cubicBezTo>
                  <a:pt x="676" y="16"/>
                  <a:pt x="681" y="19"/>
                  <a:pt x="684" y="24"/>
                </a:cubicBezTo>
                <a:cubicBezTo>
                  <a:pt x="687" y="29"/>
                  <a:pt x="688" y="35"/>
                  <a:pt x="686" y="40"/>
                </a:cubicBezTo>
                <a:cubicBezTo>
                  <a:pt x="679" y="71"/>
                  <a:pt x="679" y="71"/>
                  <a:pt x="679" y="71"/>
                </a:cubicBezTo>
                <a:cubicBezTo>
                  <a:pt x="677" y="81"/>
                  <a:pt x="666" y="88"/>
                  <a:pt x="655" y="86"/>
                </a:cubicBezTo>
                <a:cubicBezTo>
                  <a:pt x="584" y="74"/>
                  <a:pt x="507" y="101"/>
                  <a:pt x="477" y="148"/>
                </a:cubicBezTo>
                <a:cubicBezTo>
                  <a:pt x="466" y="164"/>
                  <a:pt x="474" y="189"/>
                  <a:pt x="482" y="207"/>
                </a:cubicBezTo>
                <a:cubicBezTo>
                  <a:pt x="494" y="233"/>
                  <a:pt x="512" y="255"/>
                  <a:pt x="523" y="267"/>
                </a:cubicBezTo>
                <a:cubicBezTo>
                  <a:pt x="531" y="275"/>
                  <a:pt x="637" y="380"/>
                  <a:pt x="724" y="467"/>
                </a:cubicBezTo>
                <a:cubicBezTo>
                  <a:pt x="727" y="470"/>
                  <a:pt x="727" y="474"/>
                  <a:pt x="724" y="477"/>
                </a:cubicBezTo>
                <a:cubicBezTo>
                  <a:pt x="721" y="480"/>
                  <a:pt x="717" y="480"/>
                  <a:pt x="714" y="477"/>
                </a:cubicBezTo>
                <a:cubicBezTo>
                  <a:pt x="627" y="390"/>
                  <a:pt x="522" y="285"/>
                  <a:pt x="514" y="277"/>
                </a:cubicBezTo>
                <a:cubicBezTo>
                  <a:pt x="488" y="251"/>
                  <a:pt x="439" y="180"/>
                  <a:pt x="465" y="140"/>
                </a:cubicBezTo>
                <a:cubicBezTo>
                  <a:pt x="498" y="89"/>
                  <a:pt x="581" y="60"/>
                  <a:pt x="658" y="72"/>
                </a:cubicBezTo>
                <a:cubicBezTo>
                  <a:pt x="661" y="73"/>
                  <a:pt x="665" y="71"/>
                  <a:pt x="666" y="67"/>
                </a:cubicBezTo>
                <a:cubicBezTo>
                  <a:pt x="673" y="37"/>
                  <a:pt x="673" y="37"/>
                  <a:pt x="673" y="37"/>
                </a:cubicBezTo>
                <a:cubicBezTo>
                  <a:pt x="673" y="35"/>
                  <a:pt x="673" y="33"/>
                  <a:pt x="672" y="31"/>
                </a:cubicBezTo>
                <a:cubicBezTo>
                  <a:pt x="671" y="30"/>
                  <a:pt x="669" y="29"/>
                  <a:pt x="667" y="28"/>
                </a:cubicBezTo>
                <a:cubicBezTo>
                  <a:pt x="618" y="19"/>
                  <a:pt x="571" y="14"/>
                  <a:pt x="529" y="14"/>
                </a:cubicBezTo>
                <a:cubicBezTo>
                  <a:pt x="361" y="14"/>
                  <a:pt x="271" y="92"/>
                  <a:pt x="204" y="168"/>
                </a:cubicBezTo>
                <a:cubicBezTo>
                  <a:pt x="185" y="190"/>
                  <a:pt x="177" y="218"/>
                  <a:pt x="169" y="243"/>
                </a:cubicBezTo>
                <a:cubicBezTo>
                  <a:pt x="169" y="244"/>
                  <a:pt x="169" y="244"/>
                  <a:pt x="169" y="244"/>
                </a:cubicBezTo>
                <a:cubicBezTo>
                  <a:pt x="163" y="264"/>
                  <a:pt x="158" y="281"/>
                  <a:pt x="148" y="290"/>
                </a:cubicBezTo>
                <a:cubicBezTo>
                  <a:pt x="138" y="299"/>
                  <a:pt x="125" y="302"/>
                  <a:pt x="112" y="305"/>
                </a:cubicBezTo>
                <a:cubicBezTo>
                  <a:pt x="99" y="308"/>
                  <a:pt x="85" y="312"/>
                  <a:pt x="73" y="323"/>
                </a:cubicBezTo>
                <a:cubicBezTo>
                  <a:pt x="21" y="375"/>
                  <a:pt x="21" y="375"/>
                  <a:pt x="21" y="375"/>
                </a:cubicBezTo>
                <a:cubicBezTo>
                  <a:pt x="18" y="378"/>
                  <a:pt x="17" y="384"/>
                  <a:pt x="20" y="391"/>
                </a:cubicBezTo>
                <a:cubicBezTo>
                  <a:pt x="26" y="404"/>
                  <a:pt x="48" y="431"/>
                  <a:pt x="75" y="456"/>
                </a:cubicBezTo>
                <a:cubicBezTo>
                  <a:pt x="106" y="487"/>
                  <a:pt x="129" y="501"/>
                  <a:pt x="137" y="501"/>
                </a:cubicBezTo>
                <a:cubicBezTo>
                  <a:pt x="140" y="501"/>
                  <a:pt x="143" y="500"/>
                  <a:pt x="144" y="498"/>
                </a:cubicBezTo>
                <a:cubicBezTo>
                  <a:pt x="152" y="491"/>
                  <a:pt x="152" y="491"/>
                  <a:pt x="152" y="491"/>
                </a:cubicBezTo>
                <a:cubicBezTo>
                  <a:pt x="166" y="476"/>
                  <a:pt x="190" y="453"/>
                  <a:pt x="197" y="445"/>
                </a:cubicBezTo>
                <a:cubicBezTo>
                  <a:pt x="205" y="437"/>
                  <a:pt x="207" y="426"/>
                  <a:pt x="210" y="414"/>
                </a:cubicBezTo>
                <a:cubicBezTo>
                  <a:pt x="213" y="398"/>
                  <a:pt x="217" y="381"/>
                  <a:pt x="232" y="366"/>
                </a:cubicBezTo>
                <a:cubicBezTo>
                  <a:pt x="247" y="351"/>
                  <a:pt x="285" y="328"/>
                  <a:pt x="326" y="328"/>
                </a:cubicBezTo>
                <a:cubicBezTo>
                  <a:pt x="357" y="328"/>
                  <a:pt x="385" y="341"/>
                  <a:pt x="409" y="365"/>
                </a:cubicBezTo>
                <a:cubicBezTo>
                  <a:pt x="418" y="374"/>
                  <a:pt x="450" y="406"/>
                  <a:pt x="490" y="446"/>
                </a:cubicBezTo>
                <a:cubicBezTo>
                  <a:pt x="623" y="578"/>
                  <a:pt x="623" y="578"/>
                  <a:pt x="623" y="578"/>
                </a:cubicBezTo>
                <a:cubicBezTo>
                  <a:pt x="626" y="581"/>
                  <a:pt x="626" y="586"/>
                  <a:pt x="623" y="588"/>
                </a:cubicBezTo>
                <a:cubicBezTo>
                  <a:pt x="621" y="590"/>
                  <a:pt x="620" y="590"/>
                  <a:pt x="618" y="5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9" name="Oval 46"/>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8" name="Freeform 121"/>
          <p:cNvSpPr>
            <a:spLocks noEditPoints="1"/>
          </p:cNvSpPr>
          <p:nvPr/>
        </p:nvSpPr>
        <p:spPr bwMode="auto">
          <a:xfrm>
            <a:off x="6643400" y="4872615"/>
            <a:ext cx="726141" cy="591376"/>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8" name="Oval 45"/>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9" name="Freeform 122"/>
          <p:cNvSpPr>
            <a:spLocks noEditPoints="1"/>
          </p:cNvSpPr>
          <p:nvPr/>
        </p:nvSpPr>
        <p:spPr bwMode="auto">
          <a:xfrm>
            <a:off x="8408551" y="4872615"/>
            <a:ext cx="648917" cy="591376"/>
          </a:xfrm>
          <a:custGeom>
            <a:avLst/>
            <a:gdLst>
              <a:gd name="T0" fmla="*/ 61 w 629"/>
              <a:gd name="T1" fmla="*/ 546 h 572"/>
              <a:gd name="T2" fmla="*/ 5 w 629"/>
              <a:gd name="T3" fmla="*/ 460 h 572"/>
              <a:gd name="T4" fmla="*/ 130 w 629"/>
              <a:gd name="T5" fmla="*/ 354 h 572"/>
              <a:gd name="T6" fmla="*/ 104 w 629"/>
              <a:gd name="T7" fmla="*/ 168 h 572"/>
              <a:gd name="T8" fmla="*/ 19 w 629"/>
              <a:gd name="T9" fmla="*/ 89 h 572"/>
              <a:gd name="T10" fmla="*/ 66 w 629"/>
              <a:gd name="T11" fmla="*/ 42 h 572"/>
              <a:gd name="T12" fmla="*/ 145 w 629"/>
              <a:gd name="T13" fmla="*/ 127 h 572"/>
              <a:gd name="T14" fmla="*/ 288 w 629"/>
              <a:gd name="T15" fmla="*/ 211 h 572"/>
              <a:gd name="T16" fmla="*/ 331 w 629"/>
              <a:gd name="T17" fmla="*/ 185 h 572"/>
              <a:gd name="T18" fmla="*/ 251 w 629"/>
              <a:gd name="T19" fmla="*/ 43 h 572"/>
              <a:gd name="T20" fmla="*/ 234 w 629"/>
              <a:gd name="T21" fmla="*/ 16 h 572"/>
              <a:gd name="T22" fmla="*/ 534 w 629"/>
              <a:gd name="T23" fmla="*/ 140 h 572"/>
              <a:gd name="T24" fmla="*/ 569 w 629"/>
              <a:gd name="T25" fmla="*/ 179 h 572"/>
              <a:gd name="T26" fmla="*/ 621 w 629"/>
              <a:gd name="T27" fmla="*/ 249 h 572"/>
              <a:gd name="T28" fmla="*/ 522 w 629"/>
              <a:gd name="T29" fmla="*/ 318 h 572"/>
              <a:gd name="T30" fmla="*/ 476 w 629"/>
              <a:gd name="T31" fmla="*/ 227 h 572"/>
              <a:gd name="T32" fmla="*/ 362 w 629"/>
              <a:gd name="T33" fmla="*/ 285 h 572"/>
              <a:gd name="T34" fmla="*/ 368 w 629"/>
              <a:gd name="T35" fmla="*/ 303 h 572"/>
              <a:gd name="T36" fmla="*/ 532 w 629"/>
              <a:gd name="T37" fmla="*/ 499 h 572"/>
              <a:gd name="T38" fmla="*/ 432 w 629"/>
              <a:gd name="T39" fmla="*/ 555 h 572"/>
              <a:gd name="T40" fmla="*/ 280 w 629"/>
              <a:gd name="T41" fmla="*/ 387 h 572"/>
              <a:gd name="T42" fmla="*/ 198 w 629"/>
              <a:gd name="T43" fmla="*/ 461 h 572"/>
              <a:gd name="T44" fmla="*/ 98 w 629"/>
              <a:gd name="T45" fmla="*/ 572 h 572"/>
              <a:gd name="T46" fmla="*/ 104 w 629"/>
              <a:gd name="T47" fmla="*/ 557 h 572"/>
              <a:gd name="T48" fmla="*/ 222 w 629"/>
              <a:gd name="T49" fmla="*/ 421 h 572"/>
              <a:gd name="T50" fmla="*/ 282 w 629"/>
              <a:gd name="T51" fmla="*/ 367 h 572"/>
              <a:gd name="T52" fmla="*/ 306 w 629"/>
              <a:gd name="T53" fmla="*/ 409 h 572"/>
              <a:gd name="T54" fmla="*/ 466 w 629"/>
              <a:gd name="T55" fmla="*/ 545 h 572"/>
              <a:gd name="T56" fmla="*/ 386 w 629"/>
              <a:gd name="T57" fmla="*/ 329 h 572"/>
              <a:gd name="T58" fmla="*/ 339 w 629"/>
              <a:gd name="T59" fmla="*/ 295 h 572"/>
              <a:gd name="T60" fmla="*/ 351 w 629"/>
              <a:gd name="T61" fmla="*/ 270 h 572"/>
              <a:gd name="T62" fmla="*/ 351 w 629"/>
              <a:gd name="T63" fmla="*/ 259 h 572"/>
              <a:gd name="T64" fmla="*/ 497 w 629"/>
              <a:gd name="T65" fmla="*/ 267 h 572"/>
              <a:gd name="T66" fmla="*/ 542 w 629"/>
              <a:gd name="T67" fmla="*/ 308 h 572"/>
              <a:gd name="T68" fmla="*/ 578 w 629"/>
              <a:gd name="T69" fmla="*/ 196 h 572"/>
              <a:gd name="T70" fmla="*/ 526 w 629"/>
              <a:gd name="T71" fmla="*/ 182 h 572"/>
              <a:gd name="T72" fmla="*/ 479 w 629"/>
              <a:gd name="T73" fmla="*/ 90 h 572"/>
              <a:gd name="T74" fmla="*/ 241 w 629"/>
              <a:gd name="T75" fmla="*/ 29 h 572"/>
              <a:gd name="T76" fmla="*/ 336 w 629"/>
              <a:gd name="T77" fmla="*/ 65 h 572"/>
              <a:gd name="T78" fmla="*/ 323 w 629"/>
              <a:gd name="T79" fmla="*/ 213 h 572"/>
              <a:gd name="T80" fmla="*/ 300 w 629"/>
              <a:gd name="T81" fmla="*/ 220 h 572"/>
              <a:gd name="T82" fmla="*/ 258 w 629"/>
              <a:gd name="T83" fmla="*/ 250 h 572"/>
              <a:gd name="T84" fmla="*/ 133 w 629"/>
              <a:gd name="T85" fmla="*/ 132 h 572"/>
              <a:gd name="T86" fmla="*/ 34 w 629"/>
              <a:gd name="T87" fmla="*/ 85 h 572"/>
              <a:gd name="T88" fmla="*/ 113 w 629"/>
              <a:gd name="T89" fmla="*/ 157 h 572"/>
              <a:gd name="T90" fmla="*/ 224 w 629"/>
              <a:gd name="T91" fmla="*/ 280 h 572"/>
              <a:gd name="T92" fmla="*/ 100 w 629"/>
              <a:gd name="T93" fmla="*/ 408 h 572"/>
              <a:gd name="T94" fmla="*/ 16 w 629"/>
              <a:gd name="T95" fmla="*/ 481 h 572"/>
              <a:gd name="T96" fmla="*/ 93 w 629"/>
              <a:gd name="T97" fmla="*/ 55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 h="572">
                <a:moveTo>
                  <a:pt x="98" y="572"/>
                </a:moveTo>
                <a:cubicBezTo>
                  <a:pt x="93" y="572"/>
                  <a:pt x="87" y="571"/>
                  <a:pt x="83" y="568"/>
                </a:cubicBezTo>
                <a:cubicBezTo>
                  <a:pt x="82" y="566"/>
                  <a:pt x="73" y="557"/>
                  <a:pt x="61" y="546"/>
                </a:cubicBezTo>
                <a:cubicBezTo>
                  <a:pt x="59" y="543"/>
                  <a:pt x="59" y="543"/>
                  <a:pt x="59" y="543"/>
                </a:cubicBezTo>
                <a:cubicBezTo>
                  <a:pt x="59" y="543"/>
                  <a:pt x="9" y="494"/>
                  <a:pt x="6" y="490"/>
                </a:cubicBezTo>
                <a:cubicBezTo>
                  <a:pt x="0" y="484"/>
                  <a:pt x="0" y="466"/>
                  <a:pt x="5" y="460"/>
                </a:cubicBezTo>
                <a:cubicBezTo>
                  <a:pt x="7" y="459"/>
                  <a:pt x="8" y="457"/>
                  <a:pt x="17" y="452"/>
                </a:cubicBezTo>
                <a:cubicBezTo>
                  <a:pt x="34" y="441"/>
                  <a:pt x="70" y="418"/>
                  <a:pt x="90" y="398"/>
                </a:cubicBezTo>
                <a:cubicBezTo>
                  <a:pt x="102" y="385"/>
                  <a:pt x="116" y="370"/>
                  <a:pt x="130" y="354"/>
                </a:cubicBezTo>
                <a:cubicBezTo>
                  <a:pt x="145" y="337"/>
                  <a:pt x="161" y="319"/>
                  <a:pt x="177" y="303"/>
                </a:cubicBezTo>
                <a:cubicBezTo>
                  <a:pt x="185" y="295"/>
                  <a:pt x="196" y="285"/>
                  <a:pt x="209" y="274"/>
                </a:cubicBezTo>
                <a:cubicBezTo>
                  <a:pt x="104" y="168"/>
                  <a:pt x="104" y="168"/>
                  <a:pt x="104" y="168"/>
                </a:cubicBezTo>
                <a:cubicBezTo>
                  <a:pt x="70" y="157"/>
                  <a:pt x="70" y="157"/>
                  <a:pt x="70" y="157"/>
                </a:cubicBezTo>
                <a:cubicBezTo>
                  <a:pt x="69" y="157"/>
                  <a:pt x="67" y="156"/>
                  <a:pt x="66" y="155"/>
                </a:cubicBezTo>
                <a:cubicBezTo>
                  <a:pt x="19" y="89"/>
                  <a:pt x="19" y="89"/>
                  <a:pt x="19" y="89"/>
                </a:cubicBezTo>
                <a:cubicBezTo>
                  <a:pt x="17" y="86"/>
                  <a:pt x="17" y="82"/>
                  <a:pt x="20" y="80"/>
                </a:cubicBezTo>
                <a:cubicBezTo>
                  <a:pt x="57" y="42"/>
                  <a:pt x="57" y="42"/>
                  <a:pt x="57" y="42"/>
                </a:cubicBezTo>
                <a:cubicBezTo>
                  <a:pt x="59" y="40"/>
                  <a:pt x="63" y="40"/>
                  <a:pt x="66" y="42"/>
                </a:cubicBezTo>
                <a:cubicBezTo>
                  <a:pt x="132" y="89"/>
                  <a:pt x="132" y="89"/>
                  <a:pt x="132" y="89"/>
                </a:cubicBezTo>
                <a:cubicBezTo>
                  <a:pt x="133" y="90"/>
                  <a:pt x="134" y="91"/>
                  <a:pt x="135" y="93"/>
                </a:cubicBezTo>
                <a:cubicBezTo>
                  <a:pt x="145" y="127"/>
                  <a:pt x="145" y="127"/>
                  <a:pt x="145" y="127"/>
                </a:cubicBezTo>
                <a:cubicBezTo>
                  <a:pt x="254" y="235"/>
                  <a:pt x="254" y="235"/>
                  <a:pt x="254" y="235"/>
                </a:cubicBezTo>
                <a:cubicBezTo>
                  <a:pt x="267" y="225"/>
                  <a:pt x="276" y="219"/>
                  <a:pt x="282" y="215"/>
                </a:cubicBezTo>
                <a:cubicBezTo>
                  <a:pt x="285" y="213"/>
                  <a:pt x="287" y="212"/>
                  <a:pt x="288" y="211"/>
                </a:cubicBezTo>
                <a:cubicBezTo>
                  <a:pt x="294" y="206"/>
                  <a:pt x="301" y="205"/>
                  <a:pt x="308" y="208"/>
                </a:cubicBezTo>
                <a:cubicBezTo>
                  <a:pt x="313" y="203"/>
                  <a:pt x="313" y="203"/>
                  <a:pt x="313" y="203"/>
                </a:cubicBezTo>
                <a:cubicBezTo>
                  <a:pt x="331" y="185"/>
                  <a:pt x="331" y="185"/>
                  <a:pt x="331" y="185"/>
                </a:cubicBezTo>
                <a:cubicBezTo>
                  <a:pt x="338" y="178"/>
                  <a:pt x="352" y="162"/>
                  <a:pt x="354" y="141"/>
                </a:cubicBezTo>
                <a:cubicBezTo>
                  <a:pt x="357" y="119"/>
                  <a:pt x="348" y="97"/>
                  <a:pt x="326" y="75"/>
                </a:cubicBezTo>
                <a:cubicBezTo>
                  <a:pt x="296" y="45"/>
                  <a:pt x="258" y="43"/>
                  <a:pt x="251" y="43"/>
                </a:cubicBezTo>
                <a:cubicBezTo>
                  <a:pt x="248" y="43"/>
                  <a:pt x="246" y="43"/>
                  <a:pt x="245" y="43"/>
                </a:cubicBezTo>
                <a:cubicBezTo>
                  <a:pt x="237" y="45"/>
                  <a:pt x="229" y="40"/>
                  <a:pt x="227" y="32"/>
                </a:cubicBezTo>
                <a:cubicBezTo>
                  <a:pt x="225" y="25"/>
                  <a:pt x="228" y="19"/>
                  <a:pt x="234" y="16"/>
                </a:cubicBezTo>
                <a:cubicBezTo>
                  <a:pt x="252" y="6"/>
                  <a:pt x="280" y="0"/>
                  <a:pt x="309" y="0"/>
                </a:cubicBezTo>
                <a:cubicBezTo>
                  <a:pt x="355" y="0"/>
                  <a:pt x="423" y="14"/>
                  <a:pt x="489" y="80"/>
                </a:cubicBezTo>
                <a:cubicBezTo>
                  <a:pt x="519" y="110"/>
                  <a:pt x="532" y="127"/>
                  <a:pt x="534" y="140"/>
                </a:cubicBezTo>
                <a:cubicBezTo>
                  <a:pt x="535" y="146"/>
                  <a:pt x="535" y="152"/>
                  <a:pt x="534" y="157"/>
                </a:cubicBezTo>
                <a:cubicBezTo>
                  <a:pt x="533" y="164"/>
                  <a:pt x="533" y="169"/>
                  <a:pt x="536" y="172"/>
                </a:cubicBezTo>
                <a:cubicBezTo>
                  <a:pt x="543" y="179"/>
                  <a:pt x="553" y="181"/>
                  <a:pt x="569" y="179"/>
                </a:cubicBezTo>
                <a:cubicBezTo>
                  <a:pt x="576" y="178"/>
                  <a:pt x="583" y="181"/>
                  <a:pt x="588" y="186"/>
                </a:cubicBezTo>
                <a:cubicBezTo>
                  <a:pt x="621" y="219"/>
                  <a:pt x="621" y="219"/>
                  <a:pt x="621" y="219"/>
                </a:cubicBezTo>
                <a:cubicBezTo>
                  <a:pt x="629" y="227"/>
                  <a:pt x="629" y="240"/>
                  <a:pt x="621" y="249"/>
                </a:cubicBezTo>
                <a:cubicBezTo>
                  <a:pt x="552" y="318"/>
                  <a:pt x="552" y="318"/>
                  <a:pt x="552" y="318"/>
                </a:cubicBezTo>
                <a:cubicBezTo>
                  <a:pt x="548" y="322"/>
                  <a:pt x="543" y="324"/>
                  <a:pt x="537" y="324"/>
                </a:cubicBezTo>
                <a:cubicBezTo>
                  <a:pt x="531" y="324"/>
                  <a:pt x="526" y="322"/>
                  <a:pt x="522" y="318"/>
                </a:cubicBezTo>
                <a:cubicBezTo>
                  <a:pt x="489" y="285"/>
                  <a:pt x="489" y="285"/>
                  <a:pt x="489" y="285"/>
                </a:cubicBezTo>
                <a:cubicBezTo>
                  <a:pt x="484" y="280"/>
                  <a:pt x="482" y="273"/>
                  <a:pt x="484" y="265"/>
                </a:cubicBezTo>
                <a:cubicBezTo>
                  <a:pt x="487" y="247"/>
                  <a:pt x="485" y="235"/>
                  <a:pt x="476" y="227"/>
                </a:cubicBezTo>
                <a:cubicBezTo>
                  <a:pt x="463" y="214"/>
                  <a:pt x="454" y="210"/>
                  <a:pt x="439" y="212"/>
                </a:cubicBezTo>
                <a:cubicBezTo>
                  <a:pt x="424" y="214"/>
                  <a:pt x="398" y="233"/>
                  <a:pt x="365" y="265"/>
                </a:cubicBezTo>
                <a:cubicBezTo>
                  <a:pt x="369" y="272"/>
                  <a:pt x="368" y="279"/>
                  <a:pt x="362" y="285"/>
                </a:cubicBezTo>
                <a:cubicBezTo>
                  <a:pt x="362" y="286"/>
                  <a:pt x="362" y="286"/>
                  <a:pt x="361" y="287"/>
                </a:cubicBezTo>
                <a:cubicBezTo>
                  <a:pt x="360" y="289"/>
                  <a:pt x="358" y="292"/>
                  <a:pt x="354" y="298"/>
                </a:cubicBezTo>
                <a:cubicBezTo>
                  <a:pt x="359" y="300"/>
                  <a:pt x="363" y="302"/>
                  <a:pt x="368" y="303"/>
                </a:cubicBezTo>
                <a:cubicBezTo>
                  <a:pt x="377" y="306"/>
                  <a:pt x="386" y="309"/>
                  <a:pt x="396" y="319"/>
                </a:cubicBezTo>
                <a:cubicBezTo>
                  <a:pt x="532" y="455"/>
                  <a:pt x="532" y="455"/>
                  <a:pt x="532" y="455"/>
                </a:cubicBezTo>
                <a:cubicBezTo>
                  <a:pt x="544" y="467"/>
                  <a:pt x="544" y="487"/>
                  <a:pt x="532" y="499"/>
                </a:cubicBezTo>
                <a:cubicBezTo>
                  <a:pt x="476" y="555"/>
                  <a:pt x="476" y="555"/>
                  <a:pt x="476" y="555"/>
                </a:cubicBezTo>
                <a:cubicBezTo>
                  <a:pt x="470" y="561"/>
                  <a:pt x="463" y="564"/>
                  <a:pt x="454" y="564"/>
                </a:cubicBezTo>
                <a:cubicBezTo>
                  <a:pt x="446" y="564"/>
                  <a:pt x="438" y="561"/>
                  <a:pt x="432" y="555"/>
                </a:cubicBezTo>
                <a:cubicBezTo>
                  <a:pt x="296" y="419"/>
                  <a:pt x="296" y="419"/>
                  <a:pt x="296" y="419"/>
                </a:cubicBezTo>
                <a:cubicBezTo>
                  <a:pt x="287" y="409"/>
                  <a:pt x="284" y="399"/>
                  <a:pt x="281" y="391"/>
                </a:cubicBezTo>
                <a:cubicBezTo>
                  <a:pt x="280" y="389"/>
                  <a:pt x="280" y="388"/>
                  <a:pt x="280" y="387"/>
                </a:cubicBezTo>
                <a:cubicBezTo>
                  <a:pt x="276" y="390"/>
                  <a:pt x="273" y="394"/>
                  <a:pt x="270" y="396"/>
                </a:cubicBezTo>
                <a:cubicBezTo>
                  <a:pt x="254" y="412"/>
                  <a:pt x="243" y="422"/>
                  <a:pt x="231" y="431"/>
                </a:cubicBezTo>
                <a:cubicBezTo>
                  <a:pt x="221" y="440"/>
                  <a:pt x="211" y="448"/>
                  <a:pt x="198" y="461"/>
                </a:cubicBezTo>
                <a:cubicBezTo>
                  <a:pt x="178" y="481"/>
                  <a:pt x="142" y="530"/>
                  <a:pt x="125" y="553"/>
                </a:cubicBezTo>
                <a:cubicBezTo>
                  <a:pt x="116" y="565"/>
                  <a:pt x="114" y="567"/>
                  <a:pt x="113" y="568"/>
                </a:cubicBezTo>
                <a:cubicBezTo>
                  <a:pt x="110" y="571"/>
                  <a:pt x="103" y="572"/>
                  <a:pt x="98" y="572"/>
                </a:cubicBezTo>
                <a:close/>
                <a:moveTo>
                  <a:pt x="93" y="557"/>
                </a:moveTo>
                <a:cubicBezTo>
                  <a:pt x="93" y="558"/>
                  <a:pt x="95" y="558"/>
                  <a:pt x="98" y="558"/>
                </a:cubicBezTo>
                <a:cubicBezTo>
                  <a:pt x="101" y="558"/>
                  <a:pt x="103" y="558"/>
                  <a:pt x="104" y="557"/>
                </a:cubicBezTo>
                <a:cubicBezTo>
                  <a:pt x="105" y="556"/>
                  <a:pt x="109" y="550"/>
                  <a:pt x="113" y="545"/>
                </a:cubicBezTo>
                <a:cubicBezTo>
                  <a:pt x="131" y="521"/>
                  <a:pt x="168" y="471"/>
                  <a:pt x="188" y="451"/>
                </a:cubicBezTo>
                <a:cubicBezTo>
                  <a:pt x="201" y="438"/>
                  <a:pt x="212" y="429"/>
                  <a:pt x="222" y="421"/>
                </a:cubicBezTo>
                <a:cubicBezTo>
                  <a:pt x="233" y="411"/>
                  <a:pt x="245" y="402"/>
                  <a:pt x="261" y="386"/>
                </a:cubicBezTo>
                <a:cubicBezTo>
                  <a:pt x="265" y="382"/>
                  <a:pt x="270" y="376"/>
                  <a:pt x="276" y="369"/>
                </a:cubicBezTo>
                <a:cubicBezTo>
                  <a:pt x="278" y="368"/>
                  <a:pt x="280" y="367"/>
                  <a:pt x="282" y="367"/>
                </a:cubicBezTo>
                <a:cubicBezTo>
                  <a:pt x="285" y="367"/>
                  <a:pt x="287" y="369"/>
                  <a:pt x="288" y="371"/>
                </a:cubicBezTo>
                <a:cubicBezTo>
                  <a:pt x="291" y="376"/>
                  <a:pt x="293" y="381"/>
                  <a:pt x="294" y="387"/>
                </a:cubicBezTo>
                <a:cubicBezTo>
                  <a:pt x="297" y="395"/>
                  <a:pt x="299" y="401"/>
                  <a:pt x="306" y="409"/>
                </a:cubicBezTo>
                <a:cubicBezTo>
                  <a:pt x="442" y="545"/>
                  <a:pt x="442" y="545"/>
                  <a:pt x="442" y="545"/>
                </a:cubicBezTo>
                <a:cubicBezTo>
                  <a:pt x="445" y="548"/>
                  <a:pt x="450" y="550"/>
                  <a:pt x="454" y="550"/>
                </a:cubicBezTo>
                <a:cubicBezTo>
                  <a:pt x="459" y="550"/>
                  <a:pt x="463" y="548"/>
                  <a:pt x="466" y="545"/>
                </a:cubicBezTo>
                <a:cubicBezTo>
                  <a:pt x="522" y="489"/>
                  <a:pt x="522" y="489"/>
                  <a:pt x="522" y="489"/>
                </a:cubicBezTo>
                <a:cubicBezTo>
                  <a:pt x="529" y="482"/>
                  <a:pt x="529" y="471"/>
                  <a:pt x="522" y="465"/>
                </a:cubicBezTo>
                <a:cubicBezTo>
                  <a:pt x="386" y="329"/>
                  <a:pt x="386" y="329"/>
                  <a:pt x="386" y="329"/>
                </a:cubicBezTo>
                <a:cubicBezTo>
                  <a:pt x="379" y="322"/>
                  <a:pt x="372" y="319"/>
                  <a:pt x="364" y="317"/>
                </a:cubicBezTo>
                <a:cubicBezTo>
                  <a:pt x="357" y="314"/>
                  <a:pt x="348" y="312"/>
                  <a:pt x="340" y="305"/>
                </a:cubicBezTo>
                <a:cubicBezTo>
                  <a:pt x="337" y="302"/>
                  <a:pt x="337" y="298"/>
                  <a:pt x="339" y="295"/>
                </a:cubicBezTo>
                <a:cubicBezTo>
                  <a:pt x="345" y="287"/>
                  <a:pt x="348" y="283"/>
                  <a:pt x="349" y="280"/>
                </a:cubicBezTo>
                <a:cubicBezTo>
                  <a:pt x="350" y="279"/>
                  <a:pt x="351" y="278"/>
                  <a:pt x="352" y="276"/>
                </a:cubicBezTo>
                <a:cubicBezTo>
                  <a:pt x="354" y="274"/>
                  <a:pt x="354" y="272"/>
                  <a:pt x="351" y="270"/>
                </a:cubicBezTo>
                <a:cubicBezTo>
                  <a:pt x="351" y="269"/>
                  <a:pt x="351" y="269"/>
                  <a:pt x="351" y="269"/>
                </a:cubicBezTo>
                <a:cubicBezTo>
                  <a:pt x="351" y="269"/>
                  <a:pt x="351" y="269"/>
                  <a:pt x="351" y="269"/>
                </a:cubicBezTo>
                <a:cubicBezTo>
                  <a:pt x="348" y="266"/>
                  <a:pt x="348" y="262"/>
                  <a:pt x="351" y="259"/>
                </a:cubicBezTo>
                <a:cubicBezTo>
                  <a:pt x="377" y="233"/>
                  <a:pt x="414" y="201"/>
                  <a:pt x="437" y="198"/>
                </a:cubicBezTo>
                <a:cubicBezTo>
                  <a:pt x="460" y="196"/>
                  <a:pt x="473" y="204"/>
                  <a:pt x="486" y="217"/>
                </a:cubicBezTo>
                <a:cubicBezTo>
                  <a:pt x="498" y="228"/>
                  <a:pt x="502" y="245"/>
                  <a:pt x="497" y="267"/>
                </a:cubicBezTo>
                <a:cubicBezTo>
                  <a:pt x="497" y="269"/>
                  <a:pt x="497" y="273"/>
                  <a:pt x="499" y="275"/>
                </a:cubicBezTo>
                <a:cubicBezTo>
                  <a:pt x="532" y="308"/>
                  <a:pt x="532" y="308"/>
                  <a:pt x="532" y="308"/>
                </a:cubicBezTo>
                <a:cubicBezTo>
                  <a:pt x="535" y="310"/>
                  <a:pt x="539" y="310"/>
                  <a:pt x="542" y="308"/>
                </a:cubicBezTo>
                <a:cubicBezTo>
                  <a:pt x="611" y="239"/>
                  <a:pt x="611" y="239"/>
                  <a:pt x="611" y="239"/>
                </a:cubicBezTo>
                <a:cubicBezTo>
                  <a:pt x="614" y="236"/>
                  <a:pt x="614" y="232"/>
                  <a:pt x="611" y="229"/>
                </a:cubicBezTo>
                <a:cubicBezTo>
                  <a:pt x="578" y="196"/>
                  <a:pt x="578" y="196"/>
                  <a:pt x="578" y="196"/>
                </a:cubicBezTo>
                <a:cubicBezTo>
                  <a:pt x="576" y="194"/>
                  <a:pt x="573" y="193"/>
                  <a:pt x="570" y="193"/>
                </a:cubicBezTo>
                <a:cubicBezTo>
                  <a:pt x="566" y="194"/>
                  <a:pt x="563" y="194"/>
                  <a:pt x="559" y="194"/>
                </a:cubicBezTo>
                <a:cubicBezTo>
                  <a:pt x="545" y="194"/>
                  <a:pt x="534" y="190"/>
                  <a:pt x="526" y="182"/>
                </a:cubicBezTo>
                <a:cubicBezTo>
                  <a:pt x="518" y="174"/>
                  <a:pt x="519" y="164"/>
                  <a:pt x="520" y="155"/>
                </a:cubicBezTo>
                <a:cubicBezTo>
                  <a:pt x="521" y="151"/>
                  <a:pt x="521" y="146"/>
                  <a:pt x="520" y="142"/>
                </a:cubicBezTo>
                <a:cubicBezTo>
                  <a:pt x="518" y="129"/>
                  <a:pt x="490" y="101"/>
                  <a:pt x="479" y="90"/>
                </a:cubicBezTo>
                <a:cubicBezTo>
                  <a:pt x="417" y="27"/>
                  <a:pt x="352" y="14"/>
                  <a:pt x="309" y="14"/>
                </a:cubicBezTo>
                <a:cubicBezTo>
                  <a:pt x="278" y="14"/>
                  <a:pt x="253" y="21"/>
                  <a:pt x="240" y="28"/>
                </a:cubicBezTo>
                <a:cubicBezTo>
                  <a:pt x="240" y="28"/>
                  <a:pt x="240" y="29"/>
                  <a:pt x="241" y="29"/>
                </a:cubicBezTo>
                <a:cubicBezTo>
                  <a:pt x="241" y="30"/>
                  <a:pt x="241" y="30"/>
                  <a:pt x="242" y="30"/>
                </a:cubicBezTo>
                <a:cubicBezTo>
                  <a:pt x="244" y="29"/>
                  <a:pt x="247" y="29"/>
                  <a:pt x="251" y="29"/>
                </a:cubicBezTo>
                <a:cubicBezTo>
                  <a:pt x="259" y="29"/>
                  <a:pt x="302" y="31"/>
                  <a:pt x="336" y="65"/>
                </a:cubicBezTo>
                <a:cubicBezTo>
                  <a:pt x="361" y="90"/>
                  <a:pt x="372" y="116"/>
                  <a:pt x="368" y="143"/>
                </a:cubicBezTo>
                <a:cubicBezTo>
                  <a:pt x="365" y="168"/>
                  <a:pt x="350" y="186"/>
                  <a:pt x="341" y="195"/>
                </a:cubicBezTo>
                <a:cubicBezTo>
                  <a:pt x="323" y="213"/>
                  <a:pt x="323" y="213"/>
                  <a:pt x="323" y="213"/>
                </a:cubicBezTo>
                <a:cubicBezTo>
                  <a:pt x="313" y="222"/>
                  <a:pt x="313" y="222"/>
                  <a:pt x="313" y="222"/>
                </a:cubicBezTo>
                <a:cubicBezTo>
                  <a:pt x="310" y="224"/>
                  <a:pt x="306" y="224"/>
                  <a:pt x="303" y="222"/>
                </a:cubicBezTo>
                <a:cubicBezTo>
                  <a:pt x="302" y="221"/>
                  <a:pt x="301" y="220"/>
                  <a:pt x="300" y="220"/>
                </a:cubicBezTo>
                <a:cubicBezTo>
                  <a:pt x="299" y="220"/>
                  <a:pt x="298" y="220"/>
                  <a:pt x="297" y="222"/>
                </a:cubicBezTo>
                <a:cubicBezTo>
                  <a:pt x="296" y="223"/>
                  <a:pt x="293" y="224"/>
                  <a:pt x="290" y="227"/>
                </a:cubicBezTo>
                <a:cubicBezTo>
                  <a:pt x="283" y="231"/>
                  <a:pt x="273" y="238"/>
                  <a:pt x="258" y="250"/>
                </a:cubicBezTo>
                <a:cubicBezTo>
                  <a:pt x="255" y="252"/>
                  <a:pt x="251" y="252"/>
                  <a:pt x="249" y="249"/>
                </a:cubicBezTo>
                <a:cubicBezTo>
                  <a:pt x="134" y="135"/>
                  <a:pt x="134" y="135"/>
                  <a:pt x="134" y="135"/>
                </a:cubicBezTo>
                <a:cubicBezTo>
                  <a:pt x="134" y="134"/>
                  <a:pt x="133" y="133"/>
                  <a:pt x="133" y="132"/>
                </a:cubicBezTo>
                <a:cubicBezTo>
                  <a:pt x="122" y="99"/>
                  <a:pt x="122" y="99"/>
                  <a:pt x="122" y="99"/>
                </a:cubicBezTo>
                <a:cubicBezTo>
                  <a:pt x="63" y="57"/>
                  <a:pt x="63" y="57"/>
                  <a:pt x="63" y="57"/>
                </a:cubicBezTo>
                <a:cubicBezTo>
                  <a:pt x="34" y="85"/>
                  <a:pt x="34" y="85"/>
                  <a:pt x="34" y="85"/>
                </a:cubicBezTo>
                <a:cubicBezTo>
                  <a:pt x="76" y="145"/>
                  <a:pt x="76" y="145"/>
                  <a:pt x="76" y="145"/>
                </a:cubicBezTo>
                <a:cubicBezTo>
                  <a:pt x="110" y="155"/>
                  <a:pt x="110" y="155"/>
                  <a:pt x="110" y="155"/>
                </a:cubicBezTo>
                <a:cubicBezTo>
                  <a:pt x="111" y="156"/>
                  <a:pt x="112" y="156"/>
                  <a:pt x="113" y="157"/>
                </a:cubicBezTo>
                <a:cubicBezTo>
                  <a:pt x="225" y="269"/>
                  <a:pt x="225" y="269"/>
                  <a:pt x="225" y="269"/>
                </a:cubicBezTo>
                <a:cubicBezTo>
                  <a:pt x="226" y="271"/>
                  <a:pt x="227" y="273"/>
                  <a:pt x="227" y="275"/>
                </a:cubicBezTo>
                <a:cubicBezTo>
                  <a:pt x="227" y="277"/>
                  <a:pt x="226" y="278"/>
                  <a:pt x="224" y="280"/>
                </a:cubicBezTo>
                <a:cubicBezTo>
                  <a:pt x="208" y="293"/>
                  <a:pt x="195" y="304"/>
                  <a:pt x="187" y="313"/>
                </a:cubicBezTo>
                <a:cubicBezTo>
                  <a:pt x="171" y="328"/>
                  <a:pt x="156" y="346"/>
                  <a:pt x="141" y="363"/>
                </a:cubicBezTo>
                <a:cubicBezTo>
                  <a:pt x="126" y="379"/>
                  <a:pt x="113" y="395"/>
                  <a:pt x="100" y="408"/>
                </a:cubicBezTo>
                <a:cubicBezTo>
                  <a:pt x="79" y="428"/>
                  <a:pt x="42" y="452"/>
                  <a:pt x="24" y="464"/>
                </a:cubicBezTo>
                <a:cubicBezTo>
                  <a:pt x="21" y="466"/>
                  <a:pt x="17" y="468"/>
                  <a:pt x="16" y="469"/>
                </a:cubicBezTo>
                <a:cubicBezTo>
                  <a:pt x="15" y="472"/>
                  <a:pt x="15" y="479"/>
                  <a:pt x="16" y="481"/>
                </a:cubicBezTo>
                <a:cubicBezTo>
                  <a:pt x="21" y="486"/>
                  <a:pt x="68" y="533"/>
                  <a:pt x="68" y="533"/>
                </a:cubicBezTo>
                <a:cubicBezTo>
                  <a:pt x="71" y="536"/>
                  <a:pt x="71" y="536"/>
                  <a:pt x="71" y="536"/>
                </a:cubicBezTo>
                <a:cubicBezTo>
                  <a:pt x="82" y="546"/>
                  <a:pt x="90" y="555"/>
                  <a:pt x="93" y="5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2" name="Oval 3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9" name="Freeform 132"/>
          <p:cNvSpPr>
            <a:spLocks noEditPoints="1"/>
          </p:cNvSpPr>
          <p:nvPr/>
        </p:nvSpPr>
        <p:spPr bwMode="auto">
          <a:xfrm>
            <a:off x="8337251" y="3432632"/>
            <a:ext cx="790365" cy="350392"/>
          </a:xfrm>
          <a:custGeom>
            <a:avLst/>
            <a:gdLst>
              <a:gd name="T0" fmla="*/ 596 w 765"/>
              <a:gd name="T1" fmla="*/ 0 h 339"/>
              <a:gd name="T2" fmla="*/ 443 w 765"/>
              <a:gd name="T3" fmla="*/ 97 h 339"/>
              <a:gd name="T4" fmla="*/ 415 w 765"/>
              <a:gd name="T5" fmla="*/ 88 h 339"/>
              <a:gd name="T6" fmla="*/ 382 w 765"/>
              <a:gd name="T7" fmla="*/ 58 h 339"/>
              <a:gd name="T8" fmla="*/ 349 w 765"/>
              <a:gd name="T9" fmla="*/ 88 h 339"/>
              <a:gd name="T10" fmla="*/ 321 w 765"/>
              <a:gd name="T11" fmla="*/ 97 h 339"/>
              <a:gd name="T12" fmla="*/ 169 w 765"/>
              <a:gd name="T13" fmla="*/ 0 h 339"/>
              <a:gd name="T14" fmla="*/ 0 w 765"/>
              <a:gd name="T15" fmla="*/ 170 h 339"/>
              <a:gd name="T16" fmla="*/ 169 w 765"/>
              <a:gd name="T17" fmla="*/ 339 h 339"/>
              <a:gd name="T18" fmla="*/ 338 w 765"/>
              <a:gd name="T19" fmla="*/ 170 h 339"/>
              <a:gd name="T20" fmla="*/ 327 w 765"/>
              <a:gd name="T21" fmla="*/ 109 h 339"/>
              <a:gd name="T22" fmla="*/ 351 w 765"/>
              <a:gd name="T23" fmla="*/ 102 h 339"/>
              <a:gd name="T24" fmla="*/ 382 w 765"/>
              <a:gd name="T25" fmla="*/ 124 h 339"/>
              <a:gd name="T26" fmla="*/ 414 w 765"/>
              <a:gd name="T27" fmla="*/ 102 h 339"/>
              <a:gd name="T28" fmla="*/ 438 w 765"/>
              <a:gd name="T29" fmla="*/ 109 h 339"/>
              <a:gd name="T30" fmla="*/ 427 w 765"/>
              <a:gd name="T31" fmla="*/ 170 h 339"/>
              <a:gd name="T32" fmla="*/ 596 w 765"/>
              <a:gd name="T33" fmla="*/ 339 h 339"/>
              <a:gd name="T34" fmla="*/ 765 w 765"/>
              <a:gd name="T35" fmla="*/ 170 h 339"/>
              <a:gd name="T36" fmla="*/ 596 w 765"/>
              <a:gd name="T37" fmla="*/ 0 h 339"/>
              <a:gd name="T38" fmla="*/ 169 w 765"/>
              <a:gd name="T39" fmla="*/ 325 h 339"/>
              <a:gd name="T40" fmla="*/ 14 w 765"/>
              <a:gd name="T41" fmla="*/ 170 h 339"/>
              <a:gd name="T42" fmla="*/ 169 w 765"/>
              <a:gd name="T43" fmla="*/ 14 h 339"/>
              <a:gd name="T44" fmla="*/ 324 w 765"/>
              <a:gd name="T45" fmla="*/ 170 h 339"/>
              <a:gd name="T46" fmla="*/ 169 w 765"/>
              <a:gd name="T47" fmla="*/ 325 h 339"/>
              <a:gd name="T48" fmla="*/ 382 w 765"/>
              <a:gd name="T49" fmla="*/ 110 h 339"/>
              <a:gd name="T50" fmla="*/ 363 w 765"/>
              <a:gd name="T51" fmla="*/ 91 h 339"/>
              <a:gd name="T52" fmla="*/ 382 w 765"/>
              <a:gd name="T53" fmla="*/ 72 h 339"/>
              <a:gd name="T54" fmla="*/ 401 w 765"/>
              <a:gd name="T55" fmla="*/ 91 h 339"/>
              <a:gd name="T56" fmla="*/ 382 w 765"/>
              <a:gd name="T57" fmla="*/ 110 h 339"/>
              <a:gd name="T58" fmla="*/ 596 w 765"/>
              <a:gd name="T59" fmla="*/ 325 h 339"/>
              <a:gd name="T60" fmla="*/ 441 w 765"/>
              <a:gd name="T61" fmla="*/ 170 h 339"/>
              <a:gd name="T62" fmla="*/ 596 w 765"/>
              <a:gd name="T63" fmla="*/ 14 h 339"/>
              <a:gd name="T64" fmla="*/ 751 w 765"/>
              <a:gd name="T65" fmla="*/ 170 h 339"/>
              <a:gd name="T66" fmla="*/ 596 w 765"/>
              <a:gd name="T67" fmla="*/ 325 h 339"/>
              <a:gd name="T68" fmla="*/ 233 w 765"/>
              <a:gd name="T69" fmla="*/ 55 h 339"/>
              <a:gd name="T70" fmla="*/ 223 w 765"/>
              <a:gd name="T71" fmla="*/ 58 h 339"/>
              <a:gd name="T72" fmla="*/ 57 w 765"/>
              <a:gd name="T73" fmla="*/ 115 h 339"/>
              <a:gd name="T74" fmla="*/ 51 w 765"/>
              <a:gd name="T75" fmla="*/ 119 h 339"/>
              <a:gd name="T76" fmla="*/ 48 w 765"/>
              <a:gd name="T77" fmla="*/ 118 h 339"/>
              <a:gd name="T78" fmla="*/ 45 w 765"/>
              <a:gd name="T79" fmla="*/ 109 h 339"/>
              <a:gd name="T80" fmla="*/ 229 w 765"/>
              <a:gd name="T81" fmla="*/ 45 h 339"/>
              <a:gd name="T82" fmla="*/ 233 w 765"/>
              <a:gd name="T83" fmla="*/ 55 h 339"/>
              <a:gd name="T84" fmla="*/ 660 w 765"/>
              <a:gd name="T85" fmla="*/ 55 h 339"/>
              <a:gd name="T86" fmla="*/ 650 w 765"/>
              <a:gd name="T87" fmla="*/ 58 h 339"/>
              <a:gd name="T88" fmla="*/ 484 w 765"/>
              <a:gd name="T89" fmla="*/ 115 h 339"/>
              <a:gd name="T90" fmla="*/ 478 w 765"/>
              <a:gd name="T91" fmla="*/ 119 h 339"/>
              <a:gd name="T92" fmla="*/ 475 w 765"/>
              <a:gd name="T93" fmla="*/ 118 h 339"/>
              <a:gd name="T94" fmla="*/ 471 w 765"/>
              <a:gd name="T95" fmla="*/ 109 h 339"/>
              <a:gd name="T96" fmla="*/ 656 w 765"/>
              <a:gd name="T97" fmla="*/ 45 h 339"/>
              <a:gd name="T98" fmla="*/ 660 w 765"/>
              <a:gd name="T99" fmla="*/ 5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65" h="339">
                <a:moveTo>
                  <a:pt x="596" y="0"/>
                </a:moveTo>
                <a:cubicBezTo>
                  <a:pt x="529" y="0"/>
                  <a:pt x="471" y="40"/>
                  <a:pt x="443" y="97"/>
                </a:cubicBezTo>
                <a:cubicBezTo>
                  <a:pt x="434" y="93"/>
                  <a:pt x="425" y="90"/>
                  <a:pt x="415" y="88"/>
                </a:cubicBezTo>
                <a:cubicBezTo>
                  <a:pt x="414" y="71"/>
                  <a:pt x="399" y="58"/>
                  <a:pt x="382" y="58"/>
                </a:cubicBezTo>
                <a:cubicBezTo>
                  <a:pt x="365" y="58"/>
                  <a:pt x="351" y="71"/>
                  <a:pt x="349" y="88"/>
                </a:cubicBezTo>
                <a:cubicBezTo>
                  <a:pt x="340" y="90"/>
                  <a:pt x="330" y="93"/>
                  <a:pt x="321" y="97"/>
                </a:cubicBezTo>
                <a:cubicBezTo>
                  <a:pt x="294" y="40"/>
                  <a:pt x="236" y="0"/>
                  <a:pt x="169" y="0"/>
                </a:cubicBezTo>
                <a:cubicBezTo>
                  <a:pt x="76" y="0"/>
                  <a:pt x="0" y="76"/>
                  <a:pt x="0" y="170"/>
                </a:cubicBezTo>
                <a:cubicBezTo>
                  <a:pt x="0" y="263"/>
                  <a:pt x="76" y="339"/>
                  <a:pt x="169" y="339"/>
                </a:cubicBezTo>
                <a:cubicBezTo>
                  <a:pt x="262" y="339"/>
                  <a:pt x="338" y="263"/>
                  <a:pt x="338" y="170"/>
                </a:cubicBezTo>
                <a:cubicBezTo>
                  <a:pt x="338" y="148"/>
                  <a:pt x="334" y="128"/>
                  <a:pt x="327" y="109"/>
                </a:cubicBezTo>
                <a:cubicBezTo>
                  <a:pt x="335" y="106"/>
                  <a:pt x="343" y="103"/>
                  <a:pt x="351" y="102"/>
                </a:cubicBezTo>
                <a:cubicBezTo>
                  <a:pt x="355" y="115"/>
                  <a:pt x="368" y="124"/>
                  <a:pt x="382" y="124"/>
                </a:cubicBezTo>
                <a:cubicBezTo>
                  <a:pt x="397" y="124"/>
                  <a:pt x="409" y="115"/>
                  <a:pt x="414" y="102"/>
                </a:cubicBezTo>
                <a:cubicBezTo>
                  <a:pt x="422" y="103"/>
                  <a:pt x="430" y="106"/>
                  <a:pt x="438" y="109"/>
                </a:cubicBezTo>
                <a:cubicBezTo>
                  <a:pt x="431" y="128"/>
                  <a:pt x="427" y="148"/>
                  <a:pt x="427" y="170"/>
                </a:cubicBezTo>
                <a:cubicBezTo>
                  <a:pt x="427" y="263"/>
                  <a:pt x="502" y="339"/>
                  <a:pt x="596" y="339"/>
                </a:cubicBezTo>
                <a:cubicBezTo>
                  <a:pt x="689" y="339"/>
                  <a:pt x="765" y="263"/>
                  <a:pt x="765" y="170"/>
                </a:cubicBezTo>
                <a:cubicBezTo>
                  <a:pt x="765" y="76"/>
                  <a:pt x="689" y="0"/>
                  <a:pt x="596" y="0"/>
                </a:cubicBezTo>
                <a:close/>
                <a:moveTo>
                  <a:pt x="169" y="325"/>
                </a:moveTo>
                <a:cubicBezTo>
                  <a:pt x="83" y="325"/>
                  <a:pt x="14" y="255"/>
                  <a:pt x="14" y="170"/>
                </a:cubicBezTo>
                <a:cubicBezTo>
                  <a:pt x="14" y="84"/>
                  <a:pt x="83" y="14"/>
                  <a:pt x="169" y="14"/>
                </a:cubicBezTo>
                <a:cubicBezTo>
                  <a:pt x="254" y="14"/>
                  <a:pt x="324" y="84"/>
                  <a:pt x="324" y="170"/>
                </a:cubicBezTo>
                <a:cubicBezTo>
                  <a:pt x="324" y="255"/>
                  <a:pt x="254" y="325"/>
                  <a:pt x="169" y="325"/>
                </a:cubicBezTo>
                <a:close/>
                <a:moveTo>
                  <a:pt x="382" y="110"/>
                </a:moveTo>
                <a:cubicBezTo>
                  <a:pt x="372" y="110"/>
                  <a:pt x="363" y="102"/>
                  <a:pt x="363" y="91"/>
                </a:cubicBezTo>
                <a:cubicBezTo>
                  <a:pt x="363" y="80"/>
                  <a:pt x="372" y="72"/>
                  <a:pt x="382" y="72"/>
                </a:cubicBezTo>
                <a:cubicBezTo>
                  <a:pt x="393" y="72"/>
                  <a:pt x="401" y="80"/>
                  <a:pt x="401" y="91"/>
                </a:cubicBezTo>
                <a:cubicBezTo>
                  <a:pt x="401" y="102"/>
                  <a:pt x="393" y="110"/>
                  <a:pt x="382" y="110"/>
                </a:cubicBezTo>
                <a:close/>
                <a:moveTo>
                  <a:pt x="596" y="325"/>
                </a:moveTo>
                <a:cubicBezTo>
                  <a:pt x="510" y="325"/>
                  <a:pt x="441" y="255"/>
                  <a:pt x="441" y="170"/>
                </a:cubicBezTo>
                <a:cubicBezTo>
                  <a:pt x="441" y="84"/>
                  <a:pt x="510" y="14"/>
                  <a:pt x="596" y="14"/>
                </a:cubicBezTo>
                <a:cubicBezTo>
                  <a:pt x="681" y="14"/>
                  <a:pt x="751" y="84"/>
                  <a:pt x="751" y="170"/>
                </a:cubicBezTo>
                <a:cubicBezTo>
                  <a:pt x="751" y="255"/>
                  <a:pt x="681" y="325"/>
                  <a:pt x="596" y="325"/>
                </a:cubicBezTo>
                <a:close/>
                <a:moveTo>
                  <a:pt x="233" y="55"/>
                </a:moveTo>
                <a:cubicBezTo>
                  <a:pt x="231" y="58"/>
                  <a:pt x="227" y="60"/>
                  <a:pt x="223" y="58"/>
                </a:cubicBezTo>
                <a:cubicBezTo>
                  <a:pt x="162" y="28"/>
                  <a:pt x="87" y="53"/>
                  <a:pt x="57" y="115"/>
                </a:cubicBezTo>
                <a:cubicBezTo>
                  <a:pt x="56" y="118"/>
                  <a:pt x="53" y="119"/>
                  <a:pt x="51" y="119"/>
                </a:cubicBezTo>
                <a:cubicBezTo>
                  <a:pt x="50" y="119"/>
                  <a:pt x="49" y="119"/>
                  <a:pt x="48" y="118"/>
                </a:cubicBezTo>
                <a:cubicBezTo>
                  <a:pt x="44" y="117"/>
                  <a:pt x="43" y="112"/>
                  <a:pt x="45" y="109"/>
                </a:cubicBezTo>
                <a:cubicBezTo>
                  <a:pt x="78" y="40"/>
                  <a:pt x="161" y="12"/>
                  <a:pt x="229" y="45"/>
                </a:cubicBezTo>
                <a:cubicBezTo>
                  <a:pt x="233" y="47"/>
                  <a:pt x="234" y="51"/>
                  <a:pt x="233" y="55"/>
                </a:cubicBezTo>
                <a:close/>
                <a:moveTo>
                  <a:pt x="660" y="55"/>
                </a:moveTo>
                <a:cubicBezTo>
                  <a:pt x="658" y="58"/>
                  <a:pt x="654" y="60"/>
                  <a:pt x="650" y="58"/>
                </a:cubicBezTo>
                <a:cubicBezTo>
                  <a:pt x="589" y="28"/>
                  <a:pt x="514" y="53"/>
                  <a:pt x="484" y="115"/>
                </a:cubicBezTo>
                <a:cubicBezTo>
                  <a:pt x="483" y="118"/>
                  <a:pt x="480" y="119"/>
                  <a:pt x="478" y="119"/>
                </a:cubicBezTo>
                <a:cubicBezTo>
                  <a:pt x="477" y="119"/>
                  <a:pt x="476" y="119"/>
                  <a:pt x="475" y="118"/>
                </a:cubicBezTo>
                <a:cubicBezTo>
                  <a:pt x="471" y="117"/>
                  <a:pt x="470" y="112"/>
                  <a:pt x="471" y="109"/>
                </a:cubicBezTo>
                <a:cubicBezTo>
                  <a:pt x="505" y="40"/>
                  <a:pt x="588" y="12"/>
                  <a:pt x="656" y="45"/>
                </a:cubicBezTo>
                <a:cubicBezTo>
                  <a:pt x="660" y="47"/>
                  <a:pt x="661" y="51"/>
                  <a:pt x="660" y="5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6" name="Oval 4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0" name="Freeform 133"/>
          <p:cNvSpPr>
            <a:spLocks noEditPoints="1"/>
          </p:cNvSpPr>
          <p:nvPr/>
        </p:nvSpPr>
        <p:spPr bwMode="auto">
          <a:xfrm>
            <a:off x="5015701" y="1740761"/>
            <a:ext cx="544601" cy="584371"/>
          </a:xfrm>
          <a:custGeom>
            <a:avLst/>
            <a:gdLst>
              <a:gd name="T0" fmla="*/ 417 w 527"/>
              <a:gd name="T1" fmla="*/ 263 h 567"/>
              <a:gd name="T2" fmla="*/ 311 w 527"/>
              <a:gd name="T3" fmla="*/ 210 h 567"/>
              <a:gd name="T4" fmla="*/ 261 w 527"/>
              <a:gd name="T5" fmla="*/ 130 h 567"/>
              <a:gd name="T6" fmla="*/ 291 w 527"/>
              <a:gd name="T7" fmla="*/ 34 h 567"/>
              <a:gd name="T8" fmla="*/ 363 w 527"/>
              <a:gd name="T9" fmla="*/ 0 h 567"/>
              <a:gd name="T10" fmla="*/ 467 w 527"/>
              <a:gd name="T11" fmla="*/ 54 h 567"/>
              <a:gd name="T12" fmla="*/ 514 w 527"/>
              <a:gd name="T13" fmla="*/ 126 h 567"/>
              <a:gd name="T14" fmla="*/ 488 w 527"/>
              <a:gd name="T15" fmla="*/ 231 h 567"/>
              <a:gd name="T16" fmla="*/ 417 w 527"/>
              <a:gd name="T17" fmla="*/ 263 h 567"/>
              <a:gd name="T18" fmla="*/ 363 w 527"/>
              <a:gd name="T19" fmla="*/ 14 h 567"/>
              <a:gd name="T20" fmla="*/ 301 w 527"/>
              <a:gd name="T21" fmla="*/ 44 h 567"/>
              <a:gd name="T22" fmla="*/ 274 w 527"/>
              <a:gd name="T23" fmla="*/ 127 h 567"/>
              <a:gd name="T24" fmla="*/ 321 w 527"/>
              <a:gd name="T25" fmla="*/ 200 h 567"/>
              <a:gd name="T26" fmla="*/ 417 w 527"/>
              <a:gd name="T27" fmla="*/ 249 h 567"/>
              <a:gd name="T28" fmla="*/ 478 w 527"/>
              <a:gd name="T29" fmla="*/ 221 h 567"/>
              <a:gd name="T30" fmla="*/ 501 w 527"/>
              <a:gd name="T31" fmla="*/ 131 h 567"/>
              <a:gd name="T32" fmla="*/ 457 w 527"/>
              <a:gd name="T33" fmla="*/ 64 h 567"/>
              <a:gd name="T34" fmla="*/ 363 w 527"/>
              <a:gd name="T35" fmla="*/ 14 h 567"/>
              <a:gd name="T36" fmla="*/ 12 w 527"/>
              <a:gd name="T37" fmla="*/ 519 h 567"/>
              <a:gd name="T38" fmla="*/ 321 w 527"/>
              <a:gd name="T39" fmla="*/ 210 h 567"/>
              <a:gd name="T40" fmla="*/ 321 w 527"/>
              <a:gd name="T41" fmla="*/ 200 h 567"/>
              <a:gd name="T42" fmla="*/ 311 w 527"/>
              <a:gd name="T43" fmla="*/ 200 h 567"/>
              <a:gd name="T44" fmla="*/ 2 w 527"/>
              <a:gd name="T45" fmla="*/ 509 h 567"/>
              <a:gd name="T46" fmla="*/ 2 w 527"/>
              <a:gd name="T47" fmla="*/ 519 h 567"/>
              <a:gd name="T48" fmla="*/ 7 w 527"/>
              <a:gd name="T49" fmla="*/ 521 h 567"/>
              <a:gd name="T50" fmla="*/ 12 w 527"/>
              <a:gd name="T51" fmla="*/ 519 h 567"/>
              <a:gd name="T52" fmla="*/ 98 w 527"/>
              <a:gd name="T53" fmla="*/ 565 h 567"/>
              <a:gd name="T54" fmla="*/ 203 w 527"/>
              <a:gd name="T55" fmla="*/ 460 h 567"/>
              <a:gd name="T56" fmla="*/ 203 w 527"/>
              <a:gd name="T57" fmla="*/ 450 h 567"/>
              <a:gd name="T58" fmla="*/ 137 w 527"/>
              <a:gd name="T59" fmla="*/ 384 h 567"/>
              <a:gd name="T60" fmla="*/ 127 w 527"/>
              <a:gd name="T61" fmla="*/ 384 h 567"/>
              <a:gd name="T62" fmla="*/ 127 w 527"/>
              <a:gd name="T63" fmla="*/ 394 h 567"/>
              <a:gd name="T64" fmla="*/ 188 w 527"/>
              <a:gd name="T65" fmla="*/ 455 h 567"/>
              <a:gd name="T66" fmla="*/ 93 w 527"/>
              <a:gd name="T67" fmla="*/ 550 h 567"/>
              <a:gd name="T68" fmla="*/ 32 w 527"/>
              <a:gd name="T69" fmla="*/ 489 h 567"/>
              <a:gd name="T70" fmla="*/ 22 w 527"/>
              <a:gd name="T71" fmla="*/ 489 h 567"/>
              <a:gd name="T72" fmla="*/ 22 w 527"/>
              <a:gd name="T73" fmla="*/ 499 h 567"/>
              <a:gd name="T74" fmla="*/ 88 w 527"/>
              <a:gd name="T75" fmla="*/ 565 h 567"/>
              <a:gd name="T76" fmla="*/ 93 w 527"/>
              <a:gd name="T77" fmla="*/ 567 h 567"/>
              <a:gd name="T78" fmla="*/ 98 w 527"/>
              <a:gd name="T79" fmla="*/ 56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7" h="567">
                <a:moveTo>
                  <a:pt x="417" y="263"/>
                </a:moveTo>
                <a:cubicBezTo>
                  <a:pt x="371" y="263"/>
                  <a:pt x="331" y="230"/>
                  <a:pt x="311" y="210"/>
                </a:cubicBezTo>
                <a:cubicBezTo>
                  <a:pt x="284" y="183"/>
                  <a:pt x="267" y="156"/>
                  <a:pt x="261" y="130"/>
                </a:cubicBezTo>
                <a:cubicBezTo>
                  <a:pt x="252" y="95"/>
                  <a:pt x="262" y="63"/>
                  <a:pt x="291" y="34"/>
                </a:cubicBezTo>
                <a:cubicBezTo>
                  <a:pt x="313" y="12"/>
                  <a:pt x="337" y="0"/>
                  <a:pt x="363" y="0"/>
                </a:cubicBezTo>
                <a:cubicBezTo>
                  <a:pt x="396" y="0"/>
                  <a:pt x="431" y="19"/>
                  <a:pt x="467" y="54"/>
                </a:cubicBezTo>
                <a:cubicBezTo>
                  <a:pt x="483" y="70"/>
                  <a:pt x="504" y="96"/>
                  <a:pt x="514" y="126"/>
                </a:cubicBezTo>
                <a:cubicBezTo>
                  <a:pt x="527" y="165"/>
                  <a:pt x="518" y="200"/>
                  <a:pt x="488" y="231"/>
                </a:cubicBezTo>
                <a:cubicBezTo>
                  <a:pt x="466" y="252"/>
                  <a:pt x="443" y="263"/>
                  <a:pt x="417" y="263"/>
                </a:cubicBezTo>
                <a:close/>
                <a:moveTo>
                  <a:pt x="363" y="14"/>
                </a:moveTo>
                <a:cubicBezTo>
                  <a:pt x="341" y="14"/>
                  <a:pt x="320" y="24"/>
                  <a:pt x="301" y="44"/>
                </a:cubicBezTo>
                <a:cubicBezTo>
                  <a:pt x="275" y="69"/>
                  <a:pt x="267" y="97"/>
                  <a:pt x="274" y="127"/>
                </a:cubicBezTo>
                <a:cubicBezTo>
                  <a:pt x="280" y="150"/>
                  <a:pt x="296" y="175"/>
                  <a:pt x="321" y="200"/>
                </a:cubicBezTo>
                <a:cubicBezTo>
                  <a:pt x="340" y="218"/>
                  <a:pt x="376" y="249"/>
                  <a:pt x="417" y="249"/>
                </a:cubicBezTo>
                <a:cubicBezTo>
                  <a:pt x="439" y="249"/>
                  <a:pt x="459" y="239"/>
                  <a:pt x="478" y="221"/>
                </a:cubicBezTo>
                <a:cubicBezTo>
                  <a:pt x="504" y="194"/>
                  <a:pt x="512" y="164"/>
                  <a:pt x="501" y="131"/>
                </a:cubicBezTo>
                <a:cubicBezTo>
                  <a:pt x="491" y="102"/>
                  <a:pt x="469" y="77"/>
                  <a:pt x="457" y="64"/>
                </a:cubicBezTo>
                <a:cubicBezTo>
                  <a:pt x="424" y="31"/>
                  <a:pt x="392" y="14"/>
                  <a:pt x="363" y="14"/>
                </a:cubicBezTo>
                <a:close/>
                <a:moveTo>
                  <a:pt x="12" y="519"/>
                </a:moveTo>
                <a:cubicBezTo>
                  <a:pt x="321" y="210"/>
                  <a:pt x="321" y="210"/>
                  <a:pt x="321" y="210"/>
                </a:cubicBezTo>
                <a:cubicBezTo>
                  <a:pt x="324" y="207"/>
                  <a:pt x="324" y="203"/>
                  <a:pt x="321" y="200"/>
                </a:cubicBezTo>
                <a:cubicBezTo>
                  <a:pt x="319" y="197"/>
                  <a:pt x="314" y="197"/>
                  <a:pt x="311" y="200"/>
                </a:cubicBezTo>
                <a:cubicBezTo>
                  <a:pt x="2" y="509"/>
                  <a:pt x="2" y="509"/>
                  <a:pt x="2" y="509"/>
                </a:cubicBezTo>
                <a:cubicBezTo>
                  <a:pt x="0" y="512"/>
                  <a:pt x="0" y="516"/>
                  <a:pt x="2" y="519"/>
                </a:cubicBezTo>
                <a:cubicBezTo>
                  <a:pt x="4" y="520"/>
                  <a:pt x="6" y="521"/>
                  <a:pt x="7" y="521"/>
                </a:cubicBezTo>
                <a:cubicBezTo>
                  <a:pt x="9" y="521"/>
                  <a:pt x="11" y="520"/>
                  <a:pt x="12" y="519"/>
                </a:cubicBezTo>
                <a:close/>
                <a:moveTo>
                  <a:pt x="98" y="565"/>
                </a:moveTo>
                <a:cubicBezTo>
                  <a:pt x="203" y="460"/>
                  <a:pt x="203" y="460"/>
                  <a:pt x="203" y="460"/>
                </a:cubicBezTo>
                <a:cubicBezTo>
                  <a:pt x="206" y="458"/>
                  <a:pt x="206" y="453"/>
                  <a:pt x="203" y="450"/>
                </a:cubicBezTo>
                <a:cubicBezTo>
                  <a:pt x="137" y="384"/>
                  <a:pt x="137" y="384"/>
                  <a:pt x="137" y="384"/>
                </a:cubicBezTo>
                <a:cubicBezTo>
                  <a:pt x="134" y="382"/>
                  <a:pt x="130" y="382"/>
                  <a:pt x="127" y="384"/>
                </a:cubicBezTo>
                <a:cubicBezTo>
                  <a:pt x="124" y="387"/>
                  <a:pt x="124" y="391"/>
                  <a:pt x="127" y="394"/>
                </a:cubicBezTo>
                <a:cubicBezTo>
                  <a:pt x="188" y="455"/>
                  <a:pt x="188" y="455"/>
                  <a:pt x="188" y="455"/>
                </a:cubicBezTo>
                <a:cubicBezTo>
                  <a:pt x="93" y="550"/>
                  <a:pt x="93" y="550"/>
                  <a:pt x="93" y="550"/>
                </a:cubicBezTo>
                <a:cubicBezTo>
                  <a:pt x="32" y="489"/>
                  <a:pt x="32" y="489"/>
                  <a:pt x="32" y="489"/>
                </a:cubicBezTo>
                <a:cubicBezTo>
                  <a:pt x="30" y="486"/>
                  <a:pt x="25" y="486"/>
                  <a:pt x="22" y="489"/>
                </a:cubicBezTo>
                <a:cubicBezTo>
                  <a:pt x="20" y="492"/>
                  <a:pt x="20" y="496"/>
                  <a:pt x="22" y="499"/>
                </a:cubicBezTo>
                <a:cubicBezTo>
                  <a:pt x="88" y="565"/>
                  <a:pt x="88" y="565"/>
                  <a:pt x="88" y="565"/>
                </a:cubicBezTo>
                <a:cubicBezTo>
                  <a:pt x="90" y="566"/>
                  <a:pt x="92" y="567"/>
                  <a:pt x="93" y="567"/>
                </a:cubicBezTo>
                <a:cubicBezTo>
                  <a:pt x="95" y="567"/>
                  <a:pt x="97" y="566"/>
                  <a:pt x="98" y="5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8" name="Oval 35"/>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1" name="Freeform 134"/>
          <p:cNvSpPr>
            <a:spLocks noEditPoints="1"/>
          </p:cNvSpPr>
          <p:nvPr/>
        </p:nvSpPr>
        <p:spPr bwMode="auto">
          <a:xfrm>
            <a:off x="1592296" y="3243605"/>
            <a:ext cx="492163" cy="729599"/>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0" name="Oval 47"/>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2" name="Freeform 135"/>
          <p:cNvSpPr>
            <a:spLocks noEditPoints="1"/>
          </p:cNvSpPr>
          <p:nvPr/>
        </p:nvSpPr>
        <p:spPr bwMode="auto">
          <a:xfrm>
            <a:off x="4971856" y="4854134"/>
            <a:ext cx="627676" cy="628337"/>
          </a:xfrm>
          <a:custGeom>
            <a:avLst/>
            <a:gdLst>
              <a:gd name="T0" fmla="*/ 542 w 608"/>
              <a:gd name="T1" fmla="*/ 608 h 608"/>
              <a:gd name="T2" fmla="*/ 540 w 608"/>
              <a:gd name="T3" fmla="*/ 607 h 608"/>
              <a:gd name="T4" fmla="*/ 390 w 608"/>
              <a:gd name="T5" fmla="*/ 586 h 608"/>
              <a:gd name="T6" fmla="*/ 378 w 608"/>
              <a:gd name="T7" fmla="*/ 579 h 608"/>
              <a:gd name="T8" fmla="*/ 375 w 608"/>
              <a:gd name="T9" fmla="*/ 565 h 608"/>
              <a:gd name="T10" fmla="*/ 409 w 608"/>
              <a:gd name="T11" fmla="*/ 323 h 608"/>
              <a:gd name="T12" fmla="*/ 381 w 608"/>
              <a:gd name="T13" fmla="*/ 223 h 608"/>
              <a:gd name="T14" fmla="*/ 304 w 608"/>
              <a:gd name="T15" fmla="*/ 188 h 608"/>
              <a:gd name="T16" fmla="*/ 227 w 608"/>
              <a:gd name="T17" fmla="*/ 223 h 608"/>
              <a:gd name="T18" fmla="*/ 199 w 608"/>
              <a:gd name="T19" fmla="*/ 323 h 608"/>
              <a:gd name="T20" fmla="*/ 233 w 608"/>
              <a:gd name="T21" fmla="*/ 566 h 608"/>
              <a:gd name="T22" fmla="*/ 217 w 608"/>
              <a:gd name="T23" fmla="*/ 586 h 608"/>
              <a:gd name="T24" fmla="*/ 68 w 608"/>
              <a:gd name="T25" fmla="*/ 607 h 608"/>
              <a:gd name="T26" fmla="*/ 65 w 608"/>
              <a:gd name="T27" fmla="*/ 608 h 608"/>
              <a:gd name="T28" fmla="*/ 54 w 608"/>
              <a:gd name="T29" fmla="*/ 604 h 608"/>
              <a:gd name="T30" fmla="*/ 47 w 608"/>
              <a:gd name="T31" fmla="*/ 592 h 608"/>
              <a:gd name="T32" fmla="*/ 13 w 608"/>
              <a:gd name="T33" fmla="*/ 350 h 608"/>
              <a:gd name="T34" fmla="*/ 85 w 608"/>
              <a:gd name="T35" fmla="*/ 100 h 608"/>
              <a:gd name="T36" fmla="*/ 304 w 608"/>
              <a:gd name="T37" fmla="*/ 0 h 608"/>
              <a:gd name="T38" fmla="*/ 523 w 608"/>
              <a:gd name="T39" fmla="*/ 100 h 608"/>
              <a:gd name="T40" fmla="*/ 595 w 608"/>
              <a:gd name="T41" fmla="*/ 350 h 608"/>
              <a:gd name="T42" fmla="*/ 561 w 608"/>
              <a:gd name="T43" fmla="*/ 592 h 608"/>
              <a:gd name="T44" fmla="*/ 542 w 608"/>
              <a:gd name="T45" fmla="*/ 608 h 608"/>
              <a:gd name="T46" fmla="*/ 304 w 608"/>
              <a:gd name="T47" fmla="*/ 174 h 608"/>
              <a:gd name="T48" fmla="*/ 391 w 608"/>
              <a:gd name="T49" fmla="*/ 214 h 608"/>
              <a:gd name="T50" fmla="*/ 423 w 608"/>
              <a:gd name="T51" fmla="*/ 325 h 608"/>
              <a:gd name="T52" fmla="*/ 389 w 608"/>
              <a:gd name="T53" fmla="*/ 567 h 608"/>
              <a:gd name="T54" fmla="*/ 389 w 608"/>
              <a:gd name="T55" fmla="*/ 571 h 608"/>
              <a:gd name="T56" fmla="*/ 392 w 608"/>
              <a:gd name="T57" fmla="*/ 572 h 608"/>
              <a:gd name="T58" fmla="*/ 542 w 608"/>
              <a:gd name="T59" fmla="*/ 594 h 608"/>
              <a:gd name="T60" fmla="*/ 542 w 608"/>
              <a:gd name="T61" fmla="*/ 594 h 608"/>
              <a:gd name="T62" fmla="*/ 547 w 608"/>
              <a:gd name="T63" fmla="*/ 590 h 608"/>
              <a:gd name="T64" fmla="*/ 581 w 608"/>
              <a:gd name="T65" fmla="*/ 348 h 608"/>
              <a:gd name="T66" fmla="*/ 512 w 608"/>
              <a:gd name="T67" fmla="*/ 109 h 608"/>
              <a:gd name="T68" fmla="*/ 304 w 608"/>
              <a:gd name="T69" fmla="*/ 14 h 608"/>
              <a:gd name="T70" fmla="*/ 96 w 608"/>
              <a:gd name="T71" fmla="*/ 109 h 608"/>
              <a:gd name="T72" fmla="*/ 27 w 608"/>
              <a:gd name="T73" fmla="*/ 348 h 608"/>
              <a:gd name="T74" fmla="*/ 61 w 608"/>
              <a:gd name="T75" fmla="*/ 590 h 608"/>
              <a:gd name="T76" fmla="*/ 63 w 608"/>
              <a:gd name="T77" fmla="*/ 593 h 608"/>
              <a:gd name="T78" fmla="*/ 66 w 608"/>
              <a:gd name="T79" fmla="*/ 594 h 608"/>
              <a:gd name="T80" fmla="*/ 215 w 608"/>
              <a:gd name="T81" fmla="*/ 572 h 608"/>
              <a:gd name="T82" fmla="*/ 219 w 608"/>
              <a:gd name="T83" fmla="*/ 567 h 608"/>
              <a:gd name="T84" fmla="*/ 185 w 608"/>
              <a:gd name="T85" fmla="*/ 325 h 608"/>
              <a:gd name="T86" fmla="*/ 216 w 608"/>
              <a:gd name="T87" fmla="*/ 214 h 608"/>
              <a:gd name="T88" fmla="*/ 304 w 608"/>
              <a:gd name="T89" fmla="*/ 174 h 608"/>
              <a:gd name="T90" fmla="*/ 569 w 608"/>
              <a:gd name="T91" fmla="*/ 532 h 608"/>
              <a:gd name="T92" fmla="*/ 563 w 608"/>
              <a:gd name="T93" fmla="*/ 524 h 608"/>
              <a:gd name="T94" fmla="*/ 392 w 608"/>
              <a:gd name="T95" fmla="*/ 499 h 608"/>
              <a:gd name="T96" fmla="*/ 384 w 608"/>
              <a:gd name="T97" fmla="*/ 505 h 608"/>
              <a:gd name="T98" fmla="*/ 390 w 608"/>
              <a:gd name="T99" fmla="*/ 513 h 608"/>
              <a:gd name="T100" fmla="*/ 561 w 608"/>
              <a:gd name="T101" fmla="*/ 538 h 608"/>
              <a:gd name="T102" fmla="*/ 562 w 608"/>
              <a:gd name="T103" fmla="*/ 538 h 608"/>
              <a:gd name="T104" fmla="*/ 569 w 608"/>
              <a:gd name="T105" fmla="*/ 532 h 608"/>
              <a:gd name="T106" fmla="*/ 47 w 608"/>
              <a:gd name="T107" fmla="*/ 538 h 608"/>
              <a:gd name="T108" fmla="*/ 219 w 608"/>
              <a:gd name="T109" fmla="*/ 513 h 608"/>
              <a:gd name="T110" fmla="*/ 225 w 608"/>
              <a:gd name="T111" fmla="*/ 505 h 608"/>
              <a:gd name="T112" fmla="*/ 217 w 608"/>
              <a:gd name="T113" fmla="*/ 499 h 608"/>
              <a:gd name="T114" fmla="*/ 45 w 608"/>
              <a:gd name="T115" fmla="*/ 524 h 608"/>
              <a:gd name="T116" fmla="*/ 39 w 608"/>
              <a:gd name="T117" fmla="*/ 532 h 608"/>
              <a:gd name="T118" fmla="*/ 46 w 608"/>
              <a:gd name="T119" fmla="*/ 538 h 608"/>
              <a:gd name="T120" fmla="*/ 47 w 608"/>
              <a:gd name="T121" fmla="*/ 53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8" h="608">
                <a:moveTo>
                  <a:pt x="542" y="608"/>
                </a:moveTo>
                <a:cubicBezTo>
                  <a:pt x="541" y="608"/>
                  <a:pt x="541" y="608"/>
                  <a:pt x="540" y="607"/>
                </a:cubicBezTo>
                <a:cubicBezTo>
                  <a:pt x="390" y="586"/>
                  <a:pt x="390" y="586"/>
                  <a:pt x="390" y="586"/>
                </a:cubicBezTo>
                <a:cubicBezTo>
                  <a:pt x="386" y="586"/>
                  <a:pt x="381" y="583"/>
                  <a:pt x="378" y="579"/>
                </a:cubicBezTo>
                <a:cubicBezTo>
                  <a:pt x="375" y="575"/>
                  <a:pt x="374" y="570"/>
                  <a:pt x="375" y="565"/>
                </a:cubicBezTo>
                <a:cubicBezTo>
                  <a:pt x="409" y="323"/>
                  <a:pt x="409" y="323"/>
                  <a:pt x="409" y="323"/>
                </a:cubicBezTo>
                <a:cubicBezTo>
                  <a:pt x="414" y="286"/>
                  <a:pt x="404" y="250"/>
                  <a:pt x="381" y="223"/>
                </a:cubicBezTo>
                <a:cubicBezTo>
                  <a:pt x="367" y="207"/>
                  <a:pt x="342" y="188"/>
                  <a:pt x="304" y="188"/>
                </a:cubicBezTo>
                <a:cubicBezTo>
                  <a:pt x="265" y="188"/>
                  <a:pt x="241" y="207"/>
                  <a:pt x="227" y="223"/>
                </a:cubicBezTo>
                <a:cubicBezTo>
                  <a:pt x="204" y="250"/>
                  <a:pt x="193" y="286"/>
                  <a:pt x="199" y="323"/>
                </a:cubicBezTo>
                <a:cubicBezTo>
                  <a:pt x="233" y="566"/>
                  <a:pt x="233" y="566"/>
                  <a:pt x="233" y="566"/>
                </a:cubicBezTo>
                <a:cubicBezTo>
                  <a:pt x="234" y="576"/>
                  <a:pt x="227" y="585"/>
                  <a:pt x="217" y="586"/>
                </a:cubicBezTo>
                <a:cubicBezTo>
                  <a:pt x="68" y="607"/>
                  <a:pt x="68" y="607"/>
                  <a:pt x="68" y="607"/>
                </a:cubicBezTo>
                <a:cubicBezTo>
                  <a:pt x="67" y="608"/>
                  <a:pt x="66" y="608"/>
                  <a:pt x="65" y="608"/>
                </a:cubicBezTo>
                <a:cubicBezTo>
                  <a:pt x="62" y="608"/>
                  <a:pt x="58" y="606"/>
                  <a:pt x="54" y="604"/>
                </a:cubicBezTo>
                <a:cubicBezTo>
                  <a:pt x="51" y="601"/>
                  <a:pt x="48" y="597"/>
                  <a:pt x="47" y="592"/>
                </a:cubicBezTo>
                <a:cubicBezTo>
                  <a:pt x="13" y="350"/>
                  <a:pt x="13" y="350"/>
                  <a:pt x="13" y="350"/>
                </a:cubicBezTo>
                <a:cubicBezTo>
                  <a:pt x="0" y="259"/>
                  <a:pt x="26" y="168"/>
                  <a:pt x="85" y="100"/>
                </a:cubicBezTo>
                <a:cubicBezTo>
                  <a:pt x="141" y="36"/>
                  <a:pt x="219" y="0"/>
                  <a:pt x="304" y="0"/>
                </a:cubicBezTo>
                <a:cubicBezTo>
                  <a:pt x="389" y="0"/>
                  <a:pt x="467" y="36"/>
                  <a:pt x="523" y="100"/>
                </a:cubicBezTo>
                <a:cubicBezTo>
                  <a:pt x="581" y="168"/>
                  <a:pt x="608" y="259"/>
                  <a:pt x="595" y="350"/>
                </a:cubicBezTo>
                <a:cubicBezTo>
                  <a:pt x="561" y="592"/>
                  <a:pt x="561" y="592"/>
                  <a:pt x="561" y="592"/>
                </a:cubicBezTo>
                <a:cubicBezTo>
                  <a:pt x="559" y="601"/>
                  <a:pt x="551" y="608"/>
                  <a:pt x="542" y="608"/>
                </a:cubicBezTo>
                <a:close/>
                <a:moveTo>
                  <a:pt x="304" y="174"/>
                </a:moveTo>
                <a:cubicBezTo>
                  <a:pt x="348" y="174"/>
                  <a:pt x="376" y="196"/>
                  <a:pt x="391" y="214"/>
                </a:cubicBezTo>
                <a:cubicBezTo>
                  <a:pt x="417" y="244"/>
                  <a:pt x="429" y="284"/>
                  <a:pt x="423" y="325"/>
                </a:cubicBezTo>
                <a:cubicBezTo>
                  <a:pt x="389" y="567"/>
                  <a:pt x="389" y="567"/>
                  <a:pt x="389" y="567"/>
                </a:cubicBezTo>
                <a:cubicBezTo>
                  <a:pt x="388" y="569"/>
                  <a:pt x="389" y="570"/>
                  <a:pt x="389" y="571"/>
                </a:cubicBezTo>
                <a:cubicBezTo>
                  <a:pt x="390" y="572"/>
                  <a:pt x="391" y="572"/>
                  <a:pt x="392" y="572"/>
                </a:cubicBezTo>
                <a:cubicBezTo>
                  <a:pt x="542" y="594"/>
                  <a:pt x="542" y="594"/>
                  <a:pt x="542" y="594"/>
                </a:cubicBezTo>
                <a:cubicBezTo>
                  <a:pt x="542" y="594"/>
                  <a:pt x="542" y="594"/>
                  <a:pt x="542" y="594"/>
                </a:cubicBezTo>
                <a:cubicBezTo>
                  <a:pt x="544" y="594"/>
                  <a:pt x="546" y="592"/>
                  <a:pt x="547" y="590"/>
                </a:cubicBezTo>
                <a:cubicBezTo>
                  <a:pt x="581" y="348"/>
                  <a:pt x="581" y="348"/>
                  <a:pt x="581" y="348"/>
                </a:cubicBezTo>
                <a:cubicBezTo>
                  <a:pt x="593" y="261"/>
                  <a:pt x="568" y="174"/>
                  <a:pt x="512" y="109"/>
                </a:cubicBezTo>
                <a:cubicBezTo>
                  <a:pt x="459" y="48"/>
                  <a:pt x="385" y="14"/>
                  <a:pt x="304" y="14"/>
                </a:cubicBezTo>
                <a:cubicBezTo>
                  <a:pt x="223" y="14"/>
                  <a:pt x="149" y="48"/>
                  <a:pt x="96" y="109"/>
                </a:cubicBezTo>
                <a:cubicBezTo>
                  <a:pt x="40" y="174"/>
                  <a:pt x="15" y="261"/>
                  <a:pt x="27" y="348"/>
                </a:cubicBezTo>
                <a:cubicBezTo>
                  <a:pt x="61" y="590"/>
                  <a:pt x="61" y="590"/>
                  <a:pt x="61" y="590"/>
                </a:cubicBezTo>
                <a:cubicBezTo>
                  <a:pt x="61" y="591"/>
                  <a:pt x="62" y="592"/>
                  <a:pt x="63" y="593"/>
                </a:cubicBezTo>
                <a:cubicBezTo>
                  <a:pt x="64" y="593"/>
                  <a:pt x="65" y="594"/>
                  <a:pt x="66" y="594"/>
                </a:cubicBezTo>
                <a:cubicBezTo>
                  <a:pt x="215" y="572"/>
                  <a:pt x="215" y="572"/>
                  <a:pt x="215" y="572"/>
                </a:cubicBezTo>
                <a:cubicBezTo>
                  <a:pt x="218" y="572"/>
                  <a:pt x="219" y="570"/>
                  <a:pt x="219" y="567"/>
                </a:cubicBezTo>
                <a:cubicBezTo>
                  <a:pt x="185" y="325"/>
                  <a:pt x="185" y="325"/>
                  <a:pt x="185" y="325"/>
                </a:cubicBezTo>
                <a:cubicBezTo>
                  <a:pt x="179" y="284"/>
                  <a:pt x="191" y="244"/>
                  <a:pt x="216" y="214"/>
                </a:cubicBezTo>
                <a:cubicBezTo>
                  <a:pt x="232" y="196"/>
                  <a:pt x="260" y="174"/>
                  <a:pt x="304" y="174"/>
                </a:cubicBezTo>
                <a:close/>
                <a:moveTo>
                  <a:pt x="569" y="532"/>
                </a:moveTo>
                <a:cubicBezTo>
                  <a:pt x="570" y="528"/>
                  <a:pt x="567" y="525"/>
                  <a:pt x="563" y="524"/>
                </a:cubicBezTo>
                <a:cubicBezTo>
                  <a:pt x="392" y="499"/>
                  <a:pt x="392" y="499"/>
                  <a:pt x="392" y="499"/>
                </a:cubicBezTo>
                <a:cubicBezTo>
                  <a:pt x="389" y="499"/>
                  <a:pt x="385" y="502"/>
                  <a:pt x="384" y="505"/>
                </a:cubicBezTo>
                <a:cubicBezTo>
                  <a:pt x="384" y="509"/>
                  <a:pt x="387" y="513"/>
                  <a:pt x="390" y="513"/>
                </a:cubicBezTo>
                <a:cubicBezTo>
                  <a:pt x="561" y="538"/>
                  <a:pt x="561" y="538"/>
                  <a:pt x="561" y="538"/>
                </a:cubicBezTo>
                <a:cubicBezTo>
                  <a:pt x="561" y="538"/>
                  <a:pt x="562" y="538"/>
                  <a:pt x="562" y="538"/>
                </a:cubicBezTo>
                <a:cubicBezTo>
                  <a:pt x="566" y="538"/>
                  <a:pt x="569" y="536"/>
                  <a:pt x="569" y="532"/>
                </a:cubicBezTo>
                <a:close/>
                <a:moveTo>
                  <a:pt x="47" y="538"/>
                </a:moveTo>
                <a:cubicBezTo>
                  <a:pt x="219" y="513"/>
                  <a:pt x="219" y="513"/>
                  <a:pt x="219" y="513"/>
                </a:cubicBezTo>
                <a:cubicBezTo>
                  <a:pt x="222" y="513"/>
                  <a:pt x="225" y="509"/>
                  <a:pt x="225" y="505"/>
                </a:cubicBezTo>
                <a:cubicBezTo>
                  <a:pt x="224" y="502"/>
                  <a:pt x="220" y="499"/>
                  <a:pt x="217" y="499"/>
                </a:cubicBezTo>
                <a:cubicBezTo>
                  <a:pt x="45" y="524"/>
                  <a:pt x="45" y="524"/>
                  <a:pt x="45" y="524"/>
                </a:cubicBezTo>
                <a:cubicBezTo>
                  <a:pt x="41" y="524"/>
                  <a:pt x="38" y="528"/>
                  <a:pt x="39" y="532"/>
                </a:cubicBezTo>
                <a:cubicBezTo>
                  <a:pt x="39" y="535"/>
                  <a:pt x="42" y="538"/>
                  <a:pt x="46" y="538"/>
                </a:cubicBezTo>
                <a:cubicBezTo>
                  <a:pt x="46" y="538"/>
                  <a:pt x="46" y="538"/>
                  <a:pt x="47" y="5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7" name="Oval 44"/>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9" name="Freeform 142"/>
          <p:cNvSpPr>
            <a:spLocks noEditPoints="1"/>
          </p:cNvSpPr>
          <p:nvPr/>
        </p:nvSpPr>
        <p:spPr bwMode="auto">
          <a:xfrm>
            <a:off x="10132209" y="4874925"/>
            <a:ext cx="646612" cy="586756"/>
          </a:xfrm>
          <a:custGeom>
            <a:avLst/>
            <a:gdLst>
              <a:gd name="T0" fmla="*/ 591 w 626"/>
              <a:gd name="T1" fmla="*/ 568 h 568"/>
              <a:gd name="T2" fmla="*/ 35 w 626"/>
              <a:gd name="T3" fmla="*/ 568 h 568"/>
              <a:gd name="T4" fmla="*/ 8 w 626"/>
              <a:gd name="T5" fmla="*/ 556 h 568"/>
              <a:gd name="T6" fmla="*/ 4 w 626"/>
              <a:gd name="T7" fmla="*/ 526 h 568"/>
              <a:gd name="T8" fmla="*/ 101 w 626"/>
              <a:gd name="T9" fmla="*/ 181 h 568"/>
              <a:gd name="T10" fmla="*/ 134 w 626"/>
              <a:gd name="T11" fmla="*/ 161 h 568"/>
              <a:gd name="T12" fmla="*/ 492 w 626"/>
              <a:gd name="T13" fmla="*/ 161 h 568"/>
              <a:gd name="T14" fmla="*/ 525 w 626"/>
              <a:gd name="T15" fmla="*/ 181 h 568"/>
              <a:gd name="T16" fmla="*/ 623 w 626"/>
              <a:gd name="T17" fmla="*/ 526 h 568"/>
              <a:gd name="T18" fmla="*/ 618 w 626"/>
              <a:gd name="T19" fmla="*/ 556 h 568"/>
              <a:gd name="T20" fmla="*/ 591 w 626"/>
              <a:gd name="T21" fmla="*/ 568 h 568"/>
              <a:gd name="T22" fmla="*/ 134 w 626"/>
              <a:gd name="T23" fmla="*/ 175 h 568"/>
              <a:gd name="T24" fmla="*/ 115 w 626"/>
              <a:gd name="T25" fmla="*/ 185 h 568"/>
              <a:gd name="T26" fmla="*/ 17 w 626"/>
              <a:gd name="T27" fmla="*/ 530 h 568"/>
              <a:gd name="T28" fmla="*/ 19 w 626"/>
              <a:gd name="T29" fmla="*/ 547 h 568"/>
              <a:gd name="T30" fmla="*/ 35 w 626"/>
              <a:gd name="T31" fmla="*/ 554 h 568"/>
              <a:gd name="T32" fmla="*/ 591 w 626"/>
              <a:gd name="T33" fmla="*/ 554 h 568"/>
              <a:gd name="T34" fmla="*/ 607 w 626"/>
              <a:gd name="T35" fmla="*/ 547 h 568"/>
              <a:gd name="T36" fmla="*/ 610 w 626"/>
              <a:gd name="T37" fmla="*/ 530 h 568"/>
              <a:gd name="T38" fmla="*/ 512 w 626"/>
              <a:gd name="T39" fmla="*/ 185 h 568"/>
              <a:gd name="T40" fmla="*/ 492 w 626"/>
              <a:gd name="T41" fmla="*/ 175 h 568"/>
              <a:gd name="T42" fmla="*/ 134 w 626"/>
              <a:gd name="T43" fmla="*/ 175 h 568"/>
              <a:gd name="T44" fmla="*/ 426 w 626"/>
              <a:gd name="T45" fmla="*/ 168 h 568"/>
              <a:gd name="T46" fmla="*/ 426 w 626"/>
              <a:gd name="T47" fmla="*/ 113 h 568"/>
              <a:gd name="T48" fmla="*/ 313 w 626"/>
              <a:gd name="T49" fmla="*/ 0 h 568"/>
              <a:gd name="T50" fmla="*/ 200 w 626"/>
              <a:gd name="T51" fmla="*/ 113 h 568"/>
              <a:gd name="T52" fmla="*/ 200 w 626"/>
              <a:gd name="T53" fmla="*/ 168 h 568"/>
              <a:gd name="T54" fmla="*/ 207 w 626"/>
              <a:gd name="T55" fmla="*/ 175 h 568"/>
              <a:gd name="T56" fmla="*/ 214 w 626"/>
              <a:gd name="T57" fmla="*/ 168 h 568"/>
              <a:gd name="T58" fmla="*/ 214 w 626"/>
              <a:gd name="T59" fmla="*/ 113 h 568"/>
              <a:gd name="T60" fmla="*/ 313 w 626"/>
              <a:gd name="T61" fmla="*/ 14 h 568"/>
              <a:gd name="T62" fmla="*/ 412 w 626"/>
              <a:gd name="T63" fmla="*/ 113 h 568"/>
              <a:gd name="T64" fmla="*/ 412 w 626"/>
              <a:gd name="T65" fmla="*/ 168 h 568"/>
              <a:gd name="T66" fmla="*/ 419 w 626"/>
              <a:gd name="T67" fmla="*/ 175 h 568"/>
              <a:gd name="T68" fmla="*/ 419 w 626"/>
              <a:gd name="T69" fmla="*/ 175 h 568"/>
              <a:gd name="T70" fmla="*/ 426 w 626"/>
              <a:gd name="T71" fmla="*/ 168 h 568"/>
              <a:gd name="T72" fmla="*/ 558 w 626"/>
              <a:gd name="T73" fmla="*/ 303 h 568"/>
              <a:gd name="T74" fmla="*/ 551 w 626"/>
              <a:gd name="T75" fmla="*/ 296 h 568"/>
              <a:gd name="T76" fmla="*/ 75 w 626"/>
              <a:gd name="T77" fmla="*/ 296 h 568"/>
              <a:gd name="T78" fmla="*/ 68 w 626"/>
              <a:gd name="T79" fmla="*/ 303 h 568"/>
              <a:gd name="T80" fmla="*/ 75 w 626"/>
              <a:gd name="T81" fmla="*/ 310 h 568"/>
              <a:gd name="T82" fmla="*/ 551 w 626"/>
              <a:gd name="T83" fmla="*/ 310 h 568"/>
              <a:gd name="T84" fmla="*/ 558 w 626"/>
              <a:gd name="T85" fmla="*/ 303 h 568"/>
              <a:gd name="T86" fmla="*/ 313 w 626"/>
              <a:gd name="T87" fmla="*/ 263 h 568"/>
              <a:gd name="T88" fmla="*/ 285 w 626"/>
              <a:gd name="T89" fmla="*/ 235 h 568"/>
              <a:gd name="T90" fmla="*/ 313 w 626"/>
              <a:gd name="T91" fmla="*/ 207 h 568"/>
              <a:gd name="T92" fmla="*/ 341 w 626"/>
              <a:gd name="T93" fmla="*/ 235 h 568"/>
              <a:gd name="T94" fmla="*/ 313 w 626"/>
              <a:gd name="T95" fmla="*/ 263 h 568"/>
              <a:gd name="T96" fmla="*/ 313 w 626"/>
              <a:gd name="T97" fmla="*/ 221 h 568"/>
              <a:gd name="T98" fmla="*/ 299 w 626"/>
              <a:gd name="T99" fmla="*/ 235 h 568"/>
              <a:gd name="T100" fmla="*/ 313 w 626"/>
              <a:gd name="T101" fmla="*/ 249 h 568"/>
              <a:gd name="T102" fmla="*/ 327 w 626"/>
              <a:gd name="T103" fmla="*/ 235 h 568"/>
              <a:gd name="T104" fmla="*/ 313 w 626"/>
              <a:gd name="T105" fmla="*/ 221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6" h="568">
                <a:moveTo>
                  <a:pt x="591" y="568"/>
                </a:moveTo>
                <a:cubicBezTo>
                  <a:pt x="35" y="568"/>
                  <a:pt x="35" y="568"/>
                  <a:pt x="35" y="568"/>
                </a:cubicBezTo>
                <a:cubicBezTo>
                  <a:pt x="24" y="568"/>
                  <a:pt x="14" y="564"/>
                  <a:pt x="8" y="556"/>
                </a:cubicBezTo>
                <a:cubicBezTo>
                  <a:pt x="2" y="548"/>
                  <a:pt x="0" y="537"/>
                  <a:pt x="4" y="526"/>
                </a:cubicBezTo>
                <a:cubicBezTo>
                  <a:pt x="101" y="181"/>
                  <a:pt x="101" y="181"/>
                  <a:pt x="101" y="181"/>
                </a:cubicBezTo>
                <a:cubicBezTo>
                  <a:pt x="104" y="170"/>
                  <a:pt x="118" y="161"/>
                  <a:pt x="134" y="161"/>
                </a:cubicBezTo>
                <a:cubicBezTo>
                  <a:pt x="492" y="161"/>
                  <a:pt x="492" y="161"/>
                  <a:pt x="492" y="161"/>
                </a:cubicBezTo>
                <a:cubicBezTo>
                  <a:pt x="508" y="161"/>
                  <a:pt x="522" y="170"/>
                  <a:pt x="525" y="181"/>
                </a:cubicBezTo>
                <a:cubicBezTo>
                  <a:pt x="623" y="526"/>
                  <a:pt x="623" y="526"/>
                  <a:pt x="623" y="526"/>
                </a:cubicBezTo>
                <a:cubicBezTo>
                  <a:pt x="626" y="537"/>
                  <a:pt x="624" y="548"/>
                  <a:pt x="618" y="556"/>
                </a:cubicBezTo>
                <a:cubicBezTo>
                  <a:pt x="612" y="564"/>
                  <a:pt x="603" y="568"/>
                  <a:pt x="591" y="568"/>
                </a:cubicBezTo>
                <a:close/>
                <a:moveTo>
                  <a:pt x="134" y="175"/>
                </a:moveTo>
                <a:cubicBezTo>
                  <a:pt x="124" y="175"/>
                  <a:pt x="116" y="180"/>
                  <a:pt x="115" y="185"/>
                </a:cubicBezTo>
                <a:cubicBezTo>
                  <a:pt x="17" y="530"/>
                  <a:pt x="17" y="530"/>
                  <a:pt x="17" y="530"/>
                </a:cubicBezTo>
                <a:cubicBezTo>
                  <a:pt x="15" y="536"/>
                  <a:pt x="16" y="543"/>
                  <a:pt x="19" y="547"/>
                </a:cubicBezTo>
                <a:cubicBezTo>
                  <a:pt x="23" y="552"/>
                  <a:pt x="28" y="554"/>
                  <a:pt x="35" y="554"/>
                </a:cubicBezTo>
                <a:cubicBezTo>
                  <a:pt x="591" y="554"/>
                  <a:pt x="591" y="554"/>
                  <a:pt x="591" y="554"/>
                </a:cubicBezTo>
                <a:cubicBezTo>
                  <a:pt x="598" y="554"/>
                  <a:pt x="604" y="552"/>
                  <a:pt x="607" y="547"/>
                </a:cubicBezTo>
                <a:cubicBezTo>
                  <a:pt x="611" y="543"/>
                  <a:pt x="611" y="536"/>
                  <a:pt x="610" y="530"/>
                </a:cubicBezTo>
                <a:cubicBezTo>
                  <a:pt x="512" y="185"/>
                  <a:pt x="512" y="185"/>
                  <a:pt x="512" y="185"/>
                </a:cubicBezTo>
                <a:cubicBezTo>
                  <a:pt x="511" y="180"/>
                  <a:pt x="502" y="175"/>
                  <a:pt x="492" y="175"/>
                </a:cubicBezTo>
                <a:lnTo>
                  <a:pt x="134" y="175"/>
                </a:lnTo>
                <a:close/>
                <a:moveTo>
                  <a:pt x="426" y="168"/>
                </a:moveTo>
                <a:cubicBezTo>
                  <a:pt x="426" y="113"/>
                  <a:pt x="426" y="113"/>
                  <a:pt x="426" y="113"/>
                </a:cubicBezTo>
                <a:cubicBezTo>
                  <a:pt x="426" y="51"/>
                  <a:pt x="376" y="0"/>
                  <a:pt x="313" y="0"/>
                </a:cubicBezTo>
                <a:cubicBezTo>
                  <a:pt x="251" y="0"/>
                  <a:pt x="200" y="51"/>
                  <a:pt x="200" y="113"/>
                </a:cubicBezTo>
                <a:cubicBezTo>
                  <a:pt x="200" y="168"/>
                  <a:pt x="200" y="168"/>
                  <a:pt x="200" y="168"/>
                </a:cubicBezTo>
                <a:cubicBezTo>
                  <a:pt x="200" y="172"/>
                  <a:pt x="203" y="175"/>
                  <a:pt x="207" y="175"/>
                </a:cubicBezTo>
                <a:cubicBezTo>
                  <a:pt x="211" y="175"/>
                  <a:pt x="214" y="172"/>
                  <a:pt x="214" y="168"/>
                </a:cubicBezTo>
                <a:cubicBezTo>
                  <a:pt x="214" y="113"/>
                  <a:pt x="214" y="113"/>
                  <a:pt x="214" y="113"/>
                </a:cubicBezTo>
                <a:cubicBezTo>
                  <a:pt x="214" y="58"/>
                  <a:pt x="259" y="14"/>
                  <a:pt x="313" y="14"/>
                </a:cubicBezTo>
                <a:cubicBezTo>
                  <a:pt x="368" y="14"/>
                  <a:pt x="412" y="58"/>
                  <a:pt x="412" y="113"/>
                </a:cubicBezTo>
                <a:cubicBezTo>
                  <a:pt x="412" y="168"/>
                  <a:pt x="412" y="168"/>
                  <a:pt x="412" y="168"/>
                </a:cubicBezTo>
                <a:cubicBezTo>
                  <a:pt x="412" y="172"/>
                  <a:pt x="415" y="175"/>
                  <a:pt x="419" y="175"/>
                </a:cubicBezTo>
                <a:cubicBezTo>
                  <a:pt x="419" y="175"/>
                  <a:pt x="419" y="175"/>
                  <a:pt x="419" y="175"/>
                </a:cubicBezTo>
                <a:cubicBezTo>
                  <a:pt x="423" y="175"/>
                  <a:pt x="426" y="172"/>
                  <a:pt x="426" y="168"/>
                </a:cubicBezTo>
                <a:close/>
                <a:moveTo>
                  <a:pt x="558" y="303"/>
                </a:moveTo>
                <a:cubicBezTo>
                  <a:pt x="558" y="299"/>
                  <a:pt x="555" y="296"/>
                  <a:pt x="551" y="296"/>
                </a:cubicBezTo>
                <a:cubicBezTo>
                  <a:pt x="75" y="296"/>
                  <a:pt x="75" y="296"/>
                  <a:pt x="75" y="296"/>
                </a:cubicBezTo>
                <a:cubicBezTo>
                  <a:pt x="71" y="296"/>
                  <a:pt x="68" y="299"/>
                  <a:pt x="68" y="303"/>
                </a:cubicBezTo>
                <a:cubicBezTo>
                  <a:pt x="68" y="306"/>
                  <a:pt x="71" y="310"/>
                  <a:pt x="75" y="310"/>
                </a:cubicBezTo>
                <a:cubicBezTo>
                  <a:pt x="551" y="310"/>
                  <a:pt x="551" y="310"/>
                  <a:pt x="551" y="310"/>
                </a:cubicBezTo>
                <a:cubicBezTo>
                  <a:pt x="555" y="310"/>
                  <a:pt x="558" y="306"/>
                  <a:pt x="558" y="303"/>
                </a:cubicBezTo>
                <a:close/>
                <a:moveTo>
                  <a:pt x="313" y="263"/>
                </a:moveTo>
                <a:cubicBezTo>
                  <a:pt x="298" y="263"/>
                  <a:pt x="285" y="251"/>
                  <a:pt x="285" y="235"/>
                </a:cubicBezTo>
                <a:cubicBezTo>
                  <a:pt x="285" y="220"/>
                  <a:pt x="298" y="207"/>
                  <a:pt x="313" y="207"/>
                </a:cubicBezTo>
                <a:cubicBezTo>
                  <a:pt x="329" y="207"/>
                  <a:pt x="341" y="220"/>
                  <a:pt x="341" y="235"/>
                </a:cubicBezTo>
                <a:cubicBezTo>
                  <a:pt x="341" y="251"/>
                  <a:pt x="329" y="263"/>
                  <a:pt x="313" y="263"/>
                </a:cubicBezTo>
                <a:close/>
                <a:moveTo>
                  <a:pt x="313" y="221"/>
                </a:moveTo>
                <a:cubicBezTo>
                  <a:pt x="306" y="221"/>
                  <a:pt x="299" y="228"/>
                  <a:pt x="299" y="235"/>
                </a:cubicBezTo>
                <a:cubicBezTo>
                  <a:pt x="299" y="243"/>
                  <a:pt x="306" y="249"/>
                  <a:pt x="313" y="249"/>
                </a:cubicBezTo>
                <a:cubicBezTo>
                  <a:pt x="321" y="249"/>
                  <a:pt x="327" y="243"/>
                  <a:pt x="327" y="235"/>
                </a:cubicBezTo>
                <a:cubicBezTo>
                  <a:pt x="327" y="228"/>
                  <a:pt x="321" y="221"/>
                  <a:pt x="313" y="22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1" name="Oval 3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1" name="Freeform 144"/>
          <p:cNvSpPr>
            <a:spLocks noEditPoints="1"/>
          </p:cNvSpPr>
          <p:nvPr/>
        </p:nvSpPr>
        <p:spPr bwMode="auto">
          <a:xfrm>
            <a:off x="10176008" y="3362323"/>
            <a:ext cx="561319" cy="492163"/>
          </a:xfrm>
          <a:custGeom>
            <a:avLst/>
            <a:gdLst>
              <a:gd name="T0" fmla="*/ 322 w 544"/>
              <a:gd name="T1" fmla="*/ 0 h 477"/>
              <a:gd name="T2" fmla="*/ 315 w 544"/>
              <a:gd name="T3" fmla="*/ 94 h 477"/>
              <a:gd name="T4" fmla="*/ 227 w 544"/>
              <a:gd name="T5" fmla="*/ 183 h 477"/>
              <a:gd name="T6" fmla="*/ 229 w 544"/>
              <a:gd name="T7" fmla="*/ 7 h 477"/>
              <a:gd name="T8" fmla="*/ 7 w 544"/>
              <a:gd name="T9" fmla="*/ 0 h 477"/>
              <a:gd name="T10" fmla="*/ 0 w 544"/>
              <a:gd name="T11" fmla="*/ 94 h 477"/>
              <a:gd name="T12" fmla="*/ 20 w 544"/>
              <a:gd name="T13" fmla="*/ 375 h 477"/>
              <a:gd name="T14" fmla="*/ 53 w 544"/>
              <a:gd name="T15" fmla="*/ 381 h 477"/>
              <a:gd name="T16" fmla="*/ 60 w 544"/>
              <a:gd name="T17" fmla="*/ 477 h 477"/>
              <a:gd name="T18" fmla="*/ 176 w 544"/>
              <a:gd name="T19" fmla="*/ 470 h 477"/>
              <a:gd name="T20" fmla="*/ 202 w 544"/>
              <a:gd name="T21" fmla="*/ 381 h 477"/>
              <a:gd name="T22" fmla="*/ 216 w 544"/>
              <a:gd name="T23" fmla="*/ 294 h 477"/>
              <a:gd name="T24" fmla="*/ 335 w 544"/>
              <a:gd name="T25" fmla="*/ 375 h 477"/>
              <a:gd name="T26" fmla="*/ 368 w 544"/>
              <a:gd name="T27" fmla="*/ 381 h 477"/>
              <a:gd name="T28" fmla="*/ 375 w 544"/>
              <a:gd name="T29" fmla="*/ 477 h 477"/>
              <a:gd name="T30" fmla="*/ 491 w 544"/>
              <a:gd name="T31" fmla="*/ 470 h 477"/>
              <a:gd name="T32" fmla="*/ 517 w 544"/>
              <a:gd name="T33" fmla="*/ 381 h 477"/>
              <a:gd name="T34" fmla="*/ 544 w 544"/>
              <a:gd name="T35" fmla="*/ 94 h 477"/>
              <a:gd name="T36" fmla="*/ 544 w 544"/>
              <a:gd name="T37" fmla="*/ 7 h 477"/>
              <a:gd name="T38" fmla="*/ 530 w 544"/>
              <a:gd name="T39" fmla="*/ 14 h 477"/>
              <a:gd name="T40" fmla="*/ 329 w 544"/>
              <a:gd name="T41" fmla="*/ 87 h 477"/>
              <a:gd name="T42" fmla="*/ 530 w 544"/>
              <a:gd name="T43" fmla="*/ 14 h 477"/>
              <a:gd name="T44" fmla="*/ 176 w 544"/>
              <a:gd name="T45" fmla="*/ 262 h 477"/>
              <a:gd name="T46" fmla="*/ 193 w 544"/>
              <a:gd name="T47" fmla="*/ 197 h 477"/>
              <a:gd name="T48" fmla="*/ 368 w 544"/>
              <a:gd name="T49" fmla="*/ 214 h 477"/>
              <a:gd name="T50" fmla="*/ 350 w 544"/>
              <a:gd name="T51" fmla="*/ 280 h 477"/>
              <a:gd name="T52" fmla="*/ 215 w 544"/>
              <a:gd name="T53" fmla="*/ 14 h 477"/>
              <a:gd name="T54" fmla="*/ 14 w 544"/>
              <a:gd name="T55" fmla="*/ 87 h 477"/>
              <a:gd name="T56" fmla="*/ 215 w 544"/>
              <a:gd name="T57" fmla="*/ 14 h 477"/>
              <a:gd name="T58" fmla="*/ 67 w 544"/>
              <a:gd name="T59" fmla="*/ 463 h 477"/>
              <a:gd name="T60" fmla="*/ 162 w 544"/>
              <a:gd name="T61" fmla="*/ 381 h 477"/>
              <a:gd name="T62" fmla="*/ 195 w 544"/>
              <a:gd name="T63" fmla="*/ 367 h 477"/>
              <a:gd name="T64" fmla="*/ 14 w 544"/>
              <a:gd name="T65" fmla="*/ 101 h 477"/>
              <a:gd name="T66" fmla="*/ 213 w 544"/>
              <a:gd name="T67" fmla="*/ 183 h 477"/>
              <a:gd name="T68" fmla="*/ 162 w 544"/>
              <a:gd name="T69" fmla="*/ 214 h 477"/>
              <a:gd name="T70" fmla="*/ 193 w 544"/>
              <a:gd name="T71" fmla="*/ 294 h 477"/>
              <a:gd name="T72" fmla="*/ 195 w 544"/>
              <a:gd name="T73" fmla="*/ 367 h 477"/>
              <a:gd name="T74" fmla="*/ 382 w 544"/>
              <a:gd name="T75" fmla="*/ 463 h 477"/>
              <a:gd name="T76" fmla="*/ 477 w 544"/>
              <a:gd name="T77" fmla="*/ 381 h 477"/>
              <a:gd name="T78" fmla="*/ 510 w 544"/>
              <a:gd name="T79" fmla="*/ 367 h 477"/>
              <a:gd name="T80" fmla="*/ 342 w 544"/>
              <a:gd name="T81" fmla="*/ 294 h 477"/>
              <a:gd name="T82" fmla="*/ 382 w 544"/>
              <a:gd name="T83" fmla="*/ 262 h 477"/>
              <a:gd name="T84" fmla="*/ 350 w 544"/>
              <a:gd name="T85" fmla="*/ 183 h 477"/>
              <a:gd name="T86" fmla="*/ 329 w 544"/>
              <a:gd name="T87" fmla="*/ 101 h 477"/>
              <a:gd name="T88" fmla="*/ 510 w 544"/>
              <a:gd name="T89" fmla="*/ 3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4" h="477">
                <a:moveTo>
                  <a:pt x="537" y="0"/>
                </a:moveTo>
                <a:cubicBezTo>
                  <a:pt x="322" y="0"/>
                  <a:pt x="322" y="0"/>
                  <a:pt x="322" y="0"/>
                </a:cubicBezTo>
                <a:cubicBezTo>
                  <a:pt x="318" y="0"/>
                  <a:pt x="315" y="3"/>
                  <a:pt x="315" y="7"/>
                </a:cubicBezTo>
                <a:cubicBezTo>
                  <a:pt x="315" y="94"/>
                  <a:pt x="315" y="94"/>
                  <a:pt x="315" y="94"/>
                </a:cubicBezTo>
                <a:cubicBezTo>
                  <a:pt x="317" y="183"/>
                  <a:pt x="317" y="183"/>
                  <a:pt x="317" y="183"/>
                </a:cubicBezTo>
                <a:cubicBezTo>
                  <a:pt x="227" y="183"/>
                  <a:pt x="227" y="183"/>
                  <a:pt x="227" y="183"/>
                </a:cubicBezTo>
                <a:cubicBezTo>
                  <a:pt x="229" y="94"/>
                  <a:pt x="229" y="94"/>
                  <a:pt x="229" y="94"/>
                </a:cubicBezTo>
                <a:cubicBezTo>
                  <a:pt x="229" y="7"/>
                  <a:pt x="229" y="7"/>
                  <a:pt x="229" y="7"/>
                </a:cubicBezTo>
                <a:cubicBezTo>
                  <a:pt x="229" y="3"/>
                  <a:pt x="226" y="0"/>
                  <a:pt x="222" y="0"/>
                </a:cubicBezTo>
                <a:cubicBezTo>
                  <a:pt x="7" y="0"/>
                  <a:pt x="7" y="0"/>
                  <a:pt x="7" y="0"/>
                </a:cubicBezTo>
                <a:cubicBezTo>
                  <a:pt x="3" y="0"/>
                  <a:pt x="0" y="3"/>
                  <a:pt x="0" y="7"/>
                </a:cubicBezTo>
                <a:cubicBezTo>
                  <a:pt x="0" y="94"/>
                  <a:pt x="0" y="94"/>
                  <a:pt x="0" y="94"/>
                </a:cubicBezTo>
                <a:cubicBezTo>
                  <a:pt x="0" y="94"/>
                  <a:pt x="0" y="94"/>
                  <a:pt x="0" y="94"/>
                </a:cubicBezTo>
                <a:cubicBezTo>
                  <a:pt x="20" y="375"/>
                  <a:pt x="20" y="375"/>
                  <a:pt x="20" y="375"/>
                </a:cubicBezTo>
                <a:cubicBezTo>
                  <a:pt x="20" y="379"/>
                  <a:pt x="23" y="381"/>
                  <a:pt x="27" y="381"/>
                </a:cubicBezTo>
                <a:cubicBezTo>
                  <a:pt x="53" y="381"/>
                  <a:pt x="53" y="381"/>
                  <a:pt x="53" y="381"/>
                </a:cubicBezTo>
                <a:cubicBezTo>
                  <a:pt x="53" y="470"/>
                  <a:pt x="53" y="470"/>
                  <a:pt x="53" y="470"/>
                </a:cubicBezTo>
                <a:cubicBezTo>
                  <a:pt x="53" y="474"/>
                  <a:pt x="56" y="477"/>
                  <a:pt x="60" y="477"/>
                </a:cubicBezTo>
                <a:cubicBezTo>
                  <a:pt x="169" y="477"/>
                  <a:pt x="169" y="477"/>
                  <a:pt x="169" y="477"/>
                </a:cubicBezTo>
                <a:cubicBezTo>
                  <a:pt x="172" y="477"/>
                  <a:pt x="176" y="474"/>
                  <a:pt x="176" y="470"/>
                </a:cubicBezTo>
                <a:cubicBezTo>
                  <a:pt x="176" y="381"/>
                  <a:pt x="176" y="381"/>
                  <a:pt x="176" y="381"/>
                </a:cubicBezTo>
                <a:cubicBezTo>
                  <a:pt x="202" y="381"/>
                  <a:pt x="202" y="381"/>
                  <a:pt x="202" y="381"/>
                </a:cubicBezTo>
                <a:cubicBezTo>
                  <a:pt x="205" y="381"/>
                  <a:pt x="208" y="379"/>
                  <a:pt x="209" y="375"/>
                </a:cubicBezTo>
                <a:cubicBezTo>
                  <a:pt x="216" y="294"/>
                  <a:pt x="216" y="294"/>
                  <a:pt x="216" y="294"/>
                </a:cubicBezTo>
                <a:cubicBezTo>
                  <a:pt x="327" y="294"/>
                  <a:pt x="327" y="294"/>
                  <a:pt x="327" y="294"/>
                </a:cubicBezTo>
                <a:cubicBezTo>
                  <a:pt x="335" y="375"/>
                  <a:pt x="335" y="375"/>
                  <a:pt x="335" y="375"/>
                </a:cubicBezTo>
                <a:cubicBezTo>
                  <a:pt x="335" y="379"/>
                  <a:pt x="338" y="381"/>
                  <a:pt x="342" y="381"/>
                </a:cubicBezTo>
                <a:cubicBezTo>
                  <a:pt x="368" y="381"/>
                  <a:pt x="368" y="381"/>
                  <a:pt x="368" y="381"/>
                </a:cubicBezTo>
                <a:cubicBezTo>
                  <a:pt x="368" y="470"/>
                  <a:pt x="368" y="470"/>
                  <a:pt x="368" y="470"/>
                </a:cubicBezTo>
                <a:cubicBezTo>
                  <a:pt x="368" y="474"/>
                  <a:pt x="371" y="477"/>
                  <a:pt x="375" y="477"/>
                </a:cubicBezTo>
                <a:cubicBezTo>
                  <a:pt x="484" y="477"/>
                  <a:pt x="484" y="477"/>
                  <a:pt x="484" y="477"/>
                </a:cubicBezTo>
                <a:cubicBezTo>
                  <a:pt x="488" y="477"/>
                  <a:pt x="491" y="474"/>
                  <a:pt x="491" y="470"/>
                </a:cubicBezTo>
                <a:cubicBezTo>
                  <a:pt x="491" y="381"/>
                  <a:pt x="491" y="381"/>
                  <a:pt x="491" y="381"/>
                </a:cubicBezTo>
                <a:cubicBezTo>
                  <a:pt x="517" y="381"/>
                  <a:pt x="517" y="381"/>
                  <a:pt x="517" y="381"/>
                </a:cubicBezTo>
                <a:cubicBezTo>
                  <a:pt x="520" y="381"/>
                  <a:pt x="523" y="379"/>
                  <a:pt x="524" y="375"/>
                </a:cubicBezTo>
                <a:cubicBezTo>
                  <a:pt x="544" y="94"/>
                  <a:pt x="544" y="94"/>
                  <a:pt x="544" y="94"/>
                </a:cubicBezTo>
                <a:cubicBezTo>
                  <a:pt x="544" y="94"/>
                  <a:pt x="544" y="94"/>
                  <a:pt x="544" y="94"/>
                </a:cubicBezTo>
                <a:cubicBezTo>
                  <a:pt x="544" y="7"/>
                  <a:pt x="544" y="7"/>
                  <a:pt x="544" y="7"/>
                </a:cubicBezTo>
                <a:cubicBezTo>
                  <a:pt x="544" y="3"/>
                  <a:pt x="541" y="0"/>
                  <a:pt x="537" y="0"/>
                </a:cubicBezTo>
                <a:close/>
                <a:moveTo>
                  <a:pt x="530" y="14"/>
                </a:moveTo>
                <a:cubicBezTo>
                  <a:pt x="530" y="87"/>
                  <a:pt x="530" y="87"/>
                  <a:pt x="530" y="87"/>
                </a:cubicBezTo>
                <a:cubicBezTo>
                  <a:pt x="329" y="87"/>
                  <a:pt x="329" y="87"/>
                  <a:pt x="329" y="87"/>
                </a:cubicBezTo>
                <a:cubicBezTo>
                  <a:pt x="329" y="14"/>
                  <a:pt x="329" y="14"/>
                  <a:pt x="329" y="14"/>
                </a:cubicBezTo>
                <a:lnTo>
                  <a:pt x="530" y="14"/>
                </a:lnTo>
                <a:close/>
                <a:moveTo>
                  <a:pt x="193" y="280"/>
                </a:moveTo>
                <a:cubicBezTo>
                  <a:pt x="183" y="280"/>
                  <a:pt x="176" y="272"/>
                  <a:pt x="176" y="262"/>
                </a:cubicBezTo>
                <a:cubicBezTo>
                  <a:pt x="176" y="214"/>
                  <a:pt x="176" y="214"/>
                  <a:pt x="176" y="214"/>
                </a:cubicBezTo>
                <a:cubicBezTo>
                  <a:pt x="176" y="204"/>
                  <a:pt x="183" y="197"/>
                  <a:pt x="193" y="197"/>
                </a:cubicBezTo>
                <a:cubicBezTo>
                  <a:pt x="350" y="197"/>
                  <a:pt x="350" y="197"/>
                  <a:pt x="350" y="197"/>
                </a:cubicBezTo>
                <a:cubicBezTo>
                  <a:pt x="360" y="197"/>
                  <a:pt x="368" y="204"/>
                  <a:pt x="368" y="214"/>
                </a:cubicBezTo>
                <a:cubicBezTo>
                  <a:pt x="368" y="262"/>
                  <a:pt x="368" y="262"/>
                  <a:pt x="368" y="262"/>
                </a:cubicBezTo>
                <a:cubicBezTo>
                  <a:pt x="368" y="272"/>
                  <a:pt x="360" y="280"/>
                  <a:pt x="350" y="280"/>
                </a:cubicBezTo>
                <a:lnTo>
                  <a:pt x="193" y="280"/>
                </a:lnTo>
                <a:close/>
                <a:moveTo>
                  <a:pt x="215" y="14"/>
                </a:moveTo>
                <a:cubicBezTo>
                  <a:pt x="215" y="87"/>
                  <a:pt x="215" y="87"/>
                  <a:pt x="215" y="87"/>
                </a:cubicBezTo>
                <a:cubicBezTo>
                  <a:pt x="14" y="87"/>
                  <a:pt x="14" y="87"/>
                  <a:pt x="14" y="87"/>
                </a:cubicBezTo>
                <a:cubicBezTo>
                  <a:pt x="14" y="14"/>
                  <a:pt x="14" y="14"/>
                  <a:pt x="14" y="14"/>
                </a:cubicBezTo>
                <a:lnTo>
                  <a:pt x="215" y="14"/>
                </a:lnTo>
                <a:close/>
                <a:moveTo>
                  <a:pt x="162" y="463"/>
                </a:moveTo>
                <a:cubicBezTo>
                  <a:pt x="67" y="463"/>
                  <a:pt x="67" y="463"/>
                  <a:pt x="67" y="463"/>
                </a:cubicBezTo>
                <a:cubicBezTo>
                  <a:pt x="67" y="381"/>
                  <a:pt x="67" y="381"/>
                  <a:pt x="67" y="381"/>
                </a:cubicBezTo>
                <a:cubicBezTo>
                  <a:pt x="162" y="381"/>
                  <a:pt x="162" y="381"/>
                  <a:pt x="162" y="381"/>
                </a:cubicBezTo>
                <a:lnTo>
                  <a:pt x="162" y="463"/>
                </a:lnTo>
                <a:close/>
                <a:moveTo>
                  <a:pt x="195" y="367"/>
                </a:moveTo>
                <a:cubicBezTo>
                  <a:pt x="33" y="367"/>
                  <a:pt x="33" y="367"/>
                  <a:pt x="33" y="367"/>
                </a:cubicBezTo>
                <a:cubicBezTo>
                  <a:pt x="14" y="101"/>
                  <a:pt x="14" y="101"/>
                  <a:pt x="14" y="101"/>
                </a:cubicBezTo>
                <a:cubicBezTo>
                  <a:pt x="214" y="101"/>
                  <a:pt x="214" y="101"/>
                  <a:pt x="214" y="101"/>
                </a:cubicBezTo>
                <a:cubicBezTo>
                  <a:pt x="213" y="183"/>
                  <a:pt x="213" y="183"/>
                  <a:pt x="213" y="183"/>
                </a:cubicBezTo>
                <a:cubicBezTo>
                  <a:pt x="193" y="183"/>
                  <a:pt x="193" y="183"/>
                  <a:pt x="193" y="183"/>
                </a:cubicBezTo>
                <a:cubicBezTo>
                  <a:pt x="176" y="183"/>
                  <a:pt x="162" y="197"/>
                  <a:pt x="162" y="214"/>
                </a:cubicBezTo>
                <a:cubicBezTo>
                  <a:pt x="162" y="262"/>
                  <a:pt x="162" y="262"/>
                  <a:pt x="162" y="262"/>
                </a:cubicBezTo>
                <a:cubicBezTo>
                  <a:pt x="162" y="280"/>
                  <a:pt x="176" y="294"/>
                  <a:pt x="193" y="294"/>
                </a:cubicBezTo>
                <a:cubicBezTo>
                  <a:pt x="202" y="294"/>
                  <a:pt x="202" y="294"/>
                  <a:pt x="202" y="294"/>
                </a:cubicBezTo>
                <a:lnTo>
                  <a:pt x="195" y="367"/>
                </a:lnTo>
                <a:close/>
                <a:moveTo>
                  <a:pt x="477" y="463"/>
                </a:moveTo>
                <a:cubicBezTo>
                  <a:pt x="382" y="463"/>
                  <a:pt x="382" y="463"/>
                  <a:pt x="382" y="463"/>
                </a:cubicBezTo>
                <a:cubicBezTo>
                  <a:pt x="382" y="381"/>
                  <a:pt x="382" y="381"/>
                  <a:pt x="382" y="381"/>
                </a:cubicBezTo>
                <a:cubicBezTo>
                  <a:pt x="477" y="381"/>
                  <a:pt x="477" y="381"/>
                  <a:pt x="477" y="381"/>
                </a:cubicBezTo>
                <a:lnTo>
                  <a:pt x="477" y="463"/>
                </a:lnTo>
                <a:close/>
                <a:moveTo>
                  <a:pt x="510" y="367"/>
                </a:moveTo>
                <a:cubicBezTo>
                  <a:pt x="348" y="367"/>
                  <a:pt x="348" y="367"/>
                  <a:pt x="348" y="367"/>
                </a:cubicBezTo>
                <a:cubicBezTo>
                  <a:pt x="342" y="294"/>
                  <a:pt x="342" y="294"/>
                  <a:pt x="342" y="294"/>
                </a:cubicBezTo>
                <a:cubicBezTo>
                  <a:pt x="350" y="294"/>
                  <a:pt x="350" y="294"/>
                  <a:pt x="350" y="294"/>
                </a:cubicBezTo>
                <a:cubicBezTo>
                  <a:pt x="368" y="294"/>
                  <a:pt x="382" y="280"/>
                  <a:pt x="382" y="262"/>
                </a:cubicBezTo>
                <a:cubicBezTo>
                  <a:pt x="382" y="214"/>
                  <a:pt x="382" y="214"/>
                  <a:pt x="382" y="214"/>
                </a:cubicBezTo>
                <a:cubicBezTo>
                  <a:pt x="382" y="197"/>
                  <a:pt x="368" y="183"/>
                  <a:pt x="350" y="183"/>
                </a:cubicBezTo>
                <a:cubicBezTo>
                  <a:pt x="331" y="183"/>
                  <a:pt x="331" y="183"/>
                  <a:pt x="331" y="183"/>
                </a:cubicBezTo>
                <a:cubicBezTo>
                  <a:pt x="329" y="101"/>
                  <a:pt x="329" y="101"/>
                  <a:pt x="329" y="101"/>
                </a:cubicBezTo>
                <a:cubicBezTo>
                  <a:pt x="529" y="101"/>
                  <a:pt x="529" y="101"/>
                  <a:pt x="529" y="101"/>
                </a:cubicBezTo>
                <a:lnTo>
                  <a:pt x="510" y="36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07634669"/>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1" name="Oval 60"/>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0" name="Freeform 81"/>
          <p:cNvSpPr>
            <a:spLocks noEditPoints="1"/>
          </p:cNvSpPr>
          <p:nvPr/>
        </p:nvSpPr>
        <p:spPr bwMode="auto">
          <a:xfrm>
            <a:off x="10144888" y="3217095"/>
            <a:ext cx="622407" cy="781466"/>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1" name="Oval 48"/>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8" name="Freeform 90"/>
          <p:cNvSpPr>
            <a:spLocks noEditPoints="1"/>
          </p:cNvSpPr>
          <p:nvPr/>
        </p:nvSpPr>
        <p:spPr bwMode="auto">
          <a:xfrm>
            <a:off x="6792085" y="1755131"/>
            <a:ext cx="435685" cy="584446"/>
          </a:xfrm>
          <a:custGeom>
            <a:avLst/>
            <a:gdLst>
              <a:gd name="T0" fmla="*/ 371 w 422"/>
              <a:gd name="T1" fmla="*/ 210 h 566"/>
              <a:gd name="T2" fmla="*/ 352 w 422"/>
              <a:gd name="T3" fmla="*/ 210 h 566"/>
              <a:gd name="T4" fmla="*/ 352 w 422"/>
              <a:gd name="T5" fmla="*/ 140 h 566"/>
              <a:gd name="T6" fmla="*/ 211 w 422"/>
              <a:gd name="T7" fmla="*/ 0 h 566"/>
              <a:gd name="T8" fmla="*/ 70 w 422"/>
              <a:gd name="T9" fmla="*/ 140 h 566"/>
              <a:gd name="T10" fmla="*/ 70 w 422"/>
              <a:gd name="T11" fmla="*/ 210 h 566"/>
              <a:gd name="T12" fmla="*/ 50 w 422"/>
              <a:gd name="T13" fmla="*/ 210 h 566"/>
              <a:gd name="T14" fmla="*/ 0 w 422"/>
              <a:gd name="T15" fmla="*/ 261 h 566"/>
              <a:gd name="T16" fmla="*/ 0 w 422"/>
              <a:gd name="T17" fmla="*/ 516 h 566"/>
              <a:gd name="T18" fmla="*/ 50 w 422"/>
              <a:gd name="T19" fmla="*/ 566 h 566"/>
              <a:gd name="T20" fmla="*/ 371 w 422"/>
              <a:gd name="T21" fmla="*/ 566 h 566"/>
              <a:gd name="T22" fmla="*/ 422 w 422"/>
              <a:gd name="T23" fmla="*/ 516 h 566"/>
              <a:gd name="T24" fmla="*/ 422 w 422"/>
              <a:gd name="T25" fmla="*/ 261 h 566"/>
              <a:gd name="T26" fmla="*/ 371 w 422"/>
              <a:gd name="T27" fmla="*/ 210 h 566"/>
              <a:gd name="T28" fmla="*/ 84 w 422"/>
              <a:gd name="T29" fmla="*/ 140 h 566"/>
              <a:gd name="T30" fmla="*/ 211 w 422"/>
              <a:gd name="T31" fmla="*/ 14 h 566"/>
              <a:gd name="T32" fmla="*/ 338 w 422"/>
              <a:gd name="T33" fmla="*/ 140 h 566"/>
              <a:gd name="T34" fmla="*/ 338 w 422"/>
              <a:gd name="T35" fmla="*/ 210 h 566"/>
              <a:gd name="T36" fmla="*/ 84 w 422"/>
              <a:gd name="T37" fmla="*/ 210 h 566"/>
              <a:gd name="T38" fmla="*/ 84 w 422"/>
              <a:gd name="T39" fmla="*/ 140 h 566"/>
              <a:gd name="T40" fmla="*/ 408 w 422"/>
              <a:gd name="T41" fmla="*/ 516 h 566"/>
              <a:gd name="T42" fmla="*/ 371 w 422"/>
              <a:gd name="T43" fmla="*/ 552 h 566"/>
              <a:gd name="T44" fmla="*/ 50 w 422"/>
              <a:gd name="T45" fmla="*/ 552 h 566"/>
              <a:gd name="T46" fmla="*/ 14 w 422"/>
              <a:gd name="T47" fmla="*/ 516 h 566"/>
              <a:gd name="T48" fmla="*/ 14 w 422"/>
              <a:gd name="T49" fmla="*/ 261 h 566"/>
              <a:gd name="T50" fmla="*/ 50 w 422"/>
              <a:gd name="T51" fmla="*/ 224 h 566"/>
              <a:gd name="T52" fmla="*/ 371 w 422"/>
              <a:gd name="T53" fmla="*/ 224 h 566"/>
              <a:gd name="T54" fmla="*/ 408 w 422"/>
              <a:gd name="T55" fmla="*/ 261 h 566"/>
              <a:gd name="T56" fmla="*/ 408 w 422"/>
              <a:gd name="T57" fmla="*/ 516 h 566"/>
              <a:gd name="T58" fmla="*/ 211 w 422"/>
              <a:gd name="T59" fmla="*/ 333 h 566"/>
              <a:gd name="T60" fmla="*/ 182 w 422"/>
              <a:gd name="T61" fmla="*/ 362 h 566"/>
              <a:gd name="T62" fmla="*/ 204 w 422"/>
              <a:gd name="T63" fmla="*/ 389 h 566"/>
              <a:gd name="T64" fmla="*/ 204 w 422"/>
              <a:gd name="T65" fmla="*/ 433 h 566"/>
              <a:gd name="T66" fmla="*/ 211 w 422"/>
              <a:gd name="T67" fmla="*/ 440 h 566"/>
              <a:gd name="T68" fmla="*/ 218 w 422"/>
              <a:gd name="T69" fmla="*/ 433 h 566"/>
              <a:gd name="T70" fmla="*/ 218 w 422"/>
              <a:gd name="T71" fmla="*/ 389 h 566"/>
              <a:gd name="T72" fmla="*/ 239 w 422"/>
              <a:gd name="T73" fmla="*/ 362 h 566"/>
              <a:gd name="T74" fmla="*/ 211 w 422"/>
              <a:gd name="T75" fmla="*/ 333 h 566"/>
              <a:gd name="T76" fmla="*/ 211 w 422"/>
              <a:gd name="T77" fmla="*/ 376 h 566"/>
              <a:gd name="T78" fmla="*/ 196 w 422"/>
              <a:gd name="T79" fmla="*/ 362 h 566"/>
              <a:gd name="T80" fmla="*/ 211 w 422"/>
              <a:gd name="T81" fmla="*/ 347 h 566"/>
              <a:gd name="T82" fmla="*/ 225 w 422"/>
              <a:gd name="T83" fmla="*/ 362 h 566"/>
              <a:gd name="T84" fmla="*/ 211 w 422"/>
              <a:gd name="T85" fmla="*/ 37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2" h="566">
                <a:moveTo>
                  <a:pt x="371" y="210"/>
                </a:moveTo>
                <a:cubicBezTo>
                  <a:pt x="352" y="210"/>
                  <a:pt x="352" y="210"/>
                  <a:pt x="352" y="210"/>
                </a:cubicBezTo>
                <a:cubicBezTo>
                  <a:pt x="352" y="140"/>
                  <a:pt x="352" y="140"/>
                  <a:pt x="352" y="140"/>
                </a:cubicBezTo>
                <a:cubicBezTo>
                  <a:pt x="352" y="63"/>
                  <a:pt x="288" y="0"/>
                  <a:pt x="211" y="0"/>
                </a:cubicBezTo>
                <a:cubicBezTo>
                  <a:pt x="133" y="0"/>
                  <a:pt x="70" y="63"/>
                  <a:pt x="70" y="140"/>
                </a:cubicBezTo>
                <a:cubicBezTo>
                  <a:pt x="70" y="210"/>
                  <a:pt x="70" y="210"/>
                  <a:pt x="70" y="210"/>
                </a:cubicBezTo>
                <a:cubicBezTo>
                  <a:pt x="50" y="210"/>
                  <a:pt x="50" y="210"/>
                  <a:pt x="50" y="210"/>
                </a:cubicBezTo>
                <a:cubicBezTo>
                  <a:pt x="22" y="210"/>
                  <a:pt x="0" y="233"/>
                  <a:pt x="0" y="261"/>
                </a:cubicBezTo>
                <a:cubicBezTo>
                  <a:pt x="0" y="516"/>
                  <a:pt x="0" y="516"/>
                  <a:pt x="0" y="516"/>
                </a:cubicBezTo>
                <a:cubicBezTo>
                  <a:pt x="0" y="544"/>
                  <a:pt x="22" y="566"/>
                  <a:pt x="50" y="566"/>
                </a:cubicBezTo>
                <a:cubicBezTo>
                  <a:pt x="371" y="566"/>
                  <a:pt x="371" y="566"/>
                  <a:pt x="371" y="566"/>
                </a:cubicBezTo>
                <a:cubicBezTo>
                  <a:pt x="399" y="566"/>
                  <a:pt x="422" y="544"/>
                  <a:pt x="422" y="516"/>
                </a:cubicBezTo>
                <a:cubicBezTo>
                  <a:pt x="422" y="261"/>
                  <a:pt x="422" y="261"/>
                  <a:pt x="422" y="261"/>
                </a:cubicBezTo>
                <a:cubicBezTo>
                  <a:pt x="422" y="233"/>
                  <a:pt x="399" y="210"/>
                  <a:pt x="371" y="210"/>
                </a:cubicBezTo>
                <a:close/>
                <a:moveTo>
                  <a:pt x="84" y="140"/>
                </a:moveTo>
                <a:cubicBezTo>
                  <a:pt x="84" y="71"/>
                  <a:pt x="141" y="14"/>
                  <a:pt x="211" y="14"/>
                </a:cubicBezTo>
                <a:cubicBezTo>
                  <a:pt x="281" y="14"/>
                  <a:pt x="338" y="71"/>
                  <a:pt x="338" y="140"/>
                </a:cubicBezTo>
                <a:cubicBezTo>
                  <a:pt x="338" y="210"/>
                  <a:pt x="338" y="210"/>
                  <a:pt x="338" y="210"/>
                </a:cubicBezTo>
                <a:cubicBezTo>
                  <a:pt x="84" y="210"/>
                  <a:pt x="84" y="210"/>
                  <a:pt x="84" y="210"/>
                </a:cubicBezTo>
                <a:lnTo>
                  <a:pt x="84" y="140"/>
                </a:lnTo>
                <a:close/>
                <a:moveTo>
                  <a:pt x="408" y="516"/>
                </a:moveTo>
                <a:cubicBezTo>
                  <a:pt x="408" y="536"/>
                  <a:pt x="391" y="552"/>
                  <a:pt x="371" y="552"/>
                </a:cubicBezTo>
                <a:cubicBezTo>
                  <a:pt x="50" y="552"/>
                  <a:pt x="50" y="552"/>
                  <a:pt x="50" y="552"/>
                </a:cubicBezTo>
                <a:cubicBezTo>
                  <a:pt x="30" y="552"/>
                  <a:pt x="14" y="536"/>
                  <a:pt x="14" y="516"/>
                </a:cubicBezTo>
                <a:cubicBezTo>
                  <a:pt x="14" y="261"/>
                  <a:pt x="14" y="261"/>
                  <a:pt x="14" y="261"/>
                </a:cubicBezTo>
                <a:cubicBezTo>
                  <a:pt x="14" y="240"/>
                  <a:pt x="30" y="224"/>
                  <a:pt x="50" y="224"/>
                </a:cubicBezTo>
                <a:cubicBezTo>
                  <a:pt x="371" y="224"/>
                  <a:pt x="371" y="224"/>
                  <a:pt x="371" y="224"/>
                </a:cubicBezTo>
                <a:cubicBezTo>
                  <a:pt x="391" y="224"/>
                  <a:pt x="408" y="240"/>
                  <a:pt x="408" y="261"/>
                </a:cubicBezTo>
                <a:lnTo>
                  <a:pt x="408" y="516"/>
                </a:lnTo>
                <a:close/>
                <a:moveTo>
                  <a:pt x="211" y="333"/>
                </a:moveTo>
                <a:cubicBezTo>
                  <a:pt x="195" y="333"/>
                  <a:pt x="182" y="346"/>
                  <a:pt x="182" y="362"/>
                </a:cubicBezTo>
                <a:cubicBezTo>
                  <a:pt x="182" y="375"/>
                  <a:pt x="191" y="386"/>
                  <a:pt x="204" y="389"/>
                </a:cubicBezTo>
                <a:cubicBezTo>
                  <a:pt x="204" y="433"/>
                  <a:pt x="204" y="433"/>
                  <a:pt x="204" y="433"/>
                </a:cubicBezTo>
                <a:cubicBezTo>
                  <a:pt x="204" y="437"/>
                  <a:pt x="207" y="440"/>
                  <a:pt x="211" y="440"/>
                </a:cubicBezTo>
                <a:cubicBezTo>
                  <a:pt x="215" y="440"/>
                  <a:pt x="218" y="437"/>
                  <a:pt x="218" y="433"/>
                </a:cubicBezTo>
                <a:cubicBezTo>
                  <a:pt x="218" y="389"/>
                  <a:pt x="218" y="389"/>
                  <a:pt x="218" y="389"/>
                </a:cubicBezTo>
                <a:cubicBezTo>
                  <a:pt x="230" y="386"/>
                  <a:pt x="239" y="375"/>
                  <a:pt x="239" y="362"/>
                </a:cubicBezTo>
                <a:cubicBezTo>
                  <a:pt x="239" y="346"/>
                  <a:pt x="226" y="333"/>
                  <a:pt x="211" y="333"/>
                </a:cubicBezTo>
                <a:close/>
                <a:moveTo>
                  <a:pt x="211" y="376"/>
                </a:moveTo>
                <a:cubicBezTo>
                  <a:pt x="203" y="376"/>
                  <a:pt x="196" y="370"/>
                  <a:pt x="196" y="362"/>
                </a:cubicBezTo>
                <a:cubicBezTo>
                  <a:pt x="196" y="354"/>
                  <a:pt x="203" y="347"/>
                  <a:pt x="211" y="347"/>
                </a:cubicBezTo>
                <a:cubicBezTo>
                  <a:pt x="219" y="347"/>
                  <a:pt x="225" y="354"/>
                  <a:pt x="225" y="362"/>
                </a:cubicBezTo>
                <a:cubicBezTo>
                  <a:pt x="225" y="370"/>
                  <a:pt x="219" y="376"/>
                  <a:pt x="211"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2" name="Oval 49"/>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1" name="Freeform 93"/>
          <p:cNvSpPr>
            <a:spLocks noEditPoints="1"/>
          </p:cNvSpPr>
          <p:nvPr/>
        </p:nvSpPr>
        <p:spPr bwMode="auto">
          <a:xfrm>
            <a:off x="5033008" y="1721635"/>
            <a:ext cx="501911" cy="651438"/>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Oval 59"/>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2" name="Freeform 94"/>
          <p:cNvSpPr>
            <a:spLocks noEditPoints="1"/>
          </p:cNvSpPr>
          <p:nvPr/>
        </p:nvSpPr>
        <p:spPr bwMode="auto">
          <a:xfrm>
            <a:off x="1501463" y="4819063"/>
            <a:ext cx="671521" cy="698479"/>
          </a:xfrm>
          <a:custGeom>
            <a:avLst/>
            <a:gdLst>
              <a:gd name="T0" fmla="*/ 648 w 650"/>
              <a:gd name="T1" fmla="*/ 264 h 677"/>
              <a:gd name="T2" fmla="*/ 468 w 650"/>
              <a:gd name="T3" fmla="*/ 3 h 677"/>
              <a:gd name="T4" fmla="*/ 462 w 650"/>
              <a:gd name="T5" fmla="*/ 0 h 677"/>
              <a:gd name="T6" fmla="*/ 348 w 650"/>
              <a:gd name="T7" fmla="*/ 42 h 677"/>
              <a:gd name="T8" fmla="*/ 324 w 650"/>
              <a:gd name="T9" fmla="*/ 55 h 677"/>
              <a:gd name="T10" fmla="*/ 309 w 650"/>
              <a:gd name="T11" fmla="*/ 48 h 677"/>
              <a:gd name="T12" fmla="*/ 260 w 650"/>
              <a:gd name="T13" fmla="*/ 34 h 677"/>
              <a:gd name="T14" fmla="*/ 155 w 650"/>
              <a:gd name="T15" fmla="*/ 65 h 677"/>
              <a:gd name="T16" fmla="*/ 33 w 650"/>
              <a:gd name="T17" fmla="*/ 139 h 677"/>
              <a:gd name="T18" fmla="*/ 31 w 650"/>
              <a:gd name="T19" fmla="*/ 144 h 677"/>
              <a:gd name="T20" fmla="*/ 33 w 650"/>
              <a:gd name="T21" fmla="*/ 149 h 677"/>
              <a:gd name="T22" fmla="*/ 191 w 650"/>
              <a:gd name="T23" fmla="*/ 425 h 677"/>
              <a:gd name="T24" fmla="*/ 14 w 650"/>
              <a:gd name="T25" fmla="*/ 119 h 677"/>
              <a:gd name="T26" fmla="*/ 4 w 650"/>
              <a:gd name="T27" fmla="*/ 116 h 677"/>
              <a:gd name="T28" fmla="*/ 2 w 650"/>
              <a:gd name="T29" fmla="*/ 126 h 677"/>
              <a:gd name="T30" fmla="*/ 317 w 650"/>
              <a:gd name="T31" fmla="*/ 674 h 677"/>
              <a:gd name="T32" fmla="*/ 323 w 650"/>
              <a:gd name="T33" fmla="*/ 677 h 677"/>
              <a:gd name="T34" fmla="*/ 327 w 650"/>
              <a:gd name="T35" fmla="*/ 676 h 677"/>
              <a:gd name="T36" fmla="*/ 329 w 650"/>
              <a:gd name="T37" fmla="*/ 667 h 677"/>
              <a:gd name="T38" fmla="*/ 195 w 650"/>
              <a:gd name="T39" fmla="*/ 433 h 677"/>
              <a:gd name="T40" fmla="*/ 198 w 650"/>
              <a:gd name="T41" fmla="*/ 433 h 677"/>
              <a:gd name="T42" fmla="*/ 202 w 650"/>
              <a:gd name="T43" fmla="*/ 432 h 677"/>
              <a:gd name="T44" fmla="*/ 405 w 650"/>
              <a:gd name="T45" fmla="*/ 327 h 677"/>
              <a:gd name="T46" fmla="*/ 434 w 650"/>
              <a:gd name="T47" fmla="*/ 342 h 677"/>
              <a:gd name="T48" fmla="*/ 462 w 650"/>
              <a:gd name="T49" fmla="*/ 357 h 677"/>
              <a:gd name="T50" fmla="*/ 501 w 650"/>
              <a:gd name="T51" fmla="*/ 336 h 677"/>
              <a:gd name="T52" fmla="*/ 643 w 650"/>
              <a:gd name="T53" fmla="*/ 275 h 677"/>
              <a:gd name="T54" fmla="*/ 649 w 650"/>
              <a:gd name="T55" fmla="*/ 272 h 677"/>
              <a:gd name="T56" fmla="*/ 648 w 650"/>
              <a:gd name="T57" fmla="*/ 264 h 677"/>
              <a:gd name="T58" fmla="*/ 493 w 650"/>
              <a:gd name="T59" fmla="*/ 325 h 677"/>
              <a:gd name="T60" fmla="*/ 462 w 650"/>
              <a:gd name="T61" fmla="*/ 343 h 677"/>
              <a:gd name="T62" fmla="*/ 444 w 650"/>
              <a:gd name="T63" fmla="*/ 332 h 677"/>
              <a:gd name="T64" fmla="*/ 405 w 650"/>
              <a:gd name="T65" fmla="*/ 313 h 677"/>
              <a:gd name="T66" fmla="*/ 204 w 650"/>
              <a:gd name="T67" fmla="*/ 413 h 677"/>
              <a:gd name="T68" fmla="*/ 48 w 650"/>
              <a:gd name="T69" fmla="*/ 144 h 677"/>
              <a:gd name="T70" fmla="*/ 161 w 650"/>
              <a:gd name="T71" fmla="*/ 78 h 677"/>
              <a:gd name="T72" fmla="*/ 260 w 650"/>
              <a:gd name="T73" fmla="*/ 48 h 677"/>
              <a:gd name="T74" fmla="*/ 301 w 650"/>
              <a:gd name="T75" fmla="*/ 60 h 677"/>
              <a:gd name="T76" fmla="*/ 324 w 650"/>
              <a:gd name="T77" fmla="*/ 69 h 677"/>
              <a:gd name="T78" fmla="*/ 355 w 650"/>
              <a:gd name="T79" fmla="*/ 54 h 677"/>
              <a:gd name="T80" fmla="*/ 459 w 650"/>
              <a:gd name="T81" fmla="*/ 14 h 677"/>
              <a:gd name="T82" fmla="*/ 630 w 650"/>
              <a:gd name="T83" fmla="*/ 262 h 677"/>
              <a:gd name="T84" fmla="*/ 493 w 650"/>
              <a:gd name="T85" fmla="*/ 325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0" h="677">
                <a:moveTo>
                  <a:pt x="648" y="264"/>
                </a:moveTo>
                <a:cubicBezTo>
                  <a:pt x="468" y="3"/>
                  <a:pt x="468" y="3"/>
                  <a:pt x="468" y="3"/>
                </a:cubicBezTo>
                <a:cubicBezTo>
                  <a:pt x="467" y="1"/>
                  <a:pt x="465" y="0"/>
                  <a:pt x="462" y="0"/>
                </a:cubicBezTo>
                <a:cubicBezTo>
                  <a:pt x="418" y="0"/>
                  <a:pt x="376" y="25"/>
                  <a:pt x="348" y="42"/>
                </a:cubicBezTo>
                <a:cubicBezTo>
                  <a:pt x="338" y="48"/>
                  <a:pt x="327" y="55"/>
                  <a:pt x="324" y="55"/>
                </a:cubicBezTo>
                <a:cubicBezTo>
                  <a:pt x="319" y="55"/>
                  <a:pt x="314" y="52"/>
                  <a:pt x="309" y="48"/>
                </a:cubicBezTo>
                <a:cubicBezTo>
                  <a:pt x="299" y="42"/>
                  <a:pt x="286" y="34"/>
                  <a:pt x="260" y="34"/>
                </a:cubicBezTo>
                <a:cubicBezTo>
                  <a:pt x="240" y="34"/>
                  <a:pt x="200" y="46"/>
                  <a:pt x="155" y="65"/>
                </a:cubicBezTo>
                <a:cubicBezTo>
                  <a:pt x="107" y="87"/>
                  <a:pt x="62" y="114"/>
                  <a:pt x="33" y="139"/>
                </a:cubicBezTo>
                <a:cubicBezTo>
                  <a:pt x="32" y="140"/>
                  <a:pt x="31" y="142"/>
                  <a:pt x="31" y="144"/>
                </a:cubicBezTo>
                <a:cubicBezTo>
                  <a:pt x="31" y="146"/>
                  <a:pt x="31" y="148"/>
                  <a:pt x="33" y="149"/>
                </a:cubicBezTo>
                <a:cubicBezTo>
                  <a:pt x="128" y="233"/>
                  <a:pt x="192" y="362"/>
                  <a:pt x="191" y="425"/>
                </a:cubicBezTo>
                <a:cubicBezTo>
                  <a:pt x="14" y="119"/>
                  <a:pt x="14" y="119"/>
                  <a:pt x="14" y="119"/>
                </a:cubicBezTo>
                <a:cubicBezTo>
                  <a:pt x="12" y="115"/>
                  <a:pt x="8" y="114"/>
                  <a:pt x="4" y="116"/>
                </a:cubicBezTo>
                <a:cubicBezTo>
                  <a:pt x="1" y="118"/>
                  <a:pt x="0" y="122"/>
                  <a:pt x="2" y="126"/>
                </a:cubicBezTo>
                <a:cubicBezTo>
                  <a:pt x="317" y="674"/>
                  <a:pt x="317" y="674"/>
                  <a:pt x="317" y="674"/>
                </a:cubicBezTo>
                <a:cubicBezTo>
                  <a:pt x="319" y="676"/>
                  <a:pt x="321" y="677"/>
                  <a:pt x="323" y="677"/>
                </a:cubicBezTo>
                <a:cubicBezTo>
                  <a:pt x="325" y="677"/>
                  <a:pt x="326" y="677"/>
                  <a:pt x="327" y="676"/>
                </a:cubicBezTo>
                <a:cubicBezTo>
                  <a:pt x="330" y="674"/>
                  <a:pt x="331" y="670"/>
                  <a:pt x="329" y="667"/>
                </a:cubicBezTo>
                <a:cubicBezTo>
                  <a:pt x="195" y="433"/>
                  <a:pt x="195" y="433"/>
                  <a:pt x="195" y="433"/>
                </a:cubicBezTo>
                <a:cubicBezTo>
                  <a:pt x="196" y="433"/>
                  <a:pt x="197" y="433"/>
                  <a:pt x="198" y="433"/>
                </a:cubicBezTo>
                <a:cubicBezTo>
                  <a:pt x="199" y="433"/>
                  <a:pt x="201" y="433"/>
                  <a:pt x="202" y="432"/>
                </a:cubicBezTo>
                <a:cubicBezTo>
                  <a:pt x="266" y="382"/>
                  <a:pt x="378" y="327"/>
                  <a:pt x="405" y="327"/>
                </a:cubicBezTo>
                <a:cubicBezTo>
                  <a:pt x="419" y="327"/>
                  <a:pt x="426" y="334"/>
                  <a:pt x="434" y="342"/>
                </a:cubicBezTo>
                <a:cubicBezTo>
                  <a:pt x="442" y="350"/>
                  <a:pt x="450" y="357"/>
                  <a:pt x="462" y="357"/>
                </a:cubicBezTo>
                <a:cubicBezTo>
                  <a:pt x="470" y="357"/>
                  <a:pt x="479" y="351"/>
                  <a:pt x="501" y="336"/>
                </a:cubicBezTo>
                <a:cubicBezTo>
                  <a:pt x="536" y="312"/>
                  <a:pt x="589" y="275"/>
                  <a:pt x="643" y="275"/>
                </a:cubicBezTo>
                <a:cubicBezTo>
                  <a:pt x="645" y="275"/>
                  <a:pt x="648" y="274"/>
                  <a:pt x="649" y="272"/>
                </a:cubicBezTo>
                <a:cubicBezTo>
                  <a:pt x="650" y="269"/>
                  <a:pt x="650" y="266"/>
                  <a:pt x="648" y="264"/>
                </a:cubicBezTo>
                <a:close/>
                <a:moveTo>
                  <a:pt x="493" y="325"/>
                </a:moveTo>
                <a:cubicBezTo>
                  <a:pt x="480" y="333"/>
                  <a:pt x="466" y="343"/>
                  <a:pt x="462" y="343"/>
                </a:cubicBezTo>
                <a:cubicBezTo>
                  <a:pt x="456" y="343"/>
                  <a:pt x="451" y="339"/>
                  <a:pt x="444" y="332"/>
                </a:cubicBezTo>
                <a:cubicBezTo>
                  <a:pt x="435" y="324"/>
                  <a:pt x="424" y="313"/>
                  <a:pt x="405" y="313"/>
                </a:cubicBezTo>
                <a:cubicBezTo>
                  <a:pt x="375" y="313"/>
                  <a:pt x="269" y="366"/>
                  <a:pt x="204" y="413"/>
                </a:cubicBezTo>
                <a:cubicBezTo>
                  <a:pt x="198" y="325"/>
                  <a:pt x="112" y="204"/>
                  <a:pt x="48" y="144"/>
                </a:cubicBezTo>
                <a:cubicBezTo>
                  <a:pt x="76" y="121"/>
                  <a:pt x="117" y="98"/>
                  <a:pt x="161" y="78"/>
                </a:cubicBezTo>
                <a:cubicBezTo>
                  <a:pt x="203" y="60"/>
                  <a:pt x="242" y="48"/>
                  <a:pt x="260" y="48"/>
                </a:cubicBezTo>
                <a:cubicBezTo>
                  <a:pt x="282" y="48"/>
                  <a:pt x="292" y="54"/>
                  <a:pt x="301" y="60"/>
                </a:cubicBezTo>
                <a:cubicBezTo>
                  <a:pt x="308" y="65"/>
                  <a:pt x="314" y="69"/>
                  <a:pt x="324" y="69"/>
                </a:cubicBezTo>
                <a:cubicBezTo>
                  <a:pt x="330" y="69"/>
                  <a:pt x="339" y="64"/>
                  <a:pt x="355" y="54"/>
                </a:cubicBezTo>
                <a:cubicBezTo>
                  <a:pt x="381" y="39"/>
                  <a:pt x="419" y="16"/>
                  <a:pt x="459" y="14"/>
                </a:cubicBezTo>
                <a:cubicBezTo>
                  <a:pt x="630" y="262"/>
                  <a:pt x="630" y="262"/>
                  <a:pt x="630" y="262"/>
                </a:cubicBezTo>
                <a:cubicBezTo>
                  <a:pt x="577" y="267"/>
                  <a:pt x="527" y="301"/>
                  <a:pt x="493" y="32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Oval 5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5" name="Freeform 108"/>
          <p:cNvSpPr>
            <a:spLocks noEditPoints="1"/>
          </p:cNvSpPr>
          <p:nvPr/>
        </p:nvSpPr>
        <p:spPr bwMode="auto">
          <a:xfrm>
            <a:off x="3232966" y="4844421"/>
            <a:ext cx="613186" cy="646612"/>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3" name="Oval 5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9" name="Freeform 112"/>
          <p:cNvSpPr>
            <a:spLocks noEditPoints="1"/>
          </p:cNvSpPr>
          <p:nvPr/>
        </p:nvSpPr>
        <p:spPr bwMode="auto">
          <a:xfrm>
            <a:off x="3260629" y="1728565"/>
            <a:ext cx="602813" cy="615632"/>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2" name="Oval 61"/>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0" name="Freeform 123"/>
          <p:cNvSpPr>
            <a:spLocks noEditPoints="1"/>
          </p:cNvSpPr>
          <p:nvPr/>
        </p:nvSpPr>
        <p:spPr bwMode="auto">
          <a:xfrm>
            <a:off x="8365905" y="3275878"/>
            <a:ext cx="697326" cy="699632"/>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2" name="Oval 55"/>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1" name="Freeform 124"/>
          <p:cNvSpPr>
            <a:spLocks noEditPoints="1"/>
          </p:cNvSpPr>
          <p:nvPr/>
        </p:nvSpPr>
        <p:spPr bwMode="auto">
          <a:xfrm>
            <a:off x="4965846" y="3301235"/>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9" name="Oval 54"/>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2" name="Freeform 125"/>
          <p:cNvSpPr>
            <a:spLocks noEditPoints="1"/>
          </p:cNvSpPr>
          <p:nvPr/>
        </p:nvSpPr>
        <p:spPr bwMode="auto">
          <a:xfrm>
            <a:off x="6682588" y="3286251"/>
            <a:ext cx="652374" cy="644307"/>
          </a:xfrm>
          <a:custGeom>
            <a:avLst/>
            <a:gdLst>
              <a:gd name="T0" fmla="*/ 180 w 633"/>
              <a:gd name="T1" fmla="*/ 597 h 624"/>
              <a:gd name="T2" fmla="*/ 150 w 633"/>
              <a:gd name="T3" fmla="*/ 493 h 624"/>
              <a:gd name="T4" fmla="*/ 38 w 633"/>
              <a:gd name="T5" fmla="*/ 462 h 624"/>
              <a:gd name="T6" fmla="*/ 75 w 633"/>
              <a:gd name="T7" fmla="*/ 361 h 624"/>
              <a:gd name="T8" fmla="*/ 0 w 633"/>
              <a:gd name="T9" fmla="*/ 312 h 624"/>
              <a:gd name="T10" fmla="*/ 75 w 633"/>
              <a:gd name="T11" fmla="*/ 262 h 624"/>
              <a:gd name="T12" fmla="*/ 38 w 633"/>
              <a:gd name="T13" fmla="*/ 161 h 624"/>
              <a:gd name="T14" fmla="*/ 150 w 633"/>
              <a:gd name="T15" fmla="*/ 130 h 624"/>
              <a:gd name="T16" fmla="*/ 180 w 633"/>
              <a:gd name="T17" fmla="*/ 26 h 624"/>
              <a:gd name="T18" fmla="*/ 288 w 633"/>
              <a:gd name="T19" fmla="*/ 67 h 624"/>
              <a:gd name="T20" fmla="*/ 374 w 633"/>
              <a:gd name="T21" fmla="*/ 0 h 624"/>
              <a:gd name="T22" fmla="*/ 438 w 633"/>
              <a:gd name="T23" fmla="*/ 97 h 624"/>
              <a:gd name="T24" fmla="*/ 546 w 633"/>
              <a:gd name="T25" fmla="*/ 93 h 624"/>
              <a:gd name="T26" fmla="*/ 540 w 633"/>
              <a:gd name="T27" fmla="*/ 210 h 624"/>
              <a:gd name="T28" fmla="*/ 630 w 633"/>
              <a:gd name="T29" fmla="*/ 270 h 624"/>
              <a:gd name="T30" fmla="*/ 623 w 633"/>
              <a:gd name="T31" fmla="*/ 359 h 624"/>
              <a:gd name="T32" fmla="*/ 593 w 633"/>
              <a:gd name="T33" fmla="*/ 454 h 624"/>
              <a:gd name="T34" fmla="*/ 537 w 633"/>
              <a:gd name="T35" fmla="*/ 531 h 624"/>
              <a:gd name="T36" fmla="*/ 457 w 633"/>
              <a:gd name="T37" fmla="*/ 589 h 624"/>
              <a:gd name="T38" fmla="*/ 366 w 633"/>
              <a:gd name="T39" fmla="*/ 618 h 624"/>
              <a:gd name="T40" fmla="*/ 267 w 633"/>
              <a:gd name="T41" fmla="*/ 618 h 624"/>
              <a:gd name="T42" fmla="*/ 355 w 633"/>
              <a:gd name="T43" fmla="*/ 546 h 624"/>
              <a:gd name="T44" fmla="*/ 423 w 633"/>
              <a:gd name="T45" fmla="*/ 525 h 624"/>
              <a:gd name="T46" fmla="*/ 486 w 633"/>
              <a:gd name="T47" fmla="*/ 478 h 624"/>
              <a:gd name="T48" fmla="*/ 527 w 633"/>
              <a:gd name="T49" fmla="*/ 421 h 624"/>
              <a:gd name="T50" fmla="*/ 552 w 633"/>
              <a:gd name="T51" fmla="*/ 347 h 624"/>
              <a:gd name="T52" fmla="*/ 617 w 633"/>
              <a:gd name="T53" fmla="*/ 278 h 624"/>
              <a:gd name="T54" fmla="*/ 525 w 633"/>
              <a:gd name="T55" fmla="*/ 210 h 624"/>
              <a:gd name="T56" fmla="*/ 540 w 633"/>
              <a:gd name="T57" fmla="*/ 108 h 624"/>
              <a:gd name="T58" fmla="*/ 426 w 633"/>
              <a:gd name="T59" fmla="*/ 107 h 624"/>
              <a:gd name="T60" fmla="*/ 377 w 633"/>
              <a:gd name="T61" fmla="*/ 15 h 624"/>
              <a:gd name="T62" fmla="*/ 285 w 633"/>
              <a:gd name="T63" fmla="*/ 82 h 624"/>
              <a:gd name="T64" fmla="*/ 191 w 633"/>
              <a:gd name="T65" fmla="*/ 36 h 624"/>
              <a:gd name="T66" fmla="*/ 156 w 633"/>
              <a:gd name="T67" fmla="*/ 144 h 624"/>
              <a:gd name="T68" fmla="*/ 53 w 633"/>
              <a:gd name="T69" fmla="*/ 162 h 624"/>
              <a:gd name="T70" fmla="*/ 88 w 633"/>
              <a:gd name="T71" fmla="*/ 271 h 624"/>
              <a:gd name="T72" fmla="*/ 14 w 633"/>
              <a:gd name="T73" fmla="*/ 312 h 624"/>
              <a:gd name="T74" fmla="*/ 88 w 633"/>
              <a:gd name="T75" fmla="*/ 353 h 624"/>
              <a:gd name="T76" fmla="*/ 53 w 633"/>
              <a:gd name="T77" fmla="*/ 461 h 624"/>
              <a:gd name="T78" fmla="*/ 156 w 633"/>
              <a:gd name="T79" fmla="*/ 479 h 624"/>
              <a:gd name="T80" fmla="*/ 191 w 633"/>
              <a:gd name="T81" fmla="*/ 587 h 624"/>
              <a:gd name="T82" fmla="*/ 285 w 633"/>
              <a:gd name="T83" fmla="*/ 542 h 624"/>
              <a:gd name="T84" fmla="*/ 316 w 633"/>
              <a:gd name="T85" fmla="*/ 409 h 624"/>
              <a:gd name="T86" fmla="*/ 414 w 633"/>
              <a:gd name="T87" fmla="*/ 312 h 624"/>
              <a:gd name="T88" fmla="*/ 233 w 633"/>
              <a:gd name="T89" fmla="*/ 312 h 624"/>
              <a:gd name="T90" fmla="*/ 316 w 633"/>
              <a:gd name="T91" fmla="*/ 228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3" h="624">
                <a:moveTo>
                  <a:pt x="260" y="623"/>
                </a:moveTo>
                <a:cubicBezTo>
                  <a:pt x="260" y="623"/>
                  <a:pt x="259" y="623"/>
                  <a:pt x="259" y="623"/>
                </a:cubicBezTo>
                <a:cubicBezTo>
                  <a:pt x="232" y="618"/>
                  <a:pt x="205" y="609"/>
                  <a:pt x="180" y="597"/>
                </a:cubicBezTo>
                <a:cubicBezTo>
                  <a:pt x="177" y="596"/>
                  <a:pt x="175" y="592"/>
                  <a:pt x="176" y="589"/>
                </a:cubicBezTo>
                <a:cubicBezTo>
                  <a:pt x="195" y="526"/>
                  <a:pt x="195" y="526"/>
                  <a:pt x="195" y="526"/>
                </a:cubicBezTo>
                <a:cubicBezTo>
                  <a:pt x="179" y="517"/>
                  <a:pt x="164" y="506"/>
                  <a:pt x="150" y="493"/>
                </a:cubicBezTo>
                <a:cubicBezTo>
                  <a:pt x="96" y="531"/>
                  <a:pt x="96" y="531"/>
                  <a:pt x="96" y="531"/>
                </a:cubicBezTo>
                <a:cubicBezTo>
                  <a:pt x="93" y="533"/>
                  <a:pt x="89" y="532"/>
                  <a:pt x="87" y="530"/>
                </a:cubicBezTo>
                <a:cubicBezTo>
                  <a:pt x="68" y="510"/>
                  <a:pt x="51" y="487"/>
                  <a:pt x="38" y="462"/>
                </a:cubicBezTo>
                <a:cubicBezTo>
                  <a:pt x="36" y="459"/>
                  <a:pt x="37" y="456"/>
                  <a:pt x="40" y="454"/>
                </a:cubicBezTo>
                <a:cubicBezTo>
                  <a:pt x="92" y="414"/>
                  <a:pt x="92" y="414"/>
                  <a:pt x="92" y="414"/>
                </a:cubicBezTo>
                <a:cubicBezTo>
                  <a:pt x="84" y="397"/>
                  <a:pt x="79" y="379"/>
                  <a:pt x="75" y="361"/>
                </a:cubicBezTo>
                <a:cubicBezTo>
                  <a:pt x="9" y="359"/>
                  <a:pt x="9" y="359"/>
                  <a:pt x="9" y="359"/>
                </a:cubicBezTo>
                <a:cubicBezTo>
                  <a:pt x="6" y="359"/>
                  <a:pt x="3" y="357"/>
                  <a:pt x="2" y="353"/>
                </a:cubicBezTo>
                <a:cubicBezTo>
                  <a:pt x="1" y="339"/>
                  <a:pt x="0" y="325"/>
                  <a:pt x="0" y="312"/>
                </a:cubicBezTo>
                <a:cubicBezTo>
                  <a:pt x="0" y="298"/>
                  <a:pt x="1" y="284"/>
                  <a:pt x="2" y="270"/>
                </a:cubicBezTo>
                <a:cubicBezTo>
                  <a:pt x="3" y="267"/>
                  <a:pt x="6" y="264"/>
                  <a:pt x="9" y="264"/>
                </a:cubicBezTo>
                <a:cubicBezTo>
                  <a:pt x="75" y="262"/>
                  <a:pt x="75" y="262"/>
                  <a:pt x="75" y="262"/>
                </a:cubicBezTo>
                <a:cubicBezTo>
                  <a:pt x="79" y="244"/>
                  <a:pt x="84" y="226"/>
                  <a:pt x="92" y="210"/>
                </a:cubicBezTo>
                <a:cubicBezTo>
                  <a:pt x="40" y="170"/>
                  <a:pt x="40" y="170"/>
                  <a:pt x="40" y="170"/>
                </a:cubicBezTo>
                <a:cubicBezTo>
                  <a:pt x="37" y="168"/>
                  <a:pt x="36" y="164"/>
                  <a:pt x="38" y="161"/>
                </a:cubicBezTo>
                <a:cubicBezTo>
                  <a:pt x="51" y="136"/>
                  <a:pt x="68" y="114"/>
                  <a:pt x="87" y="93"/>
                </a:cubicBezTo>
                <a:cubicBezTo>
                  <a:pt x="89" y="91"/>
                  <a:pt x="93" y="91"/>
                  <a:pt x="96" y="93"/>
                </a:cubicBezTo>
                <a:cubicBezTo>
                  <a:pt x="150" y="130"/>
                  <a:pt x="150" y="130"/>
                  <a:pt x="150" y="130"/>
                </a:cubicBezTo>
                <a:cubicBezTo>
                  <a:pt x="164" y="117"/>
                  <a:pt x="179" y="106"/>
                  <a:pt x="195" y="97"/>
                </a:cubicBezTo>
                <a:cubicBezTo>
                  <a:pt x="176" y="34"/>
                  <a:pt x="176" y="34"/>
                  <a:pt x="176" y="34"/>
                </a:cubicBezTo>
                <a:cubicBezTo>
                  <a:pt x="175" y="31"/>
                  <a:pt x="177" y="27"/>
                  <a:pt x="180" y="26"/>
                </a:cubicBezTo>
                <a:cubicBezTo>
                  <a:pt x="205" y="14"/>
                  <a:pt x="231" y="5"/>
                  <a:pt x="259" y="0"/>
                </a:cubicBezTo>
                <a:cubicBezTo>
                  <a:pt x="262" y="0"/>
                  <a:pt x="266" y="2"/>
                  <a:pt x="267" y="5"/>
                </a:cubicBezTo>
                <a:cubicBezTo>
                  <a:pt x="288" y="67"/>
                  <a:pt x="288" y="67"/>
                  <a:pt x="288" y="67"/>
                </a:cubicBezTo>
                <a:cubicBezTo>
                  <a:pt x="307" y="65"/>
                  <a:pt x="326" y="65"/>
                  <a:pt x="344" y="67"/>
                </a:cubicBezTo>
                <a:cubicBezTo>
                  <a:pt x="366" y="5"/>
                  <a:pt x="366" y="5"/>
                  <a:pt x="366" y="5"/>
                </a:cubicBezTo>
                <a:cubicBezTo>
                  <a:pt x="367" y="2"/>
                  <a:pt x="370" y="0"/>
                  <a:pt x="374" y="0"/>
                </a:cubicBezTo>
                <a:cubicBezTo>
                  <a:pt x="401" y="5"/>
                  <a:pt x="428" y="14"/>
                  <a:pt x="453" y="26"/>
                </a:cubicBezTo>
                <a:cubicBezTo>
                  <a:pt x="456" y="27"/>
                  <a:pt x="458" y="31"/>
                  <a:pt x="457" y="34"/>
                </a:cubicBezTo>
                <a:cubicBezTo>
                  <a:pt x="438" y="97"/>
                  <a:pt x="438" y="97"/>
                  <a:pt x="438" y="97"/>
                </a:cubicBezTo>
                <a:cubicBezTo>
                  <a:pt x="454" y="106"/>
                  <a:pt x="469" y="117"/>
                  <a:pt x="483" y="130"/>
                </a:cubicBezTo>
                <a:cubicBezTo>
                  <a:pt x="537" y="93"/>
                  <a:pt x="537" y="93"/>
                  <a:pt x="537" y="93"/>
                </a:cubicBezTo>
                <a:cubicBezTo>
                  <a:pt x="539" y="91"/>
                  <a:pt x="543" y="91"/>
                  <a:pt x="546" y="93"/>
                </a:cubicBezTo>
                <a:cubicBezTo>
                  <a:pt x="565" y="114"/>
                  <a:pt x="581" y="136"/>
                  <a:pt x="595" y="161"/>
                </a:cubicBezTo>
                <a:cubicBezTo>
                  <a:pt x="596" y="164"/>
                  <a:pt x="596" y="168"/>
                  <a:pt x="593" y="170"/>
                </a:cubicBezTo>
                <a:cubicBezTo>
                  <a:pt x="540" y="210"/>
                  <a:pt x="540" y="210"/>
                  <a:pt x="540" y="210"/>
                </a:cubicBezTo>
                <a:cubicBezTo>
                  <a:pt x="548" y="226"/>
                  <a:pt x="554" y="244"/>
                  <a:pt x="558" y="262"/>
                </a:cubicBezTo>
                <a:cubicBezTo>
                  <a:pt x="623" y="264"/>
                  <a:pt x="623" y="264"/>
                  <a:pt x="623" y="264"/>
                </a:cubicBezTo>
                <a:cubicBezTo>
                  <a:pt x="627" y="264"/>
                  <a:pt x="630" y="267"/>
                  <a:pt x="630" y="270"/>
                </a:cubicBezTo>
                <a:cubicBezTo>
                  <a:pt x="632" y="284"/>
                  <a:pt x="633" y="298"/>
                  <a:pt x="633" y="312"/>
                </a:cubicBezTo>
                <a:cubicBezTo>
                  <a:pt x="633" y="325"/>
                  <a:pt x="632" y="339"/>
                  <a:pt x="630" y="353"/>
                </a:cubicBezTo>
                <a:cubicBezTo>
                  <a:pt x="630" y="357"/>
                  <a:pt x="627" y="359"/>
                  <a:pt x="623" y="359"/>
                </a:cubicBezTo>
                <a:cubicBezTo>
                  <a:pt x="558" y="361"/>
                  <a:pt x="558" y="361"/>
                  <a:pt x="558" y="361"/>
                </a:cubicBezTo>
                <a:cubicBezTo>
                  <a:pt x="554" y="379"/>
                  <a:pt x="548" y="397"/>
                  <a:pt x="540" y="414"/>
                </a:cubicBezTo>
                <a:cubicBezTo>
                  <a:pt x="593" y="454"/>
                  <a:pt x="593" y="454"/>
                  <a:pt x="593" y="454"/>
                </a:cubicBezTo>
                <a:cubicBezTo>
                  <a:pt x="596" y="456"/>
                  <a:pt x="596" y="459"/>
                  <a:pt x="595" y="462"/>
                </a:cubicBezTo>
                <a:cubicBezTo>
                  <a:pt x="581" y="487"/>
                  <a:pt x="565" y="509"/>
                  <a:pt x="546" y="530"/>
                </a:cubicBezTo>
                <a:cubicBezTo>
                  <a:pt x="543" y="532"/>
                  <a:pt x="539" y="533"/>
                  <a:pt x="537" y="531"/>
                </a:cubicBezTo>
                <a:cubicBezTo>
                  <a:pt x="483" y="493"/>
                  <a:pt x="483" y="493"/>
                  <a:pt x="483" y="493"/>
                </a:cubicBezTo>
                <a:cubicBezTo>
                  <a:pt x="469" y="506"/>
                  <a:pt x="454" y="517"/>
                  <a:pt x="438" y="526"/>
                </a:cubicBezTo>
                <a:cubicBezTo>
                  <a:pt x="457" y="589"/>
                  <a:pt x="457" y="589"/>
                  <a:pt x="457" y="589"/>
                </a:cubicBezTo>
                <a:cubicBezTo>
                  <a:pt x="458" y="592"/>
                  <a:pt x="456" y="596"/>
                  <a:pt x="453" y="597"/>
                </a:cubicBezTo>
                <a:cubicBezTo>
                  <a:pt x="428" y="609"/>
                  <a:pt x="401" y="618"/>
                  <a:pt x="374" y="623"/>
                </a:cubicBezTo>
                <a:cubicBezTo>
                  <a:pt x="370" y="624"/>
                  <a:pt x="367" y="622"/>
                  <a:pt x="366" y="618"/>
                </a:cubicBezTo>
                <a:cubicBezTo>
                  <a:pt x="344" y="556"/>
                  <a:pt x="344" y="556"/>
                  <a:pt x="344" y="556"/>
                </a:cubicBezTo>
                <a:cubicBezTo>
                  <a:pt x="326" y="558"/>
                  <a:pt x="307" y="558"/>
                  <a:pt x="288" y="556"/>
                </a:cubicBezTo>
                <a:cubicBezTo>
                  <a:pt x="267" y="618"/>
                  <a:pt x="267" y="618"/>
                  <a:pt x="267" y="618"/>
                </a:cubicBezTo>
                <a:cubicBezTo>
                  <a:pt x="266" y="621"/>
                  <a:pt x="263" y="623"/>
                  <a:pt x="260" y="623"/>
                </a:cubicBezTo>
                <a:close/>
                <a:moveTo>
                  <a:pt x="349" y="542"/>
                </a:moveTo>
                <a:cubicBezTo>
                  <a:pt x="352" y="542"/>
                  <a:pt x="354" y="543"/>
                  <a:pt x="355" y="546"/>
                </a:cubicBezTo>
                <a:cubicBezTo>
                  <a:pt x="377" y="608"/>
                  <a:pt x="377" y="608"/>
                  <a:pt x="377" y="608"/>
                </a:cubicBezTo>
                <a:cubicBezTo>
                  <a:pt x="399" y="604"/>
                  <a:pt x="421" y="597"/>
                  <a:pt x="441" y="587"/>
                </a:cubicBezTo>
                <a:cubicBezTo>
                  <a:pt x="423" y="525"/>
                  <a:pt x="423" y="525"/>
                  <a:pt x="423" y="525"/>
                </a:cubicBezTo>
                <a:cubicBezTo>
                  <a:pt x="422" y="521"/>
                  <a:pt x="423" y="518"/>
                  <a:pt x="426" y="516"/>
                </a:cubicBezTo>
                <a:cubicBezTo>
                  <a:pt x="445" y="506"/>
                  <a:pt x="462" y="494"/>
                  <a:pt x="477" y="479"/>
                </a:cubicBezTo>
                <a:cubicBezTo>
                  <a:pt x="479" y="477"/>
                  <a:pt x="483" y="477"/>
                  <a:pt x="486" y="478"/>
                </a:cubicBezTo>
                <a:cubicBezTo>
                  <a:pt x="540" y="516"/>
                  <a:pt x="540" y="516"/>
                  <a:pt x="540" y="516"/>
                </a:cubicBezTo>
                <a:cubicBezTo>
                  <a:pt x="555" y="499"/>
                  <a:pt x="568" y="481"/>
                  <a:pt x="579" y="461"/>
                </a:cubicBezTo>
                <a:cubicBezTo>
                  <a:pt x="527" y="421"/>
                  <a:pt x="527" y="421"/>
                  <a:pt x="527" y="421"/>
                </a:cubicBezTo>
                <a:cubicBezTo>
                  <a:pt x="525" y="419"/>
                  <a:pt x="524" y="416"/>
                  <a:pt x="525" y="413"/>
                </a:cubicBezTo>
                <a:cubicBezTo>
                  <a:pt x="535" y="394"/>
                  <a:pt x="541" y="373"/>
                  <a:pt x="545" y="353"/>
                </a:cubicBezTo>
                <a:cubicBezTo>
                  <a:pt x="545" y="349"/>
                  <a:pt x="548" y="347"/>
                  <a:pt x="552" y="347"/>
                </a:cubicBezTo>
                <a:cubicBezTo>
                  <a:pt x="617" y="345"/>
                  <a:pt x="617" y="345"/>
                  <a:pt x="617" y="345"/>
                </a:cubicBezTo>
                <a:cubicBezTo>
                  <a:pt x="618" y="334"/>
                  <a:pt x="619" y="323"/>
                  <a:pt x="619" y="312"/>
                </a:cubicBezTo>
                <a:cubicBezTo>
                  <a:pt x="619" y="300"/>
                  <a:pt x="618" y="289"/>
                  <a:pt x="617" y="278"/>
                </a:cubicBezTo>
                <a:cubicBezTo>
                  <a:pt x="552" y="276"/>
                  <a:pt x="552" y="276"/>
                  <a:pt x="552" y="276"/>
                </a:cubicBezTo>
                <a:cubicBezTo>
                  <a:pt x="548" y="276"/>
                  <a:pt x="545" y="274"/>
                  <a:pt x="545" y="271"/>
                </a:cubicBezTo>
                <a:cubicBezTo>
                  <a:pt x="541" y="250"/>
                  <a:pt x="535" y="229"/>
                  <a:pt x="525" y="210"/>
                </a:cubicBezTo>
                <a:cubicBezTo>
                  <a:pt x="524" y="207"/>
                  <a:pt x="525" y="204"/>
                  <a:pt x="527" y="202"/>
                </a:cubicBezTo>
                <a:cubicBezTo>
                  <a:pt x="579" y="162"/>
                  <a:pt x="579" y="162"/>
                  <a:pt x="579" y="162"/>
                </a:cubicBezTo>
                <a:cubicBezTo>
                  <a:pt x="568" y="143"/>
                  <a:pt x="555" y="124"/>
                  <a:pt x="540" y="108"/>
                </a:cubicBezTo>
                <a:cubicBezTo>
                  <a:pt x="486" y="145"/>
                  <a:pt x="486" y="145"/>
                  <a:pt x="486" y="145"/>
                </a:cubicBezTo>
                <a:cubicBezTo>
                  <a:pt x="483" y="147"/>
                  <a:pt x="479" y="146"/>
                  <a:pt x="477" y="144"/>
                </a:cubicBezTo>
                <a:cubicBezTo>
                  <a:pt x="462" y="129"/>
                  <a:pt x="445" y="117"/>
                  <a:pt x="426" y="107"/>
                </a:cubicBezTo>
                <a:cubicBezTo>
                  <a:pt x="423" y="105"/>
                  <a:pt x="422" y="102"/>
                  <a:pt x="423" y="99"/>
                </a:cubicBezTo>
                <a:cubicBezTo>
                  <a:pt x="441" y="36"/>
                  <a:pt x="441" y="36"/>
                  <a:pt x="441" y="36"/>
                </a:cubicBezTo>
                <a:cubicBezTo>
                  <a:pt x="421" y="27"/>
                  <a:pt x="399" y="20"/>
                  <a:pt x="377" y="15"/>
                </a:cubicBezTo>
                <a:cubicBezTo>
                  <a:pt x="355" y="77"/>
                  <a:pt x="355" y="77"/>
                  <a:pt x="355" y="77"/>
                </a:cubicBezTo>
                <a:cubicBezTo>
                  <a:pt x="354" y="80"/>
                  <a:pt x="351" y="82"/>
                  <a:pt x="348" y="82"/>
                </a:cubicBezTo>
                <a:cubicBezTo>
                  <a:pt x="327" y="79"/>
                  <a:pt x="306" y="79"/>
                  <a:pt x="285" y="82"/>
                </a:cubicBezTo>
                <a:cubicBezTo>
                  <a:pt x="281" y="82"/>
                  <a:pt x="278" y="80"/>
                  <a:pt x="277" y="77"/>
                </a:cubicBezTo>
                <a:cubicBezTo>
                  <a:pt x="256" y="15"/>
                  <a:pt x="256" y="15"/>
                  <a:pt x="256" y="15"/>
                </a:cubicBezTo>
                <a:cubicBezTo>
                  <a:pt x="233" y="20"/>
                  <a:pt x="212" y="27"/>
                  <a:pt x="191" y="36"/>
                </a:cubicBezTo>
                <a:cubicBezTo>
                  <a:pt x="210" y="99"/>
                  <a:pt x="210" y="99"/>
                  <a:pt x="210" y="99"/>
                </a:cubicBezTo>
                <a:cubicBezTo>
                  <a:pt x="211" y="102"/>
                  <a:pt x="210" y="105"/>
                  <a:pt x="207" y="107"/>
                </a:cubicBezTo>
                <a:cubicBezTo>
                  <a:pt x="188" y="117"/>
                  <a:pt x="171" y="129"/>
                  <a:pt x="156" y="144"/>
                </a:cubicBezTo>
                <a:cubicBezTo>
                  <a:pt x="153" y="146"/>
                  <a:pt x="149" y="147"/>
                  <a:pt x="147" y="145"/>
                </a:cubicBezTo>
                <a:cubicBezTo>
                  <a:pt x="93" y="108"/>
                  <a:pt x="93" y="108"/>
                  <a:pt x="93" y="108"/>
                </a:cubicBezTo>
                <a:cubicBezTo>
                  <a:pt x="78" y="124"/>
                  <a:pt x="64" y="143"/>
                  <a:pt x="53" y="162"/>
                </a:cubicBezTo>
                <a:cubicBezTo>
                  <a:pt x="105" y="202"/>
                  <a:pt x="105" y="202"/>
                  <a:pt x="105" y="202"/>
                </a:cubicBezTo>
                <a:cubicBezTo>
                  <a:pt x="108" y="204"/>
                  <a:pt x="109" y="207"/>
                  <a:pt x="107" y="210"/>
                </a:cubicBezTo>
                <a:cubicBezTo>
                  <a:pt x="98" y="230"/>
                  <a:pt x="91" y="250"/>
                  <a:pt x="88" y="271"/>
                </a:cubicBezTo>
                <a:cubicBezTo>
                  <a:pt x="87" y="274"/>
                  <a:pt x="84" y="276"/>
                  <a:pt x="81" y="276"/>
                </a:cubicBezTo>
                <a:cubicBezTo>
                  <a:pt x="16" y="278"/>
                  <a:pt x="16" y="278"/>
                  <a:pt x="16" y="278"/>
                </a:cubicBezTo>
                <a:cubicBezTo>
                  <a:pt x="14" y="289"/>
                  <a:pt x="14" y="300"/>
                  <a:pt x="14" y="312"/>
                </a:cubicBezTo>
                <a:cubicBezTo>
                  <a:pt x="14" y="323"/>
                  <a:pt x="14" y="334"/>
                  <a:pt x="16" y="345"/>
                </a:cubicBezTo>
                <a:cubicBezTo>
                  <a:pt x="81" y="347"/>
                  <a:pt x="81" y="347"/>
                  <a:pt x="81" y="347"/>
                </a:cubicBezTo>
                <a:cubicBezTo>
                  <a:pt x="84" y="347"/>
                  <a:pt x="87" y="349"/>
                  <a:pt x="88" y="353"/>
                </a:cubicBezTo>
                <a:cubicBezTo>
                  <a:pt x="91" y="373"/>
                  <a:pt x="98" y="394"/>
                  <a:pt x="107" y="413"/>
                </a:cubicBezTo>
                <a:cubicBezTo>
                  <a:pt x="109" y="416"/>
                  <a:pt x="108" y="419"/>
                  <a:pt x="105" y="421"/>
                </a:cubicBezTo>
                <a:cubicBezTo>
                  <a:pt x="53" y="461"/>
                  <a:pt x="53" y="461"/>
                  <a:pt x="53" y="461"/>
                </a:cubicBezTo>
                <a:cubicBezTo>
                  <a:pt x="64" y="481"/>
                  <a:pt x="78" y="499"/>
                  <a:pt x="93" y="516"/>
                </a:cubicBezTo>
                <a:cubicBezTo>
                  <a:pt x="147" y="478"/>
                  <a:pt x="147" y="478"/>
                  <a:pt x="147" y="478"/>
                </a:cubicBezTo>
                <a:cubicBezTo>
                  <a:pt x="149" y="477"/>
                  <a:pt x="153" y="477"/>
                  <a:pt x="156" y="479"/>
                </a:cubicBezTo>
                <a:cubicBezTo>
                  <a:pt x="171" y="494"/>
                  <a:pt x="188" y="506"/>
                  <a:pt x="207" y="516"/>
                </a:cubicBezTo>
                <a:cubicBezTo>
                  <a:pt x="210" y="518"/>
                  <a:pt x="211" y="521"/>
                  <a:pt x="210" y="525"/>
                </a:cubicBezTo>
                <a:cubicBezTo>
                  <a:pt x="191" y="587"/>
                  <a:pt x="191" y="587"/>
                  <a:pt x="191" y="587"/>
                </a:cubicBezTo>
                <a:cubicBezTo>
                  <a:pt x="212" y="597"/>
                  <a:pt x="233" y="604"/>
                  <a:pt x="256" y="608"/>
                </a:cubicBezTo>
                <a:cubicBezTo>
                  <a:pt x="277" y="546"/>
                  <a:pt x="277" y="546"/>
                  <a:pt x="277" y="546"/>
                </a:cubicBezTo>
                <a:cubicBezTo>
                  <a:pt x="278" y="543"/>
                  <a:pt x="281" y="541"/>
                  <a:pt x="285" y="542"/>
                </a:cubicBezTo>
                <a:cubicBezTo>
                  <a:pt x="306" y="545"/>
                  <a:pt x="327" y="545"/>
                  <a:pt x="348" y="542"/>
                </a:cubicBezTo>
                <a:cubicBezTo>
                  <a:pt x="348" y="542"/>
                  <a:pt x="348" y="542"/>
                  <a:pt x="349" y="542"/>
                </a:cubicBezTo>
                <a:close/>
                <a:moveTo>
                  <a:pt x="316" y="409"/>
                </a:moveTo>
                <a:cubicBezTo>
                  <a:pt x="263" y="409"/>
                  <a:pt x="219" y="365"/>
                  <a:pt x="219" y="312"/>
                </a:cubicBezTo>
                <a:cubicBezTo>
                  <a:pt x="219" y="258"/>
                  <a:pt x="263" y="214"/>
                  <a:pt x="316" y="214"/>
                </a:cubicBezTo>
                <a:cubicBezTo>
                  <a:pt x="370" y="214"/>
                  <a:pt x="414" y="258"/>
                  <a:pt x="414" y="312"/>
                </a:cubicBezTo>
                <a:cubicBezTo>
                  <a:pt x="414" y="365"/>
                  <a:pt x="370" y="409"/>
                  <a:pt x="316" y="409"/>
                </a:cubicBezTo>
                <a:close/>
                <a:moveTo>
                  <a:pt x="316" y="228"/>
                </a:moveTo>
                <a:cubicBezTo>
                  <a:pt x="270" y="228"/>
                  <a:pt x="233" y="266"/>
                  <a:pt x="233" y="312"/>
                </a:cubicBezTo>
                <a:cubicBezTo>
                  <a:pt x="233" y="358"/>
                  <a:pt x="270" y="395"/>
                  <a:pt x="316" y="395"/>
                </a:cubicBezTo>
                <a:cubicBezTo>
                  <a:pt x="362" y="395"/>
                  <a:pt x="400" y="358"/>
                  <a:pt x="400" y="312"/>
                </a:cubicBezTo>
                <a:cubicBezTo>
                  <a:pt x="400" y="266"/>
                  <a:pt x="362" y="228"/>
                  <a:pt x="316" y="2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3" name="Oval 62"/>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3" name="Freeform 126"/>
          <p:cNvSpPr>
            <a:spLocks noEditPoints="1"/>
          </p:cNvSpPr>
          <p:nvPr/>
        </p:nvSpPr>
        <p:spPr bwMode="auto">
          <a:xfrm>
            <a:off x="10210586" y="1695809"/>
            <a:ext cx="491010" cy="703089"/>
          </a:xfrm>
          <a:custGeom>
            <a:avLst/>
            <a:gdLst>
              <a:gd name="T0" fmla="*/ 237 w 475"/>
              <a:gd name="T1" fmla="*/ 681 h 681"/>
              <a:gd name="T2" fmla="*/ 233 w 475"/>
              <a:gd name="T3" fmla="*/ 679 h 681"/>
              <a:gd name="T4" fmla="*/ 0 w 475"/>
              <a:gd name="T5" fmla="*/ 243 h 681"/>
              <a:gd name="T6" fmla="*/ 237 w 475"/>
              <a:gd name="T7" fmla="*/ 0 h 681"/>
              <a:gd name="T8" fmla="*/ 475 w 475"/>
              <a:gd name="T9" fmla="*/ 243 h 681"/>
              <a:gd name="T10" fmla="*/ 242 w 475"/>
              <a:gd name="T11" fmla="*/ 679 h 681"/>
              <a:gd name="T12" fmla="*/ 237 w 475"/>
              <a:gd name="T13" fmla="*/ 681 h 681"/>
              <a:gd name="T14" fmla="*/ 237 w 475"/>
              <a:gd name="T15" fmla="*/ 14 h 681"/>
              <a:gd name="T16" fmla="*/ 14 w 475"/>
              <a:gd name="T17" fmla="*/ 243 h 681"/>
              <a:gd name="T18" fmla="*/ 128 w 475"/>
              <a:gd name="T19" fmla="*/ 538 h 681"/>
              <a:gd name="T20" fmla="*/ 237 w 475"/>
              <a:gd name="T21" fmla="*/ 665 h 681"/>
              <a:gd name="T22" fmla="*/ 347 w 475"/>
              <a:gd name="T23" fmla="*/ 538 h 681"/>
              <a:gd name="T24" fmla="*/ 461 w 475"/>
              <a:gd name="T25" fmla="*/ 243 h 681"/>
              <a:gd name="T26" fmla="*/ 237 w 475"/>
              <a:gd name="T27" fmla="*/ 14 h 681"/>
              <a:gd name="T28" fmla="*/ 237 w 475"/>
              <a:gd name="T29" fmla="*/ 383 h 681"/>
              <a:gd name="T30" fmla="*/ 101 w 475"/>
              <a:gd name="T31" fmla="*/ 243 h 681"/>
              <a:gd name="T32" fmla="*/ 237 w 475"/>
              <a:gd name="T33" fmla="*/ 104 h 681"/>
              <a:gd name="T34" fmla="*/ 374 w 475"/>
              <a:gd name="T35" fmla="*/ 243 h 681"/>
              <a:gd name="T36" fmla="*/ 237 w 475"/>
              <a:gd name="T37" fmla="*/ 383 h 681"/>
              <a:gd name="T38" fmla="*/ 237 w 475"/>
              <a:gd name="T39" fmla="*/ 118 h 681"/>
              <a:gd name="T40" fmla="*/ 115 w 475"/>
              <a:gd name="T41" fmla="*/ 243 h 681"/>
              <a:gd name="T42" fmla="*/ 237 w 475"/>
              <a:gd name="T43" fmla="*/ 369 h 681"/>
              <a:gd name="T44" fmla="*/ 360 w 475"/>
              <a:gd name="T45" fmla="*/ 243 h 681"/>
              <a:gd name="T46" fmla="*/ 237 w 475"/>
              <a:gd name="T47" fmla="*/ 118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5" h="681">
                <a:moveTo>
                  <a:pt x="237" y="681"/>
                </a:moveTo>
                <a:cubicBezTo>
                  <a:pt x="236" y="681"/>
                  <a:pt x="234" y="681"/>
                  <a:pt x="233" y="679"/>
                </a:cubicBezTo>
                <a:cubicBezTo>
                  <a:pt x="230" y="677"/>
                  <a:pt x="0" y="466"/>
                  <a:pt x="0" y="243"/>
                </a:cubicBezTo>
                <a:cubicBezTo>
                  <a:pt x="0" y="109"/>
                  <a:pt x="106" y="0"/>
                  <a:pt x="237" y="0"/>
                </a:cubicBezTo>
                <a:cubicBezTo>
                  <a:pt x="369" y="0"/>
                  <a:pt x="475" y="109"/>
                  <a:pt x="475" y="243"/>
                </a:cubicBezTo>
                <a:cubicBezTo>
                  <a:pt x="475" y="466"/>
                  <a:pt x="244" y="677"/>
                  <a:pt x="242" y="679"/>
                </a:cubicBezTo>
                <a:cubicBezTo>
                  <a:pt x="241" y="681"/>
                  <a:pt x="239" y="681"/>
                  <a:pt x="237" y="681"/>
                </a:cubicBezTo>
                <a:close/>
                <a:moveTo>
                  <a:pt x="237" y="14"/>
                </a:moveTo>
                <a:cubicBezTo>
                  <a:pt x="114" y="14"/>
                  <a:pt x="14" y="117"/>
                  <a:pt x="14" y="243"/>
                </a:cubicBezTo>
                <a:cubicBezTo>
                  <a:pt x="14" y="356"/>
                  <a:pt x="76" y="466"/>
                  <a:pt x="128" y="538"/>
                </a:cubicBezTo>
                <a:cubicBezTo>
                  <a:pt x="175" y="604"/>
                  <a:pt x="223" y="651"/>
                  <a:pt x="237" y="665"/>
                </a:cubicBezTo>
                <a:cubicBezTo>
                  <a:pt x="252" y="650"/>
                  <a:pt x="300" y="603"/>
                  <a:pt x="347" y="538"/>
                </a:cubicBezTo>
                <a:cubicBezTo>
                  <a:pt x="399" y="466"/>
                  <a:pt x="461" y="356"/>
                  <a:pt x="461" y="243"/>
                </a:cubicBezTo>
                <a:cubicBezTo>
                  <a:pt x="461" y="117"/>
                  <a:pt x="361" y="14"/>
                  <a:pt x="237" y="14"/>
                </a:cubicBezTo>
                <a:close/>
                <a:moveTo>
                  <a:pt x="237" y="383"/>
                </a:moveTo>
                <a:cubicBezTo>
                  <a:pt x="162" y="383"/>
                  <a:pt x="101" y="320"/>
                  <a:pt x="101" y="243"/>
                </a:cubicBezTo>
                <a:cubicBezTo>
                  <a:pt x="101" y="167"/>
                  <a:pt x="162" y="104"/>
                  <a:pt x="237" y="104"/>
                </a:cubicBezTo>
                <a:cubicBezTo>
                  <a:pt x="313" y="104"/>
                  <a:pt x="374" y="167"/>
                  <a:pt x="374" y="243"/>
                </a:cubicBezTo>
                <a:cubicBezTo>
                  <a:pt x="374" y="320"/>
                  <a:pt x="313" y="383"/>
                  <a:pt x="237" y="383"/>
                </a:cubicBezTo>
                <a:close/>
                <a:moveTo>
                  <a:pt x="237" y="118"/>
                </a:moveTo>
                <a:cubicBezTo>
                  <a:pt x="170" y="118"/>
                  <a:pt x="115" y="174"/>
                  <a:pt x="115" y="243"/>
                </a:cubicBezTo>
                <a:cubicBezTo>
                  <a:pt x="115" y="312"/>
                  <a:pt x="170" y="369"/>
                  <a:pt x="237" y="369"/>
                </a:cubicBezTo>
                <a:cubicBezTo>
                  <a:pt x="305" y="369"/>
                  <a:pt x="360" y="312"/>
                  <a:pt x="360" y="243"/>
                </a:cubicBezTo>
                <a:cubicBezTo>
                  <a:pt x="360" y="174"/>
                  <a:pt x="305" y="118"/>
                  <a:pt x="237" y="11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Oval 5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4" name="Freeform 127"/>
          <p:cNvSpPr>
            <a:spLocks noEditPoints="1"/>
          </p:cNvSpPr>
          <p:nvPr/>
        </p:nvSpPr>
        <p:spPr bwMode="auto">
          <a:xfrm>
            <a:off x="1637614" y="3271267"/>
            <a:ext cx="400375" cy="671969"/>
          </a:xfrm>
          <a:custGeom>
            <a:avLst/>
            <a:gdLst>
              <a:gd name="T0" fmla="*/ 8 w 387"/>
              <a:gd name="T1" fmla="*/ 651 h 651"/>
              <a:gd name="T2" fmla="*/ 4 w 387"/>
              <a:gd name="T3" fmla="*/ 650 h 651"/>
              <a:gd name="T4" fmla="*/ 1 w 387"/>
              <a:gd name="T5" fmla="*/ 643 h 651"/>
              <a:gd name="T6" fmla="*/ 40 w 387"/>
              <a:gd name="T7" fmla="*/ 237 h 651"/>
              <a:gd name="T8" fmla="*/ 43 w 387"/>
              <a:gd name="T9" fmla="*/ 232 h 651"/>
              <a:gd name="T10" fmla="*/ 376 w 387"/>
              <a:gd name="T11" fmla="*/ 2 h 651"/>
              <a:gd name="T12" fmla="*/ 384 w 387"/>
              <a:gd name="T13" fmla="*/ 1 h 651"/>
              <a:gd name="T14" fmla="*/ 387 w 387"/>
              <a:gd name="T15" fmla="*/ 8 h 651"/>
              <a:gd name="T16" fmla="*/ 350 w 387"/>
              <a:gd name="T17" fmla="*/ 407 h 651"/>
              <a:gd name="T18" fmla="*/ 347 w 387"/>
              <a:gd name="T19" fmla="*/ 412 h 651"/>
              <a:gd name="T20" fmla="*/ 12 w 387"/>
              <a:gd name="T21" fmla="*/ 650 h 651"/>
              <a:gd name="T22" fmla="*/ 8 w 387"/>
              <a:gd name="T23" fmla="*/ 651 h 651"/>
              <a:gd name="T24" fmla="*/ 53 w 387"/>
              <a:gd name="T25" fmla="*/ 242 h 651"/>
              <a:gd name="T26" fmla="*/ 16 w 387"/>
              <a:gd name="T27" fmla="*/ 629 h 651"/>
              <a:gd name="T28" fmla="*/ 337 w 387"/>
              <a:gd name="T29" fmla="*/ 402 h 651"/>
              <a:gd name="T30" fmla="*/ 372 w 387"/>
              <a:gd name="T31" fmla="*/ 22 h 651"/>
              <a:gd name="T32" fmla="*/ 53 w 387"/>
              <a:gd name="T33" fmla="*/ 242 h 651"/>
              <a:gd name="T34" fmla="*/ 195 w 387"/>
              <a:gd name="T35" fmla="*/ 391 h 651"/>
              <a:gd name="T36" fmla="*/ 185 w 387"/>
              <a:gd name="T37" fmla="*/ 390 h 651"/>
              <a:gd name="T38" fmla="*/ 131 w 387"/>
              <a:gd name="T39" fmla="*/ 316 h 651"/>
              <a:gd name="T40" fmla="*/ 195 w 387"/>
              <a:gd name="T41" fmla="*/ 261 h 651"/>
              <a:gd name="T42" fmla="*/ 205 w 387"/>
              <a:gd name="T43" fmla="*/ 261 h 651"/>
              <a:gd name="T44" fmla="*/ 259 w 387"/>
              <a:gd name="T45" fmla="*/ 335 h 651"/>
              <a:gd name="T46" fmla="*/ 195 w 387"/>
              <a:gd name="T47" fmla="*/ 391 h 651"/>
              <a:gd name="T48" fmla="*/ 195 w 387"/>
              <a:gd name="T49" fmla="*/ 275 h 651"/>
              <a:gd name="T50" fmla="*/ 145 w 387"/>
              <a:gd name="T51" fmla="*/ 318 h 651"/>
              <a:gd name="T52" fmla="*/ 187 w 387"/>
              <a:gd name="T53" fmla="*/ 376 h 651"/>
              <a:gd name="T54" fmla="*/ 195 w 387"/>
              <a:gd name="T55" fmla="*/ 377 h 651"/>
              <a:gd name="T56" fmla="*/ 245 w 387"/>
              <a:gd name="T57" fmla="*/ 333 h 651"/>
              <a:gd name="T58" fmla="*/ 203 w 387"/>
              <a:gd name="T59" fmla="*/ 275 h 651"/>
              <a:gd name="T60" fmla="*/ 195 w 387"/>
              <a:gd name="T61" fmla="*/ 275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7" h="651">
                <a:moveTo>
                  <a:pt x="8" y="651"/>
                </a:moveTo>
                <a:cubicBezTo>
                  <a:pt x="6" y="651"/>
                  <a:pt x="5" y="650"/>
                  <a:pt x="4" y="650"/>
                </a:cubicBezTo>
                <a:cubicBezTo>
                  <a:pt x="2" y="648"/>
                  <a:pt x="0" y="646"/>
                  <a:pt x="1" y="643"/>
                </a:cubicBezTo>
                <a:cubicBezTo>
                  <a:pt x="40" y="237"/>
                  <a:pt x="40" y="237"/>
                  <a:pt x="40" y="237"/>
                </a:cubicBezTo>
                <a:cubicBezTo>
                  <a:pt x="40" y="235"/>
                  <a:pt x="41" y="233"/>
                  <a:pt x="43" y="232"/>
                </a:cubicBezTo>
                <a:cubicBezTo>
                  <a:pt x="376" y="2"/>
                  <a:pt x="376" y="2"/>
                  <a:pt x="376" y="2"/>
                </a:cubicBezTo>
                <a:cubicBezTo>
                  <a:pt x="379" y="0"/>
                  <a:pt x="381" y="0"/>
                  <a:pt x="384" y="1"/>
                </a:cubicBezTo>
                <a:cubicBezTo>
                  <a:pt x="386" y="3"/>
                  <a:pt x="387" y="5"/>
                  <a:pt x="387" y="8"/>
                </a:cubicBezTo>
                <a:cubicBezTo>
                  <a:pt x="350" y="407"/>
                  <a:pt x="350" y="407"/>
                  <a:pt x="350" y="407"/>
                </a:cubicBezTo>
                <a:cubicBezTo>
                  <a:pt x="350" y="409"/>
                  <a:pt x="349" y="411"/>
                  <a:pt x="347" y="412"/>
                </a:cubicBezTo>
                <a:cubicBezTo>
                  <a:pt x="12" y="650"/>
                  <a:pt x="12" y="650"/>
                  <a:pt x="12" y="650"/>
                </a:cubicBezTo>
                <a:cubicBezTo>
                  <a:pt x="10" y="650"/>
                  <a:pt x="9" y="651"/>
                  <a:pt x="8" y="651"/>
                </a:cubicBezTo>
                <a:close/>
                <a:moveTo>
                  <a:pt x="53" y="242"/>
                </a:moveTo>
                <a:cubicBezTo>
                  <a:pt x="16" y="629"/>
                  <a:pt x="16" y="629"/>
                  <a:pt x="16" y="629"/>
                </a:cubicBezTo>
                <a:cubicBezTo>
                  <a:pt x="337" y="402"/>
                  <a:pt x="337" y="402"/>
                  <a:pt x="337" y="402"/>
                </a:cubicBezTo>
                <a:cubicBezTo>
                  <a:pt x="372" y="22"/>
                  <a:pt x="372" y="22"/>
                  <a:pt x="372" y="22"/>
                </a:cubicBezTo>
                <a:lnTo>
                  <a:pt x="53" y="242"/>
                </a:lnTo>
                <a:close/>
                <a:moveTo>
                  <a:pt x="195" y="391"/>
                </a:moveTo>
                <a:cubicBezTo>
                  <a:pt x="192" y="391"/>
                  <a:pt x="188" y="390"/>
                  <a:pt x="185" y="390"/>
                </a:cubicBezTo>
                <a:cubicBezTo>
                  <a:pt x="150" y="384"/>
                  <a:pt x="125" y="351"/>
                  <a:pt x="131" y="316"/>
                </a:cubicBezTo>
                <a:cubicBezTo>
                  <a:pt x="136" y="284"/>
                  <a:pt x="163" y="261"/>
                  <a:pt x="195" y="261"/>
                </a:cubicBezTo>
                <a:cubicBezTo>
                  <a:pt x="198" y="261"/>
                  <a:pt x="202" y="261"/>
                  <a:pt x="205" y="261"/>
                </a:cubicBezTo>
                <a:cubicBezTo>
                  <a:pt x="240" y="267"/>
                  <a:pt x="265" y="300"/>
                  <a:pt x="259" y="335"/>
                </a:cubicBezTo>
                <a:cubicBezTo>
                  <a:pt x="254" y="367"/>
                  <a:pt x="227" y="391"/>
                  <a:pt x="195" y="391"/>
                </a:cubicBezTo>
                <a:close/>
                <a:moveTo>
                  <a:pt x="195" y="275"/>
                </a:moveTo>
                <a:cubicBezTo>
                  <a:pt x="170" y="275"/>
                  <a:pt x="148" y="293"/>
                  <a:pt x="145" y="318"/>
                </a:cubicBezTo>
                <a:cubicBezTo>
                  <a:pt x="140" y="346"/>
                  <a:pt x="160" y="372"/>
                  <a:pt x="187" y="376"/>
                </a:cubicBezTo>
                <a:cubicBezTo>
                  <a:pt x="190" y="376"/>
                  <a:pt x="192" y="377"/>
                  <a:pt x="195" y="377"/>
                </a:cubicBezTo>
                <a:cubicBezTo>
                  <a:pt x="220" y="377"/>
                  <a:pt x="242" y="358"/>
                  <a:pt x="245" y="333"/>
                </a:cubicBezTo>
                <a:cubicBezTo>
                  <a:pt x="250" y="306"/>
                  <a:pt x="230" y="280"/>
                  <a:pt x="203" y="275"/>
                </a:cubicBezTo>
                <a:cubicBezTo>
                  <a:pt x="200" y="275"/>
                  <a:pt x="198" y="275"/>
                  <a:pt x="195" y="2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6" name="Oval 5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5" name="Freeform 128"/>
          <p:cNvSpPr>
            <a:spLocks noEditPoints="1"/>
          </p:cNvSpPr>
          <p:nvPr/>
        </p:nvSpPr>
        <p:spPr bwMode="auto">
          <a:xfrm>
            <a:off x="1598059" y="1719325"/>
            <a:ext cx="479484" cy="656058"/>
          </a:xfrm>
          <a:custGeom>
            <a:avLst/>
            <a:gdLst>
              <a:gd name="T0" fmla="*/ 433 w 465"/>
              <a:gd name="T1" fmla="*/ 634 h 634"/>
              <a:gd name="T2" fmla="*/ 32 w 465"/>
              <a:gd name="T3" fmla="*/ 634 h 634"/>
              <a:gd name="T4" fmla="*/ 0 w 465"/>
              <a:gd name="T5" fmla="*/ 603 h 634"/>
              <a:gd name="T6" fmla="*/ 0 w 465"/>
              <a:gd name="T7" fmla="*/ 212 h 634"/>
              <a:gd name="T8" fmla="*/ 32 w 465"/>
              <a:gd name="T9" fmla="*/ 180 h 634"/>
              <a:gd name="T10" fmla="*/ 433 w 465"/>
              <a:gd name="T11" fmla="*/ 180 h 634"/>
              <a:gd name="T12" fmla="*/ 465 w 465"/>
              <a:gd name="T13" fmla="*/ 212 h 634"/>
              <a:gd name="T14" fmla="*/ 465 w 465"/>
              <a:gd name="T15" fmla="*/ 603 h 634"/>
              <a:gd name="T16" fmla="*/ 433 w 465"/>
              <a:gd name="T17" fmla="*/ 634 h 634"/>
              <a:gd name="T18" fmla="*/ 32 w 465"/>
              <a:gd name="T19" fmla="*/ 194 h 634"/>
              <a:gd name="T20" fmla="*/ 14 w 465"/>
              <a:gd name="T21" fmla="*/ 212 h 634"/>
              <a:gd name="T22" fmla="*/ 14 w 465"/>
              <a:gd name="T23" fmla="*/ 603 h 634"/>
              <a:gd name="T24" fmla="*/ 32 w 465"/>
              <a:gd name="T25" fmla="*/ 620 h 634"/>
              <a:gd name="T26" fmla="*/ 433 w 465"/>
              <a:gd name="T27" fmla="*/ 620 h 634"/>
              <a:gd name="T28" fmla="*/ 451 w 465"/>
              <a:gd name="T29" fmla="*/ 603 h 634"/>
              <a:gd name="T30" fmla="*/ 451 w 465"/>
              <a:gd name="T31" fmla="*/ 212 h 634"/>
              <a:gd name="T32" fmla="*/ 433 w 465"/>
              <a:gd name="T33" fmla="*/ 194 h 634"/>
              <a:gd name="T34" fmla="*/ 32 w 465"/>
              <a:gd name="T35" fmla="*/ 194 h 634"/>
              <a:gd name="T36" fmla="*/ 358 w 465"/>
              <a:gd name="T37" fmla="*/ 187 h 634"/>
              <a:gd name="T38" fmla="*/ 358 w 465"/>
              <a:gd name="T39" fmla="*/ 125 h 634"/>
              <a:gd name="T40" fmla="*/ 233 w 465"/>
              <a:gd name="T41" fmla="*/ 0 h 634"/>
              <a:gd name="T42" fmla="*/ 107 w 465"/>
              <a:gd name="T43" fmla="*/ 125 h 634"/>
              <a:gd name="T44" fmla="*/ 107 w 465"/>
              <a:gd name="T45" fmla="*/ 187 h 634"/>
              <a:gd name="T46" fmla="*/ 114 w 465"/>
              <a:gd name="T47" fmla="*/ 194 h 634"/>
              <a:gd name="T48" fmla="*/ 121 w 465"/>
              <a:gd name="T49" fmla="*/ 187 h 634"/>
              <a:gd name="T50" fmla="*/ 121 w 465"/>
              <a:gd name="T51" fmla="*/ 125 h 634"/>
              <a:gd name="T52" fmla="*/ 233 w 465"/>
              <a:gd name="T53" fmla="*/ 14 h 634"/>
              <a:gd name="T54" fmla="*/ 344 w 465"/>
              <a:gd name="T55" fmla="*/ 125 h 634"/>
              <a:gd name="T56" fmla="*/ 344 w 465"/>
              <a:gd name="T57" fmla="*/ 187 h 634"/>
              <a:gd name="T58" fmla="*/ 351 w 465"/>
              <a:gd name="T59" fmla="*/ 194 h 634"/>
              <a:gd name="T60" fmla="*/ 358 w 465"/>
              <a:gd name="T61" fmla="*/ 18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5" h="634">
                <a:moveTo>
                  <a:pt x="433" y="634"/>
                </a:moveTo>
                <a:cubicBezTo>
                  <a:pt x="32" y="634"/>
                  <a:pt x="32" y="634"/>
                  <a:pt x="32" y="634"/>
                </a:cubicBezTo>
                <a:cubicBezTo>
                  <a:pt x="14" y="634"/>
                  <a:pt x="0" y="620"/>
                  <a:pt x="0" y="603"/>
                </a:cubicBezTo>
                <a:cubicBezTo>
                  <a:pt x="0" y="212"/>
                  <a:pt x="0" y="212"/>
                  <a:pt x="0" y="212"/>
                </a:cubicBezTo>
                <a:cubicBezTo>
                  <a:pt x="0" y="195"/>
                  <a:pt x="14" y="180"/>
                  <a:pt x="32" y="180"/>
                </a:cubicBezTo>
                <a:cubicBezTo>
                  <a:pt x="433" y="180"/>
                  <a:pt x="433" y="180"/>
                  <a:pt x="433" y="180"/>
                </a:cubicBezTo>
                <a:cubicBezTo>
                  <a:pt x="451" y="180"/>
                  <a:pt x="465" y="195"/>
                  <a:pt x="465" y="212"/>
                </a:cubicBezTo>
                <a:cubicBezTo>
                  <a:pt x="465" y="603"/>
                  <a:pt x="465" y="603"/>
                  <a:pt x="465" y="603"/>
                </a:cubicBezTo>
                <a:cubicBezTo>
                  <a:pt x="465" y="620"/>
                  <a:pt x="451" y="634"/>
                  <a:pt x="433" y="634"/>
                </a:cubicBezTo>
                <a:close/>
                <a:moveTo>
                  <a:pt x="32" y="194"/>
                </a:moveTo>
                <a:cubicBezTo>
                  <a:pt x="22" y="194"/>
                  <a:pt x="14" y="202"/>
                  <a:pt x="14" y="212"/>
                </a:cubicBezTo>
                <a:cubicBezTo>
                  <a:pt x="14" y="603"/>
                  <a:pt x="14" y="603"/>
                  <a:pt x="14" y="603"/>
                </a:cubicBezTo>
                <a:cubicBezTo>
                  <a:pt x="14" y="612"/>
                  <a:pt x="22" y="620"/>
                  <a:pt x="32" y="620"/>
                </a:cubicBezTo>
                <a:cubicBezTo>
                  <a:pt x="433" y="620"/>
                  <a:pt x="433" y="620"/>
                  <a:pt x="433" y="620"/>
                </a:cubicBezTo>
                <a:cubicBezTo>
                  <a:pt x="443" y="620"/>
                  <a:pt x="451" y="612"/>
                  <a:pt x="451" y="603"/>
                </a:cubicBezTo>
                <a:cubicBezTo>
                  <a:pt x="451" y="212"/>
                  <a:pt x="451" y="212"/>
                  <a:pt x="451" y="212"/>
                </a:cubicBezTo>
                <a:cubicBezTo>
                  <a:pt x="451" y="202"/>
                  <a:pt x="443" y="194"/>
                  <a:pt x="433" y="194"/>
                </a:cubicBezTo>
                <a:lnTo>
                  <a:pt x="32" y="194"/>
                </a:lnTo>
                <a:close/>
                <a:moveTo>
                  <a:pt x="358" y="187"/>
                </a:moveTo>
                <a:cubicBezTo>
                  <a:pt x="358" y="125"/>
                  <a:pt x="358" y="125"/>
                  <a:pt x="358" y="125"/>
                </a:cubicBezTo>
                <a:cubicBezTo>
                  <a:pt x="358" y="56"/>
                  <a:pt x="302" y="0"/>
                  <a:pt x="233" y="0"/>
                </a:cubicBezTo>
                <a:cubicBezTo>
                  <a:pt x="163" y="0"/>
                  <a:pt x="107" y="56"/>
                  <a:pt x="107" y="125"/>
                </a:cubicBezTo>
                <a:cubicBezTo>
                  <a:pt x="107" y="187"/>
                  <a:pt x="107" y="187"/>
                  <a:pt x="107" y="187"/>
                </a:cubicBezTo>
                <a:cubicBezTo>
                  <a:pt x="107" y="191"/>
                  <a:pt x="110" y="194"/>
                  <a:pt x="114" y="194"/>
                </a:cubicBezTo>
                <a:cubicBezTo>
                  <a:pt x="118" y="194"/>
                  <a:pt x="121" y="191"/>
                  <a:pt x="121" y="187"/>
                </a:cubicBezTo>
                <a:cubicBezTo>
                  <a:pt x="121" y="125"/>
                  <a:pt x="121" y="125"/>
                  <a:pt x="121" y="125"/>
                </a:cubicBezTo>
                <a:cubicBezTo>
                  <a:pt x="121" y="64"/>
                  <a:pt x="171" y="14"/>
                  <a:pt x="233" y="14"/>
                </a:cubicBezTo>
                <a:cubicBezTo>
                  <a:pt x="294" y="14"/>
                  <a:pt x="344" y="64"/>
                  <a:pt x="344" y="125"/>
                </a:cubicBezTo>
                <a:cubicBezTo>
                  <a:pt x="344" y="187"/>
                  <a:pt x="344" y="187"/>
                  <a:pt x="344" y="187"/>
                </a:cubicBezTo>
                <a:cubicBezTo>
                  <a:pt x="344" y="191"/>
                  <a:pt x="347" y="194"/>
                  <a:pt x="351" y="194"/>
                </a:cubicBezTo>
                <a:cubicBezTo>
                  <a:pt x="355" y="194"/>
                  <a:pt x="358" y="191"/>
                  <a:pt x="358" y="1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4" name="Oval 63"/>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7" name="Freeform 130"/>
          <p:cNvSpPr>
            <a:spLocks noEditPoints="1"/>
          </p:cNvSpPr>
          <p:nvPr/>
        </p:nvSpPr>
        <p:spPr bwMode="auto">
          <a:xfrm>
            <a:off x="8490708" y="1706183"/>
            <a:ext cx="482295" cy="683495"/>
          </a:xfrm>
          <a:custGeom>
            <a:avLst/>
            <a:gdLst>
              <a:gd name="T0" fmla="*/ 340 w 466"/>
              <a:gd name="T1" fmla="*/ 221 h 662"/>
              <a:gd name="T2" fmla="*/ 340 w 466"/>
              <a:gd name="T3" fmla="*/ 128 h 662"/>
              <a:gd name="T4" fmla="*/ 345 w 466"/>
              <a:gd name="T5" fmla="*/ 128 h 662"/>
              <a:gd name="T6" fmla="*/ 383 w 466"/>
              <a:gd name="T7" fmla="*/ 82 h 662"/>
              <a:gd name="T8" fmla="*/ 383 w 466"/>
              <a:gd name="T9" fmla="*/ 43 h 662"/>
              <a:gd name="T10" fmla="*/ 345 w 466"/>
              <a:gd name="T11" fmla="*/ 0 h 662"/>
              <a:gd name="T12" fmla="*/ 121 w 466"/>
              <a:gd name="T13" fmla="*/ 0 h 662"/>
              <a:gd name="T14" fmla="*/ 120 w 466"/>
              <a:gd name="T15" fmla="*/ 0 h 662"/>
              <a:gd name="T16" fmla="*/ 83 w 466"/>
              <a:gd name="T17" fmla="*/ 43 h 662"/>
              <a:gd name="T18" fmla="*/ 83 w 466"/>
              <a:gd name="T19" fmla="*/ 82 h 662"/>
              <a:gd name="T20" fmla="*/ 124 w 466"/>
              <a:gd name="T21" fmla="*/ 128 h 662"/>
              <a:gd name="T22" fmla="*/ 127 w 466"/>
              <a:gd name="T23" fmla="*/ 128 h 662"/>
              <a:gd name="T24" fmla="*/ 127 w 466"/>
              <a:gd name="T25" fmla="*/ 221 h 662"/>
              <a:gd name="T26" fmla="*/ 0 w 466"/>
              <a:gd name="T27" fmla="*/ 448 h 662"/>
              <a:gd name="T28" fmla="*/ 26 w 466"/>
              <a:gd name="T29" fmla="*/ 477 h 662"/>
              <a:gd name="T30" fmla="*/ 222 w 466"/>
              <a:gd name="T31" fmla="*/ 477 h 662"/>
              <a:gd name="T32" fmla="*/ 222 w 466"/>
              <a:gd name="T33" fmla="*/ 655 h 662"/>
              <a:gd name="T34" fmla="*/ 229 w 466"/>
              <a:gd name="T35" fmla="*/ 662 h 662"/>
              <a:gd name="T36" fmla="*/ 236 w 466"/>
              <a:gd name="T37" fmla="*/ 655 h 662"/>
              <a:gd name="T38" fmla="*/ 236 w 466"/>
              <a:gd name="T39" fmla="*/ 477 h 662"/>
              <a:gd name="T40" fmla="*/ 440 w 466"/>
              <a:gd name="T41" fmla="*/ 477 h 662"/>
              <a:gd name="T42" fmla="*/ 459 w 466"/>
              <a:gd name="T43" fmla="*/ 468 h 662"/>
              <a:gd name="T44" fmla="*/ 466 w 466"/>
              <a:gd name="T45" fmla="*/ 451 h 662"/>
              <a:gd name="T46" fmla="*/ 340 w 466"/>
              <a:gd name="T47" fmla="*/ 221 h 662"/>
              <a:gd name="T48" fmla="*/ 451 w 466"/>
              <a:gd name="T49" fmla="*/ 457 h 662"/>
              <a:gd name="T50" fmla="*/ 448 w 466"/>
              <a:gd name="T51" fmla="*/ 460 h 662"/>
              <a:gd name="T52" fmla="*/ 440 w 466"/>
              <a:gd name="T53" fmla="*/ 463 h 662"/>
              <a:gd name="T54" fmla="*/ 26 w 466"/>
              <a:gd name="T55" fmla="*/ 463 h 662"/>
              <a:gd name="T56" fmla="*/ 14 w 466"/>
              <a:gd name="T57" fmla="*/ 448 h 662"/>
              <a:gd name="T58" fmla="*/ 137 w 466"/>
              <a:gd name="T59" fmla="*/ 232 h 662"/>
              <a:gd name="T60" fmla="*/ 141 w 466"/>
              <a:gd name="T61" fmla="*/ 225 h 662"/>
              <a:gd name="T62" fmla="*/ 141 w 466"/>
              <a:gd name="T63" fmla="*/ 121 h 662"/>
              <a:gd name="T64" fmla="*/ 134 w 466"/>
              <a:gd name="T65" fmla="*/ 114 h 662"/>
              <a:gd name="T66" fmla="*/ 124 w 466"/>
              <a:gd name="T67" fmla="*/ 114 h 662"/>
              <a:gd name="T68" fmla="*/ 97 w 466"/>
              <a:gd name="T69" fmla="*/ 82 h 662"/>
              <a:gd name="T70" fmla="*/ 97 w 466"/>
              <a:gd name="T71" fmla="*/ 43 h 662"/>
              <a:gd name="T72" fmla="*/ 122 w 466"/>
              <a:gd name="T73" fmla="*/ 14 h 662"/>
              <a:gd name="T74" fmla="*/ 345 w 466"/>
              <a:gd name="T75" fmla="*/ 14 h 662"/>
              <a:gd name="T76" fmla="*/ 369 w 466"/>
              <a:gd name="T77" fmla="*/ 43 h 662"/>
              <a:gd name="T78" fmla="*/ 369 w 466"/>
              <a:gd name="T79" fmla="*/ 82 h 662"/>
              <a:gd name="T80" fmla="*/ 345 w 466"/>
              <a:gd name="T81" fmla="*/ 114 h 662"/>
              <a:gd name="T82" fmla="*/ 333 w 466"/>
              <a:gd name="T83" fmla="*/ 114 h 662"/>
              <a:gd name="T84" fmla="*/ 326 w 466"/>
              <a:gd name="T85" fmla="*/ 121 h 662"/>
              <a:gd name="T86" fmla="*/ 326 w 466"/>
              <a:gd name="T87" fmla="*/ 225 h 662"/>
              <a:gd name="T88" fmla="*/ 330 w 466"/>
              <a:gd name="T89" fmla="*/ 232 h 662"/>
              <a:gd name="T90" fmla="*/ 452 w 466"/>
              <a:gd name="T91" fmla="*/ 451 h 662"/>
              <a:gd name="T92" fmla="*/ 451 w 466"/>
              <a:gd name="T93" fmla="*/ 457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662">
                <a:moveTo>
                  <a:pt x="340" y="221"/>
                </a:moveTo>
                <a:cubicBezTo>
                  <a:pt x="340" y="128"/>
                  <a:pt x="340" y="128"/>
                  <a:pt x="340" y="128"/>
                </a:cubicBezTo>
                <a:cubicBezTo>
                  <a:pt x="345" y="128"/>
                  <a:pt x="345" y="128"/>
                  <a:pt x="345" y="128"/>
                </a:cubicBezTo>
                <a:cubicBezTo>
                  <a:pt x="365" y="128"/>
                  <a:pt x="383" y="106"/>
                  <a:pt x="383" y="82"/>
                </a:cubicBezTo>
                <a:cubicBezTo>
                  <a:pt x="383" y="43"/>
                  <a:pt x="383" y="43"/>
                  <a:pt x="383" y="43"/>
                </a:cubicBezTo>
                <a:cubicBezTo>
                  <a:pt x="383" y="19"/>
                  <a:pt x="366" y="0"/>
                  <a:pt x="345" y="0"/>
                </a:cubicBezTo>
                <a:cubicBezTo>
                  <a:pt x="121" y="0"/>
                  <a:pt x="121" y="0"/>
                  <a:pt x="121" y="0"/>
                </a:cubicBezTo>
                <a:cubicBezTo>
                  <a:pt x="121" y="0"/>
                  <a:pt x="120" y="0"/>
                  <a:pt x="120" y="0"/>
                </a:cubicBezTo>
                <a:cubicBezTo>
                  <a:pt x="100" y="0"/>
                  <a:pt x="83" y="20"/>
                  <a:pt x="83" y="43"/>
                </a:cubicBezTo>
                <a:cubicBezTo>
                  <a:pt x="83" y="82"/>
                  <a:pt x="83" y="82"/>
                  <a:pt x="83" y="82"/>
                </a:cubicBezTo>
                <a:cubicBezTo>
                  <a:pt x="83" y="105"/>
                  <a:pt x="103" y="128"/>
                  <a:pt x="124" y="128"/>
                </a:cubicBezTo>
                <a:cubicBezTo>
                  <a:pt x="127" y="128"/>
                  <a:pt x="127" y="128"/>
                  <a:pt x="127" y="128"/>
                </a:cubicBezTo>
                <a:cubicBezTo>
                  <a:pt x="127" y="221"/>
                  <a:pt x="127" y="221"/>
                  <a:pt x="127" y="221"/>
                </a:cubicBezTo>
                <a:cubicBezTo>
                  <a:pt x="44" y="261"/>
                  <a:pt x="0" y="339"/>
                  <a:pt x="0" y="448"/>
                </a:cubicBezTo>
                <a:cubicBezTo>
                  <a:pt x="0" y="465"/>
                  <a:pt x="11" y="477"/>
                  <a:pt x="26" y="477"/>
                </a:cubicBezTo>
                <a:cubicBezTo>
                  <a:pt x="222" y="477"/>
                  <a:pt x="222" y="477"/>
                  <a:pt x="222" y="477"/>
                </a:cubicBezTo>
                <a:cubicBezTo>
                  <a:pt x="222" y="655"/>
                  <a:pt x="222" y="655"/>
                  <a:pt x="222" y="655"/>
                </a:cubicBezTo>
                <a:cubicBezTo>
                  <a:pt x="222" y="658"/>
                  <a:pt x="225" y="662"/>
                  <a:pt x="229" y="662"/>
                </a:cubicBezTo>
                <a:cubicBezTo>
                  <a:pt x="233" y="662"/>
                  <a:pt x="236" y="658"/>
                  <a:pt x="236" y="655"/>
                </a:cubicBezTo>
                <a:cubicBezTo>
                  <a:pt x="236" y="477"/>
                  <a:pt x="236" y="477"/>
                  <a:pt x="236" y="477"/>
                </a:cubicBezTo>
                <a:cubicBezTo>
                  <a:pt x="440" y="477"/>
                  <a:pt x="440" y="477"/>
                  <a:pt x="440" y="477"/>
                </a:cubicBezTo>
                <a:cubicBezTo>
                  <a:pt x="445" y="477"/>
                  <a:pt x="455" y="475"/>
                  <a:pt x="459" y="468"/>
                </a:cubicBezTo>
                <a:cubicBezTo>
                  <a:pt x="466" y="463"/>
                  <a:pt x="466" y="456"/>
                  <a:pt x="466" y="451"/>
                </a:cubicBezTo>
                <a:cubicBezTo>
                  <a:pt x="466" y="340"/>
                  <a:pt x="422" y="261"/>
                  <a:pt x="340" y="221"/>
                </a:cubicBezTo>
                <a:close/>
                <a:moveTo>
                  <a:pt x="451" y="457"/>
                </a:moveTo>
                <a:cubicBezTo>
                  <a:pt x="450" y="457"/>
                  <a:pt x="449" y="458"/>
                  <a:pt x="448" y="460"/>
                </a:cubicBezTo>
                <a:cubicBezTo>
                  <a:pt x="447" y="461"/>
                  <a:pt x="443" y="463"/>
                  <a:pt x="440" y="463"/>
                </a:cubicBezTo>
                <a:cubicBezTo>
                  <a:pt x="26" y="463"/>
                  <a:pt x="26" y="463"/>
                  <a:pt x="26" y="463"/>
                </a:cubicBezTo>
                <a:cubicBezTo>
                  <a:pt x="15" y="463"/>
                  <a:pt x="14" y="451"/>
                  <a:pt x="14" y="448"/>
                </a:cubicBezTo>
                <a:cubicBezTo>
                  <a:pt x="14" y="344"/>
                  <a:pt x="56" y="269"/>
                  <a:pt x="137" y="232"/>
                </a:cubicBezTo>
                <a:cubicBezTo>
                  <a:pt x="139" y="230"/>
                  <a:pt x="141" y="228"/>
                  <a:pt x="141" y="225"/>
                </a:cubicBezTo>
                <a:cubicBezTo>
                  <a:pt x="141" y="121"/>
                  <a:pt x="141" y="121"/>
                  <a:pt x="141" y="121"/>
                </a:cubicBezTo>
                <a:cubicBezTo>
                  <a:pt x="141" y="117"/>
                  <a:pt x="138" y="114"/>
                  <a:pt x="134" y="114"/>
                </a:cubicBezTo>
                <a:cubicBezTo>
                  <a:pt x="124" y="114"/>
                  <a:pt x="124" y="114"/>
                  <a:pt x="124" y="114"/>
                </a:cubicBezTo>
                <a:cubicBezTo>
                  <a:pt x="111" y="114"/>
                  <a:pt x="97" y="97"/>
                  <a:pt x="97" y="82"/>
                </a:cubicBezTo>
                <a:cubicBezTo>
                  <a:pt x="97" y="43"/>
                  <a:pt x="97" y="43"/>
                  <a:pt x="97" y="43"/>
                </a:cubicBezTo>
                <a:cubicBezTo>
                  <a:pt x="97" y="27"/>
                  <a:pt x="109" y="14"/>
                  <a:pt x="122" y="14"/>
                </a:cubicBezTo>
                <a:cubicBezTo>
                  <a:pt x="345" y="14"/>
                  <a:pt x="345" y="14"/>
                  <a:pt x="345" y="14"/>
                </a:cubicBezTo>
                <a:cubicBezTo>
                  <a:pt x="358" y="14"/>
                  <a:pt x="369" y="27"/>
                  <a:pt x="369" y="43"/>
                </a:cubicBezTo>
                <a:cubicBezTo>
                  <a:pt x="369" y="82"/>
                  <a:pt x="369" y="82"/>
                  <a:pt x="369" y="82"/>
                </a:cubicBezTo>
                <a:cubicBezTo>
                  <a:pt x="369" y="98"/>
                  <a:pt x="357" y="114"/>
                  <a:pt x="345" y="114"/>
                </a:cubicBezTo>
                <a:cubicBezTo>
                  <a:pt x="333" y="114"/>
                  <a:pt x="333" y="114"/>
                  <a:pt x="333" y="114"/>
                </a:cubicBezTo>
                <a:cubicBezTo>
                  <a:pt x="329" y="114"/>
                  <a:pt x="326" y="117"/>
                  <a:pt x="326" y="121"/>
                </a:cubicBezTo>
                <a:cubicBezTo>
                  <a:pt x="326" y="225"/>
                  <a:pt x="326" y="225"/>
                  <a:pt x="326" y="225"/>
                </a:cubicBezTo>
                <a:cubicBezTo>
                  <a:pt x="326" y="228"/>
                  <a:pt x="327" y="230"/>
                  <a:pt x="330" y="232"/>
                </a:cubicBezTo>
                <a:cubicBezTo>
                  <a:pt x="431" y="278"/>
                  <a:pt x="452" y="377"/>
                  <a:pt x="452" y="451"/>
                </a:cubicBezTo>
                <a:cubicBezTo>
                  <a:pt x="452" y="455"/>
                  <a:pt x="452" y="456"/>
                  <a:pt x="451" y="4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3" name="Oval 5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8" name="Freeform 131"/>
          <p:cNvSpPr>
            <a:spLocks noEditPoints="1"/>
          </p:cNvSpPr>
          <p:nvPr/>
        </p:nvSpPr>
        <p:spPr bwMode="auto">
          <a:xfrm>
            <a:off x="3303275" y="3308151"/>
            <a:ext cx="514062" cy="598202"/>
          </a:xfrm>
          <a:custGeom>
            <a:avLst/>
            <a:gdLst>
              <a:gd name="T0" fmla="*/ 434 w 498"/>
              <a:gd name="T1" fmla="*/ 186 h 580"/>
              <a:gd name="T2" fmla="*/ 257 w 498"/>
              <a:gd name="T3" fmla="*/ 167 h 580"/>
              <a:gd name="T4" fmla="*/ 423 w 498"/>
              <a:gd name="T5" fmla="*/ 74 h 580"/>
              <a:gd name="T6" fmla="*/ 463 w 498"/>
              <a:gd name="T7" fmla="*/ 12 h 580"/>
              <a:gd name="T8" fmla="*/ 451 w 498"/>
              <a:gd name="T9" fmla="*/ 5 h 580"/>
              <a:gd name="T10" fmla="*/ 80 w 498"/>
              <a:gd name="T11" fmla="*/ 60 h 580"/>
              <a:gd name="T12" fmla="*/ 39 w 498"/>
              <a:gd name="T13" fmla="*/ 2 h 580"/>
              <a:gd name="T14" fmla="*/ 70 w 498"/>
              <a:gd name="T15" fmla="*/ 71 h 580"/>
              <a:gd name="T16" fmla="*/ 243 w 498"/>
              <a:gd name="T17" fmla="*/ 74 h 580"/>
              <a:gd name="T18" fmla="*/ 88 w 498"/>
              <a:gd name="T19" fmla="*/ 167 h 580"/>
              <a:gd name="T20" fmla="*/ 2 w 498"/>
              <a:gd name="T21" fmla="*/ 553 h 580"/>
              <a:gd name="T22" fmla="*/ 25 w 498"/>
              <a:gd name="T23" fmla="*/ 580 h 580"/>
              <a:gd name="T24" fmla="*/ 498 w 498"/>
              <a:gd name="T25" fmla="*/ 557 h 580"/>
              <a:gd name="T26" fmla="*/ 475 w 498"/>
              <a:gd name="T27" fmla="*/ 566 h 580"/>
              <a:gd name="T28" fmla="*/ 17 w 498"/>
              <a:gd name="T29" fmla="*/ 563 h 580"/>
              <a:gd name="T30" fmla="*/ 79 w 498"/>
              <a:gd name="T31" fmla="*/ 189 h 580"/>
              <a:gd name="T32" fmla="*/ 411 w 498"/>
              <a:gd name="T33" fmla="*/ 181 h 580"/>
              <a:gd name="T34" fmla="*/ 484 w 498"/>
              <a:gd name="T35" fmla="*/ 553 h 580"/>
              <a:gd name="T36" fmla="*/ 484 w 498"/>
              <a:gd name="T37" fmla="*/ 557 h 580"/>
              <a:gd name="T38" fmla="*/ 250 w 498"/>
              <a:gd name="T39" fmla="*/ 224 h 580"/>
              <a:gd name="T40" fmla="*/ 250 w 498"/>
              <a:gd name="T41" fmla="*/ 523 h 580"/>
              <a:gd name="T42" fmla="*/ 250 w 498"/>
              <a:gd name="T43" fmla="*/ 224 h 580"/>
              <a:gd name="T44" fmla="*/ 114 w 498"/>
              <a:gd name="T45" fmla="*/ 373 h 580"/>
              <a:gd name="T46" fmla="*/ 385 w 498"/>
              <a:gd name="T47" fmla="*/ 373 h 580"/>
              <a:gd name="T48" fmla="*/ 320 w 498"/>
              <a:gd name="T49" fmla="*/ 297 h 580"/>
              <a:gd name="T50" fmla="*/ 250 w 498"/>
              <a:gd name="T51" fmla="*/ 343 h 580"/>
              <a:gd name="T52" fmla="*/ 250 w 498"/>
              <a:gd name="T53" fmla="*/ 404 h 580"/>
              <a:gd name="T54" fmla="*/ 276 w 498"/>
              <a:gd name="T55" fmla="*/ 358 h 580"/>
              <a:gd name="T56" fmla="*/ 330 w 498"/>
              <a:gd name="T57" fmla="*/ 297 h 580"/>
              <a:gd name="T58" fmla="*/ 266 w 498"/>
              <a:gd name="T59" fmla="*/ 373 h 580"/>
              <a:gd name="T60" fmla="*/ 233 w 498"/>
              <a:gd name="T61" fmla="*/ 373 h 580"/>
              <a:gd name="T62" fmla="*/ 256 w 498"/>
              <a:gd name="T63" fmla="*/ 358 h 580"/>
              <a:gd name="T64" fmla="*/ 245 w 498"/>
              <a:gd name="T65" fmla="*/ 378 h 580"/>
              <a:gd name="T66" fmla="*/ 255 w 498"/>
              <a:gd name="T67" fmla="*/ 378 h 580"/>
              <a:gd name="T68" fmla="*/ 266 w 498"/>
              <a:gd name="T69" fmla="*/ 373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8" h="580">
                <a:moveTo>
                  <a:pt x="497" y="550"/>
                </a:moveTo>
                <a:cubicBezTo>
                  <a:pt x="434" y="186"/>
                  <a:pt x="434" y="186"/>
                  <a:pt x="434" y="186"/>
                </a:cubicBezTo>
                <a:cubicBezTo>
                  <a:pt x="432" y="175"/>
                  <a:pt x="422" y="167"/>
                  <a:pt x="411" y="167"/>
                </a:cubicBezTo>
                <a:cubicBezTo>
                  <a:pt x="257" y="167"/>
                  <a:pt x="257" y="167"/>
                  <a:pt x="257" y="167"/>
                </a:cubicBezTo>
                <a:cubicBezTo>
                  <a:pt x="257" y="74"/>
                  <a:pt x="257" y="74"/>
                  <a:pt x="257" y="74"/>
                </a:cubicBezTo>
                <a:cubicBezTo>
                  <a:pt x="423" y="74"/>
                  <a:pt x="423" y="74"/>
                  <a:pt x="423" y="74"/>
                </a:cubicBezTo>
                <a:cubicBezTo>
                  <a:pt x="426" y="74"/>
                  <a:pt x="428" y="73"/>
                  <a:pt x="430" y="71"/>
                </a:cubicBezTo>
                <a:cubicBezTo>
                  <a:pt x="463" y="12"/>
                  <a:pt x="463" y="12"/>
                  <a:pt x="463" y="12"/>
                </a:cubicBezTo>
                <a:cubicBezTo>
                  <a:pt x="465" y="8"/>
                  <a:pt x="464" y="4"/>
                  <a:pt x="461" y="2"/>
                </a:cubicBezTo>
                <a:cubicBezTo>
                  <a:pt x="457" y="0"/>
                  <a:pt x="453" y="2"/>
                  <a:pt x="451" y="5"/>
                </a:cubicBezTo>
                <a:cubicBezTo>
                  <a:pt x="419" y="60"/>
                  <a:pt x="419" y="60"/>
                  <a:pt x="419" y="60"/>
                </a:cubicBezTo>
                <a:cubicBezTo>
                  <a:pt x="80" y="60"/>
                  <a:pt x="80" y="60"/>
                  <a:pt x="80" y="60"/>
                </a:cubicBezTo>
                <a:cubicBezTo>
                  <a:pt x="48" y="5"/>
                  <a:pt x="48" y="5"/>
                  <a:pt x="48" y="5"/>
                </a:cubicBezTo>
                <a:cubicBezTo>
                  <a:pt x="46" y="2"/>
                  <a:pt x="42" y="0"/>
                  <a:pt x="39" y="2"/>
                </a:cubicBezTo>
                <a:cubicBezTo>
                  <a:pt x="35" y="4"/>
                  <a:pt x="34" y="8"/>
                  <a:pt x="36" y="12"/>
                </a:cubicBezTo>
                <a:cubicBezTo>
                  <a:pt x="70" y="71"/>
                  <a:pt x="70" y="71"/>
                  <a:pt x="70" y="71"/>
                </a:cubicBezTo>
                <a:cubicBezTo>
                  <a:pt x="71" y="73"/>
                  <a:pt x="73" y="74"/>
                  <a:pt x="76" y="74"/>
                </a:cubicBezTo>
                <a:cubicBezTo>
                  <a:pt x="243" y="74"/>
                  <a:pt x="243" y="74"/>
                  <a:pt x="243" y="74"/>
                </a:cubicBezTo>
                <a:cubicBezTo>
                  <a:pt x="243" y="167"/>
                  <a:pt x="243" y="167"/>
                  <a:pt x="243" y="167"/>
                </a:cubicBezTo>
                <a:cubicBezTo>
                  <a:pt x="88" y="167"/>
                  <a:pt x="88" y="167"/>
                  <a:pt x="88" y="167"/>
                </a:cubicBezTo>
                <a:cubicBezTo>
                  <a:pt x="77" y="167"/>
                  <a:pt x="68" y="175"/>
                  <a:pt x="66" y="186"/>
                </a:cubicBezTo>
                <a:cubicBezTo>
                  <a:pt x="2" y="553"/>
                  <a:pt x="2" y="553"/>
                  <a:pt x="2" y="553"/>
                </a:cubicBezTo>
                <a:cubicBezTo>
                  <a:pt x="0" y="559"/>
                  <a:pt x="2" y="566"/>
                  <a:pt x="7" y="572"/>
                </a:cubicBezTo>
                <a:cubicBezTo>
                  <a:pt x="11" y="577"/>
                  <a:pt x="18" y="580"/>
                  <a:pt x="25" y="580"/>
                </a:cubicBezTo>
                <a:cubicBezTo>
                  <a:pt x="475" y="580"/>
                  <a:pt x="475" y="580"/>
                  <a:pt x="475" y="580"/>
                </a:cubicBezTo>
                <a:cubicBezTo>
                  <a:pt x="488" y="580"/>
                  <a:pt x="498" y="569"/>
                  <a:pt x="498" y="557"/>
                </a:cubicBezTo>
                <a:cubicBezTo>
                  <a:pt x="498" y="554"/>
                  <a:pt x="498" y="552"/>
                  <a:pt x="497" y="550"/>
                </a:cubicBezTo>
                <a:close/>
                <a:moveTo>
                  <a:pt x="475" y="566"/>
                </a:moveTo>
                <a:cubicBezTo>
                  <a:pt x="25" y="566"/>
                  <a:pt x="25" y="566"/>
                  <a:pt x="25" y="566"/>
                </a:cubicBezTo>
                <a:cubicBezTo>
                  <a:pt x="22" y="566"/>
                  <a:pt x="19" y="565"/>
                  <a:pt x="17" y="563"/>
                </a:cubicBezTo>
                <a:cubicBezTo>
                  <a:pt x="16" y="560"/>
                  <a:pt x="15" y="558"/>
                  <a:pt x="15" y="555"/>
                </a:cubicBezTo>
                <a:cubicBezTo>
                  <a:pt x="79" y="189"/>
                  <a:pt x="79" y="189"/>
                  <a:pt x="79" y="189"/>
                </a:cubicBezTo>
                <a:cubicBezTo>
                  <a:pt x="80" y="184"/>
                  <a:pt x="84" y="181"/>
                  <a:pt x="88" y="181"/>
                </a:cubicBezTo>
                <a:cubicBezTo>
                  <a:pt x="411" y="181"/>
                  <a:pt x="411" y="181"/>
                  <a:pt x="411" y="181"/>
                </a:cubicBezTo>
                <a:cubicBezTo>
                  <a:pt x="415" y="181"/>
                  <a:pt x="419" y="184"/>
                  <a:pt x="420" y="189"/>
                </a:cubicBezTo>
                <a:cubicBezTo>
                  <a:pt x="484" y="553"/>
                  <a:pt x="484" y="553"/>
                  <a:pt x="484" y="553"/>
                </a:cubicBezTo>
                <a:cubicBezTo>
                  <a:pt x="484" y="553"/>
                  <a:pt x="484" y="553"/>
                  <a:pt x="484" y="554"/>
                </a:cubicBezTo>
                <a:cubicBezTo>
                  <a:pt x="484" y="555"/>
                  <a:pt x="484" y="556"/>
                  <a:pt x="484" y="557"/>
                </a:cubicBezTo>
                <a:cubicBezTo>
                  <a:pt x="484" y="562"/>
                  <a:pt x="480" y="566"/>
                  <a:pt x="475" y="566"/>
                </a:cubicBezTo>
                <a:close/>
                <a:moveTo>
                  <a:pt x="250" y="224"/>
                </a:moveTo>
                <a:cubicBezTo>
                  <a:pt x="167" y="224"/>
                  <a:pt x="100" y="291"/>
                  <a:pt x="100" y="373"/>
                </a:cubicBezTo>
                <a:cubicBezTo>
                  <a:pt x="100" y="456"/>
                  <a:pt x="167" y="523"/>
                  <a:pt x="250" y="523"/>
                </a:cubicBezTo>
                <a:cubicBezTo>
                  <a:pt x="332" y="523"/>
                  <a:pt x="399" y="456"/>
                  <a:pt x="399" y="373"/>
                </a:cubicBezTo>
                <a:cubicBezTo>
                  <a:pt x="399" y="291"/>
                  <a:pt x="332" y="224"/>
                  <a:pt x="250" y="224"/>
                </a:cubicBezTo>
                <a:close/>
                <a:moveTo>
                  <a:pt x="250" y="509"/>
                </a:moveTo>
                <a:cubicBezTo>
                  <a:pt x="175" y="509"/>
                  <a:pt x="114" y="448"/>
                  <a:pt x="114" y="373"/>
                </a:cubicBezTo>
                <a:cubicBezTo>
                  <a:pt x="114" y="299"/>
                  <a:pt x="175" y="238"/>
                  <a:pt x="250" y="238"/>
                </a:cubicBezTo>
                <a:cubicBezTo>
                  <a:pt x="324" y="238"/>
                  <a:pt x="385" y="299"/>
                  <a:pt x="385" y="373"/>
                </a:cubicBezTo>
                <a:cubicBezTo>
                  <a:pt x="385" y="448"/>
                  <a:pt x="324" y="509"/>
                  <a:pt x="250" y="509"/>
                </a:cubicBezTo>
                <a:close/>
                <a:moveTo>
                  <a:pt x="320" y="297"/>
                </a:moveTo>
                <a:cubicBezTo>
                  <a:pt x="266" y="348"/>
                  <a:pt x="266" y="348"/>
                  <a:pt x="266" y="348"/>
                </a:cubicBezTo>
                <a:cubicBezTo>
                  <a:pt x="262" y="345"/>
                  <a:pt x="256" y="343"/>
                  <a:pt x="250" y="343"/>
                </a:cubicBezTo>
                <a:cubicBezTo>
                  <a:pt x="233" y="343"/>
                  <a:pt x="219" y="357"/>
                  <a:pt x="219" y="373"/>
                </a:cubicBezTo>
                <a:cubicBezTo>
                  <a:pt x="219" y="390"/>
                  <a:pt x="233" y="404"/>
                  <a:pt x="250" y="404"/>
                </a:cubicBezTo>
                <a:cubicBezTo>
                  <a:pt x="266" y="404"/>
                  <a:pt x="280" y="390"/>
                  <a:pt x="280" y="373"/>
                </a:cubicBezTo>
                <a:cubicBezTo>
                  <a:pt x="280" y="368"/>
                  <a:pt x="278" y="363"/>
                  <a:pt x="276" y="358"/>
                </a:cubicBezTo>
                <a:cubicBezTo>
                  <a:pt x="330" y="307"/>
                  <a:pt x="330" y="307"/>
                  <a:pt x="330" y="307"/>
                </a:cubicBezTo>
                <a:cubicBezTo>
                  <a:pt x="333" y="304"/>
                  <a:pt x="333" y="300"/>
                  <a:pt x="330" y="297"/>
                </a:cubicBezTo>
                <a:cubicBezTo>
                  <a:pt x="328" y="294"/>
                  <a:pt x="323" y="294"/>
                  <a:pt x="320" y="297"/>
                </a:cubicBezTo>
                <a:close/>
                <a:moveTo>
                  <a:pt x="266" y="373"/>
                </a:moveTo>
                <a:cubicBezTo>
                  <a:pt x="266" y="382"/>
                  <a:pt x="259" y="390"/>
                  <a:pt x="250" y="390"/>
                </a:cubicBezTo>
                <a:cubicBezTo>
                  <a:pt x="241" y="390"/>
                  <a:pt x="233" y="382"/>
                  <a:pt x="233" y="373"/>
                </a:cubicBezTo>
                <a:cubicBezTo>
                  <a:pt x="233" y="364"/>
                  <a:pt x="241" y="357"/>
                  <a:pt x="250" y="357"/>
                </a:cubicBezTo>
                <a:cubicBezTo>
                  <a:pt x="252" y="357"/>
                  <a:pt x="254" y="357"/>
                  <a:pt x="256" y="358"/>
                </a:cubicBezTo>
                <a:cubicBezTo>
                  <a:pt x="245" y="368"/>
                  <a:pt x="245" y="368"/>
                  <a:pt x="245" y="368"/>
                </a:cubicBezTo>
                <a:cubicBezTo>
                  <a:pt x="242" y="371"/>
                  <a:pt x="242" y="375"/>
                  <a:pt x="245" y="378"/>
                </a:cubicBezTo>
                <a:cubicBezTo>
                  <a:pt x="246" y="380"/>
                  <a:pt x="248" y="380"/>
                  <a:pt x="250" y="380"/>
                </a:cubicBezTo>
                <a:cubicBezTo>
                  <a:pt x="251" y="380"/>
                  <a:pt x="253" y="380"/>
                  <a:pt x="255" y="378"/>
                </a:cubicBezTo>
                <a:cubicBezTo>
                  <a:pt x="265" y="368"/>
                  <a:pt x="265" y="368"/>
                  <a:pt x="265" y="368"/>
                </a:cubicBezTo>
                <a:cubicBezTo>
                  <a:pt x="266" y="370"/>
                  <a:pt x="266" y="372"/>
                  <a:pt x="266" y="3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7" name="Oval 6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3" name="Freeform 136"/>
          <p:cNvSpPr>
            <a:spLocks/>
          </p:cNvSpPr>
          <p:nvPr/>
        </p:nvSpPr>
        <p:spPr bwMode="auto">
          <a:xfrm>
            <a:off x="10215196" y="4927732"/>
            <a:ext cx="480637"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8" name="Oval 6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4" name="Freeform 137"/>
          <p:cNvSpPr>
            <a:spLocks noEditPoints="1"/>
          </p:cNvSpPr>
          <p:nvPr/>
        </p:nvSpPr>
        <p:spPr bwMode="auto">
          <a:xfrm>
            <a:off x="8513785" y="4894271"/>
            <a:ext cx="594216" cy="546909"/>
          </a:xfrm>
          <a:custGeom>
            <a:avLst/>
            <a:gdLst>
              <a:gd name="T0" fmla="*/ 571 w 575"/>
              <a:gd name="T1" fmla="*/ 3 h 530"/>
              <a:gd name="T2" fmla="*/ 561 w 575"/>
              <a:gd name="T3" fmla="*/ 4 h 530"/>
              <a:gd name="T4" fmla="*/ 491 w 575"/>
              <a:gd name="T5" fmla="*/ 94 h 530"/>
              <a:gd name="T6" fmla="*/ 491 w 575"/>
              <a:gd name="T7" fmla="*/ 46 h 530"/>
              <a:gd name="T8" fmla="*/ 484 w 575"/>
              <a:gd name="T9" fmla="*/ 39 h 530"/>
              <a:gd name="T10" fmla="*/ 7 w 575"/>
              <a:gd name="T11" fmla="*/ 39 h 530"/>
              <a:gd name="T12" fmla="*/ 0 w 575"/>
              <a:gd name="T13" fmla="*/ 46 h 530"/>
              <a:gd name="T14" fmla="*/ 0 w 575"/>
              <a:gd name="T15" fmla="*/ 523 h 530"/>
              <a:gd name="T16" fmla="*/ 7 w 575"/>
              <a:gd name="T17" fmla="*/ 530 h 530"/>
              <a:gd name="T18" fmla="*/ 484 w 575"/>
              <a:gd name="T19" fmla="*/ 530 h 530"/>
              <a:gd name="T20" fmla="*/ 491 w 575"/>
              <a:gd name="T21" fmla="*/ 523 h 530"/>
              <a:gd name="T22" fmla="*/ 491 w 575"/>
              <a:gd name="T23" fmla="*/ 117 h 530"/>
              <a:gd name="T24" fmla="*/ 572 w 575"/>
              <a:gd name="T25" fmla="*/ 12 h 530"/>
              <a:gd name="T26" fmla="*/ 571 w 575"/>
              <a:gd name="T27" fmla="*/ 3 h 530"/>
              <a:gd name="T28" fmla="*/ 477 w 575"/>
              <a:gd name="T29" fmla="*/ 516 h 530"/>
              <a:gd name="T30" fmla="*/ 14 w 575"/>
              <a:gd name="T31" fmla="*/ 516 h 530"/>
              <a:gd name="T32" fmla="*/ 14 w 575"/>
              <a:gd name="T33" fmla="*/ 53 h 530"/>
              <a:gd name="T34" fmla="*/ 477 w 575"/>
              <a:gd name="T35" fmla="*/ 53 h 530"/>
              <a:gd name="T36" fmla="*/ 477 w 575"/>
              <a:gd name="T37" fmla="*/ 112 h 530"/>
              <a:gd name="T38" fmla="*/ 235 w 575"/>
              <a:gd name="T39" fmla="*/ 423 h 530"/>
              <a:gd name="T40" fmla="*/ 84 w 575"/>
              <a:gd name="T41" fmla="*/ 287 h 530"/>
              <a:gd name="T42" fmla="*/ 74 w 575"/>
              <a:gd name="T43" fmla="*/ 288 h 530"/>
              <a:gd name="T44" fmla="*/ 74 w 575"/>
              <a:gd name="T45" fmla="*/ 298 h 530"/>
              <a:gd name="T46" fmla="*/ 231 w 575"/>
              <a:gd name="T47" fmla="*/ 438 h 530"/>
              <a:gd name="T48" fmla="*/ 236 w 575"/>
              <a:gd name="T49" fmla="*/ 440 h 530"/>
              <a:gd name="T50" fmla="*/ 236 w 575"/>
              <a:gd name="T51" fmla="*/ 440 h 530"/>
              <a:gd name="T52" fmla="*/ 241 w 575"/>
              <a:gd name="T53" fmla="*/ 437 h 530"/>
              <a:gd name="T54" fmla="*/ 477 w 575"/>
              <a:gd name="T55" fmla="*/ 135 h 530"/>
              <a:gd name="T56" fmla="*/ 477 w 575"/>
              <a:gd name="T57" fmla="*/ 51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5" h="530">
                <a:moveTo>
                  <a:pt x="571" y="3"/>
                </a:moveTo>
                <a:cubicBezTo>
                  <a:pt x="568" y="0"/>
                  <a:pt x="564" y="1"/>
                  <a:pt x="561" y="4"/>
                </a:cubicBezTo>
                <a:cubicBezTo>
                  <a:pt x="491" y="94"/>
                  <a:pt x="491" y="94"/>
                  <a:pt x="491" y="94"/>
                </a:cubicBezTo>
                <a:cubicBezTo>
                  <a:pt x="491" y="46"/>
                  <a:pt x="491" y="46"/>
                  <a:pt x="491" y="46"/>
                </a:cubicBezTo>
                <a:cubicBezTo>
                  <a:pt x="491" y="42"/>
                  <a:pt x="488" y="39"/>
                  <a:pt x="484" y="39"/>
                </a:cubicBezTo>
                <a:cubicBezTo>
                  <a:pt x="7" y="39"/>
                  <a:pt x="7" y="39"/>
                  <a:pt x="7" y="39"/>
                </a:cubicBezTo>
                <a:cubicBezTo>
                  <a:pt x="3" y="39"/>
                  <a:pt x="0" y="42"/>
                  <a:pt x="0" y="46"/>
                </a:cubicBezTo>
                <a:cubicBezTo>
                  <a:pt x="0" y="523"/>
                  <a:pt x="0" y="523"/>
                  <a:pt x="0" y="523"/>
                </a:cubicBezTo>
                <a:cubicBezTo>
                  <a:pt x="0" y="527"/>
                  <a:pt x="3" y="530"/>
                  <a:pt x="7" y="530"/>
                </a:cubicBezTo>
                <a:cubicBezTo>
                  <a:pt x="484" y="530"/>
                  <a:pt x="484" y="530"/>
                  <a:pt x="484" y="530"/>
                </a:cubicBezTo>
                <a:cubicBezTo>
                  <a:pt x="488" y="530"/>
                  <a:pt x="491" y="527"/>
                  <a:pt x="491" y="523"/>
                </a:cubicBezTo>
                <a:cubicBezTo>
                  <a:pt x="491" y="117"/>
                  <a:pt x="491" y="117"/>
                  <a:pt x="491" y="117"/>
                </a:cubicBezTo>
                <a:cubicBezTo>
                  <a:pt x="572" y="12"/>
                  <a:pt x="572" y="12"/>
                  <a:pt x="572" y="12"/>
                </a:cubicBezTo>
                <a:cubicBezTo>
                  <a:pt x="575" y="9"/>
                  <a:pt x="574" y="5"/>
                  <a:pt x="571" y="3"/>
                </a:cubicBezTo>
                <a:close/>
                <a:moveTo>
                  <a:pt x="477" y="516"/>
                </a:moveTo>
                <a:cubicBezTo>
                  <a:pt x="14" y="516"/>
                  <a:pt x="14" y="516"/>
                  <a:pt x="14" y="516"/>
                </a:cubicBezTo>
                <a:cubicBezTo>
                  <a:pt x="14" y="53"/>
                  <a:pt x="14" y="53"/>
                  <a:pt x="14" y="53"/>
                </a:cubicBezTo>
                <a:cubicBezTo>
                  <a:pt x="477" y="53"/>
                  <a:pt x="477" y="53"/>
                  <a:pt x="477" y="53"/>
                </a:cubicBezTo>
                <a:cubicBezTo>
                  <a:pt x="477" y="112"/>
                  <a:pt x="477" y="112"/>
                  <a:pt x="477" y="112"/>
                </a:cubicBezTo>
                <a:cubicBezTo>
                  <a:pt x="235" y="423"/>
                  <a:pt x="235" y="423"/>
                  <a:pt x="235" y="423"/>
                </a:cubicBezTo>
                <a:cubicBezTo>
                  <a:pt x="84" y="287"/>
                  <a:pt x="84" y="287"/>
                  <a:pt x="84" y="287"/>
                </a:cubicBezTo>
                <a:cubicBezTo>
                  <a:pt x="81" y="285"/>
                  <a:pt x="76" y="285"/>
                  <a:pt x="74" y="288"/>
                </a:cubicBezTo>
                <a:cubicBezTo>
                  <a:pt x="71" y="291"/>
                  <a:pt x="72" y="295"/>
                  <a:pt x="74" y="298"/>
                </a:cubicBezTo>
                <a:cubicBezTo>
                  <a:pt x="231" y="438"/>
                  <a:pt x="231" y="438"/>
                  <a:pt x="231" y="438"/>
                </a:cubicBezTo>
                <a:cubicBezTo>
                  <a:pt x="232" y="439"/>
                  <a:pt x="234" y="440"/>
                  <a:pt x="236" y="440"/>
                </a:cubicBezTo>
                <a:cubicBezTo>
                  <a:pt x="236" y="440"/>
                  <a:pt x="236" y="440"/>
                  <a:pt x="236" y="440"/>
                </a:cubicBezTo>
                <a:cubicBezTo>
                  <a:pt x="238" y="440"/>
                  <a:pt x="240" y="439"/>
                  <a:pt x="241" y="437"/>
                </a:cubicBezTo>
                <a:cubicBezTo>
                  <a:pt x="477" y="135"/>
                  <a:pt x="477" y="135"/>
                  <a:pt x="477" y="135"/>
                </a:cubicBezTo>
                <a:lnTo>
                  <a:pt x="477" y="51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5" name="Oval 72"/>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7" name="Freeform 140"/>
          <p:cNvSpPr>
            <a:spLocks noEditPoints="1"/>
          </p:cNvSpPr>
          <p:nvPr/>
        </p:nvSpPr>
        <p:spPr bwMode="auto">
          <a:xfrm>
            <a:off x="6755202" y="4915040"/>
            <a:ext cx="507146" cy="506526"/>
          </a:xfrm>
          <a:custGeom>
            <a:avLst/>
            <a:gdLst>
              <a:gd name="T0" fmla="*/ 484 w 491"/>
              <a:gd name="T1" fmla="*/ 0 h 491"/>
              <a:gd name="T2" fmla="*/ 7 w 491"/>
              <a:gd name="T3" fmla="*/ 0 h 491"/>
              <a:gd name="T4" fmla="*/ 0 w 491"/>
              <a:gd name="T5" fmla="*/ 7 h 491"/>
              <a:gd name="T6" fmla="*/ 0 w 491"/>
              <a:gd name="T7" fmla="*/ 484 h 491"/>
              <a:gd name="T8" fmla="*/ 7 w 491"/>
              <a:gd name="T9" fmla="*/ 491 h 491"/>
              <a:gd name="T10" fmla="*/ 484 w 491"/>
              <a:gd name="T11" fmla="*/ 491 h 491"/>
              <a:gd name="T12" fmla="*/ 491 w 491"/>
              <a:gd name="T13" fmla="*/ 484 h 491"/>
              <a:gd name="T14" fmla="*/ 491 w 491"/>
              <a:gd name="T15" fmla="*/ 7 h 491"/>
              <a:gd name="T16" fmla="*/ 484 w 491"/>
              <a:gd name="T17" fmla="*/ 0 h 491"/>
              <a:gd name="T18" fmla="*/ 477 w 491"/>
              <a:gd name="T19" fmla="*/ 477 h 491"/>
              <a:gd name="T20" fmla="*/ 14 w 491"/>
              <a:gd name="T21" fmla="*/ 477 h 491"/>
              <a:gd name="T22" fmla="*/ 14 w 491"/>
              <a:gd name="T23" fmla="*/ 14 h 491"/>
              <a:gd name="T24" fmla="*/ 477 w 491"/>
              <a:gd name="T25" fmla="*/ 14 h 491"/>
              <a:gd name="T26" fmla="*/ 477 w 491"/>
              <a:gd name="T27" fmla="*/ 477 h 491"/>
              <a:gd name="T28" fmla="*/ 68 w 491"/>
              <a:gd name="T29" fmla="*/ 413 h 491"/>
              <a:gd name="T30" fmla="*/ 236 w 491"/>
              <a:gd name="T31" fmla="*/ 246 h 491"/>
              <a:gd name="T32" fmla="*/ 68 w 491"/>
              <a:gd name="T33" fmla="*/ 78 h 491"/>
              <a:gd name="T34" fmla="*/ 68 w 491"/>
              <a:gd name="T35" fmla="*/ 68 h 491"/>
              <a:gd name="T36" fmla="*/ 78 w 491"/>
              <a:gd name="T37" fmla="*/ 68 h 491"/>
              <a:gd name="T38" fmla="*/ 245 w 491"/>
              <a:gd name="T39" fmla="*/ 236 h 491"/>
              <a:gd name="T40" fmla="*/ 413 w 491"/>
              <a:gd name="T41" fmla="*/ 68 h 491"/>
              <a:gd name="T42" fmla="*/ 423 w 491"/>
              <a:gd name="T43" fmla="*/ 68 h 491"/>
              <a:gd name="T44" fmla="*/ 423 w 491"/>
              <a:gd name="T45" fmla="*/ 78 h 491"/>
              <a:gd name="T46" fmla="*/ 255 w 491"/>
              <a:gd name="T47" fmla="*/ 246 h 491"/>
              <a:gd name="T48" fmla="*/ 423 w 491"/>
              <a:gd name="T49" fmla="*/ 413 h 491"/>
              <a:gd name="T50" fmla="*/ 423 w 491"/>
              <a:gd name="T51" fmla="*/ 423 h 491"/>
              <a:gd name="T52" fmla="*/ 418 w 491"/>
              <a:gd name="T53" fmla="*/ 425 h 491"/>
              <a:gd name="T54" fmla="*/ 413 w 491"/>
              <a:gd name="T55" fmla="*/ 423 h 491"/>
              <a:gd name="T56" fmla="*/ 245 w 491"/>
              <a:gd name="T57" fmla="*/ 256 h 491"/>
              <a:gd name="T58" fmla="*/ 78 w 491"/>
              <a:gd name="T59" fmla="*/ 423 h 491"/>
              <a:gd name="T60" fmla="*/ 73 w 491"/>
              <a:gd name="T61" fmla="*/ 425 h 491"/>
              <a:gd name="T62" fmla="*/ 68 w 491"/>
              <a:gd name="T63" fmla="*/ 423 h 491"/>
              <a:gd name="T64" fmla="*/ 68 w 491"/>
              <a:gd name="T65" fmla="*/ 413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1" h="491">
                <a:moveTo>
                  <a:pt x="484" y="0"/>
                </a:moveTo>
                <a:cubicBezTo>
                  <a:pt x="7" y="0"/>
                  <a:pt x="7" y="0"/>
                  <a:pt x="7" y="0"/>
                </a:cubicBezTo>
                <a:cubicBezTo>
                  <a:pt x="3" y="0"/>
                  <a:pt x="0" y="3"/>
                  <a:pt x="0" y="7"/>
                </a:cubicBezTo>
                <a:cubicBezTo>
                  <a:pt x="0" y="484"/>
                  <a:pt x="0" y="484"/>
                  <a:pt x="0" y="484"/>
                </a:cubicBezTo>
                <a:cubicBezTo>
                  <a:pt x="0" y="488"/>
                  <a:pt x="3" y="491"/>
                  <a:pt x="7" y="491"/>
                </a:cubicBezTo>
                <a:cubicBezTo>
                  <a:pt x="484" y="491"/>
                  <a:pt x="484" y="491"/>
                  <a:pt x="484" y="491"/>
                </a:cubicBezTo>
                <a:cubicBezTo>
                  <a:pt x="488" y="491"/>
                  <a:pt x="491" y="488"/>
                  <a:pt x="491" y="484"/>
                </a:cubicBezTo>
                <a:cubicBezTo>
                  <a:pt x="491" y="7"/>
                  <a:pt x="491" y="7"/>
                  <a:pt x="491" y="7"/>
                </a:cubicBezTo>
                <a:cubicBezTo>
                  <a:pt x="491" y="3"/>
                  <a:pt x="488" y="0"/>
                  <a:pt x="484" y="0"/>
                </a:cubicBezTo>
                <a:close/>
                <a:moveTo>
                  <a:pt x="477" y="477"/>
                </a:moveTo>
                <a:cubicBezTo>
                  <a:pt x="14" y="477"/>
                  <a:pt x="14" y="477"/>
                  <a:pt x="14" y="477"/>
                </a:cubicBezTo>
                <a:cubicBezTo>
                  <a:pt x="14" y="14"/>
                  <a:pt x="14" y="14"/>
                  <a:pt x="14" y="14"/>
                </a:cubicBezTo>
                <a:cubicBezTo>
                  <a:pt x="477" y="14"/>
                  <a:pt x="477" y="14"/>
                  <a:pt x="477" y="14"/>
                </a:cubicBezTo>
                <a:lnTo>
                  <a:pt x="477" y="477"/>
                </a:lnTo>
                <a:close/>
                <a:moveTo>
                  <a:pt x="68" y="413"/>
                </a:moveTo>
                <a:cubicBezTo>
                  <a:pt x="236" y="246"/>
                  <a:pt x="236" y="246"/>
                  <a:pt x="236" y="246"/>
                </a:cubicBezTo>
                <a:cubicBezTo>
                  <a:pt x="68" y="78"/>
                  <a:pt x="68" y="78"/>
                  <a:pt x="68" y="78"/>
                </a:cubicBezTo>
                <a:cubicBezTo>
                  <a:pt x="65" y="75"/>
                  <a:pt x="65" y="71"/>
                  <a:pt x="68" y="68"/>
                </a:cubicBezTo>
                <a:cubicBezTo>
                  <a:pt x="71" y="66"/>
                  <a:pt x="75" y="66"/>
                  <a:pt x="78" y="68"/>
                </a:cubicBezTo>
                <a:cubicBezTo>
                  <a:pt x="245" y="236"/>
                  <a:pt x="245" y="236"/>
                  <a:pt x="245" y="236"/>
                </a:cubicBezTo>
                <a:cubicBezTo>
                  <a:pt x="413" y="68"/>
                  <a:pt x="413" y="68"/>
                  <a:pt x="413" y="68"/>
                </a:cubicBezTo>
                <a:cubicBezTo>
                  <a:pt x="416" y="66"/>
                  <a:pt x="420" y="66"/>
                  <a:pt x="423" y="68"/>
                </a:cubicBezTo>
                <a:cubicBezTo>
                  <a:pt x="426" y="71"/>
                  <a:pt x="426" y="75"/>
                  <a:pt x="423" y="78"/>
                </a:cubicBezTo>
                <a:cubicBezTo>
                  <a:pt x="255" y="246"/>
                  <a:pt x="255" y="246"/>
                  <a:pt x="255" y="246"/>
                </a:cubicBezTo>
                <a:cubicBezTo>
                  <a:pt x="423" y="413"/>
                  <a:pt x="423" y="413"/>
                  <a:pt x="423" y="413"/>
                </a:cubicBezTo>
                <a:cubicBezTo>
                  <a:pt x="426" y="416"/>
                  <a:pt x="426" y="421"/>
                  <a:pt x="423" y="423"/>
                </a:cubicBezTo>
                <a:cubicBezTo>
                  <a:pt x="422" y="425"/>
                  <a:pt x="420" y="425"/>
                  <a:pt x="418" y="425"/>
                </a:cubicBezTo>
                <a:cubicBezTo>
                  <a:pt x="416" y="425"/>
                  <a:pt x="414" y="425"/>
                  <a:pt x="413" y="423"/>
                </a:cubicBezTo>
                <a:cubicBezTo>
                  <a:pt x="245" y="256"/>
                  <a:pt x="245" y="256"/>
                  <a:pt x="245" y="256"/>
                </a:cubicBezTo>
                <a:cubicBezTo>
                  <a:pt x="78" y="423"/>
                  <a:pt x="78" y="423"/>
                  <a:pt x="78" y="423"/>
                </a:cubicBezTo>
                <a:cubicBezTo>
                  <a:pt x="76" y="425"/>
                  <a:pt x="75" y="425"/>
                  <a:pt x="73" y="425"/>
                </a:cubicBezTo>
                <a:cubicBezTo>
                  <a:pt x="71" y="425"/>
                  <a:pt x="69" y="425"/>
                  <a:pt x="68" y="423"/>
                </a:cubicBezTo>
                <a:cubicBezTo>
                  <a:pt x="65" y="421"/>
                  <a:pt x="65" y="416"/>
                  <a:pt x="68" y="41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7" name="Oval 74"/>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8" name="Freeform 141"/>
          <p:cNvSpPr>
            <a:spLocks noEditPoints="1"/>
          </p:cNvSpPr>
          <p:nvPr/>
        </p:nvSpPr>
        <p:spPr bwMode="auto">
          <a:xfrm>
            <a:off x="4991470" y="4844657"/>
            <a:ext cx="588446" cy="648445"/>
          </a:xfrm>
          <a:custGeom>
            <a:avLst/>
            <a:gdLst>
              <a:gd name="T0" fmla="*/ 190 w 570"/>
              <a:gd name="T1" fmla="*/ 205 h 628"/>
              <a:gd name="T2" fmla="*/ 125 w 570"/>
              <a:gd name="T3" fmla="*/ 239 h 628"/>
              <a:gd name="T4" fmla="*/ 190 w 570"/>
              <a:gd name="T5" fmla="*/ 325 h 628"/>
              <a:gd name="T6" fmla="*/ 256 w 570"/>
              <a:gd name="T7" fmla="*/ 239 h 628"/>
              <a:gd name="T8" fmla="*/ 190 w 570"/>
              <a:gd name="T9" fmla="*/ 311 h 628"/>
              <a:gd name="T10" fmla="*/ 163 w 570"/>
              <a:gd name="T11" fmla="*/ 207 h 628"/>
              <a:gd name="T12" fmla="*/ 196 w 570"/>
              <a:gd name="T13" fmla="*/ 219 h 628"/>
              <a:gd name="T14" fmla="*/ 242 w 570"/>
              <a:gd name="T15" fmla="*/ 239 h 628"/>
              <a:gd name="T16" fmla="*/ 290 w 570"/>
              <a:gd name="T17" fmla="*/ 70 h 628"/>
              <a:gd name="T18" fmla="*/ 284 w 570"/>
              <a:gd name="T19" fmla="*/ 65 h 628"/>
              <a:gd name="T20" fmla="*/ 250 w 570"/>
              <a:gd name="T21" fmla="*/ 134 h 628"/>
              <a:gd name="T22" fmla="*/ 242 w 570"/>
              <a:gd name="T23" fmla="*/ 153 h 628"/>
              <a:gd name="T24" fmla="*/ 249 w 570"/>
              <a:gd name="T25" fmla="*/ 162 h 628"/>
              <a:gd name="T26" fmla="*/ 261 w 570"/>
              <a:gd name="T27" fmla="*/ 144 h 628"/>
              <a:gd name="T28" fmla="*/ 312 w 570"/>
              <a:gd name="T29" fmla="*/ 158 h 628"/>
              <a:gd name="T30" fmla="*/ 325 w 570"/>
              <a:gd name="T31" fmla="*/ 153 h 628"/>
              <a:gd name="T32" fmla="*/ 267 w 570"/>
              <a:gd name="T33" fmla="*/ 130 h 628"/>
              <a:gd name="T34" fmla="*/ 301 w 570"/>
              <a:gd name="T35" fmla="*/ 130 h 628"/>
              <a:gd name="T36" fmla="*/ 135 w 570"/>
              <a:gd name="T37" fmla="*/ 357 h 628"/>
              <a:gd name="T38" fmla="*/ 120 w 570"/>
              <a:gd name="T39" fmla="*/ 375 h 628"/>
              <a:gd name="T40" fmla="*/ 69 w 570"/>
              <a:gd name="T41" fmla="*/ 361 h 628"/>
              <a:gd name="T42" fmla="*/ 56 w 570"/>
              <a:gd name="T43" fmla="*/ 366 h 628"/>
              <a:gd name="T44" fmla="*/ 97 w 570"/>
              <a:gd name="T45" fmla="*/ 453 h 628"/>
              <a:gd name="T46" fmla="*/ 104 w 570"/>
              <a:gd name="T47" fmla="*/ 449 h 628"/>
              <a:gd name="T48" fmla="*/ 131 w 570"/>
              <a:gd name="T49" fmla="*/ 384 h 628"/>
              <a:gd name="T50" fmla="*/ 135 w 570"/>
              <a:gd name="T51" fmla="*/ 357 h 628"/>
              <a:gd name="T52" fmla="*/ 80 w 570"/>
              <a:gd name="T53" fmla="*/ 389 h 628"/>
              <a:gd name="T54" fmla="*/ 97 w 570"/>
              <a:gd name="T55" fmla="*/ 428 h 628"/>
              <a:gd name="T56" fmla="*/ 540 w 570"/>
              <a:gd name="T57" fmla="*/ 138 h 628"/>
              <a:gd name="T58" fmla="*/ 381 w 570"/>
              <a:gd name="T59" fmla="*/ 43 h 628"/>
              <a:gd name="T60" fmla="*/ 44 w 570"/>
              <a:gd name="T61" fmla="*/ 0 h 628"/>
              <a:gd name="T62" fmla="*/ 0 w 570"/>
              <a:gd name="T63" fmla="*/ 476 h 628"/>
              <a:gd name="T64" fmla="*/ 79 w 570"/>
              <a:gd name="T65" fmla="*/ 519 h 628"/>
              <a:gd name="T66" fmla="*/ 358 w 570"/>
              <a:gd name="T67" fmla="*/ 625 h 628"/>
              <a:gd name="T68" fmla="*/ 391 w 570"/>
              <a:gd name="T69" fmla="*/ 624 h 628"/>
              <a:gd name="T70" fmla="*/ 566 w 570"/>
              <a:gd name="T71" fmla="*/ 195 h 628"/>
              <a:gd name="T72" fmla="*/ 14 w 570"/>
              <a:gd name="T73" fmla="*/ 476 h 628"/>
              <a:gd name="T74" fmla="*/ 44 w 570"/>
              <a:gd name="T75" fmla="*/ 14 h 628"/>
              <a:gd name="T76" fmla="*/ 367 w 570"/>
              <a:gd name="T77" fmla="*/ 43 h 628"/>
              <a:gd name="T78" fmla="*/ 337 w 570"/>
              <a:gd name="T79" fmla="*/ 505 h 628"/>
              <a:gd name="T80" fmla="*/ 14 w 570"/>
              <a:gd name="T81" fmla="*/ 476 h 628"/>
              <a:gd name="T82" fmla="*/ 401 w 570"/>
              <a:gd name="T83" fmla="*/ 595 h 628"/>
              <a:gd name="T84" fmla="*/ 363 w 570"/>
              <a:gd name="T85" fmla="*/ 612 h 628"/>
              <a:gd name="T86" fmla="*/ 337 w 570"/>
              <a:gd name="T87" fmla="*/ 519 h 628"/>
              <a:gd name="T88" fmla="*/ 381 w 570"/>
              <a:gd name="T89" fmla="*/ 94 h 628"/>
              <a:gd name="T90" fmla="*/ 552 w 570"/>
              <a:gd name="T91" fmla="*/ 167 h 628"/>
              <a:gd name="T92" fmla="*/ 467 w 570"/>
              <a:gd name="T93" fmla="*/ 181 h 628"/>
              <a:gd name="T94" fmla="*/ 398 w 570"/>
              <a:gd name="T95" fmla="*/ 249 h 628"/>
              <a:gd name="T96" fmla="*/ 408 w 570"/>
              <a:gd name="T97" fmla="*/ 258 h 628"/>
              <a:gd name="T98" fmla="*/ 461 w 570"/>
              <a:gd name="T99" fmla="*/ 263 h 628"/>
              <a:gd name="T100" fmla="*/ 468 w 570"/>
              <a:gd name="T101" fmla="*/ 285 h 628"/>
              <a:gd name="T102" fmla="*/ 475 w 570"/>
              <a:gd name="T103" fmla="*/ 278 h 628"/>
              <a:gd name="T104" fmla="*/ 467 w 570"/>
              <a:gd name="T105" fmla="*/ 181 h 628"/>
              <a:gd name="T106" fmla="*/ 458 w 570"/>
              <a:gd name="T107" fmla="*/ 205 h 628"/>
              <a:gd name="T108" fmla="*/ 429 w 570"/>
              <a:gd name="T109" fmla="*/ 236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70" h="628">
                <a:moveTo>
                  <a:pt x="218" y="193"/>
                </a:moveTo>
                <a:cubicBezTo>
                  <a:pt x="211" y="193"/>
                  <a:pt x="201" y="195"/>
                  <a:pt x="190" y="205"/>
                </a:cubicBezTo>
                <a:cubicBezTo>
                  <a:pt x="182" y="197"/>
                  <a:pt x="172" y="193"/>
                  <a:pt x="163" y="193"/>
                </a:cubicBezTo>
                <a:cubicBezTo>
                  <a:pt x="141" y="193"/>
                  <a:pt x="125" y="213"/>
                  <a:pt x="125" y="239"/>
                </a:cubicBezTo>
                <a:cubicBezTo>
                  <a:pt x="125" y="275"/>
                  <a:pt x="146" y="304"/>
                  <a:pt x="187" y="325"/>
                </a:cubicBezTo>
                <a:cubicBezTo>
                  <a:pt x="188" y="325"/>
                  <a:pt x="189" y="325"/>
                  <a:pt x="190" y="325"/>
                </a:cubicBezTo>
                <a:cubicBezTo>
                  <a:pt x="192" y="325"/>
                  <a:pt x="193" y="325"/>
                  <a:pt x="194" y="325"/>
                </a:cubicBezTo>
                <a:cubicBezTo>
                  <a:pt x="235" y="304"/>
                  <a:pt x="256" y="275"/>
                  <a:pt x="256" y="239"/>
                </a:cubicBezTo>
                <a:cubicBezTo>
                  <a:pt x="256" y="213"/>
                  <a:pt x="239" y="193"/>
                  <a:pt x="218" y="193"/>
                </a:cubicBezTo>
                <a:close/>
                <a:moveTo>
                  <a:pt x="190" y="311"/>
                </a:moveTo>
                <a:cubicBezTo>
                  <a:pt x="156" y="292"/>
                  <a:pt x="139" y="269"/>
                  <a:pt x="139" y="239"/>
                </a:cubicBezTo>
                <a:cubicBezTo>
                  <a:pt x="139" y="221"/>
                  <a:pt x="149" y="207"/>
                  <a:pt x="163" y="207"/>
                </a:cubicBezTo>
                <a:cubicBezTo>
                  <a:pt x="171" y="207"/>
                  <a:pt x="178" y="211"/>
                  <a:pt x="185" y="219"/>
                </a:cubicBezTo>
                <a:cubicBezTo>
                  <a:pt x="188" y="222"/>
                  <a:pt x="193" y="222"/>
                  <a:pt x="196" y="219"/>
                </a:cubicBezTo>
                <a:cubicBezTo>
                  <a:pt x="203" y="211"/>
                  <a:pt x="210" y="207"/>
                  <a:pt x="218" y="207"/>
                </a:cubicBezTo>
                <a:cubicBezTo>
                  <a:pt x="232" y="207"/>
                  <a:pt x="242" y="221"/>
                  <a:pt x="242" y="239"/>
                </a:cubicBezTo>
                <a:cubicBezTo>
                  <a:pt x="242" y="269"/>
                  <a:pt x="224" y="292"/>
                  <a:pt x="190" y="311"/>
                </a:cubicBezTo>
                <a:close/>
                <a:moveTo>
                  <a:pt x="290" y="70"/>
                </a:moveTo>
                <a:cubicBezTo>
                  <a:pt x="289" y="67"/>
                  <a:pt x="287" y="65"/>
                  <a:pt x="284" y="65"/>
                </a:cubicBezTo>
                <a:cubicBezTo>
                  <a:pt x="284" y="65"/>
                  <a:pt x="284" y="65"/>
                  <a:pt x="284" y="65"/>
                </a:cubicBezTo>
                <a:cubicBezTo>
                  <a:pt x="281" y="65"/>
                  <a:pt x="278" y="67"/>
                  <a:pt x="277" y="70"/>
                </a:cubicBezTo>
                <a:cubicBezTo>
                  <a:pt x="250" y="134"/>
                  <a:pt x="250" y="134"/>
                  <a:pt x="250" y="134"/>
                </a:cubicBezTo>
                <a:cubicBezTo>
                  <a:pt x="250" y="134"/>
                  <a:pt x="250" y="134"/>
                  <a:pt x="250" y="134"/>
                </a:cubicBezTo>
                <a:cubicBezTo>
                  <a:pt x="242" y="153"/>
                  <a:pt x="242" y="153"/>
                  <a:pt x="242" y="153"/>
                </a:cubicBezTo>
                <a:cubicBezTo>
                  <a:pt x="241" y="156"/>
                  <a:pt x="243" y="160"/>
                  <a:pt x="246" y="162"/>
                </a:cubicBezTo>
                <a:cubicBezTo>
                  <a:pt x="247" y="162"/>
                  <a:pt x="248" y="162"/>
                  <a:pt x="249" y="162"/>
                </a:cubicBezTo>
                <a:cubicBezTo>
                  <a:pt x="252" y="162"/>
                  <a:pt x="254" y="161"/>
                  <a:pt x="255" y="158"/>
                </a:cubicBezTo>
                <a:cubicBezTo>
                  <a:pt x="261" y="144"/>
                  <a:pt x="261" y="144"/>
                  <a:pt x="261" y="144"/>
                </a:cubicBezTo>
                <a:cubicBezTo>
                  <a:pt x="306" y="144"/>
                  <a:pt x="306" y="144"/>
                  <a:pt x="306" y="144"/>
                </a:cubicBezTo>
                <a:cubicBezTo>
                  <a:pt x="312" y="158"/>
                  <a:pt x="312" y="158"/>
                  <a:pt x="312" y="158"/>
                </a:cubicBezTo>
                <a:cubicBezTo>
                  <a:pt x="314" y="162"/>
                  <a:pt x="318" y="163"/>
                  <a:pt x="322" y="162"/>
                </a:cubicBezTo>
                <a:cubicBezTo>
                  <a:pt x="325" y="160"/>
                  <a:pt x="327" y="156"/>
                  <a:pt x="325" y="153"/>
                </a:cubicBezTo>
                <a:lnTo>
                  <a:pt x="290" y="70"/>
                </a:lnTo>
                <a:close/>
                <a:moveTo>
                  <a:pt x="267" y="130"/>
                </a:moveTo>
                <a:cubicBezTo>
                  <a:pt x="284" y="90"/>
                  <a:pt x="284" y="90"/>
                  <a:pt x="284" y="90"/>
                </a:cubicBezTo>
                <a:cubicBezTo>
                  <a:pt x="301" y="130"/>
                  <a:pt x="301" y="130"/>
                  <a:pt x="301" y="130"/>
                </a:cubicBezTo>
                <a:lnTo>
                  <a:pt x="267" y="130"/>
                </a:lnTo>
                <a:close/>
                <a:moveTo>
                  <a:pt x="135" y="357"/>
                </a:moveTo>
                <a:cubicBezTo>
                  <a:pt x="131" y="355"/>
                  <a:pt x="127" y="357"/>
                  <a:pt x="126" y="361"/>
                </a:cubicBezTo>
                <a:cubicBezTo>
                  <a:pt x="120" y="375"/>
                  <a:pt x="120" y="375"/>
                  <a:pt x="120" y="375"/>
                </a:cubicBezTo>
                <a:cubicBezTo>
                  <a:pt x="74" y="375"/>
                  <a:pt x="74" y="375"/>
                  <a:pt x="74" y="375"/>
                </a:cubicBezTo>
                <a:cubicBezTo>
                  <a:pt x="69" y="361"/>
                  <a:pt x="69" y="361"/>
                  <a:pt x="69" y="361"/>
                </a:cubicBezTo>
                <a:cubicBezTo>
                  <a:pt x="67" y="357"/>
                  <a:pt x="63" y="355"/>
                  <a:pt x="59" y="357"/>
                </a:cubicBezTo>
                <a:cubicBezTo>
                  <a:pt x="56" y="358"/>
                  <a:pt x="54" y="363"/>
                  <a:pt x="56" y="366"/>
                </a:cubicBezTo>
                <a:cubicBezTo>
                  <a:pt x="91" y="449"/>
                  <a:pt x="91" y="449"/>
                  <a:pt x="91" y="449"/>
                </a:cubicBezTo>
                <a:cubicBezTo>
                  <a:pt x="92" y="452"/>
                  <a:pt x="94" y="453"/>
                  <a:pt x="97" y="453"/>
                </a:cubicBezTo>
                <a:cubicBezTo>
                  <a:pt x="97" y="453"/>
                  <a:pt x="97" y="453"/>
                  <a:pt x="97" y="453"/>
                </a:cubicBezTo>
                <a:cubicBezTo>
                  <a:pt x="100" y="453"/>
                  <a:pt x="102" y="452"/>
                  <a:pt x="104" y="449"/>
                </a:cubicBezTo>
                <a:cubicBezTo>
                  <a:pt x="131" y="384"/>
                  <a:pt x="131" y="384"/>
                  <a:pt x="131" y="384"/>
                </a:cubicBezTo>
                <a:cubicBezTo>
                  <a:pt x="131" y="384"/>
                  <a:pt x="131" y="384"/>
                  <a:pt x="131" y="384"/>
                </a:cubicBezTo>
                <a:cubicBezTo>
                  <a:pt x="138" y="366"/>
                  <a:pt x="138" y="366"/>
                  <a:pt x="138" y="366"/>
                </a:cubicBezTo>
                <a:cubicBezTo>
                  <a:pt x="140" y="363"/>
                  <a:pt x="138" y="358"/>
                  <a:pt x="135" y="357"/>
                </a:cubicBezTo>
                <a:close/>
                <a:moveTo>
                  <a:pt x="97" y="428"/>
                </a:moveTo>
                <a:cubicBezTo>
                  <a:pt x="80" y="389"/>
                  <a:pt x="80" y="389"/>
                  <a:pt x="80" y="389"/>
                </a:cubicBezTo>
                <a:cubicBezTo>
                  <a:pt x="114" y="389"/>
                  <a:pt x="114" y="389"/>
                  <a:pt x="114" y="389"/>
                </a:cubicBezTo>
                <a:lnTo>
                  <a:pt x="97" y="428"/>
                </a:lnTo>
                <a:close/>
                <a:moveTo>
                  <a:pt x="564" y="161"/>
                </a:moveTo>
                <a:cubicBezTo>
                  <a:pt x="560" y="151"/>
                  <a:pt x="551" y="143"/>
                  <a:pt x="540" y="138"/>
                </a:cubicBezTo>
                <a:cubicBezTo>
                  <a:pt x="381" y="79"/>
                  <a:pt x="381" y="79"/>
                  <a:pt x="381" y="79"/>
                </a:cubicBezTo>
                <a:cubicBezTo>
                  <a:pt x="381" y="43"/>
                  <a:pt x="381" y="43"/>
                  <a:pt x="381" y="43"/>
                </a:cubicBezTo>
                <a:cubicBezTo>
                  <a:pt x="381" y="19"/>
                  <a:pt x="361" y="0"/>
                  <a:pt x="337" y="0"/>
                </a:cubicBezTo>
                <a:cubicBezTo>
                  <a:pt x="44" y="0"/>
                  <a:pt x="44" y="0"/>
                  <a:pt x="44" y="0"/>
                </a:cubicBezTo>
                <a:cubicBezTo>
                  <a:pt x="20" y="0"/>
                  <a:pt x="0" y="19"/>
                  <a:pt x="0" y="43"/>
                </a:cubicBezTo>
                <a:cubicBezTo>
                  <a:pt x="0" y="476"/>
                  <a:pt x="0" y="476"/>
                  <a:pt x="0" y="476"/>
                </a:cubicBezTo>
                <a:cubicBezTo>
                  <a:pt x="0" y="500"/>
                  <a:pt x="20" y="519"/>
                  <a:pt x="44" y="519"/>
                </a:cubicBezTo>
                <a:cubicBezTo>
                  <a:pt x="79" y="519"/>
                  <a:pt x="79" y="519"/>
                  <a:pt x="79" y="519"/>
                </a:cubicBezTo>
                <a:cubicBezTo>
                  <a:pt x="80" y="521"/>
                  <a:pt x="81" y="522"/>
                  <a:pt x="83" y="522"/>
                </a:cubicBezTo>
                <a:cubicBezTo>
                  <a:pt x="358" y="625"/>
                  <a:pt x="358" y="625"/>
                  <a:pt x="358" y="625"/>
                </a:cubicBezTo>
                <a:cubicBezTo>
                  <a:pt x="363" y="627"/>
                  <a:pt x="368" y="628"/>
                  <a:pt x="373" y="628"/>
                </a:cubicBezTo>
                <a:cubicBezTo>
                  <a:pt x="380" y="628"/>
                  <a:pt x="386" y="627"/>
                  <a:pt x="391" y="624"/>
                </a:cubicBezTo>
                <a:cubicBezTo>
                  <a:pt x="402" y="619"/>
                  <a:pt x="410" y="611"/>
                  <a:pt x="414" y="600"/>
                </a:cubicBezTo>
                <a:cubicBezTo>
                  <a:pt x="566" y="195"/>
                  <a:pt x="566" y="195"/>
                  <a:pt x="566" y="195"/>
                </a:cubicBezTo>
                <a:cubicBezTo>
                  <a:pt x="570" y="184"/>
                  <a:pt x="569" y="172"/>
                  <a:pt x="564" y="161"/>
                </a:cubicBezTo>
                <a:close/>
                <a:moveTo>
                  <a:pt x="14" y="476"/>
                </a:moveTo>
                <a:cubicBezTo>
                  <a:pt x="14" y="43"/>
                  <a:pt x="14" y="43"/>
                  <a:pt x="14" y="43"/>
                </a:cubicBezTo>
                <a:cubicBezTo>
                  <a:pt x="14" y="27"/>
                  <a:pt x="27" y="14"/>
                  <a:pt x="44" y="14"/>
                </a:cubicBezTo>
                <a:cubicBezTo>
                  <a:pt x="337" y="14"/>
                  <a:pt x="337" y="14"/>
                  <a:pt x="337" y="14"/>
                </a:cubicBezTo>
                <a:cubicBezTo>
                  <a:pt x="354" y="14"/>
                  <a:pt x="367" y="27"/>
                  <a:pt x="367" y="43"/>
                </a:cubicBezTo>
                <a:cubicBezTo>
                  <a:pt x="367" y="476"/>
                  <a:pt x="367" y="476"/>
                  <a:pt x="367" y="476"/>
                </a:cubicBezTo>
                <a:cubicBezTo>
                  <a:pt x="367" y="492"/>
                  <a:pt x="354" y="505"/>
                  <a:pt x="337" y="505"/>
                </a:cubicBezTo>
                <a:cubicBezTo>
                  <a:pt x="44" y="505"/>
                  <a:pt x="44" y="505"/>
                  <a:pt x="44" y="505"/>
                </a:cubicBezTo>
                <a:cubicBezTo>
                  <a:pt x="27" y="505"/>
                  <a:pt x="14" y="492"/>
                  <a:pt x="14" y="476"/>
                </a:cubicBezTo>
                <a:close/>
                <a:moveTo>
                  <a:pt x="552" y="190"/>
                </a:moveTo>
                <a:cubicBezTo>
                  <a:pt x="401" y="595"/>
                  <a:pt x="401" y="595"/>
                  <a:pt x="401" y="595"/>
                </a:cubicBezTo>
                <a:cubicBezTo>
                  <a:pt x="398" y="602"/>
                  <a:pt x="393" y="608"/>
                  <a:pt x="386" y="611"/>
                </a:cubicBezTo>
                <a:cubicBezTo>
                  <a:pt x="378" y="615"/>
                  <a:pt x="370" y="615"/>
                  <a:pt x="363" y="612"/>
                </a:cubicBezTo>
                <a:cubicBezTo>
                  <a:pt x="114" y="519"/>
                  <a:pt x="114" y="519"/>
                  <a:pt x="114" y="519"/>
                </a:cubicBezTo>
                <a:cubicBezTo>
                  <a:pt x="337" y="519"/>
                  <a:pt x="337" y="519"/>
                  <a:pt x="337" y="519"/>
                </a:cubicBezTo>
                <a:cubicBezTo>
                  <a:pt x="361" y="519"/>
                  <a:pt x="381" y="500"/>
                  <a:pt x="381" y="476"/>
                </a:cubicBezTo>
                <a:cubicBezTo>
                  <a:pt x="381" y="94"/>
                  <a:pt x="381" y="94"/>
                  <a:pt x="381" y="94"/>
                </a:cubicBezTo>
                <a:cubicBezTo>
                  <a:pt x="535" y="152"/>
                  <a:pt x="535" y="152"/>
                  <a:pt x="535" y="152"/>
                </a:cubicBezTo>
                <a:cubicBezTo>
                  <a:pt x="542" y="154"/>
                  <a:pt x="548" y="160"/>
                  <a:pt x="552" y="167"/>
                </a:cubicBezTo>
                <a:cubicBezTo>
                  <a:pt x="555" y="174"/>
                  <a:pt x="555" y="182"/>
                  <a:pt x="552" y="190"/>
                </a:cubicBezTo>
                <a:close/>
                <a:moveTo>
                  <a:pt x="467" y="181"/>
                </a:moveTo>
                <a:cubicBezTo>
                  <a:pt x="464" y="180"/>
                  <a:pt x="461" y="181"/>
                  <a:pt x="459" y="183"/>
                </a:cubicBezTo>
                <a:cubicBezTo>
                  <a:pt x="398" y="249"/>
                  <a:pt x="398" y="249"/>
                  <a:pt x="398" y="249"/>
                </a:cubicBezTo>
                <a:cubicBezTo>
                  <a:pt x="395" y="251"/>
                  <a:pt x="395" y="256"/>
                  <a:pt x="398" y="259"/>
                </a:cubicBezTo>
                <a:cubicBezTo>
                  <a:pt x="401" y="261"/>
                  <a:pt x="405" y="261"/>
                  <a:pt x="408" y="258"/>
                </a:cubicBezTo>
                <a:cubicBezTo>
                  <a:pt x="418" y="247"/>
                  <a:pt x="418" y="247"/>
                  <a:pt x="418" y="247"/>
                </a:cubicBezTo>
                <a:cubicBezTo>
                  <a:pt x="461" y="263"/>
                  <a:pt x="461" y="263"/>
                  <a:pt x="461" y="263"/>
                </a:cubicBezTo>
                <a:cubicBezTo>
                  <a:pt x="461" y="278"/>
                  <a:pt x="461" y="278"/>
                  <a:pt x="461" y="278"/>
                </a:cubicBezTo>
                <a:cubicBezTo>
                  <a:pt x="461" y="282"/>
                  <a:pt x="464" y="285"/>
                  <a:pt x="468" y="285"/>
                </a:cubicBezTo>
                <a:cubicBezTo>
                  <a:pt x="468" y="285"/>
                  <a:pt x="468" y="285"/>
                  <a:pt x="468" y="285"/>
                </a:cubicBezTo>
                <a:cubicBezTo>
                  <a:pt x="472" y="285"/>
                  <a:pt x="475" y="281"/>
                  <a:pt x="475" y="278"/>
                </a:cubicBezTo>
                <a:cubicBezTo>
                  <a:pt x="471" y="188"/>
                  <a:pt x="471" y="188"/>
                  <a:pt x="471" y="188"/>
                </a:cubicBezTo>
                <a:cubicBezTo>
                  <a:pt x="471" y="185"/>
                  <a:pt x="469" y="182"/>
                  <a:pt x="467" y="181"/>
                </a:cubicBezTo>
                <a:close/>
                <a:moveTo>
                  <a:pt x="429" y="236"/>
                </a:moveTo>
                <a:cubicBezTo>
                  <a:pt x="458" y="205"/>
                  <a:pt x="458" y="205"/>
                  <a:pt x="458" y="205"/>
                </a:cubicBezTo>
                <a:cubicBezTo>
                  <a:pt x="460" y="248"/>
                  <a:pt x="460" y="248"/>
                  <a:pt x="460" y="248"/>
                </a:cubicBezTo>
                <a:lnTo>
                  <a:pt x="429" y="23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29566501"/>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4" name="Freeform 77"/>
          <p:cNvSpPr>
            <a:spLocks noEditPoints="1"/>
          </p:cNvSpPr>
          <p:nvPr/>
        </p:nvSpPr>
        <p:spPr bwMode="auto">
          <a:xfrm>
            <a:off x="8507675" y="3287644"/>
            <a:ext cx="450669" cy="640369"/>
          </a:xfrm>
          <a:custGeom>
            <a:avLst/>
            <a:gdLst>
              <a:gd name="T0" fmla="*/ 218 w 437"/>
              <a:gd name="T1" fmla="*/ 620 h 620"/>
              <a:gd name="T2" fmla="*/ 0 w 437"/>
              <a:gd name="T3" fmla="*/ 401 h 620"/>
              <a:gd name="T4" fmla="*/ 190 w 437"/>
              <a:gd name="T5" fmla="*/ 13 h 620"/>
              <a:gd name="T6" fmla="*/ 218 w 437"/>
              <a:gd name="T7" fmla="*/ 0 h 620"/>
              <a:gd name="T8" fmla="*/ 247 w 437"/>
              <a:gd name="T9" fmla="*/ 13 h 620"/>
              <a:gd name="T10" fmla="*/ 437 w 437"/>
              <a:gd name="T11" fmla="*/ 401 h 620"/>
              <a:gd name="T12" fmla="*/ 218 w 437"/>
              <a:gd name="T13" fmla="*/ 620 h 620"/>
              <a:gd name="T14" fmla="*/ 218 w 437"/>
              <a:gd name="T15" fmla="*/ 14 h 620"/>
              <a:gd name="T16" fmla="*/ 201 w 437"/>
              <a:gd name="T17" fmla="*/ 22 h 620"/>
              <a:gd name="T18" fmla="*/ 104 w 437"/>
              <a:gd name="T19" fmla="*/ 154 h 620"/>
              <a:gd name="T20" fmla="*/ 14 w 437"/>
              <a:gd name="T21" fmla="*/ 401 h 620"/>
              <a:gd name="T22" fmla="*/ 218 w 437"/>
              <a:gd name="T23" fmla="*/ 606 h 620"/>
              <a:gd name="T24" fmla="*/ 423 w 437"/>
              <a:gd name="T25" fmla="*/ 401 h 620"/>
              <a:gd name="T26" fmla="*/ 236 w 437"/>
              <a:gd name="T27" fmla="*/ 22 h 620"/>
              <a:gd name="T28" fmla="*/ 218 w 437"/>
              <a:gd name="T29" fmla="*/ 1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 h="620">
                <a:moveTo>
                  <a:pt x="218" y="620"/>
                </a:moveTo>
                <a:cubicBezTo>
                  <a:pt x="98" y="620"/>
                  <a:pt x="0" y="522"/>
                  <a:pt x="0" y="401"/>
                </a:cubicBezTo>
                <a:cubicBezTo>
                  <a:pt x="0" y="232"/>
                  <a:pt x="182" y="22"/>
                  <a:pt x="190" y="13"/>
                </a:cubicBezTo>
                <a:cubicBezTo>
                  <a:pt x="197" y="5"/>
                  <a:pt x="208" y="0"/>
                  <a:pt x="218" y="0"/>
                </a:cubicBezTo>
                <a:cubicBezTo>
                  <a:pt x="229" y="0"/>
                  <a:pt x="240" y="5"/>
                  <a:pt x="247" y="13"/>
                </a:cubicBezTo>
                <a:cubicBezTo>
                  <a:pt x="255" y="22"/>
                  <a:pt x="437" y="233"/>
                  <a:pt x="437" y="401"/>
                </a:cubicBezTo>
                <a:cubicBezTo>
                  <a:pt x="437" y="522"/>
                  <a:pt x="339" y="620"/>
                  <a:pt x="218" y="620"/>
                </a:cubicBezTo>
                <a:close/>
                <a:moveTo>
                  <a:pt x="218" y="14"/>
                </a:moveTo>
                <a:cubicBezTo>
                  <a:pt x="212" y="14"/>
                  <a:pt x="205" y="17"/>
                  <a:pt x="201" y="22"/>
                </a:cubicBezTo>
                <a:cubicBezTo>
                  <a:pt x="199" y="25"/>
                  <a:pt x="151" y="80"/>
                  <a:pt x="104" y="154"/>
                </a:cubicBezTo>
                <a:cubicBezTo>
                  <a:pt x="45" y="249"/>
                  <a:pt x="14" y="335"/>
                  <a:pt x="14" y="401"/>
                </a:cubicBezTo>
                <a:cubicBezTo>
                  <a:pt x="14" y="514"/>
                  <a:pt x="106" y="606"/>
                  <a:pt x="218" y="606"/>
                </a:cubicBezTo>
                <a:cubicBezTo>
                  <a:pt x="331" y="606"/>
                  <a:pt x="423" y="514"/>
                  <a:pt x="423" y="401"/>
                </a:cubicBezTo>
                <a:cubicBezTo>
                  <a:pt x="423" y="238"/>
                  <a:pt x="244" y="31"/>
                  <a:pt x="236" y="22"/>
                </a:cubicBezTo>
                <a:cubicBezTo>
                  <a:pt x="232" y="17"/>
                  <a:pt x="225" y="14"/>
                  <a:pt x="218"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8" name="Oval 75"/>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3" name="Freeform 83"/>
          <p:cNvSpPr>
            <a:spLocks noEditPoints="1"/>
          </p:cNvSpPr>
          <p:nvPr/>
        </p:nvSpPr>
        <p:spPr bwMode="auto">
          <a:xfrm>
            <a:off x="3280504" y="3258588"/>
            <a:ext cx="563063" cy="697326"/>
          </a:xfrm>
          <a:custGeom>
            <a:avLst/>
            <a:gdLst>
              <a:gd name="T0" fmla="*/ 404 w 546"/>
              <a:gd name="T1" fmla="*/ 203 h 676"/>
              <a:gd name="T2" fmla="*/ 302 w 546"/>
              <a:gd name="T3" fmla="*/ 11 h 676"/>
              <a:gd name="T4" fmla="*/ 290 w 546"/>
              <a:gd name="T5" fmla="*/ 3 h 676"/>
              <a:gd name="T6" fmla="*/ 218 w 546"/>
              <a:gd name="T7" fmla="*/ 221 h 676"/>
              <a:gd name="T8" fmla="*/ 189 w 546"/>
              <a:gd name="T9" fmla="*/ 294 h 676"/>
              <a:gd name="T10" fmla="*/ 157 w 546"/>
              <a:gd name="T11" fmla="*/ 257 h 676"/>
              <a:gd name="T12" fmla="*/ 146 w 546"/>
              <a:gd name="T13" fmla="*/ 250 h 676"/>
              <a:gd name="T14" fmla="*/ 0 w 546"/>
              <a:gd name="T15" fmla="*/ 457 h 676"/>
              <a:gd name="T16" fmla="*/ 227 w 546"/>
              <a:gd name="T17" fmla="*/ 676 h 676"/>
              <a:gd name="T18" fmla="*/ 234 w 546"/>
              <a:gd name="T19" fmla="*/ 669 h 676"/>
              <a:gd name="T20" fmla="*/ 225 w 546"/>
              <a:gd name="T21" fmla="*/ 661 h 676"/>
              <a:gd name="T22" fmla="*/ 145 w 546"/>
              <a:gd name="T23" fmla="*/ 577 h 676"/>
              <a:gd name="T24" fmla="*/ 181 w 546"/>
              <a:gd name="T25" fmla="*/ 504 h 676"/>
              <a:gd name="T26" fmla="*/ 223 w 546"/>
              <a:gd name="T27" fmla="*/ 385 h 676"/>
              <a:gd name="T28" fmla="*/ 315 w 546"/>
              <a:gd name="T29" fmla="*/ 272 h 676"/>
              <a:gd name="T30" fmla="*/ 309 w 546"/>
              <a:gd name="T31" fmla="*/ 407 h 676"/>
              <a:gd name="T32" fmla="*/ 336 w 546"/>
              <a:gd name="T33" fmla="*/ 520 h 676"/>
              <a:gd name="T34" fmla="*/ 385 w 546"/>
              <a:gd name="T35" fmla="*/ 471 h 676"/>
              <a:gd name="T36" fmla="*/ 346 w 546"/>
              <a:gd name="T37" fmla="*/ 662 h 676"/>
              <a:gd name="T38" fmla="*/ 352 w 546"/>
              <a:gd name="T39" fmla="*/ 674 h 676"/>
              <a:gd name="T40" fmla="*/ 408 w 546"/>
              <a:gd name="T41" fmla="*/ 207 h 676"/>
              <a:gd name="T42" fmla="*/ 432 w 546"/>
              <a:gd name="T43" fmla="*/ 552 h 676"/>
              <a:gd name="T44" fmla="*/ 379 w 546"/>
              <a:gd name="T45" fmla="*/ 449 h 676"/>
              <a:gd name="T46" fmla="*/ 372 w 546"/>
              <a:gd name="T47" fmla="*/ 457 h 676"/>
              <a:gd name="T48" fmla="*/ 336 w 546"/>
              <a:gd name="T49" fmla="*/ 506 h 676"/>
              <a:gd name="T50" fmla="*/ 320 w 546"/>
              <a:gd name="T51" fmla="*/ 415 h 676"/>
              <a:gd name="T52" fmla="*/ 315 w 546"/>
              <a:gd name="T53" fmla="*/ 251 h 676"/>
              <a:gd name="T54" fmla="*/ 304 w 546"/>
              <a:gd name="T55" fmla="*/ 256 h 676"/>
              <a:gd name="T56" fmla="*/ 215 w 546"/>
              <a:gd name="T57" fmla="*/ 374 h 676"/>
              <a:gd name="T58" fmla="*/ 168 w 546"/>
              <a:gd name="T59" fmla="*/ 509 h 676"/>
              <a:gd name="T60" fmla="*/ 145 w 546"/>
              <a:gd name="T61" fmla="*/ 563 h 676"/>
              <a:gd name="T62" fmla="*/ 117 w 546"/>
              <a:gd name="T63" fmla="*/ 555 h 676"/>
              <a:gd name="T64" fmla="*/ 158 w 546"/>
              <a:gd name="T65" fmla="*/ 637 h 676"/>
              <a:gd name="T66" fmla="*/ 139 w 546"/>
              <a:gd name="T67" fmla="*/ 271 h 676"/>
              <a:gd name="T68" fmla="*/ 150 w 546"/>
              <a:gd name="T69" fmla="*/ 289 h 676"/>
              <a:gd name="T70" fmla="*/ 239 w 546"/>
              <a:gd name="T71" fmla="*/ 257 h 676"/>
              <a:gd name="T72" fmla="*/ 220 w 546"/>
              <a:gd name="T73" fmla="*/ 146 h 676"/>
              <a:gd name="T74" fmla="*/ 376 w 546"/>
              <a:gd name="T75" fmla="*/ 195 h 676"/>
              <a:gd name="T76" fmla="*/ 398 w 546"/>
              <a:gd name="T77" fmla="*/ 217 h 676"/>
              <a:gd name="T78" fmla="*/ 397 w 546"/>
              <a:gd name="T79" fmla="*/ 639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6" h="676">
                <a:moveTo>
                  <a:pt x="408" y="207"/>
                </a:moveTo>
                <a:cubicBezTo>
                  <a:pt x="404" y="203"/>
                  <a:pt x="404" y="203"/>
                  <a:pt x="404" y="203"/>
                </a:cubicBezTo>
                <a:cubicBezTo>
                  <a:pt x="398" y="198"/>
                  <a:pt x="392" y="191"/>
                  <a:pt x="386" y="185"/>
                </a:cubicBezTo>
                <a:cubicBezTo>
                  <a:pt x="334" y="134"/>
                  <a:pt x="275" y="76"/>
                  <a:pt x="302" y="11"/>
                </a:cubicBezTo>
                <a:cubicBezTo>
                  <a:pt x="303" y="7"/>
                  <a:pt x="302" y="4"/>
                  <a:pt x="299" y="2"/>
                </a:cubicBezTo>
                <a:cubicBezTo>
                  <a:pt x="296" y="0"/>
                  <a:pt x="293" y="0"/>
                  <a:pt x="290" y="3"/>
                </a:cubicBezTo>
                <a:cubicBezTo>
                  <a:pt x="237" y="50"/>
                  <a:pt x="206" y="89"/>
                  <a:pt x="206" y="146"/>
                </a:cubicBezTo>
                <a:cubicBezTo>
                  <a:pt x="206" y="176"/>
                  <a:pt x="213" y="201"/>
                  <a:pt x="218" y="221"/>
                </a:cubicBezTo>
                <a:cubicBezTo>
                  <a:pt x="222" y="235"/>
                  <a:pt x="225" y="247"/>
                  <a:pt x="225" y="257"/>
                </a:cubicBezTo>
                <a:cubicBezTo>
                  <a:pt x="225" y="277"/>
                  <a:pt x="208" y="294"/>
                  <a:pt x="189" y="294"/>
                </a:cubicBezTo>
                <a:cubicBezTo>
                  <a:pt x="179" y="294"/>
                  <a:pt x="168" y="289"/>
                  <a:pt x="161" y="281"/>
                </a:cubicBezTo>
                <a:cubicBezTo>
                  <a:pt x="156" y="274"/>
                  <a:pt x="154" y="266"/>
                  <a:pt x="157" y="257"/>
                </a:cubicBezTo>
                <a:cubicBezTo>
                  <a:pt x="157" y="255"/>
                  <a:pt x="156" y="252"/>
                  <a:pt x="154" y="250"/>
                </a:cubicBezTo>
                <a:cubicBezTo>
                  <a:pt x="152" y="248"/>
                  <a:pt x="148" y="248"/>
                  <a:pt x="146" y="250"/>
                </a:cubicBezTo>
                <a:cubicBezTo>
                  <a:pt x="141" y="253"/>
                  <a:pt x="136" y="256"/>
                  <a:pt x="132" y="259"/>
                </a:cubicBezTo>
                <a:cubicBezTo>
                  <a:pt x="73" y="297"/>
                  <a:pt x="0" y="344"/>
                  <a:pt x="0" y="457"/>
                </a:cubicBezTo>
                <a:cubicBezTo>
                  <a:pt x="0" y="599"/>
                  <a:pt x="157" y="658"/>
                  <a:pt x="225" y="676"/>
                </a:cubicBezTo>
                <a:cubicBezTo>
                  <a:pt x="226" y="676"/>
                  <a:pt x="226" y="676"/>
                  <a:pt x="227" y="676"/>
                </a:cubicBezTo>
                <a:cubicBezTo>
                  <a:pt x="227" y="676"/>
                  <a:pt x="227" y="676"/>
                  <a:pt x="227" y="676"/>
                </a:cubicBezTo>
                <a:cubicBezTo>
                  <a:pt x="231" y="676"/>
                  <a:pt x="234" y="673"/>
                  <a:pt x="234" y="669"/>
                </a:cubicBezTo>
                <a:cubicBezTo>
                  <a:pt x="234" y="667"/>
                  <a:pt x="232" y="664"/>
                  <a:pt x="230" y="663"/>
                </a:cubicBezTo>
                <a:cubicBezTo>
                  <a:pt x="225" y="661"/>
                  <a:pt x="225" y="661"/>
                  <a:pt x="225" y="661"/>
                </a:cubicBezTo>
                <a:cubicBezTo>
                  <a:pt x="170" y="631"/>
                  <a:pt x="141" y="616"/>
                  <a:pt x="130" y="575"/>
                </a:cubicBezTo>
                <a:cubicBezTo>
                  <a:pt x="135" y="576"/>
                  <a:pt x="140" y="577"/>
                  <a:pt x="145" y="577"/>
                </a:cubicBezTo>
                <a:cubicBezTo>
                  <a:pt x="154" y="577"/>
                  <a:pt x="167" y="574"/>
                  <a:pt x="178" y="560"/>
                </a:cubicBezTo>
                <a:cubicBezTo>
                  <a:pt x="195" y="539"/>
                  <a:pt x="188" y="522"/>
                  <a:pt x="181" y="504"/>
                </a:cubicBezTo>
                <a:cubicBezTo>
                  <a:pt x="176" y="491"/>
                  <a:pt x="171" y="476"/>
                  <a:pt x="171" y="455"/>
                </a:cubicBezTo>
                <a:cubicBezTo>
                  <a:pt x="171" y="427"/>
                  <a:pt x="194" y="408"/>
                  <a:pt x="223" y="385"/>
                </a:cubicBezTo>
                <a:cubicBezTo>
                  <a:pt x="238" y="373"/>
                  <a:pt x="253" y="361"/>
                  <a:pt x="267" y="346"/>
                </a:cubicBezTo>
                <a:cubicBezTo>
                  <a:pt x="299" y="313"/>
                  <a:pt x="310" y="290"/>
                  <a:pt x="315" y="272"/>
                </a:cubicBezTo>
                <a:cubicBezTo>
                  <a:pt x="324" y="285"/>
                  <a:pt x="339" y="311"/>
                  <a:pt x="339" y="340"/>
                </a:cubicBezTo>
                <a:cubicBezTo>
                  <a:pt x="339" y="367"/>
                  <a:pt x="324" y="387"/>
                  <a:pt x="309" y="407"/>
                </a:cubicBezTo>
                <a:cubicBezTo>
                  <a:pt x="295" y="426"/>
                  <a:pt x="282" y="444"/>
                  <a:pt x="282" y="467"/>
                </a:cubicBezTo>
                <a:cubicBezTo>
                  <a:pt x="282" y="501"/>
                  <a:pt x="301" y="520"/>
                  <a:pt x="336" y="520"/>
                </a:cubicBezTo>
                <a:cubicBezTo>
                  <a:pt x="348" y="520"/>
                  <a:pt x="360" y="515"/>
                  <a:pt x="369" y="505"/>
                </a:cubicBezTo>
                <a:cubicBezTo>
                  <a:pt x="378" y="496"/>
                  <a:pt x="383" y="484"/>
                  <a:pt x="385" y="471"/>
                </a:cubicBezTo>
                <a:cubicBezTo>
                  <a:pt x="398" y="486"/>
                  <a:pt x="418" y="520"/>
                  <a:pt x="418" y="552"/>
                </a:cubicBezTo>
                <a:cubicBezTo>
                  <a:pt x="418" y="609"/>
                  <a:pt x="386" y="634"/>
                  <a:pt x="346" y="662"/>
                </a:cubicBezTo>
                <a:cubicBezTo>
                  <a:pt x="343" y="664"/>
                  <a:pt x="342" y="668"/>
                  <a:pt x="343" y="671"/>
                </a:cubicBezTo>
                <a:cubicBezTo>
                  <a:pt x="345" y="674"/>
                  <a:pt x="349" y="675"/>
                  <a:pt x="352" y="674"/>
                </a:cubicBezTo>
                <a:cubicBezTo>
                  <a:pt x="486" y="621"/>
                  <a:pt x="546" y="555"/>
                  <a:pt x="546" y="459"/>
                </a:cubicBezTo>
                <a:cubicBezTo>
                  <a:pt x="546" y="348"/>
                  <a:pt x="476" y="276"/>
                  <a:pt x="408" y="207"/>
                </a:cubicBezTo>
                <a:close/>
                <a:moveTo>
                  <a:pt x="397" y="639"/>
                </a:moveTo>
                <a:cubicBezTo>
                  <a:pt x="417" y="618"/>
                  <a:pt x="432" y="591"/>
                  <a:pt x="432" y="552"/>
                </a:cubicBezTo>
                <a:cubicBezTo>
                  <a:pt x="432" y="508"/>
                  <a:pt x="398" y="457"/>
                  <a:pt x="382" y="450"/>
                </a:cubicBezTo>
                <a:cubicBezTo>
                  <a:pt x="381" y="449"/>
                  <a:pt x="380" y="449"/>
                  <a:pt x="379" y="449"/>
                </a:cubicBezTo>
                <a:cubicBezTo>
                  <a:pt x="378" y="449"/>
                  <a:pt x="376" y="450"/>
                  <a:pt x="375" y="450"/>
                </a:cubicBezTo>
                <a:cubicBezTo>
                  <a:pt x="373" y="452"/>
                  <a:pt x="372" y="454"/>
                  <a:pt x="372" y="457"/>
                </a:cubicBezTo>
                <a:cubicBezTo>
                  <a:pt x="373" y="471"/>
                  <a:pt x="368" y="486"/>
                  <a:pt x="359" y="495"/>
                </a:cubicBezTo>
                <a:cubicBezTo>
                  <a:pt x="354" y="500"/>
                  <a:pt x="346" y="506"/>
                  <a:pt x="336" y="506"/>
                </a:cubicBezTo>
                <a:cubicBezTo>
                  <a:pt x="309" y="506"/>
                  <a:pt x="296" y="494"/>
                  <a:pt x="296" y="467"/>
                </a:cubicBezTo>
                <a:cubicBezTo>
                  <a:pt x="296" y="449"/>
                  <a:pt x="308" y="433"/>
                  <a:pt x="320" y="415"/>
                </a:cubicBezTo>
                <a:cubicBezTo>
                  <a:pt x="336" y="395"/>
                  <a:pt x="353" y="371"/>
                  <a:pt x="353" y="340"/>
                </a:cubicBezTo>
                <a:cubicBezTo>
                  <a:pt x="353" y="296"/>
                  <a:pt x="324" y="257"/>
                  <a:pt x="315" y="251"/>
                </a:cubicBezTo>
                <a:cubicBezTo>
                  <a:pt x="313" y="250"/>
                  <a:pt x="310" y="249"/>
                  <a:pt x="308" y="250"/>
                </a:cubicBezTo>
                <a:cubicBezTo>
                  <a:pt x="306" y="251"/>
                  <a:pt x="304" y="253"/>
                  <a:pt x="304" y="256"/>
                </a:cubicBezTo>
                <a:cubicBezTo>
                  <a:pt x="301" y="274"/>
                  <a:pt x="294" y="297"/>
                  <a:pt x="256" y="337"/>
                </a:cubicBezTo>
                <a:cubicBezTo>
                  <a:pt x="243" y="351"/>
                  <a:pt x="229" y="362"/>
                  <a:pt x="215" y="374"/>
                </a:cubicBezTo>
                <a:cubicBezTo>
                  <a:pt x="185" y="398"/>
                  <a:pt x="157" y="420"/>
                  <a:pt x="157" y="455"/>
                </a:cubicBezTo>
                <a:cubicBezTo>
                  <a:pt x="157" y="479"/>
                  <a:pt x="163" y="496"/>
                  <a:pt x="168" y="509"/>
                </a:cubicBezTo>
                <a:cubicBezTo>
                  <a:pt x="175" y="527"/>
                  <a:pt x="179" y="537"/>
                  <a:pt x="167" y="552"/>
                </a:cubicBezTo>
                <a:cubicBezTo>
                  <a:pt x="161" y="560"/>
                  <a:pt x="154" y="563"/>
                  <a:pt x="145" y="563"/>
                </a:cubicBezTo>
                <a:cubicBezTo>
                  <a:pt x="136" y="563"/>
                  <a:pt x="128" y="558"/>
                  <a:pt x="125" y="556"/>
                </a:cubicBezTo>
                <a:cubicBezTo>
                  <a:pt x="123" y="554"/>
                  <a:pt x="120" y="553"/>
                  <a:pt x="117" y="555"/>
                </a:cubicBezTo>
                <a:cubicBezTo>
                  <a:pt x="114" y="556"/>
                  <a:pt x="113" y="559"/>
                  <a:pt x="113" y="562"/>
                </a:cubicBezTo>
                <a:cubicBezTo>
                  <a:pt x="119" y="598"/>
                  <a:pt x="134" y="619"/>
                  <a:pt x="158" y="637"/>
                </a:cubicBezTo>
                <a:cubicBezTo>
                  <a:pt x="90" y="607"/>
                  <a:pt x="14" y="552"/>
                  <a:pt x="14" y="457"/>
                </a:cubicBezTo>
                <a:cubicBezTo>
                  <a:pt x="14" y="352"/>
                  <a:pt x="83" y="307"/>
                  <a:pt x="139" y="271"/>
                </a:cubicBezTo>
                <a:cubicBezTo>
                  <a:pt x="140" y="270"/>
                  <a:pt x="141" y="270"/>
                  <a:pt x="142" y="269"/>
                </a:cubicBezTo>
                <a:cubicBezTo>
                  <a:pt x="143" y="276"/>
                  <a:pt x="146" y="283"/>
                  <a:pt x="150" y="289"/>
                </a:cubicBezTo>
                <a:cubicBezTo>
                  <a:pt x="159" y="301"/>
                  <a:pt x="175" y="308"/>
                  <a:pt x="189" y="308"/>
                </a:cubicBezTo>
                <a:cubicBezTo>
                  <a:pt x="216" y="308"/>
                  <a:pt x="239" y="284"/>
                  <a:pt x="239" y="257"/>
                </a:cubicBezTo>
                <a:cubicBezTo>
                  <a:pt x="239" y="245"/>
                  <a:pt x="236" y="232"/>
                  <a:pt x="232" y="218"/>
                </a:cubicBezTo>
                <a:cubicBezTo>
                  <a:pt x="226" y="197"/>
                  <a:pt x="220" y="175"/>
                  <a:pt x="220" y="146"/>
                </a:cubicBezTo>
                <a:cubicBezTo>
                  <a:pt x="220" y="105"/>
                  <a:pt x="237" y="73"/>
                  <a:pt x="282" y="30"/>
                </a:cubicBezTo>
                <a:cubicBezTo>
                  <a:pt x="273" y="93"/>
                  <a:pt x="329" y="149"/>
                  <a:pt x="376" y="195"/>
                </a:cubicBezTo>
                <a:cubicBezTo>
                  <a:pt x="382" y="201"/>
                  <a:pt x="388" y="207"/>
                  <a:pt x="394" y="213"/>
                </a:cubicBezTo>
                <a:cubicBezTo>
                  <a:pt x="398" y="217"/>
                  <a:pt x="398" y="217"/>
                  <a:pt x="398" y="217"/>
                </a:cubicBezTo>
                <a:cubicBezTo>
                  <a:pt x="467" y="287"/>
                  <a:pt x="532" y="353"/>
                  <a:pt x="532" y="459"/>
                </a:cubicBezTo>
                <a:cubicBezTo>
                  <a:pt x="532" y="537"/>
                  <a:pt x="491" y="592"/>
                  <a:pt x="397" y="63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4" name="Freeform 84"/>
          <p:cNvSpPr>
            <a:spLocks noEditPoints="1"/>
          </p:cNvSpPr>
          <p:nvPr/>
        </p:nvSpPr>
        <p:spPr bwMode="auto">
          <a:xfrm>
            <a:off x="5203282" y="4797351"/>
            <a:ext cx="162518" cy="741904"/>
          </a:xfrm>
          <a:custGeom>
            <a:avLst/>
            <a:gdLst>
              <a:gd name="T0" fmla="*/ 117 w 158"/>
              <a:gd name="T1" fmla="*/ 61 h 718"/>
              <a:gd name="T2" fmla="*/ 117 w 158"/>
              <a:gd name="T3" fmla="*/ 23 h 718"/>
              <a:gd name="T4" fmla="*/ 95 w 158"/>
              <a:gd name="T5" fmla="*/ 0 h 718"/>
              <a:gd name="T6" fmla="*/ 64 w 158"/>
              <a:gd name="T7" fmla="*/ 0 h 718"/>
              <a:gd name="T8" fmla="*/ 41 w 158"/>
              <a:gd name="T9" fmla="*/ 23 h 718"/>
              <a:gd name="T10" fmla="*/ 41 w 158"/>
              <a:gd name="T11" fmla="*/ 61 h 718"/>
              <a:gd name="T12" fmla="*/ 0 w 158"/>
              <a:gd name="T13" fmla="*/ 104 h 718"/>
              <a:gd name="T14" fmla="*/ 0 w 158"/>
              <a:gd name="T15" fmla="*/ 604 h 718"/>
              <a:gd name="T16" fmla="*/ 1 w 158"/>
              <a:gd name="T17" fmla="*/ 607 h 718"/>
              <a:gd name="T18" fmla="*/ 73 w 158"/>
              <a:gd name="T19" fmla="*/ 715 h 718"/>
              <a:gd name="T20" fmla="*/ 79 w 158"/>
              <a:gd name="T21" fmla="*/ 718 h 718"/>
              <a:gd name="T22" fmla="*/ 85 w 158"/>
              <a:gd name="T23" fmla="*/ 715 h 718"/>
              <a:gd name="T24" fmla="*/ 157 w 158"/>
              <a:gd name="T25" fmla="*/ 607 h 718"/>
              <a:gd name="T26" fmla="*/ 158 w 158"/>
              <a:gd name="T27" fmla="*/ 604 h 718"/>
              <a:gd name="T28" fmla="*/ 158 w 158"/>
              <a:gd name="T29" fmla="*/ 104 h 718"/>
              <a:gd name="T30" fmla="*/ 117 w 158"/>
              <a:gd name="T31" fmla="*/ 61 h 718"/>
              <a:gd name="T32" fmla="*/ 55 w 158"/>
              <a:gd name="T33" fmla="*/ 23 h 718"/>
              <a:gd name="T34" fmla="*/ 64 w 158"/>
              <a:gd name="T35" fmla="*/ 14 h 718"/>
              <a:gd name="T36" fmla="*/ 95 w 158"/>
              <a:gd name="T37" fmla="*/ 14 h 718"/>
              <a:gd name="T38" fmla="*/ 103 w 158"/>
              <a:gd name="T39" fmla="*/ 23 h 718"/>
              <a:gd name="T40" fmla="*/ 103 w 158"/>
              <a:gd name="T41" fmla="*/ 339 h 718"/>
              <a:gd name="T42" fmla="*/ 95 w 158"/>
              <a:gd name="T43" fmla="*/ 348 h 718"/>
              <a:gd name="T44" fmla="*/ 64 w 158"/>
              <a:gd name="T45" fmla="*/ 348 h 718"/>
              <a:gd name="T46" fmla="*/ 55 w 158"/>
              <a:gd name="T47" fmla="*/ 339 h 718"/>
              <a:gd name="T48" fmla="*/ 55 w 158"/>
              <a:gd name="T49" fmla="*/ 23 h 718"/>
              <a:gd name="T50" fmla="*/ 144 w 158"/>
              <a:gd name="T51" fmla="*/ 601 h 718"/>
              <a:gd name="T52" fmla="*/ 79 w 158"/>
              <a:gd name="T53" fmla="*/ 698 h 718"/>
              <a:gd name="T54" fmla="*/ 14 w 158"/>
              <a:gd name="T55" fmla="*/ 601 h 718"/>
              <a:gd name="T56" fmla="*/ 14 w 158"/>
              <a:gd name="T57" fmla="*/ 104 h 718"/>
              <a:gd name="T58" fmla="*/ 41 w 158"/>
              <a:gd name="T59" fmla="*/ 75 h 718"/>
              <a:gd name="T60" fmla="*/ 41 w 158"/>
              <a:gd name="T61" fmla="*/ 339 h 718"/>
              <a:gd name="T62" fmla="*/ 64 w 158"/>
              <a:gd name="T63" fmla="*/ 362 h 718"/>
              <a:gd name="T64" fmla="*/ 95 w 158"/>
              <a:gd name="T65" fmla="*/ 362 h 718"/>
              <a:gd name="T66" fmla="*/ 117 w 158"/>
              <a:gd name="T67" fmla="*/ 339 h 718"/>
              <a:gd name="T68" fmla="*/ 117 w 158"/>
              <a:gd name="T69" fmla="*/ 75 h 718"/>
              <a:gd name="T70" fmla="*/ 144 w 158"/>
              <a:gd name="T71" fmla="*/ 104 h 718"/>
              <a:gd name="T72" fmla="*/ 144 w 158"/>
              <a:gd name="T73" fmla="*/ 60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718">
                <a:moveTo>
                  <a:pt x="117" y="61"/>
                </a:moveTo>
                <a:cubicBezTo>
                  <a:pt x="117" y="23"/>
                  <a:pt x="117" y="23"/>
                  <a:pt x="117" y="23"/>
                </a:cubicBezTo>
                <a:cubicBezTo>
                  <a:pt x="117" y="10"/>
                  <a:pt x="107" y="0"/>
                  <a:pt x="95" y="0"/>
                </a:cubicBezTo>
                <a:cubicBezTo>
                  <a:pt x="64" y="0"/>
                  <a:pt x="64" y="0"/>
                  <a:pt x="64" y="0"/>
                </a:cubicBezTo>
                <a:cubicBezTo>
                  <a:pt x="51" y="0"/>
                  <a:pt x="41" y="10"/>
                  <a:pt x="41" y="23"/>
                </a:cubicBezTo>
                <a:cubicBezTo>
                  <a:pt x="41" y="61"/>
                  <a:pt x="41" y="61"/>
                  <a:pt x="41" y="61"/>
                </a:cubicBezTo>
                <a:cubicBezTo>
                  <a:pt x="18" y="62"/>
                  <a:pt x="0" y="81"/>
                  <a:pt x="0" y="104"/>
                </a:cubicBezTo>
                <a:cubicBezTo>
                  <a:pt x="0" y="604"/>
                  <a:pt x="0" y="604"/>
                  <a:pt x="0" y="604"/>
                </a:cubicBezTo>
                <a:cubicBezTo>
                  <a:pt x="0" y="605"/>
                  <a:pt x="0" y="606"/>
                  <a:pt x="1" y="607"/>
                </a:cubicBezTo>
                <a:cubicBezTo>
                  <a:pt x="73" y="715"/>
                  <a:pt x="73" y="715"/>
                  <a:pt x="73" y="715"/>
                </a:cubicBezTo>
                <a:cubicBezTo>
                  <a:pt x="75" y="717"/>
                  <a:pt x="77" y="718"/>
                  <a:pt x="79" y="718"/>
                </a:cubicBezTo>
                <a:cubicBezTo>
                  <a:pt x="81" y="718"/>
                  <a:pt x="84" y="717"/>
                  <a:pt x="85" y="715"/>
                </a:cubicBezTo>
                <a:cubicBezTo>
                  <a:pt x="157" y="607"/>
                  <a:pt x="157" y="607"/>
                  <a:pt x="157" y="607"/>
                </a:cubicBezTo>
                <a:cubicBezTo>
                  <a:pt x="158" y="606"/>
                  <a:pt x="158" y="605"/>
                  <a:pt x="158" y="604"/>
                </a:cubicBezTo>
                <a:cubicBezTo>
                  <a:pt x="158" y="104"/>
                  <a:pt x="158" y="104"/>
                  <a:pt x="158" y="104"/>
                </a:cubicBezTo>
                <a:cubicBezTo>
                  <a:pt x="158" y="81"/>
                  <a:pt x="140" y="62"/>
                  <a:pt x="117" y="61"/>
                </a:cubicBezTo>
                <a:close/>
                <a:moveTo>
                  <a:pt x="55" y="23"/>
                </a:moveTo>
                <a:cubicBezTo>
                  <a:pt x="55" y="18"/>
                  <a:pt x="59" y="14"/>
                  <a:pt x="64" y="14"/>
                </a:cubicBezTo>
                <a:cubicBezTo>
                  <a:pt x="95" y="14"/>
                  <a:pt x="95" y="14"/>
                  <a:pt x="95" y="14"/>
                </a:cubicBezTo>
                <a:cubicBezTo>
                  <a:pt x="99" y="14"/>
                  <a:pt x="103" y="18"/>
                  <a:pt x="103" y="23"/>
                </a:cubicBezTo>
                <a:cubicBezTo>
                  <a:pt x="103" y="339"/>
                  <a:pt x="103" y="339"/>
                  <a:pt x="103" y="339"/>
                </a:cubicBezTo>
                <a:cubicBezTo>
                  <a:pt x="103" y="344"/>
                  <a:pt x="99" y="348"/>
                  <a:pt x="95" y="348"/>
                </a:cubicBezTo>
                <a:cubicBezTo>
                  <a:pt x="64" y="348"/>
                  <a:pt x="64" y="348"/>
                  <a:pt x="64" y="348"/>
                </a:cubicBezTo>
                <a:cubicBezTo>
                  <a:pt x="59" y="348"/>
                  <a:pt x="55" y="344"/>
                  <a:pt x="55" y="339"/>
                </a:cubicBezTo>
                <a:lnTo>
                  <a:pt x="55" y="23"/>
                </a:lnTo>
                <a:close/>
                <a:moveTo>
                  <a:pt x="144" y="601"/>
                </a:moveTo>
                <a:cubicBezTo>
                  <a:pt x="79" y="698"/>
                  <a:pt x="79" y="698"/>
                  <a:pt x="79" y="698"/>
                </a:cubicBezTo>
                <a:cubicBezTo>
                  <a:pt x="14" y="601"/>
                  <a:pt x="14" y="601"/>
                  <a:pt x="14" y="601"/>
                </a:cubicBezTo>
                <a:cubicBezTo>
                  <a:pt x="14" y="104"/>
                  <a:pt x="14" y="104"/>
                  <a:pt x="14" y="104"/>
                </a:cubicBezTo>
                <a:cubicBezTo>
                  <a:pt x="14" y="88"/>
                  <a:pt x="26" y="76"/>
                  <a:pt x="41" y="75"/>
                </a:cubicBezTo>
                <a:cubicBezTo>
                  <a:pt x="41" y="339"/>
                  <a:pt x="41" y="339"/>
                  <a:pt x="41" y="339"/>
                </a:cubicBezTo>
                <a:cubicBezTo>
                  <a:pt x="41" y="352"/>
                  <a:pt x="51" y="362"/>
                  <a:pt x="64" y="362"/>
                </a:cubicBezTo>
                <a:cubicBezTo>
                  <a:pt x="95" y="362"/>
                  <a:pt x="95" y="362"/>
                  <a:pt x="95" y="362"/>
                </a:cubicBezTo>
                <a:cubicBezTo>
                  <a:pt x="107" y="362"/>
                  <a:pt x="117" y="352"/>
                  <a:pt x="117" y="339"/>
                </a:cubicBezTo>
                <a:cubicBezTo>
                  <a:pt x="117" y="75"/>
                  <a:pt x="117" y="75"/>
                  <a:pt x="117" y="75"/>
                </a:cubicBezTo>
                <a:cubicBezTo>
                  <a:pt x="132" y="76"/>
                  <a:pt x="144" y="88"/>
                  <a:pt x="144" y="104"/>
                </a:cubicBezTo>
                <a:lnTo>
                  <a:pt x="144" y="6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5" name="Freeform 85"/>
          <p:cNvSpPr>
            <a:spLocks noEditPoints="1"/>
          </p:cNvSpPr>
          <p:nvPr/>
        </p:nvSpPr>
        <p:spPr bwMode="auto">
          <a:xfrm>
            <a:off x="3341657" y="4828503"/>
            <a:ext cx="440758" cy="679598"/>
          </a:xfrm>
          <a:custGeom>
            <a:avLst/>
            <a:gdLst>
              <a:gd name="T0" fmla="*/ 151 w 426"/>
              <a:gd name="T1" fmla="*/ 519 h 658"/>
              <a:gd name="T2" fmla="*/ 110 w 426"/>
              <a:gd name="T3" fmla="*/ 0 h 658"/>
              <a:gd name="T4" fmla="*/ 0 w 426"/>
              <a:gd name="T5" fmla="*/ 41 h 658"/>
              <a:gd name="T6" fmla="*/ 0 w 426"/>
              <a:gd name="T7" fmla="*/ 519 h 658"/>
              <a:gd name="T8" fmla="*/ 0 w 426"/>
              <a:gd name="T9" fmla="*/ 520 h 658"/>
              <a:gd name="T10" fmla="*/ 0 w 426"/>
              <a:gd name="T11" fmla="*/ 521 h 658"/>
              <a:gd name="T12" fmla="*/ 0 w 426"/>
              <a:gd name="T13" fmla="*/ 523 h 658"/>
              <a:gd name="T14" fmla="*/ 75 w 426"/>
              <a:gd name="T15" fmla="*/ 658 h 658"/>
              <a:gd name="T16" fmla="*/ 150 w 426"/>
              <a:gd name="T17" fmla="*/ 523 h 658"/>
              <a:gd name="T18" fmla="*/ 150 w 426"/>
              <a:gd name="T19" fmla="*/ 522 h 658"/>
              <a:gd name="T20" fmla="*/ 151 w 426"/>
              <a:gd name="T21" fmla="*/ 521 h 658"/>
              <a:gd name="T22" fmla="*/ 93 w 426"/>
              <a:gd name="T23" fmla="*/ 603 h 658"/>
              <a:gd name="T24" fmla="*/ 20 w 426"/>
              <a:gd name="T25" fmla="*/ 531 h 658"/>
              <a:gd name="T26" fmla="*/ 49 w 426"/>
              <a:gd name="T27" fmla="*/ 531 h 658"/>
              <a:gd name="T28" fmla="*/ 53 w 426"/>
              <a:gd name="T29" fmla="*/ 530 h 658"/>
              <a:gd name="T30" fmla="*/ 134 w 426"/>
              <a:gd name="T31" fmla="*/ 523 h 658"/>
              <a:gd name="T32" fmla="*/ 137 w 426"/>
              <a:gd name="T33" fmla="*/ 158 h 658"/>
              <a:gd name="T34" fmla="*/ 14 w 426"/>
              <a:gd name="T35" fmla="*/ 100 h 658"/>
              <a:gd name="T36" fmla="*/ 137 w 426"/>
              <a:gd name="T37" fmla="*/ 158 h 658"/>
              <a:gd name="T38" fmla="*/ 57 w 426"/>
              <a:gd name="T39" fmla="*/ 515 h 658"/>
              <a:gd name="T40" fmla="*/ 94 w 426"/>
              <a:gd name="T41" fmla="*/ 172 h 658"/>
              <a:gd name="T42" fmla="*/ 71 w 426"/>
              <a:gd name="T43" fmla="*/ 512 h 658"/>
              <a:gd name="T44" fmla="*/ 14 w 426"/>
              <a:gd name="T45" fmla="*/ 172 h 658"/>
              <a:gd name="T46" fmla="*/ 43 w 426"/>
              <a:gd name="T47" fmla="*/ 517 h 658"/>
              <a:gd name="T48" fmla="*/ 108 w 426"/>
              <a:gd name="T49" fmla="*/ 506 h 658"/>
              <a:gd name="T50" fmla="*/ 137 w 426"/>
              <a:gd name="T51" fmla="*/ 172 h 658"/>
              <a:gd name="T52" fmla="*/ 108 w 426"/>
              <a:gd name="T53" fmla="*/ 506 h 658"/>
              <a:gd name="T54" fmla="*/ 110 w 426"/>
              <a:gd name="T55" fmla="*/ 14 h 658"/>
              <a:gd name="T56" fmla="*/ 137 w 426"/>
              <a:gd name="T57" fmla="*/ 86 h 658"/>
              <a:gd name="T58" fmla="*/ 14 w 426"/>
              <a:gd name="T59" fmla="*/ 41 h 658"/>
              <a:gd name="T60" fmla="*/ 65 w 426"/>
              <a:gd name="T61" fmla="*/ 617 h 658"/>
              <a:gd name="T62" fmla="*/ 75 w 426"/>
              <a:gd name="T63" fmla="*/ 636 h 658"/>
              <a:gd name="T64" fmla="*/ 419 w 426"/>
              <a:gd name="T65" fmla="*/ 0 h 658"/>
              <a:gd name="T66" fmla="*/ 236 w 426"/>
              <a:gd name="T67" fmla="*/ 7 h 658"/>
              <a:gd name="T68" fmla="*/ 243 w 426"/>
              <a:gd name="T69" fmla="*/ 658 h 658"/>
              <a:gd name="T70" fmla="*/ 426 w 426"/>
              <a:gd name="T71" fmla="*/ 651 h 658"/>
              <a:gd name="T72" fmla="*/ 419 w 426"/>
              <a:gd name="T73" fmla="*/ 0 h 658"/>
              <a:gd name="T74" fmla="*/ 250 w 426"/>
              <a:gd name="T75" fmla="*/ 14 h 658"/>
              <a:gd name="T76" fmla="*/ 412 w 426"/>
              <a:gd name="T77" fmla="*/ 67 h 658"/>
              <a:gd name="T78" fmla="*/ 345 w 426"/>
              <a:gd name="T79" fmla="*/ 74 h 658"/>
              <a:gd name="T80" fmla="*/ 412 w 426"/>
              <a:gd name="T81" fmla="*/ 81 h 658"/>
              <a:gd name="T82" fmla="*/ 331 w 426"/>
              <a:gd name="T83" fmla="*/ 139 h 658"/>
              <a:gd name="T84" fmla="*/ 331 w 426"/>
              <a:gd name="T85" fmla="*/ 153 h 658"/>
              <a:gd name="T86" fmla="*/ 412 w 426"/>
              <a:gd name="T87" fmla="*/ 212 h 658"/>
              <a:gd name="T88" fmla="*/ 345 w 426"/>
              <a:gd name="T89" fmla="*/ 219 h 658"/>
              <a:gd name="T90" fmla="*/ 412 w 426"/>
              <a:gd name="T91" fmla="*/ 226 h 658"/>
              <a:gd name="T92" fmla="*/ 331 w 426"/>
              <a:gd name="T93" fmla="*/ 285 h 658"/>
              <a:gd name="T94" fmla="*/ 331 w 426"/>
              <a:gd name="T95" fmla="*/ 299 h 658"/>
              <a:gd name="T96" fmla="*/ 412 w 426"/>
              <a:gd name="T97" fmla="*/ 357 h 658"/>
              <a:gd name="T98" fmla="*/ 345 w 426"/>
              <a:gd name="T99" fmla="*/ 364 h 658"/>
              <a:gd name="T100" fmla="*/ 412 w 426"/>
              <a:gd name="T101" fmla="*/ 371 h 658"/>
              <a:gd name="T102" fmla="*/ 331 w 426"/>
              <a:gd name="T103" fmla="*/ 430 h 658"/>
              <a:gd name="T104" fmla="*/ 331 w 426"/>
              <a:gd name="T105" fmla="*/ 444 h 658"/>
              <a:gd name="T106" fmla="*/ 412 w 426"/>
              <a:gd name="T107" fmla="*/ 502 h 658"/>
              <a:gd name="T108" fmla="*/ 345 w 426"/>
              <a:gd name="T109" fmla="*/ 509 h 658"/>
              <a:gd name="T110" fmla="*/ 412 w 426"/>
              <a:gd name="T111" fmla="*/ 516 h 658"/>
              <a:gd name="T112" fmla="*/ 331 w 426"/>
              <a:gd name="T113" fmla="*/ 575 h 658"/>
              <a:gd name="T114" fmla="*/ 331 w 426"/>
              <a:gd name="T115" fmla="*/ 589 h 658"/>
              <a:gd name="T116" fmla="*/ 412 w 426"/>
              <a:gd name="T11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6" h="658">
                <a:moveTo>
                  <a:pt x="151" y="519"/>
                </a:moveTo>
                <a:cubicBezTo>
                  <a:pt x="151" y="519"/>
                  <a:pt x="151" y="519"/>
                  <a:pt x="151" y="519"/>
                </a:cubicBezTo>
                <a:cubicBezTo>
                  <a:pt x="151" y="41"/>
                  <a:pt x="151" y="41"/>
                  <a:pt x="151" y="41"/>
                </a:cubicBezTo>
                <a:cubicBezTo>
                  <a:pt x="151" y="19"/>
                  <a:pt x="132" y="0"/>
                  <a:pt x="110" y="0"/>
                </a:cubicBezTo>
                <a:cubicBezTo>
                  <a:pt x="41" y="0"/>
                  <a:pt x="41" y="0"/>
                  <a:pt x="41" y="0"/>
                </a:cubicBezTo>
                <a:cubicBezTo>
                  <a:pt x="18" y="0"/>
                  <a:pt x="0" y="19"/>
                  <a:pt x="0" y="41"/>
                </a:cubicBezTo>
                <a:cubicBezTo>
                  <a:pt x="0" y="519"/>
                  <a:pt x="0" y="519"/>
                  <a:pt x="0" y="519"/>
                </a:cubicBezTo>
                <a:cubicBezTo>
                  <a:pt x="0" y="519"/>
                  <a:pt x="0" y="519"/>
                  <a:pt x="0" y="519"/>
                </a:cubicBezTo>
                <a:cubicBezTo>
                  <a:pt x="0" y="519"/>
                  <a:pt x="0" y="519"/>
                  <a:pt x="0" y="519"/>
                </a:cubicBezTo>
                <a:cubicBezTo>
                  <a:pt x="0" y="519"/>
                  <a:pt x="0" y="520"/>
                  <a:pt x="0" y="520"/>
                </a:cubicBezTo>
                <a:cubicBezTo>
                  <a:pt x="0" y="520"/>
                  <a:pt x="0" y="520"/>
                  <a:pt x="0" y="521"/>
                </a:cubicBezTo>
                <a:cubicBezTo>
                  <a:pt x="0" y="521"/>
                  <a:pt x="0" y="521"/>
                  <a:pt x="0" y="521"/>
                </a:cubicBezTo>
                <a:cubicBezTo>
                  <a:pt x="0" y="522"/>
                  <a:pt x="0" y="522"/>
                  <a:pt x="0" y="522"/>
                </a:cubicBezTo>
                <a:cubicBezTo>
                  <a:pt x="0" y="522"/>
                  <a:pt x="0" y="523"/>
                  <a:pt x="0" y="523"/>
                </a:cubicBezTo>
                <a:cubicBezTo>
                  <a:pt x="69" y="654"/>
                  <a:pt x="69" y="654"/>
                  <a:pt x="69" y="654"/>
                </a:cubicBezTo>
                <a:cubicBezTo>
                  <a:pt x="70" y="657"/>
                  <a:pt x="73" y="658"/>
                  <a:pt x="75" y="658"/>
                </a:cubicBezTo>
                <a:cubicBezTo>
                  <a:pt x="78" y="658"/>
                  <a:pt x="80" y="657"/>
                  <a:pt x="81" y="654"/>
                </a:cubicBezTo>
                <a:cubicBezTo>
                  <a:pt x="150" y="523"/>
                  <a:pt x="150" y="523"/>
                  <a:pt x="150" y="523"/>
                </a:cubicBezTo>
                <a:cubicBezTo>
                  <a:pt x="150" y="523"/>
                  <a:pt x="150" y="523"/>
                  <a:pt x="150" y="522"/>
                </a:cubicBezTo>
                <a:cubicBezTo>
                  <a:pt x="150" y="522"/>
                  <a:pt x="150" y="522"/>
                  <a:pt x="150" y="522"/>
                </a:cubicBezTo>
                <a:cubicBezTo>
                  <a:pt x="151" y="522"/>
                  <a:pt x="151" y="522"/>
                  <a:pt x="151" y="521"/>
                </a:cubicBezTo>
                <a:cubicBezTo>
                  <a:pt x="151" y="521"/>
                  <a:pt x="151" y="521"/>
                  <a:pt x="151" y="521"/>
                </a:cubicBezTo>
                <a:cubicBezTo>
                  <a:pt x="151" y="520"/>
                  <a:pt x="151" y="520"/>
                  <a:pt x="151" y="519"/>
                </a:cubicBezTo>
                <a:close/>
                <a:moveTo>
                  <a:pt x="93" y="603"/>
                </a:moveTo>
                <a:cubicBezTo>
                  <a:pt x="58" y="603"/>
                  <a:pt x="58" y="603"/>
                  <a:pt x="58" y="603"/>
                </a:cubicBezTo>
                <a:cubicBezTo>
                  <a:pt x="20" y="531"/>
                  <a:pt x="20" y="531"/>
                  <a:pt x="20" y="531"/>
                </a:cubicBezTo>
                <a:cubicBezTo>
                  <a:pt x="25" y="531"/>
                  <a:pt x="29" y="532"/>
                  <a:pt x="34" y="532"/>
                </a:cubicBezTo>
                <a:cubicBezTo>
                  <a:pt x="39" y="532"/>
                  <a:pt x="44" y="531"/>
                  <a:pt x="49" y="531"/>
                </a:cubicBezTo>
                <a:cubicBezTo>
                  <a:pt x="49" y="531"/>
                  <a:pt x="50" y="531"/>
                  <a:pt x="50" y="531"/>
                </a:cubicBezTo>
                <a:cubicBezTo>
                  <a:pt x="51" y="531"/>
                  <a:pt x="53" y="530"/>
                  <a:pt x="53" y="530"/>
                </a:cubicBezTo>
                <a:cubicBezTo>
                  <a:pt x="60" y="529"/>
                  <a:pt x="67" y="527"/>
                  <a:pt x="74" y="526"/>
                </a:cubicBezTo>
                <a:cubicBezTo>
                  <a:pt x="94"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7" y="515"/>
                </a:cubicBezTo>
                <a:cubicBezTo>
                  <a:pt x="57" y="172"/>
                  <a:pt x="57" y="172"/>
                  <a:pt x="57" y="172"/>
                </a:cubicBezTo>
                <a:cubicBezTo>
                  <a:pt x="94" y="172"/>
                  <a:pt x="94" y="172"/>
                  <a:pt x="94" y="172"/>
                </a:cubicBezTo>
                <a:cubicBezTo>
                  <a:pt x="94" y="508"/>
                  <a:pt x="94" y="508"/>
                  <a:pt x="94" y="508"/>
                </a:cubicBezTo>
                <a:cubicBezTo>
                  <a:pt x="86" y="509"/>
                  <a:pt x="78" y="511"/>
                  <a:pt x="71" y="512"/>
                </a:cubicBezTo>
                <a:close/>
                <a:moveTo>
                  <a:pt x="14" y="515"/>
                </a:moveTo>
                <a:cubicBezTo>
                  <a:pt x="14" y="172"/>
                  <a:pt x="14" y="172"/>
                  <a:pt x="14" y="172"/>
                </a:cubicBezTo>
                <a:cubicBezTo>
                  <a:pt x="43" y="172"/>
                  <a:pt x="43" y="172"/>
                  <a:pt x="43" y="172"/>
                </a:cubicBezTo>
                <a:cubicBezTo>
                  <a:pt x="43" y="517"/>
                  <a:pt x="43" y="517"/>
                  <a:pt x="43" y="517"/>
                </a:cubicBezTo>
                <a:cubicBezTo>
                  <a:pt x="33" y="518"/>
                  <a:pt x="23" y="518"/>
                  <a:pt x="14" y="515"/>
                </a:cubicBezTo>
                <a:close/>
                <a:moveTo>
                  <a:pt x="108" y="506"/>
                </a:moveTo>
                <a:cubicBezTo>
                  <a:pt x="108" y="172"/>
                  <a:pt x="108" y="172"/>
                  <a:pt x="108" y="172"/>
                </a:cubicBezTo>
                <a:cubicBezTo>
                  <a:pt x="137" y="172"/>
                  <a:pt x="137" y="172"/>
                  <a:pt x="137" y="172"/>
                </a:cubicBezTo>
                <a:cubicBezTo>
                  <a:pt x="137" y="510"/>
                  <a:pt x="137" y="510"/>
                  <a:pt x="137" y="510"/>
                </a:cubicBezTo>
                <a:cubicBezTo>
                  <a:pt x="127" y="507"/>
                  <a:pt x="117" y="506"/>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5" y="617"/>
                </a:moveTo>
                <a:cubicBezTo>
                  <a:pt x="85" y="617"/>
                  <a:pt x="85" y="617"/>
                  <a:pt x="85" y="617"/>
                </a:cubicBezTo>
                <a:cubicBezTo>
                  <a:pt x="75" y="636"/>
                  <a:pt x="75" y="636"/>
                  <a:pt x="75" y="636"/>
                </a:cubicBezTo>
                <a:lnTo>
                  <a:pt x="65" y="617"/>
                </a:lnTo>
                <a:close/>
                <a:moveTo>
                  <a:pt x="419" y="0"/>
                </a:moveTo>
                <a:cubicBezTo>
                  <a:pt x="243" y="0"/>
                  <a:pt x="243" y="0"/>
                  <a:pt x="243" y="0"/>
                </a:cubicBezTo>
                <a:cubicBezTo>
                  <a:pt x="239" y="0"/>
                  <a:pt x="236" y="3"/>
                  <a:pt x="236" y="7"/>
                </a:cubicBezTo>
                <a:cubicBezTo>
                  <a:pt x="236" y="651"/>
                  <a:pt x="236" y="651"/>
                  <a:pt x="236" y="651"/>
                </a:cubicBezTo>
                <a:cubicBezTo>
                  <a:pt x="236" y="655"/>
                  <a:pt x="239" y="658"/>
                  <a:pt x="243" y="658"/>
                </a:cubicBezTo>
                <a:cubicBezTo>
                  <a:pt x="419" y="658"/>
                  <a:pt x="419" y="658"/>
                  <a:pt x="419" y="658"/>
                </a:cubicBezTo>
                <a:cubicBezTo>
                  <a:pt x="423" y="658"/>
                  <a:pt x="426" y="655"/>
                  <a:pt x="426" y="651"/>
                </a:cubicBezTo>
                <a:cubicBezTo>
                  <a:pt x="426" y="7"/>
                  <a:pt x="426" y="7"/>
                  <a:pt x="426" y="7"/>
                </a:cubicBezTo>
                <a:cubicBezTo>
                  <a:pt x="426" y="3"/>
                  <a:pt x="423" y="0"/>
                  <a:pt x="419" y="0"/>
                </a:cubicBezTo>
                <a:close/>
                <a:moveTo>
                  <a:pt x="250" y="644"/>
                </a:moveTo>
                <a:cubicBezTo>
                  <a:pt x="250" y="14"/>
                  <a:pt x="250" y="14"/>
                  <a:pt x="250" y="14"/>
                </a:cubicBezTo>
                <a:cubicBezTo>
                  <a:pt x="412" y="14"/>
                  <a:pt x="412" y="14"/>
                  <a:pt x="412" y="14"/>
                </a:cubicBezTo>
                <a:cubicBezTo>
                  <a:pt x="412" y="67"/>
                  <a:pt x="412" y="67"/>
                  <a:pt x="412" y="67"/>
                </a:cubicBezTo>
                <a:cubicBezTo>
                  <a:pt x="352" y="67"/>
                  <a:pt x="352" y="67"/>
                  <a:pt x="352" y="67"/>
                </a:cubicBezTo>
                <a:cubicBezTo>
                  <a:pt x="348" y="67"/>
                  <a:pt x="345" y="70"/>
                  <a:pt x="345" y="74"/>
                </a:cubicBezTo>
                <a:cubicBezTo>
                  <a:pt x="345" y="78"/>
                  <a:pt x="348" y="81"/>
                  <a:pt x="352" y="81"/>
                </a:cubicBezTo>
                <a:cubicBezTo>
                  <a:pt x="412" y="81"/>
                  <a:pt x="412" y="81"/>
                  <a:pt x="412" y="81"/>
                </a:cubicBezTo>
                <a:cubicBezTo>
                  <a:pt x="412" y="139"/>
                  <a:pt x="412" y="139"/>
                  <a:pt x="412" y="139"/>
                </a:cubicBezTo>
                <a:cubicBezTo>
                  <a:pt x="331" y="139"/>
                  <a:pt x="331" y="139"/>
                  <a:pt x="331" y="139"/>
                </a:cubicBezTo>
                <a:cubicBezTo>
                  <a:pt x="327" y="139"/>
                  <a:pt x="324" y="143"/>
                  <a:pt x="324" y="146"/>
                </a:cubicBezTo>
                <a:cubicBezTo>
                  <a:pt x="324" y="150"/>
                  <a:pt x="327" y="153"/>
                  <a:pt x="331" y="153"/>
                </a:cubicBezTo>
                <a:cubicBezTo>
                  <a:pt x="412" y="153"/>
                  <a:pt x="412" y="153"/>
                  <a:pt x="412" y="153"/>
                </a:cubicBezTo>
                <a:cubicBezTo>
                  <a:pt x="412" y="212"/>
                  <a:pt x="412" y="212"/>
                  <a:pt x="412" y="212"/>
                </a:cubicBezTo>
                <a:cubicBezTo>
                  <a:pt x="352" y="212"/>
                  <a:pt x="352" y="212"/>
                  <a:pt x="352" y="212"/>
                </a:cubicBezTo>
                <a:cubicBezTo>
                  <a:pt x="348" y="212"/>
                  <a:pt x="345" y="215"/>
                  <a:pt x="345" y="219"/>
                </a:cubicBezTo>
                <a:cubicBezTo>
                  <a:pt x="345" y="223"/>
                  <a:pt x="348" y="226"/>
                  <a:pt x="352" y="226"/>
                </a:cubicBezTo>
                <a:cubicBezTo>
                  <a:pt x="412" y="226"/>
                  <a:pt x="412" y="226"/>
                  <a:pt x="412" y="226"/>
                </a:cubicBezTo>
                <a:cubicBezTo>
                  <a:pt x="412" y="285"/>
                  <a:pt x="412" y="285"/>
                  <a:pt x="412" y="285"/>
                </a:cubicBezTo>
                <a:cubicBezTo>
                  <a:pt x="331" y="285"/>
                  <a:pt x="331" y="285"/>
                  <a:pt x="331" y="285"/>
                </a:cubicBezTo>
                <a:cubicBezTo>
                  <a:pt x="327" y="285"/>
                  <a:pt x="324" y="288"/>
                  <a:pt x="324" y="292"/>
                </a:cubicBezTo>
                <a:cubicBezTo>
                  <a:pt x="324" y="295"/>
                  <a:pt x="327" y="299"/>
                  <a:pt x="331" y="299"/>
                </a:cubicBezTo>
                <a:cubicBezTo>
                  <a:pt x="412" y="299"/>
                  <a:pt x="412" y="299"/>
                  <a:pt x="412" y="299"/>
                </a:cubicBezTo>
                <a:cubicBezTo>
                  <a:pt x="412" y="357"/>
                  <a:pt x="412" y="357"/>
                  <a:pt x="412" y="357"/>
                </a:cubicBezTo>
                <a:cubicBezTo>
                  <a:pt x="352" y="357"/>
                  <a:pt x="352" y="357"/>
                  <a:pt x="352" y="357"/>
                </a:cubicBezTo>
                <a:cubicBezTo>
                  <a:pt x="348" y="357"/>
                  <a:pt x="345" y="360"/>
                  <a:pt x="345" y="364"/>
                </a:cubicBezTo>
                <a:cubicBezTo>
                  <a:pt x="345" y="368"/>
                  <a:pt x="348" y="371"/>
                  <a:pt x="352" y="371"/>
                </a:cubicBezTo>
                <a:cubicBezTo>
                  <a:pt x="412" y="371"/>
                  <a:pt x="412" y="371"/>
                  <a:pt x="412" y="371"/>
                </a:cubicBezTo>
                <a:cubicBezTo>
                  <a:pt x="412" y="430"/>
                  <a:pt x="412" y="430"/>
                  <a:pt x="412" y="430"/>
                </a:cubicBezTo>
                <a:cubicBezTo>
                  <a:pt x="331" y="430"/>
                  <a:pt x="331" y="430"/>
                  <a:pt x="331" y="430"/>
                </a:cubicBezTo>
                <a:cubicBezTo>
                  <a:pt x="327" y="430"/>
                  <a:pt x="324" y="433"/>
                  <a:pt x="324" y="437"/>
                </a:cubicBezTo>
                <a:cubicBezTo>
                  <a:pt x="324" y="441"/>
                  <a:pt x="327" y="444"/>
                  <a:pt x="331" y="444"/>
                </a:cubicBezTo>
                <a:cubicBezTo>
                  <a:pt x="412" y="444"/>
                  <a:pt x="412" y="444"/>
                  <a:pt x="412" y="444"/>
                </a:cubicBezTo>
                <a:cubicBezTo>
                  <a:pt x="412" y="502"/>
                  <a:pt x="412" y="502"/>
                  <a:pt x="412" y="502"/>
                </a:cubicBezTo>
                <a:cubicBezTo>
                  <a:pt x="352" y="502"/>
                  <a:pt x="352" y="502"/>
                  <a:pt x="352" y="502"/>
                </a:cubicBezTo>
                <a:cubicBezTo>
                  <a:pt x="348" y="502"/>
                  <a:pt x="345" y="505"/>
                  <a:pt x="345" y="509"/>
                </a:cubicBezTo>
                <a:cubicBezTo>
                  <a:pt x="345" y="513"/>
                  <a:pt x="348" y="516"/>
                  <a:pt x="352" y="516"/>
                </a:cubicBezTo>
                <a:cubicBezTo>
                  <a:pt x="412" y="516"/>
                  <a:pt x="412" y="516"/>
                  <a:pt x="412" y="516"/>
                </a:cubicBezTo>
                <a:cubicBezTo>
                  <a:pt x="412" y="575"/>
                  <a:pt x="412" y="575"/>
                  <a:pt x="412" y="575"/>
                </a:cubicBezTo>
                <a:cubicBezTo>
                  <a:pt x="331" y="575"/>
                  <a:pt x="331" y="575"/>
                  <a:pt x="331" y="575"/>
                </a:cubicBezTo>
                <a:cubicBezTo>
                  <a:pt x="327" y="575"/>
                  <a:pt x="324" y="578"/>
                  <a:pt x="324" y="582"/>
                </a:cubicBezTo>
                <a:cubicBezTo>
                  <a:pt x="324" y="586"/>
                  <a:pt x="327" y="589"/>
                  <a:pt x="331" y="589"/>
                </a:cubicBezTo>
                <a:cubicBezTo>
                  <a:pt x="412" y="589"/>
                  <a:pt x="412" y="589"/>
                  <a:pt x="412" y="589"/>
                </a:cubicBezTo>
                <a:cubicBezTo>
                  <a:pt x="412" y="644"/>
                  <a:pt x="412" y="644"/>
                  <a:pt x="412" y="644"/>
                </a:cubicBezTo>
                <a:lnTo>
                  <a:pt x="250" y="64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4" name="Freeform 86"/>
          <p:cNvSpPr>
            <a:spLocks noEditPoints="1"/>
          </p:cNvSpPr>
          <p:nvPr/>
        </p:nvSpPr>
        <p:spPr bwMode="auto">
          <a:xfrm>
            <a:off x="4992624" y="3278413"/>
            <a:ext cx="587293" cy="657675"/>
          </a:xfrm>
          <a:custGeom>
            <a:avLst/>
            <a:gdLst>
              <a:gd name="T0" fmla="*/ 559 w 569"/>
              <a:gd name="T1" fmla="*/ 10 h 637"/>
              <a:gd name="T2" fmla="*/ 467 w 569"/>
              <a:gd name="T3" fmla="*/ 51 h 637"/>
              <a:gd name="T4" fmla="*/ 306 w 569"/>
              <a:gd name="T5" fmla="*/ 194 h 637"/>
              <a:gd name="T6" fmla="*/ 122 w 569"/>
              <a:gd name="T7" fmla="*/ 391 h 637"/>
              <a:gd name="T8" fmla="*/ 70 w 569"/>
              <a:gd name="T9" fmla="*/ 408 h 637"/>
              <a:gd name="T10" fmla="*/ 29 w 569"/>
              <a:gd name="T11" fmla="*/ 579 h 637"/>
              <a:gd name="T12" fmla="*/ 35 w 569"/>
              <a:gd name="T13" fmla="*/ 583 h 637"/>
              <a:gd name="T14" fmla="*/ 36 w 569"/>
              <a:gd name="T15" fmla="*/ 583 h 637"/>
              <a:gd name="T16" fmla="*/ 42 w 569"/>
              <a:gd name="T17" fmla="*/ 578 h 637"/>
              <a:gd name="T18" fmla="*/ 104 w 569"/>
              <a:gd name="T19" fmla="*/ 525 h 637"/>
              <a:gd name="T20" fmla="*/ 158 w 569"/>
              <a:gd name="T21" fmla="*/ 497 h 637"/>
              <a:gd name="T22" fmla="*/ 177 w 569"/>
              <a:gd name="T23" fmla="*/ 449 h 637"/>
              <a:gd name="T24" fmla="*/ 177 w 569"/>
              <a:gd name="T25" fmla="*/ 448 h 637"/>
              <a:gd name="T26" fmla="*/ 375 w 569"/>
              <a:gd name="T27" fmla="*/ 264 h 637"/>
              <a:gd name="T28" fmla="*/ 518 w 569"/>
              <a:gd name="T29" fmla="*/ 103 h 637"/>
              <a:gd name="T30" fmla="*/ 559 w 569"/>
              <a:gd name="T31" fmla="*/ 10 h 637"/>
              <a:gd name="T32" fmla="*/ 172 w 569"/>
              <a:gd name="T33" fmla="*/ 435 h 637"/>
              <a:gd name="T34" fmla="*/ 167 w 569"/>
              <a:gd name="T35" fmla="*/ 434 h 637"/>
              <a:gd name="T36" fmla="*/ 162 w 569"/>
              <a:gd name="T37" fmla="*/ 443 h 637"/>
              <a:gd name="T38" fmla="*/ 148 w 569"/>
              <a:gd name="T39" fmla="*/ 487 h 637"/>
              <a:gd name="T40" fmla="*/ 100 w 569"/>
              <a:gd name="T41" fmla="*/ 512 h 637"/>
              <a:gd name="T42" fmla="*/ 35 w 569"/>
              <a:gd name="T43" fmla="*/ 557 h 637"/>
              <a:gd name="T44" fmla="*/ 80 w 569"/>
              <a:gd name="T45" fmla="*/ 418 h 637"/>
              <a:gd name="T46" fmla="*/ 127 w 569"/>
              <a:gd name="T47" fmla="*/ 406 h 637"/>
              <a:gd name="T48" fmla="*/ 135 w 569"/>
              <a:gd name="T49" fmla="*/ 401 h 637"/>
              <a:gd name="T50" fmla="*/ 135 w 569"/>
              <a:gd name="T51" fmla="*/ 397 h 637"/>
              <a:gd name="T52" fmla="*/ 192 w 569"/>
              <a:gd name="T53" fmla="*/ 333 h 637"/>
              <a:gd name="T54" fmla="*/ 236 w 569"/>
              <a:gd name="T55" fmla="*/ 377 h 637"/>
              <a:gd name="T56" fmla="*/ 172 w 569"/>
              <a:gd name="T57" fmla="*/ 435 h 637"/>
              <a:gd name="T58" fmla="*/ 365 w 569"/>
              <a:gd name="T59" fmla="*/ 254 h 637"/>
              <a:gd name="T60" fmla="*/ 246 w 569"/>
              <a:gd name="T61" fmla="*/ 368 h 637"/>
              <a:gd name="T62" fmla="*/ 201 w 569"/>
              <a:gd name="T63" fmla="*/ 323 h 637"/>
              <a:gd name="T64" fmla="*/ 316 w 569"/>
              <a:gd name="T65" fmla="*/ 204 h 637"/>
              <a:gd name="T66" fmla="*/ 549 w 569"/>
              <a:gd name="T67" fmla="*/ 20 h 637"/>
              <a:gd name="T68" fmla="*/ 365 w 569"/>
              <a:gd name="T69" fmla="*/ 254 h 637"/>
              <a:gd name="T70" fmla="*/ 451 w 569"/>
              <a:gd name="T71" fmla="*/ 605 h 637"/>
              <a:gd name="T72" fmla="*/ 451 w 569"/>
              <a:gd name="T73" fmla="*/ 615 h 637"/>
              <a:gd name="T74" fmla="*/ 441 w 569"/>
              <a:gd name="T75" fmla="*/ 615 h 637"/>
              <a:gd name="T76" fmla="*/ 247 w 569"/>
              <a:gd name="T77" fmla="*/ 609 h 637"/>
              <a:gd name="T78" fmla="*/ 129 w 569"/>
              <a:gd name="T79" fmla="*/ 632 h 637"/>
              <a:gd name="T80" fmla="*/ 45 w 569"/>
              <a:gd name="T81" fmla="*/ 600 h 637"/>
              <a:gd name="T82" fmla="*/ 45 w 569"/>
              <a:gd name="T83" fmla="*/ 590 h 637"/>
              <a:gd name="T84" fmla="*/ 55 w 569"/>
              <a:gd name="T85" fmla="*/ 590 h 637"/>
              <a:gd name="T86" fmla="*/ 243 w 569"/>
              <a:gd name="T87" fmla="*/ 595 h 637"/>
              <a:gd name="T88" fmla="*/ 451 w 569"/>
              <a:gd name="T89" fmla="*/ 6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9" h="637">
                <a:moveTo>
                  <a:pt x="559" y="10"/>
                </a:moveTo>
                <a:cubicBezTo>
                  <a:pt x="552" y="2"/>
                  <a:pt x="534" y="0"/>
                  <a:pt x="467" y="51"/>
                </a:cubicBezTo>
                <a:cubicBezTo>
                  <a:pt x="420" y="86"/>
                  <a:pt x="363" y="137"/>
                  <a:pt x="306" y="194"/>
                </a:cubicBezTo>
                <a:cubicBezTo>
                  <a:pt x="260" y="240"/>
                  <a:pt x="158" y="347"/>
                  <a:pt x="122" y="391"/>
                </a:cubicBezTo>
                <a:cubicBezTo>
                  <a:pt x="103" y="388"/>
                  <a:pt x="84" y="394"/>
                  <a:pt x="70" y="408"/>
                </a:cubicBezTo>
                <a:cubicBezTo>
                  <a:pt x="28" y="450"/>
                  <a:pt x="0" y="522"/>
                  <a:pt x="29" y="579"/>
                </a:cubicBezTo>
                <a:cubicBezTo>
                  <a:pt x="30" y="582"/>
                  <a:pt x="32" y="583"/>
                  <a:pt x="35" y="583"/>
                </a:cubicBezTo>
                <a:cubicBezTo>
                  <a:pt x="35" y="583"/>
                  <a:pt x="35" y="583"/>
                  <a:pt x="36" y="583"/>
                </a:cubicBezTo>
                <a:cubicBezTo>
                  <a:pt x="38" y="583"/>
                  <a:pt x="41" y="581"/>
                  <a:pt x="42" y="578"/>
                </a:cubicBezTo>
                <a:cubicBezTo>
                  <a:pt x="53" y="542"/>
                  <a:pt x="77" y="534"/>
                  <a:pt x="104" y="525"/>
                </a:cubicBezTo>
                <a:cubicBezTo>
                  <a:pt x="123" y="519"/>
                  <a:pt x="142" y="513"/>
                  <a:pt x="158" y="497"/>
                </a:cubicBezTo>
                <a:cubicBezTo>
                  <a:pt x="171" y="484"/>
                  <a:pt x="178" y="467"/>
                  <a:pt x="177" y="449"/>
                </a:cubicBezTo>
                <a:cubicBezTo>
                  <a:pt x="177" y="449"/>
                  <a:pt x="177" y="449"/>
                  <a:pt x="177" y="448"/>
                </a:cubicBezTo>
                <a:cubicBezTo>
                  <a:pt x="220" y="414"/>
                  <a:pt x="329" y="310"/>
                  <a:pt x="375" y="264"/>
                </a:cubicBezTo>
                <a:cubicBezTo>
                  <a:pt x="432" y="206"/>
                  <a:pt x="483" y="149"/>
                  <a:pt x="518" y="103"/>
                </a:cubicBezTo>
                <a:cubicBezTo>
                  <a:pt x="569" y="35"/>
                  <a:pt x="567" y="18"/>
                  <a:pt x="559" y="10"/>
                </a:cubicBezTo>
                <a:close/>
                <a:moveTo>
                  <a:pt x="172" y="435"/>
                </a:moveTo>
                <a:cubicBezTo>
                  <a:pt x="170" y="434"/>
                  <a:pt x="169" y="434"/>
                  <a:pt x="167" y="434"/>
                </a:cubicBezTo>
                <a:cubicBezTo>
                  <a:pt x="163" y="435"/>
                  <a:pt x="161" y="439"/>
                  <a:pt x="162" y="443"/>
                </a:cubicBezTo>
                <a:cubicBezTo>
                  <a:pt x="165" y="459"/>
                  <a:pt x="160" y="476"/>
                  <a:pt x="148" y="487"/>
                </a:cubicBezTo>
                <a:cubicBezTo>
                  <a:pt x="135" y="501"/>
                  <a:pt x="118" y="506"/>
                  <a:pt x="100" y="512"/>
                </a:cubicBezTo>
                <a:cubicBezTo>
                  <a:pt x="76" y="520"/>
                  <a:pt x="51" y="528"/>
                  <a:pt x="35" y="557"/>
                </a:cubicBezTo>
                <a:cubicBezTo>
                  <a:pt x="24" y="518"/>
                  <a:pt x="35" y="462"/>
                  <a:pt x="80" y="418"/>
                </a:cubicBezTo>
                <a:cubicBezTo>
                  <a:pt x="92" y="406"/>
                  <a:pt x="110" y="401"/>
                  <a:pt x="127" y="406"/>
                </a:cubicBezTo>
                <a:cubicBezTo>
                  <a:pt x="130" y="407"/>
                  <a:pt x="134" y="404"/>
                  <a:pt x="135" y="401"/>
                </a:cubicBezTo>
                <a:cubicBezTo>
                  <a:pt x="135" y="399"/>
                  <a:pt x="135" y="398"/>
                  <a:pt x="135" y="397"/>
                </a:cubicBezTo>
                <a:cubicBezTo>
                  <a:pt x="148" y="382"/>
                  <a:pt x="168" y="359"/>
                  <a:pt x="192" y="333"/>
                </a:cubicBezTo>
                <a:cubicBezTo>
                  <a:pt x="236" y="377"/>
                  <a:pt x="236" y="377"/>
                  <a:pt x="236" y="377"/>
                </a:cubicBezTo>
                <a:cubicBezTo>
                  <a:pt x="210" y="402"/>
                  <a:pt x="187" y="423"/>
                  <a:pt x="172" y="435"/>
                </a:cubicBezTo>
                <a:close/>
                <a:moveTo>
                  <a:pt x="365" y="254"/>
                </a:moveTo>
                <a:cubicBezTo>
                  <a:pt x="335" y="283"/>
                  <a:pt x="288" y="329"/>
                  <a:pt x="246" y="368"/>
                </a:cubicBezTo>
                <a:cubicBezTo>
                  <a:pt x="201" y="323"/>
                  <a:pt x="201" y="323"/>
                  <a:pt x="201" y="323"/>
                </a:cubicBezTo>
                <a:cubicBezTo>
                  <a:pt x="241" y="281"/>
                  <a:pt x="286" y="234"/>
                  <a:pt x="316" y="204"/>
                </a:cubicBezTo>
                <a:cubicBezTo>
                  <a:pt x="448" y="72"/>
                  <a:pt x="537" y="15"/>
                  <a:pt x="549" y="20"/>
                </a:cubicBezTo>
                <a:cubicBezTo>
                  <a:pt x="554" y="33"/>
                  <a:pt x="498" y="121"/>
                  <a:pt x="365" y="254"/>
                </a:cubicBezTo>
                <a:close/>
                <a:moveTo>
                  <a:pt x="451" y="605"/>
                </a:moveTo>
                <a:cubicBezTo>
                  <a:pt x="453" y="608"/>
                  <a:pt x="453" y="612"/>
                  <a:pt x="451" y="615"/>
                </a:cubicBezTo>
                <a:cubicBezTo>
                  <a:pt x="448" y="618"/>
                  <a:pt x="443" y="618"/>
                  <a:pt x="441" y="615"/>
                </a:cubicBezTo>
                <a:cubicBezTo>
                  <a:pt x="392" y="566"/>
                  <a:pt x="322" y="587"/>
                  <a:pt x="247" y="609"/>
                </a:cubicBezTo>
                <a:cubicBezTo>
                  <a:pt x="207" y="620"/>
                  <a:pt x="166" y="632"/>
                  <a:pt x="129" y="632"/>
                </a:cubicBezTo>
                <a:cubicBezTo>
                  <a:pt x="98" y="632"/>
                  <a:pt x="69" y="624"/>
                  <a:pt x="45" y="600"/>
                </a:cubicBezTo>
                <a:cubicBezTo>
                  <a:pt x="43" y="597"/>
                  <a:pt x="43" y="593"/>
                  <a:pt x="45" y="590"/>
                </a:cubicBezTo>
                <a:cubicBezTo>
                  <a:pt x="48" y="588"/>
                  <a:pt x="52" y="588"/>
                  <a:pt x="55" y="590"/>
                </a:cubicBezTo>
                <a:cubicBezTo>
                  <a:pt x="102" y="637"/>
                  <a:pt x="170" y="616"/>
                  <a:pt x="243" y="595"/>
                </a:cubicBezTo>
                <a:cubicBezTo>
                  <a:pt x="318" y="573"/>
                  <a:pt x="396" y="550"/>
                  <a:pt x="451" y="60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5" name="Freeform 87"/>
          <p:cNvSpPr>
            <a:spLocks noEditPoints="1"/>
          </p:cNvSpPr>
          <p:nvPr/>
        </p:nvSpPr>
        <p:spPr bwMode="auto">
          <a:xfrm>
            <a:off x="10252442" y="3196492"/>
            <a:ext cx="408451" cy="822672"/>
          </a:xfrm>
          <a:custGeom>
            <a:avLst/>
            <a:gdLst>
              <a:gd name="T0" fmla="*/ 393 w 396"/>
              <a:gd name="T1" fmla="*/ 417 h 796"/>
              <a:gd name="T2" fmla="*/ 232 w 396"/>
              <a:gd name="T3" fmla="*/ 10 h 796"/>
              <a:gd name="T4" fmla="*/ 216 w 396"/>
              <a:gd name="T5" fmla="*/ 0 h 796"/>
              <a:gd name="T6" fmla="*/ 180 w 396"/>
              <a:gd name="T7" fmla="*/ 0 h 796"/>
              <a:gd name="T8" fmla="*/ 164 w 396"/>
              <a:gd name="T9" fmla="*/ 10 h 796"/>
              <a:gd name="T10" fmla="*/ 3 w 396"/>
              <a:gd name="T11" fmla="*/ 417 h 796"/>
              <a:gd name="T12" fmla="*/ 8 w 396"/>
              <a:gd name="T13" fmla="*/ 437 h 796"/>
              <a:gd name="T14" fmla="*/ 99 w 396"/>
              <a:gd name="T15" fmla="*/ 631 h 796"/>
              <a:gd name="T16" fmla="*/ 72 w 396"/>
              <a:gd name="T17" fmla="*/ 662 h 796"/>
              <a:gd name="T18" fmla="*/ 68 w 396"/>
              <a:gd name="T19" fmla="*/ 770 h 796"/>
              <a:gd name="T20" fmla="*/ 73 w 396"/>
              <a:gd name="T21" fmla="*/ 777 h 796"/>
              <a:gd name="T22" fmla="*/ 198 w 396"/>
              <a:gd name="T23" fmla="*/ 796 h 796"/>
              <a:gd name="T24" fmla="*/ 323 w 396"/>
              <a:gd name="T25" fmla="*/ 777 h 796"/>
              <a:gd name="T26" fmla="*/ 328 w 396"/>
              <a:gd name="T27" fmla="*/ 770 h 796"/>
              <a:gd name="T28" fmla="*/ 324 w 396"/>
              <a:gd name="T29" fmla="*/ 662 h 796"/>
              <a:gd name="T30" fmla="*/ 297 w 396"/>
              <a:gd name="T31" fmla="*/ 631 h 796"/>
              <a:gd name="T32" fmla="*/ 388 w 396"/>
              <a:gd name="T33" fmla="*/ 437 h 796"/>
              <a:gd name="T34" fmla="*/ 393 w 396"/>
              <a:gd name="T35" fmla="*/ 417 h 796"/>
              <a:gd name="T36" fmla="*/ 196 w 396"/>
              <a:gd name="T37" fmla="*/ 336 h 796"/>
              <a:gd name="T38" fmla="*/ 198 w 396"/>
              <a:gd name="T39" fmla="*/ 336 h 796"/>
              <a:gd name="T40" fmla="*/ 200 w 396"/>
              <a:gd name="T41" fmla="*/ 336 h 796"/>
              <a:gd name="T42" fmla="*/ 224 w 396"/>
              <a:gd name="T43" fmla="*/ 362 h 796"/>
              <a:gd name="T44" fmla="*/ 198 w 396"/>
              <a:gd name="T45" fmla="*/ 388 h 796"/>
              <a:gd name="T46" fmla="*/ 172 w 396"/>
              <a:gd name="T47" fmla="*/ 362 h 796"/>
              <a:gd name="T48" fmla="*/ 196 w 396"/>
              <a:gd name="T49" fmla="*/ 336 h 796"/>
              <a:gd name="T50" fmla="*/ 310 w 396"/>
              <a:gd name="T51" fmla="*/ 663 h 796"/>
              <a:gd name="T52" fmla="*/ 314 w 396"/>
              <a:gd name="T53" fmla="*/ 765 h 796"/>
              <a:gd name="T54" fmla="*/ 198 w 396"/>
              <a:gd name="T55" fmla="*/ 782 h 796"/>
              <a:gd name="T56" fmla="*/ 82 w 396"/>
              <a:gd name="T57" fmla="*/ 765 h 796"/>
              <a:gd name="T58" fmla="*/ 86 w 396"/>
              <a:gd name="T59" fmla="*/ 663 h 796"/>
              <a:gd name="T60" fmla="*/ 105 w 396"/>
              <a:gd name="T61" fmla="*/ 644 h 796"/>
              <a:gd name="T62" fmla="*/ 106 w 396"/>
              <a:gd name="T63" fmla="*/ 644 h 796"/>
              <a:gd name="T64" fmla="*/ 290 w 396"/>
              <a:gd name="T65" fmla="*/ 644 h 796"/>
              <a:gd name="T66" fmla="*/ 291 w 396"/>
              <a:gd name="T67" fmla="*/ 644 h 796"/>
              <a:gd name="T68" fmla="*/ 310 w 396"/>
              <a:gd name="T69" fmla="*/ 663 h 796"/>
              <a:gd name="T70" fmla="*/ 379 w 396"/>
              <a:gd name="T71" fmla="*/ 426 h 796"/>
              <a:gd name="T72" fmla="*/ 283 w 396"/>
              <a:gd name="T73" fmla="*/ 630 h 796"/>
              <a:gd name="T74" fmla="*/ 113 w 396"/>
              <a:gd name="T75" fmla="*/ 630 h 796"/>
              <a:gd name="T76" fmla="*/ 17 w 396"/>
              <a:gd name="T77" fmla="*/ 426 h 796"/>
              <a:gd name="T78" fmla="*/ 16 w 396"/>
              <a:gd name="T79" fmla="*/ 422 h 796"/>
              <a:gd name="T80" fmla="*/ 177 w 396"/>
              <a:gd name="T81" fmla="*/ 16 h 796"/>
              <a:gd name="T82" fmla="*/ 180 w 396"/>
              <a:gd name="T83" fmla="*/ 14 h 796"/>
              <a:gd name="T84" fmla="*/ 191 w 396"/>
              <a:gd name="T85" fmla="*/ 14 h 796"/>
              <a:gd name="T86" fmla="*/ 191 w 396"/>
              <a:gd name="T87" fmla="*/ 323 h 796"/>
              <a:gd name="T88" fmla="*/ 158 w 396"/>
              <a:gd name="T89" fmla="*/ 362 h 796"/>
              <a:gd name="T90" fmla="*/ 198 w 396"/>
              <a:gd name="T91" fmla="*/ 402 h 796"/>
              <a:gd name="T92" fmla="*/ 238 w 396"/>
              <a:gd name="T93" fmla="*/ 362 h 796"/>
              <a:gd name="T94" fmla="*/ 205 w 396"/>
              <a:gd name="T95" fmla="*/ 323 h 796"/>
              <a:gd name="T96" fmla="*/ 205 w 396"/>
              <a:gd name="T97" fmla="*/ 14 h 796"/>
              <a:gd name="T98" fmla="*/ 216 w 396"/>
              <a:gd name="T99" fmla="*/ 14 h 796"/>
              <a:gd name="T100" fmla="*/ 219 w 396"/>
              <a:gd name="T101" fmla="*/ 15 h 796"/>
              <a:gd name="T102" fmla="*/ 380 w 396"/>
              <a:gd name="T103" fmla="*/ 422 h 796"/>
              <a:gd name="T104" fmla="*/ 379 w 396"/>
              <a:gd name="T105" fmla="*/ 426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96" h="796">
                <a:moveTo>
                  <a:pt x="393" y="417"/>
                </a:moveTo>
                <a:cubicBezTo>
                  <a:pt x="232" y="10"/>
                  <a:pt x="232" y="10"/>
                  <a:pt x="232" y="10"/>
                </a:cubicBezTo>
                <a:cubicBezTo>
                  <a:pt x="229" y="4"/>
                  <a:pt x="223" y="0"/>
                  <a:pt x="216" y="0"/>
                </a:cubicBezTo>
                <a:cubicBezTo>
                  <a:pt x="180" y="0"/>
                  <a:pt x="180" y="0"/>
                  <a:pt x="180" y="0"/>
                </a:cubicBezTo>
                <a:cubicBezTo>
                  <a:pt x="173" y="0"/>
                  <a:pt x="167" y="4"/>
                  <a:pt x="164" y="10"/>
                </a:cubicBezTo>
                <a:cubicBezTo>
                  <a:pt x="3" y="417"/>
                  <a:pt x="3" y="417"/>
                  <a:pt x="3" y="417"/>
                </a:cubicBezTo>
                <a:cubicBezTo>
                  <a:pt x="0" y="424"/>
                  <a:pt x="2" y="432"/>
                  <a:pt x="8" y="437"/>
                </a:cubicBezTo>
                <a:cubicBezTo>
                  <a:pt x="66" y="483"/>
                  <a:pt x="95" y="545"/>
                  <a:pt x="99" y="631"/>
                </a:cubicBezTo>
                <a:cubicBezTo>
                  <a:pt x="84" y="634"/>
                  <a:pt x="72" y="647"/>
                  <a:pt x="72" y="662"/>
                </a:cubicBezTo>
                <a:cubicBezTo>
                  <a:pt x="68" y="770"/>
                  <a:pt x="68" y="770"/>
                  <a:pt x="68" y="770"/>
                </a:cubicBezTo>
                <a:cubicBezTo>
                  <a:pt x="68" y="773"/>
                  <a:pt x="70" y="776"/>
                  <a:pt x="73" y="777"/>
                </a:cubicBezTo>
                <a:cubicBezTo>
                  <a:pt x="113" y="790"/>
                  <a:pt x="155" y="796"/>
                  <a:pt x="198" y="796"/>
                </a:cubicBezTo>
                <a:cubicBezTo>
                  <a:pt x="241" y="796"/>
                  <a:pt x="283" y="790"/>
                  <a:pt x="323" y="777"/>
                </a:cubicBezTo>
                <a:cubicBezTo>
                  <a:pt x="326" y="776"/>
                  <a:pt x="328" y="773"/>
                  <a:pt x="328" y="770"/>
                </a:cubicBezTo>
                <a:cubicBezTo>
                  <a:pt x="324" y="662"/>
                  <a:pt x="324" y="662"/>
                  <a:pt x="324" y="662"/>
                </a:cubicBezTo>
                <a:cubicBezTo>
                  <a:pt x="324" y="647"/>
                  <a:pt x="312" y="634"/>
                  <a:pt x="297" y="631"/>
                </a:cubicBezTo>
                <a:cubicBezTo>
                  <a:pt x="302" y="545"/>
                  <a:pt x="330" y="483"/>
                  <a:pt x="388" y="437"/>
                </a:cubicBezTo>
                <a:cubicBezTo>
                  <a:pt x="394" y="432"/>
                  <a:pt x="396" y="424"/>
                  <a:pt x="393" y="417"/>
                </a:cubicBezTo>
                <a:close/>
                <a:moveTo>
                  <a:pt x="196" y="336"/>
                </a:moveTo>
                <a:cubicBezTo>
                  <a:pt x="197" y="336"/>
                  <a:pt x="197" y="336"/>
                  <a:pt x="198" y="336"/>
                </a:cubicBezTo>
                <a:cubicBezTo>
                  <a:pt x="199" y="336"/>
                  <a:pt x="199" y="336"/>
                  <a:pt x="200" y="336"/>
                </a:cubicBezTo>
                <a:cubicBezTo>
                  <a:pt x="213" y="337"/>
                  <a:pt x="224" y="348"/>
                  <a:pt x="224" y="362"/>
                </a:cubicBezTo>
                <a:cubicBezTo>
                  <a:pt x="224" y="376"/>
                  <a:pt x="212" y="388"/>
                  <a:pt x="198" y="388"/>
                </a:cubicBezTo>
                <a:cubicBezTo>
                  <a:pt x="184" y="388"/>
                  <a:pt x="172" y="376"/>
                  <a:pt x="172" y="362"/>
                </a:cubicBezTo>
                <a:cubicBezTo>
                  <a:pt x="172" y="348"/>
                  <a:pt x="183" y="337"/>
                  <a:pt x="196" y="336"/>
                </a:cubicBezTo>
                <a:close/>
                <a:moveTo>
                  <a:pt x="310" y="663"/>
                </a:moveTo>
                <a:cubicBezTo>
                  <a:pt x="314" y="765"/>
                  <a:pt x="314" y="765"/>
                  <a:pt x="314" y="765"/>
                </a:cubicBezTo>
                <a:cubicBezTo>
                  <a:pt x="276" y="777"/>
                  <a:pt x="237" y="782"/>
                  <a:pt x="198" y="782"/>
                </a:cubicBezTo>
                <a:cubicBezTo>
                  <a:pt x="159" y="782"/>
                  <a:pt x="120" y="777"/>
                  <a:pt x="82" y="765"/>
                </a:cubicBezTo>
                <a:cubicBezTo>
                  <a:pt x="86" y="663"/>
                  <a:pt x="86" y="663"/>
                  <a:pt x="86" y="663"/>
                </a:cubicBezTo>
                <a:cubicBezTo>
                  <a:pt x="86" y="652"/>
                  <a:pt x="95" y="644"/>
                  <a:pt x="105" y="644"/>
                </a:cubicBezTo>
                <a:cubicBezTo>
                  <a:pt x="106" y="644"/>
                  <a:pt x="106" y="644"/>
                  <a:pt x="106" y="644"/>
                </a:cubicBezTo>
                <a:cubicBezTo>
                  <a:pt x="290" y="644"/>
                  <a:pt x="290" y="644"/>
                  <a:pt x="290" y="644"/>
                </a:cubicBezTo>
                <a:cubicBezTo>
                  <a:pt x="291" y="644"/>
                  <a:pt x="291" y="644"/>
                  <a:pt x="291" y="644"/>
                </a:cubicBezTo>
                <a:cubicBezTo>
                  <a:pt x="301" y="644"/>
                  <a:pt x="310" y="652"/>
                  <a:pt x="310" y="663"/>
                </a:cubicBezTo>
                <a:close/>
                <a:moveTo>
                  <a:pt x="379" y="426"/>
                </a:moveTo>
                <a:cubicBezTo>
                  <a:pt x="318" y="475"/>
                  <a:pt x="288" y="540"/>
                  <a:pt x="283" y="630"/>
                </a:cubicBezTo>
                <a:cubicBezTo>
                  <a:pt x="113" y="630"/>
                  <a:pt x="113" y="630"/>
                  <a:pt x="113" y="630"/>
                </a:cubicBezTo>
                <a:cubicBezTo>
                  <a:pt x="108" y="540"/>
                  <a:pt x="78" y="475"/>
                  <a:pt x="17" y="426"/>
                </a:cubicBezTo>
                <a:cubicBezTo>
                  <a:pt x="16" y="425"/>
                  <a:pt x="15" y="424"/>
                  <a:pt x="16" y="422"/>
                </a:cubicBezTo>
                <a:cubicBezTo>
                  <a:pt x="177" y="16"/>
                  <a:pt x="177" y="16"/>
                  <a:pt x="177" y="16"/>
                </a:cubicBezTo>
                <a:cubicBezTo>
                  <a:pt x="177" y="14"/>
                  <a:pt x="179" y="14"/>
                  <a:pt x="180" y="14"/>
                </a:cubicBezTo>
                <a:cubicBezTo>
                  <a:pt x="191" y="14"/>
                  <a:pt x="191" y="14"/>
                  <a:pt x="191" y="14"/>
                </a:cubicBezTo>
                <a:cubicBezTo>
                  <a:pt x="191" y="323"/>
                  <a:pt x="191" y="323"/>
                  <a:pt x="191" y="323"/>
                </a:cubicBezTo>
                <a:cubicBezTo>
                  <a:pt x="172" y="326"/>
                  <a:pt x="158" y="342"/>
                  <a:pt x="158" y="362"/>
                </a:cubicBezTo>
                <a:cubicBezTo>
                  <a:pt x="158" y="384"/>
                  <a:pt x="176" y="402"/>
                  <a:pt x="198" y="402"/>
                </a:cubicBezTo>
                <a:cubicBezTo>
                  <a:pt x="220" y="402"/>
                  <a:pt x="238" y="384"/>
                  <a:pt x="238" y="362"/>
                </a:cubicBezTo>
                <a:cubicBezTo>
                  <a:pt x="238" y="342"/>
                  <a:pt x="224" y="326"/>
                  <a:pt x="205" y="323"/>
                </a:cubicBezTo>
                <a:cubicBezTo>
                  <a:pt x="205" y="14"/>
                  <a:pt x="205" y="14"/>
                  <a:pt x="205" y="14"/>
                </a:cubicBezTo>
                <a:cubicBezTo>
                  <a:pt x="216" y="14"/>
                  <a:pt x="216" y="14"/>
                  <a:pt x="216" y="14"/>
                </a:cubicBezTo>
                <a:cubicBezTo>
                  <a:pt x="218" y="14"/>
                  <a:pt x="219" y="14"/>
                  <a:pt x="219" y="15"/>
                </a:cubicBezTo>
                <a:cubicBezTo>
                  <a:pt x="380" y="422"/>
                  <a:pt x="380" y="422"/>
                  <a:pt x="380" y="422"/>
                </a:cubicBezTo>
                <a:cubicBezTo>
                  <a:pt x="381" y="424"/>
                  <a:pt x="381" y="425"/>
                  <a:pt x="379" y="42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8" name="Oval 7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0" name="Freeform 92"/>
          <p:cNvSpPr>
            <a:spLocks noEditPoints="1"/>
          </p:cNvSpPr>
          <p:nvPr/>
        </p:nvSpPr>
        <p:spPr bwMode="auto">
          <a:xfrm>
            <a:off x="4977372" y="1805629"/>
            <a:ext cx="651222" cy="484603"/>
          </a:xfrm>
          <a:custGeom>
            <a:avLst/>
            <a:gdLst>
              <a:gd name="T0" fmla="*/ 623 w 632"/>
              <a:gd name="T1" fmla="*/ 109 h 469"/>
              <a:gd name="T2" fmla="*/ 594 w 632"/>
              <a:gd name="T3" fmla="*/ 97 h 469"/>
              <a:gd name="T4" fmla="*/ 577 w 632"/>
              <a:gd name="T5" fmla="*/ 97 h 469"/>
              <a:gd name="T6" fmla="*/ 577 w 632"/>
              <a:gd name="T7" fmla="*/ 80 h 469"/>
              <a:gd name="T8" fmla="*/ 535 w 632"/>
              <a:gd name="T9" fmla="*/ 38 h 469"/>
              <a:gd name="T10" fmla="*/ 209 w 632"/>
              <a:gd name="T11" fmla="*/ 38 h 469"/>
              <a:gd name="T12" fmla="*/ 175 w 632"/>
              <a:gd name="T13" fmla="*/ 3 h 469"/>
              <a:gd name="T14" fmla="*/ 170 w 632"/>
              <a:gd name="T15" fmla="*/ 0 h 469"/>
              <a:gd name="T16" fmla="*/ 42 w 632"/>
              <a:gd name="T17" fmla="*/ 0 h 469"/>
              <a:gd name="T18" fmla="*/ 0 w 632"/>
              <a:gd name="T19" fmla="*/ 42 h 469"/>
              <a:gd name="T20" fmla="*/ 0 w 632"/>
              <a:gd name="T21" fmla="*/ 427 h 469"/>
              <a:gd name="T22" fmla="*/ 18 w 632"/>
              <a:gd name="T23" fmla="*/ 461 h 469"/>
              <a:gd name="T24" fmla="*/ 18 w 632"/>
              <a:gd name="T25" fmla="*/ 462 h 469"/>
              <a:gd name="T26" fmla="*/ 18 w 632"/>
              <a:gd name="T27" fmla="*/ 462 h 469"/>
              <a:gd name="T28" fmla="*/ 42 w 632"/>
              <a:gd name="T29" fmla="*/ 469 h 469"/>
              <a:gd name="T30" fmla="*/ 535 w 632"/>
              <a:gd name="T31" fmla="*/ 469 h 469"/>
              <a:gd name="T32" fmla="*/ 582 w 632"/>
              <a:gd name="T33" fmla="*/ 432 h 469"/>
              <a:gd name="T34" fmla="*/ 631 w 632"/>
              <a:gd name="T35" fmla="*/ 136 h 469"/>
              <a:gd name="T36" fmla="*/ 623 w 632"/>
              <a:gd name="T37" fmla="*/ 109 h 469"/>
              <a:gd name="T38" fmla="*/ 42 w 632"/>
              <a:gd name="T39" fmla="*/ 14 h 469"/>
              <a:gd name="T40" fmla="*/ 167 w 632"/>
              <a:gd name="T41" fmla="*/ 14 h 469"/>
              <a:gd name="T42" fmla="*/ 200 w 632"/>
              <a:gd name="T43" fmla="*/ 50 h 469"/>
              <a:gd name="T44" fmla="*/ 206 w 632"/>
              <a:gd name="T45" fmla="*/ 52 h 469"/>
              <a:gd name="T46" fmla="*/ 535 w 632"/>
              <a:gd name="T47" fmla="*/ 52 h 469"/>
              <a:gd name="T48" fmla="*/ 563 w 632"/>
              <a:gd name="T49" fmla="*/ 80 h 469"/>
              <a:gd name="T50" fmla="*/ 563 w 632"/>
              <a:gd name="T51" fmla="*/ 97 h 469"/>
              <a:gd name="T52" fmla="*/ 101 w 632"/>
              <a:gd name="T53" fmla="*/ 97 h 469"/>
              <a:gd name="T54" fmla="*/ 54 w 632"/>
              <a:gd name="T55" fmla="*/ 134 h 469"/>
              <a:gd name="T56" fmla="*/ 14 w 632"/>
              <a:gd name="T57" fmla="*/ 377 h 469"/>
              <a:gd name="T58" fmla="*/ 14 w 632"/>
              <a:gd name="T59" fmla="*/ 42 h 469"/>
              <a:gd name="T60" fmla="*/ 42 w 632"/>
              <a:gd name="T61" fmla="*/ 14 h 469"/>
              <a:gd name="T62" fmla="*/ 617 w 632"/>
              <a:gd name="T63" fmla="*/ 134 h 469"/>
              <a:gd name="T64" fmla="*/ 568 w 632"/>
              <a:gd name="T65" fmla="*/ 430 h 469"/>
              <a:gd name="T66" fmla="*/ 535 w 632"/>
              <a:gd name="T67" fmla="*/ 455 h 469"/>
              <a:gd name="T68" fmla="*/ 42 w 632"/>
              <a:gd name="T69" fmla="*/ 455 h 469"/>
              <a:gd name="T70" fmla="*/ 26 w 632"/>
              <a:gd name="T71" fmla="*/ 450 h 469"/>
              <a:gd name="T72" fmla="*/ 23 w 632"/>
              <a:gd name="T73" fmla="*/ 447 h 469"/>
              <a:gd name="T74" fmla="*/ 19 w 632"/>
              <a:gd name="T75" fmla="*/ 432 h 469"/>
              <a:gd name="T76" fmla="*/ 68 w 632"/>
              <a:gd name="T77" fmla="*/ 136 h 469"/>
              <a:gd name="T78" fmla="*/ 101 w 632"/>
              <a:gd name="T79" fmla="*/ 111 h 469"/>
              <a:gd name="T80" fmla="*/ 594 w 632"/>
              <a:gd name="T81" fmla="*/ 111 h 469"/>
              <a:gd name="T82" fmla="*/ 613 w 632"/>
              <a:gd name="T83" fmla="*/ 118 h 469"/>
              <a:gd name="T84" fmla="*/ 617 w 632"/>
              <a:gd name="T85" fmla="*/ 134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2" h="469">
                <a:moveTo>
                  <a:pt x="623" y="109"/>
                </a:moveTo>
                <a:cubicBezTo>
                  <a:pt x="617" y="101"/>
                  <a:pt x="606" y="97"/>
                  <a:pt x="594" y="97"/>
                </a:cubicBezTo>
                <a:cubicBezTo>
                  <a:pt x="577" y="97"/>
                  <a:pt x="577" y="97"/>
                  <a:pt x="577" y="97"/>
                </a:cubicBezTo>
                <a:cubicBezTo>
                  <a:pt x="577" y="80"/>
                  <a:pt x="577" y="80"/>
                  <a:pt x="577" y="80"/>
                </a:cubicBezTo>
                <a:cubicBezTo>
                  <a:pt x="577" y="57"/>
                  <a:pt x="558" y="38"/>
                  <a:pt x="535" y="38"/>
                </a:cubicBezTo>
                <a:cubicBezTo>
                  <a:pt x="209" y="38"/>
                  <a:pt x="209" y="38"/>
                  <a:pt x="209" y="38"/>
                </a:cubicBezTo>
                <a:cubicBezTo>
                  <a:pt x="175" y="3"/>
                  <a:pt x="175" y="3"/>
                  <a:pt x="175" y="3"/>
                </a:cubicBezTo>
                <a:cubicBezTo>
                  <a:pt x="174" y="1"/>
                  <a:pt x="172" y="0"/>
                  <a:pt x="170" y="0"/>
                </a:cubicBezTo>
                <a:cubicBezTo>
                  <a:pt x="42" y="0"/>
                  <a:pt x="42" y="0"/>
                  <a:pt x="42" y="0"/>
                </a:cubicBezTo>
                <a:cubicBezTo>
                  <a:pt x="19" y="0"/>
                  <a:pt x="0" y="19"/>
                  <a:pt x="0" y="42"/>
                </a:cubicBezTo>
                <a:cubicBezTo>
                  <a:pt x="0" y="427"/>
                  <a:pt x="0" y="427"/>
                  <a:pt x="0" y="427"/>
                </a:cubicBezTo>
                <a:cubicBezTo>
                  <a:pt x="0" y="441"/>
                  <a:pt x="7" y="454"/>
                  <a:pt x="18" y="461"/>
                </a:cubicBezTo>
                <a:cubicBezTo>
                  <a:pt x="18" y="462"/>
                  <a:pt x="18" y="462"/>
                  <a:pt x="18" y="462"/>
                </a:cubicBezTo>
                <a:cubicBezTo>
                  <a:pt x="18" y="462"/>
                  <a:pt x="18" y="462"/>
                  <a:pt x="18" y="462"/>
                </a:cubicBezTo>
                <a:cubicBezTo>
                  <a:pt x="25" y="467"/>
                  <a:pt x="33" y="469"/>
                  <a:pt x="42" y="469"/>
                </a:cubicBezTo>
                <a:cubicBezTo>
                  <a:pt x="535" y="469"/>
                  <a:pt x="535" y="469"/>
                  <a:pt x="535" y="469"/>
                </a:cubicBezTo>
                <a:cubicBezTo>
                  <a:pt x="558" y="469"/>
                  <a:pt x="578" y="453"/>
                  <a:pt x="582" y="432"/>
                </a:cubicBezTo>
                <a:cubicBezTo>
                  <a:pt x="631" y="136"/>
                  <a:pt x="631" y="136"/>
                  <a:pt x="631" y="136"/>
                </a:cubicBezTo>
                <a:cubicBezTo>
                  <a:pt x="632" y="126"/>
                  <a:pt x="630" y="117"/>
                  <a:pt x="623" y="109"/>
                </a:cubicBezTo>
                <a:close/>
                <a:moveTo>
                  <a:pt x="42" y="14"/>
                </a:moveTo>
                <a:cubicBezTo>
                  <a:pt x="167" y="14"/>
                  <a:pt x="167" y="14"/>
                  <a:pt x="167" y="14"/>
                </a:cubicBezTo>
                <a:cubicBezTo>
                  <a:pt x="200" y="50"/>
                  <a:pt x="200" y="50"/>
                  <a:pt x="200" y="50"/>
                </a:cubicBezTo>
                <a:cubicBezTo>
                  <a:pt x="202" y="51"/>
                  <a:pt x="204" y="52"/>
                  <a:pt x="206" y="52"/>
                </a:cubicBezTo>
                <a:cubicBezTo>
                  <a:pt x="535" y="52"/>
                  <a:pt x="535" y="52"/>
                  <a:pt x="535" y="52"/>
                </a:cubicBezTo>
                <a:cubicBezTo>
                  <a:pt x="550" y="52"/>
                  <a:pt x="563" y="65"/>
                  <a:pt x="563" y="80"/>
                </a:cubicBezTo>
                <a:cubicBezTo>
                  <a:pt x="563" y="97"/>
                  <a:pt x="563" y="97"/>
                  <a:pt x="563" y="97"/>
                </a:cubicBezTo>
                <a:cubicBezTo>
                  <a:pt x="101" y="97"/>
                  <a:pt x="101" y="97"/>
                  <a:pt x="101" y="97"/>
                </a:cubicBezTo>
                <a:cubicBezTo>
                  <a:pt x="78" y="97"/>
                  <a:pt x="57" y="113"/>
                  <a:pt x="54" y="134"/>
                </a:cubicBezTo>
                <a:cubicBezTo>
                  <a:pt x="14" y="377"/>
                  <a:pt x="14" y="377"/>
                  <a:pt x="14" y="377"/>
                </a:cubicBezTo>
                <a:cubicBezTo>
                  <a:pt x="14" y="42"/>
                  <a:pt x="14" y="42"/>
                  <a:pt x="14" y="42"/>
                </a:cubicBezTo>
                <a:cubicBezTo>
                  <a:pt x="14" y="27"/>
                  <a:pt x="26" y="14"/>
                  <a:pt x="42" y="14"/>
                </a:cubicBezTo>
                <a:close/>
                <a:moveTo>
                  <a:pt x="617" y="134"/>
                </a:moveTo>
                <a:cubicBezTo>
                  <a:pt x="568" y="430"/>
                  <a:pt x="568" y="430"/>
                  <a:pt x="568" y="430"/>
                </a:cubicBezTo>
                <a:cubicBezTo>
                  <a:pt x="566" y="443"/>
                  <a:pt x="551" y="455"/>
                  <a:pt x="535" y="455"/>
                </a:cubicBezTo>
                <a:cubicBezTo>
                  <a:pt x="42" y="455"/>
                  <a:pt x="42" y="455"/>
                  <a:pt x="42" y="455"/>
                </a:cubicBezTo>
                <a:cubicBezTo>
                  <a:pt x="36" y="455"/>
                  <a:pt x="31" y="453"/>
                  <a:pt x="26" y="450"/>
                </a:cubicBezTo>
                <a:cubicBezTo>
                  <a:pt x="25" y="449"/>
                  <a:pt x="24" y="448"/>
                  <a:pt x="23" y="447"/>
                </a:cubicBezTo>
                <a:cubicBezTo>
                  <a:pt x="19" y="443"/>
                  <a:pt x="18" y="438"/>
                  <a:pt x="19" y="432"/>
                </a:cubicBezTo>
                <a:cubicBezTo>
                  <a:pt x="68" y="136"/>
                  <a:pt x="68" y="136"/>
                  <a:pt x="68" y="136"/>
                </a:cubicBezTo>
                <a:cubicBezTo>
                  <a:pt x="70" y="122"/>
                  <a:pt x="85" y="111"/>
                  <a:pt x="101" y="111"/>
                </a:cubicBezTo>
                <a:cubicBezTo>
                  <a:pt x="594" y="111"/>
                  <a:pt x="594" y="111"/>
                  <a:pt x="594" y="111"/>
                </a:cubicBezTo>
                <a:cubicBezTo>
                  <a:pt x="602" y="111"/>
                  <a:pt x="609" y="114"/>
                  <a:pt x="613" y="118"/>
                </a:cubicBezTo>
                <a:cubicBezTo>
                  <a:pt x="616" y="123"/>
                  <a:pt x="618" y="128"/>
                  <a:pt x="617" y="13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9" name="Oval 6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3" name="Freeform 95"/>
          <p:cNvSpPr>
            <a:spLocks noEditPoints="1"/>
          </p:cNvSpPr>
          <p:nvPr/>
        </p:nvSpPr>
        <p:spPr bwMode="auto">
          <a:xfrm>
            <a:off x="10277437" y="1729477"/>
            <a:ext cx="414938" cy="635753"/>
          </a:xfrm>
          <a:custGeom>
            <a:avLst/>
            <a:gdLst>
              <a:gd name="T0" fmla="*/ 395 w 402"/>
              <a:gd name="T1" fmla="*/ 615 h 615"/>
              <a:gd name="T2" fmla="*/ 7 w 402"/>
              <a:gd name="T3" fmla="*/ 615 h 615"/>
              <a:gd name="T4" fmla="*/ 0 w 402"/>
              <a:gd name="T5" fmla="*/ 608 h 615"/>
              <a:gd name="T6" fmla="*/ 0 w 402"/>
              <a:gd name="T7" fmla="*/ 7 h 615"/>
              <a:gd name="T8" fmla="*/ 7 w 402"/>
              <a:gd name="T9" fmla="*/ 0 h 615"/>
              <a:gd name="T10" fmla="*/ 395 w 402"/>
              <a:gd name="T11" fmla="*/ 0 h 615"/>
              <a:gd name="T12" fmla="*/ 402 w 402"/>
              <a:gd name="T13" fmla="*/ 7 h 615"/>
              <a:gd name="T14" fmla="*/ 395 w 402"/>
              <a:gd name="T15" fmla="*/ 14 h 615"/>
              <a:gd name="T16" fmla="*/ 14 w 402"/>
              <a:gd name="T17" fmla="*/ 14 h 615"/>
              <a:gd name="T18" fmla="*/ 14 w 402"/>
              <a:gd name="T19" fmla="*/ 601 h 615"/>
              <a:gd name="T20" fmla="*/ 395 w 402"/>
              <a:gd name="T21" fmla="*/ 601 h 615"/>
              <a:gd name="T22" fmla="*/ 402 w 402"/>
              <a:gd name="T23" fmla="*/ 608 h 615"/>
              <a:gd name="T24" fmla="*/ 395 w 402"/>
              <a:gd name="T25" fmla="*/ 615 h 615"/>
              <a:gd name="T26" fmla="*/ 133 w 402"/>
              <a:gd name="T27" fmla="*/ 312 h 615"/>
              <a:gd name="T28" fmla="*/ 92 w 402"/>
              <a:gd name="T29" fmla="*/ 271 h 615"/>
              <a:gd name="T30" fmla="*/ 51 w 402"/>
              <a:gd name="T31" fmla="*/ 312 h 615"/>
              <a:gd name="T32" fmla="*/ 92 w 402"/>
              <a:gd name="T33" fmla="*/ 353 h 615"/>
              <a:gd name="T34" fmla="*/ 133 w 402"/>
              <a:gd name="T35" fmla="*/ 312 h 615"/>
              <a:gd name="T36" fmla="*/ 119 w 402"/>
              <a:gd name="T37" fmla="*/ 312 h 615"/>
              <a:gd name="T38" fmla="*/ 92 w 402"/>
              <a:gd name="T39" fmla="*/ 339 h 615"/>
              <a:gd name="T40" fmla="*/ 65 w 402"/>
              <a:gd name="T41" fmla="*/ 312 h 615"/>
              <a:gd name="T42" fmla="*/ 92 w 402"/>
              <a:gd name="T43" fmla="*/ 285 h 615"/>
              <a:gd name="T44" fmla="*/ 119 w 402"/>
              <a:gd name="T45" fmla="*/ 312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2" h="615">
                <a:moveTo>
                  <a:pt x="395" y="615"/>
                </a:moveTo>
                <a:cubicBezTo>
                  <a:pt x="7" y="615"/>
                  <a:pt x="7" y="615"/>
                  <a:pt x="7" y="615"/>
                </a:cubicBezTo>
                <a:cubicBezTo>
                  <a:pt x="3" y="615"/>
                  <a:pt x="0" y="612"/>
                  <a:pt x="0" y="608"/>
                </a:cubicBezTo>
                <a:cubicBezTo>
                  <a:pt x="0" y="7"/>
                  <a:pt x="0" y="7"/>
                  <a:pt x="0" y="7"/>
                </a:cubicBezTo>
                <a:cubicBezTo>
                  <a:pt x="0" y="3"/>
                  <a:pt x="3" y="0"/>
                  <a:pt x="7" y="0"/>
                </a:cubicBezTo>
                <a:cubicBezTo>
                  <a:pt x="395" y="0"/>
                  <a:pt x="395" y="0"/>
                  <a:pt x="395" y="0"/>
                </a:cubicBezTo>
                <a:cubicBezTo>
                  <a:pt x="399" y="0"/>
                  <a:pt x="402" y="3"/>
                  <a:pt x="402" y="7"/>
                </a:cubicBezTo>
                <a:cubicBezTo>
                  <a:pt x="402" y="11"/>
                  <a:pt x="399" y="14"/>
                  <a:pt x="395" y="14"/>
                </a:cubicBezTo>
                <a:cubicBezTo>
                  <a:pt x="14" y="14"/>
                  <a:pt x="14" y="14"/>
                  <a:pt x="14" y="14"/>
                </a:cubicBezTo>
                <a:cubicBezTo>
                  <a:pt x="14" y="601"/>
                  <a:pt x="14" y="601"/>
                  <a:pt x="14" y="601"/>
                </a:cubicBezTo>
                <a:cubicBezTo>
                  <a:pt x="395" y="601"/>
                  <a:pt x="395" y="601"/>
                  <a:pt x="395" y="601"/>
                </a:cubicBezTo>
                <a:cubicBezTo>
                  <a:pt x="399" y="601"/>
                  <a:pt x="402" y="604"/>
                  <a:pt x="402" y="608"/>
                </a:cubicBezTo>
                <a:cubicBezTo>
                  <a:pt x="402" y="612"/>
                  <a:pt x="399" y="615"/>
                  <a:pt x="395" y="615"/>
                </a:cubicBezTo>
                <a:close/>
                <a:moveTo>
                  <a:pt x="133" y="312"/>
                </a:moveTo>
                <a:cubicBezTo>
                  <a:pt x="133" y="289"/>
                  <a:pt x="115" y="271"/>
                  <a:pt x="92" y="271"/>
                </a:cubicBezTo>
                <a:cubicBezTo>
                  <a:pt x="70" y="271"/>
                  <a:pt x="51" y="289"/>
                  <a:pt x="51" y="312"/>
                </a:cubicBezTo>
                <a:cubicBezTo>
                  <a:pt x="51" y="335"/>
                  <a:pt x="70" y="353"/>
                  <a:pt x="92" y="353"/>
                </a:cubicBezTo>
                <a:cubicBezTo>
                  <a:pt x="115" y="353"/>
                  <a:pt x="133" y="335"/>
                  <a:pt x="133" y="312"/>
                </a:cubicBezTo>
                <a:close/>
                <a:moveTo>
                  <a:pt x="119" y="312"/>
                </a:moveTo>
                <a:cubicBezTo>
                  <a:pt x="119" y="327"/>
                  <a:pt x="107" y="339"/>
                  <a:pt x="92" y="339"/>
                </a:cubicBezTo>
                <a:cubicBezTo>
                  <a:pt x="77" y="339"/>
                  <a:pt x="65" y="327"/>
                  <a:pt x="65" y="312"/>
                </a:cubicBezTo>
                <a:cubicBezTo>
                  <a:pt x="65" y="297"/>
                  <a:pt x="77" y="285"/>
                  <a:pt x="92" y="285"/>
                </a:cubicBezTo>
                <a:cubicBezTo>
                  <a:pt x="107" y="285"/>
                  <a:pt x="119" y="297"/>
                  <a:pt x="119" y="31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0" name="Oval 6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4" name="Freeform 96"/>
          <p:cNvSpPr>
            <a:spLocks noEditPoints="1"/>
          </p:cNvSpPr>
          <p:nvPr/>
        </p:nvSpPr>
        <p:spPr bwMode="auto">
          <a:xfrm>
            <a:off x="8383404" y="1681017"/>
            <a:ext cx="679598" cy="732674"/>
          </a:xfrm>
          <a:custGeom>
            <a:avLst/>
            <a:gdLst>
              <a:gd name="T0" fmla="*/ 430 w 658"/>
              <a:gd name="T1" fmla="*/ 439 h 709"/>
              <a:gd name="T2" fmla="*/ 430 w 658"/>
              <a:gd name="T3" fmla="*/ 352 h 709"/>
              <a:gd name="T4" fmla="*/ 449 w 658"/>
              <a:gd name="T5" fmla="*/ 396 h 709"/>
              <a:gd name="T6" fmla="*/ 411 w 658"/>
              <a:gd name="T7" fmla="*/ 396 h 709"/>
              <a:gd name="T8" fmla="*/ 449 w 658"/>
              <a:gd name="T9" fmla="*/ 396 h 709"/>
              <a:gd name="T10" fmla="*/ 648 w 658"/>
              <a:gd name="T11" fmla="*/ 615 h 709"/>
              <a:gd name="T12" fmla="*/ 366 w 658"/>
              <a:gd name="T13" fmla="*/ 93 h 709"/>
              <a:gd name="T14" fmla="*/ 647 w 658"/>
              <a:gd name="T15" fmla="*/ 7 h 709"/>
              <a:gd name="T16" fmla="*/ 228 w 658"/>
              <a:gd name="T17" fmla="*/ 0 h 709"/>
              <a:gd name="T18" fmla="*/ 221 w 658"/>
              <a:gd name="T19" fmla="*/ 256 h 709"/>
              <a:gd name="T20" fmla="*/ 146 w 658"/>
              <a:gd name="T21" fmla="*/ 204 h 709"/>
              <a:gd name="T22" fmla="*/ 258 w 658"/>
              <a:gd name="T23" fmla="*/ 305 h 709"/>
              <a:gd name="T24" fmla="*/ 0 w 658"/>
              <a:gd name="T25" fmla="*/ 312 h 709"/>
              <a:gd name="T26" fmla="*/ 258 w 658"/>
              <a:gd name="T27" fmla="*/ 319 h 709"/>
              <a:gd name="T28" fmla="*/ 146 w 658"/>
              <a:gd name="T29" fmla="*/ 421 h 709"/>
              <a:gd name="T30" fmla="*/ 156 w 658"/>
              <a:gd name="T31" fmla="*/ 422 h 709"/>
              <a:gd name="T32" fmla="*/ 221 w 658"/>
              <a:gd name="T33" fmla="*/ 622 h 709"/>
              <a:gd name="T34" fmla="*/ 352 w 658"/>
              <a:gd name="T35" fmla="*/ 629 h 709"/>
              <a:gd name="T36" fmla="*/ 355 w 658"/>
              <a:gd name="T37" fmla="*/ 708 h 709"/>
              <a:gd name="T38" fmla="*/ 361 w 658"/>
              <a:gd name="T39" fmla="*/ 709 h 709"/>
              <a:gd name="T40" fmla="*/ 657 w 658"/>
              <a:gd name="T41" fmla="*/ 620 h 709"/>
              <a:gd name="T42" fmla="*/ 235 w 658"/>
              <a:gd name="T43" fmla="*/ 356 h 709"/>
              <a:gd name="T44" fmla="*/ 282 w 658"/>
              <a:gd name="T45" fmla="*/ 317 h 709"/>
              <a:gd name="T46" fmla="*/ 283 w 658"/>
              <a:gd name="T47" fmla="*/ 316 h 709"/>
              <a:gd name="T48" fmla="*/ 284 w 658"/>
              <a:gd name="T49" fmla="*/ 315 h 709"/>
              <a:gd name="T50" fmla="*/ 284 w 658"/>
              <a:gd name="T51" fmla="*/ 314 h 709"/>
              <a:gd name="T52" fmla="*/ 284 w 658"/>
              <a:gd name="T53" fmla="*/ 311 h 709"/>
              <a:gd name="T54" fmla="*/ 284 w 658"/>
              <a:gd name="T55" fmla="*/ 309 h 709"/>
              <a:gd name="T56" fmla="*/ 283 w 658"/>
              <a:gd name="T57" fmla="*/ 308 h 709"/>
              <a:gd name="T58" fmla="*/ 282 w 658"/>
              <a:gd name="T59" fmla="*/ 307 h 709"/>
              <a:gd name="T60" fmla="*/ 235 w 658"/>
              <a:gd name="T61" fmla="*/ 268 h 709"/>
              <a:gd name="T62" fmla="*/ 590 w 658"/>
              <a:gd name="T63" fmla="*/ 14 h 709"/>
              <a:gd name="T64" fmla="*/ 352 w 658"/>
              <a:gd name="T65" fmla="*/ 88 h 709"/>
              <a:gd name="T66" fmla="*/ 235 w 658"/>
              <a:gd name="T67" fmla="*/ 615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58" h="709">
                <a:moveTo>
                  <a:pt x="397" y="396"/>
                </a:moveTo>
                <a:cubicBezTo>
                  <a:pt x="397" y="420"/>
                  <a:pt x="412" y="439"/>
                  <a:pt x="430" y="439"/>
                </a:cubicBezTo>
                <a:cubicBezTo>
                  <a:pt x="449" y="439"/>
                  <a:pt x="463" y="420"/>
                  <a:pt x="463" y="396"/>
                </a:cubicBezTo>
                <a:cubicBezTo>
                  <a:pt x="463" y="371"/>
                  <a:pt x="449" y="352"/>
                  <a:pt x="430" y="352"/>
                </a:cubicBezTo>
                <a:cubicBezTo>
                  <a:pt x="412" y="352"/>
                  <a:pt x="397" y="371"/>
                  <a:pt x="397" y="396"/>
                </a:cubicBezTo>
                <a:close/>
                <a:moveTo>
                  <a:pt x="449" y="396"/>
                </a:moveTo>
                <a:cubicBezTo>
                  <a:pt x="449" y="412"/>
                  <a:pt x="440" y="425"/>
                  <a:pt x="430" y="425"/>
                </a:cubicBezTo>
                <a:cubicBezTo>
                  <a:pt x="420" y="425"/>
                  <a:pt x="411" y="412"/>
                  <a:pt x="411" y="396"/>
                </a:cubicBezTo>
                <a:cubicBezTo>
                  <a:pt x="411" y="380"/>
                  <a:pt x="420" y="366"/>
                  <a:pt x="430" y="366"/>
                </a:cubicBezTo>
                <a:cubicBezTo>
                  <a:pt x="440" y="366"/>
                  <a:pt x="449" y="380"/>
                  <a:pt x="449" y="396"/>
                </a:cubicBezTo>
                <a:close/>
                <a:moveTo>
                  <a:pt x="657" y="620"/>
                </a:moveTo>
                <a:cubicBezTo>
                  <a:pt x="656" y="616"/>
                  <a:pt x="652" y="614"/>
                  <a:pt x="648" y="615"/>
                </a:cubicBezTo>
                <a:cubicBezTo>
                  <a:pt x="366" y="693"/>
                  <a:pt x="366" y="693"/>
                  <a:pt x="366" y="693"/>
                </a:cubicBezTo>
                <a:cubicBezTo>
                  <a:pt x="366" y="93"/>
                  <a:pt x="366" y="93"/>
                  <a:pt x="366" y="93"/>
                </a:cubicBezTo>
                <a:cubicBezTo>
                  <a:pt x="641" y="14"/>
                  <a:pt x="641" y="14"/>
                  <a:pt x="641" y="14"/>
                </a:cubicBezTo>
                <a:cubicBezTo>
                  <a:pt x="645" y="13"/>
                  <a:pt x="647" y="10"/>
                  <a:pt x="647" y="7"/>
                </a:cubicBezTo>
                <a:cubicBezTo>
                  <a:pt x="646" y="3"/>
                  <a:pt x="643" y="0"/>
                  <a:pt x="640" y="0"/>
                </a:cubicBezTo>
                <a:cubicBezTo>
                  <a:pt x="228" y="0"/>
                  <a:pt x="228" y="0"/>
                  <a:pt x="228" y="0"/>
                </a:cubicBezTo>
                <a:cubicBezTo>
                  <a:pt x="224" y="0"/>
                  <a:pt x="221" y="4"/>
                  <a:pt x="221" y="7"/>
                </a:cubicBezTo>
                <a:cubicBezTo>
                  <a:pt x="221" y="256"/>
                  <a:pt x="221" y="256"/>
                  <a:pt x="221" y="256"/>
                </a:cubicBezTo>
                <a:cubicBezTo>
                  <a:pt x="156" y="203"/>
                  <a:pt x="156" y="203"/>
                  <a:pt x="156" y="203"/>
                </a:cubicBezTo>
                <a:cubicBezTo>
                  <a:pt x="153" y="200"/>
                  <a:pt x="149" y="201"/>
                  <a:pt x="146" y="204"/>
                </a:cubicBezTo>
                <a:cubicBezTo>
                  <a:pt x="144" y="207"/>
                  <a:pt x="144" y="211"/>
                  <a:pt x="147" y="213"/>
                </a:cubicBezTo>
                <a:cubicBezTo>
                  <a:pt x="258" y="305"/>
                  <a:pt x="258" y="305"/>
                  <a:pt x="258" y="305"/>
                </a:cubicBezTo>
                <a:cubicBezTo>
                  <a:pt x="7" y="305"/>
                  <a:pt x="7" y="305"/>
                  <a:pt x="7" y="305"/>
                </a:cubicBezTo>
                <a:cubicBezTo>
                  <a:pt x="3" y="305"/>
                  <a:pt x="0" y="308"/>
                  <a:pt x="0" y="312"/>
                </a:cubicBezTo>
                <a:cubicBezTo>
                  <a:pt x="0" y="316"/>
                  <a:pt x="3" y="319"/>
                  <a:pt x="7" y="319"/>
                </a:cubicBezTo>
                <a:cubicBezTo>
                  <a:pt x="258" y="319"/>
                  <a:pt x="258" y="319"/>
                  <a:pt x="258" y="319"/>
                </a:cubicBezTo>
                <a:cubicBezTo>
                  <a:pt x="147" y="411"/>
                  <a:pt x="147" y="411"/>
                  <a:pt x="147" y="411"/>
                </a:cubicBezTo>
                <a:cubicBezTo>
                  <a:pt x="144" y="413"/>
                  <a:pt x="144" y="418"/>
                  <a:pt x="146" y="421"/>
                </a:cubicBezTo>
                <a:cubicBezTo>
                  <a:pt x="148" y="422"/>
                  <a:pt x="150" y="423"/>
                  <a:pt x="152" y="423"/>
                </a:cubicBezTo>
                <a:cubicBezTo>
                  <a:pt x="153" y="423"/>
                  <a:pt x="155" y="423"/>
                  <a:pt x="156" y="422"/>
                </a:cubicBezTo>
                <a:cubicBezTo>
                  <a:pt x="221" y="368"/>
                  <a:pt x="221" y="368"/>
                  <a:pt x="221" y="368"/>
                </a:cubicBezTo>
                <a:cubicBezTo>
                  <a:pt x="221" y="622"/>
                  <a:pt x="221" y="622"/>
                  <a:pt x="221" y="622"/>
                </a:cubicBezTo>
                <a:cubicBezTo>
                  <a:pt x="221" y="626"/>
                  <a:pt x="224" y="629"/>
                  <a:pt x="228" y="629"/>
                </a:cubicBezTo>
                <a:cubicBezTo>
                  <a:pt x="352" y="629"/>
                  <a:pt x="352" y="629"/>
                  <a:pt x="352" y="629"/>
                </a:cubicBezTo>
                <a:cubicBezTo>
                  <a:pt x="352" y="702"/>
                  <a:pt x="352" y="702"/>
                  <a:pt x="352" y="702"/>
                </a:cubicBezTo>
                <a:cubicBezTo>
                  <a:pt x="352" y="704"/>
                  <a:pt x="353" y="706"/>
                  <a:pt x="355" y="708"/>
                </a:cubicBezTo>
                <a:cubicBezTo>
                  <a:pt x="356" y="709"/>
                  <a:pt x="358" y="709"/>
                  <a:pt x="359" y="709"/>
                </a:cubicBezTo>
                <a:cubicBezTo>
                  <a:pt x="360" y="709"/>
                  <a:pt x="360" y="709"/>
                  <a:pt x="361" y="709"/>
                </a:cubicBezTo>
                <a:cubicBezTo>
                  <a:pt x="652" y="629"/>
                  <a:pt x="652" y="629"/>
                  <a:pt x="652" y="629"/>
                </a:cubicBezTo>
                <a:cubicBezTo>
                  <a:pt x="656" y="628"/>
                  <a:pt x="658" y="624"/>
                  <a:pt x="657" y="620"/>
                </a:cubicBezTo>
                <a:close/>
                <a:moveTo>
                  <a:pt x="235" y="615"/>
                </a:moveTo>
                <a:cubicBezTo>
                  <a:pt x="235" y="356"/>
                  <a:pt x="235" y="356"/>
                  <a:pt x="235" y="356"/>
                </a:cubicBezTo>
                <a:cubicBezTo>
                  <a:pt x="282" y="318"/>
                  <a:pt x="282" y="318"/>
                  <a:pt x="282" y="318"/>
                </a:cubicBezTo>
                <a:cubicBezTo>
                  <a:pt x="282" y="317"/>
                  <a:pt x="282" y="317"/>
                  <a:pt x="282" y="317"/>
                </a:cubicBezTo>
                <a:cubicBezTo>
                  <a:pt x="282" y="317"/>
                  <a:pt x="283" y="317"/>
                  <a:pt x="283" y="317"/>
                </a:cubicBezTo>
                <a:cubicBezTo>
                  <a:pt x="283" y="317"/>
                  <a:pt x="283" y="316"/>
                  <a:pt x="283" y="316"/>
                </a:cubicBezTo>
                <a:cubicBezTo>
                  <a:pt x="283" y="316"/>
                  <a:pt x="284" y="316"/>
                  <a:pt x="284" y="315"/>
                </a:cubicBezTo>
                <a:cubicBezTo>
                  <a:pt x="284" y="315"/>
                  <a:pt x="284" y="315"/>
                  <a:pt x="284" y="315"/>
                </a:cubicBezTo>
                <a:cubicBezTo>
                  <a:pt x="284" y="315"/>
                  <a:pt x="284" y="314"/>
                  <a:pt x="284" y="314"/>
                </a:cubicBezTo>
                <a:cubicBezTo>
                  <a:pt x="284" y="314"/>
                  <a:pt x="284" y="314"/>
                  <a:pt x="284" y="314"/>
                </a:cubicBezTo>
                <a:cubicBezTo>
                  <a:pt x="285" y="313"/>
                  <a:pt x="285" y="313"/>
                  <a:pt x="285" y="312"/>
                </a:cubicBezTo>
                <a:cubicBezTo>
                  <a:pt x="285" y="312"/>
                  <a:pt x="285" y="311"/>
                  <a:pt x="284" y="311"/>
                </a:cubicBezTo>
                <a:cubicBezTo>
                  <a:pt x="284" y="311"/>
                  <a:pt x="284" y="310"/>
                  <a:pt x="284" y="310"/>
                </a:cubicBezTo>
                <a:cubicBezTo>
                  <a:pt x="284" y="310"/>
                  <a:pt x="284" y="310"/>
                  <a:pt x="284" y="309"/>
                </a:cubicBezTo>
                <a:cubicBezTo>
                  <a:pt x="284" y="309"/>
                  <a:pt x="284" y="309"/>
                  <a:pt x="284" y="309"/>
                </a:cubicBezTo>
                <a:cubicBezTo>
                  <a:pt x="284" y="309"/>
                  <a:pt x="283" y="308"/>
                  <a:pt x="283" y="308"/>
                </a:cubicBezTo>
                <a:cubicBezTo>
                  <a:pt x="283" y="308"/>
                  <a:pt x="283" y="308"/>
                  <a:pt x="283" y="308"/>
                </a:cubicBezTo>
                <a:cubicBezTo>
                  <a:pt x="283" y="307"/>
                  <a:pt x="282" y="307"/>
                  <a:pt x="282" y="307"/>
                </a:cubicBezTo>
                <a:cubicBezTo>
                  <a:pt x="282" y="307"/>
                  <a:pt x="282" y="307"/>
                  <a:pt x="282" y="307"/>
                </a:cubicBezTo>
                <a:cubicBezTo>
                  <a:pt x="235" y="268"/>
                  <a:pt x="235" y="268"/>
                  <a:pt x="235" y="268"/>
                </a:cubicBezTo>
                <a:cubicBezTo>
                  <a:pt x="235" y="14"/>
                  <a:pt x="235" y="14"/>
                  <a:pt x="235" y="14"/>
                </a:cubicBezTo>
                <a:cubicBezTo>
                  <a:pt x="590" y="14"/>
                  <a:pt x="590" y="14"/>
                  <a:pt x="590" y="14"/>
                </a:cubicBezTo>
                <a:cubicBezTo>
                  <a:pt x="357" y="81"/>
                  <a:pt x="357" y="81"/>
                  <a:pt x="357" y="81"/>
                </a:cubicBezTo>
                <a:cubicBezTo>
                  <a:pt x="354" y="82"/>
                  <a:pt x="352" y="85"/>
                  <a:pt x="352" y="88"/>
                </a:cubicBezTo>
                <a:cubicBezTo>
                  <a:pt x="352" y="615"/>
                  <a:pt x="352" y="615"/>
                  <a:pt x="352" y="615"/>
                </a:cubicBezTo>
                <a:lnTo>
                  <a:pt x="235" y="61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8" name="Freeform 101"/>
          <p:cNvSpPr>
            <a:spLocks noEditPoints="1"/>
          </p:cNvSpPr>
          <p:nvPr/>
        </p:nvSpPr>
        <p:spPr bwMode="auto">
          <a:xfrm>
            <a:off x="6810527" y="3310720"/>
            <a:ext cx="396496" cy="594216"/>
          </a:xfrm>
          <a:custGeom>
            <a:avLst/>
            <a:gdLst>
              <a:gd name="T0" fmla="*/ 309 w 384"/>
              <a:gd name="T1" fmla="*/ 309 h 576"/>
              <a:gd name="T2" fmla="*/ 243 w 384"/>
              <a:gd name="T3" fmla="*/ 111 h 576"/>
              <a:gd name="T4" fmla="*/ 200 w 384"/>
              <a:gd name="T5" fmla="*/ 7 h 576"/>
              <a:gd name="T6" fmla="*/ 186 w 384"/>
              <a:gd name="T7" fmla="*/ 7 h 576"/>
              <a:gd name="T8" fmla="*/ 142 w 384"/>
              <a:gd name="T9" fmla="*/ 111 h 576"/>
              <a:gd name="T10" fmla="*/ 75 w 384"/>
              <a:gd name="T11" fmla="*/ 309 h 576"/>
              <a:gd name="T12" fmla="*/ 0 w 384"/>
              <a:gd name="T13" fmla="*/ 316 h 576"/>
              <a:gd name="T14" fmla="*/ 70 w 384"/>
              <a:gd name="T15" fmla="*/ 323 h 576"/>
              <a:gd name="T16" fmla="*/ 15 w 384"/>
              <a:gd name="T17" fmla="*/ 474 h 576"/>
              <a:gd name="T18" fmla="*/ 36 w 384"/>
              <a:gd name="T19" fmla="*/ 569 h 576"/>
              <a:gd name="T20" fmla="*/ 50 w 384"/>
              <a:gd name="T21" fmla="*/ 569 h 576"/>
              <a:gd name="T22" fmla="*/ 126 w 384"/>
              <a:gd name="T23" fmla="*/ 323 h 576"/>
              <a:gd name="T24" fmla="*/ 186 w 384"/>
              <a:gd name="T25" fmla="*/ 358 h 576"/>
              <a:gd name="T26" fmla="*/ 200 w 384"/>
              <a:gd name="T27" fmla="*/ 358 h 576"/>
              <a:gd name="T28" fmla="*/ 258 w 384"/>
              <a:gd name="T29" fmla="*/ 323 h 576"/>
              <a:gd name="T30" fmla="*/ 334 w 384"/>
              <a:gd name="T31" fmla="*/ 569 h 576"/>
              <a:gd name="T32" fmla="*/ 348 w 384"/>
              <a:gd name="T33" fmla="*/ 569 h 576"/>
              <a:gd name="T34" fmla="*/ 370 w 384"/>
              <a:gd name="T35" fmla="*/ 474 h 576"/>
              <a:gd name="T36" fmla="*/ 314 w 384"/>
              <a:gd name="T37" fmla="*/ 323 h 576"/>
              <a:gd name="T38" fmla="*/ 384 w 384"/>
              <a:gd name="T39" fmla="*/ 316 h 576"/>
              <a:gd name="T40" fmla="*/ 193 w 384"/>
              <a:gd name="T41" fmla="*/ 74 h 576"/>
              <a:gd name="T42" fmla="*/ 200 w 384"/>
              <a:gd name="T43" fmla="*/ 146 h 576"/>
              <a:gd name="T44" fmla="*/ 193 w 384"/>
              <a:gd name="T45" fmla="*/ 147 h 576"/>
              <a:gd name="T46" fmla="*/ 193 w 384"/>
              <a:gd name="T47" fmla="*/ 74 h 576"/>
              <a:gd name="T48" fmla="*/ 174 w 384"/>
              <a:gd name="T49" fmla="*/ 157 h 576"/>
              <a:gd name="T50" fmla="*/ 28 w 384"/>
              <a:gd name="T51" fmla="*/ 471 h 576"/>
              <a:gd name="T52" fmla="*/ 200 w 384"/>
              <a:gd name="T53" fmla="*/ 309 h 576"/>
              <a:gd name="T54" fmla="*/ 193 w 384"/>
              <a:gd name="T55" fmla="*/ 267 h 576"/>
              <a:gd name="T56" fmla="*/ 186 w 384"/>
              <a:gd name="T57" fmla="*/ 309 h 576"/>
              <a:gd name="T58" fmla="*/ 188 w 384"/>
              <a:gd name="T59" fmla="*/ 160 h 576"/>
              <a:gd name="T60" fmla="*/ 196 w 384"/>
              <a:gd name="T61" fmla="*/ 160 h 576"/>
              <a:gd name="T62" fmla="*/ 200 w 384"/>
              <a:gd name="T63" fmla="*/ 309 h 576"/>
              <a:gd name="T64" fmla="*/ 210 w 384"/>
              <a:gd name="T65" fmla="*/ 157 h 576"/>
              <a:gd name="T66" fmla="*/ 298 w 384"/>
              <a:gd name="T67" fmla="*/ 319 h 576"/>
              <a:gd name="T68" fmla="*/ 356 w 384"/>
              <a:gd name="T69" fmla="*/ 471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4" h="576">
                <a:moveTo>
                  <a:pt x="377" y="309"/>
                </a:moveTo>
                <a:cubicBezTo>
                  <a:pt x="309" y="309"/>
                  <a:pt x="309" y="309"/>
                  <a:pt x="309" y="309"/>
                </a:cubicBezTo>
                <a:cubicBezTo>
                  <a:pt x="240" y="127"/>
                  <a:pt x="240" y="127"/>
                  <a:pt x="240" y="127"/>
                </a:cubicBezTo>
                <a:cubicBezTo>
                  <a:pt x="242" y="122"/>
                  <a:pt x="243" y="116"/>
                  <a:pt x="243" y="111"/>
                </a:cubicBezTo>
                <a:cubicBezTo>
                  <a:pt x="243" y="85"/>
                  <a:pt x="224" y="64"/>
                  <a:pt x="200" y="61"/>
                </a:cubicBezTo>
                <a:cubicBezTo>
                  <a:pt x="200" y="7"/>
                  <a:pt x="200" y="7"/>
                  <a:pt x="200" y="7"/>
                </a:cubicBezTo>
                <a:cubicBezTo>
                  <a:pt x="200" y="3"/>
                  <a:pt x="196" y="0"/>
                  <a:pt x="193" y="0"/>
                </a:cubicBezTo>
                <a:cubicBezTo>
                  <a:pt x="189" y="0"/>
                  <a:pt x="186" y="3"/>
                  <a:pt x="186" y="7"/>
                </a:cubicBezTo>
                <a:cubicBezTo>
                  <a:pt x="186" y="61"/>
                  <a:pt x="186" y="61"/>
                  <a:pt x="186" y="61"/>
                </a:cubicBezTo>
                <a:cubicBezTo>
                  <a:pt x="161" y="64"/>
                  <a:pt x="142" y="85"/>
                  <a:pt x="142" y="111"/>
                </a:cubicBezTo>
                <a:cubicBezTo>
                  <a:pt x="142" y="116"/>
                  <a:pt x="143" y="121"/>
                  <a:pt x="145" y="126"/>
                </a:cubicBezTo>
                <a:cubicBezTo>
                  <a:pt x="75" y="309"/>
                  <a:pt x="75" y="309"/>
                  <a:pt x="75" y="309"/>
                </a:cubicBezTo>
                <a:cubicBezTo>
                  <a:pt x="7" y="309"/>
                  <a:pt x="7" y="309"/>
                  <a:pt x="7" y="309"/>
                </a:cubicBezTo>
                <a:cubicBezTo>
                  <a:pt x="3" y="309"/>
                  <a:pt x="0" y="312"/>
                  <a:pt x="0" y="316"/>
                </a:cubicBezTo>
                <a:cubicBezTo>
                  <a:pt x="0" y="320"/>
                  <a:pt x="3" y="323"/>
                  <a:pt x="7" y="323"/>
                </a:cubicBezTo>
                <a:cubicBezTo>
                  <a:pt x="70" y="323"/>
                  <a:pt x="70" y="323"/>
                  <a:pt x="70" y="323"/>
                </a:cubicBezTo>
                <a:cubicBezTo>
                  <a:pt x="14" y="469"/>
                  <a:pt x="14" y="469"/>
                  <a:pt x="14" y="469"/>
                </a:cubicBezTo>
                <a:cubicBezTo>
                  <a:pt x="14" y="471"/>
                  <a:pt x="14" y="473"/>
                  <a:pt x="15" y="474"/>
                </a:cubicBezTo>
                <a:cubicBezTo>
                  <a:pt x="36" y="523"/>
                  <a:pt x="36" y="523"/>
                  <a:pt x="36" y="523"/>
                </a:cubicBezTo>
                <a:cubicBezTo>
                  <a:pt x="36" y="569"/>
                  <a:pt x="36" y="569"/>
                  <a:pt x="36" y="569"/>
                </a:cubicBezTo>
                <a:cubicBezTo>
                  <a:pt x="36" y="573"/>
                  <a:pt x="39" y="576"/>
                  <a:pt x="43" y="576"/>
                </a:cubicBezTo>
                <a:cubicBezTo>
                  <a:pt x="47" y="576"/>
                  <a:pt x="50" y="573"/>
                  <a:pt x="50" y="569"/>
                </a:cubicBezTo>
                <a:cubicBezTo>
                  <a:pt x="50" y="523"/>
                  <a:pt x="50" y="523"/>
                  <a:pt x="50" y="523"/>
                </a:cubicBezTo>
                <a:cubicBezTo>
                  <a:pt x="126" y="323"/>
                  <a:pt x="126" y="323"/>
                  <a:pt x="126" y="323"/>
                </a:cubicBezTo>
                <a:cubicBezTo>
                  <a:pt x="186" y="323"/>
                  <a:pt x="186" y="323"/>
                  <a:pt x="186" y="323"/>
                </a:cubicBezTo>
                <a:cubicBezTo>
                  <a:pt x="186" y="358"/>
                  <a:pt x="186" y="358"/>
                  <a:pt x="186" y="358"/>
                </a:cubicBezTo>
                <a:cubicBezTo>
                  <a:pt x="186" y="362"/>
                  <a:pt x="189" y="365"/>
                  <a:pt x="193" y="365"/>
                </a:cubicBezTo>
                <a:cubicBezTo>
                  <a:pt x="196" y="365"/>
                  <a:pt x="200" y="362"/>
                  <a:pt x="200" y="358"/>
                </a:cubicBezTo>
                <a:cubicBezTo>
                  <a:pt x="200" y="323"/>
                  <a:pt x="200" y="323"/>
                  <a:pt x="200" y="323"/>
                </a:cubicBezTo>
                <a:cubicBezTo>
                  <a:pt x="258" y="323"/>
                  <a:pt x="258" y="323"/>
                  <a:pt x="258" y="323"/>
                </a:cubicBezTo>
                <a:cubicBezTo>
                  <a:pt x="334" y="523"/>
                  <a:pt x="334" y="523"/>
                  <a:pt x="334" y="523"/>
                </a:cubicBezTo>
                <a:cubicBezTo>
                  <a:pt x="334" y="569"/>
                  <a:pt x="334" y="569"/>
                  <a:pt x="334" y="569"/>
                </a:cubicBezTo>
                <a:cubicBezTo>
                  <a:pt x="334" y="573"/>
                  <a:pt x="337" y="576"/>
                  <a:pt x="341" y="576"/>
                </a:cubicBezTo>
                <a:cubicBezTo>
                  <a:pt x="345" y="576"/>
                  <a:pt x="348" y="573"/>
                  <a:pt x="348" y="569"/>
                </a:cubicBezTo>
                <a:cubicBezTo>
                  <a:pt x="348" y="523"/>
                  <a:pt x="348" y="523"/>
                  <a:pt x="348" y="523"/>
                </a:cubicBezTo>
                <a:cubicBezTo>
                  <a:pt x="370" y="474"/>
                  <a:pt x="370" y="474"/>
                  <a:pt x="370" y="474"/>
                </a:cubicBezTo>
                <a:cubicBezTo>
                  <a:pt x="371" y="473"/>
                  <a:pt x="371" y="471"/>
                  <a:pt x="370" y="469"/>
                </a:cubicBezTo>
                <a:cubicBezTo>
                  <a:pt x="314" y="323"/>
                  <a:pt x="314" y="323"/>
                  <a:pt x="314" y="323"/>
                </a:cubicBezTo>
                <a:cubicBezTo>
                  <a:pt x="377" y="323"/>
                  <a:pt x="377" y="323"/>
                  <a:pt x="377" y="323"/>
                </a:cubicBezTo>
                <a:cubicBezTo>
                  <a:pt x="381" y="323"/>
                  <a:pt x="384" y="320"/>
                  <a:pt x="384" y="316"/>
                </a:cubicBezTo>
                <a:cubicBezTo>
                  <a:pt x="384" y="312"/>
                  <a:pt x="381" y="309"/>
                  <a:pt x="377" y="309"/>
                </a:cubicBezTo>
                <a:close/>
                <a:moveTo>
                  <a:pt x="193" y="74"/>
                </a:moveTo>
                <a:cubicBezTo>
                  <a:pt x="212" y="74"/>
                  <a:pt x="229" y="91"/>
                  <a:pt x="229" y="111"/>
                </a:cubicBezTo>
                <a:cubicBezTo>
                  <a:pt x="229" y="128"/>
                  <a:pt x="216" y="143"/>
                  <a:pt x="200" y="146"/>
                </a:cubicBezTo>
                <a:cubicBezTo>
                  <a:pt x="200" y="146"/>
                  <a:pt x="200" y="146"/>
                  <a:pt x="200" y="146"/>
                </a:cubicBezTo>
                <a:cubicBezTo>
                  <a:pt x="197" y="146"/>
                  <a:pt x="195" y="147"/>
                  <a:pt x="193" y="147"/>
                </a:cubicBezTo>
                <a:cubicBezTo>
                  <a:pt x="173" y="147"/>
                  <a:pt x="156" y="130"/>
                  <a:pt x="156" y="111"/>
                </a:cubicBezTo>
                <a:cubicBezTo>
                  <a:pt x="156" y="91"/>
                  <a:pt x="173" y="74"/>
                  <a:pt x="193" y="74"/>
                </a:cubicBezTo>
                <a:close/>
                <a:moveTo>
                  <a:pt x="154" y="142"/>
                </a:moveTo>
                <a:cubicBezTo>
                  <a:pt x="159" y="149"/>
                  <a:pt x="166" y="154"/>
                  <a:pt x="174" y="157"/>
                </a:cubicBezTo>
                <a:cubicBezTo>
                  <a:pt x="43" y="503"/>
                  <a:pt x="43" y="503"/>
                  <a:pt x="43" y="503"/>
                </a:cubicBezTo>
                <a:cubicBezTo>
                  <a:pt x="28" y="471"/>
                  <a:pt x="28" y="471"/>
                  <a:pt x="28" y="471"/>
                </a:cubicBezTo>
                <a:lnTo>
                  <a:pt x="154" y="142"/>
                </a:lnTo>
                <a:close/>
                <a:moveTo>
                  <a:pt x="200" y="309"/>
                </a:moveTo>
                <a:cubicBezTo>
                  <a:pt x="200" y="274"/>
                  <a:pt x="200" y="274"/>
                  <a:pt x="200" y="274"/>
                </a:cubicBezTo>
                <a:cubicBezTo>
                  <a:pt x="200" y="270"/>
                  <a:pt x="196" y="267"/>
                  <a:pt x="193" y="267"/>
                </a:cubicBezTo>
                <a:cubicBezTo>
                  <a:pt x="189" y="267"/>
                  <a:pt x="186" y="270"/>
                  <a:pt x="186" y="274"/>
                </a:cubicBezTo>
                <a:cubicBezTo>
                  <a:pt x="186" y="309"/>
                  <a:pt x="186" y="309"/>
                  <a:pt x="186" y="309"/>
                </a:cubicBezTo>
                <a:cubicBezTo>
                  <a:pt x="132" y="309"/>
                  <a:pt x="132" y="309"/>
                  <a:pt x="132" y="309"/>
                </a:cubicBezTo>
                <a:cubicBezTo>
                  <a:pt x="188" y="160"/>
                  <a:pt x="188" y="160"/>
                  <a:pt x="188" y="160"/>
                </a:cubicBezTo>
                <a:cubicBezTo>
                  <a:pt x="190" y="161"/>
                  <a:pt x="191" y="161"/>
                  <a:pt x="193" y="161"/>
                </a:cubicBezTo>
                <a:cubicBezTo>
                  <a:pt x="194" y="161"/>
                  <a:pt x="195" y="161"/>
                  <a:pt x="196" y="160"/>
                </a:cubicBezTo>
                <a:cubicBezTo>
                  <a:pt x="253" y="309"/>
                  <a:pt x="253" y="309"/>
                  <a:pt x="253" y="309"/>
                </a:cubicBezTo>
                <a:lnTo>
                  <a:pt x="200" y="309"/>
                </a:lnTo>
                <a:close/>
                <a:moveTo>
                  <a:pt x="342" y="503"/>
                </a:moveTo>
                <a:cubicBezTo>
                  <a:pt x="210" y="157"/>
                  <a:pt x="210" y="157"/>
                  <a:pt x="210" y="157"/>
                </a:cubicBezTo>
                <a:cubicBezTo>
                  <a:pt x="218" y="154"/>
                  <a:pt x="225" y="149"/>
                  <a:pt x="231" y="143"/>
                </a:cubicBezTo>
                <a:cubicBezTo>
                  <a:pt x="298" y="319"/>
                  <a:pt x="298" y="319"/>
                  <a:pt x="298" y="319"/>
                </a:cubicBezTo>
                <a:cubicBezTo>
                  <a:pt x="298" y="319"/>
                  <a:pt x="298" y="319"/>
                  <a:pt x="298" y="319"/>
                </a:cubicBezTo>
                <a:cubicBezTo>
                  <a:pt x="356" y="471"/>
                  <a:pt x="356" y="471"/>
                  <a:pt x="356" y="471"/>
                </a:cubicBezTo>
                <a:lnTo>
                  <a:pt x="342" y="50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1" name="Freeform 104"/>
          <p:cNvSpPr>
            <a:spLocks noEditPoints="1"/>
          </p:cNvSpPr>
          <p:nvPr/>
        </p:nvSpPr>
        <p:spPr bwMode="auto">
          <a:xfrm>
            <a:off x="1576462" y="4715429"/>
            <a:ext cx="640369" cy="812287"/>
          </a:xfrm>
          <a:custGeom>
            <a:avLst/>
            <a:gdLst>
              <a:gd name="T0" fmla="*/ 480 w 620"/>
              <a:gd name="T1" fmla="*/ 419 h 787"/>
              <a:gd name="T2" fmla="*/ 618 w 620"/>
              <a:gd name="T3" fmla="*/ 203 h 787"/>
              <a:gd name="T4" fmla="*/ 606 w 620"/>
              <a:gd name="T5" fmla="*/ 196 h 787"/>
              <a:gd name="T6" fmla="*/ 396 w 620"/>
              <a:gd name="T7" fmla="*/ 319 h 787"/>
              <a:gd name="T8" fmla="*/ 524 w 620"/>
              <a:gd name="T9" fmla="*/ 97 h 787"/>
              <a:gd name="T10" fmla="*/ 382 w 620"/>
              <a:gd name="T11" fmla="*/ 314 h 787"/>
              <a:gd name="T12" fmla="*/ 259 w 620"/>
              <a:gd name="T13" fmla="*/ 303 h 787"/>
              <a:gd name="T14" fmla="*/ 419 w 620"/>
              <a:gd name="T15" fmla="*/ 27 h 787"/>
              <a:gd name="T16" fmla="*/ 245 w 620"/>
              <a:gd name="T17" fmla="*/ 299 h 787"/>
              <a:gd name="T18" fmla="*/ 292 w 620"/>
              <a:gd name="T19" fmla="*/ 11 h 787"/>
              <a:gd name="T20" fmla="*/ 280 w 620"/>
              <a:gd name="T21" fmla="*/ 4 h 787"/>
              <a:gd name="T22" fmla="*/ 153 w 620"/>
              <a:gd name="T23" fmla="*/ 212 h 787"/>
              <a:gd name="T24" fmla="*/ 153 w 620"/>
              <a:gd name="T25" fmla="*/ 213 h 787"/>
              <a:gd name="T26" fmla="*/ 0 w 620"/>
              <a:gd name="T27" fmla="*/ 779 h 787"/>
              <a:gd name="T28" fmla="*/ 0 w 620"/>
              <a:gd name="T29" fmla="*/ 780 h 787"/>
              <a:gd name="T30" fmla="*/ 0 w 620"/>
              <a:gd name="T31" fmla="*/ 781 h 787"/>
              <a:gd name="T32" fmla="*/ 0 w 620"/>
              <a:gd name="T33" fmla="*/ 782 h 787"/>
              <a:gd name="T34" fmla="*/ 1 w 620"/>
              <a:gd name="T35" fmla="*/ 784 h 787"/>
              <a:gd name="T36" fmla="*/ 2 w 620"/>
              <a:gd name="T37" fmla="*/ 785 h 787"/>
              <a:gd name="T38" fmla="*/ 2 w 620"/>
              <a:gd name="T39" fmla="*/ 786 h 787"/>
              <a:gd name="T40" fmla="*/ 4 w 620"/>
              <a:gd name="T41" fmla="*/ 786 h 787"/>
              <a:gd name="T42" fmla="*/ 5 w 620"/>
              <a:gd name="T43" fmla="*/ 787 h 787"/>
              <a:gd name="T44" fmla="*/ 5 w 620"/>
              <a:gd name="T45" fmla="*/ 787 h 787"/>
              <a:gd name="T46" fmla="*/ 7 w 620"/>
              <a:gd name="T47" fmla="*/ 787 h 787"/>
              <a:gd name="T48" fmla="*/ 521 w 620"/>
              <a:gd name="T49" fmla="*/ 787 h 787"/>
              <a:gd name="T50" fmla="*/ 521 w 620"/>
              <a:gd name="T51" fmla="*/ 773 h 787"/>
              <a:gd name="T52" fmla="*/ 479 w 620"/>
              <a:gd name="T53" fmla="*/ 420 h 787"/>
              <a:gd name="T54" fmla="*/ 317 w 620"/>
              <a:gd name="T55" fmla="*/ 322 h 787"/>
              <a:gd name="T56" fmla="*/ 129 w 620"/>
              <a:gd name="T57" fmla="*/ 719 h 787"/>
              <a:gd name="T58" fmla="*/ 46 w 620"/>
              <a:gd name="T59" fmla="*/ 661 h 787"/>
              <a:gd name="T60" fmla="*/ 317 w 620"/>
              <a:gd name="T61" fmla="*/ 322 h 787"/>
              <a:gd name="T62" fmla="*/ 43 w 620"/>
              <a:gd name="T63" fmla="*/ 675 h 787"/>
              <a:gd name="T64" fmla="*/ 117 w 620"/>
              <a:gd name="T65" fmla="*/ 730 h 787"/>
              <a:gd name="T66" fmla="*/ 16 w 620"/>
              <a:gd name="T67" fmla="*/ 773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0" h="787">
                <a:moveTo>
                  <a:pt x="479" y="420"/>
                </a:moveTo>
                <a:cubicBezTo>
                  <a:pt x="479" y="419"/>
                  <a:pt x="480" y="419"/>
                  <a:pt x="480" y="419"/>
                </a:cubicBezTo>
                <a:cubicBezTo>
                  <a:pt x="480" y="419"/>
                  <a:pt x="480" y="419"/>
                  <a:pt x="480" y="419"/>
                </a:cubicBezTo>
                <a:cubicBezTo>
                  <a:pt x="618" y="203"/>
                  <a:pt x="618" y="203"/>
                  <a:pt x="618" y="203"/>
                </a:cubicBezTo>
                <a:cubicBezTo>
                  <a:pt x="620" y="200"/>
                  <a:pt x="619" y="196"/>
                  <a:pt x="616" y="193"/>
                </a:cubicBezTo>
                <a:cubicBezTo>
                  <a:pt x="613" y="191"/>
                  <a:pt x="608" y="192"/>
                  <a:pt x="606" y="196"/>
                </a:cubicBezTo>
                <a:cubicBezTo>
                  <a:pt x="475" y="401"/>
                  <a:pt x="475" y="401"/>
                  <a:pt x="475" y="401"/>
                </a:cubicBezTo>
                <a:cubicBezTo>
                  <a:pt x="450" y="353"/>
                  <a:pt x="423" y="330"/>
                  <a:pt x="396" y="319"/>
                </a:cubicBezTo>
                <a:cubicBezTo>
                  <a:pt x="527" y="107"/>
                  <a:pt x="527" y="107"/>
                  <a:pt x="527" y="107"/>
                </a:cubicBezTo>
                <a:cubicBezTo>
                  <a:pt x="529" y="103"/>
                  <a:pt x="528" y="99"/>
                  <a:pt x="524" y="97"/>
                </a:cubicBezTo>
                <a:cubicBezTo>
                  <a:pt x="521" y="95"/>
                  <a:pt x="517" y="96"/>
                  <a:pt x="515" y="99"/>
                </a:cubicBezTo>
                <a:cubicBezTo>
                  <a:pt x="382" y="314"/>
                  <a:pt x="382" y="314"/>
                  <a:pt x="382" y="314"/>
                </a:cubicBezTo>
                <a:cubicBezTo>
                  <a:pt x="360" y="308"/>
                  <a:pt x="338" y="308"/>
                  <a:pt x="317" y="308"/>
                </a:cubicBezTo>
                <a:cubicBezTo>
                  <a:pt x="297" y="308"/>
                  <a:pt x="278" y="308"/>
                  <a:pt x="259" y="303"/>
                </a:cubicBezTo>
                <a:cubicBezTo>
                  <a:pt x="421" y="36"/>
                  <a:pt x="421" y="36"/>
                  <a:pt x="421" y="36"/>
                </a:cubicBezTo>
                <a:cubicBezTo>
                  <a:pt x="423" y="33"/>
                  <a:pt x="422" y="29"/>
                  <a:pt x="419" y="27"/>
                </a:cubicBezTo>
                <a:cubicBezTo>
                  <a:pt x="415" y="25"/>
                  <a:pt x="411" y="26"/>
                  <a:pt x="409" y="29"/>
                </a:cubicBezTo>
                <a:cubicBezTo>
                  <a:pt x="245" y="299"/>
                  <a:pt x="245" y="299"/>
                  <a:pt x="245" y="299"/>
                </a:cubicBezTo>
                <a:cubicBezTo>
                  <a:pt x="218" y="288"/>
                  <a:pt x="192" y="265"/>
                  <a:pt x="167" y="216"/>
                </a:cubicBezTo>
                <a:cubicBezTo>
                  <a:pt x="292" y="11"/>
                  <a:pt x="292" y="11"/>
                  <a:pt x="292" y="11"/>
                </a:cubicBezTo>
                <a:cubicBezTo>
                  <a:pt x="294" y="8"/>
                  <a:pt x="293" y="4"/>
                  <a:pt x="289" y="2"/>
                </a:cubicBezTo>
                <a:cubicBezTo>
                  <a:pt x="286" y="0"/>
                  <a:pt x="282" y="1"/>
                  <a:pt x="280" y="4"/>
                </a:cubicBezTo>
                <a:cubicBezTo>
                  <a:pt x="153" y="212"/>
                  <a:pt x="153" y="212"/>
                  <a:pt x="153" y="212"/>
                </a:cubicBezTo>
                <a:cubicBezTo>
                  <a:pt x="153" y="212"/>
                  <a:pt x="153" y="212"/>
                  <a:pt x="153" y="212"/>
                </a:cubicBezTo>
                <a:cubicBezTo>
                  <a:pt x="153" y="212"/>
                  <a:pt x="153" y="213"/>
                  <a:pt x="153" y="213"/>
                </a:cubicBezTo>
                <a:cubicBezTo>
                  <a:pt x="153" y="213"/>
                  <a:pt x="153" y="213"/>
                  <a:pt x="153" y="213"/>
                </a:cubicBezTo>
                <a:cubicBezTo>
                  <a:pt x="0" y="779"/>
                  <a:pt x="0" y="779"/>
                  <a:pt x="0" y="779"/>
                </a:cubicBezTo>
                <a:cubicBezTo>
                  <a:pt x="0" y="779"/>
                  <a:pt x="0" y="779"/>
                  <a:pt x="0" y="779"/>
                </a:cubicBezTo>
                <a:cubicBezTo>
                  <a:pt x="0" y="779"/>
                  <a:pt x="0" y="779"/>
                  <a:pt x="0" y="779"/>
                </a:cubicBezTo>
                <a:cubicBezTo>
                  <a:pt x="0" y="780"/>
                  <a:pt x="0" y="780"/>
                  <a:pt x="0" y="780"/>
                </a:cubicBezTo>
                <a:cubicBezTo>
                  <a:pt x="0" y="780"/>
                  <a:pt x="0" y="780"/>
                  <a:pt x="0" y="780"/>
                </a:cubicBezTo>
                <a:cubicBezTo>
                  <a:pt x="0" y="781"/>
                  <a:pt x="0" y="781"/>
                  <a:pt x="0" y="781"/>
                </a:cubicBezTo>
                <a:cubicBezTo>
                  <a:pt x="0" y="781"/>
                  <a:pt x="0" y="781"/>
                  <a:pt x="0" y="782"/>
                </a:cubicBezTo>
                <a:cubicBezTo>
                  <a:pt x="0" y="782"/>
                  <a:pt x="0" y="782"/>
                  <a:pt x="0" y="782"/>
                </a:cubicBezTo>
                <a:cubicBezTo>
                  <a:pt x="0" y="782"/>
                  <a:pt x="1" y="783"/>
                  <a:pt x="1" y="783"/>
                </a:cubicBezTo>
                <a:cubicBezTo>
                  <a:pt x="1" y="783"/>
                  <a:pt x="1" y="783"/>
                  <a:pt x="1" y="784"/>
                </a:cubicBezTo>
                <a:cubicBezTo>
                  <a:pt x="1" y="784"/>
                  <a:pt x="1" y="784"/>
                  <a:pt x="1" y="784"/>
                </a:cubicBezTo>
                <a:cubicBezTo>
                  <a:pt x="1" y="784"/>
                  <a:pt x="1" y="784"/>
                  <a:pt x="2" y="785"/>
                </a:cubicBezTo>
                <a:cubicBezTo>
                  <a:pt x="2" y="785"/>
                  <a:pt x="2" y="785"/>
                  <a:pt x="2" y="785"/>
                </a:cubicBezTo>
                <a:cubicBezTo>
                  <a:pt x="2" y="785"/>
                  <a:pt x="2" y="785"/>
                  <a:pt x="2" y="786"/>
                </a:cubicBezTo>
                <a:cubicBezTo>
                  <a:pt x="3" y="786"/>
                  <a:pt x="3" y="786"/>
                  <a:pt x="3" y="786"/>
                </a:cubicBezTo>
                <a:cubicBezTo>
                  <a:pt x="3" y="786"/>
                  <a:pt x="3" y="786"/>
                  <a:pt x="4" y="786"/>
                </a:cubicBezTo>
                <a:cubicBezTo>
                  <a:pt x="4" y="787"/>
                  <a:pt x="4" y="787"/>
                  <a:pt x="4" y="787"/>
                </a:cubicBezTo>
                <a:cubicBezTo>
                  <a:pt x="4" y="787"/>
                  <a:pt x="5" y="787"/>
                  <a:pt x="5" y="787"/>
                </a:cubicBezTo>
                <a:cubicBezTo>
                  <a:pt x="5" y="787"/>
                  <a:pt x="5" y="787"/>
                  <a:pt x="5" y="787"/>
                </a:cubicBezTo>
                <a:cubicBezTo>
                  <a:pt x="5" y="787"/>
                  <a:pt x="5" y="787"/>
                  <a:pt x="5" y="787"/>
                </a:cubicBezTo>
                <a:cubicBezTo>
                  <a:pt x="6" y="787"/>
                  <a:pt x="7" y="787"/>
                  <a:pt x="7" y="787"/>
                </a:cubicBezTo>
                <a:cubicBezTo>
                  <a:pt x="7" y="787"/>
                  <a:pt x="7" y="787"/>
                  <a:pt x="7" y="787"/>
                </a:cubicBezTo>
                <a:cubicBezTo>
                  <a:pt x="7" y="787"/>
                  <a:pt x="7" y="787"/>
                  <a:pt x="7" y="787"/>
                </a:cubicBezTo>
                <a:cubicBezTo>
                  <a:pt x="521" y="787"/>
                  <a:pt x="521" y="787"/>
                  <a:pt x="521" y="787"/>
                </a:cubicBezTo>
                <a:cubicBezTo>
                  <a:pt x="525" y="787"/>
                  <a:pt x="528" y="784"/>
                  <a:pt x="528" y="780"/>
                </a:cubicBezTo>
                <a:cubicBezTo>
                  <a:pt x="528" y="777"/>
                  <a:pt x="525" y="773"/>
                  <a:pt x="521" y="773"/>
                </a:cubicBezTo>
                <a:cubicBezTo>
                  <a:pt x="90" y="773"/>
                  <a:pt x="90" y="773"/>
                  <a:pt x="90" y="773"/>
                </a:cubicBezTo>
                <a:cubicBezTo>
                  <a:pt x="479" y="420"/>
                  <a:pt x="479" y="420"/>
                  <a:pt x="479" y="420"/>
                </a:cubicBezTo>
                <a:cubicBezTo>
                  <a:pt x="479" y="420"/>
                  <a:pt x="479" y="420"/>
                  <a:pt x="479" y="420"/>
                </a:cubicBezTo>
                <a:close/>
                <a:moveTo>
                  <a:pt x="317" y="322"/>
                </a:moveTo>
                <a:cubicBezTo>
                  <a:pt x="370" y="322"/>
                  <a:pt x="420" y="322"/>
                  <a:pt x="466" y="413"/>
                </a:cubicBezTo>
                <a:cubicBezTo>
                  <a:pt x="129" y="719"/>
                  <a:pt x="129" y="719"/>
                  <a:pt x="129" y="719"/>
                </a:cubicBezTo>
                <a:cubicBezTo>
                  <a:pt x="119" y="718"/>
                  <a:pt x="106" y="705"/>
                  <a:pt x="94" y="693"/>
                </a:cubicBezTo>
                <a:cubicBezTo>
                  <a:pt x="80" y="679"/>
                  <a:pt x="64" y="663"/>
                  <a:pt x="46" y="661"/>
                </a:cubicBezTo>
                <a:cubicBezTo>
                  <a:pt x="161" y="234"/>
                  <a:pt x="161" y="234"/>
                  <a:pt x="161" y="234"/>
                </a:cubicBezTo>
                <a:cubicBezTo>
                  <a:pt x="209" y="322"/>
                  <a:pt x="264" y="322"/>
                  <a:pt x="317" y="322"/>
                </a:cubicBezTo>
                <a:close/>
                <a:moveTo>
                  <a:pt x="16" y="773"/>
                </a:moveTo>
                <a:cubicBezTo>
                  <a:pt x="43" y="675"/>
                  <a:pt x="43" y="675"/>
                  <a:pt x="43" y="675"/>
                </a:cubicBezTo>
                <a:cubicBezTo>
                  <a:pt x="56" y="674"/>
                  <a:pt x="70" y="689"/>
                  <a:pt x="84" y="703"/>
                </a:cubicBezTo>
                <a:cubicBezTo>
                  <a:pt x="95" y="714"/>
                  <a:pt x="106" y="725"/>
                  <a:pt x="117" y="730"/>
                </a:cubicBezTo>
                <a:cubicBezTo>
                  <a:pt x="69" y="773"/>
                  <a:pt x="69" y="773"/>
                  <a:pt x="69" y="773"/>
                </a:cubicBezTo>
                <a:lnTo>
                  <a:pt x="16" y="77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6" name="Oval 73"/>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4" name="Freeform 107"/>
          <p:cNvSpPr>
            <a:spLocks noEditPoints="1"/>
          </p:cNvSpPr>
          <p:nvPr/>
        </p:nvSpPr>
        <p:spPr bwMode="auto">
          <a:xfrm>
            <a:off x="1525445" y="3295721"/>
            <a:ext cx="629322" cy="625369"/>
          </a:xfrm>
          <a:custGeom>
            <a:avLst/>
            <a:gdLst>
              <a:gd name="T0" fmla="*/ 591 w 610"/>
              <a:gd name="T1" fmla="*/ 523 h 606"/>
              <a:gd name="T2" fmla="*/ 463 w 610"/>
              <a:gd name="T3" fmla="*/ 395 h 606"/>
              <a:gd name="T4" fmla="*/ 432 w 610"/>
              <a:gd name="T5" fmla="*/ 74 h 606"/>
              <a:gd name="T6" fmla="*/ 253 w 610"/>
              <a:gd name="T7" fmla="*/ 0 h 606"/>
              <a:gd name="T8" fmla="*/ 74 w 610"/>
              <a:gd name="T9" fmla="*/ 74 h 606"/>
              <a:gd name="T10" fmla="*/ 0 w 610"/>
              <a:gd name="T11" fmla="*/ 253 h 606"/>
              <a:gd name="T12" fmla="*/ 74 w 610"/>
              <a:gd name="T13" fmla="*/ 433 h 606"/>
              <a:gd name="T14" fmla="*/ 253 w 610"/>
              <a:gd name="T15" fmla="*/ 507 h 606"/>
              <a:gd name="T16" fmla="*/ 395 w 610"/>
              <a:gd name="T17" fmla="*/ 464 h 606"/>
              <a:gd name="T18" fmla="*/ 522 w 610"/>
              <a:gd name="T19" fmla="*/ 591 h 606"/>
              <a:gd name="T20" fmla="*/ 557 w 610"/>
              <a:gd name="T21" fmla="*/ 606 h 606"/>
              <a:gd name="T22" fmla="*/ 591 w 610"/>
              <a:gd name="T23" fmla="*/ 591 h 606"/>
              <a:gd name="T24" fmla="*/ 591 w 610"/>
              <a:gd name="T25" fmla="*/ 523 h 606"/>
              <a:gd name="T26" fmla="*/ 84 w 610"/>
              <a:gd name="T27" fmla="*/ 423 h 606"/>
              <a:gd name="T28" fmla="*/ 14 w 610"/>
              <a:gd name="T29" fmla="*/ 253 h 606"/>
              <a:gd name="T30" fmla="*/ 84 w 610"/>
              <a:gd name="T31" fmla="*/ 84 h 606"/>
              <a:gd name="T32" fmla="*/ 253 w 610"/>
              <a:gd name="T33" fmla="*/ 14 h 606"/>
              <a:gd name="T34" fmla="*/ 422 w 610"/>
              <a:gd name="T35" fmla="*/ 84 h 606"/>
              <a:gd name="T36" fmla="*/ 449 w 610"/>
              <a:gd name="T37" fmla="*/ 391 h 606"/>
              <a:gd name="T38" fmla="*/ 448 w 610"/>
              <a:gd name="T39" fmla="*/ 392 h 606"/>
              <a:gd name="T40" fmla="*/ 422 w 610"/>
              <a:gd name="T41" fmla="*/ 423 h 606"/>
              <a:gd name="T42" fmla="*/ 392 w 610"/>
              <a:gd name="T43" fmla="*/ 448 h 606"/>
              <a:gd name="T44" fmla="*/ 391 w 610"/>
              <a:gd name="T45" fmla="*/ 449 h 606"/>
              <a:gd name="T46" fmla="*/ 253 w 610"/>
              <a:gd name="T47" fmla="*/ 493 h 606"/>
              <a:gd name="T48" fmla="*/ 84 w 610"/>
              <a:gd name="T49" fmla="*/ 423 h 606"/>
              <a:gd name="T50" fmla="*/ 581 w 610"/>
              <a:gd name="T51" fmla="*/ 581 h 606"/>
              <a:gd name="T52" fmla="*/ 532 w 610"/>
              <a:gd name="T53" fmla="*/ 581 h 606"/>
              <a:gd name="T54" fmla="*/ 406 w 610"/>
              <a:gd name="T55" fmla="*/ 455 h 606"/>
              <a:gd name="T56" fmla="*/ 432 w 610"/>
              <a:gd name="T57" fmla="*/ 433 h 606"/>
              <a:gd name="T58" fmla="*/ 455 w 610"/>
              <a:gd name="T59" fmla="*/ 406 h 606"/>
              <a:gd name="T60" fmla="*/ 581 w 610"/>
              <a:gd name="T61" fmla="*/ 533 h 606"/>
              <a:gd name="T62" fmla="*/ 581 w 610"/>
              <a:gd name="T63" fmla="*/ 581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0" h="606">
                <a:moveTo>
                  <a:pt x="591" y="523"/>
                </a:moveTo>
                <a:cubicBezTo>
                  <a:pt x="463" y="395"/>
                  <a:pt x="463" y="395"/>
                  <a:pt x="463" y="395"/>
                </a:cubicBezTo>
                <a:cubicBezTo>
                  <a:pt x="530" y="296"/>
                  <a:pt x="519" y="161"/>
                  <a:pt x="432" y="74"/>
                </a:cubicBezTo>
                <a:cubicBezTo>
                  <a:pt x="384" y="26"/>
                  <a:pt x="321" y="0"/>
                  <a:pt x="253" y="0"/>
                </a:cubicBezTo>
                <a:cubicBezTo>
                  <a:pt x="185" y="0"/>
                  <a:pt x="122" y="26"/>
                  <a:pt x="74" y="74"/>
                </a:cubicBezTo>
                <a:cubicBezTo>
                  <a:pt x="26" y="122"/>
                  <a:pt x="0" y="186"/>
                  <a:pt x="0" y="253"/>
                </a:cubicBezTo>
                <a:cubicBezTo>
                  <a:pt x="0" y="321"/>
                  <a:pt x="26" y="385"/>
                  <a:pt x="74" y="433"/>
                </a:cubicBezTo>
                <a:cubicBezTo>
                  <a:pt x="122" y="480"/>
                  <a:pt x="185" y="507"/>
                  <a:pt x="253" y="507"/>
                </a:cubicBezTo>
                <a:cubicBezTo>
                  <a:pt x="304" y="507"/>
                  <a:pt x="353" y="492"/>
                  <a:pt x="395" y="464"/>
                </a:cubicBezTo>
                <a:cubicBezTo>
                  <a:pt x="522" y="591"/>
                  <a:pt x="522" y="591"/>
                  <a:pt x="522" y="591"/>
                </a:cubicBezTo>
                <a:cubicBezTo>
                  <a:pt x="532" y="601"/>
                  <a:pt x="544" y="606"/>
                  <a:pt x="557" y="606"/>
                </a:cubicBezTo>
                <a:cubicBezTo>
                  <a:pt x="569" y="606"/>
                  <a:pt x="582" y="601"/>
                  <a:pt x="591" y="591"/>
                </a:cubicBezTo>
                <a:cubicBezTo>
                  <a:pt x="610" y="572"/>
                  <a:pt x="610" y="542"/>
                  <a:pt x="591" y="523"/>
                </a:cubicBezTo>
                <a:close/>
                <a:moveTo>
                  <a:pt x="84" y="423"/>
                </a:moveTo>
                <a:cubicBezTo>
                  <a:pt x="39" y="377"/>
                  <a:pt x="14" y="317"/>
                  <a:pt x="14" y="253"/>
                </a:cubicBezTo>
                <a:cubicBezTo>
                  <a:pt x="14" y="189"/>
                  <a:pt x="39" y="129"/>
                  <a:pt x="84" y="84"/>
                </a:cubicBezTo>
                <a:cubicBezTo>
                  <a:pt x="129" y="39"/>
                  <a:pt x="189" y="14"/>
                  <a:pt x="253" y="14"/>
                </a:cubicBezTo>
                <a:cubicBezTo>
                  <a:pt x="317" y="14"/>
                  <a:pt x="377" y="39"/>
                  <a:pt x="422" y="84"/>
                </a:cubicBezTo>
                <a:cubicBezTo>
                  <a:pt x="506" y="168"/>
                  <a:pt x="514" y="298"/>
                  <a:pt x="449" y="391"/>
                </a:cubicBezTo>
                <a:cubicBezTo>
                  <a:pt x="448" y="392"/>
                  <a:pt x="448" y="392"/>
                  <a:pt x="448" y="392"/>
                </a:cubicBezTo>
                <a:cubicBezTo>
                  <a:pt x="440" y="403"/>
                  <a:pt x="432" y="413"/>
                  <a:pt x="422" y="423"/>
                </a:cubicBezTo>
                <a:cubicBezTo>
                  <a:pt x="413" y="432"/>
                  <a:pt x="403" y="441"/>
                  <a:pt x="392" y="448"/>
                </a:cubicBezTo>
                <a:cubicBezTo>
                  <a:pt x="392" y="448"/>
                  <a:pt x="391" y="449"/>
                  <a:pt x="391" y="449"/>
                </a:cubicBezTo>
                <a:cubicBezTo>
                  <a:pt x="351" y="477"/>
                  <a:pt x="303" y="493"/>
                  <a:pt x="253" y="493"/>
                </a:cubicBezTo>
                <a:cubicBezTo>
                  <a:pt x="189" y="493"/>
                  <a:pt x="129" y="468"/>
                  <a:pt x="84" y="423"/>
                </a:cubicBezTo>
                <a:close/>
                <a:moveTo>
                  <a:pt x="581" y="581"/>
                </a:moveTo>
                <a:cubicBezTo>
                  <a:pt x="568" y="595"/>
                  <a:pt x="546" y="595"/>
                  <a:pt x="532" y="581"/>
                </a:cubicBezTo>
                <a:cubicBezTo>
                  <a:pt x="406" y="455"/>
                  <a:pt x="406" y="455"/>
                  <a:pt x="406" y="455"/>
                </a:cubicBezTo>
                <a:cubicBezTo>
                  <a:pt x="415" y="448"/>
                  <a:pt x="424" y="441"/>
                  <a:pt x="432" y="433"/>
                </a:cubicBezTo>
                <a:cubicBezTo>
                  <a:pt x="440" y="424"/>
                  <a:pt x="448" y="415"/>
                  <a:pt x="455" y="406"/>
                </a:cubicBezTo>
                <a:cubicBezTo>
                  <a:pt x="581" y="533"/>
                  <a:pt x="581" y="533"/>
                  <a:pt x="581" y="533"/>
                </a:cubicBezTo>
                <a:cubicBezTo>
                  <a:pt x="595" y="546"/>
                  <a:pt x="595" y="568"/>
                  <a:pt x="581" y="5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1" name="Oval 70"/>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6" name="Freeform 129"/>
          <p:cNvSpPr>
            <a:spLocks noEditPoints="1"/>
          </p:cNvSpPr>
          <p:nvPr/>
        </p:nvSpPr>
        <p:spPr bwMode="auto">
          <a:xfrm>
            <a:off x="6679130" y="1713324"/>
            <a:ext cx="680037" cy="669214"/>
          </a:xfrm>
          <a:custGeom>
            <a:avLst/>
            <a:gdLst>
              <a:gd name="T0" fmla="*/ 115 w 659"/>
              <a:gd name="T1" fmla="*/ 648 h 648"/>
              <a:gd name="T2" fmla="*/ 41 w 659"/>
              <a:gd name="T3" fmla="*/ 617 h 648"/>
              <a:gd name="T4" fmla="*/ 41 w 659"/>
              <a:gd name="T5" fmla="*/ 469 h 648"/>
              <a:gd name="T6" fmla="*/ 115 w 659"/>
              <a:gd name="T7" fmla="*/ 438 h 648"/>
              <a:gd name="T8" fmla="*/ 190 w 659"/>
              <a:gd name="T9" fmla="*/ 469 h 648"/>
              <a:gd name="T10" fmla="*/ 190 w 659"/>
              <a:gd name="T11" fmla="*/ 617 h 648"/>
              <a:gd name="T12" fmla="*/ 115 w 659"/>
              <a:gd name="T13" fmla="*/ 648 h 648"/>
              <a:gd name="T14" fmla="*/ 115 w 659"/>
              <a:gd name="T15" fmla="*/ 452 h 648"/>
              <a:gd name="T16" fmla="*/ 51 w 659"/>
              <a:gd name="T17" fmla="*/ 479 h 648"/>
              <a:gd name="T18" fmla="*/ 51 w 659"/>
              <a:gd name="T19" fmla="*/ 607 h 648"/>
              <a:gd name="T20" fmla="*/ 115 w 659"/>
              <a:gd name="T21" fmla="*/ 634 h 648"/>
              <a:gd name="T22" fmla="*/ 180 w 659"/>
              <a:gd name="T23" fmla="*/ 607 h 648"/>
              <a:gd name="T24" fmla="*/ 180 w 659"/>
              <a:gd name="T25" fmla="*/ 479 h 648"/>
              <a:gd name="T26" fmla="*/ 115 w 659"/>
              <a:gd name="T27" fmla="*/ 452 h 648"/>
              <a:gd name="T28" fmla="*/ 652 w 659"/>
              <a:gd name="T29" fmla="*/ 539 h 648"/>
              <a:gd name="T30" fmla="*/ 652 w 659"/>
              <a:gd name="T31" fmla="*/ 539 h 648"/>
              <a:gd name="T32" fmla="*/ 515 w 659"/>
              <a:gd name="T33" fmla="*/ 539 h 648"/>
              <a:gd name="T34" fmla="*/ 508 w 659"/>
              <a:gd name="T35" fmla="*/ 532 h 648"/>
              <a:gd name="T36" fmla="*/ 126 w 659"/>
              <a:gd name="T37" fmla="*/ 151 h 648"/>
              <a:gd name="T38" fmla="*/ 119 w 659"/>
              <a:gd name="T39" fmla="*/ 144 h 648"/>
              <a:gd name="T40" fmla="*/ 119 w 659"/>
              <a:gd name="T41" fmla="*/ 7 h 648"/>
              <a:gd name="T42" fmla="*/ 126 w 659"/>
              <a:gd name="T43" fmla="*/ 0 h 648"/>
              <a:gd name="T44" fmla="*/ 503 w 659"/>
              <a:gd name="T45" fmla="*/ 156 h 648"/>
              <a:gd name="T46" fmla="*/ 659 w 659"/>
              <a:gd name="T47" fmla="*/ 532 h 648"/>
              <a:gd name="T48" fmla="*/ 657 w 659"/>
              <a:gd name="T49" fmla="*/ 537 h 648"/>
              <a:gd name="T50" fmla="*/ 652 w 659"/>
              <a:gd name="T51" fmla="*/ 539 h 648"/>
              <a:gd name="T52" fmla="*/ 522 w 659"/>
              <a:gd name="T53" fmla="*/ 525 h 648"/>
              <a:gd name="T54" fmla="*/ 645 w 659"/>
              <a:gd name="T55" fmla="*/ 525 h 648"/>
              <a:gd name="T56" fmla="*/ 493 w 659"/>
              <a:gd name="T57" fmla="*/ 166 h 648"/>
              <a:gd name="T58" fmla="*/ 133 w 659"/>
              <a:gd name="T59" fmla="*/ 14 h 648"/>
              <a:gd name="T60" fmla="*/ 133 w 659"/>
              <a:gd name="T61" fmla="*/ 137 h 648"/>
              <a:gd name="T62" fmla="*/ 522 w 659"/>
              <a:gd name="T63" fmla="*/ 525 h 648"/>
              <a:gd name="T64" fmla="*/ 290 w 659"/>
              <a:gd name="T65" fmla="*/ 534 h 648"/>
              <a:gd name="T66" fmla="*/ 283 w 659"/>
              <a:gd name="T67" fmla="*/ 527 h 648"/>
              <a:gd name="T68" fmla="*/ 131 w 659"/>
              <a:gd name="T69" fmla="*/ 375 h 648"/>
              <a:gd name="T70" fmla="*/ 124 w 659"/>
              <a:gd name="T71" fmla="*/ 368 h 648"/>
              <a:gd name="T72" fmla="*/ 124 w 659"/>
              <a:gd name="T73" fmla="*/ 231 h 648"/>
              <a:gd name="T74" fmla="*/ 131 w 659"/>
              <a:gd name="T75" fmla="*/ 224 h 648"/>
              <a:gd name="T76" fmla="*/ 345 w 659"/>
              <a:gd name="T77" fmla="*/ 313 h 648"/>
              <a:gd name="T78" fmla="*/ 434 w 659"/>
              <a:gd name="T79" fmla="*/ 527 h 648"/>
              <a:gd name="T80" fmla="*/ 427 w 659"/>
              <a:gd name="T81" fmla="*/ 534 h 648"/>
              <a:gd name="T82" fmla="*/ 290 w 659"/>
              <a:gd name="T83" fmla="*/ 534 h 648"/>
              <a:gd name="T84" fmla="*/ 138 w 659"/>
              <a:gd name="T85" fmla="*/ 362 h 648"/>
              <a:gd name="T86" fmla="*/ 297 w 659"/>
              <a:gd name="T87" fmla="*/ 520 h 648"/>
              <a:gd name="T88" fmla="*/ 420 w 659"/>
              <a:gd name="T89" fmla="*/ 520 h 648"/>
              <a:gd name="T90" fmla="*/ 335 w 659"/>
              <a:gd name="T91" fmla="*/ 323 h 648"/>
              <a:gd name="T92" fmla="*/ 138 w 659"/>
              <a:gd name="T93" fmla="*/ 238 h 648"/>
              <a:gd name="T94" fmla="*/ 138 w 659"/>
              <a:gd name="T95" fmla="*/ 362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9" h="648">
                <a:moveTo>
                  <a:pt x="115" y="648"/>
                </a:moveTo>
                <a:cubicBezTo>
                  <a:pt x="87" y="648"/>
                  <a:pt x="61" y="637"/>
                  <a:pt x="41" y="617"/>
                </a:cubicBezTo>
                <a:cubicBezTo>
                  <a:pt x="0" y="576"/>
                  <a:pt x="0" y="510"/>
                  <a:pt x="41" y="469"/>
                </a:cubicBezTo>
                <a:cubicBezTo>
                  <a:pt x="61" y="449"/>
                  <a:pt x="87" y="438"/>
                  <a:pt x="115" y="438"/>
                </a:cubicBezTo>
                <a:cubicBezTo>
                  <a:pt x="144" y="438"/>
                  <a:pt x="170" y="449"/>
                  <a:pt x="190" y="469"/>
                </a:cubicBezTo>
                <a:cubicBezTo>
                  <a:pt x="231" y="510"/>
                  <a:pt x="231" y="576"/>
                  <a:pt x="190" y="617"/>
                </a:cubicBezTo>
                <a:cubicBezTo>
                  <a:pt x="170" y="637"/>
                  <a:pt x="144" y="648"/>
                  <a:pt x="115" y="648"/>
                </a:cubicBezTo>
                <a:close/>
                <a:moveTo>
                  <a:pt x="115" y="452"/>
                </a:moveTo>
                <a:cubicBezTo>
                  <a:pt x="91" y="452"/>
                  <a:pt x="68" y="461"/>
                  <a:pt x="51" y="479"/>
                </a:cubicBezTo>
                <a:cubicBezTo>
                  <a:pt x="16" y="514"/>
                  <a:pt x="16" y="572"/>
                  <a:pt x="51" y="607"/>
                </a:cubicBezTo>
                <a:cubicBezTo>
                  <a:pt x="68" y="625"/>
                  <a:pt x="91" y="634"/>
                  <a:pt x="115" y="634"/>
                </a:cubicBezTo>
                <a:cubicBezTo>
                  <a:pt x="140" y="634"/>
                  <a:pt x="163" y="625"/>
                  <a:pt x="180" y="607"/>
                </a:cubicBezTo>
                <a:cubicBezTo>
                  <a:pt x="215" y="572"/>
                  <a:pt x="215" y="514"/>
                  <a:pt x="180" y="479"/>
                </a:cubicBezTo>
                <a:cubicBezTo>
                  <a:pt x="163" y="461"/>
                  <a:pt x="140" y="452"/>
                  <a:pt x="115" y="452"/>
                </a:cubicBezTo>
                <a:close/>
                <a:moveTo>
                  <a:pt x="652" y="539"/>
                </a:moveTo>
                <a:cubicBezTo>
                  <a:pt x="652" y="539"/>
                  <a:pt x="652" y="539"/>
                  <a:pt x="652" y="539"/>
                </a:cubicBezTo>
                <a:cubicBezTo>
                  <a:pt x="515" y="539"/>
                  <a:pt x="515" y="539"/>
                  <a:pt x="515" y="539"/>
                </a:cubicBezTo>
                <a:cubicBezTo>
                  <a:pt x="511" y="539"/>
                  <a:pt x="508" y="536"/>
                  <a:pt x="508" y="532"/>
                </a:cubicBezTo>
                <a:cubicBezTo>
                  <a:pt x="508" y="322"/>
                  <a:pt x="337" y="151"/>
                  <a:pt x="126" y="151"/>
                </a:cubicBezTo>
                <a:cubicBezTo>
                  <a:pt x="122" y="151"/>
                  <a:pt x="119" y="148"/>
                  <a:pt x="119" y="144"/>
                </a:cubicBezTo>
                <a:cubicBezTo>
                  <a:pt x="119" y="7"/>
                  <a:pt x="119" y="7"/>
                  <a:pt x="119" y="7"/>
                </a:cubicBezTo>
                <a:cubicBezTo>
                  <a:pt x="119" y="3"/>
                  <a:pt x="122" y="0"/>
                  <a:pt x="126" y="0"/>
                </a:cubicBezTo>
                <a:cubicBezTo>
                  <a:pt x="268" y="0"/>
                  <a:pt x="402" y="55"/>
                  <a:pt x="503" y="156"/>
                </a:cubicBezTo>
                <a:cubicBezTo>
                  <a:pt x="603" y="256"/>
                  <a:pt x="659" y="390"/>
                  <a:pt x="659" y="532"/>
                </a:cubicBezTo>
                <a:cubicBezTo>
                  <a:pt x="659" y="534"/>
                  <a:pt x="658" y="536"/>
                  <a:pt x="657" y="537"/>
                </a:cubicBezTo>
                <a:cubicBezTo>
                  <a:pt x="656" y="538"/>
                  <a:pt x="654" y="539"/>
                  <a:pt x="652" y="539"/>
                </a:cubicBezTo>
                <a:close/>
                <a:moveTo>
                  <a:pt x="522" y="525"/>
                </a:moveTo>
                <a:cubicBezTo>
                  <a:pt x="645" y="525"/>
                  <a:pt x="645" y="525"/>
                  <a:pt x="645" y="525"/>
                </a:cubicBezTo>
                <a:cubicBezTo>
                  <a:pt x="643" y="389"/>
                  <a:pt x="589" y="262"/>
                  <a:pt x="493" y="166"/>
                </a:cubicBezTo>
                <a:cubicBezTo>
                  <a:pt x="396" y="69"/>
                  <a:pt x="269" y="15"/>
                  <a:pt x="133" y="14"/>
                </a:cubicBezTo>
                <a:cubicBezTo>
                  <a:pt x="133" y="137"/>
                  <a:pt x="133" y="137"/>
                  <a:pt x="133" y="137"/>
                </a:cubicBezTo>
                <a:cubicBezTo>
                  <a:pt x="346" y="140"/>
                  <a:pt x="518" y="313"/>
                  <a:pt x="522" y="525"/>
                </a:cubicBezTo>
                <a:close/>
                <a:moveTo>
                  <a:pt x="290" y="534"/>
                </a:moveTo>
                <a:cubicBezTo>
                  <a:pt x="286" y="534"/>
                  <a:pt x="283" y="531"/>
                  <a:pt x="283" y="527"/>
                </a:cubicBezTo>
                <a:cubicBezTo>
                  <a:pt x="283" y="443"/>
                  <a:pt x="215" y="376"/>
                  <a:pt x="131" y="375"/>
                </a:cubicBezTo>
                <a:cubicBezTo>
                  <a:pt x="128" y="375"/>
                  <a:pt x="124" y="372"/>
                  <a:pt x="124" y="368"/>
                </a:cubicBezTo>
                <a:cubicBezTo>
                  <a:pt x="124" y="231"/>
                  <a:pt x="124" y="231"/>
                  <a:pt x="124" y="231"/>
                </a:cubicBezTo>
                <a:cubicBezTo>
                  <a:pt x="124" y="227"/>
                  <a:pt x="128" y="224"/>
                  <a:pt x="131" y="224"/>
                </a:cubicBezTo>
                <a:cubicBezTo>
                  <a:pt x="212" y="224"/>
                  <a:pt x="288" y="256"/>
                  <a:pt x="345" y="313"/>
                </a:cubicBezTo>
                <a:cubicBezTo>
                  <a:pt x="403" y="370"/>
                  <a:pt x="434" y="446"/>
                  <a:pt x="434" y="527"/>
                </a:cubicBezTo>
                <a:cubicBezTo>
                  <a:pt x="434" y="531"/>
                  <a:pt x="431" y="534"/>
                  <a:pt x="427" y="534"/>
                </a:cubicBezTo>
                <a:lnTo>
                  <a:pt x="290" y="534"/>
                </a:lnTo>
                <a:close/>
                <a:moveTo>
                  <a:pt x="138" y="362"/>
                </a:moveTo>
                <a:cubicBezTo>
                  <a:pt x="224" y="365"/>
                  <a:pt x="293" y="434"/>
                  <a:pt x="297" y="520"/>
                </a:cubicBezTo>
                <a:cubicBezTo>
                  <a:pt x="420" y="520"/>
                  <a:pt x="420" y="520"/>
                  <a:pt x="420" y="520"/>
                </a:cubicBezTo>
                <a:cubicBezTo>
                  <a:pt x="418" y="446"/>
                  <a:pt x="388" y="376"/>
                  <a:pt x="335" y="323"/>
                </a:cubicBezTo>
                <a:cubicBezTo>
                  <a:pt x="283" y="270"/>
                  <a:pt x="213" y="240"/>
                  <a:pt x="138" y="238"/>
                </a:cubicBezTo>
                <a:lnTo>
                  <a:pt x="138" y="3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5" name="Oval 6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5" name="Freeform 138"/>
          <p:cNvSpPr>
            <a:spLocks noEditPoints="1"/>
          </p:cNvSpPr>
          <p:nvPr/>
        </p:nvSpPr>
        <p:spPr bwMode="auto">
          <a:xfrm>
            <a:off x="3314802" y="1813706"/>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6" name="Oval 6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6" name="Freeform 139"/>
          <p:cNvSpPr>
            <a:spLocks noEditPoints="1"/>
          </p:cNvSpPr>
          <p:nvPr/>
        </p:nvSpPr>
        <p:spPr bwMode="auto">
          <a:xfrm>
            <a:off x="1523140" y="1731785"/>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10"/>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2" name="Freeform 145"/>
          <p:cNvSpPr>
            <a:spLocks noEditPoints="1"/>
          </p:cNvSpPr>
          <p:nvPr/>
        </p:nvSpPr>
        <p:spPr bwMode="auto">
          <a:xfrm>
            <a:off x="6760965" y="4849272"/>
            <a:ext cx="494468" cy="662291"/>
          </a:xfrm>
          <a:custGeom>
            <a:avLst/>
            <a:gdLst>
              <a:gd name="T0" fmla="*/ 472 w 479"/>
              <a:gd name="T1" fmla="*/ 641 h 641"/>
              <a:gd name="T2" fmla="*/ 0 w 479"/>
              <a:gd name="T3" fmla="*/ 36 h 641"/>
              <a:gd name="T4" fmla="*/ 57 w 479"/>
              <a:gd name="T5" fmla="*/ 36 h 641"/>
              <a:gd name="T6" fmla="*/ 14 w 479"/>
              <a:gd name="T7" fmla="*/ 627 h 641"/>
              <a:gd name="T8" fmla="*/ 406 w 479"/>
              <a:gd name="T9" fmla="*/ 43 h 641"/>
              <a:gd name="T10" fmla="*/ 392 w 479"/>
              <a:gd name="T11" fmla="*/ 65 h 641"/>
              <a:gd name="T12" fmla="*/ 406 w 479"/>
              <a:gd name="T13" fmla="*/ 7 h 641"/>
              <a:gd name="T14" fmla="*/ 479 w 479"/>
              <a:gd name="T15" fmla="*/ 36 h 641"/>
              <a:gd name="T16" fmla="*/ 244 w 479"/>
              <a:gd name="T17" fmla="*/ 43 h 641"/>
              <a:gd name="T18" fmla="*/ 266 w 479"/>
              <a:gd name="T19" fmla="*/ 29 h 641"/>
              <a:gd name="T20" fmla="*/ 237 w 479"/>
              <a:gd name="T21" fmla="*/ 0 h 641"/>
              <a:gd name="T22" fmla="*/ 237 w 479"/>
              <a:gd name="T23" fmla="*/ 72 h 641"/>
              <a:gd name="T24" fmla="*/ 190 w 479"/>
              <a:gd name="T25" fmla="*/ 43 h 641"/>
              <a:gd name="T26" fmla="*/ 212 w 479"/>
              <a:gd name="T27" fmla="*/ 29 h 641"/>
              <a:gd name="T28" fmla="*/ 183 w 479"/>
              <a:gd name="T29" fmla="*/ 0 h 641"/>
              <a:gd name="T30" fmla="*/ 183 w 479"/>
              <a:gd name="T31" fmla="*/ 72 h 641"/>
              <a:gd name="T32" fmla="*/ 135 w 479"/>
              <a:gd name="T33" fmla="*/ 43 h 641"/>
              <a:gd name="T34" fmla="*/ 157 w 479"/>
              <a:gd name="T35" fmla="*/ 29 h 641"/>
              <a:gd name="T36" fmla="*/ 128 w 479"/>
              <a:gd name="T37" fmla="*/ 0 h 641"/>
              <a:gd name="T38" fmla="*/ 128 w 479"/>
              <a:gd name="T39" fmla="*/ 72 h 641"/>
              <a:gd name="T40" fmla="*/ 81 w 479"/>
              <a:gd name="T41" fmla="*/ 43 h 641"/>
              <a:gd name="T42" fmla="*/ 103 w 479"/>
              <a:gd name="T43" fmla="*/ 29 h 641"/>
              <a:gd name="T44" fmla="*/ 74 w 479"/>
              <a:gd name="T45" fmla="*/ 0 h 641"/>
              <a:gd name="T46" fmla="*/ 74 w 479"/>
              <a:gd name="T47" fmla="*/ 72 h 641"/>
              <a:gd name="T48" fmla="*/ 352 w 479"/>
              <a:gd name="T49" fmla="*/ 43 h 641"/>
              <a:gd name="T50" fmla="*/ 374 w 479"/>
              <a:gd name="T51" fmla="*/ 29 h 641"/>
              <a:gd name="T52" fmla="*/ 345 w 479"/>
              <a:gd name="T53" fmla="*/ 0 h 641"/>
              <a:gd name="T54" fmla="*/ 345 w 479"/>
              <a:gd name="T55" fmla="*/ 72 h 641"/>
              <a:gd name="T56" fmla="*/ 298 w 479"/>
              <a:gd name="T57" fmla="*/ 43 h 641"/>
              <a:gd name="T58" fmla="*/ 320 w 479"/>
              <a:gd name="T59" fmla="*/ 29 h 641"/>
              <a:gd name="T60" fmla="*/ 291 w 479"/>
              <a:gd name="T61" fmla="*/ 0 h 641"/>
              <a:gd name="T62" fmla="*/ 291 w 479"/>
              <a:gd name="T63" fmla="*/ 72 h 641"/>
              <a:gd name="T64" fmla="*/ 73 w 479"/>
              <a:gd name="T65" fmla="*/ 554 h 641"/>
              <a:gd name="T66" fmla="*/ 406 w 479"/>
              <a:gd name="T67" fmla="*/ 554 h 641"/>
              <a:gd name="T68" fmla="*/ 80 w 479"/>
              <a:gd name="T69" fmla="*/ 488 h 641"/>
              <a:gd name="T70" fmla="*/ 399 w 479"/>
              <a:gd name="T71" fmla="*/ 502 h 641"/>
              <a:gd name="T72" fmla="*/ 399 w 479"/>
              <a:gd name="T73" fmla="*/ 428 h 641"/>
              <a:gd name="T74" fmla="*/ 80 w 479"/>
              <a:gd name="T75" fmla="*/ 442 h 641"/>
              <a:gd name="T76" fmla="*/ 399 w 479"/>
              <a:gd name="T77" fmla="*/ 428 h 641"/>
              <a:gd name="T78" fmla="*/ 73 w 479"/>
              <a:gd name="T79" fmla="*/ 376 h 641"/>
              <a:gd name="T80" fmla="*/ 406 w 479"/>
              <a:gd name="T81" fmla="*/ 376 h 641"/>
              <a:gd name="T82" fmla="*/ 80 w 479"/>
              <a:gd name="T83" fmla="*/ 310 h 641"/>
              <a:gd name="T84" fmla="*/ 399 w 479"/>
              <a:gd name="T85" fmla="*/ 324 h 641"/>
              <a:gd name="T86" fmla="*/ 399 w 479"/>
              <a:gd name="T87" fmla="*/ 250 h 641"/>
              <a:gd name="T88" fmla="*/ 80 w 479"/>
              <a:gd name="T89" fmla="*/ 264 h 641"/>
              <a:gd name="T90" fmla="*/ 399 w 479"/>
              <a:gd name="T91" fmla="*/ 250 h 641"/>
              <a:gd name="T92" fmla="*/ 73 w 479"/>
              <a:gd name="T93" fmla="*/ 198 h 641"/>
              <a:gd name="T94" fmla="*/ 406 w 479"/>
              <a:gd name="T95" fmla="*/ 198 h 641"/>
              <a:gd name="T96" fmla="*/ 80 w 479"/>
              <a:gd name="T97" fmla="*/ 131 h 641"/>
              <a:gd name="T98" fmla="*/ 399 w 479"/>
              <a:gd name="T99" fmla="*/ 145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79" h="641">
                <a:moveTo>
                  <a:pt x="479" y="36"/>
                </a:moveTo>
                <a:cubicBezTo>
                  <a:pt x="479" y="634"/>
                  <a:pt x="479" y="634"/>
                  <a:pt x="479" y="634"/>
                </a:cubicBezTo>
                <a:cubicBezTo>
                  <a:pt x="479" y="638"/>
                  <a:pt x="476" y="641"/>
                  <a:pt x="472" y="641"/>
                </a:cubicBezTo>
                <a:cubicBezTo>
                  <a:pt x="7" y="641"/>
                  <a:pt x="7" y="641"/>
                  <a:pt x="7" y="641"/>
                </a:cubicBezTo>
                <a:cubicBezTo>
                  <a:pt x="3" y="641"/>
                  <a:pt x="0" y="638"/>
                  <a:pt x="0" y="634"/>
                </a:cubicBezTo>
                <a:cubicBezTo>
                  <a:pt x="0" y="36"/>
                  <a:pt x="0" y="36"/>
                  <a:pt x="0" y="36"/>
                </a:cubicBezTo>
                <a:cubicBezTo>
                  <a:pt x="0" y="32"/>
                  <a:pt x="3" y="29"/>
                  <a:pt x="7" y="29"/>
                </a:cubicBezTo>
                <a:cubicBezTo>
                  <a:pt x="50" y="29"/>
                  <a:pt x="50" y="29"/>
                  <a:pt x="50" y="29"/>
                </a:cubicBezTo>
                <a:cubicBezTo>
                  <a:pt x="54" y="29"/>
                  <a:pt x="57" y="32"/>
                  <a:pt x="57" y="36"/>
                </a:cubicBezTo>
                <a:cubicBezTo>
                  <a:pt x="57" y="40"/>
                  <a:pt x="54" y="43"/>
                  <a:pt x="50" y="43"/>
                </a:cubicBezTo>
                <a:cubicBezTo>
                  <a:pt x="14" y="43"/>
                  <a:pt x="14" y="43"/>
                  <a:pt x="14" y="43"/>
                </a:cubicBezTo>
                <a:cubicBezTo>
                  <a:pt x="14" y="627"/>
                  <a:pt x="14" y="627"/>
                  <a:pt x="14" y="627"/>
                </a:cubicBezTo>
                <a:cubicBezTo>
                  <a:pt x="465" y="627"/>
                  <a:pt x="465" y="627"/>
                  <a:pt x="465" y="627"/>
                </a:cubicBezTo>
                <a:cubicBezTo>
                  <a:pt x="465" y="43"/>
                  <a:pt x="465" y="43"/>
                  <a:pt x="465" y="43"/>
                </a:cubicBezTo>
                <a:cubicBezTo>
                  <a:pt x="406" y="43"/>
                  <a:pt x="406" y="43"/>
                  <a:pt x="406" y="43"/>
                </a:cubicBezTo>
                <a:cubicBezTo>
                  <a:pt x="406" y="65"/>
                  <a:pt x="406" y="65"/>
                  <a:pt x="406" y="65"/>
                </a:cubicBezTo>
                <a:cubicBezTo>
                  <a:pt x="406" y="69"/>
                  <a:pt x="403" y="72"/>
                  <a:pt x="399" y="72"/>
                </a:cubicBezTo>
                <a:cubicBezTo>
                  <a:pt x="395" y="72"/>
                  <a:pt x="392" y="69"/>
                  <a:pt x="392" y="65"/>
                </a:cubicBezTo>
                <a:cubicBezTo>
                  <a:pt x="392" y="7"/>
                  <a:pt x="392" y="7"/>
                  <a:pt x="392" y="7"/>
                </a:cubicBezTo>
                <a:cubicBezTo>
                  <a:pt x="392" y="3"/>
                  <a:pt x="395" y="0"/>
                  <a:pt x="399" y="0"/>
                </a:cubicBezTo>
                <a:cubicBezTo>
                  <a:pt x="403" y="0"/>
                  <a:pt x="406" y="3"/>
                  <a:pt x="406" y="7"/>
                </a:cubicBezTo>
                <a:cubicBezTo>
                  <a:pt x="406" y="29"/>
                  <a:pt x="406" y="29"/>
                  <a:pt x="406" y="29"/>
                </a:cubicBezTo>
                <a:cubicBezTo>
                  <a:pt x="472" y="29"/>
                  <a:pt x="472" y="29"/>
                  <a:pt x="472" y="29"/>
                </a:cubicBezTo>
                <a:cubicBezTo>
                  <a:pt x="476" y="29"/>
                  <a:pt x="479" y="32"/>
                  <a:pt x="479" y="36"/>
                </a:cubicBezTo>
                <a:close/>
                <a:moveTo>
                  <a:pt x="237" y="72"/>
                </a:moveTo>
                <a:cubicBezTo>
                  <a:pt x="241" y="72"/>
                  <a:pt x="244" y="69"/>
                  <a:pt x="244" y="65"/>
                </a:cubicBezTo>
                <a:cubicBezTo>
                  <a:pt x="244" y="43"/>
                  <a:pt x="244" y="43"/>
                  <a:pt x="244" y="43"/>
                </a:cubicBezTo>
                <a:cubicBezTo>
                  <a:pt x="266" y="43"/>
                  <a:pt x="266" y="43"/>
                  <a:pt x="266" y="43"/>
                </a:cubicBezTo>
                <a:cubicBezTo>
                  <a:pt x="269" y="43"/>
                  <a:pt x="273" y="40"/>
                  <a:pt x="273" y="36"/>
                </a:cubicBezTo>
                <a:cubicBezTo>
                  <a:pt x="273" y="32"/>
                  <a:pt x="269" y="29"/>
                  <a:pt x="266" y="29"/>
                </a:cubicBezTo>
                <a:cubicBezTo>
                  <a:pt x="244" y="29"/>
                  <a:pt x="244" y="29"/>
                  <a:pt x="244" y="29"/>
                </a:cubicBezTo>
                <a:cubicBezTo>
                  <a:pt x="244" y="7"/>
                  <a:pt x="244" y="7"/>
                  <a:pt x="244" y="7"/>
                </a:cubicBezTo>
                <a:cubicBezTo>
                  <a:pt x="244" y="3"/>
                  <a:pt x="241" y="0"/>
                  <a:pt x="237" y="0"/>
                </a:cubicBezTo>
                <a:cubicBezTo>
                  <a:pt x="233" y="0"/>
                  <a:pt x="230" y="3"/>
                  <a:pt x="230" y="7"/>
                </a:cubicBezTo>
                <a:cubicBezTo>
                  <a:pt x="230" y="65"/>
                  <a:pt x="230" y="65"/>
                  <a:pt x="230" y="65"/>
                </a:cubicBezTo>
                <a:cubicBezTo>
                  <a:pt x="230" y="69"/>
                  <a:pt x="233" y="72"/>
                  <a:pt x="237" y="72"/>
                </a:cubicBezTo>
                <a:close/>
                <a:moveTo>
                  <a:pt x="183" y="72"/>
                </a:moveTo>
                <a:cubicBezTo>
                  <a:pt x="186" y="72"/>
                  <a:pt x="190" y="69"/>
                  <a:pt x="190" y="65"/>
                </a:cubicBezTo>
                <a:cubicBezTo>
                  <a:pt x="190" y="43"/>
                  <a:pt x="190" y="43"/>
                  <a:pt x="190" y="43"/>
                </a:cubicBezTo>
                <a:cubicBezTo>
                  <a:pt x="212" y="43"/>
                  <a:pt x="212" y="43"/>
                  <a:pt x="212" y="43"/>
                </a:cubicBezTo>
                <a:cubicBezTo>
                  <a:pt x="215" y="43"/>
                  <a:pt x="219" y="40"/>
                  <a:pt x="219" y="36"/>
                </a:cubicBezTo>
                <a:cubicBezTo>
                  <a:pt x="219" y="32"/>
                  <a:pt x="215" y="29"/>
                  <a:pt x="212" y="29"/>
                </a:cubicBezTo>
                <a:cubicBezTo>
                  <a:pt x="190" y="29"/>
                  <a:pt x="190" y="29"/>
                  <a:pt x="190" y="29"/>
                </a:cubicBezTo>
                <a:cubicBezTo>
                  <a:pt x="190" y="7"/>
                  <a:pt x="190" y="7"/>
                  <a:pt x="190" y="7"/>
                </a:cubicBezTo>
                <a:cubicBezTo>
                  <a:pt x="190" y="3"/>
                  <a:pt x="186" y="0"/>
                  <a:pt x="183" y="0"/>
                </a:cubicBezTo>
                <a:cubicBezTo>
                  <a:pt x="179" y="0"/>
                  <a:pt x="176" y="3"/>
                  <a:pt x="176" y="7"/>
                </a:cubicBezTo>
                <a:cubicBezTo>
                  <a:pt x="176" y="65"/>
                  <a:pt x="176" y="65"/>
                  <a:pt x="176" y="65"/>
                </a:cubicBezTo>
                <a:cubicBezTo>
                  <a:pt x="176" y="69"/>
                  <a:pt x="179" y="72"/>
                  <a:pt x="183" y="72"/>
                </a:cubicBezTo>
                <a:close/>
                <a:moveTo>
                  <a:pt x="128" y="72"/>
                </a:moveTo>
                <a:cubicBezTo>
                  <a:pt x="132" y="72"/>
                  <a:pt x="135" y="69"/>
                  <a:pt x="135" y="65"/>
                </a:cubicBezTo>
                <a:cubicBezTo>
                  <a:pt x="135" y="43"/>
                  <a:pt x="135" y="43"/>
                  <a:pt x="135" y="43"/>
                </a:cubicBezTo>
                <a:cubicBezTo>
                  <a:pt x="157" y="43"/>
                  <a:pt x="157" y="43"/>
                  <a:pt x="157" y="43"/>
                </a:cubicBezTo>
                <a:cubicBezTo>
                  <a:pt x="161" y="43"/>
                  <a:pt x="164" y="40"/>
                  <a:pt x="164" y="36"/>
                </a:cubicBezTo>
                <a:cubicBezTo>
                  <a:pt x="164" y="32"/>
                  <a:pt x="161" y="29"/>
                  <a:pt x="157" y="29"/>
                </a:cubicBezTo>
                <a:cubicBezTo>
                  <a:pt x="135" y="29"/>
                  <a:pt x="135" y="29"/>
                  <a:pt x="135" y="29"/>
                </a:cubicBezTo>
                <a:cubicBezTo>
                  <a:pt x="135" y="7"/>
                  <a:pt x="135" y="7"/>
                  <a:pt x="135" y="7"/>
                </a:cubicBezTo>
                <a:cubicBezTo>
                  <a:pt x="135" y="3"/>
                  <a:pt x="132" y="0"/>
                  <a:pt x="128" y="0"/>
                </a:cubicBezTo>
                <a:cubicBezTo>
                  <a:pt x="125" y="0"/>
                  <a:pt x="121" y="3"/>
                  <a:pt x="121" y="7"/>
                </a:cubicBezTo>
                <a:cubicBezTo>
                  <a:pt x="121" y="65"/>
                  <a:pt x="121" y="65"/>
                  <a:pt x="121" y="65"/>
                </a:cubicBezTo>
                <a:cubicBezTo>
                  <a:pt x="121" y="69"/>
                  <a:pt x="125" y="72"/>
                  <a:pt x="128" y="72"/>
                </a:cubicBezTo>
                <a:close/>
                <a:moveTo>
                  <a:pt x="74" y="72"/>
                </a:moveTo>
                <a:cubicBezTo>
                  <a:pt x="78" y="72"/>
                  <a:pt x="81" y="69"/>
                  <a:pt x="81" y="65"/>
                </a:cubicBezTo>
                <a:cubicBezTo>
                  <a:pt x="81" y="43"/>
                  <a:pt x="81" y="43"/>
                  <a:pt x="81" y="43"/>
                </a:cubicBezTo>
                <a:cubicBezTo>
                  <a:pt x="103" y="43"/>
                  <a:pt x="103" y="43"/>
                  <a:pt x="103" y="43"/>
                </a:cubicBezTo>
                <a:cubicBezTo>
                  <a:pt x="107" y="43"/>
                  <a:pt x="110" y="40"/>
                  <a:pt x="110" y="36"/>
                </a:cubicBezTo>
                <a:cubicBezTo>
                  <a:pt x="110" y="32"/>
                  <a:pt x="107" y="29"/>
                  <a:pt x="103" y="29"/>
                </a:cubicBezTo>
                <a:cubicBezTo>
                  <a:pt x="81" y="29"/>
                  <a:pt x="81" y="29"/>
                  <a:pt x="81" y="29"/>
                </a:cubicBezTo>
                <a:cubicBezTo>
                  <a:pt x="81" y="7"/>
                  <a:pt x="81" y="7"/>
                  <a:pt x="81" y="7"/>
                </a:cubicBezTo>
                <a:cubicBezTo>
                  <a:pt x="81" y="3"/>
                  <a:pt x="78" y="0"/>
                  <a:pt x="74" y="0"/>
                </a:cubicBezTo>
                <a:cubicBezTo>
                  <a:pt x="71" y="0"/>
                  <a:pt x="67" y="3"/>
                  <a:pt x="67" y="7"/>
                </a:cubicBezTo>
                <a:cubicBezTo>
                  <a:pt x="67" y="65"/>
                  <a:pt x="67" y="65"/>
                  <a:pt x="67" y="65"/>
                </a:cubicBezTo>
                <a:cubicBezTo>
                  <a:pt x="67" y="69"/>
                  <a:pt x="71" y="72"/>
                  <a:pt x="74" y="72"/>
                </a:cubicBezTo>
                <a:close/>
                <a:moveTo>
                  <a:pt x="345" y="72"/>
                </a:moveTo>
                <a:cubicBezTo>
                  <a:pt x="349" y="72"/>
                  <a:pt x="352" y="69"/>
                  <a:pt x="352" y="65"/>
                </a:cubicBezTo>
                <a:cubicBezTo>
                  <a:pt x="352" y="43"/>
                  <a:pt x="352" y="43"/>
                  <a:pt x="352" y="43"/>
                </a:cubicBezTo>
                <a:cubicBezTo>
                  <a:pt x="374" y="43"/>
                  <a:pt x="374" y="43"/>
                  <a:pt x="374" y="43"/>
                </a:cubicBezTo>
                <a:cubicBezTo>
                  <a:pt x="378" y="43"/>
                  <a:pt x="381" y="40"/>
                  <a:pt x="381" y="36"/>
                </a:cubicBezTo>
                <a:cubicBezTo>
                  <a:pt x="381" y="32"/>
                  <a:pt x="378" y="29"/>
                  <a:pt x="374" y="29"/>
                </a:cubicBezTo>
                <a:cubicBezTo>
                  <a:pt x="352" y="29"/>
                  <a:pt x="352" y="29"/>
                  <a:pt x="352" y="29"/>
                </a:cubicBezTo>
                <a:cubicBezTo>
                  <a:pt x="352" y="7"/>
                  <a:pt x="352" y="7"/>
                  <a:pt x="352" y="7"/>
                </a:cubicBezTo>
                <a:cubicBezTo>
                  <a:pt x="352" y="3"/>
                  <a:pt x="349" y="0"/>
                  <a:pt x="345" y="0"/>
                </a:cubicBezTo>
                <a:cubicBezTo>
                  <a:pt x="341" y="0"/>
                  <a:pt x="338" y="3"/>
                  <a:pt x="338" y="7"/>
                </a:cubicBezTo>
                <a:cubicBezTo>
                  <a:pt x="338" y="65"/>
                  <a:pt x="338" y="65"/>
                  <a:pt x="338" y="65"/>
                </a:cubicBezTo>
                <a:cubicBezTo>
                  <a:pt x="338" y="69"/>
                  <a:pt x="341" y="72"/>
                  <a:pt x="345" y="72"/>
                </a:cubicBezTo>
                <a:close/>
                <a:moveTo>
                  <a:pt x="291" y="72"/>
                </a:moveTo>
                <a:cubicBezTo>
                  <a:pt x="295" y="72"/>
                  <a:pt x="298" y="69"/>
                  <a:pt x="298" y="65"/>
                </a:cubicBezTo>
                <a:cubicBezTo>
                  <a:pt x="298" y="43"/>
                  <a:pt x="298" y="43"/>
                  <a:pt x="298" y="43"/>
                </a:cubicBezTo>
                <a:cubicBezTo>
                  <a:pt x="320" y="43"/>
                  <a:pt x="320" y="43"/>
                  <a:pt x="320" y="43"/>
                </a:cubicBezTo>
                <a:cubicBezTo>
                  <a:pt x="324" y="43"/>
                  <a:pt x="327" y="40"/>
                  <a:pt x="327" y="36"/>
                </a:cubicBezTo>
                <a:cubicBezTo>
                  <a:pt x="327" y="32"/>
                  <a:pt x="324" y="29"/>
                  <a:pt x="320" y="29"/>
                </a:cubicBezTo>
                <a:cubicBezTo>
                  <a:pt x="298" y="29"/>
                  <a:pt x="298" y="29"/>
                  <a:pt x="298" y="29"/>
                </a:cubicBezTo>
                <a:cubicBezTo>
                  <a:pt x="298" y="7"/>
                  <a:pt x="298" y="7"/>
                  <a:pt x="298" y="7"/>
                </a:cubicBezTo>
                <a:cubicBezTo>
                  <a:pt x="298" y="3"/>
                  <a:pt x="295" y="0"/>
                  <a:pt x="291" y="0"/>
                </a:cubicBezTo>
                <a:cubicBezTo>
                  <a:pt x="287" y="0"/>
                  <a:pt x="284" y="3"/>
                  <a:pt x="284" y="7"/>
                </a:cubicBezTo>
                <a:cubicBezTo>
                  <a:pt x="284" y="65"/>
                  <a:pt x="284" y="65"/>
                  <a:pt x="284" y="65"/>
                </a:cubicBezTo>
                <a:cubicBezTo>
                  <a:pt x="284" y="69"/>
                  <a:pt x="287" y="72"/>
                  <a:pt x="291" y="72"/>
                </a:cubicBezTo>
                <a:close/>
                <a:moveTo>
                  <a:pt x="399" y="547"/>
                </a:moveTo>
                <a:cubicBezTo>
                  <a:pt x="80" y="547"/>
                  <a:pt x="80" y="547"/>
                  <a:pt x="80" y="547"/>
                </a:cubicBezTo>
                <a:cubicBezTo>
                  <a:pt x="76" y="547"/>
                  <a:pt x="73" y="550"/>
                  <a:pt x="73" y="554"/>
                </a:cubicBezTo>
                <a:cubicBezTo>
                  <a:pt x="73" y="558"/>
                  <a:pt x="76" y="561"/>
                  <a:pt x="80" y="561"/>
                </a:cubicBezTo>
                <a:cubicBezTo>
                  <a:pt x="399" y="561"/>
                  <a:pt x="399" y="561"/>
                  <a:pt x="399" y="561"/>
                </a:cubicBezTo>
                <a:cubicBezTo>
                  <a:pt x="403" y="561"/>
                  <a:pt x="406" y="558"/>
                  <a:pt x="406" y="554"/>
                </a:cubicBezTo>
                <a:cubicBezTo>
                  <a:pt x="406" y="550"/>
                  <a:pt x="403" y="547"/>
                  <a:pt x="399" y="547"/>
                </a:cubicBezTo>
                <a:close/>
                <a:moveTo>
                  <a:pt x="399" y="488"/>
                </a:moveTo>
                <a:cubicBezTo>
                  <a:pt x="80" y="488"/>
                  <a:pt x="80" y="488"/>
                  <a:pt x="80" y="488"/>
                </a:cubicBezTo>
                <a:cubicBezTo>
                  <a:pt x="76" y="488"/>
                  <a:pt x="73" y="491"/>
                  <a:pt x="73" y="495"/>
                </a:cubicBezTo>
                <a:cubicBezTo>
                  <a:pt x="73" y="499"/>
                  <a:pt x="76" y="502"/>
                  <a:pt x="80" y="502"/>
                </a:cubicBezTo>
                <a:cubicBezTo>
                  <a:pt x="399" y="502"/>
                  <a:pt x="399" y="502"/>
                  <a:pt x="399" y="502"/>
                </a:cubicBezTo>
                <a:cubicBezTo>
                  <a:pt x="403" y="502"/>
                  <a:pt x="406" y="499"/>
                  <a:pt x="406" y="495"/>
                </a:cubicBezTo>
                <a:cubicBezTo>
                  <a:pt x="406" y="491"/>
                  <a:pt x="403" y="488"/>
                  <a:pt x="399" y="488"/>
                </a:cubicBezTo>
                <a:close/>
                <a:moveTo>
                  <a:pt x="399" y="428"/>
                </a:moveTo>
                <a:cubicBezTo>
                  <a:pt x="80" y="428"/>
                  <a:pt x="80" y="428"/>
                  <a:pt x="80" y="428"/>
                </a:cubicBezTo>
                <a:cubicBezTo>
                  <a:pt x="76" y="428"/>
                  <a:pt x="73" y="431"/>
                  <a:pt x="73" y="435"/>
                </a:cubicBezTo>
                <a:cubicBezTo>
                  <a:pt x="73" y="439"/>
                  <a:pt x="76" y="442"/>
                  <a:pt x="80" y="442"/>
                </a:cubicBezTo>
                <a:cubicBezTo>
                  <a:pt x="399" y="442"/>
                  <a:pt x="399" y="442"/>
                  <a:pt x="399" y="442"/>
                </a:cubicBezTo>
                <a:cubicBezTo>
                  <a:pt x="403" y="442"/>
                  <a:pt x="406" y="439"/>
                  <a:pt x="406" y="435"/>
                </a:cubicBezTo>
                <a:cubicBezTo>
                  <a:pt x="406" y="431"/>
                  <a:pt x="403" y="428"/>
                  <a:pt x="399" y="428"/>
                </a:cubicBezTo>
                <a:close/>
                <a:moveTo>
                  <a:pt x="399" y="369"/>
                </a:moveTo>
                <a:cubicBezTo>
                  <a:pt x="80" y="369"/>
                  <a:pt x="80" y="369"/>
                  <a:pt x="80" y="369"/>
                </a:cubicBezTo>
                <a:cubicBezTo>
                  <a:pt x="76" y="369"/>
                  <a:pt x="73" y="372"/>
                  <a:pt x="73" y="376"/>
                </a:cubicBezTo>
                <a:cubicBezTo>
                  <a:pt x="73" y="380"/>
                  <a:pt x="76" y="383"/>
                  <a:pt x="80" y="383"/>
                </a:cubicBezTo>
                <a:cubicBezTo>
                  <a:pt x="399" y="383"/>
                  <a:pt x="399" y="383"/>
                  <a:pt x="399" y="383"/>
                </a:cubicBezTo>
                <a:cubicBezTo>
                  <a:pt x="403" y="383"/>
                  <a:pt x="406" y="380"/>
                  <a:pt x="406" y="376"/>
                </a:cubicBezTo>
                <a:cubicBezTo>
                  <a:pt x="406" y="372"/>
                  <a:pt x="403" y="369"/>
                  <a:pt x="399" y="369"/>
                </a:cubicBezTo>
                <a:close/>
                <a:moveTo>
                  <a:pt x="399" y="310"/>
                </a:moveTo>
                <a:cubicBezTo>
                  <a:pt x="80" y="310"/>
                  <a:pt x="80" y="310"/>
                  <a:pt x="80" y="310"/>
                </a:cubicBezTo>
                <a:cubicBezTo>
                  <a:pt x="76" y="310"/>
                  <a:pt x="73" y="313"/>
                  <a:pt x="73" y="317"/>
                </a:cubicBezTo>
                <a:cubicBezTo>
                  <a:pt x="73" y="320"/>
                  <a:pt x="76" y="324"/>
                  <a:pt x="80" y="324"/>
                </a:cubicBezTo>
                <a:cubicBezTo>
                  <a:pt x="399" y="324"/>
                  <a:pt x="399" y="324"/>
                  <a:pt x="399" y="324"/>
                </a:cubicBezTo>
                <a:cubicBezTo>
                  <a:pt x="403" y="324"/>
                  <a:pt x="406" y="320"/>
                  <a:pt x="406" y="317"/>
                </a:cubicBezTo>
                <a:cubicBezTo>
                  <a:pt x="406" y="313"/>
                  <a:pt x="403" y="310"/>
                  <a:pt x="399" y="310"/>
                </a:cubicBezTo>
                <a:close/>
                <a:moveTo>
                  <a:pt x="399" y="250"/>
                </a:moveTo>
                <a:cubicBezTo>
                  <a:pt x="80" y="250"/>
                  <a:pt x="80" y="250"/>
                  <a:pt x="80" y="250"/>
                </a:cubicBezTo>
                <a:cubicBezTo>
                  <a:pt x="76" y="250"/>
                  <a:pt x="73" y="253"/>
                  <a:pt x="73" y="257"/>
                </a:cubicBezTo>
                <a:cubicBezTo>
                  <a:pt x="73" y="261"/>
                  <a:pt x="76" y="264"/>
                  <a:pt x="80" y="264"/>
                </a:cubicBezTo>
                <a:cubicBezTo>
                  <a:pt x="399" y="264"/>
                  <a:pt x="399" y="264"/>
                  <a:pt x="399" y="264"/>
                </a:cubicBezTo>
                <a:cubicBezTo>
                  <a:pt x="403" y="264"/>
                  <a:pt x="406" y="261"/>
                  <a:pt x="406" y="257"/>
                </a:cubicBezTo>
                <a:cubicBezTo>
                  <a:pt x="406" y="253"/>
                  <a:pt x="403" y="250"/>
                  <a:pt x="399" y="250"/>
                </a:cubicBezTo>
                <a:close/>
                <a:moveTo>
                  <a:pt x="399" y="191"/>
                </a:moveTo>
                <a:cubicBezTo>
                  <a:pt x="80" y="191"/>
                  <a:pt x="80" y="191"/>
                  <a:pt x="80" y="191"/>
                </a:cubicBezTo>
                <a:cubicBezTo>
                  <a:pt x="76" y="191"/>
                  <a:pt x="73" y="194"/>
                  <a:pt x="73" y="198"/>
                </a:cubicBezTo>
                <a:cubicBezTo>
                  <a:pt x="73" y="202"/>
                  <a:pt x="76" y="205"/>
                  <a:pt x="80" y="205"/>
                </a:cubicBezTo>
                <a:cubicBezTo>
                  <a:pt x="399" y="205"/>
                  <a:pt x="399" y="205"/>
                  <a:pt x="399" y="205"/>
                </a:cubicBezTo>
                <a:cubicBezTo>
                  <a:pt x="403" y="205"/>
                  <a:pt x="406" y="202"/>
                  <a:pt x="406" y="198"/>
                </a:cubicBezTo>
                <a:cubicBezTo>
                  <a:pt x="406" y="194"/>
                  <a:pt x="403" y="191"/>
                  <a:pt x="399" y="191"/>
                </a:cubicBezTo>
                <a:close/>
                <a:moveTo>
                  <a:pt x="399" y="131"/>
                </a:moveTo>
                <a:cubicBezTo>
                  <a:pt x="80" y="131"/>
                  <a:pt x="80" y="131"/>
                  <a:pt x="80" y="131"/>
                </a:cubicBezTo>
                <a:cubicBezTo>
                  <a:pt x="76" y="131"/>
                  <a:pt x="73" y="134"/>
                  <a:pt x="73" y="138"/>
                </a:cubicBezTo>
                <a:cubicBezTo>
                  <a:pt x="73" y="142"/>
                  <a:pt x="76" y="145"/>
                  <a:pt x="80" y="145"/>
                </a:cubicBezTo>
                <a:cubicBezTo>
                  <a:pt x="399" y="145"/>
                  <a:pt x="399" y="145"/>
                  <a:pt x="399" y="145"/>
                </a:cubicBezTo>
                <a:cubicBezTo>
                  <a:pt x="403" y="145"/>
                  <a:pt x="406" y="142"/>
                  <a:pt x="406" y="138"/>
                </a:cubicBezTo>
                <a:cubicBezTo>
                  <a:pt x="406" y="134"/>
                  <a:pt x="403" y="131"/>
                  <a:pt x="399" y="13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Oval 75"/>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51"/>
          <p:cNvSpPr>
            <a:spLocks noEditPoints="1"/>
          </p:cNvSpPr>
          <p:nvPr/>
        </p:nvSpPr>
        <p:spPr bwMode="auto">
          <a:xfrm>
            <a:off x="8530051" y="4815478"/>
            <a:ext cx="404764" cy="639980"/>
          </a:xfrm>
          <a:custGeom>
            <a:avLst/>
            <a:gdLst>
              <a:gd name="T0" fmla="*/ 341 w 392"/>
              <a:gd name="T1" fmla="*/ 317 h 620"/>
              <a:gd name="T2" fmla="*/ 175 w 392"/>
              <a:gd name="T3" fmla="*/ 482 h 620"/>
              <a:gd name="T4" fmla="*/ 170 w 392"/>
              <a:gd name="T5" fmla="*/ 479 h 620"/>
              <a:gd name="T6" fmla="*/ 76 w 392"/>
              <a:gd name="T7" fmla="*/ 374 h 620"/>
              <a:gd name="T8" fmla="*/ 175 w 392"/>
              <a:gd name="T9" fmla="*/ 462 h 620"/>
              <a:gd name="T10" fmla="*/ 341 w 392"/>
              <a:gd name="T11" fmla="*/ 305 h 620"/>
              <a:gd name="T12" fmla="*/ 392 w 392"/>
              <a:gd name="T13" fmla="*/ 585 h 620"/>
              <a:gd name="T14" fmla="*/ 35 w 392"/>
              <a:gd name="T15" fmla="*/ 620 h 620"/>
              <a:gd name="T16" fmla="*/ 0 w 392"/>
              <a:gd name="T17" fmla="*/ 143 h 620"/>
              <a:gd name="T18" fmla="*/ 70 w 392"/>
              <a:gd name="T19" fmla="*/ 107 h 620"/>
              <a:gd name="T20" fmla="*/ 105 w 392"/>
              <a:gd name="T21" fmla="*/ 66 h 620"/>
              <a:gd name="T22" fmla="*/ 133 w 392"/>
              <a:gd name="T23" fmla="*/ 48 h 620"/>
              <a:gd name="T24" fmla="*/ 218 w 392"/>
              <a:gd name="T25" fmla="*/ 0 h 620"/>
              <a:gd name="T26" fmla="*/ 267 w 392"/>
              <a:gd name="T27" fmla="*/ 66 h 620"/>
              <a:gd name="T28" fmla="*/ 330 w 392"/>
              <a:gd name="T29" fmla="*/ 102 h 620"/>
              <a:gd name="T30" fmla="*/ 357 w 392"/>
              <a:gd name="T31" fmla="*/ 107 h 620"/>
              <a:gd name="T32" fmla="*/ 86 w 392"/>
              <a:gd name="T33" fmla="*/ 129 h 620"/>
              <a:gd name="T34" fmla="*/ 294 w 392"/>
              <a:gd name="T35" fmla="*/ 148 h 620"/>
              <a:gd name="T36" fmla="*/ 314 w 392"/>
              <a:gd name="T37" fmla="*/ 102 h 620"/>
              <a:gd name="T38" fmla="*/ 259 w 392"/>
              <a:gd name="T39" fmla="*/ 82 h 620"/>
              <a:gd name="T40" fmla="*/ 251 w 392"/>
              <a:gd name="T41" fmla="*/ 48 h 620"/>
              <a:gd name="T42" fmla="*/ 182 w 392"/>
              <a:gd name="T43" fmla="*/ 16 h 620"/>
              <a:gd name="T44" fmla="*/ 149 w 392"/>
              <a:gd name="T45" fmla="*/ 74 h 620"/>
              <a:gd name="T46" fmla="*/ 105 w 392"/>
              <a:gd name="T47" fmla="*/ 82 h 620"/>
              <a:gd name="T48" fmla="*/ 86 w 392"/>
              <a:gd name="T49" fmla="*/ 129 h 620"/>
              <a:gd name="T50" fmla="*/ 357 w 392"/>
              <a:gd name="T51" fmla="*/ 123 h 620"/>
              <a:gd name="T52" fmla="*/ 330 w 392"/>
              <a:gd name="T53" fmla="*/ 129 h 620"/>
              <a:gd name="T54" fmla="*/ 105 w 392"/>
              <a:gd name="T55" fmla="*/ 164 h 620"/>
              <a:gd name="T56" fmla="*/ 70 w 392"/>
              <a:gd name="T57" fmla="*/ 123 h 620"/>
              <a:gd name="T58" fmla="*/ 16 w 392"/>
              <a:gd name="T59" fmla="*/ 143 h 620"/>
              <a:gd name="T60" fmla="*/ 35 w 392"/>
              <a:gd name="T61" fmla="*/ 604 h 620"/>
              <a:gd name="T62" fmla="*/ 376 w 392"/>
              <a:gd name="T63" fmla="*/ 585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2" h="620">
                <a:moveTo>
                  <a:pt x="341" y="305"/>
                </a:moveTo>
                <a:cubicBezTo>
                  <a:pt x="345" y="308"/>
                  <a:pt x="345" y="313"/>
                  <a:pt x="341" y="317"/>
                </a:cubicBezTo>
                <a:cubicBezTo>
                  <a:pt x="181" y="479"/>
                  <a:pt x="181" y="479"/>
                  <a:pt x="181" y="479"/>
                </a:cubicBezTo>
                <a:cubicBezTo>
                  <a:pt x="180" y="481"/>
                  <a:pt x="178" y="482"/>
                  <a:pt x="175" y="482"/>
                </a:cubicBezTo>
                <a:cubicBezTo>
                  <a:pt x="175" y="482"/>
                  <a:pt x="175" y="482"/>
                  <a:pt x="175" y="482"/>
                </a:cubicBezTo>
                <a:cubicBezTo>
                  <a:pt x="173" y="482"/>
                  <a:pt x="171" y="481"/>
                  <a:pt x="170" y="479"/>
                </a:cubicBezTo>
                <a:cubicBezTo>
                  <a:pt x="76" y="385"/>
                  <a:pt x="76" y="385"/>
                  <a:pt x="76" y="385"/>
                </a:cubicBezTo>
                <a:cubicBezTo>
                  <a:pt x="73" y="382"/>
                  <a:pt x="73" y="377"/>
                  <a:pt x="76" y="374"/>
                </a:cubicBezTo>
                <a:cubicBezTo>
                  <a:pt x="79" y="371"/>
                  <a:pt x="84" y="371"/>
                  <a:pt x="87" y="374"/>
                </a:cubicBezTo>
                <a:cubicBezTo>
                  <a:pt x="175" y="462"/>
                  <a:pt x="175" y="462"/>
                  <a:pt x="175" y="462"/>
                </a:cubicBezTo>
                <a:cubicBezTo>
                  <a:pt x="330" y="305"/>
                  <a:pt x="330" y="305"/>
                  <a:pt x="330" y="305"/>
                </a:cubicBezTo>
                <a:cubicBezTo>
                  <a:pt x="333" y="302"/>
                  <a:pt x="338" y="302"/>
                  <a:pt x="341" y="305"/>
                </a:cubicBezTo>
                <a:close/>
                <a:moveTo>
                  <a:pt x="392" y="143"/>
                </a:moveTo>
                <a:cubicBezTo>
                  <a:pt x="392" y="585"/>
                  <a:pt x="392" y="585"/>
                  <a:pt x="392" y="585"/>
                </a:cubicBezTo>
                <a:cubicBezTo>
                  <a:pt x="392" y="604"/>
                  <a:pt x="376" y="620"/>
                  <a:pt x="357" y="620"/>
                </a:cubicBezTo>
                <a:cubicBezTo>
                  <a:pt x="35" y="620"/>
                  <a:pt x="35" y="620"/>
                  <a:pt x="35" y="620"/>
                </a:cubicBezTo>
                <a:cubicBezTo>
                  <a:pt x="16" y="620"/>
                  <a:pt x="0" y="604"/>
                  <a:pt x="0" y="585"/>
                </a:cubicBezTo>
                <a:cubicBezTo>
                  <a:pt x="0" y="143"/>
                  <a:pt x="0" y="143"/>
                  <a:pt x="0" y="143"/>
                </a:cubicBezTo>
                <a:cubicBezTo>
                  <a:pt x="0" y="123"/>
                  <a:pt x="16" y="107"/>
                  <a:pt x="35" y="107"/>
                </a:cubicBezTo>
                <a:cubicBezTo>
                  <a:pt x="70" y="107"/>
                  <a:pt x="70" y="107"/>
                  <a:pt x="70" y="107"/>
                </a:cubicBezTo>
                <a:cubicBezTo>
                  <a:pt x="70" y="102"/>
                  <a:pt x="70" y="102"/>
                  <a:pt x="70" y="102"/>
                </a:cubicBezTo>
                <a:cubicBezTo>
                  <a:pt x="70" y="82"/>
                  <a:pt x="86" y="66"/>
                  <a:pt x="105" y="66"/>
                </a:cubicBezTo>
                <a:cubicBezTo>
                  <a:pt x="133" y="66"/>
                  <a:pt x="133" y="66"/>
                  <a:pt x="133" y="66"/>
                </a:cubicBezTo>
                <a:cubicBezTo>
                  <a:pt x="133" y="48"/>
                  <a:pt x="133" y="48"/>
                  <a:pt x="133" y="48"/>
                </a:cubicBezTo>
                <a:cubicBezTo>
                  <a:pt x="133" y="22"/>
                  <a:pt x="155" y="0"/>
                  <a:pt x="182" y="0"/>
                </a:cubicBezTo>
                <a:cubicBezTo>
                  <a:pt x="218" y="0"/>
                  <a:pt x="218" y="0"/>
                  <a:pt x="218" y="0"/>
                </a:cubicBezTo>
                <a:cubicBezTo>
                  <a:pt x="245" y="0"/>
                  <a:pt x="267" y="22"/>
                  <a:pt x="267" y="48"/>
                </a:cubicBezTo>
                <a:cubicBezTo>
                  <a:pt x="267" y="66"/>
                  <a:pt x="267" y="66"/>
                  <a:pt x="267" y="66"/>
                </a:cubicBezTo>
                <a:cubicBezTo>
                  <a:pt x="294" y="66"/>
                  <a:pt x="294" y="66"/>
                  <a:pt x="294" y="66"/>
                </a:cubicBezTo>
                <a:cubicBezTo>
                  <a:pt x="314" y="66"/>
                  <a:pt x="330" y="82"/>
                  <a:pt x="330" y="102"/>
                </a:cubicBezTo>
                <a:cubicBezTo>
                  <a:pt x="330" y="107"/>
                  <a:pt x="330" y="107"/>
                  <a:pt x="330" y="107"/>
                </a:cubicBezTo>
                <a:cubicBezTo>
                  <a:pt x="357" y="107"/>
                  <a:pt x="357" y="107"/>
                  <a:pt x="357" y="107"/>
                </a:cubicBezTo>
                <a:cubicBezTo>
                  <a:pt x="376" y="107"/>
                  <a:pt x="392" y="123"/>
                  <a:pt x="392" y="143"/>
                </a:cubicBezTo>
                <a:close/>
                <a:moveTo>
                  <a:pt x="86" y="129"/>
                </a:moveTo>
                <a:cubicBezTo>
                  <a:pt x="86" y="139"/>
                  <a:pt x="95" y="148"/>
                  <a:pt x="105" y="148"/>
                </a:cubicBezTo>
                <a:cubicBezTo>
                  <a:pt x="294" y="148"/>
                  <a:pt x="294" y="148"/>
                  <a:pt x="294" y="148"/>
                </a:cubicBezTo>
                <a:cubicBezTo>
                  <a:pt x="305" y="148"/>
                  <a:pt x="314" y="139"/>
                  <a:pt x="314" y="129"/>
                </a:cubicBezTo>
                <a:cubicBezTo>
                  <a:pt x="314" y="102"/>
                  <a:pt x="314" y="102"/>
                  <a:pt x="314" y="102"/>
                </a:cubicBezTo>
                <a:cubicBezTo>
                  <a:pt x="314" y="91"/>
                  <a:pt x="305" y="82"/>
                  <a:pt x="294" y="82"/>
                </a:cubicBezTo>
                <a:cubicBezTo>
                  <a:pt x="259" y="82"/>
                  <a:pt x="259" y="82"/>
                  <a:pt x="259" y="82"/>
                </a:cubicBezTo>
                <a:cubicBezTo>
                  <a:pt x="254" y="82"/>
                  <a:pt x="251" y="79"/>
                  <a:pt x="251" y="74"/>
                </a:cubicBezTo>
                <a:cubicBezTo>
                  <a:pt x="251" y="48"/>
                  <a:pt x="251" y="48"/>
                  <a:pt x="251" y="48"/>
                </a:cubicBezTo>
                <a:cubicBezTo>
                  <a:pt x="251" y="30"/>
                  <a:pt x="236" y="16"/>
                  <a:pt x="218" y="16"/>
                </a:cubicBezTo>
                <a:cubicBezTo>
                  <a:pt x="182" y="16"/>
                  <a:pt x="182" y="16"/>
                  <a:pt x="182" y="16"/>
                </a:cubicBezTo>
                <a:cubicBezTo>
                  <a:pt x="164" y="16"/>
                  <a:pt x="149" y="30"/>
                  <a:pt x="149" y="48"/>
                </a:cubicBezTo>
                <a:cubicBezTo>
                  <a:pt x="149" y="74"/>
                  <a:pt x="149" y="74"/>
                  <a:pt x="149" y="74"/>
                </a:cubicBezTo>
                <a:cubicBezTo>
                  <a:pt x="149" y="79"/>
                  <a:pt x="146" y="82"/>
                  <a:pt x="141" y="82"/>
                </a:cubicBezTo>
                <a:cubicBezTo>
                  <a:pt x="105" y="82"/>
                  <a:pt x="105" y="82"/>
                  <a:pt x="105" y="82"/>
                </a:cubicBezTo>
                <a:cubicBezTo>
                  <a:pt x="95" y="82"/>
                  <a:pt x="86" y="91"/>
                  <a:pt x="86" y="102"/>
                </a:cubicBezTo>
                <a:lnTo>
                  <a:pt x="86" y="129"/>
                </a:lnTo>
                <a:close/>
                <a:moveTo>
                  <a:pt x="376" y="143"/>
                </a:moveTo>
                <a:cubicBezTo>
                  <a:pt x="376" y="132"/>
                  <a:pt x="368" y="123"/>
                  <a:pt x="357" y="123"/>
                </a:cubicBezTo>
                <a:cubicBezTo>
                  <a:pt x="330" y="123"/>
                  <a:pt x="330" y="123"/>
                  <a:pt x="330" y="123"/>
                </a:cubicBezTo>
                <a:cubicBezTo>
                  <a:pt x="330" y="129"/>
                  <a:pt x="330" y="129"/>
                  <a:pt x="330" y="129"/>
                </a:cubicBezTo>
                <a:cubicBezTo>
                  <a:pt x="330" y="148"/>
                  <a:pt x="314" y="164"/>
                  <a:pt x="294" y="164"/>
                </a:cubicBezTo>
                <a:cubicBezTo>
                  <a:pt x="105" y="164"/>
                  <a:pt x="105" y="164"/>
                  <a:pt x="105" y="164"/>
                </a:cubicBezTo>
                <a:cubicBezTo>
                  <a:pt x="86" y="164"/>
                  <a:pt x="70" y="148"/>
                  <a:pt x="70" y="129"/>
                </a:cubicBezTo>
                <a:cubicBezTo>
                  <a:pt x="70" y="123"/>
                  <a:pt x="70" y="123"/>
                  <a:pt x="70" y="123"/>
                </a:cubicBezTo>
                <a:cubicBezTo>
                  <a:pt x="35" y="123"/>
                  <a:pt x="35" y="123"/>
                  <a:pt x="35" y="123"/>
                </a:cubicBezTo>
                <a:cubicBezTo>
                  <a:pt x="24" y="123"/>
                  <a:pt x="16" y="132"/>
                  <a:pt x="16" y="143"/>
                </a:cubicBezTo>
                <a:cubicBezTo>
                  <a:pt x="16" y="585"/>
                  <a:pt x="16" y="585"/>
                  <a:pt x="16" y="585"/>
                </a:cubicBezTo>
                <a:cubicBezTo>
                  <a:pt x="16" y="596"/>
                  <a:pt x="24" y="604"/>
                  <a:pt x="35" y="604"/>
                </a:cubicBezTo>
                <a:cubicBezTo>
                  <a:pt x="357" y="604"/>
                  <a:pt x="357" y="604"/>
                  <a:pt x="357" y="604"/>
                </a:cubicBezTo>
                <a:cubicBezTo>
                  <a:pt x="368" y="604"/>
                  <a:pt x="376" y="596"/>
                  <a:pt x="376" y="585"/>
                </a:cubicBezTo>
                <a:lnTo>
                  <a:pt x="376" y="14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28929824"/>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251" name="Group 9250"/>
          <p:cNvGrpSpPr/>
          <p:nvPr/>
        </p:nvGrpSpPr>
        <p:grpSpPr>
          <a:xfrm>
            <a:off x="1289161" y="1498714"/>
            <a:ext cx="1097280" cy="1097280"/>
            <a:chOff x="1477963" y="2476500"/>
            <a:chExt cx="949325" cy="949325"/>
          </a:xfrm>
        </p:grpSpPr>
        <p:sp>
          <p:nvSpPr>
            <p:cNvPr id="21" name="Oval 14"/>
            <p:cNvSpPr>
              <a:spLocks noChangeArrowheads="1"/>
            </p:cNvSpPr>
            <p:nvPr/>
          </p:nvSpPr>
          <p:spPr bwMode="auto">
            <a:xfrm>
              <a:off x="147796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7"/>
            <p:cNvSpPr>
              <a:spLocks noEditPoints="1"/>
            </p:cNvSpPr>
            <p:nvPr/>
          </p:nvSpPr>
          <p:spPr bwMode="auto">
            <a:xfrm>
              <a:off x="1655763" y="2674938"/>
              <a:ext cx="581025" cy="550863"/>
            </a:xfrm>
            <a:custGeom>
              <a:avLst/>
              <a:gdLst>
                <a:gd name="T0" fmla="*/ 148 w 651"/>
                <a:gd name="T1" fmla="*/ 616 h 616"/>
                <a:gd name="T2" fmla="*/ 35 w 651"/>
                <a:gd name="T3" fmla="*/ 537 h 616"/>
                <a:gd name="T4" fmla="*/ 216 w 651"/>
                <a:gd name="T5" fmla="*/ 193 h 616"/>
                <a:gd name="T6" fmla="*/ 523 w 651"/>
                <a:gd name="T7" fmla="*/ 0 h 616"/>
                <a:gd name="T8" fmla="*/ 561 w 651"/>
                <a:gd name="T9" fmla="*/ 11 h 616"/>
                <a:gd name="T10" fmla="*/ 636 w 651"/>
                <a:gd name="T11" fmla="*/ 139 h 616"/>
                <a:gd name="T12" fmla="*/ 485 w 651"/>
                <a:gd name="T13" fmla="*/ 232 h 616"/>
                <a:gd name="T14" fmla="*/ 485 w 651"/>
                <a:gd name="T15" fmla="*/ 232 h 616"/>
                <a:gd name="T16" fmla="*/ 481 w 651"/>
                <a:gd name="T17" fmla="*/ 231 h 616"/>
                <a:gd name="T18" fmla="*/ 442 w 651"/>
                <a:gd name="T19" fmla="*/ 211 h 616"/>
                <a:gd name="T20" fmla="*/ 399 w 651"/>
                <a:gd name="T21" fmla="*/ 188 h 616"/>
                <a:gd name="T22" fmla="*/ 397 w 651"/>
                <a:gd name="T23" fmla="*/ 188 h 616"/>
                <a:gd name="T24" fmla="*/ 291 w 651"/>
                <a:gd name="T25" fmla="*/ 267 h 616"/>
                <a:gd name="T26" fmla="*/ 212 w 651"/>
                <a:gd name="T27" fmla="*/ 375 h 616"/>
                <a:gd name="T28" fmla="*/ 235 w 651"/>
                <a:gd name="T29" fmla="*/ 418 h 616"/>
                <a:gd name="T30" fmla="*/ 255 w 651"/>
                <a:gd name="T31" fmla="*/ 457 h 616"/>
                <a:gd name="T32" fmla="*/ 219 w 651"/>
                <a:gd name="T33" fmla="*/ 539 h 616"/>
                <a:gd name="T34" fmla="*/ 161 w 651"/>
                <a:gd name="T35" fmla="*/ 614 h 616"/>
                <a:gd name="T36" fmla="*/ 148 w 651"/>
                <a:gd name="T37" fmla="*/ 616 h 616"/>
                <a:gd name="T38" fmla="*/ 523 w 651"/>
                <a:gd name="T39" fmla="*/ 14 h 616"/>
                <a:gd name="T40" fmla="*/ 226 w 651"/>
                <a:gd name="T41" fmla="*/ 202 h 616"/>
                <a:gd name="T42" fmla="*/ 47 w 651"/>
                <a:gd name="T43" fmla="*/ 529 h 616"/>
                <a:gd name="T44" fmla="*/ 92 w 651"/>
                <a:gd name="T45" fmla="*/ 576 h 616"/>
                <a:gd name="T46" fmla="*/ 156 w 651"/>
                <a:gd name="T47" fmla="*/ 601 h 616"/>
                <a:gd name="T48" fmla="*/ 242 w 651"/>
                <a:gd name="T49" fmla="*/ 461 h 616"/>
                <a:gd name="T50" fmla="*/ 222 w 651"/>
                <a:gd name="T51" fmla="*/ 425 h 616"/>
                <a:gd name="T52" fmla="*/ 199 w 651"/>
                <a:gd name="T53" fmla="*/ 380 h 616"/>
                <a:gd name="T54" fmla="*/ 221 w 651"/>
                <a:gd name="T55" fmla="*/ 325 h 616"/>
                <a:gd name="T56" fmla="*/ 281 w 651"/>
                <a:gd name="T57" fmla="*/ 257 h 616"/>
                <a:gd name="T58" fmla="*/ 397 w 651"/>
                <a:gd name="T59" fmla="*/ 174 h 616"/>
                <a:gd name="T60" fmla="*/ 404 w 651"/>
                <a:gd name="T61" fmla="*/ 175 h 616"/>
                <a:gd name="T62" fmla="*/ 449 w 651"/>
                <a:gd name="T63" fmla="*/ 199 h 616"/>
                <a:gd name="T64" fmla="*/ 485 w 651"/>
                <a:gd name="T65" fmla="*/ 218 h 616"/>
                <a:gd name="T66" fmla="*/ 623 w 651"/>
                <a:gd name="T67" fmla="*/ 134 h 616"/>
                <a:gd name="T68" fmla="*/ 553 w 651"/>
                <a:gd name="T69" fmla="*/ 22 h 616"/>
                <a:gd name="T70" fmla="*/ 523 w 651"/>
                <a:gd name="T71" fmla="*/ 14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51" h="616">
                  <a:moveTo>
                    <a:pt x="148" y="616"/>
                  </a:moveTo>
                  <a:cubicBezTo>
                    <a:pt x="110" y="616"/>
                    <a:pt x="52" y="565"/>
                    <a:pt x="35" y="537"/>
                  </a:cubicBezTo>
                  <a:cubicBezTo>
                    <a:pt x="0" y="479"/>
                    <a:pt x="78" y="331"/>
                    <a:pt x="216" y="193"/>
                  </a:cubicBezTo>
                  <a:cubicBezTo>
                    <a:pt x="333" y="76"/>
                    <a:pt x="454" y="0"/>
                    <a:pt x="523" y="0"/>
                  </a:cubicBezTo>
                  <a:cubicBezTo>
                    <a:pt x="539" y="0"/>
                    <a:pt x="551" y="4"/>
                    <a:pt x="561" y="11"/>
                  </a:cubicBezTo>
                  <a:cubicBezTo>
                    <a:pt x="590" y="33"/>
                    <a:pt x="651" y="102"/>
                    <a:pt x="636" y="139"/>
                  </a:cubicBezTo>
                  <a:cubicBezTo>
                    <a:pt x="627" y="162"/>
                    <a:pt x="507" y="232"/>
                    <a:pt x="485" y="232"/>
                  </a:cubicBezTo>
                  <a:cubicBezTo>
                    <a:pt x="485" y="232"/>
                    <a:pt x="485" y="232"/>
                    <a:pt x="485" y="232"/>
                  </a:cubicBezTo>
                  <a:cubicBezTo>
                    <a:pt x="484" y="232"/>
                    <a:pt x="482" y="232"/>
                    <a:pt x="481" y="231"/>
                  </a:cubicBezTo>
                  <a:cubicBezTo>
                    <a:pt x="474" y="229"/>
                    <a:pt x="459" y="221"/>
                    <a:pt x="442" y="211"/>
                  </a:cubicBezTo>
                  <a:cubicBezTo>
                    <a:pt x="426" y="202"/>
                    <a:pt x="408" y="192"/>
                    <a:pt x="399" y="188"/>
                  </a:cubicBezTo>
                  <a:cubicBezTo>
                    <a:pt x="399" y="188"/>
                    <a:pt x="398" y="188"/>
                    <a:pt x="397" y="188"/>
                  </a:cubicBezTo>
                  <a:cubicBezTo>
                    <a:pt x="381" y="188"/>
                    <a:pt x="337" y="220"/>
                    <a:pt x="291" y="267"/>
                  </a:cubicBezTo>
                  <a:cubicBezTo>
                    <a:pt x="236" y="321"/>
                    <a:pt x="208" y="365"/>
                    <a:pt x="212" y="375"/>
                  </a:cubicBezTo>
                  <a:cubicBezTo>
                    <a:pt x="216" y="384"/>
                    <a:pt x="226" y="402"/>
                    <a:pt x="235" y="418"/>
                  </a:cubicBezTo>
                  <a:cubicBezTo>
                    <a:pt x="244" y="435"/>
                    <a:pt x="253" y="450"/>
                    <a:pt x="255" y="457"/>
                  </a:cubicBezTo>
                  <a:cubicBezTo>
                    <a:pt x="259" y="469"/>
                    <a:pt x="234" y="514"/>
                    <a:pt x="219" y="539"/>
                  </a:cubicBezTo>
                  <a:cubicBezTo>
                    <a:pt x="207" y="559"/>
                    <a:pt x="177" y="608"/>
                    <a:pt x="161" y="614"/>
                  </a:cubicBezTo>
                  <a:cubicBezTo>
                    <a:pt x="157" y="616"/>
                    <a:pt x="153" y="616"/>
                    <a:pt x="148" y="616"/>
                  </a:cubicBezTo>
                  <a:close/>
                  <a:moveTo>
                    <a:pt x="523" y="14"/>
                  </a:moveTo>
                  <a:cubicBezTo>
                    <a:pt x="458" y="14"/>
                    <a:pt x="339" y="90"/>
                    <a:pt x="226" y="202"/>
                  </a:cubicBezTo>
                  <a:cubicBezTo>
                    <a:pt x="79" y="350"/>
                    <a:pt x="19" y="484"/>
                    <a:pt x="47" y="529"/>
                  </a:cubicBezTo>
                  <a:cubicBezTo>
                    <a:pt x="55" y="543"/>
                    <a:pt x="73" y="561"/>
                    <a:pt x="92" y="576"/>
                  </a:cubicBezTo>
                  <a:cubicBezTo>
                    <a:pt x="119" y="596"/>
                    <a:pt x="143" y="606"/>
                    <a:pt x="156" y="601"/>
                  </a:cubicBezTo>
                  <a:cubicBezTo>
                    <a:pt x="174" y="594"/>
                    <a:pt x="242" y="477"/>
                    <a:pt x="242" y="461"/>
                  </a:cubicBezTo>
                  <a:cubicBezTo>
                    <a:pt x="239" y="455"/>
                    <a:pt x="231" y="440"/>
                    <a:pt x="222" y="425"/>
                  </a:cubicBezTo>
                  <a:cubicBezTo>
                    <a:pt x="213" y="408"/>
                    <a:pt x="203" y="390"/>
                    <a:pt x="199" y="380"/>
                  </a:cubicBezTo>
                  <a:cubicBezTo>
                    <a:pt x="196" y="373"/>
                    <a:pt x="196" y="360"/>
                    <a:pt x="221" y="325"/>
                  </a:cubicBezTo>
                  <a:cubicBezTo>
                    <a:pt x="236" y="305"/>
                    <a:pt x="257" y="281"/>
                    <a:pt x="281" y="257"/>
                  </a:cubicBezTo>
                  <a:cubicBezTo>
                    <a:pt x="294" y="243"/>
                    <a:pt x="365" y="174"/>
                    <a:pt x="397" y="174"/>
                  </a:cubicBezTo>
                  <a:cubicBezTo>
                    <a:pt x="400" y="174"/>
                    <a:pt x="402" y="175"/>
                    <a:pt x="404" y="175"/>
                  </a:cubicBezTo>
                  <a:cubicBezTo>
                    <a:pt x="414" y="179"/>
                    <a:pt x="432" y="189"/>
                    <a:pt x="449" y="199"/>
                  </a:cubicBezTo>
                  <a:cubicBezTo>
                    <a:pt x="463" y="207"/>
                    <a:pt x="479" y="216"/>
                    <a:pt x="485" y="218"/>
                  </a:cubicBezTo>
                  <a:cubicBezTo>
                    <a:pt x="503" y="217"/>
                    <a:pt x="616" y="151"/>
                    <a:pt x="623" y="134"/>
                  </a:cubicBezTo>
                  <a:cubicBezTo>
                    <a:pt x="634" y="108"/>
                    <a:pt x="582" y="44"/>
                    <a:pt x="553" y="22"/>
                  </a:cubicBezTo>
                  <a:cubicBezTo>
                    <a:pt x="545" y="17"/>
                    <a:pt x="536" y="14"/>
                    <a:pt x="52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2" name="Group 9251"/>
          <p:cNvGrpSpPr/>
          <p:nvPr/>
        </p:nvGrpSpPr>
        <p:grpSpPr>
          <a:xfrm>
            <a:off x="3012819" y="1498714"/>
            <a:ext cx="1097280" cy="1097280"/>
            <a:chOff x="2524125" y="2476500"/>
            <a:chExt cx="949325" cy="949325"/>
          </a:xfrm>
        </p:grpSpPr>
        <p:sp>
          <p:nvSpPr>
            <p:cNvPr id="20" name="Oval 13"/>
            <p:cNvSpPr>
              <a:spLocks noChangeArrowheads="1"/>
            </p:cNvSpPr>
            <p:nvPr/>
          </p:nvSpPr>
          <p:spPr bwMode="auto">
            <a:xfrm>
              <a:off x="252412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8"/>
            <p:cNvSpPr>
              <a:spLocks noEditPoints="1"/>
            </p:cNvSpPr>
            <p:nvPr/>
          </p:nvSpPr>
          <p:spPr bwMode="auto">
            <a:xfrm>
              <a:off x="2709863" y="2693988"/>
              <a:ext cx="579438" cy="514350"/>
            </a:xfrm>
            <a:custGeom>
              <a:avLst/>
              <a:gdLst>
                <a:gd name="T0" fmla="*/ 601 w 649"/>
                <a:gd name="T1" fmla="*/ 226 h 575"/>
                <a:gd name="T2" fmla="*/ 449 w 649"/>
                <a:gd name="T3" fmla="*/ 150 h 575"/>
                <a:gd name="T4" fmla="*/ 324 w 649"/>
                <a:gd name="T5" fmla="*/ 92 h 575"/>
                <a:gd name="T6" fmla="*/ 200 w 649"/>
                <a:gd name="T7" fmla="*/ 150 h 575"/>
                <a:gd name="T8" fmla="*/ 46 w 649"/>
                <a:gd name="T9" fmla="*/ 226 h 575"/>
                <a:gd name="T10" fmla="*/ 5 w 649"/>
                <a:gd name="T11" fmla="*/ 168 h 575"/>
                <a:gd name="T12" fmla="*/ 324 w 649"/>
                <a:gd name="T13" fmla="*/ 0 h 575"/>
                <a:gd name="T14" fmla="*/ 612 w 649"/>
                <a:gd name="T15" fmla="*/ 224 h 575"/>
                <a:gd name="T16" fmla="*/ 473 w 649"/>
                <a:gd name="T17" fmla="*/ 179 h 575"/>
                <a:gd name="T18" fmla="*/ 601 w 649"/>
                <a:gd name="T19" fmla="*/ 212 h 575"/>
                <a:gd name="T20" fmla="*/ 629 w 649"/>
                <a:gd name="T21" fmla="*/ 166 h 575"/>
                <a:gd name="T22" fmla="*/ 324 w 649"/>
                <a:gd name="T23" fmla="*/ 14 h 575"/>
                <a:gd name="T24" fmla="*/ 40 w 649"/>
                <a:gd name="T25" fmla="*/ 211 h 575"/>
                <a:gd name="T26" fmla="*/ 176 w 649"/>
                <a:gd name="T27" fmla="*/ 179 h 575"/>
                <a:gd name="T28" fmla="*/ 199 w 649"/>
                <a:gd name="T29" fmla="*/ 104 h 575"/>
                <a:gd name="T30" fmla="*/ 450 w 649"/>
                <a:gd name="T31" fmla="*/ 104 h 575"/>
                <a:gd name="T32" fmla="*/ 473 w 649"/>
                <a:gd name="T33" fmla="*/ 179 h 575"/>
                <a:gd name="T34" fmla="*/ 163 w 649"/>
                <a:gd name="T35" fmla="*/ 316 h 575"/>
                <a:gd name="T36" fmla="*/ 254 w 649"/>
                <a:gd name="T37" fmla="*/ 316 h 575"/>
                <a:gd name="T38" fmla="*/ 209 w 649"/>
                <a:gd name="T39" fmla="*/ 285 h 575"/>
                <a:gd name="T40" fmla="*/ 209 w 649"/>
                <a:gd name="T41" fmla="*/ 348 h 575"/>
                <a:gd name="T42" fmla="*/ 209 w 649"/>
                <a:gd name="T43" fmla="*/ 285 h 575"/>
                <a:gd name="T44" fmla="*/ 270 w 649"/>
                <a:gd name="T45" fmla="*/ 316 h 575"/>
                <a:gd name="T46" fmla="*/ 361 w 649"/>
                <a:gd name="T47" fmla="*/ 316 h 575"/>
                <a:gd name="T48" fmla="*/ 316 w 649"/>
                <a:gd name="T49" fmla="*/ 285 h 575"/>
                <a:gd name="T50" fmla="*/ 316 w 649"/>
                <a:gd name="T51" fmla="*/ 348 h 575"/>
                <a:gd name="T52" fmla="*/ 316 w 649"/>
                <a:gd name="T53" fmla="*/ 285 h 575"/>
                <a:gd name="T54" fmla="*/ 377 w 649"/>
                <a:gd name="T55" fmla="*/ 316 h 575"/>
                <a:gd name="T56" fmla="*/ 468 w 649"/>
                <a:gd name="T57" fmla="*/ 316 h 575"/>
                <a:gd name="T58" fmla="*/ 422 w 649"/>
                <a:gd name="T59" fmla="*/ 285 h 575"/>
                <a:gd name="T60" fmla="*/ 422 w 649"/>
                <a:gd name="T61" fmla="*/ 348 h 575"/>
                <a:gd name="T62" fmla="*/ 422 w 649"/>
                <a:gd name="T63" fmla="*/ 285 h 575"/>
                <a:gd name="T64" fmla="*/ 163 w 649"/>
                <a:gd name="T65" fmla="*/ 426 h 575"/>
                <a:gd name="T66" fmla="*/ 254 w 649"/>
                <a:gd name="T67" fmla="*/ 426 h 575"/>
                <a:gd name="T68" fmla="*/ 209 w 649"/>
                <a:gd name="T69" fmla="*/ 394 h 575"/>
                <a:gd name="T70" fmla="*/ 209 w 649"/>
                <a:gd name="T71" fmla="*/ 458 h 575"/>
                <a:gd name="T72" fmla="*/ 209 w 649"/>
                <a:gd name="T73" fmla="*/ 394 h 575"/>
                <a:gd name="T74" fmla="*/ 270 w 649"/>
                <a:gd name="T75" fmla="*/ 426 h 575"/>
                <a:gd name="T76" fmla="*/ 361 w 649"/>
                <a:gd name="T77" fmla="*/ 426 h 575"/>
                <a:gd name="T78" fmla="*/ 316 w 649"/>
                <a:gd name="T79" fmla="*/ 394 h 575"/>
                <a:gd name="T80" fmla="*/ 316 w 649"/>
                <a:gd name="T81" fmla="*/ 458 h 575"/>
                <a:gd name="T82" fmla="*/ 316 w 649"/>
                <a:gd name="T83" fmla="*/ 394 h 575"/>
                <a:gd name="T84" fmla="*/ 377 w 649"/>
                <a:gd name="T85" fmla="*/ 426 h 575"/>
                <a:gd name="T86" fmla="*/ 468 w 649"/>
                <a:gd name="T87" fmla="*/ 426 h 575"/>
                <a:gd name="T88" fmla="*/ 422 w 649"/>
                <a:gd name="T89" fmla="*/ 394 h 575"/>
                <a:gd name="T90" fmla="*/ 422 w 649"/>
                <a:gd name="T91" fmla="*/ 458 h 575"/>
                <a:gd name="T92" fmla="*/ 422 w 649"/>
                <a:gd name="T93" fmla="*/ 394 h 575"/>
                <a:gd name="T94" fmla="*/ 163 w 649"/>
                <a:gd name="T95" fmla="*/ 529 h 575"/>
                <a:gd name="T96" fmla="*/ 254 w 649"/>
                <a:gd name="T97" fmla="*/ 529 h 575"/>
                <a:gd name="T98" fmla="*/ 209 w 649"/>
                <a:gd name="T99" fmla="*/ 497 h 575"/>
                <a:gd name="T100" fmla="*/ 209 w 649"/>
                <a:gd name="T101" fmla="*/ 561 h 575"/>
                <a:gd name="T102" fmla="*/ 209 w 649"/>
                <a:gd name="T103" fmla="*/ 497 h 575"/>
                <a:gd name="T104" fmla="*/ 270 w 649"/>
                <a:gd name="T105" fmla="*/ 529 h 575"/>
                <a:gd name="T106" fmla="*/ 361 w 649"/>
                <a:gd name="T107" fmla="*/ 529 h 575"/>
                <a:gd name="T108" fmla="*/ 316 w 649"/>
                <a:gd name="T109" fmla="*/ 497 h 575"/>
                <a:gd name="T110" fmla="*/ 316 w 649"/>
                <a:gd name="T111" fmla="*/ 561 h 575"/>
                <a:gd name="T112" fmla="*/ 316 w 649"/>
                <a:gd name="T113" fmla="*/ 497 h 575"/>
                <a:gd name="T114" fmla="*/ 377 w 649"/>
                <a:gd name="T115" fmla="*/ 529 h 575"/>
                <a:gd name="T116" fmla="*/ 468 w 649"/>
                <a:gd name="T117" fmla="*/ 529 h 575"/>
                <a:gd name="T118" fmla="*/ 422 w 649"/>
                <a:gd name="T119" fmla="*/ 497 h 575"/>
                <a:gd name="T120" fmla="*/ 422 w 649"/>
                <a:gd name="T121" fmla="*/ 561 h 575"/>
                <a:gd name="T122" fmla="*/ 422 w 649"/>
                <a:gd name="T123" fmla="*/ 497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9" h="575">
                  <a:moveTo>
                    <a:pt x="601" y="226"/>
                  </a:moveTo>
                  <a:cubicBezTo>
                    <a:pt x="601" y="226"/>
                    <a:pt x="601" y="226"/>
                    <a:pt x="601" y="226"/>
                  </a:cubicBezTo>
                  <a:cubicBezTo>
                    <a:pt x="573" y="226"/>
                    <a:pt x="469" y="202"/>
                    <a:pt x="461" y="186"/>
                  </a:cubicBezTo>
                  <a:cubicBezTo>
                    <a:pt x="458" y="180"/>
                    <a:pt x="454" y="166"/>
                    <a:pt x="449" y="150"/>
                  </a:cubicBezTo>
                  <a:cubicBezTo>
                    <a:pt x="445" y="135"/>
                    <a:pt x="440" y="118"/>
                    <a:pt x="437" y="110"/>
                  </a:cubicBezTo>
                  <a:cubicBezTo>
                    <a:pt x="433" y="102"/>
                    <a:pt x="389" y="92"/>
                    <a:pt x="324" y="92"/>
                  </a:cubicBezTo>
                  <a:cubicBezTo>
                    <a:pt x="260" y="92"/>
                    <a:pt x="216" y="102"/>
                    <a:pt x="212" y="110"/>
                  </a:cubicBezTo>
                  <a:cubicBezTo>
                    <a:pt x="209" y="118"/>
                    <a:pt x="204" y="135"/>
                    <a:pt x="200" y="150"/>
                  </a:cubicBezTo>
                  <a:cubicBezTo>
                    <a:pt x="195" y="166"/>
                    <a:pt x="191" y="180"/>
                    <a:pt x="188" y="186"/>
                  </a:cubicBezTo>
                  <a:cubicBezTo>
                    <a:pt x="180" y="202"/>
                    <a:pt x="75" y="226"/>
                    <a:pt x="46" y="226"/>
                  </a:cubicBezTo>
                  <a:cubicBezTo>
                    <a:pt x="41" y="226"/>
                    <a:pt x="37" y="226"/>
                    <a:pt x="35" y="224"/>
                  </a:cubicBezTo>
                  <a:cubicBezTo>
                    <a:pt x="17" y="217"/>
                    <a:pt x="8" y="189"/>
                    <a:pt x="5" y="168"/>
                  </a:cubicBezTo>
                  <a:cubicBezTo>
                    <a:pt x="0" y="144"/>
                    <a:pt x="0" y="116"/>
                    <a:pt x="4" y="100"/>
                  </a:cubicBezTo>
                  <a:cubicBezTo>
                    <a:pt x="18" y="43"/>
                    <a:pt x="156" y="0"/>
                    <a:pt x="324" y="0"/>
                  </a:cubicBezTo>
                  <a:cubicBezTo>
                    <a:pt x="501" y="0"/>
                    <a:pt x="636" y="42"/>
                    <a:pt x="645" y="100"/>
                  </a:cubicBezTo>
                  <a:cubicBezTo>
                    <a:pt x="649" y="131"/>
                    <a:pt x="644" y="211"/>
                    <a:pt x="612" y="224"/>
                  </a:cubicBezTo>
                  <a:cubicBezTo>
                    <a:pt x="610" y="226"/>
                    <a:pt x="606" y="226"/>
                    <a:pt x="601" y="226"/>
                  </a:cubicBezTo>
                  <a:close/>
                  <a:moveTo>
                    <a:pt x="473" y="179"/>
                  </a:moveTo>
                  <a:cubicBezTo>
                    <a:pt x="482" y="187"/>
                    <a:pt x="567" y="212"/>
                    <a:pt x="601" y="212"/>
                  </a:cubicBezTo>
                  <a:cubicBezTo>
                    <a:pt x="601" y="212"/>
                    <a:pt x="601" y="212"/>
                    <a:pt x="601" y="212"/>
                  </a:cubicBezTo>
                  <a:cubicBezTo>
                    <a:pt x="605" y="212"/>
                    <a:pt x="607" y="212"/>
                    <a:pt x="607" y="211"/>
                  </a:cubicBezTo>
                  <a:cubicBezTo>
                    <a:pt x="616" y="208"/>
                    <a:pt x="624" y="191"/>
                    <a:pt x="629" y="166"/>
                  </a:cubicBezTo>
                  <a:cubicBezTo>
                    <a:pt x="633" y="141"/>
                    <a:pt x="633" y="115"/>
                    <a:pt x="631" y="102"/>
                  </a:cubicBezTo>
                  <a:cubicBezTo>
                    <a:pt x="624" y="59"/>
                    <a:pt x="508" y="14"/>
                    <a:pt x="324" y="14"/>
                  </a:cubicBezTo>
                  <a:cubicBezTo>
                    <a:pt x="146" y="14"/>
                    <a:pt x="29" y="59"/>
                    <a:pt x="18" y="103"/>
                  </a:cubicBezTo>
                  <a:cubicBezTo>
                    <a:pt x="10" y="134"/>
                    <a:pt x="19" y="203"/>
                    <a:pt x="40" y="211"/>
                  </a:cubicBezTo>
                  <a:cubicBezTo>
                    <a:pt x="40" y="212"/>
                    <a:pt x="42" y="212"/>
                    <a:pt x="46" y="212"/>
                  </a:cubicBezTo>
                  <a:cubicBezTo>
                    <a:pt x="80" y="212"/>
                    <a:pt x="167" y="187"/>
                    <a:pt x="176" y="179"/>
                  </a:cubicBezTo>
                  <a:cubicBezTo>
                    <a:pt x="178" y="174"/>
                    <a:pt x="182" y="160"/>
                    <a:pt x="186" y="146"/>
                  </a:cubicBezTo>
                  <a:cubicBezTo>
                    <a:pt x="191" y="130"/>
                    <a:pt x="195" y="113"/>
                    <a:pt x="199" y="104"/>
                  </a:cubicBezTo>
                  <a:cubicBezTo>
                    <a:pt x="203" y="97"/>
                    <a:pt x="222" y="78"/>
                    <a:pt x="324" y="78"/>
                  </a:cubicBezTo>
                  <a:cubicBezTo>
                    <a:pt x="427" y="78"/>
                    <a:pt x="446" y="97"/>
                    <a:pt x="450" y="104"/>
                  </a:cubicBezTo>
                  <a:cubicBezTo>
                    <a:pt x="454" y="113"/>
                    <a:pt x="458" y="130"/>
                    <a:pt x="463" y="146"/>
                  </a:cubicBezTo>
                  <a:cubicBezTo>
                    <a:pt x="467" y="160"/>
                    <a:pt x="471" y="174"/>
                    <a:pt x="473" y="179"/>
                  </a:cubicBezTo>
                  <a:close/>
                  <a:moveTo>
                    <a:pt x="209" y="362"/>
                  </a:moveTo>
                  <a:cubicBezTo>
                    <a:pt x="184" y="362"/>
                    <a:pt x="163" y="341"/>
                    <a:pt x="163" y="316"/>
                  </a:cubicBezTo>
                  <a:cubicBezTo>
                    <a:pt x="163" y="291"/>
                    <a:pt x="184" y="271"/>
                    <a:pt x="209" y="271"/>
                  </a:cubicBezTo>
                  <a:cubicBezTo>
                    <a:pt x="234" y="271"/>
                    <a:pt x="254" y="291"/>
                    <a:pt x="254" y="316"/>
                  </a:cubicBezTo>
                  <a:cubicBezTo>
                    <a:pt x="254" y="341"/>
                    <a:pt x="234" y="362"/>
                    <a:pt x="209" y="362"/>
                  </a:cubicBezTo>
                  <a:close/>
                  <a:moveTo>
                    <a:pt x="209" y="285"/>
                  </a:moveTo>
                  <a:cubicBezTo>
                    <a:pt x="191" y="285"/>
                    <a:pt x="177" y="299"/>
                    <a:pt x="177" y="316"/>
                  </a:cubicBezTo>
                  <a:cubicBezTo>
                    <a:pt x="177" y="334"/>
                    <a:pt x="191" y="348"/>
                    <a:pt x="209" y="348"/>
                  </a:cubicBezTo>
                  <a:cubicBezTo>
                    <a:pt x="226" y="348"/>
                    <a:pt x="240" y="334"/>
                    <a:pt x="240" y="316"/>
                  </a:cubicBezTo>
                  <a:cubicBezTo>
                    <a:pt x="240" y="299"/>
                    <a:pt x="226" y="285"/>
                    <a:pt x="209" y="285"/>
                  </a:cubicBezTo>
                  <a:close/>
                  <a:moveTo>
                    <a:pt x="316" y="362"/>
                  </a:moveTo>
                  <a:cubicBezTo>
                    <a:pt x="290" y="362"/>
                    <a:pt x="270" y="341"/>
                    <a:pt x="270" y="316"/>
                  </a:cubicBezTo>
                  <a:cubicBezTo>
                    <a:pt x="270" y="291"/>
                    <a:pt x="290" y="271"/>
                    <a:pt x="316" y="271"/>
                  </a:cubicBezTo>
                  <a:cubicBezTo>
                    <a:pt x="341" y="271"/>
                    <a:pt x="361" y="291"/>
                    <a:pt x="361" y="316"/>
                  </a:cubicBezTo>
                  <a:cubicBezTo>
                    <a:pt x="361" y="341"/>
                    <a:pt x="341" y="362"/>
                    <a:pt x="316" y="362"/>
                  </a:cubicBezTo>
                  <a:close/>
                  <a:moveTo>
                    <a:pt x="316" y="285"/>
                  </a:moveTo>
                  <a:cubicBezTo>
                    <a:pt x="298" y="285"/>
                    <a:pt x="284" y="299"/>
                    <a:pt x="284" y="316"/>
                  </a:cubicBezTo>
                  <a:cubicBezTo>
                    <a:pt x="284" y="334"/>
                    <a:pt x="298" y="348"/>
                    <a:pt x="316" y="348"/>
                  </a:cubicBezTo>
                  <a:cubicBezTo>
                    <a:pt x="333" y="348"/>
                    <a:pt x="347" y="334"/>
                    <a:pt x="347" y="316"/>
                  </a:cubicBezTo>
                  <a:cubicBezTo>
                    <a:pt x="347" y="299"/>
                    <a:pt x="333" y="285"/>
                    <a:pt x="316" y="285"/>
                  </a:cubicBezTo>
                  <a:close/>
                  <a:moveTo>
                    <a:pt x="422" y="362"/>
                  </a:moveTo>
                  <a:cubicBezTo>
                    <a:pt x="397" y="362"/>
                    <a:pt x="377" y="341"/>
                    <a:pt x="377" y="316"/>
                  </a:cubicBezTo>
                  <a:cubicBezTo>
                    <a:pt x="377" y="291"/>
                    <a:pt x="397" y="271"/>
                    <a:pt x="422" y="271"/>
                  </a:cubicBezTo>
                  <a:cubicBezTo>
                    <a:pt x="448" y="271"/>
                    <a:pt x="468" y="291"/>
                    <a:pt x="468" y="316"/>
                  </a:cubicBezTo>
                  <a:cubicBezTo>
                    <a:pt x="468" y="341"/>
                    <a:pt x="448" y="362"/>
                    <a:pt x="422" y="362"/>
                  </a:cubicBezTo>
                  <a:close/>
                  <a:moveTo>
                    <a:pt x="422" y="285"/>
                  </a:moveTo>
                  <a:cubicBezTo>
                    <a:pt x="405" y="285"/>
                    <a:pt x="391" y="299"/>
                    <a:pt x="391" y="316"/>
                  </a:cubicBezTo>
                  <a:cubicBezTo>
                    <a:pt x="391" y="334"/>
                    <a:pt x="405" y="348"/>
                    <a:pt x="422" y="348"/>
                  </a:cubicBezTo>
                  <a:cubicBezTo>
                    <a:pt x="440" y="348"/>
                    <a:pt x="454" y="334"/>
                    <a:pt x="454" y="316"/>
                  </a:cubicBezTo>
                  <a:cubicBezTo>
                    <a:pt x="454" y="299"/>
                    <a:pt x="440" y="285"/>
                    <a:pt x="422" y="285"/>
                  </a:cubicBezTo>
                  <a:close/>
                  <a:moveTo>
                    <a:pt x="209" y="472"/>
                  </a:moveTo>
                  <a:cubicBezTo>
                    <a:pt x="184" y="472"/>
                    <a:pt x="163" y="451"/>
                    <a:pt x="163" y="426"/>
                  </a:cubicBezTo>
                  <a:cubicBezTo>
                    <a:pt x="163" y="401"/>
                    <a:pt x="184" y="380"/>
                    <a:pt x="209" y="380"/>
                  </a:cubicBezTo>
                  <a:cubicBezTo>
                    <a:pt x="234" y="380"/>
                    <a:pt x="254" y="401"/>
                    <a:pt x="254" y="426"/>
                  </a:cubicBezTo>
                  <a:cubicBezTo>
                    <a:pt x="254" y="451"/>
                    <a:pt x="234" y="472"/>
                    <a:pt x="209" y="472"/>
                  </a:cubicBezTo>
                  <a:close/>
                  <a:moveTo>
                    <a:pt x="209" y="394"/>
                  </a:moveTo>
                  <a:cubicBezTo>
                    <a:pt x="191" y="394"/>
                    <a:pt x="177" y="409"/>
                    <a:pt x="177" y="426"/>
                  </a:cubicBezTo>
                  <a:cubicBezTo>
                    <a:pt x="177" y="443"/>
                    <a:pt x="191" y="458"/>
                    <a:pt x="209" y="458"/>
                  </a:cubicBezTo>
                  <a:cubicBezTo>
                    <a:pt x="226" y="458"/>
                    <a:pt x="240" y="443"/>
                    <a:pt x="240" y="426"/>
                  </a:cubicBezTo>
                  <a:cubicBezTo>
                    <a:pt x="240" y="409"/>
                    <a:pt x="226" y="394"/>
                    <a:pt x="209" y="394"/>
                  </a:cubicBezTo>
                  <a:close/>
                  <a:moveTo>
                    <a:pt x="316" y="472"/>
                  </a:moveTo>
                  <a:cubicBezTo>
                    <a:pt x="290" y="472"/>
                    <a:pt x="270" y="451"/>
                    <a:pt x="270" y="426"/>
                  </a:cubicBezTo>
                  <a:cubicBezTo>
                    <a:pt x="270" y="401"/>
                    <a:pt x="290" y="380"/>
                    <a:pt x="316" y="380"/>
                  </a:cubicBezTo>
                  <a:cubicBezTo>
                    <a:pt x="341" y="380"/>
                    <a:pt x="361" y="401"/>
                    <a:pt x="361" y="426"/>
                  </a:cubicBezTo>
                  <a:cubicBezTo>
                    <a:pt x="361" y="451"/>
                    <a:pt x="341" y="472"/>
                    <a:pt x="316" y="472"/>
                  </a:cubicBezTo>
                  <a:close/>
                  <a:moveTo>
                    <a:pt x="316" y="394"/>
                  </a:moveTo>
                  <a:cubicBezTo>
                    <a:pt x="298" y="394"/>
                    <a:pt x="284" y="409"/>
                    <a:pt x="284" y="426"/>
                  </a:cubicBezTo>
                  <a:cubicBezTo>
                    <a:pt x="284" y="443"/>
                    <a:pt x="298" y="458"/>
                    <a:pt x="316" y="458"/>
                  </a:cubicBezTo>
                  <a:cubicBezTo>
                    <a:pt x="333" y="458"/>
                    <a:pt x="347" y="443"/>
                    <a:pt x="347" y="426"/>
                  </a:cubicBezTo>
                  <a:cubicBezTo>
                    <a:pt x="347" y="409"/>
                    <a:pt x="333" y="394"/>
                    <a:pt x="316" y="394"/>
                  </a:cubicBezTo>
                  <a:close/>
                  <a:moveTo>
                    <a:pt x="422" y="472"/>
                  </a:moveTo>
                  <a:cubicBezTo>
                    <a:pt x="397" y="472"/>
                    <a:pt x="377" y="451"/>
                    <a:pt x="377" y="426"/>
                  </a:cubicBezTo>
                  <a:cubicBezTo>
                    <a:pt x="377" y="401"/>
                    <a:pt x="397" y="380"/>
                    <a:pt x="422" y="380"/>
                  </a:cubicBezTo>
                  <a:cubicBezTo>
                    <a:pt x="448" y="380"/>
                    <a:pt x="468" y="401"/>
                    <a:pt x="468" y="426"/>
                  </a:cubicBezTo>
                  <a:cubicBezTo>
                    <a:pt x="468" y="451"/>
                    <a:pt x="448" y="472"/>
                    <a:pt x="422" y="472"/>
                  </a:cubicBezTo>
                  <a:close/>
                  <a:moveTo>
                    <a:pt x="422" y="394"/>
                  </a:moveTo>
                  <a:cubicBezTo>
                    <a:pt x="405" y="394"/>
                    <a:pt x="391" y="409"/>
                    <a:pt x="391" y="426"/>
                  </a:cubicBezTo>
                  <a:cubicBezTo>
                    <a:pt x="391" y="443"/>
                    <a:pt x="405" y="458"/>
                    <a:pt x="422" y="458"/>
                  </a:cubicBezTo>
                  <a:cubicBezTo>
                    <a:pt x="440" y="458"/>
                    <a:pt x="454" y="443"/>
                    <a:pt x="454" y="426"/>
                  </a:cubicBezTo>
                  <a:cubicBezTo>
                    <a:pt x="454" y="409"/>
                    <a:pt x="440" y="394"/>
                    <a:pt x="422" y="394"/>
                  </a:cubicBezTo>
                  <a:close/>
                  <a:moveTo>
                    <a:pt x="209" y="575"/>
                  </a:moveTo>
                  <a:cubicBezTo>
                    <a:pt x="184" y="575"/>
                    <a:pt x="163" y="554"/>
                    <a:pt x="163" y="529"/>
                  </a:cubicBezTo>
                  <a:cubicBezTo>
                    <a:pt x="163" y="504"/>
                    <a:pt x="184" y="483"/>
                    <a:pt x="209" y="483"/>
                  </a:cubicBezTo>
                  <a:cubicBezTo>
                    <a:pt x="234" y="483"/>
                    <a:pt x="254" y="504"/>
                    <a:pt x="254" y="529"/>
                  </a:cubicBezTo>
                  <a:cubicBezTo>
                    <a:pt x="254" y="554"/>
                    <a:pt x="234" y="575"/>
                    <a:pt x="209" y="575"/>
                  </a:cubicBezTo>
                  <a:close/>
                  <a:moveTo>
                    <a:pt x="209" y="497"/>
                  </a:moveTo>
                  <a:cubicBezTo>
                    <a:pt x="191" y="497"/>
                    <a:pt x="177" y="512"/>
                    <a:pt x="177" y="529"/>
                  </a:cubicBezTo>
                  <a:cubicBezTo>
                    <a:pt x="177" y="546"/>
                    <a:pt x="191" y="561"/>
                    <a:pt x="209" y="561"/>
                  </a:cubicBezTo>
                  <a:cubicBezTo>
                    <a:pt x="226" y="561"/>
                    <a:pt x="240" y="546"/>
                    <a:pt x="240" y="529"/>
                  </a:cubicBezTo>
                  <a:cubicBezTo>
                    <a:pt x="240" y="512"/>
                    <a:pt x="226" y="497"/>
                    <a:pt x="209" y="497"/>
                  </a:cubicBezTo>
                  <a:close/>
                  <a:moveTo>
                    <a:pt x="316" y="575"/>
                  </a:moveTo>
                  <a:cubicBezTo>
                    <a:pt x="290" y="575"/>
                    <a:pt x="270" y="554"/>
                    <a:pt x="270" y="529"/>
                  </a:cubicBezTo>
                  <a:cubicBezTo>
                    <a:pt x="270" y="504"/>
                    <a:pt x="290" y="483"/>
                    <a:pt x="316" y="483"/>
                  </a:cubicBezTo>
                  <a:cubicBezTo>
                    <a:pt x="341" y="483"/>
                    <a:pt x="361" y="504"/>
                    <a:pt x="361" y="529"/>
                  </a:cubicBezTo>
                  <a:cubicBezTo>
                    <a:pt x="361" y="554"/>
                    <a:pt x="341" y="575"/>
                    <a:pt x="316" y="575"/>
                  </a:cubicBezTo>
                  <a:close/>
                  <a:moveTo>
                    <a:pt x="316" y="497"/>
                  </a:moveTo>
                  <a:cubicBezTo>
                    <a:pt x="298" y="497"/>
                    <a:pt x="284" y="512"/>
                    <a:pt x="284" y="529"/>
                  </a:cubicBezTo>
                  <a:cubicBezTo>
                    <a:pt x="284" y="546"/>
                    <a:pt x="298" y="561"/>
                    <a:pt x="316" y="561"/>
                  </a:cubicBezTo>
                  <a:cubicBezTo>
                    <a:pt x="333" y="561"/>
                    <a:pt x="347" y="546"/>
                    <a:pt x="347" y="529"/>
                  </a:cubicBezTo>
                  <a:cubicBezTo>
                    <a:pt x="347" y="512"/>
                    <a:pt x="333" y="497"/>
                    <a:pt x="316" y="497"/>
                  </a:cubicBezTo>
                  <a:close/>
                  <a:moveTo>
                    <a:pt x="422" y="575"/>
                  </a:moveTo>
                  <a:cubicBezTo>
                    <a:pt x="397" y="575"/>
                    <a:pt x="377" y="554"/>
                    <a:pt x="377" y="529"/>
                  </a:cubicBezTo>
                  <a:cubicBezTo>
                    <a:pt x="377" y="504"/>
                    <a:pt x="397" y="483"/>
                    <a:pt x="422" y="483"/>
                  </a:cubicBezTo>
                  <a:cubicBezTo>
                    <a:pt x="448" y="483"/>
                    <a:pt x="468" y="504"/>
                    <a:pt x="468" y="529"/>
                  </a:cubicBezTo>
                  <a:cubicBezTo>
                    <a:pt x="468" y="554"/>
                    <a:pt x="448" y="575"/>
                    <a:pt x="422" y="575"/>
                  </a:cubicBezTo>
                  <a:close/>
                  <a:moveTo>
                    <a:pt x="422" y="497"/>
                  </a:moveTo>
                  <a:cubicBezTo>
                    <a:pt x="405" y="497"/>
                    <a:pt x="391" y="512"/>
                    <a:pt x="391" y="529"/>
                  </a:cubicBezTo>
                  <a:cubicBezTo>
                    <a:pt x="391" y="546"/>
                    <a:pt x="405" y="561"/>
                    <a:pt x="422" y="561"/>
                  </a:cubicBezTo>
                  <a:cubicBezTo>
                    <a:pt x="440" y="561"/>
                    <a:pt x="454" y="546"/>
                    <a:pt x="454" y="529"/>
                  </a:cubicBezTo>
                  <a:cubicBezTo>
                    <a:pt x="454" y="512"/>
                    <a:pt x="440" y="497"/>
                    <a:pt x="422" y="4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3" name="Group 9252"/>
          <p:cNvGrpSpPr/>
          <p:nvPr/>
        </p:nvGrpSpPr>
        <p:grpSpPr>
          <a:xfrm>
            <a:off x="4736477" y="1498714"/>
            <a:ext cx="1097280" cy="1097280"/>
            <a:chOff x="3541713" y="2476500"/>
            <a:chExt cx="949325" cy="949325"/>
          </a:xfrm>
        </p:grpSpPr>
        <p:sp>
          <p:nvSpPr>
            <p:cNvPr id="16" name="Oval 9"/>
            <p:cNvSpPr>
              <a:spLocks noChangeArrowheads="1"/>
            </p:cNvSpPr>
            <p:nvPr/>
          </p:nvSpPr>
          <p:spPr bwMode="auto">
            <a:xfrm>
              <a:off x="354171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9"/>
            <p:cNvSpPr>
              <a:spLocks noEditPoints="1"/>
            </p:cNvSpPr>
            <p:nvPr/>
          </p:nvSpPr>
          <p:spPr bwMode="auto">
            <a:xfrm>
              <a:off x="3775075" y="2730500"/>
              <a:ext cx="482600" cy="441325"/>
            </a:xfrm>
            <a:custGeom>
              <a:avLst/>
              <a:gdLst>
                <a:gd name="T0" fmla="*/ 129 w 540"/>
                <a:gd name="T1" fmla="*/ 0 h 493"/>
                <a:gd name="T2" fmla="*/ 84 w 540"/>
                <a:gd name="T3" fmla="*/ 82 h 493"/>
                <a:gd name="T4" fmla="*/ 0 w 540"/>
                <a:gd name="T5" fmla="*/ 127 h 493"/>
                <a:gd name="T6" fmla="*/ 49 w 540"/>
                <a:gd name="T7" fmla="*/ 493 h 493"/>
                <a:gd name="T8" fmla="*/ 540 w 540"/>
                <a:gd name="T9" fmla="*/ 449 h 493"/>
                <a:gd name="T10" fmla="*/ 495 w 540"/>
                <a:gd name="T11" fmla="*/ 0 h 493"/>
                <a:gd name="T12" fmla="*/ 14 w 540"/>
                <a:gd name="T13" fmla="*/ 127 h 493"/>
                <a:gd name="T14" fmla="*/ 84 w 540"/>
                <a:gd name="T15" fmla="*/ 96 h 493"/>
                <a:gd name="T16" fmla="*/ 49 w 540"/>
                <a:gd name="T17" fmla="*/ 479 h 493"/>
                <a:gd name="T18" fmla="*/ 526 w 540"/>
                <a:gd name="T19" fmla="*/ 449 h 493"/>
                <a:gd name="T20" fmla="*/ 84 w 540"/>
                <a:gd name="T21" fmla="*/ 479 h 493"/>
                <a:gd name="T22" fmla="*/ 98 w 540"/>
                <a:gd name="T23" fmla="*/ 44 h 493"/>
                <a:gd name="T24" fmla="*/ 495 w 540"/>
                <a:gd name="T25" fmla="*/ 14 h 493"/>
                <a:gd name="T26" fmla="*/ 526 w 540"/>
                <a:gd name="T27" fmla="*/ 449 h 493"/>
                <a:gd name="T28" fmla="*/ 289 w 540"/>
                <a:gd name="T29" fmla="*/ 107 h 493"/>
                <a:gd name="T30" fmla="*/ 163 w 540"/>
                <a:gd name="T31" fmla="*/ 100 h 493"/>
                <a:gd name="T32" fmla="*/ 289 w 540"/>
                <a:gd name="T33" fmla="*/ 93 h 493"/>
                <a:gd name="T34" fmla="*/ 464 w 540"/>
                <a:gd name="T35" fmla="*/ 100 h 493"/>
                <a:gd name="T36" fmla="*/ 338 w 540"/>
                <a:gd name="T37" fmla="*/ 107 h 493"/>
                <a:gd name="T38" fmla="*/ 338 w 540"/>
                <a:gd name="T39" fmla="*/ 93 h 493"/>
                <a:gd name="T40" fmla="*/ 464 w 540"/>
                <a:gd name="T41" fmla="*/ 100 h 493"/>
                <a:gd name="T42" fmla="*/ 289 w 540"/>
                <a:gd name="T43" fmla="*/ 195 h 493"/>
                <a:gd name="T44" fmla="*/ 163 w 540"/>
                <a:gd name="T45" fmla="*/ 188 h 493"/>
                <a:gd name="T46" fmla="*/ 289 w 540"/>
                <a:gd name="T47" fmla="*/ 181 h 493"/>
                <a:gd name="T48" fmla="*/ 296 w 540"/>
                <a:gd name="T49" fmla="*/ 276 h 493"/>
                <a:gd name="T50" fmla="*/ 170 w 540"/>
                <a:gd name="T51" fmla="*/ 283 h 493"/>
                <a:gd name="T52" fmla="*/ 170 w 540"/>
                <a:gd name="T53" fmla="*/ 269 h 493"/>
                <a:gd name="T54" fmla="*/ 296 w 540"/>
                <a:gd name="T55" fmla="*/ 276 h 493"/>
                <a:gd name="T56" fmla="*/ 289 w 540"/>
                <a:gd name="T57" fmla="*/ 371 h 493"/>
                <a:gd name="T58" fmla="*/ 163 w 540"/>
                <a:gd name="T59" fmla="*/ 364 h 493"/>
                <a:gd name="T60" fmla="*/ 289 w 540"/>
                <a:gd name="T61" fmla="*/ 357 h 493"/>
                <a:gd name="T62" fmla="*/ 457 w 540"/>
                <a:gd name="T63" fmla="*/ 181 h 493"/>
                <a:gd name="T64" fmla="*/ 331 w 540"/>
                <a:gd name="T65" fmla="*/ 188 h 493"/>
                <a:gd name="T66" fmla="*/ 338 w 540"/>
                <a:gd name="T67" fmla="*/ 371 h 493"/>
                <a:gd name="T68" fmla="*/ 464 w 540"/>
                <a:gd name="T69" fmla="*/ 364 h 493"/>
                <a:gd name="T70" fmla="*/ 457 w 540"/>
                <a:gd name="T71" fmla="*/ 181 h 493"/>
                <a:gd name="T72" fmla="*/ 345 w 540"/>
                <a:gd name="T73" fmla="*/ 357 h 493"/>
                <a:gd name="T74" fmla="*/ 450 w 540"/>
                <a:gd name="T75" fmla="*/ 195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0" h="493">
                  <a:moveTo>
                    <a:pt x="495" y="0"/>
                  </a:moveTo>
                  <a:cubicBezTo>
                    <a:pt x="129" y="0"/>
                    <a:pt x="129" y="0"/>
                    <a:pt x="129" y="0"/>
                  </a:cubicBezTo>
                  <a:cubicBezTo>
                    <a:pt x="104" y="0"/>
                    <a:pt x="84" y="20"/>
                    <a:pt x="84" y="44"/>
                  </a:cubicBezTo>
                  <a:cubicBezTo>
                    <a:pt x="84" y="82"/>
                    <a:pt x="84" y="82"/>
                    <a:pt x="84" y="82"/>
                  </a:cubicBezTo>
                  <a:cubicBezTo>
                    <a:pt x="45" y="82"/>
                    <a:pt x="45" y="82"/>
                    <a:pt x="45" y="82"/>
                  </a:cubicBezTo>
                  <a:cubicBezTo>
                    <a:pt x="20" y="82"/>
                    <a:pt x="0" y="102"/>
                    <a:pt x="0" y="127"/>
                  </a:cubicBezTo>
                  <a:cubicBezTo>
                    <a:pt x="0" y="449"/>
                    <a:pt x="0" y="449"/>
                    <a:pt x="0" y="449"/>
                  </a:cubicBezTo>
                  <a:cubicBezTo>
                    <a:pt x="0" y="472"/>
                    <a:pt x="23" y="493"/>
                    <a:pt x="49" y="493"/>
                  </a:cubicBezTo>
                  <a:cubicBezTo>
                    <a:pt x="495" y="493"/>
                    <a:pt x="495" y="493"/>
                    <a:pt x="495" y="493"/>
                  </a:cubicBezTo>
                  <a:cubicBezTo>
                    <a:pt x="520" y="493"/>
                    <a:pt x="540" y="473"/>
                    <a:pt x="540" y="449"/>
                  </a:cubicBezTo>
                  <a:cubicBezTo>
                    <a:pt x="540" y="44"/>
                    <a:pt x="540" y="44"/>
                    <a:pt x="540" y="44"/>
                  </a:cubicBezTo>
                  <a:cubicBezTo>
                    <a:pt x="540" y="20"/>
                    <a:pt x="520" y="0"/>
                    <a:pt x="495" y="0"/>
                  </a:cubicBezTo>
                  <a:close/>
                  <a:moveTo>
                    <a:pt x="14" y="449"/>
                  </a:moveTo>
                  <a:cubicBezTo>
                    <a:pt x="14" y="127"/>
                    <a:pt x="14" y="127"/>
                    <a:pt x="14" y="127"/>
                  </a:cubicBezTo>
                  <a:cubicBezTo>
                    <a:pt x="14" y="110"/>
                    <a:pt x="28" y="96"/>
                    <a:pt x="45" y="96"/>
                  </a:cubicBezTo>
                  <a:cubicBezTo>
                    <a:pt x="84" y="96"/>
                    <a:pt x="84" y="96"/>
                    <a:pt x="84" y="96"/>
                  </a:cubicBezTo>
                  <a:cubicBezTo>
                    <a:pt x="84" y="449"/>
                    <a:pt x="84" y="449"/>
                    <a:pt x="84" y="449"/>
                  </a:cubicBezTo>
                  <a:cubicBezTo>
                    <a:pt x="84" y="465"/>
                    <a:pt x="67" y="479"/>
                    <a:pt x="49" y="479"/>
                  </a:cubicBezTo>
                  <a:cubicBezTo>
                    <a:pt x="32" y="479"/>
                    <a:pt x="14" y="466"/>
                    <a:pt x="14" y="449"/>
                  </a:cubicBezTo>
                  <a:close/>
                  <a:moveTo>
                    <a:pt x="526" y="449"/>
                  </a:moveTo>
                  <a:cubicBezTo>
                    <a:pt x="526" y="465"/>
                    <a:pt x="512" y="479"/>
                    <a:pt x="495" y="479"/>
                  </a:cubicBezTo>
                  <a:cubicBezTo>
                    <a:pt x="84" y="479"/>
                    <a:pt x="84" y="479"/>
                    <a:pt x="84" y="479"/>
                  </a:cubicBezTo>
                  <a:cubicBezTo>
                    <a:pt x="93" y="471"/>
                    <a:pt x="98" y="460"/>
                    <a:pt x="98" y="449"/>
                  </a:cubicBezTo>
                  <a:cubicBezTo>
                    <a:pt x="98" y="44"/>
                    <a:pt x="98" y="44"/>
                    <a:pt x="98" y="44"/>
                  </a:cubicBezTo>
                  <a:cubicBezTo>
                    <a:pt x="98" y="27"/>
                    <a:pt x="112" y="14"/>
                    <a:pt x="129" y="14"/>
                  </a:cubicBezTo>
                  <a:cubicBezTo>
                    <a:pt x="495" y="14"/>
                    <a:pt x="495" y="14"/>
                    <a:pt x="495" y="14"/>
                  </a:cubicBezTo>
                  <a:cubicBezTo>
                    <a:pt x="512" y="14"/>
                    <a:pt x="526" y="27"/>
                    <a:pt x="526" y="44"/>
                  </a:cubicBezTo>
                  <a:lnTo>
                    <a:pt x="526" y="449"/>
                  </a:lnTo>
                  <a:close/>
                  <a:moveTo>
                    <a:pt x="296" y="100"/>
                  </a:moveTo>
                  <a:cubicBezTo>
                    <a:pt x="296" y="104"/>
                    <a:pt x="293" y="107"/>
                    <a:pt x="289" y="107"/>
                  </a:cubicBezTo>
                  <a:cubicBezTo>
                    <a:pt x="170" y="107"/>
                    <a:pt x="170" y="107"/>
                    <a:pt x="170" y="107"/>
                  </a:cubicBezTo>
                  <a:cubicBezTo>
                    <a:pt x="166" y="107"/>
                    <a:pt x="163" y="104"/>
                    <a:pt x="163" y="100"/>
                  </a:cubicBezTo>
                  <a:cubicBezTo>
                    <a:pt x="163" y="96"/>
                    <a:pt x="166" y="93"/>
                    <a:pt x="170" y="93"/>
                  </a:cubicBezTo>
                  <a:cubicBezTo>
                    <a:pt x="289" y="93"/>
                    <a:pt x="289" y="93"/>
                    <a:pt x="289" y="93"/>
                  </a:cubicBezTo>
                  <a:cubicBezTo>
                    <a:pt x="293" y="93"/>
                    <a:pt x="296" y="96"/>
                    <a:pt x="296" y="100"/>
                  </a:cubicBezTo>
                  <a:close/>
                  <a:moveTo>
                    <a:pt x="464" y="100"/>
                  </a:moveTo>
                  <a:cubicBezTo>
                    <a:pt x="464" y="104"/>
                    <a:pt x="461" y="107"/>
                    <a:pt x="457" y="107"/>
                  </a:cubicBezTo>
                  <a:cubicBezTo>
                    <a:pt x="338" y="107"/>
                    <a:pt x="338" y="107"/>
                    <a:pt x="338" y="107"/>
                  </a:cubicBezTo>
                  <a:cubicBezTo>
                    <a:pt x="335" y="107"/>
                    <a:pt x="331" y="104"/>
                    <a:pt x="331" y="100"/>
                  </a:cubicBezTo>
                  <a:cubicBezTo>
                    <a:pt x="331" y="96"/>
                    <a:pt x="335" y="93"/>
                    <a:pt x="338" y="93"/>
                  </a:cubicBezTo>
                  <a:cubicBezTo>
                    <a:pt x="457" y="93"/>
                    <a:pt x="457" y="93"/>
                    <a:pt x="457" y="93"/>
                  </a:cubicBezTo>
                  <a:cubicBezTo>
                    <a:pt x="461" y="93"/>
                    <a:pt x="464" y="96"/>
                    <a:pt x="464" y="100"/>
                  </a:cubicBezTo>
                  <a:close/>
                  <a:moveTo>
                    <a:pt x="296" y="188"/>
                  </a:moveTo>
                  <a:cubicBezTo>
                    <a:pt x="296" y="192"/>
                    <a:pt x="293" y="195"/>
                    <a:pt x="289" y="195"/>
                  </a:cubicBezTo>
                  <a:cubicBezTo>
                    <a:pt x="170" y="195"/>
                    <a:pt x="170" y="195"/>
                    <a:pt x="170" y="195"/>
                  </a:cubicBezTo>
                  <a:cubicBezTo>
                    <a:pt x="166" y="195"/>
                    <a:pt x="163" y="192"/>
                    <a:pt x="163" y="188"/>
                  </a:cubicBezTo>
                  <a:cubicBezTo>
                    <a:pt x="163" y="184"/>
                    <a:pt x="166" y="181"/>
                    <a:pt x="170" y="181"/>
                  </a:cubicBezTo>
                  <a:cubicBezTo>
                    <a:pt x="289" y="181"/>
                    <a:pt x="289" y="181"/>
                    <a:pt x="289" y="181"/>
                  </a:cubicBezTo>
                  <a:cubicBezTo>
                    <a:pt x="293" y="181"/>
                    <a:pt x="296" y="184"/>
                    <a:pt x="296" y="188"/>
                  </a:cubicBezTo>
                  <a:close/>
                  <a:moveTo>
                    <a:pt x="296" y="276"/>
                  </a:moveTo>
                  <a:cubicBezTo>
                    <a:pt x="296" y="280"/>
                    <a:pt x="293" y="283"/>
                    <a:pt x="289" y="283"/>
                  </a:cubicBezTo>
                  <a:cubicBezTo>
                    <a:pt x="170" y="283"/>
                    <a:pt x="170" y="283"/>
                    <a:pt x="170" y="283"/>
                  </a:cubicBezTo>
                  <a:cubicBezTo>
                    <a:pt x="166" y="283"/>
                    <a:pt x="163" y="280"/>
                    <a:pt x="163" y="276"/>
                  </a:cubicBezTo>
                  <a:cubicBezTo>
                    <a:pt x="163" y="272"/>
                    <a:pt x="166" y="269"/>
                    <a:pt x="170" y="269"/>
                  </a:cubicBezTo>
                  <a:cubicBezTo>
                    <a:pt x="289" y="269"/>
                    <a:pt x="289" y="269"/>
                    <a:pt x="289" y="269"/>
                  </a:cubicBezTo>
                  <a:cubicBezTo>
                    <a:pt x="293" y="269"/>
                    <a:pt x="296" y="272"/>
                    <a:pt x="296" y="276"/>
                  </a:cubicBezTo>
                  <a:close/>
                  <a:moveTo>
                    <a:pt x="296" y="364"/>
                  </a:moveTo>
                  <a:cubicBezTo>
                    <a:pt x="296" y="367"/>
                    <a:pt x="293" y="371"/>
                    <a:pt x="289" y="371"/>
                  </a:cubicBezTo>
                  <a:cubicBezTo>
                    <a:pt x="170" y="371"/>
                    <a:pt x="170" y="371"/>
                    <a:pt x="170" y="371"/>
                  </a:cubicBezTo>
                  <a:cubicBezTo>
                    <a:pt x="166" y="371"/>
                    <a:pt x="163" y="367"/>
                    <a:pt x="163" y="364"/>
                  </a:cubicBezTo>
                  <a:cubicBezTo>
                    <a:pt x="163" y="360"/>
                    <a:pt x="166" y="357"/>
                    <a:pt x="170" y="357"/>
                  </a:cubicBezTo>
                  <a:cubicBezTo>
                    <a:pt x="289" y="357"/>
                    <a:pt x="289" y="357"/>
                    <a:pt x="289" y="357"/>
                  </a:cubicBezTo>
                  <a:cubicBezTo>
                    <a:pt x="293" y="357"/>
                    <a:pt x="296" y="360"/>
                    <a:pt x="296" y="364"/>
                  </a:cubicBezTo>
                  <a:close/>
                  <a:moveTo>
                    <a:pt x="457" y="181"/>
                  </a:moveTo>
                  <a:cubicBezTo>
                    <a:pt x="338" y="181"/>
                    <a:pt x="338" y="181"/>
                    <a:pt x="338" y="181"/>
                  </a:cubicBezTo>
                  <a:cubicBezTo>
                    <a:pt x="335" y="181"/>
                    <a:pt x="331" y="184"/>
                    <a:pt x="331" y="188"/>
                  </a:cubicBezTo>
                  <a:cubicBezTo>
                    <a:pt x="331" y="364"/>
                    <a:pt x="331" y="364"/>
                    <a:pt x="331" y="364"/>
                  </a:cubicBezTo>
                  <a:cubicBezTo>
                    <a:pt x="331" y="367"/>
                    <a:pt x="335" y="371"/>
                    <a:pt x="338" y="371"/>
                  </a:cubicBezTo>
                  <a:cubicBezTo>
                    <a:pt x="457" y="371"/>
                    <a:pt x="457" y="371"/>
                    <a:pt x="457" y="371"/>
                  </a:cubicBezTo>
                  <a:cubicBezTo>
                    <a:pt x="461" y="371"/>
                    <a:pt x="464" y="367"/>
                    <a:pt x="464" y="364"/>
                  </a:cubicBezTo>
                  <a:cubicBezTo>
                    <a:pt x="464" y="188"/>
                    <a:pt x="464" y="188"/>
                    <a:pt x="464" y="188"/>
                  </a:cubicBezTo>
                  <a:cubicBezTo>
                    <a:pt x="464" y="184"/>
                    <a:pt x="461" y="181"/>
                    <a:pt x="457" y="181"/>
                  </a:cubicBezTo>
                  <a:close/>
                  <a:moveTo>
                    <a:pt x="450" y="357"/>
                  </a:moveTo>
                  <a:cubicBezTo>
                    <a:pt x="345" y="357"/>
                    <a:pt x="345" y="357"/>
                    <a:pt x="345" y="357"/>
                  </a:cubicBezTo>
                  <a:cubicBezTo>
                    <a:pt x="345" y="195"/>
                    <a:pt x="345" y="195"/>
                    <a:pt x="345" y="195"/>
                  </a:cubicBezTo>
                  <a:cubicBezTo>
                    <a:pt x="450" y="195"/>
                    <a:pt x="450" y="195"/>
                    <a:pt x="450" y="195"/>
                  </a:cubicBezTo>
                  <a:lnTo>
                    <a:pt x="450" y="35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7" name="Group 9256"/>
          <p:cNvGrpSpPr/>
          <p:nvPr/>
        </p:nvGrpSpPr>
        <p:grpSpPr>
          <a:xfrm>
            <a:off x="8183793" y="1498714"/>
            <a:ext cx="1097280" cy="1097280"/>
            <a:chOff x="5592763" y="2484438"/>
            <a:chExt cx="949325" cy="949325"/>
          </a:xfrm>
        </p:grpSpPr>
        <p:sp>
          <p:nvSpPr>
            <p:cNvPr id="14" name="Oval 7"/>
            <p:cNvSpPr>
              <a:spLocks noChangeArrowheads="1"/>
            </p:cNvSpPr>
            <p:nvPr/>
          </p:nvSpPr>
          <p:spPr bwMode="auto">
            <a:xfrm>
              <a:off x="5592763" y="2484438"/>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0"/>
            <p:cNvSpPr>
              <a:spLocks noEditPoints="1"/>
            </p:cNvSpPr>
            <p:nvPr/>
          </p:nvSpPr>
          <p:spPr bwMode="auto">
            <a:xfrm>
              <a:off x="5718175" y="2703513"/>
              <a:ext cx="698500" cy="509588"/>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4" name="Group 9253"/>
          <p:cNvGrpSpPr/>
          <p:nvPr/>
        </p:nvGrpSpPr>
        <p:grpSpPr>
          <a:xfrm>
            <a:off x="6460135" y="1498714"/>
            <a:ext cx="1097280" cy="1097280"/>
            <a:chOff x="4556125" y="2476500"/>
            <a:chExt cx="949325" cy="949325"/>
          </a:xfrm>
        </p:grpSpPr>
        <p:sp>
          <p:nvSpPr>
            <p:cNvPr id="15" name="Oval 8"/>
            <p:cNvSpPr>
              <a:spLocks noChangeArrowheads="1"/>
            </p:cNvSpPr>
            <p:nvPr/>
          </p:nvSpPr>
          <p:spPr bwMode="auto">
            <a:xfrm>
              <a:off x="455612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
            <p:cNvSpPr>
              <a:spLocks noEditPoints="1"/>
            </p:cNvSpPr>
            <p:nvPr/>
          </p:nvSpPr>
          <p:spPr bwMode="auto">
            <a:xfrm>
              <a:off x="4768850" y="2697163"/>
              <a:ext cx="523875" cy="508000"/>
            </a:xfrm>
            <a:custGeom>
              <a:avLst/>
              <a:gdLst>
                <a:gd name="T0" fmla="*/ 537 w 587"/>
                <a:gd name="T1" fmla="*/ 74 h 569"/>
                <a:gd name="T2" fmla="*/ 530 w 587"/>
                <a:gd name="T3" fmla="*/ 0 h 569"/>
                <a:gd name="T4" fmla="*/ 293 w 587"/>
                <a:gd name="T5" fmla="*/ 71 h 569"/>
                <a:gd name="T6" fmla="*/ 56 w 587"/>
                <a:gd name="T7" fmla="*/ 0 h 569"/>
                <a:gd name="T8" fmla="*/ 49 w 587"/>
                <a:gd name="T9" fmla="*/ 74 h 569"/>
                <a:gd name="T10" fmla="*/ 0 w 587"/>
                <a:gd name="T11" fmla="*/ 102 h 569"/>
                <a:gd name="T12" fmla="*/ 28 w 587"/>
                <a:gd name="T13" fmla="*/ 537 h 569"/>
                <a:gd name="T14" fmla="*/ 293 w 587"/>
                <a:gd name="T15" fmla="*/ 569 h 569"/>
                <a:gd name="T16" fmla="*/ 558 w 587"/>
                <a:gd name="T17" fmla="*/ 537 h 569"/>
                <a:gd name="T18" fmla="*/ 587 w 587"/>
                <a:gd name="T19" fmla="*/ 102 h 569"/>
                <a:gd name="T20" fmla="*/ 523 w 587"/>
                <a:gd name="T21" fmla="*/ 14 h 569"/>
                <a:gd name="T22" fmla="*/ 516 w 587"/>
                <a:gd name="T23" fmla="*/ 439 h 569"/>
                <a:gd name="T24" fmla="*/ 300 w 587"/>
                <a:gd name="T25" fmla="*/ 83 h 569"/>
                <a:gd name="T26" fmla="*/ 523 w 587"/>
                <a:gd name="T27" fmla="*/ 14 h 569"/>
                <a:gd name="T28" fmla="*/ 71 w 587"/>
                <a:gd name="T29" fmla="*/ 14 h 569"/>
                <a:gd name="T30" fmla="*/ 286 w 587"/>
                <a:gd name="T31" fmla="*/ 479 h 569"/>
                <a:gd name="T32" fmla="*/ 63 w 587"/>
                <a:gd name="T33" fmla="*/ 439 h 569"/>
                <a:gd name="T34" fmla="*/ 573 w 587"/>
                <a:gd name="T35" fmla="*/ 508 h 569"/>
                <a:gd name="T36" fmla="*/ 353 w 587"/>
                <a:gd name="T37" fmla="*/ 523 h 569"/>
                <a:gd name="T38" fmla="*/ 293 w 587"/>
                <a:gd name="T39" fmla="*/ 555 h 569"/>
                <a:gd name="T40" fmla="*/ 234 w 587"/>
                <a:gd name="T41" fmla="*/ 523 h 569"/>
                <a:gd name="T42" fmla="*/ 14 w 587"/>
                <a:gd name="T43" fmla="*/ 508 h 569"/>
                <a:gd name="T44" fmla="*/ 28 w 587"/>
                <a:gd name="T45" fmla="*/ 88 h 569"/>
                <a:gd name="T46" fmla="*/ 49 w 587"/>
                <a:gd name="T47" fmla="*/ 446 h 569"/>
                <a:gd name="T48" fmla="*/ 71 w 587"/>
                <a:gd name="T49" fmla="*/ 453 h 569"/>
                <a:gd name="T50" fmla="*/ 289 w 587"/>
                <a:gd name="T51" fmla="*/ 498 h 569"/>
                <a:gd name="T52" fmla="*/ 291 w 587"/>
                <a:gd name="T53" fmla="*/ 498 h 569"/>
                <a:gd name="T54" fmla="*/ 293 w 587"/>
                <a:gd name="T55" fmla="*/ 499 h 569"/>
                <a:gd name="T56" fmla="*/ 296 w 587"/>
                <a:gd name="T57" fmla="*/ 498 h 569"/>
                <a:gd name="T58" fmla="*/ 297 w 587"/>
                <a:gd name="T59" fmla="*/ 498 h 569"/>
                <a:gd name="T60" fmla="*/ 516 w 587"/>
                <a:gd name="T61" fmla="*/ 453 h 569"/>
                <a:gd name="T62" fmla="*/ 537 w 587"/>
                <a:gd name="T63" fmla="*/ 446 h 569"/>
                <a:gd name="T64" fmla="*/ 558 w 587"/>
                <a:gd name="T65" fmla="*/ 88 h 569"/>
                <a:gd name="T66" fmla="*/ 573 w 587"/>
                <a:gd name="T67" fmla="*/ 50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7" h="569">
                  <a:moveTo>
                    <a:pt x="558" y="74"/>
                  </a:moveTo>
                  <a:cubicBezTo>
                    <a:pt x="537" y="74"/>
                    <a:pt x="537" y="74"/>
                    <a:pt x="537" y="74"/>
                  </a:cubicBezTo>
                  <a:cubicBezTo>
                    <a:pt x="537" y="7"/>
                    <a:pt x="537" y="7"/>
                    <a:pt x="537" y="7"/>
                  </a:cubicBezTo>
                  <a:cubicBezTo>
                    <a:pt x="537" y="3"/>
                    <a:pt x="534" y="0"/>
                    <a:pt x="530" y="0"/>
                  </a:cubicBezTo>
                  <a:cubicBezTo>
                    <a:pt x="516" y="0"/>
                    <a:pt x="516" y="0"/>
                    <a:pt x="516" y="0"/>
                  </a:cubicBezTo>
                  <a:cubicBezTo>
                    <a:pt x="462" y="0"/>
                    <a:pt x="364" y="0"/>
                    <a:pt x="293" y="71"/>
                  </a:cubicBezTo>
                  <a:cubicBezTo>
                    <a:pt x="222" y="0"/>
                    <a:pt x="124" y="0"/>
                    <a:pt x="71" y="0"/>
                  </a:cubicBezTo>
                  <a:cubicBezTo>
                    <a:pt x="56" y="0"/>
                    <a:pt x="56" y="0"/>
                    <a:pt x="56" y="0"/>
                  </a:cubicBezTo>
                  <a:cubicBezTo>
                    <a:pt x="52" y="0"/>
                    <a:pt x="49" y="3"/>
                    <a:pt x="49" y="7"/>
                  </a:cubicBezTo>
                  <a:cubicBezTo>
                    <a:pt x="49" y="74"/>
                    <a:pt x="49" y="74"/>
                    <a:pt x="49" y="74"/>
                  </a:cubicBezTo>
                  <a:cubicBezTo>
                    <a:pt x="28" y="74"/>
                    <a:pt x="28" y="74"/>
                    <a:pt x="28" y="74"/>
                  </a:cubicBezTo>
                  <a:cubicBezTo>
                    <a:pt x="12" y="74"/>
                    <a:pt x="0" y="86"/>
                    <a:pt x="0" y="102"/>
                  </a:cubicBezTo>
                  <a:cubicBezTo>
                    <a:pt x="0" y="508"/>
                    <a:pt x="0" y="508"/>
                    <a:pt x="0" y="508"/>
                  </a:cubicBezTo>
                  <a:cubicBezTo>
                    <a:pt x="0" y="524"/>
                    <a:pt x="12" y="537"/>
                    <a:pt x="28" y="537"/>
                  </a:cubicBezTo>
                  <a:cubicBezTo>
                    <a:pt x="230" y="537"/>
                    <a:pt x="230" y="537"/>
                    <a:pt x="230" y="537"/>
                  </a:cubicBezTo>
                  <a:cubicBezTo>
                    <a:pt x="242" y="556"/>
                    <a:pt x="267" y="569"/>
                    <a:pt x="293" y="569"/>
                  </a:cubicBezTo>
                  <a:cubicBezTo>
                    <a:pt x="320" y="569"/>
                    <a:pt x="344" y="556"/>
                    <a:pt x="357" y="537"/>
                  </a:cubicBezTo>
                  <a:cubicBezTo>
                    <a:pt x="558" y="537"/>
                    <a:pt x="558" y="537"/>
                    <a:pt x="558" y="537"/>
                  </a:cubicBezTo>
                  <a:cubicBezTo>
                    <a:pt x="574" y="537"/>
                    <a:pt x="587" y="524"/>
                    <a:pt x="587" y="508"/>
                  </a:cubicBezTo>
                  <a:cubicBezTo>
                    <a:pt x="587" y="102"/>
                    <a:pt x="587" y="102"/>
                    <a:pt x="587" y="102"/>
                  </a:cubicBezTo>
                  <a:cubicBezTo>
                    <a:pt x="587" y="86"/>
                    <a:pt x="574" y="74"/>
                    <a:pt x="558" y="74"/>
                  </a:cubicBezTo>
                  <a:close/>
                  <a:moveTo>
                    <a:pt x="523" y="14"/>
                  </a:moveTo>
                  <a:cubicBezTo>
                    <a:pt x="523" y="439"/>
                    <a:pt x="523" y="439"/>
                    <a:pt x="523" y="439"/>
                  </a:cubicBezTo>
                  <a:cubicBezTo>
                    <a:pt x="516" y="439"/>
                    <a:pt x="516" y="439"/>
                    <a:pt x="516" y="439"/>
                  </a:cubicBezTo>
                  <a:cubicBezTo>
                    <a:pt x="464" y="439"/>
                    <a:pt x="370" y="439"/>
                    <a:pt x="300" y="479"/>
                  </a:cubicBezTo>
                  <a:cubicBezTo>
                    <a:pt x="300" y="83"/>
                    <a:pt x="300" y="83"/>
                    <a:pt x="300" y="83"/>
                  </a:cubicBezTo>
                  <a:cubicBezTo>
                    <a:pt x="367" y="14"/>
                    <a:pt x="463" y="14"/>
                    <a:pt x="516" y="14"/>
                  </a:cubicBezTo>
                  <a:lnTo>
                    <a:pt x="523" y="14"/>
                  </a:lnTo>
                  <a:close/>
                  <a:moveTo>
                    <a:pt x="63" y="14"/>
                  </a:moveTo>
                  <a:cubicBezTo>
                    <a:pt x="71" y="14"/>
                    <a:pt x="71" y="14"/>
                    <a:pt x="71" y="14"/>
                  </a:cubicBezTo>
                  <a:cubicBezTo>
                    <a:pt x="123" y="14"/>
                    <a:pt x="219" y="14"/>
                    <a:pt x="286" y="83"/>
                  </a:cubicBezTo>
                  <a:cubicBezTo>
                    <a:pt x="286" y="479"/>
                    <a:pt x="286" y="479"/>
                    <a:pt x="286" y="479"/>
                  </a:cubicBezTo>
                  <a:cubicBezTo>
                    <a:pt x="216" y="439"/>
                    <a:pt x="122" y="439"/>
                    <a:pt x="71" y="439"/>
                  </a:cubicBezTo>
                  <a:cubicBezTo>
                    <a:pt x="63" y="439"/>
                    <a:pt x="63" y="439"/>
                    <a:pt x="63" y="439"/>
                  </a:cubicBezTo>
                  <a:lnTo>
                    <a:pt x="63" y="14"/>
                  </a:lnTo>
                  <a:close/>
                  <a:moveTo>
                    <a:pt x="573" y="508"/>
                  </a:moveTo>
                  <a:cubicBezTo>
                    <a:pt x="573" y="516"/>
                    <a:pt x="566" y="523"/>
                    <a:pt x="558" y="523"/>
                  </a:cubicBezTo>
                  <a:cubicBezTo>
                    <a:pt x="353" y="523"/>
                    <a:pt x="353" y="523"/>
                    <a:pt x="353" y="523"/>
                  </a:cubicBezTo>
                  <a:cubicBezTo>
                    <a:pt x="350" y="523"/>
                    <a:pt x="348" y="524"/>
                    <a:pt x="346" y="526"/>
                  </a:cubicBezTo>
                  <a:cubicBezTo>
                    <a:pt x="337" y="544"/>
                    <a:pt x="316" y="555"/>
                    <a:pt x="293" y="555"/>
                  </a:cubicBezTo>
                  <a:cubicBezTo>
                    <a:pt x="270" y="555"/>
                    <a:pt x="249" y="544"/>
                    <a:pt x="240" y="526"/>
                  </a:cubicBezTo>
                  <a:cubicBezTo>
                    <a:pt x="239" y="524"/>
                    <a:pt x="236" y="523"/>
                    <a:pt x="234" y="523"/>
                  </a:cubicBezTo>
                  <a:cubicBezTo>
                    <a:pt x="28" y="523"/>
                    <a:pt x="28" y="523"/>
                    <a:pt x="28" y="523"/>
                  </a:cubicBezTo>
                  <a:cubicBezTo>
                    <a:pt x="20" y="523"/>
                    <a:pt x="14" y="516"/>
                    <a:pt x="14" y="508"/>
                  </a:cubicBezTo>
                  <a:cubicBezTo>
                    <a:pt x="14" y="102"/>
                    <a:pt x="14" y="102"/>
                    <a:pt x="14" y="102"/>
                  </a:cubicBezTo>
                  <a:cubicBezTo>
                    <a:pt x="14" y="94"/>
                    <a:pt x="20" y="88"/>
                    <a:pt x="28" y="88"/>
                  </a:cubicBezTo>
                  <a:cubicBezTo>
                    <a:pt x="49" y="88"/>
                    <a:pt x="49" y="88"/>
                    <a:pt x="49" y="88"/>
                  </a:cubicBezTo>
                  <a:cubicBezTo>
                    <a:pt x="49" y="446"/>
                    <a:pt x="49" y="446"/>
                    <a:pt x="49" y="446"/>
                  </a:cubicBezTo>
                  <a:cubicBezTo>
                    <a:pt x="49" y="450"/>
                    <a:pt x="52" y="453"/>
                    <a:pt x="56" y="453"/>
                  </a:cubicBezTo>
                  <a:cubicBezTo>
                    <a:pt x="71" y="453"/>
                    <a:pt x="71" y="453"/>
                    <a:pt x="71" y="453"/>
                  </a:cubicBezTo>
                  <a:cubicBezTo>
                    <a:pt x="123" y="453"/>
                    <a:pt x="222" y="453"/>
                    <a:pt x="289" y="498"/>
                  </a:cubicBezTo>
                  <a:cubicBezTo>
                    <a:pt x="289" y="498"/>
                    <a:pt x="289" y="498"/>
                    <a:pt x="289" y="498"/>
                  </a:cubicBezTo>
                  <a:cubicBezTo>
                    <a:pt x="290" y="498"/>
                    <a:pt x="290" y="498"/>
                    <a:pt x="290" y="498"/>
                  </a:cubicBezTo>
                  <a:cubicBezTo>
                    <a:pt x="290" y="498"/>
                    <a:pt x="290" y="498"/>
                    <a:pt x="291" y="498"/>
                  </a:cubicBezTo>
                  <a:cubicBezTo>
                    <a:pt x="291" y="498"/>
                    <a:pt x="291" y="499"/>
                    <a:pt x="291" y="499"/>
                  </a:cubicBezTo>
                  <a:cubicBezTo>
                    <a:pt x="292" y="499"/>
                    <a:pt x="292" y="499"/>
                    <a:pt x="293" y="499"/>
                  </a:cubicBezTo>
                  <a:cubicBezTo>
                    <a:pt x="294" y="499"/>
                    <a:pt x="294" y="499"/>
                    <a:pt x="295" y="499"/>
                  </a:cubicBezTo>
                  <a:cubicBezTo>
                    <a:pt x="295" y="499"/>
                    <a:pt x="295" y="498"/>
                    <a:pt x="296" y="498"/>
                  </a:cubicBezTo>
                  <a:cubicBezTo>
                    <a:pt x="296" y="498"/>
                    <a:pt x="296" y="498"/>
                    <a:pt x="296" y="498"/>
                  </a:cubicBezTo>
                  <a:cubicBezTo>
                    <a:pt x="297" y="498"/>
                    <a:pt x="297" y="498"/>
                    <a:pt x="297" y="498"/>
                  </a:cubicBezTo>
                  <a:cubicBezTo>
                    <a:pt x="297" y="498"/>
                    <a:pt x="297" y="498"/>
                    <a:pt x="297" y="498"/>
                  </a:cubicBezTo>
                  <a:cubicBezTo>
                    <a:pt x="364" y="453"/>
                    <a:pt x="463" y="453"/>
                    <a:pt x="516" y="453"/>
                  </a:cubicBezTo>
                  <a:cubicBezTo>
                    <a:pt x="530" y="453"/>
                    <a:pt x="530" y="453"/>
                    <a:pt x="530" y="453"/>
                  </a:cubicBezTo>
                  <a:cubicBezTo>
                    <a:pt x="534" y="453"/>
                    <a:pt x="537" y="450"/>
                    <a:pt x="537" y="446"/>
                  </a:cubicBezTo>
                  <a:cubicBezTo>
                    <a:pt x="537" y="88"/>
                    <a:pt x="537" y="88"/>
                    <a:pt x="537" y="88"/>
                  </a:cubicBezTo>
                  <a:cubicBezTo>
                    <a:pt x="558" y="88"/>
                    <a:pt x="558" y="88"/>
                    <a:pt x="558" y="88"/>
                  </a:cubicBezTo>
                  <a:cubicBezTo>
                    <a:pt x="566" y="88"/>
                    <a:pt x="573" y="94"/>
                    <a:pt x="573" y="102"/>
                  </a:cubicBezTo>
                  <a:lnTo>
                    <a:pt x="573" y="5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8" name="Group 9257"/>
          <p:cNvGrpSpPr/>
          <p:nvPr/>
        </p:nvGrpSpPr>
        <p:grpSpPr>
          <a:xfrm>
            <a:off x="9907451" y="1498714"/>
            <a:ext cx="1097280" cy="1097280"/>
            <a:chOff x="6657975" y="2476500"/>
            <a:chExt cx="949325" cy="949325"/>
          </a:xfrm>
        </p:grpSpPr>
        <p:sp>
          <p:nvSpPr>
            <p:cNvPr id="13" name="Oval 6"/>
            <p:cNvSpPr>
              <a:spLocks noChangeArrowheads="1"/>
            </p:cNvSpPr>
            <p:nvPr/>
          </p:nvSpPr>
          <p:spPr bwMode="auto">
            <a:xfrm>
              <a:off x="665797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2"/>
            <p:cNvSpPr>
              <a:spLocks noEditPoints="1"/>
            </p:cNvSpPr>
            <p:nvPr/>
          </p:nvSpPr>
          <p:spPr bwMode="auto">
            <a:xfrm>
              <a:off x="6905625" y="2643188"/>
              <a:ext cx="454025" cy="615950"/>
            </a:xfrm>
            <a:custGeom>
              <a:avLst/>
              <a:gdLst>
                <a:gd name="T0" fmla="*/ 253 w 509"/>
                <a:gd name="T1" fmla="*/ 113 h 690"/>
                <a:gd name="T2" fmla="*/ 142 w 509"/>
                <a:gd name="T3" fmla="*/ 464 h 690"/>
                <a:gd name="T4" fmla="*/ 75 w 509"/>
                <a:gd name="T5" fmla="*/ 681 h 690"/>
                <a:gd name="T6" fmla="*/ 88 w 509"/>
                <a:gd name="T7" fmla="*/ 685 h 690"/>
                <a:gd name="T8" fmla="*/ 421 w 509"/>
                <a:gd name="T9" fmla="*/ 685 h 690"/>
                <a:gd name="T10" fmla="*/ 434 w 509"/>
                <a:gd name="T11" fmla="*/ 681 h 690"/>
                <a:gd name="T12" fmla="*/ 320 w 509"/>
                <a:gd name="T13" fmla="*/ 362 h 690"/>
                <a:gd name="T14" fmla="*/ 189 w 509"/>
                <a:gd name="T15" fmla="*/ 362 h 690"/>
                <a:gd name="T16" fmla="*/ 316 w 509"/>
                <a:gd name="T17" fmla="*/ 348 h 690"/>
                <a:gd name="T18" fmla="*/ 253 w 509"/>
                <a:gd name="T19" fmla="*/ 127 h 690"/>
                <a:gd name="T20" fmla="*/ 245 w 509"/>
                <a:gd name="T21" fmla="*/ 169 h 690"/>
                <a:gd name="T22" fmla="*/ 231 w 509"/>
                <a:gd name="T23" fmla="*/ 149 h 690"/>
                <a:gd name="T24" fmla="*/ 264 w 509"/>
                <a:gd name="T25" fmla="*/ 183 h 690"/>
                <a:gd name="T26" fmla="*/ 244 w 509"/>
                <a:gd name="T27" fmla="*/ 184 h 690"/>
                <a:gd name="T28" fmla="*/ 153 w 509"/>
                <a:gd name="T29" fmla="*/ 476 h 690"/>
                <a:gd name="T30" fmla="*/ 112 w 509"/>
                <a:gd name="T31" fmla="*/ 608 h 690"/>
                <a:gd name="T32" fmla="*/ 51 w 509"/>
                <a:gd name="T33" fmla="*/ 295 h 690"/>
                <a:gd name="T34" fmla="*/ 43 w 509"/>
                <a:gd name="T35" fmla="*/ 5 h 690"/>
                <a:gd name="T36" fmla="*/ 14 w 509"/>
                <a:gd name="T37" fmla="*/ 147 h 690"/>
                <a:gd name="T38" fmla="*/ 463 w 509"/>
                <a:gd name="T39" fmla="*/ 293 h 690"/>
                <a:gd name="T40" fmla="*/ 452 w 509"/>
                <a:gd name="T41" fmla="*/ 285 h 690"/>
                <a:gd name="T42" fmla="*/ 455 w 509"/>
                <a:gd name="T43" fmla="*/ 2 h 690"/>
                <a:gd name="T44" fmla="*/ 93 w 509"/>
                <a:gd name="T45" fmla="*/ 259 h 690"/>
                <a:gd name="T46" fmla="*/ 101 w 509"/>
                <a:gd name="T47" fmla="*/ 36 h 690"/>
                <a:gd name="T48" fmla="*/ 104 w 509"/>
                <a:gd name="T49" fmla="*/ 251 h 690"/>
                <a:gd name="T50" fmla="*/ 93 w 509"/>
                <a:gd name="T51" fmla="*/ 259 h 690"/>
                <a:gd name="T52" fmla="*/ 405 w 509"/>
                <a:gd name="T53" fmla="*/ 44 h 690"/>
                <a:gd name="T54" fmla="*/ 451 w 509"/>
                <a:gd name="T55" fmla="*/ 147 h 690"/>
                <a:gd name="T56" fmla="*/ 405 w 509"/>
                <a:gd name="T57" fmla="*/ 262 h 690"/>
                <a:gd name="T58" fmla="*/ 321 w 509"/>
                <a:gd name="T59" fmla="*/ 147 h 690"/>
                <a:gd name="T60" fmla="*/ 321 w 509"/>
                <a:gd name="T61" fmla="*/ 102 h 690"/>
                <a:gd name="T62" fmla="*/ 313 w 509"/>
                <a:gd name="T63" fmla="*/ 197 h 690"/>
                <a:gd name="T64" fmla="*/ 356 w 509"/>
                <a:gd name="T65" fmla="*/ 219 h 690"/>
                <a:gd name="T66" fmla="*/ 359 w 509"/>
                <a:gd name="T67" fmla="*/ 68 h 690"/>
                <a:gd name="T68" fmla="*/ 367 w 509"/>
                <a:gd name="T69" fmla="*/ 227 h 690"/>
                <a:gd name="T70" fmla="*/ 356 w 509"/>
                <a:gd name="T71" fmla="*/ 219 h 690"/>
                <a:gd name="T72" fmla="*/ 139 w 509"/>
                <a:gd name="T73" fmla="*/ 71 h 690"/>
                <a:gd name="T74" fmla="*/ 130 w 509"/>
                <a:gd name="T75" fmla="*/ 147 h 690"/>
                <a:gd name="T76" fmla="*/ 147 w 509"/>
                <a:gd name="T77" fmla="*/ 229 h 690"/>
                <a:gd name="T78" fmla="*/ 174 w 509"/>
                <a:gd name="T79" fmla="*/ 147 h 690"/>
                <a:gd name="T80" fmla="*/ 199 w 509"/>
                <a:gd name="T81" fmla="*/ 111 h 690"/>
                <a:gd name="T82" fmla="*/ 199 w 509"/>
                <a:gd name="T83" fmla="*/ 195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09" h="690">
                  <a:moveTo>
                    <a:pt x="277" y="176"/>
                  </a:moveTo>
                  <a:cubicBezTo>
                    <a:pt x="284" y="169"/>
                    <a:pt x="289" y="160"/>
                    <a:pt x="289" y="149"/>
                  </a:cubicBezTo>
                  <a:cubicBezTo>
                    <a:pt x="289" y="129"/>
                    <a:pt x="273" y="113"/>
                    <a:pt x="253" y="113"/>
                  </a:cubicBezTo>
                  <a:cubicBezTo>
                    <a:pt x="233" y="113"/>
                    <a:pt x="217" y="129"/>
                    <a:pt x="217" y="149"/>
                  </a:cubicBezTo>
                  <a:cubicBezTo>
                    <a:pt x="217" y="161"/>
                    <a:pt x="223" y="171"/>
                    <a:pt x="231" y="177"/>
                  </a:cubicBezTo>
                  <a:cubicBezTo>
                    <a:pt x="142" y="464"/>
                    <a:pt x="142" y="464"/>
                    <a:pt x="142" y="464"/>
                  </a:cubicBezTo>
                  <a:cubicBezTo>
                    <a:pt x="141" y="465"/>
                    <a:pt x="140" y="467"/>
                    <a:pt x="140" y="469"/>
                  </a:cubicBezTo>
                  <a:cubicBezTo>
                    <a:pt x="140" y="470"/>
                    <a:pt x="140" y="471"/>
                    <a:pt x="140" y="471"/>
                  </a:cubicBezTo>
                  <a:cubicBezTo>
                    <a:pt x="75" y="681"/>
                    <a:pt x="75" y="681"/>
                    <a:pt x="75" y="681"/>
                  </a:cubicBezTo>
                  <a:cubicBezTo>
                    <a:pt x="73" y="685"/>
                    <a:pt x="75" y="689"/>
                    <a:pt x="79" y="690"/>
                  </a:cubicBezTo>
                  <a:cubicBezTo>
                    <a:pt x="80" y="690"/>
                    <a:pt x="81" y="690"/>
                    <a:pt x="81" y="690"/>
                  </a:cubicBezTo>
                  <a:cubicBezTo>
                    <a:pt x="84" y="690"/>
                    <a:pt x="87" y="688"/>
                    <a:pt x="88" y="685"/>
                  </a:cubicBezTo>
                  <a:cubicBezTo>
                    <a:pt x="108" y="622"/>
                    <a:pt x="108" y="622"/>
                    <a:pt x="108" y="622"/>
                  </a:cubicBezTo>
                  <a:cubicBezTo>
                    <a:pt x="401" y="622"/>
                    <a:pt x="401" y="622"/>
                    <a:pt x="401" y="622"/>
                  </a:cubicBezTo>
                  <a:cubicBezTo>
                    <a:pt x="421" y="685"/>
                    <a:pt x="421" y="685"/>
                    <a:pt x="421" y="685"/>
                  </a:cubicBezTo>
                  <a:cubicBezTo>
                    <a:pt x="422" y="688"/>
                    <a:pt x="425" y="690"/>
                    <a:pt x="428" y="690"/>
                  </a:cubicBezTo>
                  <a:cubicBezTo>
                    <a:pt x="428" y="690"/>
                    <a:pt x="429" y="690"/>
                    <a:pt x="430" y="690"/>
                  </a:cubicBezTo>
                  <a:cubicBezTo>
                    <a:pt x="433" y="689"/>
                    <a:pt x="435" y="685"/>
                    <a:pt x="434" y="681"/>
                  </a:cubicBezTo>
                  <a:lnTo>
                    <a:pt x="277" y="176"/>
                  </a:lnTo>
                  <a:close/>
                  <a:moveTo>
                    <a:pt x="189" y="362"/>
                  </a:moveTo>
                  <a:cubicBezTo>
                    <a:pt x="320" y="362"/>
                    <a:pt x="320" y="362"/>
                    <a:pt x="320" y="362"/>
                  </a:cubicBezTo>
                  <a:cubicBezTo>
                    <a:pt x="351" y="462"/>
                    <a:pt x="351" y="462"/>
                    <a:pt x="351" y="462"/>
                  </a:cubicBezTo>
                  <a:cubicBezTo>
                    <a:pt x="157" y="462"/>
                    <a:pt x="157" y="462"/>
                    <a:pt x="157" y="462"/>
                  </a:cubicBezTo>
                  <a:lnTo>
                    <a:pt x="189" y="362"/>
                  </a:lnTo>
                  <a:close/>
                  <a:moveTo>
                    <a:pt x="219" y="265"/>
                  </a:moveTo>
                  <a:cubicBezTo>
                    <a:pt x="290" y="265"/>
                    <a:pt x="290" y="265"/>
                    <a:pt x="290" y="265"/>
                  </a:cubicBezTo>
                  <a:cubicBezTo>
                    <a:pt x="316" y="348"/>
                    <a:pt x="316" y="348"/>
                    <a:pt x="316" y="348"/>
                  </a:cubicBezTo>
                  <a:cubicBezTo>
                    <a:pt x="193" y="348"/>
                    <a:pt x="193" y="348"/>
                    <a:pt x="193" y="348"/>
                  </a:cubicBezTo>
                  <a:lnTo>
                    <a:pt x="219" y="265"/>
                  </a:lnTo>
                  <a:close/>
                  <a:moveTo>
                    <a:pt x="253" y="127"/>
                  </a:moveTo>
                  <a:cubicBezTo>
                    <a:pt x="265" y="127"/>
                    <a:pt x="275" y="137"/>
                    <a:pt x="275" y="149"/>
                  </a:cubicBezTo>
                  <a:cubicBezTo>
                    <a:pt x="275" y="161"/>
                    <a:pt x="265" y="171"/>
                    <a:pt x="253" y="171"/>
                  </a:cubicBezTo>
                  <a:cubicBezTo>
                    <a:pt x="250" y="171"/>
                    <a:pt x="248" y="170"/>
                    <a:pt x="245" y="169"/>
                  </a:cubicBezTo>
                  <a:cubicBezTo>
                    <a:pt x="244" y="168"/>
                    <a:pt x="243" y="168"/>
                    <a:pt x="242" y="167"/>
                  </a:cubicBezTo>
                  <a:cubicBezTo>
                    <a:pt x="242" y="167"/>
                    <a:pt x="241" y="167"/>
                    <a:pt x="241" y="167"/>
                  </a:cubicBezTo>
                  <a:cubicBezTo>
                    <a:pt x="235" y="163"/>
                    <a:pt x="231" y="156"/>
                    <a:pt x="231" y="149"/>
                  </a:cubicBezTo>
                  <a:cubicBezTo>
                    <a:pt x="231" y="137"/>
                    <a:pt x="241" y="127"/>
                    <a:pt x="253" y="127"/>
                  </a:cubicBezTo>
                  <a:close/>
                  <a:moveTo>
                    <a:pt x="253" y="185"/>
                  </a:moveTo>
                  <a:cubicBezTo>
                    <a:pt x="257" y="185"/>
                    <a:pt x="261" y="184"/>
                    <a:pt x="264" y="183"/>
                  </a:cubicBezTo>
                  <a:cubicBezTo>
                    <a:pt x="286" y="251"/>
                    <a:pt x="286" y="251"/>
                    <a:pt x="286" y="251"/>
                  </a:cubicBezTo>
                  <a:cubicBezTo>
                    <a:pt x="223" y="251"/>
                    <a:pt x="223" y="251"/>
                    <a:pt x="223" y="251"/>
                  </a:cubicBezTo>
                  <a:cubicBezTo>
                    <a:pt x="244" y="184"/>
                    <a:pt x="244" y="184"/>
                    <a:pt x="244" y="184"/>
                  </a:cubicBezTo>
                  <a:cubicBezTo>
                    <a:pt x="247" y="184"/>
                    <a:pt x="250" y="185"/>
                    <a:pt x="253" y="185"/>
                  </a:cubicBezTo>
                  <a:close/>
                  <a:moveTo>
                    <a:pt x="112" y="608"/>
                  </a:moveTo>
                  <a:cubicBezTo>
                    <a:pt x="153" y="476"/>
                    <a:pt x="153" y="476"/>
                    <a:pt x="153" y="476"/>
                  </a:cubicBezTo>
                  <a:cubicBezTo>
                    <a:pt x="356" y="476"/>
                    <a:pt x="356" y="476"/>
                    <a:pt x="356" y="476"/>
                  </a:cubicBezTo>
                  <a:cubicBezTo>
                    <a:pt x="397" y="608"/>
                    <a:pt x="397" y="608"/>
                    <a:pt x="397" y="608"/>
                  </a:cubicBezTo>
                  <a:lnTo>
                    <a:pt x="112" y="608"/>
                  </a:lnTo>
                  <a:close/>
                  <a:moveTo>
                    <a:pt x="56" y="284"/>
                  </a:moveTo>
                  <a:cubicBezTo>
                    <a:pt x="59" y="287"/>
                    <a:pt x="58" y="291"/>
                    <a:pt x="55" y="294"/>
                  </a:cubicBezTo>
                  <a:cubicBezTo>
                    <a:pt x="53" y="294"/>
                    <a:pt x="52" y="295"/>
                    <a:pt x="51" y="295"/>
                  </a:cubicBezTo>
                  <a:cubicBezTo>
                    <a:pt x="49" y="295"/>
                    <a:pt x="46" y="294"/>
                    <a:pt x="45" y="292"/>
                  </a:cubicBezTo>
                  <a:cubicBezTo>
                    <a:pt x="15" y="249"/>
                    <a:pt x="0" y="199"/>
                    <a:pt x="0" y="147"/>
                  </a:cubicBezTo>
                  <a:cubicBezTo>
                    <a:pt x="0" y="96"/>
                    <a:pt x="15" y="47"/>
                    <a:pt x="43" y="5"/>
                  </a:cubicBezTo>
                  <a:cubicBezTo>
                    <a:pt x="45" y="2"/>
                    <a:pt x="50" y="1"/>
                    <a:pt x="53" y="3"/>
                  </a:cubicBezTo>
                  <a:cubicBezTo>
                    <a:pt x="56" y="5"/>
                    <a:pt x="57" y="9"/>
                    <a:pt x="55" y="13"/>
                  </a:cubicBezTo>
                  <a:cubicBezTo>
                    <a:pt x="28" y="52"/>
                    <a:pt x="14" y="99"/>
                    <a:pt x="14" y="147"/>
                  </a:cubicBezTo>
                  <a:cubicBezTo>
                    <a:pt x="14" y="196"/>
                    <a:pt x="29" y="243"/>
                    <a:pt x="56" y="284"/>
                  </a:cubicBezTo>
                  <a:close/>
                  <a:moveTo>
                    <a:pt x="509" y="147"/>
                  </a:moveTo>
                  <a:cubicBezTo>
                    <a:pt x="509" y="200"/>
                    <a:pt x="493" y="250"/>
                    <a:pt x="463" y="293"/>
                  </a:cubicBezTo>
                  <a:cubicBezTo>
                    <a:pt x="462" y="295"/>
                    <a:pt x="459" y="296"/>
                    <a:pt x="457" y="296"/>
                  </a:cubicBezTo>
                  <a:cubicBezTo>
                    <a:pt x="456" y="296"/>
                    <a:pt x="454" y="296"/>
                    <a:pt x="453" y="295"/>
                  </a:cubicBezTo>
                  <a:cubicBezTo>
                    <a:pt x="450" y="293"/>
                    <a:pt x="449" y="288"/>
                    <a:pt x="452" y="285"/>
                  </a:cubicBezTo>
                  <a:cubicBezTo>
                    <a:pt x="480" y="244"/>
                    <a:pt x="495" y="197"/>
                    <a:pt x="495" y="147"/>
                  </a:cubicBezTo>
                  <a:cubicBezTo>
                    <a:pt x="495" y="98"/>
                    <a:pt x="481" y="52"/>
                    <a:pt x="453" y="11"/>
                  </a:cubicBezTo>
                  <a:cubicBezTo>
                    <a:pt x="451" y="8"/>
                    <a:pt x="452" y="4"/>
                    <a:pt x="455" y="2"/>
                  </a:cubicBezTo>
                  <a:cubicBezTo>
                    <a:pt x="458" y="0"/>
                    <a:pt x="463" y="0"/>
                    <a:pt x="465" y="4"/>
                  </a:cubicBezTo>
                  <a:cubicBezTo>
                    <a:pt x="494" y="46"/>
                    <a:pt x="509" y="96"/>
                    <a:pt x="509" y="147"/>
                  </a:cubicBezTo>
                  <a:close/>
                  <a:moveTo>
                    <a:pt x="93" y="259"/>
                  </a:moveTo>
                  <a:cubicBezTo>
                    <a:pt x="70" y="226"/>
                    <a:pt x="58" y="187"/>
                    <a:pt x="58" y="147"/>
                  </a:cubicBezTo>
                  <a:cubicBezTo>
                    <a:pt x="58" y="108"/>
                    <a:pt x="69" y="70"/>
                    <a:pt x="91" y="38"/>
                  </a:cubicBezTo>
                  <a:cubicBezTo>
                    <a:pt x="93" y="35"/>
                    <a:pt x="98" y="34"/>
                    <a:pt x="101" y="36"/>
                  </a:cubicBezTo>
                  <a:cubicBezTo>
                    <a:pt x="104" y="38"/>
                    <a:pt x="105" y="42"/>
                    <a:pt x="103" y="46"/>
                  </a:cubicBezTo>
                  <a:cubicBezTo>
                    <a:pt x="83" y="76"/>
                    <a:pt x="72" y="111"/>
                    <a:pt x="72" y="147"/>
                  </a:cubicBezTo>
                  <a:cubicBezTo>
                    <a:pt x="72" y="184"/>
                    <a:pt x="83" y="220"/>
                    <a:pt x="104" y="251"/>
                  </a:cubicBezTo>
                  <a:cubicBezTo>
                    <a:pt x="107" y="254"/>
                    <a:pt x="106" y="258"/>
                    <a:pt x="103" y="261"/>
                  </a:cubicBezTo>
                  <a:cubicBezTo>
                    <a:pt x="101" y="261"/>
                    <a:pt x="100" y="262"/>
                    <a:pt x="99" y="262"/>
                  </a:cubicBezTo>
                  <a:cubicBezTo>
                    <a:pt x="96" y="262"/>
                    <a:pt x="94" y="261"/>
                    <a:pt x="93" y="259"/>
                  </a:cubicBezTo>
                  <a:close/>
                  <a:moveTo>
                    <a:pt x="404" y="252"/>
                  </a:moveTo>
                  <a:cubicBezTo>
                    <a:pt x="425" y="221"/>
                    <a:pt x="437" y="185"/>
                    <a:pt x="437" y="147"/>
                  </a:cubicBezTo>
                  <a:cubicBezTo>
                    <a:pt x="437" y="110"/>
                    <a:pt x="426" y="75"/>
                    <a:pt x="405" y="44"/>
                  </a:cubicBezTo>
                  <a:cubicBezTo>
                    <a:pt x="403" y="41"/>
                    <a:pt x="404" y="37"/>
                    <a:pt x="407" y="35"/>
                  </a:cubicBezTo>
                  <a:cubicBezTo>
                    <a:pt x="410" y="32"/>
                    <a:pt x="415" y="33"/>
                    <a:pt x="417" y="37"/>
                  </a:cubicBezTo>
                  <a:cubicBezTo>
                    <a:pt x="439" y="69"/>
                    <a:pt x="451" y="107"/>
                    <a:pt x="451" y="147"/>
                  </a:cubicBezTo>
                  <a:cubicBezTo>
                    <a:pt x="451" y="188"/>
                    <a:pt x="439" y="227"/>
                    <a:pt x="415" y="260"/>
                  </a:cubicBezTo>
                  <a:cubicBezTo>
                    <a:pt x="414" y="262"/>
                    <a:pt x="412" y="263"/>
                    <a:pt x="409" y="263"/>
                  </a:cubicBezTo>
                  <a:cubicBezTo>
                    <a:pt x="408" y="263"/>
                    <a:pt x="407" y="263"/>
                    <a:pt x="405" y="262"/>
                  </a:cubicBezTo>
                  <a:cubicBezTo>
                    <a:pt x="402" y="260"/>
                    <a:pt x="401" y="255"/>
                    <a:pt x="404" y="252"/>
                  </a:cubicBezTo>
                  <a:close/>
                  <a:moveTo>
                    <a:pt x="308" y="186"/>
                  </a:moveTo>
                  <a:cubicBezTo>
                    <a:pt x="316" y="175"/>
                    <a:pt x="321" y="161"/>
                    <a:pt x="321" y="147"/>
                  </a:cubicBezTo>
                  <a:cubicBezTo>
                    <a:pt x="321" y="134"/>
                    <a:pt x="317" y="121"/>
                    <a:pt x="309" y="110"/>
                  </a:cubicBezTo>
                  <a:cubicBezTo>
                    <a:pt x="307" y="107"/>
                    <a:pt x="308" y="103"/>
                    <a:pt x="311" y="100"/>
                  </a:cubicBezTo>
                  <a:cubicBezTo>
                    <a:pt x="314" y="98"/>
                    <a:pt x="319" y="99"/>
                    <a:pt x="321" y="102"/>
                  </a:cubicBezTo>
                  <a:cubicBezTo>
                    <a:pt x="330" y="116"/>
                    <a:pt x="335" y="131"/>
                    <a:pt x="335" y="147"/>
                  </a:cubicBezTo>
                  <a:cubicBezTo>
                    <a:pt x="335" y="164"/>
                    <a:pt x="329" y="180"/>
                    <a:pt x="319" y="194"/>
                  </a:cubicBezTo>
                  <a:cubicBezTo>
                    <a:pt x="318" y="196"/>
                    <a:pt x="315" y="197"/>
                    <a:pt x="313" y="197"/>
                  </a:cubicBezTo>
                  <a:cubicBezTo>
                    <a:pt x="312" y="197"/>
                    <a:pt x="310" y="197"/>
                    <a:pt x="309" y="196"/>
                  </a:cubicBezTo>
                  <a:cubicBezTo>
                    <a:pt x="306" y="194"/>
                    <a:pt x="305" y="189"/>
                    <a:pt x="308" y="186"/>
                  </a:cubicBezTo>
                  <a:close/>
                  <a:moveTo>
                    <a:pt x="356" y="219"/>
                  </a:moveTo>
                  <a:cubicBezTo>
                    <a:pt x="371" y="198"/>
                    <a:pt x="379" y="173"/>
                    <a:pt x="379" y="147"/>
                  </a:cubicBezTo>
                  <a:cubicBezTo>
                    <a:pt x="379" y="122"/>
                    <a:pt x="371" y="98"/>
                    <a:pt x="357" y="77"/>
                  </a:cubicBezTo>
                  <a:cubicBezTo>
                    <a:pt x="355" y="74"/>
                    <a:pt x="356" y="70"/>
                    <a:pt x="359" y="68"/>
                  </a:cubicBezTo>
                  <a:cubicBezTo>
                    <a:pt x="362" y="65"/>
                    <a:pt x="367" y="66"/>
                    <a:pt x="369" y="69"/>
                  </a:cubicBezTo>
                  <a:cubicBezTo>
                    <a:pt x="384" y="92"/>
                    <a:pt x="393" y="119"/>
                    <a:pt x="393" y="147"/>
                  </a:cubicBezTo>
                  <a:cubicBezTo>
                    <a:pt x="393" y="176"/>
                    <a:pt x="384" y="204"/>
                    <a:pt x="367" y="227"/>
                  </a:cubicBezTo>
                  <a:cubicBezTo>
                    <a:pt x="366" y="229"/>
                    <a:pt x="364" y="230"/>
                    <a:pt x="361" y="230"/>
                  </a:cubicBezTo>
                  <a:cubicBezTo>
                    <a:pt x="360" y="230"/>
                    <a:pt x="359" y="230"/>
                    <a:pt x="357" y="229"/>
                  </a:cubicBezTo>
                  <a:cubicBezTo>
                    <a:pt x="354" y="227"/>
                    <a:pt x="353" y="222"/>
                    <a:pt x="356" y="219"/>
                  </a:cubicBezTo>
                  <a:close/>
                  <a:moveTo>
                    <a:pt x="141" y="226"/>
                  </a:moveTo>
                  <a:cubicBezTo>
                    <a:pt x="125" y="203"/>
                    <a:pt x="116" y="175"/>
                    <a:pt x="116" y="147"/>
                  </a:cubicBezTo>
                  <a:cubicBezTo>
                    <a:pt x="116" y="120"/>
                    <a:pt x="124" y="93"/>
                    <a:pt x="139" y="71"/>
                  </a:cubicBezTo>
                  <a:cubicBezTo>
                    <a:pt x="141" y="68"/>
                    <a:pt x="146" y="67"/>
                    <a:pt x="149" y="69"/>
                  </a:cubicBezTo>
                  <a:cubicBezTo>
                    <a:pt x="152" y="71"/>
                    <a:pt x="153" y="75"/>
                    <a:pt x="151" y="78"/>
                  </a:cubicBezTo>
                  <a:cubicBezTo>
                    <a:pt x="137" y="99"/>
                    <a:pt x="130" y="123"/>
                    <a:pt x="130" y="147"/>
                  </a:cubicBezTo>
                  <a:cubicBezTo>
                    <a:pt x="130" y="173"/>
                    <a:pt x="138" y="197"/>
                    <a:pt x="152" y="218"/>
                  </a:cubicBezTo>
                  <a:cubicBezTo>
                    <a:pt x="155" y="221"/>
                    <a:pt x="154" y="225"/>
                    <a:pt x="151" y="228"/>
                  </a:cubicBezTo>
                  <a:cubicBezTo>
                    <a:pt x="149" y="229"/>
                    <a:pt x="148" y="229"/>
                    <a:pt x="147" y="229"/>
                  </a:cubicBezTo>
                  <a:cubicBezTo>
                    <a:pt x="144" y="229"/>
                    <a:pt x="142" y="228"/>
                    <a:pt x="141" y="226"/>
                  </a:cubicBezTo>
                  <a:close/>
                  <a:moveTo>
                    <a:pt x="189" y="193"/>
                  </a:moveTo>
                  <a:cubicBezTo>
                    <a:pt x="179" y="179"/>
                    <a:pt x="174" y="164"/>
                    <a:pt x="174" y="147"/>
                  </a:cubicBezTo>
                  <a:cubicBezTo>
                    <a:pt x="174" y="132"/>
                    <a:pt x="179" y="117"/>
                    <a:pt x="187" y="104"/>
                  </a:cubicBezTo>
                  <a:cubicBezTo>
                    <a:pt x="189" y="101"/>
                    <a:pt x="193" y="100"/>
                    <a:pt x="197" y="102"/>
                  </a:cubicBezTo>
                  <a:cubicBezTo>
                    <a:pt x="200" y="104"/>
                    <a:pt x="201" y="108"/>
                    <a:pt x="199" y="111"/>
                  </a:cubicBezTo>
                  <a:cubicBezTo>
                    <a:pt x="192" y="122"/>
                    <a:pt x="188" y="134"/>
                    <a:pt x="188" y="147"/>
                  </a:cubicBezTo>
                  <a:cubicBezTo>
                    <a:pt x="188" y="161"/>
                    <a:pt x="192" y="174"/>
                    <a:pt x="200" y="185"/>
                  </a:cubicBezTo>
                  <a:cubicBezTo>
                    <a:pt x="203" y="188"/>
                    <a:pt x="202" y="193"/>
                    <a:pt x="199" y="195"/>
                  </a:cubicBezTo>
                  <a:cubicBezTo>
                    <a:pt x="197" y="196"/>
                    <a:pt x="196" y="196"/>
                    <a:pt x="195" y="196"/>
                  </a:cubicBezTo>
                  <a:cubicBezTo>
                    <a:pt x="192" y="196"/>
                    <a:pt x="190" y="195"/>
                    <a:pt x="189" y="1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2" name="Group 9261"/>
          <p:cNvGrpSpPr/>
          <p:nvPr/>
        </p:nvGrpSpPr>
        <p:grpSpPr>
          <a:xfrm>
            <a:off x="1289161" y="3059188"/>
            <a:ext cx="1097280" cy="1097280"/>
            <a:chOff x="7723188" y="2476500"/>
            <a:chExt cx="949325" cy="949325"/>
          </a:xfrm>
        </p:grpSpPr>
        <p:sp>
          <p:nvSpPr>
            <p:cNvPr id="19" name="Oval 12"/>
            <p:cNvSpPr>
              <a:spLocks noChangeArrowheads="1"/>
            </p:cNvSpPr>
            <p:nvPr/>
          </p:nvSpPr>
          <p:spPr bwMode="auto">
            <a:xfrm>
              <a:off x="7723188"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3"/>
            <p:cNvSpPr>
              <a:spLocks noEditPoints="1"/>
            </p:cNvSpPr>
            <p:nvPr/>
          </p:nvSpPr>
          <p:spPr bwMode="auto">
            <a:xfrm>
              <a:off x="7866063" y="2717800"/>
              <a:ext cx="663575" cy="466725"/>
            </a:xfrm>
            <a:custGeom>
              <a:avLst/>
              <a:gdLst>
                <a:gd name="T0" fmla="*/ 555 w 743"/>
                <a:gd name="T1" fmla="*/ 376 h 521"/>
                <a:gd name="T2" fmla="*/ 545 w 743"/>
                <a:gd name="T3" fmla="*/ 376 h 521"/>
                <a:gd name="T4" fmla="*/ 589 w 743"/>
                <a:gd name="T5" fmla="*/ 253 h 521"/>
                <a:gd name="T6" fmla="*/ 546 w 743"/>
                <a:gd name="T7" fmla="*/ 130 h 521"/>
                <a:gd name="T8" fmla="*/ 603 w 743"/>
                <a:gd name="T9" fmla="*/ 253 h 521"/>
                <a:gd name="T10" fmla="*/ 593 w 743"/>
                <a:gd name="T11" fmla="*/ 70 h 521"/>
                <a:gd name="T12" fmla="*/ 659 w 743"/>
                <a:gd name="T13" fmla="*/ 253 h 521"/>
                <a:gd name="T14" fmla="*/ 592 w 743"/>
                <a:gd name="T15" fmla="*/ 437 h 521"/>
                <a:gd name="T16" fmla="*/ 602 w 743"/>
                <a:gd name="T17" fmla="*/ 436 h 521"/>
                <a:gd name="T18" fmla="*/ 602 w 743"/>
                <a:gd name="T19" fmla="*/ 70 h 521"/>
                <a:gd name="T20" fmla="*/ 639 w 743"/>
                <a:gd name="T21" fmla="*/ 10 h 521"/>
                <a:gd name="T22" fmla="*/ 729 w 743"/>
                <a:gd name="T23" fmla="*/ 253 h 521"/>
                <a:gd name="T24" fmla="*/ 638 w 743"/>
                <a:gd name="T25" fmla="*/ 497 h 521"/>
                <a:gd name="T26" fmla="*/ 648 w 743"/>
                <a:gd name="T27" fmla="*/ 497 h 521"/>
                <a:gd name="T28" fmla="*/ 649 w 743"/>
                <a:gd name="T29" fmla="*/ 10 h 521"/>
                <a:gd name="T30" fmla="*/ 485 w 743"/>
                <a:gd name="T31" fmla="*/ 480 h 521"/>
                <a:gd name="T32" fmla="*/ 403 w 743"/>
                <a:gd name="T33" fmla="*/ 485 h 521"/>
                <a:gd name="T34" fmla="*/ 308 w 743"/>
                <a:gd name="T35" fmla="*/ 462 h 521"/>
                <a:gd name="T36" fmla="*/ 247 w 743"/>
                <a:gd name="T37" fmla="*/ 488 h 521"/>
                <a:gd name="T38" fmla="*/ 137 w 743"/>
                <a:gd name="T39" fmla="*/ 392 h 521"/>
                <a:gd name="T40" fmla="*/ 80 w 743"/>
                <a:gd name="T41" fmla="*/ 353 h 521"/>
                <a:gd name="T42" fmla="*/ 0 w 743"/>
                <a:gd name="T43" fmla="*/ 343 h 521"/>
                <a:gd name="T44" fmla="*/ 41 w 743"/>
                <a:gd name="T45" fmla="*/ 124 h 521"/>
                <a:gd name="T46" fmla="*/ 403 w 743"/>
                <a:gd name="T47" fmla="*/ 36 h 521"/>
                <a:gd name="T48" fmla="*/ 485 w 743"/>
                <a:gd name="T49" fmla="*/ 41 h 521"/>
                <a:gd name="T50" fmla="*/ 156 w 743"/>
                <a:gd name="T51" fmla="*/ 383 h 521"/>
                <a:gd name="T52" fmla="*/ 168 w 743"/>
                <a:gd name="T53" fmla="*/ 441 h 521"/>
                <a:gd name="T54" fmla="*/ 295 w 743"/>
                <a:gd name="T55" fmla="*/ 457 h 521"/>
                <a:gd name="T56" fmla="*/ 471 w 743"/>
                <a:gd name="T57" fmla="*/ 41 h 521"/>
                <a:gd name="T58" fmla="*/ 417 w 743"/>
                <a:gd name="T59" fmla="*/ 41 h 521"/>
                <a:gd name="T60" fmla="*/ 77 w 743"/>
                <a:gd name="T61" fmla="*/ 171 h 521"/>
                <a:gd name="T62" fmla="*/ 68 w 743"/>
                <a:gd name="T63" fmla="*/ 165 h 521"/>
                <a:gd name="T64" fmla="*/ 14 w 743"/>
                <a:gd name="T65" fmla="*/ 165 h 521"/>
                <a:gd name="T66" fmla="*/ 41 w 743"/>
                <a:gd name="T67" fmla="*/ 370 h 521"/>
                <a:gd name="T68" fmla="*/ 71 w 743"/>
                <a:gd name="T69" fmla="*/ 337 h 521"/>
                <a:gd name="T70" fmla="*/ 77 w 743"/>
                <a:gd name="T71" fmla="*/ 336 h 521"/>
                <a:gd name="T72" fmla="*/ 313 w 743"/>
                <a:gd name="T73" fmla="*/ 433 h 521"/>
                <a:gd name="T74" fmla="*/ 413 w 743"/>
                <a:gd name="T75" fmla="*/ 473 h 521"/>
                <a:gd name="T76" fmla="*/ 444 w 743"/>
                <a:gd name="T77" fmla="*/ 507 h 521"/>
                <a:gd name="T78" fmla="*/ 471 w 743"/>
                <a:gd name="T79" fmla="*/ 4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3" h="521">
                  <a:moveTo>
                    <a:pt x="603" y="253"/>
                  </a:moveTo>
                  <a:cubicBezTo>
                    <a:pt x="603" y="300"/>
                    <a:pt x="586" y="344"/>
                    <a:pt x="555" y="376"/>
                  </a:cubicBezTo>
                  <a:cubicBezTo>
                    <a:pt x="554" y="378"/>
                    <a:pt x="552" y="378"/>
                    <a:pt x="550" y="378"/>
                  </a:cubicBezTo>
                  <a:cubicBezTo>
                    <a:pt x="549" y="378"/>
                    <a:pt x="547" y="378"/>
                    <a:pt x="545" y="376"/>
                  </a:cubicBezTo>
                  <a:cubicBezTo>
                    <a:pt x="543" y="374"/>
                    <a:pt x="543" y="369"/>
                    <a:pt x="545" y="367"/>
                  </a:cubicBezTo>
                  <a:cubicBezTo>
                    <a:pt x="574" y="337"/>
                    <a:pt x="589" y="296"/>
                    <a:pt x="589" y="253"/>
                  </a:cubicBezTo>
                  <a:cubicBezTo>
                    <a:pt x="589" y="210"/>
                    <a:pt x="574" y="170"/>
                    <a:pt x="546" y="140"/>
                  </a:cubicBezTo>
                  <a:cubicBezTo>
                    <a:pt x="543" y="137"/>
                    <a:pt x="543" y="133"/>
                    <a:pt x="546" y="130"/>
                  </a:cubicBezTo>
                  <a:cubicBezTo>
                    <a:pt x="549" y="128"/>
                    <a:pt x="553" y="128"/>
                    <a:pt x="556" y="131"/>
                  </a:cubicBezTo>
                  <a:cubicBezTo>
                    <a:pt x="587" y="163"/>
                    <a:pt x="603" y="207"/>
                    <a:pt x="603" y="253"/>
                  </a:cubicBezTo>
                  <a:close/>
                  <a:moveTo>
                    <a:pt x="602" y="70"/>
                  </a:moveTo>
                  <a:cubicBezTo>
                    <a:pt x="600" y="68"/>
                    <a:pt x="595" y="67"/>
                    <a:pt x="593" y="70"/>
                  </a:cubicBezTo>
                  <a:cubicBezTo>
                    <a:pt x="590" y="73"/>
                    <a:pt x="590" y="77"/>
                    <a:pt x="592" y="80"/>
                  </a:cubicBezTo>
                  <a:cubicBezTo>
                    <a:pt x="636" y="126"/>
                    <a:pt x="659" y="187"/>
                    <a:pt x="659" y="253"/>
                  </a:cubicBezTo>
                  <a:cubicBezTo>
                    <a:pt x="659" y="319"/>
                    <a:pt x="635" y="381"/>
                    <a:pt x="592" y="427"/>
                  </a:cubicBezTo>
                  <a:cubicBezTo>
                    <a:pt x="589" y="430"/>
                    <a:pt x="589" y="434"/>
                    <a:pt x="592" y="437"/>
                  </a:cubicBezTo>
                  <a:cubicBezTo>
                    <a:pt x="593" y="438"/>
                    <a:pt x="595" y="439"/>
                    <a:pt x="597" y="439"/>
                  </a:cubicBezTo>
                  <a:cubicBezTo>
                    <a:pt x="599" y="439"/>
                    <a:pt x="601" y="438"/>
                    <a:pt x="602" y="436"/>
                  </a:cubicBezTo>
                  <a:cubicBezTo>
                    <a:pt x="648" y="388"/>
                    <a:pt x="673" y="323"/>
                    <a:pt x="673" y="253"/>
                  </a:cubicBezTo>
                  <a:cubicBezTo>
                    <a:pt x="673" y="184"/>
                    <a:pt x="648" y="119"/>
                    <a:pt x="602" y="70"/>
                  </a:cubicBezTo>
                  <a:close/>
                  <a:moveTo>
                    <a:pt x="649" y="10"/>
                  </a:moveTo>
                  <a:cubicBezTo>
                    <a:pt x="646" y="7"/>
                    <a:pt x="642" y="7"/>
                    <a:pt x="639" y="10"/>
                  </a:cubicBezTo>
                  <a:cubicBezTo>
                    <a:pt x="636" y="12"/>
                    <a:pt x="636" y="17"/>
                    <a:pt x="639" y="20"/>
                  </a:cubicBezTo>
                  <a:cubicBezTo>
                    <a:pt x="697" y="81"/>
                    <a:pt x="729" y="164"/>
                    <a:pt x="729" y="253"/>
                  </a:cubicBezTo>
                  <a:cubicBezTo>
                    <a:pt x="729" y="342"/>
                    <a:pt x="697" y="425"/>
                    <a:pt x="638" y="487"/>
                  </a:cubicBezTo>
                  <a:cubicBezTo>
                    <a:pt x="636" y="490"/>
                    <a:pt x="636" y="494"/>
                    <a:pt x="638" y="497"/>
                  </a:cubicBezTo>
                  <a:cubicBezTo>
                    <a:pt x="640" y="498"/>
                    <a:pt x="642" y="499"/>
                    <a:pt x="643" y="499"/>
                  </a:cubicBezTo>
                  <a:cubicBezTo>
                    <a:pt x="645" y="499"/>
                    <a:pt x="647" y="498"/>
                    <a:pt x="648" y="497"/>
                  </a:cubicBezTo>
                  <a:cubicBezTo>
                    <a:pt x="709" y="432"/>
                    <a:pt x="743" y="346"/>
                    <a:pt x="743" y="253"/>
                  </a:cubicBezTo>
                  <a:cubicBezTo>
                    <a:pt x="743" y="161"/>
                    <a:pt x="710" y="74"/>
                    <a:pt x="649" y="10"/>
                  </a:cubicBezTo>
                  <a:close/>
                  <a:moveTo>
                    <a:pt x="485" y="41"/>
                  </a:moveTo>
                  <a:cubicBezTo>
                    <a:pt x="485" y="480"/>
                    <a:pt x="485" y="480"/>
                    <a:pt x="485" y="480"/>
                  </a:cubicBezTo>
                  <a:cubicBezTo>
                    <a:pt x="485" y="502"/>
                    <a:pt x="467" y="521"/>
                    <a:pt x="444" y="521"/>
                  </a:cubicBezTo>
                  <a:cubicBezTo>
                    <a:pt x="423" y="521"/>
                    <a:pt x="406" y="505"/>
                    <a:pt x="403" y="485"/>
                  </a:cubicBezTo>
                  <a:cubicBezTo>
                    <a:pt x="314" y="448"/>
                    <a:pt x="314" y="448"/>
                    <a:pt x="314" y="448"/>
                  </a:cubicBezTo>
                  <a:cubicBezTo>
                    <a:pt x="308" y="462"/>
                    <a:pt x="308" y="462"/>
                    <a:pt x="308" y="462"/>
                  </a:cubicBezTo>
                  <a:cubicBezTo>
                    <a:pt x="301" y="481"/>
                    <a:pt x="283" y="492"/>
                    <a:pt x="265" y="492"/>
                  </a:cubicBezTo>
                  <a:cubicBezTo>
                    <a:pt x="259" y="492"/>
                    <a:pt x="253" y="491"/>
                    <a:pt x="247" y="488"/>
                  </a:cubicBezTo>
                  <a:cubicBezTo>
                    <a:pt x="162" y="454"/>
                    <a:pt x="162" y="454"/>
                    <a:pt x="162" y="454"/>
                  </a:cubicBezTo>
                  <a:cubicBezTo>
                    <a:pt x="138" y="444"/>
                    <a:pt x="127" y="416"/>
                    <a:pt x="137" y="392"/>
                  </a:cubicBezTo>
                  <a:cubicBezTo>
                    <a:pt x="143" y="378"/>
                    <a:pt x="143" y="378"/>
                    <a:pt x="143" y="378"/>
                  </a:cubicBezTo>
                  <a:cubicBezTo>
                    <a:pt x="80" y="353"/>
                    <a:pt x="80" y="353"/>
                    <a:pt x="80" y="353"/>
                  </a:cubicBezTo>
                  <a:cubicBezTo>
                    <a:pt x="76" y="370"/>
                    <a:pt x="60" y="384"/>
                    <a:pt x="41" y="384"/>
                  </a:cubicBezTo>
                  <a:cubicBezTo>
                    <a:pt x="18" y="384"/>
                    <a:pt x="0" y="365"/>
                    <a:pt x="0" y="343"/>
                  </a:cubicBezTo>
                  <a:cubicBezTo>
                    <a:pt x="0" y="165"/>
                    <a:pt x="0" y="165"/>
                    <a:pt x="0" y="165"/>
                  </a:cubicBezTo>
                  <a:cubicBezTo>
                    <a:pt x="0" y="142"/>
                    <a:pt x="18" y="124"/>
                    <a:pt x="41" y="124"/>
                  </a:cubicBezTo>
                  <a:cubicBezTo>
                    <a:pt x="60" y="124"/>
                    <a:pt x="76" y="137"/>
                    <a:pt x="81" y="155"/>
                  </a:cubicBezTo>
                  <a:cubicBezTo>
                    <a:pt x="403" y="36"/>
                    <a:pt x="403" y="36"/>
                    <a:pt x="403" y="36"/>
                  </a:cubicBezTo>
                  <a:cubicBezTo>
                    <a:pt x="406" y="16"/>
                    <a:pt x="423" y="0"/>
                    <a:pt x="444" y="0"/>
                  </a:cubicBezTo>
                  <a:cubicBezTo>
                    <a:pt x="467" y="0"/>
                    <a:pt x="485" y="18"/>
                    <a:pt x="485" y="41"/>
                  </a:cubicBezTo>
                  <a:close/>
                  <a:moveTo>
                    <a:pt x="301" y="443"/>
                  </a:moveTo>
                  <a:cubicBezTo>
                    <a:pt x="156" y="383"/>
                    <a:pt x="156" y="383"/>
                    <a:pt x="156" y="383"/>
                  </a:cubicBezTo>
                  <a:cubicBezTo>
                    <a:pt x="150" y="398"/>
                    <a:pt x="150" y="398"/>
                    <a:pt x="150" y="398"/>
                  </a:cubicBezTo>
                  <a:cubicBezTo>
                    <a:pt x="143" y="414"/>
                    <a:pt x="151" y="434"/>
                    <a:pt x="168" y="441"/>
                  </a:cubicBezTo>
                  <a:cubicBezTo>
                    <a:pt x="252" y="475"/>
                    <a:pt x="252" y="475"/>
                    <a:pt x="252" y="475"/>
                  </a:cubicBezTo>
                  <a:cubicBezTo>
                    <a:pt x="269" y="482"/>
                    <a:pt x="288" y="474"/>
                    <a:pt x="295" y="457"/>
                  </a:cubicBezTo>
                  <a:lnTo>
                    <a:pt x="301" y="443"/>
                  </a:lnTo>
                  <a:close/>
                  <a:moveTo>
                    <a:pt x="471" y="41"/>
                  </a:moveTo>
                  <a:cubicBezTo>
                    <a:pt x="471" y="26"/>
                    <a:pt x="459" y="14"/>
                    <a:pt x="444" y="14"/>
                  </a:cubicBezTo>
                  <a:cubicBezTo>
                    <a:pt x="429" y="14"/>
                    <a:pt x="417" y="26"/>
                    <a:pt x="417" y="41"/>
                  </a:cubicBezTo>
                  <a:cubicBezTo>
                    <a:pt x="417" y="44"/>
                    <a:pt x="415" y="47"/>
                    <a:pt x="412" y="48"/>
                  </a:cubicBezTo>
                  <a:cubicBezTo>
                    <a:pt x="77" y="171"/>
                    <a:pt x="77" y="171"/>
                    <a:pt x="77" y="171"/>
                  </a:cubicBezTo>
                  <a:cubicBezTo>
                    <a:pt x="75" y="172"/>
                    <a:pt x="73" y="172"/>
                    <a:pt x="71" y="170"/>
                  </a:cubicBezTo>
                  <a:cubicBezTo>
                    <a:pt x="69" y="169"/>
                    <a:pt x="68" y="167"/>
                    <a:pt x="68" y="165"/>
                  </a:cubicBezTo>
                  <a:cubicBezTo>
                    <a:pt x="68" y="150"/>
                    <a:pt x="56" y="138"/>
                    <a:pt x="41" y="138"/>
                  </a:cubicBezTo>
                  <a:cubicBezTo>
                    <a:pt x="26" y="138"/>
                    <a:pt x="14" y="150"/>
                    <a:pt x="14" y="165"/>
                  </a:cubicBezTo>
                  <a:cubicBezTo>
                    <a:pt x="14" y="343"/>
                    <a:pt x="14" y="343"/>
                    <a:pt x="14" y="343"/>
                  </a:cubicBezTo>
                  <a:cubicBezTo>
                    <a:pt x="14" y="358"/>
                    <a:pt x="26" y="370"/>
                    <a:pt x="41" y="370"/>
                  </a:cubicBezTo>
                  <a:cubicBezTo>
                    <a:pt x="56" y="370"/>
                    <a:pt x="68" y="358"/>
                    <a:pt x="68" y="343"/>
                  </a:cubicBezTo>
                  <a:cubicBezTo>
                    <a:pt x="68" y="340"/>
                    <a:pt x="69" y="338"/>
                    <a:pt x="71" y="337"/>
                  </a:cubicBezTo>
                  <a:cubicBezTo>
                    <a:pt x="72" y="336"/>
                    <a:pt x="73" y="336"/>
                    <a:pt x="75" y="336"/>
                  </a:cubicBezTo>
                  <a:cubicBezTo>
                    <a:pt x="76" y="336"/>
                    <a:pt x="76" y="336"/>
                    <a:pt x="77" y="336"/>
                  </a:cubicBezTo>
                  <a:cubicBezTo>
                    <a:pt x="313" y="433"/>
                    <a:pt x="313" y="433"/>
                    <a:pt x="313" y="433"/>
                  </a:cubicBezTo>
                  <a:cubicBezTo>
                    <a:pt x="313" y="433"/>
                    <a:pt x="313" y="433"/>
                    <a:pt x="313" y="433"/>
                  </a:cubicBezTo>
                  <a:cubicBezTo>
                    <a:pt x="313" y="433"/>
                    <a:pt x="313" y="433"/>
                    <a:pt x="313" y="433"/>
                  </a:cubicBezTo>
                  <a:cubicBezTo>
                    <a:pt x="413" y="473"/>
                    <a:pt x="413" y="473"/>
                    <a:pt x="413" y="473"/>
                  </a:cubicBezTo>
                  <a:cubicBezTo>
                    <a:pt x="415" y="474"/>
                    <a:pt x="417" y="477"/>
                    <a:pt x="417" y="480"/>
                  </a:cubicBezTo>
                  <a:cubicBezTo>
                    <a:pt x="417" y="495"/>
                    <a:pt x="429" y="507"/>
                    <a:pt x="444" y="507"/>
                  </a:cubicBezTo>
                  <a:cubicBezTo>
                    <a:pt x="459" y="507"/>
                    <a:pt x="471" y="495"/>
                    <a:pt x="471" y="480"/>
                  </a:cubicBezTo>
                  <a:lnTo>
                    <a:pt x="471" y="4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5" name="Group 9264"/>
          <p:cNvGrpSpPr/>
          <p:nvPr/>
        </p:nvGrpSpPr>
        <p:grpSpPr>
          <a:xfrm>
            <a:off x="8183793" y="3059188"/>
            <a:ext cx="1097280" cy="1097280"/>
            <a:chOff x="2524125" y="3649663"/>
            <a:chExt cx="949325" cy="950913"/>
          </a:xfrm>
        </p:grpSpPr>
        <p:sp>
          <p:nvSpPr>
            <p:cNvPr id="22" name="Oval 15"/>
            <p:cNvSpPr>
              <a:spLocks noChangeArrowheads="1"/>
            </p:cNvSpPr>
            <p:nvPr/>
          </p:nvSpPr>
          <p:spPr bwMode="auto">
            <a:xfrm>
              <a:off x="2524125" y="3649663"/>
              <a:ext cx="949325" cy="95091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24"/>
            <p:cNvSpPr>
              <a:spLocks noEditPoints="1"/>
            </p:cNvSpPr>
            <p:nvPr/>
          </p:nvSpPr>
          <p:spPr bwMode="auto">
            <a:xfrm>
              <a:off x="2713038" y="3860800"/>
              <a:ext cx="511175" cy="549275"/>
            </a:xfrm>
            <a:custGeom>
              <a:avLst/>
              <a:gdLst>
                <a:gd name="T0" fmla="*/ 525 w 572"/>
                <a:gd name="T1" fmla="*/ 0 h 615"/>
                <a:gd name="T2" fmla="*/ 478 w 572"/>
                <a:gd name="T3" fmla="*/ 42 h 615"/>
                <a:gd name="T4" fmla="*/ 93 w 572"/>
                <a:gd name="T5" fmla="*/ 184 h 615"/>
                <a:gd name="T6" fmla="*/ 47 w 572"/>
                <a:gd name="T7" fmla="*/ 147 h 615"/>
                <a:gd name="T8" fmla="*/ 0 w 572"/>
                <a:gd name="T9" fmla="*/ 194 h 615"/>
                <a:gd name="T10" fmla="*/ 0 w 572"/>
                <a:gd name="T11" fmla="*/ 405 h 615"/>
                <a:gd name="T12" fmla="*/ 47 w 572"/>
                <a:gd name="T13" fmla="*/ 453 h 615"/>
                <a:gd name="T14" fmla="*/ 93 w 572"/>
                <a:gd name="T15" fmla="*/ 415 h 615"/>
                <a:gd name="T16" fmla="*/ 169 w 572"/>
                <a:gd name="T17" fmla="*/ 446 h 615"/>
                <a:gd name="T18" fmla="*/ 162 w 572"/>
                <a:gd name="T19" fmla="*/ 464 h 615"/>
                <a:gd name="T20" fmla="*/ 192 w 572"/>
                <a:gd name="T21" fmla="*/ 535 h 615"/>
                <a:gd name="T22" fmla="*/ 292 w 572"/>
                <a:gd name="T23" fmla="*/ 576 h 615"/>
                <a:gd name="T24" fmla="*/ 312 w 572"/>
                <a:gd name="T25" fmla="*/ 580 h 615"/>
                <a:gd name="T26" fmla="*/ 334 w 572"/>
                <a:gd name="T27" fmla="*/ 576 h 615"/>
                <a:gd name="T28" fmla="*/ 363 w 572"/>
                <a:gd name="T29" fmla="*/ 547 h 615"/>
                <a:gd name="T30" fmla="*/ 370 w 572"/>
                <a:gd name="T31" fmla="*/ 528 h 615"/>
                <a:gd name="T32" fmla="*/ 478 w 572"/>
                <a:gd name="T33" fmla="*/ 572 h 615"/>
                <a:gd name="T34" fmla="*/ 525 w 572"/>
                <a:gd name="T35" fmla="*/ 615 h 615"/>
                <a:gd name="T36" fmla="*/ 572 w 572"/>
                <a:gd name="T37" fmla="*/ 568 h 615"/>
                <a:gd name="T38" fmla="*/ 572 w 572"/>
                <a:gd name="T39" fmla="*/ 47 h 615"/>
                <a:gd name="T40" fmla="*/ 525 w 572"/>
                <a:gd name="T41" fmla="*/ 0 h 615"/>
                <a:gd name="T42" fmla="*/ 350 w 572"/>
                <a:gd name="T43" fmla="*/ 541 h 615"/>
                <a:gd name="T44" fmla="*/ 328 w 572"/>
                <a:gd name="T45" fmla="*/ 563 h 615"/>
                <a:gd name="T46" fmla="*/ 297 w 572"/>
                <a:gd name="T47" fmla="*/ 563 h 615"/>
                <a:gd name="T48" fmla="*/ 197 w 572"/>
                <a:gd name="T49" fmla="*/ 522 h 615"/>
                <a:gd name="T50" fmla="*/ 175 w 572"/>
                <a:gd name="T51" fmla="*/ 470 h 615"/>
                <a:gd name="T52" fmla="*/ 182 w 572"/>
                <a:gd name="T53" fmla="*/ 451 h 615"/>
                <a:gd name="T54" fmla="*/ 357 w 572"/>
                <a:gd name="T55" fmla="*/ 523 h 615"/>
                <a:gd name="T56" fmla="*/ 350 w 572"/>
                <a:gd name="T57" fmla="*/ 541 h 615"/>
                <a:gd name="T58" fmla="*/ 558 w 572"/>
                <a:gd name="T59" fmla="*/ 568 h 615"/>
                <a:gd name="T60" fmla="*/ 525 w 572"/>
                <a:gd name="T61" fmla="*/ 601 h 615"/>
                <a:gd name="T62" fmla="*/ 492 w 572"/>
                <a:gd name="T63" fmla="*/ 568 h 615"/>
                <a:gd name="T64" fmla="*/ 488 w 572"/>
                <a:gd name="T65" fmla="*/ 561 h 615"/>
                <a:gd name="T66" fmla="*/ 90 w 572"/>
                <a:gd name="T67" fmla="*/ 399 h 615"/>
                <a:gd name="T68" fmla="*/ 87 w 572"/>
                <a:gd name="T69" fmla="*/ 398 h 615"/>
                <a:gd name="T70" fmla="*/ 83 w 572"/>
                <a:gd name="T71" fmla="*/ 399 h 615"/>
                <a:gd name="T72" fmla="*/ 80 w 572"/>
                <a:gd name="T73" fmla="*/ 405 h 615"/>
                <a:gd name="T74" fmla="*/ 47 w 572"/>
                <a:gd name="T75" fmla="*/ 439 h 615"/>
                <a:gd name="T76" fmla="*/ 14 w 572"/>
                <a:gd name="T77" fmla="*/ 405 h 615"/>
                <a:gd name="T78" fmla="*/ 14 w 572"/>
                <a:gd name="T79" fmla="*/ 194 h 615"/>
                <a:gd name="T80" fmla="*/ 47 w 572"/>
                <a:gd name="T81" fmla="*/ 161 h 615"/>
                <a:gd name="T82" fmla="*/ 80 w 572"/>
                <a:gd name="T83" fmla="*/ 194 h 615"/>
                <a:gd name="T84" fmla="*/ 83 w 572"/>
                <a:gd name="T85" fmla="*/ 200 h 615"/>
                <a:gd name="T86" fmla="*/ 90 w 572"/>
                <a:gd name="T87" fmla="*/ 201 h 615"/>
                <a:gd name="T88" fmla="*/ 487 w 572"/>
                <a:gd name="T89" fmla="*/ 54 h 615"/>
                <a:gd name="T90" fmla="*/ 492 w 572"/>
                <a:gd name="T91" fmla="*/ 47 h 615"/>
                <a:gd name="T92" fmla="*/ 525 w 572"/>
                <a:gd name="T93" fmla="*/ 14 h 615"/>
                <a:gd name="T94" fmla="*/ 558 w 572"/>
                <a:gd name="T95" fmla="*/ 47 h 615"/>
                <a:gd name="T96" fmla="*/ 558 w 572"/>
                <a:gd name="T97" fmla="*/ 56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2" h="615">
                  <a:moveTo>
                    <a:pt x="525" y="0"/>
                  </a:moveTo>
                  <a:cubicBezTo>
                    <a:pt x="501" y="0"/>
                    <a:pt x="481" y="19"/>
                    <a:pt x="478" y="42"/>
                  </a:cubicBezTo>
                  <a:cubicBezTo>
                    <a:pt x="93" y="184"/>
                    <a:pt x="93" y="184"/>
                    <a:pt x="93" y="184"/>
                  </a:cubicBezTo>
                  <a:cubicBezTo>
                    <a:pt x="89" y="163"/>
                    <a:pt x="70" y="147"/>
                    <a:pt x="47" y="147"/>
                  </a:cubicBezTo>
                  <a:cubicBezTo>
                    <a:pt x="21" y="147"/>
                    <a:pt x="0" y="168"/>
                    <a:pt x="0" y="194"/>
                  </a:cubicBezTo>
                  <a:cubicBezTo>
                    <a:pt x="0" y="405"/>
                    <a:pt x="0" y="405"/>
                    <a:pt x="0" y="405"/>
                  </a:cubicBezTo>
                  <a:cubicBezTo>
                    <a:pt x="0" y="431"/>
                    <a:pt x="21" y="453"/>
                    <a:pt x="47" y="453"/>
                  </a:cubicBezTo>
                  <a:cubicBezTo>
                    <a:pt x="70" y="453"/>
                    <a:pt x="89" y="436"/>
                    <a:pt x="93" y="415"/>
                  </a:cubicBezTo>
                  <a:cubicBezTo>
                    <a:pt x="169" y="446"/>
                    <a:pt x="169" y="446"/>
                    <a:pt x="169" y="446"/>
                  </a:cubicBezTo>
                  <a:cubicBezTo>
                    <a:pt x="162" y="464"/>
                    <a:pt x="162" y="464"/>
                    <a:pt x="162" y="464"/>
                  </a:cubicBezTo>
                  <a:cubicBezTo>
                    <a:pt x="151" y="492"/>
                    <a:pt x="164" y="524"/>
                    <a:pt x="192" y="535"/>
                  </a:cubicBezTo>
                  <a:cubicBezTo>
                    <a:pt x="292" y="576"/>
                    <a:pt x="292" y="576"/>
                    <a:pt x="292" y="576"/>
                  </a:cubicBezTo>
                  <a:cubicBezTo>
                    <a:pt x="299" y="579"/>
                    <a:pt x="305" y="580"/>
                    <a:pt x="312" y="580"/>
                  </a:cubicBezTo>
                  <a:cubicBezTo>
                    <a:pt x="320" y="580"/>
                    <a:pt x="327" y="579"/>
                    <a:pt x="334" y="576"/>
                  </a:cubicBezTo>
                  <a:cubicBezTo>
                    <a:pt x="347" y="570"/>
                    <a:pt x="357" y="560"/>
                    <a:pt x="363" y="547"/>
                  </a:cubicBezTo>
                  <a:cubicBezTo>
                    <a:pt x="370" y="528"/>
                    <a:pt x="370" y="528"/>
                    <a:pt x="370" y="528"/>
                  </a:cubicBezTo>
                  <a:cubicBezTo>
                    <a:pt x="478" y="572"/>
                    <a:pt x="478" y="572"/>
                    <a:pt x="478" y="572"/>
                  </a:cubicBezTo>
                  <a:cubicBezTo>
                    <a:pt x="481" y="596"/>
                    <a:pt x="501" y="615"/>
                    <a:pt x="525" y="615"/>
                  </a:cubicBezTo>
                  <a:cubicBezTo>
                    <a:pt x="551" y="615"/>
                    <a:pt x="572" y="594"/>
                    <a:pt x="572" y="568"/>
                  </a:cubicBezTo>
                  <a:cubicBezTo>
                    <a:pt x="572" y="47"/>
                    <a:pt x="572" y="47"/>
                    <a:pt x="572" y="47"/>
                  </a:cubicBezTo>
                  <a:cubicBezTo>
                    <a:pt x="572" y="21"/>
                    <a:pt x="551" y="0"/>
                    <a:pt x="525" y="0"/>
                  </a:cubicBezTo>
                  <a:close/>
                  <a:moveTo>
                    <a:pt x="350" y="541"/>
                  </a:moveTo>
                  <a:cubicBezTo>
                    <a:pt x="346" y="551"/>
                    <a:pt x="338" y="559"/>
                    <a:pt x="328" y="563"/>
                  </a:cubicBezTo>
                  <a:cubicBezTo>
                    <a:pt x="318" y="567"/>
                    <a:pt x="307" y="567"/>
                    <a:pt x="297" y="563"/>
                  </a:cubicBezTo>
                  <a:cubicBezTo>
                    <a:pt x="197" y="522"/>
                    <a:pt x="197" y="522"/>
                    <a:pt x="197" y="522"/>
                  </a:cubicBezTo>
                  <a:cubicBezTo>
                    <a:pt x="176" y="514"/>
                    <a:pt x="167" y="490"/>
                    <a:pt x="175" y="470"/>
                  </a:cubicBezTo>
                  <a:cubicBezTo>
                    <a:pt x="182" y="451"/>
                    <a:pt x="182" y="451"/>
                    <a:pt x="182" y="451"/>
                  </a:cubicBezTo>
                  <a:cubicBezTo>
                    <a:pt x="357" y="523"/>
                    <a:pt x="357" y="523"/>
                    <a:pt x="357" y="523"/>
                  </a:cubicBezTo>
                  <a:lnTo>
                    <a:pt x="350" y="541"/>
                  </a:lnTo>
                  <a:close/>
                  <a:moveTo>
                    <a:pt x="558" y="568"/>
                  </a:moveTo>
                  <a:cubicBezTo>
                    <a:pt x="558" y="586"/>
                    <a:pt x="544" y="601"/>
                    <a:pt x="525" y="601"/>
                  </a:cubicBezTo>
                  <a:cubicBezTo>
                    <a:pt x="507" y="601"/>
                    <a:pt x="492" y="586"/>
                    <a:pt x="492" y="568"/>
                  </a:cubicBezTo>
                  <a:cubicBezTo>
                    <a:pt x="492" y="565"/>
                    <a:pt x="490" y="562"/>
                    <a:pt x="488" y="561"/>
                  </a:cubicBezTo>
                  <a:cubicBezTo>
                    <a:pt x="90" y="399"/>
                    <a:pt x="90" y="399"/>
                    <a:pt x="90" y="399"/>
                  </a:cubicBezTo>
                  <a:cubicBezTo>
                    <a:pt x="89" y="398"/>
                    <a:pt x="88" y="398"/>
                    <a:pt x="87" y="398"/>
                  </a:cubicBezTo>
                  <a:cubicBezTo>
                    <a:pt x="86" y="398"/>
                    <a:pt x="85" y="398"/>
                    <a:pt x="83" y="399"/>
                  </a:cubicBezTo>
                  <a:cubicBezTo>
                    <a:pt x="81" y="400"/>
                    <a:pt x="80" y="403"/>
                    <a:pt x="80" y="405"/>
                  </a:cubicBezTo>
                  <a:cubicBezTo>
                    <a:pt x="80" y="423"/>
                    <a:pt x="65" y="439"/>
                    <a:pt x="47" y="439"/>
                  </a:cubicBezTo>
                  <a:cubicBezTo>
                    <a:pt x="29" y="439"/>
                    <a:pt x="14" y="424"/>
                    <a:pt x="14" y="405"/>
                  </a:cubicBezTo>
                  <a:cubicBezTo>
                    <a:pt x="14" y="194"/>
                    <a:pt x="14" y="194"/>
                    <a:pt x="14" y="194"/>
                  </a:cubicBezTo>
                  <a:cubicBezTo>
                    <a:pt x="14" y="176"/>
                    <a:pt x="29" y="161"/>
                    <a:pt x="47" y="161"/>
                  </a:cubicBezTo>
                  <a:cubicBezTo>
                    <a:pt x="65" y="161"/>
                    <a:pt x="80" y="176"/>
                    <a:pt x="80" y="194"/>
                  </a:cubicBezTo>
                  <a:cubicBezTo>
                    <a:pt x="80" y="196"/>
                    <a:pt x="81" y="199"/>
                    <a:pt x="83" y="200"/>
                  </a:cubicBezTo>
                  <a:cubicBezTo>
                    <a:pt x="85" y="201"/>
                    <a:pt x="88" y="201"/>
                    <a:pt x="90" y="201"/>
                  </a:cubicBezTo>
                  <a:cubicBezTo>
                    <a:pt x="487" y="54"/>
                    <a:pt x="487" y="54"/>
                    <a:pt x="487" y="54"/>
                  </a:cubicBezTo>
                  <a:cubicBezTo>
                    <a:pt x="490" y="53"/>
                    <a:pt x="492" y="50"/>
                    <a:pt x="492" y="47"/>
                  </a:cubicBezTo>
                  <a:cubicBezTo>
                    <a:pt x="492" y="29"/>
                    <a:pt x="507" y="14"/>
                    <a:pt x="525" y="14"/>
                  </a:cubicBezTo>
                  <a:cubicBezTo>
                    <a:pt x="544" y="14"/>
                    <a:pt x="558" y="29"/>
                    <a:pt x="558" y="47"/>
                  </a:cubicBezTo>
                  <a:lnTo>
                    <a:pt x="558"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3" name="Group 9262"/>
          <p:cNvGrpSpPr/>
          <p:nvPr/>
        </p:nvGrpSpPr>
        <p:grpSpPr>
          <a:xfrm>
            <a:off x="3012819" y="3059188"/>
            <a:ext cx="1097280" cy="1097280"/>
            <a:chOff x="8782050" y="2476500"/>
            <a:chExt cx="949325" cy="949325"/>
          </a:xfrm>
        </p:grpSpPr>
        <p:sp>
          <p:nvSpPr>
            <p:cNvPr id="18" name="Oval 11"/>
            <p:cNvSpPr>
              <a:spLocks noChangeArrowheads="1"/>
            </p:cNvSpPr>
            <p:nvPr/>
          </p:nvSpPr>
          <p:spPr bwMode="auto">
            <a:xfrm>
              <a:off x="8782050"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Freeform 25"/>
            <p:cNvSpPr>
              <a:spLocks noEditPoints="1"/>
            </p:cNvSpPr>
            <p:nvPr/>
          </p:nvSpPr>
          <p:spPr bwMode="auto">
            <a:xfrm>
              <a:off x="9017000" y="2665413"/>
              <a:ext cx="479425" cy="571500"/>
            </a:xfrm>
            <a:custGeom>
              <a:avLst/>
              <a:gdLst>
                <a:gd name="T0" fmla="*/ 295 w 537"/>
                <a:gd name="T1" fmla="*/ 256 h 639"/>
                <a:gd name="T2" fmla="*/ 347 w 537"/>
                <a:gd name="T3" fmla="*/ 228 h 639"/>
                <a:gd name="T4" fmla="*/ 280 w 537"/>
                <a:gd name="T5" fmla="*/ 228 h 639"/>
                <a:gd name="T6" fmla="*/ 262 w 537"/>
                <a:gd name="T7" fmla="*/ 270 h 639"/>
                <a:gd name="T8" fmla="*/ 89 w 537"/>
                <a:gd name="T9" fmla="*/ 105 h 639"/>
                <a:gd name="T10" fmla="*/ 0 w 537"/>
                <a:gd name="T11" fmla="*/ 288 h 639"/>
                <a:gd name="T12" fmla="*/ 24 w 537"/>
                <a:gd name="T13" fmla="*/ 608 h 639"/>
                <a:gd name="T14" fmla="*/ 43 w 537"/>
                <a:gd name="T15" fmla="*/ 639 h 639"/>
                <a:gd name="T16" fmla="*/ 361 w 537"/>
                <a:gd name="T17" fmla="*/ 617 h 639"/>
                <a:gd name="T18" fmla="*/ 323 w 537"/>
                <a:gd name="T19" fmla="*/ 527 h 639"/>
                <a:gd name="T20" fmla="*/ 433 w 537"/>
                <a:gd name="T21" fmla="*/ 449 h 639"/>
                <a:gd name="T22" fmla="*/ 272 w 537"/>
                <a:gd name="T23" fmla="*/ 280 h 639"/>
                <a:gd name="T24" fmla="*/ 313 w 537"/>
                <a:gd name="T25" fmla="*/ 209 h 639"/>
                <a:gd name="T26" fmla="*/ 313 w 537"/>
                <a:gd name="T27" fmla="*/ 248 h 639"/>
                <a:gd name="T28" fmla="*/ 318 w 537"/>
                <a:gd name="T29" fmla="*/ 233 h 639"/>
                <a:gd name="T30" fmla="*/ 308 w 537"/>
                <a:gd name="T31" fmla="*/ 223 h 639"/>
                <a:gd name="T32" fmla="*/ 294 w 537"/>
                <a:gd name="T33" fmla="*/ 228 h 639"/>
                <a:gd name="T34" fmla="*/ 311 w 537"/>
                <a:gd name="T35" fmla="*/ 515 h 639"/>
                <a:gd name="T36" fmla="*/ 307 w 537"/>
                <a:gd name="T37" fmla="*/ 525 h 639"/>
                <a:gd name="T38" fmla="*/ 346 w 537"/>
                <a:gd name="T39" fmla="*/ 613 h 639"/>
                <a:gd name="T40" fmla="*/ 340 w 537"/>
                <a:gd name="T41" fmla="*/ 625 h 639"/>
                <a:gd name="T42" fmla="*/ 37 w 537"/>
                <a:gd name="T43" fmla="*/ 621 h 639"/>
                <a:gd name="T44" fmla="*/ 99 w 537"/>
                <a:gd name="T45" fmla="*/ 475 h 639"/>
                <a:gd name="T46" fmla="*/ 14 w 537"/>
                <a:gd name="T47" fmla="*/ 288 h 639"/>
                <a:gd name="T48" fmla="*/ 89 w 537"/>
                <a:gd name="T49" fmla="*/ 119 h 639"/>
                <a:gd name="T50" fmla="*/ 417 w 537"/>
                <a:gd name="T51" fmla="*/ 444 h 639"/>
                <a:gd name="T52" fmla="*/ 417 w 537"/>
                <a:gd name="T53" fmla="*/ 454 h 639"/>
                <a:gd name="T54" fmla="*/ 290 w 537"/>
                <a:gd name="T55" fmla="*/ 128 h 639"/>
                <a:gd name="T56" fmla="*/ 417 w 537"/>
                <a:gd name="T57" fmla="*/ 241 h 639"/>
                <a:gd name="T58" fmla="*/ 403 w 537"/>
                <a:gd name="T59" fmla="*/ 241 h 639"/>
                <a:gd name="T60" fmla="*/ 537 w 537"/>
                <a:gd name="T61" fmla="*/ 241 h 639"/>
                <a:gd name="T62" fmla="*/ 523 w 537"/>
                <a:gd name="T63" fmla="*/ 241 h 639"/>
                <a:gd name="T64" fmla="*/ 290 w 537"/>
                <a:gd name="T65" fmla="*/ 7 h 639"/>
                <a:gd name="T66" fmla="*/ 537 w 537"/>
                <a:gd name="T67" fmla="*/ 241 h 639"/>
                <a:gd name="T68" fmla="*/ 470 w 537"/>
                <a:gd name="T69" fmla="*/ 248 h 639"/>
                <a:gd name="T70" fmla="*/ 297 w 537"/>
                <a:gd name="T71" fmla="*/ 74 h 639"/>
                <a:gd name="T72" fmla="*/ 297 w 537"/>
                <a:gd name="T73" fmla="*/ 6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7" h="639">
                  <a:moveTo>
                    <a:pt x="272" y="280"/>
                  </a:moveTo>
                  <a:cubicBezTo>
                    <a:pt x="295" y="256"/>
                    <a:pt x="295" y="256"/>
                    <a:pt x="295" y="256"/>
                  </a:cubicBezTo>
                  <a:cubicBezTo>
                    <a:pt x="301" y="260"/>
                    <a:pt x="307" y="262"/>
                    <a:pt x="313" y="262"/>
                  </a:cubicBezTo>
                  <a:cubicBezTo>
                    <a:pt x="332" y="262"/>
                    <a:pt x="347" y="247"/>
                    <a:pt x="347" y="228"/>
                  </a:cubicBezTo>
                  <a:cubicBezTo>
                    <a:pt x="347" y="210"/>
                    <a:pt x="332" y="195"/>
                    <a:pt x="313" y="195"/>
                  </a:cubicBezTo>
                  <a:cubicBezTo>
                    <a:pt x="295" y="195"/>
                    <a:pt x="280" y="210"/>
                    <a:pt x="280" y="228"/>
                  </a:cubicBezTo>
                  <a:cubicBezTo>
                    <a:pt x="280" y="235"/>
                    <a:pt x="282" y="241"/>
                    <a:pt x="285" y="247"/>
                  </a:cubicBezTo>
                  <a:cubicBezTo>
                    <a:pt x="262" y="270"/>
                    <a:pt x="262" y="270"/>
                    <a:pt x="262" y="270"/>
                  </a:cubicBezTo>
                  <a:cubicBezTo>
                    <a:pt x="104" y="111"/>
                    <a:pt x="104" y="111"/>
                    <a:pt x="104" y="111"/>
                  </a:cubicBezTo>
                  <a:cubicBezTo>
                    <a:pt x="100" y="107"/>
                    <a:pt x="94" y="105"/>
                    <a:pt x="89" y="105"/>
                  </a:cubicBezTo>
                  <a:cubicBezTo>
                    <a:pt x="83" y="105"/>
                    <a:pt x="77" y="107"/>
                    <a:pt x="73" y="111"/>
                  </a:cubicBezTo>
                  <a:cubicBezTo>
                    <a:pt x="26" y="158"/>
                    <a:pt x="0" y="221"/>
                    <a:pt x="0" y="288"/>
                  </a:cubicBezTo>
                  <a:cubicBezTo>
                    <a:pt x="0" y="359"/>
                    <a:pt x="31" y="427"/>
                    <a:pt x="84" y="474"/>
                  </a:cubicBezTo>
                  <a:cubicBezTo>
                    <a:pt x="24" y="608"/>
                    <a:pt x="24" y="608"/>
                    <a:pt x="24" y="608"/>
                  </a:cubicBezTo>
                  <a:cubicBezTo>
                    <a:pt x="21" y="615"/>
                    <a:pt x="21" y="623"/>
                    <a:pt x="25" y="629"/>
                  </a:cubicBezTo>
                  <a:cubicBezTo>
                    <a:pt x="29" y="635"/>
                    <a:pt x="36" y="639"/>
                    <a:pt x="43" y="639"/>
                  </a:cubicBezTo>
                  <a:cubicBezTo>
                    <a:pt x="340" y="639"/>
                    <a:pt x="340" y="639"/>
                    <a:pt x="340" y="639"/>
                  </a:cubicBezTo>
                  <a:cubicBezTo>
                    <a:pt x="352" y="639"/>
                    <a:pt x="361" y="629"/>
                    <a:pt x="361" y="617"/>
                  </a:cubicBezTo>
                  <a:cubicBezTo>
                    <a:pt x="361" y="613"/>
                    <a:pt x="360" y="609"/>
                    <a:pt x="358" y="606"/>
                  </a:cubicBezTo>
                  <a:cubicBezTo>
                    <a:pt x="323" y="527"/>
                    <a:pt x="323" y="527"/>
                    <a:pt x="323" y="527"/>
                  </a:cubicBezTo>
                  <a:cubicBezTo>
                    <a:pt x="362" y="515"/>
                    <a:pt x="397" y="493"/>
                    <a:pt x="426" y="464"/>
                  </a:cubicBezTo>
                  <a:cubicBezTo>
                    <a:pt x="430" y="460"/>
                    <a:pt x="433" y="455"/>
                    <a:pt x="433" y="449"/>
                  </a:cubicBezTo>
                  <a:cubicBezTo>
                    <a:pt x="433" y="443"/>
                    <a:pt x="430" y="438"/>
                    <a:pt x="426" y="434"/>
                  </a:cubicBezTo>
                  <a:lnTo>
                    <a:pt x="272" y="280"/>
                  </a:lnTo>
                  <a:close/>
                  <a:moveTo>
                    <a:pt x="294" y="228"/>
                  </a:moveTo>
                  <a:cubicBezTo>
                    <a:pt x="294" y="218"/>
                    <a:pt x="303" y="209"/>
                    <a:pt x="313" y="209"/>
                  </a:cubicBezTo>
                  <a:cubicBezTo>
                    <a:pt x="324" y="209"/>
                    <a:pt x="333" y="218"/>
                    <a:pt x="333" y="228"/>
                  </a:cubicBezTo>
                  <a:cubicBezTo>
                    <a:pt x="333" y="239"/>
                    <a:pt x="324" y="248"/>
                    <a:pt x="313" y="248"/>
                  </a:cubicBezTo>
                  <a:cubicBezTo>
                    <a:pt x="311" y="248"/>
                    <a:pt x="308" y="247"/>
                    <a:pt x="306" y="246"/>
                  </a:cubicBezTo>
                  <a:cubicBezTo>
                    <a:pt x="318" y="233"/>
                    <a:pt x="318" y="233"/>
                    <a:pt x="318" y="233"/>
                  </a:cubicBezTo>
                  <a:cubicBezTo>
                    <a:pt x="321" y="231"/>
                    <a:pt x="321" y="226"/>
                    <a:pt x="318" y="223"/>
                  </a:cubicBezTo>
                  <a:cubicBezTo>
                    <a:pt x="316" y="221"/>
                    <a:pt x="311" y="221"/>
                    <a:pt x="308" y="223"/>
                  </a:cubicBezTo>
                  <a:cubicBezTo>
                    <a:pt x="296" y="236"/>
                    <a:pt x="296" y="236"/>
                    <a:pt x="296" y="236"/>
                  </a:cubicBezTo>
                  <a:cubicBezTo>
                    <a:pt x="295" y="234"/>
                    <a:pt x="294" y="231"/>
                    <a:pt x="294" y="228"/>
                  </a:cubicBezTo>
                  <a:close/>
                  <a:moveTo>
                    <a:pt x="417" y="454"/>
                  </a:moveTo>
                  <a:cubicBezTo>
                    <a:pt x="387" y="484"/>
                    <a:pt x="351" y="505"/>
                    <a:pt x="311" y="515"/>
                  </a:cubicBezTo>
                  <a:cubicBezTo>
                    <a:pt x="309" y="516"/>
                    <a:pt x="308" y="517"/>
                    <a:pt x="307" y="519"/>
                  </a:cubicBezTo>
                  <a:cubicBezTo>
                    <a:pt x="306" y="521"/>
                    <a:pt x="306" y="523"/>
                    <a:pt x="307" y="525"/>
                  </a:cubicBezTo>
                  <a:cubicBezTo>
                    <a:pt x="346" y="612"/>
                    <a:pt x="346" y="612"/>
                    <a:pt x="346" y="612"/>
                  </a:cubicBezTo>
                  <a:cubicBezTo>
                    <a:pt x="346" y="612"/>
                    <a:pt x="346" y="613"/>
                    <a:pt x="346" y="613"/>
                  </a:cubicBezTo>
                  <a:cubicBezTo>
                    <a:pt x="347" y="614"/>
                    <a:pt x="347" y="616"/>
                    <a:pt x="347" y="617"/>
                  </a:cubicBezTo>
                  <a:cubicBezTo>
                    <a:pt x="347" y="621"/>
                    <a:pt x="344" y="625"/>
                    <a:pt x="340" y="625"/>
                  </a:cubicBezTo>
                  <a:cubicBezTo>
                    <a:pt x="43" y="625"/>
                    <a:pt x="43" y="625"/>
                    <a:pt x="43" y="625"/>
                  </a:cubicBezTo>
                  <a:cubicBezTo>
                    <a:pt x="41" y="625"/>
                    <a:pt x="38" y="623"/>
                    <a:pt x="37" y="621"/>
                  </a:cubicBezTo>
                  <a:cubicBezTo>
                    <a:pt x="36" y="619"/>
                    <a:pt x="35" y="616"/>
                    <a:pt x="37" y="614"/>
                  </a:cubicBezTo>
                  <a:cubicBezTo>
                    <a:pt x="99" y="475"/>
                    <a:pt x="99" y="475"/>
                    <a:pt x="99" y="475"/>
                  </a:cubicBezTo>
                  <a:cubicBezTo>
                    <a:pt x="100" y="472"/>
                    <a:pt x="99" y="469"/>
                    <a:pt x="97" y="467"/>
                  </a:cubicBezTo>
                  <a:cubicBezTo>
                    <a:pt x="45" y="422"/>
                    <a:pt x="14" y="357"/>
                    <a:pt x="14" y="288"/>
                  </a:cubicBezTo>
                  <a:cubicBezTo>
                    <a:pt x="14" y="225"/>
                    <a:pt x="39" y="166"/>
                    <a:pt x="83" y="121"/>
                  </a:cubicBezTo>
                  <a:cubicBezTo>
                    <a:pt x="85" y="120"/>
                    <a:pt x="87" y="119"/>
                    <a:pt x="89" y="119"/>
                  </a:cubicBezTo>
                  <a:cubicBezTo>
                    <a:pt x="91" y="119"/>
                    <a:pt x="93" y="120"/>
                    <a:pt x="94" y="121"/>
                  </a:cubicBezTo>
                  <a:cubicBezTo>
                    <a:pt x="417" y="444"/>
                    <a:pt x="417" y="444"/>
                    <a:pt x="417" y="444"/>
                  </a:cubicBezTo>
                  <a:cubicBezTo>
                    <a:pt x="418" y="445"/>
                    <a:pt x="419" y="447"/>
                    <a:pt x="419" y="449"/>
                  </a:cubicBezTo>
                  <a:cubicBezTo>
                    <a:pt x="419" y="451"/>
                    <a:pt x="418" y="453"/>
                    <a:pt x="417" y="454"/>
                  </a:cubicBezTo>
                  <a:close/>
                  <a:moveTo>
                    <a:pt x="297" y="135"/>
                  </a:moveTo>
                  <a:cubicBezTo>
                    <a:pt x="293" y="135"/>
                    <a:pt x="290" y="132"/>
                    <a:pt x="290" y="128"/>
                  </a:cubicBezTo>
                  <a:cubicBezTo>
                    <a:pt x="290" y="124"/>
                    <a:pt x="293" y="121"/>
                    <a:pt x="297" y="121"/>
                  </a:cubicBezTo>
                  <a:cubicBezTo>
                    <a:pt x="363" y="121"/>
                    <a:pt x="417" y="174"/>
                    <a:pt x="417" y="241"/>
                  </a:cubicBezTo>
                  <a:cubicBezTo>
                    <a:pt x="417" y="244"/>
                    <a:pt x="414" y="248"/>
                    <a:pt x="410" y="248"/>
                  </a:cubicBezTo>
                  <a:cubicBezTo>
                    <a:pt x="406" y="248"/>
                    <a:pt x="403" y="244"/>
                    <a:pt x="403" y="241"/>
                  </a:cubicBezTo>
                  <a:cubicBezTo>
                    <a:pt x="403" y="182"/>
                    <a:pt x="356" y="135"/>
                    <a:pt x="297" y="135"/>
                  </a:cubicBezTo>
                  <a:close/>
                  <a:moveTo>
                    <a:pt x="537" y="241"/>
                  </a:moveTo>
                  <a:cubicBezTo>
                    <a:pt x="537" y="244"/>
                    <a:pt x="534" y="248"/>
                    <a:pt x="530" y="248"/>
                  </a:cubicBezTo>
                  <a:cubicBezTo>
                    <a:pt x="527" y="248"/>
                    <a:pt x="523" y="244"/>
                    <a:pt x="523" y="241"/>
                  </a:cubicBezTo>
                  <a:cubicBezTo>
                    <a:pt x="523" y="116"/>
                    <a:pt x="422" y="14"/>
                    <a:pt x="297" y="14"/>
                  </a:cubicBezTo>
                  <a:cubicBezTo>
                    <a:pt x="293" y="14"/>
                    <a:pt x="290" y="11"/>
                    <a:pt x="290" y="7"/>
                  </a:cubicBezTo>
                  <a:cubicBezTo>
                    <a:pt x="290" y="3"/>
                    <a:pt x="293" y="0"/>
                    <a:pt x="297" y="0"/>
                  </a:cubicBezTo>
                  <a:cubicBezTo>
                    <a:pt x="430" y="0"/>
                    <a:pt x="537" y="108"/>
                    <a:pt x="537" y="241"/>
                  </a:cubicBezTo>
                  <a:close/>
                  <a:moveTo>
                    <a:pt x="477" y="241"/>
                  </a:moveTo>
                  <a:cubicBezTo>
                    <a:pt x="477" y="244"/>
                    <a:pt x="474" y="248"/>
                    <a:pt x="470" y="248"/>
                  </a:cubicBezTo>
                  <a:cubicBezTo>
                    <a:pt x="466" y="248"/>
                    <a:pt x="463" y="244"/>
                    <a:pt x="463" y="241"/>
                  </a:cubicBezTo>
                  <a:cubicBezTo>
                    <a:pt x="463" y="149"/>
                    <a:pt x="389" y="74"/>
                    <a:pt x="297" y="74"/>
                  </a:cubicBezTo>
                  <a:cubicBezTo>
                    <a:pt x="293" y="74"/>
                    <a:pt x="290" y="71"/>
                    <a:pt x="290" y="67"/>
                  </a:cubicBezTo>
                  <a:cubicBezTo>
                    <a:pt x="290" y="64"/>
                    <a:pt x="293" y="60"/>
                    <a:pt x="297" y="60"/>
                  </a:cubicBezTo>
                  <a:cubicBezTo>
                    <a:pt x="396" y="60"/>
                    <a:pt x="477" y="141"/>
                    <a:pt x="477" y="2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4" name="Group 9263"/>
          <p:cNvGrpSpPr/>
          <p:nvPr/>
        </p:nvGrpSpPr>
        <p:grpSpPr>
          <a:xfrm>
            <a:off x="4736477" y="3059188"/>
            <a:ext cx="1097280" cy="1097280"/>
            <a:chOff x="9764713" y="2476500"/>
            <a:chExt cx="949325" cy="949325"/>
          </a:xfrm>
        </p:grpSpPr>
        <p:sp>
          <p:nvSpPr>
            <p:cNvPr id="17" name="Oval 10"/>
            <p:cNvSpPr>
              <a:spLocks noChangeArrowheads="1"/>
            </p:cNvSpPr>
            <p:nvPr/>
          </p:nvSpPr>
          <p:spPr bwMode="auto">
            <a:xfrm>
              <a:off x="976471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Freeform 26"/>
            <p:cNvSpPr>
              <a:spLocks noEditPoints="1"/>
            </p:cNvSpPr>
            <p:nvPr/>
          </p:nvSpPr>
          <p:spPr bwMode="auto">
            <a:xfrm>
              <a:off x="10052050" y="2660650"/>
              <a:ext cx="374650" cy="581025"/>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6" name="Group 9265"/>
          <p:cNvGrpSpPr/>
          <p:nvPr/>
        </p:nvGrpSpPr>
        <p:grpSpPr>
          <a:xfrm>
            <a:off x="6460135" y="3059188"/>
            <a:ext cx="1097280" cy="1097280"/>
            <a:chOff x="1477963" y="3649663"/>
            <a:chExt cx="949325" cy="950913"/>
          </a:xfrm>
        </p:grpSpPr>
        <p:sp>
          <p:nvSpPr>
            <p:cNvPr id="23" name="Oval 16"/>
            <p:cNvSpPr>
              <a:spLocks noChangeArrowheads="1"/>
            </p:cNvSpPr>
            <p:nvPr/>
          </p:nvSpPr>
          <p:spPr bwMode="auto">
            <a:xfrm>
              <a:off x="1477963" y="3649663"/>
              <a:ext cx="949325" cy="95091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Freeform 27"/>
            <p:cNvSpPr>
              <a:spLocks noEditPoints="1"/>
            </p:cNvSpPr>
            <p:nvPr/>
          </p:nvSpPr>
          <p:spPr bwMode="auto">
            <a:xfrm>
              <a:off x="1665288" y="3836988"/>
              <a:ext cx="573088" cy="576263"/>
            </a:xfrm>
            <a:custGeom>
              <a:avLst/>
              <a:gdLst>
                <a:gd name="T0" fmla="*/ 212 w 642"/>
                <a:gd name="T1" fmla="*/ 376 h 645"/>
                <a:gd name="T2" fmla="*/ 305 w 642"/>
                <a:gd name="T3" fmla="*/ 229 h 645"/>
                <a:gd name="T4" fmla="*/ 219 w 642"/>
                <a:gd name="T5" fmla="*/ 236 h 645"/>
                <a:gd name="T6" fmla="*/ 319 w 642"/>
                <a:gd name="T7" fmla="*/ 229 h 645"/>
                <a:gd name="T8" fmla="*/ 226 w 642"/>
                <a:gd name="T9" fmla="*/ 369 h 645"/>
                <a:gd name="T10" fmla="*/ 312 w 642"/>
                <a:gd name="T11" fmla="*/ 383 h 645"/>
                <a:gd name="T12" fmla="*/ 438 w 642"/>
                <a:gd name="T13" fmla="*/ 324 h 645"/>
                <a:gd name="T14" fmla="*/ 418 w 642"/>
                <a:gd name="T15" fmla="*/ 310 h 645"/>
                <a:gd name="T16" fmla="*/ 405 w 642"/>
                <a:gd name="T17" fmla="*/ 181 h 645"/>
                <a:gd name="T18" fmla="*/ 329 w 642"/>
                <a:gd name="T19" fmla="*/ 324 h 645"/>
                <a:gd name="T20" fmla="*/ 411 w 642"/>
                <a:gd name="T21" fmla="*/ 383 h 645"/>
                <a:gd name="T22" fmla="*/ 404 w 642"/>
                <a:gd name="T23" fmla="*/ 310 h 645"/>
                <a:gd name="T24" fmla="*/ 326 w 642"/>
                <a:gd name="T25" fmla="*/ 55 h 645"/>
                <a:gd name="T26" fmla="*/ 312 w 642"/>
                <a:gd name="T27" fmla="*/ 7 h 645"/>
                <a:gd name="T28" fmla="*/ 326 w 642"/>
                <a:gd name="T29" fmla="*/ 55 h 645"/>
                <a:gd name="T30" fmla="*/ 587 w 642"/>
                <a:gd name="T31" fmla="*/ 316 h 645"/>
                <a:gd name="T32" fmla="*/ 635 w 642"/>
                <a:gd name="T33" fmla="*/ 330 h 645"/>
                <a:gd name="T34" fmla="*/ 596 w 642"/>
                <a:gd name="T35" fmla="*/ 171 h 645"/>
                <a:gd name="T36" fmla="*/ 547 w 642"/>
                <a:gd name="T37" fmla="*/ 183 h 645"/>
                <a:gd name="T38" fmla="*/ 554 w 642"/>
                <a:gd name="T39" fmla="*/ 195 h 645"/>
                <a:gd name="T40" fmla="*/ 481 w 642"/>
                <a:gd name="T41" fmla="*/ 43 h 645"/>
                <a:gd name="T42" fmla="*/ 449 w 642"/>
                <a:gd name="T43" fmla="*/ 97 h 645"/>
                <a:gd name="T44" fmla="*/ 599 w 642"/>
                <a:gd name="T45" fmla="*/ 484 h 645"/>
                <a:gd name="T46" fmla="*/ 545 w 642"/>
                <a:gd name="T47" fmla="*/ 453 h 645"/>
                <a:gd name="T48" fmla="*/ 593 w 642"/>
                <a:gd name="T49" fmla="*/ 488 h 645"/>
                <a:gd name="T50" fmla="*/ 91 w 642"/>
                <a:gd name="T51" fmla="*/ 183 h 645"/>
                <a:gd name="T52" fmla="*/ 42 w 642"/>
                <a:gd name="T53" fmla="*/ 171 h 645"/>
                <a:gd name="T54" fmla="*/ 94 w 642"/>
                <a:gd name="T55" fmla="*/ 192 h 645"/>
                <a:gd name="T56" fmla="*/ 459 w 642"/>
                <a:gd name="T57" fmla="*/ 551 h 645"/>
                <a:gd name="T58" fmla="*/ 471 w 642"/>
                <a:gd name="T59" fmla="*/ 600 h 645"/>
                <a:gd name="T60" fmla="*/ 189 w 642"/>
                <a:gd name="T61" fmla="*/ 97 h 645"/>
                <a:gd name="T62" fmla="*/ 158 w 642"/>
                <a:gd name="T63" fmla="*/ 43 h 645"/>
                <a:gd name="T64" fmla="*/ 185 w 642"/>
                <a:gd name="T65" fmla="*/ 98 h 645"/>
                <a:gd name="T66" fmla="*/ 366 w 642"/>
                <a:gd name="T67" fmla="*/ 575 h 645"/>
                <a:gd name="T68" fmla="*/ 238 w 642"/>
                <a:gd name="T69" fmla="*/ 528 h 645"/>
                <a:gd name="T70" fmla="*/ 105 w 642"/>
                <a:gd name="T71" fmla="*/ 449 h 645"/>
                <a:gd name="T72" fmla="*/ 117 w 642"/>
                <a:gd name="T73" fmla="*/ 334 h 645"/>
                <a:gd name="T74" fmla="*/ 4 w 642"/>
                <a:gd name="T75" fmla="*/ 358 h 645"/>
                <a:gd name="T76" fmla="*/ 300 w 642"/>
                <a:gd name="T77" fmla="*/ 645 h 645"/>
                <a:gd name="T78" fmla="*/ 69 w 642"/>
                <a:gd name="T79" fmla="*/ 301 h 645"/>
                <a:gd name="T80" fmla="*/ 91 w 642"/>
                <a:gd name="T81" fmla="*/ 444 h 645"/>
                <a:gd name="T82" fmla="*/ 210 w 642"/>
                <a:gd name="T83" fmla="*/ 563 h 645"/>
                <a:gd name="T84" fmla="*/ 353 w 642"/>
                <a:gd name="T85" fmla="*/ 582 h 645"/>
                <a:gd name="T86" fmla="*/ 15 w 642"/>
                <a:gd name="T87" fmla="*/ 37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2" h="645">
                  <a:moveTo>
                    <a:pt x="312" y="383"/>
                  </a:moveTo>
                  <a:cubicBezTo>
                    <a:pt x="219" y="383"/>
                    <a:pt x="219" y="383"/>
                    <a:pt x="219" y="383"/>
                  </a:cubicBezTo>
                  <a:cubicBezTo>
                    <a:pt x="215" y="383"/>
                    <a:pt x="212" y="380"/>
                    <a:pt x="212" y="376"/>
                  </a:cubicBezTo>
                  <a:cubicBezTo>
                    <a:pt x="212" y="328"/>
                    <a:pt x="230" y="309"/>
                    <a:pt x="257" y="287"/>
                  </a:cubicBezTo>
                  <a:cubicBezTo>
                    <a:pt x="260" y="284"/>
                    <a:pt x="263" y="282"/>
                    <a:pt x="267" y="279"/>
                  </a:cubicBezTo>
                  <a:cubicBezTo>
                    <a:pt x="283" y="268"/>
                    <a:pt x="305" y="251"/>
                    <a:pt x="305" y="229"/>
                  </a:cubicBezTo>
                  <a:cubicBezTo>
                    <a:pt x="305" y="206"/>
                    <a:pt x="290" y="192"/>
                    <a:pt x="266" y="192"/>
                  </a:cubicBezTo>
                  <a:cubicBezTo>
                    <a:pt x="243" y="192"/>
                    <a:pt x="226" y="208"/>
                    <a:pt x="226" y="229"/>
                  </a:cubicBezTo>
                  <a:cubicBezTo>
                    <a:pt x="226" y="233"/>
                    <a:pt x="223" y="236"/>
                    <a:pt x="219" y="236"/>
                  </a:cubicBezTo>
                  <a:cubicBezTo>
                    <a:pt x="215" y="236"/>
                    <a:pt x="212" y="233"/>
                    <a:pt x="212" y="229"/>
                  </a:cubicBezTo>
                  <a:cubicBezTo>
                    <a:pt x="212" y="200"/>
                    <a:pt x="236" y="178"/>
                    <a:pt x="266" y="178"/>
                  </a:cubicBezTo>
                  <a:cubicBezTo>
                    <a:pt x="298" y="178"/>
                    <a:pt x="319" y="198"/>
                    <a:pt x="319" y="229"/>
                  </a:cubicBezTo>
                  <a:cubicBezTo>
                    <a:pt x="319" y="259"/>
                    <a:pt x="293" y="278"/>
                    <a:pt x="275" y="291"/>
                  </a:cubicBezTo>
                  <a:cubicBezTo>
                    <a:pt x="272" y="293"/>
                    <a:pt x="268" y="296"/>
                    <a:pt x="266" y="298"/>
                  </a:cubicBezTo>
                  <a:cubicBezTo>
                    <a:pt x="242" y="317"/>
                    <a:pt x="227" y="332"/>
                    <a:pt x="226" y="369"/>
                  </a:cubicBezTo>
                  <a:cubicBezTo>
                    <a:pt x="312" y="369"/>
                    <a:pt x="312" y="369"/>
                    <a:pt x="312" y="369"/>
                  </a:cubicBezTo>
                  <a:cubicBezTo>
                    <a:pt x="316" y="369"/>
                    <a:pt x="319" y="372"/>
                    <a:pt x="319" y="376"/>
                  </a:cubicBezTo>
                  <a:cubicBezTo>
                    <a:pt x="319" y="380"/>
                    <a:pt x="316" y="383"/>
                    <a:pt x="312" y="383"/>
                  </a:cubicBezTo>
                  <a:close/>
                  <a:moveTo>
                    <a:pt x="418" y="376"/>
                  </a:moveTo>
                  <a:cubicBezTo>
                    <a:pt x="418" y="324"/>
                    <a:pt x="418" y="324"/>
                    <a:pt x="418" y="324"/>
                  </a:cubicBezTo>
                  <a:cubicBezTo>
                    <a:pt x="438" y="324"/>
                    <a:pt x="438" y="324"/>
                    <a:pt x="438" y="324"/>
                  </a:cubicBezTo>
                  <a:cubicBezTo>
                    <a:pt x="442" y="324"/>
                    <a:pt x="445" y="321"/>
                    <a:pt x="445" y="317"/>
                  </a:cubicBezTo>
                  <a:cubicBezTo>
                    <a:pt x="445" y="313"/>
                    <a:pt x="442" y="310"/>
                    <a:pt x="438" y="310"/>
                  </a:cubicBezTo>
                  <a:cubicBezTo>
                    <a:pt x="418" y="310"/>
                    <a:pt x="418" y="310"/>
                    <a:pt x="418" y="310"/>
                  </a:cubicBezTo>
                  <a:cubicBezTo>
                    <a:pt x="418" y="185"/>
                    <a:pt x="418" y="185"/>
                    <a:pt x="418" y="185"/>
                  </a:cubicBezTo>
                  <a:cubicBezTo>
                    <a:pt x="418" y="182"/>
                    <a:pt x="416" y="179"/>
                    <a:pt x="413" y="178"/>
                  </a:cubicBezTo>
                  <a:cubicBezTo>
                    <a:pt x="410" y="177"/>
                    <a:pt x="407" y="178"/>
                    <a:pt x="405" y="181"/>
                  </a:cubicBezTo>
                  <a:cubicBezTo>
                    <a:pt x="323" y="313"/>
                    <a:pt x="323" y="313"/>
                    <a:pt x="323" y="313"/>
                  </a:cubicBezTo>
                  <a:cubicBezTo>
                    <a:pt x="322" y="315"/>
                    <a:pt x="322" y="318"/>
                    <a:pt x="323" y="320"/>
                  </a:cubicBezTo>
                  <a:cubicBezTo>
                    <a:pt x="324" y="323"/>
                    <a:pt x="327" y="324"/>
                    <a:pt x="329" y="324"/>
                  </a:cubicBezTo>
                  <a:cubicBezTo>
                    <a:pt x="404" y="324"/>
                    <a:pt x="404" y="324"/>
                    <a:pt x="404" y="324"/>
                  </a:cubicBezTo>
                  <a:cubicBezTo>
                    <a:pt x="404" y="376"/>
                    <a:pt x="404" y="376"/>
                    <a:pt x="404" y="376"/>
                  </a:cubicBezTo>
                  <a:cubicBezTo>
                    <a:pt x="404" y="380"/>
                    <a:pt x="408" y="383"/>
                    <a:pt x="411" y="383"/>
                  </a:cubicBezTo>
                  <a:cubicBezTo>
                    <a:pt x="415" y="383"/>
                    <a:pt x="418" y="380"/>
                    <a:pt x="418" y="376"/>
                  </a:cubicBezTo>
                  <a:close/>
                  <a:moveTo>
                    <a:pt x="404" y="209"/>
                  </a:moveTo>
                  <a:cubicBezTo>
                    <a:pt x="404" y="310"/>
                    <a:pt x="404" y="310"/>
                    <a:pt x="404" y="310"/>
                  </a:cubicBezTo>
                  <a:cubicBezTo>
                    <a:pt x="342" y="310"/>
                    <a:pt x="342" y="310"/>
                    <a:pt x="342" y="310"/>
                  </a:cubicBezTo>
                  <a:lnTo>
                    <a:pt x="404" y="209"/>
                  </a:lnTo>
                  <a:close/>
                  <a:moveTo>
                    <a:pt x="326" y="55"/>
                  </a:moveTo>
                  <a:cubicBezTo>
                    <a:pt x="326" y="7"/>
                    <a:pt x="326" y="7"/>
                    <a:pt x="326" y="7"/>
                  </a:cubicBezTo>
                  <a:cubicBezTo>
                    <a:pt x="326" y="3"/>
                    <a:pt x="323" y="0"/>
                    <a:pt x="319" y="0"/>
                  </a:cubicBezTo>
                  <a:cubicBezTo>
                    <a:pt x="315" y="0"/>
                    <a:pt x="312" y="3"/>
                    <a:pt x="312" y="7"/>
                  </a:cubicBezTo>
                  <a:cubicBezTo>
                    <a:pt x="312" y="55"/>
                    <a:pt x="312" y="55"/>
                    <a:pt x="312" y="55"/>
                  </a:cubicBezTo>
                  <a:cubicBezTo>
                    <a:pt x="312" y="59"/>
                    <a:pt x="315" y="62"/>
                    <a:pt x="319" y="62"/>
                  </a:cubicBezTo>
                  <a:cubicBezTo>
                    <a:pt x="323" y="62"/>
                    <a:pt x="326" y="59"/>
                    <a:pt x="326" y="55"/>
                  </a:cubicBezTo>
                  <a:close/>
                  <a:moveTo>
                    <a:pt x="642" y="323"/>
                  </a:moveTo>
                  <a:cubicBezTo>
                    <a:pt x="642" y="319"/>
                    <a:pt x="639" y="316"/>
                    <a:pt x="635" y="316"/>
                  </a:cubicBezTo>
                  <a:cubicBezTo>
                    <a:pt x="587" y="316"/>
                    <a:pt x="587" y="316"/>
                    <a:pt x="587" y="316"/>
                  </a:cubicBezTo>
                  <a:cubicBezTo>
                    <a:pt x="583" y="316"/>
                    <a:pt x="580" y="319"/>
                    <a:pt x="580" y="323"/>
                  </a:cubicBezTo>
                  <a:cubicBezTo>
                    <a:pt x="580" y="327"/>
                    <a:pt x="583" y="330"/>
                    <a:pt x="587" y="330"/>
                  </a:cubicBezTo>
                  <a:cubicBezTo>
                    <a:pt x="635" y="330"/>
                    <a:pt x="635" y="330"/>
                    <a:pt x="635" y="330"/>
                  </a:cubicBezTo>
                  <a:cubicBezTo>
                    <a:pt x="639" y="330"/>
                    <a:pt x="642" y="327"/>
                    <a:pt x="642" y="323"/>
                  </a:cubicBezTo>
                  <a:close/>
                  <a:moveTo>
                    <a:pt x="554" y="195"/>
                  </a:moveTo>
                  <a:cubicBezTo>
                    <a:pt x="596" y="171"/>
                    <a:pt x="596" y="171"/>
                    <a:pt x="596" y="171"/>
                  </a:cubicBezTo>
                  <a:cubicBezTo>
                    <a:pt x="600" y="169"/>
                    <a:pt x="601" y="164"/>
                    <a:pt x="599" y="161"/>
                  </a:cubicBezTo>
                  <a:cubicBezTo>
                    <a:pt x="597" y="158"/>
                    <a:pt x="593" y="157"/>
                    <a:pt x="589" y="159"/>
                  </a:cubicBezTo>
                  <a:cubicBezTo>
                    <a:pt x="547" y="183"/>
                    <a:pt x="547" y="183"/>
                    <a:pt x="547" y="183"/>
                  </a:cubicBezTo>
                  <a:cubicBezTo>
                    <a:pt x="544" y="185"/>
                    <a:pt x="543" y="189"/>
                    <a:pt x="545" y="192"/>
                  </a:cubicBezTo>
                  <a:cubicBezTo>
                    <a:pt x="546" y="195"/>
                    <a:pt x="548" y="196"/>
                    <a:pt x="551" y="196"/>
                  </a:cubicBezTo>
                  <a:cubicBezTo>
                    <a:pt x="552" y="196"/>
                    <a:pt x="553" y="196"/>
                    <a:pt x="554" y="195"/>
                  </a:cubicBezTo>
                  <a:close/>
                  <a:moveTo>
                    <a:pt x="459" y="94"/>
                  </a:moveTo>
                  <a:cubicBezTo>
                    <a:pt x="483" y="52"/>
                    <a:pt x="483" y="52"/>
                    <a:pt x="483" y="52"/>
                  </a:cubicBezTo>
                  <a:cubicBezTo>
                    <a:pt x="485" y="49"/>
                    <a:pt x="484" y="45"/>
                    <a:pt x="481" y="43"/>
                  </a:cubicBezTo>
                  <a:cubicBezTo>
                    <a:pt x="477" y="41"/>
                    <a:pt x="473" y="42"/>
                    <a:pt x="471" y="45"/>
                  </a:cubicBezTo>
                  <a:cubicBezTo>
                    <a:pt x="447" y="87"/>
                    <a:pt x="447" y="87"/>
                    <a:pt x="447" y="87"/>
                  </a:cubicBezTo>
                  <a:cubicBezTo>
                    <a:pt x="445" y="91"/>
                    <a:pt x="446" y="95"/>
                    <a:pt x="449" y="97"/>
                  </a:cubicBezTo>
                  <a:cubicBezTo>
                    <a:pt x="451" y="98"/>
                    <a:pt x="452" y="98"/>
                    <a:pt x="453" y="98"/>
                  </a:cubicBezTo>
                  <a:cubicBezTo>
                    <a:pt x="455" y="98"/>
                    <a:pt x="458" y="97"/>
                    <a:pt x="459" y="94"/>
                  </a:cubicBezTo>
                  <a:close/>
                  <a:moveTo>
                    <a:pt x="599" y="484"/>
                  </a:moveTo>
                  <a:cubicBezTo>
                    <a:pt x="601" y="481"/>
                    <a:pt x="600" y="477"/>
                    <a:pt x="596" y="475"/>
                  </a:cubicBezTo>
                  <a:cubicBezTo>
                    <a:pt x="554" y="450"/>
                    <a:pt x="554" y="450"/>
                    <a:pt x="554" y="450"/>
                  </a:cubicBezTo>
                  <a:cubicBezTo>
                    <a:pt x="551" y="448"/>
                    <a:pt x="547" y="450"/>
                    <a:pt x="545" y="453"/>
                  </a:cubicBezTo>
                  <a:cubicBezTo>
                    <a:pt x="543" y="456"/>
                    <a:pt x="544" y="461"/>
                    <a:pt x="547" y="462"/>
                  </a:cubicBezTo>
                  <a:cubicBezTo>
                    <a:pt x="589" y="487"/>
                    <a:pt x="589" y="487"/>
                    <a:pt x="589" y="487"/>
                  </a:cubicBezTo>
                  <a:cubicBezTo>
                    <a:pt x="591" y="487"/>
                    <a:pt x="592" y="488"/>
                    <a:pt x="593" y="488"/>
                  </a:cubicBezTo>
                  <a:cubicBezTo>
                    <a:pt x="595" y="488"/>
                    <a:pt x="598" y="486"/>
                    <a:pt x="599" y="484"/>
                  </a:cubicBezTo>
                  <a:close/>
                  <a:moveTo>
                    <a:pt x="94" y="192"/>
                  </a:moveTo>
                  <a:cubicBezTo>
                    <a:pt x="96" y="189"/>
                    <a:pt x="94" y="185"/>
                    <a:pt x="91" y="183"/>
                  </a:cubicBezTo>
                  <a:cubicBezTo>
                    <a:pt x="49" y="159"/>
                    <a:pt x="49" y="159"/>
                    <a:pt x="49" y="159"/>
                  </a:cubicBezTo>
                  <a:cubicBezTo>
                    <a:pt x="46" y="157"/>
                    <a:pt x="41" y="158"/>
                    <a:pt x="39" y="161"/>
                  </a:cubicBezTo>
                  <a:cubicBezTo>
                    <a:pt x="38" y="164"/>
                    <a:pt x="39" y="169"/>
                    <a:pt x="42" y="171"/>
                  </a:cubicBezTo>
                  <a:cubicBezTo>
                    <a:pt x="84" y="195"/>
                    <a:pt x="84" y="195"/>
                    <a:pt x="84" y="195"/>
                  </a:cubicBezTo>
                  <a:cubicBezTo>
                    <a:pt x="85" y="196"/>
                    <a:pt x="86" y="196"/>
                    <a:pt x="88" y="196"/>
                  </a:cubicBezTo>
                  <a:cubicBezTo>
                    <a:pt x="90" y="196"/>
                    <a:pt x="92" y="195"/>
                    <a:pt x="94" y="192"/>
                  </a:cubicBezTo>
                  <a:close/>
                  <a:moveTo>
                    <a:pt x="481" y="602"/>
                  </a:moveTo>
                  <a:cubicBezTo>
                    <a:pt x="484" y="600"/>
                    <a:pt x="485" y="596"/>
                    <a:pt x="483" y="593"/>
                  </a:cubicBezTo>
                  <a:cubicBezTo>
                    <a:pt x="459" y="551"/>
                    <a:pt x="459" y="551"/>
                    <a:pt x="459" y="551"/>
                  </a:cubicBezTo>
                  <a:cubicBezTo>
                    <a:pt x="457" y="547"/>
                    <a:pt x="453" y="546"/>
                    <a:pt x="449" y="548"/>
                  </a:cubicBezTo>
                  <a:cubicBezTo>
                    <a:pt x="446" y="550"/>
                    <a:pt x="445" y="554"/>
                    <a:pt x="447" y="558"/>
                  </a:cubicBezTo>
                  <a:cubicBezTo>
                    <a:pt x="471" y="600"/>
                    <a:pt x="471" y="600"/>
                    <a:pt x="471" y="600"/>
                  </a:cubicBezTo>
                  <a:cubicBezTo>
                    <a:pt x="472" y="602"/>
                    <a:pt x="475" y="603"/>
                    <a:pt x="477" y="603"/>
                  </a:cubicBezTo>
                  <a:cubicBezTo>
                    <a:pt x="478" y="603"/>
                    <a:pt x="480" y="603"/>
                    <a:pt x="481" y="602"/>
                  </a:cubicBezTo>
                  <a:close/>
                  <a:moveTo>
                    <a:pt x="189" y="97"/>
                  </a:moveTo>
                  <a:cubicBezTo>
                    <a:pt x="192" y="95"/>
                    <a:pt x="193" y="91"/>
                    <a:pt x="192" y="87"/>
                  </a:cubicBezTo>
                  <a:cubicBezTo>
                    <a:pt x="167" y="45"/>
                    <a:pt x="167" y="45"/>
                    <a:pt x="167" y="45"/>
                  </a:cubicBezTo>
                  <a:cubicBezTo>
                    <a:pt x="165" y="42"/>
                    <a:pt x="161" y="41"/>
                    <a:pt x="158" y="43"/>
                  </a:cubicBezTo>
                  <a:cubicBezTo>
                    <a:pt x="154" y="45"/>
                    <a:pt x="153" y="49"/>
                    <a:pt x="155" y="52"/>
                  </a:cubicBezTo>
                  <a:cubicBezTo>
                    <a:pt x="179" y="94"/>
                    <a:pt x="179" y="94"/>
                    <a:pt x="179" y="94"/>
                  </a:cubicBezTo>
                  <a:cubicBezTo>
                    <a:pt x="181" y="97"/>
                    <a:pt x="183" y="98"/>
                    <a:pt x="185" y="98"/>
                  </a:cubicBezTo>
                  <a:cubicBezTo>
                    <a:pt x="187" y="98"/>
                    <a:pt x="188" y="98"/>
                    <a:pt x="189" y="97"/>
                  </a:cubicBezTo>
                  <a:close/>
                  <a:moveTo>
                    <a:pt x="324" y="636"/>
                  </a:moveTo>
                  <a:cubicBezTo>
                    <a:pt x="325" y="636"/>
                    <a:pt x="377" y="591"/>
                    <a:pt x="366" y="575"/>
                  </a:cubicBezTo>
                  <a:cubicBezTo>
                    <a:pt x="359" y="566"/>
                    <a:pt x="285" y="508"/>
                    <a:pt x="271" y="508"/>
                  </a:cubicBezTo>
                  <a:cubicBezTo>
                    <a:pt x="270" y="508"/>
                    <a:pt x="269" y="508"/>
                    <a:pt x="269" y="508"/>
                  </a:cubicBezTo>
                  <a:cubicBezTo>
                    <a:pt x="264" y="509"/>
                    <a:pt x="256" y="515"/>
                    <a:pt x="238" y="528"/>
                  </a:cubicBezTo>
                  <a:cubicBezTo>
                    <a:pt x="226" y="536"/>
                    <a:pt x="209" y="548"/>
                    <a:pt x="205" y="549"/>
                  </a:cubicBezTo>
                  <a:cubicBezTo>
                    <a:pt x="198" y="549"/>
                    <a:pt x="176" y="534"/>
                    <a:pt x="148" y="506"/>
                  </a:cubicBezTo>
                  <a:cubicBezTo>
                    <a:pt x="117" y="475"/>
                    <a:pt x="104" y="454"/>
                    <a:pt x="105" y="449"/>
                  </a:cubicBezTo>
                  <a:cubicBezTo>
                    <a:pt x="106" y="445"/>
                    <a:pt x="118" y="428"/>
                    <a:pt x="126" y="416"/>
                  </a:cubicBezTo>
                  <a:cubicBezTo>
                    <a:pt x="139" y="398"/>
                    <a:pt x="145" y="390"/>
                    <a:pt x="146" y="385"/>
                  </a:cubicBezTo>
                  <a:cubicBezTo>
                    <a:pt x="147" y="382"/>
                    <a:pt x="149" y="376"/>
                    <a:pt x="117" y="334"/>
                  </a:cubicBezTo>
                  <a:cubicBezTo>
                    <a:pt x="107" y="321"/>
                    <a:pt x="84" y="292"/>
                    <a:pt x="75" y="288"/>
                  </a:cubicBezTo>
                  <a:cubicBezTo>
                    <a:pt x="73" y="287"/>
                    <a:pt x="71" y="287"/>
                    <a:pt x="69" y="287"/>
                  </a:cubicBezTo>
                  <a:cubicBezTo>
                    <a:pt x="47" y="287"/>
                    <a:pt x="13" y="337"/>
                    <a:pt x="4" y="358"/>
                  </a:cubicBezTo>
                  <a:cubicBezTo>
                    <a:pt x="1" y="365"/>
                    <a:pt x="0" y="372"/>
                    <a:pt x="1" y="379"/>
                  </a:cubicBezTo>
                  <a:cubicBezTo>
                    <a:pt x="27" y="526"/>
                    <a:pt x="149" y="635"/>
                    <a:pt x="297" y="645"/>
                  </a:cubicBezTo>
                  <a:cubicBezTo>
                    <a:pt x="298" y="645"/>
                    <a:pt x="299" y="645"/>
                    <a:pt x="300" y="645"/>
                  </a:cubicBezTo>
                  <a:cubicBezTo>
                    <a:pt x="300" y="645"/>
                    <a:pt x="300" y="645"/>
                    <a:pt x="300" y="645"/>
                  </a:cubicBezTo>
                  <a:cubicBezTo>
                    <a:pt x="309" y="645"/>
                    <a:pt x="317" y="642"/>
                    <a:pt x="324" y="636"/>
                  </a:cubicBezTo>
                  <a:close/>
                  <a:moveTo>
                    <a:pt x="69" y="301"/>
                  </a:moveTo>
                  <a:cubicBezTo>
                    <a:pt x="79" y="306"/>
                    <a:pt x="127" y="369"/>
                    <a:pt x="132" y="382"/>
                  </a:cubicBezTo>
                  <a:cubicBezTo>
                    <a:pt x="130" y="387"/>
                    <a:pt x="121" y="399"/>
                    <a:pt x="115" y="408"/>
                  </a:cubicBezTo>
                  <a:cubicBezTo>
                    <a:pt x="102" y="427"/>
                    <a:pt x="93" y="438"/>
                    <a:pt x="91" y="444"/>
                  </a:cubicBezTo>
                  <a:cubicBezTo>
                    <a:pt x="89" y="451"/>
                    <a:pt x="92" y="470"/>
                    <a:pt x="138" y="516"/>
                  </a:cubicBezTo>
                  <a:cubicBezTo>
                    <a:pt x="152" y="530"/>
                    <a:pt x="187" y="563"/>
                    <a:pt x="205" y="563"/>
                  </a:cubicBezTo>
                  <a:cubicBezTo>
                    <a:pt x="207" y="563"/>
                    <a:pt x="208" y="563"/>
                    <a:pt x="210" y="563"/>
                  </a:cubicBezTo>
                  <a:cubicBezTo>
                    <a:pt x="216" y="561"/>
                    <a:pt x="227" y="552"/>
                    <a:pt x="246" y="539"/>
                  </a:cubicBezTo>
                  <a:cubicBezTo>
                    <a:pt x="255" y="533"/>
                    <a:pt x="267" y="524"/>
                    <a:pt x="272" y="522"/>
                  </a:cubicBezTo>
                  <a:cubicBezTo>
                    <a:pt x="284" y="526"/>
                    <a:pt x="343" y="571"/>
                    <a:pt x="353" y="582"/>
                  </a:cubicBezTo>
                  <a:cubicBezTo>
                    <a:pt x="351" y="589"/>
                    <a:pt x="334" y="609"/>
                    <a:pt x="315" y="625"/>
                  </a:cubicBezTo>
                  <a:cubicBezTo>
                    <a:pt x="310" y="629"/>
                    <a:pt x="304" y="631"/>
                    <a:pt x="298" y="631"/>
                  </a:cubicBezTo>
                  <a:cubicBezTo>
                    <a:pt x="156" y="621"/>
                    <a:pt x="40" y="517"/>
                    <a:pt x="15" y="377"/>
                  </a:cubicBezTo>
                  <a:cubicBezTo>
                    <a:pt x="14" y="373"/>
                    <a:pt x="15" y="368"/>
                    <a:pt x="17" y="364"/>
                  </a:cubicBezTo>
                  <a:cubicBezTo>
                    <a:pt x="28" y="337"/>
                    <a:pt x="58" y="301"/>
                    <a:pt x="69"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73547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784453" y="347045"/>
            <a:ext cx="8372220" cy="922554"/>
          </a:xfrm>
          <a:prstGeom prst="rect">
            <a:avLst/>
          </a:prstGeom>
          <a:noFill/>
          <a:ln>
            <a:noFill/>
          </a:ln>
        </p:spPr>
        <p:txBody>
          <a:bodyPr spcFirstLastPara="1" vert="horz" wrap="square" lIns="91425" tIns="91425" rIns="91425" bIns="91425" rtlCol="0" anchor="b" anchorCtr="0">
            <a:noAutofit/>
          </a:bodyPr>
          <a:lstStyle/>
          <a:p>
            <a:r>
              <a:rPr lang="fr-CA" dirty="0" err="1">
                <a:solidFill>
                  <a:srgbClr val="2185C5"/>
                </a:solidFill>
              </a:rPr>
              <a:t>Assumptions</a:t>
            </a:r>
            <a:endParaRPr dirty="0">
              <a:solidFill>
                <a:srgbClr val="2185C5"/>
              </a:solidFill>
            </a:endParaRPr>
          </a:p>
        </p:txBody>
      </p:sp>
      <p:sp>
        <p:nvSpPr>
          <p:cNvPr id="157" name="Shape 157"/>
          <p:cNvSpPr txBox="1">
            <a:spLocks noGrp="1"/>
          </p:cNvSpPr>
          <p:nvPr>
            <p:ph type="body" idx="1"/>
          </p:nvPr>
        </p:nvSpPr>
        <p:spPr>
          <a:xfrm>
            <a:off x="613827" y="1894367"/>
            <a:ext cx="9445808" cy="4270785"/>
          </a:xfrm>
          <a:prstGeom prst="rect">
            <a:avLst/>
          </a:prstGeom>
          <a:noFill/>
          <a:ln>
            <a:noFill/>
          </a:ln>
        </p:spPr>
        <p:txBody>
          <a:bodyPr spcFirstLastPara="1" vert="horz" wrap="square" lIns="91425" tIns="91425" rIns="91425" bIns="91425" rtlCol="0" anchor="t" anchorCtr="0">
            <a:noAutofit/>
          </a:bodyPr>
          <a:lstStyle/>
          <a:p>
            <a:pPr marL="0" indent="0">
              <a:lnSpc>
                <a:spcPct val="150000"/>
              </a:lnSpc>
              <a:buSzPts val="2800"/>
            </a:pPr>
            <a:r>
              <a:rPr lang="en-CA" sz="2800" dirty="0"/>
              <a:t> Current underwriting </a:t>
            </a:r>
          </a:p>
          <a:p>
            <a:pPr marL="0" indent="0">
              <a:lnSpc>
                <a:spcPct val="150000"/>
              </a:lnSpc>
              <a:buSzPts val="2800"/>
              <a:buNone/>
            </a:pPr>
            <a:r>
              <a:rPr lang="en-CA" sz="2800" dirty="0"/>
              <a:t>   process is reliable</a:t>
            </a:r>
          </a:p>
          <a:p>
            <a:pPr marL="0" indent="0">
              <a:lnSpc>
                <a:spcPct val="150000"/>
              </a:lnSpc>
              <a:buSzPts val="2800"/>
            </a:pPr>
            <a:r>
              <a:rPr lang="en-CA" sz="2800" dirty="0"/>
              <a:t> No behaviour change </a:t>
            </a:r>
          </a:p>
          <a:p>
            <a:pPr marL="0" indent="0">
              <a:lnSpc>
                <a:spcPct val="150000"/>
              </a:lnSpc>
              <a:buSzPts val="2800"/>
              <a:buNone/>
            </a:pPr>
            <a:r>
              <a:rPr lang="en-CA" sz="2800" dirty="0"/>
              <a:t>   in our applicants</a:t>
            </a:r>
          </a:p>
          <a:p>
            <a:pPr marL="0" indent="0">
              <a:lnSpc>
                <a:spcPct val="150000"/>
              </a:lnSpc>
              <a:buSzPts val="2800"/>
            </a:pPr>
            <a:endParaRPr lang="en-CA" sz="2800" dirty="0"/>
          </a:p>
        </p:txBody>
      </p:sp>
      <p:sp>
        <p:nvSpPr>
          <p:cNvPr id="4" name="Freeform 6"/>
          <p:cNvSpPr>
            <a:spLocks/>
          </p:cNvSpPr>
          <p:nvPr/>
        </p:nvSpPr>
        <p:spPr bwMode="auto">
          <a:xfrm rot="547283">
            <a:off x="4523794" y="1832891"/>
            <a:ext cx="2671552" cy="2462832"/>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rgbClr val="2185C5"/>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5" name="Freeform 7"/>
          <p:cNvSpPr>
            <a:spLocks/>
          </p:cNvSpPr>
          <p:nvPr/>
        </p:nvSpPr>
        <p:spPr bwMode="auto">
          <a:xfrm rot="585448">
            <a:off x="6805541" y="1850604"/>
            <a:ext cx="2764896" cy="2455389"/>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rgbClr val="7ECEFD">
                  <a:alpha val="89000"/>
                </a:srgbClr>
              </a:gs>
              <a:gs pos="100000">
                <a:srgbClr val="00B0F0"/>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6" name="Freeform 8"/>
          <p:cNvSpPr>
            <a:spLocks/>
          </p:cNvSpPr>
          <p:nvPr/>
        </p:nvSpPr>
        <p:spPr bwMode="auto">
          <a:xfrm rot="21064990" flipH="1">
            <a:off x="9241688" y="1813727"/>
            <a:ext cx="2555077" cy="2740389"/>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rgbClr val="FF9715"/>
              </a:gs>
              <a:gs pos="100000">
                <a:srgbClr val="FF9715">
                  <a:alpha val="80000"/>
                </a:srgb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dirty="0"/>
          </a:p>
        </p:txBody>
      </p:sp>
      <p:sp>
        <p:nvSpPr>
          <p:cNvPr id="7" name="TextBox 11"/>
          <p:cNvSpPr txBox="1"/>
          <p:nvPr/>
        </p:nvSpPr>
        <p:spPr>
          <a:xfrm>
            <a:off x="6980921" y="2653204"/>
            <a:ext cx="2456571" cy="718210"/>
          </a:xfrm>
          <a:prstGeom prst="rect">
            <a:avLst/>
          </a:prstGeom>
          <a:noFill/>
        </p:spPr>
        <p:txBody>
          <a:bodyPr wrap="square" rtlCol="0">
            <a:spAutoFit/>
          </a:bodyPr>
          <a:lstStyle/>
          <a:p>
            <a:r>
              <a:rPr lang="en-US" sz="2600" dirty="0">
                <a:solidFill>
                  <a:srgbClr val="FFFFFF"/>
                </a:solidFill>
              </a:rPr>
              <a:t>“</a:t>
            </a:r>
            <a:r>
              <a:rPr lang="fr-CA" sz="2600" dirty="0">
                <a:solidFill>
                  <a:srgbClr val="FFFFFF"/>
                </a:solidFill>
              </a:rPr>
              <a:t>Count me in!</a:t>
            </a:r>
            <a:r>
              <a:rPr lang="en-US" sz="2600" dirty="0">
                <a:solidFill>
                  <a:srgbClr val="FFFFFF"/>
                </a:solidFill>
              </a:rPr>
              <a:t>”</a:t>
            </a:r>
          </a:p>
          <a:p>
            <a:endParaRPr lang="en-US" sz="1467" dirty="0">
              <a:solidFill>
                <a:srgbClr val="FFFFFF"/>
              </a:solidFill>
            </a:endParaRPr>
          </a:p>
        </p:txBody>
      </p:sp>
      <p:sp>
        <p:nvSpPr>
          <p:cNvPr id="8" name="TextBox 14"/>
          <p:cNvSpPr txBox="1"/>
          <p:nvPr/>
        </p:nvSpPr>
        <p:spPr>
          <a:xfrm>
            <a:off x="4691732" y="2471430"/>
            <a:ext cx="2230510" cy="892552"/>
          </a:xfrm>
          <a:prstGeom prst="rect">
            <a:avLst/>
          </a:prstGeom>
          <a:noFill/>
        </p:spPr>
        <p:txBody>
          <a:bodyPr wrap="square" rtlCol="0">
            <a:spAutoFit/>
          </a:bodyPr>
          <a:lstStyle/>
          <a:p>
            <a:pPr algn="ctr"/>
            <a:r>
              <a:rPr lang="en-US" sz="2600" dirty="0">
                <a:solidFill>
                  <a:srgbClr val="FFFFFF"/>
                </a:solidFill>
              </a:rPr>
              <a:t>“</a:t>
            </a:r>
            <a:r>
              <a:rPr lang="fr-CA" sz="2600" dirty="0">
                <a:solidFill>
                  <a:srgbClr val="FFFFFF"/>
                </a:solidFill>
              </a:rPr>
              <a:t>No </a:t>
            </a:r>
            <a:r>
              <a:rPr lang="fr-CA" sz="2600" dirty="0" err="1">
                <a:solidFill>
                  <a:srgbClr val="FFFFFF"/>
                </a:solidFill>
              </a:rPr>
              <a:t>medical</a:t>
            </a:r>
            <a:r>
              <a:rPr lang="fr-CA" sz="2600" dirty="0">
                <a:solidFill>
                  <a:srgbClr val="FFFFFF"/>
                </a:solidFill>
              </a:rPr>
              <a:t> exams?</a:t>
            </a:r>
            <a:r>
              <a:rPr lang="en-US" sz="2600" dirty="0">
                <a:solidFill>
                  <a:srgbClr val="FFFFFF"/>
                </a:solidFill>
              </a:rPr>
              <a:t>”</a:t>
            </a:r>
          </a:p>
        </p:txBody>
      </p:sp>
      <p:sp>
        <p:nvSpPr>
          <p:cNvPr id="9" name="TextBox 17"/>
          <p:cNvSpPr txBox="1"/>
          <p:nvPr/>
        </p:nvSpPr>
        <p:spPr>
          <a:xfrm>
            <a:off x="9427135" y="2475089"/>
            <a:ext cx="2112611" cy="892552"/>
          </a:xfrm>
          <a:prstGeom prst="rect">
            <a:avLst/>
          </a:prstGeom>
          <a:noFill/>
        </p:spPr>
        <p:txBody>
          <a:bodyPr wrap="square" rtlCol="0">
            <a:spAutoFit/>
          </a:bodyPr>
          <a:lstStyle/>
          <a:p>
            <a:pPr algn="ctr"/>
            <a:r>
              <a:rPr lang="en-US" sz="2600" i="1" dirty="0">
                <a:solidFill>
                  <a:srgbClr val="FFFFFF"/>
                </a:solidFill>
              </a:rPr>
              <a:t>“I don’t smoke then.”</a:t>
            </a:r>
            <a:endParaRPr lang="en-US" sz="2600" dirty="0">
              <a:solidFill>
                <a:srgbClr val="FFFFFF"/>
              </a:solidFill>
            </a:endParaRPr>
          </a:p>
        </p:txBody>
      </p:sp>
      <p:grpSp>
        <p:nvGrpSpPr>
          <p:cNvPr id="10" name="Group 4"/>
          <p:cNvGrpSpPr>
            <a:grpSpLocks noChangeAspect="1"/>
          </p:cNvGrpSpPr>
          <p:nvPr/>
        </p:nvGrpSpPr>
        <p:grpSpPr bwMode="auto">
          <a:xfrm>
            <a:off x="6604333" y="4644189"/>
            <a:ext cx="885021" cy="1756833"/>
            <a:chOff x="1506" y="3505"/>
            <a:chExt cx="871" cy="1729"/>
          </a:xfrm>
          <a:solidFill>
            <a:srgbClr val="2185C5"/>
          </a:solidFill>
        </p:grpSpPr>
        <p:sp>
          <p:nvSpPr>
            <p:cNvPr id="11"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3" name="Group 4"/>
          <p:cNvGrpSpPr>
            <a:grpSpLocks noChangeAspect="1"/>
          </p:cNvGrpSpPr>
          <p:nvPr/>
        </p:nvGrpSpPr>
        <p:grpSpPr bwMode="auto">
          <a:xfrm>
            <a:off x="7686858" y="4644189"/>
            <a:ext cx="885021" cy="1756833"/>
            <a:chOff x="1506" y="3505"/>
            <a:chExt cx="871" cy="1729"/>
          </a:xfrm>
          <a:solidFill>
            <a:srgbClr val="F20253"/>
          </a:solidFill>
        </p:grpSpPr>
        <p:sp>
          <p:nvSpPr>
            <p:cNvPr id="14"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6" name="Group 4"/>
          <p:cNvGrpSpPr>
            <a:grpSpLocks noChangeAspect="1"/>
          </p:cNvGrpSpPr>
          <p:nvPr/>
        </p:nvGrpSpPr>
        <p:grpSpPr bwMode="auto">
          <a:xfrm>
            <a:off x="8788202" y="4644188"/>
            <a:ext cx="885021" cy="1756833"/>
            <a:chOff x="1506" y="3505"/>
            <a:chExt cx="871" cy="1729"/>
          </a:xfrm>
          <a:solidFill>
            <a:srgbClr val="7ECEFD"/>
          </a:solidFill>
        </p:grpSpPr>
        <p:sp>
          <p:nvSpPr>
            <p:cNvPr id="17"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9" name="Group 4"/>
          <p:cNvGrpSpPr>
            <a:grpSpLocks noChangeAspect="1"/>
          </p:cNvGrpSpPr>
          <p:nvPr/>
        </p:nvGrpSpPr>
        <p:grpSpPr bwMode="auto">
          <a:xfrm>
            <a:off x="9899769" y="4660055"/>
            <a:ext cx="885021" cy="1756834"/>
            <a:chOff x="1506" y="3505"/>
            <a:chExt cx="871" cy="1729"/>
          </a:xfrm>
          <a:solidFill>
            <a:srgbClr val="FF9E25"/>
          </a:solidFill>
        </p:grpSpPr>
        <p:sp>
          <p:nvSpPr>
            <p:cNvPr id="20"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23" name="Connecteur droit 22">
            <a:extLst>
              <a:ext uri="{FF2B5EF4-FFF2-40B4-BE49-F238E27FC236}">
                <a16:creationId xmlns:a16="http://schemas.microsoft.com/office/drawing/2014/main" id="{E69F3BB3-F20E-43E2-971F-15E80C940ACB}"/>
              </a:ext>
            </a:extLst>
          </p:cNvPr>
          <p:cNvCxnSpPr>
            <a:cxnSpLocks/>
          </p:cNvCxnSpPr>
          <p:nvPr/>
        </p:nvCxnSpPr>
        <p:spPr>
          <a:xfrm>
            <a:off x="10793386" y="5655212"/>
            <a:ext cx="22161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Connecteur droit 27">
            <a:extLst>
              <a:ext uri="{FF2B5EF4-FFF2-40B4-BE49-F238E27FC236}">
                <a16:creationId xmlns:a16="http://schemas.microsoft.com/office/drawing/2014/main" id="{6D6915B6-96C9-4F4E-976C-1B6B9D28A661}"/>
              </a:ext>
            </a:extLst>
          </p:cNvPr>
          <p:cNvCxnSpPr>
            <a:cxnSpLocks/>
          </p:cNvCxnSpPr>
          <p:nvPr/>
        </p:nvCxnSpPr>
        <p:spPr>
          <a:xfrm>
            <a:off x="10945786" y="5655212"/>
            <a:ext cx="69218" cy="0"/>
          </a:xfrm>
          <a:prstGeom prst="line">
            <a:avLst/>
          </a:prstGeom>
          <a:ln w="38100">
            <a:solidFill>
              <a:srgbClr val="FF3300"/>
            </a:solidFill>
          </a:ln>
        </p:spPr>
        <p:style>
          <a:lnRef idx="1">
            <a:schemeClr val="accent1"/>
          </a:lnRef>
          <a:fillRef idx="0">
            <a:schemeClr val="accent1"/>
          </a:fillRef>
          <a:effectRef idx="0">
            <a:schemeClr val="accent1"/>
          </a:effectRef>
          <a:fontRef idx="minor">
            <a:schemeClr val="tx1"/>
          </a:fontRef>
        </p:style>
      </p:cxnSp>
      <p:sp>
        <p:nvSpPr>
          <p:cNvPr id="29" name="Forme libre : forme 28">
            <a:extLst>
              <a:ext uri="{FF2B5EF4-FFF2-40B4-BE49-F238E27FC236}">
                <a16:creationId xmlns:a16="http://schemas.microsoft.com/office/drawing/2014/main" id="{5EA19B0B-D8ED-4C61-A308-13BB320E432C}"/>
              </a:ext>
            </a:extLst>
          </p:cNvPr>
          <p:cNvSpPr/>
          <p:nvPr/>
        </p:nvSpPr>
        <p:spPr>
          <a:xfrm>
            <a:off x="11015783" y="5463591"/>
            <a:ext cx="45720" cy="149762"/>
          </a:xfrm>
          <a:custGeom>
            <a:avLst/>
            <a:gdLst>
              <a:gd name="connsiteX0" fmla="*/ 0 w 76321"/>
              <a:gd name="connsiteY0" fmla="*/ 114300 h 114300"/>
              <a:gd name="connsiteX1" fmla="*/ 76200 w 76321"/>
              <a:gd name="connsiteY1" fmla="*/ 76200 h 114300"/>
              <a:gd name="connsiteX2" fmla="*/ 19050 w 76321"/>
              <a:gd name="connsiteY2" fmla="*/ 19050 h 114300"/>
              <a:gd name="connsiteX3" fmla="*/ 76200 w 76321"/>
              <a:gd name="connsiteY3" fmla="*/ 0 h 114300"/>
            </a:gdLst>
            <a:ahLst/>
            <a:cxnLst>
              <a:cxn ang="0">
                <a:pos x="connsiteX0" y="connsiteY0"/>
              </a:cxn>
              <a:cxn ang="0">
                <a:pos x="connsiteX1" y="connsiteY1"/>
              </a:cxn>
              <a:cxn ang="0">
                <a:pos x="connsiteX2" y="connsiteY2"/>
              </a:cxn>
              <a:cxn ang="0">
                <a:pos x="connsiteX3" y="connsiteY3"/>
              </a:cxn>
            </a:cxnLst>
            <a:rect l="l" t="t" r="r" b="b"/>
            <a:pathLst>
              <a:path w="76321" h="114300">
                <a:moveTo>
                  <a:pt x="0" y="114300"/>
                </a:moveTo>
                <a:lnTo>
                  <a:pt x="76200" y="76200"/>
                </a:lnTo>
                <a:cubicBezTo>
                  <a:pt x="79375" y="60325"/>
                  <a:pt x="19050" y="19050"/>
                  <a:pt x="19050" y="19050"/>
                </a:cubicBezTo>
                <a:cubicBezTo>
                  <a:pt x="19050" y="6350"/>
                  <a:pt x="34925" y="22225"/>
                  <a:pt x="76200" y="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2" name="Forme libre : forme 31">
            <a:extLst>
              <a:ext uri="{FF2B5EF4-FFF2-40B4-BE49-F238E27FC236}">
                <a16:creationId xmlns:a16="http://schemas.microsoft.com/office/drawing/2014/main" id="{106232F6-0CC7-4304-90C9-738E64C9210C}"/>
              </a:ext>
            </a:extLst>
          </p:cNvPr>
          <p:cNvSpPr/>
          <p:nvPr/>
        </p:nvSpPr>
        <p:spPr>
          <a:xfrm rot="1466439">
            <a:off x="11038643" y="5479132"/>
            <a:ext cx="45720" cy="149762"/>
          </a:xfrm>
          <a:custGeom>
            <a:avLst/>
            <a:gdLst>
              <a:gd name="connsiteX0" fmla="*/ 0 w 76321"/>
              <a:gd name="connsiteY0" fmla="*/ 114300 h 114300"/>
              <a:gd name="connsiteX1" fmla="*/ 76200 w 76321"/>
              <a:gd name="connsiteY1" fmla="*/ 76200 h 114300"/>
              <a:gd name="connsiteX2" fmla="*/ 19050 w 76321"/>
              <a:gd name="connsiteY2" fmla="*/ 19050 h 114300"/>
              <a:gd name="connsiteX3" fmla="*/ 76200 w 76321"/>
              <a:gd name="connsiteY3" fmla="*/ 0 h 114300"/>
            </a:gdLst>
            <a:ahLst/>
            <a:cxnLst>
              <a:cxn ang="0">
                <a:pos x="connsiteX0" y="connsiteY0"/>
              </a:cxn>
              <a:cxn ang="0">
                <a:pos x="connsiteX1" y="connsiteY1"/>
              </a:cxn>
              <a:cxn ang="0">
                <a:pos x="connsiteX2" y="connsiteY2"/>
              </a:cxn>
              <a:cxn ang="0">
                <a:pos x="connsiteX3" y="connsiteY3"/>
              </a:cxn>
            </a:cxnLst>
            <a:rect l="l" t="t" r="r" b="b"/>
            <a:pathLst>
              <a:path w="76321" h="114300">
                <a:moveTo>
                  <a:pt x="0" y="114300"/>
                </a:moveTo>
                <a:lnTo>
                  <a:pt x="76200" y="76200"/>
                </a:lnTo>
                <a:cubicBezTo>
                  <a:pt x="79375" y="60325"/>
                  <a:pt x="19050" y="19050"/>
                  <a:pt x="19050" y="19050"/>
                </a:cubicBezTo>
                <a:cubicBezTo>
                  <a:pt x="19050" y="6350"/>
                  <a:pt x="34925" y="22225"/>
                  <a:pt x="76200" y="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169883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3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300"/>
                                        <p:tgtEl>
                                          <p:spTgt spid="7"/>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200"/>
                                        <p:tgtEl>
                                          <p:spTgt spid="5"/>
                                        </p:tgtEl>
                                      </p:cBhvr>
                                    </p:animEffect>
                                  </p:childTnLst>
                                </p:cTn>
                              </p:par>
                              <p:par>
                                <p:cTn id="21" presetID="10"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300"/>
                                        <p:tgtEl>
                                          <p:spTgt spid="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300"/>
                                        <p:tgtEl>
                                          <p:spTgt spid="6"/>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25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nodeType="withEffect">
                                  <p:stCondLst>
                                    <p:cond delay="25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par>
                                <p:cTn id="40" presetID="10" presetClass="entr" presetSubtype="0" fill="hold" grpId="0" nodeType="withEffect">
                                  <p:stCondLst>
                                    <p:cond delay="25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par>
                                <p:cTn id="43" presetID="10" presetClass="entr" presetSubtype="0" fill="hold" grpId="0" nodeType="withEffect">
                                  <p:stCondLst>
                                    <p:cond delay="25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par>
                                <p:cTn id="46" presetID="10" presetClass="entr" presetSubtype="0" fill="hold" nodeType="withEffect">
                                  <p:stCondLst>
                                    <p:cond delay="25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p:bldP spid="29" grpId="0" animBg="1"/>
      <p:bldP spid="3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8" name="Round Same Side Corner Rectangle 6"/>
          <p:cNvSpPr/>
          <p:nvPr/>
        </p:nvSpPr>
        <p:spPr>
          <a:xfrm>
            <a:off x="2749316" y="5661110"/>
            <a:ext cx="525869" cy="471110"/>
          </a:xfrm>
          <a:prstGeom prst="round2SameRect">
            <a:avLst>
              <a:gd name="adj1" fmla="val 50000"/>
              <a:gd name="adj2" fmla="val 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2" name="Shape 156"/>
          <p:cNvSpPr txBox="1">
            <a:spLocks noGrp="1"/>
          </p:cNvSpPr>
          <p:nvPr>
            <p:ph type="title"/>
          </p:nvPr>
        </p:nvSpPr>
        <p:spPr>
          <a:xfrm>
            <a:off x="1140139" y="645397"/>
            <a:ext cx="6975602"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Most Valuable Variables</a:t>
            </a:r>
            <a:endParaRPr dirty="0">
              <a:solidFill>
                <a:srgbClr val="2185C5"/>
              </a:solidFill>
            </a:endParaRPr>
          </a:p>
        </p:txBody>
      </p:sp>
      <p:sp>
        <p:nvSpPr>
          <p:cNvPr id="33" name="Round Same Side Corner Rectangle 6"/>
          <p:cNvSpPr/>
          <p:nvPr/>
        </p:nvSpPr>
        <p:spPr>
          <a:xfrm>
            <a:off x="8957692" y="936410"/>
            <a:ext cx="538665" cy="5511054"/>
          </a:xfrm>
          <a:prstGeom prst="round2SameRect">
            <a:avLst>
              <a:gd name="adj1" fmla="val 50000"/>
              <a:gd name="adj2" fmla="val 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34" name="Round Same Side Corner Rectangle 6"/>
          <p:cNvSpPr/>
          <p:nvPr/>
        </p:nvSpPr>
        <p:spPr>
          <a:xfrm>
            <a:off x="7915957" y="4073650"/>
            <a:ext cx="525869" cy="2464758"/>
          </a:xfrm>
          <a:prstGeom prst="round2SameRect">
            <a:avLst>
              <a:gd name="adj1" fmla="val 50000"/>
              <a:gd name="adj2" fmla="val 0"/>
            </a:avLst>
          </a:prstGeom>
          <a:solidFill>
            <a:srgbClr val="F7AB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39" name="Round Same Side Corner Rectangle 6"/>
          <p:cNvSpPr/>
          <p:nvPr/>
        </p:nvSpPr>
        <p:spPr>
          <a:xfrm>
            <a:off x="6883158" y="4870479"/>
            <a:ext cx="525869" cy="1512032"/>
          </a:xfrm>
          <a:prstGeom prst="round2SameRect">
            <a:avLst>
              <a:gd name="adj1" fmla="val 50000"/>
              <a:gd name="adj2" fmla="val 0"/>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0" name="Round Same Side Corner Rectangle 6"/>
          <p:cNvSpPr/>
          <p:nvPr/>
        </p:nvSpPr>
        <p:spPr>
          <a:xfrm>
            <a:off x="5850359" y="4915497"/>
            <a:ext cx="525869" cy="1233194"/>
          </a:xfrm>
          <a:prstGeom prst="round2SameRect">
            <a:avLst>
              <a:gd name="adj1" fmla="val 50000"/>
              <a:gd name="adj2" fmla="val 0"/>
            </a:avLst>
          </a:prstGeom>
          <a:solidFill>
            <a:srgbClr val="55AE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1" name="Round Same Side Corner Rectangle 6"/>
          <p:cNvSpPr/>
          <p:nvPr/>
        </p:nvSpPr>
        <p:spPr>
          <a:xfrm>
            <a:off x="4803623" y="5065186"/>
            <a:ext cx="525869" cy="1122618"/>
          </a:xfrm>
          <a:prstGeom prst="round2SameRect">
            <a:avLst>
              <a:gd name="adj1" fmla="val 50000"/>
              <a:gd name="adj2" fmla="val 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p:nvSpPr>
          <p:cNvPr id="43" name="Round Same Side Corner Rectangle 6"/>
          <p:cNvSpPr/>
          <p:nvPr/>
        </p:nvSpPr>
        <p:spPr>
          <a:xfrm>
            <a:off x="3798553" y="5532094"/>
            <a:ext cx="525869" cy="899663"/>
          </a:xfrm>
          <a:prstGeom prst="round2SameRect">
            <a:avLst>
              <a:gd name="adj1" fmla="val 50000"/>
              <a:gd name="adj2" fmla="val 0"/>
            </a:avLst>
          </a:prstGeom>
          <a:solidFill>
            <a:srgbClr val="822A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chemeClr val="tx1"/>
              </a:solidFill>
            </a:endParaRPr>
          </a:p>
        </p:txBody>
      </p:sp>
      <p:sp useBgFill="1">
        <p:nvSpPr>
          <p:cNvPr id="31" name="Rectangle 30"/>
          <p:cNvSpPr/>
          <p:nvPr/>
        </p:nvSpPr>
        <p:spPr>
          <a:xfrm>
            <a:off x="2573333" y="5843421"/>
            <a:ext cx="8522615" cy="909071"/>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aphicFrame>
        <p:nvGraphicFramePr>
          <p:cNvPr id="32" name="Content Placeholder 3"/>
          <p:cNvGraphicFramePr>
            <a:graphicFrameLocks/>
          </p:cNvGraphicFramePr>
          <p:nvPr/>
        </p:nvGraphicFramePr>
        <p:xfrm>
          <a:off x="2477303" y="53788"/>
          <a:ext cx="7490460" cy="6484620"/>
        </p:xfrm>
        <a:graphic>
          <a:graphicData uri="http://schemas.openxmlformats.org/drawingml/2006/chart">
            <c:chart xmlns:c="http://schemas.openxmlformats.org/drawingml/2006/chart" xmlns:r="http://schemas.openxmlformats.org/officeDocument/2006/relationships" r:id="rId3"/>
          </a:graphicData>
        </a:graphic>
      </p:graphicFrame>
      <p:sp>
        <p:nvSpPr>
          <p:cNvPr id="44" name="Rectangle 43"/>
          <p:cNvSpPr/>
          <p:nvPr/>
        </p:nvSpPr>
        <p:spPr>
          <a:xfrm>
            <a:off x="1180156" y="6752492"/>
            <a:ext cx="8626892" cy="105507"/>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5" name="Rectangle 44"/>
          <p:cNvSpPr/>
          <p:nvPr/>
        </p:nvSpPr>
        <p:spPr>
          <a:xfrm>
            <a:off x="9807048" y="6752493"/>
            <a:ext cx="1196088" cy="105507"/>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Tree>
    <p:extLst>
      <p:ext uri="{BB962C8B-B14F-4D97-AF65-F5344CB8AC3E}">
        <p14:creationId xmlns:p14="http://schemas.microsoft.com/office/powerpoint/2010/main" val="22246733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1111">
                                      <p:stCondLst>
                                        <p:cond delay="400"/>
                                      </p:stCondLst>
                                      <p:childTnLst>
                                        <p:set>
                                          <p:cBhvr>
                                            <p:cTn id="6" dur="1" fill="hold">
                                              <p:stCondLst>
                                                <p:cond delay="0"/>
                                              </p:stCondLst>
                                            </p:cTn>
                                            <p:tgtEl>
                                              <p:spTgt spid="28"/>
                                            </p:tgtEl>
                                            <p:attrNameLst>
                                              <p:attrName>style.visibility</p:attrName>
                                            </p:attrNameLst>
                                          </p:cBhvr>
                                          <p:to>
                                            <p:strVal val="visible"/>
                                          </p:to>
                                        </p:set>
                                        <p:anim calcmode="lin" valueType="num" p14:bounceEnd="61111">
                                          <p:cBhvr additive="base">
                                            <p:cTn id="7" dur="1100" fill="hold"/>
                                            <p:tgtEl>
                                              <p:spTgt spid="28"/>
                                            </p:tgtEl>
                                            <p:attrNameLst>
                                              <p:attrName>ppt_x</p:attrName>
                                            </p:attrNameLst>
                                          </p:cBhvr>
                                          <p:tavLst>
                                            <p:tav tm="0">
                                              <p:val>
                                                <p:strVal val="#ppt_x"/>
                                              </p:val>
                                            </p:tav>
                                            <p:tav tm="100000">
                                              <p:val>
                                                <p:strVal val="#ppt_x"/>
                                              </p:val>
                                            </p:tav>
                                          </p:tavLst>
                                        </p:anim>
                                        <p:anim calcmode="lin" valueType="num" p14:bounceEnd="61111">
                                          <p:cBhvr additive="base">
                                            <p:cTn id="8" dur="1100" fill="hold"/>
                                            <p:tgtEl>
                                              <p:spTgt spid="2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1100"/>
                                            <p:tgtEl>
                                              <p:spTgt spid="32"/>
                                            </p:tgtEl>
                                          </p:cBhvr>
                                        </p:animEffect>
                                      </p:childTnLst>
                                    </p:cTn>
                                  </p:par>
                                  <p:par>
                                    <p:cTn id="12" presetID="2" presetClass="entr" presetSubtype="4" fill="hold" grpId="0" nodeType="withEffect" p14:presetBounceEnd="61111">
                                      <p:stCondLst>
                                        <p:cond delay="400"/>
                                      </p:stCondLst>
                                      <p:childTnLst>
                                        <p:set>
                                          <p:cBhvr>
                                            <p:cTn id="13" dur="1" fill="hold">
                                              <p:stCondLst>
                                                <p:cond delay="0"/>
                                              </p:stCondLst>
                                            </p:cTn>
                                            <p:tgtEl>
                                              <p:spTgt spid="33"/>
                                            </p:tgtEl>
                                            <p:attrNameLst>
                                              <p:attrName>style.visibility</p:attrName>
                                            </p:attrNameLst>
                                          </p:cBhvr>
                                          <p:to>
                                            <p:strVal val="visible"/>
                                          </p:to>
                                        </p:set>
                                        <p:anim calcmode="lin" valueType="num" p14:bounceEnd="61111">
                                          <p:cBhvr additive="base">
                                            <p:cTn id="14" dur="1100" fill="hold"/>
                                            <p:tgtEl>
                                              <p:spTgt spid="33"/>
                                            </p:tgtEl>
                                            <p:attrNameLst>
                                              <p:attrName>ppt_x</p:attrName>
                                            </p:attrNameLst>
                                          </p:cBhvr>
                                          <p:tavLst>
                                            <p:tav tm="0">
                                              <p:val>
                                                <p:strVal val="#ppt_x"/>
                                              </p:val>
                                            </p:tav>
                                            <p:tav tm="100000">
                                              <p:val>
                                                <p:strVal val="#ppt_x"/>
                                              </p:val>
                                            </p:tav>
                                          </p:tavLst>
                                        </p:anim>
                                        <p:anim calcmode="lin" valueType="num" p14:bounceEnd="61111">
                                          <p:cBhvr additive="base">
                                            <p:cTn id="15" dur="1100" fill="hold"/>
                                            <p:tgtEl>
                                              <p:spTgt spid="33"/>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14:presetBounceEnd="61111">
                                      <p:stCondLst>
                                        <p:cond delay="400"/>
                                      </p:stCondLst>
                                      <p:childTnLst>
                                        <p:set>
                                          <p:cBhvr>
                                            <p:cTn id="17" dur="1" fill="hold">
                                              <p:stCondLst>
                                                <p:cond delay="0"/>
                                              </p:stCondLst>
                                            </p:cTn>
                                            <p:tgtEl>
                                              <p:spTgt spid="34"/>
                                            </p:tgtEl>
                                            <p:attrNameLst>
                                              <p:attrName>style.visibility</p:attrName>
                                            </p:attrNameLst>
                                          </p:cBhvr>
                                          <p:to>
                                            <p:strVal val="visible"/>
                                          </p:to>
                                        </p:set>
                                        <p:anim calcmode="lin" valueType="num" p14:bounceEnd="61111">
                                          <p:cBhvr additive="base">
                                            <p:cTn id="18" dur="1100" fill="hold"/>
                                            <p:tgtEl>
                                              <p:spTgt spid="34"/>
                                            </p:tgtEl>
                                            <p:attrNameLst>
                                              <p:attrName>ppt_x</p:attrName>
                                            </p:attrNameLst>
                                          </p:cBhvr>
                                          <p:tavLst>
                                            <p:tav tm="0">
                                              <p:val>
                                                <p:strVal val="#ppt_x"/>
                                              </p:val>
                                            </p:tav>
                                            <p:tav tm="100000">
                                              <p:val>
                                                <p:strVal val="#ppt_x"/>
                                              </p:val>
                                            </p:tav>
                                          </p:tavLst>
                                        </p:anim>
                                        <p:anim calcmode="lin" valueType="num" p14:bounceEnd="61111">
                                          <p:cBhvr additive="base">
                                            <p:cTn id="19" dur="1100" fill="hold"/>
                                            <p:tgtEl>
                                              <p:spTgt spid="3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14:presetBounceEnd="61111">
                                      <p:stCondLst>
                                        <p:cond delay="400"/>
                                      </p:stCondLst>
                                      <p:childTnLst>
                                        <p:set>
                                          <p:cBhvr>
                                            <p:cTn id="21" dur="1" fill="hold">
                                              <p:stCondLst>
                                                <p:cond delay="0"/>
                                              </p:stCondLst>
                                            </p:cTn>
                                            <p:tgtEl>
                                              <p:spTgt spid="39"/>
                                            </p:tgtEl>
                                            <p:attrNameLst>
                                              <p:attrName>style.visibility</p:attrName>
                                            </p:attrNameLst>
                                          </p:cBhvr>
                                          <p:to>
                                            <p:strVal val="visible"/>
                                          </p:to>
                                        </p:set>
                                        <p:anim calcmode="lin" valueType="num" p14:bounceEnd="61111">
                                          <p:cBhvr additive="base">
                                            <p:cTn id="22" dur="1100" fill="hold"/>
                                            <p:tgtEl>
                                              <p:spTgt spid="39"/>
                                            </p:tgtEl>
                                            <p:attrNameLst>
                                              <p:attrName>ppt_x</p:attrName>
                                            </p:attrNameLst>
                                          </p:cBhvr>
                                          <p:tavLst>
                                            <p:tav tm="0">
                                              <p:val>
                                                <p:strVal val="#ppt_x"/>
                                              </p:val>
                                            </p:tav>
                                            <p:tav tm="100000">
                                              <p:val>
                                                <p:strVal val="#ppt_x"/>
                                              </p:val>
                                            </p:tav>
                                          </p:tavLst>
                                        </p:anim>
                                        <p:anim calcmode="lin" valueType="num" p14:bounceEnd="61111">
                                          <p:cBhvr additive="base">
                                            <p:cTn id="23" dur="1100" fill="hold"/>
                                            <p:tgtEl>
                                              <p:spTgt spid="39"/>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14:presetBounceEnd="61111">
                                      <p:stCondLst>
                                        <p:cond delay="400"/>
                                      </p:stCondLst>
                                      <p:childTnLst>
                                        <p:set>
                                          <p:cBhvr>
                                            <p:cTn id="25" dur="1" fill="hold">
                                              <p:stCondLst>
                                                <p:cond delay="0"/>
                                              </p:stCondLst>
                                            </p:cTn>
                                            <p:tgtEl>
                                              <p:spTgt spid="40"/>
                                            </p:tgtEl>
                                            <p:attrNameLst>
                                              <p:attrName>style.visibility</p:attrName>
                                            </p:attrNameLst>
                                          </p:cBhvr>
                                          <p:to>
                                            <p:strVal val="visible"/>
                                          </p:to>
                                        </p:set>
                                        <p:anim calcmode="lin" valueType="num" p14:bounceEnd="61111">
                                          <p:cBhvr additive="base">
                                            <p:cTn id="26" dur="1100" fill="hold"/>
                                            <p:tgtEl>
                                              <p:spTgt spid="40"/>
                                            </p:tgtEl>
                                            <p:attrNameLst>
                                              <p:attrName>ppt_x</p:attrName>
                                            </p:attrNameLst>
                                          </p:cBhvr>
                                          <p:tavLst>
                                            <p:tav tm="0">
                                              <p:val>
                                                <p:strVal val="#ppt_x"/>
                                              </p:val>
                                            </p:tav>
                                            <p:tav tm="100000">
                                              <p:val>
                                                <p:strVal val="#ppt_x"/>
                                              </p:val>
                                            </p:tav>
                                          </p:tavLst>
                                        </p:anim>
                                        <p:anim calcmode="lin" valueType="num" p14:bounceEnd="61111">
                                          <p:cBhvr additive="base">
                                            <p:cTn id="27" dur="1100" fill="hold"/>
                                            <p:tgtEl>
                                              <p:spTgt spid="40"/>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14:presetBounceEnd="61111">
                                      <p:stCondLst>
                                        <p:cond delay="400"/>
                                      </p:stCondLst>
                                      <p:childTnLst>
                                        <p:set>
                                          <p:cBhvr>
                                            <p:cTn id="29" dur="1" fill="hold">
                                              <p:stCondLst>
                                                <p:cond delay="0"/>
                                              </p:stCondLst>
                                            </p:cTn>
                                            <p:tgtEl>
                                              <p:spTgt spid="41"/>
                                            </p:tgtEl>
                                            <p:attrNameLst>
                                              <p:attrName>style.visibility</p:attrName>
                                            </p:attrNameLst>
                                          </p:cBhvr>
                                          <p:to>
                                            <p:strVal val="visible"/>
                                          </p:to>
                                        </p:set>
                                        <p:anim calcmode="lin" valueType="num" p14:bounceEnd="61111">
                                          <p:cBhvr additive="base">
                                            <p:cTn id="30" dur="1100" fill="hold"/>
                                            <p:tgtEl>
                                              <p:spTgt spid="41"/>
                                            </p:tgtEl>
                                            <p:attrNameLst>
                                              <p:attrName>ppt_x</p:attrName>
                                            </p:attrNameLst>
                                          </p:cBhvr>
                                          <p:tavLst>
                                            <p:tav tm="0">
                                              <p:val>
                                                <p:strVal val="#ppt_x"/>
                                              </p:val>
                                            </p:tav>
                                            <p:tav tm="100000">
                                              <p:val>
                                                <p:strVal val="#ppt_x"/>
                                              </p:val>
                                            </p:tav>
                                          </p:tavLst>
                                        </p:anim>
                                        <p:anim calcmode="lin" valueType="num" p14:bounceEnd="61111">
                                          <p:cBhvr additive="base">
                                            <p:cTn id="31" dur="1100" fill="hold"/>
                                            <p:tgtEl>
                                              <p:spTgt spid="4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14:presetBounceEnd="61111">
                                      <p:stCondLst>
                                        <p:cond delay="400"/>
                                      </p:stCondLst>
                                      <p:childTnLst>
                                        <p:set>
                                          <p:cBhvr>
                                            <p:cTn id="33" dur="1" fill="hold">
                                              <p:stCondLst>
                                                <p:cond delay="0"/>
                                              </p:stCondLst>
                                            </p:cTn>
                                            <p:tgtEl>
                                              <p:spTgt spid="43"/>
                                            </p:tgtEl>
                                            <p:attrNameLst>
                                              <p:attrName>style.visibility</p:attrName>
                                            </p:attrNameLst>
                                          </p:cBhvr>
                                          <p:to>
                                            <p:strVal val="visible"/>
                                          </p:to>
                                        </p:set>
                                        <p:anim calcmode="lin" valueType="num" p14:bounceEnd="61111">
                                          <p:cBhvr additive="base">
                                            <p:cTn id="34" dur="1100" fill="hold"/>
                                            <p:tgtEl>
                                              <p:spTgt spid="43"/>
                                            </p:tgtEl>
                                            <p:attrNameLst>
                                              <p:attrName>ppt_x</p:attrName>
                                            </p:attrNameLst>
                                          </p:cBhvr>
                                          <p:tavLst>
                                            <p:tav tm="0">
                                              <p:val>
                                                <p:strVal val="#ppt_x"/>
                                              </p:val>
                                            </p:tav>
                                            <p:tav tm="100000">
                                              <p:val>
                                                <p:strVal val="#ppt_x"/>
                                              </p:val>
                                            </p:tav>
                                          </p:tavLst>
                                        </p:anim>
                                        <p:anim calcmode="lin" valueType="num" p14:bounceEnd="61111">
                                          <p:cBhvr additive="base">
                                            <p:cTn id="35" dur="11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animBg="1"/>
          <p:bldP spid="34" grpId="0" animBg="1"/>
          <p:bldP spid="39" grpId="0" animBg="1"/>
          <p:bldP spid="40" grpId="0" animBg="1"/>
          <p:bldP spid="41" grpId="0" animBg="1"/>
          <p:bldP spid="43" grpId="0" animBg="1"/>
          <p:bldGraphic spid="32" grpId="0">
            <p:bldAsOne/>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40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100" fill="hold"/>
                                            <p:tgtEl>
                                              <p:spTgt spid="28"/>
                                            </p:tgtEl>
                                            <p:attrNameLst>
                                              <p:attrName>ppt_x</p:attrName>
                                            </p:attrNameLst>
                                          </p:cBhvr>
                                          <p:tavLst>
                                            <p:tav tm="0">
                                              <p:val>
                                                <p:strVal val="#ppt_x"/>
                                              </p:val>
                                            </p:tav>
                                            <p:tav tm="100000">
                                              <p:val>
                                                <p:strVal val="#ppt_x"/>
                                              </p:val>
                                            </p:tav>
                                          </p:tavLst>
                                        </p:anim>
                                        <p:anim calcmode="lin" valueType="num">
                                          <p:cBhvr additive="base">
                                            <p:cTn id="8" dur="1100" fill="hold"/>
                                            <p:tgtEl>
                                              <p:spTgt spid="2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1100"/>
                                            <p:tgtEl>
                                              <p:spTgt spid="32"/>
                                            </p:tgtEl>
                                          </p:cBhvr>
                                        </p:animEffect>
                                      </p:childTnLst>
                                    </p:cTn>
                                  </p:par>
                                  <p:par>
                                    <p:cTn id="12" presetID="2" presetClass="entr" presetSubtype="4" fill="hold" grpId="0" nodeType="withEffect">
                                      <p:stCondLst>
                                        <p:cond delay="400"/>
                                      </p:stCondLst>
                                      <p:childTnLst>
                                        <p:set>
                                          <p:cBhvr>
                                            <p:cTn id="13" dur="1" fill="hold">
                                              <p:stCondLst>
                                                <p:cond delay="0"/>
                                              </p:stCondLst>
                                            </p:cTn>
                                            <p:tgtEl>
                                              <p:spTgt spid="33"/>
                                            </p:tgtEl>
                                            <p:attrNameLst>
                                              <p:attrName>style.visibility</p:attrName>
                                            </p:attrNameLst>
                                          </p:cBhvr>
                                          <p:to>
                                            <p:strVal val="visible"/>
                                          </p:to>
                                        </p:set>
                                        <p:anim calcmode="lin" valueType="num">
                                          <p:cBhvr additive="base">
                                            <p:cTn id="14" dur="1100" fill="hold"/>
                                            <p:tgtEl>
                                              <p:spTgt spid="33"/>
                                            </p:tgtEl>
                                            <p:attrNameLst>
                                              <p:attrName>ppt_x</p:attrName>
                                            </p:attrNameLst>
                                          </p:cBhvr>
                                          <p:tavLst>
                                            <p:tav tm="0">
                                              <p:val>
                                                <p:strVal val="#ppt_x"/>
                                              </p:val>
                                            </p:tav>
                                            <p:tav tm="100000">
                                              <p:val>
                                                <p:strVal val="#ppt_x"/>
                                              </p:val>
                                            </p:tav>
                                          </p:tavLst>
                                        </p:anim>
                                        <p:anim calcmode="lin" valueType="num">
                                          <p:cBhvr additive="base">
                                            <p:cTn id="15" dur="1100" fill="hold"/>
                                            <p:tgtEl>
                                              <p:spTgt spid="33"/>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40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1100" fill="hold"/>
                                            <p:tgtEl>
                                              <p:spTgt spid="34"/>
                                            </p:tgtEl>
                                            <p:attrNameLst>
                                              <p:attrName>ppt_x</p:attrName>
                                            </p:attrNameLst>
                                          </p:cBhvr>
                                          <p:tavLst>
                                            <p:tav tm="0">
                                              <p:val>
                                                <p:strVal val="#ppt_x"/>
                                              </p:val>
                                            </p:tav>
                                            <p:tav tm="100000">
                                              <p:val>
                                                <p:strVal val="#ppt_x"/>
                                              </p:val>
                                            </p:tav>
                                          </p:tavLst>
                                        </p:anim>
                                        <p:anim calcmode="lin" valueType="num">
                                          <p:cBhvr additive="base">
                                            <p:cTn id="19" dur="1100" fill="hold"/>
                                            <p:tgtEl>
                                              <p:spTgt spid="3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1100" fill="hold"/>
                                            <p:tgtEl>
                                              <p:spTgt spid="39"/>
                                            </p:tgtEl>
                                            <p:attrNameLst>
                                              <p:attrName>ppt_x</p:attrName>
                                            </p:attrNameLst>
                                          </p:cBhvr>
                                          <p:tavLst>
                                            <p:tav tm="0">
                                              <p:val>
                                                <p:strVal val="#ppt_x"/>
                                              </p:val>
                                            </p:tav>
                                            <p:tav tm="100000">
                                              <p:val>
                                                <p:strVal val="#ppt_x"/>
                                              </p:val>
                                            </p:tav>
                                          </p:tavLst>
                                        </p:anim>
                                        <p:anim calcmode="lin" valueType="num">
                                          <p:cBhvr additive="base">
                                            <p:cTn id="23" dur="1100" fill="hold"/>
                                            <p:tgtEl>
                                              <p:spTgt spid="39"/>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40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1100" fill="hold"/>
                                            <p:tgtEl>
                                              <p:spTgt spid="40"/>
                                            </p:tgtEl>
                                            <p:attrNameLst>
                                              <p:attrName>ppt_x</p:attrName>
                                            </p:attrNameLst>
                                          </p:cBhvr>
                                          <p:tavLst>
                                            <p:tav tm="0">
                                              <p:val>
                                                <p:strVal val="#ppt_x"/>
                                              </p:val>
                                            </p:tav>
                                            <p:tav tm="100000">
                                              <p:val>
                                                <p:strVal val="#ppt_x"/>
                                              </p:val>
                                            </p:tav>
                                          </p:tavLst>
                                        </p:anim>
                                        <p:anim calcmode="lin" valueType="num">
                                          <p:cBhvr additive="base">
                                            <p:cTn id="27" dur="1100" fill="hold"/>
                                            <p:tgtEl>
                                              <p:spTgt spid="40"/>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400"/>
                                      </p:stCondLst>
                                      <p:childTnLst>
                                        <p:set>
                                          <p:cBhvr>
                                            <p:cTn id="29" dur="1" fill="hold">
                                              <p:stCondLst>
                                                <p:cond delay="0"/>
                                              </p:stCondLst>
                                            </p:cTn>
                                            <p:tgtEl>
                                              <p:spTgt spid="41"/>
                                            </p:tgtEl>
                                            <p:attrNameLst>
                                              <p:attrName>style.visibility</p:attrName>
                                            </p:attrNameLst>
                                          </p:cBhvr>
                                          <p:to>
                                            <p:strVal val="visible"/>
                                          </p:to>
                                        </p:set>
                                        <p:anim calcmode="lin" valueType="num">
                                          <p:cBhvr additive="base">
                                            <p:cTn id="30" dur="1100" fill="hold"/>
                                            <p:tgtEl>
                                              <p:spTgt spid="41"/>
                                            </p:tgtEl>
                                            <p:attrNameLst>
                                              <p:attrName>ppt_x</p:attrName>
                                            </p:attrNameLst>
                                          </p:cBhvr>
                                          <p:tavLst>
                                            <p:tav tm="0">
                                              <p:val>
                                                <p:strVal val="#ppt_x"/>
                                              </p:val>
                                            </p:tav>
                                            <p:tav tm="100000">
                                              <p:val>
                                                <p:strVal val="#ppt_x"/>
                                              </p:val>
                                            </p:tav>
                                          </p:tavLst>
                                        </p:anim>
                                        <p:anim calcmode="lin" valueType="num">
                                          <p:cBhvr additive="base">
                                            <p:cTn id="31" dur="1100" fill="hold"/>
                                            <p:tgtEl>
                                              <p:spTgt spid="4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400"/>
                                      </p:stCondLst>
                                      <p:childTnLst>
                                        <p:set>
                                          <p:cBhvr>
                                            <p:cTn id="33" dur="1" fill="hold">
                                              <p:stCondLst>
                                                <p:cond delay="0"/>
                                              </p:stCondLst>
                                            </p:cTn>
                                            <p:tgtEl>
                                              <p:spTgt spid="43"/>
                                            </p:tgtEl>
                                            <p:attrNameLst>
                                              <p:attrName>style.visibility</p:attrName>
                                            </p:attrNameLst>
                                          </p:cBhvr>
                                          <p:to>
                                            <p:strVal val="visible"/>
                                          </p:to>
                                        </p:set>
                                        <p:anim calcmode="lin" valueType="num">
                                          <p:cBhvr additive="base">
                                            <p:cTn id="34" dur="1100" fill="hold"/>
                                            <p:tgtEl>
                                              <p:spTgt spid="43"/>
                                            </p:tgtEl>
                                            <p:attrNameLst>
                                              <p:attrName>ppt_x</p:attrName>
                                            </p:attrNameLst>
                                          </p:cBhvr>
                                          <p:tavLst>
                                            <p:tav tm="0">
                                              <p:val>
                                                <p:strVal val="#ppt_x"/>
                                              </p:val>
                                            </p:tav>
                                            <p:tav tm="100000">
                                              <p:val>
                                                <p:strVal val="#ppt_x"/>
                                              </p:val>
                                            </p:tav>
                                          </p:tavLst>
                                        </p:anim>
                                        <p:anim calcmode="lin" valueType="num">
                                          <p:cBhvr additive="base">
                                            <p:cTn id="35" dur="11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animBg="1"/>
          <p:bldP spid="34" grpId="0" animBg="1"/>
          <p:bldP spid="39" grpId="0" animBg="1"/>
          <p:bldP spid="40" grpId="0" animBg="1"/>
          <p:bldP spid="41" grpId="0" animBg="1"/>
          <p:bldP spid="43" grpId="0" animBg="1"/>
          <p:bldGraphic spid="32" grpId="0">
            <p:bldAsOne/>
          </p:bldGraphic>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562168" y="770021"/>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Model Accuracy (cont.)</a:t>
            </a:r>
            <a:endParaRPr dirty="0">
              <a:solidFill>
                <a:srgbClr val="2185C5"/>
              </a:solidFill>
            </a:endParaRPr>
          </a:p>
        </p:txBody>
      </p:sp>
      <p:graphicFrame>
        <p:nvGraphicFramePr>
          <p:cNvPr id="2" name="Tableau 1"/>
          <p:cNvGraphicFramePr>
            <a:graphicFrameLocks noGrp="1"/>
          </p:cNvGraphicFramePr>
          <p:nvPr/>
        </p:nvGraphicFramePr>
        <p:xfrm>
          <a:off x="513346" y="2342981"/>
          <a:ext cx="10808369" cy="2540404"/>
        </p:xfrm>
        <a:graphic>
          <a:graphicData uri="http://schemas.openxmlformats.org/drawingml/2006/table">
            <a:tbl>
              <a:tblPr firstRow="1" bandRow="1">
                <a:tableStyleId>{5C22544A-7EE6-4342-B048-85BDC9FD1C3A}</a:tableStyleId>
              </a:tblPr>
              <a:tblGrid>
                <a:gridCol w="3045077">
                  <a:extLst>
                    <a:ext uri="{9D8B030D-6E8A-4147-A177-3AD203B41FA5}">
                      <a16:colId xmlns:a16="http://schemas.microsoft.com/office/drawing/2014/main" val="3609914410"/>
                    </a:ext>
                  </a:extLst>
                </a:gridCol>
                <a:gridCol w="1940823">
                  <a:extLst>
                    <a:ext uri="{9D8B030D-6E8A-4147-A177-3AD203B41FA5}">
                      <a16:colId xmlns:a16="http://schemas.microsoft.com/office/drawing/2014/main" val="3600580144"/>
                    </a:ext>
                  </a:extLst>
                </a:gridCol>
                <a:gridCol w="1940823">
                  <a:extLst>
                    <a:ext uri="{9D8B030D-6E8A-4147-A177-3AD203B41FA5}">
                      <a16:colId xmlns:a16="http://schemas.microsoft.com/office/drawing/2014/main" val="4148224889"/>
                    </a:ext>
                  </a:extLst>
                </a:gridCol>
                <a:gridCol w="1940823">
                  <a:extLst>
                    <a:ext uri="{9D8B030D-6E8A-4147-A177-3AD203B41FA5}">
                      <a16:colId xmlns:a16="http://schemas.microsoft.com/office/drawing/2014/main" val="885108077"/>
                    </a:ext>
                  </a:extLst>
                </a:gridCol>
                <a:gridCol w="1940823">
                  <a:extLst>
                    <a:ext uri="{9D8B030D-6E8A-4147-A177-3AD203B41FA5}">
                      <a16:colId xmlns:a16="http://schemas.microsoft.com/office/drawing/2014/main" val="241276188"/>
                    </a:ext>
                  </a:extLst>
                </a:gridCol>
              </a:tblGrid>
              <a:tr h="467461">
                <a:tc>
                  <a:txBody>
                    <a:bodyPr/>
                    <a:lstStyle/>
                    <a:p>
                      <a:r>
                        <a:rPr lang="en-US" sz="1600" b="0" dirty="0">
                          <a:solidFill>
                            <a:schemeClr val="tx1"/>
                          </a:solidFill>
                        </a:rPr>
                        <a:t>UW Outcome \ Predicted result</a:t>
                      </a:r>
                    </a:p>
                  </a:txBody>
                  <a:tcPr marL="121920" marR="121920" marT="60960" marB="60960" anchor="ctr">
                    <a:lnL w="3175" cap="flat" cmpd="sng" algn="ctr">
                      <a:solidFill>
                        <a:schemeClr val="bg2">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lumMod val="75000"/>
                        </a:schemeClr>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800" b="0" dirty="0">
                          <a:solidFill>
                            <a:schemeClr val="bg1"/>
                          </a:solidFill>
                        </a:rPr>
                        <a:t>Preferred NT</a:t>
                      </a:r>
                    </a:p>
                  </a:txBody>
                  <a:tcPr marL="121920" marR="121920" marT="60960" marB="60960" anchor="ctr">
                    <a:lnL w="3175" cap="flat" cmpd="sng" algn="ctr">
                      <a:no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7ECEFD"/>
                    </a:solidFill>
                  </a:tcPr>
                </a:tc>
                <a:tc>
                  <a:txBody>
                    <a:bodyPr/>
                    <a:lstStyle/>
                    <a:p>
                      <a:pPr algn="r"/>
                      <a:r>
                        <a:rPr lang="en-US" sz="1800" b="0" dirty="0">
                          <a:solidFill>
                            <a:schemeClr val="bg1"/>
                          </a:solidFill>
                        </a:rPr>
                        <a:t>Standard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2185C5"/>
                    </a:solidFill>
                  </a:tcPr>
                </a:tc>
                <a:tc>
                  <a:txBody>
                    <a:bodyPr/>
                    <a:lstStyle/>
                    <a:p>
                      <a:pPr algn="r"/>
                      <a:r>
                        <a:rPr lang="en-US" sz="1800" b="0" dirty="0">
                          <a:solidFill>
                            <a:schemeClr val="bg1"/>
                          </a:solidFill>
                        </a:rPr>
                        <a:t>Standard Tobacco</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9715"/>
                    </a:solidFill>
                  </a:tcPr>
                </a:tc>
                <a:tc>
                  <a:txBody>
                    <a:bodyPr/>
                    <a:lstStyle/>
                    <a:p>
                      <a:pPr algn="r"/>
                      <a:r>
                        <a:rPr lang="en-US" sz="1800" b="0" dirty="0">
                          <a:solidFill>
                            <a:schemeClr val="bg1"/>
                          </a:solidFill>
                        </a:rPr>
                        <a:t>Decline</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20253"/>
                    </a:solidFill>
                  </a:tcPr>
                </a:tc>
                <a:extLst>
                  <a:ext uri="{0D108BD9-81ED-4DB2-BD59-A6C34878D82A}">
                    <a16:rowId xmlns:a16="http://schemas.microsoft.com/office/drawing/2014/main" val="4245328965"/>
                  </a:ext>
                </a:extLst>
              </a:tr>
              <a:tr h="467461">
                <a:tc>
                  <a:txBody>
                    <a:bodyPr/>
                    <a:lstStyle/>
                    <a:p>
                      <a:r>
                        <a:rPr lang="en-US" sz="1800" dirty="0">
                          <a:solidFill>
                            <a:schemeClr val="bg1"/>
                          </a:solidFill>
                        </a:rPr>
                        <a:t>Preferred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7ECEFD"/>
                    </a:solidFill>
                  </a:tcPr>
                </a:tc>
                <a:tc>
                  <a:txBody>
                    <a:bodyPr/>
                    <a:lstStyle/>
                    <a:p>
                      <a:pPr algn="r"/>
                      <a:r>
                        <a:rPr lang="en-US" sz="1800" dirty="0">
                          <a:solidFill>
                            <a:srgbClr val="000000"/>
                          </a:solidFill>
                        </a:rPr>
                        <a:t>59,1</a:t>
                      </a:r>
                      <a:r>
                        <a:rPr lang="en-US" sz="1800" dirty="0">
                          <a:solidFill>
                            <a:schemeClr val="tx1"/>
                          </a:solidFill>
                        </a:rPr>
                        <a: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dirty="0">
                          <a:solidFill>
                            <a:schemeClr val="tx1"/>
                          </a:solidFill>
                        </a:rPr>
                        <a:t>0,4%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836743294"/>
                  </a:ext>
                </a:extLst>
              </a:tr>
              <a:tr h="467461">
                <a:tc>
                  <a:txBody>
                    <a:bodyPr/>
                    <a:lstStyle/>
                    <a:p>
                      <a:r>
                        <a:rPr lang="en-US" sz="1800" dirty="0">
                          <a:solidFill>
                            <a:schemeClr val="bg1"/>
                          </a:solidFill>
                        </a:rPr>
                        <a:t>Standard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2185C5"/>
                    </a:solidFill>
                  </a:tcPr>
                </a:tc>
                <a:tc>
                  <a:txBody>
                    <a:bodyPr/>
                    <a:lstStyle/>
                    <a:p>
                      <a:pPr algn="r"/>
                      <a:r>
                        <a:rPr lang="en-US" sz="1800" dirty="0">
                          <a:solidFill>
                            <a:schemeClr val="tx1"/>
                          </a:solidFill>
                        </a:rPr>
                        <a:t>0,3%</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21,2%</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0,1%</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332000572"/>
                  </a:ext>
                </a:extLst>
              </a:tr>
              <a:tr h="467461">
                <a:tc>
                  <a:txBody>
                    <a:bodyPr/>
                    <a:lstStyle/>
                    <a:p>
                      <a:r>
                        <a:rPr lang="en-US" sz="1800" dirty="0">
                          <a:solidFill>
                            <a:schemeClr val="bg1"/>
                          </a:solidFill>
                        </a:rPr>
                        <a:t>Standard Tobacco</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9715"/>
                    </a:solid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8,4%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15921266"/>
                  </a:ext>
                </a:extLst>
              </a:tr>
              <a:tr h="467461">
                <a:tc>
                  <a:txBody>
                    <a:bodyPr/>
                    <a:lstStyle/>
                    <a:p>
                      <a:r>
                        <a:rPr lang="en-US" sz="1800" dirty="0">
                          <a:solidFill>
                            <a:schemeClr val="bg1"/>
                          </a:solidFill>
                        </a:rPr>
                        <a:t>Decline</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20253"/>
                    </a:solidFill>
                  </a:tcPr>
                </a:tc>
                <a:tc>
                  <a:txBody>
                    <a:bodyPr/>
                    <a:lstStyle/>
                    <a:p>
                      <a:pPr algn="r"/>
                      <a:r>
                        <a:rPr lang="en-US" sz="1800" dirty="0">
                          <a:solidFill>
                            <a:schemeClr val="tx1"/>
                          </a:solidFill>
                        </a:rPr>
                        <a:t>0,3%</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0,1%</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dirty="0">
                          <a:solidFill>
                            <a:schemeClr val="tx1"/>
                          </a:solidFill>
                        </a:rPr>
                        <a:t>9,7%</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451163606"/>
                  </a:ext>
                </a:extLst>
              </a:tr>
            </a:tbl>
          </a:graphicData>
        </a:graphic>
      </p:graphicFrame>
    </p:spTree>
    <p:extLst>
      <p:ext uri="{BB962C8B-B14F-4D97-AF65-F5344CB8AC3E}">
        <p14:creationId xmlns:p14="http://schemas.microsoft.com/office/powerpoint/2010/main" val="32143833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26" name="Straight Connector 48"/>
          <p:cNvCxnSpPr/>
          <p:nvPr/>
        </p:nvCxnSpPr>
        <p:spPr>
          <a:xfrm>
            <a:off x="5884313" y="4971138"/>
            <a:ext cx="341375" cy="207257"/>
          </a:xfrm>
          <a:prstGeom prst="line">
            <a:avLst/>
          </a:prstGeom>
          <a:ln w="19050" cmpd="sng">
            <a:solidFill>
              <a:srgbClr val="2185C5"/>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50"/>
          <p:cNvCxnSpPr/>
          <p:nvPr/>
        </p:nvCxnSpPr>
        <p:spPr>
          <a:xfrm flipH="1">
            <a:off x="5884313" y="4354281"/>
            <a:ext cx="341375" cy="207257"/>
          </a:xfrm>
          <a:prstGeom prst="line">
            <a:avLst/>
          </a:prstGeom>
          <a:ln w="1905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47"/>
          <p:cNvCxnSpPr/>
          <p:nvPr/>
        </p:nvCxnSpPr>
        <p:spPr>
          <a:xfrm>
            <a:off x="5884313" y="3652757"/>
            <a:ext cx="341375" cy="207257"/>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49"/>
          <p:cNvCxnSpPr/>
          <p:nvPr/>
        </p:nvCxnSpPr>
        <p:spPr>
          <a:xfrm flipH="1">
            <a:off x="5884313" y="3011709"/>
            <a:ext cx="341375" cy="207257"/>
          </a:xfrm>
          <a:prstGeom prst="line">
            <a:avLst/>
          </a:prstGeom>
          <a:ln w="1905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46"/>
          <p:cNvCxnSpPr/>
          <p:nvPr/>
        </p:nvCxnSpPr>
        <p:spPr>
          <a:xfrm>
            <a:off x="5884313" y="2322280"/>
            <a:ext cx="341375" cy="207257"/>
          </a:xfrm>
          <a:prstGeom prst="line">
            <a:avLst/>
          </a:prstGeom>
          <a:ln w="19050" cmpd="sng">
            <a:solidFill>
              <a:srgbClr val="7ECEFD"/>
            </a:solidFill>
          </a:ln>
          <a:effectLst/>
        </p:spPr>
        <p:style>
          <a:lnRef idx="2">
            <a:schemeClr val="accent1"/>
          </a:lnRef>
          <a:fillRef idx="0">
            <a:schemeClr val="accent1"/>
          </a:fillRef>
          <a:effectRef idx="1">
            <a:schemeClr val="accent1"/>
          </a:effectRef>
          <a:fontRef idx="minor">
            <a:schemeClr val="tx1"/>
          </a:fontRef>
        </p:style>
      </p:cxnSp>
      <p:sp>
        <p:nvSpPr>
          <p:cNvPr id="6" name="Oval 28"/>
          <p:cNvSpPr/>
          <p:nvPr/>
        </p:nvSpPr>
        <p:spPr>
          <a:xfrm>
            <a:off x="4944533" y="1600200"/>
            <a:ext cx="1016000" cy="101600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29"/>
          <p:cNvSpPr/>
          <p:nvPr/>
        </p:nvSpPr>
        <p:spPr>
          <a:xfrm>
            <a:off x="4944533" y="292777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30"/>
          <p:cNvSpPr/>
          <p:nvPr/>
        </p:nvSpPr>
        <p:spPr>
          <a:xfrm>
            <a:off x="4944533" y="4255347"/>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31"/>
          <p:cNvSpPr/>
          <p:nvPr/>
        </p:nvSpPr>
        <p:spPr>
          <a:xfrm>
            <a:off x="6129867" y="2263987"/>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Oval 32"/>
          <p:cNvSpPr/>
          <p:nvPr/>
        </p:nvSpPr>
        <p:spPr>
          <a:xfrm>
            <a:off x="6129867" y="3591560"/>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Oval 33"/>
          <p:cNvSpPr/>
          <p:nvPr/>
        </p:nvSpPr>
        <p:spPr>
          <a:xfrm>
            <a:off x="6129867" y="4919133"/>
            <a:ext cx="1016000" cy="101600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7218443" y="2329551"/>
            <a:ext cx="3759200" cy="387735"/>
          </a:xfrm>
          <a:prstGeom prst="rect">
            <a:avLst/>
          </a:prstGeom>
        </p:spPr>
        <p:txBody>
          <a:bodyPr wrap="square">
            <a:spAutoFit/>
          </a:bodyPr>
          <a:lstStyle/>
          <a:p>
            <a:pPr>
              <a:lnSpc>
                <a:spcPct val="90000"/>
              </a:lnSpc>
            </a:pPr>
            <a:r>
              <a:rPr lang="en-US" sz="2133" dirty="0"/>
              <a:t>Mortality assumptions</a:t>
            </a:r>
          </a:p>
        </p:txBody>
      </p:sp>
      <p:sp>
        <p:nvSpPr>
          <p:cNvPr id="13" name="Rectangle 12"/>
          <p:cNvSpPr/>
          <p:nvPr/>
        </p:nvSpPr>
        <p:spPr>
          <a:xfrm>
            <a:off x="-463550" y="1636484"/>
            <a:ext cx="5335507" cy="623184"/>
          </a:xfrm>
          <a:prstGeom prst="rect">
            <a:avLst/>
          </a:prstGeom>
        </p:spPr>
        <p:txBody>
          <a:bodyPr wrap="square">
            <a:spAutoFit/>
          </a:bodyPr>
          <a:lstStyle/>
          <a:p>
            <a:pPr algn="r">
              <a:lnSpc>
                <a:spcPct val="90000"/>
              </a:lnSpc>
            </a:pPr>
            <a:r>
              <a:rPr lang="en-US" sz="2133" dirty="0"/>
              <a:t>Data collection on active customers</a:t>
            </a:r>
          </a:p>
          <a:p>
            <a:pPr algn="r">
              <a:lnSpc>
                <a:spcPct val="90000"/>
              </a:lnSpc>
            </a:pPr>
            <a:r>
              <a:rPr lang="en-US" sz="1700" dirty="0"/>
              <a:t>Evolution of health status</a:t>
            </a:r>
          </a:p>
        </p:txBody>
      </p:sp>
      <p:sp>
        <p:nvSpPr>
          <p:cNvPr id="15" name="Rectangle 14"/>
          <p:cNvSpPr/>
          <p:nvPr/>
        </p:nvSpPr>
        <p:spPr>
          <a:xfrm>
            <a:off x="7218443" y="4941049"/>
            <a:ext cx="3759200" cy="387735"/>
          </a:xfrm>
          <a:prstGeom prst="rect">
            <a:avLst/>
          </a:prstGeom>
        </p:spPr>
        <p:txBody>
          <a:bodyPr wrap="square">
            <a:spAutoFit/>
          </a:bodyPr>
          <a:lstStyle/>
          <a:p>
            <a:pPr>
              <a:lnSpc>
                <a:spcPct val="90000"/>
              </a:lnSpc>
            </a:pPr>
            <a:r>
              <a:rPr lang="en-US" sz="2133" dirty="0"/>
              <a:t>Increase investment income</a:t>
            </a:r>
            <a:endParaRPr lang="en-US" sz="1600" dirty="0"/>
          </a:p>
        </p:txBody>
      </p:sp>
      <p:sp>
        <p:nvSpPr>
          <p:cNvPr id="16" name="Rectangle 15"/>
          <p:cNvSpPr/>
          <p:nvPr/>
        </p:nvSpPr>
        <p:spPr>
          <a:xfrm>
            <a:off x="127000" y="4326488"/>
            <a:ext cx="4744957" cy="387735"/>
          </a:xfrm>
          <a:prstGeom prst="rect">
            <a:avLst/>
          </a:prstGeom>
        </p:spPr>
        <p:txBody>
          <a:bodyPr wrap="square">
            <a:spAutoFit/>
          </a:bodyPr>
          <a:lstStyle/>
          <a:p>
            <a:pPr algn="r">
              <a:lnSpc>
                <a:spcPct val="90000"/>
              </a:lnSpc>
            </a:pPr>
            <a:r>
              <a:rPr lang="en-US" sz="2133" dirty="0"/>
              <a:t>Opportunities to diversify investments</a:t>
            </a:r>
          </a:p>
        </p:txBody>
      </p:sp>
      <p:sp>
        <p:nvSpPr>
          <p:cNvPr id="17" name="Rectangle 16"/>
          <p:cNvSpPr/>
          <p:nvPr/>
        </p:nvSpPr>
        <p:spPr>
          <a:xfrm>
            <a:off x="1112757" y="2974221"/>
            <a:ext cx="3759200" cy="387735"/>
          </a:xfrm>
          <a:prstGeom prst="rect">
            <a:avLst/>
          </a:prstGeom>
        </p:spPr>
        <p:txBody>
          <a:bodyPr wrap="square">
            <a:spAutoFit/>
          </a:bodyPr>
          <a:lstStyle/>
          <a:p>
            <a:pPr algn="r">
              <a:lnSpc>
                <a:spcPct val="90000"/>
              </a:lnSpc>
            </a:pPr>
            <a:r>
              <a:rPr lang="en-US" sz="2133" dirty="0"/>
              <a:t>Reserve calculations update</a:t>
            </a:r>
          </a:p>
        </p:txBody>
      </p:sp>
      <p:sp>
        <p:nvSpPr>
          <p:cNvPr id="29"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Application for Reserve Calculations</a:t>
            </a:r>
            <a:endParaRPr dirty="0">
              <a:solidFill>
                <a:srgbClr val="2185C5"/>
              </a:solidFill>
            </a:endParaRPr>
          </a:p>
        </p:txBody>
      </p:sp>
      <p:sp>
        <p:nvSpPr>
          <p:cNvPr id="30" name="Rectangle 29"/>
          <p:cNvSpPr/>
          <p:nvPr/>
        </p:nvSpPr>
        <p:spPr>
          <a:xfrm>
            <a:off x="7165468" y="3591560"/>
            <a:ext cx="3759200" cy="623184"/>
          </a:xfrm>
          <a:prstGeom prst="rect">
            <a:avLst/>
          </a:prstGeom>
        </p:spPr>
        <p:txBody>
          <a:bodyPr wrap="square">
            <a:spAutoFit/>
          </a:bodyPr>
          <a:lstStyle/>
          <a:p>
            <a:pPr algn="r">
              <a:lnSpc>
                <a:spcPct val="90000"/>
              </a:lnSpc>
            </a:pPr>
            <a:r>
              <a:rPr lang="en-US" sz="2133" dirty="0"/>
              <a:t>Possibility to reduce the reserve</a:t>
            </a:r>
          </a:p>
          <a:p>
            <a:pPr>
              <a:lnSpc>
                <a:spcPct val="90000"/>
              </a:lnSpc>
            </a:pPr>
            <a:r>
              <a:rPr lang="en-US" sz="1600" dirty="0"/>
              <a:t>  </a:t>
            </a:r>
            <a:r>
              <a:rPr lang="en-US" sz="1700" dirty="0"/>
              <a:t>Increase capital</a:t>
            </a:r>
          </a:p>
        </p:txBody>
      </p:sp>
      <p:sp>
        <p:nvSpPr>
          <p:cNvPr id="31" name="Freeform 17"/>
          <p:cNvSpPr>
            <a:spLocks noEditPoints="1"/>
          </p:cNvSpPr>
          <p:nvPr/>
        </p:nvSpPr>
        <p:spPr bwMode="auto">
          <a:xfrm>
            <a:off x="5161928" y="1759489"/>
            <a:ext cx="635953" cy="738905"/>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9"/>
          <p:cNvSpPr>
            <a:spLocks noEditPoints="1"/>
          </p:cNvSpPr>
          <p:nvPr/>
        </p:nvSpPr>
        <p:spPr bwMode="auto">
          <a:xfrm>
            <a:off x="6392651" y="2478264"/>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3"/>
          <p:cNvSpPr>
            <a:spLocks noEditPoints="1"/>
          </p:cNvSpPr>
          <p:nvPr/>
        </p:nvSpPr>
        <p:spPr bwMode="auto">
          <a:xfrm>
            <a:off x="5209459" y="3108974"/>
            <a:ext cx="480657" cy="653597"/>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2"/>
          <p:cNvSpPr>
            <a:spLocks noEditPoints="1"/>
          </p:cNvSpPr>
          <p:nvPr/>
        </p:nvSpPr>
        <p:spPr bwMode="auto">
          <a:xfrm>
            <a:off x="6335401" y="5074766"/>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2"/>
          <p:cNvSpPr>
            <a:spLocks noEditPoints="1"/>
          </p:cNvSpPr>
          <p:nvPr/>
        </p:nvSpPr>
        <p:spPr bwMode="auto">
          <a:xfrm>
            <a:off x="5100890" y="4413663"/>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p:cNvSpPr>
            <a:spLocks noEditPoints="1"/>
          </p:cNvSpPr>
          <p:nvPr/>
        </p:nvSpPr>
        <p:spPr bwMode="auto">
          <a:xfrm>
            <a:off x="6325041" y="3695365"/>
            <a:ext cx="625652" cy="67268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4874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25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25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250"/>
                                        <p:tgtEl>
                                          <p:spTgt spid="24"/>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250"/>
                                        <p:tgtEl>
                                          <p:spTgt spid="9"/>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250"/>
                                        <p:tgtEl>
                                          <p:spTgt spid="12"/>
                                        </p:tgtEl>
                                      </p:cBhvr>
                                    </p:animEffect>
                                  </p:childTnLst>
                                </p:cTn>
                              </p:par>
                              <p:par>
                                <p:cTn id="26" presetID="10" presetClass="entr" presetSubtype="0" fill="hold" nodeType="withEffect">
                                  <p:stCondLst>
                                    <p:cond delay="25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250"/>
                                        <p:tgtEl>
                                          <p:spTgt spid="27"/>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250"/>
                                        <p:tgtEl>
                                          <p:spTgt spid="33"/>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250"/>
                                        <p:tgtEl>
                                          <p:spTgt spid="7"/>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250"/>
                                        <p:tgtEl>
                                          <p:spTgt spid="17"/>
                                        </p:tgtEl>
                                      </p:cBhvr>
                                    </p:animEffect>
                                  </p:childTnLst>
                                </p:cTn>
                              </p:par>
                              <p:par>
                                <p:cTn id="38" presetID="10" presetClass="entr" presetSubtype="0" fill="hold" nodeType="withEffect">
                                  <p:stCondLst>
                                    <p:cond delay="5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250"/>
                                        <p:tgtEl>
                                          <p:spTgt spid="25"/>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250"/>
                                        <p:tgtEl>
                                          <p:spTgt spid="36"/>
                                        </p:tgtEl>
                                      </p:cBhvr>
                                    </p:animEffect>
                                  </p:childTnLst>
                                </p:cTn>
                              </p:par>
                              <p:par>
                                <p:cTn id="44" presetID="10" presetClass="entr" presetSubtype="0" fill="hold" grpId="0" nodeType="withEffect">
                                  <p:stCondLst>
                                    <p:cond delay="75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250"/>
                                        <p:tgtEl>
                                          <p:spTgt spid="10"/>
                                        </p:tgtEl>
                                      </p:cBhvr>
                                    </p:animEffect>
                                  </p:childTnLst>
                                </p:cTn>
                              </p:par>
                              <p:par>
                                <p:cTn id="47" presetID="10" presetClass="entr" presetSubtype="0" fill="hold" grpId="0" nodeType="withEffect">
                                  <p:stCondLst>
                                    <p:cond delay="75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250"/>
                                        <p:tgtEl>
                                          <p:spTgt spid="30"/>
                                        </p:tgtEl>
                                      </p:cBhvr>
                                    </p:animEffect>
                                  </p:childTnLst>
                                </p:cTn>
                              </p:par>
                              <p:par>
                                <p:cTn id="50" presetID="10" presetClass="entr" presetSubtype="0" fill="hold" nodeType="withEffect">
                                  <p:stCondLst>
                                    <p:cond delay="75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250"/>
                                        <p:tgtEl>
                                          <p:spTgt spid="28"/>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250"/>
                                        <p:tgtEl>
                                          <p:spTgt spid="35"/>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250"/>
                                        <p:tgtEl>
                                          <p:spTgt spid="8"/>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childTnLst>
                                </p:cTn>
                              </p:par>
                              <p:par>
                                <p:cTn id="62" presetID="10" presetClass="entr" presetSubtype="0" fill="hold" nodeType="withEffect">
                                  <p:stCondLst>
                                    <p:cond delay="100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250"/>
                                        <p:tgtEl>
                                          <p:spTgt spid="26"/>
                                        </p:tgtEl>
                                      </p:cBhvr>
                                    </p:animEffect>
                                  </p:childTnLst>
                                </p:cTn>
                              </p:par>
                              <p:par>
                                <p:cTn id="65" presetID="10" presetClass="entr" presetSubtype="0" fill="hold" grpId="0" nodeType="withEffect">
                                  <p:stCondLst>
                                    <p:cond delay="125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250"/>
                                        <p:tgtEl>
                                          <p:spTgt spid="11"/>
                                        </p:tgtEl>
                                      </p:cBhvr>
                                    </p:animEffect>
                                  </p:childTnLst>
                                </p:cTn>
                              </p:par>
                              <p:par>
                                <p:cTn id="68" presetID="10" presetClass="entr" presetSubtype="0" fill="hold" grpId="0" nodeType="withEffect">
                                  <p:stCondLst>
                                    <p:cond delay="125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250"/>
                                        <p:tgtEl>
                                          <p:spTgt spid="15"/>
                                        </p:tgtEl>
                                      </p:cBhvr>
                                    </p:animEffect>
                                  </p:childTnLst>
                                </p:cTn>
                              </p:par>
                              <p:par>
                                <p:cTn id="71" presetID="10" presetClass="entr" presetSubtype="0" fill="hold" grpId="0" nodeType="withEffect">
                                  <p:stCondLst>
                                    <p:cond delay="125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5" grpId="0"/>
      <p:bldP spid="16" grpId="0"/>
      <p:bldP spid="17" grpId="0"/>
      <p:bldP spid="30" grpId="0"/>
      <p:bldP spid="31" grpId="0" animBg="1"/>
      <p:bldP spid="32" grpId="0" animBg="1"/>
      <p:bldP spid="33" grpId="0" animBg="1"/>
      <p:bldP spid="34" grpId="0" animBg="1"/>
      <p:bldP spid="35" grpId="0" animBg="1"/>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62" name="Straight Connector 14"/>
          <p:cNvCxnSpPr/>
          <p:nvPr/>
        </p:nvCxnSpPr>
        <p:spPr>
          <a:xfrm flipH="1" flipV="1">
            <a:off x="7536161" y="3104641"/>
            <a:ext cx="439604" cy="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16"/>
          <p:cNvCxnSpPr/>
          <p:nvPr/>
        </p:nvCxnSpPr>
        <p:spPr>
          <a:xfrm flipH="1" flipV="1">
            <a:off x="7536161" y="5589129"/>
            <a:ext cx="439604" cy="225"/>
          </a:xfrm>
          <a:prstGeom prst="line">
            <a:avLst/>
          </a:prstGeom>
          <a:ln>
            <a:solidFill>
              <a:srgbClr val="FF9715"/>
            </a:solidFill>
          </a:ln>
        </p:spPr>
        <p:style>
          <a:lnRef idx="1">
            <a:schemeClr val="accent1"/>
          </a:lnRef>
          <a:fillRef idx="0">
            <a:schemeClr val="accent1"/>
          </a:fillRef>
          <a:effectRef idx="0">
            <a:schemeClr val="accent1"/>
          </a:effectRef>
          <a:fontRef idx="minor">
            <a:schemeClr val="tx1"/>
          </a:fontRef>
        </p:style>
      </p:cxnSp>
      <p:sp>
        <p:nvSpPr>
          <p:cNvPr id="44" name="Chevron 43"/>
          <p:cNvSpPr/>
          <p:nvPr/>
        </p:nvSpPr>
        <p:spPr>
          <a:xfrm rot="5400000">
            <a:off x="5186248" y="4270618"/>
            <a:ext cx="1863752" cy="2880320"/>
          </a:xfrm>
          <a:prstGeom prst="chevron">
            <a:avLst>
              <a:gd name="adj" fmla="val 20758"/>
            </a:avLst>
          </a:prstGeom>
          <a:solidFill>
            <a:srgbClr val="FF971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a:solidFill>
                  <a:srgbClr val="FFFFFF"/>
                </a:solidFill>
              </a:rPr>
              <a:t>Liquidity</a:t>
            </a:r>
          </a:p>
          <a:p>
            <a:pPr algn="ctr"/>
            <a:r>
              <a:rPr lang="en-US" sz="1500" dirty="0">
                <a:solidFill>
                  <a:srgbClr val="FFFFFF"/>
                </a:solidFill>
              </a:rPr>
              <a:t>Immediate assistance</a:t>
            </a:r>
          </a:p>
        </p:txBody>
      </p:sp>
      <p:sp>
        <p:nvSpPr>
          <p:cNvPr id="45" name="Chevron 44"/>
          <p:cNvSpPr/>
          <p:nvPr/>
        </p:nvSpPr>
        <p:spPr>
          <a:xfrm rot="5400000">
            <a:off x="5186248" y="2993115"/>
            <a:ext cx="1863752" cy="2880320"/>
          </a:xfrm>
          <a:prstGeom prst="chevron">
            <a:avLst>
              <a:gd name="adj" fmla="val 20758"/>
            </a:avLst>
          </a:prstGeom>
          <a:solidFill>
            <a:srgbClr val="A5A5A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a:solidFill>
                  <a:srgbClr val="FFFFFF"/>
                </a:solidFill>
              </a:rPr>
              <a:t>Dividends</a:t>
            </a:r>
          </a:p>
          <a:p>
            <a:pPr algn="ctr"/>
            <a:endParaRPr lang="en-US" sz="1333" dirty="0">
              <a:solidFill>
                <a:srgbClr val="FFFFFF"/>
              </a:solidFill>
            </a:endParaRPr>
          </a:p>
        </p:txBody>
      </p:sp>
      <p:sp>
        <p:nvSpPr>
          <p:cNvPr id="46" name="Chevron 45"/>
          <p:cNvSpPr/>
          <p:nvPr/>
        </p:nvSpPr>
        <p:spPr>
          <a:xfrm rot="5400000">
            <a:off x="5186247" y="1710539"/>
            <a:ext cx="1863753" cy="2880320"/>
          </a:xfrm>
          <a:prstGeom prst="chevron">
            <a:avLst>
              <a:gd name="adj" fmla="val 20758"/>
            </a:avLst>
          </a:prstGeom>
          <a:solidFill>
            <a:srgbClr val="7ECEFD"/>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dirty="0">
                <a:solidFill>
                  <a:srgbClr val="FFFFFF"/>
                </a:solidFill>
              </a:rPr>
              <a:t>Capital growth</a:t>
            </a:r>
          </a:p>
          <a:p>
            <a:pPr algn="ctr"/>
            <a:endParaRPr lang="en-US" sz="1330" dirty="0">
              <a:solidFill>
                <a:srgbClr val="FF0000"/>
              </a:solidFill>
            </a:endParaRPr>
          </a:p>
        </p:txBody>
      </p:sp>
      <p:sp>
        <p:nvSpPr>
          <p:cNvPr id="47" name="Pentagon 3"/>
          <p:cNvSpPr/>
          <p:nvPr/>
        </p:nvSpPr>
        <p:spPr>
          <a:xfrm rot="5400000">
            <a:off x="5334975" y="585237"/>
            <a:ext cx="1566298" cy="2880320"/>
          </a:xfrm>
          <a:prstGeom prst="homePlate">
            <a:avLst>
              <a:gd name="adj" fmla="val 22102"/>
            </a:avLst>
          </a:prstGeom>
          <a:solidFill>
            <a:srgbClr val="F20253"/>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82880" rtlCol="0" anchor="ctr" anchorCtr="0"/>
          <a:lstStyle/>
          <a:p>
            <a:pPr algn="ctr"/>
            <a:r>
              <a:rPr lang="en-US" sz="3200" dirty="0">
                <a:solidFill>
                  <a:srgbClr val="FFFFFF"/>
                </a:solidFill>
              </a:rPr>
              <a:t>Challenge:</a:t>
            </a:r>
          </a:p>
          <a:p>
            <a:pPr algn="ctr"/>
            <a:r>
              <a:rPr lang="en-US" sz="1500" dirty="0">
                <a:solidFill>
                  <a:srgbClr val="FFFFFF"/>
                </a:solidFill>
              </a:rPr>
              <a:t>Sufficient funds in a distant future</a:t>
            </a:r>
          </a:p>
        </p:txBody>
      </p:sp>
      <p:sp>
        <p:nvSpPr>
          <p:cNvPr id="52" name="Shape 156"/>
          <p:cNvSpPr txBox="1">
            <a:spLocks noGrp="1"/>
          </p:cNvSpPr>
          <p:nvPr>
            <p:ph type="title"/>
          </p:nvPr>
        </p:nvSpPr>
        <p:spPr>
          <a:xfrm>
            <a:off x="1149339" y="18189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Investment in Life Insurance</a:t>
            </a:r>
            <a:endParaRPr dirty="0">
              <a:solidFill>
                <a:srgbClr val="2185C5"/>
              </a:solidFill>
            </a:endParaRPr>
          </a:p>
        </p:txBody>
      </p:sp>
      <p:cxnSp>
        <p:nvCxnSpPr>
          <p:cNvPr id="56" name="Straight Connector 17"/>
          <p:cNvCxnSpPr/>
          <p:nvPr/>
        </p:nvCxnSpPr>
        <p:spPr>
          <a:xfrm flipH="1" flipV="1">
            <a:off x="4213602" y="1856502"/>
            <a:ext cx="439604" cy="225"/>
          </a:xfrm>
          <a:prstGeom prst="line">
            <a:avLst/>
          </a:prstGeom>
          <a:ln>
            <a:solidFill>
              <a:srgbClr val="F20253"/>
            </a:solidFill>
          </a:ln>
        </p:spPr>
        <p:style>
          <a:lnRef idx="1">
            <a:schemeClr val="accent1"/>
          </a:lnRef>
          <a:fillRef idx="0">
            <a:schemeClr val="accent1"/>
          </a:fillRef>
          <a:effectRef idx="0">
            <a:schemeClr val="accent1"/>
          </a:effectRef>
          <a:fontRef idx="minor">
            <a:schemeClr val="tx1"/>
          </a:fontRef>
        </p:style>
      </p:cxnSp>
      <p:cxnSp>
        <p:nvCxnSpPr>
          <p:cNvPr id="57" name="Straight Connector 18"/>
          <p:cNvCxnSpPr/>
          <p:nvPr/>
        </p:nvCxnSpPr>
        <p:spPr>
          <a:xfrm flipH="1" flipV="1">
            <a:off x="4213602" y="4358816"/>
            <a:ext cx="439604" cy="225"/>
          </a:xfrm>
          <a:prstGeom prst="line">
            <a:avLst/>
          </a:prstGeom>
          <a:ln>
            <a:solidFill>
              <a:srgbClr val="A5A5A5"/>
            </a:solidFill>
          </a:ln>
        </p:spPr>
        <p:style>
          <a:lnRef idx="1">
            <a:schemeClr val="accent1"/>
          </a:lnRef>
          <a:fillRef idx="0">
            <a:schemeClr val="accent1"/>
          </a:fillRef>
          <a:effectRef idx="0">
            <a:schemeClr val="accent1"/>
          </a:effectRef>
          <a:fontRef idx="minor">
            <a:schemeClr val="tx1"/>
          </a:fontRef>
        </p:style>
      </p:cxnSp>
      <p:grpSp>
        <p:nvGrpSpPr>
          <p:cNvPr id="3" name="Groupe 2">
            <a:extLst>
              <a:ext uri="{FF2B5EF4-FFF2-40B4-BE49-F238E27FC236}">
                <a16:creationId xmlns:a16="http://schemas.microsoft.com/office/drawing/2014/main" id="{C332B11C-7A69-4E73-A19A-44541C0FB471}"/>
              </a:ext>
            </a:extLst>
          </p:cNvPr>
          <p:cNvGrpSpPr/>
          <p:nvPr/>
        </p:nvGrpSpPr>
        <p:grpSpPr>
          <a:xfrm>
            <a:off x="3448151" y="1427728"/>
            <a:ext cx="864000" cy="864000"/>
            <a:chOff x="3448151" y="1472571"/>
            <a:chExt cx="768085" cy="768085"/>
          </a:xfrm>
        </p:grpSpPr>
        <p:sp>
          <p:nvSpPr>
            <p:cNvPr id="54" name="Oval 9"/>
            <p:cNvSpPr/>
            <p:nvPr/>
          </p:nvSpPr>
          <p:spPr>
            <a:xfrm>
              <a:off x="3448151" y="1472571"/>
              <a:ext cx="768085" cy="768085"/>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66" name="Freeform 153"/>
            <p:cNvSpPr>
              <a:spLocks noChangeAspect="1" noEditPoints="1"/>
            </p:cNvSpPr>
            <p:nvPr/>
          </p:nvSpPr>
          <p:spPr bwMode="auto">
            <a:xfrm>
              <a:off x="3578877" y="1610337"/>
              <a:ext cx="504000" cy="415060"/>
            </a:xfrm>
            <a:custGeom>
              <a:avLst/>
              <a:gdLst>
                <a:gd name="T0" fmla="*/ 0 w 629"/>
                <a:gd name="T1" fmla="*/ 517 h 517"/>
                <a:gd name="T2" fmla="*/ 315 w 629"/>
                <a:gd name="T3" fmla="*/ 0 h 517"/>
                <a:gd name="T4" fmla="*/ 629 w 629"/>
                <a:gd name="T5" fmla="*/ 517 h 517"/>
                <a:gd name="T6" fmla="*/ 0 w 629"/>
                <a:gd name="T7" fmla="*/ 517 h 517"/>
                <a:gd name="T8" fmla="*/ 315 w 629"/>
                <a:gd name="T9" fmla="*/ 408 h 517"/>
                <a:gd name="T10" fmla="*/ 290 w 629"/>
                <a:gd name="T11" fmla="*/ 433 h 517"/>
                <a:gd name="T12" fmla="*/ 315 w 629"/>
                <a:gd name="T13" fmla="*/ 457 h 517"/>
                <a:gd name="T14" fmla="*/ 339 w 629"/>
                <a:gd name="T15" fmla="*/ 433 h 517"/>
                <a:gd name="T16" fmla="*/ 315 w 629"/>
                <a:gd name="T17" fmla="*/ 408 h 517"/>
                <a:gd name="T18" fmla="*/ 290 w 629"/>
                <a:gd name="T19" fmla="*/ 367 h 517"/>
                <a:gd name="T20" fmla="*/ 315 w 629"/>
                <a:gd name="T21" fmla="*/ 391 h 517"/>
                <a:gd name="T22" fmla="*/ 339 w 629"/>
                <a:gd name="T23" fmla="*/ 367 h 517"/>
                <a:gd name="T24" fmla="*/ 339 w 629"/>
                <a:gd name="T25" fmla="*/ 200 h 517"/>
                <a:gd name="T26" fmla="*/ 315 w 629"/>
                <a:gd name="T27" fmla="*/ 176 h 517"/>
                <a:gd name="T28" fmla="*/ 290 w 629"/>
                <a:gd name="T29" fmla="*/ 200 h 517"/>
                <a:gd name="T30" fmla="*/ 290 w 629"/>
                <a:gd name="T31" fmla="*/ 36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9" h="517">
                  <a:moveTo>
                    <a:pt x="0" y="517"/>
                  </a:moveTo>
                  <a:cubicBezTo>
                    <a:pt x="315" y="0"/>
                    <a:pt x="315" y="0"/>
                    <a:pt x="315" y="0"/>
                  </a:cubicBezTo>
                  <a:cubicBezTo>
                    <a:pt x="629" y="517"/>
                    <a:pt x="629" y="517"/>
                    <a:pt x="629" y="517"/>
                  </a:cubicBezTo>
                  <a:lnTo>
                    <a:pt x="0" y="517"/>
                  </a:lnTo>
                  <a:close/>
                  <a:moveTo>
                    <a:pt x="315" y="408"/>
                  </a:moveTo>
                  <a:cubicBezTo>
                    <a:pt x="301" y="408"/>
                    <a:pt x="290" y="419"/>
                    <a:pt x="290" y="433"/>
                  </a:cubicBezTo>
                  <a:cubicBezTo>
                    <a:pt x="290" y="446"/>
                    <a:pt x="301" y="457"/>
                    <a:pt x="315" y="457"/>
                  </a:cubicBezTo>
                  <a:cubicBezTo>
                    <a:pt x="328" y="457"/>
                    <a:pt x="339" y="446"/>
                    <a:pt x="339" y="433"/>
                  </a:cubicBezTo>
                  <a:cubicBezTo>
                    <a:pt x="339" y="419"/>
                    <a:pt x="328" y="408"/>
                    <a:pt x="315" y="408"/>
                  </a:cubicBezTo>
                  <a:close/>
                  <a:moveTo>
                    <a:pt x="290" y="367"/>
                  </a:moveTo>
                  <a:cubicBezTo>
                    <a:pt x="290" y="380"/>
                    <a:pt x="301" y="391"/>
                    <a:pt x="315" y="391"/>
                  </a:cubicBezTo>
                  <a:cubicBezTo>
                    <a:pt x="328" y="391"/>
                    <a:pt x="339" y="380"/>
                    <a:pt x="339" y="367"/>
                  </a:cubicBezTo>
                  <a:cubicBezTo>
                    <a:pt x="339" y="200"/>
                    <a:pt x="339" y="200"/>
                    <a:pt x="339" y="200"/>
                  </a:cubicBezTo>
                  <a:cubicBezTo>
                    <a:pt x="339" y="187"/>
                    <a:pt x="328" y="176"/>
                    <a:pt x="315" y="176"/>
                  </a:cubicBezTo>
                  <a:cubicBezTo>
                    <a:pt x="301" y="176"/>
                    <a:pt x="290" y="187"/>
                    <a:pt x="290" y="200"/>
                  </a:cubicBezTo>
                  <a:lnTo>
                    <a:pt x="290" y="367"/>
                  </a:lnTo>
                  <a:close/>
                </a:path>
              </a:pathLst>
            </a:custGeom>
            <a:noFill/>
            <a:ln w="19050" cap="rnd">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e 1">
            <a:extLst>
              <a:ext uri="{FF2B5EF4-FFF2-40B4-BE49-F238E27FC236}">
                <a16:creationId xmlns:a16="http://schemas.microsoft.com/office/drawing/2014/main" id="{740A33B1-4AF6-4232-9F08-D982BB227EFF}"/>
              </a:ext>
            </a:extLst>
          </p:cNvPr>
          <p:cNvGrpSpPr/>
          <p:nvPr/>
        </p:nvGrpSpPr>
        <p:grpSpPr>
          <a:xfrm>
            <a:off x="7975764" y="2681494"/>
            <a:ext cx="864000" cy="864000"/>
            <a:chOff x="7975764" y="2720710"/>
            <a:chExt cx="768085" cy="768085"/>
          </a:xfrm>
        </p:grpSpPr>
        <p:sp>
          <p:nvSpPr>
            <p:cNvPr id="60" name="Oval 10"/>
            <p:cNvSpPr/>
            <p:nvPr/>
          </p:nvSpPr>
          <p:spPr>
            <a:xfrm>
              <a:off x="7975764" y="2720710"/>
              <a:ext cx="768085" cy="768085"/>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86"/>
            <p:cNvSpPr>
              <a:spLocks noChangeAspect="1" noEditPoints="1"/>
            </p:cNvSpPr>
            <p:nvPr/>
          </p:nvSpPr>
          <p:spPr bwMode="auto">
            <a:xfrm>
              <a:off x="8125838" y="2820853"/>
              <a:ext cx="468000" cy="51912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e 4">
            <a:extLst>
              <a:ext uri="{FF2B5EF4-FFF2-40B4-BE49-F238E27FC236}">
                <a16:creationId xmlns:a16="http://schemas.microsoft.com/office/drawing/2014/main" id="{F0631337-529A-47EF-86A0-3BADD9A39B22}"/>
              </a:ext>
            </a:extLst>
          </p:cNvPr>
          <p:cNvGrpSpPr/>
          <p:nvPr/>
        </p:nvGrpSpPr>
        <p:grpSpPr>
          <a:xfrm>
            <a:off x="3448151" y="3926816"/>
            <a:ext cx="864000" cy="864000"/>
            <a:chOff x="3448151" y="3974772"/>
            <a:chExt cx="768085" cy="768085"/>
          </a:xfrm>
        </p:grpSpPr>
        <p:sp>
          <p:nvSpPr>
            <p:cNvPr id="55" name="Oval 11"/>
            <p:cNvSpPr/>
            <p:nvPr/>
          </p:nvSpPr>
          <p:spPr>
            <a:xfrm>
              <a:off x="3448151" y="3974772"/>
              <a:ext cx="768085" cy="768085"/>
            </a:xfrm>
            <a:prstGeom prst="ellipse">
              <a:avLst/>
            </a:prstGeom>
            <a:solidFill>
              <a:srgbClr val="A5A5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Freeform 116"/>
            <p:cNvSpPr>
              <a:spLocks noChangeAspect="1" noEditPoints="1"/>
            </p:cNvSpPr>
            <p:nvPr/>
          </p:nvSpPr>
          <p:spPr bwMode="auto">
            <a:xfrm>
              <a:off x="3604158" y="4096299"/>
              <a:ext cx="468000" cy="525029"/>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 name="Groupe 3">
            <a:extLst>
              <a:ext uri="{FF2B5EF4-FFF2-40B4-BE49-F238E27FC236}">
                <a16:creationId xmlns:a16="http://schemas.microsoft.com/office/drawing/2014/main" id="{3CA795DB-DB97-4EDB-BE21-35FA21575611}"/>
              </a:ext>
            </a:extLst>
          </p:cNvPr>
          <p:cNvGrpSpPr/>
          <p:nvPr/>
        </p:nvGrpSpPr>
        <p:grpSpPr>
          <a:xfrm>
            <a:off x="7992038" y="5157129"/>
            <a:ext cx="864000" cy="864000"/>
            <a:chOff x="7975764" y="5205198"/>
            <a:chExt cx="768085" cy="768085"/>
          </a:xfrm>
        </p:grpSpPr>
        <p:sp>
          <p:nvSpPr>
            <p:cNvPr id="61" name="Oval 12"/>
            <p:cNvSpPr/>
            <p:nvPr/>
          </p:nvSpPr>
          <p:spPr>
            <a:xfrm>
              <a:off x="7975764" y="5205198"/>
              <a:ext cx="768085" cy="768085"/>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Freeform 103"/>
            <p:cNvSpPr>
              <a:spLocks noChangeAspect="1" noEditPoints="1"/>
            </p:cNvSpPr>
            <p:nvPr/>
          </p:nvSpPr>
          <p:spPr bwMode="auto">
            <a:xfrm>
              <a:off x="8020012" y="5336573"/>
              <a:ext cx="612000" cy="505111"/>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6879464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55556">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14:bounceEnd="55556">
                                          <p:cBhvr additive="base">
                                            <p:cTn id="7" dur="900" fill="hold"/>
                                            <p:tgtEl>
                                              <p:spTgt spid="47"/>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4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55556">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14:bounceEnd="55556">
                                          <p:cBhvr additive="base">
                                            <p:cTn id="11" dur="1000" fill="hold"/>
                                            <p:tgtEl>
                                              <p:spTgt spid="46"/>
                                            </p:tgtEl>
                                            <p:attrNameLst>
                                              <p:attrName>ppt_x</p:attrName>
                                            </p:attrNameLst>
                                          </p:cBhvr>
                                          <p:tavLst>
                                            <p:tav tm="0">
                                              <p:val>
                                                <p:strVal val="#ppt_x"/>
                                              </p:val>
                                            </p:tav>
                                            <p:tav tm="100000">
                                              <p:val>
                                                <p:strVal val="#ppt_x"/>
                                              </p:val>
                                            </p:tav>
                                          </p:tavLst>
                                        </p:anim>
                                        <p:anim calcmode="lin" valueType="num" p14:bounceEnd="55556">
                                          <p:cBhvr additive="base">
                                            <p:cTn id="12" dur="1000" fill="hold"/>
                                            <p:tgtEl>
                                              <p:spTgt spid="4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55556">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14:bounceEnd="55556">
                                          <p:cBhvr additive="base">
                                            <p:cTn id="15" dur="1100" fill="hold"/>
                                            <p:tgtEl>
                                              <p:spTgt spid="45"/>
                                            </p:tgtEl>
                                            <p:attrNameLst>
                                              <p:attrName>ppt_x</p:attrName>
                                            </p:attrNameLst>
                                          </p:cBhvr>
                                          <p:tavLst>
                                            <p:tav tm="0">
                                              <p:val>
                                                <p:strVal val="#ppt_x"/>
                                              </p:val>
                                            </p:tav>
                                            <p:tav tm="100000">
                                              <p:val>
                                                <p:strVal val="#ppt_x"/>
                                              </p:val>
                                            </p:tav>
                                          </p:tavLst>
                                        </p:anim>
                                        <p:anim calcmode="lin" valueType="num" p14:bounceEnd="55556">
                                          <p:cBhvr additive="base">
                                            <p:cTn id="16" dur="1100" fill="hold"/>
                                            <p:tgtEl>
                                              <p:spTgt spid="45"/>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55556">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14:bounceEnd="55556">
                                          <p:cBhvr additive="base">
                                            <p:cTn id="19" dur="1200" fill="hold"/>
                                            <p:tgtEl>
                                              <p:spTgt spid="44"/>
                                            </p:tgtEl>
                                            <p:attrNameLst>
                                              <p:attrName>ppt_x</p:attrName>
                                            </p:attrNameLst>
                                          </p:cBhvr>
                                          <p:tavLst>
                                            <p:tav tm="0">
                                              <p:val>
                                                <p:strVal val="#ppt_x"/>
                                              </p:val>
                                            </p:tav>
                                            <p:tav tm="100000">
                                              <p:val>
                                                <p:strVal val="#ppt_x"/>
                                              </p:val>
                                            </p:tav>
                                          </p:tavLst>
                                        </p:anim>
                                        <p:anim calcmode="lin" valueType="num" p14:bounceEnd="55556">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par>
                                    <p:cTn id="24" presetID="10" presetClass="entr" presetSubtype="0"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par>
                                    <p:cTn id="27" presetID="10"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fade">
                                          <p:cBhvr>
                                            <p:cTn id="29" dur="500"/>
                                            <p:tgtEl>
                                              <p:spTgt spid="62"/>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900" fill="hold"/>
                                            <p:tgtEl>
                                              <p:spTgt spid="47"/>
                                            </p:tgtEl>
                                            <p:attrNameLst>
                                              <p:attrName>ppt_x</p:attrName>
                                            </p:attrNameLst>
                                          </p:cBhvr>
                                          <p:tavLst>
                                            <p:tav tm="0">
                                              <p:val>
                                                <p:strVal val="#ppt_x"/>
                                              </p:val>
                                            </p:tav>
                                            <p:tav tm="100000">
                                              <p:val>
                                                <p:strVal val="#ppt_x"/>
                                              </p:val>
                                            </p:tav>
                                          </p:tavLst>
                                        </p:anim>
                                        <p:anim calcmode="lin" valueType="num">
                                          <p:cBhvr additive="base">
                                            <p:cTn id="8" dur="900" fill="hold"/>
                                            <p:tgtEl>
                                              <p:spTgt spid="4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1000" fill="hold"/>
                                            <p:tgtEl>
                                              <p:spTgt spid="46"/>
                                            </p:tgtEl>
                                            <p:attrNameLst>
                                              <p:attrName>ppt_x</p:attrName>
                                            </p:attrNameLst>
                                          </p:cBhvr>
                                          <p:tavLst>
                                            <p:tav tm="0">
                                              <p:val>
                                                <p:strVal val="#ppt_x"/>
                                              </p:val>
                                            </p:tav>
                                            <p:tav tm="100000">
                                              <p:val>
                                                <p:strVal val="#ppt_x"/>
                                              </p:val>
                                            </p:tav>
                                          </p:tavLst>
                                        </p:anim>
                                        <p:anim calcmode="lin" valueType="num">
                                          <p:cBhvr additive="base">
                                            <p:cTn id="12" dur="1000" fill="hold"/>
                                            <p:tgtEl>
                                              <p:spTgt spid="4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1100" fill="hold"/>
                                            <p:tgtEl>
                                              <p:spTgt spid="45"/>
                                            </p:tgtEl>
                                            <p:attrNameLst>
                                              <p:attrName>ppt_x</p:attrName>
                                            </p:attrNameLst>
                                          </p:cBhvr>
                                          <p:tavLst>
                                            <p:tav tm="0">
                                              <p:val>
                                                <p:strVal val="#ppt_x"/>
                                              </p:val>
                                            </p:tav>
                                            <p:tav tm="100000">
                                              <p:val>
                                                <p:strVal val="#ppt_x"/>
                                              </p:val>
                                            </p:tav>
                                          </p:tavLst>
                                        </p:anim>
                                        <p:anim calcmode="lin" valueType="num">
                                          <p:cBhvr additive="base">
                                            <p:cTn id="16" dur="1100" fill="hold"/>
                                            <p:tgtEl>
                                              <p:spTgt spid="45"/>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200" fill="hold"/>
                                            <p:tgtEl>
                                              <p:spTgt spid="44"/>
                                            </p:tgtEl>
                                            <p:attrNameLst>
                                              <p:attrName>ppt_x</p:attrName>
                                            </p:attrNameLst>
                                          </p:cBhvr>
                                          <p:tavLst>
                                            <p:tav tm="0">
                                              <p:val>
                                                <p:strVal val="#ppt_x"/>
                                              </p:val>
                                            </p:tav>
                                            <p:tav tm="100000">
                                              <p:val>
                                                <p:strVal val="#ppt_x"/>
                                              </p:val>
                                            </p:tav>
                                          </p:tavLst>
                                        </p:anim>
                                        <p:anim calcmode="lin" valueType="num">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par>
                                    <p:cTn id="24" presetID="10" presetClass="entr" presetSubtype="0"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par>
                                    <p:cTn id="27" presetID="10"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fade">
                                          <p:cBhvr>
                                            <p:cTn id="29" dur="500"/>
                                            <p:tgtEl>
                                              <p:spTgt spid="62"/>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74" name="Hexagon 4"/>
          <p:cNvSpPr/>
          <p:nvPr/>
        </p:nvSpPr>
        <p:spPr>
          <a:xfrm rot="5400000">
            <a:off x="981514" y="25589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dirty="0">
              <a:solidFill>
                <a:srgbClr val="FFFFFF"/>
              </a:solidFill>
            </a:endParaRPr>
          </a:p>
          <a:p>
            <a:pPr algn="ctr" defTabSz="888978">
              <a:lnSpc>
                <a:spcPct val="90000"/>
              </a:lnSpc>
              <a:spcBef>
                <a:spcPct val="0"/>
              </a:spcBef>
            </a:pPr>
            <a:r>
              <a:rPr lang="en-US" dirty="0">
                <a:solidFill>
                  <a:srgbClr val="FFFFFF"/>
                </a:solidFill>
              </a:rPr>
              <a:t>R &amp; D</a:t>
            </a:r>
          </a:p>
        </p:txBody>
      </p:sp>
      <p:sp>
        <p:nvSpPr>
          <p:cNvPr id="175" name="Hexagon 5"/>
          <p:cNvSpPr/>
          <p:nvPr/>
        </p:nvSpPr>
        <p:spPr>
          <a:xfrm rot="5400000">
            <a:off x="1895318" y="4118171"/>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dirty="0">
              <a:solidFill>
                <a:srgbClr val="FFFFFF"/>
              </a:solidFill>
            </a:endParaRPr>
          </a:p>
          <a:p>
            <a:pPr algn="ctr" defTabSz="888978">
              <a:lnSpc>
                <a:spcPct val="90000"/>
              </a:lnSpc>
              <a:spcBef>
                <a:spcPct val="0"/>
              </a:spcBef>
            </a:pPr>
            <a:r>
              <a:rPr lang="en-US" dirty="0">
                <a:solidFill>
                  <a:srgbClr val="FFFFFF"/>
                </a:solidFill>
              </a:rPr>
              <a:t>Other ideas</a:t>
            </a:r>
          </a:p>
        </p:txBody>
      </p:sp>
      <p:sp>
        <p:nvSpPr>
          <p:cNvPr id="176" name="Hexagon 6"/>
          <p:cNvSpPr/>
          <p:nvPr/>
        </p:nvSpPr>
        <p:spPr>
          <a:xfrm rot="5400000">
            <a:off x="2809122" y="2558916"/>
            <a:ext cx="2004740" cy="1743515"/>
          </a:xfrm>
          <a:prstGeom prst="hexagon">
            <a:avLst>
              <a:gd name="adj" fmla="val 28802"/>
              <a:gd name="vf" fmla="val 115470"/>
            </a:avLst>
          </a:prstGeom>
          <a:solidFill>
            <a:srgbClr val="7ECEFD"/>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r>
              <a:rPr lang="en-US" dirty="0">
                <a:solidFill>
                  <a:srgbClr val="FFFFFF"/>
                </a:solidFill>
              </a:rPr>
              <a:t>Common stocks</a:t>
            </a:r>
          </a:p>
        </p:txBody>
      </p:sp>
      <p:sp>
        <p:nvSpPr>
          <p:cNvPr id="177" name="Hexagon 7"/>
          <p:cNvSpPr/>
          <p:nvPr/>
        </p:nvSpPr>
        <p:spPr>
          <a:xfrm rot="5400000">
            <a:off x="3722926" y="996316"/>
            <a:ext cx="2004740" cy="1743515"/>
          </a:xfrm>
          <a:prstGeom prst="hexagon">
            <a:avLst>
              <a:gd name="adj" fmla="val 28802"/>
              <a:gd name="vf" fmla="val 115470"/>
            </a:avLst>
          </a:prstGeom>
          <a:solidFill>
            <a:srgbClr val="FF971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dirty="0">
              <a:solidFill>
                <a:srgbClr val="FFFFFF"/>
              </a:solidFill>
            </a:endParaRPr>
          </a:p>
          <a:p>
            <a:pPr algn="ctr" defTabSz="888978">
              <a:lnSpc>
                <a:spcPct val="90000"/>
              </a:lnSpc>
              <a:spcBef>
                <a:spcPct val="0"/>
              </a:spcBef>
            </a:pPr>
            <a:r>
              <a:rPr lang="en-US" dirty="0">
                <a:solidFill>
                  <a:srgbClr val="FFFFFF"/>
                </a:solidFill>
              </a:rPr>
              <a:t>Bonds</a:t>
            </a:r>
          </a:p>
        </p:txBody>
      </p:sp>
      <p:sp>
        <p:nvSpPr>
          <p:cNvPr id="178" name="Hexagon 8"/>
          <p:cNvSpPr/>
          <p:nvPr/>
        </p:nvSpPr>
        <p:spPr>
          <a:xfrm rot="5400000">
            <a:off x="4636730" y="2558917"/>
            <a:ext cx="2004740" cy="1743515"/>
          </a:xfrm>
          <a:prstGeom prst="hexagon">
            <a:avLst>
              <a:gd name="adj" fmla="val 28802"/>
              <a:gd name="vf" fmla="val 115470"/>
            </a:avLst>
          </a:prstGeom>
          <a:solidFill>
            <a:srgbClr val="F2025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r>
              <a:rPr lang="en-US" dirty="0">
                <a:solidFill>
                  <a:srgbClr val="FFFFFF"/>
                </a:solidFill>
              </a:rPr>
              <a:t>Mortgage-related securities</a:t>
            </a:r>
          </a:p>
        </p:txBody>
      </p:sp>
      <p:sp>
        <p:nvSpPr>
          <p:cNvPr id="179" name="Hexagon 9"/>
          <p:cNvSpPr/>
          <p:nvPr/>
        </p:nvSpPr>
        <p:spPr>
          <a:xfrm rot="5400000">
            <a:off x="5550534" y="4118174"/>
            <a:ext cx="2004740" cy="1743515"/>
          </a:xfrm>
          <a:prstGeom prst="hexagon">
            <a:avLst>
              <a:gd name="adj" fmla="val 28802"/>
              <a:gd name="vf" fmla="val 115470"/>
            </a:avLst>
          </a:prstGeom>
          <a:solidFill>
            <a:srgbClr val="2185C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dirty="0">
              <a:solidFill>
                <a:srgbClr val="FFFFFF"/>
              </a:solidFill>
            </a:endParaRPr>
          </a:p>
          <a:p>
            <a:pPr algn="ctr" defTabSz="888978">
              <a:lnSpc>
                <a:spcPct val="90000"/>
              </a:lnSpc>
              <a:spcBef>
                <a:spcPct val="0"/>
              </a:spcBef>
            </a:pPr>
            <a:r>
              <a:rPr lang="en-US" dirty="0">
                <a:solidFill>
                  <a:srgbClr val="FFFFFF"/>
                </a:solidFill>
              </a:rPr>
              <a:t>Real estate</a:t>
            </a:r>
          </a:p>
        </p:txBody>
      </p:sp>
      <p:sp>
        <p:nvSpPr>
          <p:cNvPr id="180" name="Hexagon 10"/>
          <p:cNvSpPr/>
          <p:nvPr/>
        </p:nvSpPr>
        <p:spPr>
          <a:xfrm rot="5400000">
            <a:off x="6464338" y="25589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dirty="0">
              <a:solidFill>
                <a:srgbClr val="FFFFFF"/>
              </a:solidFill>
            </a:endParaRPr>
          </a:p>
          <a:p>
            <a:pPr algn="ctr" defTabSz="888978">
              <a:lnSpc>
                <a:spcPct val="90000"/>
              </a:lnSpc>
              <a:spcBef>
                <a:spcPct val="0"/>
              </a:spcBef>
            </a:pPr>
            <a:r>
              <a:rPr lang="en-US" dirty="0">
                <a:solidFill>
                  <a:srgbClr val="FFFFFF"/>
                </a:solidFill>
              </a:rPr>
              <a:t>Marketing</a:t>
            </a:r>
          </a:p>
        </p:txBody>
      </p:sp>
      <p:sp>
        <p:nvSpPr>
          <p:cNvPr id="181" name="Hexagon 12"/>
          <p:cNvSpPr/>
          <p:nvPr/>
        </p:nvSpPr>
        <p:spPr>
          <a:xfrm rot="5400000">
            <a:off x="9205746" y="9963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sz="1333" dirty="0">
              <a:solidFill>
                <a:srgbClr val="FFFFFF"/>
              </a:solidFill>
            </a:endParaRPr>
          </a:p>
          <a:p>
            <a:pPr algn="ctr" defTabSz="888978">
              <a:lnSpc>
                <a:spcPct val="90000"/>
              </a:lnSpc>
              <a:spcBef>
                <a:spcPct val="0"/>
              </a:spcBef>
            </a:pPr>
            <a:r>
              <a:rPr lang="en-US" dirty="0">
                <a:solidFill>
                  <a:srgbClr val="FFFFFF"/>
                </a:solidFill>
              </a:rPr>
              <a:t>Employee salary</a:t>
            </a:r>
          </a:p>
        </p:txBody>
      </p:sp>
      <p:sp>
        <p:nvSpPr>
          <p:cNvPr id="182" name="Hexagon 13"/>
          <p:cNvSpPr/>
          <p:nvPr/>
        </p:nvSpPr>
        <p:spPr>
          <a:xfrm rot="5400000">
            <a:off x="8291946" y="2558918"/>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sz="1333" dirty="0">
              <a:solidFill>
                <a:srgbClr val="FFFFFF"/>
              </a:solidFill>
            </a:endParaRPr>
          </a:p>
          <a:p>
            <a:pPr algn="ctr" defTabSz="888978">
              <a:lnSpc>
                <a:spcPct val="90000"/>
              </a:lnSpc>
              <a:spcBef>
                <a:spcPct val="0"/>
              </a:spcBef>
            </a:pPr>
            <a:r>
              <a:rPr lang="en-US" dirty="0">
                <a:solidFill>
                  <a:srgbClr val="FFFFFF"/>
                </a:solidFill>
              </a:rPr>
              <a:t>Competitive pricing</a:t>
            </a:r>
          </a:p>
        </p:txBody>
      </p:sp>
      <p:grpSp>
        <p:nvGrpSpPr>
          <p:cNvPr id="235" name="Group 104"/>
          <p:cNvGrpSpPr/>
          <p:nvPr/>
        </p:nvGrpSpPr>
        <p:grpSpPr>
          <a:xfrm rot="5400000">
            <a:off x="6397900" y="3275669"/>
            <a:ext cx="310008" cy="310008"/>
            <a:chOff x="5608915" y="627534"/>
            <a:chExt cx="501448" cy="501448"/>
          </a:xfrm>
        </p:grpSpPr>
        <p:sp>
          <p:nvSpPr>
            <p:cNvPr id="236" name="Oval 102"/>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37" name="Isosceles Triangle 103"/>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39" name="Group 107"/>
          <p:cNvGrpSpPr/>
          <p:nvPr/>
        </p:nvGrpSpPr>
        <p:grpSpPr>
          <a:xfrm rot="16200000">
            <a:off x="8222384" y="3275671"/>
            <a:ext cx="310008" cy="310008"/>
            <a:chOff x="5608915" y="627534"/>
            <a:chExt cx="501448" cy="501448"/>
          </a:xfrm>
        </p:grpSpPr>
        <p:sp>
          <p:nvSpPr>
            <p:cNvPr id="240" name="Oval 108"/>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1" name="Isosceles Triangle 109"/>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2" name="Group 110"/>
          <p:cNvGrpSpPr/>
          <p:nvPr/>
        </p:nvGrpSpPr>
        <p:grpSpPr>
          <a:xfrm rot="1817023">
            <a:off x="6838143" y="4050724"/>
            <a:ext cx="310008" cy="310008"/>
            <a:chOff x="5608915" y="627534"/>
            <a:chExt cx="501448" cy="501448"/>
          </a:xfrm>
        </p:grpSpPr>
        <p:sp>
          <p:nvSpPr>
            <p:cNvPr id="243" name="Oval 111"/>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4" name="Isosceles Triangle 112"/>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5" name="Group 113"/>
          <p:cNvGrpSpPr/>
          <p:nvPr/>
        </p:nvGrpSpPr>
        <p:grpSpPr>
          <a:xfrm rot="1817023">
            <a:off x="3116535" y="4034441"/>
            <a:ext cx="310008" cy="310008"/>
            <a:chOff x="5608915" y="627534"/>
            <a:chExt cx="501448" cy="501448"/>
          </a:xfrm>
        </p:grpSpPr>
        <p:sp>
          <p:nvSpPr>
            <p:cNvPr id="246" name="Oval 114"/>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7" name="Isosceles Triangle 115"/>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8" name="Group 119"/>
          <p:cNvGrpSpPr/>
          <p:nvPr/>
        </p:nvGrpSpPr>
        <p:grpSpPr>
          <a:xfrm rot="5400000">
            <a:off x="4570291" y="3275669"/>
            <a:ext cx="310008" cy="310008"/>
            <a:chOff x="5608915" y="627534"/>
            <a:chExt cx="501448" cy="501448"/>
          </a:xfrm>
        </p:grpSpPr>
        <p:sp>
          <p:nvSpPr>
            <p:cNvPr id="249" name="Oval 120"/>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0" name="Isosceles Triangle 121"/>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1" name="Group 122"/>
          <p:cNvGrpSpPr/>
          <p:nvPr/>
        </p:nvGrpSpPr>
        <p:grpSpPr>
          <a:xfrm rot="5400000">
            <a:off x="2735296" y="3275669"/>
            <a:ext cx="310008" cy="310008"/>
            <a:chOff x="5608915" y="627534"/>
            <a:chExt cx="501448" cy="501448"/>
          </a:xfrm>
        </p:grpSpPr>
        <p:sp>
          <p:nvSpPr>
            <p:cNvPr id="252" name="Oval 123"/>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3" name="Isosceles Triangle 124"/>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4" name="Group 125"/>
          <p:cNvGrpSpPr/>
          <p:nvPr/>
        </p:nvGrpSpPr>
        <p:grpSpPr>
          <a:xfrm rot="9096236">
            <a:off x="5053495" y="2507493"/>
            <a:ext cx="310008" cy="310008"/>
            <a:chOff x="5608915" y="627534"/>
            <a:chExt cx="501448" cy="501448"/>
          </a:xfrm>
        </p:grpSpPr>
        <p:sp>
          <p:nvSpPr>
            <p:cNvPr id="255" name="Oval 126"/>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6" name="Isosceles Triangle 127"/>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7" name="Group 128"/>
          <p:cNvGrpSpPr/>
          <p:nvPr/>
        </p:nvGrpSpPr>
        <p:grpSpPr>
          <a:xfrm rot="12503764" flipH="1">
            <a:off x="9636027" y="2507493"/>
            <a:ext cx="310008" cy="310008"/>
            <a:chOff x="5608915" y="627534"/>
            <a:chExt cx="501448" cy="501448"/>
          </a:xfrm>
        </p:grpSpPr>
        <p:sp>
          <p:nvSpPr>
            <p:cNvPr id="258" name="Oval 129"/>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9" name="Isosceles Triangle 130"/>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sp>
        <p:nvSpPr>
          <p:cNvPr id="260" name="Freeform 105"/>
          <p:cNvSpPr>
            <a:spLocks noEditPoints="1"/>
          </p:cNvSpPr>
          <p:nvPr/>
        </p:nvSpPr>
        <p:spPr bwMode="auto">
          <a:xfrm>
            <a:off x="3414630" y="2877192"/>
            <a:ext cx="796721" cy="459188"/>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1" name="Freeform 91"/>
          <p:cNvSpPr>
            <a:spLocks noEditPoints="1"/>
          </p:cNvSpPr>
          <p:nvPr/>
        </p:nvSpPr>
        <p:spPr bwMode="auto">
          <a:xfrm>
            <a:off x="5331194" y="2814024"/>
            <a:ext cx="581524" cy="585523"/>
          </a:xfrm>
          <a:custGeom>
            <a:avLst/>
            <a:gdLst>
              <a:gd name="T0" fmla="*/ 560 w 563"/>
              <a:gd name="T1" fmla="*/ 276 h 567"/>
              <a:gd name="T2" fmla="*/ 512 w 563"/>
              <a:gd name="T3" fmla="*/ 229 h 567"/>
              <a:gd name="T4" fmla="*/ 512 w 563"/>
              <a:gd name="T5" fmla="*/ 229 h 567"/>
              <a:gd name="T6" fmla="*/ 464 w 563"/>
              <a:gd name="T7" fmla="*/ 180 h 567"/>
              <a:gd name="T8" fmla="*/ 464 w 563"/>
              <a:gd name="T9" fmla="*/ 36 h 567"/>
              <a:gd name="T10" fmla="*/ 457 w 563"/>
              <a:gd name="T11" fmla="*/ 29 h 567"/>
              <a:gd name="T12" fmla="*/ 385 w 563"/>
              <a:gd name="T13" fmla="*/ 29 h 567"/>
              <a:gd name="T14" fmla="*/ 378 w 563"/>
              <a:gd name="T15" fmla="*/ 36 h 567"/>
              <a:gd name="T16" fmla="*/ 378 w 563"/>
              <a:gd name="T17" fmla="*/ 94 h 567"/>
              <a:gd name="T18" fmla="*/ 286 w 563"/>
              <a:gd name="T19" fmla="*/ 2 h 567"/>
              <a:gd name="T20" fmla="*/ 276 w 563"/>
              <a:gd name="T21" fmla="*/ 2 h 567"/>
              <a:gd name="T22" fmla="*/ 50 w 563"/>
              <a:gd name="T23" fmla="*/ 229 h 567"/>
              <a:gd name="T24" fmla="*/ 50 w 563"/>
              <a:gd name="T25" fmla="*/ 229 h 567"/>
              <a:gd name="T26" fmla="*/ 2 w 563"/>
              <a:gd name="T27" fmla="*/ 276 h 567"/>
              <a:gd name="T28" fmla="*/ 2 w 563"/>
              <a:gd name="T29" fmla="*/ 286 h 567"/>
              <a:gd name="T30" fmla="*/ 12 w 563"/>
              <a:gd name="T31" fmla="*/ 286 h 567"/>
              <a:gd name="T32" fmla="*/ 48 w 563"/>
              <a:gd name="T33" fmla="*/ 251 h 567"/>
              <a:gd name="T34" fmla="*/ 48 w 563"/>
              <a:gd name="T35" fmla="*/ 560 h 567"/>
              <a:gd name="T36" fmla="*/ 50 w 563"/>
              <a:gd name="T37" fmla="*/ 565 h 567"/>
              <a:gd name="T38" fmla="*/ 55 w 563"/>
              <a:gd name="T39" fmla="*/ 567 h 567"/>
              <a:gd name="T40" fmla="*/ 209 w 563"/>
              <a:gd name="T41" fmla="*/ 567 h 567"/>
              <a:gd name="T42" fmla="*/ 216 w 563"/>
              <a:gd name="T43" fmla="*/ 560 h 567"/>
              <a:gd name="T44" fmla="*/ 216 w 563"/>
              <a:gd name="T45" fmla="*/ 324 h 567"/>
              <a:gd name="T46" fmla="*/ 346 w 563"/>
              <a:gd name="T47" fmla="*/ 324 h 567"/>
              <a:gd name="T48" fmla="*/ 346 w 563"/>
              <a:gd name="T49" fmla="*/ 560 h 567"/>
              <a:gd name="T50" fmla="*/ 353 w 563"/>
              <a:gd name="T51" fmla="*/ 567 h 567"/>
              <a:gd name="T52" fmla="*/ 508 w 563"/>
              <a:gd name="T53" fmla="*/ 567 h 567"/>
              <a:gd name="T54" fmla="*/ 512 w 563"/>
              <a:gd name="T55" fmla="*/ 565 h 567"/>
              <a:gd name="T56" fmla="*/ 515 w 563"/>
              <a:gd name="T57" fmla="*/ 560 h 567"/>
              <a:gd name="T58" fmla="*/ 515 w 563"/>
              <a:gd name="T59" fmla="*/ 251 h 567"/>
              <a:gd name="T60" fmla="*/ 550 w 563"/>
              <a:gd name="T61" fmla="*/ 286 h 567"/>
              <a:gd name="T62" fmla="*/ 555 w 563"/>
              <a:gd name="T63" fmla="*/ 288 h 567"/>
              <a:gd name="T64" fmla="*/ 560 w 563"/>
              <a:gd name="T65" fmla="*/ 286 h 567"/>
              <a:gd name="T66" fmla="*/ 560 w 563"/>
              <a:gd name="T67" fmla="*/ 276 h 567"/>
              <a:gd name="T68" fmla="*/ 392 w 563"/>
              <a:gd name="T69" fmla="*/ 43 h 567"/>
              <a:gd name="T70" fmla="*/ 450 w 563"/>
              <a:gd name="T71" fmla="*/ 43 h 567"/>
              <a:gd name="T72" fmla="*/ 450 w 563"/>
              <a:gd name="T73" fmla="*/ 166 h 567"/>
              <a:gd name="T74" fmla="*/ 392 w 563"/>
              <a:gd name="T75" fmla="*/ 108 h 567"/>
              <a:gd name="T76" fmla="*/ 392 w 563"/>
              <a:gd name="T77" fmla="*/ 43 h 567"/>
              <a:gd name="T78" fmla="*/ 501 w 563"/>
              <a:gd name="T79" fmla="*/ 553 h 567"/>
              <a:gd name="T80" fmla="*/ 360 w 563"/>
              <a:gd name="T81" fmla="*/ 553 h 567"/>
              <a:gd name="T82" fmla="*/ 360 w 563"/>
              <a:gd name="T83" fmla="*/ 317 h 567"/>
              <a:gd name="T84" fmla="*/ 353 w 563"/>
              <a:gd name="T85" fmla="*/ 310 h 567"/>
              <a:gd name="T86" fmla="*/ 209 w 563"/>
              <a:gd name="T87" fmla="*/ 310 h 567"/>
              <a:gd name="T88" fmla="*/ 202 w 563"/>
              <a:gd name="T89" fmla="*/ 317 h 567"/>
              <a:gd name="T90" fmla="*/ 202 w 563"/>
              <a:gd name="T91" fmla="*/ 553 h 567"/>
              <a:gd name="T92" fmla="*/ 62 w 563"/>
              <a:gd name="T93" fmla="*/ 553 h 567"/>
              <a:gd name="T94" fmla="*/ 62 w 563"/>
              <a:gd name="T95" fmla="*/ 237 h 567"/>
              <a:gd name="T96" fmla="*/ 281 w 563"/>
              <a:gd name="T97" fmla="*/ 17 h 567"/>
              <a:gd name="T98" fmla="*/ 380 w 563"/>
              <a:gd name="T99" fmla="*/ 116 h 567"/>
              <a:gd name="T100" fmla="*/ 380 w 563"/>
              <a:gd name="T101" fmla="*/ 116 h 567"/>
              <a:gd name="T102" fmla="*/ 452 w 563"/>
              <a:gd name="T103" fmla="*/ 188 h 567"/>
              <a:gd name="T104" fmla="*/ 452 w 563"/>
              <a:gd name="T105" fmla="*/ 188 h 567"/>
              <a:gd name="T106" fmla="*/ 501 w 563"/>
              <a:gd name="T107" fmla="*/ 237 h 567"/>
              <a:gd name="T108" fmla="*/ 501 w 563"/>
              <a:gd name="T109" fmla="*/ 5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3" h="567">
                <a:moveTo>
                  <a:pt x="560" y="276"/>
                </a:moveTo>
                <a:cubicBezTo>
                  <a:pt x="512" y="229"/>
                  <a:pt x="512" y="229"/>
                  <a:pt x="512" y="229"/>
                </a:cubicBezTo>
                <a:cubicBezTo>
                  <a:pt x="512" y="229"/>
                  <a:pt x="512" y="229"/>
                  <a:pt x="512" y="229"/>
                </a:cubicBezTo>
                <a:cubicBezTo>
                  <a:pt x="464" y="180"/>
                  <a:pt x="464" y="180"/>
                  <a:pt x="464" y="180"/>
                </a:cubicBezTo>
                <a:cubicBezTo>
                  <a:pt x="464" y="36"/>
                  <a:pt x="464" y="36"/>
                  <a:pt x="464" y="36"/>
                </a:cubicBezTo>
                <a:cubicBezTo>
                  <a:pt x="464" y="32"/>
                  <a:pt x="461" y="29"/>
                  <a:pt x="457" y="29"/>
                </a:cubicBezTo>
                <a:cubicBezTo>
                  <a:pt x="385" y="29"/>
                  <a:pt x="385" y="29"/>
                  <a:pt x="385" y="29"/>
                </a:cubicBezTo>
                <a:cubicBezTo>
                  <a:pt x="381" y="29"/>
                  <a:pt x="378" y="32"/>
                  <a:pt x="378" y="36"/>
                </a:cubicBezTo>
                <a:cubicBezTo>
                  <a:pt x="378" y="94"/>
                  <a:pt x="378" y="94"/>
                  <a:pt x="378" y="94"/>
                </a:cubicBezTo>
                <a:cubicBezTo>
                  <a:pt x="286" y="2"/>
                  <a:pt x="286" y="2"/>
                  <a:pt x="286" y="2"/>
                </a:cubicBezTo>
                <a:cubicBezTo>
                  <a:pt x="284" y="0"/>
                  <a:pt x="279" y="0"/>
                  <a:pt x="276" y="2"/>
                </a:cubicBezTo>
                <a:cubicBezTo>
                  <a:pt x="50" y="229"/>
                  <a:pt x="50" y="229"/>
                  <a:pt x="50" y="229"/>
                </a:cubicBezTo>
                <a:cubicBezTo>
                  <a:pt x="50" y="229"/>
                  <a:pt x="50" y="229"/>
                  <a:pt x="50" y="229"/>
                </a:cubicBezTo>
                <a:cubicBezTo>
                  <a:pt x="2" y="276"/>
                  <a:pt x="2" y="276"/>
                  <a:pt x="2" y="276"/>
                </a:cubicBezTo>
                <a:cubicBezTo>
                  <a:pt x="0" y="279"/>
                  <a:pt x="0" y="283"/>
                  <a:pt x="2" y="286"/>
                </a:cubicBezTo>
                <a:cubicBezTo>
                  <a:pt x="5" y="289"/>
                  <a:pt x="10" y="289"/>
                  <a:pt x="12" y="286"/>
                </a:cubicBezTo>
                <a:cubicBezTo>
                  <a:pt x="48" y="251"/>
                  <a:pt x="48" y="251"/>
                  <a:pt x="48" y="251"/>
                </a:cubicBezTo>
                <a:cubicBezTo>
                  <a:pt x="48" y="560"/>
                  <a:pt x="48" y="560"/>
                  <a:pt x="48" y="560"/>
                </a:cubicBezTo>
                <a:cubicBezTo>
                  <a:pt x="48" y="562"/>
                  <a:pt x="49" y="564"/>
                  <a:pt x="50" y="565"/>
                </a:cubicBezTo>
                <a:cubicBezTo>
                  <a:pt x="51" y="566"/>
                  <a:pt x="53" y="567"/>
                  <a:pt x="55" y="567"/>
                </a:cubicBezTo>
                <a:cubicBezTo>
                  <a:pt x="209" y="567"/>
                  <a:pt x="209" y="567"/>
                  <a:pt x="209" y="567"/>
                </a:cubicBezTo>
                <a:cubicBezTo>
                  <a:pt x="213" y="567"/>
                  <a:pt x="216" y="564"/>
                  <a:pt x="216" y="560"/>
                </a:cubicBezTo>
                <a:cubicBezTo>
                  <a:pt x="216" y="324"/>
                  <a:pt x="216" y="324"/>
                  <a:pt x="216" y="324"/>
                </a:cubicBezTo>
                <a:cubicBezTo>
                  <a:pt x="346" y="324"/>
                  <a:pt x="346" y="324"/>
                  <a:pt x="346" y="324"/>
                </a:cubicBezTo>
                <a:cubicBezTo>
                  <a:pt x="346" y="560"/>
                  <a:pt x="346" y="560"/>
                  <a:pt x="346" y="560"/>
                </a:cubicBezTo>
                <a:cubicBezTo>
                  <a:pt x="346" y="564"/>
                  <a:pt x="350" y="567"/>
                  <a:pt x="353" y="567"/>
                </a:cubicBezTo>
                <a:cubicBezTo>
                  <a:pt x="508" y="567"/>
                  <a:pt x="508" y="567"/>
                  <a:pt x="508" y="567"/>
                </a:cubicBezTo>
                <a:cubicBezTo>
                  <a:pt x="509" y="567"/>
                  <a:pt x="511" y="566"/>
                  <a:pt x="512" y="565"/>
                </a:cubicBezTo>
                <a:cubicBezTo>
                  <a:pt x="514" y="564"/>
                  <a:pt x="515" y="562"/>
                  <a:pt x="515" y="560"/>
                </a:cubicBezTo>
                <a:cubicBezTo>
                  <a:pt x="515" y="251"/>
                  <a:pt x="515" y="251"/>
                  <a:pt x="515" y="251"/>
                </a:cubicBezTo>
                <a:cubicBezTo>
                  <a:pt x="550" y="286"/>
                  <a:pt x="550" y="286"/>
                  <a:pt x="550" y="286"/>
                </a:cubicBezTo>
                <a:cubicBezTo>
                  <a:pt x="552" y="288"/>
                  <a:pt x="553" y="288"/>
                  <a:pt x="555" y="288"/>
                </a:cubicBezTo>
                <a:cubicBezTo>
                  <a:pt x="557" y="288"/>
                  <a:pt x="559" y="288"/>
                  <a:pt x="560" y="286"/>
                </a:cubicBezTo>
                <a:cubicBezTo>
                  <a:pt x="563" y="283"/>
                  <a:pt x="563" y="279"/>
                  <a:pt x="560" y="276"/>
                </a:cubicBezTo>
                <a:close/>
                <a:moveTo>
                  <a:pt x="392" y="43"/>
                </a:moveTo>
                <a:cubicBezTo>
                  <a:pt x="450" y="43"/>
                  <a:pt x="450" y="43"/>
                  <a:pt x="450" y="43"/>
                </a:cubicBezTo>
                <a:cubicBezTo>
                  <a:pt x="450" y="166"/>
                  <a:pt x="450" y="166"/>
                  <a:pt x="450" y="166"/>
                </a:cubicBezTo>
                <a:cubicBezTo>
                  <a:pt x="392" y="108"/>
                  <a:pt x="392" y="108"/>
                  <a:pt x="392" y="108"/>
                </a:cubicBezTo>
                <a:lnTo>
                  <a:pt x="392" y="43"/>
                </a:lnTo>
                <a:close/>
                <a:moveTo>
                  <a:pt x="501" y="553"/>
                </a:moveTo>
                <a:cubicBezTo>
                  <a:pt x="360" y="553"/>
                  <a:pt x="360" y="553"/>
                  <a:pt x="360" y="553"/>
                </a:cubicBezTo>
                <a:cubicBezTo>
                  <a:pt x="360" y="317"/>
                  <a:pt x="360" y="317"/>
                  <a:pt x="360" y="317"/>
                </a:cubicBezTo>
                <a:cubicBezTo>
                  <a:pt x="360" y="313"/>
                  <a:pt x="357" y="310"/>
                  <a:pt x="353" y="310"/>
                </a:cubicBezTo>
                <a:cubicBezTo>
                  <a:pt x="209" y="310"/>
                  <a:pt x="209" y="310"/>
                  <a:pt x="209" y="310"/>
                </a:cubicBezTo>
                <a:cubicBezTo>
                  <a:pt x="205" y="310"/>
                  <a:pt x="202" y="313"/>
                  <a:pt x="202" y="317"/>
                </a:cubicBezTo>
                <a:cubicBezTo>
                  <a:pt x="202" y="553"/>
                  <a:pt x="202" y="553"/>
                  <a:pt x="202" y="553"/>
                </a:cubicBezTo>
                <a:cubicBezTo>
                  <a:pt x="62" y="553"/>
                  <a:pt x="62" y="553"/>
                  <a:pt x="62" y="553"/>
                </a:cubicBezTo>
                <a:cubicBezTo>
                  <a:pt x="62" y="237"/>
                  <a:pt x="62" y="237"/>
                  <a:pt x="62" y="237"/>
                </a:cubicBezTo>
                <a:cubicBezTo>
                  <a:pt x="281" y="17"/>
                  <a:pt x="281" y="17"/>
                  <a:pt x="281" y="17"/>
                </a:cubicBezTo>
                <a:cubicBezTo>
                  <a:pt x="380" y="116"/>
                  <a:pt x="380" y="116"/>
                  <a:pt x="380" y="116"/>
                </a:cubicBezTo>
                <a:cubicBezTo>
                  <a:pt x="380" y="116"/>
                  <a:pt x="380" y="116"/>
                  <a:pt x="380" y="116"/>
                </a:cubicBezTo>
                <a:cubicBezTo>
                  <a:pt x="452" y="188"/>
                  <a:pt x="452" y="188"/>
                  <a:pt x="452" y="188"/>
                </a:cubicBezTo>
                <a:cubicBezTo>
                  <a:pt x="452" y="188"/>
                  <a:pt x="452" y="188"/>
                  <a:pt x="452" y="188"/>
                </a:cubicBezTo>
                <a:cubicBezTo>
                  <a:pt x="501" y="237"/>
                  <a:pt x="501" y="237"/>
                  <a:pt x="501" y="237"/>
                </a:cubicBezTo>
                <a:lnTo>
                  <a:pt x="501" y="5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2" name="Freeform 102"/>
          <p:cNvSpPr>
            <a:spLocks noEditPoints="1"/>
          </p:cNvSpPr>
          <p:nvPr/>
        </p:nvSpPr>
        <p:spPr bwMode="auto">
          <a:xfrm>
            <a:off x="6215584" y="4493755"/>
            <a:ext cx="594744" cy="632781"/>
          </a:xfrm>
          <a:custGeom>
            <a:avLst/>
            <a:gdLst>
              <a:gd name="T0" fmla="*/ 160 w 576"/>
              <a:gd name="T1" fmla="*/ 333 h 613"/>
              <a:gd name="T2" fmla="*/ 251 w 576"/>
              <a:gd name="T3" fmla="*/ 413 h 613"/>
              <a:gd name="T4" fmla="*/ 174 w 576"/>
              <a:gd name="T5" fmla="*/ 340 h 613"/>
              <a:gd name="T6" fmla="*/ 50 w 576"/>
              <a:gd name="T7" fmla="*/ 326 h 613"/>
              <a:gd name="T8" fmla="*/ 126 w 576"/>
              <a:gd name="T9" fmla="*/ 420 h 613"/>
              <a:gd name="T10" fmla="*/ 119 w 576"/>
              <a:gd name="T11" fmla="*/ 406 h 613"/>
              <a:gd name="T12" fmla="*/ 119 w 576"/>
              <a:gd name="T13" fmla="*/ 406 h 613"/>
              <a:gd name="T14" fmla="*/ 251 w 576"/>
              <a:gd name="T15" fmla="*/ 199 h 613"/>
              <a:gd name="T16" fmla="*/ 160 w 576"/>
              <a:gd name="T17" fmla="*/ 279 h 613"/>
              <a:gd name="T18" fmla="*/ 237 w 576"/>
              <a:gd name="T19" fmla="*/ 272 h 613"/>
              <a:gd name="T20" fmla="*/ 50 w 576"/>
              <a:gd name="T21" fmla="*/ 192 h 613"/>
              <a:gd name="T22" fmla="*/ 126 w 576"/>
              <a:gd name="T23" fmla="*/ 286 h 613"/>
              <a:gd name="T24" fmla="*/ 119 w 576"/>
              <a:gd name="T25" fmla="*/ 272 h 613"/>
              <a:gd name="T26" fmla="*/ 119 w 576"/>
              <a:gd name="T27" fmla="*/ 272 h 613"/>
              <a:gd name="T28" fmla="*/ 43 w 576"/>
              <a:gd name="T29" fmla="*/ 549 h 613"/>
              <a:gd name="T30" fmla="*/ 133 w 576"/>
              <a:gd name="T31" fmla="*/ 468 h 613"/>
              <a:gd name="T32" fmla="*/ 57 w 576"/>
              <a:gd name="T33" fmla="*/ 475 h 613"/>
              <a:gd name="T34" fmla="*/ 288 w 576"/>
              <a:gd name="T35" fmla="*/ 0 h 613"/>
              <a:gd name="T36" fmla="*/ 0 w 576"/>
              <a:gd name="T37" fmla="*/ 153 h 613"/>
              <a:gd name="T38" fmla="*/ 174 w 576"/>
              <a:gd name="T39" fmla="*/ 606 h 613"/>
              <a:gd name="T40" fmla="*/ 244 w 576"/>
              <a:gd name="T41" fmla="*/ 613 h 613"/>
              <a:gd name="T42" fmla="*/ 456 w 576"/>
              <a:gd name="T43" fmla="*/ 475 h 613"/>
              <a:gd name="T44" fmla="*/ 569 w 576"/>
              <a:gd name="T45" fmla="*/ 613 h 613"/>
              <a:gd name="T46" fmla="*/ 244 w 576"/>
              <a:gd name="T47" fmla="*/ 461 h 613"/>
              <a:gd name="T48" fmla="*/ 14 w 576"/>
              <a:gd name="T49" fmla="*/ 599 h 613"/>
              <a:gd name="T50" fmla="*/ 251 w 576"/>
              <a:gd name="T51" fmla="*/ 599 h 613"/>
              <a:gd name="T52" fmla="*/ 532 w 576"/>
              <a:gd name="T53" fmla="*/ 599 h 613"/>
              <a:gd name="T54" fmla="*/ 442 w 576"/>
              <a:gd name="T55" fmla="*/ 468 h 613"/>
              <a:gd name="T56" fmla="*/ 295 w 576"/>
              <a:gd name="T57" fmla="*/ 14 h 613"/>
              <a:gd name="T58" fmla="*/ 525 w 576"/>
              <a:gd name="T59" fmla="*/ 420 h 613"/>
              <a:gd name="T60" fmla="*/ 449 w 576"/>
              <a:gd name="T61" fmla="*/ 326 h 613"/>
              <a:gd name="T62" fmla="*/ 456 w 576"/>
              <a:gd name="T63" fmla="*/ 340 h 613"/>
              <a:gd name="T64" fmla="*/ 456 w 576"/>
              <a:gd name="T65" fmla="*/ 340 h 613"/>
              <a:gd name="T66" fmla="*/ 414 w 576"/>
              <a:gd name="T67" fmla="*/ 333 h 613"/>
              <a:gd name="T68" fmla="*/ 324 w 576"/>
              <a:gd name="T69" fmla="*/ 413 h 613"/>
              <a:gd name="T70" fmla="*/ 400 w 576"/>
              <a:gd name="T71" fmla="*/ 406 h 613"/>
              <a:gd name="T72" fmla="*/ 525 w 576"/>
              <a:gd name="T73" fmla="*/ 286 h 613"/>
              <a:gd name="T74" fmla="*/ 449 w 576"/>
              <a:gd name="T75" fmla="*/ 192 h 613"/>
              <a:gd name="T76" fmla="*/ 456 w 576"/>
              <a:gd name="T77" fmla="*/ 206 h 613"/>
              <a:gd name="T78" fmla="*/ 456 w 576"/>
              <a:gd name="T79" fmla="*/ 206 h 613"/>
              <a:gd name="T80" fmla="*/ 414 w 576"/>
              <a:gd name="T81" fmla="*/ 199 h 613"/>
              <a:gd name="T82" fmla="*/ 324 w 576"/>
              <a:gd name="T83" fmla="*/ 279 h 613"/>
              <a:gd name="T84" fmla="*/ 400 w 576"/>
              <a:gd name="T85" fmla="*/ 272 h 613"/>
              <a:gd name="T86" fmla="*/ 525 w 576"/>
              <a:gd name="T87" fmla="*/ 153 h 613"/>
              <a:gd name="T88" fmla="*/ 449 w 576"/>
              <a:gd name="T89" fmla="*/ 59 h 613"/>
              <a:gd name="T90" fmla="*/ 456 w 576"/>
              <a:gd name="T91" fmla="*/ 73 h 613"/>
              <a:gd name="T92" fmla="*/ 456 w 576"/>
              <a:gd name="T93" fmla="*/ 73 h 613"/>
              <a:gd name="T94" fmla="*/ 414 w 576"/>
              <a:gd name="T95" fmla="*/ 66 h 613"/>
              <a:gd name="T96" fmla="*/ 324 w 576"/>
              <a:gd name="T97" fmla="*/ 146 h 613"/>
              <a:gd name="T98" fmla="*/ 400 w 576"/>
              <a:gd name="T99" fmla="*/ 139 h 613"/>
              <a:gd name="T100" fmla="*/ 407 w 576"/>
              <a:gd name="T101" fmla="*/ 556 h 613"/>
              <a:gd name="T102" fmla="*/ 331 w 576"/>
              <a:gd name="T103" fmla="*/ 461 h 613"/>
              <a:gd name="T104" fmla="*/ 338 w 576"/>
              <a:gd name="T105" fmla="*/ 475 h 613"/>
              <a:gd name="T106" fmla="*/ 338 w 576"/>
              <a:gd name="T107" fmla="*/ 475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6" h="613">
                <a:moveTo>
                  <a:pt x="251" y="333"/>
                </a:moveTo>
                <a:cubicBezTo>
                  <a:pt x="251" y="329"/>
                  <a:pt x="248" y="326"/>
                  <a:pt x="244" y="326"/>
                </a:cubicBezTo>
                <a:cubicBezTo>
                  <a:pt x="167" y="326"/>
                  <a:pt x="167" y="326"/>
                  <a:pt x="167" y="326"/>
                </a:cubicBezTo>
                <a:cubicBezTo>
                  <a:pt x="164" y="326"/>
                  <a:pt x="160" y="329"/>
                  <a:pt x="160" y="333"/>
                </a:cubicBezTo>
                <a:cubicBezTo>
                  <a:pt x="160" y="413"/>
                  <a:pt x="160" y="413"/>
                  <a:pt x="160" y="413"/>
                </a:cubicBezTo>
                <a:cubicBezTo>
                  <a:pt x="160" y="417"/>
                  <a:pt x="164" y="420"/>
                  <a:pt x="167" y="420"/>
                </a:cubicBezTo>
                <a:cubicBezTo>
                  <a:pt x="244" y="420"/>
                  <a:pt x="244" y="420"/>
                  <a:pt x="244" y="420"/>
                </a:cubicBezTo>
                <a:cubicBezTo>
                  <a:pt x="248" y="420"/>
                  <a:pt x="251" y="417"/>
                  <a:pt x="251" y="413"/>
                </a:cubicBezTo>
                <a:lnTo>
                  <a:pt x="251" y="333"/>
                </a:lnTo>
                <a:close/>
                <a:moveTo>
                  <a:pt x="237" y="406"/>
                </a:moveTo>
                <a:cubicBezTo>
                  <a:pt x="174" y="406"/>
                  <a:pt x="174" y="406"/>
                  <a:pt x="174" y="406"/>
                </a:cubicBezTo>
                <a:cubicBezTo>
                  <a:pt x="174" y="340"/>
                  <a:pt x="174" y="340"/>
                  <a:pt x="174" y="340"/>
                </a:cubicBezTo>
                <a:cubicBezTo>
                  <a:pt x="237" y="340"/>
                  <a:pt x="237" y="340"/>
                  <a:pt x="237" y="340"/>
                </a:cubicBezTo>
                <a:lnTo>
                  <a:pt x="237" y="406"/>
                </a:lnTo>
                <a:close/>
                <a:moveTo>
                  <a:pt x="126" y="326"/>
                </a:moveTo>
                <a:cubicBezTo>
                  <a:pt x="50" y="326"/>
                  <a:pt x="50" y="326"/>
                  <a:pt x="50" y="326"/>
                </a:cubicBezTo>
                <a:cubicBezTo>
                  <a:pt x="46" y="326"/>
                  <a:pt x="43" y="329"/>
                  <a:pt x="43" y="333"/>
                </a:cubicBezTo>
                <a:cubicBezTo>
                  <a:pt x="43" y="413"/>
                  <a:pt x="43" y="413"/>
                  <a:pt x="43" y="413"/>
                </a:cubicBezTo>
                <a:cubicBezTo>
                  <a:pt x="43" y="417"/>
                  <a:pt x="46" y="420"/>
                  <a:pt x="50" y="420"/>
                </a:cubicBezTo>
                <a:cubicBezTo>
                  <a:pt x="126" y="420"/>
                  <a:pt x="126" y="420"/>
                  <a:pt x="126" y="420"/>
                </a:cubicBezTo>
                <a:cubicBezTo>
                  <a:pt x="130" y="420"/>
                  <a:pt x="133" y="417"/>
                  <a:pt x="133" y="413"/>
                </a:cubicBezTo>
                <a:cubicBezTo>
                  <a:pt x="133" y="333"/>
                  <a:pt x="133" y="333"/>
                  <a:pt x="133" y="333"/>
                </a:cubicBezTo>
                <a:cubicBezTo>
                  <a:pt x="133" y="329"/>
                  <a:pt x="130" y="326"/>
                  <a:pt x="126" y="326"/>
                </a:cubicBezTo>
                <a:close/>
                <a:moveTo>
                  <a:pt x="119" y="406"/>
                </a:moveTo>
                <a:cubicBezTo>
                  <a:pt x="57" y="406"/>
                  <a:pt x="57" y="406"/>
                  <a:pt x="57" y="406"/>
                </a:cubicBezTo>
                <a:cubicBezTo>
                  <a:pt x="57" y="340"/>
                  <a:pt x="57" y="340"/>
                  <a:pt x="57" y="340"/>
                </a:cubicBezTo>
                <a:cubicBezTo>
                  <a:pt x="119" y="340"/>
                  <a:pt x="119" y="340"/>
                  <a:pt x="119" y="340"/>
                </a:cubicBezTo>
                <a:lnTo>
                  <a:pt x="119" y="406"/>
                </a:lnTo>
                <a:close/>
                <a:moveTo>
                  <a:pt x="167" y="286"/>
                </a:moveTo>
                <a:cubicBezTo>
                  <a:pt x="244" y="286"/>
                  <a:pt x="244" y="286"/>
                  <a:pt x="244" y="286"/>
                </a:cubicBezTo>
                <a:cubicBezTo>
                  <a:pt x="248" y="286"/>
                  <a:pt x="251" y="283"/>
                  <a:pt x="251" y="279"/>
                </a:cubicBezTo>
                <a:cubicBezTo>
                  <a:pt x="251" y="199"/>
                  <a:pt x="251" y="199"/>
                  <a:pt x="251" y="199"/>
                </a:cubicBezTo>
                <a:cubicBezTo>
                  <a:pt x="251" y="195"/>
                  <a:pt x="248" y="192"/>
                  <a:pt x="244" y="192"/>
                </a:cubicBezTo>
                <a:cubicBezTo>
                  <a:pt x="167" y="192"/>
                  <a:pt x="167" y="192"/>
                  <a:pt x="167" y="192"/>
                </a:cubicBezTo>
                <a:cubicBezTo>
                  <a:pt x="164" y="192"/>
                  <a:pt x="160" y="195"/>
                  <a:pt x="160" y="199"/>
                </a:cubicBezTo>
                <a:cubicBezTo>
                  <a:pt x="160" y="279"/>
                  <a:pt x="160" y="279"/>
                  <a:pt x="160" y="279"/>
                </a:cubicBezTo>
                <a:cubicBezTo>
                  <a:pt x="160" y="283"/>
                  <a:pt x="164" y="286"/>
                  <a:pt x="167" y="286"/>
                </a:cubicBezTo>
                <a:close/>
                <a:moveTo>
                  <a:pt x="174" y="206"/>
                </a:moveTo>
                <a:cubicBezTo>
                  <a:pt x="237" y="206"/>
                  <a:pt x="237" y="206"/>
                  <a:pt x="237" y="206"/>
                </a:cubicBezTo>
                <a:cubicBezTo>
                  <a:pt x="237" y="272"/>
                  <a:pt x="237" y="272"/>
                  <a:pt x="237" y="272"/>
                </a:cubicBezTo>
                <a:cubicBezTo>
                  <a:pt x="174" y="272"/>
                  <a:pt x="174" y="272"/>
                  <a:pt x="174" y="272"/>
                </a:cubicBezTo>
                <a:lnTo>
                  <a:pt x="174" y="206"/>
                </a:lnTo>
                <a:close/>
                <a:moveTo>
                  <a:pt x="126" y="192"/>
                </a:moveTo>
                <a:cubicBezTo>
                  <a:pt x="50" y="192"/>
                  <a:pt x="50" y="192"/>
                  <a:pt x="50" y="192"/>
                </a:cubicBezTo>
                <a:cubicBezTo>
                  <a:pt x="46" y="192"/>
                  <a:pt x="43" y="195"/>
                  <a:pt x="43" y="199"/>
                </a:cubicBezTo>
                <a:cubicBezTo>
                  <a:pt x="43" y="279"/>
                  <a:pt x="43" y="279"/>
                  <a:pt x="43" y="279"/>
                </a:cubicBezTo>
                <a:cubicBezTo>
                  <a:pt x="43" y="283"/>
                  <a:pt x="46" y="286"/>
                  <a:pt x="50" y="286"/>
                </a:cubicBezTo>
                <a:cubicBezTo>
                  <a:pt x="126" y="286"/>
                  <a:pt x="126" y="286"/>
                  <a:pt x="126" y="286"/>
                </a:cubicBezTo>
                <a:cubicBezTo>
                  <a:pt x="130" y="286"/>
                  <a:pt x="133" y="283"/>
                  <a:pt x="133" y="279"/>
                </a:cubicBezTo>
                <a:cubicBezTo>
                  <a:pt x="133" y="199"/>
                  <a:pt x="133" y="199"/>
                  <a:pt x="133" y="199"/>
                </a:cubicBezTo>
                <a:cubicBezTo>
                  <a:pt x="133" y="195"/>
                  <a:pt x="130" y="192"/>
                  <a:pt x="126" y="192"/>
                </a:cubicBezTo>
                <a:close/>
                <a:moveTo>
                  <a:pt x="119" y="272"/>
                </a:moveTo>
                <a:cubicBezTo>
                  <a:pt x="57" y="272"/>
                  <a:pt x="57" y="272"/>
                  <a:pt x="57" y="272"/>
                </a:cubicBezTo>
                <a:cubicBezTo>
                  <a:pt x="57" y="206"/>
                  <a:pt x="57" y="206"/>
                  <a:pt x="57" y="206"/>
                </a:cubicBezTo>
                <a:cubicBezTo>
                  <a:pt x="119" y="206"/>
                  <a:pt x="119" y="206"/>
                  <a:pt x="119" y="206"/>
                </a:cubicBezTo>
                <a:lnTo>
                  <a:pt x="119" y="272"/>
                </a:lnTo>
                <a:close/>
                <a:moveTo>
                  <a:pt x="126" y="461"/>
                </a:moveTo>
                <a:cubicBezTo>
                  <a:pt x="50" y="461"/>
                  <a:pt x="50" y="461"/>
                  <a:pt x="50" y="461"/>
                </a:cubicBezTo>
                <a:cubicBezTo>
                  <a:pt x="46" y="461"/>
                  <a:pt x="43" y="465"/>
                  <a:pt x="43" y="468"/>
                </a:cubicBezTo>
                <a:cubicBezTo>
                  <a:pt x="43" y="549"/>
                  <a:pt x="43" y="549"/>
                  <a:pt x="43" y="549"/>
                </a:cubicBezTo>
                <a:cubicBezTo>
                  <a:pt x="43" y="553"/>
                  <a:pt x="46" y="556"/>
                  <a:pt x="50" y="556"/>
                </a:cubicBezTo>
                <a:cubicBezTo>
                  <a:pt x="126" y="556"/>
                  <a:pt x="126" y="556"/>
                  <a:pt x="126" y="556"/>
                </a:cubicBezTo>
                <a:cubicBezTo>
                  <a:pt x="130" y="556"/>
                  <a:pt x="133" y="553"/>
                  <a:pt x="133" y="549"/>
                </a:cubicBezTo>
                <a:cubicBezTo>
                  <a:pt x="133" y="468"/>
                  <a:pt x="133" y="468"/>
                  <a:pt x="133" y="468"/>
                </a:cubicBezTo>
                <a:cubicBezTo>
                  <a:pt x="133" y="465"/>
                  <a:pt x="130" y="461"/>
                  <a:pt x="126" y="461"/>
                </a:cubicBezTo>
                <a:close/>
                <a:moveTo>
                  <a:pt x="119" y="542"/>
                </a:moveTo>
                <a:cubicBezTo>
                  <a:pt x="57" y="542"/>
                  <a:pt x="57" y="542"/>
                  <a:pt x="57" y="542"/>
                </a:cubicBezTo>
                <a:cubicBezTo>
                  <a:pt x="57" y="475"/>
                  <a:pt x="57" y="475"/>
                  <a:pt x="57" y="475"/>
                </a:cubicBezTo>
                <a:cubicBezTo>
                  <a:pt x="119" y="475"/>
                  <a:pt x="119" y="475"/>
                  <a:pt x="119" y="475"/>
                </a:cubicBezTo>
                <a:lnTo>
                  <a:pt x="119" y="542"/>
                </a:lnTo>
                <a:close/>
                <a:moveTo>
                  <a:pt x="569" y="0"/>
                </a:moveTo>
                <a:cubicBezTo>
                  <a:pt x="288" y="0"/>
                  <a:pt x="288" y="0"/>
                  <a:pt x="288" y="0"/>
                </a:cubicBezTo>
                <a:cubicBezTo>
                  <a:pt x="284" y="0"/>
                  <a:pt x="281" y="3"/>
                  <a:pt x="281" y="7"/>
                </a:cubicBezTo>
                <a:cubicBezTo>
                  <a:pt x="281" y="146"/>
                  <a:pt x="281" y="146"/>
                  <a:pt x="281" y="146"/>
                </a:cubicBezTo>
                <a:cubicBezTo>
                  <a:pt x="7" y="146"/>
                  <a:pt x="7" y="146"/>
                  <a:pt x="7" y="146"/>
                </a:cubicBezTo>
                <a:cubicBezTo>
                  <a:pt x="3" y="146"/>
                  <a:pt x="0" y="149"/>
                  <a:pt x="0" y="153"/>
                </a:cubicBezTo>
                <a:cubicBezTo>
                  <a:pt x="0" y="606"/>
                  <a:pt x="0" y="606"/>
                  <a:pt x="0" y="606"/>
                </a:cubicBezTo>
                <a:cubicBezTo>
                  <a:pt x="0" y="609"/>
                  <a:pt x="3" y="613"/>
                  <a:pt x="7" y="613"/>
                </a:cubicBezTo>
                <a:cubicBezTo>
                  <a:pt x="167" y="613"/>
                  <a:pt x="167" y="613"/>
                  <a:pt x="167" y="613"/>
                </a:cubicBezTo>
                <a:cubicBezTo>
                  <a:pt x="171" y="613"/>
                  <a:pt x="174" y="609"/>
                  <a:pt x="174" y="606"/>
                </a:cubicBezTo>
                <a:cubicBezTo>
                  <a:pt x="174" y="475"/>
                  <a:pt x="174" y="475"/>
                  <a:pt x="174" y="475"/>
                </a:cubicBezTo>
                <a:cubicBezTo>
                  <a:pt x="237" y="475"/>
                  <a:pt x="237" y="475"/>
                  <a:pt x="237" y="475"/>
                </a:cubicBezTo>
                <a:cubicBezTo>
                  <a:pt x="237" y="606"/>
                  <a:pt x="237" y="606"/>
                  <a:pt x="237" y="606"/>
                </a:cubicBezTo>
                <a:cubicBezTo>
                  <a:pt x="237" y="609"/>
                  <a:pt x="240" y="613"/>
                  <a:pt x="244" y="613"/>
                </a:cubicBezTo>
                <a:cubicBezTo>
                  <a:pt x="288" y="613"/>
                  <a:pt x="288" y="613"/>
                  <a:pt x="288" y="613"/>
                </a:cubicBezTo>
                <a:cubicBezTo>
                  <a:pt x="449" y="613"/>
                  <a:pt x="449" y="613"/>
                  <a:pt x="449" y="613"/>
                </a:cubicBezTo>
                <a:cubicBezTo>
                  <a:pt x="453" y="613"/>
                  <a:pt x="456" y="609"/>
                  <a:pt x="456" y="606"/>
                </a:cubicBezTo>
                <a:cubicBezTo>
                  <a:pt x="456" y="475"/>
                  <a:pt x="456" y="475"/>
                  <a:pt x="456" y="475"/>
                </a:cubicBezTo>
                <a:cubicBezTo>
                  <a:pt x="518" y="475"/>
                  <a:pt x="518" y="475"/>
                  <a:pt x="518" y="475"/>
                </a:cubicBezTo>
                <a:cubicBezTo>
                  <a:pt x="518" y="606"/>
                  <a:pt x="518" y="606"/>
                  <a:pt x="518" y="606"/>
                </a:cubicBezTo>
                <a:cubicBezTo>
                  <a:pt x="518" y="609"/>
                  <a:pt x="521" y="613"/>
                  <a:pt x="525" y="613"/>
                </a:cubicBezTo>
                <a:cubicBezTo>
                  <a:pt x="569" y="613"/>
                  <a:pt x="569" y="613"/>
                  <a:pt x="569" y="613"/>
                </a:cubicBezTo>
                <a:cubicBezTo>
                  <a:pt x="573" y="613"/>
                  <a:pt x="576" y="609"/>
                  <a:pt x="576" y="606"/>
                </a:cubicBezTo>
                <a:cubicBezTo>
                  <a:pt x="576" y="7"/>
                  <a:pt x="576" y="7"/>
                  <a:pt x="576" y="7"/>
                </a:cubicBezTo>
                <a:cubicBezTo>
                  <a:pt x="576" y="3"/>
                  <a:pt x="573" y="0"/>
                  <a:pt x="569" y="0"/>
                </a:cubicBezTo>
                <a:close/>
                <a:moveTo>
                  <a:pt x="244" y="461"/>
                </a:moveTo>
                <a:cubicBezTo>
                  <a:pt x="167" y="461"/>
                  <a:pt x="167" y="461"/>
                  <a:pt x="167" y="461"/>
                </a:cubicBezTo>
                <a:cubicBezTo>
                  <a:pt x="164" y="461"/>
                  <a:pt x="160" y="465"/>
                  <a:pt x="160" y="468"/>
                </a:cubicBezTo>
                <a:cubicBezTo>
                  <a:pt x="160" y="599"/>
                  <a:pt x="160" y="599"/>
                  <a:pt x="160" y="599"/>
                </a:cubicBezTo>
                <a:cubicBezTo>
                  <a:pt x="14" y="599"/>
                  <a:pt x="14" y="599"/>
                  <a:pt x="14" y="599"/>
                </a:cubicBezTo>
                <a:cubicBezTo>
                  <a:pt x="14" y="160"/>
                  <a:pt x="14" y="160"/>
                  <a:pt x="14" y="160"/>
                </a:cubicBezTo>
                <a:cubicBezTo>
                  <a:pt x="281" y="160"/>
                  <a:pt x="281" y="160"/>
                  <a:pt x="281" y="160"/>
                </a:cubicBezTo>
                <a:cubicBezTo>
                  <a:pt x="281" y="599"/>
                  <a:pt x="281" y="599"/>
                  <a:pt x="281" y="599"/>
                </a:cubicBezTo>
                <a:cubicBezTo>
                  <a:pt x="251" y="599"/>
                  <a:pt x="251" y="599"/>
                  <a:pt x="251" y="599"/>
                </a:cubicBezTo>
                <a:cubicBezTo>
                  <a:pt x="251" y="468"/>
                  <a:pt x="251" y="468"/>
                  <a:pt x="251" y="468"/>
                </a:cubicBezTo>
                <a:cubicBezTo>
                  <a:pt x="251" y="465"/>
                  <a:pt x="248" y="461"/>
                  <a:pt x="244" y="461"/>
                </a:cubicBezTo>
                <a:close/>
                <a:moveTo>
                  <a:pt x="562" y="599"/>
                </a:moveTo>
                <a:cubicBezTo>
                  <a:pt x="532" y="599"/>
                  <a:pt x="532" y="599"/>
                  <a:pt x="532" y="599"/>
                </a:cubicBezTo>
                <a:cubicBezTo>
                  <a:pt x="532" y="468"/>
                  <a:pt x="532" y="468"/>
                  <a:pt x="532" y="468"/>
                </a:cubicBezTo>
                <a:cubicBezTo>
                  <a:pt x="532" y="465"/>
                  <a:pt x="529" y="461"/>
                  <a:pt x="525" y="461"/>
                </a:cubicBezTo>
                <a:cubicBezTo>
                  <a:pt x="449" y="461"/>
                  <a:pt x="449" y="461"/>
                  <a:pt x="449" y="461"/>
                </a:cubicBezTo>
                <a:cubicBezTo>
                  <a:pt x="445" y="461"/>
                  <a:pt x="442" y="465"/>
                  <a:pt x="442" y="468"/>
                </a:cubicBezTo>
                <a:cubicBezTo>
                  <a:pt x="442" y="599"/>
                  <a:pt x="442" y="599"/>
                  <a:pt x="442" y="599"/>
                </a:cubicBezTo>
                <a:cubicBezTo>
                  <a:pt x="295" y="599"/>
                  <a:pt x="295" y="599"/>
                  <a:pt x="295" y="599"/>
                </a:cubicBezTo>
                <a:cubicBezTo>
                  <a:pt x="295" y="153"/>
                  <a:pt x="295" y="153"/>
                  <a:pt x="295" y="153"/>
                </a:cubicBezTo>
                <a:cubicBezTo>
                  <a:pt x="295" y="14"/>
                  <a:pt x="295" y="14"/>
                  <a:pt x="295" y="14"/>
                </a:cubicBezTo>
                <a:cubicBezTo>
                  <a:pt x="562" y="14"/>
                  <a:pt x="562" y="14"/>
                  <a:pt x="562" y="14"/>
                </a:cubicBezTo>
                <a:lnTo>
                  <a:pt x="562" y="599"/>
                </a:lnTo>
                <a:close/>
                <a:moveTo>
                  <a:pt x="449" y="420"/>
                </a:moveTo>
                <a:cubicBezTo>
                  <a:pt x="525" y="420"/>
                  <a:pt x="525" y="420"/>
                  <a:pt x="525" y="420"/>
                </a:cubicBezTo>
                <a:cubicBezTo>
                  <a:pt x="529" y="420"/>
                  <a:pt x="532" y="417"/>
                  <a:pt x="532" y="413"/>
                </a:cubicBezTo>
                <a:cubicBezTo>
                  <a:pt x="532" y="333"/>
                  <a:pt x="532" y="333"/>
                  <a:pt x="532" y="333"/>
                </a:cubicBezTo>
                <a:cubicBezTo>
                  <a:pt x="532" y="329"/>
                  <a:pt x="529" y="326"/>
                  <a:pt x="525" y="326"/>
                </a:cubicBezTo>
                <a:cubicBezTo>
                  <a:pt x="449" y="326"/>
                  <a:pt x="449" y="326"/>
                  <a:pt x="449" y="326"/>
                </a:cubicBezTo>
                <a:cubicBezTo>
                  <a:pt x="445" y="326"/>
                  <a:pt x="442" y="329"/>
                  <a:pt x="442" y="333"/>
                </a:cubicBezTo>
                <a:cubicBezTo>
                  <a:pt x="442" y="413"/>
                  <a:pt x="442" y="413"/>
                  <a:pt x="442" y="413"/>
                </a:cubicBezTo>
                <a:cubicBezTo>
                  <a:pt x="442" y="417"/>
                  <a:pt x="445" y="420"/>
                  <a:pt x="449" y="420"/>
                </a:cubicBezTo>
                <a:close/>
                <a:moveTo>
                  <a:pt x="456" y="340"/>
                </a:moveTo>
                <a:cubicBezTo>
                  <a:pt x="518" y="340"/>
                  <a:pt x="518" y="340"/>
                  <a:pt x="518" y="340"/>
                </a:cubicBezTo>
                <a:cubicBezTo>
                  <a:pt x="518" y="406"/>
                  <a:pt x="518" y="406"/>
                  <a:pt x="518" y="406"/>
                </a:cubicBezTo>
                <a:cubicBezTo>
                  <a:pt x="456" y="406"/>
                  <a:pt x="456" y="406"/>
                  <a:pt x="456" y="406"/>
                </a:cubicBezTo>
                <a:lnTo>
                  <a:pt x="456" y="340"/>
                </a:lnTo>
                <a:close/>
                <a:moveTo>
                  <a:pt x="331" y="420"/>
                </a:moveTo>
                <a:cubicBezTo>
                  <a:pt x="407" y="420"/>
                  <a:pt x="407" y="420"/>
                  <a:pt x="407" y="420"/>
                </a:cubicBezTo>
                <a:cubicBezTo>
                  <a:pt x="411" y="420"/>
                  <a:pt x="414" y="417"/>
                  <a:pt x="414" y="413"/>
                </a:cubicBezTo>
                <a:cubicBezTo>
                  <a:pt x="414" y="333"/>
                  <a:pt x="414" y="333"/>
                  <a:pt x="414" y="333"/>
                </a:cubicBezTo>
                <a:cubicBezTo>
                  <a:pt x="414" y="329"/>
                  <a:pt x="411" y="326"/>
                  <a:pt x="407" y="326"/>
                </a:cubicBezTo>
                <a:cubicBezTo>
                  <a:pt x="331" y="326"/>
                  <a:pt x="331" y="326"/>
                  <a:pt x="331" y="326"/>
                </a:cubicBezTo>
                <a:cubicBezTo>
                  <a:pt x="327" y="326"/>
                  <a:pt x="324" y="329"/>
                  <a:pt x="324" y="333"/>
                </a:cubicBezTo>
                <a:cubicBezTo>
                  <a:pt x="324" y="413"/>
                  <a:pt x="324" y="413"/>
                  <a:pt x="324" y="413"/>
                </a:cubicBezTo>
                <a:cubicBezTo>
                  <a:pt x="324" y="417"/>
                  <a:pt x="327" y="420"/>
                  <a:pt x="331" y="420"/>
                </a:cubicBezTo>
                <a:close/>
                <a:moveTo>
                  <a:pt x="338" y="340"/>
                </a:moveTo>
                <a:cubicBezTo>
                  <a:pt x="400" y="340"/>
                  <a:pt x="400" y="340"/>
                  <a:pt x="400" y="340"/>
                </a:cubicBezTo>
                <a:cubicBezTo>
                  <a:pt x="400" y="406"/>
                  <a:pt x="400" y="406"/>
                  <a:pt x="400" y="406"/>
                </a:cubicBezTo>
                <a:cubicBezTo>
                  <a:pt x="338" y="406"/>
                  <a:pt x="338" y="406"/>
                  <a:pt x="338" y="406"/>
                </a:cubicBezTo>
                <a:lnTo>
                  <a:pt x="338" y="340"/>
                </a:lnTo>
                <a:close/>
                <a:moveTo>
                  <a:pt x="449" y="286"/>
                </a:moveTo>
                <a:cubicBezTo>
                  <a:pt x="525" y="286"/>
                  <a:pt x="525" y="286"/>
                  <a:pt x="525" y="286"/>
                </a:cubicBezTo>
                <a:cubicBezTo>
                  <a:pt x="529" y="286"/>
                  <a:pt x="532" y="283"/>
                  <a:pt x="532" y="279"/>
                </a:cubicBezTo>
                <a:cubicBezTo>
                  <a:pt x="532" y="199"/>
                  <a:pt x="532" y="199"/>
                  <a:pt x="532" y="199"/>
                </a:cubicBezTo>
                <a:cubicBezTo>
                  <a:pt x="532" y="195"/>
                  <a:pt x="529" y="192"/>
                  <a:pt x="525" y="192"/>
                </a:cubicBezTo>
                <a:cubicBezTo>
                  <a:pt x="449" y="192"/>
                  <a:pt x="449" y="192"/>
                  <a:pt x="449" y="192"/>
                </a:cubicBezTo>
                <a:cubicBezTo>
                  <a:pt x="445" y="192"/>
                  <a:pt x="442" y="195"/>
                  <a:pt x="442" y="199"/>
                </a:cubicBezTo>
                <a:cubicBezTo>
                  <a:pt x="442" y="279"/>
                  <a:pt x="442" y="279"/>
                  <a:pt x="442" y="279"/>
                </a:cubicBezTo>
                <a:cubicBezTo>
                  <a:pt x="442" y="283"/>
                  <a:pt x="445" y="286"/>
                  <a:pt x="449" y="286"/>
                </a:cubicBezTo>
                <a:close/>
                <a:moveTo>
                  <a:pt x="456" y="206"/>
                </a:moveTo>
                <a:cubicBezTo>
                  <a:pt x="518" y="206"/>
                  <a:pt x="518" y="206"/>
                  <a:pt x="518" y="206"/>
                </a:cubicBezTo>
                <a:cubicBezTo>
                  <a:pt x="518" y="272"/>
                  <a:pt x="518" y="272"/>
                  <a:pt x="518" y="272"/>
                </a:cubicBezTo>
                <a:cubicBezTo>
                  <a:pt x="456" y="272"/>
                  <a:pt x="456" y="272"/>
                  <a:pt x="456" y="272"/>
                </a:cubicBezTo>
                <a:lnTo>
                  <a:pt x="456" y="206"/>
                </a:lnTo>
                <a:close/>
                <a:moveTo>
                  <a:pt x="331" y="286"/>
                </a:moveTo>
                <a:cubicBezTo>
                  <a:pt x="407" y="286"/>
                  <a:pt x="407" y="286"/>
                  <a:pt x="407" y="286"/>
                </a:cubicBezTo>
                <a:cubicBezTo>
                  <a:pt x="411" y="286"/>
                  <a:pt x="414" y="283"/>
                  <a:pt x="414" y="279"/>
                </a:cubicBezTo>
                <a:cubicBezTo>
                  <a:pt x="414" y="199"/>
                  <a:pt x="414" y="199"/>
                  <a:pt x="414" y="199"/>
                </a:cubicBezTo>
                <a:cubicBezTo>
                  <a:pt x="414" y="195"/>
                  <a:pt x="411" y="192"/>
                  <a:pt x="407" y="192"/>
                </a:cubicBezTo>
                <a:cubicBezTo>
                  <a:pt x="331" y="192"/>
                  <a:pt x="331" y="192"/>
                  <a:pt x="331" y="192"/>
                </a:cubicBezTo>
                <a:cubicBezTo>
                  <a:pt x="327" y="192"/>
                  <a:pt x="324" y="195"/>
                  <a:pt x="324" y="199"/>
                </a:cubicBezTo>
                <a:cubicBezTo>
                  <a:pt x="324" y="279"/>
                  <a:pt x="324" y="279"/>
                  <a:pt x="324" y="279"/>
                </a:cubicBezTo>
                <a:cubicBezTo>
                  <a:pt x="324" y="283"/>
                  <a:pt x="327" y="286"/>
                  <a:pt x="331" y="286"/>
                </a:cubicBezTo>
                <a:close/>
                <a:moveTo>
                  <a:pt x="338" y="206"/>
                </a:moveTo>
                <a:cubicBezTo>
                  <a:pt x="400" y="206"/>
                  <a:pt x="400" y="206"/>
                  <a:pt x="400" y="206"/>
                </a:cubicBezTo>
                <a:cubicBezTo>
                  <a:pt x="400" y="272"/>
                  <a:pt x="400" y="272"/>
                  <a:pt x="400" y="272"/>
                </a:cubicBezTo>
                <a:cubicBezTo>
                  <a:pt x="338" y="272"/>
                  <a:pt x="338" y="272"/>
                  <a:pt x="338" y="272"/>
                </a:cubicBezTo>
                <a:lnTo>
                  <a:pt x="338" y="206"/>
                </a:lnTo>
                <a:close/>
                <a:moveTo>
                  <a:pt x="449" y="153"/>
                </a:moveTo>
                <a:cubicBezTo>
                  <a:pt x="525" y="153"/>
                  <a:pt x="525" y="153"/>
                  <a:pt x="525" y="153"/>
                </a:cubicBezTo>
                <a:cubicBezTo>
                  <a:pt x="529" y="153"/>
                  <a:pt x="532" y="150"/>
                  <a:pt x="532" y="146"/>
                </a:cubicBezTo>
                <a:cubicBezTo>
                  <a:pt x="532" y="66"/>
                  <a:pt x="532" y="66"/>
                  <a:pt x="532" y="66"/>
                </a:cubicBezTo>
                <a:cubicBezTo>
                  <a:pt x="532" y="62"/>
                  <a:pt x="529" y="59"/>
                  <a:pt x="525" y="59"/>
                </a:cubicBezTo>
                <a:cubicBezTo>
                  <a:pt x="449" y="59"/>
                  <a:pt x="449" y="59"/>
                  <a:pt x="449" y="59"/>
                </a:cubicBezTo>
                <a:cubicBezTo>
                  <a:pt x="445" y="59"/>
                  <a:pt x="442" y="62"/>
                  <a:pt x="442" y="66"/>
                </a:cubicBezTo>
                <a:cubicBezTo>
                  <a:pt x="442" y="146"/>
                  <a:pt x="442" y="146"/>
                  <a:pt x="442" y="146"/>
                </a:cubicBezTo>
                <a:cubicBezTo>
                  <a:pt x="442" y="150"/>
                  <a:pt x="445" y="153"/>
                  <a:pt x="449" y="153"/>
                </a:cubicBezTo>
                <a:close/>
                <a:moveTo>
                  <a:pt x="456" y="73"/>
                </a:moveTo>
                <a:cubicBezTo>
                  <a:pt x="518" y="73"/>
                  <a:pt x="518" y="73"/>
                  <a:pt x="518" y="73"/>
                </a:cubicBezTo>
                <a:cubicBezTo>
                  <a:pt x="518" y="139"/>
                  <a:pt x="518" y="139"/>
                  <a:pt x="518" y="139"/>
                </a:cubicBezTo>
                <a:cubicBezTo>
                  <a:pt x="456" y="139"/>
                  <a:pt x="456" y="139"/>
                  <a:pt x="456" y="139"/>
                </a:cubicBezTo>
                <a:lnTo>
                  <a:pt x="456" y="73"/>
                </a:lnTo>
                <a:close/>
                <a:moveTo>
                  <a:pt x="331" y="153"/>
                </a:moveTo>
                <a:cubicBezTo>
                  <a:pt x="407" y="153"/>
                  <a:pt x="407" y="153"/>
                  <a:pt x="407" y="153"/>
                </a:cubicBezTo>
                <a:cubicBezTo>
                  <a:pt x="411" y="153"/>
                  <a:pt x="414" y="150"/>
                  <a:pt x="414" y="146"/>
                </a:cubicBezTo>
                <a:cubicBezTo>
                  <a:pt x="414" y="66"/>
                  <a:pt x="414" y="66"/>
                  <a:pt x="414" y="66"/>
                </a:cubicBezTo>
                <a:cubicBezTo>
                  <a:pt x="414" y="62"/>
                  <a:pt x="411" y="59"/>
                  <a:pt x="407" y="59"/>
                </a:cubicBezTo>
                <a:cubicBezTo>
                  <a:pt x="331" y="59"/>
                  <a:pt x="331" y="59"/>
                  <a:pt x="331" y="59"/>
                </a:cubicBezTo>
                <a:cubicBezTo>
                  <a:pt x="327" y="59"/>
                  <a:pt x="324" y="62"/>
                  <a:pt x="324" y="66"/>
                </a:cubicBezTo>
                <a:cubicBezTo>
                  <a:pt x="324" y="146"/>
                  <a:pt x="324" y="146"/>
                  <a:pt x="324" y="146"/>
                </a:cubicBezTo>
                <a:cubicBezTo>
                  <a:pt x="324" y="150"/>
                  <a:pt x="327" y="153"/>
                  <a:pt x="331" y="153"/>
                </a:cubicBezTo>
                <a:close/>
                <a:moveTo>
                  <a:pt x="338" y="73"/>
                </a:moveTo>
                <a:cubicBezTo>
                  <a:pt x="400" y="73"/>
                  <a:pt x="400" y="73"/>
                  <a:pt x="400" y="73"/>
                </a:cubicBezTo>
                <a:cubicBezTo>
                  <a:pt x="400" y="139"/>
                  <a:pt x="400" y="139"/>
                  <a:pt x="400" y="139"/>
                </a:cubicBezTo>
                <a:cubicBezTo>
                  <a:pt x="338" y="139"/>
                  <a:pt x="338" y="139"/>
                  <a:pt x="338" y="139"/>
                </a:cubicBezTo>
                <a:lnTo>
                  <a:pt x="338" y="73"/>
                </a:lnTo>
                <a:close/>
                <a:moveTo>
                  <a:pt x="331" y="556"/>
                </a:moveTo>
                <a:cubicBezTo>
                  <a:pt x="407" y="556"/>
                  <a:pt x="407" y="556"/>
                  <a:pt x="407" y="556"/>
                </a:cubicBezTo>
                <a:cubicBezTo>
                  <a:pt x="411" y="556"/>
                  <a:pt x="414" y="553"/>
                  <a:pt x="414" y="549"/>
                </a:cubicBezTo>
                <a:cubicBezTo>
                  <a:pt x="414" y="468"/>
                  <a:pt x="414" y="468"/>
                  <a:pt x="414" y="468"/>
                </a:cubicBezTo>
                <a:cubicBezTo>
                  <a:pt x="414" y="465"/>
                  <a:pt x="411" y="461"/>
                  <a:pt x="407" y="461"/>
                </a:cubicBezTo>
                <a:cubicBezTo>
                  <a:pt x="331" y="461"/>
                  <a:pt x="331" y="461"/>
                  <a:pt x="331" y="461"/>
                </a:cubicBezTo>
                <a:cubicBezTo>
                  <a:pt x="327" y="461"/>
                  <a:pt x="324" y="465"/>
                  <a:pt x="324" y="468"/>
                </a:cubicBezTo>
                <a:cubicBezTo>
                  <a:pt x="324" y="549"/>
                  <a:pt x="324" y="549"/>
                  <a:pt x="324" y="549"/>
                </a:cubicBezTo>
                <a:cubicBezTo>
                  <a:pt x="324" y="553"/>
                  <a:pt x="327" y="556"/>
                  <a:pt x="331" y="556"/>
                </a:cubicBezTo>
                <a:close/>
                <a:moveTo>
                  <a:pt x="338" y="475"/>
                </a:moveTo>
                <a:cubicBezTo>
                  <a:pt x="400" y="475"/>
                  <a:pt x="400" y="475"/>
                  <a:pt x="400" y="475"/>
                </a:cubicBezTo>
                <a:cubicBezTo>
                  <a:pt x="400" y="542"/>
                  <a:pt x="400" y="542"/>
                  <a:pt x="400" y="542"/>
                </a:cubicBezTo>
                <a:cubicBezTo>
                  <a:pt x="338" y="542"/>
                  <a:pt x="338" y="542"/>
                  <a:pt x="338" y="542"/>
                </a:cubicBezTo>
                <a:lnTo>
                  <a:pt x="338" y="47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3" name="Shape 156"/>
          <p:cNvSpPr txBox="1">
            <a:spLocks noGrp="1"/>
          </p:cNvSpPr>
          <p:nvPr>
            <p:ph type="title"/>
          </p:nvPr>
        </p:nvSpPr>
        <p:spPr>
          <a:xfrm>
            <a:off x="1149339" y="18189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Possibilities</a:t>
            </a:r>
            <a:endParaRPr dirty="0">
              <a:solidFill>
                <a:srgbClr val="2185C5"/>
              </a:solidFill>
            </a:endParaRPr>
          </a:p>
        </p:txBody>
      </p:sp>
      <p:sp>
        <p:nvSpPr>
          <p:cNvPr id="264" name="Freeform 93"/>
          <p:cNvSpPr>
            <a:spLocks noEditPoints="1"/>
          </p:cNvSpPr>
          <p:nvPr/>
        </p:nvSpPr>
        <p:spPr bwMode="auto">
          <a:xfrm>
            <a:off x="8836147" y="2844390"/>
            <a:ext cx="679837" cy="680576"/>
          </a:xfrm>
          <a:custGeom>
            <a:avLst/>
            <a:gdLst>
              <a:gd name="T0" fmla="*/ 651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4 w 659"/>
              <a:gd name="T19" fmla="*/ 81 h 658"/>
              <a:gd name="T20" fmla="*/ 452 w 659"/>
              <a:gd name="T21" fmla="*/ 144 h 658"/>
              <a:gd name="T22" fmla="*/ 514 w 659"/>
              <a:gd name="T23" fmla="*/ 200 h 658"/>
              <a:gd name="T24" fmla="*/ 559 w 659"/>
              <a:gd name="T25" fmla="*/ 188 h 658"/>
              <a:gd name="T26" fmla="*/ 514 w 659"/>
              <a:gd name="T27" fmla="*/ 81 h 658"/>
              <a:gd name="T28" fmla="*/ 514 w 659"/>
              <a:gd name="T29" fmla="*/ 192 h 658"/>
              <a:gd name="T30" fmla="*/ 514 w 659"/>
              <a:gd name="T31" fmla="*/ 192 h 658"/>
              <a:gd name="T32" fmla="*/ 480 w 659"/>
              <a:gd name="T33" fmla="*/ 110 h 658"/>
              <a:gd name="T34" fmla="*/ 563 w 659"/>
              <a:gd name="T35" fmla="*/ 144 h 658"/>
              <a:gd name="T36" fmla="*/ 403 w 659"/>
              <a:gd name="T37" fmla="*/ 266 h 658"/>
              <a:gd name="T38" fmla="*/ 423 w 659"/>
              <a:gd name="T39" fmla="*/ 236 h 658"/>
              <a:gd name="T40" fmla="*/ 393 w 659"/>
              <a:gd name="T41" fmla="*/ 256 h 658"/>
              <a:gd name="T42" fmla="*/ 308 w 659"/>
              <a:gd name="T43" fmla="*/ 248 h 658"/>
              <a:gd name="T44" fmla="*/ 315 w 659"/>
              <a:gd name="T45" fmla="*/ 334 h 658"/>
              <a:gd name="T46" fmla="*/ 225 w 659"/>
              <a:gd name="T47" fmla="*/ 325 h 658"/>
              <a:gd name="T48" fmla="*/ 211 w 659"/>
              <a:gd name="T49" fmla="*/ 326 h 658"/>
              <a:gd name="T50" fmla="*/ 215 w 659"/>
              <a:gd name="T51" fmla="*/ 435 h 658"/>
              <a:gd name="T52" fmla="*/ 219 w 659"/>
              <a:gd name="T53" fmla="*/ 447 h 658"/>
              <a:gd name="T54" fmla="*/ 253 w 659"/>
              <a:gd name="T55" fmla="*/ 416 h 658"/>
              <a:gd name="T56" fmla="*/ 336 w 659"/>
              <a:gd name="T57" fmla="*/ 425 h 658"/>
              <a:gd name="T58" fmla="*/ 333 w 659"/>
              <a:gd name="T59" fmla="*/ 336 h 658"/>
              <a:gd name="T60" fmla="*/ 418 w 659"/>
              <a:gd name="T61" fmla="*/ 332 h 658"/>
              <a:gd name="T62" fmla="*/ 431 w 659"/>
              <a:gd name="T63" fmla="*/ 329 h 658"/>
              <a:gd name="T64" fmla="*/ 317 w 659"/>
              <a:gd name="T65" fmla="*/ 258 h 658"/>
              <a:gd name="T66" fmla="*/ 383 w 659"/>
              <a:gd name="T67" fmla="*/ 266 h 658"/>
              <a:gd name="T68" fmla="*/ 317 w 659"/>
              <a:gd name="T69" fmla="*/ 258 h 658"/>
              <a:gd name="T70" fmla="*/ 326 w 659"/>
              <a:gd name="T71" fmla="*/ 415 h 658"/>
              <a:gd name="T72" fmla="*/ 323 w 659"/>
              <a:gd name="T73" fmla="*/ 346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9" h="658">
                <a:moveTo>
                  <a:pt x="658" y="7"/>
                </a:moveTo>
                <a:cubicBezTo>
                  <a:pt x="658" y="3"/>
                  <a:pt x="655" y="0"/>
                  <a:pt x="651"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4" y="658"/>
                  <a:pt x="296" y="657"/>
                  <a:pt x="298" y="656"/>
                </a:cubicBezTo>
                <a:cubicBezTo>
                  <a:pt x="656" y="297"/>
                  <a:pt x="656" y="297"/>
                  <a:pt x="656" y="297"/>
                </a:cubicBezTo>
                <a:cubicBezTo>
                  <a:pt x="658" y="296"/>
                  <a:pt x="659" y="294"/>
                  <a:pt x="659" y="292"/>
                </a:cubicBezTo>
                <a:lnTo>
                  <a:pt x="658" y="7"/>
                </a:lnTo>
                <a:close/>
                <a:moveTo>
                  <a:pt x="293" y="641"/>
                </a:moveTo>
                <a:cubicBezTo>
                  <a:pt x="17" y="366"/>
                  <a:pt x="17" y="366"/>
                  <a:pt x="17" y="366"/>
                </a:cubicBezTo>
                <a:cubicBezTo>
                  <a:pt x="369" y="14"/>
                  <a:pt x="369" y="14"/>
                  <a:pt x="369" y="14"/>
                </a:cubicBezTo>
                <a:cubicBezTo>
                  <a:pt x="644" y="14"/>
                  <a:pt x="644" y="14"/>
                  <a:pt x="644" y="14"/>
                </a:cubicBezTo>
                <a:cubicBezTo>
                  <a:pt x="645" y="289"/>
                  <a:pt x="645" y="289"/>
                  <a:pt x="645" y="289"/>
                </a:cubicBezTo>
                <a:lnTo>
                  <a:pt x="293" y="641"/>
                </a:lnTo>
                <a:close/>
                <a:moveTo>
                  <a:pt x="514" y="81"/>
                </a:moveTo>
                <a:cubicBezTo>
                  <a:pt x="498" y="81"/>
                  <a:pt x="482" y="88"/>
                  <a:pt x="470" y="100"/>
                </a:cubicBezTo>
                <a:cubicBezTo>
                  <a:pt x="458" y="111"/>
                  <a:pt x="452" y="127"/>
                  <a:pt x="452" y="144"/>
                </a:cubicBezTo>
                <a:cubicBezTo>
                  <a:pt x="452" y="178"/>
                  <a:pt x="480" y="206"/>
                  <a:pt x="514" y="206"/>
                </a:cubicBezTo>
                <a:cubicBezTo>
                  <a:pt x="514" y="200"/>
                  <a:pt x="514" y="200"/>
                  <a:pt x="514" y="200"/>
                </a:cubicBezTo>
                <a:cubicBezTo>
                  <a:pt x="514" y="206"/>
                  <a:pt x="514" y="206"/>
                  <a:pt x="514" y="206"/>
                </a:cubicBezTo>
                <a:cubicBezTo>
                  <a:pt x="531" y="206"/>
                  <a:pt x="547" y="200"/>
                  <a:pt x="559" y="188"/>
                </a:cubicBezTo>
                <a:cubicBezTo>
                  <a:pt x="570" y="176"/>
                  <a:pt x="577" y="160"/>
                  <a:pt x="577" y="144"/>
                </a:cubicBezTo>
                <a:cubicBezTo>
                  <a:pt x="577" y="109"/>
                  <a:pt x="549" y="81"/>
                  <a:pt x="514" y="81"/>
                </a:cubicBezTo>
                <a:close/>
                <a:moveTo>
                  <a:pt x="549" y="178"/>
                </a:moveTo>
                <a:cubicBezTo>
                  <a:pt x="540" y="187"/>
                  <a:pt x="527" y="192"/>
                  <a:pt x="514" y="192"/>
                </a:cubicBezTo>
                <a:cubicBezTo>
                  <a:pt x="514" y="199"/>
                  <a:pt x="514" y="199"/>
                  <a:pt x="514" y="199"/>
                </a:cubicBezTo>
                <a:cubicBezTo>
                  <a:pt x="514" y="192"/>
                  <a:pt x="514" y="192"/>
                  <a:pt x="514" y="192"/>
                </a:cubicBezTo>
                <a:cubicBezTo>
                  <a:pt x="488" y="192"/>
                  <a:pt x="466" y="171"/>
                  <a:pt x="466" y="144"/>
                </a:cubicBezTo>
                <a:cubicBezTo>
                  <a:pt x="466" y="131"/>
                  <a:pt x="471" y="119"/>
                  <a:pt x="480" y="110"/>
                </a:cubicBezTo>
                <a:cubicBezTo>
                  <a:pt x="489" y="100"/>
                  <a:pt x="501" y="95"/>
                  <a:pt x="514" y="95"/>
                </a:cubicBezTo>
                <a:cubicBezTo>
                  <a:pt x="541" y="95"/>
                  <a:pt x="563" y="117"/>
                  <a:pt x="563" y="144"/>
                </a:cubicBezTo>
                <a:cubicBezTo>
                  <a:pt x="563" y="157"/>
                  <a:pt x="558" y="169"/>
                  <a:pt x="549" y="178"/>
                </a:cubicBezTo>
                <a:close/>
                <a:moveTo>
                  <a:pt x="403" y="266"/>
                </a:moveTo>
                <a:cubicBezTo>
                  <a:pt x="423" y="246"/>
                  <a:pt x="423" y="246"/>
                  <a:pt x="423" y="246"/>
                </a:cubicBezTo>
                <a:cubicBezTo>
                  <a:pt x="426" y="243"/>
                  <a:pt x="426" y="238"/>
                  <a:pt x="423" y="236"/>
                </a:cubicBezTo>
                <a:cubicBezTo>
                  <a:pt x="421" y="233"/>
                  <a:pt x="416" y="233"/>
                  <a:pt x="414" y="236"/>
                </a:cubicBezTo>
                <a:cubicBezTo>
                  <a:pt x="393" y="256"/>
                  <a:pt x="393" y="256"/>
                  <a:pt x="393" y="256"/>
                </a:cubicBezTo>
                <a:cubicBezTo>
                  <a:pt x="386" y="250"/>
                  <a:pt x="373" y="241"/>
                  <a:pt x="358" y="236"/>
                </a:cubicBezTo>
                <a:cubicBezTo>
                  <a:pt x="339" y="230"/>
                  <a:pt x="321" y="234"/>
                  <a:pt x="308" y="248"/>
                </a:cubicBezTo>
                <a:cubicBezTo>
                  <a:pt x="280" y="276"/>
                  <a:pt x="303" y="313"/>
                  <a:pt x="315" y="333"/>
                </a:cubicBezTo>
                <a:cubicBezTo>
                  <a:pt x="315" y="334"/>
                  <a:pt x="315" y="334"/>
                  <a:pt x="315" y="334"/>
                </a:cubicBezTo>
                <a:cubicBezTo>
                  <a:pt x="253" y="396"/>
                  <a:pt x="253" y="396"/>
                  <a:pt x="253" y="396"/>
                </a:cubicBezTo>
                <a:cubicBezTo>
                  <a:pt x="240" y="378"/>
                  <a:pt x="228" y="348"/>
                  <a:pt x="225" y="325"/>
                </a:cubicBezTo>
                <a:cubicBezTo>
                  <a:pt x="225" y="321"/>
                  <a:pt x="222" y="318"/>
                  <a:pt x="218" y="319"/>
                </a:cubicBezTo>
                <a:cubicBezTo>
                  <a:pt x="214" y="319"/>
                  <a:pt x="211" y="323"/>
                  <a:pt x="211" y="326"/>
                </a:cubicBezTo>
                <a:cubicBezTo>
                  <a:pt x="214" y="353"/>
                  <a:pt x="228" y="386"/>
                  <a:pt x="243" y="406"/>
                </a:cubicBezTo>
                <a:cubicBezTo>
                  <a:pt x="215" y="435"/>
                  <a:pt x="215" y="435"/>
                  <a:pt x="215" y="435"/>
                </a:cubicBezTo>
                <a:cubicBezTo>
                  <a:pt x="212" y="438"/>
                  <a:pt x="212" y="442"/>
                  <a:pt x="215" y="445"/>
                </a:cubicBezTo>
                <a:cubicBezTo>
                  <a:pt x="216" y="446"/>
                  <a:pt x="218" y="447"/>
                  <a:pt x="219" y="447"/>
                </a:cubicBezTo>
                <a:cubicBezTo>
                  <a:pt x="221" y="447"/>
                  <a:pt x="223" y="446"/>
                  <a:pt x="224" y="445"/>
                </a:cubicBezTo>
                <a:cubicBezTo>
                  <a:pt x="253" y="416"/>
                  <a:pt x="253" y="416"/>
                  <a:pt x="253" y="416"/>
                </a:cubicBezTo>
                <a:cubicBezTo>
                  <a:pt x="268" y="429"/>
                  <a:pt x="285" y="439"/>
                  <a:pt x="303" y="439"/>
                </a:cubicBezTo>
                <a:cubicBezTo>
                  <a:pt x="314" y="439"/>
                  <a:pt x="326" y="435"/>
                  <a:pt x="336" y="425"/>
                </a:cubicBezTo>
                <a:cubicBezTo>
                  <a:pt x="368" y="392"/>
                  <a:pt x="347" y="358"/>
                  <a:pt x="335" y="340"/>
                </a:cubicBezTo>
                <a:cubicBezTo>
                  <a:pt x="335" y="338"/>
                  <a:pt x="334" y="337"/>
                  <a:pt x="333" y="336"/>
                </a:cubicBezTo>
                <a:cubicBezTo>
                  <a:pt x="393" y="276"/>
                  <a:pt x="393" y="276"/>
                  <a:pt x="393" y="276"/>
                </a:cubicBezTo>
                <a:cubicBezTo>
                  <a:pt x="404" y="290"/>
                  <a:pt x="413" y="310"/>
                  <a:pt x="418" y="332"/>
                </a:cubicBezTo>
                <a:cubicBezTo>
                  <a:pt x="418" y="336"/>
                  <a:pt x="422" y="338"/>
                  <a:pt x="426" y="338"/>
                </a:cubicBezTo>
                <a:cubicBezTo>
                  <a:pt x="430" y="337"/>
                  <a:pt x="432" y="333"/>
                  <a:pt x="431" y="329"/>
                </a:cubicBezTo>
                <a:cubicBezTo>
                  <a:pt x="426" y="305"/>
                  <a:pt x="416" y="282"/>
                  <a:pt x="403" y="266"/>
                </a:cubicBezTo>
                <a:close/>
                <a:moveTo>
                  <a:pt x="317" y="258"/>
                </a:moveTo>
                <a:cubicBezTo>
                  <a:pt x="328" y="248"/>
                  <a:pt x="340" y="245"/>
                  <a:pt x="354" y="249"/>
                </a:cubicBezTo>
                <a:cubicBezTo>
                  <a:pt x="366" y="253"/>
                  <a:pt x="377" y="261"/>
                  <a:pt x="383" y="266"/>
                </a:cubicBezTo>
                <a:cubicBezTo>
                  <a:pt x="326" y="324"/>
                  <a:pt x="326" y="324"/>
                  <a:pt x="326" y="324"/>
                </a:cubicBezTo>
                <a:cubicBezTo>
                  <a:pt x="311" y="300"/>
                  <a:pt x="299" y="276"/>
                  <a:pt x="317" y="258"/>
                </a:cubicBezTo>
                <a:close/>
                <a:moveTo>
                  <a:pt x="323" y="347"/>
                </a:moveTo>
                <a:cubicBezTo>
                  <a:pt x="338" y="370"/>
                  <a:pt x="349" y="392"/>
                  <a:pt x="326" y="415"/>
                </a:cubicBezTo>
                <a:cubicBezTo>
                  <a:pt x="320" y="421"/>
                  <a:pt x="298" y="438"/>
                  <a:pt x="263" y="406"/>
                </a:cubicBezTo>
                <a:cubicBezTo>
                  <a:pt x="323" y="346"/>
                  <a:pt x="323" y="346"/>
                  <a:pt x="323" y="346"/>
                </a:cubicBezTo>
                <a:cubicBezTo>
                  <a:pt x="323" y="346"/>
                  <a:pt x="323" y="347"/>
                  <a:pt x="323" y="3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6" name="Freeform 84">
            <a:extLst>
              <a:ext uri="{FF2B5EF4-FFF2-40B4-BE49-F238E27FC236}">
                <a16:creationId xmlns:a16="http://schemas.microsoft.com/office/drawing/2014/main" id="{EBCF00D0-724C-447A-88F5-E9A71AEF5392}"/>
              </a:ext>
            </a:extLst>
          </p:cNvPr>
          <p:cNvSpPr>
            <a:spLocks noEditPoints="1"/>
          </p:cNvSpPr>
          <p:nvPr/>
        </p:nvSpPr>
        <p:spPr bwMode="auto">
          <a:xfrm rot="2060932">
            <a:off x="4522648" y="1234106"/>
            <a:ext cx="162518" cy="741904"/>
          </a:xfrm>
          <a:custGeom>
            <a:avLst/>
            <a:gdLst>
              <a:gd name="T0" fmla="*/ 117 w 158"/>
              <a:gd name="T1" fmla="*/ 61 h 718"/>
              <a:gd name="T2" fmla="*/ 117 w 158"/>
              <a:gd name="T3" fmla="*/ 23 h 718"/>
              <a:gd name="T4" fmla="*/ 95 w 158"/>
              <a:gd name="T5" fmla="*/ 0 h 718"/>
              <a:gd name="T6" fmla="*/ 64 w 158"/>
              <a:gd name="T7" fmla="*/ 0 h 718"/>
              <a:gd name="T8" fmla="*/ 41 w 158"/>
              <a:gd name="T9" fmla="*/ 23 h 718"/>
              <a:gd name="T10" fmla="*/ 41 w 158"/>
              <a:gd name="T11" fmla="*/ 61 h 718"/>
              <a:gd name="T12" fmla="*/ 0 w 158"/>
              <a:gd name="T13" fmla="*/ 104 h 718"/>
              <a:gd name="T14" fmla="*/ 0 w 158"/>
              <a:gd name="T15" fmla="*/ 604 h 718"/>
              <a:gd name="T16" fmla="*/ 1 w 158"/>
              <a:gd name="T17" fmla="*/ 607 h 718"/>
              <a:gd name="T18" fmla="*/ 73 w 158"/>
              <a:gd name="T19" fmla="*/ 715 h 718"/>
              <a:gd name="T20" fmla="*/ 79 w 158"/>
              <a:gd name="T21" fmla="*/ 718 h 718"/>
              <a:gd name="T22" fmla="*/ 85 w 158"/>
              <a:gd name="T23" fmla="*/ 715 h 718"/>
              <a:gd name="T24" fmla="*/ 157 w 158"/>
              <a:gd name="T25" fmla="*/ 607 h 718"/>
              <a:gd name="T26" fmla="*/ 158 w 158"/>
              <a:gd name="T27" fmla="*/ 604 h 718"/>
              <a:gd name="T28" fmla="*/ 158 w 158"/>
              <a:gd name="T29" fmla="*/ 104 h 718"/>
              <a:gd name="T30" fmla="*/ 117 w 158"/>
              <a:gd name="T31" fmla="*/ 61 h 718"/>
              <a:gd name="T32" fmla="*/ 55 w 158"/>
              <a:gd name="T33" fmla="*/ 23 h 718"/>
              <a:gd name="T34" fmla="*/ 64 w 158"/>
              <a:gd name="T35" fmla="*/ 14 h 718"/>
              <a:gd name="T36" fmla="*/ 95 w 158"/>
              <a:gd name="T37" fmla="*/ 14 h 718"/>
              <a:gd name="T38" fmla="*/ 103 w 158"/>
              <a:gd name="T39" fmla="*/ 23 h 718"/>
              <a:gd name="T40" fmla="*/ 103 w 158"/>
              <a:gd name="T41" fmla="*/ 339 h 718"/>
              <a:gd name="T42" fmla="*/ 95 w 158"/>
              <a:gd name="T43" fmla="*/ 348 h 718"/>
              <a:gd name="T44" fmla="*/ 64 w 158"/>
              <a:gd name="T45" fmla="*/ 348 h 718"/>
              <a:gd name="T46" fmla="*/ 55 w 158"/>
              <a:gd name="T47" fmla="*/ 339 h 718"/>
              <a:gd name="T48" fmla="*/ 55 w 158"/>
              <a:gd name="T49" fmla="*/ 23 h 718"/>
              <a:gd name="T50" fmla="*/ 144 w 158"/>
              <a:gd name="T51" fmla="*/ 601 h 718"/>
              <a:gd name="T52" fmla="*/ 79 w 158"/>
              <a:gd name="T53" fmla="*/ 698 h 718"/>
              <a:gd name="T54" fmla="*/ 14 w 158"/>
              <a:gd name="T55" fmla="*/ 601 h 718"/>
              <a:gd name="T56" fmla="*/ 14 w 158"/>
              <a:gd name="T57" fmla="*/ 104 h 718"/>
              <a:gd name="T58" fmla="*/ 41 w 158"/>
              <a:gd name="T59" fmla="*/ 75 h 718"/>
              <a:gd name="T60" fmla="*/ 41 w 158"/>
              <a:gd name="T61" fmla="*/ 339 h 718"/>
              <a:gd name="T62" fmla="*/ 64 w 158"/>
              <a:gd name="T63" fmla="*/ 362 h 718"/>
              <a:gd name="T64" fmla="*/ 95 w 158"/>
              <a:gd name="T65" fmla="*/ 362 h 718"/>
              <a:gd name="T66" fmla="*/ 117 w 158"/>
              <a:gd name="T67" fmla="*/ 339 h 718"/>
              <a:gd name="T68" fmla="*/ 117 w 158"/>
              <a:gd name="T69" fmla="*/ 75 h 718"/>
              <a:gd name="T70" fmla="*/ 144 w 158"/>
              <a:gd name="T71" fmla="*/ 104 h 718"/>
              <a:gd name="T72" fmla="*/ 144 w 158"/>
              <a:gd name="T73" fmla="*/ 60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718">
                <a:moveTo>
                  <a:pt x="117" y="61"/>
                </a:moveTo>
                <a:cubicBezTo>
                  <a:pt x="117" y="23"/>
                  <a:pt x="117" y="23"/>
                  <a:pt x="117" y="23"/>
                </a:cubicBezTo>
                <a:cubicBezTo>
                  <a:pt x="117" y="10"/>
                  <a:pt x="107" y="0"/>
                  <a:pt x="95" y="0"/>
                </a:cubicBezTo>
                <a:cubicBezTo>
                  <a:pt x="64" y="0"/>
                  <a:pt x="64" y="0"/>
                  <a:pt x="64" y="0"/>
                </a:cubicBezTo>
                <a:cubicBezTo>
                  <a:pt x="51" y="0"/>
                  <a:pt x="41" y="10"/>
                  <a:pt x="41" y="23"/>
                </a:cubicBezTo>
                <a:cubicBezTo>
                  <a:pt x="41" y="61"/>
                  <a:pt x="41" y="61"/>
                  <a:pt x="41" y="61"/>
                </a:cubicBezTo>
                <a:cubicBezTo>
                  <a:pt x="18" y="62"/>
                  <a:pt x="0" y="81"/>
                  <a:pt x="0" y="104"/>
                </a:cubicBezTo>
                <a:cubicBezTo>
                  <a:pt x="0" y="604"/>
                  <a:pt x="0" y="604"/>
                  <a:pt x="0" y="604"/>
                </a:cubicBezTo>
                <a:cubicBezTo>
                  <a:pt x="0" y="605"/>
                  <a:pt x="0" y="606"/>
                  <a:pt x="1" y="607"/>
                </a:cubicBezTo>
                <a:cubicBezTo>
                  <a:pt x="73" y="715"/>
                  <a:pt x="73" y="715"/>
                  <a:pt x="73" y="715"/>
                </a:cubicBezTo>
                <a:cubicBezTo>
                  <a:pt x="75" y="717"/>
                  <a:pt x="77" y="718"/>
                  <a:pt x="79" y="718"/>
                </a:cubicBezTo>
                <a:cubicBezTo>
                  <a:pt x="81" y="718"/>
                  <a:pt x="84" y="717"/>
                  <a:pt x="85" y="715"/>
                </a:cubicBezTo>
                <a:cubicBezTo>
                  <a:pt x="157" y="607"/>
                  <a:pt x="157" y="607"/>
                  <a:pt x="157" y="607"/>
                </a:cubicBezTo>
                <a:cubicBezTo>
                  <a:pt x="158" y="606"/>
                  <a:pt x="158" y="605"/>
                  <a:pt x="158" y="604"/>
                </a:cubicBezTo>
                <a:cubicBezTo>
                  <a:pt x="158" y="104"/>
                  <a:pt x="158" y="104"/>
                  <a:pt x="158" y="104"/>
                </a:cubicBezTo>
                <a:cubicBezTo>
                  <a:pt x="158" y="81"/>
                  <a:pt x="140" y="62"/>
                  <a:pt x="117" y="61"/>
                </a:cubicBezTo>
                <a:close/>
                <a:moveTo>
                  <a:pt x="55" y="23"/>
                </a:moveTo>
                <a:cubicBezTo>
                  <a:pt x="55" y="18"/>
                  <a:pt x="59" y="14"/>
                  <a:pt x="64" y="14"/>
                </a:cubicBezTo>
                <a:cubicBezTo>
                  <a:pt x="95" y="14"/>
                  <a:pt x="95" y="14"/>
                  <a:pt x="95" y="14"/>
                </a:cubicBezTo>
                <a:cubicBezTo>
                  <a:pt x="99" y="14"/>
                  <a:pt x="103" y="18"/>
                  <a:pt x="103" y="23"/>
                </a:cubicBezTo>
                <a:cubicBezTo>
                  <a:pt x="103" y="339"/>
                  <a:pt x="103" y="339"/>
                  <a:pt x="103" y="339"/>
                </a:cubicBezTo>
                <a:cubicBezTo>
                  <a:pt x="103" y="344"/>
                  <a:pt x="99" y="348"/>
                  <a:pt x="95" y="348"/>
                </a:cubicBezTo>
                <a:cubicBezTo>
                  <a:pt x="64" y="348"/>
                  <a:pt x="64" y="348"/>
                  <a:pt x="64" y="348"/>
                </a:cubicBezTo>
                <a:cubicBezTo>
                  <a:pt x="59" y="348"/>
                  <a:pt x="55" y="344"/>
                  <a:pt x="55" y="339"/>
                </a:cubicBezTo>
                <a:lnTo>
                  <a:pt x="55" y="23"/>
                </a:lnTo>
                <a:close/>
                <a:moveTo>
                  <a:pt x="144" y="601"/>
                </a:moveTo>
                <a:cubicBezTo>
                  <a:pt x="79" y="698"/>
                  <a:pt x="79" y="698"/>
                  <a:pt x="79" y="698"/>
                </a:cubicBezTo>
                <a:cubicBezTo>
                  <a:pt x="14" y="601"/>
                  <a:pt x="14" y="601"/>
                  <a:pt x="14" y="601"/>
                </a:cubicBezTo>
                <a:cubicBezTo>
                  <a:pt x="14" y="104"/>
                  <a:pt x="14" y="104"/>
                  <a:pt x="14" y="104"/>
                </a:cubicBezTo>
                <a:cubicBezTo>
                  <a:pt x="14" y="88"/>
                  <a:pt x="26" y="76"/>
                  <a:pt x="41" y="75"/>
                </a:cubicBezTo>
                <a:cubicBezTo>
                  <a:pt x="41" y="339"/>
                  <a:pt x="41" y="339"/>
                  <a:pt x="41" y="339"/>
                </a:cubicBezTo>
                <a:cubicBezTo>
                  <a:pt x="41" y="352"/>
                  <a:pt x="51" y="362"/>
                  <a:pt x="64" y="362"/>
                </a:cubicBezTo>
                <a:cubicBezTo>
                  <a:pt x="95" y="362"/>
                  <a:pt x="95" y="362"/>
                  <a:pt x="95" y="362"/>
                </a:cubicBezTo>
                <a:cubicBezTo>
                  <a:pt x="107" y="362"/>
                  <a:pt x="117" y="352"/>
                  <a:pt x="117" y="339"/>
                </a:cubicBezTo>
                <a:cubicBezTo>
                  <a:pt x="117" y="75"/>
                  <a:pt x="117" y="75"/>
                  <a:pt x="117" y="75"/>
                </a:cubicBezTo>
                <a:cubicBezTo>
                  <a:pt x="132" y="76"/>
                  <a:pt x="144" y="88"/>
                  <a:pt x="144" y="104"/>
                </a:cubicBezTo>
                <a:lnTo>
                  <a:pt x="144" y="6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7" name="Forme libre : forme 4">
            <a:extLst>
              <a:ext uri="{FF2B5EF4-FFF2-40B4-BE49-F238E27FC236}">
                <a16:creationId xmlns:a16="http://schemas.microsoft.com/office/drawing/2014/main" id="{0B1C3750-76D1-42C1-B787-E0589ECEF3FD}"/>
              </a:ext>
            </a:extLst>
          </p:cNvPr>
          <p:cNvSpPr/>
          <p:nvPr/>
        </p:nvSpPr>
        <p:spPr>
          <a:xfrm>
            <a:off x="4395854" y="1919520"/>
            <a:ext cx="604903" cy="45719"/>
          </a:xfrm>
          <a:custGeom>
            <a:avLst/>
            <a:gdLst>
              <a:gd name="connsiteX0" fmla="*/ 0 w 662474"/>
              <a:gd name="connsiteY0" fmla="*/ 2565 h 114533"/>
              <a:gd name="connsiteX1" fmla="*/ 167951 w 662474"/>
              <a:gd name="connsiteY1" fmla="*/ 114533 h 114533"/>
              <a:gd name="connsiteX2" fmla="*/ 391886 w 662474"/>
              <a:gd name="connsiteY2" fmla="*/ 2565 h 114533"/>
              <a:gd name="connsiteX3" fmla="*/ 662474 w 662474"/>
              <a:gd name="connsiteY3" fmla="*/ 58549 h 114533"/>
            </a:gdLst>
            <a:ahLst/>
            <a:cxnLst>
              <a:cxn ang="0">
                <a:pos x="connsiteX0" y="connsiteY0"/>
              </a:cxn>
              <a:cxn ang="0">
                <a:pos x="connsiteX1" y="connsiteY1"/>
              </a:cxn>
              <a:cxn ang="0">
                <a:pos x="connsiteX2" y="connsiteY2"/>
              </a:cxn>
              <a:cxn ang="0">
                <a:pos x="connsiteX3" y="connsiteY3"/>
              </a:cxn>
            </a:cxnLst>
            <a:rect l="l" t="t" r="r" b="b"/>
            <a:pathLst>
              <a:path w="662474" h="114533">
                <a:moveTo>
                  <a:pt x="0" y="2565"/>
                </a:moveTo>
                <a:cubicBezTo>
                  <a:pt x="51318" y="58549"/>
                  <a:pt x="102637" y="114533"/>
                  <a:pt x="167951" y="114533"/>
                </a:cubicBezTo>
                <a:cubicBezTo>
                  <a:pt x="233265" y="114533"/>
                  <a:pt x="309466" y="11896"/>
                  <a:pt x="391886" y="2565"/>
                </a:cubicBezTo>
                <a:cubicBezTo>
                  <a:pt x="474306" y="-6766"/>
                  <a:pt x="558282" y="8786"/>
                  <a:pt x="662474" y="58549"/>
                </a:cubicBezTo>
              </a:path>
            </a:pathLst>
          </a:cu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68" name="Freeform 112"/>
          <p:cNvSpPr>
            <a:spLocks noEditPoints="1"/>
          </p:cNvSpPr>
          <p:nvPr/>
        </p:nvSpPr>
        <p:spPr bwMode="auto">
          <a:xfrm>
            <a:off x="9909942" y="1313646"/>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9" name="Freeform 36"/>
          <p:cNvSpPr>
            <a:spLocks noChangeAspect="1" noEditPoints="1"/>
          </p:cNvSpPr>
          <p:nvPr/>
        </p:nvSpPr>
        <p:spPr bwMode="auto">
          <a:xfrm>
            <a:off x="2620300" y="4332218"/>
            <a:ext cx="540000" cy="855001"/>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20">
            <a:extLst>
              <a:ext uri="{FF2B5EF4-FFF2-40B4-BE49-F238E27FC236}">
                <a16:creationId xmlns:a16="http://schemas.microsoft.com/office/drawing/2014/main" id="{0F9040D2-70E2-477B-8876-E7F622DFDB8F}"/>
              </a:ext>
            </a:extLst>
          </p:cNvPr>
          <p:cNvSpPr>
            <a:spLocks noEditPoints="1"/>
          </p:cNvSpPr>
          <p:nvPr/>
        </p:nvSpPr>
        <p:spPr bwMode="auto">
          <a:xfrm>
            <a:off x="7059636" y="2871816"/>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36">
            <a:extLst>
              <a:ext uri="{FF2B5EF4-FFF2-40B4-BE49-F238E27FC236}">
                <a16:creationId xmlns:a16="http://schemas.microsoft.com/office/drawing/2014/main" id="{E985CF46-A180-4422-8067-B1237F987D7C}"/>
              </a:ext>
            </a:extLst>
          </p:cNvPr>
          <p:cNvSpPr>
            <a:spLocks noEditPoints="1"/>
          </p:cNvSpPr>
          <p:nvPr/>
        </p:nvSpPr>
        <p:spPr bwMode="auto">
          <a:xfrm>
            <a:off x="1664098" y="2853023"/>
            <a:ext cx="723655" cy="658805"/>
          </a:xfrm>
          <a:custGeom>
            <a:avLst/>
            <a:gdLst>
              <a:gd name="T0" fmla="*/ 588 w 701"/>
              <a:gd name="T1" fmla="*/ 527 h 638"/>
              <a:gd name="T2" fmla="*/ 375 w 701"/>
              <a:gd name="T3" fmla="*/ 311 h 638"/>
              <a:gd name="T4" fmla="*/ 436 w 701"/>
              <a:gd name="T5" fmla="*/ 281 h 638"/>
              <a:gd name="T6" fmla="*/ 563 w 701"/>
              <a:gd name="T7" fmla="*/ 258 h 638"/>
              <a:gd name="T8" fmla="*/ 432 w 701"/>
              <a:gd name="T9" fmla="*/ 258 h 638"/>
              <a:gd name="T10" fmla="*/ 371 w 701"/>
              <a:gd name="T11" fmla="*/ 283 h 638"/>
              <a:gd name="T12" fmla="*/ 382 w 701"/>
              <a:gd name="T13" fmla="*/ 128 h 638"/>
              <a:gd name="T14" fmla="*/ 469 w 701"/>
              <a:gd name="T15" fmla="*/ 66 h 638"/>
              <a:gd name="T16" fmla="*/ 338 w 701"/>
              <a:gd name="T17" fmla="*/ 66 h 638"/>
              <a:gd name="T18" fmla="*/ 319 w 701"/>
              <a:gd name="T19" fmla="*/ 229 h 638"/>
              <a:gd name="T20" fmla="*/ 205 w 701"/>
              <a:gd name="T21" fmla="*/ 283 h 638"/>
              <a:gd name="T22" fmla="*/ 131 w 701"/>
              <a:gd name="T23" fmla="*/ 258 h 638"/>
              <a:gd name="T24" fmla="*/ 0 w 701"/>
              <a:gd name="T25" fmla="*/ 258 h 638"/>
              <a:gd name="T26" fmla="*/ 127 w 701"/>
              <a:gd name="T27" fmla="*/ 280 h 638"/>
              <a:gd name="T28" fmla="*/ 201 w 701"/>
              <a:gd name="T29" fmla="*/ 311 h 638"/>
              <a:gd name="T30" fmla="*/ 210 w 701"/>
              <a:gd name="T31" fmla="*/ 472 h 638"/>
              <a:gd name="T32" fmla="*/ 130 w 701"/>
              <a:gd name="T33" fmla="*/ 536 h 638"/>
              <a:gd name="T34" fmla="*/ 262 w 701"/>
              <a:gd name="T35" fmla="*/ 536 h 638"/>
              <a:gd name="T36" fmla="*/ 258 w 701"/>
              <a:gd name="T37" fmla="*/ 393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8 h 638"/>
              <a:gd name="T52" fmla="*/ 352 w 701"/>
              <a:gd name="T53" fmla="*/ 66 h 638"/>
              <a:gd name="T54" fmla="*/ 455 w 701"/>
              <a:gd name="T55" fmla="*/ 66 h 638"/>
              <a:gd name="T56" fmla="*/ 352 w 701"/>
              <a:gd name="T57" fmla="*/ 66 h 638"/>
              <a:gd name="T58" fmla="*/ 14 w 701"/>
              <a:gd name="T59" fmla="*/ 258 h 638"/>
              <a:gd name="T60" fmla="*/ 117 w 701"/>
              <a:gd name="T61" fmla="*/ 258 h 638"/>
              <a:gd name="T62" fmla="*/ 248 w 701"/>
              <a:gd name="T63" fmla="*/ 536 h 638"/>
              <a:gd name="T64" fmla="*/ 144 w 701"/>
              <a:gd name="T65" fmla="*/ 536 h 638"/>
              <a:gd name="T66" fmla="*/ 248 w 701"/>
              <a:gd name="T67" fmla="*/ 536 h 638"/>
              <a:gd name="T68" fmla="*/ 288 w 701"/>
              <a:gd name="T69" fmla="*/ 237 h 638"/>
              <a:gd name="T70" fmla="*/ 288 w 701"/>
              <a:gd name="T71" fmla="*/ 384 h 638"/>
              <a:gd name="T72" fmla="*/ 635 w 701"/>
              <a:gd name="T73" fmla="*/ 624 h 638"/>
              <a:gd name="T74" fmla="*/ 635 w 701"/>
              <a:gd name="T75" fmla="*/ 521 h 638"/>
              <a:gd name="T76" fmla="*/ 635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5" y="507"/>
                </a:moveTo>
                <a:cubicBezTo>
                  <a:pt x="617" y="507"/>
                  <a:pt x="600" y="514"/>
                  <a:pt x="588" y="527"/>
                </a:cubicBezTo>
                <a:cubicBezTo>
                  <a:pt x="357" y="364"/>
                  <a:pt x="357" y="364"/>
                  <a:pt x="357" y="364"/>
                </a:cubicBezTo>
                <a:cubicBezTo>
                  <a:pt x="368" y="349"/>
                  <a:pt x="375" y="331"/>
                  <a:pt x="375" y="311"/>
                </a:cubicBezTo>
                <a:cubicBezTo>
                  <a:pt x="375" y="306"/>
                  <a:pt x="375" y="301"/>
                  <a:pt x="374" y="296"/>
                </a:cubicBezTo>
                <a:cubicBezTo>
                  <a:pt x="436" y="281"/>
                  <a:pt x="436" y="281"/>
                  <a:pt x="436" y="281"/>
                </a:cubicBezTo>
                <a:cubicBezTo>
                  <a:pt x="445" y="306"/>
                  <a:pt x="469" y="323"/>
                  <a:pt x="498" y="323"/>
                </a:cubicBezTo>
                <a:cubicBezTo>
                  <a:pt x="534" y="323"/>
                  <a:pt x="563" y="294"/>
                  <a:pt x="563" y="258"/>
                </a:cubicBezTo>
                <a:cubicBezTo>
                  <a:pt x="563" y="222"/>
                  <a:pt x="534" y="192"/>
                  <a:pt x="498" y="192"/>
                </a:cubicBezTo>
                <a:cubicBezTo>
                  <a:pt x="461" y="192"/>
                  <a:pt x="432" y="222"/>
                  <a:pt x="432" y="258"/>
                </a:cubicBezTo>
                <a:cubicBezTo>
                  <a:pt x="432" y="261"/>
                  <a:pt x="432" y="264"/>
                  <a:pt x="433" y="267"/>
                </a:cubicBezTo>
                <a:cubicBezTo>
                  <a:pt x="371" y="283"/>
                  <a:pt x="371" y="283"/>
                  <a:pt x="371" y="283"/>
                </a:cubicBezTo>
                <a:cubicBezTo>
                  <a:pt x="364" y="262"/>
                  <a:pt x="350" y="246"/>
                  <a:pt x="331" y="235"/>
                </a:cubicBezTo>
                <a:cubicBezTo>
                  <a:pt x="382" y="128"/>
                  <a:pt x="382" y="128"/>
                  <a:pt x="382" y="128"/>
                </a:cubicBezTo>
                <a:cubicBezTo>
                  <a:pt x="389" y="130"/>
                  <a:pt x="396" y="132"/>
                  <a:pt x="403" y="132"/>
                </a:cubicBezTo>
                <a:cubicBezTo>
                  <a:pt x="439" y="132"/>
                  <a:pt x="469" y="102"/>
                  <a:pt x="469" y="66"/>
                </a:cubicBezTo>
                <a:cubicBezTo>
                  <a:pt x="469" y="30"/>
                  <a:pt x="439" y="0"/>
                  <a:pt x="403" y="0"/>
                </a:cubicBezTo>
                <a:cubicBezTo>
                  <a:pt x="367" y="0"/>
                  <a:pt x="338" y="30"/>
                  <a:pt x="338" y="66"/>
                </a:cubicBezTo>
                <a:cubicBezTo>
                  <a:pt x="338" y="90"/>
                  <a:pt x="350" y="110"/>
                  <a:pt x="369" y="122"/>
                </a:cubicBezTo>
                <a:cubicBezTo>
                  <a:pt x="319" y="229"/>
                  <a:pt x="319" y="229"/>
                  <a:pt x="319" y="229"/>
                </a:cubicBezTo>
                <a:cubicBezTo>
                  <a:pt x="309" y="225"/>
                  <a:pt x="299" y="223"/>
                  <a:pt x="288" y="223"/>
                </a:cubicBezTo>
                <a:cubicBezTo>
                  <a:pt x="250" y="223"/>
                  <a:pt x="217" y="249"/>
                  <a:pt x="205" y="283"/>
                </a:cubicBezTo>
                <a:cubicBezTo>
                  <a:pt x="130" y="267"/>
                  <a:pt x="130" y="267"/>
                  <a:pt x="130" y="267"/>
                </a:cubicBezTo>
                <a:cubicBezTo>
                  <a:pt x="131" y="264"/>
                  <a:pt x="131" y="261"/>
                  <a:pt x="131" y="258"/>
                </a:cubicBezTo>
                <a:cubicBezTo>
                  <a:pt x="131" y="222"/>
                  <a:pt x="101" y="192"/>
                  <a:pt x="65" y="192"/>
                </a:cubicBezTo>
                <a:cubicBezTo>
                  <a:pt x="29" y="192"/>
                  <a:pt x="0" y="222"/>
                  <a:pt x="0" y="258"/>
                </a:cubicBezTo>
                <a:cubicBezTo>
                  <a:pt x="0" y="294"/>
                  <a:pt x="29" y="323"/>
                  <a:pt x="65" y="323"/>
                </a:cubicBezTo>
                <a:cubicBezTo>
                  <a:pt x="93" y="323"/>
                  <a:pt x="118" y="305"/>
                  <a:pt x="127" y="280"/>
                </a:cubicBezTo>
                <a:cubicBezTo>
                  <a:pt x="202" y="297"/>
                  <a:pt x="202" y="297"/>
                  <a:pt x="202" y="297"/>
                </a:cubicBezTo>
                <a:cubicBezTo>
                  <a:pt x="201" y="301"/>
                  <a:pt x="201" y="306"/>
                  <a:pt x="201" y="311"/>
                </a:cubicBezTo>
                <a:cubicBezTo>
                  <a:pt x="201" y="343"/>
                  <a:pt x="219" y="372"/>
                  <a:pt x="246" y="387"/>
                </a:cubicBezTo>
                <a:cubicBezTo>
                  <a:pt x="210" y="472"/>
                  <a:pt x="210" y="472"/>
                  <a:pt x="210" y="472"/>
                </a:cubicBezTo>
                <a:cubicBezTo>
                  <a:pt x="206" y="471"/>
                  <a:pt x="201" y="471"/>
                  <a:pt x="196" y="471"/>
                </a:cubicBezTo>
                <a:cubicBezTo>
                  <a:pt x="160" y="471"/>
                  <a:pt x="130" y="500"/>
                  <a:pt x="130" y="536"/>
                </a:cubicBezTo>
                <a:cubicBezTo>
                  <a:pt x="130" y="573"/>
                  <a:pt x="160" y="602"/>
                  <a:pt x="196" y="602"/>
                </a:cubicBezTo>
                <a:cubicBezTo>
                  <a:pt x="232" y="602"/>
                  <a:pt x="262" y="573"/>
                  <a:pt x="262" y="536"/>
                </a:cubicBezTo>
                <a:cubicBezTo>
                  <a:pt x="262" y="510"/>
                  <a:pt x="246" y="487"/>
                  <a:pt x="224" y="477"/>
                </a:cubicBezTo>
                <a:cubicBezTo>
                  <a:pt x="258" y="393"/>
                  <a:pt x="258" y="393"/>
                  <a:pt x="258" y="393"/>
                </a:cubicBezTo>
                <a:cubicBezTo>
                  <a:pt x="268" y="396"/>
                  <a:pt x="278" y="398"/>
                  <a:pt x="288" y="398"/>
                </a:cubicBezTo>
                <a:cubicBezTo>
                  <a:pt x="311" y="398"/>
                  <a:pt x="332" y="389"/>
                  <a:pt x="348" y="374"/>
                </a:cubicBezTo>
                <a:cubicBezTo>
                  <a:pt x="580" y="538"/>
                  <a:pt x="580" y="538"/>
                  <a:pt x="580" y="538"/>
                </a:cubicBezTo>
                <a:cubicBezTo>
                  <a:pt x="573" y="548"/>
                  <a:pt x="570" y="560"/>
                  <a:pt x="570" y="572"/>
                </a:cubicBezTo>
                <a:cubicBezTo>
                  <a:pt x="570" y="609"/>
                  <a:pt x="599" y="638"/>
                  <a:pt x="635" y="638"/>
                </a:cubicBezTo>
                <a:cubicBezTo>
                  <a:pt x="672" y="638"/>
                  <a:pt x="701" y="609"/>
                  <a:pt x="701" y="572"/>
                </a:cubicBezTo>
                <a:cubicBezTo>
                  <a:pt x="701" y="536"/>
                  <a:pt x="672" y="507"/>
                  <a:pt x="635" y="507"/>
                </a:cubicBezTo>
                <a:close/>
                <a:moveTo>
                  <a:pt x="498" y="206"/>
                </a:moveTo>
                <a:cubicBezTo>
                  <a:pt x="526" y="206"/>
                  <a:pt x="549" y="229"/>
                  <a:pt x="549" y="258"/>
                </a:cubicBezTo>
                <a:cubicBezTo>
                  <a:pt x="549" y="286"/>
                  <a:pt x="526" y="309"/>
                  <a:pt x="498" y="309"/>
                </a:cubicBezTo>
                <a:cubicBezTo>
                  <a:pt x="473" y="309"/>
                  <a:pt x="453" y="293"/>
                  <a:pt x="448" y="270"/>
                </a:cubicBezTo>
                <a:cubicBezTo>
                  <a:pt x="448" y="270"/>
                  <a:pt x="448" y="270"/>
                  <a:pt x="448" y="270"/>
                </a:cubicBezTo>
                <a:cubicBezTo>
                  <a:pt x="448" y="270"/>
                  <a:pt x="448" y="270"/>
                  <a:pt x="448" y="270"/>
                </a:cubicBezTo>
                <a:cubicBezTo>
                  <a:pt x="447" y="266"/>
                  <a:pt x="446" y="262"/>
                  <a:pt x="446" y="258"/>
                </a:cubicBezTo>
                <a:cubicBezTo>
                  <a:pt x="446" y="229"/>
                  <a:pt x="469" y="206"/>
                  <a:pt x="498" y="206"/>
                </a:cubicBezTo>
                <a:close/>
                <a:moveTo>
                  <a:pt x="352" y="66"/>
                </a:moveTo>
                <a:cubicBezTo>
                  <a:pt x="352" y="37"/>
                  <a:pt x="375" y="14"/>
                  <a:pt x="403" y="14"/>
                </a:cubicBezTo>
                <a:cubicBezTo>
                  <a:pt x="432" y="14"/>
                  <a:pt x="455" y="37"/>
                  <a:pt x="455" y="66"/>
                </a:cubicBezTo>
                <a:cubicBezTo>
                  <a:pt x="455" y="94"/>
                  <a:pt x="432" y="118"/>
                  <a:pt x="403" y="118"/>
                </a:cubicBezTo>
                <a:cubicBezTo>
                  <a:pt x="375" y="118"/>
                  <a:pt x="352" y="94"/>
                  <a:pt x="352" y="66"/>
                </a:cubicBezTo>
                <a:close/>
                <a:moveTo>
                  <a:pt x="65" y="309"/>
                </a:moveTo>
                <a:cubicBezTo>
                  <a:pt x="37" y="309"/>
                  <a:pt x="14" y="286"/>
                  <a:pt x="14" y="258"/>
                </a:cubicBezTo>
                <a:cubicBezTo>
                  <a:pt x="14" y="229"/>
                  <a:pt x="37" y="206"/>
                  <a:pt x="65" y="206"/>
                </a:cubicBezTo>
                <a:cubicBezTo>
                  <a:pt x="94" y="206"/>
                  <a:pt x="117" y="229"/>
                  <a:pt x="117" y="258"/>
                </a:cubicBezTo>
                <a:cubicBezTo>
                  <a:pt x="117" y="286"/>
                  <a:pt x="94" y="309"/>
                  <a:pt x="65" y="309"/>
                </a:cubicBezTo>
                <a:close/>
                <a:moveTo>
                  <a:pt x="248" y="536"/>
                </a:moveTo>
                <a:cubicBezTo>
                  <a:pt x="248" y="565"/>
                  <a:pt x="225" y="588"/>
                  <a:pt x="196" y="588"/>
                </a:cubicBezTo>
                <a:cubicBezTo>
                  <a:pt x="168" y="588"/>
                  <a:pt x="144" y="565"/>
                  <a:pt x="144" y="536"/>
                </a:cubicBezTo>
                <a:cubicBezTo>
                  <a:pt x="144" y="508"/>
                  <a:pt x="168" y="485"/>
                  <a:pt x="196" y="485"/>
                </a:cubicBezTo>
                <a:cubicBezTo>
                  <a:pt x="225" y="485"/>
                  <a:pt x="248" y="508"/>
                  <a:pt x="248" y="536"/>
                </a:cubicBezTo>
                <a:close/>
                <a:moveTo>
                  <a:pt x="215" y="311"/>
                </a:moveTo>
                <a:cubicBezTo>
                  <a:pt x="215" y="270"/>
                  <a:pt x="248" y="237"/>
                  <a:pt x="288" y="237"/>
                </a:cubicBezTo>
                <a:cubicBezTo>
                  <a:pt x="328" y="237"/>
                  <a:pt x="361" y="270"/>
                  <a:pt x="361" y="311"/>
                </a:cubicBezTo>
                <a:cubicBezTo>
                  <a:pt x="361" y="351"/>
                  <a:pt x="328" y="384"/>
                  <a:pt x="288" y="384"/>
                </a:cubicBezTo>
                <a:cubicBezTo>
                  <a:pt x="248" y="384"/>
                  <a:pt x="215" y="351"/>
                  <a:pt x="215" y="311"/>
                </a:cubicBezTo>
                <a:close/>
                <a:moveTo>
                  <a:pt x="635" y="624"/>
                </a:moveTo>
                <a:cubicBezTo>
                  <a:pt x="607" y="624"/>
                  <a:pt x="584" y="601"/>
                  <a:pt x="584" y="572"/>
                </a:cubicBezTo>
                <a:cubicBezTo>
                  <a:pt x="584" y="544"/>
                  <a:pt x="607" y="521"/>
                  <a:pt x="635" y="521"/>
                </a:cubicBezTo>
                <a:cubicBezTo>
                  <a:pt x="664" y="521"/>
                  <a:pt x="687" y="544"/>
                  <a:pt x="687" y="572"/>
                </a:cubicBezTo>
                <a:cubicBezTo>
                  <a:pt x="687" y="601"/>
                  <a:pt x="664" y="624"/>
                  <a:pt x="635"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0342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200"/>
                                        <p:tgtEl>
                                          <p:spTgt spid="1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5"/>
                                        </p:tgtEl>
                                        <p:attrNameLst>
                                          <p:attrName>style.visibility</p:attrName>
                                        </p:attrNameLst>
                                      </p:cBhvr>
                                      <p:to>
                                        <p:strVal val="visible"/>
                                      </p:to>
                                    </p:set>
                                    <p:animEffect transition="in" filter="fade">
                                      <p:cBhvr>
                                        <p:cTn id="10" dur="200"/>
                                        <p:tgtEl>
                                          <p:spTgt spid="175"/>
                                        </p:tgtEl>
                                      </p:cBhvr>
                                    </p:animEffect>
                                  </p:childTnLst>
                                </p:cTn>
                              </p:par>
                            </p:childTnLst>
                          </p:cTn>
                        </p:par>
                        <p:par>
                          <p:cTn id="11" fill="hold">
                            <p:stCondLst>
                              <p:cond delay="200"/>
                            </p:stCondLst>
                            <p:childTnLst>
                              <p:par>
                                <p:cTn id="12" presetID="10" presetClass="entr" presetSubtype="0" fill="hold" nodeType="afterEffect">
                                  <p:stCondLst>
                                    <p:cond delay="0"/>
                                  </p:stCondLst>
                                  <p:childTnLst>
                                    <p:set>
                                      <p:cBhvr>
                                        <p:cTn id="13" dur="1" fill="hold">
                                          <p:stCondLst>
                                            <p:cond delay="0"/>
                                          </p:stCondLst>
                                        </p:cTn>
                                        <p:tgtEl>
                                          <p:spTgt spid="251"/>
                                        </p:tgtEl>
                                        <p:attrNameLst>
                                          <p:attrName>style.visibility</p:attrName>
                                        </p:attrNameLst>
                                      </p:cBhvr>
                                      <p:to>
                                        <p:strVal val="visible"/>
                                      </p:to>
                                    </p:set>
                                    <p:animEffect transition="in" filter="fade">
                                      <p:cBhvr>
                                        <p:cTn id="14" dur="200"/>
                                        <p:tgtEl>
                                          <p:spTgt spid="251"/>
                                        </p:tgtEl>
                                      </p:cBhvr>
                                    </p:animEffect>
                                  </p:childTnLst>
                                </p:cTn>
                              </p:par>
                              <p:par>
                                <p:cTn id="15" presetID="10" presetClass="entr" presetSubtype="0" fill="hold" nodeType="withEffect">
                                  <p:stCondLst>
                                    <p:cond delay="0"/>
                                  </p:stCondLst>
                                  <p:childTnLst>
                                    <p:set>
                                      <p:cBhvr>
                                        <p:cTn id="16" dur="1" fill="hold">
                                          <p:stCondLst>
                                            <p:cond delay="0"/>
                                          </p:stCondLst>
                                        </p:cTn>
                                        <p:tgtEl>
                                          <p:spTgt spid="245"/>
                                        </p:tgtEl>
                                        <p:attrNameLst>
                                          <p:attrName>style.visibility</p:attrName>
                                        </p:attrNameLst>
                                      </p:cBhvr>
                                      <p:to>
                                        <p:strVal val="visible"/>
                                      </p:to>
                                    </p:set>
                                    <p:animEffect transition="in" filter="fade">
                                      <p:cBhvr>
                                        <p:cTn id="17" dur="200"/>
                                        <p:tgtEl>
                                          <p:spTgt spid="245"/>
                                        </p:tgtEl>
                                      </p:cBhvr>
                                    </p:animEffect>
                                  </p:childTnLst>
                                </p:cTn>
                              </p:par>
                            </p:childTnLst>
                          </p:cTn>
                        </p:par>
                        <p:par>
                          <p:cTn id="18" fill="hold">
                            <p:stCondLst>
                              <p:cond delay="400"/>
                            </p:stCondLst>
                            <p:childTnLst>
                              <p:par>
                                <p:cTn id="19" presetID="10" presetClass="entr" presetSubtype="0" fill="hold" grpId="0" nodeType="afterEffect">
                                  <p:stCondLst>
                                    <p:cond delay="0"/>
                                  </p:stCondLst>
                                  <p:childTnLst>
                                    <p:set>
                                      <p:cBhvr>
                                        <p:cTn id="20" dur="1" fill="hold">
                                          <p:stCondLst>
                                            <p:cond delay="0"/>
                                          </p:stCondLst>
                                        </p:cTn>
                                        <p:tgtEl>
                                          <p:spTgt spid="176"/>
                                        </p:tgtEl>
                                        <p:attrNameLst>
                                          <p:attrName>style.visibility</p:attrName>
                                        </p:attrNameLst>
                                      </p:cBhvr>
                                      <p:to>
                                        <p:strVal val="visible"/>
                                      </p:to>
                                    </p:set>
                                    <p:animEffect transition="in" filter="fade">
                                      <p:cBhvr>
                                        <p:cTn id="21" dur="200"/>
                                        <p:tgtEl>
                                          <p:spTgt spid="176"/>
                                        </p:tgtEl>
                                      </p:cBhvr>
                                    </p:animEffect>
                                  </p:childTnLst>
                                </p:cTn>
                              </p:par>
                            </p:childTnLst>
                          </p:cTn>
                        </p:par>
                        <p:par>
                          <p:cTn id="22" fill="hold">
                            <p:stCondLst>
                              <p:cond delay="600"/>
                            </p:stCondLst>
                            <p:childTnLst>
                              <p:par>
                                <p:cTn id="23" presetID="10" presetClass="entr" presetSubtype="0" fill="hold" grpId="0" nodeType="afterEffect">
                                  <p:stCondLst>
                                    <p:cond delay="0"/>
                                  </p:stCondLst>
                                  <p:childTnLst>
                                    <p:set>
                                      <p:cBhvr>
                                        <p:cTn id="24" dur="1" fill="hold">
                                          <p:stCondLst>
                                            <p:cond delay="0"/>
                                          </p:stCondLst>
                                        </p:cTn>
                                        <p:tgtEl>
                                          <p:spTgt spid="177"/>
                                        </p:tgtEl>
                                        <p:attrNameLst>
                                          <p:attrName>style.visibility</p:attrName>
                                        </p:attrNameLst>
                                      </p:cBhvr>
                                      <p:to>
                                        <p:strVal val="visible"/>
                                      </p:to>
                                    </p:set>
                                    <p:animEffect transition="in" filter="fade">
                                      <p:cBhvr>
                                        <p:cTn id="25" dur="200"/>
                                        <p:tgtEl>
                                          <p:spTgt spid="177"/>
                                        </p:tgtEl>
                                      </p:cBhvr>
                                    </p:animEffect>
                                  </p:childTnLst>
                                </p:cTn>
                              </p:par>
                              <p:par>
                                <p:cTn id="26" presetID="10" presetClass="entr" presetSubtype="0" fill="hold" nodeType="withEffect">
                                  <p:stCondLst>
                                    <p:cond delay="0"/>
                                  </p:stCondLst>
                                  <p:childTnLst>
                                    <p:set>
                                      <p:cBhvr>
                                        <p:cTn id="27" dur="1" fill="hold">
                                          <p:stCondLst>
                                            <p:cond delay="0"/>
                                          </p:stCondLst>
                                        </p:cTn>
                                        <p:tgtEl>
                                          <p:spTgt spid="254"/>
                                        </p:tgtEl>
                                        <p:attrNameLst>
                                          <p:attrName>style.visibility</p:attrName>
                                        </p:attrNameLst>
                                      </p:cBhvr>
                                      <p:to>
                                        <p:strVal val="visible"/>
                                      </p:to>
                                    </p:set>
                                    <p:animEffect transition="in" filter="fade">
                                      <p:cBhvr>
                                        <p:cTn id="28" dur="200"/>
                                        <p:tgtEl>
                                          <p:spTgt spid="254"/>
                                        </p:tgtEl>
                                      </p:cBhvr>
                                    </p:animEffect>
                                  </p:childTnLst>
                                </p:cTn>
                              </p:par>
                              <p:par>
                                <p:cTn id="29" presetID="10" presetClass="entr" presetSubtype="0" fill="hold"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fade">
                                      <p:cBhvr>
                                        <p:cTn id="31" dur="200"/>
                                        <p:tgtEl>
                                          <p:spTgt spid="248"/>
                                        </p:tgtEl>
                                      </p:cBhvr>
                                    </p:animEffect>
                                  </p:childTnLst>
                                </p:cTn>
                              </p:par>
                            </p:childTnLst>
                          </p:cTn>
                        </p:par>
                        <p:par>
                          <p:cTn id="32" fill="hold">
                            <p:stCondLst>
                              <p:cond delay="800"/>
                            </p:stCondLst>
                            <p:childTnLst>
                              <p:par>
                                <p:cTn id="33" presetID="10" presetClass="entr" presetSubtype="0" fill="hold" grpId="0" nodeType="afterEffect">
                                  <p:stCondLst>
                                    <p:cond delay="0"/>
                                  </p:stCondLst>
                                  <p:childTnLst>
                                    <p:set>
                                      <p:cBhvr>
                                        <p:cTn id="34" dur="1" fill="hold">
                                          <p:stCondLst>
                                            <p:cond delay="0"/>
                                          </p:stCondLst>
                                        </p:cTn>
                                        <p:tgtEl>
                                          <p:spTgt spid="178"/>
                                        </p:tgtEl>
                                        <p:attrNameLst>
                                          <p:attrName>style.visibility</p:attrName>
                                        </p:attrNameLst>
                                      </p:cBhvr>
                                      <p:to>
                                        <p:strVal val="visible"/>
                                      </p:to>
                                    </p:set>
                                    <p:animEffect transition="in" filter="fade">
                                      <p:cBhvr>
                                        <p:cTn id="35" dur="200"/>
                                        <p:tgtEl>
                                          <p:spTgt spid="178"/>
                                        </p:tgtEl>
                                      </p:cBhvr>
                                    </p:animEffect>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179"/>
                                        </p:tgtEl>
                                        <p:attrNameLst>
                                          <p:attrName>style.visibility</p:attrName>
                                        </p:attrNameLst>
                                      </p:cBhvr>
                                      <p:to>
                                        <p:strVal val="visible"/>
                                      </p:to>
                                    </p:set>
                                    <p:animEffect transition="in" filter="fade">
                                      <p:cBhvr>
                                        <p:cTn id="39" dur="200"/>
                                        <p:tgtEl>
                                          <p:spTgt spid="179"/>
                                        </p:tgtEl>
                                      </p:cBhvr>
                                    </p:animEffect>
                                  </p:childTnLst>
                                </p:cTn>
                              </p:par>
                            </p:childTnLst>
                          </p:cTn>
                        </p:par>
                        <p:par>
                          <p:cTn id="40" fill="hold">
                            <p:stCondLst>
                              <p:cond delay="1200"/>
                            </p:stCondLst>
                            <p:childTnLst>
                              <p:par>
                                <p:cTn id="41" presetID="10" presetClass="entr" presetSubtype="0" fill="hold" nodeType="afterEffect">
                                  <p:stCondLst>
                                    <p:cond delay="0"/>
                                  </p:stCondLst>
                                  <p:childTnLst>
                                    <p:set>
                                      <p:cBhvr>
                                        <p:cTn id="42" dur="1" fill="hold">
                                          <p:stCondLst>
                                            <p:cond delay="0"/>
                                          </p:stCondLst>
                                        </p:cTn>
                                        <p:tgtEl>
                                          <p:spTgt spid="235"/>
                                        </p:tgtEl>
                                        <p:attrNameLst>
                                          <p:attrName>style.visibility</p:attrName>
                                        </p:attrNameLst>
                                      </p:cBhvr>
                                      <p:to>
                                        <p:strVal val="visible"/>
                                      </p:to>
                                    </p:set>
                                    <p:animEffect transition="in" filter="fade">
                                      <p:cBhvr>
                                        <p:cTn id="43" dur="200"/>
                                        <p:tgtEl>
                                          <p:spTgt spid="235"/>
                                        </p:tgtEl>
                                      </p:cBhvr>
                                    </p:animEffect>
                                  </p:childTnLst>
                                </p:cTn>
                              </p:par>
                              <p:par>
                                <p:cTn id="44" presetID="10" presetClass="entr" presetSubtype="0" fill="hold" nodeType="withEffect">
                                  <p:stCondLst>
                                    <p:cond delay="0"/>
                                  </p:stCondLst>
                                  <p:childTnLst>
                                    <p:set>
                                      <p:cBhvr>
                                        <p:cTn id="45" dur="1" fill="hold">
                                          <p:stCondLst>
                                            <p:cond delay="0"/>
                                          </p:stCondLst>
                                        </p:cTn>
                                        <p:tgtEl>
                                          <p:spTgt spid="242"/>
                                        </p:tgtEl>
                                        <p:attrNameLst>
                                          <p:attrName>style.visibility</p:attrName>
                                        </p:attrNameLst>
                                      </p:cBhvr>
                                      <p:to>
                                        <p:strVal val="visible"/>
                                      </p:to>
                                    </p:set>
                                    <p:animEffect transition="in" filter="fade">
                                      <p:cBhvr>
                                        <p:cTn id="46" dur="200"/>
                                        <p:tgtEl>
                                          <p:spTgt spid="242"/>
                                        </p:tgtEl>
                                      </p:cBhvr>
                                    </p:animEffect>
                                  </p:childTnLst>
                                </p:cTn>
                              </p:par>
                            </p:childTnLst>
                          </p:cTn>
                        </p:par>
                        <p:par>
                          <p:cTn id="47" fill="hold">
                            <p:stCondLst>
                              <p:cond delay="1400"/>
                            </p:stCondLst>
                            <p:childTnLst>
                              <p:par>
                                <p:cTn id="48" presetID="10" presetClass="entr" presetSubtype="0" fill="hold" grpId="0" nodeType="afterEffect">
                                  <p:stCondLst>
                                    <p:cond delay="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200"/>
                                        <p:tgtEl>
                                          <p:spTgt spid="180"/>
                                        </p:tgtEl>
                                      </p:cBhvr>
                                    </p:animEffect>
                                  </p:childTnLst>
                                </p:cTn>
                              </p:par>
                            </p:childTnLst>
                          </p:cTn>
                        </p:par>
                        <p:par>
                          <p:cTn id="51" fill="hold">
                            <p:stCondLst>
                              <p:cond delay="1600"/>
                            </p:stCondLst>
                            <p:childTnLst>
                              <p:par>
                                <p:cTn id="52" presetID="10" presetClass="entr" presetSubtype="0" fill="hold" grpId="0" nodeType="afterEffect">
                                  <p:stCondLst>
                                    <p:cond delay="0"/>
                                  </p:stCondLst>
                                  <p:childTnLst>
                                    <p:set>
                                      <p:cBhvr>
                                        <p:cTn id="53" dur="1" fill="hold">
                                          <p:stCondLst>
                                            <p:cond delay="0"/>
                                          </p:stCondLst>
                                        </p:cTn>
                                        <p:tgtEl>
                                          <p:spTgt spid="181"/>
                                        </p:tgtEl>
                                        <p:attrNameLst>
                                          <p:attrName>style.visibility</p:attrName>
                                        </p:attrNameLst>
                                      </p:cBhvr>
                                      <p:to>
                                        <p:strVal val="visible"/>
                                      </p:to>
                                    </p:set>
                                    <p:animEffect transition="in" filter="fade">
                                      <p:cBhvr>
                                        <p:cTn id="54" dur="200"/>
                                        <p:tgtEl>
                                          <p:spTgt spid="181"/>
                                        </p:tgtEl>
                                      </p:cBhvr>
                                    </p:animEffect>
                                  </p:childTnLst>
                                </p:cTn>
                              </p:par>
                            </p:childTnLst>
                          </p:cTn>
                        </p:par>
                        <p:par>
                          <p:cTn id="55" fill="hold">
                            <p:stCondLst>
                              <p:cond delay="1800"/>
                            </p:stCondLst>
                            <p:childTnLst>
                              <p:par>
                                <p:cTn id="56" presetID="10" presetClass="entr" presetSubtype="0" fill="hold" nodeType="afterEffect">
                                  <p:stCondLst>
                                    <p:cond delay="0"/>
                                  </p:stCondLst>
                                  <p:childTnLst>
                                    <p:set>
                                      <p:cBhvr>
                                        <p:cTn id="57" dur="1" fill="hold">
                                          <p:stCondLst>
                                            <p:cond delay="0"/>
                                          </p:stCondLst>
                                        </p:cTn>
                                        <p:tgtEl>
                                          <p:spTgt spid="257"/>
                                        </p:tgtEl>
                                        <p:attrNameLst>
                                          <p:attrName>style.visibility</p:attrName>
                                        </p:attrNameLst>
                                      </p:cBhvr>
                                      <p:to>
                                        <p:strVal val="visible"/>
                                      </p:to>
                                    </p:set>
                                    <p:animEffect transition="in" filter="fade">
                                      <p:cBhvr>
                                        <p:cTn id="58" dur="200"/>
                                        <p:tgtEl>
                                          <p:spTgt spid="257"/>
                                        </p:tgtEl>
                                      </p:cBhvr>
                                    </p:animEffect>
                                  </p:childTnLst>
                                </p:cTn>
                              </p:par>
                            </p:childTnLst>
                          </p:cTn>
                        </p:par>
                        <p:par>
                          <p:cTn id="59" fill="hold">
                            <p:stCondLst>
                              <p:cond delay="2000"/>
                            </p:stCondLst>
                            <p:childTnLst>
                              <p:par>
                                <p:cTn id="60" presetID="10" presetClass="entr" presetSubtype="0" fill="hold" grpId="0" nodeType="afterEffect">
                                  <p:stCondLst>
                                    <p:cond delay="0"/>
                                  </p:stCondLst>
                                  <p:childTnLst>
                                    <p:set>
                                      <p:cBhvr>
                                        <p:cTn id="61" dur="1" fill="hold">
                                          <p:stCondLst>
                                            <p:cond delay="0"/>
                                          </p:stCondLst>
                                        </p:cTn>
                                        <p:tgtEl>
                                          <p:spTgt spid="182"/>
                                        </p:tgtEl>
                                        <p:attrNameLst>
                                          <p:attrName>style.visibility</p:attrName>
                                        </p:attrNameLst>
                                      </p:cBhvr>
                                      <p:to>
                                        <p:strVal val="visible"/>
                                      </p:to>
                                    </p:set>
                                    <p:animEffect transition="in" filter="fade">
                                      <p:cBhvr>
                                        <p:cTn id="62" dur="200"/>
                                        <p:tgtEl>
                                          <p:spTgt spid="182"/>
                                        </p:tgtEl>
                                      </p:cBhvr>
                                    </p:animEffect>
                                  </p:childTnLst>
                                </p:cTn>
                              </p:par>
                            </p:childTnLst>
                          </p:cTn>
                        </p:par>
                        <p:par>
                          <p:cTn id="63" fill="hold">
                            <p:stCondLst>
                              <p:cond delay="2200"/>
                            </p:stCondLst>
                            <p:childTnLst>
                              <p:par>
                                <p:cTn id="64" presetID="10" presetClass="entr" presetSubtype="0" fill="hold" nodeType="afterEffect">
                                  <p:stCondLst>
                                    <p:cond delay="0"/>
                                  </p:stCondLst>
                                  <p:childTnLst>
                                    <p:set>
                                      <p:cBhvr>
                                        <p:cTn id="65" dur="1" fill="hold">
                                          <p:stCondLst>
                                            <p:cond delay="0"/>
                                          </p:stCondLst>
                                        </p:cTn>
                                        <p:tgtEl>
                                          <p:spTgt spid="239"/>
                                        </p:tgtEl>
                                        <p:attrNameLst>
                                          <p:attrName>style.visibility</p:attrName>
                                        </p:attrNameLst>
                                      </p:cBhvr>
                                      <p:to>
                                        <p:strVal val="visible"/>
                                      </p:to>
                                    </p:set>
                                    <p:animEffect transition="in" filter="fade">
                                      <p:cBhvr>
                                        <p:cTn id="66" dur="2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animBg="1"/>
      <p:bldP spid="175" grpId="0" animBg="1"/>
      <p:bldP spid="176" grpId="0" animBg="1"/>
      <p:bldP spid="177" grpId="0" animBg="1"/>
      <p:bldP spid="178" grpId="0" animBg="1"/>
      <p:bldP spid="179" grpId="0" animBg="1"/>
      <p:bldP spid="180" grpId="0" animBg="1"/>
      <p:bldP spid="181" grpId="0" animBg="1"/>
      <p:bldP spid="18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body" idx="1"/>
          </p:nvPr>
        </p:nvSpPr>
        <p:spPr>
          <a:xfrm>
            <a:off x="2766874" y="2944545"/>
            <a:ext cx="6844684" cy="1492567"/>
          </a:xfrm>
          <a:prstGeom prst="rect">
            <a:avLst/>
          </a:prstGeom>
          <a:noFill/>
          <a:ln>
            <a:noFill/>
          </a:ln>
        </p:spPr>
        <p:txBody>
          <a:bodyPr spcFirstLastPara="1" vert="horz" wrap="square" lIns="91425" tIns="91425" rIns="91425" bIns="91425" rtlCol="0" anchor="t" anchorCtr="0">
            <a:noAutofit/>
          </a:bodyPr>
          <a:lstStyle/>
          <a:p>
            <a:pPr marL="0" indent="0">
              <a:buNone/>
            </a:pPr>
            <a:r>
              <a:rPr lang="fr-CA" dirty="0"/>
              <a:t>Comment pouvons nous </a:t>
            </a:r>
            <a:r>
              <a:rPr lang="fr-CA" b="1" dirty="0"/>
              <a:t>tenir compte du risque d’assurance</a:t>
            </a:r>
            <a:r>
              <a:rPr lang="fr-CA" dirty="0"/>
              <a:t> dans l’application de l’apprentissage par renforcement?</a:t>
            </a:r>
            <a:endParaRPr dirty="0"/>
          </a:p>
          <a:p>
            <a:pPr marL="0" indent="190500">
              <a:buNone/>
            </a:pPr>
            <a:endParaRPr dirty="0"/>
          </a:p>
        </p:txBody>
      </p:sp>
    </p:spTree>
    <p:extLst>
      <p:ext uri="{BB962C8B-B14F-4D97-AF65-F5344CB8AC3E}">
        <p14:creationId xmlns:p14="http://schemas.microsoft.com/office/powerpoint/2010/main" val="2436177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Reasons to Surrender</a:t>
            </a:r>
            <a:endParaRPr dirty="0">
              <a:solidFill>
                <a:srgbClr val="2185C5"/>
              </a:solidFill>
            </a:endParaRPr>
          </a:p>
        </p:txBody>
      </p:sp>
      <p:sp>
        <p:nvSpPr>
          <p:cNvPr id="4" name="Rectangle 3"/>
          <p:cNvSpPr/>
          <p:nvPr/>
        </p:nvSpPr>
        <p:spPr>
          <a:xfrm>
            <a:off x="1680753"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dirty="0">
              <a:solidFill>
                <a:schemeClr val="tx1"/>
              </a:solidFill>
            </a:endParaRPr>
          </a:p>
        </p:txBody>
      </p:sp>
      <p:sp>
        <p:nvSpPr>
          <p:cNvPr id="5" name="Diagonal Stripe 4"/>
          <p:cNvSpPr/>
          <p:nvPr/>
        </p:nvSpPr>
        <p:spPr>
          <a:xfrm>
            <a:off x="1680753" y="1917808"/>
            <a:ext cx="914400" cy="914400"/>
          </a:xfrm>
          <a:prstGeom prst="diagStripe">
            <a:avLst>
              <a:gd name="adj" fmla="val 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dirty="0">
                <a:solidFill>
                  <a:srgbClr val="FFFFFF"/>
                </a:solidFill>
              </a:rPr>
              <a:t>01</a:t>
            </a:r>
          </a:p>
        </p:txBody>
      </p:sp>
      <p:sp>
        <p:nvSpPr>
          <p:cNvPr id="7" name="Rectangle 6"/>
          <p:cNvSpPr/>
          <p:nvPr/>
        </p:nvSpPr>
        <p:spPr>
          <a:xfrm>
            <a:off x="4691823"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dirty="0">
              <a:solidFill>
                <a:schemeClr val="tx1"/>
              </a:solidFill>
            </a:endParaRPr>
          </a:p>
        </p:txBody>
      </p:sp>
      <p:sp>
        <p:nvSpPr>
          <p:cNvPr id="8" name="Diagonal Stripe 6"/>
          <p:cNvSpPr/>
          <p:nvPr/>
        </p:nvSpPr>
        <p:spPr>
          <a:xfrm>
            <a:off x="4691824" y="1917808"/>
            <a:ext cx="914400" cy="914400"/>
          </a:xfrm>
          <a:prstGeom prst="diagStripe">
            <a:avLst>
              <a:gd name="adj" fmla="val 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dirty="0">
                <a:solidFill>
                  <a:srgbClr val="FFFFFF"/>
                </a:solidFill>
              </a:rPr>
              <a:t>02</a:t>
            </a:r>
          </a:p>
        </p:txBody>
      </p:sp>
      <p:sp>
        <p:nvSpPr>
          <p:cNvPr id="9" name="Rectangle 8"/>
          <p:cNvSpPr/>
          <p:nvPr/>
        </p:nvSpPr>
        <p:spPr>
          <a:xfrm>
            <a:off x="7704165"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dirty="0">
              <a:solidFill>
                <a:schemeClr val="tx1"/>
              </a:solidFill>
            </a:endParaRPr>
          </a:p>
        </p:txBody>
      </p:sp>
      <p:sp>
        <p:nvSpPr>
          <p:cNvPr id="10" name="Diagonal Stripe 8"/>
          <p:cNvSpPr/>
          <p:nvPr/>
        </p:nvSpPr>
        <p:spPr>
          <a:xfrm>
            <a:off x="7704165" y="1917808"/>
            <a:ext cx="914400" cy="914400"/>
          </a:xfrm>
          <a:prstGeom prst="diagStripe">
            <a:avLst>
              <a:gd name="adj" fmla="val 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dirty="0">
                <a:solidFill>
                  <a:srgbClr val="FFFFFF"/>
                </a:solidFill>
              </a:rPr>
              <a:t>03</a:t>
            </a:r>
          </a:p>
        </p:txBody>
      </p:sp>
      <p:sp>
        <p:nvSpPr>
          <p:cNvPr id="13" name="Rectangle 12"/>
          <p:cNvSpPr/>
          <p:nvPr/>
        </p:nvSpPr>
        <p:spPr>
          <a:xfrm>
            <a:off x="1680754" y="5269519"/>
            <a:ext cx="2822400" cy="430887"/>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dirty="0">
                <a:solidFill>
                  <a:srgbClr val="FFFFFF"/>
                </a:solidFill>
              </a:rPr>
              <a:t>Cash value</a:t>
            </a:r>
          </a:p>
        </p:txBody>
      </p:sp>
      <p:sp>
        <p:nvSpPr>
          <p:cNvPr id="14" name="Rectangle 13"/>
          <p:cNvSpPr/>
          <p:nvPr/>
        </p:nvSpPr>
        <p:spPr>
          <a:xfrm>
            <a:off x="4691823" y="5269519"/>
            <a:ext cx="2823673" cy="430887"/>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dirty="0">
                <a:solidFill>
                  <a:srgbClr val="FFFFFF"/>
                </a:solidFill>
              </a:rPr>
              <a:t>Superfluous coverage</a:t>
            </a:r>
          </a:p>
        </p:txBody>
      </p:sp>
      <p:sp>
        <p:nvSpPr>
          <p:cNvPr id="15" name="Rectangle 14"/>
          <p:cNvSpPr/>
          <p:nvPr/>
        </p:nvSpPr>
        <p:spPr>
          <a:xfrm>
            <a:off x="7704165" y="5269519"/>
            <a:ext cx="2822400" cy="430887"/>
          </a:xfrm>
          <a:prstGeom prst="rect">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dirty="0">
                <a:solidFill>
                  <a:srgbClr val="FFFFFF"/>
                </a:solidFill>
              </a:rPr>
              <a:t>Cheaper coverage</a:t>
            </a:r>
          </a:p>
        </p:txBody>
      </p:sp>
      <p:sp>
        <p:nvSpPr>
          <p:cNvPr id="17" name="Freeform 112"/>
          <p:cNvSpPr>
            <a:spLocks noChangeAspect="1" noEditPoints="1"/>
          </p:cNvSpPr>
          <p:nvPr/>
        </p:nvSpPr>
        <p:spPr bwMode="auto">
          <a:xfrm>
            <a:off x="2666913" y="3279626"/>
            <a:ext cx="972000" cy="1086696"/>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00"/>
          <p:cNvSpPr>
            <a:spLocks noChangeAspect="1" noEditPoints="1"/>
          </p:cNvSpPr>
          <p:nvPr/>
        </p:nvSpPr>
        <p:spPr bwMode="auto">
          <a:xfrm>
            <a:off x="5606224" y="3397550"/>
            <a:ext cx="1044000" cy="968772"/>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06"/>
          <p:cNvSpPr>
            <a:spLocks noChangeAspect="1" noEditPoints="1"/>
          </p:cNvSpPr>
          <p:nvPr/>
        </p:nvSpPr>
        <p:spPr bwMode="auto">
          <a:xfrm>
            <a:off x="8618565" y="3354037"/>
            <a:ext cx="1080000" cy="1012285"/>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48797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776733" y="288342"/>
            <a:ext cx="8372220" cy="922554"/>
          </a:xfrm>
          <a:prstGeom prst="rect">
            <a:avLst/>
          </a:prstGeom>
          <a:noFill/>
          <a:ln>
            <a:noFill/>
          </a:ln>
        </p:spPr>
        <p:txBody>
          <a:bodyPr spcFirstLastPara="1" vert="horz" wrap="square" lIns="91425" tIns="91425" rIns="91425" bIns="91425" rtlCol="0" anchor="b" anchorCtr="0">
            <a:noAutofit/>
          </a:bodyPr>
          <a:lstStyle/>
          <a:p>
            <a:r>
              <a:rPr lang="fr-CA" dirty="0">
                <a:solidFill>
                  <a:srgbClr val="2185C5"/>
                </a:solidFill>
              </a:rPr>
              <a:t>How </a:t>
            </a:r>
            <a:r>
              <a:rPr lang="fr-CA" dirty="0" err="1">
                <a:solidFill>
                  <a:srgbClr val="2185C5"/>
                </a:solidFill>
              </a:rPr>
              <a:t>Modelling</a:t>
            </a:r>
            <a:r>
              <a:rPr lang="fr-CA" dirty="0">
                <a:solidFill>
                  <a:srgbClr val="2185C5"/>
                </a:solidFill>
              </a:rPr>
              <a:t> </a:t>
            </a:r>
            <a:r>
              <a:rPr lang="fr-CA" dirty="0" err="1">
                <a:solidFill>
                  <a:srgbClr val="2185C5"/>
                </a:solidFill>
              </a:rPr>
              <a:t>Surrenders</a:t>
            </a:r>
            <a:r>
              <a:rPr lang="fr-CA" dirty="0">
                <a:solidFill>
                  <a:srgbClr val="2185C5"/>
                </a:solidFill>
              </a:rPr>
              <a:t> </a:t>
            </a:r>
            <a:r>
              <a:rPr lang="fr-CA" dirty="0" err="1">
                <a:solidFill>
                  <a:srgbClr val="2185C5"/>
                </a:solidFill>
              </a:rPr>
              <a:t>Helps</a:t>
            </a:r>
            <a:endParaRPr dirty="0">
              <a:solidFill>
                <a:srgbClr val="2185C5"/>
              </a:solidFill>
            </a:endParaRPr>
          </a:p>
        </p:txBody>
      </p:sp>
      <p:sp>
        <p:nvSpPr>
          <p:cNvPr id="16" name="Freeform 6"/>
          <p:cNvSpPr>
            <a:spLocks/>
          </p:cNvSpPr>
          <p:nvPr/>
        </p:nvSpPr>
        <p:spPr bwMode="auto">
          <a:xfrm>
            <a:off x="3883117" y="5382464"/>
            <a:ext cx="1283355" cy="1051815"/>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rgbClr val="7F7F7F">
              <a:alpha val="50196"/>
            </a:srgbClr>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7"/>
          <p:cNvSpPr>
            <a:spLocks/>
          </p:cNvSpPr>
          <p:nvPr/>
        </p:nvSpPr>
        <p:spPr bwMode="auto">
          <a:xfrm>
            <a:off x="3049617" y="1352466"/>
            <a:ext cx="2906220" cy="952329"/>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rgbClr val="F20253"/>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 name="Freeform 10"/>
          <p:cNvSpPr>
            <a:spLocks/>
          </p:cNvSpPr>
          <p:nvPr/>
        </p:nvSpPr>
        <p:spPr bwMode="auto">
          <a:xfrm>
            <a:off x="2963041" y="2376090"/>
            <a:ext cx="3079371" cy="91668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rgbClr val="FF971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Freeform 12"/>
          <p:cNvSpPr>
            <a:spLocks/>
          </p:cNvSpPr>
          <p:nvPr/>
        </p:nvSpPr>
        <p:spPr bwMode="auto">
          <a:xfrm>
            <a:off x="3548699" y="4353746"/>
            <a:ext cx="1906359" cy="952329"/>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rgbClr val="7ECEFD"/>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 name="Freeform 14"/>
          <p:cNvSpPr>
            <a:spLocks/>
          </p:cNvSpPr>
          <p:nvPr/>
        </p:nvSpPr>
        <p:spPr bwMode="auto">
          <a:xfrm>
            <a:off x="3046222" y="3365766"/>
            <a:ext cx="2913009" cy="91668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rgbClr val="2185C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24" name="Straight Connector 31"/>
          <p:cNvCxnSpPr/>
          <p:nvPr/>
        </p:nvCxnSpPr>
        <p:spPr>
          <a:xfrm>
            <a:off x="5257861" y="1835361"/>
            <a:ext cx="1228944" cy="0"/>
          </a:xfrm>
          <a:prstGeom prst="line">
            <a:avLst/>
          </a:prstGeom>
          <a:ln>
            <a:solidFill>
              <a:srgbClr val="F20253"/>
            </a:solidFill>
          </a:ln>
        </p:spPr>
        <p:style>
          <a:lnRef idx="1">
            <a:schemeClr val="accent1"/>
          </a:lnRef>
          <a:fillRef idx="0">
            <a:schemeClr val="accent1"/>
          </a:fillRef>
          <a:effectRef idx="0">
            <a:schemeClr val="accent1"/>
          </a:effectRef>
          <a:fontRef idx="minor">
            <a:schemeClr val="tx1"/>
          </a:fontRef>
        </p:style>
      </p:cxnSp>
      <p:sp>
        <p:nvSpPr>
          <p:cNvPr id="25" name="Oval 35"/>
          <p:cNvSpPr/>
          <p:nvPr/>
        </p:nvSpPr>
        <p:spPr>
          <a:xfrm>
            <a:off x="6486789" y="1441713"/>
            <a:ext cx="787296" cy="787296"/>
          </a:xfrm>
          <a:prstGeom prst="ellipse">
            <a:avLst/>
          </a:prstGeom>
          <a:solidFill>
            <a:schemeClr val="accent3">
              <a:lumMod val="60000"/>
              <a:lumOff val="40000"/>
              <a:alpha val="20000"/>
            </a:schemeClr>
          </a:solidFill>
          <a:ln w="19050">
            <a:solidFill>
              <a:srgbClr val="F2025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A</a:t>
            </a:r>
          </a:p>
        </p:txBody>
      </p:sp>
      <p:cxnSp>
        <p:nvCxnSpPr>
          <p:cNvPr id="26" name="Straight Connector 36"/>
          <p:cNvCxnSpPr/>
          <p:nvPr/>
        </p:nvCxnSpPr>
        <p:spPr>
          <a:xfrm flipV="1">
            <a:off x="5641906" y="2834430"/>
            <a:ext cx="844884" cy="0"/>
          </a:xfrm>
          <a:prstGeom prst="line">
            <a:avLst/>
          </a:prstGeom>
          <a:ln>
            <a:solidFill>
              <a:srgbClr val="FF9715"/>
            </a:solidFill>
          </a:ln>
        </p:spPr>
        <p:style>
          <a:lnRef idx="1">
            <a:schemeClr val="accent1"/>
          </a:lnRef>
          <a:fillRef idx="0">
            <a:schemeClr val="accent1"/>
          </a:fillRef>
          <a:effectRef idx="0">
            <a:schemeClr val="accent1"/>
          </a:effectRef>
          <a:fontRef idx="minor">
            <a:schemeClr val="tx1"/>
          </a:fontRef>
        </p:style>
      </p:cxnSp>
      <p:sp>
        <p:nvSpPr>
          <p:cNvPr id="27" name="Oval 37"/>
          <p:cNvSpPr/>
          <p:nvPr/>
        </p:nvSpPr>
        <p:spPr>
          <a:xfrm>
            <a:off x="6486789" y="2440782"/>
            <a:ext cx="787296" cy="787296"/>
          </a:xfrm>
          <a:prstGeom prst="ellipse">
            <a:avLst/>
          </a:prstGeom>
          <a:solidFill>
            <a:schemeClr val="accent3">
              <a:lumMod val="60000"/>
              <a:lumOff val="40000"/>
              <a:alpha val="20000"/>
            </a:schemeClr>
          </a:solidFill>
          <a:ln w="19050">
            <a:solidFill>
              <a:srgbClr val="FF971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B</a:t>
            </a:r>
          </a:p>
        </p:txBody>
      </p:sp>
      <p:cxnSp>
        <p:nvCxnSpPr>
          <p:cNvPr id="28" name="Straight Connector 38"/>
          <p:cNvCxnSpPr/>
          <p:nvPr/>
        </p:nvCxnSpPr>
        <p:spPr>
          <a:xfrm>
            <a:off x="5257861" y="3821833"/>
            <a:ext cx="1228944" cy="0"/>
          </a:xfrm>
          <a:prstGeom prst="line">
            <a:avLst/>
          </a:prstGeom>
          <a:ln>
            <a:solidFill>
              <a:srgbClr val="2185C5"/>
            </a:solidFill>
          </a:ln>
        </p:spPr>
        <p:style>
          <a:lnRef idx="1">
            <a:schemeClr val="accent1"/>
          </a:lnRef>
          <a:fillRef idx="0">
            <a:schemeClr val="accent1"/>
          </a:fillRef>
          <a:effectRef idx="0">
            <a:schemeClr val="accent1"/>
          </a:effectRef>
          <a:fontRef idx="minor">
            <a:schemeClr val="tx1"/>
          </a:fontRef>
        </p:style>
      </p:cxnSp>
      <p:sp>
        <p:nvSpPr>
          <p:cNvPr id="29" name="Oval 39"/>
          <p:cNvSpPr/>
          <p:nvPr/>
        </p:nvSpPr>
        <p:spPr>
          <a:xfrm>
            <a:off x="6486789" y="3428185"/>
            <a:ext cx="787296" cy="787296"/>
          </a:xfrm>
          <a:prstGeom prst="ellipse">
            <a:avLst/>
          </a:prstGeom>
          <a:solidFill>
            <a:schemeClr val="accent3">
              <a:lumMod val="60000"/>
              <a:lumOff val="40000"/>
              <a:alpha val="20000"/>
            </a:schemeClr>
          </a:solidFill>
          <a:ln w="19050">
            <a:solidFill>
              <a:srgbClr val="2185C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C</a:t>
            </a:r>
          </a:p>
        </p:txBody>
      </p:sp>
      <p:cxnSp>
        <p:nvCxnSpPr>
          <p:cNvPr id="30" name="Straight Connector 40"/>
          <p:cNvCxnSpPr/>
          <p:nvPr/>
        </p:nvCxnSpPr>
        <p:spPr>
          <a:xfrm>
            <a:off x="4962843" y="4809301"/>
            <a:ext cx="1523963" cy="0"/>
          </a:xfrm>
          <a:prstGeom prst="line">
            <a:avLst/>
          </a:prstGeom>
          <a:ln>
            <a:solidFill>
              <a:srgbClr val="7ECEFD"/>
            </a:solidFill>
          </a:ln>
        </p:spPr>
        <p:style>
          <a:lnRef idx="1">
            <a:schemeClr val="accent1"/>
          </a:lnRef>
          <a:fillRef idx="0">
            <a:schemeClr val="accent1"/>
          </a:fillRef>
          <a:effectRef idx="0">
            <a:schemeClr val="accent1"/>
          </a:effectRef>
          <a:fontRef idx="minor">
            <a:schemeClr val="tx1"/>
          </a:fontRef>
        </p:style>
      </p:cxnSp>
      <p:sp>
        <p:nvSpPr>
          <p:cNvPr id="31" name="Oval 41"/>
          <p:cNvSpPr/>
          <p:nvPr/>
        </p:nvSpPr>
        <p:spPr>
          <a:xfrm>
            <a:off x="6486789" y="4436261"/>
            <a:ext cx="787296" cy="787296"/>
          </a:xfrm>
          <a:prstGeom prst="ellipse">
            <a:avLst/>
          </a:prstGeom>
          <a:solidFill>
            <a:schemeClr val="accent3">
              <a:lumMod val="60000"/>
              <a:lumOff val="40000"/>
              <a:alpha val="20000"/>
            </a:schemeClr>
          </a:solidFill>
          <a:ln w="19050">
            <a:solidFill>
              <a:srgbClr val="7ECEFD"/>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D</a:t>
            </a:r>
          </a:p>
        </p:txBody>
      </p:sp>
      <p:sp>
        <p:nvSpPr>
          <p:cNvPr id="32" name="Rectangle 31"/>
          <p:cNvSpPr/>
          <p:nvPr/>
        </p:nvSpPr>
        <p:spPr>
          <a:xfrm>
            <a:off x="7427538" y="3646362"/>
            <a:ext cx="2625855" cy="387735"/>
          </a:xfrm>
          <a:prstGeom prst="rect">
            <a:avLst/>
          </a:prstGeom>
        </p:spPr>
        <p:txBody>
          <a:bodyPr wrap="square">
            <a:spAutoFit/>
          </a:bodyPr>
          <a:lstStyle/>
          <a:p>
            <a:pPr>
              <a:lnSpc>
                <a:spcPct val="90000"/>
              </a:lnSpc>
            </a:pPr>
            <a:r>
              <a:rPr lang="en-US" sz="2133" dirty="0"/>
              <a:t>DECISIONS</a:t>
            </a:r>
          </a:p>
        </p:txBody>
      </p:sp>
      <p:sp>
        <p:nvSpPr>
          <p:cNvPr id="33" name="Rectangle 32"/>
          <p:cNvSpPr/>
          <p:nvPr/>
        </p:nvSpPr>
        <p:spPr>
          <a:xfrm>
            <a:off x="7408349" y="2640562"/>
            <a:ext cx="2625855" cy="387735"/>
          </a:xfrm>
          <a:prstGeom prst="rect">
            <a:avLst/>
          </a:prstGeom>
        </p:spPr>
        <p:txBody>
          <a:bodyPr wrap="square">
            <a:spAutoFit/>
          </a:bodyPr>
          <a:lstStyle/>
          <a:p>
            <a:pPr>
              <a:lnSpc>
                <a:spcPct val="90000"/>
              </a:lnSpc>
            </a:pPr>
            <a:r>
              <a:rPr lang="en-US" sz="2133" dirty="0"/>
              <a:t>ADJUSTMENTS</a:t>
            </a:r>
          </a:p>
        </p:txBody>
      </p:sp>
      <p:sp>
        <p:nvSpPr>
          <p:cNvPr id="34" name="Rectangle 33"/>
          <p:cNvSpPr/>
          <p:nvPr/>
        </p:nvSpPr>
        <p:spPr>
          <a:xfrm>
            <a:off x="7427538" y="1634762"/>
            <a:ext cx="2625855" cy="387735"/>
          </a:xfrm>
          <a:prstGeom prst="rect">
            <a:avLst/>
          </a:prstGeom>
        </p:spPr>
        <p:txBody>
          <a:bodyPr wrap="square">
            <a:spAutoFit/>
          </a:bodyPr>
          <a:lstStyle/>
          <a:p>
            <a:pPr>
              <a:lnSpc>
                <a:spcPct val="90000"/>
              </a:lnSpc>
            </a:pPr>
            <a:r>
              <a:rPr lang="en-US" sz="2133" dirty="0"/>
              <a:t>INSIGHTS</a:t>
            </a:r>
          </a:p>
        </p:txBody>
      </p:sp>
      <p:sp>
        <p:nvSpPr>
          <p:cNvPr id="35" name="Rectangle 34"/>
          <p:cNvSpPr/>
          <p:nvPr/>
        </p:nvSpPr>
        <p:spPr>
          <a:xfrm>
            <a:off x="7427538" y="4636041"/>
            <a:ext cx="2832314" cy="387735"/>
          </a:xfrm>
          <a:prstGeom prst="rect">
            <a:avLst/>
          </a:prstGeom>
        </p:spPr>
        <p:txBody>
          <a:bodyPr wrap="square">
            <a:spAutoFit/>
          </a:bodyPr>
          <a:lstStyle/>
          <a:p>
            <a:pPr>
              <a:lnSpc>
                <a:spcPct val="90000"/>
              </a:lnSpc>
            </a:pPr>
            <a:r>
              <a:rPr lang="en-US" sz="2133" dirty="0"/>
              <a:t>RETENTION</a:t>
            </a:r>
          </a:p>
        </p:txBody>
      </p:sp>
    </p:spTree>
    <p:extLst>
      <p:ext uri="{BB962C8B-B14F-4D97-AF65-F5344CB8AC3E}">
        <p14:creationId xmlns:p14="http://schemas.microsoft.com/office/powerpoint/2010/main" val="2989432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1" name="Rectangle à coins arrondis 40"/>
          <p:cNvSpPr/>
          <p:nvPr/>
        </p:nvSpPr>
        <p:spPr>
          <a:xfrm>
            <a:off x="4192622" y="197210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0" name="Rectangle à coins arrondis 39"/>
          <p:cNvSpPr/>
          <p:nvPr/>
        </p:nvSpPr>
        <p:spPr>
          <a:xfrm>
            <a:off x="3853410" y="2181037"/>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8" name="Rectangle à coins arrondis 37"/>
          <p:cNvSpPr/>
          <p:nvPr/>
        </p:nvSpPr>
        <p:spPr>
          <a:xfrm>
            <a:off x="3514198" y="238997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Shape 156"/>
          <p:cNvSpPr txBox="1">
            <a:spLocks noGrp="1"/>
          </p:cNvSpPr>
          <p:nvPr>
            <p:ph type="title"/>
          </p:nvPr>
        </p:nvSpPr>
        <p:spPr>
          <a:xfrm>
            <a:off x="776733" y="288342"/>
            <a:ext cx="8372220" cy="922554"/>
          </a:xfrm>
          <a:prstGeom prst="rect">
            <a:avLst/>
          </a:prstGeom>
          <a:noFill/>
          <a:ln>
            <a:noFill/>
          </a:ln>
        </p:spPr>
        <p:txBody>
          <a:bodyPr spcFirstLastPara="1" vert="horz" wrap="square" lIns="91425" tIns="91425" rIns="91425" bIns="91425" rtlCol="0" anchor="b" anchorCtr="0">
            <a:noAutofit/>
          </a:bodyPr>
          <a:lstStyle/>
          <a:p>
            <a:r>
              <a:rPr lang="fr-CA" dirty="0" err="1">
                <a:solidFill>
                  <a:srgbClr val="2185C5"/>
                </a:solidFill>
              </a:rPr>
              <a:t>Random</a:t>
            </a:r>
            <a:r>
              <a:rPr lang="fr-CA" dirty="0">
                <a:solidFill>
                  <a:srgbClr val="2185C5"/>
                </a:solidFill>
              </a:rPr>
              <a:t> </a:t>
            </a:r>
            <a:r>
              <a:rPr lang="fr-CA" dirty="0" err="1">
                <a:solidFill>
                  <a:srgbClr val="2185C5"/>
                </a:solidFill>
              </a:rPr>
              <a:t>Forests</a:t>
            </a:r>
            <a:r>
              <a:rPr lang="fr-CA" dirty="0">
                <a:solidFill>
                  <a:srgbClr val="2185C5"/>
                </a:solidFill>
              </a:rPr>
              <a:t> for </a:t>
            </a:r>
            <a:r>
              <a:rPr lang="fr-CA" dirty="0" err="1">
                <a:solidFill>
                  <a:srgbClr val="2185C5"/>
                </a:solidFill>
              </a:rPr>
              <a:t>Survival</a:t>
            </a:r>
            <a:r>
              <a:rPr lang="fr-CA" dirty="0">
                <a:solidFill>
                  <a:srgbClr val="2185C5"/>
                </a:solidFill>
              </a:rPr>
              <a:t> </a:t>
            </a:r>
            <a:r>
              <a:rPr lang="fr-CA" dirty="0" err="1">
                <a:solidFill>
                  <a:srgbClr val="2185C5"/>
                </a:solidFill>
              </a:rPr>
              <a:t>Analysis</a:t>
            </a:r>
            <a:endParaRPr dirty="0">
              <a:solidFill>
                <a:srgbClr val="2185C5"/>
              </a:solidFill>
            </a:endParaRPr>
          </a:p>
        </p:txBody>
      </p:sp>
      <p:sp>
        <p:nvSpPr>
          <p:cNvPr id="37" name="Rectangle à coins arrondis 36"/>
          <p:cNvSpPr/>
          <p:nvPr/>
        </p:nvSpPr>
        <p:spPr>
          <a:xfrm>
            <a:off x="3174986" y="2598907"/>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2" name="Rectangle à coins arrondis 1"/>
          <p:cNvSpPr/>
          <p:nvPr/>
        </p:nvSpPr>
        <p:spPr>
          <a:xfrm>
            <a:off x="2798891" y="280784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 name="Ellipse 2"/>
          <p:cNvSpPr/>
          <p:nvPr/>
        </p:nvSpPr>
        <p:spPr>
          <a:xfrm>
            <a:off x="5116675" y="3315748"/>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dirty="0"/>
          </a:p>
        </p:txBody>
      </p:sp>
      <p:sp>
        <p:nvSpPr>
          <p:cNvPr id="42" name="Ellipse 41"/>
          <p:cNvSpPr/>
          <p:nvPr/>
        </p:nvSpPr>
        <p:spPr>
          <a:xfrm>
            <a:off x="4023443" y="3678394"/>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3" name="Ellipse 42"/>
          <p:cNvSpPr/>
          <p:nvPr/>
        </p:nvSpPr>
        <p:spPr>
          <a:xfrm>
            <a:off x="6276265" y="3678394"/>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4" name="Ellipse 43"/>
          <p:cNvSpPr/>
          <p:nvPr/>
        </p:nvSpPr>
        <p:spPr>
          <a:xfrm>
            <a:off x="5843876" y="4216829"/>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5" name="Ellipse 44"/>
          <p:cNvSpPr/>
          <p:nvPr/>
        </p:nvSpPr>
        <p:spPr>
          <a:xfrm>
            <a:off x="6702135" y="4216828"/>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6" name="Ellipse 45"/>
          <p:cNvSpPr/>
          <p:nvPr/>
        </p:nvSpPr>
        <p:spPr>
          <a:xfrm>
            <a:off x="3557457" y="421682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7" name="Ellipse 46"/>
          <p:cNvSpPr/>
          <p:nvPr/>
        </p:nvSpPr>
        <p:spPr>
          <a:xfrm>
            <a:off x="4415716" y="4216827"/>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8" name="Ellipse 47"/>
          <p:cNvSpPr/>
          <p:nvPr/>
        </p:nvSpPr>
        <p:spPr>
          <a:xfrm>
            <a:off x="4134069"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9" name="Ellipse 48"/>
          <p:cNvSpPr/>
          <p:nvPr/>
        </p:nvSpPr>
        <p:spPr>
          <a:xfrm>
            <a:off x="4747976"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0" name="Ellipse 49"/>
          <p:cNvSpPr/>
          <p:nvPr/>
        </p:nvSpPr>
        <p:spPr>
          <a:xfrm>
            <a:off x="3801809" y="533520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1" name="Ellipse 50"/>
          <p:cNvSpPr/>
          <p:nvPr/>
        </p:nvSpPr>
        <p:spPr>
          <a:xfrm>
            <a:off x="4415716" y="533520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2" name="Ellipse 51"/>
          <p:cNvSpPr/>
          <p:nvPr/>
        </p:nvSpPr>
        <p:spPr>
          <a:xfrm>
            <a:off x="6567305"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3" name="Ellipse 52"/>
          <p:cNvSpPr/>
          <p:nvPr/>
        </p:nvSpPr>
        <p:spPr>
          <a:xfrm>
            <a:off x="7017992"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4" name="Ellipse 53"/>
          <p:cNvSpPr/>
          <p:nvPr/>
        </p:nvSpPr>
        <p:spPr>
          <a:xfrm>
            <a:off x="5544387"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5" name="Ellipse 54"/>
          <p:cNvSpPr/>
          <p:nvPr/>
        </p:nvSpPr>
        <p:spPr>
          <a:xfrm>
            <a:off x="6112211"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6" name="Ellipse 55"/>
          <p:cNvSpPr/>
          <p:nvPr/>
        </p:nvSpPr>
        <p:spPr>
          <a:xfrm>
            <a:off x="5795098" y="5342402"/>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7" name="Ellipse 56"/>
          <p:cNvSpPr/>
          <p:nvPr/>
        </p:nvSpPr>
        <p:spPr>
          <a:xfrm>
            <a:off x="6362922" y="5342402"/>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cxnSp>
        <p:nvCxnSpPr>
          <p:cNvPr id="5" name="Connecteur droit 4"/>
          <p:cNvCxnSpPr>
            <a:endCxn id="42" idx="7"/>
          </p:cNvCxnSpPr>
          <p:nvPr/>
        </p:nvCxnSpPr>
        <p:spPr>
          <a:xfrm flipH="1">
            <a:off x="4210367" y="3436704"/>
            <a:ext cx="906309" cy="273443"/>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58" name="Connecteur droit 57"/>
          <p:cNvCxnSpPr>
            <a:stCxn id="42" idx="3"/>
          </p:cNvCxnSpPr>
          <p:nvPr/>
        </p:nvCxnSpPr>
        <p:spPr>
          <a:xfrm flipH="1">
            <a:off x="3654605" y="3863463"/>
            <a:ext cx="400909" cy="378456"/>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59" name="Connecteur droit 58"/>
          <p:cNvCxnSpPr>
            <a:stCxn id="42" idx="5"/>
            <a:endCxn id="47" idx="1"/>
          </p:cNvCxnSpPr>
          <p:nvPr/>
        </p:nvCxnSpPr>
        <p:spPr>
          <a:xfrm>
            <a:off x="4210367" y="3863463"/>
            <a:ext cx="237420" cy="385117"/>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0" name="Connecteur droit 59"/>
          <p:cNvCxnSpPr>
            <a:stCxn id="47" idx="3"/>
            <a:endCxn id="48" idx="0"/>
          </p:cNvCxnSpPr>
          <p:nvPr/>
        </p:nvCxnSpPr>
        <p:spPr>
          <a:xfrm flipH="1">
            <a:off x="4243567" y="4401896"/>
            <a:ext cx="204220" cy="358749"/>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1" name="Connecteur droit 60"/>
          <p:cNvCxnSpPr>
            <a:stCxn id="47" idx="5"/>
            <a:endCxn id="49" idx="0"/>
          </p:cNvCxnSpPr>
          <p:nvPr/>
        </p:nvCxnSpPr>
        <p:spPr>
          <a:xfrm>
            <a:off x="4602640" y="4401896"/>
            <a:ext cx="254834" cy="358749"/>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2" name="Connecteur droit 61"/>
          <p:cNvCxnSpPr>
            <a:stCxn id="48" idx="4"/>
            <a:endCxn id="51" idx="0"/>
          </p:cNvCxnSpPr>
          <p:nvPr/>
        </p:nvCxnSpPr>
        <p:spPr>
          <a:xfrm>
            <a:off x="4243567" y="4977467"/>
            <a:ext cx="281647" cy="357741"/>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71" name="Connecteur droit 70"/>
          <p:cNvCxnSpPr>
            <a:stCxn id="48" idx="4"/>
            <a:endCxn id="50" idx="0"/>
          </p:cNvCxnSpPr>
          <p:nvPr/>
        </p:nvCxnSpPr>
        <p:spPr>
          <a:xfrm flipH="1">
            <a:off x="3911307" y="4977467"/>
            <a:ext cx="332260" cy="357741"/>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75" name="Connecteur droit 74"/>
          <p:cNvCxnSpPr>
            <a:stCxn id="3" idx="6"/>
            <a:endCxn id="43" idx="1"/>
          </p:cNvCxnSpPr>
          <p:nvPr/>
        </p:nvCxnSpPr>
        <p:spPr>
          <a:xfrm>
            <a:off x="5335670" y="3424159"/>
            <a:ext cx="972666" cy="285988"/>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0" name="Connecteur droit 79"/>
          <p:cNvCxnSpPr>
            <a:stCxn id="43" idx="3"/>
            <a:endCxn id="44" idx="0"/>
          </p:cNvCxnSpPr>
          <p:nvPr/>
        </p:nvCxnSpPr>
        <p:spPr>
          <a:xfrm flipH="1">
            <a:off x="5953374" y="3863463"/>
            <a:ext cx="354962" cy="353366"/>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3" name="Connecteur droit 82"/>
          <p:cNvCxnSpPr>
            <a:stCxn id="44" idx="4"/>
          </p:cNvCxnSpPr>
          <p:nvPr/>
        </p:nvCxnSpPr>
        <p:spPr>
          <a:xfrm>
            <a:off x="5953374" y="4433651"/>
            <a:ext cx="254702" cy="352086"/>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7" name="Connecteur droit 86"/>
          <p:cNvCxnSpPr>
            <a:stCxn id="55" idx="4"/>
            <a:endCxn id="56" idx="0"/>
          </p:cNvCxnSpPr>
          <p:nvPr/>
        </p:nvCxnSpPr>
        <p:spPr>
          <a:xfrm flipH="1">
            <a:off x="5904596" y="4977467"/>
            <a:ext cx="317113" cy="364935"/>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1" name="Connecteur droit 90"/>
          <p:cNvCxnSpPr>
            <a:stCxn id="44" idx="4"/>
            <a:endCxn id="54" idx="0"/>
          </p:cNvCxnSpPr>
          <p:nvPr/>
        </p:nvCxnSpPr>
        <p:spPr>
          <a:xfrm flipH="1">
            <a:off x="5653885" y="4433651"/>
            <a:ext cx="299489" cy="326994"/>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94" name="Connecteur droit 93"/>
          <p:cNvCxnSpPr>
            <a:stCxn id="43" idx="5"/>
            <a:endCxn id="45" idx="0"/>
          </p:cNvCxnSpPr>
          <p:nvPr/>
        </p:nvCxnSpPr>
        <p:spPr>
          <a:xfrm>
            <a:off x="6463189" y="3863463"/>
            <a:ext cx="348444" cy="35336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97" name="Connecteur droit 96"/>
          <p:cNvCxnSpPr>
            <a:stCxn id="45" idx="4"/>
            <a:endCxn id="52" idx="0"/>
          </p:cNvCxnSpPr>
          <p:nvPr/>
        </p:nvCxnSpPr>
        <p:spPr>
          <a:xfrm flipH="1">
            <a:off x="6676803" y="4433650"/>
            <a:ext cx="134830" cy="32699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100" name="Connecteur droit 99"/>
          <p:cNvCxnSpPr>
            <a:stCxn id="45" idx="4"/>
            <a:endCxn id="53" idx="0"/>
          </p:cNvCxnSpPr>
          <p:nvPr/>
        </p:nvCxnSpPr>
        <p:spPr>
          <a:xfrm>
            <a:off x="6811633" y="4433650"/>
            <a:ext cx="315857" cy="32699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103" name="Connecteur droit 102"/>
          <p:cNvCxnSpPr>
            <a:stCxn id="55" idx="4"/>
            <a:endCxn id="57" idx="0"/>
          </p:cNvCxnSpPr>
          <p:nvPr/>
        </p:nvCxnSpPr>
        <p:spPr>
          <a:xfrm>
            <a:off x="6221709" y="4977467"/>
            <a:ext cx="250711" cy="36493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3374952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140139" y="645397"/>
            <a:ext cx="6975602"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Most valuable variables</a:t>
            </a:r>
            <a:endParaRPr dirty="0">
              <a:solidFill>
                <a:srgbClr val="2185C5"/>
              </a:solidFill>
            </a:endParaRPr>
          </a:p>
        </p:txBody>
      </p:sp>
      <p:sp>
        <p:nvSpPr>
          <p:cNvPr id="14" name="Oval 18"/>
          <p:cNvSpPr/>
          <p:nvPr/>
        </p:nvSpPr>
        <p:spPr>
          <a:xfrm>
            <a:off x="7523310" y="3995257"/>
            <a:ext cx="1990548" cy="1990548"/>
          </a:xfrm>
          <a:prstGeom prst="ellipse">
            <a:avLst/>
          </a:prstGeom>
          <a:solidFill>
            <a:srgbClr val="F20253"/>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Freeform 19"/>
          <p:cNvSpPr/>
          <p:nvPr/>
        </p:nvSpPr>
        <p:spPr>
          <a:xfrm>
            <a:off x="8180556" y="5253284"/>
            <a:ext cx="682747" cy="1500491"/>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1"/>
          <p:cNvSpPr/>
          <p:nvPr/>
        </p:nvSpPr>
        <p:spPr>
          <a:xfrm>
            <a:off x="3951584" y="4164025"/>
            <a:ext cx="2058803" cy="1997777"/>
          </a:xfrm>
          <a:prstGeom prst="ellipse">
            <a:avLst/>
          </a:prstGeom>
          <a:solidFill>
            <a:srgbClr val="2185C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Freeform 12"/>
          <p:cNvSpPr/>
          <p:nvPr/>
        </p:nvSpPr>
        <p:spPr>
          <a:xfrm>
            <a:off x="4768294" y="5597156"/>
            <a:ext cx="526280" cy="1156620"/>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Oval 8"/>
          <p:cNvSpPr/>
          <p:nvPr/>
        </p:nvSpPr>
        <p:spPr>
          <a:xfrm>
            <a:off x="235965" y="3501929"/>
            <a:ext cx="2451652" cy="2380897"/>
          </a:xfrm>
          <a:prstGeom prst="ellipse">
            <a:avLst/>
          </a:prstGeom>
          <a:solidFill>
            <a:srgbClr val="7ECEFD"/>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Freeform 9"/>
          <p:cNvSpPr/>
          <p:nvPr/>
        </p:nvSpPr>
        <p:spPr>
          <a:xfrm>
            <a:off x="1141493" y="5182911"/>
            <a:ext cx="714767" cy="1570864"/>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Oval 4"/>
          <p:cNvSpPr/>
          <p:nvPr/>
        </p:nvSpPr>
        <p:spPr>
          <a:xfrm>
            <a:off x="1886081" y="2476986"/>
            <a:ext cx="3086133" cy="3086135"/>
          </a:xfrm>
          <a:prstGeom prst="ellipse">
            <a:avLst/>
          </a:prstGeom>
          <a:solidFill>
            <a:srgbClr val="F20253"/>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Freeform 5"/>
          <p:cNvSpPr/>
          <p:nvPr/>
        </p:nvSpPr>
        <p:spPr>
          <a:xfrm>
            <a:off x="2905073" y="4427424"/>
            <a:ext cx="1058525" cy="2326352"/>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Oval 14"/>
          <p:cNvSpPr/>
          <p:nvPr/>
        </p:nvSpPr>
        <p:spPr>
          <a:xfrm>
            <a:off x="5294574" y="2881682"/>
            <a:ext cx="2753492" cy="2764442"/>
          </a:xfrm>
          <a:prstGeom prst="ellipse">
            <a:avLst/>
          </a:prstGeom>
          <a:solidFill>
            <a:srgbClr val="FF971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Freeform 15"/>
          <p:cNvSpPr/>
          <p:nvPr/>
        </p:nvSpPr>
        <p:spPr>
          <a:xfrm>
            <a:off x="6192703" y="4589600"/>
            <a:ext cx="984733" cy="2164177"/>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1"/>
          <p:cNvSpPr/>
          <p:nvPr/>
        </p:nvSpPr>
        <p:spPr>
          <a:xfrm>
            <a:off x="8255310" y="1303361"/>
            <a:ext cx="3875662" cy="4047996"/>
          </a:xfrm>
          <a:prstGeom prst="ellipse">
            <a:avLst/>
          </a:prstGeom>
          <a:solidFill>
            <a:srgbClr val="2185C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Freeform 22"/>
          <p:cNvSpPr/>
          <p:nvPr/>
        </p:nvSpPr>
        <p:spPr>
          <a:xfrm>
            <a:off x="9696174" y="4013669"/>
            <a:ext cx="1246791" cy="2740108"/>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8658667" y="2681526"/>
            <a:ext cx="3309583" cy="1678665"/>
          </a:xfrm>
          <a:prstGeom prst="rect">
            <a:avLst/>
          </a:prstGeom>
        </p:spPr>
        <p:txBody>
          <a:bodyPr wrap="square" lIns="243840" rIns="243840" bIns="97536">
            <a:spAutoFit/>
          </a:bodyPr>
          <a:lstStyle/>
          <a:p>
            <a:pPr algn="ctr">
              <a:lnSpc>
                <a:spcPct val="89000"/>
              </a:lnSpc>
            </a:pPr>
            <a:r>
              <a:rPr lang="en-US" sz="2800" dirty="0">
                <a:solidFill>
                  <a:schemeClr val="bg1"/>
                </a:solidFill>
              </a:rPr>
              <a:t>Characteristic 4</a:t>
            </a:r>
          </a:p>
          <a:p>
            <a:pPr algn="ctr">
              <a:lnSpc>
                <a:spcPct val="89000"/>
              </a:lnSpc>
            </a:pPr>
            <a:r>
              <a:rPr lang="en-US" sz="2800" dirty="0">
                <a:solidFill>
                  <a:schemeClr val="bg1"/>
                </a:solidFill>
              </a:rPr>
              <a:t>(squared)</a:t>
            </a:r>
          </a:p>
          <a:p>
            <a:pPr algn="ctr">
              <a:lnSpc>
                <a:spcPct val="89000"/>
              </a:lnSpc>
            </a:pPr>
            <a:r>
              <a:rPr lang="en-US" sz="2800" dirty="0">
                <a:solidFill>
                  <a:schemeClr val="bg1"/>
                </a:solidFill>
              </a:rPr>
              <a:t>29%</a:t>
            </a:r>
          </a:p>
          <a:p>
            <a:pPr algn="ctr">
              <a:lnSpc>
                <a:spcPct val="89000"/>
              </a:lnSpc>
            </a:pPr>
            <a:endParaRPr lang="en-US" sz="2800" dirty="0">
              <a:solidFill>
                <a:schemeClr val="bg1"/>
              </a:solidFill>
            </a:endParaRPr>
          </a:p>
        </p:txBody>
      </p:sp>
      <p:sp>
        <p:nvSpPr>
          <p:cNvPr id="37" name="Rectangle 36"/>
          <p:cNvSpPr/>
          <p:nvPr/>
        </p:nvSpPr>
        <p:spPr>
          <a:xfrm>
            <a:off x="2103538" y="3218330"/>
            <a:ext cx="2594424" cy="911660"/>
          </a:xfrm>
          <a:prstGeom prst="rect">
            <a:avLst/>
          </a:prstGeom>
        </p:spPr>
        <p:txBody>
          <a:bodyPr wrap="square" lIns="243840" rIns="243840" bIns="97536">
            <a:spAutoFit/>
          </a:bodyPr>
          <a:lstStyle/>
          <a:p>
            <a:pPr algn="ctr">
              <a:lnSpc>
                <a:spcPct val="89000"/>
              </a:lnSpc>
            </a:pPr>
            <a:r>
              <a:rPr lang="en-US" sz="2800" dirty="0">
                <a:solidFill>
                  <a:schemeClr val="bg1"/>
                </a:solidFill>
              </a:rPr>
              <a:t>Face amount</a:t>
            </a:r>
          </a:p>
          <a:p>
            <a:pPr algn="ctr">
              <a:lnSpc>
                <a:spcPct val="89000"/>
              </a:lnSpc>
            </a:pPr>
            <a:r>
              <a:rPr lang="en-US" sz="2800" dirty="0">
                <a:solidFill>
                  <a:schemeClr val="bg1"/>
                </a:solidFill>
              </a:rPr>
              <a:t>10%</a:t>
            </a:r>
          </a:p>
        </p:txBody>
      </p:sp>
      <p:sp>
        <p:nvSpPr>
          <p:cNvPr id="38" name="Rectangle 37"/>
          <p:cNvSpPr/>
          <p:nvPr/>
        </p:nvSpPr>
        <p:spPr>
          <a:xfrm>
            <a:off x="5287606" y="3740972"/>
            <a:ext cx="2835213" cy="637739"/>
          </a:xfrm>
          <a:prstGeom prst="rect">
            <a:avLst/>
          </a:prstGeom>
        </p:spPr>
        <p:txBody>
          <a:bodyPr wrap="square" lIns="243840" rIns="243840" bIns="97536">
            <a:spAutoFit/>
          </a:bodyPr>
          <a:lstStyle/>
          <a:p>
            <a:pPr algn="ctr">
              <a:lnSpc>
                <a:spcPct val="89000"/>
              </a:lnSpc>
            </a:pPr>
            <a:r>
              <a:rPr lang="en-US" dirty="0">
                <a:solidFill>
                  <a:schemeClr val="bg1"/>
                </a:solidFill>
              </a:rPr>
              <a:t>Characteristic 3</a:t>
            </a:r>
          </a:p>
          <a:p>
            <a:pPr algn="ctr">
              <a:lnSpc>
                <a:spcPct val="89000"/>
              </a:lnSpc>
            </a:pPr>
            <a:r>
              <a:rPr lang="en-US" dirty="0">
                <a:solidFill>
                  <a:schemeClr val="bg1"/>
                </a:solidFill>
              </a:rPr>
              <a:t>8%</a:t>
            </a:r>
          </a:p>
        </p:txBody>
      </p:sp>
      <p:sp>
        <p:nvSpPr>
          <p:cNvPr id="46" name="Rectangle 45"/>
          <p:cNvSpPr/>
          <p:nvPr/>
        </p:nvSpPr>
        <p:spPr>
          <a:xfrm>
            <a:off x="397605" y="4392671"/>
            <a:ext cx="1903863" cy="555537"/>
          </a:xfrm>
          <a:prstGeom prst="rect">
            <a:avLst/>
          </a:prstGeom>
        </p:spPr>
        <p:txBody>
          <a:bodyPr wrap="square" lIns="243840" rIns="243840" bIns="97536">
            <a:spAutoFit/>
          </a:bodyPr>
          <a:lstStyle/>
          <a:p>
            <a:pPr algn="ctr">
              <a:lnSpc>
                <a:spcPct val="89000"/>
              </a:lnSpc>
            </a:pPr>
            <a:r>
              <a:rPr lang="en-US" sz="1600" dirty="0">
                <a:solidFill>
                  <a:schemeClr val="bg1"/>
                </a:solidFill>
              </a:rPr>
              <a:t>Characteristic</a:t>
            </a:r>
            <a:r>
              <a:rPr lang="en-US" sz="1400" dirty="0">
                <a:solidFill>
                  <a:schemeClr val="bg1"/>
                </a:solidFill>
              </a:rPr>
              <a:t> 1</a:t>
            </a:r>
          </a:p>
          <a:p>
            <a:pPr algn="ctr">
              <a:lnSpc>
                <a:spcPct val="89000"/>
              </a:lnSpc>
            </a:pPr>
            <a:r>
              <a:rPr lang="en-US" sz="1400" dirty="0">
                <a:solidFill>
                  <a:schemeClr val="bg1"/>
                </a:solidFill>
              </a:rPr>
              <a:t>8%</a:t>
            </a:r>
          </a:p>
        </p:txBody>
      </p:sp>
      <p:sp>
        <p:nvSpPr>
          <p:cNvPr id="47" name="Rectangle 46"/>
          <p:cNvSpPr/>
          <p:nvPr/>
        </p:nvSpPr>
        <p:spPr>
          <a:xfrm>
            <a:off x="3609878" y="5128858"/>
            <a:ext cx="2835213" cy="555537"/>
          </a:xfrm>
          <a:prstGeom prst="rect">
            <a:avLst/>
          </a:prstGeom>
        </p:spPr>
        <p:txBody>
          <a:bodyPr wrap="square" lIns="243840" rIns="243840" bIns="97536">
            <a:spAutoFit/>
          </a:bodyPr>
          <a:lstStyle/>
          <a:p>
            <a:pPr algn="ctr">
              <a:lnSpc>
                <a:spcPct val="89000"/>
              </a:lnSpc>
            </a:pPr>
            <a:r>
              <a:rPr lang="en-US" sz="1500" dirty="0">
                <a:solidFill>
                  <a:schemeClr val="bg1"/>
                </a:solidFill>
              </a:rPr>
              <a:t>Characteristic 5</a:t>
            </a:r>
          </a:p>
          <a:p>
            <a:pPr algn="ctr">
              <a:lnSpc>
                <a:spcPct val="89000"/>
              </a:lnSpc>
            </a:pPr>
            <a:r>
              <a:rPr lang="en-US" sz="1500" dirty="0">
                <a:solidFill>
                  <a:schemeClr val="bg1"/>
                </a:solidFill>
              </a:rPr>
              <a:t>7%</a:t>
            </a:r>
          </a:p>
        </p:txBody>
      </p:sp>
      <p:sp>
        <p:nvSpPr>
          <p:cNvPr id="48" name="Rectangle 47"/>
          <p:cNvSpPr/>
          <p:nvPr/>
        </p:nvSpPr>
        <p:spPr>
          <a:xfrm>
            <a:off x="7056898" y="4948208"/>
            <a:ext cx="2835213" cy="555537"/>
          </a:xfrm>
          <a:prstGeom prst="rect">
            <a:avLst/>
          </a:prstGeom>
        </p:spPr>
        <p:txBody>
          <a:bodyPr wrap="square" lIns="243840" rIns="243840" bIns="97536">
            <a:spAutoFit/>
          </a:bodyPr>
          <a:lstStyle/>
          <a:p>
            <a:pPr algn="ctr">
              <a:lnSpc>
                <a:spcPct val="89000"/>
              </a:lnSpc>
            </a:pPr>
            <a:r>
              <a:rPr lang="en-US" sz="1500" dirty="0">
                <a:solidFill>
                  <a:schemeClr val="bg1"/>
                </a:solidFill>
              </a:rPr>
              <a:t>Characteristic 4</a:t>
            </a:r>
          </a:p>
          <a:p>
            <a:pPr algn="ctr">
              <a:lnSpc>
                <a:spcPct val="89000"/>
              </a:lnSpc>
            </a:pPr>
            <a:r>
              <a:rPr lang="en-US" sz="1500" dirty="0">
                <a:solidFill>
                  <a:schemeClr val="bg1"/>
                </a:solidFill>
              </a:rPr>
              <a:t>6%</a:t>
            </a:r>
          </a:p>
        </p:txBody>
      </p:sp>
    </p:spTree>
    <p:extLst>
      <p:ext uri="{BB962C8B-B14F-4D97-AF65-F5344CB8AC3E}">
        <p14:creationId xmlns:p14="http://schemas.microsoft.com/office/powerpoint/2010/main" val="2805276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20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par>
                                <p:cTn id="8" presetID="53" presetClass="entr" presetSubtype="16" fill="hold" grpId="0" nodeType="withEffect">
                                  <p:stCondLst>
                                    <p:cond delay="200"/>
                                  </p:stCondLst>
                                  <p:childTnLst>
                                    <p:set>
                                      <p:cBhvr>
                                        <p:cTn id="9" dur="1" fill="hold">
                                          <p:stCondLst>
                                            <p:cond delay="0"/>
                                          </p:stCondLst>
                                        </p:cTn>
                                        <p:tgtEl>
                                          <p:spTgt spid="18"/>
                                        </p:tgtEl>
                                        <p:attrNameLst>
                                          <p:attrName>style.visibility</p:attrName>
                                        </p:attrNameLst>
                                      </p:cBhvr>
                                      <p:to>
                                        <p:strVal val="visible"/>
                                      </p:to>
                                    </p:set>
                                    <p:anim calcmode="lin" valueType="num">
                                      <p:cBhvr>
                                        <p:cTn id="10" dur="500" fill="hold"/>
                                        <p:tgtEl>
                                          <p:spTgt spid="18"/>
                                        </p:tgtEl>
                                        <p:attrNameLst>
                                          <p:attrName>ppt_w</p:attrName>
                                        </p:attrNameLst>
                                      </p:cBhvr>
                                      <p:tavLst>
                                        <p:tav tm="0">
                                          <p:val>
                                            <p:fltVal val="0"/>
                                          </p:val>
                                        </p:tav>
                                        <p:tav tm="100000">
                                          <p:val>
                                            <p:strVal val="#ppt_w"/>
                                          </p:val>
                                        </p:tav>
                                      </p:tavLst>
                                    </p:anim>
                                    <p:anim calcmode="lin" valueType="num">
                                      <p:cBhvr>
                                        <p:cTn id="11" dur="500" fill="hold"/>
                                        <p:tgtEl>
                                          <p:spTgt spid="18"/>
                                        </p:tgtEl>
                                        <p:attrNameLst>
                                          <p:attrName>ppt_h</p:attrName>
                                        </p:attrNameLst>
                                      </p:cBhvr>
                                      <p:tavLst>
                                        <p:tav tm="0">
                                          <p:val>
                                            <p:fltVal val="0"/>
                                          </p:val>
                                        </p:tav>
                                        <p:tav tm="100000">
                                          <p:val>
                                            <p:strVal val="#ppt_h"/>
                                          </p:val>
                                        </p:tav>
                                      </p:tavLst>
                                    </p:anim>
                                    <p:animEffect transition="in" filter="fade">
                                      <p:cBhvr>
                                        <p:cTn id="12" dur="500"/>
                                        <p:tgtEl>
                                          <p:spTgt spid="18"/>
                                        </p:tgtEl>
                                      </p:cBhvr>
                                    </p:animEffect>
                                  </p:childTnLst>
                                </p:cTn>
                              </p:par>
                              <p:par>
                                <p:cTn id="13" presetID="22" presetClass="entr" presetSubtype="4" fill="hold" grpId="0" nodeType="withEffect">
                                  <p:stCondLst>
                                    <p:cond delay="400"/>
                                  </p:stCondLst>
                                  <p:childTnLst>
                                    <p:set>
                                      <p:cBhvr>
                                        <p:cTn id="14" dur="1" fill="hold">
                                          <p:stCondLst>
                                            <p:cond delay="0"/>
                                          </p:stCondLst>
                                        </p:cTn>
                                        <p:tgtEl>
                                          <p:spTgt spid="21"/>
                                        </p:tgtEl>
                                        <p:attrNameLst>
                                          <p:attrName>style.visibility</p:attrName>
                                        </p:attrNameLst>
                                      </p:cBhvr>
                                      <p:to>
                                        <p:strVal val="visible"/>
                                      </p:to>
                                    </p:set>
                                    <p:animEffect transition="in" filter="wipe(down)">
                                      <p:cBhvr>
                                        <p:cTn id="15" dur="500"/>
                                        <p:tgtEl>
                                          <p:spTgt spid="21"/>
                                        </p:tgtEl>
                                      </p:cBhvr>
                                    </p:animEffect>
                                  </p:childTnLst>
                                </p:cTn>
                              </p:par>
                              <p:par>
                                <p:cTn id="16" presetID="10" presetClass="entr" presetSubtype="0" fill="hold" grpId="0" nodeType="withEffect">
                                  <p:stCondLst>
                                    <p:cond delay="40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22" presetClass="entr" presetSubtype="4" fill="hold" grpId="0" nodeType="withEffect">
                                  <p:stCondLst>
                                    <p:cond delay="10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par>
                                <p:cTn id="22" presetID="10" presetClass="entr" presetSubtype="0" fill="hold" grpId="0" nodeType="withEffect">
                                  <p:stCondLst>
                                    <p:cond delay="10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2" presetClass="entr" presetSubtype="4" fill="hold" grpId="0" nodeType="withEffect">
                                  <p:stCondLst>
                                    <p:cond delay="3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10" presetClass="entr" presetSubtype="0" fill="hold" grpId="0" nodeType="withEffect">
                                  <p:stCondLst>
                                    <p:cond delay="30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2" presetClass="entr" presetSubtype="4" fill="hold" grpId="0" nodeType="withEffect">
                                  <p:stCondLst>
                                    <p:cond delay="500"/>
                                  </p:stCondLst>
                                  <p:childTnLst>
                                    <p:set>
                                      <p:cBhvr>
                                        <p:cTn id="38" dur="1" fill="hold">
                                          <p:stCondLst>
                                            <p:cond delay="0"/>
                                          </p:stCondLst>
                                        </p:cTn>
                                        <p:tgtEl>
                                          <p:spTgt spid="25"/>
                                        </p:tgtEl>
                                        <p:attrNameLst>
                                          <p:attrName>style.visibility</p:attrName>
                                        </p:attrNameLst>
                                      </p:cBhvr>
                                      <p:to>
                                        <p:strVal val="visible"/>
                                      </p:to>
                                    </p:set>
                                    <p:animEffect transition="in" filter="wipe(down)">
                                      <p:cBhvr>
                                        <p:cTn id="39" dur="500"/>
                                        <p:tgtEl>
                                          <p:spTgt spid="25"/>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9" name="Picture 1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59095" y="2066515"/>
            <a:ext cx="812800" cy="812800"/>
          </a:xfrm>
          <a:prstGeom prst="rect">
            <a:avLst/>
          </a:prstGeom>
        </p:spPr>
      </p:pic>
      <p:sp>
        <p:nvSpPr>
          <p:cNvPr id="20" name="Chevron 19"/>
          <p:cNvSpPr/>
          <p:nvPr/>
        </p:nvSpPr>
        <p:spPr>
          <a:xfrm>
            <a:off x="1621277" y="2261174"/>
            <a:ext cx="2937286" cy="1422400"/>
          </a:xfrm>
          <a:prstGeom prst="chevron">
            <a:avLst>
              <a:gd name="adj" fmla="val 17785"/>
            </a:avLst>
          </a:prstGeom>
          <a:solidFill>
            <a:srgbClr val="2185C5"/>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1" name="TextBox 19"/>
          <p:cNvSpPr txBox="1"/>
          <p:nvPr/>
        </p:nvSpPr>
        <p:spPr>
          <a:xfrm>
            <a:off x="2023120" y="3793715"/>
            <a:ext cx="2133600" cy="748795"/>
          </a:xfrm>
          <a:prstGeom prst="rect">
            <a:avLst/>
          </a:prstGeom>
          <a:noFill/>
        </p:spPr>
        <p:txBody>
          <a:bodyPr wrap="square" rtlCol="0">
            <a:spAutoFit/>
          </a:bodyPr>
          <a:lstStyle/>
          <a:p>
            <a:pPr defTabSz="1219170"/>
            <a:r>
              <a:rPr lang="en-US" sz="2133" dirty="0">
                <a:solidFill>
                  <a:srgbClr val="57565A"/>
                </a:solidFill>
                <a:latin typeface="Open Sans" panose="020B0606030504020204" pitchFamily="34" charset="0"/>
                <a:ea typeface="Open Sans" panose="020B0606030504020204" pitchFamily="34" charset="0"/>
                <a:cs typeface="Open Sans" panose="020B0606030504020204" pitchFamily="34" charset="0"/>
              </a:rPr>
              <a:t>Higher customer lifetime value</a:t>
            </a:r>
            <a:endParaRPr lang="en-US" sz="3200" dirty="0">
              <a:solidFill>
                <a:srgbClr val="57565A"/>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3" name="Chevron 22"/>
          <p:cNvSpPr/>
          <p:nvPr/>
        </p:nvSpPr>
        <p:spPr>
          <a:xfrm>
            <a:off x="4427481" y="2247318"/>
            <a:ext cx="3073093" cy="1422400"/>
          </a:xfrm>
          <a:prstGeom prst="chevron">
            <a:avLst>
              <a:gd name="adj" fmla="val 17785"/>
            </a:avLst>
          </a:prstGeom>
          <a:solidFill>
            <a:srgbClr val="FF9715"/>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4" name="TextBox 22"/>
          <p:cNvSpPr txBox="1"/>
          <p:nvPr/>
        </p:nvSpPr>
        <p:spPr>
          <a:xfrm>
            <a:off x="4773432" y="3793715"/>
            <a:ext cx="2381189" cy="1077026"/>
          </a:xfrm>
          <a:prstGeom prst="rect">
            <a:avLst/>
          </a:prstGeom>
          <a:noFill/>
        </p:spPr>
        <p:txBody>
          <a:bodyPr wrap="square" rtlCol="0">
            <a:spAutoFit/>
          </a:bodyPr>
          <a:lstStyle/>
          <a:p>
            <a:pPr defTabSz="1219170"/>
            <a:r>
              <a:rPr lang="en-US" sz="2133" dirty="0">
                <a:solidFill>
                  <a:srgbClr val="57565A"/>
                </a:solidFill>
                <a:latin typeface="Open Sans" panose="020B0606030504020204" pitchFamily="34" charset="0"/>
                <a:ea typeface="Open Sans" panose="020B0606030504020204" pitchFamily="34" charset="0"/>
                <a:cs typeface="Open Sans" panose="020B0606030504020204" pitchFamily="34" charset="0"/>
              </a:rPr>
              <a:t>Increased customer</a:t>
            </a:r>
          </a:p>
          <a:p>
            <a:pPr defTabSz="1219170"/>
            <a:r>
              <a:rPr lang="en-US" sz="2133" dirty="0">
                <a:solidFill>
                  <a:srgbClr val="57565A"/>
                </a:solidFill>
                <a:latin typeface="Open Sans" panose="020B0606030504020204" pitchFamily="34" charset="0"/>
                <a:ea typeface="Open Sans" panose="020B0606030504020204" pitchFamily="34" charset="0"/>
                <a:cs typeface="Open Sans" panose="020B0606030504020204" pitchFamily="34" charset="0"/>
              </a:rPr>
              <a:t>engagement</a:t>
            </a:r>
          </a:p>
        </p:txBody>
      </p:sp>
      <p:sp>
        <p:nvSpPr>
          <p:cNvPr id="26" name="Chevron 25"/>
          <p:cNvSpPr/>
          <p:nvPr/>
        </p:nvSpPr>
        <p:spPr>
          <a:xfrm>
            <a:off x="7364767" y="2247318"/>
            <a:ext cx="2924046" cy="1422400"/>
          </a:xfrm>
          <a:prstGeom prst="chevron">
            <a:avLst>
              <a:gd name="adj" fmla="val 17785"/>
            </a:avLst>
          </a:prstGeom>
          <a:solidFill>
            <a:srgbClr val="7ECEFD"/>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7" name="TextBox 26"/>
          <p:cNvSpPr txBox="1"/>
          <p:nvPr/>
        </p:nvSpPr>
        <p:spPr>
          <a:xfrm>
            <a:off x="7759990" y="3793715"/>
            <a:ext cx="2133600" cy="1077026"/>
          </a:xfrm>
          <a:prstGeom prst="rect">
            <a:avLst/>
          </a:prstGeom>
          <a:noFill/>
        </p:spPr>
        <p:txBody>
          <a:bodyPr wrap="square" rtlCol="0">
            <a:spAutoFit/>
          </a:bodyPr>
          <a:lstStyle/>
          <a:p>
            <a:pPr defTabSz="1219170"/>
            <a:r>
              <a:rPr lang="en-US" sz="2133" dirty="0">
                <a:solidFill>
                  <a:srgbClr val="57565A"/>
                </a:solidFill>
                <a:latin typeface="Open Sans" panose="020B0606030504020204" pitchFamily="34" charset="0"/>
                <a:ea typeface="Open Sans" panose="020B0606030504020204" pitchFamily="34" charset="0"/>
                <a:cs typeface="Open Sans" panose="020B0606030504020204" pitchFamily="34" charset="0"/>
              </a:rPr>
              <a:t>Improved customer </a:t>
            </a:r>
          </a:p>
          <a:p>
            <a:pPr defTabSz="1219170"/>
            <a:r>
              <a:rPr lang="en-US" sz="2133" dirty="0">
                <a:solidFill>
                  <a:srgbClr val="57565A"/>
                </a:solidFill>
                <a:latin typeface="Open Sans" panose="020B0606030504020204" pitchFamily="34" charset="0"/>
                <a:ea typeface="Open Sans" panose="020B0606030504020204" pitchFamily="34" charset="0"/>
                <a:cs typeface="Open Sans" panose="020B0606030504020204" pitchFamily="34" charset="0"/>
              </a:rPr>
              <a:t>experience</a:t>
            </a:r>
            <a:endParaRPr lang="en-US" sz="1467" dirty="0">
              <a:solidFill>
                <a:srgbClr val="57565A"/>
              </a:solidFill>
              <a:latin typeface="Open Sans Light"/>
            </a:endParaRPr>
          </a:p>
        </p:txBody>
      </p:sp>
      <p:sp>
        <p:nvSpPr>
          <p:cNvPr id="41"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Strategic Objectives</a:t>
            </a:r>
            <a:endParaRPr dirty="0">
              <a:solidFill>
                <a:srgbClr val="2185C5"/>
              </a:solidFill>
            </a:endParaRPr>
          </a:p>
        </p:txBody>
      </p:sp>
      <p:sp>
        <p:nvSpPr>
          <p:cNvPr id="42" name="Freeform 43"/>
          <p:cNvSpPr>
            <a:spLocks noEditPoints="1"/>
          </p:cNvSpPr>
          <p:nvPr/>
        </p:nvSpPr>
        <p:spPr bwMode="auto">
          <a:xfrm>
            <a:off x="8337150" y="2492647"/>
            <a:ext cx="979281" cy="931743"/>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6"/>
          <p:cNvSpPr>
            <a:spLocks noEditPoints="1"/>
          </p:cNvSpPr>
          <p:nvPr/>
        </p:nvSpPr>
        <p:spPr bwMode="auto">
          <a:xfrm>
            <a:off x="2545395" y="2410416"/>
            <a:ext cx="926500" cy="931743"/>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35"/>
          <p:cNvSpPr>
            <a:spLocks noEditPoints="1"/>
          </p:cNvSpPr>
          <p:nvPr/>
        </p:nvSpPr>
        <p:spPr bwMode="auto">
          <a:xfrm>
            <a:off x="5338156" y="2608457"/>
            <a:ext cx="1362507" cy="700123"/>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3573849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5556">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55556">
                                          <p:cBhvr additive="base">
                                            <p:cTn id="7" dur="900" fill="hold"/>
                                            <p:tgtEl>
                                              <p:spTgt spid="26"/>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300"/>
                                            <p:tgtEl>
                                              <p:spTgt spid="27"/>
                                            </p:tgtEl>
                                          </p:cBhvr>
                                        </p:animEffect>
                                      </p:childTnLst>
                                    </p:cTn>
                                  </p:par>
                                  <p:par>
                                    <p:cTn id="12" presetID="2" presetClass="entr" presetSubtype="8" fill="hold" grpId="0" nodeType="withEffect" p14:presetBounceEnd="55556">
                                      <p:stCondLst>
                                        <p:cond delay="200"/>
                                      </p:stCondLst>
                                      <p:childTnLst>
                                        <p:set>
                                          <p:cBhvr>
                                            <p:cTn id="13" dur="1" fill="hold">
                                              <p:stCondLst>
                                                <p:cond delay="0"/>
                                              </p:stCondLst>
                                            </p:cTn>
                                            <p:tgtEl>
                                              <p:spTgt spid="23"/>
                                            </p:tgtEl>
                                            <p:attrNameLst>
                                              <p:attrName>style.visibility</p:attrName>
                                            </p:attrNameLst>
                                          </p:cBhvr>
                                          <p:to>
                                            <p:strVal val="visible"/>
                                          </p:to>
                                        </p:set>
                                        <p:anim calcmode="lin" valueType="num" p14:bounceEnd="55556">
                                          <p:cBhvr additive="base">
                                            <p:cTn id="14" dur="1100" fill="hold"/>
                                            <p:tgtEl>
                                              <p:spTgt spid="23"/>
                                            </p:tgtEl>
                                            <p:attrNameLst>
                                              <p:attrName>ppt_x</p:attrName>
                                            </p:attrNameLst>
                                          </p:cBhvr>
                                          <p:tavLst>
                                            <p:tav tm="0">
                                              <p:val>
                                                <p:strVal val="0-#ppt_w/2"/>
                                              </p:val>
                                            </p:tav>
                                            <p:tav tm="100000">
                                              <p:val>
                                                <p:strVal val="#ppt_x"/>
                                              </p:val>
                                            </p:tav>
                                          </p:tavLst>
                                        </p:anim>
                                        <p:anim calcmode="lin" valueType="num" p14:bounceEnd="55556">
                                          <p:cBhvr additive="base">
                                            <p:cTn id="15" dur="1100" fill="hold"/>
                                            <p:tgtEl>
                                              <p:spTgt spid="23"/>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10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300"/>
                                            <p:tgtEl>
                                              <p:spTgt spid="24"/>
                                            </p:tgtEl>
                                          </p:cBhvr>
                                        </p:animEffect>
                                      </p:childTnLst>
                                    </p:cTn>
                                  </p:par>
                                  <p:par>
                                    <p:cTn id="19" presetID="2" presetClass="entr" presetSubtype="8" fill="hold" grpId="0" nodeType="withEffect" p14:presetBounceEnd="55556">
                                      <p:stCondLst>
                                        <p:cond delay="400"/>
                                      </p:stCondLst>
                                      <p:childTnLst>
                                        <p:set>
                                          <p:cBhvr>
                                            <p:cTn id="20" dur="1" fill="hold">
                                              <p:stCondLst>
                                                <p:cond delay="0"/>
                                              </p:stCondLst>
                                            </p:cTn>
                                            <p:tgtEl>
                                              <p:spTgt spid="20"/>
                                            </p:tgtEl>
                                            <p:attrNameLst>
                                              <p:attrName>style.visibility</p:attrName>
                                            </p:attrNameLst>
                                          </p:cBhvr>
                                          <p:to>
                                            <p:strVal val="visible"/>
                                          </p:to>
                                        </p:set>
                                        <p:anim calcmode="lin" valueType="num" p14:bounceEnd="55556">
                                          <p:cBhvr additive="base">
                                            <p:cTn id="21" dur="1300" fill="hold"/>
                                            <p:tgtEl>
                                              <p:spTgt spid="20"/>
                                            </p:tgtEl>
                                            <p:attrNameLst>
                                              <p:attrName>ppt_x</p:attrName>
                                            </p:attrNameLst>
                                          </p:cBhvr>
                                          <p:tavLst>
                                            <p:tav tm="0">
                                              <p:val>
                                                <p:strVal val="0-#ppt_w/2"/>
                                              </p:val>
                                            </p:tav>
                                            <p:tav tm="100000">
                                              <p:val>
                                                <p:strVal val="#ppt_x"/>
                                              </p:val>
                                            </p:tav>
                                          </p:tavLst>
                                        </p:anim>
                                        <p:anim calcmode="lin" valueType="num" p14:bounceEnd="55556">
                                          <p:cBhvr additive="base">
                                            <p:cTn id="22" dur="1300" fill="hold"/>
                                            <p:tgtEl>
                                              <p:spTgt spid="20"/>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14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300"/>
                                            <p:tgtEl>
                                              <p:spTgt spid="21"/>
                                            </p:tgtEl>
                                          </p:cBhvr>
                                        </p:animEffect>
                                      </p:childTnLst>
                                    </p:cTn>
                                  </p:par>
                                  <p:par>
                                    <p:cTn id="26" presetID="10" presetClass="entr" presetSubtype="0" fill="hold" nodeType="withEffect">
                                      <p:stCondLst>
                                        <p:cond delay="18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3" grpId="0" animBg="1"/>
          <p:bldP spid="24" grpId="0"/>
          <p:bldP spid="26" grpId="0" animBg="1"/>
          <p:bldP spid="2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900" fill="hold"/>
                                            <p:tgtEl>
                                              <p:spTgt spid="26"/>
                                            </p:tgtEl>
                                            <p:attrNameLst>
                                              <p:attrName>ppt_x</p:attrName>
                                            </p:attrNameLst>
                                          </p:cBhvr>
                                          <p:tavLst>
                                            <p:tav tm="0">
                                              <p:val>
                                                <p:strVal val="0-#ppt_w/2"/>
                                              </p:val>
                                            </p:tav>
                                            <p:tav tm="100000">
                                              <p:val>
                                                <p:strVal val="#ppt_x"/>
                                              </p:val>
                                            </p:tav>
                                          </p:tavLst>
                                        </p:anim>
                                        <p:anim calcmode="lin" valueType="num">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300"/>
                                            <p:tgtEl>
                                              <p:spTgt spid="27"/>
                                            </p:tgtEl>
                                          </p:cBhvr>
                                        </p:animEffect>
                                      </p:childTnLst>
                                    </p:cTn>
                                  </p:par>
                                  <p:par>
                                    <p:cTn id="12" presetID="2" presetClass="entr" presetSubtype="8" fill="hold" grpId="0" nodeType="withEffect">
                                      <p:stCondLst>
                                        <p:cond delay="2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1100" fill="hold"/>
                                            <p:tgtEl>
                                              <p:spTgt spid="23"/>
                                            </p:tgtEl>
                                            <p:attrNameLst>
                                              <p:attrName>ppt_x</p:attrName>
                                            </p:attrNameLst>
                                          </p:cBhvr>
                                          <p:tavLst>
                                            <p:tav tm="0">
                                              <p:val>
                                                <p:strVal val="0-#ppt_w/2"/>
                                              </p:val>
                                            </p:tav>
                                            <p:tav tm="100000">
                                              <p:val>
                                                <p:strVal val="#ppt_x"/>
                                              </p:val>
                                            </p:tav>
                                          </p:tavLst>
                                        </p:anim>
                                        <p:anim calcmode="lin" valueType="num">
                                          <p:cBhvr additive="base">
                                            <p:cTn id="15" dur="1100" fill="hold"/>
                                            <p:tgtEl>
                                              <p:spTgt spid="23"/>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10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300"/>
                                            <p:tgtEl>
                                              <p:spTgt spid="24"/>
                                            </p:tgtEl>
                                          </p:cBhvr>
                                        </p:animEffect>
                                      </p:childTnLst>
                                    </p:cTn>
                                  </p:par>
                                  <p:par>
                                    <p:cTn id="19" presetID="2" presetClass="entr" presetSubtype="8" fill="hold" grpId="0" nodeType="withEffect">
                                      <p:stCondLst>
                                        <p:cond delay="40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1300" fill="hold"/>
                                            <p:tgtEl>
                                              <p:spTgt spid="20"/>
                                            </p:tgtEl>
                                            <p:attrNameLst>
                                              <p:attrName>ppt_x</p:attrName>
                                            </p:attrNameLst>
                                          </p:cBhvr>
                                          <p:tavLst>
                                            <p:tav tm="0">
                                              <p:val>
                                                <p:strVal val="0-#ppt_w/2"/>
                                              </p:val>
                                            </p:tav>
                                            <p:tav tm="100000">
                                              <p:val>
                                                <p:strVal val="#ppt_x"/>
                                              </p:val>
                                            </p:tav>
                                          </p:tavLst>
                                        </p:anim>
                                        <p:anim calcmode="lin" valueType="num">
                                          <p:cBhvr additive="base">
                                            <p:cTn id="22" dur="1300" fill="hold"/>
                                            <p:tgtEl>
                                              <p:spTgt spid="20"/>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14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300"/>
                                            <p:tgtEl>
                                              <p:spTgt spid="21"/>
                                            </p:tgtEl>
                                          </p:cBhvr>
                                        </p:animEffect>
                                      </p:childTnLst>
                                    </p:cTn>
                                  </p:par>
                                  <p:par>
                                    <p:cTn id="26" presetID="10" presetClass="entr" presetSubtype="0" fill="hold" nodeType="withEffect">
                                      <p:stCondLst>
                                        <p:cond delay="18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3" grpId="0" animBg="1"/>
          <p:bldP spid="24" grpId="0"/>
          <p:bldP spid="26" grpId="0" animBg="1"/>
          <p:bldP spid="27"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 name="Title 1"/>
          <p:cNvSpPr txBox="1">
            <a:spLocks/>
          </p:cNvSpPr>
          <p:nvPr/>
        </p:nvSpPr>
        <p:spPr>
          <a:xfrm>
            <a:off x="-601638" y="709748"/>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dirty="0">
                <a:ln>
                  <a:noFill/>
                </a:ln>
                <a:solidFill>
                  <a:srgbClr val="2185C5"/>
                </a:solidFill>
                <a:effectLst/>
                <a:uLnTx/>
                <a:uFillTx/>
                <a:latin typeface="Raleway"/>
              </a:rPr>
              <a:t>Why Target </a:t>
            </a:r>
            <a:r>
              <a:rPr lang="en-US" sz="3600" dirty="0">
                <a:solidFill>
                  <a:srgbClr val="2185C5"/>
                </a:solidFill>
                <a:latin typeface="Raleway"/>
              </a:rPr>
              <a:t>M</a:t>
            </a:r>
            <a:r>
              <a:rPr kumimoji="0" lang="en-US" sz="3600" b="0" i="0" u="none" strike="noStrike" kern="800" cap="none" spc="-53" normalizeH="0" baseline="0" noProof="0" dirty="0" err="1">
                <a:ln>
                  <a:noFill/>
                </a:ln>
                <a:solidFill>
                  <a:srgbClr val="2185C5"/>
                </a:solidFill>
                <a:effectLst/>
                <a:uLnTx/>
                <a:uFillTx/>
                <a:latin typeface="Raleway"/>
              </a:rPr>
              <a:t>illennials</a:t>
            </a:r>
            <a:r>
              <a:rPr kumimoji="0" lang="en-US" sz="3600" b="0" i="0" u="none" strike="noStrike" kern="800" cap="none" spc="-53" normalizeH="0" baseline="0" noProof="0" dirty="0">
                <a:ln>
                  <a:noFill/>
                </a:ln>
                <a:solidFill>
                  <a:srgbClr val="2185C5"/>
                </a:solidFill>
                <a:effectLst/>
                <a:uLnTx/>
                <a:uFillTx/>
                <a:latin typeface="Raleway"/>
              </a:rPr>
              <a:t>?</a:t>
            </a:r>
          </a:p>
        </p:txBody>
      </p:sp>
      <p:sp>
        <p:nvSpPr>
          <p:cNvPr id="8" name="Rectangle 7"/>
          <p:cNvSpPr/>
          <p:nvPr/>
        </p:nvSpPr>
        <p:spPr>
          <a:xfrm>
            <a:off x="2231067" y="1799201"/>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dirty="0">
              <a:ln>
                <a:noFill/>
              </a:ln>
              <a:solidFill>
                <a:srgbClr val="57565A"/>
              </a:solidFill>
              <a:effectLst/>
              <a:uLnTx/>
              <a:uFillTx/>
              <a:latin typeface="Open Sans Light"/>
              <a:ea typeface="+mn-ea"/>
              <a:cs typeface="+mn-cs"/>
            </a:endParaRPr>
          </a:p>
        </p:txBody>
      </p:sp>
      <p:sp>
        <p:nvSpPr>
          <p:cNvPr id="9" name="Rectangle 8"/>
          <p:cNvSpPr/>
          <p:nvPr/>
        </p:nvSpPr>
        <p:spPr>
          <a:xfrm>
            <a:off x="4902502" y="1801763"/>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dirty="0">
              <a:ln>
                <a:noFill/>
              </a:ln>
              <a:solidFill>
                <a:srgbClr val="57565A"/>
              </a:solidFill>
              <a:effectLst/>
              <a:uLnTx/>
              <a:uFillTx/>
              <a:latin typeface="Open Sans Light"/>
              <a:ea typeface="+mn-ea"/>
              <a:cs typeface="+mn-cs"/>
            </a:endParaRPr>
          </a:p>
        </p:txBody>
      </p:sp>
      <p:sp>
        <p:nvSpPr>
          <p:cNvPr id="10" name="Rectangle 9"/>
          <p:cNvSpPr/>
          <p:nvPr/>
        </p:nvSpPr>
        <p:spPr>
          <a:xfrm>
            <a:off x="7573937" y="1799201"/>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dirty="0">
              <a:ln>
                <a:noFill/>
              </a:ln>
              <a:solidFill>
                <a:srgbClr val="57565A"/>
              </a:solidFill>
              <a:effectLst/>
              <a:uLnTx/>
              <a:uFillTx/>
              <a:latin typeface="Open Sans Light"/>
              <a:ea typeface="+mn-ea"/>
              <a:cs typeface="+mn-cs"/>
            </a:endParaRPr>
          </a:p>
        </p:txBody>
      </p:sp>
      <p:sp>
        <p:nvSpPr>
          <p:cNvPr id="12" name="Rectangle 11"/>
          <p:cNvSpPr/>
          <p:nvPr/>
        </p:nvSpPr>
        <p:spPr>
          <a:xfrm>
            <a:off x="2231068" y="4479886"/>
            <a:ext cx="2348895" cy="779572"/>
          </a:xfrm>
          <a:prstGeom prst="rect">
            <a:avLst/>
          </a:prstGeom>
          <a:solidFill>
            <a:srgbClr val="7ECEFD"/>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srgbClr val="FFFFFF"/>
                </a:solidFill>
                <a:effectLst/>
                <a:uLnTx/>
                <a:uFillTx/>
                <a:latin typeface="Open Sans Light"/>
                <a:ea typeface="+mn-ea"/>
                <a:cs typeface="+mn-cs"/>
              </a:rPr>
              <a:t>Health status</a:t>
            </a:r>
          </a:p>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srgbClr val="FFFFFF"/>
                </a:solidFill>
                <a:effectLst/>
                <a:uLnTx/>
                <a:uFillTx/>
                <a:latin typeface="Open Sans Light"/>
                <a:ea typeface="+mn-ea"/>
                <a:cs typeface="+mn-cs"/>
              </a:rPr>
              <a:t> </a:t>
            </a:r>
          </a:p>
        </p:txBody>
      </p:sp>
      <p:sp>
        <p:nvSpPr>
          <p:cNvPr id="13" name="Rectangle 12"/>
          <p:cNvSpPr/>
          <p:nvPr/>
        </p:nvSpPr>
        <p:spPr>
          <a:xfrm>
            <a:off x="4902502" y="4479886"/>
            <a:ext cx="2348895" cy="779572"/>
          </a:xfrm>
          <a:prstGeom prst="rect">
            <a:avLst/>
          </a:prstGeom>
          <a:solidFill>
            <a:srgbClr val="FF9715"/>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srgbClr val="FFFFFF"/>
                </a:solidFill>
                <a:effectLst/>
                <a:uLnTx/>
                <a:uFillTx/>
                <a:latin typeface="Open Sans Light"/>
                <a:ea typeface="+mn-ea"/>
                <a:cs typeface="+mn-cs"/>
              </a:rPr>
              <a:t>Loyalty </a:t>
            </a:r>
          </a:p>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14" name="Rectangle 13"/>
          <p:cNvSpPr/>
          <p:nvPr/>
        </p:nvSpPr>
        <p:spPr>
          <a:xfrm>
            <a:off x="7573937" y="4479886"/>
            <a:ext cx="2348895" cy="779572"/>
          </a:xfrm>
          <a:prstGeom prst="rect">
            <a:avLst/>
          </a:prstGeom>
          <a:solidFill>
            <a:srgbClr val="F20253"/>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srgbClr val="FFFFFF"/>
                </a:solidFill>
                <a:effectLst/>
                <a:uLnTx/>
                <a:uFillTx/>
                <a:latin typeface="Open Sans Light"/>
                <a:ea typeface="+mn-ea"/>
                <a:cs typeface="+mn-cs"/>
              </a:rPr>
              <a:t>Largest living generation </a:t>
            </a:r>
          </a:p>
        </p:txBody>
      </p:sp>
      <p:sp>
        <p:nvSpPr>
          <p:cNvPr id="16" name="Rectangle 15"/>
          <p:cNvSpPr/>
          <p:nvPr/>
        </p:nvSpPr>
        <p:spPr>
          <a:xfrm>
            <a:off x="2100079" y="5187785"/>
            <a:ext cx="2348895" cy="572529"/>
          </a:xfrm>
          <a:prstGeom prst="rect">
            <a:avLst/>
          </a:prstGeom>
          <a:noFill/>
          <a:ln w="25400" cap="flat" cmpd="sng" algn="ctr">
            <a:noFill/>
            <a:prstDash val="solid"/>
          </a:ln>
          <a:effectLst/>
        </p:spPr>
        <p:txBody>
          <a:bodyPr spcFirstLastPara="0" vert="horz" wrap="square" lIns="243840" tIns="121920" rIns="243840" bIns="243840" numCol="1" spcCol="1270" anchor="t" anchorCtr="0">
            <a:spAutoFit/>
          </a:bodyPr>
          <a:lstStyle/>
          <a:p>
            <a:pPr marL="0" marR="0" lvl="0" indent="0" algn="ctr" defTabSz="888978" eaLnBrk="1" fontAlgn="auto" latinLnBrk="0" hangingPunct="1">
              <a:lnSpc>
                <a:spcPct val="90000"/>
              </a:lnSpc>
              <a:spcBef>
                <a:spcPct val="0"/>
              </a:spcBef>
              <a:spcAft>
                <a:spcPts val="267"/>
              </a:spcAft>
              <a:buClrTx/>
              <a:buSzTx/>
              <a:buFontTx/>
              <a:buNone/>
              <a:tabLst/>
              <a:defRPr/>
            </a:pPr>
            <a:r>
              <a:rPr kumimoji="0" lang="en-US" sz="1467" b="0" i="0" u="none" strike="noStrike" kern="0" cap="none" spc="0" normalizeH="0" baseline="0" noProof="0" dirty="0">
                <a:ln>
                  <a:noFill/>
                </a:ln>
                <a:solidFill>
                  <a:srgbClr val="57565A"/>
                </a:solidFill>
                <a:effectLst/>
                <a:uLnTx/>
                <a:uFillTx/>
                <a:latin typeface="Open Sans Light"/>
                <a:ea typeface="+mn-ea"/>
                <a:cs typeface="+mn-cs"/>
              </a:rPr>
              <a:t> </a:t>
            </a:r>
          </a:p>
        </p:txBody>
      </p:sp>
      <p:sp>
        <p:nvSpPr>
          <p:cNvPr id="35" name="Freeform 80"/>
          <p:cNvSpPr>
            <a:spLocks noEditPoints="1"/>
          </p:cNvSpPr>
          <p:nvPr/>
        </p:nvSpPr>
        <p:spPr bwMode="auto">
          <a:xfrm>
            <a:off x="2955515" y="2558752"/>
            <a:ext cx="900000" cy="720000"/>
          </a:xfrm>
          <a:custGeom>
            <a:avLst/>
            <a:gdLst>
              <a:gd name="T0" fmla="*/ 314 w 628"/>
              <a:gd name="T1" fmla="*/ 583 h 583"/>
              <a:gd name="T2" fmla="*/ 0 w 628"/>
              <a:gd name="T3" fmla="*/ 194 h 583"/>
              <a:gd name="T4" fmla="*/ 160 w 628"/>
              <a:gd name="T5" fmla="*/ 0 h 583"/>
              <a:gd name="T6" fmla="*/ 314 w 628"/>
              <a:gd name="T7" fmla="*/ 84 h 583"/>
              <a:gd name="T8" fmla="*/ 467 w 628"/>
              <a:gd name="T9" fmla="*/ 0 h 583"/>
              <a:gd name="T10" fmla="*/ 628 w 628"/>
              <a:gd name="T11" fmla="*/ 194 h 583"/>
              <a:gd name="T12" fmla="*/ 314 w 628"/>
              <a:gd name="T13" fmla="*/ 583 h 583"/>
              <a:gd name="T14" fmla="*/ 160 w 628"/>
              <a:gd name="T15" fmla="*/ 14 h 583"/>
              <a:gd name="T16" fmla="*/ 14 w 628"/>
              <a:gd name="T17" fmla="*/ 194 h 583"/>
              <a:gd name="T18" fmla="*/ 140 w 628"/>
              <a:gd name="T19" fmla="*/ 458 h 583"/>
              <a:gd name="T20" fmla="*/ 314 w 628"/>
              <a:gd name="T21" fmla="*/ 569 h 583"/>
              <a:gd name="T22" fmla="*/ 488 w 628"/>
              <a:gd name="T23" fmla="*/ 458 h 583"/>
              <a:gd name="T24" fmla="*/ 614 w 628"/>
              <a:gd name="T25" fmla="*/ 194 h 583"/>
              <a:gd name="T26" fmla="*/ 467 w 628"/>
              <a:gd name="T27" fmla="*/ 14 h 583"/>
              <a:gd name="T28" fmla="*/ 321 w 628"/>
              <a:gd name="T29" fmla="*/ 116 h 583"/>
              <a:gd name="T30" fmla="*/ 314 w 628"/>
              <a:gd name="T31" fmla="*/ 123 h 583"/>
              <a:gd name="T32" fmla="*/ 307 w 628"/>
              <a:gd name="T33" fmla="*/ 116 h 583"/>
              <a:gd name="T34" fmla="*/ 160 w 628"/>
              <a:gd name="T35" fmla="*/ 1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8" h="583">
                <a:moveTo>
                  <a:pt x="314" y="583"/>
                </a:moveTo>
                <a:cubicBezTo>
                  <a:pt x="239" y="583"/>
                  <a:pt x="0" y="403"/>
                  <a:pt x="0" y="194"/>
                </a:cubicBezTo>
                <a:cubicBezTo>
                  <a:pt x="0" y="102"/>
                  <a:pt x="68" y="0"/>
                  <a:pt x="160" y="0"/>
                </a:cubicBezTo>
                <a:cubicBezTo>
                  <a:pt x="230" y="0"/>
                  <a:pt x="294" y="37"/>
                  <a:pt x="314" y="84"/>
                </a:cubicBezTo>
                <a:cubicBezTo>
                  <a:pt x="335" y="37"/>
                  <a:pt x="398" y="0"/>
                  <a:pt x="467" y="0"/>
                </a:cubicBezTo>
                <a:cubicBezTo>
                  <a:pt x="559" y="0"/>
                  <a:pt x="628" y="102"/>
                  <a:pt x="628" y="194"/>
                </a:cubicBezTo>
                <a:cubicBezTo>
                  <a:pt x="628" y="403"/>
                  <a:pt x="388" y="583"/>
                  <a:pt x="314" y="583"/>
                </a:cubicBezTo>
                <a:close/>
                <a:moveTo>
                  <a:pt x="160" y="14"/>
                </a:moveTo>
                <a:cubicBezTo>
                  <a:pt x="91" y="14"/>
                  <a:pt x="14" y="91"/>
                  <a:pt x="14" y="194"/>
                </a:cubicBezTo>
                <a:cubicBezTo>
                  <a:pt x="14" y="312"/>
                  <a:pt x="93" y="410"/>
                  <a:pt x="140" y="458"/>
                </a:cubicBezTo>
                <a:cubicBezTo>
                  <a:pt x="207" y="526"/>
                  <a:pt x="282" y="569"/>
                  <a:pt x="314" y="569"/>
                </a:cubicBezTo>
                <a:cubicBezTo>
                  <a:pt x="345" y="569"/>
                  <a:pt x="421" y="526"/>
                  <a:pt x="488" y="458"/>
                </a:cubicBezTo>
                <a:cubicBezTo>
                  <a:pt x="535" y="410"/>
                  <a:pt x="614" y="312"/>
                  <a:pt x="614" y="194"/>
                </a:cubicBezTo>
                <a:cubicBezTo>
                  <a:pt x="614" y="91"/>
                  <a:pt x="536" y="14"/>
                  <a:pt x="467" y="14"/>
                </a:cubicBezTo>
                <a:cubicBezTo>
                  <a:pt x="383" y="14"/>
                  <a:pt x="321" y="68"/>
                  <a:pt x="321" y="116"/>
                </a:cubicBezTo>
                <a:cubicBezTo>
                  <a:pt x="321" y="120"/>
                  <a:pt x="318" y="123"/>
                  <a:pt x="314" y="123"/>
                </a:cubicBezTo>
                <a:cubicBezTo>
                  <a:pt x="310" y="123"/>
                  <a:pt x="307" y="120"/>
                  <a:pt x="307" y="116"/>
                </a:cubicBezTo>
                <a:cubicBezTo>
                  <a:pt x="307" y="58"/>
                  <a:pt x="229" y="14"/>
                  <a:pt x="160" y="14"/>
                </a:cubicBezTo>
                <a:close/>
              </a:path>
            </a:pathLst>
          </a:custGeom>
          <a:solidFill>
            <a:srgbClr val="FFFFFF"/>
          </a:solidFill>
          <a:ln w="25400">
            <a:solidFill>
              <a:srgbClr val="7ECEFD"/>
            </a:solidFill>
          </a:ln>
        </p:spPr>
        <p:txBody>
          <a:bodyPr vert="horz" wrap="square" lIns="91440" tIns="45720" rIns="91440" bIns="45720" numCol="1" anchor="t" anchorCtr="0" compatLnSpc="1">
            <a:prstTxWarp prst="textNoShape">
              <a:avLst/>
            </a:prstTxWarp>
          </a:bodyPr>
          <a:lstStyle/>
          <a:p>
            <a:pPr algn="ctr"/>
            <a:endParaRPr lang="en-US"/>
          </a:p>
        </p:txBody>
      </p:sp>
      <p:sp>
        <p:nvSpPr>
          <p:cNvPr id="36" name="Freeform 133"/>
          <p:cNvSpPr>
            <a:spLocks noEditPoints="1"/>
          </p:cNvSpPr>
          <p:nvPr/>
        </p:nvSpPr>
        <p:spPr bwMode="auto">
          <a:xfrm>
            <a:off x="5716949" y="2554064"/>
            <a:ext cx="720000" cy="720000"/>
          </a:xfrm>
          <a:custGeom>
            <a:avLst/>
            <a:gdLst>
              <a:gd name="T0" fmla="*/ 417 w 527"/>
              <a:gd name="T1" fmla="*/ 263 h 567"/>
              <a:gd name="T2" fmla="*/ 311 w 527"/>
              <a:gd name="T3" fmla="*/ 210 h 567"/>
              <a:gd name="T4" fmla="*/ 261 w 527"/>
              <a:gd name="T5" fmla="*/ 130 h 567"/>
              <a:gd name="T6" fmla="*/ 291 w 527"/>
              <a:gd name="T7" fmla="*/ 34 h 567"/>
              <a:gd name="T8" fmla="*/ 363 w 527"/>
              <a:gd name="T9" fmla="*/ 0 h 567"/>
              <a:gd name="T10" fmla="*/ 467 w 527"/>
              <a:gd name="T11" fmla="*/ 54 h 567"/>
              <a:gd name="T12" fmla="*/ 514 w 527"/>
              <a:gd name="T13" fmla="*/ 126 h 567"/>
              <a:gd name="T14" fmla="*/ 488 w 527"/>
              <a:gd name="T15" fmla="*/ 231 h 567"/>
              <a:gd name="T16" fmla="*/ 417 w 527"/>
              <a:gd name="T17" fmla="*/ 263 h 567"/>
              <a:gd name="T18" fmla="*/ 363 w 527"/>
              <a:gd name="T19" fmla="*/ 14 h 567"/>
              <a:gd name="T20" fmla="*/ 301 w 527"/>
              <a:gd name="T21" fmla="*/ 44 h 567"/>
              <a:gd name="T22" fmla="*/ 274 w 527"/>
              <a:gd name="T23" fmla="*/ 127 h 567"/>
              <a:gd name="T24" fmla="*/ 321 w 527"/>
              <a:gd name="T25" fmla="*/ 200 h 567"/>
              <a:gd name="T26" fmla="*/ 417 w 527"/>
              <a:gd name="T27" fmla="*/ 249 h 567"/>
              <a:gd name="T28" fmla="*/ 478 w 527"/>
              <a:gd name="T29" fmla="*/ 221 h 567"/>
              <a:gd name="T30" fmla="*/ 501 w 527"/>
              <a:gd name="T31" fmla="*/ 131 h 567"/>
              <a:gd name="T32" fmla="*/ 457 w 527"/>
              <a:gd name="T33" fmla="*/ 64 h 567"/>
              <a:gd name="T34" fmla="*/ 363 w 527"/>
              <a:gd name="T35" fmla="*/ 14 h 567"/>
              <a:gd name="T36" fmla="*/ 12 w 527"/>
              <a:gd name="T37" fmla="*/ 519 h 567"/>
              <a:gd name="T38" fmla="*/ 321 w 527"/>
              <a:gd name="T39" fmla="*/ 210 h 567"/>
              <a:gd name="T40" fmla="*/ 321 w 527"/>
              <a:gd name="T41" fmla="*/ 200 h 567"/>
              <a:gd name="T42" fmla="*/ 311 w 527"/>
              <a:gd name="T43" fmla="*/ 200 h 567"/>
              <a:gd name="T44" fmla="*/ 2 w 527"/>
              <a:gd name="T45" fmla="*/ 509 h 567"/>
              <a:gd name="T46" fmla="*/ 2 w 527"/>
              <a:gd name="T47" fmla="*/ 519 h 567"/>
              <a:gd name="T48" fmla="*/ 7 w 527"/>
              <a:gd name="T49" fmla="*/ 521 h 567"/>
              <a:gd name="T50" fmla="*/ 12 w 527"/>
              <a:gd name="T51" fmla="*/ 519 h 567"/>
              <a:gd name="T52" fmla="*/ 98 w 527"/>
              <a:gd name="T53" fmla="*/ 565 h 567"/>
              <a:gd name="T54" fmla="*/ 203 w 527"/>
              <a:gd name="T55" fmla="*/ 460 h 567"/>
              <a:gd name="T56" fmla="*/ 203 w 527"/>
              <a:gd name="T57" fmla="*/ 450 h 567"/>
              <a:gd name="T58" fmla="*/ 137 w 527"/>
              <a:gd name="T59" fmla="*/ 384 h 567"/>
              <a:gd name="T60" fmla="*/ 127 w 527"/>
              <a:gd name="T61" fmla="*/ 384 h 567"/>
              <a:gd name="T62" fmla="*/ 127 w 527"/>
              <a:gd name="T63" fmla="*/ 394 h 567"/>
              <a:gd name="T64" fmla="*/ 188 w 527"/>
              <a:gd name="T65" fmla="*/ 455 h 567"/>
              <a:gd name="T66" fmla="*/ 93 w 527"/>
              <a:gd name="T67" fmla="*/ 550 h 567"/>
              <a:gd name="T68" fmla="*/ 32 w 527"/>
              <a:gd name="T69" fmla="*/ 489 h 567"/>
              <a:gd name="T70" fmla="*/ 22 w 527"/>
              <a:gd name="T71" fmla="*/ 489 h 567"/>
              <a:gd name="T72" fmla="*/ 22 w 527"/>
              <a:gd name="T73" fmla="*/ 499 h 567"/>
              <a:gd name="T74" fmla="*/ 88 w 527"/>
              <a:gd name="T75" fmla="*/ 565 h 567"/>
              <a:gd name="T76" fmla="*/ 93 w 527"/>
              <a:gd name="T77" fmla="*/ 567 h 567"/>
              <a:gd name="T78" fmla="*/ 98 w 527"/>
              <a:gd name="T79" fmla="*/ 56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7" h="567">
                <a:moveTo>
                  <a:pt x="417" y="263"/>
                </a:moveTo>
                <a:cubicBezTo>
                  <a:pt x="371" y="263"/>
                  <a:pt x="331" y="230"/>
                  <a:pt x="311" y="210"/>
                </a:cubicBezTo>
                <a:cubicBezTo>
                  <a:pt x="284" y="183"/>
                  <a:pt x="267" y="156"/>
                  <a:pt x="261" y="130"/>
                </a:cubicBezTo>
                <a:cubicBezTo>
                  <a:pt x="252" y="95"/>
                  <a:pt x="262" y="63"/>
                  <a:pt x="291" y="34"/>
                </a:cubicBezTo>
                <a:cubicBezTo>
                  <a:pt x="313" y="12"/>
                  <a:pt x="337" y="0"/>
                  <a:pt x="363" y="0"/>
                </a:cubicBezTo>
                <a:cubicBezTo>
                  <a:pt x="396" y="0"/>
                  <a:pt x="431" y="19"/>
                  <a:pt x="467" y="54"/>
                </a:cubicBezTo>
                <a:cubicBezTo>
                  <a:pt x="483" y="70"/>
                  <a:pt x="504" y="96"/>
                  <a:pt x="514" y="126"/>
                </a:cubicBezTo>
                <a:cubicBezTo>
                  <a:pt x="527" y="165"/>
                  <a:pt x="518" y="200"/>
                  <a:pt x="488" y="231"/>
                </a:cubicBezTo>
                <a:cubicBezTo>
                  <a:pt x="466" y="252"/>
                  <a:pt x="443" y="263"/>
                  <a:pt x="417" y="263"/>
                </a:cubicBezTo>
                <a:close/>
                <a:moveTo>
                  <a:pt x="363" y="14"/>
                </a:moveTo>
                <a:cubicBezTo>
                  <a:pt x="341" y="14"/>
                  <a:pt x="320" y="24"/>
                  <a:pt x="301" y="44"/>
                </a:cubicBezTo>
                <a:cubicBezTo>
                  <a:pt x="275" y="69"/>
                  <a:pt x="267" y="97"/>
                  <a:pt x="274" y="127"/>
                </a:cubicBezTo>
                <a:cubicBezTo>
                  <a:pt x="280" y="150"/>
                  <a:pt x="296" y="175"/>
                  <a:pt x="321" y="200"/>
                </a:cubicBezTo>
                <a:cubicBezTo>
                  <a:pt x="340" y="218"/>
                  <a:pt x="376" y="249"/>
                  <a:pt x="417" y="249"/>
                </a:cubicBezTo>
                <a:cubicBezTo>
                  <a:pt x="439" y="249"/>
                  <a:pt x="459" y="239"/>
                  <a:pt x="478" y="221"/>
                </a:cubicBezTo>
                <a:cubicBezTo>
                  <a:pt x="504" y="194"/>
                  <a:pt x="512" y="164"/>
                  <a:pt x="501" y="131"/>
                </a:cubicBezTo>
                <a:cubicBezTo>
                  <a:pt x="491" y="102"/>
                  <a:pt x="469" y="77"/>
                  <a:pt x="457" y="64"/>
                </a:cubicBezTo>
                <a:cubicBezTo>
                  <a:pt x="424" y="31"/>
                  <a:pt x="392" y="14"/>
                  <a:pt x="363" y="14"/>
                </a:cubicBezTo>
                <a:close/>
                <a:moveTo>
                  <a:pt x="12" y="519"/>
                </a:moveTo>
                <a:cubicBezTo>
                  <a:pt x="321" y="210"/>
                  <a:pt x="321" y="210"/>
                  <a:pt x="321" y="210"/>
                </a:cubicBezTo>
                <a:cubicBezTo>
                  <a:pt x="324" y="207"/>
                  <a:pt x="324" y="203"/>
                  <a:pt x="321" y="200"/>
                </a:cubicBezTo>
                <a:cubicBezTo>
                  <a:pt x="319" y="197"/>
                  <a:pt x="314" y="197"/>
                  <a:pt x="311" y="200"/>
                </a:cubicBezTo>
                <a:cubicBezTo>
                  <a:pt x="2" y="509"/>
                  <a:pt x="2" y="509"/>
                  <a:pt x="2" y="509"/>
                </a:cubicBezTo>
                <a:cubicBezTo>
                  <a:pt x="0" y="512"/>
                  <a:pt x="0" y="516"/>
                  <a:pt x="2" y="519"/>
                </a:cubicBezTo>
                <a:cubicBezTo>
                  <a:pt x="4" y="520"/>
                  <a:pt x="6" y="521"/>
                  <a:pt x="7" y="521"/>
                </a:cubicBezTo>
                <a:cubicBezTo>
                  <a:pt x="9" y="521"/>
                  <a:pt x="11" y="520"/>
                  <a:pt x="12" y="519"/>
                </a:cubicBezTo>
                <a:close/>
                <a:moveTo>
                  <a:pt x="98" y="565"/>
                </a:moveTo>
                <a:cubicBezTo>
                  <a:pt x="203" y="460"/>
                  <a:pt x="203" y="460"/>
                  <a:pt x="203" y="460"/>
                </a:cubicBezTo>
                <a:cubicBezTo>
                  <a:pt x="206" y="458"/>
                  <a:pt x="206" y="453"/>
                  <a:pt x="203" y="450"/>
                </a:cubicBezTo>
                <a:cubicBezTo>
                  <a:pt x="137" y="384"/>
                  <a:pt x="137" y="384"/>
                  <a:pt x="137" y="384"/>
                </a:cubicBezTo>
                <a:cubicBezTo>
                  <a:pt x="134" y="382"/>
                  <a:pt x="130" y="382"/>
                  <a:pt x="127" y="384"/>
                </a:cubicBezTo>
                <a:cubicBezTo>
                  <a:pt x="124" y="387"/>
                  <a:pt x="124" y="391"/>
                  <a:pt x="127" y="394"/>
                </a:cubicBezTo>
                <a:cubicBezTo>
                  <a:pt x="188" y="455"/>
                  <a:pt x="188" y="455"/>
                  <a:pt x="188" y="455"/>
                </a:cubicBezTo>
                <a:cubicBezTo>
                  <a:pt x="93" y="550"/>
                  <a:pt x="93" y="550"/>
                  <a:pt x="93" y="550"/>
                </a:cubicBezTo>
                <a:cubicBezTo>
                  <a:pt x="32" y="489"/>
                  <a:pt x="32" y="489"/>
                  <a:pt x="32" y="489"/>
                </a:cubicBezTo>
                <a:cubicBezTo>
                  <a:pt x="30" y="486"/>
                  <a:pt x="25" y="486"/>
                  <a:pt x="22" y="489"/>
                </a:cubicBezTo>
                <a:cubicBezTo>
                  <a:pt x="20" y="492"/>
                  <a:pt x="20" y="496"/>
                  <a:pt x="22" y="499"/>
                </a:cubicBezTo>
                <a:cubicBezTo>
                  <a:pt x="88" y="565"/>
                  <a:pt x="88" y="565"/>
                  <a:pt x="88" y="565"/>
                </a:cubicBezTo>
                <a:cubicBezTo>
                  <a:pt x="90" y="566"/>
                  <a:pt x="92" y="567"/>
                  <a:pt x="93" y="567"/>
                </a:cubicBezTo>
                <a:cubicBezTo>
                  <a:pt x="95" y="567"/>
                  <a:pt x="97" y="566"/>
                  <a:pt x="98" y="565"/>
                </a:cubicBezTo>
                <a:close/>
              </a:path>
            </a:pathLst>
          </a:custGeom>
          <a:solidFill>
            <a:srgbClr val="FFFFFF"/>
          </a:solidFill>
          <a:ln w="25400">
            <a:solidFill>
              <a:srgbClr val="FFC000"/>
            </a:solidFill>
          </a:ln>
        </p:spPr>
        <p:txBody>
          <a:bodyPr vert="horz" wrap="square" lIns="91440" tIns="45720" rIns="91440" bIns="45720" numCol="1" anchor="t" anchorCtr="0" compatLnSpc="1">
            <a:prstTxWarp prst="textNoShape">
              <a:avLst/>
            </a:prstTxWarp>
          </a:bodyPr>
          <a:lstStyle/>
          <a:p>
            <a:pPr algn="ctr"/>
            <a:endParaRPr lang="en-US"/>
          </a:p>
        </p:txBody>
      </p:sp>
      <p:sp>
        <p:nvSpPr>
          <p:cNvPr id="66" name="Rectangle 65"/>
          <p:cNvSpPr/>
          <p:nvPr/>
        </p:nvSpPr>
        <p:spPr>
          <a:xfrm>
            <a:off x="4401119" y="5750196"/>
            <a:ext cx="3351658" cy="1107804"/>
          </a:xfrm>
          <a:prstGeom prst="rect">
            <a:avLst/>
          </a:prstGeom>
          <a:no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srgbClr val="FFFFFF"/>
                </a:solidFill>
                <a:effectLst/>
                <a:uLnTx/>
                <a:uFillTx/>
                <a:latin typeface="Open Sans Light"/>
                <a:ea typeface="+mn-ea"/>
                <a:cs typeface="+mn-cs"/>
              </a:rPr>
              <a:t>Increased customer life</a:t>
            </a:r>
            <a:r>
              <a:rPr kumimoji="0" lang="en-US" sz="2133" b="0" i="0" u="none" strike="noStrike" kern="0" cap="none" spc="0" normalizeH="0" noProof="0" dirty="0">
                <a:ln>
                  <a:noFill/>
                </a:ln>
                <a:solidFill>
                  <a:srgbClr val="FFFFFF"/>
                </a:solidFill>
                <a:effectLst/>
                <a:uLnTx/>
                <a:uFillTx/>
                <a:latin typeface="Open Sans Light"/>
                <a:ea typeface="+mn-ea"/>
                <a:cs typeface="+mn-cs"/>
              </a:rPr>
              <a:t> time value</a:t>
            </a:r>
            <a:r>
              <a:rPr kumimoji="0" lang="en-US" sz="2133" b="0" i="0" u="none" strike="noStrike" kern="0" cap="none" spc="0" normalizeH="0" baseline="0" noProof="0" dirty="0">
                <a:ln>
                  <a:noFill/>
                </a:ln>
                <a:solidFill>
                  <a:srgbClr val="FFFFFF"/>
                </a:solidFill>
                <a:effectLst/>
                <a:uLnTx/>
                <a:uFillTx/>
                <a:latin typeface="Open Sans Light"/>
                <a:ea typeface="+mn-ea"/>
                <a:cs typeface="+mn-cs"/>
              </a:rPr>
              <a:t> </a:t>
            </a:r>
          </a:p>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17" name="Freeform 55">
            <a:extLst>
              <a:ext uri="{FF2B5EF4-FFF2-40B4-BE49-F238E27FC236}">
                <a16:creationId xmlns:a16="http://schemas.microsoft.com/office/drawing/2014/main" id="{5B8F3838-5EE8-4743-A767-EFE7848C4278}"/>
              </a:ext>
            </a:extLst>
          </p:cNvPr>
          <p:cNvSpPr>
            <a:spLocks noEditPoints="1"/>
          </p:cNvSpPr>
          <p:nvPr/>
        </p:nvSpPr>
        <p:spPr bwMode="auto">
          <a:xfrm>
            <a:off x="8218272" y="2512259"/>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4">
            <a:extLst>
              <a:ext uri="{FF2B5EF4-FFF2-40B4-BE49-F238E27FC236}">
                <a16:creationId xmlns:a16="http://schemas.microsoft.com/office/drawing/2014/main" id="{6D620EA3-15DA-4E10-BB3A-5A014385C21E}"/>
              </a:ext>
            </a:extLst>
          </p:cNvPr>
          <p:cNvSpPr>
            <a:spLocks noEditPoints="1"/>
          </p:cNvSpPr>
          <p:nvPr/>
        </p:nvSpPr>
        <p:spPr bwMode="auto">
          <a:xfrm>
            <a:off x="8599362" y="2512259"/>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3" name="Freeform 55">
            <a:extLst>
              <a:ext uri="{FF2B5EF4-FFF2-40B4-BE49-F238E27FC236}">
                <a16:creationId xmlns:a16="http://schemas.microsoft.com/office/drawing/2014/main" id="{081A1B44-3869-43E3-B017-E350A3F0B08A}"/>
              </a:ext>
            </a:extLst>
          </p:cNvPr>
          <p:cNvSpPr>
            <a:spLocks noEditPoints="1"/>
          </p:cNvSpPr>
          <p:nvPr/>
        </p:nvSpPr>
        <p:spPr bwMode="auto">
          <a:xfrm>
            <a:off x="8981534" y="2512259"/>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4" name="Freeform 55">
            <a:extLst>
              <a:ext uri="{FF2B5EF4-FFF2-40B4-BE49-F238E27FC236}">
                <a16:creationId xmlns:a16="http://schemas.microsoft.com/office/drawing/2014/main" id="{513D6D62-FA83-4A15-93CD-96C583CCF4CA}"/>
              </a:ext>
            </a:extLst>
          </p:cNvPr>
          <p:cNvSpPr>
            <a:spLocks noEditPoints="1"/>
          </p:cNvSpPr>
          <p:nvPr/>
        </p:nvSpPr>
        <p:spPr bwMode="auto">
          <a:xfrm>
            <a:off x="8404499" y="2741113"/>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4">
            <a:extLst>
              <a:ext uri="{FF2B5EF4-FFF2-40B4-BE49-F238E27FC236}">
                <a16:creationId xmlns:a16="http://schemas.microsoft.com/office/drawing/2014/main" id="{D708BA0C-E416-40A0-894E-D30650F301C8}"/>
              </a:ext>
            </a:extLst>
          </p:cNvPr>
          <p:cNvSpPr>
            <a:spLocks noEditPoints="1"/>
          </p:cNvSpPr>
          <p:nvPr/>
        </p:nvSpPr>
        <p:spPr bwMode="auto">
          <a:xfrm>
            <a:off x="8785589" y="2741113"/>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6" name="Freeform 54">
            <a:extLst>
              <a:ext uri="{FF2B5EF4-FFF2-40B4-BE49-F238E27FC236}">
                <a16:creationId xmlns:a16="http://schemas.microsoft.com/office/drawing/2014/main" id="{666B9B2F-00AC-4F87-BD57-E27D3B60C8B8}"/>
              </a:ext>
            </a:extLst>
          </p:cNvPr>
          <p:cNvSpPr>
            <a:spLocks noEditPoints="1"/>
          </p:cNvSpPr>
          <p:nvPr/>
        </p:nvSpPr>
        <p:spPr bwMode="auto">
          <a:xfrm>
            <a:off x="8589644" y="2981238"/>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806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P spid="13" grpId="0" animBg="1"/>
      <p:bldP spid="14" grpId="0" animBg="1"/>
      <p:bldP spid="16" grpId="0"/>
      <p:bldP spid="35" grpId="0" animBg="1"/>
      <p:bldP spid="36" grpId="0" animBg="1"/>
      <p:bldP spid="66" grpId="0"/>
      <p:bldP spid="17" grpId="0" animBg="1"/>
      <p:bldP spid="18" grpId="0" animBg="1"/>
      <p:bldP spid="23" grpId="0" animBg="1"/>
      <p:bldP spid="24" grpId="0" animBg="1"/>
      <p:bldP spid="25" grpId="0" animBg="1"/>
      <p:bldP spid="2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Rounded Rectangle 10">
            <a:extLst>
              <a:ext uri="{FF2B5EF4-FFF2-40B4-BE49-F238E27FC236}">
                <a16:creationId xmlns:a16="http://schemas.microsoft.com/office/drawing/2014/main" id="{BAA48B32-D59C-4F74-987F-C9CBC0079DC9}"/>
              </a:ext>
            </a:extLst>
          </p:cNvPr>
          <p:cNvSpPr/>
          <p:nvPr/>
        </p:nvSpPr>
        <p:spPr>
          <a:xfrm>
            <a:off x="3444949" y="4606082"/>
            <a:ext cx="7673561" cy="542584"/>
          </a:xfrm>
          <a:prstGeom prst="roundRect">
            <a:avLst>
              <a:gd name="adj" fmla="val 50000"/>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 name="Oval 24">
            <a:extLst>
              <a:ext uri="{FF2B5EF4-FFF2-40B4-BE49-F238E27FC236}">
                <a16:creationId xmlns:a16="http://schemas.microsoft.com/office/drawing/2014/main" id="{0227C5C4-7182-44EE-8EE6-4091B4EB7FB4}"/>
              </a:ext>
            </a:extLst>
          </p:cNvPr>
          <p:cNvSpPr/>
          <p:nvPr/>
        </p:nvSpPr>
        <p:spPr>
          <a:xfrm>
            <a:off x="10429885" y="4453353"/>
            <a:ext cx="847715" cy="847715"/>
          </a:xfrm>
          <a:prstGeom prst="ellipse">
            <a:avLst/>
          </a:prstGeom>
          <a:solidFill>
            <a:schemeClr val="bg1"/>
          </a:solidFill>
          <a:ln w="19050" cap="flat" cmpd="sng" algn="ctr">
            <a:solidFill>
              <a:srgbClr val="CF423F"/>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4" name="Rounded Rectangle 1">
            <a:extLst>
              <a:ext uri="{FF2B5EF4-FFF2-40B4-BE49-F238E27FC236}">
                <a16:creationId xmlns:a16="http://schemas.microsoft.com/office/drawing/2014/main" id="{2F78F783-8F85-4908-8ED4-10BA5DCE6233}"/>
              </a:ext>
            </a:extLst>
          </p:cNvPr>
          <p:cNvSpPr/>
          <p:nvPr/>
        </p:nvSpPr>
        <p:spPr>
          <a:xfrm>
            <a:off x="3732028" y="2110471"/>
            <a:ext cx="3475997" cy="542584"/>
          </a:xfrm>
          <a:prstGeom prst="roundRect">
            <a:avLst>
              <a:gd name="adj" fmla="val 50000"/>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5" name="Rounded Rectangle 8">
            <a:extLst>
              <a:ext uri="{FF2B5EF4-FFF2-40B4-BE49-F238E27FC236}">
                <a16:creationId xmlns:a16="http://schemas.microsoft.com/office/drawing/2014/main" id="{D1FECD2B-24B5-425E-8AA4-3A323BAC5BDD}"/>
              </a:ext>
            </a:extLst>
          </p:cNvPr>
          <p:cNvSpPr/>
          <p:nvPr/>
        </p:nvSpPr>
        <p:spPr>
          <a:xfrm>
            <a:off x="3732028" y="2942342"/>
            <a:ext cx="4862369" cy="542584"/>
          </a:xfrm>
          <a:prstGeom prst="roundRect">
            <a:avLst>
              <a:gd name="adj" fmla="val 50000"/>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chemeClr val="bg1"/>
              </a:solidFill>
              <a:effectLst/>
              <a:uLnTx/>
              <a:uFillTx/>
              <a:latin typeface="Open Sans Light"/>
              <a:ea typeface="+mn-ea"/>
              <a:cs typeface="+mn-cs"/>
            </a:endParaRPr>
          </a:p>
        </p:txBody>
      </p:sp>
      <p:sp>
        <p:nvSpPr>
          <p:cNvPr id="6" name="Rounded Rectangle 9">
            <a:extLst>
              <a:ext uri="{FF2B5EF4-FFF2-40B4-BE49-F238E27FC236}">
                <a16:creationId xmlns:a16="http://schemas.microsoft.com/office/drawing/2014/main" id="{C9116C22-E875-404F-9D07-5920AAA2637D}"/>
              </a:ext>
            </a:extLst>
          </p:cNvPr>
          <p:cNvSpPr/>
          <p:nvPr/>
        </p:nvSpPr>
        <p:spPr>
          <a:xfrm>
            <a:off x="3530009" y="3774212"/>
            <a:ext cx="6300285" cy="542584"/>
          </a:xfrm>
          <a:prstGeom prst="roundRect">
            <a:avLst>
              <a:gd name="adj" fmla="val 50000"/>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 name="Rectangle 6">
            <a:extLst>
              <a:ext uri="{FF2B5EF4-FFF2-40B4-BE49-F238E27FC236}">
                <a16:creationId xmlns:a16="http://schemas.microsoft.com/office/drawing/2014/main" id="{56706D59-F63D-4CA5-838B-47D976BF62C7}"/>
              </a:ext>
            </a:extLst>
          </p:cNvPr>
          <p:cNvSpPr/>
          <p:nvPr/>
        </p:nvSpPr>
        <p:spPr>
          <a:xfrm>
            <a:off x="1760363" y="2793073"/>
            <a:ext cx="2225468" cy="847385"/>
          </a:xfrm>
          <a:prstGeom prst="rect">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8" name="Rectangle 7">
            <a:extLst>
              <a:ext uri="{FF2B5EF4-FFF2-40B4-BE49-F238E27FC236}">
                <a16:creationId xmlns:a16="http://schemas.microsoft.com/office/drawing/2014/main" id="{9A521FC5-9446-460A-9143-D8EB40315468}"/>
              </a:ext>
            </a:extLst>
          </p:cNvPr>
          <p:cNvSpPr/>
          <p:nvPr/>
        </p:nvSpPr>
        <p:spPr>
          <a:xfrm>
            <a:off x="1760363" y="1965326"/>
            <a:ext cx="2225468" cy="847385"/>
          </a:xfrm>
          <a:prstGeom prst="rect">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9" name="Rectangle 8">
            <a:extLst>
              <a:ext uri="{FF2B5EF4-FFF2-40B4-BE49-F238E27FC236}">
                <a16:creationId xmlns:a16="http://schemas.microsoft.com/office/drawing/2014/main" id="{8C4E0089-21A2-4267-BF45-D693DCB9D2F1}"/>
              </a:ext>
            </a:extLst>
          </p:cNvPr>
          <p:cNvSpPr/>
          <p:nvPr/>
        </p:nvSpPr>
        <p:spPr>
          <a:xfrm>
            <a:off x="1760363" y="3637189"/>
            <a:ext cx="2225468" cy="847385"/>
          </a:xfrm>
          <a:prstGeom prst="rect">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10" name="Rectangle 9">
            <a:extLst>
              <a:ext uri="{FF2B5EF4-FFF2-40B4-BE49-F238E27FC236}">
                <a16:creationId xmlns:a16="http://schemas.microsoft.com/office/drawing/2014/main" id="{7C65EF1D-0C53-4D51-9308-F52A3BF12E59}"/>
              </a:ext>
            </a:extLst>
          </p:cNvPr>
          <p:cNvSpPr/>
          <p:nvPr/>
        </p:nvSpPr>
        <p:spPr>
          <a:xfrm>
            <a:off x="1760363" y="4460937"/>
            <a:ext cx="2225468" cy="847385"/>
          </a:xfrm>
          <a:prstGeom prst="rect">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dirty="0">
              <a:ln>
                <a:noFill/>
              </a:ln>
              <a:solidFill>
                <a:prstClr val="white"/>
              </a:solidFill>
              <a:effectLst/>
              <a:uLnTx/>
              <a:uFillTx/>
              <a:latin typeface="Open Sans Light"/>
              <a:ea typeface="+mn-ea"/>
              <a:cs typeface="+mn-cs"/>
            </a:endParaRPr>
          </a:p>
        </p:txBody>
      </p:sp>
      <p:grpSp>
        <p:nvGrpSpPr>
          <p:cNvPr id="11" name="Group 2">
            <a:extLst>
              <a:ext uri="{FF2B5EF4-FFF2-40B4-BE49-F238E27FC236}">
                <a16:creationId xmlns:a16="http://schemas.microsoft.com/office/drawing/2014/main" id="{4ECBC0D2-C506-4558-BC63-38CBAFDEADCE}"/>
              </a:ext>
            </a:extLst>
          </p:cNvPr>
          <p:cNvGrpSpPr/>
          <p:nvPr/>
        </p:nvGrpSpPr>
        <p:grpSpPr>
          <a:xfrm>
            <a:off x="1619850" y="1450125"/>
            <a:ext cx="2540000" cy="4494945"/>
            <a:chOff x="3429000" y="1428750"/>
            <a:chExt cx="1517831" cy="2686050"/>
          </a:xfrm>
        </p:grpSpPr>
        <p:pic>
          <p:nvPicPr>
            <p:cNvPr id="12" name="Picture 3">
              <a:extLst>
                <a:ext uri="{FF2B5EF4-FFF2-40B4-BE49-F238E27FC236}">
                  <a16:creationId xmlns:a16="http://schemas.microsoft.com/office/drawing/2014/main" id="{B848D27E-AB49-45FC-9F29-385A599386E0}"/>
                </a:ext>
              </a:extLst>
            </p:cNvPr>
            <p:cNvPicPr>
              <a:picLocks noChangeAspect="1"/>
            </p:cNvPicPr>
            <p:nvPr/>
          </p:nvPicPr>
          <p:blipFill>
            <a:blip r:embed="rId3"/>
            <a:stretch>
              <a:fillRect/>
            </a:stretch>
          </p:blipFill>
          <p:spPr>
            <a:xfrm>
              <a:off x="3429000" y="1428750"/>
              <a:ext cx="1517831" cy="2686050"/>
            </a:xfrm>
            <a:prstGeom prst="rect">
              <a:avLst/>
            </a:prstGeom>
          </p:spPr>
        </p:pic>
        <p:sp>
          <p:nvSpPr>
            <p:cNvPr id="13" name="Rounded Rectangle 5">
              <a:extLst>
                <a:ext uri="{FF2B5EF4-FFF2-40B4-BE49-F238E27FC236}">
                  <a16:creationId xmlns:a16="http://schemas.microsoft.com/office/drawing/2014/main" id="{935A8169-E819-4370-917B-A1BDC73A9831}"/>
                </a:ext>
              </a:extLst>
            </p:cNvPr>
            <p:cNvSpPr/>
            <p:nvPr/>
          </p:nvSpPr>
          <p:spPr>
            <a:xfrm>
              <a:off x="4012395" y="1565910"/>
              <a:ext cx="351040" cy="45720"/>
            </a:xfrm>
            <a:prstGeom prst="roundRect">
              <a:avLst>
                <a:gd name="adj" fmla="val 50000"/>
              </a:avLst>
            </a:prstGeom>
            <a:solidFill>
              <a:srgbClr val="57565A">
                <a:lumMod val="50000"/>
                <a:alpha val="50000"/>
              </a:srgbClr>
            </a:solidFill>
            <a:ln w="12700" cap="flat" cmpd="sng" algn="ctr">
              <a:gradFill flip="none" rotWithShape="1">
                <a:gsLst>
                  <a:gs pos="0">
                    <a:srgbClr val="57565A">
                      <a:lumMod val="50000"/>
                    </a:srgbClr>
                  </a:gs>
                  <a:gs pos="100000">
                    <a:sysClr val="window" lastClr="FFFFFF">
                      <a:lumMod val="50000"/>
                    </a:sysClr>
                  </a:gs>
                </a:gsLst>
                <a:lin ang="5400000" scaled="0"/>
                <a:tileRect/>
              </a:gra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4" name="Oval 6">
              <a:extLst>
                <a:ext uri="{FF2B5EF4-FFF2-40B4-BE49-F238E27FC236}">
                  <a16:creationId xmlns:a16="http://schemas.microsoft.com/office/drawing/2014/main" id="{EAFD49D2-DC72-4B3B-8424-B081340B8682}"/>
                </a:ext>
              </a:extLst>
            </p:cNvPr>
            <p:cNvSpPr/>
            <p:nvPr/>
          </p:nvSpPr>
          <p:spPr>
            <a:xfrm>
              <a:off x="4080055" y="3811360"/>
              <a:ext cx="215720" cy="215720"/>
            </a:xfrm>
            <a:prstGeom prst="ellipse">
              <a:avLst/>
            </a:prstGeom>
            <a:solidFill>
              <a:srgbClr val="57565A">
                <a:lumMod val="50000"/>
                <a:alpha val="50000"/>
              </a:srgbClr>
            </a:solidFill>
            <a:ln w="3175" cap="flat" cmpd="sng" algn="ctr">
              <a:gradFill flip="none" rotWithShape="1">
                <a:gsLst>
                  <a:gs pos="0">
                    <a:srgbClr val="57565A">
                      <a:lumMod val="50000"/>
                    </a:srgbClr>
                  </a:gs>
                  <a:gs pos="100000">
                    <a:sysClr val="window" lastClr="FFFFFF">
                      <a:lumMod val="50000"/>
                      <a:alpha val="40000"/>
                    </a:sysClr>
                  </a:gs>
                </a:gsLst>
                <a:lin ang="5400000" scaled="0"/>
                <a:tileRect/>
              </a:gra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grpSp>
      <p:sp>
        <p:nvSpPr>
          <p:cNvPr id="15" name="Rectangle 14">
            <a:extLst>
              <a:ext uri="{FF2B5EF4-FFF2-40B4-BE49-F238E27FC236}">
                <a16:creationId xmlns:a16="http://schemas.microsoft.com/office/drawing/2014/main" id="{3AB064AB-B8EB-4D77-8102-22C6B533A9AF}"/>
              </a:ext>
            </a:extLst>
          </p:cNvPr>
          <p:cNvSpPr/>
          <p:nvPr/>
        </p:nvSpPr>
        <p:spPr>
          <a:xfrm>
            <a:off x="4284000" y="3028881"/>
            <a:ext cx="3726626" cy="370935"/>
          </a:xfrm>
          <a:prstGeom prst="rect">
            <a:avLst/>
          </a:prstGeom>
        </p:spPr>
        <p:txBody>
          <a:bodyPr wrap="square" lIns="0" rIns="0">
            <a:spAutoFit/>
          </a:bodyPr>
          <a:lstStyle/>
          <a:p>
            <a:pPr defTabSz="1219170">
              <a:lnSpc>
                <a:spcPct val="85000"/>
              </a:lnSpc>
            </a:pPr>
            <a:r>
              <a:rPr lang="en-US" sz="2130" dirty="0">
                <a:solidFill>
                  <a:schemeClr val="bg1"/>
                </a:solidFill>
                <a:latin typeface="Open Sans Light"/>
              </a:rPr>
              <a:t>Believe they wouldn’t qualify</a:t>
            </a:r>
          </a:p>
        </p:txBody>
      </p:sp>
      <p:sp>
        <p:nvSpPr>
          <p:cNvPr id="16" name="Rectangle 15">
            <a:extLst>
              <a:ext uri="{FF2B5EF4-FFF2-40B4-BE49-F238E27FC236}">
                <a16:creationId xmlns:a16="http://schemas.microsoft.com/office/drawing/2014/main" id="{220C277C-8618-4D1B-A7A3-692F7A63D8CE}"/>
              </a:ext>
            </a:extLst>
          </p:cNvPr>
          <p:cNvSpPr/>
          <p:nvPr/>
        </p:nvSpPr>
        <p:spPr>
          <a:xfrm>
            <a:off x="4284000" y="2222789"/>
            <a:ext cx="2269067" cy="371320"/>
          </a:xfrm>
          <a:prstGeom prst="rect">
            <a:avLst/>
          </a:prstGeom>
        </p:spPr>
        <p:txBody>
          <a:bodyPr wrap="square" lIns="0" rIns="0">
            <a:spAutoFit/>
          </a:bodyPr>
          <a:lstStyle/>
          <a:p>
            <a:pPr defTabSz="1219170">
              <a:lnSpc>
                <a:spcPct val="85000"/>
              </a:lnSpc>
            </a:pPr>
            <a:r>
              <a:rPr lang="en-US" sz="2133" dirty="0">
                <a:solidFill>
                  <a:schemeClr val="bg1"/>
                </a:solidFill>
                <a:latin typeface="Open Sans Light"/>
              </a:rPr>
              <a:t>Are covered</a:t>
            </a:r>
            <a:endParaRPr lang="en-US" sz="1467" dirty="0">
              <a:solidFill>
                <a:schemeClr val="bg1"/>
              </a:solidFill>
              <a:latin typeface="Open Sans Light"/>
            </a:endParaRPr>
          </a:p>
        </p:txBody>
      </p:sp>
      <p:sp>
        <p:nvSpPr>
          <p:cNvPr id="17" name="Rectangle 16">
            <a:extLst>
              <a:ext uri="{FF2B5EF4-FFF2-40B4-BE49-F238E27FC236}">
                <a16:creationId xmlns:a16="http://schemas.microsoft.com/office/drawing/2014/main" id="{420EA03E-3670-49A5-8D76-62F913046CEF}"/>
              </a:ext>
            </a:extLst>
          </p:cNvPr>
          <p:cNvSpPr/>
          <p:nvPr/>
        </p:nvSpPr>
        <p:spPr>
          <a:xfrm>
            <a:off x="1969075" y="2952770"/>
            <a:ext cx="1930400" cy="580608"/>
          </a:xfrm>
          <a:prstGeom prst="rect">
            <a:avLst/>
          </a:prstGeom>
        </p:spPr>
        <p:txBody>
          <a:bodyPr wrap="square" lIns="0" rIns="0">
            <a:spAutoFit/>
          </a:bodyPr>
          <a:lstStyle/>
          <a:p>
            <a:pPr algn="ctr" defTabSz="1219170">
              <a:lnSpc>
                <a:spcPct val="85000"/>
              </a:lnSpc>
            </a:pPr>
            <a:r>
              <a:rPr lang="en-US" sz="3733" dirty="0">
                <a:solidFill>
                  <a:srgbClr val="FFFFFF"/>
                </a:solidFill>
                <a:latin typeface="Open Sans Light"/>
              </a:rPr>
              <a:t>60%</a:t>
            </a:r>
            <a:endParaRPr lang="en-US" sz="2667" dirty="0">
              <a:solidFill>
                <a:srgbClr val="FFFFFF"/>
              </a:solidFill>
              <a:latin typeface="Open Sans Light"/>
            </a:endParaRPr>
          </a:p>
        </p:txBody>
      </p:sp>
      <p:sp>
        <p:nvSpPr>
          <p:cNvPr id="18" name="Oval 21">
            <a:extLst>
              <a:ext uri="{FF2B5EF4-FFF2-40B4-BE49-F238E27FC236}">
                <a16:creationId xmlns:a16="http://schemas.microsoft.com/office/drawing/2014/main" id="{F314033B-04D3-42E8-9AB2-0D3228F0EF8D}"/>
              </a:ext>
            </a:extLst>
          </p:cNvPr>
          <p:cNvSpPr/>
          <p:nvPr/>
        </p:nvSpPr>
        <p:spPr>
          <a:xfrm>
            <a:off x="6607791" y="1965326"/>
            <a:ext cx="847715" cy="847715"/>
          </a:xfrm>
          <a:prstGeom prst="ellipse">
            <a:avLst/>
          </a:prstGeom>
          <a:solidFill>
            <a:schemeClr val="bg1"/>
          </a:solidFill>
          <a:ln w="19050" cap="flat" cmpd="sng" algn="ctr">
            <a:solidFill>
              <a:srgbClr val="4DB3C7"/>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19" name="Oval 22">
            <a:extLst>
              <a:ext uri="{FF2B5EF4-FFF2-40B4-BE49-F238E27FC236}">
                <a16:creationId xmlns:a16="http://schemas.microsoft.com/office/drawing/2014/main" id="{6E0DC7B7-B2E9-4A7C-9421-85D6BF83A43F}"/>
              </a:ext>
            </a:extLst>
          </p:cNvPr>
          <p:cNvSpPr/>
          <p:nvPr/>
        </p:nvSpPr>
        <p:spPr>
          <a:xfrm>
            <a:off x="7895287" y="2771678"/>
            <a:ext cx="847715" cy="847715"/>
          </a:xfrm>
          <a:prstGeom prst="ellipse">
            <a:avLst/>
          </a:prstGeom>
          <a:solidFill>
            <a:schemeClr val="bg1"/>
          </a:solidFill>
          <a:ln w="19050" cap="flat" cmpd="sng" algn="ctr">
            <a:solidFill>
              <a:srgbClr val="F49D00"/>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20" name="Oval 23">
            <a:extLst>
              <a:ext uri="{FF2B5EF4-FFF2-40B4-BE49-F238E27FC236}">
                <a16:creationId xmlns:a16="http://schemas.microsoft.com/office/drawing/2014/main" id="{838FD04F-9146-4960-9809-07511BEB30F2}"/>
              </a:ext>
            </a:extLst>
          </p:cNvPr>
          <p:cNvSpPr/>
          <p:nvPr/>
        </p:nvSpPr>
        <p:spPr>
          <a:xfrm>
            <a:off x="9140289" y="3580741"/>
            <a:ext cx="847715" cy="847715"/>
          </a:xfrm>
          <a:prstGeom prst="ellipse">
            <a:avLst/>
          </a:prstGeom>
          <a:solidFill>
            <a:schemeClr val="bg1"/>
          </a:solidFill>
          <a:ln w="19050" cap="flat" cmpd="sng" algn="ctr">
            <a:solidFill>
              <a:srgbClr val="1D6E9B"/>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21" name="Rectangle 20">
            <a:extLst>
              <a:ext uri="{FF2B5EF4-FFF2-40B4-BE49-F238E27FC236}">
                <a16:creationId xmlns:a16="http://schemas.microsoft.com/office/drawing/2014/main" id="{F1873B65-AB0F-4B5C-8D2A-27AB54A02ABB}"/>
              </a:ext>
            </a:extLst>
          </p:cNvPr>
          <p:cNvSpPr/>
          <p:nvPr/>
        </p:nvSpPr>
        <p:spPr>
          <a:xfrm>
            <a:off x="4284000" y="3859844"/>
            <a:ext cx="4459002" cy="371320"/>
          </a:xfrm>
          <a:prstGeom prst="rect">
            <a:avLst/>
          </a:prstGeom>
        </p:spPr>
        <p:txBody>
          <a:bodyPr wrap="square" lIns="0" rIns="0">
            <a:spAutoFit/>
          </a:bodyPr>
          <a:lstStyle/>
          <a:p>
            <a:pPr defTabSz="1219170">
              <a:lnSpc>
                <a:spcPct val="85000"/>
              </a:lnSpc>
            </a:pPr>
            <a:r>
              <a:rPr lang="en-US" sz="2133" dirty="0">
                <a:solidFill>
                  <a:schemeClr val="bg1"/>
                </a:solidFill>
                <a:latin typeface="Open Sans Light"/>
              </a:rPr>
              <a:t>Overestimate the cost of coverage</a:t>
            </a:r>
            <a:endParaRPr lang="en-US" sz="1467" dirty="0">
              <a:solidFill>
                <a:schemeClr val="bg1"/>
              </a:solidFill>
              <a:latin typeface="Open Sans Light"/>
            </a:endParaRPr>
          </a:p>
        </p:txBody>
      </p:sp>
      <p:sp>
        <p:nvSpPr>
          <p:cNvPr id="22" name="Rectangle 21">
            <a:extLst>
              <a:ext uri="{FF2B5EF4-FFF2-40B4-BE49-F238E27FC236}">
                <a16:creationId xmlns:a16="http://schemas.microsoft.com/office/drawing/2014/main" id="{8CEB818E-E1B4-4B6B-B7E6-41830F98C593}"/>
              </a:ext>
            </a:extLst>
          </p:cNvPr>
          <p:cNvSpPr/>
          <p:nvPr/>
        </p:nvSpPr>
        <p:spPr>
          <a:xfrm>
            <a:off x="4284000" y="4677012"/>
            <a:ext cx="4841180" cy="370935"/>
          </a:xfrm>
          <a:prstGeom prst="rect">
            <a:avLst/>
          </a:prstGeom>
        </p:spPr>
        <p:txBody>
          <a:bodyPr wrap="square" lIns="0" rIns="0">
            <a:spAutoFit/>
          </a:bodyPr>
          <a:lstStyle/>
          <a:p>
            <a:pPr defTabSz="1219170">
              <a:lnSpc>
                <a:spcPct val="85000"/>
              </a:lnSpc>
            </a:pPr>
            <a:r>
              <a:rPr lang="en-US" sz="2130" dirty="0">
                <a:solidFill>
                  <a:schemeClr val="bg1"/>
                </a:solidFill>
                <a:latin typeface="Open Sans Light"/>
              </a:rPr>
              <a:t>Responded that they need coverage</a:t>
            </a:r>
          </a:p>
        </p:txBody>
      </p:sp>
      <p:sp>
        <p:nvSpPr>
          <p:cNvPr id="23" name="Rectangle 22">
            <a:extLst>
              <a:ext uri="{FF2B5EF4-FFF2-40B4-BE49-F238E27FC236}">
                <a16:creationId xmlns:a16="http://schemas.microsoft.com/office/drawing/2014/main" id="{8539C46F-1990-40EC-87F2-8C95F3B3BAC2}"/>
              </a:ext>
            </a:extLst>
          </p:cNvPr>
          <p:cNvSpPr/>
          <p:nvPr/>
        </p:nvSpPr>
        <p:spPr>
          <a:xfrm>
            <a:off x="1972849" y="2131607"/>
            <a:ext cx="1930400" cy="580608"/>
          </a:xfrm>
          <a:prstGeom prst="rect">
            <a:avLst/>
          </a:prstGeom>
        </p:spPr>
        <p:txBody>
          <a:bodyPr wrap="square" lIns="0" rIns="0">
            <a:spAutoFit/>
          </a:bodyPr>
          <a:lstStyle/>
          <a:p>
            <a:pPr algn="ctr" defTabSz="1219170">
              <a:lnSpc>
                <a:spcPct val="85000"/>
              </a:lnSpc>
            </a:pPr>
            <a:r>
              <a:rPr lang="en-US" sz="3733" dirty="0">
                <a:solidFill>
                  <a:srgbClr val="FFFFFF"/>
                </a:solidFill>
                <a:latin typeface="Open Sans Light"/>
              </a:rPr>
              <a:t>35%</a:t>
            </a:r>
            <a:endParaRPr lang="en-US" sz="2667" dirty="0">
              <a:solidFill>
                <a:srgbClr val="FFFFFF"/>
              </a:solidFill>
              <a:latin typeface="Open Sans Light"/>
            </a:endParaRPr>
          </a:p>
        </p:txBody>
      </p:sp>
      <p:sp>
        <p:nvSpPr>
          <p:cNvPr id="24" name="Rectangle 23">
            <a:extLst>
              <a:ext uri="{FF2B5EF4-FFF2-40B4-BE49-F238E27FC236}">
                <a16:creationId xmlns:a16="http://schemas.microsoft.com/office/drawing/2014/main" id="{8C587309-3A5C-4D01-B9E6-E6C301C4F724}"/>
              </a:ext>
            </a:extLst>
          </p:cNvPr>
          <p:cNvSpPr/>
          <p:nvPr/>
        </p:nvSpPr>
        <p:spPr>
          <a:xfrm>
            <a:off x="1934129" y="3786525"/>
            <a:ext cx="1930400" cy="580608"/>
          </a:xfrm>
          <a:prstGeom prst="rect">
            <a:avLst/>
          </a:prstGeom>
        </p:spPr>
        <p:txBody>
          <a:bodyPr wrap="square" lIns="0" rIns="0">
            <a:spAutoFit/>
          </a:bodyPr>
          <a:lstStyle/>
          <a:p>
            <a:pPr algn="ctr" defTabSz="1219170">
              <a:lnSpc>
                <a:spcPct val="85000"/>
              </a:lnSpc>
            </a:pPr>
            <a:r>
              <a:rPr lang="en-US" sz="3733" dirty="0">
                <a:solidFill>
                  <a:srgbClr val="FFFFFF"/>
                </a:solidFill>
                <a:latin typeface="Open Sans Light"/>
              </a:rPr>
              <a:t>80%</a:t>
            </a:r>
            <a:endParaRPr lang="en-US" sz="2667" dirty="0">
              <a:solidFill>
                <a:srgbClr val="FFFFFF"/>
              </a:solidFill>
              <a:latin typeface="Open Sans Light"/>
            </a:endParaRPr>
          </a:p>
        </p:txBody>
      </p:sp>
      <p:sp>
        <p:nvSpPr>
          <p:cNvPr id="25" name="Rectangle 24">
            <a:extLst>
              <a:ext uri="{FF2B5EF4-FFF2-40B4-BE49-F238E27FC236}">
                <a16:creationId xmlns:a16="http://schemas.microsoft.com/office/drawing/2014/main" id="{D32637ED-60D2-41D0-8A60-6B793F7A9FFF}"/>
              </a:ext>
            </a:extLst>
          </p:cNvPr>
          <p:cNvSpPr/>
          <p:nvPr/>
        </p:nvSpPr>
        <p:spPr>
          <a:xfrm>
            <a:off x="1934129" y="4599325"/>
            <a:ext cx="1930400" cy="580608"/>
          </a:xfrm>
          <a:prstGeom prst="rect">
            <a:avLst/>
          </a:prstGeom>
        </p:spPr>
        <p:txBody>
          <a:bodyPr wrap="square" lIns="0" rIns="0">
            <a:spAutoFit/>
          </a:bodyPr>
          <a:lstStyle/>
          <a:p>
            <a:pPr algn="ctr" defTabSz="1219170">
              <a:lnSpc>
                <a:spcPct val="85000"/>
              </a:lnSpc>
            </a:pPr>
            <a:r>
              <a:rPr lang="en-US" sz="3733" dirty="0">
                <a:solidFill>
                  <a:srgbClr val="FFFFFF"/>
                </a:solidFill>
                <a:latin typeface="Open Sans Light"/>
              </a:rPr>
              <a:t>86%</a:t>
            </a:r>
            <a:endParaRPr lang="en-US" sz="2667" dirty="0">
              <a:solidFill>
                <a:srgbClr val="FFFFFF"/>
              </a:solidFill>
              <a:latin typeface="Open Sans Light"/>
            </a:endParaRPr>
          </a:p>
        </p:txBody>
      </p:sp>
      <p:sp>
        <p:nvSpPr>
          <p:cNvPr id="26" name="Title 15">
            <a:extLst>
              <a:ext uri="{FF2B5EF4-FFF2-40B4-BE49-F238E27FC236}">
                <a16:creationId xmlns:a16="http://schemas.microsoft.com/office/drawing/2014/main" id="{025ED904-01BB-47E1-97D7-E5C0A66A17AA}"/>
              </a:ext>
            </a:extLst>
          </p:cNvPr>
          <p:cNvSpPr txBox="1">
            <a:spLocks/>
          </p:cNvSpPr>
          <p:nvPr/>
        </p:nvSpPr>
        <p:spPr>
          <a:xfrm>
            <a:off x="914400" y="279961"/>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dirty="0">
                <a:ln>
                  <a:noFill/>
                </a:ln>
                <a:solidFill>
                  <a:srgbClr val="2185C5"/>
                </a:solidFill>
                <a:effectLst/>
                <a:uLnTx/>
                <a:uFillTx/>
                <a:latin typeface="Raleway"/>
              </a:rPr>
              <a:t>Life Insurance for </a:t>
            </a:r>
            <a:r>
              <a:rPr lang="en-US" sz="3600" dirty="0">
                <a:solidFill>
                  <a:srgbClr val="2185C5"/>
                </a:solidFill>
                <a:latin typeface="Raleway"/>
              </a:rPr>
              <a:t>M</a:t>
            </a:r>
            <a:r>
              <a:rPr kumimoji="0" lang="en-US" sz="3600" b="0" i="0" u="none" strike="noStrike" kern="800" cap="none" spc="-53" normalizeH="0" baseline="0" noProof="0" dirty="0" err="1">
                <a:ln>
                  <a:noFill/>
                </a:ln>
                <a:solidFill>
                  <a:srgbClr val="2185C5"/>
                </a:solidFill>
                <a:effectLst/>
                <a:uLnTx/>
                <a:uFillTx/>
                <a:latin typeface="Raleway"/>
              </a:rPr>
              <a:t>illennials</a:t>
            </a:r>
            <a:endParaRPr kumimoji="0" lang="en-US" sz="3600" b="0" i="0" u="none" strike="noStrike" kern="800" cap="none" spc="-53" normalizeH="0" baseline="0" noProof="0" dirty="0">
              <a:ln>
                <a:noFill/>
              </a:ln>
              <a:solidFill>
                <a:srgbClr val="2185C5"/>
              </a:solidFill>
              <a:effectLst/>
              <a:uLnTx/>
              <a:uFillTx/>
              <a:latin typeface="Raleway"/>
            </a:endParaRPr>
          </a:p>
        </p:txBody>
      </p:sp>
      <p:sp>
        <p:nvSpPr>
          <p:cNvPr id="33" name="Freeform 100"/>
          <p:cNvSpPr>
            <a:spLocks noEditPoints="1"/>
          </p:cNvSpPr>
          <p:nvPr/>
        </p:nvSpPr>
        <p:spPr bwMode="auto">
          <a:xfrm>
            <a:off x="10532408" y="4574815"/>
            <a:ext cx="642667" cy="541693"/>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36"/>
          <p:cNvSpPr>
            <a:spLocks/>
          </p:cNvSpPr>
          <p:nvPr/>
        </p:nvSpPr>
        <p:spPr bwMode="auto">
          <a:xfrm>
            <a:off x="8072085" y="2952770"/>
            <a:ext cx="480637"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41">
            <a:extLst>
              <a:ext uri="{FF2B5EF4-FFF2-40B4-BE49-F238E27FC236}">
                <a16:creationId xmlns:a16="http://schemas.microsoft.com/office/drawing/2014/main" id="{9A78A7FD-6CC6-44FA-952B-C830A681F719}"/>
              </a:ext>
            </a:extLst>
          </p:cNvPr>
          <p:cNvSpPr>
            <a:spLocks noEditPoints="1"/>
          </p:cNvSpPr>
          <p:nvPr/>
        </p:nvSpPr>
        <p:spPr bwMode="auto">
          <a:xfrm>
            <a:off x="6775850" y="2110471"/>
            <a:ext cx="511598" cy="590976"/>
          </a:xfrm>
          <a:custGeom>
            <a:avLst/>
            <a:gdLst>
              <a:gd name="T0" fmla="*/ 407 w 419"/>
              <a:gd name="T1" fmla="*/ 250 h 491"/>
              <a:gd name="T2" fmla="*/ 372 w 419"/>
              <a:gd name="T3" fmla="*/ 188 h 491"/>
              <a:gd name="T4" fmla="*/ 374 w 419"/>
              <a:gd name="T5" fmla="*/ 183 h 491"/>
              <a:gd name="T6" fmla="*/ 379 w 419"/>
              <a:gd name="T7" fmla="*/ 158 h 491"/>
              <a:gd name="T8" fmla="*/ 374 w 419"/>
              <a:gd name="T9" fmla="*/ 118 h 491"/>
              <a:gd name="T10" fmla="*/ 338 w 419"/>
              <a:gd name="T11" fmla="*/ 55 h 491"/>
              <a:gd name="T12" fmla="*/ 193 w 419"/>
              <a:gd name="T13" fmla="*/ 0 h 491"/>
              <a:gd name="T14" fmla="*/ 0 w 419"/>
              <a:gd name="T15" fmla="*/ 167 h 491"/>
              <a:gd name="T16" fmla="*/ 61 w 419"/>
              <a:gd name="T17" fmla="*/ 288 h 491"/>
              <a:gd name="T18" fmla="*/ 80 w 419"/>
              <a:gd name="T19" fmla="*/ 310 h 491"/>
              <a:gd name="T20" fmla="*/ 72 w 419"/>
              <a:gd name="T21" fmla="*/ 454 h 491"/>
              <a:gd name="T22" fmla="*/ 74 w 419"/>
              <a:gd name="T23" fmla="*/ 460 h 491"/>
              <a:gd name="T24" fmla="*/ 197 w 419"/>
              <a:gd name="T25" fmla="*/ 491 h 491"/>
              <a:gd name="T26" fmla="*/ 256 w 419"/>
              <a:gd name="T27" fmla="*/ 484 h 491"/>
              <a:gd name="T28" fmla="*/ 259 w 419"/>
              <a:gd name="T29" fmla="*/ 480 h 491"/>
              <a:gd name="T30" fmla="*/ 262 w 419"/>
              <a:gd name="T31" fmla="*/ 396 h 491"/>
              <a:gd name="T32" fmla="*/ 345 w 419"/>
              <a:gd name="T33" fmla="*/ 413 h 491"/>
              <a:gd name="T34" fmla="*/ 347 w 419"/>
              <a:gd name="T35" fmla="*/ 413 h 491"/>
              <a:gd name="T36" fmla="*/ 378 w 419"/>
              <a:gd name="T37" fmla="*/ 391 h 491"/>
              <a:gd name="T38" fmla="*/ 379 w 419"/>
              <a:gd name="T39" fmla="*/ 364 h 491"/>
              <a:gd name="T40" fmla="*/ 378 w 419"/>
              <a:gd name="T41" fmla="*/ 360 h 491"/>
              <a:gd name="T42" fmla="*/ 384 w 419"/>
              <a:gd name="T43" fmla="*/ 348 h 491"/>
              <a:gd name="T44" fmla="*/ 388 w 419"/>
              <a:gd name="T45" fmla="*/ 339 h 491"/>
              <a:gd name="T46" fmla="*/ 386 w 419"/>
              <a:gd name="T47" fmla="*/ 330 h 491"/>
              <a:gd name="T48" fmla="*/ 394 w 419"/>
              <a:gd name="T49" fmla="*/ 319 h 491"/>
              <a:gd name="T50" fmla="*/ 390 w 419"/>
              <a:gd name="T51" fmla="*/ 305 h 491"/>
              <a:gd name="T52" fmla="*/ 390 w 419"/>
              <a:gd name="T53" fmla="*/ 304 h 491"/>
              <a:gd name="T54" fmla="*/ 390 w 419"/>
              <a:gd name="T55" fmla="*/ 294 h 491"/>
              <a:gd name="T56" fmla="*/ 409 w 419"/>
              <a:gd name="T57" fmla="*/ 289 h 491"/>
              <a:gd name="T58" fmla="*/ 419 w 419"/>
              <a:gd name="T59" fmla="*/ 272 h 491"/>
              <a:gd name="T60" fmla="*/ 407 w 419"/>
              <a:gd name="T61" fmla="*/ 250 h 491"/>
              <a:gd name="T62" fmla="*/ 405 w 419"/>
              <a:gd name="T63" fmla="*/ 281 h 491"/>
              <a:gd name="T64" fmla="*/ 385 w 419"/>
              <a:gd name="T65" fmla="*/ 286 h 491"/>
              <a:gd name="T66" fmla="*/ 381 w 419"/>
              <a:gd name="T67" fmla="*/ 290 h 491"/>
              <a:gd name="T68" fmla="*/ 380 w 419"/>
              <a:gd name="T69" fmla="*/ 307 h 491"/>
              <a:gd name="T70" fmla="*/ 382 w 419"/>
              <a:gd name="T71" fmla="*/ 310 h 491"/>
              <a:gd name="T72" fmla="*/ 384 w 419"/>
              <a:gd name="T73" fmla="*/ 317 h 491"/>
              <a:gd name="T74" fmla="*/ 377 w 419"/>
              <a:gd name="T75" fmla="*/ 325 h 491"/>
              <a:gd name="T76" fmla="*/ 376 w 419"/>
              <a:gd name="T77" fmla="*/ 331 h 491"/>
              <a:gd name="T78" fmla="*/ 378 w 419"/>
              <a:gd name="T79" fmla="*/ 338 h 491"/>
              <a:gd name="T80" fmla="*/ 375 w 419"/>
              <a:gd name="T81" fmla="*/ 344 h 491"/>
              <a:gd name="T82" fmla="*/ 369 w 419"/>
              <a:gd name="T83" fmla="*/ 357 h 491"/>
              <a:gd name="T84" fmla="*/ 369 w 419"/>
              <a:gd name="T85" fmla="*/ 365 h 491"/>
              <a:gd name="T86" fmla="*/ 369 w 419"/>
              <a:gd name="T87" fmla="*/ 389 h 491"/>
              <a:gd name="T88" fmla="*/ 347 w 419"/>
              <a:gd name="T89" fmla="*/ 404 h 491"/>
              <a:gd name="T90" fmla="*/ 345 w 419"/>
              <a:gd name="T91" fmla="*/ 404 h 491"/>
              <a:gd name="T92" fmla="*/ 261 w 419"/>
              <a:gd name="T93" fmla="*/ 386 h 491"/>
              <a:gd name="T94" fmla="*/ 256 w 419"/>
              <a:gd name="T95" fmla="*/ 387 h 491"/>
              <a:gd name="T96" fmla="*/ 250 w 419"/>
              <a:gd name="T97" fmla="*/ 476 h 491"/>
              <a:gd name="T98" fmla="*/ 83 w 419"/>
              <a:gd name="T99" fmla="*/ 454 h 491"/>
              <a:gd name="T100" fmla="*/ 89 w 419"/>
              <a:gd name="T101" fmla="*/ 307 h 491"/>
              <a:gd name="T102" fmla="*/ 68 w 419"/>
              <a:gd name="T103" fmla="*/ 282 h 491"/>
              <a:gd name="T104" fmla="*/ 9 w 419"/>
              <a:gd name="T105" fmla="*/ 167 h 491"/>
              <a:gd name="T106" fmla="*/ 47 w 419"/>
              <a:gd name="T107" fmla="*/ 56 h 491"/>
              <a:gd name="T108" fmla="*/ 193 w 419"/>
              <a:gd name="T109" fmla="*/ 9 h 491"/>
              <a:gd name="T110" fmla="*/ 331 w 419"/>
              <a:gd name="T111" fmla="*/ 61 h 491"/>
              <a:gd name="T112" fmla="*/ 365 w 419"/>
              <a:gd name="T113" fmla="*/ 120 h 491"/>
              <a:gd name="T114" fmla="*/ 370 w 419"/>
              <a:gd name="T115" fmla="*/ 158 h 491"/>
              <a:gd name="T116" fmla="*/ 365 w 419"/>
              <a:gd name="T117" fmla="*/ 180 h 491"/>
              <a:gd name="T118" fmla="*/ 363 w 419"/>
              <a:gd name="T119" fmla="*/ 189 h 491"/>
              <a:gd name="T120" fmla="*/ 399 w 419"/>
              <a:gd name="T121" fmla="*/ 255 h 491"/>
              <a:gd name="T122" fmla="*/ 409 w 419"/>
              <a:gd name="T123" fmla="*/ 273 h 491"/>
              <a:gd name="T124" fmla="*/ 405 w 419"/>
              <a:gd name="T125"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9" h="491">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4" y="317"/>
                </a:cubicBezTo>
                <a:cubicBezTo>
                  <a:pt x="384" y="319"/>
                  <a:pt x="381" y="322"/>
                  <a:pt x="377" y="325"/>
                </a:cubicBezTo>
                <a:cubicBezTo>
                  <a:pt x="375"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6"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7"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57565A"/>
              </a:solidFill>
              <a:effectLst/>
              <a:uLnTx/>
              <a:uFillTx/>
              <a:latin typeface="Open Sans Light"/>
            </a:endParaRPr>
          </a:p>
        </p:txBody>
      </p:sp>
      <p:sp>
        <p:nvSpPr>
          <p:cNvPr id="37" name="Freeform 105"/>
          <p:cNvSpPr>
            <a:spLocks noEditPoints="1"/>
          </p:cNvSpPr>
          <p:nvPr/>
        </p:nvSpPr>
        <p:spPr bwMode="auto">
          <a:xfrm>
            <a:off x="9251436" y="3789263"/>
            <a:ext cx="625423" cy="430673"/>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7C7B7E"/>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7458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300"/>
                                        <p:tgtEl>
                                          <p:spTgt spid="1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25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250"/>
                                        <p:tgtEl>
                                          <p:spTgt spid="17"/>
                                        </p:tgtEl>
                                      </p:cBhvr>
                                    </p:animEffect>
                                  </p:childTnLst>
                                </p:cTn>
                              </p:par>
                            </p:childTnLst>
                          </p:cTn>
                        </p:par>
                        <p:par>
                          <p:cTn id="14" fill="hold">
                            <p:stCondLst>
                              <p:cond delay="300"/>
                            </p:stCondLst>
                            <p:childTnLst>
                              <p:par>
                                <p:cTn id="15" presetID="22" presetClass="entr" presetSubtype="8"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250"/>
                                        <p:tgtEl>
                                          <p:spTgt spid="4"/>
                                        </p:tgtEl>
                                      </p:cBhvr>
                                    </p:animEffect>
                                  </p:childTnLst>
                                </p:cTn>
                              </p:par>
                            </p:childTnLst>
                          </p:cTn>
                        </p:par>
                        <p:par>
                          <p:cTn id="18" fill="hold">
                            <p:stCondLst>
                              <p:cond delay="550"/>
                            </p:stCondLst>
                            <p:childTnLst>
                              <p:par>
                                <p:cTn id="19" presetID="10" presetClass="entr" presetSubtype="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250"/>
                                        <p:tgtEl>
                                          <p:spTgt spid="1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25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3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250"/>
                                        <p:tgtEl>
                                          <p:spTgt spid="23"/>
                                        </p:tgtEl>
                                      </p:cBhvr>
                                    </p:animEffect>
                                  </p:childTnLst>
                                </p:cTn>
                              </p:par>
                            </p:childTnLst>
                          </p:cTn>
                        </p:par>
                        <p:par>
                          <p:cTn id="31" fill="hold">
                            <p:stCondLst>
                              <p:cond delay="850"/>
                            </p:stCondLst>
                            <p:childTnLst>
                              <p:par>
                                <p:cTn id="32" presetID="22" presetClass="entr" presetSubtype="8"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left)">
                                      <p:cBhvr>
                                        <p:cTn id="34" dur="250"/>
                                        <p:tgtEl>
                                          <p:spTgt spid="5"/>
                                        </p:tgtEl>
                                      </p:cBhvr>
                                    </p:animEffect>
                                  </p:childTnLst>
                                </p:cTn>
                              </p:par>
                            </p:childTnLst>
                          </p:cTn>
                        </p:par>
                        <p:par>
                          <p:cTn id="35" fill="hold">
                            <p:stCondLst>
                              <p:cond delay="1100"/>
                            </p:stCondLst>
                            <p:childTnLst>
                              <p:par>
                                <p:cTn id="36" presetID="10" presetClass="entr" presetSubtype="0"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250"/>
                                        <p:tgtEl>
                                          <p:spTgt spid="1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250"/>
                                        <p:tgtEl>
                                          <p:spTgt spid="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300"/>
                                        <p:tgtEl>
                                          <p:spTgt spid="2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250"/>
                                        <p:tgtEl>
                                          <p:spTgt spid="24"/>
                                        </p:tgtEl>
                                      </p:cBhvr>
                                    </p:animEffect>
                                  </p:childTnLst>
                                </p:cTn>
                              </p:par>
                            </p:childTnLst>
                          </p:cTn>
                        </p:par>
                        <p:par>
                          <p:cTn id="48" fill="hold">
                            <p:stCondLst>
                              <p:cond delay="1400"/>
                            </p:stCondLst>
                            <p:childTnLst>
                              <p:par>
                                <p:cTn id="49" presetID="22" presetClass="entr" presetSubtype="8"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left)">
                                      <p:cBhvr>
                                        <p:cTn id="51" dur="250"/>
                                        <p:tgtEl>
                                          <p:spTgt spid="6"/>
                                        </p:tgtEl>
                                      </p:cBhvr>
                                    </p:animEffect>
                                  </p:childTnLst>
                                </p:cTn>
                              </p:par>
                            </p:childTnLst>
                          </p:cTn>
                        </p:par>
                        <p:par>
                          <p:cTn id="52" fill="hold">
                            <p:stCondLst>
                              <p:cond delay="1650"/>
                            </p:stCondLst>
                            <p:childTnLst>
                              <p:par>
                                <p:cTn id="53" presetID="10" presetClass="entr" presetSubtype="0"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250"/>
                                        <p:tgtEl>
                                          <p:spTgt spid="20"/>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wipe(left)">
                                      <p:cBhvr>
                                        <p:cTn id="58" dur="250"/>
                                        <p:tgtEl>
                                          <p:spTgt spid="1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25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300"/>
                                        <p:tgtEl>
                                          <p:spTgt spid="22"/>
                                        </p:tgtEl>
                                      </p:cBhvr>
                                    </p:animEffect>
                                  </p:childTnLst>
                                </p:cTn>
                              </p:par>
                            </p:childTnLst>
                          </p:cTn>
                        </p:par>
                        <p:par>
                          <p:cTn id="65" fill="hold">
                            <p:stCondLst>
                              <p:cond delay="1950"/>
                            </p:stCondLst>
                            <p:childTnLst>
                              <p:par>
                                <p:cTn id="66" presetID="22" presetClass="entr" presetSubtype="8" fill="hold" grpId="0" nodeType="afterEffect">
                                  <p:stCondLst>
                                    <p:cond delay="0"/>
                                  </p:stCondLst>
                                  <p:childTnLst>
                                    <p:set>
                                      <p:cBhvr>
                                        <p:cTn id="67" dur="1" fill="hold">
                                          <p:stCondLst>
                                            <p:cond delay="0"/>
                                          </p:stCondLst>
                                        </p:cTn>
                                        <p:tgtEl>
                                          <p:spTgt spid="2"/>
                                        </p:tgtEl>
                                        <p:attrNameLst>
                                          <p:attrName>style.visibility</p:attrName>
                                        </p:attrNameLst>
                                      </p:cBhvr>
                                      <p:to>
                                        <p:strVal val="visible"/>
                                      </p:to>
                                    </p:set>
                                    <p:animEffect transition="in" filter="wipe(left)">
                                      <p:cBhvr>
                                        <p:cTn id="68" dur="250"/>
                                        <p:tgtEl>
                                          <p:spTgt spid="2"/>
                                        </p:tgtEl>
                                      </p:cBhvr>
                                    </p:animEffect>
                                  </p:childTnLst>
                                </p:cTn>
                              </p:par>
                            </p:childTnLst>
                          </p:cTn>
                        </p:par>
                        <p:par>
                          <p:cTn id="69" fill="hold">
                            <p:stCondLst>
                              <p:cond delay="2200"/>
                            </p:stCondLst>
                            <p:childTnLst>
                              <p:par>
                                <p:cTn id="70" presetID="10" presetClass="entr" presetSubtype="0" fill="hold" grpId="0" nodeType="afterEffect">
                                  <p:stCondLst>
                                    <p:cond delay="0"/>
                                  </p:stCondLst>
                                  <p:childTnLst>
                                    <p:set>
                                      <p:cBhvr>
                                        <p:cTn id="71" dur="1" fill="hold">
                                          <p:stCondLst>
                                            <p:cond delay="0"/>
                                          </p:stCondLst>
                                        </p:cTn>
                                        <p:tgtEl>
                                          <p:spTgt spid="3"/>
                                        </p:tgtEl>
                                        <p:attrNameLst>
                                          <p:attrName>style.visibility</p:attrName>
                                        </p:attrNameLst>
                                      </p:cBhvr>
                                      <p:to>
                                        <p:strVal val="visible"/>
                                      </p:to>
                                    </p:set>
                                    <p:animEffect transition="in" filter="fade">
                                      <p:cBhvr>
                                        <p:cTn id="72"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5" grpId="0"/>
      <p:bldP spid="16" grpId="0"/>
      <p:bldP spid="17" grpId="0"/>
      <p:bldP spid="18" grpId="0" animBg="1"/>
      <p:bldP spid="19" grpId="0" animBg="1"/>
      <p:bldP spid="20" grpId="0" animBg="1"/>
      <p:bldP spid="21" grpId="0"/>
      <p:bldP spid="22" grpId="0"/>
      <p:bldP spid="23" grpId="0"/>
      <p:bldP spid="24" grpId="0"/>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4">
            <a:extLst>
              <a:ext uri="{FF2B5EF4-FFF2-40B4-BE49-F238E27FC236}">
                <a16:creationId xmlns:a16="http://schemas.microsoft.com/office/drawing/2014/main" id="{B543A216-627B-47A5-B4A5-A9B3C75CE378}"/>
              </a:ext>
            </a:extLst>
          </p:cNvPr>
          <p:cNvSpPr/>
          <p:nvPr/>
        </p:nvSpPr>
        <p:spPr>
          <a:xfrm>
            <a:off x="4731757" y="1787761"/>
            <a:ext cx="3185729" cy="3185729"/>
          </a:xfrm>
          <a:prstGeom prst="ellipse">
            <a:avLst/>
          </a:prstGeom>
          <a:noFill/>
          <a:ln w="19050" cmpd="sng">
            <a:solidFill>
              <a:schemeClr val="bg2">
                <a:lumMod val="50000"/>
              </a:schemeClr>
            </a:solidFill>
          </a:ln>
          <a:effectLst/>
        </p:spPr>
      </p:sp>
      <p:sp>
        <p:nvSpPr>
          <p:cNvPr id="25" name="Freeform 39">
            <a:extLst>
              <a:ext uri="{FF2B5EF4-FFF2-40B4-BE49-F238E27FC236}">
                <a16:creationId xmlns:a16="http://schemas.microsoft.com/office/drawing/2014/main" id="{A59E65BA-EECD-4D74-8500-5257D7F590F3}"/>
              </a:ext>
            </a:extLst>
          </p:cNvPr>
          <p:cNvSpPr/>
          <p:nvPr/>
        </p:nvSpPr>
        <p:spPr>
          <a:xfrm>
            <a:off x="7903091" y="1870465"/>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26" name="Freeform 41">
            <a:extLst>
              <a:ext uri="{FF2B5EF4-FFF2-40B4-BE49-F238E27FC236}">
                <a16:creationId xmlns:a16="http://schemas.microsoft.com/office/drawing/2014/main" id="{3BD9A0C4-2459-4156-B1FD-1C387C23F32F}"/>
              </a:ext>
            </a:extLst>
          </p:cNvPr>
          <p:cNvSpPr/>
          <p:nvPr/>
        </p:nvSpPr>
        <p:spPr>
          <a:xfrm flipV="1">
            <a:off x="7903091" y="4527304"/>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rgbClr val="57565A"/>
              </a:solidFill>
              <a:effectLst/>
              <a:uLnTx/>
              <a:uFillTx/>
              <a:latin typeface="Open Sans Light"/>
              <a:ea typeface="+mn-ea"/>
              <a:cs typeface="+mn-cs"/>
            </a:endParaRPr>
          </a:p>
        </p:txBody>
      </p:sp>
      <p:sp>
        <p:nvSpPr>
          <p:cNvPr id="27" name="Freeform 44">
            <a:extLst>
              <a:ext uri="{FF2B5EF4-FFF2-40B4-BE49-F238E27FC236}">
                <a16:creationId xmlns:a16="http://schemas.microsoft.com/office/drawing/2014/main" id="{EE4ECF5A-25AD-44E8-969A-710A95F32214}"/>
              </a:ext>
            </a:extLst>
          </p:cNvPr>
          <p:cNvSpPr/>
          <p:nvPr/>
        </p:nvSpPr>
        <p:spPr>
          <a:xfrm flipH="1">
            <a:off x="1535493" y="1870465"/>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28" name="Freeform 45">
            <a:extLst>
              <a:ext uri="{FF2B5EF4-FFF2-40B4-BE49-F238E27FC236}">
                <a16:creationId xmlns:a16="http://schemas.microsoft.com/office/drawing/2014/main" id="{1588F8C6-9851-4C25-9EC3-DE24A25DB629}"/>
              </a:ext>
            </a:extLst>
          </p:cNvPr>
          <p:cNvSpPr/>
          <p:nvPr/>
        </p:nvSpPr>
        <p:spPr>
          <a:xfrm flipH="1" flipV="1">
            <a:off x="1535493" y="4527304"/>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srgbClr val="57565A"/>
              </a:solidFill>
              <a:effectLst/>
              <a:uLnTx/>
              <a:uFillTx/>
              <a:latin typeface="Open Sans Light"/>
              <a:ea typeface="+mn-ea"/>
              <a:cs typeface="+mn-cs"/>
            </a:endParaRPr>
          </a:p>
        </p:txBody>
      </p:sp>
      <p:sp>
        <p:nvSpPr>
          <p:cNvPr id="30" name="Freeform 5">
            <a:extLst>
              <a:ext uri="{FF2B5EF4-FFF2-40B4-BE49-F238E27FC236}">
                <a16:creationId xmlns:a16="http://schemas.microsoft.com/office/drawing/2014/main" id="{9CB7DE45-5B45-40FF-8CAB-5D7E27238E61}"/>
              </a:ext>
            </a:extLst>
          </p:cNvPr>
          <p:cNvSpPr/>
          <p:nvPr/>
        </p:nvSpPr>
        <p:spPr>
          <a:xfrm>
            <a:off x="4523577"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7ECEFD"/>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31" name="Freeform 6">
            <a:extLst>
              <a:ext uri="{FF2B5EF4-FFF2-40B4-BE49-F238E27FC236}">
                <a16:creationId xmlns:a16="http://schemas.microsoft.com/office/drawing/2014/main" id="{56708BFF-2F47-4175-AA63-3D5FCC9592DC}"/>
              </a:ext>
            </a:extLst>
          </p:cNvPr>
          <p:cNvSpPr/>
          <p:nvPr/>
        </p:nvSpPr>
        <p:spPr>
          <a:xfrm>
            <a:off x="6596014"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F971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32" name="Freeform 7">
            <a:extLst>
              <a:ext uri="{FF2B5EF4-FFF2-40B4-BE49-F238E27FC236}">
                <a16:creationId xmlns:a16="http://schemas.microsoft.com/office/drawing/2014/main" id="{278A6941-4D7D-4A22-8938-CDF7D9A92F47}"/>
              </a:ext>
            </a:extLst>
          </p:cNvPr>
          <p:cNvSpPr/>
          <p:nvPr/>
        </p:nvSpPr>
        <p:spPr>
          <a:xfrm>
            <a:off x="4523577" y="3688137"/>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2185C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33" name="Freeform 8">
            <a:extLst>
              <a:ext uri="{FF2B5EF4-FFF2-40B4-BE49-F238E27FC236}">
                <a16:creationId xmlns:a16="http://schemas.microsoft.com/office/drawing/2014/main" id="{EB94B011-E6E3-40C9-9C82-2DA8D6C00F6D}"/>
              </a:ext>
            </a:extLst>
          </p:cNvPr>
          <p:cNvSpPr/>
          <p:nvPr/>
        </p:nvSpPr>
        <p:spPr>
          <a:xfrm>
            <a:off x="6596014"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20253"/>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34" name="Title 1">
            <a:extLst>
              <a:ext uri="{FF2B5EF4-FFF2-40B4-BE49-F238E27FC236}">
                <a16:creationId xmlns:a16="http://schemas.microsoft.com/office/drawing/2014/main" id="{24F86BA0-71EA-484A-B67C-1F7345898760}"/>
              </a:ext>
            </a:extLst>
          </p:cNvPr>
          <p:cNvSpPr txBox="1">
            <a:spLocks/>
          </p:cNvSpPr>
          <p:nvPr/>
        </p:nvSpPr>
        <p:spPr>
          <a:xfrm>
            <a:off x="914400" y="279961"/>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dirty="0">
                <a:ln>
                  <a:noFill/>
                </a:ln>
                <a:solidFill>
                  <a:srgbClr val="2185C5"/>
                </a:solidFill>
                <a:effectLst/>
                <a:uLnTx/>
                <a:uFillTx/>
                <a:latin typeface="Open Sans Light"/>
                <a:ea typeface="+mj-ea"/>
                <a:cs typeface="+mj-cs"/>
              </a:rPr>
              <a:t>What Millennials Want</a:t>
            </a:r>
          </a:p>
        </p:txBody>
      </p:sp>
      <p:sp>
        <p:nvSpPr>
          <p:cNvPr id="44" name="Rectangle 43">
            <a:extLst>
              <a:ext uri="{FF2B5EF4-FFF2-40B4-BE49-F238E27FC236}">
                <a16:creationId xmlns:a16="http://schemas.microsoft.com/office/drawing/2014/main" id="{E433E0BD-F43C-4DE0-B961-B99162EA3AEC}"/>
              </a:ext>
            </a:extLst>
          </p:cNvPr>
          <p:cNvSpPr/>
          <p:nvPr/>
        </p:nvSpPr>
        <p:spPr>
          <a:xfrm>
            <a:off x="1475577" y="2086112"/>
            <a:ext cx="6096000" cy="452432"/>
          </a:xfrm>
          <a:prstGeom prst="rect">
            <a:avLst/>
          </a:prstGeom>
        </p:spPr>
        <p:txBody>
          <a:bodyPr>
            <a:spAutoFit/>
          </a:bodyPr>
          <a:lstStyle/>
          <a:p>
            <a:pPr defTabSz="1219170">
              <a:lnSpc>
                <a:spcPct val="90000"/>
              </a:lnSpc>
            </a:pPr>
            <a:r>
              <a:rPr lang="en-US" sz="2600" dirty="0">
                <a:solidFill>
                  <a:schemeClr val="bg2">
                    <a:lumMod val="25000"/>
                  </a:schemeClr>
                </a:solidFill>
                <a:latin typeface="Open Sans Light"/>
              </a:rPr>
              <a:t>Fast underwriting</a:t>
            </a:r>
          </a:p>
        </p:txBody>
      </p:sp>
      <p:sp>
        <p:nvSpPr>
          <p:cNvPr id="45" name="Rectangle 44">
            <a:extLst>
              <a:ext uri="{FF2B5EF4-FFF2-40B4-BE49-F238E27FC236}">
                <a16:creationId xmlns:a16="http://schemas.microsoft.com/office/drawing/2014/main" id="{659AC4EF-EC33-4C5B-8494-B26436CD91F5}"/>
              </a:ext>
            </a:extLst>
          </p:cNvPr>
          <p:cNvSpPr/>
          <p:nvPr/>
        </p:nvSpPr>
        <p:spPr>
          <a:xfrm>
            <a:off x="8907453" y="1973706"/>
            <a:ext cx="3304415" cy="492443"/>
          </a:xfrm>
          <a:prstGeom prst="rect">
            <a:avLst/>
          </a:prstGeom>
        </p:spPr>
        <p:txBody>
          <a:bodyPr wrap="square">
            <a:spAutoFit/>
          </a:bodyPr>
          <a:lstStyle/>
          <a:p>
            <a:pPr defTabSz="1219170"/>
            <a:r>
              <a:rPr lang="en-US" sz="2600" dirty="0">
                <a:solidFill>
                  <a:schemeClr val="bg2">
                    <a:lumMod val="25000"/>
                  </a:schemeClr>
                </a:solidFill>
                <a:latin typeface="Open Sans Light"/>
              </a:rPr>
              <a:t>Satisfied needs</a:t>
            </a:r>
          </a:p>
        </p:txBody>
      </p:sp>
      <p:sp>
        <p:nvSpPr>
          <p:cNvPr id="46" name="Rectangle 45">
            <a:extLst>
              <a:ext uri="{FF2B5EF4-FFF2-40B4-BE49-F238E27FC236}">
                <a16:creationId xmlns:a16="http://schemas.microsoft.com/office/drawing/2014/main" id="{C0F8C642-21D0-4020-BEA6-C504DACFB85E}"/>
              </a:ext>
            </a:extLst>
          </p:cNvPr>
          <p:cNvSpPr/>
          <p:nvPr/>
        </p:nvSpPr>
        <p:spPr>
          <a:xfrm>
            <a:off x="1535493" y="5013518"/>
            <a:ext cx="3304415" cy="432426"/>
          </a:xfrm>
          <a:prstGeom prst="rect">
            <a:avLst/>
          </a:prstGeom>
        </p:spPr>
        <p:txBody>
          <a:bodyPr wrap="square">
            <a:spAutoFit/>
          </a:bodyPr>
          <a:lstStyle/>
          <a:p>
            <a:pPr defTabSz="1219170">
              <a:lnSpc>
                <a:spcPct val="85000"/>
              </a:lnSpc>
            </a:pPr>
            <a:r>
              <a:rPr lang="en-US" sz="2600" dirty="0">
                <a:solidFill>
                  <a:schemeClr val="bg2">
                    <a:lumMod val="25000"/>
                  </a:schemeClr>
                </a:solidFill>
                <a:latin typeface="Open Sans Light"/>
              </a:rPr>
              <a:t>Low costs</a:t>
            </a:r>
          </a:p>
        </p:txBody>
      </p:sp>
      <p:sp>
        <p:nvSpPr>
          <p:cNvPr id="47" name="Rectangle 46">
            <a:extLst>
              <a:ext uri="{FF2B5EF4-FFF2-40B4-BE49-F238E27FC236}">
                <a16:creationId xmlns:a16="http://schemas.microsoft.com/office/drawing/2014/main" id="{5536FE77-0025-4107-AFCE-0D1F818507F5}"/>
              </a:ext>
            </a:extLst>
          </p:cNvPr>
          <p:cNvSpPr/>
          <p:nvPr/>
        </p:nvSpPr>
        <p:spPr>
          <a:xfrm>
            <a:off x="8668451" y="5013518"/>
            <a:ext cx="3304415" cy="452432"/>
          </a:xfrm>
          <a:prstGeom prst="rect">
            <a:avLst/>
          </a:prstGeom>
        </p:spPr>
        <p:txBody>
          <a:bodyPr wrap="square">
            <a:spAutoFit/>
          </a:bodyPr>
          <a:lstStyle/>
          <a:p>
            <a:pPr defTabSz="1219170">
              <a:lnSpc>
                <a:spcPct val="90000"/>
              </a:lnSpc>
            </a:pPr>
            <a:r>
              <a:rPr lang="en-US" sz="2600" dirty="0">
                <a:solidFill>
                  <a:schemeClr val="bg2">
                    <a:lumMod val="25000"/>
                  </a:schemeClr>
                </a:solidFill>
                <a:latin typeface="Open Sans Light"/>
              </a:rPr>
              <a:t>User-friendliness</a:t>
            </a:r>
          </a:p>
        </p:txBody>
      </p:sp>
      <p:sp>
        <p:nvSpPr>
          <p:cNvPr id="48" name="Freeform 130">
            <a:extLst>
              <a:ext uri="{FF2B5EF4-FFF2-40B4-BE49-F238E27FC236}">
                <a16:creationId xmlns:a16="http://schemas.microsoft.com/office/drawing/2014/main" id="{BE571E48-2D44-402E-848F-70A580DD2261}"/>
              </a:ext>
            </a:extLst>
          </p:cNvPr>
          <p:cNvSpPr>
            <a:spLocks noEditPoints="1"/>
          </p:cNvSpPr>
          <p:nvPr/>
        </p:nvSpPr>
        <p:spPr bwMode="auto">
          <a:xfrm>
            <a:off x="4619935" y="2092061"/>
            <a:ext cx="1118481" cy="504690"/>
          </a:xfrm>
          <a:custGeom>
            <a:avLst/>
            <a:gdLst>
              <a:gd name="T0" fmla="*/ 869 w 869"/>
              <a:gd name="T1" fmla="*/ 6 h 384"/>
              <a:gd name="T2" fmla="*/ 868 w 869"/>
              <a:gd name="T3" fmla="*/ 4 h 384"/>
              <a:gd name="T4" fmla="*/ 868 w 869"/>
              <a:gd name="T5" fmla="*/ 3 h 384"/>
              <a:gd name="T6" fmla="*/ 867 w 869"/>
              <a:gd name="T7" fmla="*/ 2 h 384"/>
              <a:gd name="T8" fmla="*/ 866 w 869"/>
              <a:gd name="T9" fmla="*/ 2 h 384"/>
              <a:gd name="T10" fmla="*/ 865 w 869"/>
              <a:gd name="T11" fmla="*/ 1 h 384"/>
              <a:gd name="T12" fmla="*/ 864 w 869"/>
              <a:gd name="T13" fmla="*/ 0 h 384"/>
              <a:gd name="T14" fmla="*/ 863 w 869"/>
              <a:gd name="T15" fmla="*/ 0 h 384"/>
              <a:gd name="T16" fmla="*/ 862 w 869"/>
              <a:gd name="T17" fmla="*/ 0 h 384"/>
              <a:gd name="T18" fmla="*/ 263 w 869"/>
              <a:gd name="T19" fmla="*/ 0 h 384"/>
              <a:gd name="T20" fmla="*/ 261 w 869"/>
              <a:gd name="T21" fmla="*/ 0 h 384"/>
              <a:gd name="T22" fmla="*/ 260 w 869"/>
              <a:gd name="T23" fmla="*/ 0 h 384"/>
              <a:gd name="T24" fmla="*/ 259 w 869"/>
              <a:gd name="T25" fmla="*/ 1 h 384"/>
              <a:gd name="T26" fmla="*/ 258 w 869"/>
              <a:gd name="T27" fmla="*/ 2 h 384"/>
              <a:gd name="T28" fmla="*/ 258 w 869"/>
              <a:gd name="T29" fmla="*/ 2 h 384"/>
              <a:gd name="T30" fmla="*/ 257 w 869"/>
              <a:gd name="T31" fmla="*/ 3 h 384"/>
              <a:gd name="T32" fmla="*/ 256 w 869"/>
              <a:gd name="T33" fmla="*/ 4 h 384"/>
              <a:gd name="T34" fmla="*/ 256 w 869"/>
              <a:gd name="T35" fmla="*/ 6 h 384"/>
              <a:gd name="T36" fmla="*/ 256 w 869"/>
              <a:gd name="T37" fmla="*/ 7 h 384"/>
              <a:gd name="T38" fmla="*/ 263 w 869"/>
              <a:gd name="T39" fmla="*/ 384 h 384"/>
              <a:gd name="T40" fmla="*/ 869 w 869"/>
              <a:gd name="T41" fmla="*/ 377 h 384"/>
              <a:gd name="T42" fmla="*/ 869 w 869"/>
              <a:gd name="T43" fmla="*/ 6 h 384"/>
              <a:gd name="T44" fmla="*/ 442 w 869"/>
              <a:gd name="T45" fmla="*/ 169 h 384"/>
              <a:gd name="T46" fmla="*/ 270 w 869"/>
              <a:gd name="T47" fmla="*/ 22 h 384"/>
              <a:gd name="T48" fmla="*/ 843 w 869"/>
              <a:gd name="T49" fmla="*/ 14 h 384"/>
              <a:gd name="T50" fmla="*/ 515 w 869"/>
              <a:gd name="T51" fmla="*/ 214 h 384"/>
              <a:gd name="T52" fmla="*/ 855 w 869"/>
              <a:gd name="T53" fmla="*/ 22 h 384"/>
              <a:gd name="T54" fmla="*/ 683 w 869"/>
              <a:gd name="T55" fmla="*/ 168 h 384"/>
              <a:gd name="T56" fmla="*/ 270 w 869"/>
              <a:gd name="T57" fmla="*/ 370 h 384"/>
              <a:gd name="T58" fmla="*/ 453 w 869"/>
              <a:gd name="T59" fmla="*/ 178 h 384"/>
              <a:gd name="T60" fmla="*/ 561 w 869"/>
              <a:gd name="T61" fmla="*/ 244 h 384"/>
              <a:gd name="T62" fmla="*/ 672 w 869"/>
              <a:gd name="T63" fmla="*/ 177 h 384"/>
              <a:gd name="T64" fmla="*/ 855 w 869"/>
              <a:gd name="T65" fmla="*/ 370 h 384"/>
              <a:gd name="T66" fmla="*/ 204 w 869"/>
              <a:gd name="T67" fmla="*/ 7 h 384"/>
              <a:gd name="T68" fmla="*/ 7 w 869"/>
              <a:gd name="T69" fmla="*/ 14 h 384"/>
              <a:gd name="T70" fmla="*/ 7 w 869"/>
              <a:gd name="T71" fmla="*/ 0 h 384"/>
              <a:gd name="T72" fmla="*/ 204 w 869"/>
              <a:gd name="T73" fmla="*/ 7 h 384"/>
              <a:gd name="T74" fmla="*/ 197 w 869"/>
              <a:gd name="T75" fmla="*/ 95 h 384"/>
              <a:gd name="T76" fmla="*/ 58 w 869"/>
              <a:gd name="T77" fmla="*/ 88 h 384"/>
              <a:gd name="T78" fmla="*/ 197 w 869"/>
              <a:gd name="T79" fmla="*/ 81 h 384"/>
              <a:gd name="T80" fmla="*/ 204 w 869"/>
              <a:gd name="T81" fmla="*/ 169 h 384"/>
              <a:gd name="T82" fmla="*/ 142 w 869"/>
              <a:gd name="T83" fmla="*/ 176 h 384"/>
              <a:gd name="T84" fmla="*/ 142 w 869"/>
              <a:gd name="T85" fmla="*/ 162 h 384"/>
              <a:gd name="T86" fmla="*/ 204 w 869"/>
              <a:gd name="T87" fmla="*/ 16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9" h="384">
                <a:moveTo>
                  <a:pt x="869" y="6"/>
                </a:moveTo>
                <a:cubicBezTo>
                  <a:pt x="869" y="6"/>
                  <a:pt x="869" y="6"/>
                  <a:pt x="869" y="6"/>
                </a:cubicBezTo>
                <a:cubicBezTo>
                  <a:pt x="869" y="6"/>
                  <a:pt x="869" y="5"/>
                  <a:pt x="869" y="5"/>
                </a:cubicBezTo>
                <a:cubicBezTo>
                  <a:pt x="868" y="5"/>
                  <a:pt x="868" y="5"/>
                  <a:pt x="868" y="4"/>
                </a:cubicBezTo>
                <a:cubicBezTo>
                  <a:pt x="868" y="4"/>
                  <a:pt x="868" y="4"/>
                  <a:pt x="868" y="4"/>
                </a:cubicBezTo>
                <a:cubicBezTo>
                  <a:pt x="868" y="4"/>
                  <a:pt x="868" y="3"/>
                  <a:pt x="868" y="3"/>
                </a:cubicBezTo>
                <a:cubicBezTo>
                  <a:pt x="868" y="3"/>
                  <a:pt x="867" y="3"/>
                  <a:pt x="867" y="3"/>
                </a:cubicBezTo>
                <a:cubicBezTo>
                  <a:pt x="867" y="3"/>
                  <a:pt x="867" y="2"/>
                  <a:pt x="867" y="2"/>
                </a:cubicBezTo>
                <a:cubicBezTo>
                  <a:pt x="867" y="2"/>
                  <a:pt x="867" y="2"/>
                  <a:pt x="867" y="2"/>
                </a:cubicBezTo>
                <a:cubicBezTo>
                  <a:pt x="867" y="2"/>
                  <a:pt x="867" y="2"/>
                  <a:pt x="866" y="2"/>
                </a:cubicBezTo>
                <a:cubicBezTo>
                  <a:pt x="866" y="1"/>
                  <a:pt x="866" y="1"/>
                  <a:pt x="866" y="1"/>
                </a:cubicBezTo>
                <a:cubicBezTo>
                  <a:pt x="866" y="1"/>
                  <a:pt x="865" y="1"/>
                  <a:pt x="865" y="1"/>
                </a:cubicBezTo>
                <a:cubicBezTo>
                  <a:pt x="865" y="1"/>
                  <a:pt x="865" y="1"/>
                  <a:pt x="865" y="1"/>
                </a:cubicBezTo>
                <a:cubicBezTo>
                  <a:pt x="864" y="0"/>
                  <a:pt x="864" y="0"/>
                  <a:pt x="864" y="0"/>
                </a:cubicBezTo>
                <a:cubicBezTo>
                  <a:pt x="864" y="0"/>
                  <a:pt x="864" y="0"/>
                  <a:pt x="863" y="0"/>
                </a:cubicBezTo>
                <a:cubicBezTo>
                  <a:pt x="863" y="0"/>
                  <a:pt x="863" y="0"/>
                  <a:pt x="863" y="0"/>
                </a:cubicBezTo>
                <a:cubicBezTo>
                  <a:pt x="863" y="0"/>
                  <a:pt x="862" y="0"/>
                  <a:pt x="862" y="0"/>
                </a:cubicBezTo>
                <a:cubicBezTo>
                  <a:pt x="862" y="0"/>
                  <a:pt x="862" y="0"/>
                  <a:pt x="862" y="0"/>
                </a:cubicBezTo>
                <a:cubicBezTo>
                  <a:pt x="263" y="0"/>
                  <a:pt x="263" y="0"/>
                  <a:pt x="263" y="0"/>
                </a:cubicBezTo>
                <a:cubicBezTo>
                  <a:pt x="263" y="0"/>
                  <a:pt x="263" y="0"/>
                  <a:pt x="263" y="0"/>
                </a:cubicBezTo>
                <a:cubicBezTo>
                  <a:pt x="262" y="0"/>
                  <a:pt x="262" y="0"/>
                  <a:pt x="262" y="0"/>
                </a:cubicBezTo>
                <a:cubicBezTo>
                  <a:pt x="262" y="0"/>
                  <a:pt x="261" y="0"/>
                  <a:pt x="261" y="0"/>
                </a:cubicBezTo>
                <a:cubicBezTo>
                  <a:pt x="261" y="0"/>
                  <a:pt x="261" y="0"/>
                  <a:pt x="261" y="0"/>
                </a:cubicBezTo>
                <a:cubicBezTo>
                  <a:pt x="260" y="0"/>
                  <a:pt x="260" y="0"/>
                  <a:pt x="260" y="0"/>
                </a:cubicBezTo>
                <a:cubicBezTo>
                  <a:pt x="260" y="1"/>
                  <a:pt x="260" y="1"/>
                  <a:pt x="259" y="1"/>
                </a:cubicBezTo>
                <a:cubicBezTo>
                  <a:pt x="259" y="1"/>
                  <a:pt x="259" y="1"/>
                  <a:pt x="259" y="1"/>
                </a:cubicBezTo>
                <a:cubicBezTo>
                  <a:pt x="259" y="1"/>
                  <a:pt x="258" y="1"/>
                  <a:pt x="258" y="2"/>
                </a:cubicBezTo>
                <a:cubicBezTo>
                  <a:pt x="258" y="2"/>
                  <a:pt x="258" y="2"/>
                  <a:pt x="258" y="2"/>
                </a:cubicBezTo>
                <a:cubicBezTo>
                  <a:pt x="258" y="2"/>
                  <a:pt x="258" y="2"/>
                  <a:pt x="258" y="2"/>
                </a:cubicBezTo>
                <a:cubicBezTo>
                  <a:pt x="258" y="2"/>
                  <a:pt x="258" y="2"/>
                  <a:pt x="258" y="2"/>
                </a:cubicBezTo>
                <a:cubicBezTo>
                  <a:pt x="257" y="2"/>
                  <a:pt x="257" y="3"/>
                  <a:pt x="257" y="3"/>
                </a:cubicBezTo>
                <a:cubicBezTo>
                  <a:pt x="257" y="3"/>
                  <a:pt x="257" y="3"/>
                  <a:pt x="257" y="3"/>
                </a:cubicBezTo>
                <a:cubicBezTo>
                  <a:pt x="257" y="3"/>
                  <a:pt x="257" y="4"/>
                  <a:pt x="257" y="4"/>
                </a:cubicBezTo>
                <a:cubicBezTo>
                  <a:pt x="257" y="4"/>
                  <a:pt x="256" y="4"/>
                  <a:pt x="256" y="4"/>
                </a:cubicBezTo>
                <a:cubicBezTo>
                  <a:pt x="256" y="5"/>
                  <a:pt x="256" y="5"/>
                  <a:pt x="256" y="5"/>
                </a:cubicBezTo>
                <a:cubicBezTo>
                  <a:pt x="256" y="5"/>
                  <a:pt x="256" y="6"/>
                  <a:pt x="256" y="6"/>
                </a:cubicBezTo>
                <a:cubicBezTo>
                  <a:pt x="256" y="6"/>
                  <a:pt x="256" y="6"/>
                  <a:pt x="256" y="6"/>
                </a:cubicBezTo>
                <a:cubicBezTo>
                  <a:pt x="256" y="7"/>
                  <a:pt x="256" y="7"/>
                  <a:pt x="256" y="7"/>
                </a:cubicBezTo>
                <a:cubicBezTo>
                  <a:pt x="256" y="377"/>
                  <a:pt x="256" y="377"/>
                  <a:pt x="256" y="377"/>
                </a:cubicBezTo>
                <a:cubicBezTo>
                  <a:pt x="256" y="380"/>
                  <a:pt x="259" y="384"/>
                  <a:pt x="263" y="384"/>
                </a:cubicBezTo>
                <a:cubicBezTo>
                  <a:pt x="862" y="384"/>
                  <a:pt x="862" y="384"/>
                  <a:pt x="862" y="384"/>
                </a:cubicBezTo>
                <a:cubicBezTo>
                  <a:pt x="866" y="384"/>
                  <a:pt x="869" y="380"/>
                  <a:pt x="869" y="377"/>
                </a:cubicBezTo>
                <a:cubicBezTo>
                  <a:pt x="869" y="7"/>
                  <a:pt x="869" y="7"/>
                  <a:pt x="869" y="7"/>
                </a:cubicBezTo>
                <a:cubicBezTo>
                  <a:pt x="869" y="7"/>
                  <a:pt x="869" y="7"/>
                  <a:pt x="869" y="6"/>
                </a:cubicBezTo>
                <a:close/>
                <a:moveTo>
                  <a:pt x="270" y="22"/>
                </a:moveTo>
                <a:cubicBezTo>
                  <a:pt x="442" y="169"/>
                  <a:pt x="442" y="169"/>
                  <a:pt x="442" y="169"/>
                </a:cubicBezTo>
                <a:cubicBezTo>
                  <a:pt x="270" y="315"/>
                  <a:pt x="270" y="315"/>
                  <a:pt x="270" y="315"/>
                </a:cubicBezTo>
                <a:lnTo>
                  <a:pt x="270" y="22"/>
                </a:lnTo>
                <a:close/>
                <a:moveTo>
                  <a:pt x="282" y="14"/>
                </a:moveTo>
                <a:cubicBezTo>
                  <a:pt x="843" y="14"/>
                  <a:pt x="843" y="14"/>
                  <a:pt x="843" y="14"/>
                </a:cubicBezTo>
                <a:cubicBezTo>
                  <a:pt x="607" y="214"/>
                  <a:pt x="607" y="214"/>
                  <a:pt x="607" y="214"/>
                </a:cubicBezTo>
                <a:cubicBezTo>
                  <a:pt x="582" y="235"/>
                  <a:pt x="541" y="235"/>
                  <a:pt x="515" y="214"/>
                </a:cubicBezTo>
                <a:lnTo>
                  <a:pt x="282" y="14"/>
                </a:lnTo>
                <a:close/>
                <a:moveTo>
                  <a:pt x="855" y="22"/>
                </a:moveTo>
                <a:cubicBezTo>
                  <a:pt x="855" y="315"/>
                  <a:pt x="855" y="315"/>
                  <a:pt x="855" y="315"/>
                </a:cubicBezTo>
                <a:cubicBezTo>
                  <a:pt x="683" y="168"/>
                  <a:pt x="683" y="168"/>
                  <a:pt x="683" y="168"/>
                </a:cubicBezTo>
                <a:lnTo>
                  <a:pt x="855" y="22"/>
                </a:lnTo>
                <a:close/>
                <a:moveTo>
                  <a:pt x="270" y="370"/>
                </a:moveTo>
                <a:cubicBezTo>
                  <a:pt x="270" y="333"/>
                  <a:pt x="270" y="333"/>
                  <a:pt x="270" y="333"/>
                </a:cubicBezTo>
                <a:cubicBezTo>
                  <a:pt x="453" y="178"/>
                  <a:pt x="453" y="178"/>
                  <a:pt x="453" y="178"/>
                </a:cubicBezTo>
                <a:cubicBezTo>
                  <a:pt x="506" y="224"/>
                  <a:pt x="506" y="224"/>
                  <a:pt x="506" y="224"/>
                </a:cubicBezTo>
                <a:cubicBezTo>
                  <a:pt x="521" y="237"/>
                  <a:pt x="541" y="244"/>
                  <a:pt x="561" y="244"/>
                </a:cubicBezTo>
                <a:cubicBezTo>
                  <a:pt x="581" y="244"/>
                  <a:pt x="601" y="237"/>
                  <a:pt x="616" y="224"/>
                </a:cubicBezTo>
                <a:cubicBezTo>
                  <a:pt x="672" y="177"/>
                  <a:pt x="672" y="177"/>
                  <a:pt x="672" y="177"/>
                </a:cubicBezTo>
                <a:cubicBezTo>
                  <a:pt x="855" y="333"/>
                  <a:pt x="855" y="333"/>
                  <a:pt x="855" y="333"/>
                </a:cubicBezTo>
                <a:cubicBezTo>
                  <a:pt x="855" y="370"/>
                  <a:pt x="855" y="370"/>
                  <a:pt x="855" y="370"/>
                </a:cubicBezTo>
                <a:lnTo>
                  <a:pt x="270" y="370"/>
                </a:lnTo>
                <a:close/>
                <a:moveTo>
                  <a:pt x="204" y="7"/>
                </a:moveTo>
                <a:cubicBezTo>
                  <a:pt x="204" y="11"/>
                  <a:pt x="201" y="14"/>
                  <a:pt x="197" y="14"/>
                </a:cubicBezTo>
                <a:cubicBezTo>
                  <a:pt x="7" y="14"/>
                  <a:pt x="7" y="14"/>
                  <a:pt x="7" y="14"/>
                </a:cubicBezTo>
                <a:cubicBezTo>
                  <a:pt x="3" y="14"/>
                  <a:pt x="0" y="11"/>
                  <a:pt x="0" y="7"/>
                </a:cubicBezTo>
                <a:cubicBezTo>
                  <a:pt x="0" y="3"/>
                  <a:pt x="3" y="0"/>
                  <a:pt x="7" y="0"/>
                </a:cubicBezTo>
                <a:cubicBezTo>
                  <a:pt x="197" y="0"/>
                  <a:pt x="197" y="0"/>
                  <a:pt x="197" y="0"/>
                </a:cubicBezTo>
                <a:cubicBezTo>
                  <a:pt x="201" y="0"/>
                  <a:pt x="204" y="3"/>
                  <a:pt x="204" y="7"/>
                </a:cubicBezTo>
                <a:close/>
                <a:moveTo>
                  <a:pt x="204" y="88"/>
                </a:moveTo>
                <a:cubicBezTo>
                  <a:pt x="204" y="92"/>
                  <a:pt x="201" y="95"/>
                  <a:pt x="197" y="95"/>
                </a:cubicBezTo>
                <a:cubicBezTo>
                  <a:pt x="65" y="95"/>
                  <a:pt x="65" y="95"/>
                  <a:pt x="65" y="95"/>
                </a:cubicBezTo>
                <a:cubicBezTo>
                  <a:pt x="61" y="95"/>
                  <a:pt x="58" y="92"/>
                  <a:pt x="58" y="88"/>
                </a:cubicBezTo>
                <a:cubicBezTo>
                  <a:pt x="58" y="84"/>
                  <a:pt x="61" y="81"/>
                  <a:pt x="65" y="81"/>
                </a:cubicBezTo>
                <a:cubicBezTo>
                  <a:pt x="197" y="81"/>
                  <a:pt x="197" y="81"/>
                  <a:pt x="197" y="81"/>
                </a:cubicBezTo>
                <a:cubicBezTo>
                  <a:pt x="201" y="81"/>
                  <a:pt x="204" y="84"/>
                  <a:pt x="204" y="88"/>
                </a:cubicBezTo>
                <a:close/>
                <a:moveTo>
                  <a:pt x="204" y="169"/>
                </a:moveTo>
                <a:cubicBezTo>
                  <a:pt x="204" y="173"/>
                  <a:pt x="201" y="176"/>
                  <a:pt x="197" y="176"/>
                </a:cubicBezTo>
                <a:cubicBezTo>
                  <a:pt x="142" y="176"/>
                  <a:pt x="142" y="176"/>
                  <a:pt x="142" y="176"/>
                </a:cubicBezTo>
                <a:cubicBezTo>
                  <a:pt x="139" y="176"/>
                  <a:pt x="135" y="173"/>
                  <a:pt x="135" y="169"/>
                </a:cubicBezTo>
                <a:cubicBezTo>
                  <a:pt x="135" y="165"/>
                  <a:pt x="139" y="162"/>
                  <a:pt x="142" y="162"/>
                </a:cubicBezTo>
                <a:cubicBezTo>
                  <a:pt x="197" y="162"/>
                  <a:pt x="197" y="162"/>
                  <a:pt x="197" y="162"/>
                </a:cubicBezTo>
                <a:cubicBezTo>
                  <a:pt x="201" y="162"/>
                  <a:pt x="204" y="165"/>
                  <a:pt x="204" y="16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49" name="Freeform 137">
            <a:extLst>
              <a:ext uri="{FF2B5EF4-FFF2-40B4-BE49-F238E27FC236}">
                <a16:creationId xmlns:a16="http://schemas.microsoft.com/office/drawing/2014/main" id="{D5206C96-1EF6-48CA-93EA-FF4B39926021}"/>
              </a:ext>
            </a:extLst>
          </p:cNvPr>
          <p:cNvSpPr>
            <a:spLocks noEditPoints="1"/>
          </p:cNvSpPr>
          <p:nvPr/>
        </p:nvSpPr>
        <p:spPr bwMode="auto">
          <a:xfrm>
            <a:off x="7036338" y="1993183"/>
            <a:ext cx="699155" cy="642600"/>
          </a:xfrm>
          <a:custGeom>
            <a:avLst/>
            <a:gdLst>
              <a:gd name="T0" fmla="*/ 571 w 575"/>
              <a:gd name="T1" fmla="*/ 3 h 530"/>
              <a:gd name="T2" fmla="*/ 561 w 575"/>
              <a:gd name="T3" fmla="*/ 4 h 530"/>
              <a:gd name="T4" fmla="*/ 491 w 575"/>
              <a:gd name="T5" fmla="*/ 94 h 530"/>
              <a:gd name="T6" fmla="*/ 491 w 575"/>
              <a:gd name="T7" fmla="*/ 46 h 530"/>
              <a:gd name="T8" fmla="*/ 484 w 575"/>
              <a:gd name="T9" fmla="*/ 39 h 530"/>
              <a:gd name="T10" fmla="*/ 7 w 575"/>
              <a:gd name="T11" fmla="*/ 39 h 530"/>
              <a:gd name="T12" fmla="*/ 0 w 575"/>
              <a:gd name="T13" fmla="*/ 46 h 530"/>
              <a:gd name="T14" fmla="*/ 0 w 575"/>
              <a:gd name="T15" fmla="*/ 523 h 530"/>
              <a:gd name="T16" fmla="*/ 7 w 575"/>
              <a:gd name="T17" fmla="*/ 530 h 530"/>
              <a:gd name="T18" fmla="*/ 484 w 575"/>
              <a:gd name="T19" fmla="*/ 530 h 530"/>
              <a:gd name="T20" fmla="*/ 491 w 575"/>
              <a:gd name="T21" fmla="*/ 523 h 530"/>
              <a:gd name="T22" fmla="*/ 491 w 575"/>
              <a:gd name="T23" fmla="*/ 117 h 530"/>
              <a:gd name="T24" fmla="*/ 572 w 575"/>
              <a:gd name="T25" fmla="*/ 12 h 530"/>
              <a:gd name="T26" fmla="*/ 571 w 575"/>
              <a:gd name="T27" fmla="*/ 3 h 530"/>
              <a:gd name="T28" fmla="*/ 477 w 575"/>
              <a:gd name="T29" fmla="*/ 516 h 530"/>
              <a:gd name="T30" fmla="*/ 14 w 575"/>
              <a:gd name="T31" fmla="*/ 516 h 530"/>
              <a:gd name="T32" fmla="*/ 14 w 575"/>
              <a:gd name="T33" fmla="*/ 53 h 530"/>
              <a:gd name="T34" fmla="*/ 477 w 575"/>
              <a:gd name="T35" fmla="*/ 53 h 530"/>
              <a:gd name="T36" fmla="*/ 477 w 575"/>
              <a:gd name="T37" fmla="*/ 112 h 530"/>
              <a:gd name="T38" fmla="*/ 235 w 575"/>
              <a:gd name="T39" fmla="*/ 423 h 530"/>
              <a:gd name="T40" fmla="*/ 84 w 575"/>
              <a:gd name="T41" fmla="*/ 287 h 530"/>
              <a:gd name="T42" fmla="*/ 74 w 575"/>
              <a:gd name="T43" fmla="*/ 288 h 530"/>
              <a:gd name="T44" fmla="*/ 74 w 575"/>
              <a:gd name="T45" fmla="*/ 298 h 530"/>
              <a:gd name="T46" fmla="*/ 231 w 575"/>
              <a:gd name="T47" fmla="*/ 438 h 530"/>
              <a:gd name="T48" fmla="*/ 236 w 575"/>
              <a:gd name="T49" fmla="*/ 440 h 530"/>
              <a:gd name="T50" fmla="*/ 236 w 575"/>
              <a:gd name="T51" fmla="*/ 440 h 530"/>
              <a:gd name="T52" fmla="*/ 241 w 575"/>
              <a:gd name="T53" fmla="*/ 437 h 530"/>
              <a:gd name="T54" fmla="*/ 477 w 575"/>
              <a:gd name="T55" fmla="*/ 135 h 530"/>
              <a:gd name="T56" fmla="*/ 477 w 575"/>
              <a:gd name="T57" fmla="*/ 51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5" h="530">
                <a:moveTo>
                  <a:pt x="571" y="3"/>
                </a:moveTo>
                <a:cubicBezTo>
                  <a:pt x="568" y="0"/>
                  <a:pt x="564" y="1"/>
                  <a:pt x="561" y="4"/>
                </a:cubicBezTo>
                <a:cubicBezTo>
                  <a:pt x="491" y="94"/>
                  <a:pt x="491" y="94"/>
                  <a:pt x="491" y="94"/>
                </a:cubicBezTo>
                <a:cubicBezTo>
                  <a:pt x="491" y="46"/>
                  <a:pt x="491" y="46"/>
                  <a:pt x="491" y="46"/>
                </a:cubicBezTo>
                <a:cubicBezTo>
                  <a:pt x="491" y="42"/>
                  <a:pt x="488" y="39"/>
                  <a:pt x="484" y="39"/>
                </a:cubicBezTo>
                <a:cubicBezTo>
                  <a:pt x="7" y="39"/>
                  <a:pt x="7" y="39"/>
                  <a:pt x="7" y="39"/>
                </a:cubicBezTo>
                <a:cubicBezTo>
                  <a:pt x="3" y="39"/>
                  <a:pt x="0" y="42"/>
                  <a:pt x="0" y="46"/>
                </a:cubicBezTo>
                <a:cubicBezTo>
                  <a:pt x="0" y="523"/>
                  <a:pt x="0" y="523"/>
                  <a:pt x="0" y="523"/>
                </a:cubicBezTo>
                <a:cubicBezTo>
                  <a:pt x="0" y="527"/>
                  <a:pt x="3" y="530"/>
                  <a:pt x="7" y="530"/>
                </a:cubicBezTo>
                <a:cubicBezTo>
                  <a:pt x="484" y="530"/>
                  <a:pt x="484" y="530"/>
                  <a:pt x="484" y="530"/>
                </a:cubicBezTo>
                <a:cubicBezTo>
                  <a:pt x="488" y="530"/>
                  <a:pt x="491" y="527"/>
                  <a:pt x="491" y="523"/>
                </a:cubicBezTo>
                <a:cubicBezTo>
                  <a:pt x="491" y="117"/>
                  <a:pt x="491" y="117"/>
                  <a:pt x="491" y="117"/>
                </a:cubicBezTo>
                <a:cubicBezTo>
                  <a:pt x="572" y="12"/>
                  <a:pt x="572" y="12"/>
                  <a:pt x="572" y="12"/>
                </a:cubicBezTo>
                <a:cubicBezTo>
                  <a:pt x="575" y="9"/>
                  <a:pt x="574" y="5"/>
                  <a:pt x="571" y="3"/>
                </a:cubicBezTo>
                <a:close/>
                <a:moveTo>
                  <a:pt x="477" y="516"/>
                </a:moveTo>
                <a:cubicBezTo>
                  <a:pt x="14" y="516"/>
                  <a:pt x="14" y="516"/>
                  <a:pt x="14" y="516"/>
                </a:cubicBezTo>
                <a:cubicBezTo>
                  <a:pt x="14" y="53"/>
                  <a:pt x="14" y="53"/>
                  <a:pt x="14" y="53"/>
                </a:cubicBezTo>
                <a:cubicBezTo>
                  <a:pt x="477" y="53"/>
                  <a:pt x="477" y="53"/>
                  <a:pt x="477" y="53"/>
                </a:cubicBezTo>
                <a:cubicBezTo>
                  <a:pt x="477" y="112"/>
                  <a:pt x="477" y="112"/>
                  <a:pt x="477" y="112"/>
                </a:cubicBezTo>
                <a:cubicBezTo>
                  <a:pt x="235" y="423"/>
                  <a:pt x="235" y="423"/>
                  <a:pt x="235" y="423"/>
                </a:cubicBezTo>
                <a:cubicBezTo>
                  <a:pt x="84" y="287"/>
                  <a:pt x="84" y="287"/>
                  <a:pt x="84" y="287"/>
                </a:cubicBezTo>
                <a:cubicBezTo>
                  <a:pt x="81" y="285"/>
                  <a:pt x="76" y="285"/>
                  <a:pt x="74" y="288"/>
                </a:cubicBezTo>
                <a:cubicBezTo>
                  <a:pt x="71" y="291"/>
                  <a:pt x="72" y="295"/>
                  <a:pt x="74" y="298"/>
                </a:cubicBezTo>
                <a:cubicBezTo>
                  <a:pt x="231" y="438"/>
                  <a:pt x="231" y="438"/>
                  <a:pt x="231" y="438"/>
                </a:cubicBezTo>
                <a:cubicBezTo>
                  <a:pt x="232" y="439"/>
                  <a:pt x="234" y="440"/>
                  <a:pt x="236" y="440"/>
                </a:cubicBezTo>
                <a:cubicBezTo>
                  <a:pt x="236" y="440"/>
                  <a:pt x="236" y="440"/>
                  <a:pt x="236" y="440"/>
                </a:cubicBezTo>
                <a:cubicBezTo>
                  <a:pt x="238" y="440"/>
                  <a:pt x="240" y="439"/>
                  <a:pt x="241" y="437"/>
                </a:cubicBezTo>
                <a:cubicBezTo>
                  <a:pt x="477" y="135"/>
                  <a:pt x="477" y="135"/>
                  <a:pt x="477" y="135"/>
                </a:cubicBezTo>
                <a:lnTo>
                  <a:pt x="477" y="51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0" name="Freeform 17">
            <a:extLst>
              <a:ext uri="{FF2B5EF4-FFF2-40B4-BE49-F238E27FC236}">
                <a16:creationId xmlns:a16="http://schemas.microsoft.com/office/drawing/2014/main" id="{2A8F789B-0415-48E4-A653-805222804B0C}"/>
              </a:ext>
            </a:extLst>
          </p:cNvPr>
          <p:cNvSpPr>
            <a:spLocks noEditPoints="1"/>
          </p:cNvSpPr>
          <p:nvPr/>
        </p:nvSpPr>
        <p:spPr bwMode="auto">
          <a:xfrm>
            <a:off x="7037142" y="3946164"/>
            <a:ext cx="740095" cy="885940"/>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1" name="Freeform 103">
            <a:extLst>
              <a:ext uri="{FF2B5EF4-FFF2-40B4-BE49-F238E27FC236}">
                <a16:creationId xmlns:a16="http://schemas.microsoft.com/office/drawing/2014/main" id="{A461412D-8956-44D8-9A3F-96475639FBEC}"/>
              </a:ext>
            </a:extLst>
          </p:cNvPr>
          <p:cNvSpPr>
            <a:spLocks noEditPoints="1"/>
          </p:cNvSpPr>
          <p:nvPr/>
        </p:nvSpPr>
        <p:spPr bwMode="auto">
          <a:xfrm>
            <a:off x="4882779" y="4051416"/>
            <a:ext cx="811248" cy="675436"/>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Tree>
    <p:extLst>
      <p:ext uri="{BB962C8B-B14F-4D97-AF65-F5344CB8AC3E}">
        <p14:creationId xmlns:p14="http://schemas.microsoft.com/office/powerpoint/2010/main" val="3487119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8"/>
                                        </p:tgtEl>
                                        <p:attrNameLst>
                                          <p:attrName>style.visibility</p:attrName>
                                        </p:attrNameLst>
                                      </p:cBhvr>
                                      <p:to>
                                        <p:strVal val="visible"/>
                                      </p:to>
                                    </p:set>
                                    <p:animEffect transition="in" filter="fade">
                                      <p:cBhvr>
                                        <p:cTn id="46" dur="500"/>
                                        <p:tgtEl>
                                          <p:spTgt spid="4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fade">
                                      <p:cBhvr>
                                        <p:cTn id="49" dur="500"/>
                                        <p:tgtEl>
                                          <p:spTgt spid="4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500"/>
                                        <p:tgtEl>
                                          <p:spTgt spid="5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Effect transition="in" filter="fade">
                                      <p:cBhvr>
                                        <p:cTn id="5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0" grpId="0" animBg="1"/>
      <p:bldP spid="31" grpId="0" animBg="1"/>
      <p:bldP spid="32" grpId="0" animBg="1"/>
      <p:bldP spid="33" grpId="0" animBg="1"/>
      <p:bldP spid="44" grpId="0"/>
      <p:bldP spid="45" grpId="0"/>
      <p:bldP spid="46" grpId="0"/>
      <p:bldP spid="47" grpId="0"/>
      <p:bldP spid="48" grpId="0" animBg="1"/>
      <p:bldP spid="49" grpId="0" animBg="1"/>
      <p:bldP spid="50" grpId="0" animBg="1"/>
      <p:bldP spid="5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9" name="Rectangle 58"/>
          <p:cNvSpPr/>
          <p:nvPr/>
        </p:nvSpPr>
        <p:spPr>
          <a:xfrm>
            <a:off x="863419" y="1078439"/>
            <a:ext cx="4992555" cy="2448272"/>
          </a:xfrm>
          <a:prstGeom prst="rect">
            <a:avLst/>
          </a:prstGeom>
          <a:solidFill>
            <a:srgbClr val="7ECEFD"/>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0" name="Rectangle 59"/>
          <p:cNvSpPr/>
          <p:nvPr/>
        </p:nvSpPr>
        <p:spPr>
          <a:xfrm>
            <a:off x="6311116" y="1078439"/>
            <a:ext cx="4992555" cy="2448272"/>
          </a:xfrm>
          <a:prstGeom prst="rect">
            <a:avLst/>
          </a:prstGeom>
          <a:solidFill>
            <a:srgbClr val="FF9715"/>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1" name="Rectangle 60"/>
          <p:cNvSpPr/>
          <p:nvPr/>
        </p:nvSpPr>
        <p:spPr>
          <a:xfrm>
            <a:off x="863908" y="3991873"/>
            <a:ext cx="4992555" cy="2448272"/>
          </a:xfrm>
          <a:prstGeom prst="rect">
            <a:avLst/>
          </a:prstGeom>
          <a:solidFill>
            <a:srgbClr val="2185C5"/>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2" name="Rectangle 61"/>
          <p:cNvSpPr/>
          <p:nvPr/>
        </p:nvSpPr>
        <p:spPr>
          <a:xfrm>
            <a:off x="6311605" y="3991873"/>
            <a:ext cx="4992555" cy="2448272"/>
          </a:xfrm>
          <a:prstGeom prst="rect">
            <a:avLst/>
          </a:prstGeom>
          <a:solidFill>
            <a:srgbClr val="F20253"/>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3" name="Rectangle 62"/>
          <p:cNvSpPr/>
          <p:nvPr/>
        </p:nvSpPr>
        <p:spPr>
          <a:xfrm>
            <a:off x="863419" y="977851"/>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4" name="Parallelogram 5"/>
          <p:cNvSpPr/>
          <p:nvPr/>
        </p:nvSpPr>
        <p:spPr>
          <a:xfrm rot="5400000">
            <a:off x="449593" y="1439834"/>
            <a:ext cx="646169" cy="181481"/>
          </a:xfrm>
          <a:prstGeom prst="parallelogram">
            <a:avLst>
              <a:gd name="adj" fmla="val 47451"/>
            </a:avLst>
          </a:prstGeom>
          <a:solidFill>
            <a:srgbClr val="4DB3C7">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5" name="Right Arrow 23"/>
          <p:cNvSpPr/>
          <p:nvPr/>
        </p:nvSpPr>
        <p:spPr>
          <a:xfrm>
            <a:off x="863418" y="1122527"/>
            <a:ext cx="1954210"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66" name="Right Arrow 3"/>
          <p:cNvSpPr/>
          <p:nvPr/>
        </p:nvSpPr>
        <p:spPr>
          <a:xfrm>
            <a:off x="681937" y="1080347"/>
            <a:ext cx="2135691" cy="816091"/>
          </a:xfrm>
          <a:prstGeom prst="rightArrow">
            <a:avLst>
              <a:gd name="adj1" fmla="val 69240"/>
              <a:gd name="adj2" fmla="val 36639"/>
            </a:avLst>
          </a:prstGeom>
          <a:solidFill>
            <a:srgbClr val="7ECEFD"/>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dirty="0">
                <a:ln>
                  <a:noFill/>
                </a:ln>
                <a:solidFill>
                  <a:prstClr val="white"/>
                </a:solidFill>
                <a:effectLst/>
                <a:uLnTx/>
                <a:uFillTx/>
                <a:latin typeface="Open Sans Light"/>
                <a:ea typeface="+mn-ea"/>
                <a:cs typeface="+mn-cs"/>
              </a:rPr>
              <a:t>Advertisement</a:t>
            </a:r>
          </a:p>
        </p:txBody>
      </p:sp>
      <p:sp>
        <p:nvSpPr>
          <p:cNvPr id="67" name="Rectangle 66"/>
          <p:cNvSpPr/>
          <p:nvPr/>
        </p:nvSpPr>
        <p:spPr>
          <a:xfrm>
            <a:off x="6311116" y="977851"/>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8" name="Parallelogram 27"/>
          <p:cNvSpPr/>
          <p:nvPr/>
        </p:nvSpPr>
        <p:spPr>
          <a:xfrm rot="5400000">
            <a:off x="5897290" y="1439834"/>
            <a:ext cx="646169" cy="181481"/>
          </a:xfrm>
          <a:prstGeom prst="parallelogram">
            <a:avLst>
              <a:gd name="adj" fmla="val 47451"/>
            </a:avLst>
          </a:prstGeom>
          <a:solidFill>
            <a:srgbClr val="F49D00">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9" name="Right Arrow 28"/>
          <p:cNvSpPr/>
          <p:nvPr/>
        </p:nvSpPr>
        <p:spPr>
          <a:xfrm>
            <a:off x="6311115" y="1122527"/>
            <a:ext cx="2697363"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0" name="Right Arrow 29"/>
          <p:cNvSpPr/>
          <p:nvPr/>
        </p:nvSpPr>
        <p:spPr>
          <a:xfrm>
            <a:off x="6129635" y="1080347"/>
            <a:ext cx="2878843" cy="816091"/>
          </a:xfrm>
          <a:prstGeom prst="rightArrow">
            <a:avLst>
              <a:gd name="adj1" fmla="val 69240"/>
              <a:gd name="adj2" fmla="val 36639"/>
            </a:avLst>
          </a:prstGeom>
          <a:solidFill>
            <a:srgbClr val="FF9715"/>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dirty="0">
                <a:solidFill>
                  <a:prstClr val="white"/>
                </a:solidFill>
                <a:latin typeface="Open Sans Light"/>
              </a:rPr>
              <a:t>Targeted groups of individuals</a:t>
            </a: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1" name="Rectangle 70"/>
          <p:cNvSpPr/>
          <p:nvPr/>
        </p:nvSpPr>
        <p:spPr>
          <a:xfrm>
            <a:off x="863908" y="3891285"/>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2" name="Parallelogram 32"/>
          <p:cNvSpPr/>
          <p:nvPr/>
        </p:nvSpPr>
        <p:spPr>
          <a:xfrm rot="5400000">
            <a:off x="450082" y="4353267"/>
            <a:ext cx="646169" cy="181481"/>
          </a:xfrm>
          <a:prstGeom prst="parallelogram">
            <a:avLst>
              <a:gd name="adj" fmla="val 47451"/>
            </a:avLst>
          </a:prstGeom>
          <a:solidFill>
            <a:srgbClr val="1D6E9B">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3" name="Right Arrow 33"/>
          <p:cNvSpPr/>
          <p:nvPr/>
        </p:nvSpPr>
        <p:spPr>
          <a:xfrm>
            <a:off x="863908" y="4035961"/>
            <a:ext cx="1443864"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4" name="Right Arrow 34"/>
          <p:cNvSpPr/>
          <p:nvPr/>
        </p:nvSpPr>
        <p:spPr>
          <a:xfrm>
            <a:off x="682426" y="3993781"/>
            <a:ext cx="1625345" cy="816091"/>
          </a:xfrm>
          <a:prstGeom prst="rightArrow">
            <a:avLst>
              <a:gd name="adj1" fmla="val 69240"/>
              <a:gd name="adj2" fmla="val 36639"/>
            </a:avLst>
          </a:prstGeom>
          <a:solidFill>
            <a:srgbClr val="2185C5"/>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dirty="0">
                <a:solidFill>
                  <a:prstClr val="white"/>
                </a:solidFill>
                <a:latin typeface="Open Sans Light"/>
              </a:rPr>
              <a:t>B</a:t>
            </a:r>
            <a:r>
              <a:rPr kumimoji="0" lang="en-US" sz="2133" b="0" i="0" u="none" strike="noStrike" kern="0" cap="none" spc="0" normalizeH="0" noProof="0" dirty="0" err="1">
                <a:ln>
                  <a:noFill/>
                </a:ln>
                <a:solidFill>
                  <a:prstClr val="white"/>
                </a:solidFill>
                <a:effectLst/>
                <a:uLnTx/>
                <a:uFillTx/>
                <a:latin typeface="Open Sans Light"/>
                <a:ea typeface="+mn-ea"/>
                <a:cs typeface="+mn-cs"/>
              </a:rPr>
              <a:t>randing</a:t>
            </a: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5" name="Rectangle 74"/>
          <p:cNvSpPr/>
          <p:nvPr/>
        </p:nvSpPr>
        <p:spPr>
          <a:xfrm>
            <a:off x="6311605" y="3891285"/>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6" name="Parallelogram 37"/>
          <p:cNvSpPr/>
          <p:nvPr/>
        </p:nvSpPr>
        <p:spPr>
          <a:xfrm rot="5400000">
            <a:off x="5897780" y="4353267"/>
            <a:ext cx="646169" cy="181481"/>
          </a:xfrm>
          <a:prstGeom prst="parallelogram">
            <a:avLst>
              <a:gd name="adj" fmla="val 47451"/>
            </a:avLst>
          </a:prstGeom>
          <a:solidFill>
            <a:srgbClr val="21B169">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7" name="Right Arrow 38"/>
          <p:cNvSpPr/>
          <p:nvPr/>
        </p:nvSpPr>
        <p:spPr>
          <a:xfrm>
            <a:off x="6311604" y="4035961"/>
            <a:ext cx="2743496"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8" name="Right Arrow 39"/>
          <p:cNvSpPr/>
          <p:nvPr/>
        </p:nvSpPr>
        <p:spPr>
          <a:xfrm>
            <a:off x="6130123" y="3993781"/>
            <a:ext cx="2924977" cy="816091"/>
          </a:xfrm>
          <a:prstGeom prst="rightArrow">
            <a:avLst>
              <a:gd name="adj1" fmla="val 69240"/>
              <a:gd name="adj2" fmla="val 36639"/>
            </a:avLst>
          </a:prstGeom>
          <a:solidFill>
            <a:srgbClr val="F20253"/>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noProof="0" dirty="0">
                <a:solidFill>
                  <a:prstClr val="white"/>
                </a:solidFill>
                <a:latin typeface="Open Sans Light"/>
              </a:rPr>
              <a:t>Online application</a:t>
            </a:r>
            <a:endParaRPr kumimoji="0" lang="en-US" sz="2133"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79" name="TextBox 40"/>
          <p:cNvSpPr txBox="1"/>
          <p:nvPr/>
        </p:nvSpPr>
        <p:spPr>
          <a:xfrm>
            <a:off x="952482" y="1872918"/>
            <a:ext cx="3147996" cy="2492990"/>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dirty="0">
                <a:solidFill>
                  <a:srgbClr val="57565A"/>
                </a:solidFill>
                <a:latin typeface="Open Sans Light"/>
              </a:rPr>
              <a:t>Online advertising</a:t>
            </a:r>
          </a:p>
          <a:p>
            <a:pPr marL="285750" indent="-285750" defTabSz="1219170">
              <a:buFont typeface="Arial" panose="020B0604020202020204" pitchFamily="34" charset="0"/>
              <a:buChar char="•"/>
            </a:pPr>
            <a:r>
              <a:rPr lang="en-US" sz="1900" dirty="0">
                <a:solidFill>
                  <a:srgbClr val="57565A"/>
                </a:solidFill>
                <a:latin typeface="Open Sans Light"/>
              </a:rPr>
              <a:t>Social media</a:t>
            </a:r>
          </a:p>
          <a:p>
            <a:pPr marL="285750" indent="-285750" defTabSz="1219170">
              <a:buFont typeface="Arial" panose="020B0604020202020204" pitchFamily="34" charset="0"/>
              <a:buChar char="•"/>
            </a:pPr>
            <a:r>
              <a:rPr lang="en-US" sz="1900" dirty="0">
                <a:solidFill>
                  <a:srgbClr val="57565A"/>
                </a:solidFill>
                <a:latin typeface="Open Sans Light"/>
              </a:rPr>
              <a:t>50% of millennials were never approached</a:t>
            </a: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defTabSz="1219170"/>
            <a:endParaRPr lang="en-US" sz="1600" dirty="0">
              <a:solidFill>
                <a:srgbClr val="57565A"/>
              </a:solidFill>
              <a:latin typeface="Open Sans Light"/>
            </a:endParaRPr>
          </a:p>
        </p:txBody>
      </p:sp>
      <p:sp>
        <p:nvSpPr>
          <p:cNvPr id="80" name="TextBox 48"/>
          <p:cNvSpPr txBox="1"/>
          <p:nvPr/>
        </p:nvSpPr>
        <p:spPr>
          <a:xfrm>
            <a:off x="6333793" y="1872918"/>
            <a:ext cx="3304685" cy="1215717"/>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dirty="0">
                <a:solidFill>
                  <a:srgbClr val="57565A"/>
                </a:solidFill>
                <a:latin typeface="Open Sans Light"/>
              </a:rPr>
              <a:t>Higher education students</a:t>
            </a:r>
          </a:p>
          <a:p>
            <a:pPr marL="285750" indent="-285750" defTabSz="1219170">
              <a:buFont typeface="Arial" panose="020B0604020202020204" pitchFamily="34" charset="0"/>
              <a:buChar char="•"/>
            </a:pPr>
            <a:r>
              <a:rPr lang="en-US" sz="1900" dirty="0">
                <a:solidFill>
                  <a:srgbClr val="57565A"/>
                </a:solidFill>
                <a:latin typeface="Open Sans Light"/>
              </a:rPr>
              <a:t>Student loans</a:t>
            </a:r>
          </a:p>
          <a:p>
            <a:pPr marL="285750" indent="-285750" defTabSz="1219170">
              <a:buFont typeface="Arial" panose="020B0604020202020204" pitchFamily="34" charset="0"/>
              <a:buChar char="•"/>
            </a:pPr>
            <a:r>
              <a:rPr lang="en-US" sz="1900" dirty="0">
                <a:solidFill>
                  <a:srgbClr val="57565A"/>
                </a:solidFill>
                <a:latin typeface="Open Sans Light"/>
              </a:rPr>
              <a:t>Term insurance</a:t>
            </a:r>
          </a:p>
          <a:p>
            <a:pPr defTabSz="1219170"/>
            <a:endParaRPr lang="en-US" sz="1600" dirty="0">
              <a:solidFill>
                <a:srgbClr val="57565A"/>
              </a:solidFill>
              <a:latin typeface="Open Sans Light"/>
            </a:endParaRPr>
          </a:p>
        </p:txBody>
      </p:sp>
      <p:sp>
        <p:nvSpPr>
          <p:cNvPr id="81" name="TextBox 49"/>
          <p:cNvSpPr txBox="1"/>
          <p:nvPr/>
        </p:nvSpPr>
        <p:spPr>
          <a:xfrm>
            <a:off x="952482" y="4728755"/>
            <a:ext cx="3298128" cy="1754326"/>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dirty="0">
                <a:solidFill>
                  <a:srgbClr val="57565A"/>
                </a:solidFill>
                <a:latin typeface="Open Sans Light"/>
              </a:rPr>
              <a:t>Improved customer service</a:t>
            </a:r>
          </a:p>
          <a:p>
            <a:pPr marL="285750" indent="-285750" defTabSz="1219170">
              <a:buFont typeface="Arial" panose="020B0604020202020204" pitchFamily="34" charset="0"/>
              <a:buChar char="•"/>
            </a:pPr>
            <a:r>
              <a:rPr lang="en-US" sz="1900" dirty="0">
                <a:solidFill>
                  <a:srgbClr val="57565A"/>
                </a:solidFill>
                <a:latin typeface="Open Sans Light"/>
              </a:rPr>
              <a:t>Hassle-free underwritings</a:t>
            </a:r>
          </a:p>
          <a:p>
            <a:pPr marL="285750" indent="-285750" defTabSz="1219170">
              <a:buFont typeface="Arial" panose="020B0604020202020204" pitchFamily="34" charset="0"/>
              <a:buChar char="•"/>
            </a:pPr>
            <a:r>
              <a:rPr lang="en-US" sz="1900" dirty="0">
                <a:solidFill>
                  <a:srgbClr val="57565A"/>
                </a:solidFill>
                <a:latin typeface="Open Sans Light"/>
              </a:rPr>
              <a:t>Satisfied needs</a:t>
            </a:r>
          </a:p>
          <a:p>
            <a:pPr defTabSz="1219170"/>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p:txBody>
      </p:sp>
      <p:sp>
        <p:nvSpPr>
          <p:cNvPr id="90" name="Freeform 5">
            <a:extLst>
              <a:ext uri="{FF2B5EF4-FFF2-40B4-BE49-F238E27FC236}">
                <a16:creationId xmlns:a16="http://schemas.microsoft.com/office/drawing/2014/main" id="{6074B5CF-1C83-4B1B-89C4-FC8763E3F543}"/>
              </a:ext>
            </a:extLst>
          </p:cNvPr>
          <p:cNvSpPr/>
          <p:nvPr/>
        </p:nvSpPr>
        <p:spPr>
          <a:xfrm>
            <a:off x="4100479" y="1571987"/>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7ECEFD"/>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91" name="Freeform 20"/>
          <p:cNvSpPr>
            <a:spLocks noEditPoints="1"/>
          </p:cNvSpPr>
          <p:nvPr/>
        </p:nvSpPr>
        <p:spPr bwMode="auto">
          <a:xfrm>
            <a:off x="4326797" y="1912373"/>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5">
            <a:extLst>
              <a:ext uri="{FF2B5EF4-FFF2-40B4-BE49-F238E27FC236}">
                <a16:creationId xmlns:a16="http://schemas.microsoft.com/office/drawing/2014/main" id="{6074B5CF-1C83-4B1B-89C4-FC8763E3F543}"/>
              </a:ext>
            </a:extLst>
          </p:cNvPr>
          <p:cNvSpPr/>
          <p:nvPr/>
        </p:nvSpPr>
        <p:spPr>
          <a:xfrm>
            <a:off x="9638478" y="1571987"/>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F971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94" name="Freeform 5">
            <a:extLst>
              <a:ext uri="{FF2B5EF4-FFF2-40B4-BE49-F238E27FC236}">
                <a16:creationId xmlns:a16="http://schemas.microsoft.com/office/drawing/2014/main" id="{6074B5CF-1C83-4B1B-89C4-FC8763E3F543}"/>
              </a:ext>
            </a:extLst>
          </p:cNvPr>
          <p:cNvSpPr/>
          <p:nvPr/>
        </p:nvSpPr>
        <p:spPr>
          <a:xfrm>
            <a:off x="4100479" y="4485421"/>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2185C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95" name="Freeform 81"/>
          <p:cNvSpPr>
            <a:spLocks noEditPoints="1"/>
          </p:cNvSpPr>
          <p:nvPr/>
        </p:nvSpPr>
        <p:spPr bwMode="auto">
          <a:xfrm>
            <a:off x="4419274" y="4724688"/>
            <a:ext cx="622407" cy="781466"/>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5">
            <a:extLst>
              <a:ext uri="{FF2B5EF4-FFF2-40B4-BE49-F238E27FC236}">
                <a16:creationId xmlns:a16="http://schemas.microsoft.com/office/drawing/2014/main" id="{6074B5CF-1C83-4B1B-89C4-FC8763E3F543}"/>
              </a:ext>
            </a:extLst>
          </p:cNvPr>
          <p:cNvSpPr/>
          <p:nvPr/>
        </p:nvSpPr>
        <p:spPr>
          <a:xfrm>
            <a:off x="9638478" y="4485421"/>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20253"/>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dirty="0">
              <a:ln>
                <a:noFill/>
              </a:ln>
              <a:solidFill>
                <a:srgbClr val="FFFFFF"/>
              </a:solidFill>
              <a:effectLst/>
              <a:uLnTx/>
              <a:uFillTx/>
              <a:latin typeface="Open Sans Light"/>
              <a:ea typeface="+mn-ea"/>
              <a:cs typeface="+mn-cs"/>
            </a:endParaRPr>
          </a:p>
        </p:txBody>
      </p:sp>
      <p:sp>
        <p:nvSpPr>
          <p:cNvPr id="97" name="Freeform 47"/>
          <p:cNvSpPr>
            <a:spLocks noEditPoints="1"/>
          </p:cNvSpPr>
          <p:nvPr/>
        </p:nvSpPr>
        <p:spPr bwMode="auto">
          <a:xfrm>
            <a:off x="10059643" y="4803359"/>
            <a:ext cx="417670" cy="708931"/>
          </a:xfrm>
          <a:custGeom>
            <a:avLst/>
            <a:gdLst>
              <a:gd name="T0" fmla="*/ 237 w 271"/>
              <a:gd name="T1" fmla="*/ 184 h 461"/>
              <a:gd name="T2" fmla="*/ 221 w 271"/>
              <a:gd name="T3" fmla="*/ 188 h 461"/>
              <a:gd name="T4" fmla="*/ 221 w 271"/>
              <a:gd name="T5" fmla="*/ 182 h 461"/>
              <a:gd name="T6" fmla="*/ 187 w 271"/>
              <a:gd name="T7" fmla="*/ 148 h 461"/>
              <a:gd name="T8" fmla="*/ 171 w 271"/>
              <a:gd name="T9" fmla="*/ 152 h 461"/>
              <a:gd name="T10" fmla="*/ 171 w 271"/>
              <a:gd name="T11" fmla="*/ 146 h 461"/>
              <a:gd name="T12" fmla="*/ 137 w 271"/>
              <a:gd name="T13" fmla="*/ 112 h 461"/>
              <a:gd name="T14" fmla="*/ 119 w 271"/>
              <a:gd name="T15" fmla="*/ 117 h 461"/>
              <a:gd name="T16" fmla="*/ 119 w 271"/>
              <a:gd name="T17" fmla="*/ 34 h 461"/>
              <a:gd name="T18" fmla="*/ 85 w 271"/>
              <a:gd name="T19" fmla="*/ 0 h 461"/>
              <a:gd name="T20" fmla="*/ 51 w 271"/>
              <a:gd name="T21" fmla="*/ 34 h 461"/>
              <a:gd name="T22" fmla="*/ 51 w 271"/>
              <a:gd name="T23" fmla="*/ 178 h 461"/>
              <a:gd name="T24" fmla="*/ 34 w 271"/>
              <a:gd name="T25" fmla="*/ 174 h 461"/>
              <a:gd name="T26" fmla="*/ 0 w 271"/>
              <a:gd name="T27" fmla="*/ 208 h 461"/>
              <a:gd name="T28" fmla="*/ 0 w 271"/>
              <a:gd name="T29" fmla="*/ 325 h 461"/>
              <a:gd name="T30" fmla="*/ 136 w 271"/>
              <a:gd name="T31" fmla="*/ 461 h 461"/>
              <a:gd name="T32" fmla="*/ 271 w 271"/>
              <a:gd name="T33" fmla="*/ 325 h 461"/>
              <a:gd name="T34" fmla="*/ 271 w 271"/>
              <a:gd name="T35" fmla="*/ 218 h 461"/>
              <a:gd name="T36" fmla="*/ 237 w 271"/>
              <a:gd name="T37" fmla="*/ 184 h 461"/>
              <a:gd name="T38" fmla="*/ 262 w 271"/>
              <a:gd name="T39" fmla="*/ 325 h 461"/>
              <a:gd name="T40" fmla="*/ 136 w 271"/>
              <a:gd name="T41" fmla="*/ 451 h 461"/>
              <a:gd name="T42" fmla="*/ 10 w 271"/>
              <a:gd name="T43" fmla="*/ 325 h 461"/>
              <a:gd name="T44" fmla="*/ 10 w 271"/>
              <a:gd name="T45" fmla="*/ 208 h 461"/>
              <a:gd name="T46" fmla="*/ 34 w 271"/>
              <a:gd name="T47" fmla="*/ 183 h 461"/>
              <a:gd name="T48" fmla="*/ 51 w 271"/>
              <a:gd name="T49" fmla="*/ 190 h 461"/>
              <a:gd name="T50" fmla="*/ 51 w 271"/>
              <a:gd name="T51" fmla="*/ 290 h 461"/>
              <a:gd name="T52" fmla="*/ 56 w 271"/>
              <a:gd name="T53" fmla="*/ 295 h 461"/>
              <a:gd name="T54" fmla="*/ 60 w 271"/>
              <a:gd name="T55" fmla="*/ 290 h 461"/>
              <a:gd name="T56" fmla="*/ 60 w 271"/>
              <a:gd name="T57" fmla="*/ 34 h 461"/>
              <a:gd name="T58" fmla="*/ 85 w 271"/>
              <a:gd name="T59" fmla="*/ 9 h 461"/>
              <a:gd name="T60" fmla="*/ 110 w 271"/>
              <a:gd name="T61" fmla="*/ 34 h 461"/>
              <a:gd name="T62" fmla="*/ 110 w 271"/>
              <a:gd name="T63" fmla="*/ 187 h 461"/>
              <a:gd name="T64" fmla="*/ 115 w 271"/>
              <a:gd name="T65" fmla="*/ 191 h 461"/>
              <a:gd name="T66" fmla="*/ 119 w 271"/>
              <a:gd name="T67" fmla="*/ 187 h 461"/>
              <a:gd name="T68" fmla="*/ 119 w 271"/>
              <a:gd name="T69" fmla="*/ 128 h 461"/>
              <a:gd name="T70" fmla="*/ 137 w 271"/>
              <a:gd name="T71" fmla="*/ 121 h 461"/>
              <a:gd name="T72" fmla="*/ 162 w 271"/>
              <a:gd name="T73" fmla="*/ 146 h 461"/>
              <a:gd name="T74" fmla="*/ 162 w 271"/>
              <a:gd name="T75" fmla="*/ 160 h 461"/>
              <a:gd name="T76" fmla="*/ 162 w 271"/>
              <a:gd name="T77" fmla="*/ 161 h 461"/>
              <a:gd name="T78" fmla="*/ 162 w 271"/>
              <a:gd name="T79" fmla="*/ 202 h 461"/>
              <a:gd name="T80" fmla="*/ 166 w 271"/>
              <a:gd name="T81" fmla="*/ 207 h 461"/>
              <a:gd name="T82" fmla="*/ 171 w 271"/>
              <a:gd name="T83" fmla="*/ 202 h 461"/>
              <a:gd name="T84" fmla="*/ 171 w 271"/>
              <a:gd name="T85" fmla="*/ 163 h 461"/>
              <a:gd name="T86" fmla="*/ 187 w 271"/>
              <a:gd name="T87" fmla="*/ 157 h 461"/>
              <a:gd name="T88" fmla="*/ 211 w 271"/>
              <a:gd name="T89" fmla="*/ 182 h 461"/>
              <a:gd name="T90" fmla="*/ 211 w 271"/>
              <a:gd name="T91" fmla="*/ 197 h 461"/>
              <a:gd name="T92" fmla="*/ 211 w 271"/>
              <a:gd name="T93" fmla="*/ 197 h 461"/>
              <a:gd name="T94" fmla="*/ 211 w 271"/>
              <a:gd name="T95" fmla="*/ 219 h 461"/>
              <a:gd name="T96" fmla="*/ 216 w 271"/>
              <a:gd name="T97" fmla="*/ 224 h 461"/>
              <a:gd name="T98" fmla="*/ 221 w 271"/>
              <a:gd name="T99" fmla="*/ 219 h 461"/>
              <a:gd name="T100" fmla="*/ 221 w 271"/>
              <a:gd name="T101" fmla="*/ 199 h 461"/>
              <a:gd name="T102" fmla="*/ 237 w 271"/>
              <a:gd name="T103" fmla="*/ 193 h 461"/>
              <a:gd name="T104" fmla="*/ 262 w 271"/>
              <a:gd name="T105" fmla="*/ 218 h 461"/>
              <a:gd name="T106" fmla="*/ 262 w 271"/>
              <a:gd name="T107" fmla="*/ 325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1" h="461">
                <a:moveTo>
                  <a:pt x="237" y="184"/>
                </a:moveTo>
                <a:cubicBezTo>
                  <a:pt x="231" y="184"/>
                  <a:pt x="226" y="185"/>
                  <a:pt x="221" y="188"/>
                </a:cubicBezTo>
                <a:cubicBezTo>
                  <a:pt x="221" y="182"/>
                  <a:pt x="221" y="182"/>
                  <a:pt x="221" y="182"/>
                </a:cubicBezTo>
                <a:cubicBezTo>
                  <a:pt x="221" y="163"/>
                  <a:pt x="205" y="148"/>
                  <a:pt x="187" y="148"/>
                </a:cubicBezTo>
                <a:cubicBezTo>
                  <a:pt x="181" y="148"/>
                  <a:pt x="176" y="149"/>
                  <a:pt x="171" y="152"/>
                </a:cubicBezTo>
                <a:cubicBezTo>
                  <a:pt x="171" y="146"/>
                  <a:pt x="171" y="146"/>
                  <a:pt x="171" y="146"/>
                </a:cubicBezTo>
                <a:cubicBezTo>
                  <a:pt x="171" y="127"/>
                  <a:pt x="156" y="112"/>
                  <a:pt x="137" y="112"/>
                </a:cubicBezTo>
                <a:cubicBezTo>
                  <a:pt x="131" y="112"/>
                  <a:pt x="125" y="113"/>
                  <a:pt x="119" y="117"/>
                </a:cubicBezTo>
                <a:cubicBezTo>
                  <a:pt x="119" y="34"/>
                  <a:pt x="119" y="34"/>
                  <a:pt x="119" y="34"/>
                </a:cubicBezTo>
                <a:cubicBezTo>
                  <a:pt x="119" y="15"/>
                  <a:pt x="104" y="0"/>
                  <a:pt x="85" y="0"/>
                </a:cubicBezTo>
                <a:cubicBezTo>
                  <a:pt x="66" y="0"/>
                  <a:pt x="51" y="15"/>
                  <a:pt x="51" y="34"/>
                </a:cubicBezTo>
                <a:cubicBezTo>
                  <a:pt x="51" y="178"/>
                  <a:pt x="51" y="178"/>
                  <a:pt x="51" y="178"/>
                </a:cubicBezTo>
                <a:cubicBezTo>
                  <a:pt x="46" y="176"/>
                  <a:pt x="40" y="174"/>
                  <a:pt x="34" y="174"/>
                </a:cubicBezTo>
                <a:cubicBezTo>
                  <a:pt x="16" y="174"/>
                  <a:pt x="0" y="189"/>
                  <a:pt x="0" y="208"/>
                </a:cubicBezTo>
                <a:cubicBezTo>
                  <a:pt x="0" y="325"/>
                  <a:pt x="0" y="325"/>
                  <a:pt x="0" y="325"/>
                </a:cubicBezTo>
                <a:cubicBezTo>
                  <a:pt x="0" y="400"/>
                  <a:pt x="61" y="461"/>
                  <a:pt x="136" y="461"/>
                </a:cubicBezTo>
                <a:cubicBezTo>
                  <a:pt x="210" y="461"/>
                  <a:pt x="271" y="400"/>
                  <a:pt x="271" y="325"/>
                </a:cubicBezTo>
                <a:cubicBezTo>
                  <a:pt x="271" y="218"/>
                  <a:pt x="271" y="218"/>
                  <a:pt x="271" y="218"/>
                </a:cubicBezTo>
                <a:cubicBezTo>
                  <a:pt x="271" y="199"/>
                  <a:pt x="256" y="184"/>
                  <a:pt x="237" y="184"/>
                </a:cubicBezTo>
                <a:close/>
                <a:moveTo>
                  <a:pt x="262" y="325"/>
                </a:moveTo>
                <a:cubicBezTo>
                  <a:pt x="262" y="395"/>
                  <a:pt x="205" y="451"/>
                  <a:pt x="136" y="451"/>
                </a:cubicBezTo>
                <a:cubicBezTo>
                  <a:pt x="66" y="451"/>
                  <a:pt x="10" y="395"/>
                  <a:pt x="10" y="325"/>
                </a:cubicBezTo>
                <a:cubicBezTo>
                  <a:pt x="10" y="208"/>
                  <a:pt x="10" y="208"/>
                  <a:pt x="10" y="208"/>
                </a:cubicBezTo>
                <a:cubicBezTo>
                  <a:pt x="10" y="195"/>
                  <a:pt x="21" y="183"/>
                  <a:pt x="34" y="183"/>
                </a:cubicBezTo>
                <a:cubicBezTo>
                  <a:pt x="41" y="183"/>
                  <a:pt x="47" y="186"/>
                  <a:pt x="51" y="190"/>
                </a:cubicBezTo>
                <a:cubicBezTo>
                  <a:pt x="51" y="290"/>
                  <a:pt x="51" y="290"/>
                  <a:pt x="51" y="290"/>
                </a:cubicBezTo>
                <a:cubicBezTo>
                  <a:pt x="51" y="292"/>
                  <a:pt x="53" y="295"/>
                  <a:pt x="56" y="295"/>
                </a:cubicBezTo>
                <a:cubicBezTo>
                  <a:pt x="58" y="295"/>
                  <a:pt x="60" y="292"/>
                  <a:pt x="60" y="290"/>
                </a:cubicBezTo>
                <a:cubicBezTo>
                  <a:pt x="60" y="34"/>
                  <a:pt x="60" y="34"/>
                  <a:pt x="60" y="34"/>
                </a:cubicBezTo>
                <a:cubicBezTo>
                  <a:pt x="60" y="20"/>
                  <a:pt x="72" y="9"/>
                  <a:pt x="85" y="9"/>
                </a:cubicBezTo>
                <a:cubicBezTo>
                  <a:pt x="99" y="9"/>
                  <a:pt x="110" y="20"/>
                  <a:pt x="110" y="34"/>
                </a:cubicBezTo>
                <a:cubicBezTo>
                  <a:pt x="110" y="187"/>
                  <a:pt x="110" y="187"/>
                  <a:pt x="110" y="187"/>
                </a:cubicBezTo>
                <a:cubicBezTo>
                  <a:pt x="110" y="189"/>
                  <a:pt x="112" y="191"/>
                  <a:pt x="115" y="191"/>
                </a:cubicBezTo>
                <a:cubicBezTo>
                  <a:pt x="117" y="191"/>
                  <a:pt x="119" y="189"/>
                  <a:pt x="119" y="187"/>
                </a:cubicBezTo>
                <a:cubicBezTo>
                  <a:pt x="119" y="128"/>
                  <a:pt x="119" y="128"/>
                  <a:pt x="119" y="128"/>
                </a:cubicBezTo>
                <a:cubicBezTo>
                  <a:pt x="124" y="124"/>
                  <a:pt x="130" y="121"/>
                  <a:pt x="137" y="121"/>
                </a:cubicBezTo>
                <a:cubicBezTo>
                  <a:pt x="150" y="121"/>
                  <a:pt x="162" y="132"/>
                  <a:pt x="162" y="146"/>
                </a:cubicBezTo>
                <a:cubicBezTo>
                  <a:pt x="162" y="160"/>
                  <a:pt x="162" y="160"/>
                  <a:pt x="162" y="160"/>
                </a:cubicBezTo>
                <a:cubicBezTo>
                  <a:pt x="162" y="160"/>
                  <a:pt x="162" y="161"/>
                  <a:pt x="162" y="161"/>
                </a:cubicBezTo>
                <a:cubicBezTo>
                  <a:pt x="162" y="202"/>
                  <a:pt x="162" y="202"/>
                  <a:pt x="162" y="202"/>
                </a:cubicBezTo>
                <a:cubicBezTo>
                  <a:pt x="162" y="205"/>
                  <a:pt x="164" y="207"/>
                  <a:pt x="166" y="207"/>
                </a:cubicBezTo>
                <a:cubicBezTo>
                  <a:pt x="169" y="207"/>
                  <a:pt x="171" y="205"/>
                  <a:pt x="171" y="202"/>
                </a:cubicBezTo>
                <a:cubicBezTo>
                  <a:pt x="171" y="163"/>
                  <a:pt x="171" y="163"/>
                  <a:pt x="171" y="163"/>
                </a:cubicBezTo>
                <a:cubicBezTo>
                  <a:pt x="175" y="159"/>
                  <a:pt x="181" y="157"/>
                  <a:pt x="187" y="157"/>
                </a:cubicBezTo>
                <a:cubicBezTo>
                  <a:pt x="200" y="157"/>
                  <a:pt x="211" y="168"/>
                  <a:pt x="211" y="182"/>
                </a:cubicBezTo>
                <a:cubicBezTo>
                  <a:pt x="211" y="197"/>
                  <a:pt x="211" y="197"/>
                  <a:pt x="211" y="197"/>
                </a:cubicBezTo>
                <a:cubicBezTo>
                  <a:pt x="211" y="197"/>
                  <a:pt x="211" y="197"/>
                  <a:pt x="211" y="197"/>
                </a:cubicBezTo>
                <a:cubicBezTo>
                  <a:pt x="211" y="219"/>
                  <a:pt x="211" y="219"/>
                  <a:pt x="211" y="219"/>
                </a:cubicBezTo>
                <a:cubicBezTo>
                  <a:pt x="211" y="221"/>
                  <a:pt x="213" y="224"/>
                  <a:pt x="216" y="224"/>
                </a:cubicBezTo>
                <a:cubicBezTo>
                  <a:pt x="219" y="224"/>
                  <a:pt x="221" y="221"/>
                  <a:pt x="221" y="219"/>
                </a:cubicBezTo>
                <a:cubicBezTo>
                  <a:pt x="221" y="199"/>
                  <a:pt x="221" y="199"/>
                  <a:pt x="221" y="199"/>
                </a:cubicBezTo>
                <a:cubicBezTo>
                  <a:pt x="225" y="195"/>
                  <a:pt x="231" y="193"/>
                  <a:pt x="237" y="193"/>
                </a:cubicBezTo>
                <a:cubicBezTo>
                  <a:pt x="250" y="193"/>
                  <a:pt x="262" y="204"/>
                  <a:pt x="262" y="218"/>
                </a:cubicBezTo>
                <a:lnTo>
                  <a:pt x="262" y="3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TextBox 49"/>
          <p:cNvSpPr txBox="1"/>
          <p:nvPr/>
        </p:nvSpPr>
        <p:spPr>
          <a:xfrm>
            <a:off x="6333792" y="4799931"/>
            <a:ext cx="3176449" cy="2985433"/>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dirty="0">
                <a:solidFill>
                  <a:srgbClr val="57565A"/>
                </a:solidFill>
                <a:latin typeface="Open Sans Light"/>
              </a:rPr>
              <a:t>Using predictive analytics</a:t>
            </a:r>
          </a:p>
          <a:p>
            <a:pPr marL="285750" indent="-285750" defTabSz="1219170">
              <a:buFont typeface="Arial" panose="020B0604020202020204" pitchFamily="34" charset="0"/>
              <a:buChar char="•"/>
            </a:pPr>
            <a:r>
              <a:rPr lang="en-US" sz="1900" dirty="0">
                <a:solidFill>
                  <a:srgbClr val="57565A"/>
                </a:solidFill>
                <a:latin typeface="Open Sans Light"/>
              </a:rPr>
              <a:t>Allows comparison</a:t>
            </a:r>
          </a:p>
          <a:p>
            <a:pPr marL="285750" indent="-285750" defTabSz="1219170">
              <a:buFont typeface="Arial" panose="020B0604020202020204" pitchFamily="34" charset="0"/>
              <a:buChar char="•"/>
            </a:pPr>
            <a:r>
              <a:rPr lang="en-US" sz="1900" dirty="0">
                <a:solidFill>
                  <a:srgbClr val="57565A"/>
                </a:solidFill>
                <a:latin typeface="Open Sans Light"/>
              </a:rPr>
              <a:t>Gives a good idea of the needed product</a:t>
            </a: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defTabSz="1219170"/>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a:p>
            <a:pPr marL="285750" indent="-285750" defTabSz="1219170">
              <a:buFont typeface="Arial" panose="020B0604020202020204" pitchFamily="34" charset="0"/>
              <a:buChar char="•"/>
            </a:pPr>
            <a:endParaRPr lang="en-US" sz="1600" dirty="0">
              <a:solidFill>
                <a:srgbClr val="57565A"/>
              </a:solidFill>
              <a:latin typeface="Open Sans Light"/>
            </a:endParaRPr>
          </a:p>
        </p:txBody>
      </p:sp>
      <p:sp>
        <p:nvSpPr>
          <p:cNvPr id="99" name="Rectangle 98"/>
          <p:cNvSpPr/>
          <p:nvPr/>
        </p:nvSpPr>
        <p:spPr>
          <a:xfrm>
            <a:off x="4250610" y="196827"/>
            <a:ext cx="3939540" cy="568745"/>
          </a:xfrm>
          <a:prstGeom prst="rect">
            <a:avLst/>
          </a:prstGeom>
        </p:spPr>
        <p:txBody>
          <a:bodyPr wrap="none">
            <a:spAutoFit/>
          </a:bodyPr>
          <a:lstStyle/>
          <a:p>
            <a:pPr lvl="0" algn="ctr" defTabSz="1219170">
              <a:lnSpc>
                <a:spcPct val="86000"/>
              </a:lnSpc>
              <a:spcBef>
                <a:spcPct val="0"/>
              </a:spcBef>
              <a:defRPr/>
            </a:pPr>
            <a:r>
              <a:rPr lang="en-US" sz="3600" kern="800" spc="-53" dirty="0">
                <a:solidFill>
                  <a:srgbClr val="2185C5"/>
                </a:solidFill>
                <a:latin typeface="Open Sans Light"/>
              </a:rPr>
              <a:t>Marketing Strategy</a:t>
            </a:r>
          </a:p>
        </p:txBody>
      </p:sp>
      <p:sp>
        <p:nvSpPr>
          <p:cNvPr id="35" name="Freeform 99"/>
          <p:cNvSpPr>
            <a:spLocks noEditPoints="1"/>
          </p:cNvSpPr>
          <p:nvPr/>
        </p:nvSpPr>
        <p:spPr bwMode="auto">
          <a:xfrm>
            <a:off x="9907605" y="1835510"/>
            <a:ext cx="721746" cy="722874"/>
          </a:xfrm>
          <a:custGeom>
            <a:avLst/>
            <a:gdLst>
              <a:gd name="T0" fmla="*/ 0 w 714"/>
              <a:gd name="T1" fmla="*/ 357 h 715"/>
              <a:gd name="T2" fmla="*/ 714 w 714"/>
              <a:gd name="T3" fmla="*/ 357 h 715"/>
              <a:gd name="T4" fmla="*/ 357 w 714"/>
              <a:gd name="T5" fmla="*/ 14 h 715"/>
              <a:gd name="T6" fmla="*/ 357 w 714"/>
              <a:gd name="T7" fmla="*/ 701 h 715"/>
              <a:gd name="T8" fmla="*/ 357 w 714"/>
              <a:gd name="T9" fmla="*/ 14 h 715"/>
              <a:gd name="T10" fmla="*/ 272 w 714"/>
              <a:gd name="T11" fmla="*/ 358 h 715"/>
              <a:gd name="T12" fmla="*/ 442 w 714"/>
              <a:gd name="T13" fmla="*/ 358 h 715"/>
              <a:gd name="T14" fmla="*/ 357 w 714"/>
              <a:gd name="T15" fmla="*/ 287 h 715"/>
              <a:gd name="T16" fmla="*/ 357 w 714"/>
              <a:gd name="T17" fmla="*/ 428 h 715"/>
              <a:gd name="T18" fmla="*/ 357 w 714"/>
              <a:gd name="T19" fmla="*/ 287 h 715"/>
              <a:gd name="T20" fmla="*/ 364 w 714"/>
              <a:gd name="T21" fmla="*/ 7 h 715"/>
              <a:gd name="T22" fmla="*/ 350 w 714"/>
              <a:gd name="T23" fmla="*/ 7 h 715"/>
              <a:gd name="T24" fmla="*/ 357 w 714"/>
              <a:gd name="T25" fmla="*/ 111 h 715"/>
              <a:gd name="T26" fmla="*/ 364 w 714"/>
              <a:gd name="T27" fmla="*/ 708 h 715"/>
              <a:gd name="T28" fmla="*/ 357 w 714"/>
              <a:gd name="T29" fmla="*/ 604 h 715"/>
              <a:gd name="T30" fmla="*/ 350 w 714"/>
              <a:gd name="T31" fmla="*/ 708 h 715"/>
              <a:gd name="T32" fmla="*/ 364 w 714"/>
              <a:gd name="T33" fmla="*/ 708 h 715"/>
              <a:gd name="T34" fmla="*/ 707 w 714"/>
              <a:gd name="T35" fmla="*/ 351 h 715"/>
              <a:gd name="T36" fmla="*/ 603 w 714"/>
              <a:gd name="T37" fmla="*/ 358 h 715"/>
              <a:gd name="T38" fmla="*/ 707 w 714"/>
              <a:gd name="T39" fmla="*/ 365 h 715"/>
              <a:gd name="T40" fmla="*/ 111 w 714"/>
              <a:gd name="T41" fmla="*/ 358 h 715"/>
              <a:gd name="T42" fmla="*/ 7 w 714"/>
              <a:gd name="T43" fmla="*/ 351 h 715"/>
              <a:gd name="T44" fmla="*/ 7 w 714"/>
              <a:gd name="T45" fmla="*/ 365 h 715"/>
              <a:gd name="T46" fmla="*/ 111 w 714"/>
              <a:gd name="T47" fmla="*/ 358 h 715"/>
              <a:gd name="T48" fmla="*/ 364 w 714"/>
              <a:gd name="T49" fmla="*/ 249 h 715"/>
              <a:gd name="T50" fmla="*/ 350 w 714"/>
              <a:gd name="T51" fmla="*/ 249 h 715"/>
              <a:gd name="T52" fmla="*/ 357 w 714"/>
              <a:gd name="T53" fmla="*/ 286 h 715"/>
              <a:gd name="T54" fmla="*/ 364 w 714"/>
              <a:gd name="T55" fmla="*/ 466 h 715"/>
              <a:gd name="T56" fmla="*/ 357 w 714"/>
              <a:gd name="T57" fmla="*/ 429 h 715"/>
              <a:gd name="T58" fmla="*/ 350 w 714"/>
              <a:gd name="T59" fmla="*/ 466 h 715"/>
              <a:gd name="T60" fmla="*/ 364 w 714"/>
              <a:gd name="T61" fmla="*/ 466 h 715"/>
              <a:gd name="T62" fmla="*/ 466 w 714"/>
              <a:gd name="T63" fmla="*/ 351 h 715"/>
              <a:gd name="T64" fmla="*/ 429 w 714"/>
              <a:gd name="T65" fmla="*/ 358 h 715"/>
              <a:gd name="T66" fmla="*/ 466 w 714"/>
              <a:gd name="T67" fmla="*/ 365 h 715"/>
              <a:gd name="T68" fmla="*/ 286 w 714"/>
              <a:gd name="T69" fmla="*/ 358 h 715"/>
              <a:gd name="T70" fmla="*/ 249 w 714"/>
              <a:gd name="T71" fmla="*/ 351 h 715"/>
              <a:gd name="T72" fmla="*/ 249 w 714"/>
              <a:gd name="T73" fmla="*/ 365 h 715"/>
              <a:gd name="T74" fmla="*/ 286 w 714"/>
              <a:gd name="T75" fmla="*/ 358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4" h="715">
                <a:moveTo>
                  <a:pt x="357" y="715"/>
                </a:moveTo>
                <a:cubicBezTo>
                  <a:pt x="160" y="715"/>
                  <a:pt x="0" y="554"/>
                  <a:pt x="0" y="357"/>
                </a:cubicBezTo>
                <a:cubicBezTo>
                  <a:pt x="0" y="161"/>
                  <a:pt x="160" y="0"/>
                  <a:pt x="357" y="0"/>
                </a:cubicBezTo>
                <a:cubicBezTo>
                  <a:pt x="554" y="0"/>
                  <a:pt x="714" y="161"/>
                  <a:pt x="714" y="357"/>
                </a:cubicBezTo>
                <a:cubicBezTo>
                  <a:pt x="714" y="554"/>
                  <a:pt x="554" y="715"/>
                  <a:pt x="357" y="715"/>
                </a:cubicBezTo>
                <a:close/>
                <a:moveTo>
                  <a:pt x="357" y="14"/>
                </a:moveTo>
                <a:cubicBezTo>
                  <a:pt x="168" y="14"/>
                  <a:pt x="14" y="168"/>
                  <a:pt x="14" y="357"/>
                </a:cubicBezTo>
                <a:cubicBezTo>
                  <a:pt x="14" y="547"/>
                  <a:pt x="168" y="701"/>
                  <a:pt x="357" y="701"/>
                </a:cubicBezTo>
                <a:cubicBezTo>
                  <a:pt x="546" y="701"/>
                  <a:pt x="700" y="547"/>
                  <a:pt x="700" y="357"/>
                </a:cubicBezTo>
                <a:cubicBezTo>
                  <a:pt x="700" y="168"/>
                  <a:pt x="546" y="14"/>
                  <a:pt x="357" y="14"/>
                </a:cubicBezTo>
                <a:close/>
                <a:moveTo>
                  <a:pt x="357" y="442"/>
                </a:moveTo>
                <a:cubicBezTo>
                  <a:pt x="310" y="442"/>
                  <a:pt x="272" y="404"/>
                  <a:pt x="272" y="358"/>
                </a:cubicBezTo>
                <a:cubicBezTo>
                  <a:pt x="272" y="311"/>
                  <a:pt x="310" y="273"/>
                  <a:pt x="357" y="273"/>
                </a:cubicBezTo>
                <a:cubicBezTo>
                  <a:pt x="404" y="273"/>
                  <a:pt x="442" y="311"/>
                  <a:pt x="442" y="358"/>
                </a:cubicBezTo>
                <a:cubicBezTo>
                  <a:pt x="442" y="404"/>
                  <a:pt x="404" y="442"/>
                  <a:pt x="357" y="442"/>
                </a:cubicBezTo>
                <a:close/>
                <a:moveTo>
                  <a:pt x="357" y="287"/>
                </a:moveTo>
                <a:cubicBezTo>
                  <a:pt x="318" y="287"/>
                  <a:pt x="286" y="318"/>
                  <a:pt x="286" y="358"/>
                </a:cubicBezTo>
                <a:cubicBezTo>
                  <a:pt x="286" y="397"/>
                  <a:pt x="318" y="428"/>
                  <a:pt x="357" y="428"/>
                </a:cubicBezTo>
                <a:cubicBezTo>
                  <a:pt x="396" y="428"/>
                  <a:pt x="428" y="397"/>
                  <a:pt x="428" y="358"/>
                </a:cubicBezTo>
                <a:cubicBezTo>
                  <a:pt x="428" y="318"/>
                  <a:pt x="396" y="287"/>
                  <a:pt x="357" y="287"/>
                </a:cubicBezTo>
                <a:close/>
                <a:moveTo>
                  <a:pt x="364" y="104"/>
                </a:moveTo>
                <a:cubicBezTo>
                  <a:pt x="364" y="7"/>
                  <a:pt x="364" y="7"/>
                  <a:pt x="364" y="7"/>
                </a:cubicBezTo>
                <a:cubicBezTo>
                  <a:pt x="364" y="4"/>
                  <a:pt x="361" y="0"/>
                  <a:pt x="357" y="0"/>
                </a:cubicBezTo>
                <a:cubicBezTo>
                  <a:pt x="353" y="0"/>
                  <a:pt x="350" y="4"/>
                  <a:pt x="350" y="7"/>
                </a:cubicBezTo>
                <a:cubicBezTo>
                  <a:pt x="350" y="104"/>
                  <a:pt x="350" y="104"/>
                  <a:pt x="350" y="104"/>
                </a:cubicBezTo>
                <a:cubicBezTo>
                  <a:pt x="350" y="108"/>
                  <a:pt x="353" y="111"/>
                  <a:pt x="357" y="111"/>
                </a:cubicBezTo>
                <a:cubicBezTo>
                  <a:pt x="361" y="111"/>
                  <a:pt x="364" y="108"/>
                  <a:pt x="364" y="104"/>
                </a:cubicBezTo>
                <a:close/>
                <a:moveTo>
                  <a:pt x="364" y="708"/>
                </a:moveTo>
                <a:cubicBezTo>
                  <a:pt x="364" y="611"/>
                  <a:pt x="364" y="611"/>
                  <a:pt x="364" y="611"/>
                </a:cubicBezTo>
                <a:cubicBezTo>
                  <a:pt x="364" y="607"/>
                  <a:pt x="361" y="604"/>
                  <a:pt x="357" y="604"/>
                </a:cubicBezTo>
                <a:cubicBezTo>
                  <a:pt x="353" y="604"/>
                  <a:pt x="350" y="607"/>
                  <a:pt x="350" y="611"/>
                </a:cubicBezTo>
                <a:cubicBezTo>
                  <a:pt x="350" y="708"/>
                  <a:pt x="350" y="708"/>
                  <a:pt x="350" y="708"/>
                </a:cubicBezTo>
                <a:cubicBezTo>
                  <a:pt x="350" y="711"/>
                  <a:pt x="353" y="715"/>
                  <a:pt x="357" y="715"/>
                </a:cubicBezTo>
                <a:cubicBezTo>
                  <a:pt x="361" y="715"/>
                  <a:pt x="364" y="711"/>
                  <a:pt x="364" y="708"/>
                </a:cubicBezTo>
                <a:close/>
                <a:moveTo>
                  <a:pt x="714" y="358"/>
                </a:moveTo>
                <a:cubicBezTo>
                  <a:pt x="714" y="354"/>
                  <a:pt x="711" y="351"/>
                  <a:pt x="707" y="351"/>
                </a:cubicBezTo>
                <a:cubicBezTo>
                  <a:pt x="610" y="351"/>
                  <a:pt x="610" y="351"/>
                  <a:pt x="610" y="351"/>
                </a:cubicBezTo>
                <a:cubicBezTo>
                  <a:pt x="606" y="351"/>
                  <a:pt x="603" y="354"/>
                  <a:pt x="603" y="358"/>
                </a:cubicBezTo>
                <a:cubicBezTo>
                  <a:pt x="603" y="361"/>
                  <a:pt x="606" y="365"/>
                  <a:pt x="610" y="365"/>
                </a:cubicBezTo>
                <a:cubicBezTo>
                  <a:pt x="707" y="365"/>
                  <a:pt x="707" y="365"/>
                  <a:pt x="707" y="365"/>
                </a:cubicBezTo>
                <a:cubicBezTo>
                  <a:pt x="711" y="365"/>
                  <a:pt x="714" y="361"/>
                  <a:pt x="714" y="358"/>
                </a:cubicBezTo>
                <a:close/>
                <a:moveTo>
                  <a:pt x="111" y="358"/>
                </a:moveTo>
                <a:cubicBezTo>
                  <a:pt x="111" y="354"/>
                  <a:pt x="108" y="351"/>
                  <a:pt x="104" y="351"/>
                </a:cubicBezTo>
                <a:cubicBezTo>
                  <a:pt x="7" y="351"/>
                  <a:pt x="7" y="351"/>
                  <a:pt x="7" y="351"/>
                </a:cubicBezTo>
                <a:cubicBezTo>
                  <a:pt x="3" y="351"/>
                  <a:pt x="0" y="354"/>
                  <a:pt x="0" y="358"/>
                </a:cubicBezTo>
                <a:cubicBezTo>
                  <a:pt x="0" y="361"/>
                  <a:pt x="3" y="365"/>
                  <a:pt x="7" y="365"/>
                </a:cubicBezTo>
                <a:cubicBezTo>
                  <a:pt x="104" y="365"/>
                  <a:pt x="104" y="365"/>
                  <a:pt x="104" y="365"/>
                </a:cubicBezTo>
                <a:cubicBezTo>
                  <a:pt x="108" y="365"/>
                  <a:pt x="111" y="361"/>
                  <a:pt x="111" y="358"/>
                </a:cubicBezTo>
                <a:close/>
                <a:moveTo>
                  <a:pt x="364" y="279"/>
                </a:moveTo>
                <a:cubicBezTo>
                  <a:pt x="364" y="249"/>
                  <a:pt x="364" y="249"/>
                  <a:pt x="364" y="249"/>
                </a:cubicBezTo>
                <a:cubicBezTo>
                  <a:pt x="364" y="245"/>
                  <a:pt x="361" y="242"/>
                  <a:pt x="357" y="242"/>
                </a:cubicBezTo>
                <a:cubicBezTo>
                  <a:pt x="353" y="242"/>
                  <a:pt x="350" y="245"/>
                  <a:pt x="350" y="249"/>
                </a:cubicBezTo>
                <a:cubicBezTo>
                  <a:pt x="350" y="279"/>
                  <a:pt x="350" y="279"/>
                  <a:pt x="350" y="279"/>
                </a:cubicBezTo>
                <a:cubicBezTo>
                  <a:pt x="350" y="283"/>
                  <a:pt x="353" y="286"/>
                  <a:pt x="357" y="286"/>
                </a:cubicBezTo>
                <a:cubicBezTo>
                  <a:pt x="361" y="286"/>
                  <a:pt x="364" y="283"/>
                  <a:pt x="364" y="279"/>
                </a:cubicBezTo>
                <a:close/>
                <a:moveTo>
                  <a:pt x="364" y="466"/>
                </a:moveTo>
                <a:cubicBezTo>
                  <a:pt x="364" y="436"/>
                  <a:pt x="364" y="436"/>
                  <a:pt x="364" y="436"/>
                </a:cubicBezTo>
                <a:cubicBezTo>
                  <a:pt x="364" y="432"/>
                  <a:pt x="361" y="429"/>
                  <a:pt x="357" y="429"/>
                </a:cubicBezTo>
                <a:cubicBezTo>
                  <a:pt x="353" y="429"/>
                  <a:pt x="350" y="432"/>
                  <a:pt x="350" y="436"/>
                </a:cubicBezTo>
                <a:cubicBezTo>
                  <a:pt x="350" y="466"/>
                  <a:pt x="350" y="466"/>
                  <a:pt x="350" y="466"/>
                </a:cubicBezTo>
                <a:cubicBezTo>
                  <a:pt x="350" y="470"/>
                  <a:pt x="353" y="473"/>
                  <a:pt x="357" y="473"/>
                </a:cubicBezTo>
                <a:cubicBezTo>
                  <a:pt x="361" y="473"/>
                  <a:pt x="364" y="470"/>
                  <a:pt x="364" y="466"/>
                </a:cubicBezTo>
                <a:close/>
                <a:moveTo>
                  <a:pt x="473" y="358"/>
                </a:moveTo>
                <a:cubicBezTo>
                  <a:pt x="473" y="354"/>
                  <a:pt x="470" y="351"/>
                  <a:pt x="466" y="351"/>
                </a:cubicBezTo>
                <a:cubicBezTo>
                  <a:pt x="436" y="351"/>
                  <a:pt x="436" y="351"/>
                  <a:pt x="436" y="351"/>
                </a:cubicBezTo>
                <a:cubicBezTo>
                  <a:pt x="432" y="351"/>
                  <a:pt x="429" y="354"/>
                  <a:pt x="429" y="358"/>
                </a:cubicBezTo>
                <a:cubicBezTo>
                  <a:pt x="429" y="361"/>
                  <a:pt x="432" y="365"/>
                  <a:pt x="436" y="365"/>
                </a:cubicBezTo>
                <a:cubicBezTo>
                  <a:pt x="466" y="365"/>
                  <a:pt x="466" y="365"/>
                  <a:pt x="466" y="365"/>
                </a:cubicBezTo>
                <a:cubicBezTo>
                  <a:pt x="470" y="365"/>
                  <a:pt x="473" y="361"/>
                  <a:pt x="473" y="358"/>
                </a:cubicBezTo>
                <a:close/>
                <a:moveTo>
                  <a:pt x="286" y="358"/>
                </a:moveTo>
                <a:cubicBezTo>
                  <a:pt x="286" y="354"/>
                  <a:pt x="282" y="351"/>
                  <a:pt x="279" y="351"/>
                </a:cubicBezTo>
                <a:cubicBezTo>
                  <a:pt x="249" y="351"/>
                  <a:pt x="249" y="351"/>
                  <a:pt x="249" y="351"/>
                </a:cubicBezTo>
                <a:cubicBezTo>
                  <a:pt x="245" y="351"/>
                  <a:pt x="242" y="354"/>
                  <a:pt x="242" y="358"/>
                </a:cubicBezTo>
                <a:cubicBezTo>
                  <a:pt x="242" y="361"/>
                  <a:pt x="245" y="365"/>
                  <a:pt x="249" y="365"/>
                </a:cubicBezTo>
                <a:cubicBezTo>
                  <a:pt x="279" y="365"/>
                  <a:pt x="279" y="365"/>
                  <a:pt x="279" y="365"/>
                </a:cubicBezTo>
                <a:cubicBezTo>
                  <a:pt x="282" y="365"/>
                  <a:pt x="286" y="361"/>
                  <a:pt x="286" y="3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764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250"/>
                                        <p:tgtEl>
                                          <p:spTgt spid="90"/>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92"/>
                                        </p:tgtEl>
                                        <p:attrNameLst>
                                          <p:attrName>style.visibility</p:attrName>
                                        </p:attrNameLst>
                                      </p:cBhvr>
                                      <p:to>
                                        <p:strVal val="visible"/>
                                      </p:to>
                                    </p:set>
                                    <p:animEffect transition="in" filter="fade">
                                      <p:cBhvr>
                                        <p:cTn id="10" dur="250"/>
                                        <p:tgtEl>
                                          <p:spTgt spid="92"/>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94"/>
                                        </p:tgtEl>
                                        <p:attrNameLst>
                                          <p:attrName>style.visibility</p:attrName>
                                        </p:attrNameLst>
                                      </p:cBhvr>
                                      <p:to>
                                        <p:strVal val="visible"/>
                                      </p:to>
                                    </p:set>
                                    <p:animEffect transition="in" filter="fade">
                                      <p:cBhvr>
                                        <p:cTn id="13" dur="250"/>
                                        <p:tgtEl>
                                          <p:spTgt spid="94"/>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96"/>
                                        </p:tgtEl>
                                        <p:attrNameLst>
                                          <p:attrName>style.visibility</p:attrName>
                                        </p:attrNameLst>
                                      </p:cBhvr>
                                      <p:to>
                                        <p:strVal val="visible"/>
                                      </p:to>
                                    </p:set>
                                    <p:animEffect transition="in" filter="fade">
                                      <p:cBhvr>
                                        <p:cTn id="16" dur="250"/>
                                        <p:tgtEl>
                                          <p:spTgt spid="9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animEffect transition="in" filter="wipe(left)">
                                      <p:cBhvr>
                                        <p:cTn id="19" dur="250"/>
                                        <p:tgtEl>
                                          <p:spTgt spid="66"/>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70"/>
                                        </p:tgtEl>
                                        <p:attrNameLst>
                                          <p:attrName>style.visibility</p:attrName>
                                        </p:attrNameLst>
                                      </p:cBhvr>
                                      <p:to>
                                        <p:strVal val="visible"/>
                                      </p:to>
                                    </p:set>
                                    <p:animEffect transition="in" filter="wipe(left)">
                                      <p:cBhvr>
                                        <p:cTn id="22" dur="250"/>
                                        <p:tgtEl>
                                          <p:spTgt spid="70"/>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74"/>
                                        </p:tgtEl>
                                        <p:attrNameLst>
                                          <p:attrName>style.visibility</p:attrName>
                                        </p:attrNameLst>
                                      </p:cBhvr>
                                      <p:to>
                                        <p:strVal val="visible"/>
                                      </p:to>
                                    </p:set>
                                    <p:animEffect transition="in" filter="wipe(left)">
                                      <p:cBhvr>
                                        <p:cTn id="25" dur="250"/>
                                        <p:tgtEl>
                                          <p:spTgt spid="74"/>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78"/>
                                        </p:tgtEl>
                                        <p:attrNameLst>
                                          <p:attrName>style.visibility</p:attrName>
                                        </p:attrNameLst>
                                      </p:cBhvr>
                                      <p:to>
                                        <p:strVal val="visible"/>
                                      </p:to>
                                    </p:set>
                                    <p:animEffect transition="in" filter="wipe(left)">
                                      <p:cBhvr>
                                        <p:cTn id="28"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70" grpId="0" animBg="1"/>
      <p:bldP spid="74" grpId="0" animBg="1"/>
      <p:bldP spid="78" grpId="0" animBg="1"/>
      <p:bldP spid="90" grpId="0" animBg="1"/>
      <p:bldP spid="92" grpId="0" animBg="1"/>
      <p:bldP spid="94" grpId="0" animBg="1"/>
      <p:bldP spid="9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693675" y="234084"/>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How it All Connects</a:t>
            </a:r>
            <a:endParaRPr dirty="0">
              <a:solidFill>
                <a:srgbClr val="2185C5"/>
              </a:solidFill>
            </a:endParaRPr>
          </a:p>
        </p:txBody>
      </p:sp>
      <p:sp>
        <p:nvSpPr>
          <p:cNvPr id="34" name="Freeform 124"/>
          <p:cNvSpPr>
            <a:spLocks noEditPoints="1"/>
          </p:cNvSpPr>
          <p:nvPr/>
        </p:nvSpPr>
        <p:spPr bwMode="auto">
          <a:xfrm>
            <a:off x="10903850" y="5724766"/>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6"/>
          <p:cNvSpPr>
            <a:spLocks noEditPoints="1"/>
          </p:cNvSpPr>
          <p:nvPr/>
        </p:nvSpPr>
        <p:spPr bwMode="auto">
          <a:xfrm>
            <a:off x="10966460" y="5753714"/>
            <a:ext cx="570118" cy="64075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rot="10800000">
            <a:off x="4293448" y="2665699"/>
            <a:ext cx="3245887" cy="2150256"/>
          </a:xfrm>
          <a:custGeom>
            <a:avLst/>
            <a:gdLst>
              <a:gd name="T0" fmla="*/ 357 w 357"/>
              <a:gd name="T1" fmla="*/ 13 h 236"/>
              <a:gd name="T2" fmla="*/ 314 w 357"/>
              <a:gd name="T3" fmla="*/ 0 h 236"/>
              <a:gd name="T4" fmla="*/ 317 w 357"/>
              <a:gd name="T5" fmla="*/ 12 h 236"/>
              <a:gd name="T6" fmla="*/ 178 w 357"/>
              <a:gd name="T7" fmla="*/ 113 h 236"/>
              <a:gd name="T8" fmla="*/ 0 w 357"/>
              <a:gd name="T9" fmla="*/ 220 h 236"/>
              <a:gd name="T10" fmla="*/ 1 w 357"/>
              <a:gd name="T11" fmla="*/ 236 h 236"/>
              <a:gd name="T12" fmla="*/ 191 w 357"/>
              <a:gd name="T13" fmla="*/ 124 h 236"/>
              <a:gd name="T14" fmla="*/ 321 w 357"/>
              <a:gd name="T15" fmla="*/ 29 h 236"/>
              <a:gd name="T16" fmla="*/ 324 w 357"/>
              <a:gd name="T17" fmla="*/ 44 h 236"/>
              <a:gd name="T18" fmla="*/ 357 w 357"/>
              <a:gd name="T19" fmla="*/ 1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236">
                <a:moveTo>
                  <a:pt x="357" y="13"/>
                </a:moveTo>
                <a:cubicBezTo>
                  <a:pt x="314" y="0"/>
                  <a:pt x="314" y="0"/>
                  <a:pt x="314" y="0"/>
                </a:cubicBezTo>
                <a:cubicBezTo>
                  <a:pt x="317" y="12"/>
                  <a:pt x="317" y="12"/>
                  <a:pt x="317" y="12"/>
                </a:cubicBezTo>
                <a:cubicBezTo>
                  <a:pt x="277" y="25"/>
                  <a:pt x="224" y="54"/>
                  <a:pt x="178" y="113"/>
                </a:cubicBezTo>
                <a:cubicBezTo>
                  <a:pt x="131" y="174"/>
                  <a:pt x="66" y="213"/>
                  <a:pt x="0" y="220"/>
                </a:cubicBezTo>
                <a:cubicBezTo>
                  <a:pt x="1" y="236"/>
                  <a:pt x="1" y="236"/>
                  <a:pt x="1" y="236"/>
                </a:cubicBezTo>
                <a:cubicBezTo>
                  <a:pt x="72" y="229"/>
                  <a:pt x="142" y="188"/>
                  <a:pt x="191" y="124"/>
                </a:cubicBezTo>
                <a:cubicBezTo>
                  <a:pt x="235" y="68"/>
                  <a:pt x="283" y="41"/>
                  <a:pt x="321" y="29"/>
                </a:cubicBezTo>
                <a:cubicBezTo>
                  <a:pt x="324" y="44"/>
                  <a:pt x="324" y="44"/>
                  <a:pt x="324" y="44"/>
                </a:cubicBezTo>
                <a:lnTo>
                  <a:pt x="357" y="13"/>
                </a:lnTo>
                <a:close/>
              </a:path>
            </a:pathLst>
          </a:custGeom>
          <a:gradFill>
            <a:gsLst>
              <a:gs pos="2143">
                <a:srgbClr val="2185C5"/>
              </a:gs>
              <a:gs pos="100000">
                <a:schemeClr val="accent1">
                  <a:lumMod val="50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
          <p:cNvSpPr>
            <a:spLocks/>
          </p:cNvSpPr>
          <p:nvPr/>
        </p:nvSpPr>
        <p:spPr bwMode="auto">
          <a:xfrm rot="10800000">
            <a:off x="8094198" y="2693890"/>
            <a:ext cx="890601" cy="829092"/>
          </a:xfrm>
          <a:custGeom>
            <a:avLst/>
            <a:gdLst>
              <a:gd name="T0" fmla="*/ 98 w 98"/>
              <a:gd name="T1" fmla="*/ 83 h 91"/>
              <a:gd name="T2" fmla="*/ 70 w 98"/>
              <a:gd name="T3" fmla="*/ 49 h 91"/>
              <a:gd name="T4" fmla="*/ 65 w 98"/>
              <a:gd name="T5" fmla="*/ 61 h 91"/>
              <a:gd name="T6" fmla="*/ 16 w 98"/>
              <a:gd name="T7" fmla="*/ 0 h 91"/>
              <a:gd name="T8" fmla="*/ 0 w 98"/>
              <a:gd name="T9" fmla="*/ 4 h 91"/>
              <a:gd name="T10" fmla="*/ 59 w 98"/>
              <a:gd name="T11" fmla="*/ 78 h 91"/>
              <a:gd name="T12" fmla="*/ 54 w 98"/>
              <a:gd name="T13" fmla="*/ 91 h 91"/>
              <a:gd name="T14" fmla="*/ 98 w 98"/>
              <a:gd name="T15" fmla="*/ 83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1">
                <a:moveTo>
                  <a:pt x="98" y="83"/>
                </a:moveTo>
                <a:cubicBezTo>
                  <a:pt x="70" y="49"/>
                  <a:pt x="70" y="49"/>
                  <a:pt x="70" y="49"/>
                </a:cubicBezTo>
                <a:cubicBezTo>
                  <a:pt x="65" y="61"/>
                  <a:pt x="65" y="61"/>
                  <a:pt x="65" y="61"/>
                </a:cubicBezTo>
                <a:cubicBezTo>
                  <a:pt x="40" y="48"/>
                  <a:pt x="23" y="26"/>
                  <a:pt x="16" y="0"/>
                </a:cubicBezTo>
                <a:cubicBezTo>
                  <a:pt x="0" y="4"/>
                  <a:pt x="0" y="4"/>
                  <a:pt x="0" y="4"/>
                </a:cubicBezTo>
                <a:cubicBezTo>
                  <a:pt x="7" y="36"/>
                  <a:pt x="28" y="61"/>
                  <a:pt x="59" y="78"/>
                </a:cubicBezTo>
                <a:cubicBezTo>
                  <a:pt x="54" y="91"/>
                  <a:pt x="54" y="91"/>
                  <a:pt x="54" y="91"/>
                </a:cubicBezTo>
                <a:lnTo>
                  <a:pt x="98" y="83"/>
                </a:lnTo>
                <a:close/>
              </a:path>
            </a:pathLst>
          </a:custGeom>
          <a:gradFill>
            <a:gsLst>
              <a:gs pos="1071">
                <a:schemeClr val="accent1">
                  <a:lumMod val="50000"/>
                </a:schemeClr>
              </a:gs>
              <a:gs pos="100000">
                <a:srgbClr val="F20253"/>
              </a:gs>
            </a:gsLst>
            <a:lin ang="156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
          <p:cNvSpPr>
            <a:spLocks/>
          </p:cNvSpPr>
          <p:nvPr/>
        </p:nvSpPr>
        <p:spPr bwMode="auto">
          <a:xfrm rot="10800000">
            <a:off x="7985276" y="4068876"/>
            <a:ext cx="908541" cy="729140"/>
          </a:xfrm>
          <a:custGeom>
            <a:avLst/>
            <a:gdLst>
              <a:gd name="T0" fmla="*/ 100 w 100"/>
              <a:gd name="T1" fmla="*/ 17 h 80"/>
              <a:gd name="T2" fmla="*/ 97 w 100"/>
              <a:gd name="T3" fmla="*/ 0 h 80"/>
              <a:gd name="T4" fmla="*/ 14 w 100"/>
              <a:gd name="T5" fmla="*/ 43 h 80"/>
              <a:gd name="T6" fmla="*/ 3 w 100"/>
              <a:gd name="T7" fmla="*/ 36 h 80"/>
              <a:gd name="T8" fmla="*/ 0 w 100"/>
              <a:gd name="T9" fmla="*/ 80 h 80"/>
              <a:gd name="T10" fmla="*/ 40 w 100"/>
              <a:gd name="T11" fmla="*/ 60 h 80"/>
              <a:gd name="T12" fmla="*/ 28 w 100"/>
              <a:gd name="T13" fmla="*/ 52 h 80"/>
              <a:gd name="T14" fmla="*/ 100 w 100"/>
              <a:gd name="T15" fmla="*/ 17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80">
                <a:moveTo>
                  <a:pt x="100" y="17"/>
                </a:moveTo>
                <a:cubicBezTo>
                  <a:pt x="97" y="0"/>
                  <a:pt x="97" y="0"/>
                  <a:pt x="97" y="0"/>
                </a:cubicBezTo>
                <a:cubicBezTo>
                  <a:pt x="62" y="6"/>
                  <a:pt x="33" y="21"/>
                  <a:pt x="14" y="43"/>
                </a:cubicBezTo>
                <a:cubicBezTo>
                  <a:pt x="3" y="36"/>
                  <a:pt x="3" y="36"/>
                  <a:pt x="3" y="36"/>
                </a:cubicBezTo>
                <a:cubicBezTo>
                  <a:pt x="0" y="80"/>
                  <a:pt x="0" y="80"/>
                  <a:pt x="0" y="80"/>
                </a:cubicBezTo>
                <a:cubicBezTo>
                  <a:pt x="40" y="60"/>
                  <a:pt x="40" y="60"/>
                  <a:pt x="40" y="60"/>
                </a:cubicBezTo>
                <a:cubicBezTo>
                  <a:pt x="28" y="52"/>
                  <a:pt x="28" y="52"/>
                  <a:pt x="28" y="52"/>
                </a:cubicBezTo>
                <a:cubicBezTo>
                  <a:pt x="45" y="34"/>
                  <a:pt x="70" y="22"/>
                  <a:pt x="100" y="17"/>
                </a:cubicBezTo>
                <a:close/>
              </a:path>
            </a:pathLst>
          </a:custGeom>
          <a:gradFill>
            <a:gsLst>
              <a:gs pos="100000">
                <a:srgbClr val="F20253"/>
              </a:gs>
              <a:gs pos="0">
                <a:srgbClr val="00B0F0"/>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p:nvSpPr>
        <p:spPr bwMode="auto">
          <a:xfrm rot="10800000">
            <a:off x="4183245" y="2665698"/>
            <a:ext cx="3238198" cy="2159227"/>
          </a:xfrm>
          <a:custGeom>
            <a:avLst/>
            <a:gdLst>
              <a:gd name="T0" fmla="*/ 178 w 356"/>
              <a:gd name="T1" fmla="*/ 114 h 237"/>
              <a:gd name="T2" fmla="*/ 40 w 356"/>
              <a:gd name="T3" fmla="*/ 13 h 237"/>
              <a:gd name="T4" fmla="*/ 43 w 356"/>
              <a:gd name="T5" fmla="*/ 0 h 237"/>
              <a:gd name="T6" fmla="*/ 0 w 356"/>
              <a:gd name="T7" fmla="*/ 11 h 237"/>
              <a:gd name="T8" fmla="*/ 32 w 356"/>
              <a:gd name="T9" fmla="*/ 43 h 237"/>
              <a:gd name="T10" fmla="*/ 35 w 356"/>
              <a:gd name="T11" fmla="*/ 29 h 237"/>
              <a:gd name="T12" fmla="*/ 165 w 356"/>
              <a:gd name="T13" fmla="*/ 125 h 237"/>
              <a:gd name="T14" fmla="*/ 354 w 356"/>
              <a:gd name="T15" fmla="*/ 237 h 237"/>
              <a:gd name="T16" fmla="*/ 356 w 356"/>
              <a:gd name="T17" fmla="*/ 220 h 237"/>
              <a:gd name="T18" fmla="*/ 178 w 356"/>
              <a:gd name="T19" fmla="*/ 11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6" h="237">
                <a:moveTo>
                  <a:pt x="178" y="114"/>
                </a:moveTo>
                <a:cubicBezTo>
                  <a:pt x="132" y="54"/>
                  <a:pt x="79" y="26"/>
                  <a:pt x="40" y="13"/>
                </a:cubicBezTo>
                <a:cubicBezTo>
                  <a:pt x="43" y="0"/>
                  <a:pt x="43" y="0"/>
                  <a:pt x="43" y="0"/>
                </a:cubicBezTo>
                <a:cubicBezTo>
                  <a:pt x="0" y="11"/>
                  <a:pt x="0" y="11"/>
                  <a:pt x="0" y="11"/>
                </a:cubicBezTo>
                <a:cubicBezTo>
                  <a:pt x="32" y="43"/>
                  <a:pt x="32" y="43"/>
                  <a:pt x="32" y="43"/>
                </a:cubicBezTo>
                <a:cubicBezTo>
                  <a:pt x="35" y="29"/>
                  <a:pt x="35" y="29"/>
                  <a:pt x="35" y="29"/>
                </a:cubicBezTo>
                <a:cubicBezTo>
                  <a:pt x="72" y="42"/>
                  <a:pt x="121" y="68"/>
                  <a:pt x="165" y="125"/>
                </a:cubicBezTo>
                <a:cubicBezTo>
                  <a:pt x="214" y="189"/>
                  <a:pt x="283" y="230"/>
                  <a:pt x="354" y="237"/>
                </a:cubicBezTo>
                <a:cubicBezTo>
                  <a:pt x="356" y="220"/>
                  <a:pt x="356" y="220"/>
                  <a:pt x="356" y="220"/>
                </a:cubicBezTo>
                <a:cubicBezTo>
                  <a:pt x="290" y="213"/>
                  <a:pt x="225" y="175"/>
                  <a:pt x="178" y="114"/>
                </a:cubicBezTo>
                <a:close/>
              </a:path>
            </a:pathLst>
          </a:custGeom>
          <a:gradFill>
            <a:gsLst>
              <a:gs pos="100000">
                <a:srgbClr val="7ECEFD"/>
              </a:gs>
              <a:gs pos="0">
                <a:srgbClr val="00B0F0"/>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9"/>
          <p:cNvSpPr>
            <a:spLocks/>
          </p:cNvSpPr>
          <p:nvPr/>
        </p:nvSpPr>
        <p:spPr bwMode="auto">
          <a:xfrm rot="10800000">
            <a:off x="2701900" y="2693891"/>
            <a:ext cx="917511" cy="1037966"/>
          </a:xfrm>
          <a:custGeom>
            <a:avLst/>
            <a:gdLst>
              <a:gd name="T0" fmla="*/ 101 w 101"/>
              <a:gd name="T1" fmla="*/ 0 h 114"/>
              <a:gd name="T2" fmla="*/ 84 w 101"/>
              <a:gd name="T3" fmla="*/ 0 h 114"/>
              <a:gd name="T4" fmla="*/ 31 w 101"/>
              <a:gd name="T5" fmla="*/ 85 h 114"/>
              <a:gd name="T6" fmla="*/ 26 w 101"/>
              <a:gd name="T7" fmla="*/ 73 h 114"/>
              <a:gd name="T8" fmla="*/ 0 w 101"/>
              <a:gd name="T9" fmla="*/ 109 h 114"/>
              <a:gd name="T10" fmla="*/ 44 w 101"/>
              <a:gd name="T11" fmla="*/ 114 h 114"/>
              <a:gd name="T12" fmla="*/ 38 w 101"/>
              <a:gd name="T13" fmla="*/ 100 h 114"/>
              <a:gd name="T14" fmla="*/ 101 w 101"/>
              <a:gd name="T15" fmla="*/ 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14">
                <a:moveTo>
                  <a:pt x="101" y="0"/>
                </a:moveTo>
                <a:cubicBezTo>
                  <a:pt x="84" y="0"/>
                  <a:pt x="84" y="0"/>
                  <a:pt x="84" y="0"/>
                </a:cubicBezTo>
                <a:cubicBezTo>
                  <a:pt x="84" y="37"/>
                  <a:pt x="65" y="67"/>
                  <a:pt x="31" y="85"/>
                </a:cubicBezTo>
                <a:cubicBezTo>
                  <a:pt x="26" y="73"/>
                  <a:pt x="26" y="73"/>
                  <a:pt x="26" y="73"/>
                </a:cubicBezTo>
                <a:cubicBezTo>
                  <a:pt x="0" y="109"/>
                  <a:pt x="0" y="109"/>
                  <a:pt x="0" y="109"/>
                </a:cubicBezTo>
                <a:cubicBezTo>
                  <a:pt x="44" y="114"/>
                  <a:pt x="44" y="114"/>
                  <a:pt x="44" y="114"/>
                </a:cubicBezTo>
                <a:cubicBezTo>
                  <a:pt x="38" y="100"/>
                  <a:pt x="38" y="100"/>
                  <a:pt x="38" y="100"/>
                </a:cubicBezTo>
                <a:cubicBezTo>
                  <a:pt x="78" y="80"/>
                  <a:pt x="101" y="44"/>
                  <a:pt x="101" y="0"/>
                </a:cubicBezTo>
                <a:close/>
              </a:path>
            </a:pathLst>
          </a:custGeom>
          <a:gradFill>
            <a:gsLst>
              <a:gs pos="100000">
                <a:srgbClr val="FF9715"/>
              </a:gs>
              <a:gs pos="0">
                <a:srgbClr val="7ECEFD"/>
              </a:gs>
            </a:gsLst>
            <a:lin ang="16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
          <p:cNvSpPr>
            <a:spLocks/>
          </p:cNvSpPr>
          <p:nvPr/>
        </p:nvSpPr>
        <p:spPr bwMode="auto">
          <a:xfrm rot="10800000">
            <a:off x="2837733" y="4059905"/>
            <a:ext cx="863690" cy="729140"/>
          </a:xfrm>
          <a:custGeom>
            <a:avLst/>
            <a:gdLst>
              <a:gd name="T0" fmla="*/ 83 w 95"/>
              <a:gd name="T1" fmla="*/ 42 h 80"/>
              <a:gd name="T2" fmla="*/ 3 w 95"/>
              <a:gd name="T3" fmla="*/ 0 h 80"/>
              <a:gd name="T4" fmla="*/ 0 w 95"/>
              <a:gd name="T5" fmla="*/ 17 h 80"/>
              <a:gd name="T6" fmla="*/ 67 w 95"/>
              <a:gd name="T7" fmla="*/ 51 h 80"/>
              <a:gd name="T8" fmla="*/ 56 w 95"/>
              <a:gd name="T9" fmla="*/ 57 h 80"/>
              <a:gd name="T10" fmla="*/ 94 w 95"/>
              <a:gd name="T11" fmla="*/ 80 h 80"/>
              <a:gd name="T12" fmla="*/ 95 w 95"/>
              <a:gd name="T13" fmla="*/ 35 h 80"/>
              <a:gd name="T14" fmla="*/ 83 w 95"/>
              <a:gd name="T15" fmla="*/ 42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80">
                <a:moveTo>
                  <a:pt x="83" y="42"/>
                </a:moveTo>
                <a:cubicBezTo>
                  <a:pt x="64" y="21"/>
                  <a:pt x="36" y="6"/>
                  <a:pt x="3" y="0"/>
                </a:cubicBezTo>
                <a:cubicBezTo>
                  <a:pt x="0" y="17"/>
                  <a:pt x="0" y="17"/>
                  <a:pt x="0" y="17"/>
                </a:cubicBezTo>
                <a:cubicBezTo>
                  <a:pt x="28" y="22"/>
                  <a:pt x="51" y="34"/>
                  <a:pt x="67" y="51"/>
                </a:cubicBezTo>
                <a:cubicBezTo>
                  <a:pt x="56" y="57"/>
                  <a:pt x="56" y="57"/>
                  <a:pt x="56" y="57"/>
                </a:cubicBezTo>
                <a:cubicBezTo>
                  <a:pt x="94" y="80"/>
                  <a:pt x="94" y="80"/>
                  <a:pt x="94" y="80"/>
                </a:cubicBezTo>
                <a:cubicBezTo>
                  <a:pt x="95" y="35"/>
                  <a:pt x="95" y="35"/>
                  <a:pt x="95" y="35"/>
                </a:cubicBezTo>
                <a:lnTo>
                  <a:pt x="83" y="42"/>
                </a:lnTo>
                <a:close/>
              </a:path>
            </a:pathLst>
          </a:custGeom>
          <a:gradFill>
            <a:gsLst>
              <a:gs pos="100000">
                <a:srgbClr val="2185C5"/>
              </a:gs>
              <a:gs pos="0">
                <a:srgbClr val="FF9715"/>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useBgFill="1">
        <p:nvSpPr>
          <p:cNvPr id="49" name="Oval 11"/>
          <p:cNvSpPr>
            <a:spLocks noChangeArrowheads="1"/>
          </p:cNvSpPr>
          <p:nvPr/>
        </p:nvSpPr>
        <p:spPr bwMode="auto">
          <a:xfrm>
            <a:off x="7410736" y="4296336"/>
            <a:ext cx="861540" cy="875216"/>
          </a:xfrm>
          <a:prstGeom prst="ellipse">
            <a:avLst/>
          </a:prstGeom>
          <a:ln w="19050" cap="flat">
            <a:solidFill>
              <a:srgbClr val="00B0F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0" name="Oval 12"/>
          <p:cNvSpPr>
            <a:spLocks noChangeArrowheads="1"/>
          </p:cNvSpPr>
          <p:nvPr/>
        </p:nvSpPr>
        <p:spPr bwMode="auto">
          <a:xfrm>
            <a:off x="3399687" y="4245936"/>
            <a:ext cx="873506" cy="875216"/>
          </a:xfrm>
          <a:prstGeom prst="ellipse">
            <a:avLst/>
          </a:prstGeom>
          <a:ln w="19050" cap="flat">
            <a:solidFill>
              <a:srgbClr val="2185C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1" name="Oval 13"/>
          <p:cNvSpPr>
            <a:spLocks noChangeArrowheads="1"/>
          </p:cNvSpPr>
          <p:nvPr/>
        </p:nvSpPr>
        <p:spPr bwMode="auto">
          <a:xfrm>
            <a:off x="2357644" y="3196655"/>
            <a:ext cx="861540" cy="863250"/>
          </a:xfrm>
          <a:prstGeom prst="ellipse">
            <a:avLst/>
          </a:prstGeom>
          <a:ln w="19050" cap="flat">
            <a:solidFill>
              <a:srgbClr val="FF97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2" name="Oval 14"/>
          <p:cNvSpPr>
            <a:spLocks noChangeArrowheads="1"/>
          </p:cNvSpPr>
          <p:nvPr/>
        </p:nvSpPr>
        <p:spPr bwMode="auto">
          <a:xfrm>
            <a:off x="8480417" y="3237267"/>
            <a:ext cx="873506" cy="863250"/>
          </a:xfrm>
          <a:prstGeom prst="ellipse">
            <a:avLst/>
          </a:prstGeom>
          <a:ln w="19050" cap="flat">
            <a:solidFill>
              <a:srgbClr val="F2025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3" name="Oval 15"/>
          <p:cNvSpPr>
            <a:spLocks noChangeArrowheads="1"/>
          </p:cNvSpPr>
          <p:nvPr/>
        </p:nvSpPr>
        <p:spPr bwMode="auto">
          <a:xfrm>
            <a:off x="7223536" y="2284691"/>
            <a:ext cx="861540" cy="863250"/>
          </a:xfrm>
          <a:prstGeom prst="ellipse">
            <a:avLst/>
          </a:prstGeom>
          <a:ln w="19050"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4" name="Oval 16"/>
          <p:cNvSpPr>
            <a:spLocks noChangeArrowheads="1"/>
          </p:cNvSpPr>
          <p:nvPr/>
        </p:nvSpPr>
        <p:spPr bwMode="auto">
          <a:xfrm>
            <a:off x="3622887" y="2284691"/>
            <a:ext cx="873506" cy="863250"/>
          </a:xfrm>
          <a:prstGeom prst="ellipse">
            <a:avLst/>
          </a:prstGeom>
          <a:ln w="19050" cap="flat">
            <a:solidFill>
              <a:srgbClr val="7ECEF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5"/>
          <p:cNvSpPr/>
          <p:nvPr/>
        </p:nvSpPr>
        <p:spPr>
          <a:xfrm>
            <a:off x="6276888" y="1291889"/>
            <a:ext cx="2524893" cy="1000274"/>
          </a:xfrm>
          <a:prstGeom prst="rect">
            <a:avLst/>
          </a:prstGeom>
        </p:spPr>
        <p:txBody>
          <a:bodyPr wrap="square" lIns="0" tIns="0" rIns="0" bIns="0">
            <a:spAutoFit/>
          </a:bodyPr>
          <a:lstStyle/>
          <a:p>
            <a:pPr algn="ctr">
              <a:lnSpc>
                <a:spcPct val="130000"/>
              </a:lnSpc>
            </a:pPr>
            <a:r>
              <a:rPr lang="en-US" sz="2000" dirty="0"/>
              <a:t>Targeted marketing</a:t>
            </a:r>
          </a:p>
          <a:p>
            <a:pPr algn="ctr">
              <a:lnSpc>
                <a:spcPct val="130000"/>
              </a:lnSpc>
            </a:pPr>
            <a:r>
              <a:rPr lang="en-US" sz="1500" dirty="0"/>
              <a:t>Leverage new competitive edge with millennials</a:t>
            </a:r>
          </a:p>
        </p:txBody>
      </p:sp>
      <p:sp>
        <p:nvSpPr>
          <p:cNvPr id="57" name="Rectangle 56"/>
          <p:cNvSpPr/>
          <p:nvPr/>
        </p:nvSpPr>
        <p:spPr>
          <a:xfrm>
            <a:off x="2630191" y="5285510"/>
            <a:ext cx="2405160" cy="1000274"/>
          </a:xfrm>
          <a:prstGeom prst="rect">
            <a:avLst/>
          </a:prstGeom>
        </p:spPr>
        <p:txBody>
          <a:bodyPr wrap="square" lIns="0" tIns="0" rIns="0" bIns="0">
            <a:spAutoFit/>
          </a:bodyPr>
          <a:lstStyle/>
          <a:p>
            <a:pPr algn="ctr">
              <a:lnSpc>
                <a:spcPct val="130000"/>
              </a:lnSpc>
            </a:pPr>
            <a:r>
              <a:rPr lang="en-US" sz="2000" dirty="0"/>
              <a:t>Continuous U/W</a:t>
            </a:r>
          </a:p>
          <a:p>
            <a:pPr algn="ctr">
              <a:lnSpc>
                <a:spcPct val="130000"/>
              </a:lnSpc>
            </a:pPr>
            <a:r>
              <a:rPr lang="en-US" sz="1500" dirty="0"/>
              <a:t>Maximize lifetime value and profitability from customers</a:t>
            </a:r>
          </a:p>
        </p:txBody>
      </p:sp>
      <p:sp>
        <p:nvSpPr>
          <p:cNvPr id="59" name="Rectangle 58"/>
          <p:cNvSpPr/>
          <p:nvPr/>
        </p:nvSpPr>
        <p:spPr>
          <a:xfrm>
            <a:off x="9444905" y="3202769"/>
            <a:ext cx="2091673" cy="800219"/>
          </a:xfrm>
          <a:prstGeom prst="rect">
            <a:avLst/>
          </a:prstGeom>
        </p:spPr>
        <p:txBody>
          <a:bodyPr wrap="square" lIns="0" tIns="0" rIns="0" bIns="0">
            <a:spAutoFit/>
          </a:bodyPr>
          <a:lstStyle/>
          <a:p>
            <a:pPr>
              <a:lnSpc>
                <a:spcPct val="130000"/>
              </a:lnSpc>
            </a:pPr>
            <a:r>
              <a:rPr lang="en-US" sz="2000" dirty="0"/>
              <a:t>Time savings appeal to millennials</a:t>
            </a:r>
          </a:p>
        </p:txBody>
      </p:sp>
      <p:sp>
        <p:nvSpPr>
          <p:cNvPr id="60" name="Rectangle 59"/>
          <p:cNvSpPr/>
          <p:nvPr/>
        </p:nvSpPr>
        <p:spPr>
          <a:xfrm>
            <a:off x="333407" y="3266797"/>
            <a:ext cx="1922551" cy="767903"/>
          </a:xfrm>
          <a:prstGeom prst="rect">
            <a:avLst/>
          </a:prstGeom>
        </p:spPr>
        <p:txBody>
          <a:bodyPr wrap="square" lIns="0" tIns="0" rIns="0" bIns="0">
            <a:spAutoFit/>
          </a:bodyPr>
          <a:lstStyle/>
          <a:p>
            <a:pPr algn="r">
              <a:lnSpc>
                <a:spcPct val="130000"/>
              </a:lnSpc>
            </a:pPr>
            <a:r>
              <a:rPr lang="en-US" sz="2000" dirty="0"/>
              <a:t>Customer data analysis</a:t>
            </a:r>
          </a:p>
        </p:txBody>
      </p:sp>
      <p:sp>
        <p:nvSpPr>
          <p:cNvPr id="64" name="Freeform 98"/>
          <p:cNvSpPr>
            <a:spLocks noEditPoints="1"/>
          </p:cNvSpPr>
          <p:nvPr/>
        </p:nvSpPr>
        <p:spPr bwMode="auto">
          <a:xfrm>
            <a:off x="8638852" y="3381122"/>
            <a:ext cx="576000" cy="575540"/>
          </a:xfrm>
          <a:custGeom>
            <a:avLst/>
            <a:gdLst>
              <a:gd name="T0" fmla="*/ 486 w 714"/>
              <a:gd name="T1" fmla="*/ 214 h 715"/>
              <a:gd name="T2" fmla="*/ 375 w 714"/>
              <a:gd name="T3" fmla="*/ 329 h 715"/>
              <a:gd name="T4" fmla="*/ 357 w 714"/>
              <a:gd name="T5" fmla="*/ 324 h 715"/>
              <a:gd name="T6" fmla="*/ 342 w 714"/>
              <a:gd name="T7" fmla="*/ 327 h 715"/>
              <a:gd name="T8" fmla="*/ 183 w 714"/>
              <a:gd name="T9" fmla="*/ 124 h 715"/>
              <a:gd name="T10" fmla="*/ 173 w 714"/>
              <a:gd name="T11" fmla="*/ 123 h 715"/>
              <a:gd name="T12" fmla="*/ 172 w 714"/>
              <a:gd name="T13" fmla="*/ 133 h 715"/>
              <a:gd name="T14" fmla="*/ 331 w 714"/>
              <a:gd name="T15" fmla="*/ 336 h 715"/>
              <a:gd name="T16" fmla="*/ 323 w 714"/>
              <a:gd name="T17" fmla="*/ 358 h 715"/>
              <a:gd name="T18" fmla="*/ 357 w 714"/>
              <a:gd name="T19" fmla="*/ 391 h 715"/>
              <a:gd name="T20" fmla="*/ 390 w 714"/>
              <a:gd name="T21" fmla="*/ 358 h 715"/>
              <a:gd name="T22" fmla="*/ 385 w 714"/>
              <a:gd name="T23" fmla="*/ 339 h 715"/>
              <a:gd name="T24" fmla="*/ 496 w 714"/>
              <a:gd name="T25" fmla="*/ 223 h 715"/>
              <a:gd name="T26" fmla="*/ 496 w 714"/>
              <a:gd name="T27" fmla="*/ 213 h 715"/>
              <a:gd name="T28" fmla="*/ 486 w 714"/>
              <a:gd name="T29" fmla="*/ 214 h 715"/>
              <a:gd name="T30" fmla="*/ 357 w 714"/>
              <a:gd name="T31" fmla="*/ 377 h 715"/>
              <a:gd name="T32" fmla="*/ 337 w 714"/>
              <a:gd name="T33" fmla="*/ 358 h 715"/>
              <a:gd name="T34" fmla="*/ 357 w 714"/>
              <a:gd name="T35" fmla="*/ 338 h 715"/>
              <a:gd name="T36" fmla="*/ 376 w 714"/>
              <a:gd name="T37" fmla="*/ 358 h 715"/>
              <a:gd name="T38" fmla="*/ 357 w 714"/>
              <a:gd name="T39" fmla="*/ 377 h 715"/>
              <a:gd name="T40" fmla="*/ 714 w 714"/>
              <a:gd name="T41" fmla="*/ 358 h 715"/>
              <a:gd name="T42" fmla="*/ 714 w 714"/>
              <a:gd name="T43" fmla="*/ 358 h 715"/>
              <a:gd name="T44" fmla="*/ 357 w 714"/>
              <a:gd name="T45" fmla="*/ 0 h 715"/>
              <a:gd name="T46" fmla="*/ 357 w 714"/>
              <a:gd name="T47" fmla="*/ 0 h 715"/>
              <a:gd name="T48" fmla="*/ 357 w 714"/>
              <a:gd name="T49" fmla="*/ 0 h 715"/>
              <a:gd name="T50" fmla="*/ 357 w 714"/>
              <a:gd name="T51" fmla="*/ 0 h 715"/>
              <a:gd name="T52" fmla="*/ 0 w 714"/>
              <a:gd name="T53" fmla="*/ 358 h 715"/>
              <a:gd name="T54" fmla="*/ 0 w 714"/>
              <a:gd name="T55" fmla="*/ 358 h 715"/>
              <a:gd name="T56" fmla="*/ 0 w 714"/>
              <a:gd name="T57" fmla="*/ 358 h 715"/>
              <a:gd name="T58" fmla="*/ 0 w 714"/>
              <a:gd name="T59" fmla="*/ 358 h 715"/>
              <a:gd name="T60" fmla="*/ 357 w 714"/>
              <a:gd name="T61" fmla="*/ 715 h 715"/>
              <a:gd name="T62" fmla="*/ 357 w 714"/>
              <a:gd name="T63" fmla="*/ 715 h 715"/>
              <a:gd name="T64" fmla="*/ 357 w 714"/>
              <a:gd name="T65" fmla="*/ 715 h 715"/>
              <a:gd name="T66" fmla="*/ 357 w 714"/>
              <a:gd name="T67" fmla="*/ 715 h 715"/>
              <a:gd name="T68" fmla="*/ 714 w 714"/>
              <a:gd name="T69" fmla="*/ 358 h 715"/>
              <a:gd name="T70" fmla="*/ 714 w 714"/>
              <a:gd name="T71" fmla="*/ 358 h 715"/>
              <a:gd name="T72" fmla="*/ 364 w 714"/>
              <a:gd name="T73" fmla="*/ 700 h 715"/>
              <a:gd name="T74" fmla="*/ 364 w 714"/>
              <a:gd name="T75" fmla="*/ 662 h 715"/>
              <a:gd name="T76" fmla="*/ 357 w 714"/>
              <a:gd name="T77" fmla="*/ 655 h 715"/>
              <a:gd name="T78" fmla="*/ 350 w 714"/>
              <a:gd name="T79" fmla="*/ 662 h 715"/>
              <a:gd name="T80" fmla="*/ 350 w 714"/>
              <a:gd name="T81" fmla="*/ 700 h 715"/>
              <a:gd name="T82" fmla="*/ 14 w 714"/>
              <a:gd name="T83" fmla="*/ 365 h 715"/>
              <a:gd name="T84" fmla="*/ 52 w 714"/>
              <a:gd name="T85" fmla="*/ 365 h 715"/>
              <a:gd name="T86" fmla="*/ 59 w 714"/>
              <a:gd name="T87" fmla="*/ 358 h 715"/>
              <a:gd name="T88" fmla="*/ 52 w 714"/>
              <a:gd name="T89" fmla="*/ 351 h 715"/>
              <a:gd name="T90" fmla="*/ 14 w 714"/>
              <a:gd name="T91" fmla="*/ 351 h 715"/>
              <a:gd name="T92" fmla="*/ 350 w 714"/>
              <a:gd name="T93" fmla="*/ 15 h 715"/>
              <a:gd name="T94" fmla="*/ 350 w 714"/>
              <a:gd name="T95" fmla="*/ 53 h 715"/>
              <a:gd name="T96" fmla="*/ 357 w 714"/>
              <a:gd name="T97" fmla="*/ 60 h 715"/>
              <a:gd name="T98" fmla="*/ 364 w 714"/>
              <a:gd name="T99" fmla="*/ 53 h 715"/>
              <a:gd name="T100" fmla="*/ 364 w 714"/>
              <a:gd name="T101" fmla="*/ 15 h 715"/>
              <a:gd name="T102" fmla="*/ 699 w 714"/>
              <a:gd name="T103" fmla="*/ 351 h 715"/>
              <a:gd name="T104" fmla="*/ 661 w 714"/>
              <a:gd name="T105" fmla="*/ 351 h 715"/>
              <a:gd name="T106" fmla="*/ 654 w 714"/>
              <a:gd name="T107" fmla="*/ 358 h 715"/>
              <a:gd name="T108" fmla="*/ 661 w 714"/>
              <a:gd name="T109" fmla="*/ 365 h 715"/>
              <a:gd name="T110" fmla="*/ 699 w 714"/>
              <a:gd name="T111" fmla="*/ 365 h 715"/>
              <a:gd name="T112" fmla="*/ 364 w 714"/>
              <a:gd name="T11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4" h="715">
                <a:moveTo>
                  <a:pt x="486" y="214"/>
                </a:moveTo>
                <a:cubicBezTo>
                  <a:pt x="375" y="329"/>
                  <a:pt x="375" y="329"/>
                  <a:pt x="375" y="329"/>
                </a:cubicBezTo>
                <a:cubicBezTo>
                  <a:pt x="369" y="326"/>
                  <a:pt x="363" y="324"/>
                  <a:pt x="357" y="324"/>
                </a:cubicBezTo>
                <a:cubicBezTo>
                  <a:pt x="351" y="324"/>
                  <a:pt x="346" y="325"/>
                  <a:pt x="342" y="327"/>
                </a:cubicBezTo>
                <a:cubicBezTo>
                  <a:pt x="183" y="124"/>
                  <a:pt x="183" y="124"/>
                  <a:pt x="183" y="124"/>
                </a:cubicBezTo>
                <a:cubicBezTo>
                  <a:pt x="180" y="121"/>
                  <a:pt x="176" y="121"/>
                  <a:pt x="173" y="123"/>
                </a:cubicBezTo>
                <a:cubicBezTo>
                  <a:pt x="170" y="126"/>
                  <a:pt x="169" y="130"/>
                  <a:pt x="172" y="133"/>
                </a:cubicBezTo>
                <a:cubicBezTo>
                  <a:pt x="331" y="336"/>
                  <a:pt x="331" y="336"/>
                  <a:pt x="331" y="336"/>
                </a:cubicBezTo>
                <a:cubicBezTo>
                  <a:pt x="326" y="342"/>
                  <a:pt x="323" y="349"/>
                  <a:pt x="323" y="358"/>
                </a:cubicBezTo>
                <a:cubicBezTo>
                  <a:pt x="323" y="376"/>
                  <a:pt x="338" y="391"/>
                  <a:pt x="357" y="391"/>
                </a:cubicBezTo>
                <a:cubicBezTo>
                  <a:pt x="375" y="391"/>
                  <a:pt x="390" y="376"/>
                  <a:pt x="390" y="358"/>
                </a:cubicBezTo>
                <a:cubicBezTo>
                  <a:pt x="390" y="351"/>
                  <a:pt x="388" y="344"/>
                  <a:pt x="385" y="339"/>
                </a:cubicBezTo>
                <a:cubicBezTo>
                  <a:pt x="496" y="223"/>
                  <a:pt x="496" y="223"/>
                  <a:pt x="496" y="223"/>
                </a:cubicBezTo>
                <a:cubicBezTo>
                  <a:pt x="499" y="220"/>
                  <a:pt x="499" y="216"/>
                  <a:pt x="496" y="213"/>
                </a:cubicBezTo>
                <a:cubicBezTo>
                  <a:pt x="493" y="211"/>
                  <a:pt x="489" y="211"/>
                  <a:pt x="486" y="214"/>
                </a:cubicBezTo>
                <a:close/>
                <a:moveTo>
                  <a:pt x="357" y="377"/>
                </a:moveTo>
                <a:cubicBezTo>
                  <a:pt x="346" y="377"/>
                  <a:pt x="337" y="368"/>
                  <a:pt x="337" y="358"/>
                </a:cubicBezTo>
                <a:cubicBezTo>
                  <a:pt x="337" y="347"/>
                  <a:pt x="346" y="338"/>
                  <a:pt x="357" y="338"/>
                </a:cubicBezTo>
                <a:cubicBezTo>
                  <a:pt x="368" y="338"/>
                  <a:pt x="376" y="347"/>
                  <a:pt x="376" y="358"/>
                </a:cubicBezTo>
                <a:cubicBezTo>
                  <a:pt x="376" y="368"/>
                  <a:pt x="368" y="377"/>
                  <a:pt x="357" y="377"/>
                </a:cubicBezTo>
                <a:close/>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7"/>
          <p:cNvSpPr>
            <a:spLocks noEditPoints="1"/>
          </p:cNvSpPr>
          <p:nvPr/>
        </p:nvSpPr>
        <p:spPr bwMode="auto">
          <a:xfrm>
            <a:off x="7649538" y="4451305"/>
            <a:ext cx="461107" cy="5805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126"/>
          <p:cNvSpPr>
            <a:spLocks noEditPoints="1"/>
          </p:cNvSpPr>
          <p:nvPr/>
        </p:nvSpPr>
        <p:spPr bwMode="auto">
          <a:xfrm>
            <a:off x="7359890" y="2406655"/>
            <a:ext cx="542259" cy="563998"/>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49"/>
          <p:cNvSpPr>
            <a:spLocks noEditPoints="1"/>
          </p:cNvSpPr>
          <p:nvPr/>
        </p:nvSpPr>
        <p:spPr bwMode="auto">
          <a:xfrm>
            <a:off x="3628381" y="4402825"/>
            <a:ext cx="408780" cy="553760"/>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43"/>
          <p:cNvSpPr>
            <a:spLocks noEditPoints="1"/>
          </p:cNvSpPr>
          <p:nvPr/>
        </p:nvSpPr>
        <p:spPr bwMode="auto">
          <a:xfrm>
            <a:off x="3765494" y="2438814"/>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96"/>
          <p:cNvSpPr>
            <a:spLocks noEditPoints="1"/>
          </p:cNvSpPr>
          <p:nvPr/>
        </p:nvSpPr>
        <p:spPr bwMode="auto">
          <a:xfrm>
            <a:off x="2495619" y="3330827"/>
            <a:ext cx="594000" cy="592139"/>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Rectangle 72"/>
          <p:cNvSpPr/>
          <p:nvPr/>
        </p:nvSpPr>
        <p:spPr>
          <a:xfrm>
            <a:off x="2630191" y="1249431"/>
            <a:ext cx="3075284" cy="1000274"/>
          </a:xfrm>
          <a:prstGeom prst="rect">
            <a:avLst/>
          </a:prstGeom>
        </p:spPr>
        <p:txBody>
          <a:bodyPr wrap="square" lIns="0" tIns="0" rIns="0" bIns="0">
            <a:spAutoFit/>
          </a:bodyPr>
          <a:lstStyle/>
          <a:p>
            <a:pPr algn="ctr">
              <a:lnSpc>
                <a:spcPct val="130000"/>
              </a:lnSpc>
            </a:pPr>
            <a:r>
              <a:rPr lang="en-US" sz="2000" dirty="0"/>
              <a:t>Opportune communications</a:t>
            </a:r>
          </a:p>
          <a:p>
            <a:pPr algn="ctr">
              <a:lnSpc>
                <a:spcPct val="130000"/>
              </a:lnSpc>
            </a:pPr>
            <a:r>
              <a:rPr lang="en-US" sz="1500" dirty="0"/>
              <a:t>Leverage customer data for cross-selling purposes</a:t>
            </a:r>
          </a:p>
        </p:txBody>
      </p:sp>
      <p:sp>
        <p:nvSpPr>
          <p:cNvPr id="74" name="Rectangle 73"/>
          <p:cNvSpPr/>
          <p:nvPr/>
        </p:nvSpPr>
        <p:spPr>
          <a:xfrm>
            <a:off x="6714060" y="5293419"/>
            <a:ext cx="2254891" cy="1000274"/>
          </a:xfrm>
          <a:prstGeom prst="rect">
            <a:avLst/>
          </a:prstGeom>
        </p:spPr>
        <p:txBody>
          <a:bodyPr wrap="square" lIns="0" tIns="0" rIns="0" bIns="0">
            <a:spAutoFit/>
          </a:bodyPr>
          <a:lstStyle/>
          <a:p>
            <a:pPr algn="ctr">
              <a:lnSpc>
                <a:spcPct val="130000"/>
              </a:lnSpc>
            </a:pPr>
            <a:r>
              <a:rPr lang="en-US" sz="2000" dirty="0"/>
              <a:t>Accelerated U/W</a:t>
            </a:r>
          </a:p>
          <a:p>
            <a:pPr algn="ctr">
              <a:lnSpc>
                <a:spcPct val="130000"/>
              </a:lnSpc>
            </a:pPr>
            <a:r>
              <a:rPr lang="en-US" sz="1500" dirty="0"/>
              <a:t>Promote hassle-free application process</a:t>
            </a:r>
          </a:p>
        </p:txBody>
      </p:sp>
    </p:spTree>
    <p:extLst>
      <p:ext uri="{BB962C8B-B14F-4D97-AF65-F5344CB8AC3E}">
        <p14:creationId xmlns:p14="http://schemas.microsoft.com/office/powerpoint/2010/main" val="3431278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200"/>
                                        <p:tgtEl>
                                          <p:spTgt spid="56"/>
                                        </p:tgtEl>
                                      </p:cBhvr>
                                    </p:animEffect>
                                  </p:childTnLst>
                                </p:cTn>
                              </p:par>
                              <p:par>
                                <p:cTn id="8" presetID="10" presetClass="entr" presetSubtype="0" fill="hold" grpId="0" nodeType="withEffect">
                                  <p:stCondLst>
                                    <p:cond delay="130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200"/>
                                        <p:tgtEl>
                                          <p:spTgt spid="57"/>
                                        </p:tgtEl>
                                      </p:cBhvr>
                                    </p:animEffect>
                                  </p:childTnLst>
                                </p:cTn>
                              </p:par>
                              <p:par>
                                <p:cTn id="11" presetID="10" presetClass="entr" presetSubtype="0" fill="hold" grpId="0" nodeType="withEffect">
                                  <p:stCondLst>
                                    <p:cond delay="1300"/>
                                  </p:stCondLst>
                                  <p:childTnLst>
                                    <p:set>
                                      <p:cBhvr>
                                        <p:cTn id="12" dur="1" fill="hold">
                                          <p:stCondLst>
                                            <p:cond delay="0"/>
                                          </p:stCondLst>
                                        </p:cTn>
                                        <p:tgtEl>
                                          <p:spTgt spid="59"/>
                                        </p:tgtEl>
                                        <p:attrNameLst>
                                          <p:attrName>style.visibility</p:attrName>
                                        </p:attrNameLst>
                                      </p:cBhvr>
                                      <p:to>
                                        <p:strVal val="visible"/>
                                      </p:to>
                                    </p:set>
                                    <p:animEffect transition="in" filter="fade">
                                      <p:cBhvr>
                                        <p:cTn id="13" dur="200"/>
                                        <p:tgtEl>
                                          <p:spTgt spid="59"/>
                                        </p:tgtEl>
                                      </p:cBhvr>
                                    </p:animEffect>
                                  </p:childTnLst>
                                </p:cTn>
                              </p:par>
                              <p:par>
                                <p:cTn id="14" presetID="10" presetClass="entr" presetSubtype="0" fill="hold" grpId="0" nodeType="withEffect">
                                  <p:stCondLst>
                                    <p:cond delay="130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200"/>
                                        <p:tgtEl>
                                          <p:spTgt spid="60"/>
                                        </p:tgtEl>
                                      </p:cBhvr>
                                    </p:animEffect>
                                  </p:childTnLst>
                                </p:cTn>
                              </p:par>
                              <p:par>
                                <p:cTn id="17" presetID="10" presetClass="entr" presetSubtype="0" fill="hold" grpId="0" nodeType="withEffect">
                                  <p:stCondLst>
                                    <p:cond delay="130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200"/>
                                        <p:tgtEl>
                                          <p:spTgt spid="73"/>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4"/>
                                        </p:tgtEl>
                                        <p:attrNameLst>
                                          <p:attrName>style.visibility</p:attrName>
                                        </p:attrNameLst>
                                      </p:cBhvr>
                                      <p:to>
                                        <p:strVal val="visible"/>
                                      </p:to>
                                    </p:set>
                                    <p:animEffect transition="in" filter="fade">
                                      <p:cBhvr>
                                        <p:cTn id="22" dur="200"/>
                                        <p:tgtEl>
                                          <p:spTgt spid="74"/>
                                        </p:tgtEl>
                                      </p:cBhvr>
                                    </p:animEffect>
                                  </p:childTnLst>
                                </p:cTn>
                              </p:par>
                              <p:par>
                                <p:cTn id="23" presetID="22" presetClass="entr" presetSubtype="8" fill="hold" grpId="0" nodeType="withEffect">
                                  <p:stCondLst>
                                    <p:cond delay="10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200"/>
                                        <p:tgtEl>
                                          <p:spTgt spid="46"/>
                                        </p:tgtEl>
                                      </p:cBhvr>
                                    </p:animEffect>
                                  </p:childTnLst>
                                </p:cTn>
                              </p:par>
                              <p:par>
                                <p:cTn id="26" presetID="22" presetClass="entr" presetSubtype="8" fill="hold" grpId="0" nodeType="withEffect">
                                  <p:stCondLst>
                                    <p:cond delay="300"/>
                                  </p:stCondLst>
                                  <p:childTnLst>
                                    <p:set>
                                      <p:cBhvr>
                                        <p:cTn id="27" dur="1" fill="hold">
                                          <p:stCondLst>
                                            <p:cond delay="0"/>
                                          </p:stCondLst>
                                        </p:cTn>
                                        <p:tgtEl>
                                          <p:spTgt spid="49"/>
                                        </p:tgtEl>
                                        <p:attrNameLst>
                                          <p:attrName>style.visibility</p:attrName>
                                        </p:attrNameLst>
                                      </p:cBhvr>
                                      <p:to>
                                        <p:strVal val="visible"/>
                                      </p:to>
                                    </p:set>
                                    <p:animEffect transition="in" filter="wipe(left)">
                                      <p:cBhvr>
                                        <p:cTn id="28" dur="100"/>
                                        <p:tgtEl>
                                          <p:spTgt spid="49"/>
                                        </p:tgtEl>
                                      </p:cBhvr>
                                    </p:animEffect>
                                  </p:childTnLst>
                                </p:cTn>
                              </p:par>
                              <p:par>
                                <p:cTn id="29" presetID="22" presetClass="entr" presetSubtype="8" fill="hold" grpId="0" nodeType="withEffect">
                                  <p:stCondLst>
                                    <p:cond delay="300"/>
                                  </p:stCondLst>
                                  <p:childTnLst>
                                    <p:set>
                                      <p:cBhvr>
                                        <p:cTn id="30" dur="1" fill="hold">
                                          <p:stCondLst>
                                            <p:cond delay="0"/>
                                          </p:stCondLst>
                                        </p:cTn>
                                        <p:tgtEl>
                                          <p:spTgt spid="67"/>
                                        </p:tgtEl>
                                        <p:attrNameLst>
                                          <p:attrName>style.visibility</p:attrName>
                                        </p:attrNameLst>
                                      </p:cBhvr>
                                      <p:to>
                                        <p:strVal val="visible"/>
                                      </p:to>
                                    </p:set>
                                    <p:animEffect transition="in" filter="wipe(left)">
                                      <p:cBhvr>
                                        <p:cTn id="31" dur="100"/>
                                        <p:tgtEl>
                                          <p:spTgt spid="67"/>
                                        </p:tgtEl>
                                      </p:cBhvr>
                                    </p:animEffect>
                                  </p:childTnLst>
                                </p:cTn>
                              </p:par>
                              <p:par>
                                <p:cTn id="32" presetID="22" presetClass="entr" presetSubtype="4" fill="hold" grpId="0" nodeType="withEffect">
                                  <p:stCondLst>
                                    <p:cond delay="400"/>
                                  </p:stCondLst>
                                  <p:childTnLst>
                                    <p:set>
                                      <p:cBhvr>
                                        <p:cTn id="33" dur="1" fill="hold">
                                          <p:stCondLst>
                                            <p:cond delay="0"/>
                                          </p:stCondLst>
                                        </p:cTn>
                                        <p:tgtEl>
                                          <p:spTgt spid="45"/>
                                        </p:tgtEl>
                                        <p:attrNameLst>
                                          <p:attrName>style.visibility</p:attrName>
                                        </p:attrNameLst>
                                      </p:cBhvr>
                                      <p:to>
                                        <p:strVal val="visible"/>
                                      </p:to>
                                    </p:set>
                                    <p:animEffect transition="in" filter="wipe(down)">
                                      <p:cBhvr>
                                        <p:cTn id="34" dur="100"/>
                                        <p:tgtEl>
                                          <p:spTgt spid="45"/>
                                        </p:tgtEl>
                                      </p:cBhvr>
                                    </p:animEffect>
                                  </p:childTnLst>
                                </p:cTn>
                              </p:par>
                              <p:par>
                                <p:cTn id="35" presetID="22" presetClass="entr" presetSubtype="4" fill="hold" grpId="0" nodeType="withEffect">
                                  <p:stCondLst>
                                    <p:cond delay="500"/>
                                  </p:stCondLst>
                                  <p:childTnLst>
                                    <p:set>
                                      <p:cBhvr>
                                        <p:cTn id="36" dur="1" fill="hold">
                                          <p:stCondLst>
                                            <p:cond delay="0"/>
                                          </p:stCondLst>
                                        </p:cTn>
                                        <p:tgtEl>
                                          <p:spTgt spid="52"/>
                                        </p:tgtEl>
                                        <p:attrNameLst>
                                          <p:attrName>style.visibility</p:attrName>
                                        </p:attrNameLst>
                                      </p:cBhvr>
                                      <p:to>
                                        <p:strVal val="visible"/>
                                      </p:to>
                                    </p:set>
                                    <p:animEffect transition="in" filter="wipe(down)">
                                      <p:cBhvr>
                                        <p:cTn id="37" dur="100"/>
                                        <p:tgtEl>
                                          <p:spTgt spid="52"/>
                                        </p:tgtEl>
                                      </p:cBhvr>
                                    </p:animEffect>
                                  </p:childTnLst>
                                </p:cTn>
                              </p:par>
                              <p:par>
                                <p:cTn id="38" presetID="22" presetClass="entr" presetSubtype="4" fill="hold" grpId="0" nodeType="withEffect">
                                  <p:stCondLst>
                                    <p:cond delay="500"/>
                                  </p:stCondLst>
                                  <p:childTnLst>
                                    <p:set>
                                      <p:cBhvr>
                                        <p:cTn id="39" dur="1" fill="hold">
                                          <p:stCondLst>
                                            <p:cond delay="0"/>
                                          </p:stCondLst>
                                        </p:cTn>
                                        <p:tgtEl>
                                          <p:spTgt spid="64"/>
                                        </p:tgtEl>
                                        <p:attrNameLst>
                                          <p:attrName>style.visibility</p:attrName>
                                        </p:attrNameLst>
                                      </p:cBhvr>
                                      <p:to>
                                        <p:strVal val="visible"/>
                                      </p:to>
                                    </p:set>
                                    <p:animEffect transition="in" filter="wipe(down)">
                                      <p:cBhvr>
                                        <p:cTn id="40" dur="100"/>
                                        <p:tgtEl>
                                          <p:spTgt spid="64"/>
                                        </p:tgtEl>
                                      </p:cBhvr>
                                    </p:animEffect>
                                  </p:childTnLst>
                                </p:cTn>
                              </p:par>
                              <p:par>
                                <p:cTn id="41" presetID="22" presetClass="entr" presetSubtype="2" fill="hold" grpId="0" nodeType="withEffect">
                                  <p:stCondLst>
                                    <p:cond delay="600"/>
                                  </p:stCondLst>
                                  <p:childTnLst>
                                    <p:set>
                                      <p:cBhvr>
                                        <p:cTn id="42" dur="1" fill="hold">
                                          <p:stCondLst>
                                            <p:cond delay="0"/>
                                          </p:stCondLst>
                                        </p:cTn>
                                        <p:tgtEl>
                                          <p:spTgt spid="44"/>
                                        </p:tgtEl>
                                        <p:attrNameLst>
                                          <p:attrName>style.visibility</p:attrName>
                                        </p:attrNameLst>
                                      </p:cBhvr>
                                      <p:to>
                                        <p:strVal val="visible"/>
                                      </p:to>
                                    </p:set>
                                    <p:animEffect transition="in" filter="wipe(right)">
                                      <p:cBhvr>
                                        <p:cTn id="43" dur="100"/>
                                        <p:tgtEl>
                                          <p:spTgt spid="44"/>
                                        </p:tgtEl>
                                      </p:cBhvr>
                                    </p:animEffect>
                                  </p:childTnLst>
                                </p:cTn>
                              </p:par>
                              <p:par>
                                <p:cTn id="44" presetID="22" presetClass="entr" presetSubtype="2" fill="hold" grpId="0" nodeType="withEffect">
                                  <p:stCondLst>
                                    <p:cond delay="700"/>
                                  </p:stCondLst>
                                  <p:childTnLst>
                                    <p:set>
                                      <p:cBhvr>
                                        <p:cTn id="45" dur="1" fill="hold">
                                          <p:stCondLst>
                                            <p:cond delay="0"/>
                                          </p:stCondLst>
                                        </p:cTn>
                                        <p:tgtEl>
                                          <p:spTgt spid="53"/>
                                        </p:tgtEl>
                                        <p:attrNameLst>
                                          <p:attrName>style.visibility</p:attrName>
                                        </p:attrNameLst>
                                      </p:cBhvr>
                                      <p:to>
                                        <p:strVal val="visible"/>
                                      </p:to>
                                    </p:set>
                                    <p:animEffect transition="in" filter="wipe(right)">
                                      <p:cBhvr>
                                        <p:cTn id="46" dur="100"/>
                                        <p:tgtEl>
                                          <p:spTgt spid="53"/>
                                        </p:tgtEl>
                                      </p:cBhvr>
                                    </p:animEffect>
                                  </p:childTnLst>
                                </p:cTn>
                              </p:par>
                              <p:par>
                                <p:cTn id="47" presetID="22" presetClass="entr" presetSubtype="2" fill="hold" grpId="0" nodeType="withEffect">
                                  <p:stCondLst>
                                    <p:cond delay="700"/>
                                  </p:stCondLst>
                                  <p:childTnLst>
                                    <p:set>
                                      <p:cBhvr>
                                        <p:cTn id="48" dur="1" fill="hold">
                                          <p:stCondLst>
                                            <p:cond delay="0"/>
                                          </p:stCondLst>
                                        </p:cTn>
                                        <p:tgtEl>
                                          <p:spTgt spid="68"/>
                                        </p:tgtEl>
                                        <p:attrNameLst>
                                          <p:attrName>style.visibility</p:attrName>
                                        </p:attrNameLst>
                                      </p:cBhvr>
                                      <p:to>
                                        <p:strVal val="visible"/>
                                      </p:to>
                                    </p:set>
                                    <p:animEffect transition="in" filter="wipe(right)">
                                      <p:cBhvr>
                                        <p:cTn id="49" dur="100"/>
                                        <p:tgtEl>
                                          <p:spTgt spid="68"/>
                                        </p:tgtEl>
                                      </p:cBhvr>
                                    </p:animEffect>
                                  </p:childTnLst>
                                </p:cTn>
                              </p:par>
                              <p:par>
                                <p:cTn id="50" presetID="22" presetClass="entr" presetSubtype="2" fill="hold" grpId="0" nodeType="withEffect">
                                  <p:stCondLst>
                                    <p:cond delay="800"/>
                                  </p:stCondLst>
                                  <p:childTnLst>
                                    <p:set>
                                      <p:cBhvr>
                                        <p:cTn id="51" dur="1" fill="hold">
                                          <p:stCondLst>
                                            <p:cond delay="0"/>
                                          </p:stCondLst>
                                        </p:cTn>
                                        <p:tgtEl>
                                          <p:spTgt spid="32"/>
                                        </p:tgtEl>
                                        <p:attrNameLst>
                                          <p:attrName>style.visibility</p:attrName>
                                        </p:attrNameLst>
                                      </p:cBhvr>
                                      <p:to>
                                        <p:strVal val="visible"/>
                                      </p:to>
                                    </p:set>
                                    <p:animEffect transition="in" filter="wipe(right)">
                                      <p:cBhvr>
                                        <p:cTn id="52" dur="200"/>
                                        <p:tgtEl>
                                          <p:spTgt spid="32"/>
                                        </p:tgtEl>
                                      </p:cBhvr>
                                    </p:animEffect>
                                  </p:childTnLst>
                                </p:cTn>
                              </p:par>
                              <p:par>
                                <p:cTn id="53" presetID="22" presetClass="entr" presetSubtype="2" fill="hold" grpId="0" nodeType="withEffect">
                                  <p:stCondLst>
                                    <p:cond delay="1000"/>
                                  </p:stCondLst>
                                  <p:childTnLst>
                                    <p:set>
                                      <p:cBhvr>
                                        <p:cTn id="54" dur="1" fill="hold">
                                          <p:stCondLst>
                                            <p:cond delay="0"/>
                                          </p:stCondLst>
                                        </p:cTn>
                                        <p:tgtEl>
                                          <p:spTgt spid="50"/>
                                        </p:tgtEl>
                                        <p:attrNameLst>
                                          <p:attrName>style.visibility</p:attrName>
                                        </p:attrNameLst>
                                      </p:cBhvr>
                                      <p:to>
                                        <p:strVal val="visible"/>
                                      </p:to>
                                    </p:set>
                                    <p:animEffect transition="in" filter="wipe(right)">
                                      <p:cBhvr>
                                        <p:cTn id="55" dur="100"/>
                                        <p:tgtEl>
                                          <p:spTgt spid="50"/>
                                        </p:tgtEl>
                                      </p:cBhvr>
                                    </p:animEffect>
                                  </p:childTnLst>
                                </p:cTn>
                              </p:par>
                              <p:par>
                                <p:cTn id="56" presetID="22" presetClass="entr" presetSubtype="2" fill="hold" grpId="0" nodeType="withEffect">
                                  <p:stCondLst>
                                    <p:cond delay="1000"/>
                                  </p:stCondLst>
                                  <p:childTnLst>
                                    <p:set>
                                      <p:cBhvr>
                                        <p:cTn id="57" dur="1" fill="hold">
                                          <p:stCondLst>
                                            <p:cond delay="0"/>
                                          </p:stCondLst>
                                        </p:cTn>
                                        <p:tgtEl>
                                          <p:spTgt spid="69"/>
                                        </p:tgtEl>
                                        <p:attrNameLst>
                                          <p:attrName>style.visibility</p:attrName>
                                        </p:attrNameLst>
                                      </p:cBhvr>
                                      <p:to>
                                        <p:strVal val="visible"/>
                                      </p:to>
                                    </p:set>
                                    <p:animEffect transition="in" filter="wipe(right)">
                                      <p:cBhvr>
                                        <p:cTn id="58" dur="100"/>
                                        <p:tgtEl>
                                          <p:spTgt spid="69"/>
                                        </p:tgtEl>
                                      </p:cBhvr>
                                    </p:animEffect>
                                  </p:childTnLst>
                                </p:cTn>
                              </p:par>
                              <p:par>
                                <p:cTn id="59" presetID="22" presetClass="entr" presetSubtype="2" fill="hold" grpId="0" nodeType="withEffect">
                                  <p:stCondLst>
                                    <p:cond delay="1100"/>
                                  </p:stCondLst>
                                  <p:childTnLst>
                                    <p:set>
                                      <p:cBhvr>
                                        <p:cTn id="60" dur="1" fill="hold">
                                          <p:stCondLst>
                                            <p:cond delay="0"/>
                                          </p:stCondLst>
                                        </p:cTn>
                                        <p:tgtEl>
                                          <p:spTgt spid="48"/>
                                        </p:tgtEl>
                                        <p:attrNameLst>
                                          <p:attrName>style.visibility</p:attrName>
                                        </p:attrNameLst>
                                      </p:cBhvr>
                                      <p:to>
                                        <p:strVal val="visible"/>
                                      </p:to>
                                    </p:set>
                                    <p:animEffect transition="in" filter="wipe(right)">
                                      <p:cBhvr>
                                        <p:cTn id="61" dur="100"/>
                                        <p:tgtEl>
                                          <p:spTgt spid="48"/>
                                        </p:tgtEl>
                                      </p:cBhvr>
                                    </p:animEffect>
                                  </p:childTnLst>
                                </p:cTn>
                              </p:par>
                              <p:par>
                                <p:cTn id="62" presetID="22" presetClass="entr" presetSubtype="4" fill="hold" grpId="0" nodeType="withEffect">
                                  <p:stCondLst>
                                    <p:cond delay="1200"/>
                                  </p:stCondLst>
                                  <p:childTnLst>
                                    <p:set>
                                      <p:cBhvr>
                                        <p:cTn id="63" dur="1" fill="hold">
                                          <p:stCondLst>
                                            <p:cond delay="0"/>
                                          </p:stCondLst>
                                        </p:cTn>
                                        <p:tgtEl>
                                          <p:spTgt spid="51"/>
                                        </p:tgtEl>
                                        <p:attrNameLst>
                                          <p:attrName>style.visibility</p:attrName>
                                        </p:attrNameLst>
                                      </p:cBhvr>
                                      <p:to>
                                        <p:strVal val="visible"/>
                                      </p:to>
                                    </p:set>
                                    <p:animEffect transition="in" filter="wipe(down)">
                                      <p:cBhvr>
                                        <p:cTn id="64" dur="100"/>
                                        <p:tgtEl>
                                          <p:spTgt spid="51"/>
                                        </p:tgtEl>
                                      </p:cBhvr>
                                    </p:animEffect>
                                  </p:childTnLst>
                                </p:cTn>
                              </p:par>
                              <p:par>
                                <p:cTn id="65" presetID="22" presetClass="entr" presetSubtype="4" fill="hold" grpId="0" nodeType="withEffect">
                                  <p:stCondLst>
                                    <p:cond delay="1200"/>
                                  </p:stCondLst>
                                  <p:childTnLst>
                                    <p:set>
                                      <p:cBhvr>
                                        <p:cTn id="66" dur="1" fill="hold">
                                          <p:stCondLst>
                                            <p:cond delay="0"/>
                                          </p:stCondLst>
                                        </p:cTn>
                                        <p:tgtEl>
                                          <p:spTgt spid="72"/>
                                        </p:tgtEl>
                                        <p:attrNameLst>
                                          <p:attrName>style.visibility</p:attrName>
                                        </p:attrNameLst>
                                      </p:cBhvr>
                                      <p:to>
                                        <p:strVal val="visible"/>
                                      </p:to>
                                    </p:set>
                                    <p:animEffect transition="in" filter="wipe(down)">
                                      <p:cBhvr>
                                        <p:cTn id="67" dur="100"/>
                                        <p:tgtEl>
                                          <p:spTgt spid="72"/>
                                        </p:tgtEl>
                                      </p:cBhvr>
                                    </p:animEffect>
                                  </p:childTnLst>
                                </p:cTn>
                              </p:par>
                              <p:par>
                                <p:cTn id="68" presetID="22" presetClass="entr" presetSubtype="8" fill="hold" grpId="0" nodeType="withEffect">
                                  <p:stCondLst>
                                    <p:cond delay="1300"/>
                                  </p:stCondLst>
                                  <p:childTnLst>
                                    <p:set>
                                      <p:cBhvr>
                                        <p:cTn id="69" dur="1" fill="hold">
                                          <p:stCondLst>
                                            <p:cond delay="0"/>
                                          </p:stCondLst>
                                        </p:cTn>
                                        <p:tgtEl>
                                          <p:spTgt spid="47"/>
                                        </p:tgtEl>
                                        <p:attrNameLst>
                                          <p:attrName>style.visibility</p:attrName>
                                        </p:attrNameLst>
                                      </p:cBhvr>
                                      <p:to>
                                        <p:strVal val="visible"/>
                                      </p:to>
                                    </p:set>
                                    <p:animEffect transition="in" filter="wipe(left)">
                                      <p:cBhvr>
                                        <p:cTn id="70" dur="100"/>
                                        <p:tgtEl>
                                          <p:spTgt spid="47"/>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animEffect transition="in" filter="wipe(down)">
                                      <p:cBhvr>
                                        <p:cTn id="73" dur="100"/>
                                        <p:tgtEl>
                                          <p:spTgt spid="54"/>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70"/>
                                        </p:tgtEl>
                                        <p:attrNameLst>
                                          <p:attrName>style.visibility</p:attrName>
                                        </p:attrNameLst>
                                      </p:cBhvr>
                                      <p:to>
                                        <p:strVal val="visible"/>
                                      </p:to>
                                    </p:set>
                                    <p:animEffect transition="in" filter="wipe(left)">
                                      <p:cBhvr>
                                        <p:cTn id="76" dur="1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6" grpId="0"/>
      <p:bldP spid="57" grpId="0"/>
      <p:bldP spid="59" grpId="0"/>
      <p:bldP spid="60" grpId="0"/>
      <p:bldP spid="64" grpId="0" animBg="1"/>
      <p:bldP spid="67" grpId="0" animBg="1"/>
      <p:bldP spid="68" grpId="0" animBg="1"/>
      <p:bldP spid="69" grpId="0" animBg="1"/>
      <p:bldP spid="70" grpId="0" animBg="1"/>
      <p:bldP spid="72" grpId="0" animBg="1"/>
      <p:bldP spid="73" grpId="0"/>
      <p:bldP spid="7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63" name="Shape 156"/>
          <p:cNvSpPr txBox="1">
            <a:spLocks noGrp="1"/>
          </p:cNvSpPr>
          <p:nvPr>
            <p:ph type="title"/>
          </p:nvPr>
        </p:nvSpPr>
        <p:spPr>
          <a:xfrm>
            <a:off x="551384" y="504647"/>
            <a:ext cx="9307319" cy="1160840"/>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Utilisation des </a:t>
            </a:r>
            <a:r>
              <a:rPr lang="en-CA" dirty="0" err="1">
                <a:solidFill>
                  <a:srgbClr val="2185C5"/>
                </a:solidFill>
              </a:rPr>
              <a:t>mesures</a:t>
            </a:r>
            <a:r>
              <a:rPr lang="en-CA" dirty="0">
                <a:solidFill>
                  <a:srgbClr val="2185C5"/>
                </a:solidFill>
              </a:rPr>
              <a:t> de </a:t>
            </a:r>
            <a:r>
              <a:rPr lang="en-CA" dirty="0" err="1">
                <a:solidFill>
                  <a:srgbClr val="2185C5"/>
                </a:solidFill>
              </a:rPr>
              <a:t>risques</a:t>
            </a:r>
            <a:r>
              <a:rPr lang="en-CA" dirty="0">
                <a:solidFill>
                  <a:srgbClr val="2185C5"/>
                </a:solidFill>
              </a:rPr>
              <a:t> dans la </a:t>
            </a:r>
            <a:r>
              <a:rPr lang="en-CA" dirty="0" err="1">
                <a:solidFill>
                  <a:srgbClr val="2185C5"/>
                </a:solidFill>
              </a:rPr>
              <a:t>littérature</a:t>
            </a:r>
            <a:endParaRPr dirty="0">
              <a:solidFill>
                <a:srgbClr val="2185C5"/>
              </a:solidFill>
            </a:endParaRPr>
          </a:p>
        </p:txBody>
      </p:sp>
      <p:sp>
        <p:nvSpPr>
          <p:cNvPr id="331" name="TextBox 66"/>
          <p:cNvSpPr txBox="1"/>
          <p:nvPr/>
        </p:nvSpPr>
        <p:spPr>
          <a:xfrm>
            <a:off x="6465598" y="5334975"/>
            <a:ext cx="4382929" cy="477054"/>
          </a:xfrm>
          <a:prstGeom prst="rect">
            <a:avLst/>
          </a:prstGeom>
          <a:solidFill>
            <a:srgbClr val="2185C5"/>
          </a:solidFill>
        </p:spPr>
        <p:txBody>
          <a:bodyPr wrap="square" lIns="121920" tIns="60960" rIns="121920" bIns="60960" rtlCol="0" anchor="b" anchorCtr="0">
            <a:spAutoFit/>
          </a:bodyPr>
          <a:lstStyle/>
          <a:p>
            <a:r>
              <a:rPr lang="en-US" sz="2300" dirty="0" err="1">
                <a:solidFill>
                  <a:schemeClr val="bg1"/>
                </a:solidFill>
              </a:rPr>
              <a:t>Minimisation</a:t>
            </a:r>
            <a:r>
              <a:rPr lang="en-US" sz="2300" dirty="0">
                <a:solidFill>
                  <a:schemeClr val="bg1"/>
                </a:solidFill>
              </a:rPr>
              <a:t> de </a:t>
            </a:r>
            <a:r>
              <a:rPr lang="en-US" sz="2300" dirty="0" err="1">
                <a:solidFill>
                  <a:schemeClr val="bg1"/>
                </a:solidFill>
              </a:rPr>
              <a:t>TVaR</a:t>
            </a:r>
            <a:r>
              <a:rPr lang="en-US" sz="2300" dirty="0">
                <a:solidFill>
                  <a:schemeClr val="bg1"/>
                </a:solidFill>
              </a:rPr>
              <a:t> avec T-S</a:t>
            </a:r>
          </a:p>
        </p:txBody>
      </p:sp>
      <p:sp>
        <p:nvSpPr>
          <p:cNvPr id="332" name="TextBox 66"/>
          <p:cNvSpPr txBox="1"/>
          <p:nvPr/>
        </p:nvSpPr>
        <p:spPr>
          <a:xfrm>
            <a:off x="4337998" y="3844677"/>
            <a:ext cx="4674326" cy="477054"/>
          </a:xfrm>
          <a:prstGeom prst="rect">
            <a:avLst/>
          </a:prstGeom>
          <a:solidFill>
            <a:srgbClr val="FF9715"/>
          </a:solidFill>
        </p:spPr>
        <p:txBody>
          <a:bodyPr wrap="square" lIns="121920" tIns="60960" rIns="121920" bIns="60960" rtlCol="0" anchor="b" anchorCtr="0">
            <a:spAutoFit/>
          </a:bodyPr>
          <a:lstStyle/>
          <a:p>
            <a:r>
              <a:rPr lang="en-US" sz="2300" dirty="0" err="1">
                <a:solidFill>
                  <a:schemeClr val="bg1"/>
                </a:solidFill>
              </a:rPr>
              <a:t>TVaR</a:t>
            </a:r>
            <a:r>
              <a:rPr lang="en-US" sz="2300" dirty="0">
                <a:solidFill>
                  <a:schemeClr val="bg1"/>
                </a:solidFill>
              </a:rPr>
              <a:t> </a:t>
            </a:r>
            <a:r>
              <a:rPr lang="en-US" sz="2300" dirty="0" err="1">
                <a:solidFill>
                  <a:schemeClr val="bg1"/>
                </a:solidFill>
              </a:rPr>
              <a:t>comme</a:t>
            </a:r>
            <a:r>
              <a:rPr lang="en-US" sz="2300" dirty="0">
                <a:solidFill>
                  <a:schemeClr val="bg1"/>
                </a:solidFill>
              </a:rPr>
              <a:t> </a:t>
            </a:r>
            <a:r>
              <a:rPr lang="en-US" sz="2300" dirty="0" err="1">
                <a:solidFill>
                  <a:schemeClr val="bg1"/>
                </a:solidFill>
              </a:rPr>
              <a:t>contrainte</a:t>
            </a:r>
            <a:r>
              <a:rPr lang="en-US" sz="2300" dirty="0">
                <a:solidFill>
                  <a:schemeClr val="bg1"/>
                </a:solidFill>
              </a:rPr>
              <a:t> pour T-S</a:t>
            </a:r>
          </a:p>
        </p:txBody>
      </p:sp>
      <p:sp>
        <p:nvSpPr>
          <p:cNvPr id="333" name="TextBox 66"/>
          <p:cNvSpPr txBox="1"/>
          <p:nvPr/>
        </p:nvSpPr>
        <p:spPr>
          <a:xfrm>
            <a:off x="1451767" y="2372993"/>
            <a:ext cx="4428209" cy="477054"/>
          </a:xfrm>
          <a:prstGeom prst="rect">
            <a:avLst/>
          </a:prstGeom>
          <a:solidFill>
            <a:srgbClr val="7ECEFD"/>
          </a:solidFill>
        </p:spPr>
        <p:txBody>
          <a:bodyPr wrap="square" lIns="121920" tIns="60960" rIns="121920" bIns="60960" rtlCol="0" anchor="b" anchorCtr="0">
            <a:spAutoFit/>
          </a:bodyPr>
          <a:lstStyle/>
          <a:p>
            <a:r>
              <a:rPr lang="en-US" sz="2300" dirty="0">
                <a:solidFill>
                  <a:schemeClr val="bg1"/>
                </a:solidFill>
              </a:rPr>
              <a:t>Estimation </a:t>
            </a:r>
            <a:r>
              <a:rPr lang="en-US" sz="2300" dirty="0" err="1">
                <a:solidFill>
                  <a:schemeClr val="bg1"/>
                </a:solidFill>
              </a:rPr>
              <a:t>empirique</a:t>
            </a:r>
            <a:r>
              <a:rPr lang="en-US" sz="2300" dirty="0">
                <a:solidFill>
                  <a:schemeClr val="bg1"/>
                </a:solidFill>
              </a:rPr>
              <a:t> de </a:t>
            </a:r>
            <a:r>
              <a:rPr lang="en-US" sz="2300" dirty="0" err="1">
                <a:solidFill>
                  <a:schemeClr val="bg1"/>
                </a:solidFill>
              </a:rPr>
              <a:t>TVaR</a:t>
            </a:r>
            <a:endParaRPr lang="en-US" sz="2300" dirty="0">
              <a:solidFill>
                <a:schemeClr val="bg1"/>
              </a:solidFill>
            </a:endParaRPr>
          </a:p>
        </p:txBody>
      </p:sp>
      <p:sp>
        <p:nvSpPr>
          <p:cNvPr id="334" name="Oval 9"/>
          <p:cNvSpPr/>
          <p:nvPr/>
        </p:nvSpPr>
        <p:spPr>
          <a:xfrm>
            <a:off x="337582" y="1955006"/>
            <a:ext cx="752763" cy="752763"/>
          </a:xfrm>
          <a:prstGeom prst="ellipse">
            <a:avLst/>
          </a:prstGeom>
          <a:solidFill>
            <a:srgbClr val="7ECEFD"/>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36" name="TextBox 22"/>
          <p:cNvSpPr txBox="1"/>
          <p:nvPr/>
        </p:nvSpPr>
        <p:spPr>
          <a:xfrm>
            <a:off x="1082850" y="1642084"/>
            <a:ext cx="739305" cy="748988"/>
          </a:xfrm>
          <a:prstGeom prst="rect">
            <a:avLst/>
          </a:prstGeom>
          <a:noFill/>
        </p:spPr>
        <p:txBody>
          <a:bodyPr wrap="none" rtlCol="0">
            <a:spAutoFit/>
          </a:bodyPr>
          <a:lstStyle/>
          <a:p>
            <a:r>
              <a:rPr lang="en-US" sz="4267" dirty="0"/>
              <a:t>01</a:t>
            </a:r>
          </a:p>
        </p:txBody>
      </p:sp>
      <p:sp>
        <p:nvSpPr>
          <p:cNvPr id="337" name="Oval 7"/>
          <p:cNvSpPr/>
          <p:nvPr/>
        </p:nvSpPr>
        <p:spPr>
          <a:xfrm>
            <a:off x="3181386" y="3429000"/>
            <a:ext cx="752763" cy="752763"/>
          </a:xfrm>
          <a:prstGeom prst="ellipse">
            <a:avLst/>
          </a:prstGeom>
          <a:solidFill>
            <a:srgbClr val="FF971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39" name="TextBox 23"/>
          <p:cNvSpPr txBox="1"/>
          <p:nvPr/>
        </p:nvSpPr>
        <p:spPr>
          <a:xfrm>
            <a:off x="3961880" y="3128952"/>
            <a:ext cx="809837" cy="748988"/>
          </a:xfrm>
          <a:prstGeom prst="rect">
            <a:avLst/>
          </a:prstGeom>
          <a:noFill/>
        </p:spPr>
        <p:txBody>
          <a:bodyPr wrap="none" rtlCol="0">
            <a:spAutoFit/>
          </a:bodyPr>
          <a:lstStyle/>
          <a:p>
            <a:r>
              <a:rPr lang="en-US" sz="4267" dirty="0"/>
              <a:t>02</a:t>
            </a:r>
          </a:p>
        </p:txBody>
      </p:sp>
      <p:sp>
        <p:nvSpPr>
          <p:cNvPr id="340" name="Oval 8"/>
          <p:cNvSpPr/>
          <p:nvPr/>
        </p:nvSpPr>
        <p:spPr>
          <a:xfrm>
            <a:off x="5357775" y="4847189"/>
            <a:ext cx="752763" cy="752763"/>
          </a:xfrm>
          <a:prstGeom prst="ellipse">
            <a:avLst/>
          </a:prstGeom>
          <a:solidFill>
            <a:srgbClr val="2185C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42" name="TextBox 24"/>
          <p:cNvSpPr txBox="1"/>
          <p:nvPr/>
        </p:nvSpPr>
        <p:spPr>
          <a:xfrm>
            <a:off x="6109944" y="4607753"/>
            <a:ext cx="809837" cy="748988"/>
          </a:xfrm>
          <a:prstGeom prst="rect">
            <a:avLst/>
          </a:prstGeom>
          <a:noFill/>
        </p:spPr>
        <p:txBody>
          <a:bodyPr wrap="none" rtlCol="0">
            <a:spAutoFit/>
          </a:bodyPr>
          <a:lstStyle/>
          <a:p>
            <a:r>
              <a:rPr lang="en-US" sz="4267" dirty="0"/>
              <a:t>03</a:t>
            </a:r>
          </a:p>
        </p:txBody>
      </p:sp>
      <p:cxnSp>
        <p:nvCxnSpPr>
          <p:cNvPr id="354" name="Connecteur droit 353"/>
          <p:cNvCxnSpPr/>
          <p:nvPr/>
        </p:nvCxnSpPr>
        <p:spPr>
          <a:xfrm>
            <a:off x="1111003" y="2270869"/>
            <a:ext cx="5419543" cy="7921"/>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57" name="Connecteur droit 356"/>
          <p:cNvCxnSpPr/>
          <p:nvPr/>
        </p:nvCxnSpPr>
        <p:spPr>
          <a:xfrm>
            <a:off x="3978545" y="3760608"/>
            <a:ext cx="5419543" cy="7921"/>
          </a:xfrm>
          <a:prstGeom prst="line">
            <a:avLst/>
          </a:prstGeom>
          <a:ln w="19050">
            <a:solidFill>
              <a:srgbClr val="FF9715"/>
            </a:solidFill>
          </a:ln>
        </p:spPr>
        <p:style>
          <a:lnRef idx="1">
            <a:schemeClr val="accent1"/>
          </a:lnRef>
          <a:fillRef idx="0">
            <a:schemeClr val="accent1"/>
          </a:fillRef>
          <a:effectRef idx="0">
            <a:schemeClr val="accent1"/>
          </a:effectRef>
          <a:fontRef idx="minor">
            <a:schemeClr val="tx1"/>
          </a:fontRef>
        </p:style>
      </p:cxnSp>
      <p:cxnSp>
        <p:nvCxnSpPr>
          <p:cNvPr id="358" name="Connecteur droit 357"/>
          <p:cNvCxnSpPr/>
          <p:nvPr/>
        </p:nvCxnSpPr>
        <p:spPr>
          <a:xfrm>
            <a:off x="6146538" y="5226809"/>
            <a:ext cx="5419543" cy="7921"/>
          </a:xfrm>
          <a:prstGeom prst="line">
            <a:avLst/>
          </a:prstGeom>
          <a:ln w="19050">
            <a:solidFill>
              <a:srgbClr val="2185C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86D00C4-7AF9-4913-B8A3-498AD849D0E1}"/>
              </a:ext>
            </a:extLst>
          </p:cNvPr>
          <p:cNvSpPr txBox="1"/>
          <p:nvPr/>
        </p:nvSpPr>
        <p:spPr>
          <a:xfrm>
            <a:off x="6852173" y="4847189"/>
            <a:ext cx="3667992" cy="400110"/>
          </a:xfrm>
          <a:prstGeom prst="rect">
            <a:avLst/>
          </a:prstGeom>
          <a:noFill/>
        </p:spPr>
        <p:txBody>
          <a:bodyPr wrap="none" rtlCol="0">
            <a:spAutoFit/>
          </a:bodyPr>
          <a:lstStyle/>
          <a:p>
            <a:r>
              <a:rPr lang="en-US" sz="1000" i="0" dirty="0">
                <a:solidFill>
                  <a:srgbClr val="57565A"/>
                </a:solidFill>
                <a:effectLst/>
                <a:latin typeface="Lucida Grande"/>
                <a:hlinkClick r:id="rId3"/>
              </a:rPr>
              <a:t>https://arxiv.org/abs/2011.08046</a:t>
            </a:r>
            <a:endParaRPr lang="en-US" sz="1000" i="0" dirty="0">
              <a:solidFill>
                <a:srgbClr val="57565A"/>
              </a:solidFill>
              <a:effectLst/>
              <a:latin typeface="Lucida Grande"/>
            </a:endParaRPr>
          </a:p>
          <a:p>
            <a:r>
              <a:rPr lang="en-US" sz="1000" i="0" dirty="0">
                <a:solidFill>
                  <a:srgbClr val="57565A"/>
                </a:solidFill>
                <a:effectLst/>
                <a:latin typeface="Lucida Grande"/>
              </a:rPr>
              <a:t>2021, Risk-Constrained Thompson Sampling for </a:t>
            </a:r>
            <a:r>
              <a:rPr lang="en-US" sz="1000" i="0" dirty="0" err="1">
                <a:solidFill>
                  <a:srgbClr val="57565A"/>
                </a:solidFill>
                <a:effectLst/>
                <a:latin typeface="Lucida Grande"/>
              </a:rPr>
              <a:t>CVaR</a:t>
            </a:r>
            <a:r>
              <a:rPr lang="en-US" sz="1000" i="0" dirty="0">
                <a:solidFill>
                  <a:srgbClr val="57565A"/>
                </a:solidFill>
                <a:effectLst/>
                <a:latin typeface="Lucida Grande"/>
              </a:rPr>
              <a:t> Bandits</a:t>
            </a:r>
          </a:p>
        </p:txBody>
      </p:sp>
      <p:sp>
        <p:nvSpPr>
          <p:cNvPr id="19" name="TextBox 18">
            <a:extLst>
              <a:ext uri="{FF2B5EF4-FFF2-40B4-BE49-F238E27FC236}">
                <a16:creationId xmlns:a16="http://schemas.microsoft.com/office/drawing/2014/main" id="{E5103A67-B8C8-491D-8A97-F4FEE4749CD2}"/>
              </a:ext>
            </a:extLst>
          </p:cNvPr>
          <p:cNvSpPr txBox="1"/>
          <p:nvPr/>
        </p:nvSpPr>
        <p:spPr>
          <a:xfrm>
            <a:off x="1822155" y="1868564"/>
            <a:ext cx="4455066" cy="400110"/>
          </a:xfrm>
          <a:prstGeom prst="rect">
            <a:avLst/>
          </a:prstGeom>
          <a:noFill/>
        </p:spPr>
        <p:txBody>
          <a:bodyPr wrap="none" rtlCol="0">
            <a:spAutoFit/>
          </a:bodyPr>
          <a:lstStyle/>
          <a:p>
            <a:r>
              <a:rPr lang="en-US" sz="1000" i="0" dirty="0">
                <a:solidFill>
                  <a:srgbClr val="57565A"/>
                </a:solidFill>
                <a:effectLst/>
                <a:latin typeface="Lucida Grande"/>
                <a:hlinkClick r:id="rId4"/>
              </a:rPr>
              <a:t>https://arxiv.org/abs/1401.1123</a:t>
            </a:r>
            <a:endParaRPr lang="en-US" sz="1000" i="0" dirty="0">
              <a:solidFill>
                <a:srgbClr val="57565A"/>
              </a:solidFill>
              <a:effectLst/>
              <a:latin typeface="Lucida Grande"/>
            </a:endParaRPr>
          </a:p>
          <a:p>
            <a:r>
              <a:rPr lang="en-US" sz="1000" i="0" dirty="0">
                <a:solidFill>
                  <a:srgbClr val="57565A"/>
                </a:solidFill>
                <a:effectLst/>
                <a:latin typeface="Lucida Grande"/>
              </a:rPr>
              <a:t>2013, Exploration vs Exploitation vs Safety: Risk-averse Multi-Armed Bandits</a:t>
            </a:r>
          </a:p>
        </p:txBody>
      </p:sp>
      <p:sp>
        <p:nvSpPr>
          <p:cNvPr id="20" name="TextBox 19">
            <a:extLst>
              <a:ext uri="{FF2B5EF4-FFF2-40B4-BE49-F238E27FC236}">
                <a16:creationId xmlns:a16="http://schemas.microsoft.com/office/drawing/2014/main" id="{B7DACB05-28A7-4E1F-9FB7-6E283C17AF1B}"/>
              </a:ext>
            </a:extLst>
          </p:cNvPr>
          <p:cNvSpPr txBox="1"/>
          <p:nvPr/>
        </p:nvSpPr>
        <p:spPr>
          <a:xfrm>
            <a:off x="4691844" y="3375505"/>
            <a:ext cx="4573688" cy="400110"/>
          </a:xfrm>
          <a:prstGeom prst="rect">
            <a:avLst/>
          </a:prstGeom>
          <a:noFill/>
        </p:spPr>
        <p:txBody>
          <a:bodyPr wrap="none" rtlCol="0">
            <a:spAutoFit/>
          </a:bodyPr>
          <a:lstStyle/>
          <a:p>
            <a:r>
              <a:rPr lang="en-US" sz="1000" i="0" dirty="0">
                <a:solidFill>
                  <a:srgbClr val="57565A"/>
                </a:solidFill>
                <a:effectLst/>
                <a:latin typeface="Lucida Grande"/>
                <a:hlinkClick r:id="rId5"/>
              </a:rPr>
              <a:t>https://arxiv.org/abs/2006.09649</a:t>
            </a:r>
            <a:endParaRPr lang="en-US" sz="1000" i="0" dirty="0">
              <a:solidFill>
                <a:srgbClr val="57565A"/>
              </a:solidFill>
              <a:effectLst/>
              <a:latin typeface="Lucida Grande"/>
            </a:endParaRPr>
          </a:p>
          <a:p>
            <a:r>
              <a:rPr lang="en-US" sz="1000" i="0" dirty="0">
                <a:solidFill>
                  <a:srgbClr val="57565A"/>
                </a:solidFill>
                <a:effectLst/>
                <a:latin typeface="Lucida Grande"/>
              </a:rPr>
              <a:t>2020, Constrained regret minimization for multi-criterion multi-armed bandits</a:t>
            </a:r>
          </a:p>
        </p:txBody>
      </p:sp>
      <p:sp>
        <p:nvSpPr>
          <p:cNvPr id="21" name="Freeform 83">
            <a:extLst>
              <a:ext uri="{FF2B5EF4-FFF2-40B4-BE49-F238E27FC236}">
                <a16:creationId xmlns:a16="http://schemas.microsoft.com/office/drawing/2014/main" id="{3EB3998F-0E2C-49CE-9BB7-A36FEEB2F6E1}"/>
              </a:ext>
            </a:extLst>
          </p:cNvPr>
          <p:cNvSpPr>
            <a:spLocks noEditPoints="1"/>
          </p:cNvSpPr>
          <p:nvPr/>
        </p:nvSpPr>
        <p:spPr bwMode="auto">
          <a:xfrm>
            <a:off x="531483" y="2083147"/>
            <a:ext cx="379890" cy="517762"/>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9">
            <a:extLst>
              <a:ext uri="{FF2B5EF4-FFF2-40B4-BE49-F238E27FC236}">
                <a16:creationId xmlns:a16="http://schemas.microsoft.com/office/drawing/2014/main" id="{CC762CD2-BD0D-46CC-AED1-970A6C10E126}"/>
              </a:ext>
            </a:extLst>
          </p:cNvPr>
          <p:cNvSpPr>
            <a:spLocks noEditPoints="1"/>
          </p:cNvSpPr>
          <p:nvPr/>
        </p:nvSpPr>
        <p:spPr bwMode="auto">
          <a:xfrm>
            <a:off x="3299887" y="3540923"/>
            <a:ext cx="520887" cy="551256"/>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7">
            <a:extLst>
              <a:ext uri="{FF2B5EF4-FFF2-40B4-BE49-F238E27FC236}">
                <a16:creationId xmlns:a16="http://schemas.microsoft.com/office/drawing/2014/main" id="{E1BD8AE0-345A-4145-83C9-1520028532AA}"/>
              </a:ext>
            </a:extLst>
          </p:cNvPr>
          <p:cNvSpPr>
            <a:spLocks noEditPoints="1"/>
          </p:cNvSpPr>
          <p:nvPr/>
        </p:nvSpPr>
        <p:spPr bwMode="auto">
          <a:xfrm>
            <a:off x="5525561" y="4945168"/>
            <a:ext cx="458646" cy="50169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63489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693675" y="212313"/>
            <a:ext cx="10464182"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How the Models Fit in 7evenLife’s Processes</a:t>
            </a:r>
            <a:endParaRPr dirty="0">
              <a:solidFill>
                <a:srgbClr val="2185C5"/>
              </a:solidFill>
            </a:endParaRPr>
          </a:p>
        </p:txBody>
      </p:sp>
      <p:sp>
        <p:nvSpPr>
          <p:cNvPr id="33" name="Oval 4">
            <a:extLst>
              <a:ext uri="{FF2B5EF4-FFF2-40B4-BE49-F238E27FC236}">
                <a16:creationId xmlns:a16="http://schemas.microsoft.com/office/drawing/2014/main" id="{2CAF24F7-A0FE-40F6-AB96-DCDAB028BB3B}"/>
              </a:ext>
            </a:extLst>
          </p:cNvPr>
          <p:cNvSpPr/>
          <p:nvPr/>
        </p:nvSpPr>
        <p:spPr>
          <a:xfrm>
            <a:off x="3843535" y="2507398"/>
            <a:ext cx="2828373" cy="2833586"/>
          </a:xfrm>
          <a:prstGeom prst="ellipse">
            <a:avLst/>
          </a:prstGeom>
          <a:solidFill>
            <a:schemeClr val="bg1"/>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5" name="Oval 7">
            <a:extLst>
              <a:ext uri="{FF2B5EF4-FFF2-40B4-BE49-F238E27FC236}">
                <a16:creationId xmlns:a16="http://schemas.microsoft.com/office/drawing/2014/main" id="{47476866-333B-4F1C-A251-D0DF6C899C5E}"/>
              </a:ext>
            </a:extLst>
          </p:cNvPr>
          <p:cNvSpPr/>
          <p:nvPr/>
        </p:nvSpPr>
        <p:spPr>
          <a:xfrm>
            <a:off x="1372554" y="3833955"/>
            <a:ext cx="1915583" cy="1919113"/>
          </a:xfrm>
          <a:prstGeom prst="ellipse">
            <a:avLst/>
          </a:prstGeom>
          <a:solidFill>
            <a:schemeClr val="bg1"/>
          </a:solidFill>
          <a:ln w="190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7" name="Oval 9">
            <a:extLst>
              <a:ext uri="{FF2B5EF4-FFF2-40B4-BE49-F238E27FC236}">
                <a16:creationId xmlns:a16="http://schemas.microsoft.com/office/drawing/2014/main" id="{634D03DE-387F-437C-A59D-10A5667910D2}"/>
              </a:ext>
            </a:extLst>
          </p:cNvPr>
          <p:cNvSpPr/>
          <p:nvPr/>
        </p:nvSpPr>
        <p:spPr>
          <a:xfrm>
            <a:off x="7219767" y="3906989"/>
            <a:ext cx="2302775" cy="2307020"/>
          </a:xfrm>
          <a:prstGeom prst="ellipse">
            <a:avLst/>
          </a:prstGeom>
          <a:solidFill>
            <a:schemeClr val="bg1"/>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dirty="0"/>
              <a:t> </a:t>
            </a:r>
          </a:p>
        </p:txBody>
      </p:sp>
      <p:sp>
        <p:nvSpPr>
          <p:cNvPr id="38" name="Oval 10">
            <a:extLst>
              <a:ext uri="{FF2B5EF4-FFF2-40B4-BE49-F238E27FC236}">
                <a16:creationId xmlns:a16="http://schemas.microsoft.com/office/drawing/2014/main" id="{6A6E587E-2D9C-4345-A55C-484F39755199}"/>
              </a:ext>
            </a:extLst>
          </p:cNvPr>
          <p:cNvSpPr/>
          <p:nvPr/>
        </p:nvSpPr>
        <p:spPr>
          <a:xfrm>
            <a:off x="3518393" y="2145440"/>
            <a:ext cx="3555952" cy="3562503"/>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9" name="Oval 11">
            <a:extLst>
              <a:ext uri="{FF2B5EF4-FFF2-40B4-BE49-F238E27FC236}">
                <a16:creationId xmlns:a16="http://schemas.microsoft.com/office/drawing/2014/main" id="{E19A2EE0-E9DE-485B-BCC3-DE51D7D04254}"/>
              </a:ext>
            </a:extLst>
          </p:cNvPr>
          <p:cNvSpPr/>
          <p:nvPr/>
        </p:nvSpPr>
        <p:spPr>
          <a:xfrm>
            <a:off x="6880980" y="3567578"/>
            <a:ext cx="2980351" cy="2985843"/>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dirty="0"/>
              <a:t> </a:t>
            </a:r>
          </a:p>
        </p:txBody>
      </p:sp>
      <p:sp>
        <p:nvSpPr>
          <p:cNvPr id="43" name="Oval 14">
            <a:extLst>
              <a:ext uri="{FF2B5EF4-FFF2-40B4-BE49-F238E27FC236}">
                <a16:creationId xmlns:a16="http://schemas.microsoft.com/office/drawing/2014/main" id="{9BB06881-FB8A-417A-8A72-16309E317DDF}"/>
              </a:ext>
            </a:extLst>
          </p:cNvPr>
          <p:cNvSpPr/>
          <p:nvPr/>
        </p:nvSpPr>
        <p:spPr>
          <a:xfrm>
            <a:off x="1034143" y="3494921"/>
            <a:ext cx="2592403" cy="2597179"/>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55" name="Group 18">
            <a:extLst>
              <a:ext uri="{FF2B5EF4-FFF2-40B4-BE49-F238E27FC236}">
                <a16:creationId xmlns:a16="http://schemas.microsoft.com/office/drawing/2014/main" id="{4941AB13-8BB7-44A1-B884-FFC1F49741BC}"/>
              </a:ext>
            </a:extLst>
          </p:cNvPr>
          <p:cNvGrpSpPr/>
          <p:nvPr/>
        </p:nvGrpSpPr>
        <p:grpSpPr>
          <a:xfrm>
            <a:off x="2421336" y="1967281"/>
            <a:ext cx="1410443" cy="1413042"/>
            <a:chOff x="1312261" y="1239862"/>
            <a:chExt cx="1396424" cy="1396425"/>
          </a:xfrm>
        </p:grpSpPr>
        <p:sp>
          <p:nvSpPr>
            <p:cNvPr id="58" name="Oval 16">
              <a:extLst>
                <a:ext uri="{FF2B5EF4-FFF2-40B4-BE49-F238E27FC236}">
                  <a16:creationId xmlns:a16="http://schemas.microsoft.com/office/drawing/2014/main" id="{C972A924-B445-4E84-B4B0-779C016E7305}"/>
                </a:ext>
              </a:extLst>
            </p:cNvPr>
            <p:cNvSpPr/>
            <p:nvPr/>
          </p:nvSpPr>
          <p:spPr>
            <a:xfrm>
              <a:off x="1613552" y="1541153"/>
              <a:ext cx="793841" cy="793844"/>
            </a:xfrm>
            <a:prstGeom prst="ellipse">
              <a:avLst/>
            </a:prstGeom>
            <a:solidFill>
              <a:schemeClr val="bg2">
                <a:alpha val="20000"/>
              </a:schemeClr>
            </a:solidFill>
            <a:ln w="190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dirty="0"/>
            </a:p>
          </p:txBody>
        </p:sp>
        <p:sp>
          <p:nvSpPr>
            <p:cNvPr id="61" name="Oval 17">
              <a:extLst>
                <a:ext uri="{FF2B5EF4-FFF2-40B4-BE49-F238E27FC236}">
                  <a16:creationId xmlns:a16="http://schemas.microsoft.com/office/drawing/2014/main" id="{81A2B13F-0F59-4858-B862-8DA1EDA63806}"/>
                </a:ext>
              </a:extLst>
            </p:cNvPr>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63" name="Oval 23">
            <a:extLst>
              <a:ext uri="{FF2B5EF4-FFF2-40B4-BE49-F238E27FC236}">
                <a16:creationId xmlns:a16="http://schemas.microsoft.com/office/drawing/2014/main" id="{6819C44E-EE40-4B57-836C-208418D406BE}"/>
              </a:ext>
            </a:extLst>
          </p:cNvPr>
          <p:cNvSpPr/>
          <p:nvPr/>
        </p:nvSpPr>
        <p:spPr>
          <a:xfrm>
            <a:off x="3669119" y="2618923"/>
            <a:ext cx="291631" cy="292169"/>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75" name="Group 28">
            <a:extLst>
              <a:ext uri="{FF2B5EF4-FFF2-40B4-BE49-F238E27FC236}">
                <a16:creationId xmlns:a16="http://schemas.microsoft.com/office/drawing/2014/main" id="{F43A4884-9428-4B19-B1A3-9EB0293272C6}"/>
              </a:ext>
            </a:extLst>
          </p:cNvPr>
          <p:cNvGrpSpPr/>
          <p:nvPr/>
        </p:nvGrpSpPr>
        <p:grpSpPr>
          <a:xfrm>
            <a:off x="3303279" y="4171070"/>
            <a:ext cx="500980" cy="501903"/>
            <a:chOff x="3858203" y="2063591"/>
            <a:chExt cx="312530" cy="312530"/>
          </a:xfrm>
        </p:grpSpPr>
        <p:sp>
          <p:nvSpPr>
            <p:cNvPr id="76" name="Oval 29">
              <a:extLst>
                <a:ext uri="{FF2B5EF4-FFF2-40B4-BE49-F238E27FC236}">
                  <a16:creationId xmlns:a16="http://schemas.microsoft.com/office/drawing/2014/main" id="{F123E2AC-8B66-43FD-A419-DED6480D51C8}"/>
                </a:ext>
              </a:extLst>
            </p:cNvPr>
            <p:cNvSpPr/>
            <p:nvPr/>
          </p:nvSpPr>
          <p:spPr>
            <a:xfrm>
              <a:off x="3923503" y="2128891"/>
              <a:ext cx="181930" cy="181930"/>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7" name="Oval 30">
              <a:extLst>
                <a:ext uri="{FF2B5EF4-FFF2-40B4-BE49-F238E27FC236}">
                  <a16:creationId xmlns:a16="http://schemas.microsoft.com/office/drawing/2014/main" id="{710BD5C4-828A-46D7-B71C-769A6E9F3CE9}"/>
                </a:ext>
              </a:extLst>
            </p:cNvPr>
            <p:cNvSpPr/>
            <p:nvPr/>
          </p:nvSpPr>
          <p:spPr>
            <a:xfrm>
              <a:off x="3858203" y="2063591"/>
              <a:ext cx="312530" cy="312530"/>
            </a:xfrm>
            <a:prstGeom prst="ellipse">
              <a:avLst/>
            </a:prstGeom>
            <a:no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81" name="Group 34">
            <a:extLst>
              <a:ext uri="{FF2B5EF4-FFF2-40B4-BE49-F238E27FC236}">
                <a16:creationId xmlns:a16="http://schemas.microsoft.com/office/drawing/2014/main" id="{EB342A2D-45EE-4149-8DCD-5E91BCEAE8A3}"/>
              </a:ext>
            </a:extLst>
          </p:cNvPr>
          <p:cNvGrpSpPr/>
          <p:nvPr/>
        </p:nvGrpSpPr>
        <p:grpSpPr>
          <a:xfrm>
            <a:off x="6721712" y="4264550"/>
            <a:ext cx="500980" cy="501903"/>
            <a:chOff x="3858203" y="2063591"/>
            <a:chExt cx="312530" cy="312530"/>
          </a:xfrm>
        </p:grpSpPr>
        <p:sp>
          <p:nvSpPr>
            <p:cNvPr id="82" name="Oval 35">
              <a:extLst>
                <a:ext uri="{FF2B5EF4-FFF2-40B4-BE49-F238E27FC236}">
                  <a16:creationId xmlns:a16="http://schemas.microsoft.com/office/drawing/2014/main" id="{84F2C573-77C7-4A87-8BBC-ABBE5DA16EDD}"/>
                </a:ext>
              </a:extLst>
            </p:cNvPr>
            <p:cNvSpPr/>
            <p:nvPr/>
          </p:nvSpPr>
          <p:spPr>
            <a:xfrm>
              <a:off x="3923503" y="2128891"/>
              <a:ext cx="181930" cy="181930"/>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3" name="Oval 36">
              <a:extLst>
                <a:ext uri="{FF2B5EF4-FFF2-40B4-BE49-F238E27FC236}">
                  <a16:creationId xmlns:a16="http://schemas.microsoft.com/office/drawing/2014/main" id="{2D5AAE82-1387-4BF1-A553-FFDE6C34B2A8}"/>
                </a:ext>
              </a:extLst>
            </p:cNvPr>
            <p:cNvSpPr/>
            <p:nvPr/>
          </p:nvSpPr>
          <p:spPr>
            <a:xfrm>
              <a:off x="3858203" y="2063591"/>
              <a:ext cx="312530" cy="312530"/>
            </a:xfrm>
            <a:prstGeom prst="ellipse">
              <a:avLst/>
            </a:prstGeom>
            <a:no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84" name="Group 38">
            <a:extLst>
              <a:ext uri="{FF2B5EF4-FFF2-40B4-BE49-F238E27FC236}">
                <a16:creationId xmlns:a16="http://schemas.microsoft.com/office/drawing/2014/main" id="{1ADB33E6-A008-4934-A7D0-633704EFFDF4}"/>
              </a:ext>
            </a:extLst>
          </p:cNvPr>
          <p:cNvGrpSpPr/>
          <p:nvPr/>
        </p:nvGrpSpPr>
        <p:grpSpPr>
          <a:xfrm>
            <a:off x="9304815" y="2893794"/>
            <a:ext cx="1410443" cy="1413042"/>
            <a:chOff x="1312261" y="1239862"/>
            <a:chExt cx="1396424" cy="1396425"/>
          </a:xfrm>
        </p:grpSpPr>
        <p:sp>
          <p:nvSpPr>
            <p:cNvPr id="85" name="Oval 39">
              <a:extLst>
                <a:ext uri="{FF2B5EF4-FFF2-40B4-BE49-F238E27FC236}">
                  <a16:creationId xmlns:a16="http://schemas.microsoft.com/office/drawing/2014/main" id="{AB226DA9-A5C9-4949-A919-870B11B90F7F}"/>
                </a:ext>
              </a:extLst>
            </p:cNvPr>
            <p:cNvSpPr/>
            <p:nvPr/>
          </p:nvSpPr>
          <p:spPr>
            <a:xfrm>
              <a:off x="1613552" y="1541153"/>
              <a:ext cx="793841" cy="793844"/>
            </a:xfrm>
            <a:prstGeom prst="ellipse">
              <a:avLst/>
            </a:prstGeom>
            <a:solidFill>
              <a:schemeClr val="accent1">
                <a:alpha val="20000"/>
              </a:schemeClr>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6" name="Oval 40">
              <a:extLst>
                <a:ext uri="{FF2B5EF4-FFF2-40B4-BE49-F238E27FC236}">
                  <a16:creationId xmlns:a16="http://schemas.microsoft.com/office/drawing/2014/main" id="{3148F8D2-3EA2-46B8-AED1-4BBD4BBF3063}"/>
                </a:ext>
              </a:extLst>
            </p:cNvPr>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89" name="Oval 37">
            <a:extLst>
              <a:ext uri="{FF2B5EF4-FFF2-40B4-BE49-F238E27FC236}">
                <a16:creationId xmlns:a16="http://schemas.microsoft.com/office/drawing/2014/main" id="{14BFB4DE-52D5-40D2-AD1B-52F651A39C7C}"/>
              </a:ext>
            </a:extLst>
          </p:cNvPr>
          <p:cNvSpPr/>
          <p:nvPr/>
        </p:nvSpPr>
        <p:spPr>
          <a:xfrm>
            <a:off x="9318787" y="3891540"/>
            <a:ext cx="291631" cy="292169"/>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1" name="TextBox 45">
            <a:extLst>
              <a:ext uri="{FF2B5EF4-FFF2-40B4-BE49-F238E27FC236}">
                <a16:creationId xmlns:a16="http://schemas.microsoft.com/office/drawing/2014/main" id="{0892878A-09CA-4758-BD48-8523695BA988}"/>
              </a:ext>
            </a:extLst>
          </p:cNvPr>
          <p:cNvSpPr txBox="1"/>
          <p:nvPr/>
        </p:nvSpPr>
        <p:spPr>
          <a:xfrm>
            <a:off x="4094073" y="3959878"/>
            <a:ext cx="2404091" cy="746358"/>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Accelerated</a:t>
            </a:r>
          </a:p>
          <a:p>
            <a:pPr algn="ctr">
              <a:spcAft>
                <a:spcPts val="267"/>
              </a:spcAft>
            </a:pPr>
            <a:r>
              <a:rPr lang="en-US" sz="2000" dirty="0">
                <a:solidFill>
                  <a:schemeClr val="tx1">
                    <a:lumMod val="75000"/>
                  </a:schemeClr>
                </a:solidFill>
              </a:rPr>
              <a:t>underwriting</a:t>
            </a:r>
            <a:endParaRPr lang="en-US" sz="1600" dirty="0">
              <a:solidFill>
                <a:schemeClr val="tx1">
                  <a:lumMod val="75000"/>
                </a:schemeClr>
              </a:solidFill>
            </a:endParaRPr>
          </a:p>
        </p:txBody>
      </p:sp>
      <p:sp>
        <p:nvSpPr>
          <p:cNvPr id="92" name="TextBox 46">
            <a:extLst>
              <a:ext uri="{FF2B5EF4-FFF2-40B4-BE49-F238E27FC236}">
                <a16:creationId xmlns:a16="http://schemas.microsoft.com/office/drawing/2014/main" id="{60CD127D-751C-49F6-BF2E-B63AB60E68B5}"/>
              </a:ext>
            </a:extLst>
          </p:cNvPr>
          <p:cNvSpPr txBox="1"/>
          <p:nvPr/>
        </p:nvSpPr>
        <p:spPr>
          <a:xfrm>
            <a:off x="7407383" y="4997297"/>
            <a:ext cx="1897432" cy="746358"/>
          </a:xfrm>
          <a:prstGeom prst="rect">
            <a:avLst/>
          </a:prstGeom>
          <a:noFill/>
        </p:spPr>
        <p:txBody>
          <a:bodyPr wrap="square" lIns="0" rIns="0" rtlCol="0">
            <a:spAutoFit/>
          </a:bodyPr>
          <a:lstStyle/>
          <a:p>
            <a:pPr algn="ctr">
              <a:spcAft>
                <a:spcPts val="267"/>
              </a:spcAft>
            </a:pPr>
            <a:r>
              <a:rPr lang="en-US" sz="2000" dirty="0">
                <a:solidFill>
                  <a:schemeClr val="tx1">
                    <a:lumMod val="75000"/>
                  </a:schemeClr>
                </a:solidFill>
              </a:rPr>
              <a:t>Targeted</a:t>
            </a:r>
          </a:p>
          <a:p>
            <a:pPr algn="ctr">
              <a:spcAft>
                <a:spcPts val="267"/>
              </a:spcAft>
            </a:pPr>
            <a:r>
              <a:rPr lang="en-US" sz="2000" dirty="0">
                <a:solidFill>
                  <a:schemeClr val="tx1">
                    <a:lumMod val="75000"/>
                  </a:schemeClr>
                </a:solidFill>
              </a:rPr>
              <a:t>marketing</a:t>
            </a:r>
            <a:endParaRPr lang="en-US" sz="1600" dirty="0">
              <a:solidFill>
                <a:schemeClr val="tx1">
                  <a:lumMod val="75000"/>
                </a:schemeClr>
              </a:solidFill>
            </a:endParaRPr>
          </a:p>
        </p:txBody>
      </p:sp>
      <p:sp>
        <p:nvSpPr>
          <p:cNvPr id="93" name="TextBox 47">
            <a:extLst>
              <a:ext uri="{FF2B5EF4-FFF2-40B4-BE49-F238E27FC236}">
                <a16:creationId xmlns:a16="http://schemas.microsoft.com/office/drawing/2014/main" id="{E20B0ADD-F8CC-410F-B115-2DDD213FDD2D}"/>
              </a:ext>
            </a:extLst>
          </p:cNvPr>
          <p:cNvSpPr txBox="1"/>
          <p:nvPr/>
        </p:nvSpPr>
        <p:spPr>
          <a:xfrm>
            <a:off x="1356410" y="4752161"/>
            <a:ext cx="1971254" cy="684803"/>
          </a:xfrm>
          <a:prstGeom prst="rect">
            <a:avLst/>
          </a:prstGeom>
          <a:noFill/>
        </p:spPr>
        <p:txBody>
          <a:bodyPr wrap="square" lIns="0" rIns="0" rtlCol="0">
            <a:spAutoFit/>
          </a:bodyPr>
          <a:lstStyle/>
          <a:p>
            <a:pPr algn="ctr">
              <a:spcAft>
                <a:spcPts val="267"/>
              </a:spcAft>
            </a:pPr>
            <a:r>
              <a:rPr lang="en-US" dirty="0">
                <a:solidFill>
                  <a:schemeClr val="tx1">
                    <a:lumMod val="75000"/>
                  </a:schemeClr>
                </a:solidFill>
              </a:rPr>
              <a:t>Opportune</a:t>
            </a:r>
          </a:p>
          <a:p>
            <a:pPr algn="ctr">
              <a:spcAft>
                <a:spcPts val="267"/>
              </a:spcAft>
            </a:pPr>
            <a:r>
              <a:rPr lang="en-US" dirty="0">
                <a:solidFill>
                  <a:schemeClr val="tx1">
                    <a:lumMod val="75000"/>
                  </a:schemeClr>
                </a:solidFill>
              </a:rPr>
              <a:t>communications</a:t>
            </a:r>
          </a:p>
        </p:txBody>
      </p:sp>
      <p:grpSp>
        <p:nvGrpSpPr>
          <p:cNvPr id="40" name="Group 43">
            <a:extLst>
              <a:ext uri="{FF2B5EF4-FFF2-40B4-BE49-F238E27FC236}">
                <a16:creationId xmlns:a16="http://schemas.microsoft.com/office/drawing/2014/main" id="{F38741EE-9572-4AA5-B02E-022DC8EDEB83}"/>
              </a:ext>
            </a:extLst>
          </p:cNvPr>
          <p:cNvGrpSpPr/>
          <p:nvPr/>
        </p:nvGrpSpPr>
        <p:grpSpPr>
          <a:xfrm>
            <a:off x="6570875" y="1134867"/>
            <a:ext cx="2145208" cy="2132850"/>
            <a:chOff x="4959559" y="-41419"/>
            <a:chExt cx="1921265" cy="1921266"/>
          </a:xfrm>
        </p:grpSpPr>
        <p:sp>
          <p:nvSpPr>
            <p:cNvPr id="41" name="Oval 8">
              <a:extLst>
                <a:ext uri="{FF2B5EF4-FFF2-40B4-BE49-F238E27FC236}">
                  <a16:creationId xmlns:a16="http://schemas.microsoft.com/office/drawing/2014/main" id="{D79C7868-1C3D-4CD3-A9C5-6266FA71D14C}"/>
                </a:ext>
              </a:extLst>
            </p:cNvPr>
            <p:cNvSpPr/>
            <p:nvPr/>
          </p:nvSpPr>
          <p:spPr>
            <a:xfrm>
              <a:off x="5238044" y="237066"/>
              <a:ext cx="1364295" cy="1364296"/>
            </a:xfrm>
            <a:prstGeom prst="ellipse">
              <a:avLst/>
            </a:prstGeom>
            <a:solidFill>
              <a:schemeClr val="bg1"/>
            </a:solidFill>
            <a:ln w="190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2" name="Oval 12">
              <a:extLst>
                <a:ext uri="{FF2B5EF4-FFF2-40B4-BE49-F238E27FC236}">
                  <a16:creationId xmlns:a16="http://schemas.microsoft.com/office/drawing/2014/main" id="{6F080371-0409-4C67-9BDF-0C920DFD5D34}"/>
                </a:ext>
              </a:extLst>
            </p:cNvPr>
            <p:cNvSpPr/>
            <p:nvPr/>
          </p:nvSpPr>
          <p:spPr>
            <a:xfrm>
              <a:off x="4959559" y="-41419"/>
              <a:ext cx="1921265" cy="1921266"/>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78" name="Group 31">
            <a:extLst>
              <a:ext uri="{FF2B5EF4-FFF2-40B4-BE49-F238E27FC236}">
                <a16:creationId xmlns:a16="http://schemas.microsoft.com/office/drawing/2014/main" id="{1891852F-3B2B-48B3-B095-EC70AEBE7D15}"/>
              </a:ext>
            </a:extLst>
          </p:cNvPr>
          <p:cNvGrpSpPr/>
          <p:nvPr/>
        </p:nvGrpSpPr>
        <p:grpSpPr>
          <a:xfrm>
            <a:off x="6665172" y="2748089"/>
            <a:ext cx="418667" cy="416255"/>
            <a:chOff x="3858203" y="2063591"/>
            <a:chExt cx="312530" cy="312530"/>
          </a:xfrm>
        </p:grpSpPr>
        <p:sp>
          <p:nvSpPr>
            <p:cNvPr id="79" name="Oval 32">
              <a:extLst>
                <a:ext uri="{FF2B5EF4-FFF2-40B4-BE49-F238E27FC236}">
                  <a16:creationId xmlns:a16="http://schemas.microsoft.com/office/drawing/2014/main" id="{0DEB796B-BBCE-4F84-A8CA-FC89C96523F6}"/>
                </a:ext>
              </a:extLst>
            </p:cNvPr>
            <p:cNvSpPr/>
            <p:nvPr/>
          </p:nvSpPr>
          <p:spPr>
            <a:xfrm>
              <a:off x="3923503" y="2128891"/>
              <a:ext cx="181930" cy="181930"/>
            </a:xfrm>
            <a:prstGeom prst="ellipse">
              <a:avLst/>
            </a:prstGeom>
            <a:solidFill>
              <a:srgbClr val="2185C5"/>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0" name="Oval 33">
              <a:extLst>
                <a:ext uri="{FF2B5EF4-FFF2-40B4-BE49-F238E27FC236}">
                  <a16:creationId xmlns:a16="http://schemas.microsoft.com/office/drawing/2014/main" id="{E2804E87-9071-4C7B-8CA5-F0E5091BC044}"/>
                </a:ext>
              </a:extLst>
            </p:cNvPr>
            <p:cNvSpPr/>
            <p:nvPr/>
          </p:nvSpPr>
          <p:spPr>
            <a:xfrm>
              <a:off x="3858203" y="2063591"/>
              <a:ext cx="312530" cy="312530"/>
            </a:xfrm>
            <a:prstGeom prst="ellipse">
              <a:avLst/>
            </a:prstGeom>
            <a:noFill/>
            <a:ln w="19050" cmpd="sng">
              <a:solidFill>
                <a:srgbClr val="2185C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94" name="TextBox 48">
            <a:extLst>
              <a:ext uri="{FF2B5EF4-FFF2-40B4-BE49-F238E27FC236}">
                <a16:creationId xmlns:a16="http://schemas.microsoft.com/office/drawing/2014/main" id="{6C959987-1B1B-4DDC-82BD-5365867BD8FE}"/>
              </a:ext>
            </a:extLst>
          </p:cNvPr>
          <p:cNvSpPr txBox="1"/>
          <p:nvPr/>
        </p:nvSpPr>
        <p:spPr>
          <a:xfrm>
            <a:off x="6872500" y="2234336"/>
            <a:ext cx="1554188" cy="577081"/>
          </a:xfrm>
          <a:prstGeom prst="rect">
            <a:avLst/>
          </a:prstGeom>
          <a:noFill/>
        </p:spPr>
        <p:txBody>
          <a:bodyPr wrap="square" lIns="0" rIns="0" rtlCol="0">
            <a:spAutoFit/>
          </a:bodyPr>
          <a:lstStyle/>
          <a:p>
            <a:pPr algn="ctr">
              <a:spcAft>
                <a:spcPts val="267"/>
              </a:spcAft>
            </a:pPr>
            <a:r>
              <a:rPr lang="en-US" sz="1450" dirty="0">
                <a:solidFill>
                  <a:schemeClr val="tx1">
                    <a:lumMod val="75000"/>
                  </a:schemeClr>
                </a:solidFill>
              </a:rPr>
              <a:t>Continuous</a:t>
            </a:r>
          </a:p>
          <a:p>
            <a:pPr algn="ctr">
              <a:spcAft>
                <a:spcPts val="267"/>
              </a:spcAft>
            </a:pPr>
            <a:r>
              <a:rPr lang="en-US" sz="1450" dirty="0">
                <a:solidFill>
                  <a:schemeClr val="tx1">
                    <a:lumMod val="75000"/>
                  </a:schemeClr>
                </a:solidFill>
              </a:rPr>
              <a:t>underwriting</a:t>
            </a:r>
          </a:p>
        </p:txBody>
      </p:sp>
      <p:sp>
        <p:nvSpPr>
          <p:cNvPr id="96" name="Oval 44">
            <a:extLst>
              <a:ext uri="{FF2B5EF4-FFF2-40B4-BE49-F238E27FC236}">
                <a16:creationId xmlns:a16="http://schemas.microsoft.com/office/drawing/2014/main" id="{BD089A10-BBC1-404E-A3EF-3DC96AAB264D}"/>
              </a:ext>
            </a:extLst>
          </p:cNvPr>
          <p:cNvSpPr/>
          <p:nvPr/>
        </p:nvSpPr>
        <p:spPr>
          <a:xfrm>
            <a:off x="8000821" y="3254025"/>
            <a:ext cx="100584" cy="100584"/>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7" name="Oval 52">
            <a:extLst>
              <a:ext uri="{FF2B5EF4-FFF2-40B4-BE49-F238E27FC236}">
                <a16:creationId xmlns:a16="http://schemas.microsoft.com/office/drawing/2014/main" id="{C562E4FB-10B9-49B1-AD2E-E32553FF33B9}"/>
              </a:ext>
            </a:extLst>
          </p:cNvPr>
          <p:cNvSpPr/>
          <p:nvPr/>
        </p:nvSpPr>
        <p:spPr>
          <a:xfrm>
            <a:off x="5837561" y="5548965"/>
            <a:ext cx="100296" cy="100481"/>
          </a:xfrm>
          <a:prstGeom prst="ellipse">
            <a:avLst/>
          </a:prstGeom>
          <a:solidFill>
            <a:schemeClr val="accent3"/>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8" name="Oval 53">
            <a:extLst>
              <a:ext uri="{FF2B5EF4-FFF2-40B4-BE49-F238E27FC236}">
                <a16:creationId xmlns:a16="http://schemas.microsoft.com/office/drawing/2014/main" id="{7EE6E33D-E3C9-4A66-9B14-590743A12824}"/>
              </a:ext>
            </a:extLst>
          </p:cNvPr>
          <p:cNvSpPr/>
          <p:nvPr/>
        </p:nvSpPr>
        <p:spPr>
          <a:xfrm>
            <a:off x="1523173" y="3676473"/>
            <a:ext cx="100296" cy="100481"/>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9" name="Oval 54">
            <a:extLst>
              <a:ext uri="{FF2B5EF4-FFF2-40B4-BE49-F238E27FC236}">
                <a16:creationId xmlns:a16="http://schemas.microsoft.com/office/drawing/2014/main" id="{65FB3555-6B44-48D3-886A-1D6B6432F6A8}"/>
              </a:ext>
            </a:extLst>
          </p:cNvPr>
          <p:cNvSpPr/>
          <p:nvPr/>
        </p:nvSpPr>
        <p:spPr>
          <a:xfrm>
            <a:off x="7349195" y="3677193"/>
            <a:ext cx="100584" cy="100584"/>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0" name="Freeform 91">
            <a:extLst>
              <a:ext uri="{FF2B5EF4-FFF2-40B4-BE49-F238E27FC236}">
                <a16:creationId xmlns:a16="http://schemas.microsoft.com/office/drawing/2014/main" id="{B05CE8C8-C550-4652-977F-9D1BC8502507}"/>
              </a:ext>
            </a:extLst>
          </p:cNvPr>
          <p:cNvSpPr>
            <a:spLocks noEditPoints="1"/>
          </p:cNvSpPr>
          <p:nvPr/>
        </p:nvSpPr>
        <p:spPr bwMode="auto">
          <a:xfrm>
            <a:off x="9761828" y="3403258"/>
            <a:ext cx="496417" cy="394113"/>
          </a:xfrm>
          <a:custGeom>
            <a:avLst/>
            <a:gdLst>
              <a:gd name="T0" fmla="*/ 133 w 800"/>
              <a:gd name="T1" fmla="*/ 67 h 634"/>
              <a:gd name="T2" fmla="*/ 100 w 800"/>
              <a:gd name="T3" fmla="*/ 100 h 634"/>
              <a:gd name="T4" fmla="*/ 133 w 800"/>
              <a:gd name="T5" fmla="*/ 134 h 634"/>
              <a:gd name="T6" fmla="*/ 166 w 800"/>
              <a:gd name="T7" fmla="*/ 100 h 634"/>
              <a:gd name="T8" fmla="*/ 133 w 800"/>
              <a:gd name="T9" fmla="*/ 67 h 634"/>
              <a:gd name="T10" fmla="*/ 716 w 800"/>
              <a:gd name="T11" fmla="*/ 0 h 634"/>
              <a:gd name="T12" fmla="*/ 83 w 800"/>
              <a:gd name="T13" fmla="*/ 0 h 634"/>
              <a:gd name="T14" fmla="*/ 0 w 800"/>
              <a:gd name="T15" fmla="*/ 84 h 634"/>
              <a:gd name="T16" fmla="*/ 0 w 800"/>
              <a:gd name="T17" fmla="*/ 550 h 634"/>
              <a:gd name="T18" fmla="*/ 83 w 800"/>
              <a:gd name="T19" fmla="*/ 634 h 634"/>
              <a:gd name="T20" fmla="*/ 716 w 800"/>
              <a:gd name="T21" fmla="*/ 634 h 634"/>
              <a:gd name="T22" fmla="*/ 800 w 800"/>
              <a:gd name="T23" fmla="*/ 550 h 634"/>
              <a:gd name="T24" fmla="*/ 800 w 800"/>
              <a:gd name="T25" fmla="*/ 84 h 634"/>
              <a:gd name="T26" fmla="*/ 716 w 800"/>
              <a:gd name="T27" fmla="*/ 0 h 634"/>
              <a:gd name="T28" fmla="*/ 766 w 800"/>
              <a:gd name="T29" fmla="*/ 550 h 634"/>
              <a:gd name="T30" fmla="*/ 716 w 800"/>
              <a:gd name="T31" fmla="*/ 600 h 634"/>
              <a:gd name="T32" fmla="*/ 83 w 800"/>
              <a:gd name="T33" fmla="*/ 600 h 634"/>
              <a:gd name="T34" fmla="*/ 33 w 800"/>
              <a:gd name="T35" fmla="*/ 550 h 634"/>
              <a:gd name="T36" fmla="*/ 33 w 800"/>
              <a:gd name="T37" fmla="*/ 200 h 634"/>
              <a:gd name="T38" fmla="*/ 766 w 800"/>
              <a:gd name="T39" fmla="*/ 200 h 634"/>
              <a:gd name="T40" fmla="*/ 766 w 800"/>
              <a:gd name="T41" fmla="*/ 550 h 634"/>
              <a:gd name="T42" fmla="*/ 766 w 800"/>
              <a:gd name="T43" fmla="*/ 167 h 634"/>
              <a:gd name="T44" fmla="*/ 33 w 800"/>
              <a:gd name="T45" fmla="*/ 167 h 634"/>
              <a:gd name="T46" fmla="*/ 33 w 800"/>
              <a:gd name="T47" fmla="*/ 84 h 634"/>
              <a:gd name="T48" fmla="*/ 83 w 800"/>
              <a:gd name="T49" fmla="*/ 34 h 634"/>
              <a:gd name="T50" fmla="*/ 716 w 800"/>
              <a:gd name="T51" fmla="*/ 34 h 634"/>
              <a:gd name="T52" fmla="*/ 766 w 800"/>
              <a:gd name="T53" fmla="*/ 84 h 634"/>
              <a:gd name="T54" fmla="*/ 766 w 800"/>
              <a:gd name="T55" fmla="*/ 167 h 634"/>
              <a:gd name="T56" fmla="*/ 233 w 800"/>
              <a:gd name="T57" fmla="*/ 67 h 634"/>
              <a:gd name="T58" fmla="*/ 200 w 800"/>
              <a:gd name="T59" fmla="*/ 100 h 634"/>
              <a:gd name="T60" fmla="*/ 233 w 800"/>
              <a:gd name="T61" fmla="*/ 134 h 634"/>
              <a:gd name="T62" fmla="*/ 266 w 800"/>
              <a:gd name="T63" fmla="*/ 100 h 634"/>
              <a:gd name="T64" fmla="*/ 233 w 800"/>
              <a:gd name="T65" fmla="*/ 67 h 634"/>
              <a:gd name="T66" fmla="*/ 333 w 800"/>
              <a:gd name="T67" fmla="*/ 67 h 634"/>
              <a:gd name="T68" fmla="*/ 300 w 800"/>
              <a:gd name="T69" fmla="*/ 100 h 634"/>
              <a:gd name="T70" fmla="*/ 333 w 800"/>
              <a:gd name="T71" fmla="*/ 134 h 634"/>
              <a:gd name="T72" fmla="*/ 366 w 800"/>
              <a:gd name="T73" fmla="*/ 100 h 634"/>
              <a:gd name="T74" fmla="*/ 333 w 800"/>
              <a:gd name="T75" fmla="*/ 6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0" h="634">
                <a:moveTo>
                  <a:pt x="133" y="67"/>
                </a:moveTo>
                <a:cubicBezTo>
                  <a:pt x="115" y="67"/>
                  <a:pt x="100" y="82"/>
                  <a:pt x="100" y="100"/>
                </a:cubicBezTo>
                <a:cubicBezTo>
                  <a:pt x="100" y="119"/>
                  <a:pt x="115" y="134"/>
                  <a:pt x="133" y="134"/>
                </a:cubicBezTo>
                <a:cubicBezTo>
                  <a:pt x="151" y="134"/>
                  <a:pt x="166" y="119"/>
                  <a:pt x="166" y="100"/>
                </a:cubicBezTo>
                <a:cubicBezTo>
                  <a:pt x="166" y="82"/>
                  <a:pt x="151" y="67"/>
                  <a:pt x="133" y="67"/>
                </a:cubicBezTo>
                <a:close/>
                <a:moveTo>
                  <a:pt x="716" y="0"/>
                </a:moveTo>
                <a:cubicBezTo>
                  <a:pt x="83" y="0"/>
                  <a:pt x="83" y="0"/>
                  <a:pt x="83" y="0"/>
                </a:cubicBezTo>
                <a:cubicBezTo>
                  <a:pt x="37" y="0"/>
                  <a:pt x="0" y="38"/>
                  <a:pt x="0" y="84"/>
                </a:cubicBezTo>
                <a:cubicBezTo>
                  <a:pt x="0" y="550"/>
                  <a:pt x="0" y="550"/>
                  <a:pt x="0" y="550"/>
                </a:cubicBezTo>
                <a:cubicBezTo>
                  <a:pt x="0" y="596"/>
                  <a:pt x="37" y="634"/>
                  <a:pt x="83" y="634"/>
                </a:cubicBezTo>
                <a:cubicBezTo>
                  <a:pt x="716" y="634"/>
                  <a:pt x="716" y="634"/>
                  <a:pt x="716" y="634"/>
                </a:cubicBezTo>
                <a:cubicBezTo>
                  <a:pt x="762" y="634"/>
                  <a:pt x="800" y="596"/>
                  <a:pt x="800" y="550"/>
                </a:cubicBezTo>
                <a:cubicBezTo>
                  <a:pt x="800" y="84"/>
                  <a:pt x="800" y="84"/>
                  <a:pt x="800" y="84"/>
                </a:cubicBezTo>
                <a:cubicBezTo>
                  <a:pt x="800" y="38"/>
                  <a:pt x="762" y="0"/>
                  <a:pt x="716" y="0"/>
                </a:cubicBezTo>
                <a:close/>
                <a:moveTo>
                  <a:pt x="766" y="550"/>
                </a:moveTo>
                <a:cubicBezTo>
                  <a:pt x="766" y="578"/>
                  <a:pt x="744" y="600"/>
                  <a:pt x="716" y="600"/>
                </a:cubicBezTo>
                <a:cubicBezTo>
                  <a:pt x="83" y="600"/>
                  <a:pt x="83" y="600"/>
                  <a:pt x="83" y="600"/>
                </a:cubicBezTo>
                <a:cubicBezTo>
                  <a:pt x="55" y="600"/>
                  <a:pt x="33" y="578"/>
                  <a:pt x="33" y="550"/>
                </a:cubicBezTo>
                <a:cubicBezTo>
                  <a:pt x="33" y="200"/>
                  <a:pt x="33" y="200"/>
                  <a:pt x="33" y="200"/>
                </a:cubicBezTo>
                <a:cubicBezTo>
                  <a:pt x="766" y="200"/>
                  <a:pt x="766" y="200"/>
                  <a:pt x="766" y="200"/>
                </a:cubicBezTo>
                <a:lnTo>
                  <a:pt x="766" y="550"/>
                </a:lnTo>
                <a:close/>
                <a:moveTo>
                  <a:pt x="766" y="167"/>
                </a:moveTo>
                <a:cubicBezTo>
                  <a:pt x="33" y="167"/>
                  <a:pt x="33" y="167"/>
                  <a:pt x="33" y="167"/>
                </a:cubicBezTo>
                <a:cubicBezTo>
                  <a:pt x="33" y="84"/>
                  <a:pt x="33" y="84"/>
                  <a:pt x="33" y="84"/>
                </a:cubicBezTo>
                <a:cubicBezTo>
                  <a:pt x="33" y="56"/>
                  <a:pt x="55" y="34"/>
                  <a:pt x="83" y="34"/>
                </a:cubicBezTo>
                <a:cubicBezTo>
                  <a:pt x="716" y="34"/>
                  <a:pt x="716" y="34"/>
                  <a:pt x="716" y="34"/>
                </a:cubicBezTo>
                <a:cubicBezTo>
                  <a:pt x="744" y="34"/>
                  <a:pt x="766" y="56"/>
                  <a:pt x="766" y="84"/>
                </a:cubicBezTo>
                <a:lnTo>
                  <a:pt x="766" y="167"/>
                </a:lnTo>
                <a:close/>
                <a:moveTo>
                  <a:pt x="233" y="67"/>
                </a:moveTo>
                <a:cubicBezTo>
                  <a:pt x="215" y="67"/>
                  <a:pt x="200" y="82"/>
                  <a:pt x="200" y="100"/>
                </a:cubicBezTo>
                <a:cubicBezTo>
                  <a:pt x="200" y="119"/>
                  <a:pt x="215" y="134"/>
                  <a:pt x="233" y="134"/>
                </a:cubicBezTo>
                <a:cubicBezTo>
                  <a:pt x="251" y="134"/>
                  <a:pt x="266" y="119"/>
                  <a:pt x="266" y="100"/>
                </a:cubicBezTo>
                <a:cubicBezTo>
                  <a:pt x="266" y="82"/>
                  <a:pt x="251" y="67"/>
                  <a:pt x="233" y="67"/>
                </a:cubicBezTo>
                <a:close/>
                <a:moveTo>
                  <a:pt x="333" y="67"/>
                </a:moveTo>
                <a:cubicBezTo>
                  <a:pt x="315" y="67"/>
                  <a:pt x="300" y="82"/>
                  <a:pt x="300" y="100"/>
                </a:cubicBezTo>
                <a:cubicBezTo>
                  <a:pt x="300" y="119"/>
                  <a:pt x="315" y="134"/>
                  <a:pt x="333" y="134"/>
                </a:cubicBezTo>
                <a:cubicBezTo>
                  <a:pt x="351" y="134"/>
                  <a:pt x="366" y="119"/>
                  <a:pt x="366" y="100"/>
                </a:cubicBezTo>
                <a:cubicBezTo>
                  <a:pt x="366" y="82"/>
                  <a:pt x="351" y="67"/>
                  <a:pt x="333" y="67"/>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1" name="Freeform 41">
            <a:extLst>
              <a:ext uri="{FF2B5EF4-FFF2-40B4-BE49-F238E27FC236}">
                <a16:creationId xmlns:a16="http://schemas.microsoft.com/office/drawing/2014/main" id="{5F4F5AF2-9B11-400F-98E0-9880E1FC05F2}"/>
              </a:ext>
            </a:extLst>
          </p:cNvPr>
          <p:cNvSpPr>
            <a:spLocks noEditPoints="1"/>
          </p:cNvSpPr>
          <p:nvPr/>
        </p:nvSpPr>
        <p:spPr bwMode="auto">
          <a:xfrm>
            <a:off x="2903163" y="2393010"/>
            <a:ext cx="456822" cy="518052"/>
          </a:xfrm>
          <a:custGeom>
            <a:avLst/>
            <a:gdLst>
              <a:gd name="T0" fmla="*/ 417 w 800"/>
              <a:gd name="T1" fmla="*/ 456 h 905"/>
              <a:gd name="T2" fmla="*/ 417 w 800"/>
              <a:gd name="T3" fmla="*/ 261 h 905"/>
              <a:gd name="T4" fmla="*/ 400 w 800"/>
              <a:gd name="T5" fmla="*/ 244 h 905"/>
              <a:gd name="T6" fmla="*/ 383 w 800"/>
              <a:gd name="T7" fmla="*/ 261 h 905"/>
              <a:gd name="T8" fmla="*/ 383 w 800"/>
              <a:gd name="T9" fmla="*/ 456 h 905"/>
              <a:gd name="T10" fmla="*/ 348 w 800"/>
              <a:gd name="T11" fmla="*/ 505 h 905"/>
              <a:gd name="T12" fmla="*/ 383 w 800"/>
              <a:gd name="T13" fmla="*/ 553 h 905"/>
              <a:gd name="T14" fmla="*/ 383 w 800"/>
              <a:gd name="T15" fmla="*/ 609 h 905"/>
              <a:gd name="T16" fmla="*/ 400 w 800"/>
              <a:gd name="T17" fmla="*/ 626 h 905"/>
              <a:gd name="T18" fmla="*/ 417 w 800"/>
              <a:gd name="T19" fmla="*/ 609 h 905"/>
              <a:gd name="T20" fmla="*/ 417 w 800"/>
              <a:gd name="T21" fmla="*/ 553 h 905"/>
              <a:gd name="T22" fmla="*/ 452 w 800"/>
              <a:gd name="T23" fmla="*/ 505 h 905"/>
              <a:gd name="T24" fmla="*/ 417 w 800"/>
              <a:gd name="T25" fmla="*/ 456 h 905"/>
              <a:gd name="T26" fmla="*/ 400 w 800"/>
              <a:gd name="T27" fmla="*/ 522 h 905"/>
              <a:gd name="T28" fmla="*/ 383 w 800"/>
              <a:gd name="T29" fmla="*/ 505 h 905"/>
              <a:gd name="T30" fmla="*/ 400 w 800"/>
              <a:gd name="T31" fmla="*/ 487 h 905"/>
              <a:gd name="T32" fmla="*/ 417 w 800"/>
              <a:gd name="T33" fmla="*/ 505 h 905"/>
              <a:gd name="T34" fmla="*/ 400 w 800"/>
              <a:gd name="T35" fmla="*/ 522 h 905"/>
              <a:gd name="T36" fmla="*/ 696 w 800"/>
              <a:gd name="T37" fmla="*/ 233 h 905"/>
              <a:gd name="T38" fmla="*/ 737 w 800"/>
              <a:gd name="T39" fmla="*/ 192 h 905"/>
              <a:gd name="T40" fmla="*/ 762 w 800"/>
              <a:gd name="T41" fmla="*/ 216 h 905"/>
              <a:gd name="T42" fmla="*/ 786 w 800"/>
              <a:gd name="T43" fmla="*/ 192 h 905"/>
              <a:gd name="T44" fmla="*/ 713 w 800"/>
              <a:gd name="T45" fmla="*/ 119 h 905"/>
              <a:gd name="T46" fmla="*/ 689 w 800"/>
              <a:gd name="T47" fmla="*/ 143 h 905"/>
              <a:gd name="T48" fmla="*/ 713 w 800"/>
              <a:gd name="T49" fmla="*/ 167 h 905"/>
              <a:gd name="T50" fmla="*/ 671 w 800"/>
              <a:gd name="T51" fmla="*/ 209 h 905"/>
              <a:gd name="T52" fmla="*/ 417 w 800"/>
              <a:gd name="T53" fmla="*/ 105 h 905"/>
              <a:gd name="T54" fmla="*/ 417 w 800"/>
              <a:gd name="T55" fmla="*/ 35 h 905"/>
              <a:gd name="T56" fmla="*/ 452 w 800"/>
              <a:gd name="T57" fmla="*/ 35 h 905"/>
              <a:gd name="T58" fmla="*/ 452 w 800"/>
              <a:gd name="T59" fmla="*/ 0 h 905"/>
              <a:gd name="T60" fmla="*/ 348 w 800"/>
              <a:gd name="T61" fmla="*/ 0 h 905"/>
              <a:gd name="T62" fmla="*/ 348 w 800"/>
              <a:gd name="T63" fmla="*/ 35 h 905"/>
              <a:gd name="T64" fmla="*/ 383 w 800"/>
              <a:gd name="T65" fmla="*/ 35 h 905"/>
              <a:gd name="T66" fmla="*/ 383 w 800"/>
              <a:gd name="T67" fmla="*/ 105 h 905"/>
              <a:gd name="T68" fmla="*/ 0 w 800"/>
              <a:gd name="T69" fmla="*/ 505 h 905"/>
              <a:gd name="T70" fmla="*/ 400 w 800"/>
              <a:gd name="T71" fmla="*/ 905 h 905"/>
              <a:gd name="T72" fmla="*/ 800 w 800"/>
              <a:gd name="T73" fmla="*/ 505 h 905"/>
              <a:gd name="T74" fmla="*/ 696 w 800"/>
              <a:gd name="T75" fmla="*/ 233 h 905"/>
              <a:gd name="T76" fmla="*/ 400 w 800"/>
              <a:gd name="T77" fmla="*/ 870 h 905"/>
              <a:gd name="T78" fmla="*/ 35 w 800"/>
              <a:gd name="T79" fmla="*/ 505 h 905"/>
              <a:gd name="T80" fmla="*/ 400 w 800"/>
              <a:gd name="T81" fmla="*/ 139 h 905"/>
              <a:gd name="T82" fmla="*/ 765 w 800"/>
              <a:gd name="T83" fmla="*/ 505 h 905"/>
              <a:gd name="T84" fmla="*/ 400 w 800"/>
              <a:gd name="T85" fmla="*/ 87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0" h="905">
                <a:moveTo>
                  <a:pt x="417" y="456"/>
                </a:moveTo>
                <a:cubicBezTo>
                  <a:pt x="417" y="261"/>
                  <a:pt x="417" y="261"/>
                  <a:pt x="417" y="261"/>
                </a:cubicBezTo>
                <a:cubicBezTo>
                  <a:pt x="417" y="251"/>
                  <a:pt x="410" y="244"/>
                  <a:pt x="400" y="244"/>
                </a:cubicBezTo>
                <a:cubicBezTo>
                  <a:pt x="390" y="244"/>
                  <a:pt x="383" y="251"/>
                  <a:pt x="383" y="261"/>
                </a:cubicBezTo>
                <a:cubicBezTo>
                  <a:pt x="383" y="456"/>
                  <a:pt x="383" y="456"/>
                  <a:pt x="383" y="456"/>
                </a:cubicBezTo>
                <a:cubicBezTo>
                  <a:pt x="362" y="463"/>
                  <a:pt x="348" y="484"/>
                  <a:pt x="348" y="505"/>
                </a:cubicBezTo>
                <a:cubicBezTo>
                  <a:pt x="348" y="525"/>
                  <a:pt x="362" y="546"/>
                  <a:pt x="383" y="553"/>
                </a:cubicBezTo>
                <a:cubicBezTo>
                  <a:pt x="383" y="609"/>
                  <a:pt x="383" y="609"/>
                  <a:pt x="383" y="609"/>
                </a:cubicBezTo>
                <a:cubicBezTo>
                  <a:pt x="383" y="619"/>
                  <a:pt x="390" y="626"/>
                  <a:pt x="400" y="626"/>
                </a:cubicBezTo>
                <a:cubicBezTo>
                  <a:pt x="410" y="626"/>
                  <a:pt x="417" y="619"/>
                  <a:pt x="417" y="609"/>
                </a:cubicBezTo>
                <a:cubicBezTo>
                  <a:pt x="417" y="553"/>
                  <a:pt x="417" y="553"/>
                  <a:pt x="417" y="553"/>
                </a:cubicBezTo>
                <a:cubicBezTo>
                  <a:pt x="438" y="546"/>
                  <a:pt x="452" y="525"/>
                  <a:pt x="452" y="505"/>
                </a:cubicBezTo>
                <a:cubicBezTo>
                  <a:pt x="452" y="484"/>
                  <a:pt x="438" y="463"/>
                  <a:pt x="417" y="456"/>
                </a:cubicBezTo>
                <a:close/>
                <a:moveTo>
                  <a:pt x="400" y="522"/>
                </a:moveTo>
                <a:cubicBezTo>
                  <a:pt x="390" y="522"/>
                  <a:pt x="383" y="515"/>
                  <a:pt x="383" y="505"/>
                </a:cubicBezTo>
                <a:cubicBezTo>
                  <a:pt x="383" y="494"/>
                  <a:pt x="390" y="487"/>
                  <a:pt x="400" y="487"/>
                </a:cubicBezTo>
                <a:cubicBezTo>
                  <a:pt x="410" y="487"/>
                  <a:pt x="417" y="494"/>
                  <a:pt x="417" y="505"/>
                </a:cubicBezTo>
                <a:cubicBezTo>
                  <a:pt x="417" y="515"/>
                  <a:pt x="410" y="522"/>
                  <a:pt x="400" y="522"/>
                </a:cubicBezTo>
                <a:close/>
                <a:moveTo>
                  <a:pt x="696" y="233"/>
                </a:moveTo>
                <a:cubicBezTo>
                  <a:pt x="737" y="192"/>
                  <a:pt x="737" y="192"/>
                  <a:pt x="737" y="192"/>
                </a:cubicBezTo>
                <a:cubicBezTo>
                  <a:pt x="762" y="216"/>
                  <a:pt x="762" y="216"/>
                  <a:pt x="762" y="216"/>
                </a:cubicBezTo>
                <a:cubicBezTo>
                  <a:pt x="786" y="192"/>
                  <a:pt x="786" y="192"/>
                  <a:pt x="786" y="192"/>
                </a:cubicBezTo>
                <a:cubicBezTo>
                  <a:pt x="713" y="119"/>
                  <a:pt x="713" y="119"/>
                  <a:pt x="713" y="119"/>
                </a:cubicBezTo>
                <a:cubicBezTo>
                  <a:pt x="689" y="143"/>
                  <a:pt x="689" y="143"/>
                  <a:pt x="689" y="143"/>
                </a:cubicBezTo>
                <a:cubicBezTo>
                  <a:pt x="713" y="167"/>
                  <a:pt x="713" y="167"/>
                  <a:pt x="713" y="167"/>
                </a:cubicBezTo>
                <a:cubicBezTo>
                  <a:pt x="671" y="209"/>
                  <a:pt x="671" y="209"/>
                  <a:pt x="671" y="209"/>
                </a:cubicBezTo>
                <a:cubicBezTo>
                  <a:pt x="605" y="146"/>
                  <a:pt x="515" y="108"/>
                  <a:pt x="417" y="105"/>
                </a:cubicBezTo>
                <a:cubicBezTo>
                  <a:pt x="417" y="35"/>
                  <a:pt x="417" y="35"/>
                  <a:pt x="417" y="35"/>
                </a:cubicBezTo>
                <a:cubicBezTo>
                  <a:pt x="452" y="35"/>
                  <a:pt x="452" y="35"/>
                  <a:pt x="452" y="35"/>
                </a:cubicBezTo>
                <a:cubicBezTo>
                  <a:pt x="452" y="0"/>
                  <a:pt x="452" y="0"/>
                  <a:pt x="452" y="0"/>
                </a:cubicBezTo>
                <a:cubicBezTo>
                  <a:pt x="348" y="0"/>
                  <a:pt x="348" y="0"/>
                  <a:pt x="348" y="0"/>
                </a:cubicBezTo>
                <a:cubicBezTo>
                  <a:pt x="348" y="35"/>
                  <a:pt x="348" y="35"/>
                  <a:pt x="348" y="35"/>
                </a:cubicBezTo>
                <a:cubicBezTo>
                  <a:pt x="383" y="35"/>
                  <a:pt x="383" y="35"/>
                  <a:pt x="383" y="35"/>
                </a:cubicBezTo>
                <a:cubicBezTo>
                  <a:pt x="383" y="105"/>
                  <a:pt x="383" y="105"/>
                  <a:pt x="383" y="105"/>
                </a:cubicBezTo>
                <a:cubicBezTo>
                  <a:pt x="170" y="115"/>
                  <a:pt x="0" y="289"/>
                  <a:pt x="0" y="505"/>
                </a:cubicBezTo>
                <a:cubicBezTo>
                  <a:pt x="0" y="727"/>
                  <a:pt x="177" y="905"/>
                  <a:pt x="400" y="905"/>
                </a:cubicBezTo>
                <a:cubicBezTo>
                  <a:pt x="623" y="905"/>
                  <a:pt x="800" y="727"/>
                  <a:pt x="800" y="505"/>
                </a:cubicBezTo>
                <a:cubicBezTo>
                  <a:pt x="800" y="400"/>
                  <a:pt x="762" y="306"/>
                  <a:pt x="696" y="233"/>
                </a:cubicBezTo>
                <a:close/>
                <a:moveTo>
                  <a:pt x="400" y="870"/>
                </a:moveTo>
                <a:cubicBezTo>
                  <a:pt x="198" y="870"/>
                  <a:pt x="35" y="706"/>
                  <a:pt x="35" y="505"/>
                </a:cubicBezTo>
                <a:cubicBezTo>
                  <a:pt x="35" y="303"/>
                  <a:pt x="198" y="139"/>
                  <a:pt x="400" y="139"/>
                </a:cubicBezTo>
                <a:cubicBezTo>
                  <a:pt x="602" y="139"/>
                  <a:pt x="765" y="303"/>
                  <a:pt x="765" y="505"/>
                </a:cubicBezTo>
                <a:cubicBezTo>
                  <a:pt x="765" y="706"/>
                  <a:pt x="602" y="870"/>
                  <a:pt x="400" y="870"/>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2" name="Oval 58">
            <a:extLst>
              <a:ext uri="{FF2B5EF4-FFF2-40B4-BE49-F238E27FC236}">
                <a16:creationId xmlns:a16="http://schemas.microsoft.com/office/drawing/2014/main" id="{F3062FCA-C3EB-4298-B796-E952E73D0F78}"/>
              </a:ext>
            </a:extLst>
          </p:cNvPr>
          <p:cNvSpPr/>
          <p:nvPr/>
        </p:nvSpPr>
        <p:spPr>
          <a:xfrm>
            <a:off x="4430428" y="2290331"/>
            <a:ext cx="100296" cy="100481"/>
          </a:xfrm>
          <a:prstGeom prst="ellipse">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3" name="Oval 59">
            <a:extLst>
              <a:ext uri="{FF2B5EF4-FFF2-40B4-BE49-F238E27FC236}">
                <a16:creationId xmlns:a16="http://schemas.microsoft.com/office/drawing/2014/main" id="{E8DFC62F-405E-4B1F-BCCC-0814AB99223F}"/>
              </a:ext>
            </a:extLst>
          </p:cNvPr>
          <p:cNvSpPr/>
          <p:nvPr/>
        </p:nvSpPr>
        <p:spPr>
          <a:xfrm>
            <a:off x="3180568" y="3330134"/>
            <a:ext cx="100296" cy="100481"/>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5" name="Freeform 17">
            <a:extLst>
              <a:ext uri="{FF2B5EF4-FFF2-40B4-BE49-F238E27FC236}">
                <a16:creationId xmlns:a16="http://schemas.microsoft.com/office/drawing/2014/main" id="{2D35B088-B424-435A-90E9-DFD9A1DBC67B}"/>
              </a:ext>
            </a:extLst>
          </p:cNvPr>
          <p:cNvSpPr>
            <a:spLocks noEditPoints="1"/>
          </p:cNvSpPr>
          <p:nvPr/>
        </p:nvSpPr>
        <p:spPr bwMode="auto">
          <a:xfrm>
            <a:off x="5003294" y="3134100"/>
            <a:ext cx="595922" cy="746358"/>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TextBox 46">
            <a:extLst>
              <a:ext uri="{FF2B5EF4-FFF2-40B4-BE49-F238E27FC236}">
                <a16:creationId xmlns:a16="http://schemas.microsoft.com/office/drawing/2014/main" id="{726BE06B-FD2B-4381-B6D2-BA88F4BD4C50}"/>
              </a:ext>
            </a:extLst>
          </p:cNvPr>
          <p:cNvSpPr txBox="1"/>
          <p:nvPr/>
        </p:nvSpPr>
        <p:spPr>
          <a:xfrm>
            <a:off x="9987337" y="4113413"/>
            <a:ext cx="1897432" cy="315471"/>
          </a:xfrm>
          <a:prstGeom prst="rect">
            <a:avLst/>
          </a:prstGeom>
          <a:noFill/>
        </p:spPr>
        <p:txBody>
          <a:bodyPr wrap="square" lIns="0" rIns="0" rtlCol="0">
            <a:spAutoFit/>
          </a:bodyPr>
          <a:lstStyle/>
          <a:p>
            <a:pPr algn="ctr">
              <a:spcAft>
                <a:spcPts val="267"/>
              </a:spcAft>
            </a:pPr>
            <a:r>
              <a:rPr lang="en-US" sz="1450" dirty="0">
                <a:solidFill>
                  <a:schemeClr val="tx1">
                    <a:lumMod val="75000"/>
                  </a:schemeClr>
                </a:solidFill>
              </a:rPr>
              <a:t>Online quotes</a:t>
            </a:r>
          </a:p>
        </p:txBody>
      </p:sp>
      <p:sp>
        <p:nvSpPr>
          <p:cNvPr id="108" name="Freeform 149">
            <a:extLst>
              <a:ext uri="{FF2B5EF4-FFF2-40B4-BE49-F238E27FC236}">
                <a16:creationId xmlns:a16="http://schemas.microsoft.com/office/drawing/2014/main" id="{246334EC-CE0F-440E-B984-AB777840086A}"/>
              </a:ext>
            </a:extLst>
          </p:cNvPr>
          <p:cNvSpPr>
            <a:spLocks noEditPoints="1"/>
          </p:cNvSpPr>
          <p:nvPr/>
        </p:nvSpPr>
        <p:spPr bwMode="auto">
          <a:xfrm>
            <a:off x="7458306" y="1657595"/>
            <a:ext cx="408780" cy="553760"/>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TextBox 46">
            <a:extLst>
              <a:ext uri="{FF2B5EF4-FFF2-40B4-BE49-F238E27FC236}">
                <a16:creationId xmlns:a16="http://schemas.microsoft.com/office/drawing/2014/main" id="{6958C463-3466-4710-8C6A-8C2594D497BF}"/>
              </a:ext>
            </a:extLst>
          </p:cNvPr>
          <p:cNvSpPr txBox="1"/>
          <p:nvPr/>
        </p:nvSpPr>
        <p:spPr>
          <a:xfrm>
            <a:off x="1183225" y="1964380"/>
            <a:ext cx="1897432" cy="315471"/>
          </a:xfrm>
          <a:prstGeom prst="rect">
            <a:avLst/>
          </a:prstGeom>
          <a:noFill/>
        </p:spPr>
        <p:txBody>
          <a:bodyPr wrap="square" lIns="0" rIns="0" rtlCol="0">
            <a:spAutoFit/>
          </a:bodyPr>
          <a:lstStyle/>
          <a:p>
            <a:pPr algn="ctr">
              <a:spcAft>
                <a:spcPts val="267"/>
              </a:spcAft>
            </a:pPr>
            <a:r>
              <a:rPr lang="en-US" sz="1450" dirty="0">
                <a:solidFill>
                  <a:schemeClr val="tx1">
                    <a:lumMod val="75000"/>
                  </a:schemeClr>
                </a:solidFill>
              </a:rPr>
              <a:t>Time savings</a:t>
            </a:r>
          </a:p>
        </p:txBody>
      </p:sp>
      <p:sp>
        <p:nvSpPr>
          <p:cNvPr id="111" name="Freeform 43">
            <a:extLst>
              <a:ext uri="{FF2B5EF4-FFF2-40B4-BE49-F238E27FC236}">
                <a16:creationId xmlns:a16="http://schemas.microsoft.com/office/drawing/2014/main" id="{34671A3C-891A-4246-838A-59A9AB752C52}"/>
              </a:ext>
            </a:extLst>
          </p:cNvPr>
          <p:cNvSpPr>
            <a:spLocks noEditPoints="1"/>
          </p:cNvSpPr>
          <p:nvPr/>
        </p:nvSpPr>
        <p:spPr bwMode="auto">
          <a:xfrm>
            <a:off x="2057260" y="4113413"/>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tx2">
              <a:lumMod val="75000"/>
            </a:schemeClr>
          </a:solidFill>
          <a:ln>
            <a:solidFill>
              <a:srgbClr val="2185C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126">
            <a:extLst>
              <a:ext uri="{FF2B5EF4-FFF2-40B4-BE49-F238E27FC236}">
                <a16:creationId xmlns:a16="http://schemas.microsoft.com/office/drawing/2014/main" id="{9EC1C8A8-E537-4C9D-8047-7443663D2882}"/>
              </a:ext>
            </a:extLst>
          </p:cNvPr>
          <p:cNvSpPr>
            <a:spLocks noEditPoints="1"/>
          </p:cNvSpPr>
          <p:nvPr/>
        </p:nvSpPr>
        <p:spPr bwMode="auto">
          <a:xfrm>
            <a:off x="8017466" y="4317468"/>
            <a:ext cx="688117" cy="705703"/>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chemeClr val="bg2">
              <a:lumMod val="25000"/>
            </a:schemeClr>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6047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ipe(left)">
                                      <p:cBhvr>
                                        <p:cTn id="7" dur="250"/>
                                        <p:tgtEl>
                                          <p:spTgt spid="105"/>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wipe(right)">
                                      <p:cBhvr>
                                        <p:cTn id="10" dur="250"/>
                                        <p:tgtEl>
                                          <p:spTgt spid="10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wipe(left)">
                                      <p:cBhvr>
                                        <p:cTn id="13" dur="250"/>
                                        <p:tgtEl>
                                          <p:spTgt spid="111"/>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13"/>
                                        </p:tgtEl>
                                        <p:attrNameLst>
                                          <p:attrName>style.visibility</p:attrName>
                                        </p:attrNameLst>
                                      </p:cBhvr>
                                      <p:to>
                                        <p:strVal val="visible"/>
                                      </p:to>
                                    </p:set>
                                    <p:animEffect transition="in" filter="wipe(right)">
                                      <p:cBhvr>
                                        <p:cTn id="16" dur="25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8" grpId="0" animBg="1"/>
      <p:bldP spid="111" grpId="0" animBg="1"/>
      <p:bldP spid="11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156">
            <a:extLst>
              <a:ext uri="{FF2B5EF4-FFF2-40B4-BE49-F238E27FC236}">
                <a16:creationId xmlns:a16="http://schemas.microsoft.com/office/drawing/2014/main" id="{49CFE0BC-9970-4487-B2BF-0ECD0B2B871D}"/>
              </a:ext>
            </a:extLst>
          </p:cNvPr>
          <p:cNvSpPr txBox="1">
            <a:spLocks noGrp="1"/>
          </p:cNvSpPr>
          <p:nvPr>
            <p:ph type="title"/>
          </p:nvPr>
        </p:nvSpPr>
        <p:spPr>
          <a:xfrm>
            <a:off x="693675" y="212313"/>
            <a:ext cx="10464182"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Implementation Challenges</a:t>
            </a:r>
            <a:endParaRPr dirty="0">
              <a:solidFill>
                <a:srgbClr val="2185C5"/>
              </a:solidFill>
            </a:endParaRPr>
          </a:p>
        </p:txBody>
      </p:sp>
      <p:grpSp>
        <p:nvGrpSpPr>
          <p:cNvPr id="38" name="Groupe 37">
            <a:extLst>
              <a:ext uri="{FF2B5EF4-FFF2-40B4-BE49-F238E27FC236}">
                <a16:creationId xmlns:a16="http://schemas.microsoft.com/office/drawing/2014/main" id="{AD596814-628C-46B1-9878-367CB89D8377}"/>
              </a:ext>
            </a:extLst>
          </p:cNvPr>
          <p:cNvGrpSpPr/>
          <p:nvPr/>
        </p:nvGrpSpPr>
        <p:grpSpPr>
          <a:xfrm>
            <a:off x="76202" y="1906324"/>
            <a:ext cx="10820304" cy="3688933"/>
            <a:chOff x="432323" y="1775315"/>
            <a:chExt cx="9832906" cy="3390093"/>
          </a:xfrm>
        </p:grpSpPr>
        <p:sp>
          <p:nvSpPr>
            <p:cNvPr id="35" name="TextBox 34">
              <a:extLst>
                <a:ext uri="{FF2B5EF4-FFF2-40B4-BE49-F238E27FC236}">
                  <a16:creationId xmlns:a16="http://schemas.microsoft.com/office/drawing/2014/main" id="{933D6456-051C-4352-B147-521BC16F8103}"/>
                </a:ext>
              </a:extLst>
            </p:cNvPr>
            <p:cNvSpPr txBox="1"/>
            <p:nvPr/>
          </p:nvSpPr>
          <p:spPr>
            <a:xfrm>
              <a:off x="8270058" y="4328621"/>
              <a:ext cx="1995171" cy="367697"/>
            </a:xfrm>
            <a:prstGeom prst="rect">
              <a:avLst/>
            </a:prstGeom>
            <a:noFill/>
          </p:spPr>
          <p:txBody>
            <a:bodyPr wrap="square" rtlCol="0">
              <a:spAutoFit/>
            </a:bodyPr>
            <a:lstStyle/>
            <a:p>
              <a:pPr>
                <a:spcAft>
                  <a:spcPts val="600"/>
                </a:spcAft>
              </a:pPr>
              <a:r>
                <a:rPr lang="en-US" sz="2000" dirty="0"/>
                <a:t>Public opinion</a:t>
              </a:r>
            </a:p>
          </p:txBody>
        </p:sp>
        <p:grpSp>
          <p:nvGrpSpPr>
            <p:cNvPr id="37" name="Groupe 36">
              <a:extLst>
                <a:ext uri="{FF2B5EF4-FFF2-40B4-BE49-F238E27FC236}">
                  <a16:creationId xmlns:a16="http://schemas.microsoft.com/office/drawing/2014/main" id="{916D991D-BE82-49F1-A8D6-21FAAF18B454}"/>
                </a:ext>
              </a:extLst>
            </p:cNvPr>
            <p:cNvGrpSpPr/>
            <p:nvPr/>
          </p:nvGrpSpPr>
          <p:grpSpPr>
            <a:xfrm>
              <a:off x="432323" y="1775315"/>
              <a:ext cx="7837735" cy="3390093"/>
              <a:chOff x="432323" y="1775315"/>
              <a:chExt cx="7837735" cy="3390093"/>
            </a:xfrm>
          </p:grpSpPr>
          <p:sp>
            <p:nvSpPr>
              <p:cNvPr id="18" name="Oval 20">
                <a:extLst>
                  <a:ext uri="{FF2B5EF4-FFF2-40B4-BE49-F238E27FC236}">
                    <a16:creationId xmlns:a16="http://schemas.microsoft.com/office/drawing/2014/main" id="{252A7A4E-F3C2-4BE6-99CA-0780B5BF20CA}"/>
                  </a:ext>
                </a:extLst>
              </p:cNvPr>
              <p:cNvSpPr>
                <a:spLocks noChangeArrowheads="1"/>
              </p:cNvSpPr>
              <p:nvPr/>
            </p:nvSpPr>
            <p:spPr bwMode="auto">
              <a:xfrm>
                <a:off x="6921187" y="3889780"/>
                <a:ext cx="1222195" cy="1275628"/>
              </a:xfrm>
              <a:prstGeom prst="ellipse">
                <a:avLst/>
              </a:pr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EB439E9A-C155-4974-B005-B20134D47355}"/>
                  </a:ext>
                </a:extLst>
              </p:cNvPr>
              <p:cNvSpPr>
                <a:spLocks noChangeArrowheads="1"/>
              </p:cNvSpPr>
              <p:nvPr/>
            </p:nvSpPr>
            <p:spPr bwMode="auto">
              <a:xfrm>
                <a:off x="3668045" y="3889780"/>
                <a:ext cx="1222195" cy="1275628"/>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80359651-7409-4BBE-9A2A-ED28AFE7722B}"/>
                  </a:ext>
                </a:extLst>
              </p:cNvPr>
              <p:cNvSpPr>
                <a:spLocks noChangeArrowheads="1"/>
              </p:cNvSpPr>
              <p:nvPr/>
            </p:nvSpPr>
            <p:spPr bwMode="auto">
              <a:xfrm>
                <a:off x="5294616" y="2188029"/>
                <a:ext cx="1222195" cy="1275628"/>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Oval 18">
                <a:extLst>
                  <a:ext uri="{FF2B5EF4-FFF2-40B4-BE49-F238E27FC236}">
                    <a16:creationId xmlns:a16="http://schemas.microsoft.com/office/drawing/2014/main" id="{0640666D-484F-4D68-B9F2-5300E3FE594C}"/>
                  </a:ext>
                </a:extLst>
              </p:cNvPr>
              <p:cNvSpPr/>
              <p:nvPr/>
            </p:nvSpPr>
            <p:spPr>
              <a:xfrm>
                <a:off x="5713001" y="4326455"/>
                <a:ext cx="385425" cy="402276"/>
              </a:xfrm>
              <a:prstGeom prst="ellipse">
                <a:avLst/>
              </a:prstGeom>
              <a:noFill/>
              <a:ln w="38100">
                <a:solidFill>
                  <a:srgbClr val="7ECEF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0">
                <a:extLst>
                  <a:ext uri="{FF2B5EF4-FFF2-40B4-BE49-F238E27FC236}">
                    <a16:creationId xmlns:a16="http://schemas.microsoft.com/office/drawing/2014/main" id="{AAB5AC8D-5226-4EE0-94EF-156298CF173A}"/>
                  </a:ext>
                </a:extLst>
              </p:cNvPr>
              <p:cNvCxnSpPr>
                <a:stCxn id="26" idx="6"/>
                <a:endCxn id="18" idx="2"/>
              </p:cNvCxnSpPr>
              <p:nvPr/>
            </p:nvCxnSpPr>
            <p:spPr>
              <a:xfrm>
                <a:off x="6098427" y="4527594"/>
                <a:ext cx="822760" cy="0"/>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29" name="Straight Connector 24">
                <a:extLst>
                  <a:ext uri="{FF2B5EF4-FFF2-40B4-BE49-F238E27FC236}">
                    <a16:creationId xmlns:a16="http://schemas.microsoft.com/office/drawing/2014/main" id="{20C89AF7-87AC-4236-90A6-25EE8707D869}"/>
                  </a:ext>
                </a:extLst>
              </p:cNvPr>
              <p:cNvCxnSpPr>
                <a:stCxn id="26" idx="2"/>
                <a:endCxn id="21" idx="6"/>
              </p:cNvCxnSpPr>
              <p:nvPr/>
            </p:nvCxnSpPr>
            <p:spPr>
              <a:xfrm flipH="1">
                <a:off x="4890240" y="4527594"/>
                <a:ext cx="822762" cy="0"/>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0" name="Straight Connector 27">
                <a:extLst>
                  <a:ext uri="{FF2B5EF4-FFF2-40B4-BE49-F238E27FC236}">
                    <a16:creationId xmlns:a16="http://schemas.microsoft.com/office/drawing/2014/main" id="{DA7575B1-0166-441A-929D-5980E8AD997F}"/>
                  </a:ext>
                </a:extLst>
              </p:cNvPr>
              <p:cNvCxnSpPr>
                <a:stCxn id="26" idx="0"/>
                <a:endCxn id="24" idx="4"/>
              </p:cNvCxnSpPr>
              <p:nvPr/>
            </p:nvCxnSpPr>
            <p:spPr>
              <a:xfrm flipH="1" flipV="1">
                <a:off x="5905713" y="3463657"/>
                <a:ext cx="1" cy="862798"/>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sp>
            <p:nvSpPr>
              <p:cNvPr id="32" name="TextBox 34">
                <a:extLst>
                  <a:ext uri="{FF2B5EF4-FFF2-40B4-BE49-F238E27FC236}">
                    <a16:creationId xmlns:a16="http://schemas.microsoft.com/office/drawing/2014/main" id="{5AE2164F-B8A6-414B-A302-B4B0D93640B4}"/>
                  </a:ext>
                </a:extLst>
              </p:cNvPr>
              <p:cNvSpPr txBox="1"/>
              <p:nvPr/>
            </p:nvSpPr>
            <p:spPr>
              <a:xfrm>
                <a:off x="5121002" y="1775315"/>
                <a:ext cx="3149056" cy="367697"/>
              </a:xfrm>
              <a:prstGeom prst="rect">
                <a:avLst/>
              </a:prstGeom>
              <a:noFill/>
            </p:spPr>
            <p:txBody>
              <a:bodyPr wrap="square" rtlCol="0">
                <a:spAutoFit/>
              </a:bodyPr>
              <a:lstStyle/>
              <a:p>
                <a:pPr>
                  <a:spcAft>
                    <a:spcPts val="600"/>
                  </a:spcAft>
                </a:pPr>
                <a:r>
                  <a:rPr lang="en-US" sz="2000" dirty="0"/>
                  <a:t>System changes</a:t>
                </a:r>
              </a:p>
            </p:txBody>
          </p:sp>
          <p:sp>
            <p:nvSpPr>
              <p:cNvPr id="36" name="TextBox 34">
                <a:extLst>
                  <a:ext uri="{FF2B5EF4-FFF2-40B4-BE49-F238E27FC236}">
                    <a16:creationId xmlns:a16="http://schemas.microsoft.com/office/drawing/2014/main" id="{3310B8D9-A129-410A-99A8-2C27390D6277}"/>
                  </a:ext>
                </a:extLst>
              </p:cNvPr>
              <p:cNvSpPr txBox="1"/>
              <p:nvPr/>
            </p:nvSpPr>
            <p:spPr>
              <a:xfrm>
                <a:off x="432323" y="4135178"/>
                <a:ext cx="3149056" cy="721251"/>
              </a:xfrm>
              <a:prstGeom prst="rect">
                <a:avLst/>
              </a:prstGeom>
              <a:noFill/>
            </p:spPr>
            <p:txBody>
              <a:bodyPr wrap="square" rtlCol="0">
                <a:spAutoFit/>
              </a:bodyPr>
              <a:lstStyle/>
              <a:p>
                <a:pPr algn="r">
                  <a:spcAft>
                    <a:spcPts val="600"/>
                  </a:spcAft>
                </a:pPr>
                <a:r>
                  <a:rPr lang="en-US" sz="2000" dirty="0"/>
                  <a:t>Regulatory</a:t>
                </a:r>
              </a:p>
              <a:p>
                <a:pPr algn="r">
                  <a:spcAft>
                    <a:spcPts val="600"/>
                  </a:spcAft>
                </a:pPr>
                <a:r>
                  <a:rPr lang="en-US" sz="2000" dirty="0"/>
                  <a:t>considerations</a:t>
                </a:r>
              </a:p>
            </p:txBody>
          </p:sp>
        </p:grpSp>
      </p:grpSp>
      <p:sp>
        <p:nvSpPr>
          <p:cNvPr id="39" name="Freeform 121">
            <a:extLst>
              <a:ext uri="{FF2B5EF4-FFF2-40B4-BE49-F238E27FC236}">
                <a16:creationId xmlns:a16="http://schemas.microsoft.com/office/drawing/2014/main" id="{DB345173-46AA-4F51-B534-7293225C2522}"/>
              </a:ext>
            </a:extLst>
          </p:cNvPr>
          <p:cNvSpPr>
            <a:spLocks noEditPoints="1"/>
          </p:cNvSpPr>
          <p:nvPr/>
        </p:nvSpPr>
        <p:spPr bwMode="auto">
          <a:xfrm>
            <a:off x="5707635" y="2698486"/>
            <a:ext cx="867335" cy="730514"/>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40" name="Freeform 93">
            <a:extLst>
              <a:ext uri="{FF2B5EF4-FFF2-40B4-BE49-F238E27FC236}">
                <a16:creationId xmlns:a16="http://schemas.microsoft.com/office/drawing/2014/main" id="{6944CD5F-E754-4147-A957-4986E1B6E57C}"/>
              </a:ext>
            </a:extLst>
          </p:cNvPr>
          <p:cNvSpPr>
            <a:spLocks noEditPoints="1"/>
          </p:cNvSpPr>
          <p:nvPr/>
        </p:nvSpPr>
        <p:spPr bwMode="auto">
          <a:xfrm>
            <a:off x="4075533" y="4537705"/>
            <a:ext cx="497142" cy="694112"/>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33">
            <a:extLst>
              <a:ext uri="{FF2B5EF4-FFF2-40B4-BE49-F238E27FC236}">
                <a16:creationId xmlns:a16="http://schemas.microsoft.com/office/drawing/2014/main" id="{60D9F602-1405-4C2D-8988-FF2D3CAA005B}"/>
              </a:ext>
            </a:extLst>
          </p:cNvPr>
          <p:cNvSpPr>
            <a:spLocks noEditPoints="1"/>
          </p:cNvSpPr>
          <p:nvPr/>
        </p:nvSpPr>
        <p:spPr bwMode="auto">
          <a:xfrm>
            <a:off x="7451859" y="4480877"/>
            <a:ext cx="882249" cy="718675"/>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866954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434708" y="461236"/>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Implementation timeline</a:t>
            </a:r>
            <a:endParaRPr dirty="0">
              <a:solidFill>
                <a:srgbClr val="2185C5"/>
              </a:solidFill>
            </a:endParaRPr>
          </a:p>
        </p:txBody>
      </p:sp>
      <p:grpSp>
        <p:nvGrpSpPr>
          <p:cNvPr id="11" name="Group 75"/>
          <p:cNvGrpSpPr/>
          <p:nvPr/>
        </p:nvGrpSpPr>
        <p:grpSpPr>
          <a:xfrm>
            <a:off x="6483526" y="3191451"/>
            <a:ext cx="1066032" cy="1060424"/>
            <a:chOff x="3503612" y="2447132"/>
            <a:chExt cx="603250" cy="600075"/>
          </a:xfrm>
          <a:solidFill>
            <a:srgbClr val="FF9715"/>
          </a:solidFill>
        </p:grpSpPr>
        <p:sp>
          <p:nvSpPr>
            <p:cNvPr id="12" name="Oval 15"/>
            <p:cNvSpPr>
              <a:spLocks noChangeArrowheads="1"/>
            </p:cNvSpPr>
            <p:nvPr/>
          </p:nvSpPr>
          <p:spPr bwMode="auto">
            <a:xfrm>
              <a:off x="3503612" y="2447132"/>
              <a:ext cx="603250" cy="600075"/>
            </a:xfrm>
            <a:prstGeom prst="ellipse">
              <a:avLst/>
            </a:prstGeom>
            <a:grpFill/>
            <a:ln>
              <a:solidFill>
                <a:schemeClr val="bg1"/>
              </a:solidFill>
            </a:ln>
          </p:spPr>
          <p:txBody>
            <a:bodyPr vert="horz" wrap="square" lIns="121920" tIns="60960" rIns="121920" bIns="60960" numCol="1" anchor="t" anchorCtr="0" compatLnSpc="1">
              <a:prstTxWarp prst="textNoShape">
                <a:avLst/>
              </a:prstTxWarp>
            </a:bodyPr>
            <a:lstStyle/>
            <a:p>
              <a:endParaRPr lang="en-US" sz="3200"/>
            </a:p>
          </p:txBody>
        </p:sp>
        <p:grpSp>
          <p:nvGrpSpPr>
            <p:cNvPr id="13" name="Group 66"/>
            <p:cNvGrpSpPr/>
            <p:nvPr/>
          </p:nvGrpSpPr>
          <p:grpSpPr>
            <a:xfrm>
              <a:off x="3622675" y="2555875"/>
              <a:ext cx="365125" cy="381001"/>
              <a:chOff x="3622675" y="2749550"/>
              <a:chExt cx="365125" cy="381001"/>
            </a:xfrm>
            <a:grpFill/>
          </p:grpSpPr>
          <p:sp>
            <p:nvSpPr>
              <p:cNvPr id="14" name="Freeform 27"/>
              <p:cNvSpPr>
                <a:spLocks/>
              </p:cNvSpPr>
              <p:nvPr/>
            </p:nvSpPr>
            <p:spPr bwMode="auto">
              <a:xfrm>
                <a:off x="3622675" y="2749550"/>
                <a:ext cx="365125" cy="141288"/>
              </a:xfrm>
              <a:custGeom>
                <a:avLst/>
                <a:gdLst>
                  <a:gd name="T0" fmla="*/ 215 w 215"/>
                  <a:gd name="T1" fmla="*/ 80 h 83"/>
                  <a:gd name="T2" fmla="*/ 193 w 215"/>
                  <a:gd name="T3" fmla="*/ 39 h 83"/>
                  <a:gd name="T4" fmla="*/ 192 w 215"/>
                  <a:gd name="T5" fmla="*/ 39 h 83"/>
                  <a:gd name="T6" fmla="*/ 192 w 215"/>
                  <a:gd name="T7" fmla="*/ 39 h 83"/>
                  <a:gd name="T8" fmla="*/ 175 w 215"/>
                  <a:gd name="T9" fmla="*/ 22 h 83"/>
                  <a:gd name="T10" fmla="*/ 107 w 215"/>
                  <a:gd name="T11" fmla="*/ 0 h 83"/>
                  <a:gd name="T12" fmla="*/ 107 w 215"/>
                  <a:gd name="T13" fmla="*/ 0 h 83"/>
                  <a:gd name="T14" fmla="*/ 107 w 215"/>
                  <a:gd name="T15" fmla="*/ 0 h 83"/>
                  <a:gd name="T16" fmla="*/ 107 w 215"/>
                  <a:gd name="T17" fmla="*/ 0 h 83"/>
                  <a:gd name="T18" fmla="*/ 40 w 215"/>
                  <a:gd name="T19" fmla="*/ 22 h 83"/>
                  <a:gd name="T20" fmla="*/ 22 w 215"/>
                  <a:gd name="T21" fmla="*/ 39 h 83"/>
                  <a:gd name="T22" fmla="*/ 22 w 215"/>
                  <a:gd name="T23" fmla="*/ 39 h 83"/>
                  <a:gd name="T24" fmla="*/ 22 w 215"/>
                  <a:gd name="T25" fmla="*/ 39 h 83"/>
                  <a:gd name="T26" fmla="*/ 0 w 215"/>
                  <a:gd name="T27" fmla="*/ 80 h 83"/>
                  <a:gd name="T28" fmla="*/ 1 w 215"/>
                  <a:gd name="T29" fmla="*/ 83 h 83"/>
                  <a:gd name="T30" fmla="*/ 2 w 215"/>
                  <a:gd name="T31" fmla="*/ 83 h 83"/>
                  <a:gd name="T32" fmla="*/ 4 w 215"/>
                  <a:gd name="T33" fmla="*/ 81 h 83"/>
                  <a:gd name="T34" fmla="*/ 24 w 215"/>
                  <a:gd name="T35" fmla="*/ 44 h 83"/>
                  <a:gd name="T36" fmla="*/ 33 w 215"/>
                  <a:gd name="T37" fmla="*/ 57 h 83"/>
                  <a:gd name="T38" fmla="*/ 35 w 215"/>
                  <a:gd name="T39" fmla="*/ 58 h 83"/>
                  <a:gd name="T40" fmla="*/ 37 w 215"/>
                  <a:gd name="T41" fmla="*/ 57 h 83"/>
                  <a:gd name="T42" fmla="*/ 37 w 215"/>
                  <a:gd name="T43" fmla="*/ 54 h 83"/>
                  <a:gd name="T44" fmla="*/ 27 w 215"/>
                  <a:gd name="T45" fmla="*/ 41 h 83"/>
                  <a:gd name="T46" fmla="*/ 43 w 215"/>
                  <a:gd name="T47" fmla="*/ 26 h 83"/>
                  <a:gd name="T48" fmla="*/ 105 w 215"/>
                  <a:gd name="T49" fmla="*/ 4 h 83"/>
                  <a:gd name="T50" fmla="*/ 105 w 215"/>
                  <a:gd name="T51" fmla="*/ 25 h 83"/>
                  <a:gd name="T52" fmla="*/ 107 w 215"/>
                  <a:gd name="T53" fmla="*/ 27 h 83"/>
                  <a:gd name="T54" fmla="*/ 110 w 215"/>
                  <a:gd name="T55" fmla="*/ 25 h 83"/>
                  <a:gd name="T56" fmla="*/ 110 w 215"/>
                  <a:gd name="T57" fmla="*/ 4 h 83"/>
                  <a:gd name="T58" fmla="*/ 172 w 215"/>
                  <a:gd name="T59" fmla="*/ 26 h 83"/>
                  <a:gd name="T60" fmla="*/ 188 w 215"/>
                  <a:gd name="T61" fmla="*/ 41 h 83"/>
                  <a:gd name="T62" fmla="*/ 178 w 215"/>
                  <a:gd name="T63" fmla="*/ 54 h 83"/>
                  <a:gd name="T64" fmla="*/ 178 w 215"/>
                  <a:gd name="T65" fmla="*/ 57 h 83"/>
                  <a:gd name="T66" fmla="*/ 180 w 215"/>
                  <a:gd name="T67" fmla="*/ 58 h 83"/>
                  <a:gd name="T68" fmla="*/ 181 w 215"/>
                  <a:gd name="T69" fmla="*/ 57 h 83"/>
                  <a:gd name="T70" fmla="*/ 191 w 215"/>
                  <a:gd name="T71" fmla="*/ 44 h 83"/>
                  <a:gd name="T72" fmla="*/ 210 w 215"/>
                  <a:gd name="T73" fmla="*/ 81 h 83"/>
                  <a:gd name="T74" fmla="*/ 213 w 215"/>
                  <a:gd name="T75" fmla="*/ 83 h 83"/>
                  <a:gd name="T76" fmla="*/ 215 w 215"/>
                  <a:gd name="T77"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 h="83">
                    <a:moveTo>
                      <a:pt x="215" y="80"/>
                    </a:moveTo>
                    <a:cubicBezTo>
                      <a:pt x="211" y="65"/>
                      <a:pt x="203" y="51"/>
                      <a:pt x="193" y="39"/>
                    </a:cubicBezTo>
                    <a:cubicBezTo>
                      <a:pt x="193" y="39"/>
                      <a:pt x="193" y="39"/>
                      <a:pt x="192" y="39"/>
                    </a:cubicBezTo>
                    <a:cubicBezTo>
                      <a:pt x="192" y="39"/>
                      <a:pt x="192" y="39"/>
                      <a:pt x="192" y="39"/>
                    </a:cubicBezTo>
                    <a:cubicBezTo>
                      <a:pt x="187" y="33"/>
                      <a:pt x="181" y="27"/>
                      <a:pt x="175" y="22"/>
                    </a:cubicBezTo>
                    <a:cubicBezTo>
                      <a:pt x="155" y="7"/>
                      <a:pt x="132" y="0"/>
                      <a:pt x="107" y="0"/>
                    </a:cubicBezTo>
                    <a:cubicBezTo>
                      <a:pt x="107" y="0"/>
                      <a:pt x="107" y="0"/>
                      <a:pt x="107" y="0"/>
                    </a:cubicBezTo>
                    <a:cubicBezTo>
                      <a:pt x="107" y="0"/>
                      <a:pt x="107" y="0"/>
                      <a:pt x="107" y="0"/>
                    </a:cubicBezTo>
                    <a:cubicBezTo>
                      <a:pt x="107" y="0"/>
                      <a:pt x="107" y="0"/>
                      <a:pt x="107" y="0"/>
                    </a:cubicBezTo>
                    <a:cubicBezTo>
                      <a:pt x="83" y="0"/>
                      <a:pt x="59" y="7"/>
                      <a:pt x="40" y="22"/>
                    </a:cubicBezTo>
                    <a:cubicBezTo>
                      <a:pt x="33" y="27"/>
                      <a:pt x="28" y="33"/>
                      <a:pt x="22" y="39"/>
                    </a:cubicBezTo>
                    <a:cubicBezTo>
                      <a:pt x="22" y="39"/>
                      <a:pt x="22" y="39"/>
                      <a:pt x="22" y="39"/>
                    </a:cubicBezTo>
                    <a:cubicBezTo>
                      <a:pt x="22" y="39"/>
                      <a:pt x="22" y="39"/>
                      <a:pt x="22" y="39"/>
                    </a:cubicBezTo>
                    <a:cubicBezTo>
                      <a:pt x="12" y="51"/>
                      <a:pt x="4" y="65"/>
                      <a:pt x="0" y="80"/>
                    </a:cubicBezTo>
                    <a:cubicBezTo>
                      <a:pt x="0" y="81"/>
                      <a:pt x="0" y="82"/>
                      <a:pt x="1" y="83"/>
                    </a:cubicBezTo>
                    <a:cubicBezTo>
                      <a:pt x="2" y="83"/>
                      <a:pt x="2" y="83"/>
                      <a:pt x="2" y="83"/>
                    </a:cubicBezTo>
                    <a:cubicBezTo>
                      <a:pt x="3" y="83"/>
                      <a:pt x="4" y="82"/>
                      <a:pt x="4" y="81"/>
                    </a:cubicBezTo>
                    <a:cubicBezTo>
                      <a:pt x="8" y="68"/>
                      <a:pt x="15" y="55"/>
                      <a:pt x="24" y="44"/>
                    </a:cubicBezTo>
                    <a:cubicBezTo>
                      <a:pt x="33" y="57"/>
                      <a:pt x="33" y="57"/>
                      <a:pt x="33" y="57"/>
                    </a:cubicBezTo>
                    <a:cubicBezTo>
                      <a:pt x="34" y="57"/>
                      <a:pt x="34" y="58"/>
                      <a:pt x="35" y="58"/>
                    </a:cubicBezTo>
                    <a:cubicBezTo>
                      <a:pt x="36" y="58"/>
                      <a:pt x="36" y="57"/>
                      <a:pt x="37" y="57"/>
                    </a:cubicBezTo>
                    <a:cubicBezTo>
                      <a:pt x="38" y="56"/>
                      <a:pt x="38" y="55"/>
                      <a:pt x="37" y="54"/>
                    </a:cubicBezTo>
                    <a:cubicBezTo>
                      <a:pt x="27" y="41"/>
                      <a:pt x="27" y="41"/>
                      <a:pt x="27" y="41"/>
                    </a:cubicBezTo>
                    <a:cubicBezTo>
                      <a:pt x="32" y="35"/>
                      <a:pt x="37" y="30"/>
                      <a:pt x="43" y="26"/>
                    </a:cubicBezTo>
                    <a:cubicBezTo>
                      <a:pt x="61" y="12"/>
                      <a:pt x="82" y="5"/>
                      <a:pt x="105" y="4"/>
                    </a:cubicBezTo>
                    <a:cubicBezTo>
                      <a:pt x="105" y="25"/>
                      <a:pt x="105" y="25"/>
                      <a:pt x="105" y="25"/>
                    </a:cubicBezTo>
                    <a:cubicBezTo>
                      <a:pt x="105" y="26"/>
                      <a:pt x="106" y="27"/>
                      <a:pt x="107" y="27"/>
                    </a:cubicBezTo>
                    <a:cubicBezTo>
                      <a:pt x="109" y="27"/>
                      <a:pt x="110" y="26"/>
                      <a:pt x="110" y="25"/>
                    </a:cubicBezTo>
                    <a:cubicBezTo>
                      <a:pt x="110" y="4"/>
                      <a:pt x="110" y="4"/>
                      <a:pt x="110" y="4"/>
                    </a:cubicBezTo>
                    <a:cubicBezTo>
                      <a:pt x="132" y="5"/>
                      <a:pt x="154" y="12"/>
                      <a:pt x="172" y="26"/>
                    </a:cubicBezTo>
                    <a:cubicBezTo>
                      <a:pt x="178" y="30"/>
                      <a:pt x="183" y="35"/>
                      <a:pt x="188" y="41"/>
                    </a:cubicBezTo>
                    <a:cubicBezTo>
                      <a:pt x="178" y="54"/>
                      <a:pt x="178" y="54"/>
                      <a:pt x="178" y="54"/>
                    </a:cubicBezTo>
                    <a:cubicBezTo>
                      <a:pt x="177" y="55"/>
                      <a:pt x="177" y="56"/>
                      <a:pt x="178" y="57"/>
                    </a:cubicBezTo>
                    <a:cubicBezTo>
                      <a:pt x="179" y="57"/>
                      <a:pt x="179" y="58"/>
                      <a:pt x="180" y="58"/>
                    </a:cubicBezTo>
                    <a:cubicBezTo>
                      <a:pt x="180" y="58"/>
                      <a:pt x="181" y="57"/>
                      <a:pt x="181" y="57"/>
                    </a:cubicBezTo>
                    <a:cubicBezTo>
                      <a:pt x="191" y="44"/>
                      <a:pt x="191" y="44"/>
                      <a:pt x="191" y="44"/>
                    </a:cubicBezTo>
                    <a:cubicBezTo>
                      <a:pt x="200" y="55"/>
                      <a:pt x="206" y="68"/>
                      <a:pt x="210" y="81"/>
                    </a:cubicBezTo>
                    <a:cubicBezTo>
                      <a:pt x="211" y="82"/>
                      <a:pt x="212" y="83"/>
                      <a:pt x="213" y="83"/>
                    </a:cubicBezTo>
                    <a:cubicBezTo>
                      <a:pt x="215" y="82"/>
                      <a:pt x="215" y="81"/>
                      <a:pt x="215" y="80"/>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28"/>
              <p:cNvSpPr>
                <a:spLocks/>
              </p:cNvSpPr>
              <p:nvPr/>
            </p:nvSpPr>
            <p:spPr bwMode="auto">
              <a:xfrm>
                <a:off x="3643313" y="3033713"/>
                <a:ext cx="323850" cy="96838"/>
              </a:xfrm>
              <a:custGeom>
                <a:avLst/>
                <a:gdLst>
                  <a:gd name="T0" fmla="*/ 190 w 191"/>
                  <a:gd name="T1" fmla="*/ 1 h 57"/>
                  <a:gd name="T2" fmla="*/ 187 w 191"/>
                  <a:gd name="T3" fmla="*/ 2 h 57"/>
                  <a:gd name="T4" fmla="*/ 95 w 191"/>
                  <a:gd name="T5" fmla="*/ 52 h 57"/>
                  <a:gd name="T6" fmla="*/ 4 w 191"/>
                  <a:gd name="T7" fmla="*/ 2 h 57"/>
                  <a:gd name="T8" fmla="*/ 1 w 191"/>
                  <a:gd name="T9" fmla="*/ 1 h 57"/>
                  <a:gd name="T10" fmla="*/ 0 w 191"/>
                  <a:gd name="T11" fmla="*/ 4 h 57"/>
                  <a:gd name="T12" fmla="*/ 95 w 191"/>
                  <a:gd name="T13" fmla="*/ 57 h 57"/>
                  <a:gd name="T14" fmla="*/ 190 w 191"/>
                  <a:gd name="T15" fmla="*/ 4 h 57"/>
                  <a:gd name="T16" fmla="*/ 190 w 191"/>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57">
                    <a:moveTo>
                      <a:pt x="190" y="1"/>
                    </a:moveTo>
                    <a:cubicBezTo>
                      <a:pt x="189" y="0"/>
                      <a:pt x="187" y="1"/>
                      <a:pt x="187" y="2"/>
                    </a:cubicBezTo>
                    <a:cubicBezTo>
                      <a:pt x="167" y="33"/>
                      <a:pt x="133" y="52"/>
                      <a:pt x="95" y="52"/>
                    </a:cubicBezTo>
                    <a:cubicBezTo>
                      <a:pt x="58" y="52"/>
                      <a:pt x="24" y="33"/>
                      <a:pt x="4" y="2"/>
                    </a:cubicBezTo>
                    <a:cubicBezTo>
                      <a:pt x="4" y="1"/>
                      <a:pt x="2" y="0"/>
                      <a:pt x="1" y="1"/>
                    </a:cubicBezTo>
                    <a:cubicBezTo>
                      <a:pt x="0" y="2"/>
                      <a:pt x="0" y="3"/>
                      <a:pt x="0" y="4"/>
                    </a:cubicBezTo>
                    <a:cubicBezTo>
                      <a:pt x="21" y="37"/>
                      <a:pt x="57" y="57"/>
                      <a:pt x="95" y="57"/>
                    </a:cubicBezTo>
                    <a:cubicBezTo>
                      <a:pt x="134" y="57"/>
                      <a:pt x="170" y="37"/>
                      <a:pt x="190" y="4"/>
                    </a:cubicBezTo>
                    <a:cubicBezTo>
                      <a:pt x="191" y="3"/>
                      <a:pt x="191" y="2"/>
                      <a:pt x="190" y="1"/>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29"/>
              <p:cNvSpPr>
                <a:spLocks noEditPoints="1"/>
              </p:cNvSpPr>
              <p:nvPr/>
            </p:nvSpPr>
            <p:spPr bwMode="auto">
              <a:xfrm>
                <a:off x="3735388" y="2900363"/>
                <a:ext cx="200025" cy="141288"/>
              </a:xfrm>
              <a:custGeom>
                <a:avLst/>
                <a:gdLst>
                  <a:gd name="T0" fmla="*/ 118 w 118"/>
                  <a:gd name="T1" fmla="*/ 1 h 83"/>
                  <a:gd name="T2" fmla="*/ 114 w 118"/>
                  <a:gd name="T3" fmla="*/ 1 h 83"/>
                  <a:gd name="T4" fmla="*/ 64 w 118"/>
                  <a:gd name="T5" fmla="*/ 54 h 83"/>
                  <a:gd name="T6" fmla="*/ 41 w 118"/>
                  <a:gd name="T7" fmla="*/ 48 h 83"/>
                  <a:gd name="T8" fmla="*/ 0 w 118"/>
                  <a:gd name="T9" fmla="*/ 80 h 83"/>
                  <a:gd name="T10" fmla="*/ 1 w 118"/>
                  <a:gd name="T11" fmla="*/ 82 h 83"/>
                  <a:gd name="T12" fmla="*/ 2 w 118"/>
                  <a:gd name="T13" fmla="*/ 83 h 83"/>
                  <a:gd name="T14" fmla="*/ 80 w 118"/>
                  <a:gd name="T15" fmla="*/ 83 h 83"/>
                  <a:gd name="T16" fmla="*/ 82 w 118"/>
                  <a:gd name="T17" fmla="*/ 82 h 83"/>
                  <a:gd name="T18" fmla="*/ 83 w 118"/>
                  <a:gd name="T19" fmla="*/ 80 h 83"/>
                  <a:gd name="T20" fmla="*/ 68 w 118"/>
                  <a:gd name="T21" fmla="*/ 57 h 83"/>
                  <a:gd name="T22" fmla="*/ 118 w 118"/>
                  <a:gd name="T23" fmla="*/ 5 h 83"/>
                  <a:gd name="T24" fmla="*/ 118 w 118"/>
                  <a:gd name="T25" fmla="*/ 1 h 83"/>
                  <a:gd name="T26" fmla="*/ 77 w 118"/>
                  <a:gd name="T27" fmla="*/ 79 h 83"/>
                  <a:gd name="T28" fmla="*/ 5 w 118"/>
                  <a:gd name="T29" fmla="*/ 79 h 83"/>
                  <a:gd name="T30" fmla="*/ 41 w 118"/>
                  <a:gd name="T31" fmla="*/ 52 h 83"/>
                  <a:gd name="T32" fmla="*/ 63 w 118"/>
                  <a:gd name="T33" fmla="*/ 59 h 83"/>
                  <a:gd name="T34" fmla="*/ 63 w 118"/>
                  <a:gd name="T35" fmla="*/ 59 h 83"/>
                  <a:gd name="T36" fmla="*/ 63 w 118"/>
                  <a:gd name="T37" fmla="*/ 59 h 83"/>
                  <a:gd name="T38" fmla="*/ 77 w 118"/>
                  <a:gd name="T39"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83">
                    <a:moveTo>
                      <a:pt x="118" y="1"/>
                    </a:moveTo>
                    <a:cubicBezTo>
                      <a:pt x="117" y="0"/>
                      <a:pt x="115" y="0"/>
                      <a:pt x="114" y="1"/>
                    </a:cubicBezTo>
                    <a:cubicBezTo>
                      <a:pt x="64" y="54"/>
                      <a:pt x="64" y="54"/>
                      <a:pt x="64" y="54"/>
                    </a:cubicBezTo>
                    <a:cubicBezTo>
                      <a:pt x="57" y="50"/>
                      <a:pt x="50" y="48"/>
                      <a:pt x="41" y="48"/>
                    </a:cubicBezTo>
                    <a:cubicBezTo>
                      <a:pt x="22" y="48"/>
                      <a:pt x="5" y="61"/>
                      <a:pt x="0" y="80"/>
                    </a:cubicBezTo>
                    <a:cubicBezTo>
                      <a:pt x="0" y="81"/>
                      <a:pt x="0" y="82"/>
                      <a:pt x="1" y="82"/>
                    </a:cubicBezTo>
                    <a:cubicBezTo>
                      <a:pt x="1" y="83"/>
                      <a:pt x="2" y="83"/>
                      <a:pt x="2" y="83"/>
                    </a:cubicBezTo>
                    <a:cubicBezTo>
                      <a:pt x="80" y="83"/>
                      <a:pt x="80" y="83"/>
                      <a:pt x="80" y="83"/>
                    </a:cubicBezTo>
                    <a:cubicBezTo>
                      <a:pt x="81" y="83"/>
                      <a:pt x="82" y="83"/>
                      <a:pt x="82" y="82"/>
                    </a:cubicBezTo>
                    <a:cubicBezTo>
                      <a:pt x="83" y="82"/>
                      <a:pt x="83" y="81"/>
                      <a:pt x="83" y="80"/>
                    </a:cubicBezTo>
                    <a:cubicBezTo>
                      <a:pt x="80" y="71"/>
                      <a:pt x="75" y="62"/>
                      <a:pt x="68" y="57"/>
                    </a:cubicBezTo>
                    <a:cubicBezTo>
                      <a:pt x="118" y="5"/>
                      <a:pt x="118" y="5"/>
                      <a:pt x="118" y="5"/>
                    </a:cubicBezTo>
                    <a:cubicBezTo>
                      <a:pt x="118" y="4"/>
                      <a:pt x="118" y="2"/>
                      <a:pt x="118" y="1"/>
                    </a:cubicBezTo>
                    <a:close/>
                    <a:moveTo>
                      <a:pt x="77" y="79"/>
                    </a:moveTo>
                    <a:cubicBezTo>
                      <a:pt x="5" y="79"/>
                      <a:pt x="5" y="79"/>
                      <a:pt x="5" y="79"/>
                    </a:cubicBezTo>
                    <a:cubicBezTo>
                      <a:pt x="10" y="63"/>
                      <a:pt x="25" y="52"/>
                      <a:pt x="41" y="52"/>
                    </a:cubicBezTo>
                    <a:cubicBezTo>
                      <a:pt x="49" y="52"/>
                      <a:pt x="57" y="55"/>
                      <a:pt x="63" y="59"/>
                    </a:cubicBezTo>
                    <a:cubicBezTo>
                      <a:pt x="63" y="59"/>
                      <a:pt x="63" y="59"/>
                      <a:pt x="63" y="59"/>
                    </a:cubicBezTo>
                    <a:cubicBezTo>
                      <a:pt x="63" y="59"/>
                      <a:pt x="63" y="59"/>
                      <a:pt x="63" y="59"/>
                    </a:cubicBezTo>
                    <a:cubicBezTo>
                      <a:pt x="70" y="64"/>
                      <a:pt x="75" y="71"/>
                      <a:pt x="77" y="79"/>
                    </a:cubicBez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7" name="Oval 18"/>
          <p:cNvSpPr>
            <a:spLocks noChangeArrowheads="1"/>
          </p:cNvSpPr>
          <p:nvPr/>
        </p:nvSpPr>
        <p:spPr bwMode="auto">
          <a:xfrm>
            <a:off x="2782070" y="3214723"/>
            <a:ext cx="1060424" cy="1037153"/>
          </a:xfrm>
          <a:prstGeom prst="ellipse">
            <a:avLst/>
          </a:prstGeom>
          <a:solidFill>
            <a:srgbClr val="7ECEFD"/>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35" name="Straight Connector 74"/>
          <p:cNvCxnSpPr/>
          <p:nvPr/>
        </p:nvCxnSpPr>
        <p:spPr>
          <a:xfrm>
            <a:off x="1987387" y="3746337"/>
            <a:ext cx="794683"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36" name="Straight Connector 89"/>
          <p:cNvCxnSpPr/>
          <p:nvPr/>
        </p:nvCxnSpPr>
        <p:spPr>
          <a:xfrm>
            <a:off x="3842494" y="3746337"/>
            <a:ext cx="794683" cy="0"/>
          </a:xfrm>
          <a:prstGeom prst="line">
            <a:avLst/>
          </a:prstGeom>
          <a:ln w="22225">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7" name="Straight Connector 92"/>
          <p:cNvCxnSpPr/>
          <p:nvPr/>
        </p:nvCxnSpPr>
        <p:spPr>
          <a:xfrm>
            <a:off x="5697601" y="3746337"/>
            <a:ext cx="794339"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38" name="Straight Connector 95"/>
          <p:cNvCxnSpPr/>
          <p:nvPr/>
        </p:nvCxnSpPr>
        <p:spPr>
          <a:xfrm>
            <a:off x="7555169" y="3746337"/>
            <a:ext cx="794339" cy="0"/>
          </a:xfrm>
          <a:prstGeom prst="line">
            <a:avLst/>
          </a:prstGeom>
          <a:ln w="22225">
            <a:solidFill>
              <a:srgbClr val="FF9715"/>
            </a:solidFill>
          </a:ln>
        </p:spPr>
        <p:style>
          <a:lnRef idx="1">
            <a:schemeClr val="accent1"/>
          </a:lnRef>
          <a:fillRef idx="0">
            <a:schemeClr val="accent1"/>
          </a:fillRef>
          <a:effectRef idx="0">
            <a:schemeClr val="accent1"/>
          </a:effectRef>
          <a:fontRef idx="minor">
            <a:schemeClr val="tx1"/>
          </a:fontRef>
        </p:style>
      </p:cxnSp>
      <p:cxnSp>
        <p:nvCxnSpPr>
          <p:cNvPr id="39" name="Straight Connector 98"/>
          <p:cNvCxnSpPr/>
          <p:nvPr/>
        </p:nvCxnSpPr>
        <p:spPr>
          <a:xfrm>
            <a:off x="9409931" y="3746337"/>
            <a:ext cx="793995"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40" name="Straight Connector 101"/>
          <p:cNvCxnSpPr/>
          <p:nvPr/>
        </p:nvCxnSpPr>
        <p:spPr>
          <a:xfrm flipV="1">
            <a:off x="11269959" y="3743333"/>
            <a:ext cx="922041" cy="6008"/>
          </a:xfrm>
          <a:prstGeom prst="line">
            <a:avLst/>
          </a:prstGeom>
          <a:ln w="22225">
            <a:solidFill>
              <a:srgbClr val="F20253"/>
            </a:solidFill>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53512" y="4464432"/>
            <a:ext cx="2428558" cy="1042850"/>
          </a:xfrm>
          <a:prstGeom prst="rect">
            <a:avLst/>
          </a:prstGeom>
        </p:spPr>
        <p:txBody>
          <a:bodyPr wrap="square">
            <a:spAutoFit/>
          </a:bodyPr>
          <a:lstStyle/>
          <a:p>
            <a:pPr algn="ctr">
              <a:lnSpc>
                <a:spcPct val="95000"/>
              </a:lnSpc>
              <a:spcBef>
                <a:spcPts val="400"/>
              </a:spcBef>
              <a:spcAft>
                <a:spcPts val="400"/>
              </a:spcAft>
            </a:pPr>
            <a:r>
              <a:rPr lang="en-US" sz="2200" dirty="0"/>
              <a:t>2018</a:t>
            </a:r>
          </a:p>
          <a:p>
            <a:pPr algn="ctr">
              <a:lnSpc>
                <a:spcPct val="95000"/>
              </a:lnSpc>
              <a:spcBef>
                <a:spcPts val="400"/>
              </a:spcBef>
              <a:spcAft>
                <a:spcPts val="400"/>
              </a:spcAft>
            </a:pPr>
            <a:r>
              <a:rPr lang="en-US" dirty="0"/>
              <a:t>Decision to adopt predictive analytics</a:t>
            </a:r>
          </a:p>
        </p:txBody>
      </p:sp>
      <p:sp>
        <p:nvSpPr>
          <p:cNvPr id="42" name="Rectangle 41"/>
          <p:cNvSpPr/>
          <p:nvPr/>
        </p:nvSpPr>
        <p:spPr>
          <a:xfrm>
            <a:off x="1932988" y="2528572"/>
            <a:ext cx="2705417" cy="618631"/>
          </a:xfrm>
          <a:prstGeom prst="rect">
            <a:avLst/>
          </a:prstGeom>
        </p:spPr>
        <p:txBody>
          <a:bodyPr wrap="square">
            <a:spAutoFit/>
          </a:bodyPr>
          <a:lstStyle/>
          <a:p>
            <a:pPr algn="ctr">
              <a:lnSpc>
                <a:spcPct val="95000"/>
              </a:lnSpc>
              <a:spcBef>
                <a:spcPts val="400"/>
              </a:spcBef>
              <a:spcAft>
                <a:spcPts val="400"/>
              </a:spcAft>
            </a:pPr>
            <a:r>
              <a:rPr lang="en-US" dirty="0"/>
              <a:t>Design systems to support new technologies</a:t>
            </a:r>
          </a:p>
        </p:txBody>
      </p:sp>
      <p:sp>
        <p:nvSpPr>
          <p:cNvPr id="43" name="Rectangle 42"/>
          <p:cNvSpPr/>
          <p:nvPr/>
        </p:nvSpPr>
        <p:spPr>
          <a:xfrm>
            <a:off x="4095869" y="4464432"/>
            <a:ext cx="2285881" cy="1042850"/>
          </a:xfrm>
          <a:prstGeom prst="rect">
            <a:avLst/>
          </a:prstGeom>
        </p:spPr>
        <p:txBody>
          <a:bodyPr wrap="square">
            <a:spAutoFit/>
          </a:bodyPr>
          <a:lstStyle/>
          <a:p>
            <a:pPr algn="ctr">
              <a:lnSpc>
                <a:spcPct val="95000"/>
              </a:lnSpc>
              <a:spcBef>
                <a:spcPts val="400"/>
              </a:spcBef>
              <a:spcAft>
                <a:spcPts val="400"/>
              </a:spcAft>
            </a:pPr>
            <a:r>
              <a:rPr lang="en-US" sz="2200" dirty="0"/>
              <a:t>2019</a:t>
            </a:r>
          </a:p>
          <a:p>
            <a:pPr algn="ctr">
              <a:lnSpc>
                <a:spcPct val="95000"/>
              </a:lnSpc>
              <a:spcBef>
                <a:spcPts val="400"/>
              </a:spcBef>
              <a:spcAft>
                <a:spcPts val="400"/>
              </a:spcAft>
            </a:pPr>
            <a:r>
              <a:rPr lang="en-US" dirty="0"/>
              <a:t>Launch pilot programs for early adopters</a:t>
            </a:r>
          </a:p>
        </p:txBody>
      </p:sp>
      <p:sp>
        <p:nvSpPr>
          <p:cNvPr id="44" name="Rectangle 43"/>
          <p:cNvSpPr/>
          <p:nvPr/>
        </p:nvSpPr>
        <p:spPr>
          <a:xfrm>
            <a:off x="5977048" y="2525957"/>
            <a:ext cx="2092747" cy="618631"/>
          </a:xfrm>
          <a:prstGeom prst="rect">
            <a:avLst/>
          </a:prstGeom>
        </p:spPr>
        <p:txBody>
          <a:bodyPr wrap="square">
            <a:spAutoFit/>
          </a:bodyPr>
          <a:lstStyle/>
          <a:p>
            <a:pPr algn="ctr">
              <a:lnSpc>
                <a:spcPct val="95000"/>
              </a:lnSpc>
              <a:spcBef>
                <a:spcPts val="400"/>
              </a:spcBef>
              <a:spcAft>
                <a:spcPts val="400"/>
              </a:spcAft>
            </a:pPr>
            <a:r>
              <a:rPr lang="en-US" dirty="0"/>
              <a:t>Collect and analyze data, adjust models </a:t>
            </a:r>
          </a:p>
        </p:txBody>
      </p:sp>
      <p:sp>
        <p:nvSpPr>
          <p:cNvPr id="45" name="Rectangle 44"/>
          <p:cNvSpPr/>
          <p:nvPr/>
        </p:nvSpPr>
        <p:spPr>
          <a:xfrm>
            <a:off x="7823990" y="4464432"/>
            <a:ext cx="2092747" cy="1042850"/>
          </a:xfrm>
          <a:prstGeom prst="rect">
            <a:avLst/>
          </a:prstGeom>
        </p:spPr>
        <p:txBody>
          <a:bodyPr wrap="square">
            <a:spAutoFit/>
          </a:bodyPr>
          <a:lstStyle/>
          <a:p>
            <a:pPr algn="ctr">
              <a:lnSpc>
                <a:spcPct val="95000"/>
              </a:lnSpc>
              <a:spcBef>
                <a:spcPts val="400"/>
              </a:spcBef>
              <a:spcAft>
                <a:spcPts val="400"/>
              </a:spcAft>
            </a:pPr>
            <a:r>
              <a:rPr lang="en-US" sz="2200" dirty="0"/>
              <a:t>2020</a:t>
            </a:r>
          </a:p>
          <a:p>
            <a:pPr algn="ctr">
              <a:lnSpc>
                <a:spcPct val="95000"/>
              </a:lnSpc>
              <a:spcBef>
                <a:spcPts val="400"/>
              </a:spcBef>
              <a:spcAft>
                <a:spcPts val="400"/>
              </a:spcAft>
            </a:pPr>
            <a:r>
              <a:rPr lang="en-US" dirty="0"/>
              <a:t>Deploy systems company-wide</a:t>
            </a:r>
          </a:p>
        </p:txBody>
      </p:sp>
      <p:sp>
        <p:nvSpPr>
          <p:cNvPr id="46" name="Rectangle 45"/>
          <p:cNvSpPr/>
          <p:nvPr/>
        </p:nvSpPr>
        <p:spPr>
          <a:xfrm>
            <a:off x="9697542" y="2518209"/>
            <a:ext cx="2092747" cy="618631"/>
          </a:xfrm>
          <a:prstGeom prst="rect">
            <a:avLst/>
          </a:prstGeom>
        </p:spPr>
        <p:txBody>
          <a:bodyPr wrap="square">
            <a:spAutoFit/>
          </a:bodyPr>
          <a:lstStyle/>
          <a:p>
            <a:pPr algn="ctr">
              <a:lnSpc>
                <a:spcPct val="95000"/>
              </a:lnSpc>
              <a:spcBef>
                <a:spcPts val="400"/>
              </a:spcBef>
              <a:spcAft>
                <a:spcPts val="400"/>
              </a:spcAft>
            </a:pPr>
            <a:r>
              <a:rPr lang="en-US" dirty="0"/>
              <a:t>Experience growth and increased sales</a:t>
            </a:r>
          </a:p>
        </p:txBody>
      </p:sp>
      <p:sp>
        <p:nvSpPr>
          <p:cNvPr id="2" name="Espace réservé du texte 1"/>
          <p:cNvSpPr>
            <a:spLocks noGrp="1"/>
          </p:cNvSpPr>
          <p:nvPr>
            <p:ph type="body" idx="1"/>
          </p:nvPr>
        </p:nvSpPr>
        <p:spPr>
          <a:xfrm>
            <a:off x="1436926" y="1250032"/>
            <a:ext cx="4127074" cy="513941"/>
          </a:xfrm>
        </p:spPr>
        <p:txBody>
          <a:bodyPr>
            <a:normAutofit/>
          </a:bodyPr>
          <a:lstStyle/>
          <a:p>
            <a:pPr marL="139700" indent="0">
              <a:buNone/>
            </a:pPr>
            <a:r>
              <a:rPr lang="fr-CA" sz="2000" i="1" dirty="0"/>
              <a:t>Time, </a:t>
            </a:r>
            <a:r>
              <a:rPr lang="fr-CA" sz="2000" i="1" dirty="0" err="1"/>
              <a:t>it</a:t>
            </a:r>
            <a:r>
              <a:rPr lang="fr-CA" sz="2000" i="1" dirty="0"/>
              <a:t> </a:t>
            </a:r>
            <a:r>
              <a:rPr lang="fr-CA" sz="2000" i="1" dirty="0" err="1"/>
              <a:t>flies</a:t>
            </a:r>
            <a:r>
              <a:rPr lang="fr-CA" sz="2000" i="1" dirty="0"/>
              <a:t> </a:t>
            </a:r>
            <a:r>
              <a:rPr lang="fr-CA" sz="2000" i="1" dirty="0" err="1"/>
              <a:t>when</a:t>
            </a:r>
            <a:r>
              <a:rPr lang="fr-CA" sz="2000" i="1" dirty="0"/>
              <a:t> </a:t>
            </a:r>
            <a:r>
              <a:rPr lang="fr-CA" sz="2000" i="1" dirty="0" err="1"/>
              <a:t>you’re</a:t>
            </a:r>
            <a:r>
              <a:rPr lang="fr-CA" sz="2000" i="1" dirty="0"/>
              <a:t> </a:t>
            </a:r>
            <a:r>
              <a:rPr lang="fr-CA" sz="2000" i="1" dirty="0" err="1"/>
              <a:t>busy</a:t>
            </a:r>
            <a:endParaRPr lang="fr-CA" sz="2000" i="1" dirty="0"/>
          </a:p>
        </p:txBody>
      </p:sp>
      <p:sp>
        <p:nvSpPr>
          <p:cNvPr id="50" name="Freeform 124"/>
          <p:cNvSpPr>
            <a:spLocks noEditPoints="1"/>
          </p:cNvSpPr>
          <p:nvPr/>
        </p:nvSpPr>
        <p:spPr bwMode="auto">
          <a:xfrm>
            <a:off x="10406004" y="3427889"/>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6"/>
          <p:cNvSpPr>
            <a:spLocks noChangeArrowheads="1"/>
          </p:cNvSpPr>
          <p:nvPr/>
        </p:nvSpPr>
        <p:spPr bwMode="auto">
          <a:xfrm>
            <a:off x="1082842" y="3237380"/>
            <a:ext cx="1052015" cy="1014495"/>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37"/>
          <p:cNvSpPr>
            <a:spLocks noEditPoints="1"/>
          </p:cNvSpPr>
          <p:nvPr/>
        </p:nvSpPr>
        <p:spPr bwMode="auto">
          <a:xfrm>
            <a:off x="1372906" y="3337350"/>
            <a:ext cx="477122" cy="774525"/>
          </a:xfrm>
          <a:custGeom>
            <a:avLst/>
            <a:gdLst>
              <a:gd name="T0" fmla="*/ 155 w 461"/>
              <a:gd name="T1" fmla="*/ 661 h 750"/>
              <a:gd name="T2" fmla="*/ 155 w 461"/>
              <a:gd name="T3" fmla="*/ 594 h 750"/>
              <a:gd name="T4" fmla="*/ 340 w 461"/>
              <a:gd name="T5" fmla="*/ 627 h 750"/>
              <a:gd name="T6" fmla="*/ 155 w 461"/>
              <a:gd name="T7" fmla="*/ 608 h 750"/>
              <a:gd name="T8" fmla="*/ 155 w 461"/>
              <a:gd name="T9" fmla="*/ 647 h 750"/>
              <a:gd name="T10" fmla="*/ 326 w 461"/>
              <a:gd name="T11" fmla="*/ 627 h 750"/>
              <a:gd name="T12" fmla="*/ 155 w 461"/>
              <a:gd name="T13" fmla="*/ 608 h 750"/>
              <a:gd name="T14" fmla="*/ 155 w 461"/>
              <a:gd name="T15" fmla="*/ 715 h 750"/>
              <a:gd name="T16" fmla="*/ 155 w 461"/>
              <a:gd name="T17" fmla="*/ 647 h 750"/>
              <a:gd name="T18" fmla="*/ 340 w 461"/>
              <a:gd name="T19" fmla="*/ 681 h 750"/>
              <a:gd name="T20" fmla="*/ 155 w 461"/>
              <a:gd name="T21" fmla="*/ 661 h 750"/>
              <a:gd name="T22" fmla="*/ 155 w 461"/>
              <a:gd name="T23" fmla="*/ 701 h 750"/>
              <a:gd name="T24" fmla="*/ 326 w 461"/>
              <a:gd name="T25" fmla="*/ 681 h 750"/>
              <a:gd name="T26" fmla="*/ 155 w 461"/>
              <a:gd name="T27" fmla="*/ 661 h 750"/>
              <a:gd name="T28" fmla="*/ 296 w 461"/>
              <a:gd name="T29" fmla="*/ 701 h 750"/>
              <a:gd name="T30" fmla="*/ 230 w 461"/>
              <a:gd name="T31" fmla="*/ 736 h 750"/>
              <a:gd name="T32" fmla="*/ 165 w 461"/>
              <a:gd name="T33" fmla="*/ 701 h 750"/>
              <a:gd name="T34" fmla="*/ 230 w 461"/>
              <a:gd name="T35" fmla="*/ 750 h 750"/>
              <a:gd name="T36" fmla="*/ 303 w 461"/>
              <a:gd name="T37" fmla="*/ 554 h 750"/>
              <a:gd name="T38" fmla="*/ 95 w 461"/>
              <a:gd name="T39" fmla="*/ 491 h 750"/>
              <a:gd name="T40" fmla="*/ 65 w 461"/>
              <a:gd name="T41" fmla="*/ 391 h 750"/>
              <a:gd name="T42" fmla="*/ 231 w 461"/>
              <a:gd name="T43" fmla="*/ 0 h 750"/>
              <a:gd name="T44" fmla="*/ 396 w 461"/>
              <a:gd name="T45" fmla="*/ 391 h 750"/>
              <a:gd name="T46" fmla="*/ 366 w 461"/>
              <a:gd name="T47" fmla="*/ 491 h 750"/>
              <a:gd name="T48" fmla="*/ 231 w 461"/>
              <a:gd name="T49" fmla="*/ 14 h 750"/>
              <a:gd name="T50" fmla="*/ 75 w 461"/>
              <a:gd name="T51" fmla="*/ 381 h 750"/>
              <a:gd name="T52" fmla="*/ 109 w 461"/>
              <a:gd name="T53" fmla="*/ 491 h 750"/>
              <a:gd name="T54" fmla="*/ 303 w 461"/>
              <a:gd name="T55" fmla="*/ 540 h 750"/>
              <a:gd name="T56" fmla="*/ 352 w 461"/>
              <a:gd name="T57" fmla="*/ 448 h 750"/>
              <a:gd name="T58" fmla="*/ 447 w 461"/>
              <a:gd name="T59" fmla="*/ 231 h 750"/>
              <a:gd name="T60" fmla="*/ 306 w 461"/>
              <a:gd name="T61" fmla="*/ 608 h 750"/>
              <a:gd name="T62" fmla="*/ 121 w 461"/>
              <a:gd name="T63" fmla="*/ 574 h 750"/>
              <a:gd name="T64" fmla="*/ 306 w 461"/>
              <a:gd name="T65" fmla="*/ 540 h 750"/>
              <a:gd name="T66" fmla="*/ 306 w 461"/>
              <a:gd name="T67" fmla="*/ 608 h 750"/>
              <a:gd name="T68" fmla="*/ 135 w 461"/>
              <a:gd name="T69" fmla="*/ 574 h 750"/>
              <a:gd name="T70" fmla="*/ 306 w 461"/>
              <a:gd name="T71" fmla="*/ 594 h 750"/>
              <a:gd name="T72" fmla="*/ 306 w 461"/>
              <a:gd name="T73" fmla="*/ 554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 h="750">
                <a:moveTo>
                  <a:pt x="306" y="661"/>
                </a:moveTo>
                <a:cubicBezTo>
                  <a:pt x="155" y="661"/>
                  <a:pt x="155" y="661"/>
                  <a:pt x="155" y="661"/>
                </a:cubicBezTo>
                <a:cubicBezTo>
                  <a:pt x="137" y="661"/>
                  <a:pt x="121" y="646"/>
                  <a:pt x="121" y="627"/>
                </a:cubicBezTo>
                <a:cubicBezTo>
                  <a:pt x="121" y="609"/>
                  <a:pt x="137" y="594"/>
                  <a:pt x="155" y="594"/>
                </a:cubicBezTo>
                <a:cubicBezTo>
                  <a:pt x="306" y="594"/>
                  <a:pt x="306" y="594"/>
                  <a:pt x="306" y="594"/>
                </a:cubicBezTo>
                <a:cubicBezTo>
                  <a:pt x="324" y="594"/>
                  <a:pt x="340" y="609"/>
                  <a:pt x="340" y="627"/>
                </a:cubicBezTo>
                <a:cubicBezTo>
                  <a:pt x="340" y="646"/>
                  <a:pt x="324" y="661"/>
                  <a:pt x="306" y="661"/>
                </a:cubicBezTo>
                <a:close/>
                <a:moveTo>
                  <a:pt x="155" y="608"/>
                </a:moveTo>
                <a:cubicBezTo>
                  <a:pt x="144" y="608"/>
                  <a:pt x="135" y="617"/>
                  <a:pt x="135" y="627"/>
                </a:cubicBezTo>
                <a:cubicBezTo>
                  <a:pt x="135" y="638"/>
                  <a:pt x="144" y="647"/>
                  <a:pt x="155" y="647"/>
                </a:cubicBezTo>
                <a:cubicBezTo>
                  <a:pt x="306" y="647"/>
                  <a:pt x="306" y="647"/>
                  <a:pt x="306" y="647"/>
                </a:cubicBezTo>
                <a:cubicBezTo>
                  <a:pt x="317" y="647"/>
                  <a:pt x="326" y="638"/>
                  <a:pt x="326" y="627"/>
                </a:cubicBezTo>
                <a:cubicBezTo>
                  <a:pt x="326" y="617"/>
                  <a:pt x="317" y="608"/>
                  <a:pt x="306" y="608"/>
                </a:cubicBezTo>
                <a:lnTo>
                  <a:pt x="155" y="608"/>
                </a:lnTo>
                <a:close/>
                <a:moveTo>
                  <a:pt x="306" y="715"/>
                </a:moveTo>
                <a:cubicBezTo>
                  <a:pt x="155" y="715"/>
                  <a:pt x="155" y="715"/>
                  <a:pt x="155" y="715"/>
                </a:cubicBezTo>
                <a:cubicBezTo>
                  <a:pt x="137" y="715"/>
                  <a:pt x="121" y="700"/>
                  <a:pt x="121" y="681"/>
                </a:cubicBezTo>
                <a:cubicBezTo>
                  <a:pt x="121" y="662"/>
                  <a:pt x="137" y="647"/>
                  <a:pt x="155" y="647"/>
                </a:cubicBezTo>
                <a:cubicBezTo>
                  <a:pt x="306" y="647"/>
                  <a:pt x="306" y="647"/>
                  <a:pt x="306" y="647"/>
                </a:cubicBezTo>
                <a:cubicBezTo>
                  <a:pt x="324" y="647"/>
                  <a:pt x="340" y="662"/>
                  <a:pt x="340" y="681"/>
                </a:cubicBezTo>
                <a:cubicBezTo>
                  <a:pt x="340" y="700"/>
                  <a:pt x="324" y="715"/>
                  <a:pt x="306" y="715"/>
                </a:cubicBezTo>
                <a:close/>
                <a:moveTo>
                  <a:pt x="155" y="661"/>
                </a:moveTo>
                <a:cubicBezTo>
                  <a:pt x="144" y="661"/>
                  <a:pt x="135" y="670"/>
                  <a:pt x="135" y="681"/>
                </a:cubicBezTo>
                <a:cubicBezTo>
                  <a:pt x="135" y="692"/>
                  <a:pt x="144" y="701"/>
                  <a:pt x="155" y="701"/>
                </a:cubicBezTo>
                <a:cubicBezTo>
                  <a:pt x="306" y="701"/>
                  <a:pt x="306" y="701"/>
                  <a:pt x="306" y="701"/>
                </a:cubicBezTo>
                <a:cubicBezTo>
                  <a:pt x="317" y="701"/>
                  <a:pt x="326" y="692"/>
                  <a:pt x="326" y="681"/>
                </a:cubicBezTo>
                <a:cubicBezTo>
                  <a:pt x="326" y="670"/>
                  <a:pt x="317" y="661"/>
                  <a:pt x="306" y="661"/>
                </a:cubicBezTo>
                <a:lnTo>
                  <a:pt x="155" y="661"/>
                </a:lnTo>
                <a:close/>
                <a:moveTo>
                  <a:pt x="303" y="708"/>
                </a:moveTo>
                <a:cubicBezTo>
                  <a:pt x="303" y="704"/>
                  <a:pt x="300" y="701"/>
                  <a:pt x="296" y="701"/>
                </a:cubicBezTo>
                <a:cubicBezTo>
                  <a:pt x="293" y="701"/>
                  <a:pt x="289" y="704"/>
                  <a:pt x="289" y="708"/>
                </a:cubicBezTo>
                <a:cubicBezTo>
                  <a:pt x="289" y="721"/>
                  <a:pt x="265" y="736"/>
                  <a:pt x="230" y="736"/>
                </a:cubicBezTo>
                <a:cubicBezTo>
                  <a:pt x="196" y="736"/>
                  <a:pt x="172" y="721"/>
                  <a:pt x="172" y="708"/>
                </a:cubicBezTo>
                <a:cubicBezTo>
                  <a:pt x="172" y="704"/>
                  <a:pt x="169" y="701"/>
                  <a:pt x="165" y="701"/>
                </a:cubicBezTo>
                <a:cubicBezTo>
                  <a:pt x="161" y="701"/>
                  <a:pt x="158" y="704"/>
                  <a:pt x="158" y="708"/>
                </a:cubicBezTo>
                <a:cubicBezTo>
                  <a:pt x="158" y="731"/>
                  <a:pt x="190" y="750"/>
                  <a:pt x="230" y="750"/>
                </a:cubicBezTo>
                <a:cubicBezTo>
                  <a:pt x="271" y="750"/>
                  <a:pt x="303" y="731"/>
                  <a:pt x="303" y="708"/>
                </a:cubicBezTo>
                <a:close/>
                <a:moveTo>
                  <a:pt x="303" y="554"/>
                </a:moveTo>
                <a:cubicBezTo>
                  <a:pt x="158" y="554"/>
                  <a:pt x="158" y="554"/>
                  <a:pt x="158" y="554"/>
                </a:cubicBezTo>
                <a:cubicBezTo>
                  <a:pt x="123" y="554"/>
                  <a:pt x="95" y="526"/>
                  <a:pt x="95" y="491"/>
                </a:cubicBezTo>
                <a:cubicBezTo>
                  <a:pt x="95" y="448"/>
                  <a:pt x="95" y="448"/>
                  <a:pt x="95" y="448"/>
                </a:cubicBezTo>
                <a:cubicBezTo>
                  <a:pt x="95" y="424"/>
                  <a:pt x="85" y="410"/>
                  <a:pt x="65" y="391"/>
                </a:cubicBezTo>
                <a:cubicBezTo>
                  <a:pt x="24" y="350"/>
                  <a:pt x="0" y="292"/>
                  <a:pt x="0" y="231"/>
                </a:cubicBezTo>
                <a:cubicBezTo>
                  <a:pt x="0" y="104"/>
                  <a:pt x="104" y="0"/>
                  <a:pt x="231" y="0"/>
                </a:cubicBezTo>
                <a:cubicBezTo>
                  <a:pt x="358" y="0"/>
                  <a:pt x="461" y="104"/>
                  <a:pt x="461" y="231"/>
                </a:cubicBezTo>
                <a:cubicBezTo>
                  <a:pt x="461" y="292"/>
                  <a:pt x="437" y="350"/>
                  <a:pt x="396" y="391"/>
                </a:cubicBezTo>
                <a:cubicBezTo>
                  <a:pt x="376" y="410"/>
                  <a:pt x="366" y="424"/>
                  <a:pt x="366" y="448"/>
                </a:cubicBezTo>
                <a:cubicBezTo>
                  <a:pt x="366" y="491"/>
                  <a:pt x="366" y="491"/>
                  <a:pt x="366" y="491"/>
                </a:cubicBezTo>
                <a:cubicBezTo>
                  <a:pt x="366" y="526"/>
                  <a:pt x="338" y="554"/>
                  <a:pt x="303" y="554"/>
                </a:cubicBezTo>
                <a:close/>
                <a:moveTo>
                  <a:pt x="231" y="14"/>
                </a:moveTo>
                <a:cubicBezTo>
                  <a:pt x="111" y="14"/>
                  <a:pt x="14" y="111"/>
                  <a:pt x="14" y="231"/>
                </a:cubicBezTo>
                <a:cubicBezTo>
                  <a:pt x="14" y="288"/>
                  <a:pt x="36" y="343"/>
                  <a:pt x="75" y="381"/>
                </a:cubicBezTo>
                <a:cubicBezTo>
                  <a:pt x="96" y="402"/>
                  <a:pt x="109" y="420"/>
                  <a:pt x="109" y="448"/>
                </a:cubicBezTo>
                <a:cubicBezTo>
                  <a:pt x="109" y="491"/>
                  <a:pt x="109" y="491"/>
                  <a:pt x="109" y="491"/>
                </a:cubicBezTo>
                <a:cubicBezTo>
                  <a:pt x="109" y="518"/>
                  <a:pt x="131" y="540"/>
                  <a:pt x="158" y="540"/>
                </a:cubicBezTo>
                <a:cubicBezTo>
                  <a:pt x="303" y="540"/>
                  <a:pt x="303" y="540"/>
                  <a:pt x="303" y="540"/>
                </a:cubicBezTo>
                <a:cubicBezTo>
                  <a:pt x="330" y="540"/>
                  <a:pt x="352" y="518"/>
                  <a:pt x="352" y="491"/>
                </a:cubicBezTo>
                <a:cubicBezTo>
                  <a:pt x="352" y="448"/>
                  <a:pt x="352" y="448"/>
                  <a:pt x="352" y="448"/>
                </a:cubicBezTo>
                <a:cubicBezTo>
                  <a:pt x="352" y="420"/>
                  <a:pt x="365" y="402"/>
                  <a:pt x="386" y="381"/>
                </a:cubicBezTo>
                <a:cubicBezTo>
                  <a:pt x="425" y="343"/>
                  <a:pt x="447" y="288"/>
                  <a:pt x="447" y="231"/>
                </a:cubicBezTo>
                <a:cubicBezTo>
                  <a:pt x="447" y="111"/>
                  <a:pt x="350" y="14"/>
                  <a:pt x="231" y="14"/>
                </a:cubicBezTo>
                <a:close/>
                <a:moveTo>
                  <a:pt x="306" y="608"/>
                </a:moveTo>
                <a:cubicBezTo>
                  <a:pt x="155" y="608"/>
                  <a:pt x="155" y="608"/>
                  <a:pt x="155" y="608"/>
                </a:cubicBezTo>
                <a:cubicBezTo>
                  <a:pt x="137" y="608"/>
                  <a:pt x="121" y="592"/>
                  <a:pt x="121" y="574"/>
                </a:cubicBezTo>
                <a:cubicBezTo>
                  <a:pt x="121" y="555"/>
                  <a:pt x="137" y="540"/>
                  <a:pt x="155" y="540"/>
                </a:cubicBezTo>
                <a:cubicBezTo>
                  <a:pt x="306" y="540"/>
                  <a:pt x="306" y="540"/>
                  <a:pt x="306" y="540"/>
                </a:cubicBezTo>
                <a:cubicBezTo>
                  <a:pt x="324" y="540"/>
                  <a:pt x="340" y="555"/>
                  <a:pt x="340" y="574"/>
                </a:cubicBezTo>
                <a:cubicBezTo>
                  <a:pt x="340" y="592"/>
                  <a:pt x="324" y="608"/>
                  <a:pt x="306" y="608"/>
                </a:cubicBezTo>
                <a:close/>
                <a:moveTo>
                  <a:pt x="155" y="554"/>
                </a:moveTo>
                <a:cubicBezTo>
                  <a:pt x="144" y="554"/>
                  <a:pt x="135" y="563"/>
                  <a:pt x="135" y="574"/>
                </a:cubicBezTo>
                <a:cubicBezTo>
                  <a:pt x="135" y="585"/>
                  <a:pt x="144" y="594"/>
                  <a:pt x="155" y="594"/>
                </a:cubicBezTo>
                <a:cubicBezTo>
                  <a:pt x="306" y="594"/>
                  <a:pt x="306" y="594"/>
                  <a:pt x="306" y="594"/>
                </a:cubicBezTo>
                <a:cubicBezTo>
                  <a:pt x="317" y="594"/>
                  <a:pt x="326" y="585"/>
                  <a:pt x="326" y="574"/>
                </a:cubicBezTo>
                <a:cubicBezTo>
                  <a:pt x="326" y="563"/>
                  <a:pt x="317" y="554"/>
                  <a:pt x="306" y="554"/>
                </a:cubicBezTo>
                <a:lnTo>
                  <a:pt x="155" y="55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33"/>
          <p:cNvSpPr>
            <a:spLocks noEditPoints="1"/>
          </p:cNvSpPr>
          <p:nvPr/>
        </p:nvSpPr>
        <p:spPr bwMode="auto">
          <a:xfrm>
            <a:off x="2991033" y="3487708"/>
            <a:ext cx="589329" cy="523265"/>
          </a:xfrm>
          <a:custGeom>
            <a:avLst/>
            <a:gdLst>
              <a:gd name="T0" fmla="*/ 263 w 570"/>
              <a:gd name="T1" fmla="*/ 14 h 506"/>
              <a:gd name="T2" fmla="*/ 289 w 570"/>
              <a:gd name="T3" fmla="*/ 7 h 506"/>
              <a:gd name="T4" fmla="*/ 117 w 570"/>
              <a:gd name="T5" fmla="*/ 0 h 506"/>
              <a:gd name="T6" fmla="*/ 117 w 570"/>
              <a:gd name="T7" fmla="*/ 14 h 506"/>
              <a:gd name="T8" fmla="*/ 135 w 570"/>
              <a:gd name="T9" fmla="*/ 179 h 506"/>
              <a:gd name="T10" fmla="*/ 14 w 570"/>
              <a:gd name="T11" fmla="*/ 467 h 506"/>
              <a:gd name="T12" fmla="*/ 316 w 570"/>
              <a:gd name="T13" fmla="*/ 506 h 506"/>
              <a:gd name="T14" fmla="*/ 384 w 570"/>
              <a:gd name="T15" fmla="*/ 389 h 506"/>
              <a:gd name="T16" fmla="*/ 149 w 570"/>
              <a:gd name="T17" fmla="*/ 185 h 506"/>
              <a:gd name="T18" fmla="*/ 149 w 570"/>
              <a:gd name="T19" fmla="*/ 14 h 506"/>
              <a:gd name="T20" fmla="*/ 249 w 570"/>
              <a:gd name="T21" fmla="*/ 181 h 506"/>
              <a:gd name="T22" fmla="*/ 285 w 570"/>
              <a:gd name="T23" fmla="*/ 246 h 506"/>
              <a:gd name="T24" fmla="*/ 149 w 570"/>
              <a:gd name="T25" fmla="*/ 185 h 506"/>
              <a:gd name="T26" fmla="*/ 316 w 570"/>
              <a:gd name="T27" fmla="*/ 492 h 506"/>
              <a:gd name="T28" fmla="*/ 26 w 570"/>
              <a:gd name="T29" fmla="*/ 460 h 506"/>
              <a:gd name="T30" fmla="*/ 105 w 570"/>
              <a:gd name="T31" fmla="*/ 260 h 506"/>
              <a:gd name="T32" fmla="*/ 372 w 570"/>
              <a:gd name="T33" fmla="*/ 396 h 506"/>
              <a:gd name="T34" fmla="*/ 563 w 570"/>
              <a:gd name="T35" fmla="*/ 0 h 506"/>
              <a:gd name="T36" fmla="*/ 391 w 570"/>
              <a:gd name="T37" fmla="*/ 7 h 506"/>
              <a:gd name="T38" fmla="*/ 417 w 570"/>
              <a:gd name="T39" fmla="*/ 14 h 506"/>
              <a:gd name="T40" fmla="*/ 481 w 570"/>
              <a:gd name="T41" fmla="*/ 425 h 506"/>
              <a:gd name="T42" fmla="*/ 544 w 570"/>
              <a:gd name="T43" fmla="*/ 14 h 506"/>
              <a:gd name="T44" fmla="*/ 570 w 570"/>
              <a:gd name="T45" fmla="*/ 7 h 506"/>
              <a:gd name="T46" fmla="*/ 481 w 570"/>
              <a:gd name="T47" fmla="*/ 411 h 506"/>
              <a:gd name="T48" fmla="*/ 431 w 570"/>
              <a:gd name="T49" fmla="*/ 121 h 506"/>
              <a:gd name="T50" fmla="*/ 530 w 570"/>
              <a:gd name="T51" fmla="*/ 361 h 506"/>
              <a:gd name="T52" fmla="*/ 530 w 570"/>
              <a:gd name="T53" fmla="*/ 107 h 506"/>
              <a:gd name="T54" fmla="*/ 431 w 570"/>
              <a:gd name="T55" fmla="*/ 14 h 506"/>
              <a:gd name="T56" fmla="*/ 530 w 570"/>
              <a:gd name="T57" fmla="*/ 107 h 506"/>
              <a:gd name="T58" fmla="*/ 91 w 570"/>
              <a:gd name="T59" fmla="*/ 413 h 506"/>
              <a:gd name="T60" fmla="*/ 157 w 570"/>
              <a:gd name="T61" fmla="*/ 413 h 506"/>
              <a:gd name="T62" fmla="*/ 124 w 570"/>
              <a:gd name="T63" fmla="*/ 432 h 506"/>
              <a:gd name="T64" fmla="*/ 124 w 570"/>
              <a:gd name="T65" fmla="*/ 395 h 506"/>
              <a:gd name="T66" fmla="*/ 124 w 570"/>
              <a:gd name="T67" fmla="*/ 432 h 506"/>
              <a:gd name="T68" fmla="*/ 232 w 570"/>
              <a:gd name="T69" fmla="*/ 370 h 506"/>
              <a:gd name="T70" fmla="*/ 308 w 570"/>
              <a:gd name="T71" fmla="*/ 370 h 506"/>
              <a:gd name="T72" fmla="*/ 270 w 570"/>
              <a:gd name="T73" fmla="*/ 394 h 506"/>
              <a:gd name="T74" fmla="*/ 270 w 570"/>
              <a:gd name="T75" fmla="*/ 346 h 506"/>
              <a:gd name="T76" fmla="*/ 270 w 570"/>
              <a:gd name="T77" fmla="*/ 394 h 506"/>
              <a:gd name="T78" fmla="*/ 171 w 570"/>
              <a:gd name="T79" fmla="*/ 324 h 506"/>
              <a:gd name="T80" fmla="*/ 227 w 570"/>
              <a:gd name="T81" fmla="*/ 324 h 506"/>
              <a:gd name="T82" fmla="*/ 199 w 570"/>
              <a:gd name="T83" fmla="*/ 338 h 506"/>
              <a:gd name="T84" fmla="*/ 199 w 570"/>
              <a:gd name="T85" fmla="*/ 310 h 506"/>
              <a:gd name="T86" fmla="*/ 199 w 570"/>
              <a:gd name="T87" fmla="*/ 338 h 506"/>
              <a:gd name="T88" fmla="*/ 470 w 570"/>
              <a:gd name="T89" fmla="*/ 159 h 506"/>
              <a:gd name="T90" fmla="*/ 470 w 570"/>
              <a:gd name="T91" fmla="*/ 215 h 506"/>
              <a:gd name="T92" fmla="*/ 456 w 570"/>
              <a:gd name="T93" fmla="*/ 187 h 506"/>
              <a:gd name="T94" fmla="*/ 483 w 570"/>
              <a:gd name="T95" fmla="*/ 187 h 506"/>
              <a:gd name="T96" fmla="*/ 456 w 570"/>
              <a:gd name="T97" fmla="*/ 187 h 506"/>
              <a:gd name="T98" fmla="*/ 470 w 570"/>
              <a:gd name="T99" fmla="*/ 268 h 506"/>
              <a:gd name="T100" fmla="*/ 525 w 570"/>
              <a:gd name="T101" fmla="*/ 268 h 506"/>
              <a:gd name="T102" fmla="*/ 497 w 570"/>
              <a:gd name="T103" fmla="*/ 282 h 506"/>
              <a:gd name="T104" fmla="*/ 497 w 570"/>
              <a:gd name="T105" fmla="*/ 254 h 506"/>
              <a:gd name="T106" fmla="*/ 497 w 570"/>
              <a:gd name="T107" fmla="*/ 28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0" h="506">
                <a:moveTo>
                  <a:pt x="263" y="179"/>
                </a:moveTo>
                <a:cubicBezTo>
                  <a:pt x="263" y="14"/>
                  <a:pt x="263" y="14"/>
                  <a:pt x="263" y="14"/>
                </a:cubicBezTo>
                <a:cubicBezTo>
                  <a:pt x="282" y="14"/>
                  <a:pt x="282" y="14"/>
                  <a:pt x="282" y="14"/>
                </a:cubicBezTo>
                <a:cubicBezTo>
                  <a:pt x="285" y="14"/>
                  <a:pt x="289" y="11"/>
                  <a:pt x="289" y="7"/>
                </a:cubicBezTo>
                <a:cubicBezTo>
                  <a:pt x="289" y="3"/>
                  <a:pt x="285" y="0"/>
                  <a:pt x="282" y="0"/>
                </a:cubicBezTo>
                <a:cubicBezTo>
                  <a:pt x="117" y="0"/>
                  <a:pt x="117" y="0"/>
                  <a:pt x="117" y="0"/>
                </a:cubicBezTo>
                <a:cubicBezTo>
                  <a:pt x="113" y="0"/>
                  <a:pt x="110" y="3"/>
                  <a:pt x="110" y="7"/>
                </a:cubicBezTo>
                <a:cubicBezTo>
                  <a:pt x="110" y="11"/>
                  <a:pt x="113" y="14"/>
                  <a:pt x="117" y="14"/>
                </a:cubicBezTo>
                <a:cubicBezTo>
                  <a:pt x="135" y="14"/>
                  <a:pt x="135" y="14"/>
                  <a:pt x="135" y="14"/>
                </a:cubicBezTo>
                <a:cubicBezTo>
                  <a:pt x="135" y="179"/>
                  <a:pt x="135" y="179"/>
                  <a:pt x="135" y="179"/>
                </a:cubicBezTo>
                <a:cubicBezTo>
                  <a:pt x="14" y="389"/>
                  <a:pt x="14" y="389"/>
                  <a:pt x="14" y="389"/>
                </a:cubicBezTo>
                <a:cubicBezTo>
                  <a:pt x="0" y="414"/>
                  <a:pt x="0" y="443"/>
                  <a:pt x="14" y="467"/>
                </a:cubicBezTo>
                <a:cubicBezTo>
                  <a:pt x="28" y="491"/>
                  <a:pt x="54" y="506"/>
                  <a:pt x="82" y="506"/>
                </a:cubicBezTo>
                <a:cubicBezTo>
                  <a:pt x="316" y="506"/>
                  <a:pt x="316" y="506"/>
                  <a:pt x="316" y="506"/>
                </a:cubicBezTo>
                <a:cubicBezTo>
                  <a:pt x="345" y="506"/>
                  <a:pt x="370" y="491"/>
                  <a:pt x="384" y="467"/>
                </a:cubicBezTo>
                <a:cubicBezTo>
                  <a:pt x="398" y="443"/>
                  <a:pt x="398" y="414"/>
                  <a:pt x="384" y="389"/>
                </a:cubicBezTo>
                <a:lnTo>
                  <a:pt x="263" y="179"/>
                </a:lnTo>
                <a:close/>
                <a:moveTo>
                  <a:pt x="149" y="185"/>
                </a:moveTo>
                <a:cubicBezTo>
                  <a:pt x="149" y="184"/>
                  <a:pt x="149" y="182"/>
                  <a:pt x="149" y="181"/>
                </a:cubicBezTo>
                <a:cubicBezTo>
                  <a:pt x="149" y="14"/>
                  <a:pt x="149" y="14"/>
                  <a:pt x="149" y="14"/>
                </a:cubicBezTo>
                <a:cubicBezTo>
                  <a:pt x="249" y="14"/>
                  <a:pt x="249" y="14"/>
                  <a:pt x="249" y="14"/>
                </a:cubicBezTo>
                <a:cubicBezTo>
                  <a:pt x="249" y="181"/>
                  <a:pt x="249" y="181"/>
                  <a:pt x="249" y="181"/>
                </a:cubicBezTo>
                <a:cubicBezTo>
                  <a:pt x="249" y="182"/>
                  <a:pt x="249" y="184"/>
                  <a:pt x="250" y="185"/>
                </a:cubicBezTo>
                <a:cubicBezTo>
                  <a:pt x="285" y="246"/>
                  <a:pt x="285" y="246"/>
                  <a:pt x="285" y="246"/>
                </a:cubicBezTo>
                <a:cubicBezTo>
                  <a:pt x="113" y="246"/>
                  <a:pt x="113" y="246"/>
                  <a:pt x="113" y="246"/>
                </a:cubicBezTo>
                <a:lnTo>
                  <a:pt x="149" y="185"/>
                </a:lnTo>
                <a:close/>
                <a:moveTo>
                  <a:pt x="372" y="460"/>
                </a:moveTo>
                <a:cubicBezTo>
                  <a:pt x="360" y="480"/>
                  <a:pt x="340" y="492"/>
                  <a:pt x="316" y="492"/>
                </a:cubicBezTo>
                <a:cubicBezTo>
                  <a:pt x="82" y="492"/>
                  <a:pt x="82" y="492"/>
                  <a:pt x="82" y="492"/>
                </a:cubicBezTo>
                <a:cubicBezTo>
                  <a:pt x="59" y="492"/>
                  <a:pt x="38" y="480"/>
                  <a:pt x="26" y="460"/>
                </a:cubicBezTo>
                <a:cubicBezTo>
                  <a:pt x="15" y="440"/>
                  <a:pt x="15" y="416"/>
                  <a:pt x="26" y="396"/>
                </a:cubicBezTo>
                <a:cubicBezTo>
                  <a:pt x="105" y="260"/>
                  <a:pt x="105" y="260"/>
                  <a:pt x="105" y="260"/>
                </a:cubicBezTo>
                <a:cubicBezTo>
                  <a:pt x="293" y="260"/>
                  <a:pt x="293" y="260"/>
                  <a:pt x="293" y="260"/>
                </a:cubicBezTo>
                <a:cubicBezTo>
                  <a:pt x="372" y="396"/>
                  <a:pt x="372" y="396"/>
                  <a:pt x="372" y="396"/>
                </a:cubicBezTo>
                <a:cubicBezTo>
                  <a:pt x="383" y="416"/>
                  <a:pt x="383" y="440"/>
                  <a:pt x="372" y="460"/>
                </a:cubicBezTo>
                <a:close/>
                <a:moveTo>
                  <a:pt x="563" y="0"/>
                </a:moveTo>
                <a:cubicBezTo>
                  <a:pt x="398" y="0"/>
                  <a:pt x="398" y="0"/>
                  <a:pt x="398" y="0"/>
                </a:cubicBezTo>
                <a:cubicBezTo>
                  <a:pt x="394" y="0"/>
                  <a:pt x="391" y="3"/>
                  <a:pt x="391" y="7"/>
                </a:cubicBezTo>
                <a:cubicBezTo>
                  <a:pt x="391" y="11"/>
                  <a:pt x="394" y="14"/>
                  <a:pt x="398" y="14"/>
                </a:cubicBezTo>
                <a:cubicBezTo>
                  <a:pt x="417" y="14"/>
                  <a:pt x="417" y="14"/>
                  <a:pt x="417" y="14"/>
                </a:cubicBezTo>
                <a:cubicBezTo>
                  <a:pt x="417" y="361"/>
                  <a:pt x="417" y="361"/>
                  <a:pt x="417" y="361"/>
                </a:cubicBezTo>
                <a:cubicBezTo>
                  <a:pt x="417" y="396"/>
                  <a:pt x="445" y="425"/>
                  <a:pt x="481" y="425"/>
                </a:cubicBezTo>
                <a:cubicBezTo>
                  <a:pt x="516" y="425"/>
                  <a:pt x="544" y="396"/>
                  <a:pt x="544" y="361"/>
                </a:cubicBezTo>
                <a:cubicBezTo>
                  <a:pt x="544" y="14"/>
                  <a:pt x="544" y="14"/>
                  <a:pt x="544" y="14"/>
                </a:cubicBezTo>
                <a:cubicBezTo>
                  <a:pt x="563" y="14"/>
                  <a:pt x="563" y="14"/>
                  <a:pt x="563" y="14"/>
                </a:cubicBezTo>
                <a:cubicBezTo>
                  <a:pt x="567" y="14"/>
                  <a:pt x="570" y="11"/>
                  <a:pt x="570" y="7"/>
                </a:cubicBezTo>
                <a:cubicBezTo>
                  <a:pt x="570" y="3"/>
                  <a:pt x="567" y="0"/>
                  <a:pt x="563" y="0"/>
                </a:cubicBezTo>
                <a:close/>
                <a:moveTo>
                  <a:pt x="481" y="411"/>
                </a:moveTo>
                <a:cubicBezTo>
                  <a:pt x="453" y="411"/>
                  <a:pt x="431" y="389"/>
                  <a:pt x="431" y="361"/>
                </a:cubicBezTo>
                <a:cubicBezTo>
                  <a:pt x="431" y="121"/>
                  <a:pt x="431" y="121"/>
                  <a:pt x="431" y="121"/>
                </a:cubicBezTo>
                <a:cubicBezTo>
                  <a:pt x="530" y="121"/>
                  <a:pt x="530" y="121"/>
                  <a:pt x="530" y="121"/>
                </a:cubicBezTo>
                <a:cubicBezTo>
                  <a:pt x="530" y="361"/>
                  <a:pt x="530" y="361"/>
                  <a:pt x="530" y="361"/>
                </a:cubicBezTo>
                <a:cubicBezTo>
                  <a:pt x="530" y="389"/>
                  <a:pt x="508" y="411"/>
                  <a:pt x="481" y="411"/>
                </a:cubicBezTo>
                <a:close/>
                <a:moveTo>
                  <a:pt x="530" y="107"/>
                </a:moveTo>
                <a:cubicBezTo>
                  <a:pt x="431" y="107"/>
                  <a:pt x="431" y="107"/>
                  <a:pt x="431" y="107"/>
                </a:cubicBezTo>
                <a:cubicBezTo>
                  <a:pt x="431" y="14"/>
                  <a:pt x="431" y="14"/>
                  <a:pt x="431" y="14"/>
                </a:cubicBezTo>
                <a:cubicBezTo>
                  <a:pt x="530" y="14"/>
                  <a:pt x="530" y="14"/>
                  <a:pt x="530" y="14"/>
                </a:cubicBezTo>
                <a:lnTo>
                  <a:pt x="530" y="107"/>
                </a:lnTo>
                <a:close/>
                <a:moveTo>
                  <a:pt x="124" y="381"/>
                </a:moveTo>
                <a:cubicBezTo>
                  <a:pt x="106" y="381"/>
                  <a:pt x="91" y="395"/>
                  <a:pt x="91" y="413"/>
                </a:cubicBezTo>
                <a:cubicBezTo>
                  <a:pt x="91" y="431"/>
                  <a:pt x="106" y="446"/>
                  <a:pt x="124" y="446"/>
                </a:cubicBezTo>
                <a:cubicBezTo>
                  <a:pt x="142" y="446"/>
                  <a:pt x="157" y="431"/>
                  <a:pt x="157" y="413"/>
                </a:cubicBezTo>
                <a:cubicBezTo>
                  <a:pt x="157" y="395"/>
                  <a:pt x="142" y="381"/>
                  <a:pt x="124" y="381"/>
                </a:cubicBezTo>
                <a:close/>
                <a:moveTo>
                  <a:pt x="124" y="432"/>
                </a:moveTo>
                <a:cubicBezTo>
                  <a:pt x="114" y="432"/>
                  <a:pt x="105" y="423"/>
                  <a:pt x="105" y="413"/>
                </a:cubicBezTo>
                <a:cubicBezTo>
                  <a:pt x="105" y="403"/>
                  <a:pt x="114" y="395"/>
                  <a:pt x="124" y="395"/>
                </a:cubicBezTo>
                <a:cubicBezTo>
                  <a:pt x="134" y="395"/>
                  <a:pt x="143" y="403"/>
                  <a:pt x="143" y="413"/>
                </a:cubicBezTo>
                <a:cubicBezTo>
                  <a:pt x="143" y="423"/>
                  <a:pt x="134" y="432"/>
                  <a:pt x="124" y="432"/>
                </a:cubicBezTo>
                <a:close/>
                <a:moveTo>
                  <a:pt x="270" y="332"/>
                </a:moveTo>
                <a:cubicBezTo>
                  <a:pt x="249" y="332"/>
                  <a:pt x="232" y="349"/>
                  <a:pt x="232" y="370"/>
                </a:cubicBezTo>
                <a:cubicBezTo>
                  <a:pt x="232" y="391"/>
                  <a:pt x="249" y="408"/>
                  <a:pt x="270" y="408"/>
                </a:cubicBezTo>
                <a:cubicBezTo>
                  <a:pt x="291" y="408"/>
                  <a:pt x="308" y="391"/>
                  <a:pt x="308" y="370"/>
                </a:cubicBezTo>
                <a:cubicBezTo>
                  <a:pt x="308" y="349"/>
                  <a:pt x="291" y="332"/>
                  <a:pt x="270" y="332"/>
                </a:cubicBezTo>
                <a:close/>
                <a:moveTo>
                  <a:pt x="270" y="394"/>
                </a:moveTo>
                <a:cubicBezTo>
                  <a:pt x="257" y="394"/>
                  <a:pt x="246" y="383"/>
                  <a:pt x="246" y="370"/>
                </a:cubicBezTo>
                <a:cubicBezTo>
                  <a:pt x="246" y="356"/>
                  <a:pt x="257" y="346"/>
                  <a:pt x="270" y="346"/>
                </a:cubicBezTo>
                <a:cubicBezTo>
                  <a:pt x="283" y="346"/>
                  <a:pt x="294" y="356"/>
                  <a:pt x="294" y="370"/>
                </a:cubicBezTo>
                <a:cubicBezTo>
                  <a:pt x="294" y="383"/>
                  <a:pt x="283" y="394"/>
                  <a:pt x="270" y="394"/>
                </a:cubicBezTo>
                <a:close/>
                <a:moveTo>
                  <a:pt x="199" y="296"/>
                </a:moveTo>
                <a:cubicBezTo>
                  <a:pt x="184" y="296"/>
                  <a:pt x="171" y="309"/>
                  <a:pt x="171" y="324"/>
                </a:cubicBezTo>
                <a:cubicBezTo>
                  <a:pt x="171" y="340"/>
                  <a:pt x="184" y="352"/>
                  <a:pt x="199" y="352"/>
                </a:cubicBezTo>
                <a:cubicBezTo>
                  <a:pt x="214" y="352"/>
                  <a:pt x="227" y="340"/>
                  <a:pt x="227" y="324"/>
                </a:cubicBezTo>
                <a:cubicBezTo>
                  <a:pt x="227" y="309"/>
                  <a:pt x="214" y="296"/>
                  <a:pt x="199" y="296"/>
                </a:cubicBezTo>
                <a:close/>
                <a:moveTo>
                  <a:pt x="199" y="338"/>
                </a:moveTo>
                <a:cubicBezTo>
                  <a:pt x="191" y="338"/>
                  <a:pt x="185" y="332"/>
                  <a:pt x="185" y="324"/>
                </a:cubicBezTo>
                <a:cubicBezTo>
                  <a:pt x="185" y="317"/>
                  <a:pt x="191" y="310"/>
                  <a:pt x="199" y="310"/>
                </a:cubicBezTo>
                <a:cubicBezTo>
                  <a:pt x="207" y="310"/>
                  <a:pt x="213" y="317"/>
                  <a:pt x="213" y="324"/>
                </a:cubicBezTo>
                <a:cubicBezTo>
                  <a:pt x="213" y="332"/>
                  <a:pt x="207" y="338"/>
                  <a:pt x="199" y="338"/>
                </a:cubicBezTo>
                <a:close/>
                <a:moveTo>
                  <a:pt x="497" y="187"/>
                </a:moveTo>
                <a:cubicBezTo>
                  <a:pt x="497" y="172"/>
                  <a:pt x="485" y="159"/>
                  <a:pt x="470" y="159"/>
                </a:cubicBezTo>
                <a:cubicBezTo>
                  <a:pt x="454" y="159"/>
                  <a:pt x="442" y="172"/>
                  <a:pt x="442" y="187"/>
                </a:cubicBezTo>
                <a:cubicBezTo>
                  <a:pt x="442" y="202"/>
                  <a:pt x="454" y="215"/>
                  <a:pt x="470" y="215"/>
                </a:cubicBezTo>
                <a:cubicBezTo>
                  <a:pt x="485" y="215"/>
                  <a:pt x="497" y="202"/>
                  <a:pt x="497" y="187"/>
                </a:cubicBezTo>
                <a:close/>
                <a:moveTo>
                  <a:pt x="456" y="187"/>
                </a:moveTo>
                <a:cubicBezTo>
                  <a:pt x="456" y="179"/>
                  <a:pt x="462" y="173"/>
                  <a:pt x="470" y="173"/>
                </a:cubicBezTo>
                <a:cubicBezTo>
                  <a:pt x="477" y="173"/>
                  <a:pt x="483" y="179"/>
                  <a:pt x="483" y="187"/>
                </a:cubicBezTo>
                <a:cubicBezTo>
                  <a:pt x="483" y="195"/>
                  <a:pt x="477" y="201"/>
                  <a:pt x="470" y="201"/>
                </a:cubicBezTo>
                <a:cubicBezTo>
                  <a:pt x="462" y="201"/>
                  <a:pt x="456" y="195"/>
                  <a:pt x="456" y="187"/>
                </a:cubicBezTo>
                <a:close/>
                <a:moveTo>
                  <a:pt x="497" y="240"/>
                </a:moveTo>
                <a:cubicBezTo>
                  <a:pt x="482" y="240"/>
                  <a:pt x="470" y="252"/>
                  <a:pt x="470" y="268"/>
                </a:cubicBezTo>
                <a:cubicBezTo>
                  <a:pt x="470" y="283"/>
                  <a:pt x="482" y="296"/>
                  <a:pt x="497" y="296"/>
                </a:cubicBezTo>
                <a:cubicBezTo>
                  <a:pt x="513" y="296"/>
                  <a:pt x="525" y="283"/>
                  <a:pt x="525" y="268"/>
                </a:cubicBezTo>
                <a:cubicBezTo>
                  <a:pt x="525" y="252"/>
                  <a:pt x="513" y="240"/>
                  <a:pt x="497" y="240"/>
                </a:cubicBezTo>
                <a:close/>
                <a:moveTo>
                  <a:pt x="497" y="282"/>
                </a:moveTo>
                <a:cubicBezTo>
                  <a:pt x="490" y="282"/>
                  <a:pt x="484" y="275"/>
                  <a:pt x="484" y="268"/>
                </a:cubicBezTo>
                <a:cubicBezTo>
                  <a:pt x="484" y="260"/>
                  <a:pt x="490" y="254"/>
                  <a:pt x="497" y="254"/>
                </a:cubicBezTo>
                <a:cubicBezTo>
                  <a:pt x="505" y="254"/>
                  <a:pt x="511" y="260"/>
                  <a:pt x="511" y="268"/>
                </a:cubicBezTo>
                <a:cubicBezTo>
                  <a:pt x="511" y="275"/>
                  <a:pt x="505" y="282"/>
                  <a:pt x="497"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Oval 53"/>
          <p:cNvSpPr>
            <a:spLocks noChangeArrowheads="1"/>
          </p:cNvSpPr>
          <p:nvPr/>
        </p:nvSpPr>
        <p:spPr bwMode="auto">
          <a:xfrm>
            <a:off x="8363113" y="3237381"/>
            <a:ext cx="1041207" cy="1065987"/>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20"/>
          <p:cNvSpPr>
            <a:spLocks/>
          </p:cNvSpPr>
          <p:nvPr/>
        </p:nvSpPr>
        <p:spPr bwMode="auto">
          <a:xfrm>
            <a:off x="8533878" y="3481092"/>
            <a:ext cx="712751" cy="592465"/>
          </a:xfrm>
          <a:custGeom>
            <a:avLst/>
            <a:gdLst>
              <a:gd name="T0" fmla="*/ 618 w 727"/>
              <a:gd name="T1" fmla="*/ 590 h 590"/>
              <a:gd name="T2" fmla="*/ 613 w 727"/>
              <a:gd name="T3" fmla="*/ 588 h 590"/>
              <a:gd name="T4" fmla="*/ 480 w 727"/>
              <a:gd name="T5" fmla="*/ 456 h 590"/>
              <a:gd name="T6" fmla="*/ 399 w 727"/>
              <a:gd name="T7" fmla="*/ 374 h 590"/>
              <a:gd name="T8" fmla="*/ 326 w 727"/>
              <a:gd name="T9" fmla="*/ 342 h 590"/>
              <a:gd name="T10" fmla="*/ 242 w 727"/>
              <a:gd name="T11" fmla="*/ 376 h 590"/>
              <a:gd name="T12" fmla="*/ 224 w 727"/>
              <a:gd name="T13" fmla="*/ 417 h 590"/>
              <a:gd name="T14" fmla="*/ 207 w 727"/>
              <a:gd name="T15" fmla="*/ 455 h 590"/>
              <a:gd name="T16" fmla="*/ 162 w 727"/>
              <a:gd name="T17" fmla="*/ 500 h 590"/>
              <a:gd name="T18" fmla="*/ 154 w 727"/>
              <a:gd name="T19" fmla="*/ 508 h 590"/>
              <a:gd name="T20" fmla="*/ 137 w 727"/>
              <a:gd name="T21" fmla="*/ 515 h 590"/>
              <a:gd name="T22" fmla="*/ 7 w 727"/>
              <a:gd name="T23" fmla="*/ 396 h 590"/>
              <a:gd name="T24" fmla="*/ 12 w 727"/>
              <a:gd name="T25" fmla="*/ 365 h 590"/>
              <a:gd name="T26" fmla="*/ 64 w 727"/>
              <a:gd name="T27" fmla="*/ 313 h 590"/>
              <a:gd name="T28" fmla="*/ 109 w 727"/>
              <a:gd name="T29" fmla="*/ 291 h 590"/>
              <a:gd name="T30" fmla="*/ 139 w 727"/>
              <a:gd name="T31" fmla="*/ 279 h 590"/>
              <a:gd name="T32" fmla="*/ 156 w 727"/>
              <a:gd name="T33" fmla="*/ 240 h 590"/>
              <a:gd name="T34" fmla="*/ 156 w 727"/>
              <a:gd name="T35" fmla="*/ 239 h 590"/>
              <a:gd name="T36" fmla="*/ 194 w 727"/>
              <a:gd name="T37" fmla="*/ 159 h 590"/>
              <a:gd name="T38" fmla="*/ 529 w 727"/>
              <a:gd name="T39" fmla="*/ 0 h 590"/>
              <a:gd name="T40" fmla="*/ 670 w 727"/>
              <a:gd name="T41" fmla="*/ 15 h 590"/>
              <a:gd name="T42" fmla="*/ 684 w 727"/>
              <a:gd name="T43" fmla="*/ 24 h 590"/>
              <a:gd name="T44" fmla="*/ 686 w 727"/>
              <a:gd name="T45" fmla="*/ 40 h 590"/>
              <a:gd name="T46" fmla="*/ 679 w 727"/>
              <a:gd name="T47" fmla="*/ 71 h 590"/>
              <a:gd name="T48" fmla="*/ 655 w 727"/>
              <a:gd name="T49" fmla="*/ 86 h 590"/>
              <a:gd name="T50" fmla="*/ 477 w 727"/>
              <a:gd name="T51" fmla="*/ 148 h 590"/>
              <a:gd name="T52" fmla="*/ 482 w 727"/>
              <a:gd name="T53" fmla="*/ 207 h 590"/>
              <a:gd name="T54" fmla="*/ 523 w 727"/>
              <a:gd name="T55" fmla="*/ 267 h 590"/>
              <a:gd name="T56" fmla="*/ 724 w 727"/>
              <a:gd name="T57" fmla="*/ 467 h 590"/>
              <a:gd name="T58" fmla="*/ 724 w 727"/>
              <a:gd name="T59" fmla="*/ 477 h 590"/>
              <a:gd name="T60" fmla="*/ 714 w 727"/>
              <a:gd name="T61" fmla="*/ 477 h 590"/>
              <a:gd name="T62" fmla="*/ 514 w 727"/>
              <a:gd name="T63" fmla="*/ 277 h 590"/>
              <a:gd name="T64" fmla="*/ 465 w 727"/>
              <a:gd name="T65" fmla="*/ 140 h 590"/>
              <a:gd name="T66" fmla="*/ 658 w 727"/>
              <a:gd name="T67" fmla="*/ 72 h 590"/>
              <a:gd name="T68" fmla="*/ 666 w 727"/>
              <a:gd name="T69" fmla="*/ 67 h 590"/>
              <a:gd name="T70" fmla="*/ 673 w 727"/>
              <a:gd name="T71" fmla="*/ 37 h 590"/>
              <a:gd name="T72" fmla="*/ 672 w 727"/>
              <a:gd name="T73" fmla="*/ 31 h 590"/>
              <a:gd name="T74" fmla="*/ 667 w 727"/>
              <a:gd name="T75" fmla="*/ 28 h 590"/>
              <a:gd name="T76" fmla="*/ 529 w 727"/>
              <a:gd name="T77" fmla="*/ 14 h 590"/>
              <a:gd name="T78" fmla="*/ 204 w 727"/>
              <a:gd name="T79" fmla="*/ 168 h 590"/>
              <a:gd name="T80" fmla="*/ 169 w 727"/>
              <a:gd name="T81" fmla="*/ 243 h 590"/>
              <a:gd name="T82" fmla="*/ 169 w 727"/>
              <a:gd name="T83" fmla="*/ 244 h 590"/>
              <a:gd name="T84" fmla="*/ 148 w 727"/>
              <a:gd name="T85" fmla="*/ 290 h 590"/>
              <a:gd name="T86" fmla="*/ 112 w 727"/>
              <a:gd name="T87" fmla="*/ 305 h 590"/>
              <a:gd name="T88" fmla="*/ 73 w 727"/>
              <a:gd name="T89" fmla="*/ 323 h 590"/>
              <a:gd name="T90" fmla="*/ 21 w 727"/>
              <a:gd name="T91" fmla="*/ 375 h 590"/>
              <a:gd name="T92" fmla="*/ 20 w 727"/>
              <a:gd name="T93" fmla="*/ 391 h 590"/>
              <a:gd name="T94" fmla="*/ 75 w 727"/>
              <a:gd name="T95" fmla="*/ 456 h 590"/>
              <a:gd name="T96" fmla="*/ 137 w 727"/>
              <a:gd name="T97" fmla="*/ 501 h 590"/>
              <a:gd name="T98" fmla="*/ 144 w 727"/>
              <a:gd name="T99" fmla="*/ 498 h 590"/>
              <a:gd name="T100" fmla="*/ 152 w 727"/>
              <a:gd name="T101" fmla="*/ 491 h 590"/>
              <a:gd name="T102" fmla="*/ 197 w 727"/>
              <a:gd name="T103" fmla="*/ 445 h 590"/>
              <a:gd name="T104" fmla="*/ 210 w 727"/>
              <a:gd name="T105" fmla="*/ 414 h 590"/>
              <a:gd name="T106" fmla="*/ 232 w 727"/>
              <a:gd name="T107" fmla="*/ 366 h 590"/>
              <a:gd name="T108" fmla="*/ 326 w 727"/>
              <a:gd name="T109" fmla="*/ 328 h 590"/>
              <a:gd name="T110" fmla="*/ 409 w 727"/>
              <a:gd name="T111" fmla="*/ 365 h 590"/>
              <a:gd name="T112" fmla="*/ 490 w 727"/>
              <a:gd name="T113" fmla="*/ 446 h 590"/>
              <a:gd name="T114" fmla="*/ 623 w 727"/>
              <a:gd name="T115" fmla="*/ 578 h 590"/>
              <a:gd name="T116" fmla="*/ 623 w 727"/>
              <a:gd name="T117" fmla="*/ 588 h 590"/>
              <a:gd name="T118" fmla="*/ 618 w 727"/>
              <a:gd name="T11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27" h="590">
                <a:moveTo>
                  <a:pt x="618" y="590"/>
                </a:moveTo>
                <a:cubicBezTo>
                  <a:pt x="616" y="590"/>
                  <a:pt x="614" y="590"/>
                  <a:pt x="613" y="588"/>
                </a:cubicBezTo>
                <a:cubicBezTo>
                  <a:pt x="480" y="456"/>
                  <a:pt x="480" y="456"/>
                  <a:pt x="480" y="456"/>
                </a:cubicBezTo>
                <a:cubicBezTo>
                  <a:pt x="440" y="415"/>
                  <a:pt x="408" y="384"/>
                  <a:pt x="399" y="374"/>
                </a:cubicBezTo>
                <a:cubicBezTo>
                  <a:pt x="378" y="353"/>
                  <a:pt x="353" y="342"/>
                  <a:pt x="326" y="342"/>
                </a:cubicBezTo>
                <a:cubicBezTo>
                  <a:pt x="289" y="342"/>
                  <a:pt x="255" y="362"/>
                  <a:pt x="242" y="376"/>
                </a:cubicBezTo>
                <a:cubicBezTo>
                  <a:pt x="230" y="388"/>
                  <a:pt x="227" y="402"/>
                  <a:pt x="224" y="417"/>
                </a:cubicBezTo>
                <a:cubicBezTo>
                  <a:pt x="221" y="430"/>
                  <a:pt x="218" y="444"/>
                  <a:pt x="207" y="455"/>
                </a:cubicBezTo>
                <a:cubicBezTo>
                  <a:pt x="199" y="462"/>
                  <a:pt x="176" y="486"/>
                  <a:pt x="162" y="500"/>
                </a:cubicBezTo>
                <a:cubicBezTo>
                  <a:pt x="154" y="508"/>
                  <a:pt x="154" y="508"/>
                  <a:pt x="154" y="508"/>
                </a:cubicBezTo>
                <a:cubicBezTo>
                  <a:pt x="150" y="512"/>
                  <a:pt x="144" y="515"/>
                  <a:pt x="137" y="515"/>
                </a:cubicBezTo>
                <a:cubicBezTo>
                  <a:pt x="104" y="515"/>
                  <a:pt x="19" y="425"/>
                  <a:pt x="7" y="396"/>
                </a:cubicBezTo>
                <a:cubicBezTo>
                  <a:pt x="0" y="379"/>
                  <a:pt x="8" y="368"/>
                  <a:pt x="12" y="365"/>
                </a:cubicBezTo>
                <a:cubicBezTo>
                  <a:pt x="64" y="313"/>
                  <a:pt x="64" y="313"/>
                  <a:pt x="64" y="313"/>
                </a:cubicBezTo>
                <a:cubicBezTo>
                  <a:pt x="77" y="299"/>
                  <a:pt x="95" y="295"/>
                  <a:pt x="109" y="291"/>
                </a:cubicBezTo>
                <a:cubicBezTo>
                  <a:pt x="121" y="289"/>
                  <a:pt x="131" y="286"/>
                  <a:pt x="139" y="279"/>
                </a:cubicBezTo>
                <a:cubicBezTo>
                  <a:pt x="145" y="273"/>
                  <a:pt x="151" y="256"/>
                  <a:pt x="156" y="240"/>
                </a:cubicBezTo>
                <a:cubicBezTo>
                  <a:pt x="156" y="239"/>
                  <a:pt x="156" y="239"/>
                  <a:pt x="156" y="239"/>
                </a:cubicBezTo>
                <a:cubicBezTo>
                  <a:pt x="164" y="213"/>
                  <a:pt x="173" y="183"/>
                  <a:pt x="194" y="159"/>
                </a:cubicBezTo>
                <a:cubicBezTo>
                  <a:pt x="262" y="80"/>
                  <a:pt x="355" y="0"/>
                  <a:pt x="529" y="0"/>
                </a:cubicBezTo>
                <a:cubicBezTo>
                  <a:pt x="572" y="0"/>
                  <a:pt x="619" y="5"/>
                  <a:pt x="670" y="15"/>
                </a:cubicBezTo>
                <a:cubicBezTo>
                  <a:pt x="676" y="16"/>
                  <a:pt x="681" y="19"/>
                  <a:pt x="684" y="24"/>
                </a:cubicBezTo>
                <a:cubicBezTo>
                  <a:pt x="687" y="29"/>
                  <a:pt x="688" y="35"/>
                  <a:pt x="686" y="40"/>
                </a:cubicBezTo>
                <a:cubicBezTo>
                  <a:pt x="679" y="71"/>
                  <a:pt x="679" y="71"/>
                  <a:pt x="679" y="71"/>
                </a:cubicBezTo>
                <a:cubicBezTo>
                  <a:pt x="677" y="81"/>
                  <a:pt x="666" y="88"/>
                  <a:pt x="655" y="86"/>
                </a:cubicBezTo>
                <a:cubicBezTo>
                  <a:pt x="584" y="74"/>
                  <a:pt x="507" y="101"/>
                  <a:pt x="477" y="148"/>
                </a:cubicBezTo>
                <a:cubicBezTo>
                  <a:pt x="466" y="164"/>
                  <a:pt x="474" y="189"/>
                  <a:pt x="482" y="207"/>
                </a:cubicBezTo>
                <a:cubicBezTo>
                  <a:pt x="494" y="233"/>
                  <a:pt x="512" y="255"/>
                  <a:pt x="523" y="267"/>
                </a:cubicBezTo>
                <a:cubicBezTo>
                  <a:pt x="531" y="275"/>
                  <a:pt x="637" y="380"/>
                  <a:pt x="724" y="467"/>
                </a:cubicBezTo>
                <a:cubicBezTo>
                  <a:pt x="727" y="470"/>
                  <a:pt x="727" y="474"/>
                  <a:pt x="724" y="477"/>
                </a:cubicBezTo>
                <a:cubicBezTo>
                  <a:pt x="721" y="480"/>
                  <a:pt x="717" y="480"/>
                  <a:pt x="714" y="477"/>
                </a:cubicBezTo>
                <a:cubicBezTo>
                  <a:pt x="627" y="390"/>
                  <a:pt x="522" y="285"/>
                  <a:pt x="514" y="277"/>
                </a:cubicBezTo>
                <a:cubicBezTo>
                  <a:pt x="488" y="251"/>
                  <a:pt x="439" y="180"/>
                  <a:pt x="465" y="140"/>
                </a:cubicBezTo>
                <a:cubicBezTo>
                  <a:pt x="498" y="89"/>
                  <a:pt x="581" y="60"/>
                  <a:pt x="658" y="72"/>
                </a:cubicBezTo>
                <a:cubicBezTo>
                  <a:pt x="661" y="73"/>
                  <a:pt x="665" y="71"/>
                  <a:pt x="666" y="67"/>
                </a:cubicBezTo>
                <a:cubicBezTo>
                  <a:pt x="673" y="37"/>
                  <a:pt x="673" y="37"/>
                  <a:pt x="673" y="37"/>
                </a:cubicBezTo>
                <a:cubicBezTo>
                  <a:pt x="673" y="35"/>
                  <a:pt x="673" y="33"/>
                  <a:pt x="672" y="31"/>
                </a:cubicBezTo>
                <a:cubicBezTo>
                  <a:pt x="671" y="30"/>
                  <a:pt x="669" y="29"/>
                  <a:pt x="667" y="28"/>
                </a:cubicBezTo>
                <a:cubicBezTo>
                  <a:pt x="618" y="19"/>
                  <a:pt x="571" y="14"/>
                  <a:pt x="529" y="14"/>
                </a:cubicBezTo>
                <a:cubicBezTo>
                  <a:pt x="361" y="14"/>
                  <a:pt x="271" y="92"/>
                  <a:pt x="204" y="168"/>
                </a:cubicBezTo>
                <a:cubicBezTo>
                  <a:pt x="185" y="190"/>
                  <a:pt x="177" y="218"/>
                  <a:pt x="169" y="243"/>
                </a:cubicBezTo>
                <a:cubicBezTo>
                  <a:pt x="169" y="244"/>
                  <a:pt x="169" y="244"/>
                  <a:pt x="169" y="244"/>
                </a:cubicBezTo>
                <a:cubicBezTo>
                  <a:pt x="163" y="264"/>
                  <a:pt x="158" y="281"/>
                  <a:pt x="148" y="290"/>
                </a:cubicBezTo>
                <a:cubicBezTo>
                  <a:pt x="138" y="299"/>
                  <a:pt x="125" y="302"/>
                  <a:pt x="112" y="305"/>
                </a:cubicBezTo>
                <a:cubicBezTo>
                  <a:pt x="99" y="308"/>
                  <a:pt x="85" y="312"/>
                  <a:pt x="73" y="323"/>
                </a:cubicBezTo>
                <a:cubicBezTo>
                  <a:pt x="21" y="375"/>
                  <a:pt x="21" y="375"/>
                  <a:pt x="21" y="375"/>
                </a:cubicBezTo>
                <a:cubicBezTo>
                  <a:pt x="18" y="378"/>
                  <a:pt x="17" y="384"/>
                  <a:pt x="20" y="391"/>
                </a:cubicBezTo>
                <a:cubicBezTo>
                  <a:pt x="26" y="404"/>
                  <a:pt x="48" y="431"/>
                  <a:pt x="75" y="456"/>
                </a:cubicBezTo>
                <a:cubicBezTo>
                  <a:pt x="106" y="487"/>
                  <a:pt x="129" y="501"/>
                  <a:pt x="137" y="501"/>
                </a:cubicBezTo>
                <a:cubicBezTo>
                  <a:pt x="140" y="501"/>
                  <a:pt x="143" y="500"/>
                  <a:pt x="144" y="498"/>
                </a:cubicBezTo>
                <a:cubicBezTo>
                  <a:pt x="152" y="491"/>
                  <a:pt x="152" y="491"/>
                  <a:pt x="152" y="491"/>
                </a:cubicBezTo>
                <a:cubicBezTo>
                  <a:pt x="166" y="476"/>
                  <a:pt x="190" y="453"/>
                  <a:pt x="197" y="445"/>
                </a:cubicBezTo>
                <a:cubicBezTo>
                  <a:pt x="205" y="437"/>
                  <a:pt x="207" y="426"/>
                  <a:pt x="210" y="414"/>
                </a:cubicBezTo>
                <a:cubicBezTo>
                  <a:pt x="213" y="398"/>
                  <a:pt x="217" y="381"/>
                  <a:pt x="232" y="366"/>
                </a:cubicBezTo>
                <a:cubicBezTo>
                  <a:pt x="247" y="351"/>
                  <a:pt x="285" y="328"/>
                  <a:pt x="326" y="328"/>
                </a:cubicBezTo>
                <a:cubicBezTo>
                  <a:pt x="357" y="328"/>
                  <a:pt x="385" y="341"/>
                  <a:pt x="409" y="365"/>
                </a:cubicBezTo>
                <a:cubicBezTo>
                  <a:pt x="418" y="374"/>
                  <a:pt x="450" y="406"/>
                  <a:pt x="490" y="446"/>
                </a:cubicBezTo>
                <a:cubicBezTo>
                  <a:pt x="623" y="578"/>
                  <a:pt x="623" y="578"/>
                  <a:pt x="623" y="578"/>
                </a:cubicBezTo>
                <a:cubicBezTo>
                  <a:pt x="626" y="581"/>
                  <a:pt x="626" y="586"/>
                  <a:pt x="623" y="588"/>
                </a:cubicBezTo>
                <a:cubicBezTo>
                  <a:pt x="621" y="590"/>
                  <a:pt x="620" y="590"/>
                  <a:pt x="618" y="5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Oval 13"/>
          <p:cNvSpPr>
            <a:spLocks noChangeArrowheads="1"/>
          </p:cNvSpPr>
          <p:nvPr/>
        </p:nvSpPr>
        <p:spPr bwMode="auto">
          <a:xfrm>
            <a:off x="4638394" y="3181683"/>
            <a:ext cx="1115998" cy="1070193"/>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25"/>
          <p:cNvSpPr>
            <a:spLocks noEditPoints="1"/>
          </p:cNvSpPr>
          <p:nvPr/>
        </p:nvSpPr>
        <p:spPr bwMode="auto">
          <a:xfrm>
            <a:off x="4784089" y="3507677"/>
            <a:ext cx="799999" cy="433873"/>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Oval 55"/>
          <p:cNvSpPr>
            <a:spLocks noChangeArrowheads="1"/>
          </p:cNvSpPr>
          <p:nvPr/>
        </p:nvSpPr>
        <p:spPr bwMode="auto">
          <a:xfrm>
            <a:off x="10217874" y="3237380"/>
            <a:ext cx="1052085" cy="1065988"/>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86"/>
          <p:cNvSpPr>
            <a:spLocks noEditPoints="1"/>
          </p:cNvSpPr>
          <p:nvPr/>
        </p:nvSpPr>
        <p:spPr bwMode="auto">
          <a:xfrm>
            <a:off x="10468614" y="3456837"/>
            <a:ext cx="570118" cy="64075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93250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58"/>
          <p:cNvGraphicFramePr/>
          <p:nvPr/>
        </p:nvGraphicFramePr>
        <p:xfrm>
          <a:off x="809388" y="1690133"/>
          <a:ext cx="7955422" cy="4254941"/>
        </p:xfrm>
        <a:graphic>
          <a:graphicData uri="http://schemas.openxmlformats.org/drawingml/2006/chart">
            <c:chart xmlns:c="http://schemas.openxmlformats.org/drawingml/2006/chart" xmlns:r="http://schemas.openxmlformats.org/officeDocument/2006/relationships" r:id="rId3"/>
          </a:graphicData>
        </a:graphic>
      </p:graphicFrame>
      <p:sp>
        <p:nvSpPr>
          <p:cNvPr id="4" name="Shape 156"/>
          <p:cNvSpPr txBox="1">
            <a:spLocks noGrp="1"/>
          </p:cNvSpPr>
          <p:nvPr>
            <p:ph type="title"/>
          </p:nvPr>
        </p:nvSpPr>
        <p:spPr>
          <a:xfrm>
            <a:off x="1471498" y="515513"/>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Expected Results</a:t>
            </a:r>
            <a:endParaRPr dirty="0">
              <a:solidFill>
                <a:srgbClr val="2185C5"/>
              </a:solidFill>
            </a:endParaRPr>
          </a:p>
        </p:txBody>
      </p:sp>
      <p:sp>
        <p:nvSpPr>
          <p:cNvPr id="6" name="Rounded Rectangle 1">
            <a:extLst>
              <a:ext uri="{FF2B5EF4-FFF2-40B4-BE49-F238E27FC236}">
                <a16:creationId xmlns:a16="http://schemas.microsoft.com/office/drawing/2014/main" id="{2F78F783-8F85-4908-8ED4-10BA5DCE6233}"/>
              </a:ext>
            </a:extLst>
          </p:cNvPr>
          <p:cNvSpPr/>
          <p:nvPr/>
        </p:nvSpPr>
        <p:spPr>
          <a:xfrm>
            <a:off x="9247863" y="3176644"/>
            <a:ext cx="351524" cy="201530"/>
          </a:xfrm>
          <a:prstGeom prst="roundRect">
            <a:avLst>
              <a:gd name="adj" fmla="val 50000"/>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2" name="ZoneTexte 1"/>
          <p:cNvSpPr txBox="1"/>
          <p:nvPr/>
        </p:nvSpPr>
        <p:spPr>
          <a:xfrm>
            <a:off x="9597180" y="3092743"/>
            <a:ext cx="1704442" cy="400110"/>
          </a:xfrm>
          <a:prstGeom prst="rect">
            <a:avLst/>
          </a:prstGeom>
          <a:solidFill>
            <a:schemeClr val="bg1"/>
          </a:solidFill>
        </p:spPr>
        <p:txBody>
          <a:bodyPr wrap="square" rtlCol="0">
            <a:spAutoFit/>
          </a:bodyPr>
          <a:lstStyle/>
          <a:p>
            <a:r>
              <a:rPr lang="fr-CA" sz="2000" dirty="0">
                <a:solidFill>
                  <a:schemeClr val="tx1">
                    <a:lumMod val="65000"/>
                    <a:lumOff val="35000"/>
                  </a:schemeClr>
                </a:solidFill>
              </a:rPr>
              <a:t>Revenues</a:t>
            </a:r>
          </a:p>
        </p:txBody>
      </p:sp>
      <p:sp>
        <p:nvSpPr>
          <p:cNvPr id="13" name="Rounded Rectangle 1">
            <a:extLst>
              <a:ext uri="{FF2B5EF4-FFF2-40B4-BE49-F238E27FC236}">
                <a16:creationId xmlns:a16="http://schemas.microsoft.com/office/drawing/2014/main" id="{2F78F783-8F85-4908-8ED4-10BA5DCE6233}"/>
              </a:ext>
            </a:extLst>
          </p:cNvPr>
          <p:cNvSpPr/>
          <p:nvPr/>
        </p:nvSpPr>
        <p:spPr>
          <a:xfrm>
            <a:off x="9245656" y="3507904"/>
            <a:ext cx="351524" cy="201530"/>
          </a:xfrm>
          <a:prstGeom prst="roundRect">
            <a:avLst>
              <a:gd name="adj" fmla="val 50000"/>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4" name="ZoneTexte 13"/>
          <p:cNvSpPr txBox="1"/>
          <p:nvPr/>
        </p:nvSpPr>
        <p:spPr>
          <a:xfrm>
            <a:off x="9597180" y="3421726"/>
            <a:ext cx="1704442" cy="400110"/>
          </a:xfrm>
          <a:prstGeom prst="rect">
            <a:avLst/>
          </a:prstGeom>
          <a:solidFill>
            <a:schemeClr val="bg1"/>
          </a:solidFill>
        </p:spPr>
        <p:txBody>
          <a:bodyPr wrap="square" rtlCol="0">
            <a:spAutoFit/>
          </a:bodyPr>
          <a:lstStyle/>
          <a:p>
            <a:r>
              <a:rPr lang="fr-CA" sz="2000" dirty="0" err="1">
                <a:solidFill>
                  <a:schemeClr val="tx1">
                    <a:lumMod val="65000"/>
                    <a:lumOff val="35000"/>
                  </a:schemeClr>
                </a:solidFill>
              </a:rPr>
              <a:t>Expenses</a:t>
            </a:r>
            <a:endParaRPr lang="fr-CA" sz="2000" dirty="0">
              <a:solidFill>
                <a:schemeClr val="tx1">
                  <a:lumMod val="65000"/>
                  <a:lumOff val="35000"/>
                </a:schemeClr>
              </a:solidFill>
            </a:endParaRPr>
          </a:p>
        </p:txBody>
      </p:sp>
      <p:sp>
        <p:nvSpPr>
          <p:cNvPr id="15" name="Rounded Rectangle 1">
            <a:extLst>
              <a:ext uri="{FF2B5EF4-FFF2-40B4-BE49-F238E27FC236}">
                <a16:creationId xmlns:a16="http://schemas.microsoft.com/office/drawing/2014/main" id="{2F78F783-8F85-4908-8ED4-10BA5DCE6233}"/>
              </a:ext>
            </a:extLst>
          </p:cNvPr>
          <p:cNvSpPr/>
          <p:nvPr/>
        </p:nvSpPr>
        <p:spPr>
          <a:xfrm>
            <a:off x="9245656" y="3839164"/>
            <a:ext cx="351524" cy="201530"/>
          </a:xfrm>
          <a:prstGeom prst="roundRect">
            <a:avLst>
              <a:gd name="adj" fmla="val 50000"/>
            </a:avLst>
          </a:prstGeom>
          <a:solidFill>
            <a:srgbClr val="92D050"/>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7" name="Rounded Rectangle 1">
            <a:extLst>
              <a:ext uri="{FF2B5EF4-FFF2-40B4-BE49-F238E27FC236}">
                <a16:creationId xmlns:a16="http://schemas.microsoft.com/office/drawing/2014/main" id="{2F78F783-8F85-4908-8ED4-10BA5DCE6233}"/>
              </a:ext>
            </a:extLst>
          </p:cNvPr>
          <p:cNvSpPr/>
          <p:nvPr/>
        </p:nvSpPr>
        <p:spPr>
          <a:xfrm>
            <a:off x="9245656" y="4185011"/>
            <a:ext cx="351524" cy="201530"/>
          </a:xfrm>
          <a:prstGeom prst="roundRect">
            <a:avLst>
              <a:gd name="adj" fmla="val 50000"/>
            </a:avLst>
          </a:prstGeom>
          <a:solidFill>
            <a:srgbClr val="FF6D6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9" name="ZoneTexte 18"/>
          <p:cNvSpPr txBox="1"/>
          <p:nvPr/>
        </p:nvSpPr>
        <p:spPr>
          <a:xfrm>
            <a:off x="9597180" y="3755263"/>
            <a:ext cx="1704442" cy="400110"/>
          </a:xfrm>
          <a:prstGeom prst="rect">
            <a:avLst/>
          </a:prstGeom>
          <a:solidFill>
            <a:schemeClr val="bg1"/>
          </a:solidFill>
        </p:spPr>
        <p:txBody>
          <a:bodyPr wrap="square" rtlCol="0">
            <a:spAutoFit/>
          </a:bodyPr>
          <a:lstStyle/>
          <a:p>
            <a:r>
              <a:rPr lang="fr-CA" sz="2000" dirty="0">
                <a:solidFill>
                  <a:schemeClr val="tx1">
                    <a:lumMod val="65000"/>
                    <a:lumOff val="35000"/>
                  </a:schemeClr>
                </a:solidFill>
              </a:rPr>
              <a:t>Profits</a:t>
            </a:r>
          </a:p>
        </p:txBody>
      </p:sp>
      <p:sp>
        <p:nvSpPr>
          <p:cNvPr id="20" name="ZoneTexte 19"/>
          <p:cNvSpPr txBox="1"/>
          <p:nvPr/>
        </p:nvSpPr>
        <p:spPr>
          <a:xfrm>
            <a:off x="9597180" y="4101110"/>
            <a:ext cx="1704442" cy="400110"/>
          </a:xfrm>
          <a:prstGeom prst="rect">
            <a:avLst/>
          </a:prstGeom>
          <a:solidFill>
            <a:schemeClr val="bg1"/>
          </a:solidFill>
        </p:spPr>
        <p:txBody>
          <a:bodyPr wrap="square" rtlCol="0">
            <a:spAutoFit/>
          </a:bodyPr>
          <a:lstStyle/>
          <a:p>
            <a:r>
              <a:rPr lang="fr-CA" sz="2000" dirty="0" err="1">
                <a:solidFill>
                  <a:schemeClr val="tx1">
                    <a:lumMod val="65000"/>
                    <a:lumOff val="35000"/>
                  </a:schemeClr>
                </a:solidFill>
              </a:rPr>
              <a:t>Losses</a:t>
            </a:r>
            <a:endParaRPr lang="fr-CA" sz="2000" dirty="0">
              <a:solidFill>
                <a:schemeClr val="tx1">
                  <a:lumMod val="65000"/>
                  <a:lumOff val="35000"/>
                </a:schemeClr>
              </a:solidFill>
            </a:endParaRPr>
          </a:p>
        </p:txBody>
      </p:sp>
    </p:spTree>
    <p:extLst>
      <p:ext uri="{BB962C8B-B14F-4D97-AF65-F5344CB8AC3E}">
        <p14:creationId xmlns:p14="http://schemas.microsoft.com/office/powerpoint/2010/main" val="183328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50"/>
                                        <p:tgtEl>
                                          <p:spTgt spid="6"/>
                                        </p:tgtEl>
                                      </p:cBhvr>
                                    </p:animEffect>
                                  </p:childTnLst>
                                </p:cTn>
                              </p:par>
                              <p:par>
                                <p:cTn id="8" presetID="22" presetClass="entr" presetSubtype="8" fill="hold" grpId="0" nodeType="withEffect">
                                  <p:stCondLst>
                                    <p:cond delay="10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250"/>
                                        <p:tgtEl>
                                          <p:spTgt spid="13"/>
                                        </p:tgtEl>
                                      </p:cBhvr>
                                    </p:animEffect>
                                  </p:childTnLst>
                                </p:cTn>
                              </p:par>
                              <p:par>
                                <p:cTn id="14" presetID="22" presetClass="entr" presetSubtype="8" fill="hold" grpId="0" nodeType="withEffect">
                                  <p:stCondLst>
                                    <p:cond delay="10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250"/>
                                        <p:tgtEl>
                                          <p:spTgt spid="15"/>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250"/>
                                        <p:tgtEl>
                                          <p:spTgt spid="17"/>
                                        </p:tgtEl>
                                      </p:cBhvr>
                                    </p:animEffect>
                                  </p:childTnLst>
                                </p:cTn>
                              </p:par>
                              <p:par>
                                <p:cTn id="23" presetID="22" presetClass="entr" presetSubtype="8" fill="hold" grpId="0" nodeType="withEffect">
                                  <p:stCondLst>
                                    <p:cond delay="100"/>
                                  </p:stCondLst>
                                  <p:childTnLst>
                                    <p:set>
                                      <p:cBhvr>
                                        <p:cTn id="24" dur="1" fill="hold">
                                          <p:stCondLst>
                                            <p:cond delay="0"/>
                                          </p:stCondLst>
                                        </p:cTn>
                                        <p:tgtEl>
                                          <p:spTgt spid="19"/>
                                        </p:tgtEl>
                                        <p:attrNameLst>
                                          <p:attrName>style.visibility</p:attrName>
                                        </p:attrNameLst>
                                      </p:cBhvr>
                                      <p:to>
                                        <p:strVal val="visible"/>
                                      </p:to>
                                    </p:set>
                                    <p:animEffect transition="in" filter="wipe(left)">
                                      <p:cBhvr>
                                        <p:cTn id="25" dur="500"/>
                                        <p:tgtEl>
                                          <p:spTgt spid="19"/>
                                        </p:tgtEl>
                                      </p:cBhvr>
                                    </p:animEffect>
                                  </p:childTnLst>
                                </p:cTn>
                              </p:par>
                              <p:par>
                                <p:cTn id="26" presetID="22" presetClass="entr" presetSubtype="8" fill="hold" grpId="0" nodeType="withEffect">
                                  <p:stCondLst>
                                    <p:cond delay="10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13" grpId="0" animBg="1"/>
      <p:bldP spid="14" grpId="0" animBg="1"/>
      <p:bldP spid="15" grpId="0" animBg="1"/>
      <p:bldP spid="17" grpId="0" animBg="1"/>
      <p:bldP spid="19" grpId="0" animBg="1"/>
      <p:bldP spid="2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aphicFrame>
        <p:nvGraphicFramePr>
          <p:cNvPr id="16" name="Table 3"/>
          <p:cNvGraphicFramePr>
            <a:graphicFrameLocks noGrp="1"/>
          </p:cNvGraphicFramePr>
          <p:nvPr/>
        </p:nvGraphicFramePr>
        <p:xfrm>
          <a:off x="860996" y="994203"/>
          <a:ext cx="10417228" cy="5770738"/>
        </p:xfrm>
        <a:graphic>
          <a:graphicData uri="http://schemas.openxmlformats.org/drawingml/2006/table">
            <a:tbl>
              <a:tblPr>
                <a:tableStyleId>{5C22544A-7EE6-4342-B048-85BDC9FD1C3A}</a:tableStyleId>
              </a:tblPr>
              <a:tblGrid>
                <a:gridCol w="2431756">
                  <a:extLst>
                    <a:ext uri="{9D8B030D-6E8A-4147-A177-3AD203B41FA5}">
                      <a16:colId xmlns:a16="http://schemas.microsoft.com/office/drawing/2014/main" val="20000"/>
                    </a:ext>
                  </a:extLst>
                </a:gridCol>
                <a:gridCol w="1996368">
                  <a:extLst>
                    <a:ext uri="{9D8B030D-6E8A-4147-A177-3AD203B41FA5}">
                      <a16:colId xmlns:a16="http://schemas.microsoft.com/office/drawing/2014/main" val="20001"/>
                    </a:ext>
                  </a:extLst>
                </a:gridCol>
                <a:gridCol w="1996368">
                  <a:extLst>
                    <a:ext uri="{9D8B030D-6E8A-4147-A177-3AD203B41FA5}">
                      <a16:colId xmlns:a16="http://schemas.microsoft.com/office/drawing/2014/main" val="20002"/>
                    </a:ext>
                  </a:extLst>
                </a:gridCol>
                <a:gridCol w="1996368">
                  <a:extLst>
                    <a:ext uri="{9D8B030D-6E8A-4147-A177-3AD203B41FA5}">
                      <a16:colId xmlns:a16="http://schemas.microsoft.com/office/drawing/2014/main" val="20003"/>
                    </a:ext>
                  </a:extLst>
                </a:gridCol>
                <a:gridCol w="1996368">
                  <a:extLst>
                    <a:ext uri="{9D8B030D-6E8A-4147-A177-3AD203B41FA5}">
                      <a16:colId xmlns:a16="http://schemas.microsoft.com/office/drawing/2014/main" val="3273500113"/>
                    </a:ext>
                  </a:extLst>
                </a:gridCol>
              </a:tblGrid>
              <a:tr h="731520">
                <a:tc>
                  <a:txBody>
                    <a:bodyPr/>
                    <a:lstStyle/>
                    <a:p>
                      <a:endParaRPr lang="en-US" sz="2400" dirty="0"/>
                    </a:p>
                  </a:txBody>
                  <a:tcPr marL="121920" marR="121920" marT="60960" marB="60960">
                    <a:lnL w="3175" cap="flat" cmpd="sng" algn="ctr">
                      <a:no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sz="2000" dirty="0">
                          <a:solidFill>
                            <a:schemeClr val="bg1"/>
                          </a:solidFill>
                        </a:rPr>
                        <a:t>Accelerated Underwriting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7ECEFD"/>
                    </a:solidFill>
                  </a:tcPr>
                </a:tc>
                <a:tc>
                  <a:txBody>
                    <a:bodyPr/>
                    <a:lstStyle/>
                    <a:p>
                      <a:pPr algn="ctr"/>
                      <a:r>
                        <a:rPr lang="en-US" sz="2000" dirty="0">
                          <a:solidFill>
                            <a:schemeClr val="bg1"/>
                          </a:solidFill>
                        </a:rPr>
                        <a:t>Continuous Underwriting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2185C5"/>
                    </a:solidFill>
                  </a:tcPr>
                </a:tc>
                <a:tc>
                  <a:txBody>
                    <a:bodyPr/>
                    <a:lstStyle/>
                    <a:p>
                      <a:pPr algn="ctr"/>
                      <a:r>
                        <a:rPr lang="en-US" sz="2000" dirty="0">
                          <a:solidFill>
                            <a:schemeClr val="bg1"/>
                          </a:solidFill>
                        </a:rPr>
                        <a:t>Opportune</a:t>
                      </a:r>
                    </a:p>
                    <a:p>
                      <a:pPr algn="ctr"/>
                      <a:r>
                        <a:rPr lang="en-US" sz="2000" dirty="0">
                          <a:solidFill>
                            <a:schemeClr val="bg1"/>
                          </a:solidFill>
                        </a:rPr>
                        <a:t>Communications</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9715"/>
                    </a:solidFill>
                  </a:tcPr>
                </a:tc>
                <a:tc>
                  <a:txBody>
                    <a:bodyPr/>
                    <a:lstStyle/>
                    <a:p>
                      <a:pPr algn="ctr"/>
                      <a:r>
                        <a:rPr lang="en-US" sz="2000" dirty="0">
                          <a:solidFill>
                            <a:schemeClr val="bg1"/>
                          </a:solidFill>
                        </a:rPr>
                        <a:t>Targeted </a:t>
                      </a:r>
                    </a:p>
                    <a:p>
                      <a:pPr algn="ctr"/>
                      <a:r>
                        <a:rPr lang="en-US" sz="2000" dirty="0">
                          <a:solidFill>
                            <a:schemeClr val="bg1"/>
                          </a:solidFill>
                        </a:rPr>
                        <a:t>Marketing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solidFill>
                  </a:tcPr>
                </a:tc>
                <a:extLst>
                  <a:ext uri="{0D108BD9-81ED-4DB2-BD59-A6C34878D82A}">
                    <a16:rowId xmlns:a16="http://schemas.microsoft.com/office/drawing/2014/main" val="10000"/>
                  </a:ext>
                </a:extLst>
              </a:tr>
              <a:tr h="641443">
                <a:tc>
                  <a:txBody>
                    <a:bodyPr/>
                    <a:lstStyle/>
                    <a:p>
                      <a:r>
                        <a:rPr lang="en-US" sz="1800" dirty="0"/>
                        <a:t>Increased</a:t>
                      </a:r>
                      <a:r>
                        <a:rPr lang="en-US" sz="1800" baseline="0" dirty="0"/>
                        <a:t> sales</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1"/>
                  </a:ext>
                </a:extLst>
              </a:tr>
              <a:tr h="641443">
                <a:tc>
                  <a:txBody>
                    <a:bodyPr/>
                    <a:lstStyle/>
                    <a:p>
                      <a:r>
                        <a:rPr lang="en-US" sz="1800" dirty="0"/>
                        <a:t>Higher</a:t>
                      </a:r>
                      <a:r>
                        <a:rPr lang="en-US" sz="1800" baseline="0" dirty="0"/>
                        <a:t> rates of automation</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2654657641"/>
                  </a:ext>
                </a:extLst>
              </a:tr>
              <a:tr h="641443">
                <a:tc>
                  <a:txBody>
                    <a:bodyPr/>
                    <a:lstStyle/>
                    <a:p>
                      <a:r>
                        <a:rPr lang="en-US" sz="1800" dirty="0"/>
                        <a:t>Improved</a:t>
                      </a:r>
                      <a:r>
                        <a:rPr lang="en-US" sz="1800" baseline="0" dirty="0"/>
                        <a:t> customer experience</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2"/>
                  </a:ext>
                </a:extLst>
              </a:tr>
              <a:tr h="641443">
                <a:tc>
                  <a:txBody>
                    <a:bodyPr/>
                    <a:lstStyle/>
                    <a:p>
                      <a:r>
                        <a:rPr lang="en-US" sz="1800" dirty="0"/>
                        <a:t>Competitive</a:t>
                      </a:r>
                      <a:r>
                        <a:rPr lang="en-US" sz="1800" baseline="0" dirty="0"/>
                        <a:t> pricing</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3"/>
                  </a:ext>
                </a:extLst>
              </a:tr>
              <a:tr h="641443">
                <a:tc>
                  <a:txBody>
                    <a:bodyPr/>
                    <a:lstStyle/>
                    <a:p>
                      <a:r>
                        <a:rPr lang="en-US" sz="1800" dirty="0"/>
                        <a:t>Lower</a:t>
                      </a:r>
                      <a:r>
                        <a:rPr lang="en-US" sz="1800" baseline="0" dirty="0"/>
                        <a:t> expenses</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4"/>
                  </a:ext>
                </a:extLst>
              </a:tr>
              <a:tr h="798409">
                <a:tc>
                  <a:txBody>
                    <a:bodyPr/>
                    <a:lstStyle/>
                    <a:p>
                      <a:r>
                        <a:rPr lang="en-US" sz="1800" dirty="0"/>
                        <a:t>Increased</a:t>
                      </a:r>
                      <a:r>
                        <a:rPr lang="en-US" sz="1800" baseline="0" dirty="0"/>
                        <a:t> customer engagement</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5"/>
                  </a:ext>
                </a:extLst>
              </a:tr>
              <a:tr h="641443">
                <a:tc>
                  <a:txBody>
                    <a:bodyPr/>
                    <a:lstStyle/>
                    <a:p>
                      <a:r>
                        <a:rPr lang="en-US" sz="1800" dirty="0"/>
                        <a:t>Higher</a:t>
                      </a:r>
                      <a:r>
                        <a:rPr lang="en-US" sz="1800" baseline="0" dirty="0"/>
                        <a:t> customer lifetime value</a:t>
                      </a:r>
                      <a:endParaRPr lang="en-US" sz="18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dirty="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45375456"/>
                  </a:ext>
                </a:extLst>
              </a:tr>
            </a:tbl>
          </a:graphicData>
        </a:graphic>
      </p:graphicFrame>
      <p:sp>
        <p:nvSpPr>
          <p:cNvPr id="45" name="Oval 26"/>
          <p:cNvSpPr>
            <a:spLocks noChangeAspect="1"/>
          </p:cNvSpPr>
          <p:nvPr/>
        </p:nvSpPr>
        <p:spPr>
          <a:xfrm>
            <a:off x="3990007" y="1790984"/>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Freeform 38"/>
          <p:cNvSpPr/>
          <p:nvPr/>
        </p:nvSpPr>
        <p:spPr>
          <a:xfrm rot="18439243">
            <a:off x="4095970" y="193927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Oval 26"/>
          <p:cNvSpPr>
            <a:spLocks noChangeAspect="1"/>
          </p:cNvSpPr>
          <p:nvPr/>
        </p:nvSpPr>
        <p:spPr>
          <a:xfrm>
            <a:off x="8045063" y="5109947"/>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Freeform 38"/>
          <p:cNvSpPr/>
          <p:nvPr/>
        </p:nvSpPr>
        <p:spPr>
          <a:xfrm rot="18439243">
            <a:off x="8151026" y="5258237"/>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Oval 26"/>
          <p:cNvSpPr>
            <a:spLocks noChangeAspect="1"/>
          </p:cNvSpPr>
          <p:nvPr/>
        </p:nvSpPr>
        <p:spPr>
          <a:xfrm>
            <a:off x="8045062" y="5880186"/>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Oval 26"/>
          <p:cNvSpPr>
            <a:spLocks noChangeAspect="1"/>
          </p:cNvSpPr>
          <p:nvPr/>
        </p:nvSpPr>
        <p:spPr>
          <a:xfrm>
            <a:off x="8050063" y="3107931"/>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Freeform 38"/>
          <p:cNvSpPr/>
          <p:nvPr/>
        </p:nvSpPr>
        <p:spPr>
          <a:xfrm rot="18439243">
            <a:off x="8156026" y="3256221"/>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Oval 26"/>
          <p:cNvSpPr>
            <a:spLocks noChangeAspect="1"/>
          </p:cNvSpPr>
          <p:nvPr/>
        </p:nvSpPr>
        <p:spPr>
          <a:xfrm>
            <a:off x="8045062" y="1799729"/>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Freeform 38"/>
          <p:cNvSpPr/>
          <p:nvPr/>
        </p:nvSpPr>
        <p:spPr>
          <a:xfrm rot="18439243">
            <a:off x="8151025" y="1948019"/>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Oval 26"/>
          <p:cNvSpPr>
            <a:spLocks noChangeAspect="1"/>
          </p:cNvSpPr>
          <p:nvPr/>
        </p:nvSpPr>
        <p:spPr>
          <a:xfrm>
            <a:off x="10064249" y="1790984"/>
            <a:ext cx="487680" cy="48768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38"/>
          <p:cNvSpPr/>
          <p:nvPr/>
        </p:nvSpPr>
        <p:spPr>
          <a:xfrm rot="18439243">
            <a:off x="10170212" y="193927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26"/>
          <p:cNvSpPr>
            <a:spLocks noChangeAspect="1"/>
          </p:cNvSpPr>
          <p:nvPr/>
        </p:nvSpPr>
        <p:spPr>
          <a:xfrm>
            <a:off x="6019822" y="5877462"/>
            <a:ext cx="487680" cy="48768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38"/>
          <p:cNvSpPr/>
          <p:nvPr/>
        </p:nvSpPr>
        <p:spPr>
          <a:xfrm rot="18439243">
            <a:off x="6125785" y="602575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Oval 26"/>
          <p:cNvSpPr>
            <a:spLocks noChangeAspect="1"/>
          </p:cNvSpPr>
          <p:nvPr/>
        </p:nvSpPr>
        <p:spPr>
          <a:xfrm>
            <a:off x="10064249" y="5877462"/>
            <a:ext cx="487680" cy="48768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Freeform 38"/>
          <p:cNvSpPr/>
          <p:nvPr/>
        </p:nvSpPr>
        <p:spPr>
          <a:xfrm rot="18439243">
            <a:off x="10170212" y="602575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38"/>
          <p:cNvSpPr/>
          <p:nvPr/>
        </p:nvSpPr>
        <p:spPr>
          <a:xfrm rot="18439243">
            <a:off x="8151024" y="6028475"/>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Oval 26"/>
          <p:cNvSpPr>
            <a:spLocks noChangeAspect="1"/>
          </p:cNvSpPr>
          <p:nvPr/>
        </p:nvSpPr>
        <p:spPr>
          <a:xfrm>
            <a:off x="8050063" y="2433502"/>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Freeform 38"/>
          <p:cNvSpPr/>
          <p:nvPr/>
        </p:nvSpPr>
        <p:spPr>
          <a:xfrm rot="18439243">
            <a:off x="8178199" y="255926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Shape 156"/>
          <p:cNvSpPr txBox="1">
            <a:spLocks noGrp="1"/>
          </p:cNvSpPr>
          <p:nvPr>
            <p:ph type="title"/>
          </p:nvPr>
        </p:nvSpPr>
        <p:spPr>
          <a:xfrm>
            <a:off x="825913" y="-52063"/>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Strategic Objectives</a:t>
            </a:r>
            <a:endParaRPr dirty="0">
              <a:solidFill>
                <a:srgbClr val="2185C5"/>
              </a:solidFill>
            </a:endParaRPr>
          </a:p>
        </p:txBody>
      </p:sp>
      <p:sp>
        <p:nvSpPr>
          <p:cNvPr id="74" name="Oval 26"/>
          <p:cNvSpPr>
            <a:spLocks noChangeAspect="1"/>
          </p:cNvSpPr>
          <p:nvPr/>
        </p:nvSpPr>
        <p:spPr>
          <a:xfrm>
            <a:off x="3990007" y="2427204"/>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Freeform 38"/>
          <p:cNvSpPr/>
          <p:nvPr/>
        </p:nvSpPr>
        <p:spPr>
          <a:xfrm rot="18439243">
            <a:off x="4095970" y="257549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6" name="Oval 26"/>
          <p:cNvSpPr>
            <a:spLocks noChangeAspect="1"/>
          </p:cNvSpPr>
          <p:nvPr/>
        </p:nvSpPr>
        <p:spPr>
          <a:xfrm>
            <a:off x="3990007" y="3105740"/>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Freeform 38"/>
          <p:cNvSpPr/>
          <p:nvPr/>
        </p:nvSpPr>
        <p:spPr>
          <a:xfrm rot="18439243">
            <a:off x="4095970" y="3254030"/>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Oval 26"/>
          <p:cNvSpPr>
            <a:spLocks noChangeAspect="1"/>
          </p:cNvSpPr>
          <p:nvPr/>
        </p:nvSpPr>
        <p:spPr>
          <a:xfrm>
            <a:off x="3990007" y="3794971"/>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Freeform 38"/>
          <p:cNvSpPr/>
          <p:nvPr/>
        </p:nvSpPr>
        <p:spPr>
          <a:xfrm rot="18439243">
            <a:off x="4095970" y="3938508"/>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0" name="Oval 26"/>
          <p:cNvSpPr>
            <a:spLocks noChangeAspect="1"/>
          </p:cNvSpPr>
          <p:nvPr/>
        </p:nvSpPr>
        <p:spPr>
          <a:xfrm>
            <a:off x="3990007" y="4436841"/>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1" name="Freeform 38"/>
          <p:cNvSpPr/>
          <p:nvPr/>
        </p:nvSpPr>
        <p:spPr>
          <a:xfrm rot="18439243">
            <a:off x="4095970" y="4585131"/>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Oval 26"/>
          <p:cNvSpPr>
            <a:spLocks noChangeAspect="1"/>
          </p:cNvSpPr>
          <p:nvPr/>
        </p:nvSpPr>
        <p:spPr>
          <a:xfrm>
            <a:off x="6019822" y="3795055"/>
            <a:ext cx="487680" cy="48768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Freeform 38"/>
          <p:cNvSpPr/>
          <p:nvPr/>
        </p:nvSpPr>
        <p:spPr>
          <a:xfrm rot="18439243">
            <a:off x="6125785" y="3943345"/>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17625807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a:xfrm>
            <a:off x="4608576" y="3044957"/>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608576" y="3907656"/>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608576" y="4770355"/>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PROBLEM</a:t>
            </a:r>
          </a:p>
        </p:txBody>
      </p:sp>
      <p:sp>
        <p:nvSpPr>
          <p:cNvPr id="3" name="Text Placeholder 2"/>
          <p:cNvSpPr>
            <a:spLocks noGrp="1"/>
          </p:cNvSpPr>
          <p:nvPr>
            <p:ph type="body" sz="quarter" idx="10"/>
          </p:nvPr>
        </p:nvSpPr>
        <p:spPr/>
        <p:txBody>
          <a:bodyPr/>
          <a:lstStyle/>
          <a:p>
            <a:r>
              <a:rPr lang="en-US" dirty="0"/>
              <a:t>Career development has halted</a:t>
            </a:r>
          </a:p>
        </p:txBody>
      </p:sp>
      <p:sp>
        <p:nvSpPr>
          <p:cNvPr id="16" name="TextBox 15"/>
          <p:cNvSpPr txBox="1"/>
          <p:nvPr/>
        </p:nvSpPr>
        <p:spPr>
          <a:xfrm>
            <a:off x="7428147" y="2276872"/>
            <a:ext cx="3572977" cy="480131"/>
          </a:xfrm>
          <a:prstGeom prst="rect">
            <a:avLst/>
          </a:prstGeom>
          <a:noFill/>
        </p:spPr>
        <p:txBody>
          <a:bodyPr wrap="square" rtlCol="0">
            <a:spAutoFit/>
          </a:bodyPr>
          <a:lstStyle/>
          <a:p>
            <a:pPr>
              <a:lnSpc>
                <a:spcPct val="90000"/>
              </a:lnSpc>
            </a:pPr>
            <a:r>
              <a:rPr lang="en-US" sz="1400" dirty="0" err="1"/>
              <a:t>Xxxx</a:t>
            </a:r>
            <a:r>
              <a:rPr lang="en-US" sz="1400" dirty="0"/>
              <a:t> xxx xx x </a:t>
            </a:r>
            <a:r>
              <a:rPr lang="en-US" sz="1400" dirty="0" err="1"/>
              <a:t>xxxxxx</a:t>
            </a:r>
            <a:r>
              <a:rPr lang="en-US" sz="1400" dirty="0"/>
              <a:t> xx </a:t>
            </a:r>
            <a:r>
              <a:rPr lang="en-US" sz="1400" dirty="0" err="1"/>
              <a:t>xxxxx</a:t>
            </a:r>
            <a:r>
              <a:rPr lang="en-US" sz="1400" dirty="0"/>
              <a:t> xx. Xx </a:t>
            </a:r>
            <a:r>
              <a:rPr lang="en-US" sz="1400" dirty="0" err="1"/>
              <a:t>xxxx</a:t>
            </a:r>
            <a:r>
              <a:rPr lang="en-US" sz="1400" dirty="0"/>
              <a:t> x </a:t>
            </a:r>
            <a:r>
              <a:rPr lang="en-US" sz="1400" dirty="0" err="1"/>
              <a:t>xxxxxxxx</a:t>
            </a:r>
            <a:r>
              <a:rPr lang="en-US" sz="1400" dirty="0"/>
              <a:t> xx </a:t>
            </a:r>
            <a:r>
              <a:rPr lang="en-US" sz="1400" dirty="0" err="1"/>
              <a:t>xxxx</a:t>
            </a:r>
            <a:r>
              <a:rPr lang="en-US" sz="1400" dirty="0"/>
              <a:t> </a:t>
            </a:r>
            <a:r>
              <a:rPr lang="en-US" sz="1400" dirty="0" err="1"/>
              <a:t>xxxxxxx</a:t>
            </a:r>
            <a:r>
              <a:rPr lang="en-US" sz="1400" dirty="0"/>
              <a:t> xxx.</a:t>
            </a:r>
          </a:p>
        </p:txBody>
      </p:sp>
      <p:sp>
        <p:nvSpPr>
          <p:cNvPr id="9" name="TextBox 8"/>
          <p:cNvSpPr txBox="1"/>
          <p:nvPr/>
        </p:nvSpPr>
        <p:spPr>
          <a:xfrm>
            <a:off x="7428148" y="3121254"/>
            <a:ext cx="3789001" cy="480131"/>
          </a:xfrm>
          <a:prstGeom prst="rect">
            <a:avLst/>
          </a:prstGeom>
          <a:noFill/>
        </p:spPr>
        <p:txBody>
          <a:bodyPr wrap="square" rtlCol="0">
            <a:spAutoFit/>
          </a:bodyPr>
          <a:lstStyle/>
          <a:p>
            <a:pPr>
              <a:lnSpc>
                <a:spcPct val="90000"/>
              </a:lnSpc>
            </a:pPr>
            <a:r>
              <a:rPr lang="en-US" sz="1400" dirty="0"/>
              <a:t>Executives and directors need a trusted source of industry news that helps them lead</a:t>
            </a:r>
          </a:p>
        </p:txBody>
      </p:sp>
      <p:sp>
        <p:nvSpPr>
          <p:cNvPr id="10" name="TextBox 9"/>
          <p:cNvSpPr txBox="1"/>
          <p:nvPr/>
        </p:nvSpPr>
        <p:spPr>
          <a:xfrm>
            <a:off x="7428148" y="3983952"/>
            <a:ext cx="3572976" cy="674031"/>
          </a:xfrm>
          <a:prstGeom prst="rect">
            <a:avLst/>
          </a:prstGeom>
          <a:noFill/>
        </p:spPr>
        <p:txBody>
          <a:bodyPr wrap="square" rtlCol="0">
            <a:spAutoFit/>
          </a:bodyPr>
          <a:lstStyle/>
          <a:p>
            <a:pPr>
              <a:lnSpc>
                <a:spcPct val="90000"/>
              </a:lnSpc>
            </a:pPr>
            <a:r>
              <a:rPr lang="en-US" sz="1400" dirty="0"/>
              <a:t>Managers do not understand how to manage new global generation of mobile individuals</a:t>
            </a:r>
          </a:p>
        </p:txBody>
      </p:sp>
      <p:sp>
        <p:nvSpPr>
          <p:cNvPr id="11" name="TextBox 10"/>
          <p:cNvSpPr txBox="1"/>
          <p:nvPr/>
        </p:nvSpPr>
        <p:spPr>
          <a:xfrm>
            <a:off x="7428148" y="4825456"/>
            <a:ext cx="3789001" cy="867930"/>
          </a:xfrm>
          <a:prstGeom prst="rect">
            <a:avLst/>
          </a:prstGeom>
          <a:noFill/>
        </p:spPr>
        <p:txBody>
          <a:bodyPr wrap="square" rtlCol="0">
            <a:spAutoFit/>
          </a:bodyPr>
          <a:lstStyle/>
          <a:p>
            <a:pPr>
              <a:lnSpc>
                <a:spcPct val="90000"/>
              </a:lnSpc>
            </a:pPr>
            <a:r>
              <a:rPr lang="en-US" sz="1400" dirty="0"/>
              <a:t>New college graduates around the world do not have a mentor to guide them through the obstacles that a corporate or startup career can throw their way</a:t>
            </a:r>
          </a:p>
        </p:txBody>
      </p:sp>
      <p:graphicFrame>
        <p:nvGraphicFramePr>
          <p:cNvPr id="14" name="Content Placeholder 5"/>
          <p:cNvGraphicFramePr>
            <a:graphicFrameLocks/>
          </p:cNvGraphicFramePr>
          <p:nvPr>
            <p:extLst>
              <p:ext uri="{D42A27DB-BD31-4B8C-83A1-F6EECF244321}">
                <p14:modId xmlns:p14="http://schemas.microsoft.com/office/powerpoint/2010/main" val="3546401308"/>
              </p:ext>
            </p:extLst>
          </p:nvPr>
        </p:nvGraphicFramePr>
        <p:xfrm>
          <a:off x="1487488" y="1681912"/>
          <a:ext cx="5472608" cy="39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3937635" y="2305301"/>
            <a:ext cx="595035" cy="523220"/>
          </a:xfrm>
          <a:prstGeom prst="rect">
            <a:avLst/>
          </a:prstGeom>
        </p:spPr>
        <p:txBody>
          <a:bodyPr wrap="none">
            <a:spAutoFit/>
          </a:bodyPr>
          <a:lstStyle/>
          <a:p>
            <a:pPr lvl="0" algn="ctr"/>
            <a:r>
              <a:rPr lang="en-US" sz="2800" dirty="0">
                <a:solidFill>
                  <a:srgbClr val="FFFFFF"/>
                </a:solidFill>
              </a:rPr>
              <a:t>01</a:t>
            </a:r>
          </a:p>
        </p:txBody>
      </p:sp>
      <p:sp>
        <p:nvSpPr>
          <p:cNvPr id="13" name="Rectangle 12"/>
          <p:cNvSpPr/>
          <p:nvPr/>
        </p:nvSpPr>
        <p:spPr>
          <a:xfrm>
            <a:off x="3937635" y="3167220"/>
            <a:ext cx="595035" cy="523220"/>
          </a:xfrm>
          <a:prstGeom prst="rect">
            <a:avLst/>
          </a:prstGeom>
        </p:spPr>
        <p:txBody>
          <a:bodyPr wrap="none">
            <a:spAutoFit/>
          </a:bodyPr>
          <a:lstStyle/>
          <a:p>
            <a:pPr lvl="0" algn="ctr"/>
            <a:r>
              <a:rPr lang="en-US" sz="2800" dirty="0">
                <a:solidFill>
                  <a:srgbClr val="FFFFFF"/>
                </a:solidFill>
              </a:rPr>
              <a:t>02</a:t>
            </a:r>
          </a:p>
        </p:txBody>
      </p:sp>
      <p:sp>
        <p:nvSpPr>
          <p:cNvPr id="19" name="Rectangle 18"/>
          <p:cNvSpPr/>
          <p:nvPr/>
        </p:nvSpPr>
        <p:spPr>
          <a:xfrm>
            <a:off x="3937635" y="4006273"/>
            <a:ext cx="595035" cy="523220"/>
          </a:xfrm>
          <a:prstGeom prst="rect">
            <a:avLst/>
          </a:prstGeom>
        </p:spPr>
        <p:txBody>
          <a:bodyPr wrap="none">
            <a:spAutoFit/>
          </a:bodyPr>
          <a:lstStyle/>
          <a:p>
            <a:pPr lvl="0" algn="ctr"/>
            <a:r>
              <a:rPr lang="en-US" sz="2800" dirty="0">
                <a:solidFill>
                  <a:srgbClr val="FFFFFF"/>
                </a:solidFill>
              </a:rPr>
              <a:t>03</a:t>
            </a:r>
          </a:p>
        </p:txBody>
      </p:sp>
      <p:sp>
        <p:nvSpPr>
          <p:cNvPr id="20" name="Rectangle 19"/>
          <p:cNvSpPr/>
          <p:nvPr/>
        </p:nvSpPr>
        <p:spPr>
          <a:xfrm>
            <a:off x="3937635" y="4868192"/>
            <a:ext cx="595035" cy="523220"/>
          </a:xfrm>
          <a:prstGeom prst="rect">
            <a:avLst/>
          </a:prstGeom>
        </p:spPr>
        <p:txBody>
          <a:bodyPr wrap="none">
            <a:spAutoFit/>
          </a:bodyPr>
          <a:lstStyle/>
          <a:p>
            <a:pPr lvl="0" algn="ctr"/>
            <a:r>
              <a:rPr lang="en-US" sz="2800" dirty="0">
                <a:solidFill>
                  <a:srgbClr val="FFFFFF"/>
                </a:solidFill>
              </a:rPr>
              <a:t>04</a:t>
            </a:r>
          </a:p>
        </p:txBody>
      </p:sp>
      <p:pic>
        <p:nvPicPr>
          <p:cNvPr id="21" name="Picture 20">
            <a:hlinkClick r:id="rId7"/>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6549092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LANDSCAPE</a:t>
            </a:r>
          </a:p>
        </p:txBody>
      </p:sp>
      <p:sp>
        <p:nvSpPr>
          <p:cNvPr id="3" name="Text Placeholder 2"/>
          <p:cNvSpPr>
            <a:spLocks noGrp="1"/>
          </p:cNvSpPr>
          <p:nvPr>
            <p:ph type="body" sz="quarter" idx="10"/>
          </p:nvPr>
        </p:nvSpPr>
        <p:spPr/>
        <p:txBody>
          <a:bodyPr/>
          <a:lstStyle/>
          <a:p>
            <a:r>
              <a:rPr lang="en-US" dirty="0"/>
              <a:t>Xxx </a:t>
            </a:r>
            <a:r>
              <a:rPr lang="en-US" dirty="0" err="1"/>
              <a:t>xxxxxxxx</a:t>
            </a:r>
            <a:r>
              <a:rPr lang="en-US" dirty="0"/>
              <a:t> x xxx </a:t>
            </a:r>
            <a:r>
              <a:rPr lang="en-US" dirty="0" err="1"/>
              <a:t>xxxx</a:t>
            </a:r>
            <a:endParaRPr lang="en-US" dirty="0"/>
          </a:p>
        </p:txBody>
      </p:sp>
      <p:sp>
        <p:nvSpPr>
          <p:cNvPr id="41" name="Rectangle 40"/>
          <p:cNvSpPr/>
          <p:nvPr/>
        </p:nvSpPr>
        <p:spPr>
          <a:xfrm>
            <a:off x="7824992" y="2479676"/>
            <a:ext cx="3759200" cy="2480679"/>
          </a:xfrm>
          <a:prstGeom prst="rect">
            <a:avLst/>
          </a:prstGeom>
        </p:spPr>
        <p:txBody>
          <a:bodyPr wrap="square">
            <a:spAutoFit/>
          </a:bodyPr>
          <a:lstStyle/>
          <a:p>
            <a:pPr>
              <a:lnSpc>
                <a:spcPct val="90000"/>
              </a:lnSpc>
              <a:spcBef>
                <a:spcPts val="1200"/>
              </a:spcBef>
            </a:pPr>
            <a:r>
              <a:rPr lang="en-US" sz="1600" dirty="0" err="1"/>
              <a:t>xxxxxx</a:t>
            </a:r>
            <a:r>
              <a:rPr lang="en-US" sz="1600" dirty="0"/>
              <a:t> x </a:t>
            </a:r>
            <a:r>
              <a:rPr lang="en-US" sz="1600" dirty="0" err="1"/>
              <a:t>xxxxxxxxxxxxxxx</a:t>
            </a:r>
            <a:r>
              <a:rPr lang="en-US" sz="1600" dirty="0"/>
              <a:t> x </a:t>
            </a:r>
            <a:r>
              <a:rPr lang="en-US" sz="1600" dirty="0" err="1"/>
              <a:t>xxxxxx</a:t>
            </a:r>
            <a:r>
              <a:rPr lang="en-US" sz="1600" dirty="0"/>
              <a:t> x xxx x xxx xx xxx </a:t>
            </a:r>
            <a:r>
              <a:rPr lang="en-US" sz="1600" dirty="0" err="1"/>
              <a:t>xxx</a:t>
            </a:r>
            <a:r>
              <a:rPr lang="en-US" sz="1600" dirty="0"/>
              <a:t> </a:t>
            </a:r>
            <a:r>
              <a:rPr lang="en-US" sz="1600" dirty="0" err="1"/>
              <a:t>xxxx</a:t>
            </a:r>
            <a:r>
              <a:rPr lang="en-US" sz="1600" dirty="0"/>
              <a:t> x </a:t>
            </a:r>
            <a:r>
              <a:rPr lang="en-US" sz="1600" dirty="0" err="1"/>
              <a:t>xxxxxx</a:t>
            </a:r>
            <a:r>
              <a:rPr lang="en-US" sz="1600" dirty="0"/>
              <a:t> xxx </a:t>
            </a:r>
            <a:r>
              <a:rPr lang="en-US" sz="1600" dirty="0" err="1"/>
              <a:t>xxxxxxx</a:t>
            </a:r>
            <a:r>
              <a:rPr lang="en-US" sz="1600" dirty="0"/>
              <a:t> xxx</a:t>
            </a:r>
          </a:p>
          <a:p>
            <a:pPr>
              <a:lnSpc>
                <a:spcPct val="90000"/>
              </a:lnSpc>
              <a:spcBef>
                <a:spcPts val="1200"/>
              </a:spcBef>
            </a:pPr>
            <a:endParaRPr lang="en-US" sz="1600" dirty="0"/>
          </a:p>
          <a:p>
            <a:pPr>
              <a:lnSpc>
                <a:spcPct val="90000"/>
              </a:lnSpc>
              <a:spcBef>
                <a:spcPts val="1200"/>
              </a:spcBef>
            </a:pPr>
            <a:r>
              <a:rPr lang="en-US" sz="1600" dirty="0" err="1"/>
              <a:t>Xxxxx</a:t>
            </a:r>
            <a:r>
              <a:rPr lang="en-US" sz="1600" dirty="0"/>
              <a:t> xxx </a:t>
            </a:r>
            <a:r>
              <a:rPr lang="en-US" sz="1600" dirty="0" err="1"/>
              <a:t>xxxx</a:t>
            </a:r>
            <a:r>
              <a:rPr lang="en-US" sz="1600" dirty="0"/>
              <a:t> </a:t>
            </a:r>
            <a:r>
              <a:rPr lang="en-US" sz="1600" dirty="0" err="1"/>
              <a:t>xxxxx</a:t>
            </a:r>
            <a:r>
              <a:rPr lang="en-US" sz="1600" dirty="0"/>
              <a:t> xx </a:t>
            </a:r>
            <a:r>
              <a:rPr lang="en-US" sz="1600" dirty="0" err="1"/>
              <a:t>xxxx</a:t>
            </a:r>
            <a:r>
              <a:rPr lang="en-US" sz="1600" dirty="0"/>
              <a:t> </a:t>
            </a:r>
            <a:r>
              <a:rPr lang="en-US" sz="1600" dirty="0" err="1"/>
              <a:t>xxxx</a:t>
            </a:r>
            <a:r>
              <a:rPr lang="en-US" sz="1600" dirty="0"/>
              <a:t> </a:t>
            </a:r>
            <a:r>
              <a:rPr lang="en-US" sz="1600" dirty="0" err="1"/>
              <a:t>xxxxxx</a:t>
            </a:r>
            <a:endParaRPr lang="en-US" sz="1600" dirty="0"/>
          </a:p>
          <a:p>
            <a:pPr>
              <a:lnSpc>
                <a:spcPct val="90000"/>
              </a:lnSpc>
              <a:spcBef>
                <a:spcPts val="1200"/>
              </a:spcBef>
            </a:pPr>
            <a:r>
              <a:rPr lang="en-US" sz="1600" dirty="0" err="1"/>
              <a:t>Xxxxx</a:t>
            </a:r>
            <a:endParaRPr lang="en-US" sz="1600" dirty="0"/>
          </a:p>
          <a:p>
            <a:pPr>
              <a:lnSpc>
                <a:spcPct val="90000"/>
              </a:lnSpc>
              <a:spcBef>
                <a:spcPts val="1200"/>
              </a:spcBef>
            </a:pPr>
            <a:r>
              <a:rPr lang="en-US" sz="1600" dirty="0"/>
              <a:t> </a:t>
            </a:r>
            <a:r>
              <a:rPr lang="en-US" sz="1600" dirty="0" err="1"/>
              <a:t>xxxx</a:t>
            </a:r>
            <a:r>
              <a:rPr lang="en-US" sz="1600" dirty="0"/>
              <a:t> </a:t>
            </a:r>
            <a:r>
              <a:rPr lang="en-US" sz="1600" dirty="0" err="1"/>
              <a:t>xxxx</a:t>
            </a:r>
            <a:r>
              <a:rPr lang="en-US" sz="1600" dirty="0"/>
              <a:t> xx </a:t>
            </a:r>
            <a:r>
              <a:rPr lang="en-US" sz="1600" dirty="0" err="1"/>
              <a:t>Xx</a:t>
            </a:r>
            <a:r>
              <a:rPr lang="en-US" sz="1600" dirty="0"/>
              <a:t> x </a:t>
            </a:r>
            <a:r>
              <a:rPr lang="en-US" sz="1600" dirty="0" err="1"/>
              <a:t>xxxxx</a:t>
            </a:r>
            <a:r>
              <a:rPr lang="en-US" sz="1600" dirty="0"/>
              <a:t> </a:t>
            </a:r>
            <a:r>
              <a:rPr lang="en-US" sz="1600" dirty="0" err="1"/>
              <a:t>xxxxx</a:t>
            </a:r>
            <a:r>
              <a:rPr lang="en-US" sz="1600" dirty="0"/>
              <a:t> xxx </a:t>
            </a:r>
            <a:r>
              <a:rPr lang="en-US" sz="1600" dirty="0" err="1"/>
              <a:t>xxx</a:t>
            </a:r>
            <a:r>
              <a:rPr lang="en-US" sz="1600" dirty="0"/>
              <a:t> </a:t>
            </a:r>
            <a:r>
              <a:rPr lang="en-US" sz="1600" dirty="0" err="1"/>
              <a:t>xxx</a:t>
            </a:r>
            <a:r>
              <a:rPr lang="en-US" sz="1600" dirty="0"/>
              <a:t> </a:t>
            </a:r>
            <a:r>
              <a:rPr lang="en-US" sz="1600" dirty="0" err="1"/>
              <a:t>xxxx</a:t>
            </a:r>
            <a:r>
              <a:rPr lang="en-US" sz="1600" dirty="0"/>
              <a:t> </a:t>
            </a:r>
            <a:r>
              <a:rPr lang="en-US" sz="1600" dirty="0" err="1"/>
              <a:t>xxxxx</a:t>
            </a:r>
            <a:r>
              <a:rPr lang="en-US" sz="1600" dirty="0"/>
              <a:t> x </a:t>
            </a:r>
          </a:p>
        </p:txBody>
      </p:sp>
      <p:sp>
        <p:nvSpPr>
          <p:cNvPr id="42" name="Rectangle 41"/>
          <p:cNvSpPr/>
          <p:nvPr/>
        </p:nvSpPr>
        <p:spPr>
          <a:xfrm>
            <a:off x="7315200" y="1726434"/>
            <a:ext cx="3759200" cy="748988"/>
          </a:xfrm>
          <a:prstGeom prst="rect">
            <a:avLst/>
          </a:prstGeom>
        </p:spPr>
        <p:txBody>
          <a:bodyPr wrap="square">
            <a:spAutoFit/>
          </a:bodyPr>
          <a:lstStyle/>
          <a:p>
            <a:r>
              <a:rPr lang="en-US" sz="4267" spc="-80" dirty="0"/>
              <a:t>Xxx </a:t>
            </a:r>
            <a:r>
              <a:rPr lang="en-US" sz="4267" spc="-80" dirty="0" err="1"/>
              <a:t>xxxxx</a:t>
            </a:r>
            <a:r>
              <a:rPr lang="en-US" sz="4267" spc="-80" dirty="0"/>
              <a:t> </a:t>
            </a:r>
          </a:p>
        </p:txBody>
      </p:sp>
      <p:sp>
        <p:nvSpPr>
          <p:cNvPr id="53" name="Oval 52"/>
          <p:cNvSpPr/>
          <p:nvPr/>
        </p:nvSpPr>
        <p:spPr>
          <a:xfrm>
            <a:off x="7333024" y="3601748"/>
            <a:ext cx="422979" cy="42297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dirty="0">
                <a:solidFill>
                  <a:srgbClr val="FFFFFF"/>
                </a:solidFill>
              </a:rPr>
              <a:t>X</a:t>
            </a:r>
          </a:p>
        </p:txBody>
      </p:sp>
      <p:sp>
        <p:nvSpPr>
          <p:cNvPr id="56" name="Oval 55"/>
          <p:cNvSpPr/>
          <p:nvPr/>
        </p:nvSpPr>
        <p:spPr>
          <a:xfrm>
            <a:off x="7333024" y="4430591"/>
            <a:ext cx="422979" cy="42297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r>
              <a:rPr lang="en-US" sz="1800" dirty="0">
                <a:solidFill>
                  <a:srgbClr val="FFFFFF"/>
                </a:solidFill>
              </a:rPr>
              <a:t>X</a:t>
            </a:r>
          </a:p>
        </p:txBody>
      </p:sp>
      <p:sp>
        <p:nvSpPr>
          <p:cNvPr id="59" name="Oval 58"/>
          <p:cNvSpPr/>
          <p:nvPr/>
        </p:nvSpPr>
        <p:spPr>
          <a:xfrm>
            <a:off x="7333024" y="2565535"/>
            <a:ext cx="422979" cy="42297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dirty="0">
                <a:solidFill>
                  <a:srgbClr val="FFFFFF"/>
                </a:solidFill>
              </a:rPr>
              <a:t>X</a:t>
            </a:r>
          </a:p>
        </p:txBody>
      </p:sp>
      <p:pic>
        <p:nvPicPr>
          <p:cNvPr id="47" name="Picture 46">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grpSp>
        <p:nvGrpSpPr>
          <p:cNvPr id="48" name="Group 47"/>
          <p:cNvGrpSpPr/>
          <p:nvPr/>
        </p:nvGrpSpPr>
        <p:grpSpPr>
          <a:xfrm>
            <a:off x="1560677" y="1977765"/>
            <a:ext cx="4762779" cy="3502428"/>
            <a:chOff x="5257800" y="2038350"/>
            <a:chExt cx="2209800" cy="2133600"/>
          </a:xfrm>
        </p:grpSpPr>
        <p:grpSp>
          <p:nvGrpSpPr>
            <p:cNvPr id="49" name="Group 48"/>
            <p:cNvGrpSpPr/>
            <p:nvPr/>
          </p:nvGrpSpPr>
          <p:grpSpPr>
            <a:xfrm>
              <a:off x="5257800" y="2038350"/>
              <a:ext cx="2209800" cy="2133600"/>
              <a:chOff x="5257800" y="2038350"/>
              <a:chExt cx="2209800" cy="2133600"/>
            </a:xfrm>
          </p:grpSpPr>
          <p:cxnSp>
            <p:nvCxnSpPr>
              <p:cNvPr id="57" name="Straight Connector 56"/>
              <p:cNvCxnSpPr/>
              <p:nvPr/>
            </p:nvCxnSpPr>
            <p:spPr>
              <a:xfrm>
                <a:off x="63627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52578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4676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51" name="Group 50"/>
            <p:cNvGrpSpPr/>
            <p:nvPr/>
          </p:nvGrpSpPr>
          <p:grpSpPr>
            <a:xfrm>
              <a:off x="5257800" y="2038350"/>
              <a:ext cx="2209800" cy="2133600"/>
              <a:chOff x="5295900" y="2038350"/>
              <a:chExt cx="2133600" cy="2209800"/>
            </a:xfrm>
          </p:grpSpPr>
          <p:cxnSp>
            <p:nvCxnSpPr>
              <p:cNvPr id="52" name="Straight Connector 51"/>
              <p:cNvCxnSpPr/>
              <p:nvPr/>
            </p:nvCxnSpPr>
            <p:spPr>
              <a:xfrm rot="5400000">
                <a:off x="6362700" y="20764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rot="5400000">
                <a:off x="6362700" y="9715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rot="5400000">
                <a:off x="6362700" y="3181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62" name="Group 61"/>
          <p:cNvGrpSpPr/>
          <p:nvPr/>
        </p:nvGrpSpPr>
        <p:grpSpPr>
          <a:xfrm>
            <a:off x="4927889" y="3181019"/>
            <a:ext cx="592169" cy="592169"/>
            <a:chOff x="7952682" y="1352549"/>
            <a:chExt cx="533399" cy="533399"/>
          </a:xfrm>
        </p:grpSpPr>
        <p:sp>
          <p:nvSpPr>
            <p:cNvPr id="63" name="Teardrop 62"/>
            <p:cNvSpPr/>
            <p:nvPr/>
          </p:nvSpPr>
          <p:spPr>
            <a:xfrm rot="8100000">
              <a:off x="7952682" y="1352549"/>
              <a:ext cx="533399" cy="533399"/>
            </a:xfrm>
            <a:prstGeom prst="teardrop">
              <a:avLst>
                <a:gd name="adj" fmla="val 13061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4" name="Oval 63"/>
            <p:cNvSpPr/>
            <p:nvPr/>
          </p:nvSpPr>
          <p:spPr>
            <a:xfrm>
              <a:off x="8028893" y="1428751"/>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grpSp>
        <p:nvGrpSpPr>
          <p:cNvPr id="65" name="Group 64"/>
          <p:cNvGrpSpPr/>
          <p:nvPr/>
        </p:nvGrpSpPr>
        <p:grpSpPr>
          <a:xfrm>
            <a:off x="4018804" y="2067860"/>
            <a:ext cx="592169" cy="592169"/>
            <a:chOff x="7952682" y="1352549"/>
            <a:chExt cx="533399" cy="533399"/>
          </a:xfrm>
        </p:grpSpPr>
        <p:sp>
          <p:nvSpPr>
            <p:cNvPr id="66" name="Teardrop 65"/>
            <p:cNvSpPr/>
            <p:nvPr/>
          </p:nvSpPr>
          <p:spPr>
            <a:xfrm rot="8100000">
              <a:off x="7952682" y="1352549"/>
              <a:ext cx="533399" cy="533399"/>
            </a:xfrm>
            <a:prstGeom prst="teardrop">
              <a:avLst>
                <a:gd name="adj" fmla="val 13061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7" name="Oval 66"/>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grpSp>
        <p:nvGrpSpPr>
          <p:cNvPr id="68" name="Group 67"/>
          <p:cNvGrpSpPr/>
          <p:nvPr/>
        </p:nvGrpSpPr>
        <p:grpSpPr>
          <a:xfrm>
            <a:off x="2444018" y="4405992"/>
            <a:ext cx="592169" cy="592169"/>
            <a:chOff x="7952682" y="1352549"/>
            <a:chExt cx="533399" cy="533399"/>
          </a:xfrm>
        </p:grpSpPr>
        <p:sp>
          <p:nvSpPr>
            <p:cNvPr id="69" name="Teardrop 68"/>
            <p:cNvSpPr/>
            <p:nvPr/>
          </p:nvSpPr>
          <p:spPr>
            <a:xfrm rot="8100000">
              <a:off x="7952682" y="1352549"/>
              <a:ext cx="533399" cy="533399"/>
            </a:xfrm>
            <a:prstGeom prst="teardrop">
              <a:avLst>
                <a:gd name="adj" fmla="val 13061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70" name="Oval 69"/>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dirty="0">
                <a:solidFill>
                  <a:schemeClr val="tx1"/>
                </a:solidFill>
              </a:endParaRPr>
            </a:p>
          </p:txBody>
        </p:sp>
      </p:grpSp>
      <p:sp>
        <p:nvSpPr>
          <p:cNvPr id="71" name="TextBox 70"/>
          <p:cNvSpPr txBox="1"/>
          <p:nvPr/>
        </p:nvSpPr>
        <p:spPr>
          <a:xfrm>
            <a:off x="1471645" y="5496824"/>
            <a:ext cx="937757" cy="420564"/>
          </a:xfrm>
          <a:prstGeom prst="rect">
            <a:avLst/>
          </a:prstGeom>
          <a:noFill/>
        </p:spPr>
        <p:txBody>
          <a:bodyPr wrap="none" lIns="0" rIns="0" rtlCol="0">
            <a:spAutoFit/>
          </a:bodyPr>
          <a:lstStyle/>
          <a:p>
            <a:r>
              <a:rPr lang="en-US" sz="2133" dirty="0"/>
              <a:t>Xxx </a:t>
            </a:r>
            <a:r>
              <a:rPr lang="en-US" sz="2133" dirty="0" err="1"/>
              <a:t>xxx</a:t>
            </a:r>
            <a:r>
              <a:rPr lang="en-US" sz="2133" dirty="0"/>
              <a:t> </a:t>
            </a:r>
          </a:p>
        </p:txBody>
      </p:sp>
      <p:sp>
        <p:nvSpPr>
          <p:cNvPr id="72" name="TextBox 71"/>
          <p:cNvSpPr txBox="1"/>
          <p:nvPr/>
        </p:nvSpPr>
        <p:spPr>
          <a:xfrm>
            <a:off x="1560677" y="1624832"/>
            <a:ext cx="706925" cy="338554"/>
          </a:xfrm>
          <a:prstGeom prst="rect">
            <a:avLst/>
          </a:prstGeom>
          <a:noFill/>
        </p:spPr>
        <p:txBody>
          <a:bodyPr wrap="none" lIns="0" rIns="0" rtlCol="0">
            <a:spAutoFit/>
          </a:bodyPr>
          <a:lstStyle/>
          <a:p>
            <a:r>
              <a:rPr lang="en-US" sz="1600" dirty="0"/>
              <a:t>Xxx xxx </a:t>
            </a:r>
          </a:p>
        </p:txBody>
      </p:sp>
      <p:sp>
        <p:nvSpPr>
          <p:cNvPr id="73" name="TextBox 72"/>
          <p:cNvSpPr txBox="1"/>
          <p:nvPr/>
        </p:nvSpPr>
        <p:spPr>
          <a:xfrm>
            <a:off x="3942692" y="1624832"/>
            <a:ext cx="783869" cy="338554"/>
          </a:xfrm>
          <a:prstGeom prst="rect">
            <a:avLst/>
          </a:prstGeom>
          <a:noFill/>
        </p:spPr>
        <p:txBody>
          <a:bodyPr wrap="none" lIns="0" rIns="0" rtlCol="0">
            <a:spAutoFit/>
          </a:bodyPr>
          <a:lstStyle/>
          <a:p>
            <a:r>
              <a:rPr lang="en-US" sz="1600" dirty="0"/>
              <a:t>Xx x xxx </a:t>
            </a:r>
          </a:p>
        </p:txBody>
      </p:sp>
      <p:sp>
        <p:nvSpPr>
          <p:cNvPr id="74" name="TextBox 73"/>
          <p:cNvSpPr txBox="1"/>
          <p:nvPr/>
        </p:nvSpPr>
        <p:spPr>
          <a:xfrm rot="5400000">
            <a:off x="6013608" y="3071360"/>
            <a:ext cx="934551" cy="338554"/>
          </a:xfrm>
          <a:prstGeom prst="rect">
            <a:avLst/>
          </a:prstGeom>
          <a:noFill/>
        </p:spPr>
        <p:txBody>
          <a:bodyPr wrap="none" lIns="0" rIns="0" rtlCol="0">
            <a:spAutoFit/>
          </a:bodyPr>
          <a:lstStyle/>
          <a:p>
            <a:pPr algn="r"/>
            <a:r>
              <a:rPr lang="en-US" sz="1600" dirty="0"/>
              <a:t>Xx x xxx x </a:t>
            </a:r>
          </a:p>
        </p:txBody>
      </p:sp>
      <p:sp>
        <p:nvSpPr>
          <p:cNvPr id="75" name="TextBox 74"/>
          <p:cNvSpPr txBox="1"/>
          <p:nvPr/>
        </p:nvSpPr>
        <p:spPr>
          <a:xfrm rot="5400000">
            <a:off x="6052077" y="4867880"/>
            <a:ext cx="857607" cy="338554"/>
          </a:xfrm>
          <a:prstGeom prst="rect">
            <a:avLst/>
          </a:prstGeom>
          <a:noFill/>
        </p:spPr>
        <p:txBody>
          <a:bodyPr wrap="none" lIns="0" rIns="0" rtlCol="0">
            <a:spAutoFit/>
          </a:bodyPr>
          <a:lstStyle/>
          <a:p>
            <a:pPr algn="r"/>
            <a:r>
              <a:rPr lang="en-US" sz="1600" dirty="0"/>
              <a:t>Xxx xxx x </a:t>
            </a:r>
          </a:p>
        </p:txBody>
      </p:sp>
      <p:sp>
        <p:nvSpPr>
          <p:cNvPr id="76" name="Right Arrow 29"/>
          <p:cNvSpPr/>
          <p:nvPr/>
        </p:nvSpPr>
        <p:spPr>
          <a:xfrm rot="16200000">
            <a:off x="-227570" y="3570016"/>
            <a:ext cx="3550265" cy="36576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7" name="Right Arrow 39"/>
          <p:cNvSpPr/>
          <p:nvPr/>
        </p:nvSpPr>
        <p:spPr>
          <a:xfrm>
            <a:off x="1499995" y="5302785"/>
            <a:ext cx="4823460" cy="36232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8" name="TextBox 77"/>
          <p:cNvSpPr txBox="1"/>
          <p:nvPr/>
        </p:nvSpPr>
        <p:spPr>
          <a:xfrm>
            <a:off x="3146271" y="2182904"/>
            <a:ext cx="763029" cy="338554"/>
          </a:xfrm>
          <a:prstGeom prst="rect">
            <a:avLst/>
          </a:prstGeom>
          <a:noFill/>
        </p:spPr>
        <p:txBody>
          <a:bodyPr wrap="none" lIns="0" rIns="0" rtlCol="0">
            <a:spAutoFit/>
          </a:bodyPr>
          <a:lstStyle/>
          <a:p>
            <a:pPr algn="r"/>
            <a:r>
              <a:rPr lang="en-US" sz="1600" dirty="0"/>
              <a:t>Xx xxx x </a:t>
            </a:r>
          </a:p>
        </p:txBody>
      </p:sp>
      <p:sp>
        <p:nvSpPr>
          <p:cNvPr id="79" name="TextBox 78"/>
          <p:cNvSpPr txBox="1"/>
          <p:nvPr/>
        </p:nvSpPr>
        <p:spPr>
          <a:xfrm>
            <a:off x="3144695" y="4496690"/>
            <a:ext cx="1029128" cy="338554"/>
          </a:xfrm>
          <a:prstGeom prst="rect">
            <a:avLst/>
          </a:prstGeom>
          <a:noFill/>
        </p:spPr>
        <p:txBody>
          <a:bodyPr wrap="none" lIns="0" rIns="0" rtlCol="0">
            <a:spAutoFit/>
          </a:bodyPr>
          <a:lstStyle/>
          <a:p>
            <a:r>
              <a:rPr lang="en-US" sz="1600" dirty="0" err="1"/>
              <a:t>Xxxx</a:t>
            </a:r>
            <a:r>
              <a:rPr lang="en-US" sz="1600" dirty="0"/>
              <a:t> </a:t>
            </a:r>
            <a:r>
              <a:rPr lang="en-US" sz="1600" dirty="0" err="1"/>
              <a:t>xxxxxx</a:t>
            </a:r>
            <a:endParaRPr lang="en-US" sz="1600" dirty="0"/>
          </a:p>
        </p:txBody>
      </p:sp>
      <p:pic>
        <p:nvPicPr>
          <p:cNvPr id="80" name="Picture 2" descr="Image result for hbr"/>
          <p:cNvPicPr>
            <a:picLocks noChangeAspect="1" noChangeArrowheads="1"/>
          </p:cNvPicPr>
          <p:nvPr/>
        </p:nvPicPr>
        <p:blipFill>
          <a:blip r:embed="rId4" cstate="screen">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120413" y="4430591"/>
            <a:ext cx="1086402" cy="490578"/>
          </a:xfrm>
          <a:prstGeom prst="rect">
            <a:avLst/>
          </a:prstGeom>
          <a:noFill/>
          <a:extLst>
            <a:ext uri="{909E8E84-426E-40dd-AFC4-6F175D3DCCD1}">
              <a14:hiddenFill xmlns:a14="http://schemas.microsoft.com/office/drawing/2010/main" xmlns="">
                <a:solidFill>
                  <a:srgbClr val="FFFFFF"/>
                </a:solidFill>
              </a14:hiddenFill>
            </a:ext>
          </a:extLst>
        </p:spPr>
      </p:pic>
      <p:pic>
        <p:nvPicPr>
          <p:cNvPr id="81" name="Picture 4" descr="Image result for mckinsey"/>
          <p:cNvPicPr>
            <a:picLocks noChangeAspect="1" noChangeArrowheads="1"/>
          </p:cNvPicPr>
          <p:nvPr/>
        </p:nvPicPr>
        <p:blipFill>
          <a:blip r:embed="rId6" cstate="screen">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a:fillRect/>
          </a:stretch>
        </p:blipFill>
        <p:spPr bwMode="auto">
          <a:xfrm>
            <a:off x="2423592" y="2182903"/>
            <a:ext cx="1485708" cy="490013"/>
          </a:xfrm>
          <a:prstGeom prst="rect">
            <a:avLst/>
          </a:prstGeom>
          <a:noFill/>
          <a:extLst>
            <a:ext uri="{909E8E84-426E-40dd-AFC4-6F175D3DCCD1}">
              <a14:hiddenFill xmlns:a14="http://schemas.microsoft.com/office/drawing/2010/main" xmlns="">
                <a:solidFill>
                  <a:srgbClr val="FFFFFF"/>
                </a:solidFill>
              </a14:hiddenFill>
            </a:ext>
          </a:extLst>
        </p:spPr>
      </p:pic>
      <p:pic>
        <p:nvPicPr>
          <p:cNvPr id="82" name="Picture 81"/>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287688" y="3266755"/>
            <a:ext cx="1565789" cy="450277"/>
          </a:xfrm>
          <a:prstGeom prst="rect">
            <a:avLst/>
          </a:prstGeom>
          <a:solidFill>
            <a:schemeClr val="bg1"/>
          </a:solidFill>
        </p:spPr>
      </p:pic>
    </p:spTree>
    <p:extLst>
      <p:ext uri="{BB962C8B-B14F-4D97-AF65-F5344CB8AC3E}">
        <p14:creationId xmlns:p14="http://schemas.microsoft.com/office/powerpoint/2010/main" val="41171024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SIZE</a:t>
            </a:r>
          </a:p>
        </p:txBody>
      </p:sp>
      <p:sp>
        <p:nvSpPr>
          <p:cNvPr id="174" name="Text Placeholder 173"/>
          <p:cNvSpPr>
            <a:spLocks noGrp="1"/>
          </p:cNvSpPr>
          <p:nvPr>
            <p:ph type="body" sz="quarter" idx="10"/>
          </p:nvPr>
        </p:nvSpPr>
        <p:spPr/>
        <p:txBody>
          <a:bodyPr/>
          <a:lstStyle/>
          <a:p>
            <a:r>
              <a:rPr lang="en-US" dirty="0" err="1"/>
              <a:t>Xxxxx</a:t>
            </a:r>
            <a:r>
              <a:rPr lang="en-US" dirty="0"/>
              <a:t> </a:t>
            </a:r>
            <a:r>
              <a:rPr lang="en-US" dirty="0" err="1"/>
              <a:t>xxxxx</a:t>
            </a:r>
            <a:r>
              <a:rPr lang="en-US" dirty="0"/>
              <a:t> xxx </a:t>
            </a:r>
            <a:r>
              <a:rPr lang="en-US" dirty="0" err="1"/>
              <a:t>xxxxx</a:t>
            </a:r>
            <a:r>
              <a:rPr lang="en-US" dirty="0"/>
              <a:t> xx </a:t>
            </a:r>
          </a:p>
        </p:txBody>
      </p:sp>
      <p:grpSp>
        <p:nvGrpSpPr>
          <p:cNvPr id="176" name="Group 175"/>
          <p:cNvGrpSpPr/>
          <p:nvPr/>
        </p:nvGrpSpPr>
        <p:grpSpPr>
          <a:xfrm>
            <a:off x="1468688" y="3820273"/>
            <a:ext cx="7440827" cy="1316555"/>
            <a:chOff x="1101516" y="2852840"/>
            <a:chExt cx="5580620" cy="987416"/>
          </a:xfrm>
        </p:grpSpPr>
        <p:sp useBgFill="1">
          <p:nvSpPr>
            <p:cNvPr id="94" name="Freeform 6"/>
            <p:cNvSpPr>
              <a:spLocks noEditPoints="1"/>
            </p:cNvSpPr>
            <p:nvPr/>
          </p:nvSpPr>
          <p:spPr bwMode="auto">
            <a:xfrm>
              <a:off x="1101516"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4" name="Freeform 6"/>
            <p:cNvSpPr>
              <a:spLocks noEditPoints="1"/>
            </p:cNvSpPr>
            <p:nvPr/>
          </p:nvSpPr>
          <p:spPr bwMode="auto">
            <a:xfrm>
              <a:off x="1667124"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7" name="Freeform 6"/>
            <p:cNvSpPr>
              <a:spLocks noEditPoints="1"/>
            </p:cNvSpPr>
            <p:nvPr/>
          </p:nvSpPr>
          <p:spPr bwMode="auto">
            <a:xfrm>
              <a:off x="2232732"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0" name="Freeform 6"/>
            <p:cNvSpPr>
              <a:spLocks noEditPoints="1"/>
            </p:cNvSpPr>
            <p:nvPr/>
          </p:nvSpPr>
          <p:spPr bwMode="auto">
            <a:xfrm>
              <a:off x="2798340"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3" name="Freeform 6"/>
            <p:cNvSpPr>
              <a:spLocks noEditPoints="1"/>
            </p:cNvSpPr>
            <p:nvPr/>
          </p:nvSpPr>
          <p:spPr bwMode="auto">
            <a:xfrm>
              <a:off x="3363948"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6" name="Freeform 6"/>
            <p:cNvSpPr>
              <a:spLocks noEditPoints="1"/>
            </p:cNvSpPr>
            <p:nvPr/>
          </p:nvSpPr>
          <p:spPr bwMode="auto">
            <a:xfrm>
              <a:off x="3929556"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9" name="Freeform 6"/>
            <p:cNvSpPr>
              <a:spLocks noEditPoints="1"/>
            </p:cNvSpPr>
            <p:nvPr/>
          </p:nvSpPr>
          <p:spPr bwMode="auto">
            <a:xfrm>
              <a:off x="4495164"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2" name="Freeform 6"/>
            <p:cNvSpPr>
              <a:spLocks noEditPoints="1"/>
            </p:cNvSpPr>
            <p:nvPr/>
          </p:nvSpPr>
          <p:spPr bwMode="auto">
            <a:xfrm>
              <a:off x="5060772"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5" name="Freeform 6"/>
            <p:cNvSpPr>
              <a:spLocks noEditPoints="1"/>
            </p:cNvSpPr>
            <p:nvPr/>
          </p:nvSpPr>
          <p:spPr bwMode="auto">
            <a:xfrm>
              <a:off x="5626380"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8" name="Freeform 6"/>
            <p:cNvSpPr>
              <a:spLocks noEditPoints="1"/>
            </p:cNvSpPr>
            <p:nvPr/>
          </p:nvSpPr>
          <p:spPr bwMode="auto">
            <a:xfrm>
              <a:off x="6191985"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grpSp>
        <p:nvGrpSpPr>
          <p:cNvPr id="175" name="Group 174"/>
          <p:cNvGrpSpPr/>
          <p:nvPr/>
        </p:nvGrpSpPr>
        <p:grpSpPr>
          <a:xfrm>
            <a:off x="1453844" y="2084851"/>
            <a:ext cx="7440827" cy="1321823"/>
            <a:chOff x="1101516" y="1563638"/>
            <a:chExt cx="5580620" cy="991367"/>
          </a:xfrm>
        </p:grpSpPr>
        <p:sp useBgFill="1">
          <p:nvSpPr>
            <p:cNvPr id="103" name="Freeform 5"/>
            <p:cNvSpPr>
              <a:spLocks noEditPoints="1"/>
            </p:cNvSpPr>
            <p:nvPr/>
          </p:nvSpPr>
          <p:spPr bwMode="auto">
            <a:xfrm>
              <a:off x="1101516"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5" name="Freeform 5"/>
            <p:cNvSpPr>
              <a:spLocks noEditPoints="1"/>
            </p:cNvSpPr>
            <p:nvPr/>
          </p:nvSpPr>
          <p:spPr bwMode="auto">
            <a:xfrm>
              <a:off x="1667124"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8" name="Freeform 5"/>
            <p:cNvSpPr>
              <a:spLocks noEditPoints="1"/>
            </p:cNvSpPr>
            <p:nvPr/>
          </p:nvSpPr>
          <p:spPr bwMode="auto">
            <a:xfrm>
              <a:off x="2232732"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1" name="Freeform 5"/>
            <p:cNvSpPr>
              <a:spLocks noEditPoints="1"/>
            </p:cNvSpPr>
            <p:nvPr/>
          </p:nvSpPr>
          <p:spPr bwMode="auto">
            <a:xfrm>
              <a:off x="2798340"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4" name="Freeform 5"/>
            <p:cNvSpPr>
              <a:spLocks noEditPoints="1"/>
            </p:cNvSpPr>
            <p:nvPr/>
          </p:nvSpPr>
          <p:spPr bwMode="auto">
            <a:xfrm>
              <a:off x="3363948"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7" name="Freeform 5"/>
            <p:cNvSpPr>
              <a:spLocks noEditPoints="1"/>
            </p:cNvSpPr>
            <p:nvPr/>
          </p:nvSpPr>
          <p:spPr bwMode="auto">
            <a:xfrm>
              <a:off x="3929556"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0" name="Freeform 5"/>
            <p:cNvSpPr>
              <a:spLocks noEditPoints="1"/>
            </p:cNvSpPr>
            <p:nvPr/>
          </p:nvSpPr>
          <p:spPr bwMode="auto">
            <a:xfrm>
              <a:off x="4495164"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3" name="Freeform 5"/>
            <p:cNvSpPr>
              <a:spLocks noEditPoints="1"/>
            </p:cNvSpPr>
            <p:nvPr/>
          </p:nvSpPr>
          <p:spPr bwMode="auto">
            <a:xfrm>
              <a:off x="5060772"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6" name="Freeform 5"/>
            <p:cNvSpPr>
              <a:spLocks noEditPoints="1"/>
            </p:cNvSpPr>
            <p:nvPr/>
          </p:nvSpPr>
          <p:spPr bwMode="auto">
            <a:xfrm>
              <a:off x="5626380"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9" name="Freeform 5"/>
            <p:cNvSpPr>
              <a:spLocks noEditPoints="1"/>
            </p:cNvSpPr>
            <p:nvPr/>
          </p:nvSpPr>
          <p:spPr bwMode="auto">
            <a:xfrm>
              <a:off x="6191985"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170" name="Rectangle 169"/>
          <p:cNvSpPr/>
          <p:nvPr/>
        </p:nvSpPr>
        <p:spPr>
          <a:xfrm>
            <a:off x="9211318" y="2994501"/>
            <a:ext cx="2434501" cy="200952"/>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xxxxxx</a:t>
            </a:r>
            <a:r>
              <a:rPr lang="en-US" sz="1467" dirty="0"/>
              <a:t> x xx</a:t>
            </a:r>
          </a:p>
        </p:txBody>
      </p:sp>
      <p:sp>
        <p:nvSpPr>
          <p:cNvPr id="171" name="Rectangle 170"/>
          <p:cNvSpPr/>
          <p:nvPr/>
        </p:nvSpPr>
        <p:spPr>
          <a:xfrm>
            <a:off x="9211318" y="2469597"/>
            <a:ext cx="2434501" cy="584391"/>
          </a:xfrm>
          <a:prstGeom prst="rect">
            <a:avLst/>
          </a:prstGeom>
        </p:spPr>
        <p:txBody>
          <a:bodyPr wrap="square" lIns="0" tIns="0" rIns="0" bIns="0">
            <a:spAutoFit/>
          </a:bodyPr>
          <a:lstStyle/>
          <a:p>
            <a:pPr>
              <a:lnSpc>
                <a:spcPct val="89000"/>
              </a:lnSpc>
            </a:pPr>
            <a:r>
              <a:rPr lang="en-US" sz="4267" spc="-107" dirty="0"/>
              <a:t>6 of 10</a:t>
            </a:r>
          </a:p>
        </p:txBody>
      </p:sp>
      <p:sp>
        <p:nvSpPr>
          <p:cNvPr id="172" name="Rectangle 171"/>
          <p:cNvSpPr/>
          <p:nvPr/>
        </p:nvSpPr>
        <p:spPr>
          <a:xfrm>
            <a:off x="9211318" y="4732770"/>
            <a:ext cx="2434501" cy="200952"/>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xxx xx</a:t>
            </a:r>
          </a:p>
        </p:txBody>
      </p:sp>
      <p:sp>
        <p:nvSpPr>
          <p:cNvPr id="173" name="Rectangle 172"/>
          <p:cNvSpPr/>
          <p:nvPr/>
        </p:nvSpPr>
        <p:spPr>
          <a:xfrm>
            <a:off x="9211318" y="4207866"/>
            <a:ext cx="2434501" cy="584391"/>
          </a:xfrm>
          <a:prstGeom prst="rect">
            <a:avLst/>
          </a:prstGeom>
        </p:spPr>
        <p:txBody>
          <a:bodyPr wrap="square" lIns="0" tIns="0" rIns="0" bIns="0">
            <a:spAutoFit/>
          </a:bodyPr>
          <a:lstStyle/>
          <a:p>
            <a:pPr>
              <a:lnSpc>
                <a:spcPct val="89000"/>
              </a:lnSpc>
            </a:pPr>
            <a:r>
              <a:rPr lang="en-US" sz="4267" spc="-107" dirty="0"/>
              <a:t>9 of 10</a:t>
            </a:r>
          </a:p>
        </p:txBody>
      </p:sp>
      <p:sp>
        <p:nvSpPr>
          <p:cNvPr id="178" name="Freeform 6"/>
          <p:cNvSpPr>
            <a:spLocks noEditPoints="1"/>
          </p:cNvSpPr>
          <p:nvPr/>
        </p:nvSpPr>
        <p:spPr bwMode="auto">
          <a:xfrm>
            <a:off x="1468689"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9" name="Freeform 5"/>
          <p:cNvSpPr>
            <a:spLocks noEditPoints="1"/>
          </p:cNvSpPr>
          <p:nvPr/>
        </p:nvSpPr>
        <p:spPr bwMode="auto">
          <a:xfrm>
            <a:off x="1468689" y="208485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0" name="Freeform 6"/>
          <p:cNvSpPr>
            <a:spLocks noEditPoints="1"/>
          </p:cNvSpPr>
          <p:nvPr/>
        </p:nvSpPr>
        <p:spPr bwMode="auto">
          <a:xfrm>
            <a:off x="2222833"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1" name="Freeform 5"/>
          <p:cNvSpPr>
            <a:spLocks noEditPoints="1"/>
          </p:cNvSpPr>
          <p:nvPr/>
        </p:nvSpPr>
        <p:spPr bwMode="auto">
          <a:xfrm>
            <a:off x="2222833" y="208763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2" name="Freeform 6"/>
          <p:cNvSpPr>
            <a:spLocks noEditPoints="1"/>
          </p:cNvSpPr>
          <p:nvPr/>
        </p:nvSpPr>
        <p:spPr bwMode="auto">
          <a:xfrm>
            <a:off x="2976977"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3" name="Freeform 5"/>
          <p:cNvSpPr>
            <a:spLocks noEditPoints="1"/>
          </p:cNvSpPr>
          <p:nvPr/>
        </p:nvSpPr>
        <p:spPr bwMode="auto">
          <a:xfrm>
            <a:off x="2976977" y="2101337"/>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4" name="Freeform 6"/>
          <p:cNvSpPr>
            <a:spLocks noEditPoints="1"/>
          </p:cNvSpPr>
          <p:nvPr/>
        </p:nvSpPr>
        <p:spPr bwMode="auto">
          <a:xfrm>
            <a:off x="3731121" y="3823058"/>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5" name="Freeform 5"/>
          <p:cNvSpPr>
            <a:spLocks noEditPoints="1"/>
          </p:cNvSpPr>
          <p:nvPr/>
        </p:nvSpPr>
        <p:spPr bwMode="auto">
          <a:xfrm>
            <a:off x="3731121" y="210412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6" name="Freeform 6"/>
          <p:cNvSpPr>
            <a:spLocks noEditPoints="1"/>
          </p:cNvSpPr>
          <p:nvPr/>
        </p:nvSpPr>
        <p:spPr bwMode="auto">
          <a:xfrm>
            <a:off x="4485265"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7" name="Freeform 6"/>
          <p:cNvSpPr>
            <a:spLocks noEditPoints="1"/>
          </p:cNvSpPr>
          <p:nvPr/>
        </p:nvSpPr>
        <p:spPr bwMode="auto">
          <a:xfrm>
            <a:off x="5239409"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8" name="Freeform 6"/>
          <p:cNvSpPr>
            <a:spLocks noEditPoints="1"/>
          </p:cNvSpPr>
          <p:nvPr/>
        </p:nvSpPr>
        <p:spPr bwMode="auto">
          <a:xfrm>
            <a:off x="5993553"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5"/>
          <p:cNvSpPr>
            <a:spLocks noEditPoints="1"/>
          </p:cNvSpPr>
          <p:nvPr/>
        </p:nvSpPr>
        <p:spPr bwMode="auto">
          <a:xfrm>
            <a:off x="4470127" y="208146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5"/>
          <p:cNvSpPr>
            <a:spLocks noEditPoints="1"/>
          </p:cNvSpPr>
          <p:nvPr/>
        </p:nvSpPr>
        <p:spPr bwMode="auto">
          <a:xfrm>
            <a:off x="5239116" y="2071149"/>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6"/>
          <p:cNvSpPr>
            <a:spLocks noEditPoints="1"/>
          </p:cNvSpPr>
          <p:nvPr/>
        </p:nvSpPr>
        <p:spPr bwMode="auto">
          <a:xfrm>
            <a:off x="674769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6"/>
          <p:cNvSpPr>
            <a:spLocks noEditPoints="1"/>
          </p:cNvSpPr>
          <p:nvPr/>
        </p:nvSpPr>
        <p:spPr bwMode="auto">
          <a:xfrm>
            <a:off x="750286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6" name="Picture 45">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29230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300"/>
                                        <p:tgtEl>
                                          <p:spTgt spid="17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81"/>
                                        </p:tgtEl>
                                        <p:attrNameLst>
                                          <p:attrName>style.visibility</p:attrName>
                                        </p:attrNameLst>
                                      </p:cBhvr>
                                      <p:to>
                                        <p:strVal val="visible"/>
                                      </p:to>
                                    </p:set>
                                    <p:animEffect transition="in" filter="fade">
                                      <p:cBhvr>
                                        <p:cTn id="10" dur="300"/>
                                        <p:tgtEl>
                                          <p:spTgt spid="181"/>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83"/>
                                        </p:tgtEl>
                                        <p:attrNameLst>
                                          <p:attrName>style.visibility</p:attrName>
                                        </p:attrNameLst>
                                      </p:cBhvr>
                                      <p:to>
                                        <p:strVal val="visible"/>
                                      </p:to>
                                    </p:set>
                                    <p:animEffect transition="in" filter="fade">
                                      <p:cBhvr>
                                        <p:cTn id="13" dur="300"/>
                                        <p:tgtEl>
                                          <p:spTgt spid="183"/>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85"/>
                                        </p:tgtEl>
                                        <p:attrNameLst>
                                          <p:attrName>style.visibility</p:attrName>
                                        </p:attrNameLst>
                                      </p:cBhvr>
                                      <p:to>
                                        <p:strVal val="visible"/>
                                      </p:to>
                                    </p:set>
                                    <p:animEffect transition="in" filter="fade">
                                      <p:cBhvr>
                                        <p:cTn id="16" dur="300"/>
                                        <p:tgtEl>
                                          <p:spTgt spid="18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71"/>
                                        </p:tgtEl>
                                        <p:attrNameLst>
                                          <p:attrName>style.visibility</p:attrName>
                                        </p:attrNameLst>
                                      </p:cBhvr>
                                      <p:to>
                                        <p:strVal val="visible"/>
                                      </p:to>
                                    </p:set>
                                    <p:animEffect transition="in" filter="fade">
                                      <p:cBhvr>
                                        <p:cTn id="19" dur="300"/>
                                        <p:tgtEl>
                                          <p:spTgt spid="171"/>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70"/>
                                        </p:tgtEl>
                                        <p:attrNameLst>
                                          <p:attrName>style.visibility</p:attrName>
                                        </p:attrNameLst>
                                      </p:cBhvr>
                                      <p:to>
                                        <p:strVal val="visible"/>
                                      </p:to>
                                    </p:set>
                                    <p:animEffect transition="in" filter="fade">
                                      <p:cBhvr>
                                        <p:cTn id="22" dur="300"/>
                                        <p:tgtEl>
                                          <p:spTgt spid="170"/>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300"/>
                                        <p:tgtEl>
                                          <p:spTgt spid="178"/>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180"/>
                                        </p:tgtEl>
                                        <p:attrNameLst>
                                          <p:attrName>style.visibility</p:attrName>
                                        </p:attrNameLst>
                                      </p:cBhvr>
                                      <p:to>
                                        <p:strVal val="visible"/>
                                      </p:to>
                                    </p:set>
                                    <p:animEffect transition="in" filter="fade">
                                      <p:cBhvr>
                                        <p:cTn id="28" dur="300"/>
                                        <p:tgtEl>
                                          <p:spTgt spid="180"/>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182"/>
                                        </p:tgtEl>
                                        <p:attrNameLst>
                                          <p:attrName>style.visibility</p:attrName>
                                        </p:attrNameLst>
                                      </p:cBhvr>
                                      <p:to>
                                        <p:strVal val="visible"/>
                                      </p:to>
                                    </p:set>
                                    <p:animEffect transition="in" filter="fade">
                                      <p:cBhvr>
                                        <p:cTn id="31" dur="300"/>
                                        <p:tgtEl>
                                          <p:spTgt spid="182"/>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184"/>
                                        </p:tgtEl>
                                        <p:attrNameLst>
                                          <p:attrName>style.visibility</p:attrName>
                                        </p:attrNameLst>
                                      </p:cBhvr>
                                      <p:to>
                                        <p:strVal val="visible"/>
                                      </p:to>
                                    </p:set>
                                    <p:animEffect transition="in" filter="fade">
                                      <p:cBhvr>
                                        <p:cTn id="34" dur="300"/>
                                        <p:tgtEl>
                                          <p:spTgt spid="184"/>
                                        </p:tgtEl>
                                      </p:cBhvr>
                                    </p:animEffect>
                                  </p:childTnLst>
                                </p:cTn>
                              </p:par>
                              <p:par>
                                <p:cTn id="35" presetID="10" presetClass="entr" presetSubtype="0" fill="hold" grpId="0" nodeType="withEffect">
                                  <p:stCondLst>
                                    <p:cond delay="700"/>
                                  </p:stCondLst>
                                  <p:childTnLst>
                                    <p:set>
                                      <p:cBhvr>
                                        <p:cTn id="36" dur="1" fill="hold">
                                          <p:stCondLst>
                                            <p:cond delay="0"/>
                                          </p:stCondLst>
                                        </p:cTn>
                                        <p:tgtEl>
                                          <p:spTgt spid="186"/>
                                        </p:tgtEl>
                                        <p:attrNameLst>
                                          <p:attrName>style.visibility</p:attrName>
                                        </p:attrNameLst>
                                      </p:cBhvr>
                                      <p:to>
                                        <p:strVal val="visible"/>
                                      </p:to>
                                    </p:set>
                                    <p:animEffect transition="in" filter="fade">
                                      <p:cBhvr>
                                        <p:cTn id="37" dur="300"/>
                                        <p:tgtEl>
                                          <p:spTgt spid="186"/>
                                        </p:tgtEl>
                                      </p:cBhvr>
                                    </p:animEffect>
                                  </p:childTnLst>
                                </p:cTn>
                              </p:par>
                              <p:par>
                                <p:cTn id="38" presetID="10" presetClass="entr" presetSubtype="0" fill="hold" grpId="0" nodeType="withEffect">
                                  <p:stCondLst>
                                    <p:cond delay="800"/>
                                  </p:stCondLst>
                                  <p:childTnLst>
                                    <p:set>
                                      <p:cBhvr>
                                        <p:cTn id="39" dur="1" fill="hold">
                                          <p:stCondLst>
                                            <p:cond delay="0"/>
                                          </p:stCondLst>
                                        </p:cTn>
                                        <p:tgtEl>
                                          <p:spTgt spid="187"/>
                                        </p:tgtEl>
                                        <p:attrNameLst>
                                          <p:attrName>style.visibility</p:attrName>
                                        </p:attrNameLst>
                                      </p:cBhvr>
                                      <p:to>
                                        <p:strVal val="visible"/>
                                      </p:to>
                                    </p:set>
                                    <p:animEffect transition="in" filter="fade">
                                      <p:cBhvr>
                                        <p:cTn id="40" dur="300"/>
                                        <p:tgtEl>
                                          <p:spTgt spid="187"/>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188"/>
                                        </p:tgtEl>
                                        <p:attrNameLst>
                                          <p:attrName>style.visibility</p:attrName>
                                        </p:attrNameLst>
                                      </p:cBhvr>
                                      <p:to>
                                        <p:strVal val="visible"/>
                                      </p:to>
                                    </p:set>
                                    <p:animEffect transition="in" filter="fade">
                                      <p:cBhvr>
                                        <p:cTn id="43" dur="300"/>
                                        <p:tgtEl>
                                          <p:spTgt spid="188"/>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173"/>
                                        </p:tgtEl>
                                        <p:attrNameLst>
                                          <p:attrName>style.visibility</p:attrName>
                                        </p:attrNameLst>
                                      </p:cBhvr>
                                      <p:to>
                                        <p:strVal val="visible"/>
                                      </p:to>
                                    </p:set>
                                    <p:animEffect transition="in" filter="fade">
                                      <p:cBhvr>
                                        <p:cTn id="46" dur="300"/>
                                        <p:tgtEl>
                                          <p:spTgt spid="173"/>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172"/>
                                        </p:tgtEl>
                                        <p:attrNameLst>
                                          <p:attrName>style.visibility</p:attrName>
                                        </p:attrNameLst>
                                      </p:cBhvr>
                                      <p:to>
                                        <p:strVal val="visible"/>
                                      </p:to>
                                    </p:set>
                                    <p:animEffect transition="in" filter="fade">
                                      <p:cBhvr>
                                        <p:cTn id="49" dur="300"/>
                                        <p:tgtEl>
                                          <p:spTgt spid="172"/>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300"/>
                                        <p:tgtEl>
                                          <p:spTgt spid="42"/>
                                        </p:tgtEl>
                                      </p:cBhvr>
                                    </p:animEffect>
                                  </p:childTnLst>
                                </p:cTn>
                              </p:par>
                              <p:par>
                                <p:cTn id="53" presetID="10" presetClass="entr" presetSubtype="0" fill="hold" grpId="0" nodeType="withEffect">
                                  <p:stCondLst>
                                    <p:cond delay="300"/>
                                  </p:stCondLst>
                                  <p:childTnLst>
                                    <p:set>
                                      <p:cBhvr>
                                        <p:cTn id="54" dur="1" fill="hold">
                                          <p:stCondLst>
                                            <p:cond delay="0"/>
                                          </p:stCondLst>
                                        </p:cTn>
                                        <p:tgtEl>
                                          <p:spTgt spid="43"/>
                                        </p:tgtEl>
                                        <p:attrNameLst>
                                          <p:attrName>style.visibility</p:attrName>
                                        </p:attrNameLst>
                                      </p:cBhvr>
                                      <p:to>
                                        <p:strVal val="visible"/>
                                      </p:to>
                                    </p:set>
                                    <p:animEffect transition="in" filter="fade">
                                      <p:cBhvr>
                                        <p:cTn id="55" dur="300"/>
                                        <p:tgtEl>
                                          <p:spTgt spid="43"/>
                                        </p:tgtEl>
                                      </p:cBhvr>
                                    </p:animEffect>
                                  </p:childTnLst>
                                </p:cTn>
                              </p:par>
                              <p:par>
                                <p:cTn id="56" presetID="10" presetClass="entr" presetSubtype="0" fill="hold" grpId="0" nodeType="withEffect">
                                  <p:stCondLst>
                                    <p:cond delay="90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300"/>
                                        <p:tgtEl>
                                          <p:spTgt spid="44"/>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p:bldP spid="171" grpId="0"/>
      <p:bldP spid="172" grpId="0"/>
      <p:bldP spid="173" grpId="0"/>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42" grpId="0" animBg="1"/>
      <p:bldP spid="43" grpId="0" animBg="1"/>
      <p:bldP spid="44" grpId="0" animBg="1"/>
      <p:bldP spid="45"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XXXXXXX &amp; XXXXX</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59839434"/>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dirty="0"/>
              <a:t>X xx xxx </a:t>
            </a:r>
            <a:r>
              <a:rPr lang="en-US" dirty="0" err="1"/>
              <a:t>xxxx</a:t>
            </a:r>
            <a:r>
              <a:rPr lang="en-US" dirty="0"/>
              <a:t> XX </a:t>
            </a:r>
            <a:r>
              <a:rPr lang="en-US" dirty="0" err="1"/>
              <a:t>xxxxxx</a:t>
            </a:r>
            <a:endParaRPr lang="en-US" dirty="0"/>
          </a:p>
        </p:txBody>
      </p:sp>
      <p:sp>
        <p:nvSpPr>
          <p:cNvPr id="8" name="Rectangle 7"/>
          <p:cNvSpPr/>
          <p:nvPr/>
        </p:nvSpPr>
        <p:spPr>
          <a:xfrm>
            <a:off x="1122130" y="1546891"/>
            <a:ext cx="293350" cy="246221"/>
          </a:xfrm>
          <a:prstGeom prst="rect">
            <a:avLst/>
          </a:prstGeom>
          <a:ln>
            <a:noFill/>
          </a:ln>
        </p:spPr>
        <p:txBody>
          <a:bodyPr wrap="none" lIns="0" tIns="0" rIns="0" bIns="0">
            <a:spAutoFit/>
          </a:bodyPr>
          <a:lstStyle/>
          <a:p>
            <a:r>
              <a:rPr lang="en-US" sz="1600" dirty="0">
                <a:ea typeface="Open Sans Semibold" pitchFamily="34" charset="0"/>
                <a:cs typeface="Open Sans Semibold" pitchFamily="34" charset="0"/>
              </a:rPr>
              <a:t>(%)</a:t>
            </a:r>
          </a:p>
        </p:txBody>
      </p:sp>
      <p:pic>
        <p:nvPicPr>
          <p:cNvPr id="7" name="Picture 6">
            <a:hlinkClick r:id="rId3"/>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11436589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016000" y="2226358"/>
            <a:ext cx="5538091"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16000" y="3188643"/>
            <a:ext cx="5538091"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16000" y="4152430"/>
            <a:ext cx="5538091"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16000" y="1264072"/>
            <a:ext cx="5538091"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Title 15"/>
          <p:cNvSpPr>
            <a:spLocks noGrp="1"/>
          </p:cNvSpPr>
          <p:nvPr>
            <p:ph type="title"/>
          </p:nvPr>
        </p:nvSpPr>
        <p:spPr/>
        <p:txBody>
          <a:bodyPr/>
          <a:lstStyle/>
          <a:p>
            <a:r>
              <a:rPr lang="en-US" dirty="0"/>
              <a:t>MIND DEVELOPMENT (RIAI)</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52" name="Freeform 51"/>
          <p:cNvSpPr/>
          <p:nvPr/>
        </p:nvSpPr>
        <p:spPr>
          <a:xfrm rot="16200000">
            <a:off x="6197642" y="1608506"/>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1" name="Freeform 50"/>
          <p:cNvSpPr/>
          <p:nvPr/>
        </p:nvSpPr>
        <p:spPr>
          <a:xfrm rot="16200000">
            <a:off x="6026025" y="2742410"/>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50" name="Freeform 49"/>
          <p:cNvSpPr/>
          <p:nvPr/>
        </p:nvSpPr>
        <p:spPr>
          <a:xfrm rot="16200000">
            <a:off x="5841628" y="3889091"/>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31" name="Freeform 30"/>
          <p:cNvSpPr/>
          <p:nvPr/>
        </p:nvSpPr>
        <p:spPr>
          <a:xfrm rot="16200000">
            <a:off x="5664833" y="5029674"/>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7" name="Rectangle 26"/>
          <p:cNvSpPr/>
          <p:nvPr/>
        </p:nvSpPr>
        <p:spPr>
          <a:xfrm>
            <a:off x="7174939" y="2582927"/>
            <a:ext cx="5165228"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I</a:t>
            </a:r>
          </a:p>
        </p:txBody>
      </p:sp>
      <p:sp>
        <p:nvSpPr>
          <p:cNvPr id="28" name="Rectangle 27"/>
          <p:cNvSpPr/>
          <p:nvPr/>
        </p:nvSpPr>
        <p:spPr>
          <a:xfrm>
            <a:off x="7174939" y="1264073"/>
            <a:ext cx="5165228"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R</a:t>
            </a:r>
          </a:p>
        </p:txBody>
      </p:sp>
      <p:sp>
        <p:nvSpPr>
          <p:cNvPr id="29" name="Rectangle 28"/>
          <p:cNvSpPr/>
          <p:nvPr/>
        </p:nvSpPr>
        <p:spPr>
          <a:xfrm>
            <a:off x="7174939" y="3900670"/>
            <a:ext cx="5165228"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A</a:t>
            </a:r>
          </a:p>
        </p:txBody>
      </p:sp>
      <p:sp>
        <p:nvSpPr>
          <p:cNvPr id="30" name="Rectangle 29"/>
          <p:cNvSpPr/>
          <p:nvPr/>
        </p:nvSpPr>
        <p:spPr>
          <a:xfrm>
            <a:off x="7174939" y="5218050"/>
            <a:ext cx="5165228"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I</a:t>
            </a:r>
          </a:p>
        </p:txBody>
      </p:sp>
      <p:sp>
        <p:nvSpPr>
          <p:cNvPr id="33" name="Rectangle 32"/>
          <p:cNvSpPr/>
          <p:nvPr/>
        </p:nvSpPr>
        <p:spPr>
          <a:xfrm>
            <a:off x="8432800" y="1612366"/>
            <a:ext cx="3454400" cy="568875"/>
          </a:xfrm>
          <a:prstGeom prst="rect">
            <a:avLst/>
          </a:prstGeom>
        </p:spPr>
        <p:txBody>
          <a:bodyPr wrap="square" lIns="0" rIns="0">
            <a:spAutoFit/>
          </a:bodyPr>
          <a:lstStyle/>
          <a:p>
            <a:pPr>
              <a:lnSpc>
                <a:spcPct val="85000"/>
              </a:lnSpc>
            </a:pPr>
            <a:r>
              <a:rPr lang="en-US" sz="2133" dirty="0">
                <a:solidFill>
                  <a:srgbClr val="FFFFFF"/>
                </a:solidFill>
              </a:rPr>
              <a:t>RESOURCES</a:t>
            </a:r>
          </a:p>
          <a:p>
            <a:pPr>
              <a:lnSpc>
                <a:spcPct val="85000"/>
              </a:lnSpc>
            </a:pPr>
            <a:r>
              <a:rPr lang="en-US" sz="1467" dirty="0">
                <a:solidFill>
                  <a:srgbClr val="FFFFFF"/>
                </a:solidFill>
              </a:rPr>
              <a:t>Share best-in-class resources</a:t>
            </a:r>
          </a:p>
        </p:txBody>
      </p:sp>
      <p:sp>
        <p:nvSpPr>
          <p:cNvPr id="34" name="Rectangle 33"/>
          <p:cNvSpPr/>
          <p:nvPr/>
        </p:nvSpPr>
        <p:spPr>
          <a:xfrm>
            <a:off x="8432800" y="2937934"/>
            <a:ext cx="3454400" cy="568875"/>
          </a:xfrm>
          <a:prstGeom prst="rect">
            <a:avLst/>
          </a:prstGeom>
        </p:spPr>
        <p:txBody>
          <a:bodyPr wrap="square" lIns="0" rIns="0">
            <a:spAutoFit/>
          </a:bodyPr>
          <a:lstStyle/>
          <a:p>
            <a:pPr>
              <a:lnSpc>
                <a:spcPct val="85000"/>
              </a:lnSpc>
            </a:pPr>
            <a:r>
              <a:rPr lang="en-US" sz="2133" dirty="0">
                <a:solidFill>
                  <a:srgbClr val="FFFFFF"/>
                </a:solidFill>
              </a:rPr>
              <a:t>INTERVIEWS</a:t>
            </a:r>
          </a:p>
          <a:p>
            <a:pPr>
              <a:lnSpc>
                <a:spcPct val="85000"/>
              </a:lnSpc>
            </a:pPr>
            <a:r>
              <a:rPr lang="en-US" sz="1467" dirty="0">
                <a:solidFill>
                  <a:srgbClr val="FFFFFF"/>
                </a:solidFill>
              </a:rPr>
              <a:t>Learn from the best</a:t>
            </a:r>
          </a:p>
        </p:txBody>
      </p:sp>
      <p:sp>
        <p:nvSpPr>
          <p:cNvPr id="39" name="Rectangle 38"/>
          <p:cNvSpPr/>
          <p:nvPr/>
        </p:nvSpPr>
        <p:spPr>
          <a:xfrm>
            <a:off x="8432800" y="4249390"/>
            <a:ext cx="3454400" cy="568875"/>
          </a:xfrm>
          <a:prstGeom prst="rect">
            <a:avLst/>
          </a:prstGeom>
        </p:spPr>
        <p:txBody>
          <a:bodyPr wrap="square" lIns="0" rIns="0">
            <a:spAutoFit/>
          </a:bodyPr>
          <a:lstStyle/>
          <a:p>
            <a:pPr>
              <a:lnSpc>
                <a:spcPct val="85000"/>
              </a:lnSpc>
            </a:pPr>
            <a:r>
              <a:rPr lang="en-US" sz="2133" dirty="0">
                <a:solidFill>
                  <a:srgbClr val="FFFFFF"/>
                </a:solidFill>
              </a:rPr>
              <a:t>ARTICLES</a:t>
            </a:r>
          </a:p>
          <a:p>
            <a:pPr>
              <a:lnSpc>
                <a:spcPct val="85000"/>
              </a:lnSpc>
            </a:pPr>
            <a:r>
              <a:rPr lang="en-US" sz="1467" dirty="0">
                <a:solidFill>
                  <a:srgbClr val="FFFFFF"/>
                </a:solidFill>
              </a:rPr>
              <a:t>To identify best practices</a:t>
            </a:r>
          </a:p>
        </p:txBody>
      </p:sp>
      <p:sp>
        <p:nvSpPr>
          <p:cNvPr id="42" name="Rectangle 41"/>
          <p:cNvSpPr/>
          <p:nvPr/>
        </p:nvSpPr>
        <p:spPr>
          <a:xfrm>
            <a:off x="8432800" y="5589945"/>
            <a:ext cx="3454400" cy="568875"/>
          </a:xfrm>
          <a:prstGeom prst="rect">
            <a:avLst/>
          </a:prstGeom>
        </p:spPr>
        <p:txBody>
          <a:bodyPr wrap="square" lIns="0" rIns="0">
            <a:spAutoFit/>
          </a:bodyPr>
          <a:lstStyle/>
          <a:p>
            <a:pPr>
              <a:lnSpc>
                <a:spcPct val="85000"/>
              </a:lnSpc>
            </a:pPr>
            <a:r>
              <a:rPr lang="en-US" sz="2133" dirty="0">
                <a:solidFill>
                  <a:srgbClr val="FFFFFF"/>
                </a:solidFill>
              </a:rPr>
              <a:t>INSIGHTS</a:t>
            </a:r>
          </a:p>
          <a:p>
            <a:pPr>
              <a:lnSpc>
                <a:spcPct val="85000"/>
              </a:lnSpc>
            </a:pPr>
            <a:r>
              <a:rPr lang="en-US" sz="1467" dirty="0">
                <a:solidFill>
                  <a:srgbClr val="FFFFFF"/>
                </a:solidFill>
              </a:rPr>
              <a:t>To build on knowledge</a:t>
            </a:r>
          </a:p>
        </p:txBody>
      </p:sp>
      <p:sp useBgFill="1">
        <p:nvSpPr>
          <p:cNvPr id="23" name="Freeform 35"/>
          <p:cNvSpPr>
            <a:spLocks/>
          </p:cNvSpPr>
          <p:nvPr/>
        </p:nvSpPr>
        <p:spPr bwMode="white">
          <a:xfrm>
            <a:off x="-261624" y="1206489"/>
            <a:ext cx="3357020"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4" name="Freeform 108"/>
          <p:cNvSpPr>
            <a:spLocks noEditPoints="1"/>
          </p:cNvSpPr>
          <p:nvPr/>
        </p:nvSpPr>
        <p:spPr bwMode="auto">
          <a:xfrm>
            <a:off x="2819636" y="1880828"/>
            <a:ext cx="1570569" cy="1656184"/>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744827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100"/>
                                        <p:tgtEl>
                                          <p:spTgt spid="31"/>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50"/>
                                        <p:tgtEl>
                                          <p:spTgt spid="28"/>
                                        </p:tgtEl>
                                      </p:cBhvr>
                                    </p:animEffect>
                                  </p:childTnLst>
                                </p:cTn>
                              </p:par>
                              <p:par>
                                <p:cTn id="36" presetID="22" presetClass="entr" presetSubtype="8" fill="hold" grpId="0" nodeType="withEffect">
                                  <p:stCondLst>
                                    <p:cond delay="70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250"/>
                                        <p:tgtEl>
                                          <p:spTgt spid="27"/>
                                        </p:tgtEl>
                                      </p:cBhvr>
                                    </p:animEffect>
                                  </p:childTnLst>
                                </p:cTn>
                              </p:par>
                              <p:par>
                                <p:cTn id="39" presetID="22" presetClass="entr" presetSubtype="8" fill="hold" grpId="0" nodeType="withEffect">
                                  <p:stCondLst>
                                    <p:cond delay="80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250"/>
                                        <p:tgtEl>
                                          <p:spTgt spid="29"/>
                                        </p:tgtEl>
                                      </p:cBhvr>
                                    </p:animEffect>
                                  </p:childTnLst>
                                </p:cTn>
                              </p:par>
                              <p:par>
                                <p:cTn id="42" presetID="22" presetClass="entr" presetSubtype="8"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wipe(left)">
                                      <p:cBhvr>
                                        <p:cTn id="44"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2" grpId="0" animBg="1"/>
      <p:bldP spid="51" grpId="0" animBg="1"/>
      <p:bldP spid="50" grpId="0" animBg="1"/>
      <p:bldP spid="31" grpId="0" animBg="1"/>
      <p:bldP spid="27" grpId="0" animBg="1"/>
      <p:bldP spid="28" grpId="0" animBg="1"/>
      <p:bldP spid="29" grpId="0" animBg="1"/>
      <p:bldP spid="3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ctrTitle"/>
          </p:nvPr>
        </p:nvSpPr>
        <p:spPr>
          <a:xfrm>
            <a:off x="2209800" y="2111123"/>
            <a:ext cx="7772400" cy="1546500"/>
          </a:xfrm>
          <a:prstGeom prst="rect">
            <a:avLst/>
          </a:prstGeom>
          <a:noFill/>
          <a:ln>
            <a:noFill/>
          </a:ln>
        </p:spPr>
        <p:txBody>
          <a:bodyPr spcFirstLastPara="1" vert="horz" wrap="square" lIns="91425" tIns="91425" rIns="91425" bIns="91425" rtlCol="0" anchor="b" anchorCtr="0">
            <a:noAutofit/>
          </a:bodyPr>
          <a:lstStyle/>
          <a:p>
            <a:r>
              <a:rPr lang="en-CA" dirty="0"/>
              <a:t>Application </a:t>
            </a:r>
            <a:r>
              <a:rPr lang="en-CA" dirty="0" err="1"/>
              <a:t>d’assurance</a:t>
            </a:r>
            <a:endParaRPr dirty="0"/>
          </a:p>
        </p:txBody>
      </p:sp>
    </p:spTree>
    <p:extLst>
      <p:ext uri="{BB962C8B-B14F-4D97-AF65-F5344CB8AC3E}">
        <p14:creationId xmlns:p14="http://schemas.microsoft.com/office/powerpoint/2010/main" val="18495939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Donut 30"/>
          <p:cNvSpPr/>
          <p:nvPr/>
        </p:nvSpPr>
        <p:spPr>
          <a:xfrm>
            <a:off x="4337111" y="3032956"/>
            <a:ext cx="3528392" cy="3528392"/>
          </a:xfrm>
          <a:prstGeom prst="donut">
            <a:avLst>
              <a:gd name="adj" fmla="val 19035"/>
            </a:avLst>
          </a:prstGeom>
          <a:solidFill>
            <a:schemeClr val="bg2"/>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0" name="Donut 29"/>
          <p:cNvSpPr/>
          <p:nvPr/>
        </p:nvSpPr>
        <p:spPr>
          <a:xfrm>
            <a:off x="4337111" y="2444890"/>
            <a:ext cx="3528392" cy="3528392"/>
          </a:xfrm>
          <a:prstGeom prst="donut">
            <a:avLst>
              <a:gd name="adj" fmla="val 19035"/>
            </a:avLst>
          </a:prstGeom>
          <a:solidFill>
            <a:schemeClr val="accent5"/>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9" name="Donut 28"/>
          <p:cNvSpPr/>
          <p:nvPr/>
        </p:nvSpPr>
        <p:spPr>
          <a:xfrm>
            <a:off x="4337111" y="1856825"/>
            <a:ext cx="3528392" cy="3528392"/>
          </a:xfrm>
          <a:prstGeom prst="donut">
            <a:avLst>
              <a:gd name="adj" fmla="val 19035"/>
            </a:avLst>
          </a:prstGeom>
          <a:solidFill>
            <a:schemeClr val="accent3"/>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8" name="Donut 27"/>
          <p:cNvSpPr/>
          <p:nvPr/>
        </p:nvSpPr>
        <p:spPr>
          <a:xfrm>
            <a:off x="4326498" y="1268760"/>
            <a:ext cx="3528392" cy="3528392"/>
          </a:xfrm>
          <a:prstGeom prst="donut">
            <a:avLst>
              <a:gd name="adj" fmla="val 19035"/>
            </a:avLst>
          </a:prstGeom>
          <a:solidFill>
            <a:schemeClr val="accent1"/>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3" name="Oval 32"/>
          <p:cNvSpPr/>
          <p:nvPr/>
        </p:nvSpPr>
        <p:spPr>
          <a:xfrm>
            <a:off x="2963867" y="2541576"/>
            <a:ext cx="982760" cy="98276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Oval 33"/>
          <p:cNvSpPr/>
          <p:nvPr/>
        </p:nvSpPr>
        <p:spPr>
          <a:xfrm>
            <a:off x="8542133" y="3129641"/>
            <a:ext cx="982760" cy="98276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Oval 34"/>
          <p:cNvSpPr/>
          <p:nvPr/>
        </p:nvSpPr>
        <p:spPr>
          <a:xfrm>
            <a:off x="2963867" y="3717706"/>
            <a:ext cx="982760" cy="98276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Oval 35"/>
          <p:cNvSpPr/>
          <p:nvPr/>
        </p:nvSpPr>
        <p:spPr>
          <a:xfrm>
            <a:off x="8542133" y="4305772"/>
            <a:ext cx="982760" cy="98276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TextBox 38"/>
          <p:cNvSpPr txBox="1"/>
          <p:nvPr/>
        </p:nvSpPr>
        <p:spPr>
          <a:xfrm>
            <a:off x="767408" y="2617458"/>
            <a:ext cx="2055217" cy="615553"/>
          </a:xfrm>
          <a:prstGeom prst="rect">
            <a:avLst/>
          </a:prstGeom>
          <a:noFill/>
        </p:spPr>
        <p:txBody>
          <a:bodyPr wrap="square" rtlCol="0">
            <a:spAutoFit/>
          </a:bodyPr>
          <a:lstStyle/>
          <a:p>
            <a:pPr algn="r"/>
            <a:r>
              <a:rPr lang="en-US" sz="2000" dirty="0"/>
              <a:t>RESOURCES</a:t>
            </a:r>
          </a:p>
          <a:p>
            <a:pPr lvl="0" algn="r"/>
            <a:r>
              <a:rPr lang="en-US" sz="1400" dirty="0"/>
              <a:t>Crowd-find materials</a:t>
            </a:r>
          </a:p>
        </p:txBody>
      </p:sp>
      <p:sp>
        <p:nvSpPr>
          <p:cNvPr id="40" name="TextBox 39"/>
          <p:cNvSpPr txBox="1"/>
          <p:nvPr/>
        </p:nvSpPr>
        <p:spPr>
          <a:xfrm>
            <a:off x="9710384" y="3205523"/>
            <a:ext cx="1858224" cy="1046440"/>
          </a:xfrm>
          <a:prstGeom prst="rect">
            <a:avLst/>
          </a:prstGeom>
          <a:noFill/>
        </p:spPr>
        <p:txBody>
          <a:bodyPr wrap="square" rtlCol="0">
            <a:spAutoFit/>
          </a:bodyPr>
          <a:lstStyle/>
          <a:p>
            <a:r>
              <a:rPr lang="en-US" sz="2000" dirty="0"/>
              <a:t>INTERVIEWS</a:t>
            </a:r>
          </a:p>
          <a:p>
            <a:pPr lvl="0"/>
            <a:r>
              <a:rPr lang="en-US" sz="1400" dirty="0"/>
              <a:t>Connect a new generation with past executives</a:t>
            </a:r>
          </a:p>
        </p:txBody>
      </p:sp>
      <p:sp>
        <p:nvSpPr>
          <p:cNvPr id="41" name="TextBox 40"/>
          <p:cNvSpPr txBox="1"/>
          <p:nvPr/>
        </p:nvSpPr>
        <p:spPr>
          <a:xfrm>
            <a:off x="767408" y="3793588"/>
            <a:ext cx="2055217" cy="830997"/>
          </a:xfrm>
          <a:prstGeom prst="rect">
            <a:avLst/>
          </a:prstGeom>
          <a:noFill/>
        </p:spPr>
        <p:txBody>
          <a:bodyPr wrap="square" rtlCol="0">
            <a:spAutoFit/>
          </a:bodyPr>
          <a:lstStyle/>
          <a:p>
            <a:pPr algn="r"/>
            <a:r>
              <a:rPr lang="en-US" sz="2000" dirty="0"/>
              <a:t>ARTICLES</a:t>
            </a:r>
          </a:p>
          <a:p>
            <a:pPr lvl="0" algn="r"/>
            <a:r>
              <a:rPr lang="en-US" sz="1400" dirty="0"/>
              <a:t>Allow others to become their own HBR</a:t>
            </a:r>
          </a:p>
        </p:txBody>
      </p:sp>
      <p:sp>
        <p:nvSpPr>
          <p:cNvPr id="42" name="TextBox 41"/>
          <p:cNvSpPr txBox="1"/>
          <p:nvPr/>
        </p:nvSpPr>
        <p:spPr>
          <a:xfrm>
            <a:off x="9710384" y="4381654"/>
            <a:ext cx="2074248" cy="830997"/>
          </a:xfrm>
          <a:prstGeom prst="rect">
            <a:avLst/>
          </a:prstGeom>
          <a:noFill/>
        </p:spPr>
        <p:txBody>
          <a:bodyPr wrap="square" rtlCol="0">
            <a:spAutoFit/>
          </a:bodyPr>
          <a:lstStyle/>
          <a:p>
            <a:r>
              <a:rPr lang="en-US" sz="2000" dirty="0"/>
              <a:t>INSIGHTS</a:t>
            </a:r>
          </a:p>
          <a:p>
            <a:pPr lvl="0"/>
            <a:r>
              <a:rPr lang="en-US" sz="1400" dirty="0"/>
              <a:t>Share knowledge across companies</a:t>
            </a:r>
          </a:p>
        </p:txBody>
      </p:sp>
      <p:sp>
        <p:nvSpPr>
          <p:cNvPr id="43" name="Freeform 26"/>
          <p:cNvSpPr>
            <a:spLocks noEditPoints="1"/>
          </p:cNvSpPr>
          <p:nvPr/>
        </p:nvSpPr>
        <p:spPr bwMode="auto">
          <a:xfrm>
            <a:off x="3188863" y="3962492"/>
            <a:ext cx="503767" cy="49318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50" name="Straight Connector 49"/>
          <p:cNvCxnSpPr>
            <a:stCxn id="33" idx="6"/>
            <a:endCxn id="28" idx="2"/>
          </p:cNvCxnSpPr>
          <p:nvPr/>
        </p:nvCxnSpPr>
        <p:spPr>
          <a:xfrm>
            <a:off x="3946627" y="3032956"/>
            <a:ext cx="3798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2"/>
            <a:endCxn id="29" idx="6"/>
          </p:cNvCxnSpPr>
          <p:nvPr/>
        </p:nvCxnSpPr>
        <p:spPr>
          <a:xfrm flipH="1">
            <a:off x="7865503" y="3621021"/>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a:off x="7865503" y="4797152"/>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35" idx="6"/>
            <a:endCxn id="30" idx="2"/>
          </p:cNvCxnSpPr>
          <p:nvPr/>
        </p:nvCxnSpPr>
        <p:spPr>
          <a:xfrm>
            <a:off x="3946627" y="4209086"/>
            <a:ext cx="39048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8292244" y="1160748"/>
            <a:ext cx="3209044" cy="686906"/>
          </a:xfrm>
          <a:prstGeom prst="rect">
            <a:avLst/>
          </a:prstGeom>
        </p:spPr>
        <p:txBody>
          <a:bodyPr wrap="square" lIns="121920" rIns="121920" bIns="60960">
            <a:spAutoFit/>
          </a:bodyPr>
          <a:lstStyle/>
          <a:p>
            <a:pPr algn="r">
              <a:lnSpc>
                <a:spcPct val="89000"/>
              </a:lnSpc>
            </a:pPr>
            <a:r>
              <a:rPr lang="en-US" sz="1400" dirty="0"/>
              <a:t>All the knowledge is out there, we just have to connect the dots and share it with the right people.</a:t>
            </a:r>
          </a:p>
        </p:txBody>
      </p:sp>
      <p:sp>
        <p:nvSpPr>
          <p:cNvPr id="63" name="Title 62"/>
          <p:cNvSpPr>
            <a:spLocks noGrp="1"/>
          </p:cNvSpPr>
          <p:nvPr>
            <p:ph type="title"/>
          </p:nvPr>
        </p:nvSpPr>
        <p:spPr/>
        <p:txBody>
          <a:bodyPr/>
          <a:lstStyle/>
          <a:p>
            <a:r>
              <a:rPr lang="en-US" dirty="0"/>
              <a:t>OUR USERS DESIRE KNOWLEDGE</a:t>
            </a:r>
          </a:p>
        </p:txBody>
      </p:sp>
      <p:sp>
        <p:nvSpPr>
          <p:cNvPr id="27" name="Freeform 93"/>
          <p:cNvSpPr>
            <a:spLocks noEditPoints="1"/>
          </p:cNvSpPr>
          <p:nvPr/>
        </p:nvSpPr>
        <p:spPr bwMode="auto">
          <a:xfrm>
            <a:off x="3224867" y="2713124"/>
            <a:ext cx="458865" cy="595569"/>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4"/>
          <p:cNvSpPr>
            <a:spLocks noEditPoints="1"/>
          </p:cNvSpPr>
          <p:nvPr/>
        </p:nvSpPr>
        <p:spPr bwMode="auto">
          <a:xfrm>
            <a:off x="8796300" y="3176972"/>
            <a:ext cx="468052" cy="693856"/>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noEditPoints="1"/>
          </p:cNvSpPr>
          <p:nvPr/>
        </p:nvSpPr>
        <p:spPr bwMode="auto">
          <a:xfrm>
            <a:off x="8855291" y="4486798"/>
            <a:ext cx="409061" cy="634390"/>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178000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60000">
                                          <p:cBhvr additive="base">
                                            <p:cTn id="7" dur="700" fill="hold"/>
                                            <p:tgtEl>
                                              <p:spTgt spid="31"/>
                                            </p:tgtEl>
                                            <p:attrNameLst>
                                              <p:attrName>ppt_x</p:attrName>
                                            </p:attrNameLst>
                                          </p:cBhvr>
                                          <p:tavLst>
                                            <p:tav tm="0">
                                              <p:val>
                                                <p:strVal val="#ppt_x"/>
                                              </p:val>
                                            </p:tav>
                                            <p:tav tm="100000">
                                              <p:val>
                                                <p:strVal val="#ppt_x"/>
                                              </p:val>
                                            </p:tav>
                                          </p:tavLst>
                                        </p:anim>
                                        <p:anim calcmode="lin" valueType="num" p14:bounceEnd="60000">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0000">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14:bounceEnd="60000">
                                          <p:cBhvr additive="base">
                                            <p:cTn id="11" dur="800" fill="hold"/>
                                            <p:tgtEl>
                                              <p:spTgt spid="30"/>
                                            </p:tgtEl>
                                            <p:attrNameLst>
                                              <p:attrName>ppt_x</p:attrName>
                                            </p:attrNameLst>
                                          </p:cBhvr>
                                          <p:tavLst>
                                            <p:tav tm="0">
                                              <p:val>
                                                <p:strVal val="#ppt_x"/>
                                              </p:val>
                                            </p:tav>
                                            <p:tav tm="100000">
                                              <p:val>
                                                <p:strVal val="#ppt_x"/>
                                              </p:val>
                                            </p:tav>
                                          </p:tavLst>
                                        </p:anim>
                                        <p:anim calcmode="lin" valueType="num" p14:bounceEnd="60000">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0000">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14:bounceEnd="60000">
                                          <p:cBhvr additive="base">
                                            <p:cTn id="15" dur="800" fill="hold"/>
                                            <p:tgtEl>
                                              <p:spTgt spid="29"/>
                                            </p:tgtEl>
                                            <p:attrNameLst>
                                              <p:attrName>ppt_x</p:attrName>
                                            </p:attrNameLst>
                                          </p:cBhvr>
                                          <p:tavLst>
                                            <p:tav tm="0">
                                              <p:val>
                                                <p:strVal val="#ppt_x"/>
                                              </p:val>
                                            </p:tav>
                                            <p:tav tm="100000">
                                              <p:val>
                                                <p:strVal val="#ppt_x"/>
                                              </p:val>
                                            </p:tav>
                                          </p:tavLst>
                                        </p:anim>
                                        <p:anim calcmode="lin" valueType="num" p14:bounceEnd="60000">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0000">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14:bounceEnd="60000">
                                          <p:cBhvr additive="base">
                                            <p:cTn id="19" dur="900" fill="hold"/>
                                            <p:tgtEl>
                                              <p:spTgt spid="28"/>
                                            </p:tgtEl>
                                            <p:attrNameLst>
                                              <p:attrName>ppt_x</p:attrName>
                                            </p:attrNameLst>
                                          </p:cBhvr>
                                          <p:tavLst>
                                            <p:tav tm="0">
                                              <p:val>
                                                <p:strVal val="#ppt_x"/>
                                              </p:val>
                                            </p:tav>
                                            <p:tav tm="100000">
                                              <p:val>
                                                <p:strVal val="#ppt_x"/>
                                              </p:val>
                                            </p:tav>
                                          </p:tavLst>
                                        </p:anim>
                                        <p:anim calcmode="lin" valueType="num" p14:bounceEnd="60000">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700" fill="hold"/>
                                            <p:tgtEl>
                                              <p:spTgt spid="31"/>
                                            </p:tgtEl>
                                            <p:attrNameLst>
                                              <p:attrName>ppt_x</p:attrName>
                                            </p:attrNameLst>
                                          </p:cBhvr>
                                          <p:tavLst>
                                            <p:tav tm="0">
                                              <p:val>
                                                <p:strVal val="#ppt_x"/>
                                              </p:val>
                                            </p:tav>
                                            <p:tav tm="100000">
                                              <p:val>
                                                <p:strVal val="#ppt_x"/>
                                              </p:val>
                                            </p:tav>
                                          </p:tavLst>
                                        </p:anim>
                                        <p:anim calcmode="lin" valueType="num">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800" fill="hold"/>
                                            <p:tgtEl>
                                              <p:spTgt spid="30"/>
                                            </p:tgtEl>
                                            <p:attrNameLst>
                                              <p:attrName>ppt_x</p:attrName>
                                            </p:attrNameLst>
                                          </p:cBhvr>
                                          <p:tavLst>
                                            <p:tav tm="0">
                                              <p:val>
                                                <p:strVal val="#ppt_x"/>
                                              </p:val>
                                            </p:tav>
                                            <p:tav tm="100000">
                                              <p:val>
                                                <p:strVal val="#ppt_x"/>
                                              </p:val>
                                            </p:tav>
                                          </p:tavLst>
                                        </p:anim>
                                        <p:anim calcmode="lin" valueType="num">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800" fill="hold"/>
                                            <p:tgtEl>
                                              <p:spTgt spid="29"/>
                                            </p:tgtEl>
                                            <p:attrNameLst>
                                              <p:attrName>ppt_x</p:attrName>
                                            </p:attrNameLst>
                                          </p:cBhvr>
                                          <p:tavLst>
                                            <p:tav tm="0">
                                              <p:val>
                                                <p:strVal val="#ppt_x"/>
                                              </p:val>
                                            </p:tav>
                                            <p:tav tm="100000">
                                              <p:val>
                                                <p:strVal val="#ppt_x"/>
                                              </p:val>
                                            </p:tav>
                                          </p:tavLst>
                                        </p:anim>
                                        <p:anim calcmode="lin" valueType="num">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900" fill="hold"/>
                                            <p:tgtEl>
                                              <p:spTgt spid="28"/>
                                            </p:tgtEl>
                                            <p:attrNameLst>
                                              <p:attrName>ppt_x</p:attrName>
                                            </p:attrNameLst>
                                          </p:cBhvr>
                                          <p:tavLst>
                                            <p:tav tm="0">
                                              <p:val>
                                                <p:strVal val="#ppt_x"/>
                                              </p:val>
                                            </p:tav>
                                            <p:tav tm="100000">
                                              <p:val>
                                                <p:strVal val="#ppt_x"/>
                                              </p:val>
                                            </p:tav>
                                          </p:tavLst>
                                        </p:anim>
                                        <p:anim calcmode="lin" valueType="num">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1606" y="1098"/>
            <a:ext cx="10363200" cy="817561"/>
          </a:xfrm>
        </p:spPr>
        <p:txBody>
          <a:bodyPr/>
          <a:lstStyle/>
          <a:p>
            <a:r>
              <a:rPr lang="en-US" dirty="0"/>
              <a:t>POSSIBLE SALES TEAM</a:t>
            </a:r>
          </a:p>
        </p:txBody>
      </p:sp>
      <p:sp>
        <p:nvSpPr>
          <p:cNvPr id="10" name="Rectangle 9"/>
          <p:cNvSpPr/>
          <p:nvPr/>
        </p:nvSpPr>
        <p:spPr>
          <a:xfrm>
            <a:off x="4907907" y="1321338"/>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CEO</a:t>
            </a:r>
          </a:p>
        </p:txBody>
      </p:sp>
      <p:sp>
        <p:nvSpPr>
          <p:cNvPr id="11" name="Rectangle 10"/>
          <p:cNvSpPr/>
          <p:nvPr/>
        </p:nvSpPr>
        <p:spPr>
          <a:xfrm>
            <a:off x="496701" y="4973427"/>
            <a:ext cx="1553232" cy="579809"/>
          </a:xfrm>
          <a:prstGeom prst="rect">
            <a:avLst/>
          </a:prstGeom>
          <a:solidFill>
            <a:schemeClr val="accent1"/>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12" name="Rectangle 11"/>
          <p:cNvSpPr/>
          <p:nvPr/>
        </p:nvSpPr>
        <p:spPr>
          <a:xfrm>
            <a:off x="2833499" y="4973427"/>
            <a:ext cx="1553232" cy="579809"/>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14" name="Rectangle 13"/>
          <p:cNvSpPr/>
          <p:nvPr/>
        </p:nvSpPr>
        <p:spPr>
          <a:xfrm>
            <a:off x="1271511" y="3093253"/>
            <a:ext cx="2323624" cy="579809"/>
          </a:xfrm>
          <a:prstGeom prst="rect">
            <a:avLst/>
          </a:pr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a:t>
            </a:r>
          </a:p>
        </p:txBody>
      </p:sp>
      <p:sp>
        <p:nvSpPr>
          <p:cNvPr id="15" name="Rectangle 14"/>
          <p:cNvSpPr/>
          <p:nvPr/>
        </p:nvSpPr>
        <p:spPr>
          <a:xfrm>
            <a:off x="4907907" y="3093253"/>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Directors</a:t>
            </a:r>
          </a:p>
        </p:txBody>
      </p:sp>
      <p:sp>
        <p:nvSpPr>
          <p:cNvPr id="16" name="Rectangle 15"/>
          <p:cNvSpPr/>
          <p:nvPr/>
        </p:nvSpPr>
        <p:spPr>
          <a:xfrm>
            <a:off x="8544303" y="3093253"/>
            <a:ext cx="2323624"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National Director</a:t>
            </a:r>
          </a:p>
        </p:txBody>
      </p:sp>
      <p:cxnSp>
        <p:nvCxnSpPr>
          <p:cNvPr id="20" name="Elbow Connector 19"/>
          <p:cNvCxnSpPr/>
          <p:nvPr/>
        </p:nvCxnSpPr>
        <p:spPr>
          <a:xfrm rot="16200000" flipH="1">
            <a:off x="7703891" y="325964"/>
            <a:ext cx="368053" cy="3636397"/>
          </a:xfrm>
          <a:prstGeom prst="bentConnector3">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10" idx="2"/>
            <a:endCxn id="40" idx="0"/>
          </p:cNvCxnSpPr>
          <p:nvPr/>
        </p:nvCxnSpPr>
        <p:spPr>
          <a:xfrm rot="5400000">
            <a:off x="4012096" y="322376"/>
            <a:ext cx="478853" cy="3636395"/>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0" idx="2"/>
            <a:endCxn id="41" idx="0"/>
          </p:cNvCxnSpPr>
          <p:nvPr/>
        </p:nvCxnSpPr>
        <p:spPr>
          <a:xfrm>
            <a:off x="6069719" y="1901147"/>
            <a:ext cx="1" cy="508555"/>
          </a:xfrm>
          <a:prstGeom prst="straightConnector1">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512014" y="2380000"/>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US</a:t>
            </a:r>
          </a:p>
        </p:txBody>
      </p:sp>
      <p:sp>
        <p:nvSpPr>
          <p:cNvPr id="41" name="Rectangle 40"/>
          <p:cNvSpPr/>
          <p:nvPr/>
        </p:nvSpPr>
        <p:spPr>
          <a:xfrm>
            <a:off x="5148410" y="2409702"/>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EU &amp; Middle East</a:t>
            </a:r>
          </a:p>
        </p:txBody>
      </p:sp>
      <p:sp>
        <p:nvSpPr>
          <p:cNvPr id="42" name="Rectangle 41"/>
          <p:cNvSpPr/>
          <p:nvPr/>
        </p:nvSpPr>
        <p:spPr>
          <a:xfrm>
            <a:off x="8784806" y="2269200"/>
            <a:ext cx="1842619" cy="5704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South America &amp; Africa</a:t>
            </a:r>
          </a:p>
        </p:txBody>
      </p:sp>
      <p:cxnSp>
        <p:nvCxnSpPr>
          <p:cNvPr id="52" name="Straight Arrow Connector 51"/>
          <p:cNvCxnSpPr>
            <a:stCxn id="41" idx="2"/>
            <a:endCxn id="15" idx="0"/>
          </p:cNvCxnSpPr>
          <p:nvPr/>
        </p:nvCxnSpPr>
        <p:spPr>
          <a:xfrm flipH="1">
            <a:off x="6069719" y="2758515"/>
            <a:ext cx="1" cy="334738"/>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2" idx="2"/>
            <a:endCxn id="16" idx="0"/>
          </p:cNvCxnSpPr>
          <p:nvPr/>
        </p:nvCxnSpPr>
        <p:spPr>
          <a:xfrm flipH="1">
            <a:off x="9706115" y="2839613"/>
            <a:ext cx="1" cy="2536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0" idx="2"/>
            <a:endCxn id="14" idx="0"/>
          </p:cNvCxnSpPr>
          <p:nvPr/>
        </p:nvCxnSpPr>
        <p:spPr>
          <a:xfrm flipH="1">
            <a:off x="2433323" y="2728813"/>
            <a:ext cx="1" cy="3644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3" name="Elbow Connector 62"/>
          <p:cNvCxnSpPr>
            <a:stCxn id="14" idx="2"/>
            <a:endCxn id="64" idx="0"/>
          </p:cNvCxnSpPr>
          <p:nvPr/>
        </p:nvCxnSpPr>
        <p:spPr>
          <a:xfrm rot="5400000">
            <a:off x="1614400" y="3327891"/>
            <a:ext cx="473752" cy="1164094"/>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347919"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1</a:t>
            </a:r>
          </a:p>
        </p:txBody>
      </p:sp>
      <p:cxnSp>
        <p:nvCxnSpPr>
          <p:cNvPr id="65" name="Straight Arrow Connector 64"/>
          <p:cNvCxnSpPr>
            <a:stCxn id="64" idx="2"/>
            <a:endCxn id="11" idx="0"/>
          </p:cNvCxnSpPr>
          <p:nvPr/>
        </p:nvCxnSpPr>
        <p:spPr>
          <a:xfrm>
            <a:off x="1269229" y="4495627"/>
            <a:ext cx="4088"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268880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2</a:t>
            </a:r>
          </a:p>
        </p:txBody>
      </p:sp>
      <p:cxnSp>
        <p:nvCxnSpPr>
          <p:cNvPr id="72" name="Elbow Connector 71"/>
          <p:cNvCxnSpPr>
            <a:stCxn id="14" idx="2"/>
            <a:endCxn id="71" idx="0"/>
          </p:cNvCxnSpPr>
          <p:nvPr/>
        </p:nvCxnSpPr>
        <p:spPr>
          <a:xfrm rot="16200000" flipH="1">
            <a:off x="2784843" y="3321541"/>
            <a:ext cx="473752" cy="1176793"/>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71" idx="2"/>
            <a:endCxn id="12" idx="0"/>
          </p:cNvCxnSpPr>
          <p:nvPr/>
        </p:nvCxnSpPr>
        <p:spPr>
          <a:xfrm flipH="1">
            <a:off x="3610115"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a:xfrm>
            <a:off x="7749907" y="4973427"/>
            <a:ext cx="1553232"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sp>
        <p:nvSpPr>
          <p:cNvPr id="90" name="Rectangle 89"/>
          <p:cNvSpPr/>
          <p:nvPr/>
        </p:nvSpPr>
        <p:spPr>
          <a:xfrm>
            <a:off x="10086706" y="4973427"/>
            <a:ext cx="1553232" cy="579809"/>
          </a:xfrm>
          <a:prstGeom prst="rect">
            <a:avLst/>
          </a:prstGeom>
          <a:solidFill>
            <a:schemeClr val="accent6"/>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dirty="0">
                <a:solidFill>
                  <a:srgbClr val="FFFFFF"/>
                </a:solidFill>
              </a:rPr>
              <a:t>Reps.</a:t>
            </a:r>
          </a:p>
        </p:txBody>
      </p:sp>
      <p:cxnSp>
        <p:nvCxnSpPr>
          <p:cNvPr id="91" name="Elbow Connector 90"/>
          <p:cNvCxnSpPr>
            <a:stCxn id="16" idx="2"/>
            <a:endCxn id="92" idx="0"/>
          </p:cNvCxnSpPr>
          <p:nvPr/>
        </p:nvCxnSpPr>
        <p:spPr>
          <a:xfrm rot="5400000">
            <a:off x="8877400" y="3318099"/>
            <a:ext cx="473752" cy="1183679"/>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92" name="Rectangle 91"/>
          <p:cNvSpPr/>
          <p:nvPr/>
        </p:nvSpPr>
        <p:spPr>
          <a:xfrm>
            <a:off x="760112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1</a:t>
            </a:r>
          </a:p>
        </p:txBody>
      </p:sp>
      <p:cxnSp>
        <p:nvCxnSpPr>
          <p:cNvPr id="93" name="Straight Arrow Connector 92"/>
          <p:cNvCxnSpPr>
            <a:stCxn id="92" idx="2"/>
            <a:endCxn id="89" idx="0"/>
          </p:cNvCxnSpPr>
          <p:nvPr/>
        </p:nvCxnSpPr>
        <p:spPr>
          <a:xfrm>
            <a:off x="8522436" y="4495627"/>
            <a:ext cx="4087"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9942013"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dirty="0">
                <a:solidFill>
                  <a:schemeClr val="tx1"/>
                </a:solidFill>
              </a:rPr>
              <a:t>Manager 2</a:t>
            </a:r>
          </a:p>
        </p:txBody>
      </p:sp>
      <p:cxnSp>
        <p:nvCxnSpPr>
          <p:cNvPr id="95" name="Elbow Connector 94"/>
          <p:cNvCxnSpPr>
            <a:stCxn id="16" idx="2"/>
            <a:endCxn id="94" idx="0"/>
          </p:cNvCxnSpPr>
          <p:nvPr/>
        </p:nvCxnSpPr>
        <p:spPr>
          <a:xfrm rot="16200000" flipH="1">
            <a:off x="10047843" y="3331334"/>
            <a:ext cx="473752" cy="1157208"/>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stCxn id="94" idx="2"/>
            <a:endCxn id="90" idx="0"/>
          </p:cNvCxnSpPr>
          <p:nvPr/>
        </p:nvCxnSpPr>
        <p:spPr>
          <a:xfrm flipH="1">
            <a:off x="10863322"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95163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23" name="Freeform 22"/>
          <p:cNvSpPr/>
          <p:nvPr/>
        </p:nvSpPr>
        <p:spPr>
          <a:xfrm>
            <a:off x="1119116" y="3116127"/>
            <a:ext cx="1594587" cy="158644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276553" tIns="275211" rIns="276553" bIns="275211" numCol="1" spcCol="1270" anchor="ctr" anchorCtr="0">
            <a:noAutofit/>
          </a:bodyPr>
          <a:lstStyle/>
          <a:p>
            <a:pPr algn="ctr" defTabSz="948243">
              <a:lnSpc>
                <a:spcPct val="90000"/>
              </a:lnSpc>
              <a:spcBef>
                <a:spcPct val="0"/>
              </a:spcBef>
              <a:spcAft>
                <a:spcPct val="35000"/>
              </a:spcAft>
            </a:pPr>
            <a:r>
              <a:rPr lang="en-US" sz="1867" dirty="0">
                <a:solidFill>
                  <a:srgbClr val="FFFFFF"/>
                </a:solidFill>
              </a:rPr>
              <a:t>You Exec</a:t>
            </a:r>
          </a:p>
        </p:txBody>
      </p:sp>
      <p:sp>
        <p:nvSpPr>
          <p:cNvPr id="24" name="Rounded Rectangle 23"/>
          <p:cNvSpPr/>
          <p:nvPr/>
        </p:nvSpPr>
        <p:spPr>
          <a:xfrm>
            <a:off x="3352801" y="2076655"/>
            <a:ext cx="2055316" cy="515784"/>
          </a:xfrm>
          <a:prstGeom prst="roundRect">
            <a:avLst>
              <a:gd name="adj" fmla="val 50000"/>
            </a:avLst>
          </a:pr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Insights</a:t>
            </a:r>
          </a:p>
        </p:txBody>
      </p:sp>
      <p:sp>
        <p:nvSpPr>
          <p:cNvPr id="25" name="Rounded Rectangle 24"/>
          <p:cNvSpPr/>
          <p:nvPr/>
        </p:nvSpPr>
        <p:spPr>
          <a:xfrm>
            <a:off x="3355250" y="3126521"/>
            <a:ext cx="2055316" cy="515784"/>
          </a:xfrm>
          <a:prstGeom prst="roundRect">
            <a:avLst>
              <a:gd name="adj" fmla="val 50000"/>
            </a:avLst>
          </a:pr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Interviews</a:t>
            </a:r>
          </a:p>
        </p:txBody>
      </p:sp>
      <p:sp>
        <p:nvSpPr>
          <p:cNvPr id="26" name="Rounded Rectangle 25"/>
          <p:cNvSpPr/>
          <p:nvPr/>
        </p:nvSpPr>
        <p:spPr>
          <a:xfrm>
            <a:off x="3355250" y="4176388"/>
            <a:ext cx="2055316" cy="515784"/>
          </a:xfrm>
          <a:prstGeom prst="roundRect">
            <a:avLst>
              <a:gd name="adj" fmla="val 50000"/>
            </a:avLst>
          </a:pr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Articles</a:t>
            </a:r>
          </a:p>
        </p:txBody>
      </p:sp>
      <p:sp>
        <p:nvSpPr>
          <p:cNvPr id="27" name="Rounded Rectangle 26"/>
          <p:cNvSpPr/>
          <p:nvPr/>
        </p:nvSpPr>
        <p:spPr>
          <a:xfrm>
            <a:off x="3352801" y="5226255"/>
            <a:ext cx="2055316" cy="515784"/>
          </a:xfrm>
          <a:prstGeom prst="roundRect">
            <a:avLst>
              <a:gd name="adj" fmla="val 50000"/>
            </a:avLst>
          </a:pr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dirty="0">
                <a:solidFill>
                  <a:srgbClr val="FFFFFF"/>
                </a:solidFill>
              </a:rPr>
              <a:t>Resources</a:t>
            </a:r>
          </a:p>
        </p:txBody>
      </p:sp>
      <p:sp>
        <p:nvSpPr>
          <p:cNvPr id="9" name="Rectangle 8"/>
          <p:cNvSpPr/>
          <p:nvPr/>
        </p:nvSpPr>
        <p:spPr>
          <a:xfrm>
            <a:off x="6426567" y="1327242"/>
            <a:ext cx="5286059" cy="349715"/>
          </a:xfrm>
          <a:prstGeom prst="rect">
            <a:avLst/>
          </a:prstGeom>
        </p:spPr>
        <p:txBody>
          <a:bodyPr wrap="square" lIns="243840" rIns="243840" bIns="97536">
            <a:spAutoFit/>
          </a:bodyPr>
          <a:lstStyle/>
          <a:p>
            <a:pPr>
              <a:lnSpc>
                <a:spcPct val="89000"/>
              </a:lnSpc>
            </a:pPr>
            <a:r>
              <a:rPr lang="en-US" sz="1467" dirty="0"/>
              <a:t>Concepts from “How to Win Friend and Influence People”</a:t>
            </a:r>
          </a:p>
        </p:txBody>
      </p:sp>
      <p:cxnSp>
        <p:nvCxnSpPr>
          <p:cNvPr id="12" name="Elbow Connector 11"/>
          <p:cNvCxnSpPr>
            <a:stCxn id="24" idx="3"/>
          </p:cNvCxnSpPr>
          <p:nvPr/>
        </p:nvCxnSpPr>
        <p:spPr>
          <a:xfrm flipV="1">
            <a:off x="5408116" y="1486471"/>
            <a:ext cx="612051" cy="848076"/>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24" idx="3"/>
          </p:cNvCxnSpPr>
          <p:nvPr/>
        </p:nvCxnSpPr>
        <p:spPr>
          <a:xfrm flipV="1">
            <a:off x="5408116" y="2079776"/>
            <a:ext cx="612051" cy="254771"/>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6426565" y="2763188"/>
            <a:ext cx="5286059" cy="349715"/>
          </a:xfrm>
          <a:prstGeom prst="rect">
            <a:avLst/>
          </a:prstGeom>
        </p:spPr>
        <p:txBody>
          <a:bodyPr wrap="square" lIns="243840" rIns="243840" bIns="97536">
            <a:spAutoFit/>
          </a:bodyPr>
          <a:lstStyle/>
          <a:p>
            <a:pPr>
              <a:lnSpc>
                <a:spcPct val="89000"/>
              </a:lnSpc>
            </a:pPr>
            <a:r>
              <a:rPr lang="en-US" sz="1467" dirty="0"/>
              <a:t>Podcast-like audio interviews</a:t>
            </a:r>
          </a:p>
        </p:txBody>
      </p:sp>
      <p:sp>
        <p:nvSpPr>
          <p:cNvPr id="34" name="Rectangle 33"/>
          <p:cNvSpPr/>
          <p:nvPr/>
        </p:nvSpPr>
        <p:spPr>
          <a:xfrm>
            <a:off x="6426567" y="3359242"/>
            <a:ext cx="5286059" cy="349715"/>
          </a:xfrm>
          <a:prstGeom prst="rect">
            <a:avLst/>
          </a:prstGeom>
        </p:spPr>
        <p:txBody>
          <a:bodyPr wrap="square" lIns="243840" rIns="243840" bIns="97536">
            <a:spAutoFit/>
          </a:bodyPr>
          <a:lstStyle/>
          <a:p>
            <a:pPr>
              <a:lnSpc>
                <a:spcPct val="89000"/>
              </a:lnSpc>
            </a:pPr>
            <a:r>
              <a:rPr lang="en-US" sz="1467" dirty="0"/>
              <a:t>“</a:t>
            </a:r>
            <a:r>
              <a:rPr lang="en-US" sz="1467" dirty="0" err="1"/>
              <a:t>Mixergy</a:t>
            </a:r>
            <a:r>
              <a:rPr lang="en-US" sz="1467" dirty="0"/>
              <a:t>” for corporate enthusiasts</a:t>
            </a:r>
          </a:p>
        </p:txBody>
      </p:sp>
      <p:cxnSp>
        <p:nvCxnSpPr>
          <p:cNvPr id="35" name="Elbow Connector 34"/>
          <p:cNvCxnSpPr>
            <a:stCxn id="25" idx="3"/>
          </p:cNvCxnSpPr>
          <p:nvPr/>
        </p:nvCxnSpPr>
        <p:spPr>
          <a:xfrm flipV="1">
            <a:off x="5410566" y="2935965"/>
            <a:ext cx="609601" cy="448449"/>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36" name="Elbow Connector 35"/>
          <p:cNvCxnSpPr>
            <a:stCxn id="25" idx="3"/>
          </p:cNvCxnSpPr>
          <p:nvPr/>
        </p:nvCxnSpPr>
        <p:spPr>
          <a:xfrm>
            <a:off x="5410566" y="3384413"/>
            <a:ext cx="609601" cy="144856"/>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6426567" y="4077215"/>
            <a:ext cx="5286059" cy="349715"/>
          </a:xfrm>
          <a:prstGeom prst="rect">
            <a:avLst/>
          </a:prstGeom>
        </p:spPr>
        <p:txBody>
          <a:bodyPr wrap="square" lIns="243840" rIns="243840" bIns="97536">
            <a:spAutoFit/>
          </a:bodyPr>
          <a:lstStyle/>
          <a:p>
            <a:pPr>
              <a:lnSpc>
                <a:spcPct val="89000"/>
              </a:lnSpc>
            </a:pPr>
            <a:r>
              <a:rPr lang="en-US" sz="1467" dirty="0"/>
              <a:t>Summaries from the best business editorials</a:t>
            </a:r>
          </a:p>
        </p:txBody>
      </p:sp>
      <p:sp>
        <p:nvSpPr>
          <p:cNvPr id="38" name="Rectangle 37"/>
          <p:cNvSpPr/>
          <p:nvPr/>
        </p:nvSpPr>
        <p:spPr>
          <a:xfrm>
            <a:off x="6426567" y="4686815"/>
            <a:ext cx="5286059" cy="349715"/>
          </a:xfrm>
          <a:prstGeom prst="rect">
            <a:avLst/>
          </a:prstGeom>
        </p:spPr>
        <p:txBody>
          <a:bodyPr wrap="square" lIns="243840" rIns="243840" bIns="97536">
            <a:spAutoFit/>
          </a:bodyPr>
          <a:lstStyle/>
          <a:p>
            <a:pPr>
              <a:lnSpc>
                <a:spcPct val="89000"/>
              </a:lnSpc>
            </a:pPr>
            <a:r>
              <a:rPr lang="en-US" sz="1467" dirty="0"/>
              <a:t>Find material to share from different MBA programs</a:t>
            </a:r>
          </a:p>
        </p:txBody>
      </p:sp>
      <p:cxnSp>
        <p:nvCxnSpPr>
          <p:cNvPr id="39" name="Elbow Connector 38"/>
          <p:cNvCxnSpPr>
            <a:stCxn id="26" idx="3"/>
          </p:cNvCxnSpPr>
          <p:nvPr/>
        </p:nvCxnSpPr>
        <p:spPr>
          <a:xfrm flipV="1">
            <a:off x="5410566" y="4249992"/>
            <a:ext cx="609601" cy="184289"/>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0" name="Elbow Connector 39"/>
          <p:cNvCxnSpPr>
            <a:stCxn id="26" idx="3"/>
          </p:cNvCxnSpPr>
          <p:nvPr/>
        </p:nvCxnSpPr>
        <p:spPr>
          <a:xfrm>
            <a:off x="5410566" y="4434280"/>
            <a:ext cx="609601" cy="409016"/>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6426567" y="5404788"/>
            <a:ext cx="5286059" cy="349715"/>
          </a:xfrm>
          <a:prstGeom prst="rect">
            <a:avLst/>
          </a:prstGeom>
        </p:spPr>
        <p:txBody>
          <a:bodyPr wrap="square" lIns="243840" rIns="243840" bIns="97536">
            <a:spAutoFit/>
          </a:bodyPr>
          <a:lstStyle/>
          <a:p>
            <a:pPr>
              <a:lnSpc>
                <a:spcPct val="89000"/>
              </a:lnSpc>
            </a:pPr>
            <a:r>
              <a:rPr lang="en-US" sz="1467" dirty="0"/>
              <a:t>Books, email templates, thank you notes</a:t>
            </a:r>
            <a:r>
              <a:rPr lang="mr-IN" sz="1467" dirty="0"/>
              <a:t>…</a:t>
            </a:r>
            <a:r>
              <a:rPr lang="en-US" sz="1467" dirty="0"/>
              <a:t>.</a:t>
            </a:r>
          </a:p>
        </p:txBody>
      </p:sp>
      <p:sp>
        <p:nvSpPr>
          <p:cNvPr id="42" name="Rectangle 41"/>
          <p:cNvSpPr/>
          <p:nvPr/>
        </p:nvSpPr>
        <p:spPr>
          <a:xfrm>
            <a:off x="6426567" y="5976134"/>
            <a:ext cx="5286059" cy="349715"/>
          </a:xfrm>
          <a:prstGeom prst="rect">
            <a:avLst/>
          </a:prstGeom>
        </p:spPr>
        <p:txBody>
          <a:bodyPr wrap="square" lIns="243840" rIns="243840" bIns="97536">
            <a:spAutoFit/>
          </a:bodyPr>
          <a:lstStyle/>
          <a:p>
            <a:pPr>
              <a:lnSpc>
                <a:spcPct val="89000"/>
              </a:lnSpc>
            </a:pPr>
            <a:r>
              <a:rPr lang="en-US" sz="1467" dirty="0"/>
              <a:t>Anything that will help recruiting world-class talent</a:t>
            </a:r>
          </a:p>
        </p:txBody>
      </p:sp>
      <p:cxnSp>
        <p:nvCxnSpPr>
          <p:cNvPr id="43" name="Elbow Connector 42"/>
          <p:cNvCxnSpPr>
            <a:stCxn id="27" idx="3"/>
          </p:cNvCxnSpPr>
          <p:nvPr/>
        </p:nvCxnSpPr>
        <p:spPr>
          <a:xfrm>
            <a:off x="5408116" y="5484147"/>
            <a:ext cx="612051" cy="79871"/>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4" name="Elbow Connector 43"/>
          <p:cNvCxnSpPr>
            <a:stCxn id="27" idx="3"/>
          </p:cNvCxnSpPr>
          <p:nvPr/>
        </p:nvCxnSpPr>
        <p:spPr>
          <a:xfrm>
            <a:off x="5408116" y="5484147"/>
            <a:ext cx="612051" cy="673176"/>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1" name="Elbow Connector 50"/>
          <p:cNvCxnSpPr>
            <a:stCxn id="23" idx="2"/>
            <a:endCxn id="24" idx="1"/>
          </p:cNvCxnSpPr>
          <p:nvPr/>
        </p:nvCxnSpPr>
        <p:spPr>
          <a:xfrm flipV="1">
            <a:off x="2713704" y="2334547"/>
            <a:ext cx="639096" cy="1574800"/>
          </a:xfrm>
          <a:prstGeom prst="bentConnector3">
            <a:avLst>
              <a:gd name="adj1" fmla="val 50000"/>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5" name="Elbow Connector 54"/>
          <p:cNvCxnSpPr>
            <a:stCxn id="23" idx="2"/>
            <a:endCxn id="25" idx="1"/>
          </p:cNvCxnSpPr>
          <p:nvPr/>
        </p:nvCxnSpPr>
        <p:spPr>
          <a:xfrm flipV="1">
            <a:off x="2713705" y="3384414"/>
            <a:ext cx="641545" cy="524933"/>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6" name="Elbow Connector 55"/>
          <p:cNvCxnSpPr>
            <a:stCxn id="23" idx="2"/>
            <a:endCxn id="26" idx="1"/>
          </p:cNvCxnSpPr>
          <p:nvPr/>
        </p:nvCxnSpPr>
        <p:spPr>
          <a:xfrm>
            <a:off x="2713705" y="3909347"/>
            <a:ext cx="641545" cy="524933"/>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7" name="Elbow Connector 56"/>
          <p:cNvCxnSpPr>
            <a:stCxn id="23" idx="2"/>
            <a:endCxn id="27" idx="1"/>
          </p:cNvCxnSpPr>
          <p:nvPr/>
        </p:nvCxnSpPr>
        <p:spPr>
          <a:xfrm>
            <a:off x="2713704" y="3909347"/>
            <a:ext cx="639096" cy="1574800"/>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5" name="Freeform 44"/>
          <p:cNvSpPr/>
          <p:nvPr/>
        </p:nvSpPr>
        <p:spPr>
          <a:xfrm rot="10800000" flipV="1">
            <a:off x="6020167" y="126839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6" name="Freeform 45"/>
          <p:cNvSpPr/>
          <p:nvPr/>
        </p:nvSpPr>
        <p:spPr>
          <a:xfrm rot="10800000" flipV="1">
            <a:off x="6020167" y="186170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7" name="Freeform 46"/>
          <p:cNvSpPr/>
          <p:nvPr/>
        </p:nvSpPr>
        <p:spPr>
          <a:xfrm rot="10800000" flipV="1">
            <a:off x="6020167" y="2717888"/>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8" name="Freeform 47"/>
          <p:cNvSpPr/>
          <p:nvPr/>
        </p:nvSpPr>
        <p:spPr>
          <a:xfrm rot="10800000" flipV="1">
            <a:off x="6020167" y="3311193"/>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49" name="Freeform 48"/>
          <p:cNvSpPr/>
          <p:nvPr/>
        </p:nvSpPr>
        <p:spPr>
          <a:xfrm rot="10800000" flipV="1">
            <a:off x="6020167" y="403191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0" name="Freeform 49"/>
          <p:cNvSpPr/>
          <p:nvPr/>
        </p:nvSpPr>
        <p:spPr>
          <a:xfrm rot="10800000" flipV="1">
            <a:off x="6020167" y="462522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2" name="Freeform 51"/>
          <p:cNvSpPr/>
          <p:nvPr/>
        </p:nvSpPr>
        <p:spPr>
          <a:xfrm rot="10800000" flipV="1">
            <a:off x="6020167" y="5345941"/>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3" name="Freeform 52"/>
          <p:cNvSpPr/>
          <p:nvPr/>
        </p:nvSpPr>
        <p:spPr>
          <a:xfrm rot="10800000" flipV="1">
            <a:off x="6020167" y="5939247"/>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dirty="0">
                <a:solidFill>
                  <a:srgbClr val="FFFFFF"/>
                </a:solidFill>
              </a:rPr>
              <a:t>X</a:t>
            </a:r>
          </a:p>
        </p:txBody>
      </p:sp>
      <p:sp>
        <p:nvSpPr>
          <p:cNvPr id="54" name="Rectangle 53"/>
          <p:cNvSpPr/>
          <p:nvPr/>
        </p:nvSpPr>
        <p:spPr>
          <a:xfrm>
            <a:off x="6420036" y="1952836"/>
            <a:ext cx="5286059" cy="349715"/>
          </a:xfrm>
          <a:prstGeom prst="rect">
            <a:avLst/>
          </a:prstGeom>
        </p:spPr>
        <p:txBody>
          <a:bodyPr wrap="square" lIns="243840" rIns="243840" bIns="97536">
            <a:spAutoFit/>
          </a:bodyPr>
          <a:lstStyle/>
          <a:p>
            <a:pPr>
              <a:lnSpc>
                <a:spcPct val="89000"/>
              </a:lnSpc>
            </a:pPr>
            <a:r>
              <a:rPr lang="en-US" sz="1467" dirty="0"/>
              <a:t>Top 10 X, Y, Z to XXXXXXX for each industry</a:t>
            </a:r>
          </a:p>
        </p:txBody>
      </p:sp>
    </p:spTree>
    <p:extLst>
      <p:ext uri="{BB962C8B-B14F-4D97-AF65-F5344CB8AC3E}">
        <p14:creationId xmlns:p14="http://schemas.microsoft.com/office/powerpoint/2010/main" val="37008466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MATRIX OF SERVICES</a:t>
            </a:r>
          </a:p>
        </p:txBody>
      </p:sp>
      <p:graphicFrame>
        <p:nvGraphicFramePr>
          <p:cNvPr id="18" name="Diagram 17"/>
          <p:cNvGraphicFramePr/>
          <p:nvPr/>
        </p:nvGraphicFramePr>
        <p:xfrm>
          <a:off x="3810000" y="1633583"/>
          <a:ext cx="4572000" cy="46397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TextBox 18"/>
          <p:cNvSpPr txBox="1"/>
          <p:nvPr/>
        </p:nvSpPr>
        <p:spPr>
          <a:xfrm>
            <a:off x="8229601" y="2466055"/>
            <a:ext cx="1826417" cy="420576"/>
          </a:xfrm>
          <a:prstGeom prst="rect">
            <a:avLst/>
          </a:prstGeom>
          <a:noFill/>
        </p:spPr>
        <p:txBody>
          <a:bodyPr wrap="none" rtlCol="0">
            <a:spAutoFit/>
          </a:bodyPr>
          <a:lstStyle/>
          <a:p>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INTERVIEWS</a:t>
            </a:r>
          </a:p>
        </p:txBody>
      </p:sp>
      <p:sp>
        <p:nvSpPr>
          <p:cNvPr id="20" name="TextBox 19"/>
          <p:cNvSpPr txBox="1"/>
          <p:nvPr/>
        </p:nvSpPr>
        <p:spPr>
          <a:xfrm>
            <a:off x="8229600" y="2786399"/>
            <a:ext cx="2743200" cy="830997"/>
          </a:xfrm>
          <a:prstGeom prst="rect">
            <a:avLst/>
          </a:prstGeom>
          <a:noFill/>
        </p:spPr>
        <p:txBody>
          <a:bodyPr wrap="square" rtlCol="0">
            <a:spAutoFit/>
          </a:bodyPr>
          <a:lstStyle/>
          <a:p>
            <a:r>
              <a:rPr lang="en-US" sz="1600" dirty="0">
                <a:solidFill>
                  <a:schemeClr val="tx1">
                    <a:lumMod val="60000"/>
                    <a:lumOff val="40000"/>
                  </a:schemeClr>
                </a:solidFill>
              </a:rPr>
              <a:t>Suggestions and case-studies focused on industry people dynamics</a:t>
            </a:r>
          </a:p>
        </p:txBody>
      </p:sp>
      <p:sp>
        <p:nvSpPr>
          <p:cNvPr id="21" name="TextBox 20"/>
          <p:cNvSpPr txBox="1"/>
          <p:nvPr/>
        </p:nvSpPr>
        <p:spPr>
          <a:xfrm>
            <a:off x="8229600" y="4678822"/>
            <a:ext cx="1455246" cy="420576"/>
          </a:xfrm>
          <a:prstGeom prst="rect">
            <a:avLst/>
          </a:prstGeom>
          <a:noFill/>
        </p:spPr>
        <p:txBody>
          <a:bodyPr wrap="none" rtlCol="0">
            <a:spAutoFit/>
          </a:bodyPr>
          <a:lstStyle/>
          <a:p>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INSIGHTS</a:t>
            </a:r>
          </a:p>
        </p:txBody>
      </p:sp>
      <p:sp>
        <p:nvSpPr>
          <p:cNvPr id="22" name="TextBox 21"/>
          <p:cNvSpPr txBox="1"/>
          <p:nvPr/>
        </p:nvSpPr>
        <p:spPr>
          <a:xfrm>
            <a:off x="8229600" y="4997736"/>
            <a:ext cx="2844800" cy="584776"/>
          </a:xfrm>
          <a:prstGeom prst="rect">
            <a:avLst/>
          </a:prstGeom>
          <a:noFill/>
        </p:spPr>
        <p:txBody>
          <a:bodyPr wrap="square" rtlCol="0">
            <a:spAutoFit/>
          </a:bodyPr>
          <a:lstStyle/>
          <a:p>
            <a:r>
              <a:rPr lang="en-US" sz="1600" dirty="0">
                <a:solidFill>
                  <a:schemeClr val="tx1">
                    <a:lumMod val="60000"/>
                    <a:lumOff val="40000"/>
                  </a:schemeClr>
                </a:solidFill>
              </a:rPr>
              <a:t>Actionable insights to develop one’s career</a:t>
            </a:r>
          </a:p>
        </p:txBody>
      </p:sp>
      <p:sp>
        <p:nvSpPr>
          <p:cNvPr id="23" name="TextBox 22"/>
          <p:cNvSpPr txBox="1"/>
          <p:nvPr/>
        </p:nvSpPr>
        <p:spPr>
          <a:xfrm>
            <a:off x="2108511" y="2466055"/>
            <a:ext cx="1752290" cy="420576"/>
          </a:xfrm>
          <a:prstGeom prst="rect">
            <a:avLst/>
          </a:prstGeom>
          <a:noFill/>
        </p:spPr>
        <p:txBody>
          <a:bodyPr wrap="none" rtlCol="0">
            <a:spAutoFit/>
          </a:bodyPr>
          <a:lstStyle/>
          <a:p>
            <a:pPr algn="r"/>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RESOURCES</a:t>
            </a:r>
          </a:p>
        </p:txBody>
      </p:sp>
      <p:sp>
        <p:nvSpPr>
          <p:cNvPr id="24" name="TextBox 23"/>
          <p:cNvSpPr txBox="1"/>
          <p:nvPr/>
        </p:nvSpPr>
        <p:spPr>
          <a:xfrm>
            <a:off x="1117600" y="2786399"/>
            <a:ext cx="2743200" cy="830997"/>
          </a:xfrm>
          <a:prstGeom prst="rect">
            <a:avLst/>
          </a:prstGeom>
          <a:noFill/>
        </p:spPr>
        <p:txBody>
          <a:bodyPr wrap="square" rtlCol="0">
            <a:spAutoFit/>
          </a:bodyPr>
          <a:lstStyle/>
          <a:p>
            <a:pPr algn="r"/>
            <a:r>
              <a:rPr lang="en-US" sz="1600" dirty="0">
                <a:solidFill>
                  <a:schemeClr val="tx1">
                    <a:lumMod val="60000"/>
                    <a:lumOff val="40000"/>
                  </a:schemeClr>
                </a:solidFill>
              </a:rPr>
              <a:t>Abstract materials that anyone can use for most occasions</a:t>
            </a:r>
          </a:p>
        </p:txBody>
      </p:sp>
      <p:sp>
        <p:nvSpPr>
          <p:cNvPr id="25" name="TextBox 24"/>
          <p:cNvSpPr txBox="1"/>
          <p:nvPr/>
        </p:nvSpPr>
        <p:spPr>
          <a:xfrm>
            <a:off x="2419380" y="4678822"/>
            <a:ext cx="1441420" cy="420576"/>
          </a:xfrm>
          <a:prstGeom prst="rect">
            <a:avLst/>
          </a:prstGeom>
          <a:noFill/>
        </p:spPr>
        <p:txBody>
          <a:bodyPr wrap="none" rtlCol="0">
            <a:spAutoFit/>
          </a:bodyPr>
          <a:lstStyle/>
          <a:p>
            <a:pPr algn="r"/>
            <a:r>
              <a:rPr lang="en-US" sz="2133" b="1" dirty="0">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ARTICLES</a:t>
            </a:r>
          </a:p>
        </p:txBody>
      </p:sp>
      <p:sp>
        <p:nvSpPr>
          <p:cNvPr id="26" name="TextBox 25"/>
          <p:cNvSpPr txBox="1"/>
          <p:nvPr/>
        </p:nvSpPr>
        <p:spPr>
          <a:xfrm>
            <a:off x="1016000" y="4997736"/>
            <a:ext cx="2844800" cy="338554"/>
          </a:xfrm>
          <a:prstGeom prst="rect">
            <a:avLst/>
          </a:prstGeom>
          <a:noFill/>
        </p:spPr>
        <p:txBody>
          <a:bodyPr wrap="square" rtlCol="0">
            <a:spAutoFit/>
          </a:bodyPr>
          <a:lstStyle/>
          <a:p>
            <a:pPr algn="r"/>
            <a:r>
              <a:rPr lang="en-US" sz="1600" dirty="0">
                <a:solidFill>
                  <a:schemeClr val="tx1">
                    <a:lumMod val="60000"/>
                    <a:lumOff val="40000"/>
                  </a:schemeClr>
                </a:solidFill>
              </a:rPr>
              <a:t>High level</a:t>
            </a:r>
          </a:p>
        </p:txBody>
      </p:sp>
      <p:sp>
        <p:nvSpPr>
          <p:cNvPr id="16" name="TextBox 15"/>
          <p:cNvSpPr txBox="1"/>
          <p:nvPr/>
        </p:nvSpPr>
        <p:spPr>
          <a:xfrm>
            <a:off x="4684948" y="1254242"/>
            <a:ext cx="2743200" cy="338554"/>
          </a:xfrm>
          <a:prstGeom prst="rect">
            <a:avLst/>
          </a:prstGeom>
          <a:noFill/>
        </p:spPr>
        <p:txBody>
          <a:bodyPr wrap="square" rtlCol="0">
            <a:spAutoFit/>
          </a:bodyPr>
          <a:lstStyle/>
          <a:p>
            <a:pPr algn="ctr"/>
            <a:r>
              <a:rPr lang="en-US" sz="1600" dirty="0">
                <a:solidFill>
                  <a:schemeClr val="tx1">
                    <a:lumMod val="60000"/>
                    <a:lumOff val="40000"/>
                  </a:schemeClr>
                </a:solidFill>
              </a:rPr>
              <a:t>Hardness to acquire</a:t>
            </a:r>
          </a:p>
        </p:txBody>
      </p:sp>
      <p:sp>
        <p:nvSpPr>
          <p:cNvPr id="17" name="TextBox 16"/>
          <p:cNvSpPr txBox="1"/>
          <p:nvPr/>
        </p:nvSpPr>
        <p:spPr>
          <a:xfrm>
            <a:off x="8525593" y="3789040"/>
            <a:ext cx="2743200" cy="338554"/>
          </a:xfrm>
          <a:prstGeom prst="rect">
            <a:avLst/>
          </a:prstGeom>
          <a:noFill/>
        </p:spPr>
        <p:txBody>
          <a:bodyPr wrap="square" rtlCol="0">
            <a:spAutoFit/>
          </a:bodyPr>
          <a:lstStyle/>
          <a:p>
            <a:r>
              <a:rPr lang="en-US" sz="1600" dirty="0">
                <a:solidFill>
                  <a:schemeClr val="tx1">
                    <a:lumMod val="60000"/>
                    <a:lumOff val="40000"/>
                  </a:schemeClr>
                </a:solidFill>
              </a:rPr>
              <a:t>Actionable</a:t>
            </a:r>
          </a:p>
        </p:txBody>
      </p:sp>
      <p:sp>
        <p:nvSpPr>
          <p:cNvPr id="31" name="Freeform 112"/>
          <p:cNvSpPr>
            <a:spLocks noEditPoints="1"/>
          </p:cNvSpPr>
          <p:nvPr/>
        </p:nvSpPr>
        <p:spPr bwMode="auto">
          <a:xfrm>
            <a:off x="4727848" y="2381320"/>
            <a:ext cx="602813" cy="615632"/>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8"/>
          <p:cNvSpPr>
            <a:spLocks noEditPoints="1"/>
          </p:cNvSpPr>
          <p:nvPr/>
        </p:nvSpPr>
        <p:spPr bwMode="auto">
          <a:xfrm>
            <a:off x="6816080" y="2371382"/>
            <a:ext cx="774962" cy="663787"/>
          </a:xfrm>
          <a:custGeom>
            <a:avLst/>
            <a:gdLst>
              <a:gd name="T0" fmla="*/ 699 w 750"/>
              <a:gd name="T1" fmla="*/ 563 h 643"/>
              <a:gd name="T2" fmla="*/ 675 w 750"/>
              <a:gd name="T3" fmla="*/ 595 h 643"/>
              <a:gd name="T4" fmla="*/ 669 w 750"/>
              <a:gd name="T5" fmla="*/ 584 h 643"/>
              <a:gd name="T6" fmla="*/ 633 w 750"/>
              <a:gd name="T7" fmla="*/ 532 h 643"/>
              <a:gd name="T8" fmla="*/ 640 w 750"/>
              <a:gd name="T9" fmla="*/ 520 h 643"/>
              <a:gd name="T10" fmla="*/ 736 w 750"/>
              <a:gd name="T11" fmla="*/ 382 h 643"/>
              <a:gd name="T12" fmla="*/ 670 w 750"/>
              <a:gd name="T13" fmla="*/ 375 h 643"/>
              <a:gd name="T14" fmla="*/ 736 w 750"/>
              <a:gd name="T15" fmla="*/ 368 h 643"/>
              <a:gd name="T16" fmla="*/ 640 w 750"/>
              <a:gd name="T17" fmla="*/ 230 h 643"/>
              <a:gd name="T18" fmla="*/ 631 w 750"/>
              <a:gd name="T19" fmla="*/ 228 h 643"/>
              <a:gd name="T20" fmla="*/ 684 w 750"/>
              <a:gd name="T21" fmla="*/ 189 h 643"/>
              <a:gd name="T22" fmla="*/ 532 w 750"/>
              <a:gd name="T23" fmla="*/ 117 h 643"/>
              <a:gd name="T24" fmla="*/ 523 w 750"/>
              <a:gd name="T25" fmla="*/ 119 h 643"/>
              <a:gd name="T26" fmla="*/ 549 w 750"/>
              <a:gd name="T27" fmla="*/ 59 h 643"/>
              <a:gd name="T28" fmla="*/ 382 w 750"/>
              <a:gd name="T29" fmla="*/ 73 h 643"/>
              <a:gd name="T30" fmla="*/ 368 w 750"/>
              <a:gd name="T31" fmla="*/ 73 h 643"/>
              <a:gd name="T32" fmla="*/ 201 w 750"/>
              <a:gd name="T33" fmla="*/ 59 h 643"/>
              <a:gd name="T34" fmla="*/ 227 w 750"/>
              <a:gd name="T35" fmla="*/ 119 h 643"/>
              <a:gd name="T36" fmla="*/ 218 w 750"/>
              <a:gd name="T37" fmla="*/ 117 h 643"/>
              <a:gd name="T38" fmla="*/ 66 w 750"/>
              <a:gd name="T39" fmla="*/ 189 h 643"/>
              <a:gd name="T40" fmla="*/ 119 w 750"/>
              <a:gd name="T41" fmla="*/ 228 h 643"/>
              <a:gd name="T42" fmla="*/ 110 w 750"/>
              <a:gd name="T43" fmla="*/ 230 h 643"/>
              <a:gd name="T44" fmla="*/ 14 w 750"/>
              <a:gd name="T45" fmla="*/ 368 h 643"/>
              <a:gd name="T46" fmla="*/ 80 w 750"/>
              <a:gd name="T47" fmla="*/ 375 h 643"/>
              <a:gd name="T48" fmla="*/ 14 w 750"/>
              <a:gd name="T49" fmla="*/ 382 h 643"/>
              <a:gd name="T50" fmla="*/ 110 w 750"/>
              <a:gd name="T51" fmla="*/ 520 h 643"/>
              <a:gd name="T52" fmla="*/ 117 w 750"/>
              <a:gd name="T53" fmla="*/ 532 h 643"/>
              <a:gd name="T54" fmla="*/ 81 w 750"/>
              <a:gd name="T55" fmla="*/ 584 h 643"/>
              <a:gd name="T56" fmla="*/ 69 w 750"/>
              <a:gd name="T57" fmla="*/ 592 h 643"/>
              <a:gd name="T58" fmla="*/ 50 w 750"/>
              <a:gd name="T59" fmla="*/ 563 h 643"/>
              <a:gd name="T60" fmla="*/ 0 w 750"/>
              <a:gd name="T61" fmla="*/ 375 h 643"/>
              <a:gd name="T62" fmla="*/ 50 w 750"/>
              <a:gd name="T63" fmla="*/ 188 h 643"/>
              <a:gd name="T64" fmla="*/ 186 w 750"/>
              <a:gd name="T65" fmla="*/ 51 h 643"/>
              <a:gd name="T66" fmla="*/ 189 w 750"/>
              <a:gd name="T67" fmla="*/ 50 h 643"/>
              <a:gd name="T68" fmla="*/ 561 w 750"/>
              <a:gd name="T69" fmla="*/ 50 h 643"/>
              <a:gd name="T70" fmla="*/ 564 w 750"/>
              <a:gd name="T71" fmla="*/ 51 h 643"/>
              <a:gd name="T72" fmla="*/ 700 w 750"/>
              <a:gd name="T73" fmla="*/ 188 h 643"/>
              <a:gd name="T74" fmla="*/ 750 w 750"/>
              <a:gd name="T75" fmla="*/ 375 h 643"/>
              <a:gd name="T76" fmla="*/ 700 w 750"/>
              <a:gd name="T77" fmla="*/ 563 h 643"/>
              <a:gd name="T78" fmla="*/ 533 w 750"/>
              <a:gd name="T79" fmla="*/ 636 h 643"/>
              <a:gd name="T80" fmla="*/ 224 w 750"/>
              <a:gd name="T81" fmla="*/ 643 h 643"/>
              <a:gd name="T82" fmla="*/ 217 w 750"/>
              <a:gd name="T83" fmla="*/ 560 h 643"/>
              <a:gd name="T84" fmla="*/ 526 w 750"/>
              <a:gd name="T85" fmla="*/ 553 h 643"/>
              <a:gd name="T86" fmla="*/ 519 w 750"/>
              <a:gd name="T87" fmla="*/ 567 h 643"/>
              <a:gd name="T88" fmla="*/ 231 w 750"/>
              <a:gd name="T89" fmla="*/ 629 h 643"/>
              <a:gd name="T90" fmla="*/ 519 w 750"/>
              <a:gd name="T91" fmla="*/ 567 h 643"/>
              <a:gd name="T92" fmla="*/ 577 w 750"/>
              <a:gd name="T93" fmla="*/ 267 h 643"/>
              <a:gd name="T94" fmla="*/ 449 w 750"/>
              <a:gd name="T95" fmla="*/ 375 h 643"/>
              <a:gd name="T96" fmla="*/ 301 w 750"/>
              <a:gd name="T97" fmla="*/ 375 h 643"/>
              <a:gd name="T98" fmla="*/ 435 w 750"/>
              <a:gd name="T99" fmla="*/ 332 h 643"/>
              <a:gd name="T100" fmla="*/ 579 w 750"/>
              <a:gd name="T101" fmla="*/ 257 h 643"/>
              <a:gd name="T102" fmla="*/ 375 w 750"/>
              <a:gd name="T103" fmla="*/ 315 h 643"/>
              <a:gd name="T104" fmla="*/ 375 w 750"/>
              <a:gd name="T105" fmla="*/ 43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0" h="643">
                <a:moveTo>
                  <a:pt x="700" y="563"/>
                </a:moveTo>
                <a:cubicBezTo>
                  <a:pt x="699" y="563"/>
                  <a:pt x="699" y="563"/>
                  <a:pt x="699" y="563"/>
                </a:cubicBezTo>
                <a:cubicBezTo>
                  <a:pt x="693" y="573"/>
                  <a:pt x="687" y="583"/>
                  <a:pt x="680" y="592"/>
                </a:cubicBezTo>
                <a:cubicBezTo>
                  <a:pt x="679" y="594"/>
                  <a:pt x="677" y="595"/>
                  <a:pt x="675" y="595"/>
                </a:cubicBezTo>
                <a:cubicBezTo>
                  <a:pt x="673" y="595"/>
                  <a:pt x="672" y="595"/>
                  <a:pt x="671" y="594"/>
                </a:cubicBezTo>
                <a:cubicBezTo>
                  <a:pt x="667" y="592"/>
                  <a:pt x="667" y="587"/>
                  <a:pt x="669" y="584"/>
                </a:cubicBezTo>
                <a:cubicBezTo>
                  <a:pt x="674" y="577"/>
                  <a:pt x="679" y="569"/>
                  <a:pt x="684" y="562"/>
                </a:cubicBezTo>
                <a:cubicBezTo>
                  <a:pt x="633" y="532"/>
                  <a:pt x="633" y="532"/>
                  <a:pt x="633" y="532"/>
                </a:cubicBezTo>
                <a:cubicBezTo>
                  <a:pt x="630" y="530"/>
                  <a:pt x="629" y="526"/>
                  <a:pt x="631" y="523"/>
                </a:cubicBezTo>
                <a:cubicBezTo>
                  <a:pt x="633" y="520"/>
                  <a:pt x="637" y="518"/>
                  <a:pt x="640" y="520"/>
                </a:cubicBezTo>
                <a:cubicBezTo>
                  <a:pt x="691" y="550"/>
                  <a:pt x="691" y="550"/>
                  <a:pt x="691" y="550"/>
                </a:cubicBezTo>
                <a:cubicBezTo>
                  <a:pt x="719" y="498"/>
                  <a:pt x="734" y="441"/>
                  <a:pt x="736" y="382"/>
                </a:cubicBezTo>
                <a:cubicBezTo>
                  <a:pt x="677" y="382"/>
                  <a:pt x="677" y="382"/>
                  <a:pt x="677" y="382"/>
                </a:cubicBezTo>
                <a:cubicBezTo>
                  <a:pt x="673" y="382"/>
                  <a:pt x="670" y="379"/>
                  <a:pt x="670" y="375"/>
                </a:cubicBezTo>
                <a:cubicBezTo>
                  <a:pt x="670" y="371"/>
                  <a:pt x="673" y="368"/>
                  <a:pt x="677" y="368"/>
                </a:cubicBezTo>
                <a:cubicBezTo>
                  <a:pt x="736" y="368"/>
                  <a:pt x="736" y="368"/>
                  <a:pt x="736" y="368"/>
                </a:cubicBezTo>
                <a:cubicBezTo>
                  <a:pt x="735" y="308"/>
                  <a:pt x="718" y="251"/>
                  <a:pt x="691" y="201"/>
                </a:cubicBezTo>
                <a:cubicBezTo>
                  <a:pt x="640" y="230"/>
                  <a:pt x="640" y="230"/>
                  <a:pt x="640" y="230"/>
                </a:cubicBezTo>
                <a:cubicBezTo>
                  <a:pt x="639" y="231"/>
                  <a:pt x="638" y="231"/>
                  <a:pt x="637" y="231"/>
                </a:cubicBezTo>
                <a:cubicBezTo>
                  <a:pt x="634" y="231"/>
                  <a:pt x="632" y="230"/>
                  <a:pt x="631" y="228"/>
                </a:cubicBezTo>
                <a:cubicBezTo>
                  <a:pt x="629" y="224"/>
                  <a:pt x="630" y="220"/>
                  <a:pt x="633" y="218"/>
                </a:cubicBezTo>
                <a:cubicBezTo>
                  <a:pt x="684" y="189"/>
                  <a:pt x="684" y="189"/>
                  <a:pt x="684" y="189"/>
                </a:cubicBezTo>
                <a:cubicBezTo>
                  <a:pt x="653" y="139"/>
                  <a:pt x="611" y="97"/>
                  <a:pt x="561" y="66"/>
                </a:cubicBezTo>
                <a:cubicBezTo>
                  <a:pt x="532" y="117"/>
                  <a:pt x="532" y="117"/>
                  <a:pt x="532" y="117"/>
                </a:cubicBezTo>
                <a:cubicBezTo>
                  <a:pt x="531" y="119"/>
                  <a:pt x="528" y="120"/>
                  <a:pt x="526" y="120"/>
                </a:cubicBezTo>
                <a:cubicBezTo>
                  <a:pt x="525" y="120"/>
                  <a:pt x="524" y="120"/>
                  <a:pt x="523" y="119"/>
                </a:cubicBezTo>
                <a:cubicBezTo>
                  <a:pt x="519" y="118"/>
                  <a:pt x="518" y="113"/>
                  <a:pt x="520" y="110"/>
                </a:cubicBezTo>
                <a:cubicBezTo>
                  <a:pt x="549" y="59"/>
                  <a:pt x="549" y="59"/>
                  <a:pt x="549" y="59"/>
                </a:cubicBezTo>
                <a:cubicBezTo>
                  <a:pt x="499" y="32"/>
                  <a:pt x="442" y="16"/>
                  <a:pt x="382" y="14"/>
                </a:cubicBezTo>
                <a:cubicBezTo>
                  <a:pt x="382" y="73"/>
                  <a:pt x="382" y="73"/>
                  <a:pt x="382" y="73"/>
                </a:cubicBezTo>
                <a:cubicBezTo>
                  <a:pt x="382" y="77"/>
                  <a:pt x="379" y="80"/>
                  <a:pt x="375" y="80"/>
                </a:cubicBezTo>
                <a:cubicBezTo>
                  <a:pt x="371" y="80"/>
                  <a:pt x="368" y="77"/>
                  <a:pt x="368" y="73"/>
                </a:cubicBezTo>
                <a:cubicBezTo>
                  <a:pt x="368" y="14"/>
                  <a:pt x="368" y="14"/>
                  <a:pt x="368" y="14"/>
                </a:cubicBezTo>
                <a:cubicBezTo>
                  <a:pt x="307" y="16"/>
                  <a:pt x="250" y="32"/>
                  <a:pt x="201" y="59"/>
                </a:cubicBezTo>
                <a:cubicBezTo>
                  <a:pt x="230" y="110"/>
                  <a:pt x="230" y="110"/>
                  <a:pt x="230" y="110"/>
                </a:cubicBezTo>
                <a:cubicBezTo>
                  <a:pt x="232" y="113"/>
                  <a:pt x="231" y="118"/>
                  <a:pt x="227" y="119"/>
                </a:cubicBezTo>
                <a:cubicBezTo>
                  <a:pt x="226" y="120"/>
                  <a:pt x="225" y="120"/>
                  <a:pt x="224" y="120"/>
                </a:cubicBezTo>
                <a:cubicBezTo>
                  <a:pt x="221" y="120"/>
                  <a:pt x="219" y="119"/>
                  <a:pt x="218" y="117"/>
                </a:cubicBezTo>
                <a:cubicBezTo>
                  <a:pt x="189" y="66"/>
                  <a:pt x="189" y="66"/>
                  <a:pt x="189" y="66"/>
                </a:cubicBezTo>
                <a:cubicBezTo>
                  <a:pt x="139" y="97"/>
                  <a:pt x="96" y="139"/>
                  <a:pt x="66" y="189"/>
                </a:cubicBezTo>
                <a:cubicBezTo>
                  <a:pt x="117" y="218"/>
                  <a:pt x="117" y="218"/>
                  <a:pt x="117" y="218"/>
                </a:cubicBezTo>
                <a:cubicBezTo>
                  <a:pt x="120" y="220"/>
                  <a:pt x="121" y="224"/>
                  <a:pt x="119" y="228"/>
                </a:cubicBezTo>
                <a:cubicBezTo>
                  <a:pt x="118" y="230"/>
                  <a:pt x="116" y="231"/>
                  <a:pt x="113" y="231"/>
                </a:cubicBezTo>
                <a:cubicBezTo>
                  <a:pt x="112" y="231"/>
                  <a:pt x="111" y="231"/>
                  <a:pt x="110" y="230"/>
                </a:cubicBezTo>
                <a:cubicBezTo>
                  <a:pt x="59" y="201"/>
                  <a:pt x="59" y="201"/>
                  <a:pt x="59" y="201"/>
                </a:cubicBezTo>
                <a:cubicBezTo>
                  <a:pt x="32" y="251"/>
                  <a:pt x="15" y="308"/>
                  <a:pt x="14" y="368"/>
                </a:cubicBezTo>
                <a:cubicBezTo>
                  <a:pt x="73" y="368"/>
                  <a:pt x="73" y="368"/>
                  <a:pt x="73" y="368"/>
                </a:cubicBezTo>
                <a:cubicBezTo>
                  <a:pt x="76" y="368"/>
                  <a:pt x="80" y="371"/>
                  <a:pt x="80" y="375"/>
                </a:cubicBezTo>
                <a:cubicBezTo>
                  <a:pt x="80" y="379"/>
                  <a:pt x="76" y="382"/>
                  <a:pt x="73" y="382"/>
                </a:cubicBezTo>
                <a:cubicBezTo>
                  <a:pt x="14" y="382"/>
                  <a:pt x="14" y="382"/>
                  <a:pt x="14" y="382"/>
                </a:cubicBezTo>
                <a:cubicBezTo>
                  <a:pt x="15" y="441"/>
                  <a:pt x="31" y="498"/>
                  <a:pt x="59" y="550"/>
                </a:cubicBezTo>
                <a:cubicBezTo>
                  <a:pt x="110" y="520"/>
                  <a:pt x="110" y="520"/>
                  <a:pt x="110" y="520"/>
                </a:cubicBezTo>
                <a:cubicBezTo>
                  <a:pt x="113" y="518"/>
                  <a:pt x="117" y="520"/>
                  <a:pt x="119" y="523"/>
                </a:cubicBezTo>
                <a:cubicBezTo>
                  <a:pt x="121" y="526"/>
                  <a:pt x="120" y="530"/>
                  <a:pt x="117" y="532"/>
                </a:cubicBezTo>
                <a:cubicBezTo>
                  <a:pt x="66" y="562"/>
                  <a:pt x="66" y="562"/>
                  <a:pt x="66" y="562"/>
                </a:cubicBezTo>
                <a:cubicBezTo>
                  <a:pt x="71" y="569"/>
                  <a:pt x="76" y="577"/>
                  <a:pt x="81" y="584"/>
                </a:cubicBezTo>
                <a:cubicBezTo>
                  <a:pt x="83" y="587"/>
                  <a:pt x="82" y="592"/>
                  <a:pt x="79" y="594"/>
                </a:cubicBezTo>
                <a:cubicBezTo>
                  <a:pt x="76" y="596"/>
                  <a:pt x="72" y="595"/>
                  <a:pt x="69" y="592"/>
                </a:cubicBezTo>
                <a:cubicBezTo>
                  <a:pt x="63" y="583"/>
                  <a:pt x="56" y="573"/>
                  <a:pt x="51" y="563"/>
                </a:cubicBezTo>
                <a:cubicBezTo>
                  <a:pt x="51" y="563"/>
                  <a:pt x="50" y="563"/>
                  <a:pt x="50" y="563"/>
                </a:cubicBezTo>
                <a:cubicBezTo>
                  <a:pt x="50" y="562"/>
                  <a:pt x="50" y="562"/>
                  <a:pt x="50" y="562"/>
                </a:cubicBezTo>
                <a:cubicBezTo>
                  <a:pt x="17" y="505"/>
                  <a:pt x="0" y="441"/>
                  <a:pt x="0" y="375"/>
                </a:cubicBezTo>
                <a:cubicBezTo>
                  <a:pt x="0" y="307"/>
                  <a:pt x="18" y="244"/>
                  <a:pt x="50" y="189"/>
                </a:cubicBezTo>
                <a:cubicBezTo>
                  <a:pt x="50" y="189"/>
                  <a:pt x="50" y="188"/>
                  <a:pt x="50" y="188"/>
                </a:cubicBezTo>
                <a:cubicBezTo>
                  <a:pt x="51" y="187"/>
                  <a:pt x="51" y="187"/>
                  <a:pt x="51" y="187"/>
                </a:cubicBezTo>
                <a:cubicBezTo>
                  <a:pt x="84" y="131"/>
                  <a:pt x="130" y="84"/>
                  <a:pt x="186" y="51"/>
                </a:cubicBezTo>
                <a:cubicBezTo>
                  <a:pt x="187" y="51"/>
                  <a:pt x="187" y="51"/>
                  <a:pt x="187" y="51"/>
                </a:cubicBezTo>
                <a:cubicBezTo>
                  <a:pt x="188" y="50"/>
                  <a:pt x="188" y="50"/>
                  <a:pt x="189" y="50"/>
                </a:cubicBezTo>
                <a:cubicBezTo>
                  <a:pt x="244" y="18"/>
                  <a:pt x="307" y="0"/>
                  <a:pt x="375" y="0"/>
                </a:cubicBezTo>
                <a:cubicBezTo>
                  <a:pt x="443" y="0"/>
                  <a:pt x="506" y="18"/>
                  <a:pt x="561" y="50"/>
                </a:cubicBezTo>
                <a:cubicBezTo>
                  <a:pt x="562" y="50"/>
                  <a:pt x="562" y="50"/>
                  <a:pt x="562" y="51"/>
                </a:cubicBezTo>
                <a:cubicBezTo>
                  <a:pt x="563" y="51"/>
                  <a:pt x="563" y="51"/>
                  <a:pt x="564" y="51"/>
                </a:cubicBezTo>
                <a:cubicBezTo>
                  <a:pt x="619" y="84"/>
                  <a:pt x="666" y="131"/>
                  <a:pt x="699" y="187"/>
                </a:cubicBezTo>
                <a:cubicBezTo>
                  <a:pt x="699" y="187"/>
                  <a:pt x="699" y="187"/>
                  <a:pt x="700" y="188"/>
                </a:cubicBezTo>
                <a:cubicBezTo>
                  <a:pt x="700" y="188"/>
                  <a:pt x="700" y="189"/>
                  <a:pt x="700" y="189"/>
                </a:cubicBezTo>
                <a:cubicBezTo>
                  <a:pt x="732" y="244"/>
                  <a:pt x="750" y="307"/>
                  <a:pt x="750" y="375"/>
                </a:cubicBezTo>
                <a:cubicBezTo>
                  <a:pt x="750" y="441"/>
                  <a:pt x="733" y="505"/>
                  <a:pt x="700" y="562"/>
                </a:cubicBezTo>
                <a:cubicBezTo>
                  <a:pt x="700" y="562"/>
                  <a:pt x="700" y="562"/>
                  <a:pt x="700" y="563"/>
                </a:cubicBezTo>
                <a:close/>
                <a:moveTo>
                  <a:pt x="533" y="560"/>
                </a:moveTo>
                <a:cubicBezTo>
                  <a:pt x="533" y="636"/>
                  <a:pt x="533" y="636"/>
                  <a:pt x="533" y="636"/>
                </a:cubicBezTo>
                <a:cubicBezTo>
                  <a:pt x="533" y="640"/>
                  <a:pt x="530" y="643"/>
                  <a:pt x="526" y="643"/>
                </a:cubicBezTo>
                <a:cubicBezTo>
                  <a:pt x="224" y="643"/>
                  <a:pt x="224" y="643"/>
                  <a:pt x="224" y="643"/>
                </a:cubicBezTo>
                <a:cubicBezTo>
                  <a:pt x="220" y="643"/>
                  <a:pt x="217" y="640"/>
                  <a:pt x="217" y="636"/>
                </a:cubicBezTo>
                <a:cubicBezTo>
                  <a:pt x="217" y="560"/>
                  <a:pt x="217" y="560"/>
                  <a:pt x="217" y="560"/>
                </a:cubicBezTo>
                <a:cubicBezTo>
                  <a:pt x="217" y="556"/>
                  <a:pt x="220" y="553"/>
                  <a:pt x="224" y="553"/>
                </a:cubicBezTo>
                <a:cubicBezTo>
                  <a:pt x="526" y="553"/>
                  <a:pt x="526" y="553"/>
                  <a:pt x="526" y="553"/>
                </a:cubicBezTo>
                <a:cubicBezTo>
                  <a:pt x="530" y="553"/>
                  <a:pt x="533" y="556"/>
                  <a:pt x="533" y="560"/>
                </a:cubicBezTo>
                <a:close/>
                <a:moveTo>
                  <a:pt x="519" y="567"/>
                </a:moveTo>
                <a:cubicBezTo>
                  <a:pt x="231" y="567"/>
                  <a:pt x="231" y="567"/>
                  <a:pt x="231" y="567"/>
                </a:cubicBezTo>
                <a:cubicBezTo>
                  <a:pt x="231" y="629"/>
                  <a:pt x="231" y="629"/>
                  <a:pt x="231" y="629"/>
                </a:cubicBezTo>
                <a:cubicBezTo>
                  <a:pt x="519" y="629"/>
                  <a:pt x="519" y="629"/>
                  <a:pt x="519" y="629"/>
                </a:cubicBezTo>
                <a:lnTo>
                  <a:pt x="519" y="567"/>
                </a:lnTo>
                <a:close/>
                <a:moveTo>
                  <a:pt x="579" y="257"/>
                </a:moveTo>
                <a:cubicBezTo>
                  <a:pt x="581" y="261"/>
                  <a:pt x="580" y="265"/>
                  <a:pt x="577" y="267"/>
                </a:cubicBezTo>
                <a:cubicBezTo>
                  <a:pt x="442" y="344"/>
                  <a:pt x="442" y="344"/>
                  <a:pt x="442" y="344"/>
                </a:cubicBezTo>
                <a:cubicBezTo>
                  <a:pt x="447" y="354"/>
                  <a:pt x="449" y="364"/>
                  <a:pt x="449" y="375"/>
                </a:cubicBezTo>
                <a:cubicBezTo>
                  <a:pt x="449" y="416"/>
                  <a:pt x="416" y="449"/>
                  <a:pt x="375" y="449"/>
                </a:cubicBezTo>
                <a:cubicBezTo>
                  <a:pt x="334" y="449"/>
                  <a:pt x="301" y="416"/>
                  <a:pt x="301" y="375"/>
                </a:cubicBezTo>
                <a:cubicBezTo>
                  <a:pt x="301" y="334"/>
                  <a:pt x="334" y="301"/>
                  <a:pt x="375" y="301"/>
                </a:cubicBezTo>
                <a:cubicBezTo>
                  <a:pt x="400" y="301"/>
                  <a:pt x="422" y="313"/>
                  <a:pt x="435" y="332"/>
                </a:cubicBezTo>
                <a:cubicBezTo>
                  <a:pt x="570" y="255"/>
                  <a:pt x="570" y="255"/>
                  <a:pt x="570" y="255"/>
                </a:cubicBezTo>
                <a:cubicBezTo>
                  <a:pt x="573" y="253"/>
                  <a:pt x="577" y="254"/>
                  <a:pt x="579" y="257"/>
                </a:cubicBezTo>
                <a:close/>
                <a:moveTo>
                  <a:pt x="435" y="375"/>
                </a:moveTo>
                <a:cubicBezTo>
                  <a:pt x="435" y="342"/>
                  <a:pt x="408" y="315"/>
                  <a:pt x="375" y="315"/>
                </a:cubicBezTo>
                <a:cubicBezTo>
                  <a:pt x="342" y="315"/>
                  <a:pt x="315" y="342"/>
                  <a:pt x="315" y="375"/>
                </a:cubicBezTo>
                <a:cubicBezTo>
                  <a:pt x="315" y="408"/>
                  <a:pt x="342" y="435"/>
                  <a:pt x="375" y="435"/>
                </a:cubicBezTo>
                <a:cubicBezTo>
                  <a:pt x="408" y="435"/>
                  <a:pt x="435" y="408"/>
                  <a:pt x="435" y="3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20"/>
          <p:cNvSpPr>
            <a:spLocks noEditPoints="1"/>
          </p:cNvSpPr>
          <p:nvPr/>
        </p:nvSpPr>
        <p:spPr bwMode="auto">
          <a:xfrm>
            <a:off x="6744072" y="4501074"/>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6"/>
          <p:cNvSpPr>
            <a:spLocks noEditPoints="1"/>
          </p:cNvSpPr>
          <p:nvPr/>
        </p:nvSpPr>
        <p:spPr bwMode="auto">
          <a:xfrm>
            <a:off x="4691844" y="4437111"/>
            <a:ext cx="683867" cy="731191"/>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8947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graphicEl>
                                              <a:dgm id="{CCF46950-3CC7-1647-8986-D66AF0C30036}"/>
                                            </p:graphicEl>
                                          </p:spTgt>
                                        </p:tgtEl>
                                        <p:attrNameLst>
                                          <p:attrName>style.visibility</p:attrName>
                                        </p:attrNameLst>
                                      </p:cBhvr>
                                      <p:to>
                                        <p:strVal val="visible"/>
                                      </p:to>
                                    </p:set>
                                    <p:animEffect transition="in" filter="fade">
                                      <p:cBhvr>
                                        <p:cTn id="7" dur="200"/>
                                        <p:tgtEl>
                                          <p:spTgt spid="18">
                                            <p:graphicEl>
                                              <a:dgm id="{CCF46950-3CC7-1647-8986-D66AF0C30036}"/>
                                            </p:graphicEl>
                                          </p:spTgt>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18">
                                            <p:graphicEl>
                                              <a:dgm id="{4869DAB9-E400-284B-BA17-D97171070EA6}"/>
                                            </p:graphicEl>
                                          </p:spTgt>
                                        </p:tgtEl>
                                        <p:attrNameLst>
                                          <p:attrName>style.visibility</p:attrName>
                                        </p:attrNameLst>
                                      </p:cBhvr>
                                      <p:to>
                                        <p:strVal val="visible"/>
                                      </p:to>
                                    </p:set>
                                    <p:animEffect transition="in" filter="fade">
                                      <p:cBhvr>
                                        <p:cTn id="10" dur="200"/>
                                        <p:tgtEl>
                                          <p:spTgt spid="18">
                                            <p:graphicEl>
                                              <a:dgm id="{4869DAB9-E400-284B-BA17-D97171070EA6}"/>
                                            </p:graphic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8">
                                            <p:graphicEl>
                                              <a:dgm id="{02F97DDD-29D8-7341-870C-A0DFF4162F28}"/>
                                            </p:graphicEl>
                                          </p:spTgt>
                                        </p:tgtEl>
                                        <p:attrNameLst>
                                          <p:attrName>style.visibility</p:attrName>
                                        </p:attrNameLst>
                                      </p:cBhvr>
                                      <p:to>
                                        <p:strVal val="visible"/>
                                      </p:to>
                                    </p:set>
                                    <p:animEffect transition="in" filter="fade">
                                      <p:cBhvr>
                                        <p:cTn id="19" dur="200"/>
                                        <p:tgtEl>
                                          <p:spTgt spid="18">
                                            <p:graphicEl>
                                              <a:dgm id="{02F97DDD-29D8-7341-870C-A0DFF4162F28}"/>
                                            </p:graphicEl>
                                          </p:spTgt>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600"/>
                                  </p:stCondLst>
                                  <p:childTnLst>
                                    <p:set>
                                      <p:cBhvr>
                                        <p:cTn id="27" dur="1" fill="hold">
                                          <p:stCondLst>
                                            <p:cond delay="0"/>
                                          </p:stCondLst>
                                        </p:cTn>
                                        <p:tgtEl>
                                          <p:spTgt spid="18">
                                            <p:graphicEl>
                                              <a:dgm id="{F28DA34A-3F78-2A49-9D10-DA63C4670857}"/>
                                            </p:graphicEl>
                                          </p:spTgt>
                                        </p:tgtEl>
                                        <p:attrNameLst>
                                          <p:attrName>style.visibility</p:attrName>
                                        </p:attrNameLst>
                                      </p:cBhvr>
                                      <p:to>
                                        <p:strVal val="visible"/>
                                      </p:to>
                                    </p:set>
                                    <p:animEffect transition="in" filter="fade">
                                      <p:cBhvr>
                                        <p:cTn id="28" dur="200"/>
                                        <p:tgtEl>
                                          <p:spTgt spid="18">
                                            <p:graphicEl>
                                              <a:dgm id="{F28DA34A-3F78-2A49-9D10-DA63C4670857}"/>
                                            </p:graphicEl>
                                          </p:spTgt>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10" presetClass="entr" presetSubtype="0" fill="hold" grpId="0" nodeType="withEffect">
                                  <p:stCondLst>
                                    <p:cond delay="800"/>
                                  </p:stCondLst>
                                  <p:childTnLst>
                                    <p:set>
                                      <p:cBhvr>
                                        <p:cTn id="36" dur="1" fill="hold">
                                          <p:stCondLst>
                                            <p:cond delay="0"/>
                                          </p:stCondLst>
                                        </p:cTn>
                                        <p:tgtEl>
                                          <p:spTgt spid="18">
                                            <p:graphicEl>
                                              <a:dgm id="{B55C5231-3E17-204C-9BC9-20065CA52065}"/>
                                            </p:graphicEl>
                                          </p:spTgt>
                                        </p:tgtEl>
                                        <p:attrNameLst>
                                          <p:attrName>style.visibility</p:attrName>
                                        </p:attrNameLst>
                                      </p:cBhvr>
                                      <p:to>
                                        <p:strVal val="visible"/>
                                      </p:to>
                                    </p:set>
                                    <p:animEffect transition="in" filter="fade">
                                      <p:cBhvr>
                                        <p:cTn id="37" dur="200"/>
                                        <p:tgtEl>
                                          <p:spTgt spid="18">
                                            <p:graphicEl>
                                              <a:dgm id="{B55C5231-3E17-204C-9BC9-20065CA52065}"/>
                                            </p:graphicEl>
                                          </p:spTgt>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par>
                                <p:cTn id="41" presetID="10" presetClass="entr" presetSubtype="0" fill="hold" grpId="0" nodeType="withEffect">
                                  <p:stCondLst>
                                    <p:cond delay="110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Sub>
          <a:bldDgm bld="one"/>
        </p:bldSub>
      </p:bldGraphic>
      <p:bldP spid="19" grpId="0"/>
      <p:bldP spid="20" grpId="0"/>
      <p:bldP spid="21" grpId="0"/>
      <p:bldP spid="22" grpId="0"/>
      <p:bldP spid="23" grpId="0"/>
      <p:bldP spid="24" grpId="0"/>
      <p:bldP spid="25" grpId="0"/>
      <p:bldP spid="26" grpId="0"/>
      <p:bldP spid="16" grpId="0"/>
      <p:bldP spid="1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 PERSONAS</a:t>
            </a:r>
          </a:p>
        </p:txBody>
      </p:sp>
      <p:sp>
        <p:nvSpPr>
          <p:cNvPr id="3" name="Text Placeholder 2"/>
          <p:cNvSpPr>
            <a:spLocks noGrp="1"/>
          </p:cNvSpPr>
          <p:nvPr>
            <p:ph type="body" sz="quarter" idx="10"/>
          </p:nvPr>
        </p:nvSpPr>
        <p:spPr>
          <a:xfrm>
            <a:off x="914400" y="933450"/>
            <a:ext cx="10363200" cy="406400"/>
          </a:xfrm>
        </p:spPr>
        <p:txBody>
          <a:bodyPr/>
          <a:lstStyle/>
          <a:p>
            <a:r>
              <a:rPr lang="en-US" dirty="0"/>
              <a:t>Audience breakdown after some interviews</a:t>
            </a:r>
          </a:p>
        </p:txBody>
      </p:sp>
      <p:graphicFrame>
        <p:nvGraphicFramePr>
          <p:cNvPr id="4" name="Diagram 3"/>
          <p:cNvGraphicFramePr/>
          <p:nvPr/>
        </p:nvGraphicFramePr>
        <p:xfrm>
          <a:off x="1307548" y="1756833"/>
          <a:ext cx="4743211" cy="40935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Freeform 20"/>
          <p:cNvSpPr/>
          <p:nvPr/>
        </p:nvSpPr>
        <p:spPr>
          <a:xfrm flipV="1">
            <a:off x="5384800" y="4287349"/>
            <a:ext cx="4275551" cy="2914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5"/>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Freeform 21"/>
          <p:cNvSpPr/>
          <p:nvPr/>
        </p:nvSpPr>
        <p:spPr>
          <a:xfrm flipV="1">
            <a:off x="5085080" y="5088641"/>
            <a:ext cx="4575271" cy="672080"/>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bg2"/>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0" name="Freeform 19"/>
          <p:cNvSpPr/>
          <p:nvPr/>
        </p:nvSpPr>
        <p:spPr>
          <a:xfrm>
            <a:off x="5342906" y="3373119"/>
            <a:ext cx="4317445" cy="1783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3"/>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5085081" y="2189481"/>
            <a:ext cx="4582862" cy="1102975"/>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1"/>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3" name="Rectangle 22"/>
          <p:cNvSpPr/>
          <p:nvPr/>
        </p:nvSpPr>
        <p:spPr>
          <a:xfrm>
            <a:off x="7102213" y="1736812"/>
            <a:ext cx="2594187" cy="361003"/>
          </a:xfrm>
          <a:prstGeom prst="rect">
            <a:avLst/>
          </a:prstGeom>
        </p:spPr>
        <p:txBody>
          <a:bodyPr wrap="square" lIns="243840" rIns="243840" bIns="97536">
            <a:spAutoFit/>
          </a:bodyPr>
          <a:lstStyle/>
          <a:p>
            <a:pPr>
              <a:lnSpc>
                <a:spcPct val="95000"/>
              </a:lnSpc>
            </a:pPr>
            <a:r>
              <a:rPr lang="en-US" sz="1467" dirty="0"/>
              <a:t>Executives</a:t>
            </a:r>
          </a:p>
        </p:txBody>
      </p:sp>
      <p:sp>
        <p:nvSpPr>
          <p:cNvPr id="6" name="Rectangle 5"/>
          <p:cNvSpPr/>
          <p:nvPr/>
        </p:nvSpPr>
        <p:spPr>
          <a:xfrm>
            <a:off x="6344709" y="1652895"/>
            <a:ext cx="1004755" cy="555024"/>
          </a:xfrm>
          <a:prstGeom prst="rect">
            <a:avLst/>
          </a:prstGeom>
        </p:spPr>
        <p:txBody>
          <a:bodyPr wrap="none" lIns="121920" rIns="121920" bIns="60960">
            <a:spAutoFit/>
          </a:bodyPr>
          <a:lstStyle/>
          <a:p>
            <a:pPr algn="r">
              <a:lnSpc>
                <a:spcPct val="89000"/>
              </a:lnSpc>
            </a:pPr>
            <a:r>
              <a:rPr lang="en-US" sz="3200" spc="-107" dirty="0"/>
              <a:t>12%</a:t>
            </a:r>
          </a:p>
        </p:txBody>
      </p:sp>
      <p:sp>
        <p:nvSpPr>
          <p:cNvPr id="27" name="Rectangle 26"/>
          <p:cNvSpPr/>
          <p:nvPr/>
        </p:nvSpPr>
        <p:spPr>
          <a:xfrm>
            <a:off x="6344709" y="2831455"/>
            <a:ext cx="1004755" cy="555024"/>
          </a:xfrm>
          <a:prstGeom prst="rect">
            <a:avLst/>
          </a:prstGeom>
        </p:spPr>
        <p:txBody>
          <a:bodyPr wrap="none" lIns="121920" rIns="121920" bIns="60960">
            <a:spAutoFit/>
          </a:bodyPr>
          <a:lstStyle/>
          <a:p>
            <a:pPr algn="r">
              <a:lnSpc>
                <a:spcPct val="89000"/>
              </a:lnSpc>
            </a:pPr>
            <a:r>
              <a:rPr lang="en-US" sz="3200" spc="-107" dirty="0"/>
              <a:t>25%</a:t>
            </a:r>
          </a:p>
        </p:txBody>
      </p:sp>
      <p:sp>
        <p:nvSpPr>
          <p:cNvPr id="28" name="Rectangle 27"/>
          <p:cNvSpPr/>
          <p:nvPr/>
        </p:nvSpPr>
        <p:spPr>
          <a:xfrm>
            <a:off x="7102213" y="2923981"/>
            <a:ext cx="2594187" cy="361003"/>
          </a:xfrm>
          <a:prstGeom prst="rect">
            <a:avLst/>
          </a:prstGeom>
        </p:spPr>
        <p:txBody>
          <a:bodyPr wrap="square" lIns="243840" rIns="243840" bIns="97536">
            <a:spAutoFit/>
          </a:bodyPr>
          <a:lstStyle/>
          <a:p>
            <a:pPr>
              <a:lnSpc>
                <a:spcPct val="95000"/>
              </a:lnSpc>
            </a:pPr>
            <a:r>
              <a:rPr lang="en-US" sz="1467" dirty="0"/>
              <a:t>Recruiting firms</a:t>
            </a:r>
          </a:p>
        </p:txBody>
      </p:sp>
      <p:sp>
        <p:nvSpPr>
          <p:cNvPr id="29" name="Rectangle 28"/>
          <p:cNvSpPr/>
          <p:nvPr/>
        </p:nvSpPr>
        <p:spPr>
          <a:xfrm>
            <a:off x="7102213" y="4032868"/>
            <a:ext cx="2594187" cy="575469"/>
          </a:xfrm>
          <a:prstGeom prst="rect">
            <a:avLst/>
          </a:prstGeom>
        </p:spPr>
        <p:txBody>
          <a:bodyPr wrap="square" lIns="243840" rIns="243840" bIns="97536">
            <a:spAutoFit/>
          </a:bodyPr>
          <a:lstStyle/>
          <a:p>
            <a:pPr>
              <a:lnSpc>
                <a:spcPct val="95000"/>
              </a:lnSpc>
            </a:pPr>
            <a:r>
              <a:rPr lang="en-US" sz="1467" dirty="0"/>
              <a:t>Managers &amp; Directors in a corporate employees</a:t>
            </a:r>
          </a:p>
        </p:txBody>
      </p:sp>
      <p:sp>
        <p:nvSpPr>
          <p:cNvPr id="30" name="Rectangle 29"/>
          <p:cNvSpPr/>
          <p:nvPr/>
        </p:nvSpPr>
        <p:spPr>
          <a:xfrm>
            <a:off x="7102213" y="5211428"/>
            <a:ext cx="2594187" cy="575469"/>
          </a:xfrm>
          <a:prstGeom prst="rect">
            <a:avLst/>
          </a:prstGeom>
        </p:spPr>
        <p:txBody>
          <a:bodyPr wrap="square" lIns="243840" rIns="243840" bIns="97536">
            <a:spAutoFit/>
          </a:bodyPr>
          <a:lstStyle/>
          <a:p>
            <a:pPr>
              <a:lnSpc>
                <a:spcPct val="95000"/>
              </a:lnSpc>
            </a:pPr>
            <a:r>
              <a:rPr lang="en-US" sz="1467" dirty="0"/>
              <a:t>New hires and recent grads</a:t>
            </a:r>
          </a:p>
        </p:txBody>
      </p:sp>
      <p:sp>
        <p:nvSpPr>
          <p:cNvPr id="31" name="Rectangle 30"/>
          <p:cNvSpPr/>
          <p:nvPr/>
        </p:nvSpPr>
        <p:spPr>
          <a:xfrm>
            <a:off x="6344709" y="4050655"/>
            <a:ext cx="1004755" cy="555024"/>
          </a:xfrm>
          <a:prstGeom prst="rect">
            <a:avLst/>
          </a:prstGeom>
        </p:spPr>
        <p:txBody>
          <a:bodyPr wrap="none" lIns="121920" rIns="121920" bIns="60960">
            <a:spAutoFit/>
          </a:bodyPr>
          <a:lstStyle/>
          <a:p>
            <a:pPr algn="r">
              <a:lnSpc>
                <a:spcPct val="89000"/>
              </a:lnSpc>
            </a:pPr>
            <a:r>
              <a:rPr lang="en-US" sz="3200" spc="-107" dirty="0"/>
              <a:t>48%</a:t>
            </a:r>
          </a:p>
        </p:txBody>
      </p:sp>
      <p:sp>
        <p:nvSpPr>
          <p:cNvPr id="32" name="Rectangle 31"/>
          <p:cNvSpPr/>
          <p:nvPr/>
        </p:nvSpPr>
        <p:spPr>
          <a:xfrm>
            <a:off x="6344709" y="5242761"/>
            <a:ext cx="1004755" cy="555024"/>
          </a:xfrm>
          <a:prstGeom prst="rect">
            <a:avLst/>
          </a:prstGeom>
        </p:spPr>
        <p:txBody>
          <a:bodyPr wrap="none" lIns="121920" rIns="121920" bIns="60960">
            <a:spAutoFit/>
          </a:bodyPr>
          <a:lstStyle/>
          <a:p>
            <a:pPr algn="r">
              <a:lnSpc>
                <a:spcPct val="89000"/>
              </a:lnSpc>
            </a:pPr>
            <a:r>
              <a:rPr lang="en-US" sz="3200" spc="-107" dirty="0"/>
              <a:t>68%</a:t>
            </a:r>
          </a:p>
        </p:txBody>
      </p:sp>
      <p:sp>
        <p:nvSpPr>
          <p:cNvPr id="33" name="Rectangle 32"/>
          <p:cNvSpPr/>
          <p:nvPr/>
        </p:nvSpPr>
        <p:spPr>
          <a:xfrm>
            <a:off x="3987730" y="3538221"/>
            <a:ext cx="1079783" cy="527067"/>
          </a:xfrm>
          <a:prstGeom prst="rect">
            <a:avLst/>
          </a:prstGeom>
        </p:spPr>
        <p:txBody>
          <a:bodyPr wrap="none" lIns="121920" rIns="121920" bIns="60960">
            <a:spAutoFit/>
          </a:bodyPr>
          <a:lstStyle/>
          <a:p>
            <a:pPr algn="ctr">
              <a:lnSpc>
                <a:spcPct val="89000"/>
              </a:lnSpc>
            </a:pPr>
            <a:r>
              <a:rPr lang="en-US" sz="3000" dirty="0">
                <a:solidFill>
                  <a:srgbClr val="FFFFFF"/>
                </a:solidFill>
              </a:rPr>
              <a:t>Early</a:t>
            </a:r>
          </a:p>
        </p:txBody>
      </p:sp>
      <p:sp>
        <p:nvSpPr>
          <p:cNvPr id="35" name="Rectangle 34"/>
          <p:cNvSpPr/>
          <p:nvPr/>
        </p:nvSpPr>
        <p:spPr>
          <a:xfrm>
            <a:off x="3054989" y="3538221"/>
            <a:ext cx="567824" cy="666849"/>
          </a:xfrm>
          <a:prstGeom prst="rect">
            <a:avLst/>
          </a:prstGeom>
        </p:spPr>
        <p:txBody>
          <a:bodyPr wrap="none" lIns="121920" rIns="121920" bIns="60960">
            <a:spAutoFit/>
          </a:bodyPr>
          <a:lstStyle/>
          <a:p>
            <a:pPr algn="ctr">
              <a:lnSpc>
                <a:spcPct val="89000"/>
              </a:lnSpc>
            </a:pPr>
            <a:r>
              <a:rPr lang="en-US" sz="4000" dirty="0">
                <a:solidFill>
                  <a:srgbClr val="FFFFFF"/>
                </a:solidFill>
              </a:rPr>
              <a:t>B</a:t>
            </a:r>
          </a:p>
        </p:txBody>
      </p:sp>
      <p:sp>
        <p:nvSpPr>
          <p:cNvPr id="36" name="Rectangle 35"/>
          <p:cNvSpPr/>
          <p:nvPr/>
        </p:nvSpPr>
        <p:spPr>
          <a:xfrm>
            <a:off x="2274172" y="3538221"/>
            <a:ext cx="564818" cy="666849"/>
          </a:xfrm>
          <a:prstGeom prst="rect">
            <a:avLst/>
          </a:prstGeom>
        </p:spPr>
        <p:txBody>
          <a:bodyPr wrap="none" lIns="121920" rIns="121920" bIns="60960">
            <a:spAutoFit/>
          </a:bodyPr>
          <a:lstStyle/>
          <a:p>
            <a:pPr algn="ctr">
              <a:lnSpc>
                <a:spcPct val="89000"/>
              </a:lnSpc>
            </a:pPr>
            <a:r>
              <a:rPr lang="en-US" sz="4000" dirty="0">
                <a:solidFill>
                  <a:srgbClr val="FFFFFF"/>
                </a:solidFill>
              </a:rPr>
              <a:t>C</a:t>
            </a:r>
          </a:p>
        </p:txBody>
      </p:sp>
      <p:sp>
        <p:nvSpPr>
          <p:cNvPr id="37" name="Rectangle 36"/>
          <p:cNvSpPr/>
          <p:nvPr/>
        </p:nvSpPr>
        <p:spPr>
          <a:xfrm>
            <a:off x="1516628" y="3538221"/>
            <a:ext cx="608400" cy="666849"/>
          </a:xfrm>
          <a:prstGeom prst="rect">
            <a:avLst/>
          </a:prstGeom>
        </p:spPr>
        <p:txBody>
          <a:bodyPr wrap="none" lIns="121920" rIns="121920" bIns="60960">
            <a:spAutoFit/>
          </a:bodyPr>
          <a:lstStyle/>
          <a:p>
            <a:pPr algn="ctr">
              <a:lnSpc>
                <a:spcPct val="89000"/>
              </a:lnSpc>
            </a:pPr>
            <a:r>
              <a:rPr lang="en-US" sz="4000" dirty="0">
                <a:solidFill>
                  <a:srgbClr val="FFFFFF"/>
                </a:solidFill>
              </a:rPr>
              <a:t>D</a:t>
            </a:r>
          </a:p>
        </p:txBody>
      </p:sp>
      <p:sp>
        <p:nvSpPr>
          <p:cNvPr id="7" name="Oval 12"/>
          <p:cNvSpPr>
            <a:spLocks noChangeArrowheads="1"/>
          </p:cNvSpPr>
          <p:nvPr/>
        </p:nvSpPr>
        <p:spPr bwMode="auto">
          <a:xfrm>
            <a:off x="9660351" y="2968351"/>
            <a:ext cx="795485" cy="795480"/>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Oval 12"/>
          <p:cNvSpPr>
            <a:spLocks noChangeArrowheads="1"/>
          </p:cNvSpPr>
          <p:nvPr/>
        </p:nvSpPr>
        <p:spPr bwMode="auto">
          <a:xfrm>
            <a:off x="9660351" y="4175133"/>
            <a:ext cx="795485" cy="79548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Oval 12"/>
          <p:cNvSpPr>
            <a:spLocks noChangeArrowheads="1"/>
          </p:cNvSpPr>
          <p:nvPr/>
        </p:nvSpPr>
        <p:spPr bwMode="auto">
          <a:xfrm>
            <a:off x="9660351" y="5354823"/>
            <a:ext cx="795485" cy="79548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Oval 12"/>
          <p:cNvSpPr>
            <a:spLocks noChangeArrowheads="1"/>
          </p:cNvSpPr>
          <p:nvPr/>
        </p:nvSpPr>
        <p:spPr bwMode="auto">
          <a:xfrm>
            <a:off x="9660351" y="1775115"/>
            <a:ext cx="795485" cy="795480"/>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82"/>
          <p:cNvSpPr>
            <a:spLocks noEditPoints="1"/>
          </p:cNvSpPr>
          <p:nvPr/>
        </p:nvSpPr>
        <p:spPr bwMode="auto">
          <a:xfrm>
            <a:off x="9768408" y="1916832"/>
            <a:ext cx="540060" cy="456695"/>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9"/>
          <p:cNvSpPr>
            <a:spLocks noEditPoints="1"/>
          </p:cNvSpPr>
          <p:nvPr/>
        </p:nvSpPr>
        <p:spPr bwMode="auto">
          <a:xfrm>
            <a:off x="9732404" y="3157003"/>
            <a:ext cx="611551" cy="421108"/>
          </a:xfrm>
          <a:custGeom>
            <a:avLst/>
            <a:gdLst>
              <a:gd name="T0" fmla="*/ 95 w 628"/>
              <a:gd name="T1" fmla="*/ 133 h 433"/>
              <a:gd name="T2" fmla="*/ 212 w 628"/>
              <a:gd name="T3" fmla="*/ 133 h 433"/>
              <a:gd name="T4" fmla="*/ 154 w 628"/>
              <a:gd name="T5" fmla="*/ 89 h 433"/>
              <a:gd name="T6" fmla="*/ 154 w 628"/>
              <a:gd name="T7" fmla="*/ 178 h 433"/>
              <a:gd name="T8" fmla="*/ 154 w 628"/>
              <a:gd name="T9" fmla="*/ 89 h 433"/>
              <a:gd name="T10" fmla="*/ 235 w 628"/>
              <a:gd name="T11" fmla="*/ 239 h 433"/>
              <a:gd name="T12" fmla="*/ 184 w 628"/>
              <a:gd name="T13" fmla="*/ 171 h 433"/>
              <a:gd name="T14" fmla="*/ 221 w 628"/>
              <a:gd name="T15" fmla="*/ 239 h 433"/>
              <a:gd name="T16" fmla="*/ 154 w 628"/>
              <a:gd name="T17" fmla="*/ 305 h 433"/>
              <a:gd name="T18" fmla="*/ 87 w 628"/>
              <a:gd name="T19" fmla="*/ 239 h 433"/>
              <a:gd name="T20" fmla="*/ 124 w 628"/>
              <a:gd name="T21" fmla="*/ 171 h 433"/>
              <a:gd name="T22" fmla="*/ 73 w 628"/>
              <a:gd name="T23" fmla="*/ 239 h 433"/>
              <a:gd name="T24" fmla="*/ 154 w 628"/>
              <a:gd name="T25" fmla="*/ 319 h 433"/>
              <a:gd name="T26" fmla="*/ 554 w 628"/>
              <a:gd name="T27" fmla="*/ 171 h 433"/>
              <a:gd name="T28" fmla="*/ 307 w 628"/>
              <a:gd name="T29" fmla="*/ 164 h 433"/>
              <a:gd name="T30" fmla="*/ 307 w 628"/>
              <a:gd name="T31" fmla="*/ 178 h 433"/>
              <a:gd name="T32" fmla="*/ 554 w 628"/>
              <a:gd name="T33" fmla="*/ 171 h 433"/>
              <a:gd name="T34" fmla="*/ 547 w 628"/>
              <a:gd name="T35" fmla="*/ 227 h 433"/>
              <a:gd name="T36" fmla="*/ 300 w 628"/>
              <a:gd name="T37" fmla="*/ 234 h 433"/>
              <a:gd name="T38" fmla="*/ 547 w 628"/>
              <a:gd name="T39" fmla="*/ 241 h 433"/>
              <a:gd name="T40" fmla="*/ 554 w 628"/>
              <a:gd name="T41" fmla="*/ 298 h 433"/>
              <a:gd name="T42" fmla="*/ 307 w 628"/>
              <a:gd name="T43" fmla="*/ 291 h 433"/>
              <a:gd name="T44" fmla="*/ 307 w 628"/>
              <a:gd name="T45" fmla="*/ 305 h 433"/>
              <a:gd name="T46" fmla="*/ 554 w 628"/>
              <a:gd name="T47" fmla="*/ 298 h 433"/>
              <a:gd name="T48" fmla="*/ 486 w 628"/>
              <a:gd name="T49" fmla="*/ 433 h 433"/>
              <a:gd name="T50" fmla="*/ 479 w 628"/>
              <a:gd name="T51" fmla="*/ 390 h 433"/>
              <a:gd name="T52" fmla="*/ 436 w 628"/>
              <a:gd name="T53" fmla="*/ 390 h 433"/>
              <a:gd name="T54" fmla="*/ 429 w 628"/>
              <a:gd name="T55" fmla="*/ 433 h 433"/>
              <a:gd name="T56" fmla="*/ 192 w 628"/>
              <a:gd name="T57" fmla="*/ 426 h 433"/>
              <a:gd name="T58" fmla="*/ 170 w 628"/>
              <a:gd name="T59" fmla="*/ 368 h 433"/>
              <a:gd name="T60" fmla="*/ 149 w 628"/>
              <a:gd name="T61" fmla="*/ 426 h 433"/>
              <a:gd name="T62" fmla="*/ 7 w 628"/>
              <a:gd name="T63" fmla="*/ 433 h 433"/>
              <a:gd name="T64" fmla="*/ 0 w 628"/>
              <a:gd name="T65" fmla="*/ 7 h 433"/>
              <a:gd name="T66" fmla="*/ 270 w 628"/>
              <a:gd name="T67" fmla="*/ 0 h 433"/>
              <a:gd name="T68" fmla="*/ 329 w 628"/>
              <a:gd name="T69" fmla="*/ 73 h 433"/>
              <a:gd name="T70" fmla="*/ 628 w 628"/>
              <a:gd name="T71" fmla="*/ 80 h 433"/>
              <a:gd name="T72" fmla="*/ 621 w 628"/>
              <a:gd name="T73" fmla="*/ 433 h 433"/>
              <a:gd name="T74" fmla="*/ 614 w 628"/>
              <a:gd name="T75" fmla="*/ 419 h 433"/>
              <a:gd name="T76" fmla="*/ 325 w 628"/>
              <a:gd name="T77" fmla="*/ 87 h 433"/>
              <a:gd name="T78" fmla="*/ 267 w 628"/>
              <a:gd name="T79" fmla="*/ 14 h 433"/>
              <a:gd name="T80" fmla="*/ 14 w 628"/>
              <a:gd name="T81" fmla="*/ 419 h 433"/>
              <a:gd name="T82" fmla="*/ 135 w 628"/>
              <a:gd name="T83" fmla="*/ 390 h 433"/>
              <a:gd name="T84" fmla="*/ 206 w 628"/>
              <a:gd name="T85" fmla="*/ 390 h 433"/>
              <a:gd name="T86" fmla="*/ 422 w 628"/>
              <a:gd name="T87" fmla="*/ 419 h 433"/>
              <a:gd name="T88" fmla="*/ 458 w 628"/>
              <a:gd name="T89" fmla="*/ 354 h 433"/>
              <a:gd name="T90" fmla="*/ 493 w 628"/>
              <a:gd name="T91"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8" h="433">
                <a:moveTo>
                  <a:pt x="154" y="192"/>
                </a:moveTo>
                <a:cubicBezTo>
                  <a:pt x="121" y="192"/>
                  <a:pt x="95" y="166"/>
                  <a:pt x="95" y="133"/>
                </a:cubicBezTo>
                <a:cubicBezTo>
                  <a:pt x="95" y="101"/>
                  <a:pt x="121" y="75"/>
                  <a:pt x="154" y="75"/>
                </a:cubicBezTo>
                <a:cubicBezTo>
                  <a:pt x="186" y="75"/>
                  <a:pt x="212" y="101"/>
                  <a:pt x="212" y="133"/>
                </a:cubicBezTo>
                <a:cubicBezTo>
                  <a:pt x="212" y="166"/>
                  <a:pt x="186" y="192"/>
                  <a:pt x="154" y="192"/>
                </a:cubicBezTo>
                <a:close/>
                <a:moveTo>
                  <a:pt x="154" y="89"/>
                </a:moveTo>
                <a:cubicBezTo>
                  <a:pt x="129" y="89"/>
                  <a:pt x="109" y="109"/>
                  <a:pt x="109" y="133"/>
                </a:cubicBezTo>
                <a:cubicBezTo>
                  <a:pt x="109" y="158"/>
                  <a:pt x="129" y="178"/>
                  <a:pt x="154" y="178"/>
                </a:cubicBezTo>
                <a:cubicBezTo>
                  <a:pt x="178" y="178"/>
                  <a:pt x="198" y="158"/>
                  <a:pt x="198" y="133"/>
                </a:cubicBezTo>
                <a:cubicBezTo>
                  <a:pt x="198" y="109"/>
                  <a:pt x="178" y="89"/>
                  <a:pt x="154" y="89"/>
                </a:cubicBezTo>
                <a:close/>
                <a:moveTo>
                  <a:pt x="235" y="301"/>
                </a:moveTo>
                <a:cubicBezTo>
                  <a:pt x="235" y="239"/>
                  <a:pt x="235" y="239"/>
                  <a:pt x="235" y="239"/>
                </a:cubicBezTo>
                <a:cubicBezTo>
                  <a:pt x="235" y="210"/>
                  <a:pt x="219" y="182"/>
                  <a:pt x="193" y="168"/>
                </a:cubicBezTo>
                <a:cubicBezTo>
                  <a:pt x="190" y="166"/>
                  <a:pt x="186" y="167"/>
                  <a:pt x="184" y="171"/>
                </a:cubicBezTo>
                <a:cubicBezTo>
                  <a:pt x="182" y="174"/>
                  <a:pt x="183" y="178"/>
                  <a:pt x="186" y="180"/>
                </a:cubicBezTo>
                <a:cubicBezTo>
                  <a:pt x="208" y="192"/>
                  <a:pt x="221" y="215"/>
                  <a:pt x="221" y="239"/>
                </a:cubicBezTo>
                <a:cubicBezTo>
                  <a:pt x="221" y="298"/>
                  <a:pt x="221" y="298"/>
                  <a:pt x="221" y="298"/>
                </a:cubicBezTo>
                <a:cubicBezTo>
                  <a:pt x="215" y="301"/>
                  <a:pt x="192" y="305"/>
                  <a:pt x="154" y="305"/>
                </a:cubicBezTo>
                <a:cubicBezTo>
                  <a:pt x="116" y="305"/>
                  <a:pt x="93" y="301"/>
                  <a:pt x="87" y="298"/>
                </a:cubicBezTo>
                <a:cubicBezTo>
                  <a:pt x="87" y="239"/>
                  <a:pt x="87" y="239"/>
                  <a:pt x="87" y="239"/>
                </a:cubicBezTo>
                <a:cubicBezTo>
                  <a:pt x="87" y="215"/>
                  <a:pt x="100" y="192"/>
                  <a:pt x="121" y="180"/>
                </a:cubicBezTo>
                <a:cubicBezTo>
                  <a:pt x="124" y="178"/>
                  <a:pt x="126" y="174"/>
                  <a:pt x="124" y="171"/>
                </a:cubicBezTo>
                <a:cubicBezTo>
                  <a:pt x="122" y="167"/>
                  <a:pt x="118" y="166"/>
                  <a:pt x="114" y="168"/>
                </a:cubicBezTo>
                <a:cubicBezTo>
                  <a:pt x="89" y="182"/>
                  <a:pt x="73" y="210"/>
                  <a:pt x="73" y="239"/>
                </a:cubicBezTo>
                <a:cubicBezTo>
                  <a:pt x="73" y="301"/>
                  <a:pt x="73" y="301"/>
                  <a:pt x="73" y="301"/>
                </a:cubicBezTo>
                <a:cubicBezTo>
                  <a:pt x="73" y="316"/>
                  <a:pt x="117" y="319"/>
                  <a:pt x="154" y="319"/>
                </a:cubicBezTo>
                <a:cubicBezTo>
                  <a:pt x="191" y="319"/>
                  <a:pt x="235" y="316"/>
                  <a:pt x="235" y="301"/>
                </a:cubicBezTo>
                <a:close/>
                <a:moveTo>
                  <a:pt x="554" y="171"/>
                </a:moveTo>
                <a:cubicBezTo>
                  <a:pt x="554" y="167"/>
                  <a:pt x="551" y="164"/>
                  <a:pt x="547" y="164"/>
                </a:cubicBezTo>
                <a:cubicBezTo>
                  <a:pt x="307" y="164"/>
                  <a:pt x="307" y="164"/>
                  <a:pt x="307" y="164"/>
                </a:cubicBezTo>
                <a:cubicBezTo>
                  <a:pt x="303" y="164"/>
                  <a:pt x="300" y="167"/>
                  <a:pt x="300" y="171"/>
                </a:cubicBezTo>
                <a:cubicBezTo>
                  <a:pt x="300" y="175"/>
                  <a:pt x="303" y="178"/>
                  <a:pt x="307" y="178"/>
                </a:cubicBezTo>
                <a:cubicBezTo>
                  <a:pt x="547" y="178"/>
                  <a:pt x="547" y="178"/>
                  <a:pt x="547" y="178"/>
                </a:cubicBezTo>
                <a:cubicBezTo>
                  <a:pt x="551" y="178"/>
                  <a:pt x="554" y="175"/>
                  <a:pt x="554" y="171"/>
                </a:cubicBezTo>
                <a:close/>
                <a:moveTo>
                  <a:pt x="554" y="234"/>
                </a:moveTo>
                <a:cubicBezTo>
                  <a:pt x="554" y="231"/>
                  <a:pt x="551" y="227"/>
                  <a:pt x="547" y="227"/>
                </a:cubicBezTo>
                <a:cubicBezTo>
                  <a:pt x="307" y="227"/>
                  <a:pt x="307" y="227"/>
                  <a:pt x="307" y="227"/>
                </a:cubicBezTo>
                <a:cubicBezTo>
                  <a:pt x="303" y="227"/>
                  <a:pt x="300" y="231"/>
                  <a:pt x="300" y="234"/>
                </a:cubicBezTo>
                <a:cubicBezTo>
                  <a:pt x="300" y="238"/>
                  <a:pt x="303" y="241"/>
                  <a:pt x="307" y="241"/>
                </a:cubicBezTo>
                <a:cubicBezTo>
                  <a:pt x="547" y="241"/>
                  <a:pt x="547" y="241"/>
                  <a:pt x="547" y="241"/>
                </a:cubicBezTo>
                <a:cubicBezTo>
                  <a:pt x="551" y="241"/>
                  <a:pt x="554" y="238"/>
                  <a:pt x="554" y="234"/>
                </a:cubicBezTo>
                <a:close/>
                <a:moveTo>
                  <a:pt x="554" y="298"/>
                </a:moveTo>
                <a:cubicBezTo>
                  <a:pt x="554" y="294"/>
                  <a:pt x="551" y="291"/>
                  <a:pt x="547" y="291"/>
                </a:cubicBezTo>
                <a:cubicBezTo>
                  <a:pt x="307" y="291"/>
                  <a:pt x="307" y="291"/>
                  <a:pt x="307" y="291"/>
                </a:cubicBezTo>
                <a:cubicBezTo>
                  <a:pt x="303" y="291"/>
                  <a:pt x="300" y="294"/>
                  <a:pt x="300" y="298"/>
                </a:cubicBezTo>
                <a:cubicBezTo>
                  <a:pt x="300" y="301"/>
                  <a:pt x="303" y="305"/>
                  <a:pt x="307" y="305"/>
                </a:cubicBezTo>
                <a:cubicBezTo>
                  <a:pt x="547" y="305"/>
                  <a:pt x="547" y="305"/>
                  <a:pt x="547" y="305"/>
                </a:cubicBezTo>
                <a:cubicBezTo>
                  <a:pt x="551" y="305"/>
                  <a:pt x="554" y="301"/>
                  <a:pt x="554" y="298"/>
                </a:cubicBezTo>
                <a:close/>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2"/>
          <p:cNvSpPr>
            <a:spLocks noEditPoints="1"/>
          </p:cNvSpPr>
          <p:nvPr/>
        </p:nvSpPr>
        <p:spPr bwMode="auto">
          <a:xfrm>
            <a:off x="9812465" y="5472914"/>
            <a:ext cx="491256" cy="575613"/>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5"/>
          <p:cNvSpPr>
            <a:spLocks noEditPoints="1"/>
          </p:cNvSpPr>
          <p:nvPr/>
        </p:nvSpPr>
        <p:spPr bwMode="auto">
          <a:xfrm>
            <a:off x="9696400" y="4387895"/>
            <a:ext cx="687428" cy="329461"/>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8057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80C83430-0DBD-4F49-9E64-0C82594BD9F0}"/>
                                            </p:graphicEl>
                                          </p:spTgt>
                                        </p:tgtEl>
                                        <p:attrNameLst>
                                          <p:attrName>style.visibility</p:attrName>
                                        </p:attrNameLst>
                                      </p:cBhvr>
                                      <p:to>
                                        <p:strVal val="visible"/>
                                      </p:to>
                                    </p:set>
                                    <p:animEffect transition="in" filter="fade">
                                      <p:cBhvr>
                                        <p:cTn id="7" dur="300"/>
                                        <p:tgtEl>
                                          <p:spTgt spid="4">
                                            <p:graphicEl>
                                              <a:dgm id="{80C83430-0DBD-4F49-9E64-0C82594BD9F0}"/>
                                            </p:graphicEl>
                                          </p:spTgt>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300"/>
                                        <p:tgtEl>
                                          <p:spTgt spid="33"/>
                                        </p:tgtEl>
                                      </p:cBhvr>
                                    </p:animEffect>
                                  </p:childTnLst>
                                </p:cTn>
                              </p:par>
                              <p:par>
                                <p:cTn id="11" presetID="22" presetClass="entr" presetSubtype="8" fill="hold" grpId="0" nodeType="withEffect">
                                  <p:stCondLst>
                                    <p:cond delay="30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300"/>
                                        <p:tgtEl>
                                          <p:spTgt spid="19"/>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6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300"/>
                                        <p:tgtEl>
                                          <p:spTgt spid="9"/>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4">
                                            <p:graphicEl>
                                              <a:dgm id="{87FD9542-8FD3-C842-BF99-47B1884B62F8}"/>
                                            </p:graphicEl>
                                          </p:spTgt>
                                        </p:tgtEl>
                                        <p:attrNameLst>
                                          <p:attrName>style.visibility</p:attrName>
                                        </p:attrNameLst>
                                      </p:cBhvr>
                                      <p:to>
                                        <p:strVal val="visible"/>
                                      </p:to>
                                    </p:set>
                                    <p:animEffect transition="in" filter="fade">
                                      <p:cBhvr>
                                        <p:cTn id="25" dur="300"/>
                                        <p:tgtEl>
                                          <p:spTgt spid="4">
                                            <p:graphicEl>
                                              <a:dgm id="{87FD9542-8FD3-C842-BF99-47B1884B62F8}"/>
                                            </p:graphicEl>
                                          </p:spTgt>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300"/>
                                        <p:tgtEl>
                                          <p:spTgt spid="35"/>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300"/>
                                        <p:tgtEl>
                                          <p:spTgt spid="20"/>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60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90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300"/>
                                        <p:tgtEl>
                                          <p:spTgt spid="7"/>
                                        </p:tgtEl>
                                      </p:cBhvr>
                                    </p:animEffect>
                                  </p:childTnLst>
                                </p:cTn>
                              </p:par>
                              <p:par>
                                <p:cTn id="41" presetID="10" presetClass="entr" presetSubtype="0" fill="hold" grpId="0" nodeType="withEffect">
                                  <p:stCondLst>
                                    <p:cond delay="600"/>
                                  </p:stCondLst>
                                  <p:childTnLst>
                                    <p:set>
                                      <p:cBhvr>
                                        <p:cTn id="42" dur="1" fill="hold">
                                          <p:stCondLst>
                                            <p:cond delay="0"/>
                                          </p:stCondLst>
                                        </p:cTn>
                                        <p:tgtEl>
                                          <p:spTgt spid="4">
                                            <p:graphicEl>
                                              <a:dgm id="{19D3CC6C-315D-6D46-A1D0-2DDEC1C7A2BA}"/>
                                            </p:graphicEl>
                                          </p:spTgt>
                                        </p:tgtEl>
                                        <p:attrNameLst>
                                          <p:attrName>style.visibility</p:attrName>
                                        </p:attrNameLst>
                                      </p:cBhvr>
                                      <p:to>
                                        <p:strVal val="visible"/>
                                      </p:to>
                                    </p:set>
                                    <p:animEffect transition="in" filter="fade">
                                      <p:cBhvr>
                                        <p:cTn id="43" dur="300"/>
                                        <p:tgtEl>
                                          <p:spTgt spid="4">
                                            <p:graphicEl>
                                              <a:dgm id="{19D3CC6C-315D-6D46-A1D0-2DDEC1C7A2BA}"/>
                                            </p:graphicEl>
                                          </p:spTgt>
                                        </p:tgtEl>
                                      </p:cBhvr>
                                    </p:animEffect>
                                  </p:childTnLst>
                                </p:cTn>
                              </p:par>
                              <p:par>
                                <p:cTn id="44" presetID="10" presetClass="entr" presetSubtype="0" fill="hold" grpId="0" nodeType="withEffect">
                                  <p:stCondLst>
                                    <p:cond delay="70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300"/>
                                        <p:tgtEl>
                                          <p:spTgt spid="36"/>
                                        </p:tgtEl>
                                      </p:cBhvr>
                                    </p:animEffect>
                                  </p:childTnLst>
                                </p:cTn>
                              </p:par>
                              <p:par>
                                <p:cTn id="47" presetID="22" presetClass="entr" presetSubtype="8" fill="hold" grpId="0" nodeType="withEffect">
                                  <p:stCondLst>
                                    <p:cond delay="800"/>
                                  </p:stCondLst>
                                  <p:childTnLst>
                                    <p:set>
                                      <p:cBhvr>
                                        <p:cTn id="48" dur="1" fill="hold">
                                          <p:stCondLst>
                                            <p:cond delay="0"/>
                                          </p:stCondLst>
                                        </p:cTn>
                                        <p:tgtEl>
                                          <p:spTgt spid="21"/>
                                        </p:tgtEl>
                                        <p:attrNameLst>
                                          <p:attrName>style.visibility</p:attrName>
                                        </p:attrNameLst>
                                      </p:cBhvr>
                                      <p:to>
                                        <p:strVal val="visible"/>
                                      </p:to>
                                    </p:set>
                                    <p:animEffect transition="in" filter="wipe(left)">
                                      <p:cBhvr>
                                        <p:cTn id="49" dur="300"/>
                                        <p:tgtEl>
                                          <p:spTgt spid="21"/>
                                        </p:tgtEl>
                                      </p:cBhvr>
                                    </p:animEffect>
                                  </p:childTnLst>
                                </p:cTn>
                              </p:par>
                              <p:par>
                                <p:cTn id="50" presetID="10" presetClass="entr" presetSubtype="0" fill="hold" grpId="0" nodeType="withEffect">
                                  <p:stCondLst>
                                    <p:cond delay="9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par>
                                <p:cTn id="56" presetID="10" presetClass="entr" presetSubtype="0" fill="hold" grpId="0" nodeType="withEffect">
                                  <p:stCondLst>
                                    <p:cond delay="120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300"/>
                                        <p:tgtEl>
                                          <p:spTgt spid="10"/>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
                                            <p:graphicEl>
                                              <a:dgm id="{CBDC1C1A-EBA1-C041-91B6-DB84A72A1EA4}"/>
                                            </p:graphicEl>
                                          </p:spTgt>
                                        </p:tgtEl>
                                        <p:attrNameLst>
                                          <p:attrName>style.visibility</p:attrName>
                                        </p:attrNameLst>
                                      </p:cBhvr>
                                      <p:to>
                                        <p:strVal val="visible"/>
                                      </p:to>
                                    </p:set>
                                    <p:animEffect transition="in" filter="fade">
                                      <p:cBhvr>
                                        <p:cTn id="61" dur="300"/>
                                        <p:tgtEl>
                                          <p:spTgt spid="4">
                                            <p:graphicEl>
                                              <a:dgm id="{CBDC1C1A-EBA1-C041-91B6-DB84A72A1EA4}"/>
                                            </p:graphicEl>
                                          </p:spTgt>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300"/>
                                        <p:tgtEl>
                                          <p:spTgt spid="37"/>
                                        </p:tgtEl>
                                      </p:cBhvr>
                                    </p:animEffect>
                                  </p:childTnLst>
                                </p:cTn>
                              </p:par>
                              <p:par>
                                <p:cTn id="65" presetID="22" presetClass="entr" presetSubtype="8" fill="hold" grpId="0" nodeType="withEffect">
                                  <p:stCondLst>
                                    <p:cond delay="110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300"/>
                                        <p:tgtEl>
                                          <p:spTgt spid="22"/>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par>
                                <p:cTn id="71" presetID="10" presetClass="entr" presetSubtype="0" fill="hold" grpId="0" nodeType="withEffect">
                                  <p:stCondLst>
                                    <p:cond delay="120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150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rev="1"/>
        </p:bldSub>
      </p:bldGraphic>
      <p:bldP spid="21" grpId="0" animBg="1"/>
      <p:bldP spid="22" grpId="0" animBg="1"/>
      <p:bldP spid="20" grpId="0" animBg="1"/>
      <p:bldP spid="19" grpId="0" animBg="1"/>
      <p:bldP spid="23" grpId="0"/>
      <p:bldP spid="6" grpId="0"/>
      <p:bldP spid="27" grpId="0"/>
      <p:bldP spid="28" grpId="0"/>
      <p:bldP spid="29" grpId="0"/>
      <p:bldP spid="30" grpId="0"/>
      <p:bldP spid="31" grpId="0"/>
      <p:bldP spid="32" grpId="0"/>
      <p:bldP spid="33" grpId="0"/>
      <p:bldP spid="35" grpId="0"/>
      <p:bldP spid="36" grpId="0"/>
      <p:bldP spid="37" grpId="0"/>
      <p:bldP spid="7" grpId="0" animBg="1"/>
      <p:bldP spid="10" grpId="0" animBg="1"/>
      <p:bldP spid="17" grpId="0" animBg="1"/>
      <p:bldP spid="9"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4377000" y="1818620"/>
            <a:ext cx="3408379" cy="3408379"/>
          </a:xfrm>
          <a:prstGeom prst="ellipse">
            <a:avLst/>
          </a:prstGeom>
          <a:solidFill>
            <a:schemeClr val="bg1">
              <a:lumMod val="5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p:txBody>
          <a:bodyPr/>
          <a:lstStyle/>
          <a:p>
            <a:r>
              <a:rPr lang="en-US" dirty="0"/>
              <a:t>REVENUES</a:t>
            </a:r>
          </a:p>
        </p:txBody>
      </p:sp>
      <p:sp>
        <p:nvSpPr>
          <p:cNvPr id="9" name="Pie 8"/>
          <p:cNvSpPr/>
          <p:nvPr/>
        </p:nvSpPr>
        <p:spPr>
          <a:xfrm>
            <a:off x="3848942" y="1290561"/>
            <a:ext cx="4464496" cy="4464496"/>
          </a:xfrm>
          <a:prstGeom prst="pie">
            <a:avLst>
              <a:gd name="adj1" fmla="val 12147609"/>
              <a:gd name="adj2" fmla="val 14284542"/>
            </a:avLst>
          </a:prstGeom>
          <a:solidFill>
            <a:schemeClr val="tx2">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0" name="Pie 9"/>
          <p:cNvSpPr/>
          <p:nvPr/>
        </p:nvSpPr>
        <p:spPr>
          <a:xfrm>
            <a:off x="3848942" y="1290561"/>
            <a:ext cx="4464496" cy="4464496"/>
          </a:xfrm>
          <a:prstGeom prst="pie">
            <a:avLst>
              <a:gd name="adj1" fmla="val 6199411"/>
              <a:gd name="adj2" fmla="val 10253042"/>
            </a:avLst>
          </a:prstGeom>
          <a:solidFill>
            <a:schemeClr val="accent5">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1" name="Pie 10"/>
          <p:cNvSpPr/>
          <p:nvPr/>
        </p:nvSpPr>
        <p:spPr>
          <a:xfrm>
            <a:off x="3511507" y="978527"/>
            <a:ext cx="5088565" cy="5088565"/>
          </a:xfrm>
          <a:prstGeom prst="pie">
            <a:avLst>
              <a:gd name="adj1" fmla="val 20379763"/>
              <a:gd name="adj2" fmla="val 2003783"/>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2" name="Pie 11"/>
          <p:cNvSpPr/>
          <p:nvPr/>
        </p:nvSpPr>
        <p:spPr>
          <a:xfrm>
            <a:off x="3848942" y="1290561"/>
            <a:ext cx="4464496" cy="4464496"/>
          </a:xfrm>
          <a:prstGeom prst="pie">
            <a:avLst>
              <a:gd name="adj1" fmla="val 18316965"/>
              <a:gd name="adj2" fmla="val 21079154"/>
            </a:avLst>
          </a:prstGeom>
          <a:solidFill>
            <a:schemeClr val="accent1">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9" name="Pie 38"/>
          <p:cNvSpPr/>
          <p:nvPr/>
        </p:nvSpPr>
        <p:spPr>
          <a:xfrm>
            <a:off x="3415496" y="882516"/>
            <a:ext cx="5280587" cy="5280587"/>
          </a:xfrm>
          <a:prstGeom prst="pie">
            <a:avLst>
              <a:gd name="adj1" fmla="val 9630247"/>
              <a:gd name="adj2" fmla="val 11520264"/>
            </a:avLst>
          </a:prstGeom>
          <a:solidFill>
            <a:schemeClr val="accent6">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3" name="Pie 42"/>
          <p:cNvSpPr/>
          <p:nvPr/>
        </p:nvSpPr>
        <p:spPr>
          <a:xfrm>
            <a:off x="4114960" y="1556580"/>
            <a:ext cx="3932459" cy="3932459"/>
          </a:xfrm>
          <a:prstGeom prst="pie">
            <a:avLst>
              <a:gd name="adj1" fmla="val 1652294"/>
              <a:gd name="adj2" fmla="val 4142044"/>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nvGrpSpPr>
          <p:cNvPr id="67" name="Group 66"/>
          <p:cNvGrpSpPr/>
          <p:nvPr/>
        </p:nvGrpSpPr>
        <p:grpSpPr>
          <a:xfrm>
            <a:off x="4083683" y="1525303"/>
            <a:ext cx="3995013" cy="3995013"/>
            <a:chOff x="3185119" y="1363965"/>
            <a:chExt cx="2556284" cy="2556284"/>
          </a:xfrm>
        </p:grpSpPr>
        <p:grpSp>
          <p:nvGrpSpPr>
            <p:cNvPr id="66" name="Group 65"/>
            <p:cNvGrpSpPr/>
            <p:nvPr/>
          </p:nvGrpSpPr>
          <p:grpSpPr>
            <a:xfrm>
              <a:off x="3378898" y="1551650"/>
              <a:ext cx="2180915" cy="2180915"/>
              <a:chOff x="3378898" y="1551650"/>
              <a:chExt cx="2180915" cy="2180915"/>
            </a:xfrm>
          </p:grpSpPr>
          <p:cxnSp>
            <p:nvCxnSpPr>
              <p:cNvPr id="53" name="Straight Connector 52"/>
              <p:cNvCxnSpPr>
                <a:stCxn id="7" idx="0"/>
                <a:endCxn id="7" idx="4"/>
              </p:cNvCxnSpPr>
              <p:nvPr/>
            </p:nvCxnSpPr>
            <p:spPr>
              <a:xfrm>
                <a:off x="4469356" y="1551650"/>
                <a:ext cx="0" cy="2180915"/>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7" idx="6"/>
                <a:endCxn id="7" idx="2"/>
              </p:cNvCxnSpPr>
              <p:nvPr/>
            </p:nvCxnSpPr>
            <p:spPr>
              <a:xfrm flipH="1">
                <a:off x="3378898" y="2642107"/>
                <a:ext cx="2180915"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rot="1800000">
              <a:off x="3185119" y="1363965"/>
              <a:ext cx="2556284" cy="2556284"/>
              <a:chOff x="3302242" y="1480164"/>
              <a:chExt cx="2556284" cy="2556284"/>
            </a:xfrm>
          </p:grpSpPr>
          <p:cxnSp>
            <p:nvCxnSpPr>
              <p:cNvPr id="60" name="Straight Connector 59"/>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3" name="Group 62"/>
            <p:cNvGrpSpPr/>
            <p:nvPr/>
          </p:nvGrpSpPr>
          <p:grpSpPr>
            <a:xfrm rot="3600000">
              <a:off x="3185119" y="1363965"/>
              <a:ext cx="2556284" cy="2556284"/>
              <a:chOff x="3302242" y="1480164"/>
              <a:chExt cx="2556284" cy="2556284"/>
            </a:xfrm>
          </p:grpSpPr>
          <p:cxnSp>
            <p:nvCxnSpPr>
              <p:cNvPr id="64" name="Straight Connector 63"/>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sp useBgFill="1">
        <p:nvSpPr>
          <p:cNvPr id="8" name="Oval 7"/>
          <p:cNvSpPr/>
          <p:nvPr/>
        </p:nvSpPr>
        <p:spPr>
          <a:xfrm>
            <a:off x="5171552" y="2613172"/>
            <a:ext cx="1819275" cy="1819275"/>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8338410" y="1525303"/>
            <a:ext cx="2174157" cy="497197"/>
          </a:xfrm>
          <a:prstGeom prst="rect">
            <a:avLst/>
          </a:prstGeom>
        </p:spPr>
        <p:txBody>
          <a:bodyPr wrap="square" lIns="0" tIns="0" rIns="0" bIns="0">
            <a:spAutoFit/>
          </a:bodyPr>
          <a:lstStyle/>
          <a:p>
            <a:pPr>
              <a:lnSpc>
                <a:spcPct val="89000"/>
              </a:lnSpc>
            </a:pPr>
            <a:r>
              <a:rPr lang="fr-FR" sz="2133" dirty="0"/>
              <a:t>$210K</a:t>
            </a:r>
          </a:p>
          <a:p>
            <a:pPr>
              <a:lnSpc>
                <a:spcPct val="89000"/>
              </a:lnSpc>
            </a:pPr>
            <a:r>
              <a:rPr lang="fr-FR" sz="1467" dirty="0"/>
              <a:t>Xx </a:t>
            </a:r>
            <a:r>
              <a:rPr lang="fr-FR" sz="1467" dirty="0" err="1"/>
              <a:t>xxxx</a:t>
            </a:r>
            <a:r>
              <a:rPr lang="fr-FR" sz="1467" dirty="0"/>
              <a:t> x</a:t>
            </a:r>
            <a:endParaRPr lang="en-US" sz="1467" dirty="0"/>
          </a:p>
        </p:txBody>
      </p:sp>
      <p:sp>
        <p:nvSpPr>
          <p:cNvPr id="74" name="Freeform 73"/>
          <p:cNvSpPr/>
          <p:nvPr/>
        </p:nvSpPr>
        <p:spPr>
          <a:xfrm>
            <a:off x="7712075"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6" name="Rectangle 45"/>
          <p:cNvSpPr/>
          <p:nvPr/>
        </p:nvSpPr>
        <p:spPr>
          <a:xfrm>
            <a:off x="8352327" y="5125483"/>
            <a:ext cx="2174157" cy="205060"/>
          </a:xfrm>
          <a:prstGeom prst="rect">
            <a:avLst/>
          </a:prstGeom>
        </p:spPr>
        <p:txBody>
          <a:bodyPr wrap="square" lIns="0" tIns="0" rIns="0" bIns="0">
            <a:spAutoFit/>
          </a:bodyPr>
          <a:lstStyle/>
          <a:p>
            <a:pPr>
              <a:lnSpc>
                <a:spcPct val="89000"/>
              </a:lnSpc>
            </a:pPr>
            <a:r>
              <a:rPr lang="fr-FR" sz="1467" dirty="0"/>
              <a:t>Xx </a:t>
            </a:r>
            <a:r>
              <a:rPr lang="fr-FR" sz="1467" dirty="0" err="1"/>
              <a:t>xxxxx</a:t>
            </a:r>
            <a:r>
              <a:rPr lang="fr-FR" sz="1467" dirty="0"/>
              <a:t> xxx xx</a:t>
            </a:r>
            <a:endParaRPr lang="en-US" sz="1467" dirty="0"/>
          </a:p>
        </p:txBody>
      </p:sp>
      <p:sp>
        <p:nvSpPr>
          <p:cNvPr id="47" name="Rectangle 46"/>
          <p:cNvSpPr/>
          <p:nvPr/>
        </p:nvSpPr>
        <p:spPr>
          <a:xfrm>
            <a:off x="8903732" y="3272393"/>
            <a:ext cx="2174157" cy="205060"/>
          </a:xfrm>
          <a:prstGeom prst="rect">
            <a:avLst/>
          </a:prstGeom>
        </p:spPr>
        <p:txBody>
          <a:bodyPr wrap="square" lIns="0" tIns="0" rIns="0" bIns="0">
            <a:spAutoFit/>
          </a:bodyPr>
          <a:lstStyle/>
          <a:p>
            <a:pPr>
              <a:lnSpc>
                <a:spcPct val="89000"/>
              </a:lnSpc>
            </a:pPr>
            <a:r>
              <a:rPr lang="fr-FR" sz="1467" dirty="0"/>
              <a:t>Xx xx xx </a:t>
            </a:r>
            <a:r>
              <a:rPr lang="fr-FR" sz="1467" dirty="0" err="1"/>
              <a:t>xxxxx</a:t>
            </a:r>
            <a:r>
              <a:rPr lang="fr-FR" sz="1467" dirty="0"/>
              <a:t> xxx xx</a:t>
            </a:r>
            <a:endParaRPr lang="en-US" sz="1467" dirty="0"/>
          </a:p>
        </p:txBody>
      </p:sp>
      <p:sp>
        <p:nvSpPr>
          <p:cNvPr id="75" name="Freeform 74"/>
          <p:cNvSpPr/>
          <p:nvPr/>
        </p:nvSpPr>
        <p:spPr>
          <a:xfrm flipV="1">
            <a:off x="7306044" y="5051717"/>
            <a:ext cx="973297" cy="346354"/>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1" name="Straight Connector 80"/>
          <p:cNvCxnSpPr/>
          <p:nvPr/>
        </p:nvCxnSpPr>
        <p:spPr>
          <a:xfrm>
            <a:off x="8582419"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1652893" y="5125483"/>
            <a:ext cx="2174157" cy="497197"/>
          </a:xfrm>
          <a:prstGeom prst="rect">
            <a:avLst/>
          </a:prstGeom>
        </p:spPr>
        <p:txBody>
          <a:bodyPr wrap="square" lIns="0" tIns="0" rIns="0" bIns="0">
            <a:spAutoFit/>
          </a:bodyPr>
          <a:lstStyle/>
          <a:p>
            <a:pPr algn="r">
              <a:lnSpc>
                <a:spcPct val="89000"/>
              </a:lnSpc>
            </a:pPr>
            <a:r>
              <a:rPr lang="fr-FR" sz="2133" dirty="0"/>
              <a:t>$300K</a:t>
            </a:r>
          </a:p>
          <a:p>
            <a:pPr algn="r">
              <a:lnSpc>
                <a:spcPct val="89000"/>
              </a:lnSpc>
            </a:pPr>
            <a:r>
              <a:rPr lang="fr-FR" sz="1467" dirty="0" err="1"/>
              <a:t>xxxxxx</a:t>
            </a:r>
            <a:r>
              <a:rPr lang="fr-FR" sz="1467" dirty="0"/>
              <a:t> </a:t>
            </a:r>
            <a:r>
              <a:rPr lang="fr-FR" sz="1467" dirty="0" err="1"/>
              <a:t>xxxxx</a:t>
            </a:r>
            <a:r>
              <a:rPr lang="fr-FR" sz="1467" dirty="0"/>
              <a:t> xxx xx</a:t>
            </a:r>
            <a:endParaRPr lang="en-US" sz="1467" dirty="0"/>
          </a:p>
        </p:txBody>
      </p:sp>
      <p:sp>
        <p:nvSpPr>
          <p:cNvPr id="44" name="Rectangle 43"/>
          <p:cNvSpPr/>
          <p:nvPr/>
        </p:nvSpPr>
        <p:spPr>
          <a:xfrm>
            <a:off x="931671" y="3272393"/>
            <a:ext cx="2174157" cy="497197"/>
          </a:xfrm>
          <a:prstGeom prst="rect">
            <a:avLst/>
          </a:prstGeom>
        </p:spPr>
        <p:txBody>
          <a:bodyPr wrap="square" lIns="0" tIns="0" rIns="0" bIns="0">
            <a:spAutoFit/>
          </a:bodyPr>
          <a:lstStyle/>
          <a:p>
            <a:pPr algn="r">
              <a:lnSpc>
                <a:spcPct val="89000"/>
              </a:lnSpc>
            </a:pPr>
            <a:r>
              <a:rPr lang="fr-FR" sz="2133" dirty="0"/>
              <a:t>$150K</a:t>
            </a:r>
          </a:p>
          <a:p>
            <a:pPr algn="r">
              <a:lnSpc>
                <a:spcPct val="89000"/>
              </a:lnSpc>
            </a:pPr>
            <a:r>
              <a:rPr lang="fr-FR" sz="1467" dirty="0" err="1"/>
              <a:t>xxxxx</a:t>
            </a:r>
            <a:r>
              <a:rPr lang="fr-FR" sz="1467" dirty="0"/>
              <a:t> xxx xx</a:t>
            </a:r>
            <a:endParaRPr lang="en-US" sz="1467" dirty="0"/>
          </a:p>
        </p:txBody>
      </p:sp>
      <p:sp>
        <p:nvSpPr>
          <p:cNvPr id="45" name="Rectangle 44"/>
          <p:cNvSpPr/>
          <p:nvPr/>
        </p:nvSpPr>
        <p:spPr>
          <a:xfrm>
            <a:off x="1652893" y="1525303"/>
            <a:ext cx="2174157" cy="497197"/>
          </a:xfrm>
          <a:prstGeom prst="rect">
            <a:avLst/>
          </a:prstGeom>
        </p:spPr>
        <p:txBody>
          <a:bodyPr wrap="square" lIns="0" tIns="0" rIns="0" bIns="0">
            <a:spAutoFit/>
          </a:bodyPr>
          <a:lstStyle/>
          <a:p>
            <a:pPr algn="r">
              <a:lnSpc>
                <a:spcPct val="89000"/>
              </a:lnSpc>
            </a:pPr>
            <a:r>
              <a:rPr lang="fr-FR" sz="2133" dirty="0"/>
              <a:t>$300K</a:t>
            </a:r>
          </a:p>
          <a:p>
            <a:pPr algn="r">
              <a:lnSpc>
                <a:spcPct val="89000"/>
              </a:lnSpc>
            </a:pPr>
            <a:r>
              <a:rPr lang="fr-FR" sz="1467" dirty="0" err="1"/>
              <a:t>xxxxxx</a:t>
            </a:r>
            <a:r>
              <a:rPr lang="fr-FR" sz="1467" dirty="0"/>
              <a:t> </a:t>
            </a:r>
            <a:r>
              <a:rPr lang="fr-FR" sz="1467" dirty="0" err="1"/>
              <a:t>xxxxx</a:t>
            </a:r>
            <a:r>
              <a:rPr lang="fr-FR" sz="1467" dirty="0"/>
              <a:t> xxx xx</a:t>
            </a:r>
            <a:endParaRPr lang="en-US" sz="1467" dirty="0"/>
          </a:p>
        </p:txBody>
      </p:sp>
      <p:sp>
        <p:nvSpPr>
          <p:cNvPr id="76" name="Freeform 75"/>
          <p:cNvSpPr/>
          <p:nvPr/>
        </p:nvSpPr>
        <p:spPr>
          <a:xfrm flipH="1">
            <a:off x="3890847"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Freeform 76"/>
          <p:cNvSpPr/>
          <p:nvPr/>
        </p:nvSpPr>
        <p:spPr>
          <a:xfrm flipH="1" flipV="1">
            <a:off x="3891082" y="5033789"/>
            <a:ext cx="558896" cy="364283"/>
          </a:xfrm>
          <a:custGeom>
            <a:avLst/>
            <a:gdLst>
              <a:gd name="connsiteX0" fmla="*/ 0 w 425450"/>
              <a:gd name="connsiteY0" fmla="*/ 142875 h 142875"/>
              <a:gd name="connsiteX1" fmla="*/ 168275 w 425450"/>
              <a:gd name="connsiteY1" fmla="*/ 0 h 142875"/>
              <a:gd name="connsiteX2" fmla="*/ 425450 w 425450"/>
              <a:gd name="connsiteY2" fmla="*/ 0 h 142875"/>
              <a:gd name="connsiteX0" fmla="*/ 0 w 241564"/>
              <a:gd name="connsiteY0" fmla="*/ 142875 h 142875"/>
              <a:gd name="connsiteX1" fmla="*/ 168275 w 241564"/>
              <a:gd name="connsiteY1" fmla="*/ 0 h 142875"/>
              <a:gd name="connsiteX2" fmla="*/ 241564 w 241564"/>
              <a:gd name="connsiteY2" fmla="*/ 1245 h 142875"/>
            </a:gdLst>
            <a:ahLst/>
            <a:cxnLst>
              <a:cxn ang="0">
                <a:pos x="connsiteX0" y="connsiteY0"/>
              </a:cxn>
              <a:cxn ang="0">
                <a:pos x="connsiteX1" y="connsiteY1"/>
              </a:cxn>
              <a:cxn ang="0">
                <a:pos x="connsiteX2" y="connsiteY2"/>
              </a:cxn>
            </a:cxnLst>
            <a:rect l="l" t="t" r="r" b="b"/>
            <a:pathLst>
              <a:path w="241564" h="142875">
                <a:moveTo>
                  <a:pt x="0" y="142875"/>
                </a:moveTo>
                <a:lnTo>
                  <a:pt x="168275" y="0"/>
                </a:lnTo>
                <a:lnTo>
                  <a:pt x="241564" y="1245"/>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2" name="Straight Connector 81"/>
          <p:cNvCxnSpPr/>
          <p:nvPr/>
        </p:nvCxnSpPr>
        <p:spPr>
          <a:xfrm>
            <a:off x="3189394"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Tree>
    <p:extLst>
      <p:ext uri="{BB962C8B-B14F-4D97-AF65-F5344CB8AC3E}">
        <p14:creationId xmlns:p14="http://schemas.microsoft.com/office/powerpoint/2010/main" val="56152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300" fill="hold"/>
                                        <p:tgtEl>
                                          <p:spTgt spid="12"/>
                                        </p:tgtEl>
                                        <p:attrNameLst>
                                          <p:attrName>ppt_w</p:attrName>
                                        </p:attrNameLst>
                                      </p:cBhvr>
                                      <p:tavLst>
                                        <p:tav tm="0">
                                          <p:val>
                                            <p:fltVal val="0"/>
                                          </p:val>
                                        </p:tav>
                                        <p:tav tm="100000">
                                          <p:val>
                                            <p:strVal val="#ppt_w"/>
                                          </p:val>
                                        </p:tav>
                                      </p:tavLst>
                                    </p:anim>
                                    <p:anim calcmode="lin" valueType="num">
                                      <p:cBhvr>
                                        <p:cTn id="8" dur="300" fill="hold"/>
                                        <p:tgtEl>
                                          <p:spTgt spid="12"/>
                                        </p:tgtEl>
                                        <p:attrNameLst>
                                          <p:attrName>ppt_h</p:attrName>
                                        </p:attrNameLst>
                                      </p:cBhvr>
                                      <p:tavLst>
                                        <p:tav tm="0">
                                          <p:val>
                                            <p:fltVal val="0"/>
                                          </p:val>
                                        </p:tav>
                                        <p:tav tm="100000">
                                          <p:val>
                                            <p:strVal val="#ppt_h"/>
                                          </p:val>
                                        </p:tav>
                                      </p:tavLst>
                                    </p:anim>
                                    <p:animEffect transition="in" filter="fade">
                                      <p:cBhvr>
                                        <p:cTn id="9" dur="300"/>
                                        <p:tgtEl>
                                          <p:spTgt spid="12"/>
                                        </p:tgtEl>
                                      </p:cBhvr>
                                    </p:animEffect>
                                    <p:anim calcmode="lin" valueType="num">
                                      <p:cBhvr>
                                        <p:cTn id="10" dur="300" fill="hold"/>
                                        <p:tgtEl>
                                          <p:spTgt spid="12"/>
                                        </p:tgtEl>
                                        <p:attrNameLst>
                                          <p:attrName>ppt_x</p:attrName>
                                        </p:attrNameLst>
                                      </p:cBhvr>
                                      <p:tavLst>
                                        <p:tav tm="0">
                                          <p:val>
                                            <p:fltVal val="0.5"/>
                                          </p:val>
                                        </p:tav>
                                        <p:tav tm="100000">
                                          <p:val>
                                            <p:strVal val="#ppt_x"/>
                                          </p:val>
                                        </p:tav>
                                      </p:tavLst>
                                    </p:anim>
                                    <p:anim calcmode="lin" valueType="num">
                                      <p:cBhvr>
                                        <p:cTn id="11" dur="300" fill="hold"/>
                                        <p:tgtEl>
                                          <p:spTgt spid="12"/>
                                        </p:tgtEl>
                                        <p:attrNameLst>
                                          <p:attrName>ppt_y</p:attrName>
                                        </p:attrNameLst>
                                      </p:cBhvr>
                                      <p:tavLst>
                                        <p:tav tm="0">
                                          <p:val>
                                            <p:fltVal val="0.5"/>
                                          </p:val>
                                        </p:tav>
                                        <p:tav tm="100000">
                                          <p:val>
                                            <p:strVal val="#ppt_y"/>
                                          </p:val>
                                        </p:tav>
                                      </p:tavLst>
                                    </p:anim>
                                  </p:childTnLst>
                                </p:cTn>
                              </p:par>
                              <p:par>
                                <p:cTn id="12" presetID="10" presetClass="entr" presetSubtype="0" fill="hold" grpId="0" nodeType="withEffect">
                                  <p:stCondLst>
                                    <p:cond delay="20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300"/>
                                        <p:tgtEl>
                                          <p:spTgt spid="48"/>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300"/>
                                        <p:tgtEl>
                                          <p:spTgt spid="74"/>
                                        </p:tgtEl>
                                      </p:cBhvr>
                                    </p:animEffect>
                                  </p:childTnLst>
                                </p:cTn>
                              </p:par>
                              <p:par>
                                <p:cTn id="18" presetID="53" presetClass="entr" presetSubtype="528" fill="hold" grpId="0" nodeType="withEffect">
                                  <p:stCondLst>
                                    <p:cond delay="200"/>
                                  </p:stCondLst>
                                  <p:childTnLst>
                                    <p:set>
                                      <p:cBhvr>
                                        <p:cTn id="19" dur="1" fill="hold">
                                          <p:stCondLst>
                                            <p:cond delay="0"/>
                                          </p:stCondLst>
                                        </p:cTn>
                                        <p:tgtEl>
                                          <p:spTgt spid="11"/>
                                        </p:tgtEl>
                                        <p:attrNameLst>
                                          <p:attrName>style.visibility</p:attrName>
                                        </p:attrNameLst>
                                      </p:cBhvr>
                                      <p:to>
                                        <p:strVal val="visible"/>
                                      </p:to>
                                    </p:set>
                                    <p:anim calcmode="lin" valueType="num">
                                      <p:cBhvr>
                                        <p:cTn id="20" dur="300" fill="hold"/>
                                        <p:tgtEl>
                                          <p:spTgt spid="11"/>
                                        </p:tgtEl>
                                        <p:attrNameLst>
                                          <p:attrName>ppt_w</p:attrName>
                                        </p:attrNameLst>
                                      </p:cBhvr>
                                      <p:tavLst>
                                        <p:tav tm="0">
                                          <p:val>
                                            <p:fltVal val="0"/>
                                          </p:val>
                                        </p:tav>
                                        <p:tav tm="100000">
                                          <p:val>
                                            <p:strVal val="#ppt_w"/>
                                          </p:val>
                                        </p:tav>
                                      </p:tavLst>
                                    </p:anim>
                                    <p:anim calcmode="lin" valueType="num">
                                      <p:cBhvr>
                                        <p:cTn id="21" dur="300" fill="hold"/>
                                        <p:tgtEl>
                                          <p:spTgt spid="11"/>
                                        </p:tgtEl>
                                        <p:attrNameLst>
                                          <p:attrName>ppt_h</p:attrName>
                                        </p:attrNameLst>
                                      </p:cBhvr>
                                      <p:tavLst>
                                        <p:tav tm="0">
                                          <p:val>
                                            <p:fltVal val="0"/>
                                          </p:val>
                                        </p:tav>
                                        <p:tav tm="100000">
                                          <p:val>
                                            <p:strVal val="#ppt_h"/>
                                          </p:val>
                                        </p:tav>
                                      </p:tavLst>
                                    </p:anim>
                                    <p:animEffect transition="in" filter="fade">
                                      <p:cBhvr>
                                        <p:cTn id="22" dur="300"/>
                                        <p:tgtEl>
                                          <p:spTgt spid="11"/>
                                        </p:tgtEl>
                                      </p:cBhvr>
                                    </p:animEffect>
                                    <p:anim calcmode="lin" valueType="num">
                                      <p:cBhvr>
                                        <p:cTn id="23" dur="300" fill="hold"/>
                                        <p:tgtEl>
                                          <p:spTgt spid="11"/>
                                        </p:tgtEl>
                                        <p:attrNameLst>
                                          <p:attrName>ppt_x</p:attrName>
                                        </p:attrNameLst>
                                      </p:cBhvr>
                                      <p:tavLst>
                                        <p:tav tm="0">
                                          <p:val>
                                            <p:fltVal val="0.5"/>
                                          </p:val>
                                        </p:tav>
                                        <p:tav tm="100000">
                                          <p:val>
                                            <p:strVal val="#ppt_x"/>
                                          </p:val>
                                        </p:tav>
                                      </p:tavLst>
                                    </p:anim>
                                    <p:anim calcmode="lin" valueType="num">
                                      <p:cBhvr>
                                        <p:cTn id="24" dur="300" fill="hold"/>
                                        <p:tgtEl>
                                          <p:spTgt spid="11"/>
                                        </p:tgtEl>
                                        <p:attrNameLst>
                                          <p:attrName>ppt_y</p:attrName>
                                        </p:attrNameLst>
                                      </p:cBhvr>
                                      <p:tavLst>
                                        <p:tav tm="0">
                                          <p:val>
                                            <p:fltVal val="0.5"/>
                                          </p:val>
                                        </p:tav>
                                        <p:tav tm="100000">
                                          <p:val>
                                            <p:strVal val="#ppt_y"/>
                                          </p:val>
                                        </p:tav>
                                      </p:tavLst>
                                    </p:anim>
                                  </p:childTnLst>
                                </p:cTn>
                              </p:par>
                              <p:par>
                                <p:cTn id="25" presetID="10" presetClass="entr" presetSubtype="0" fill="hold" grpId="0" nodeType="withEffect">
                                  <p:stCondLst>
                                    <p:cond delay="60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300"/>
                                        <p:tgtEl>
                                          <p:spTgt spid="47"/>
                                        </p:tgtEl>
                                      </p:cBhvr>
                                    </p:animEffect>
                                  </p:childTnLst>
                                </p:cTn>
                              </p:par>
                              <p:par>
                                <p:cTn id="28" presetID="10" presetClass="entr" presetSubtype="0" fill="hold" nodeType="withEffect">
                                  <p:stCondLst>
                                    <p:cond delay="600"/>
                                  </p:stCondLst>
                                  <p:childTnLst>
                                    <p:set>
                                      <p:cBhvr>
                                        <p:cTn id="29" dur="1" fill="hold">
                                          <p:stCondLst>
                                            <p:cond delay="0"/>
                                          </p:stCondLst>
                                        </p:cTn>
                                        <p:tgtEl>
                                          <p:spTgt spid="81"/>
                                        </p:tgtEl>
                                        <p:attrNameLst>
                                          <p:attrName>style.visibility</p:attrName>
                                        </p:attrNameLst>
                                      </p:cBhvr>
                                      <p:to>
                                        <p:strVal val="visible"/>
                                      </p:to>
                                    </p:set>
                                    <p:animEffect transition="in" filter="fade">
                                      <p:cBhvr>
                                        <p:cTn id="30" dur="300"/>
                                        <p:tgtEl>
                                          <p:spTgt spid="81"/>
                                        </p:tgtEl>
                                      </p:cBhvr>
                                    </p:animEffect>
                                  </p:childTnLst>
                                </p:cTn>
                              </p:par>
                              <p:par>
                                <p:cTn id="31" presetID="53" presetClass="entr" presetSubtype="528" fill="hold" grpId="0" nodeType="withEffect">
                                  <p:stCondLst>
                                    <p:cond delay="600"/>
                                  </p:stCondLst>
                                  <p:childTnLst>
                                    <p:set>
                                      <p:cBhvr>
                                        <p:cTn id="32" dur="1" fill="hold">
                                          <p:stCondLst>
                                            <p:cond delay="0"/>
                                          </p:stCondLst>
                                        </p:cTn>
                                        <p:tgtEl>
                                          <p:spTgt spid="43"/>
                                        </p:tgtEl>
                                        <p:attrNameLst>
                                          <p:attrName>style.visibility</p:attrName>
                                        </p:attrNameLst>
                                      </p:cBhvr>
                                      <p:to>
                                        <p:strVal val="visible"/>
                                      </p:to>
                                    </p:set>
                                    <p:anim calcmode="lin" valueType="num">
                                      <p:cBhvr>
                                        <p:cTn id="33" dur="300" fill="hold"/>
                                        <p:tgtEl>
                                          <p:spTgt spid="43"/>
                                        </p:tgtEl>
                                        <p:attrNameLst>
                                          <p:attrName>ppt_w</p:attrName>
                                        </p:attrNameLst>
                                      </p:cBhvr>
                                      <p:tavLst>
                                        <p:tav tm="0">
                                          <p:val>
                                            <p:fltVal val="0"/>
                                          </p:val>
                                        </p:tav>
                                        <p:tav tm="100000">
                                          <p:val>
                                            <p:strVal val="#ppt_w"/>
                                          </p:val>
                                        </p:tav>
                                      </p:tavLst>
                                    </p:anim>
                                    <p:anim calcmode="lin" valueType="num">
                                      <p:cBhvr>
                                        <p:cTn id="34" dur="300" fill="hold"/>
                                        <p:tgtEl>
                                          <p:spTgt spid="43"/>
                                        </p:tgtEl>
                                        <p:attrNameLst>
                                          <p:attrName>ppt_h</p:attrName>
                                        </p:attrNameLst>
                                      </p:cBhvr>
                                      <p:tavLst>
                                        <p:tav tm="0">
                                          <p:val>
                                            <p:fltVal val="0"/>
                                          </p:val>
                                        </p:tav>
                                        <p:tav tm="100000">
                                          <p:val>
                                            <p:strVal val="#ppt_h"/>
                                          </p:val>
                                        </p:tav>
                                      </p:tavLst>
                                    </p:anim>
                                    <p:animEffect transition="in" filter="fade">
                                      <p:cBhvr>
                                        <p:cTn id="35" dur="300"/>
                                        <p:tgtEl>
                                          <p:spTgt spid="43"/>
                                        </p:tgtEl>
                                      </p:cBhvr>
                                    </p:animEffect>
                                    <p:anim calcmode="lin" valueType="num">
                                      <p:cBhvr>
                                        <p:cTn id="36" dur="300" fill="hold"/>
                                        <p:tgtEl>
                                          <p:spTgt spid="43"/>
                                        </p:tgtEl>
                                        <p:attrNameLst>
                                          <p:attrName>ppt_x</p:attrName>
                                        </p:attrNameLst>
                                      </p:cBhvr>
                                      <p:tavLst>
                                        <p:tav tm="0">
                                          <p:val>
                                            <p:fltVal val="0.5"/>
                                          </p:val>
                                        </p:tav>
                                        <p:tav tm="100000">
                                          <p:val>
                                            <p:strVal val="#ppt_x"/>
                                          </p:val>
                                        </p:tav>
                                      </p:tavLst>
                                    </p:anim>
                                    <p:anim calcmode="lin" valueType="num">
                                      <p:cBhvr>
                                        <p:cTn id="37" dur="300" fill="hold"/>
                                        <p:tgtEl>
                                          <p:spTgt spid="43"/>
                                        </p:tgtEl>
                                        <p:attrNameLst>
                                          <p:attrName>ppt_y</p:attrName>
                                        </p:attrNameLst>
                                      </p:cBhvr>
                                      <p:tavLst>
                                        <p:tav tm="0">
                                          <p:val>
                                            <p:fltVal val="0.5"/>
                                          </p:val>
                                        </p:tav>
                                        <p:tav tm="100000">
                                          <p:val>
                                            <p:strVal val="#ppt_y"/>
                                          </p:val>
                                        </p:tav>
                                      </p:tavLst>
                                    </p:anim>
                                  </p:childTnLst>
                                </p:cTn>
                              </p:par>
                              <p:par>
                                <p:cTn id="38" presetID="10" presetClass="entr" presetSubtype="0" fill="hold" grpId="0" nodeType="withEffect">
                                  <p:stCondLst>
                                    <p:cond delay="90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300"/>
                                        <p:tgtEl>
                                          <p:spTgt spid="46"/>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75"/>
                                        </p:tgtEl>
                                        <p:attrNameLst>
                                          <p:attrName>style.visibility</p:attrName>
                                        </p:attrNameLst>
                                      </p:cBhvr>
                                      <p:to>
                                        <p:strVal val="visible"/>
                                      </p:to>
                                    </p:set>
                                    <p:animEffect transition="in" filter="fade">
                                      <p:cBhvr>
                                        <p:cTn id="43" dur="300"/>
                                        <p:tgtEl>
                                          <p:spTgt spid="75"/>
                                        </p:tgtEl>
                                      </p:cBhvr>
                                    </p:animEffect>
                                  </p:childTnLst>
                                </p:cTn>
                              </p:par>
                              <p:par>
                                <p:cTn id="44" presetID="53" presetClass="entr" presetSubtype="528" fill="hold" grpId="0" nodeType="withEffect">
                                  <p:stCondLst>
                                    <p:cond delay="900"/>
                                  </p:stCondLst>
                                  <p:childTnLst>
                                    <p:set>
                                      <p:cBhvr>
                                        <p:cTn id="45" dur="1" fill="hold">
                                          <p:stCondLst>
                                            <p:cond delay="0"/>
                                          </p:stCondLst>
                                        </p:cTn>
                                        <p:tgtEl>
                                          <p:spTgt spid="10"/>
                                        </p:tgtEl>
                                        <p:attrNameLst>
                                          <p:attrName>style.visibility</p:attrName>
                                        </p:attrNameLst>
                                      </p:cBhvr>
                                      <p:to>
                                        <p:strVal val="visible"/>
                                      </p:to>
                                    </p:set>
                                    <p:anim calcmode="lin" valueType="num">
                                      <p:cBhvr>
                                        <p:cTn id="46" dur="300" fill="hold"/>
                                        <p:tgtEl>
                                          <p:spTgt spid="10"/>
                                        </p:tgtEl>
                                        <p:attrNameLst>
                                          <p:attrName>ppt_w</p:attrName>
                                        </p:attrNameLst>
                                      </p:cBhvr>
                                      <p:tavLst>
                                        <p:tav tm="0">
                                          <p:val>
                                            <p:fltVal val="0"/>
                                          </p:val>
                                        </p:tav>
                                        <p:tav tm="100000">
                                          <p:val>
                                            <p:strVal val="#ppt_w"/>
                                          </p:val>
                                        </p:tav>
                                      </p:tavLst>
                                    </p:anim>
                                    <p:anim calcmode="lin" valueType="num">
                                      <p:cBhvr>
                                        <p:cTn id="47" dur="300" fill="hold"/>
                                        <p:tgtEl>
                                          <p:spTgt spid="10"/>
                                        </p:tgtEl>
                                        <p:attrNameLst>
                                          <p:attrName>ppt_h</p:attrName>
                                        </p:attrNameLst>
                                      </p:cBhvr>
                                      <p:tavLst>
                                        <p:tav tm="0">
                                          <p:val>
                                            <p:fltVal val="0"/>
                                          </p:val>
                                        </p:tav>
                                        <p:tav tm="100000">
                                          <p:val>
                                            <p:strVal val="#ppt_h"/>
                                          </p:val>
                                        </p:tav>
                                      </p:tavLst>
                                    </p:anim>
                                    <p:animEffect transition="in" filter="fade">
                                      <p:cBhvr>
                                        <p:cTn id="48" dur="300"/>
                                        <p:tgtEl>
                                          <p:spTgt spid="10"/>
                                        </p:tgtEl>
                                      </p:cBhvr>
                                    </p:animEffect>
                                    <p:anim calcmode="lin" valueType="num">
                                      <p:cBhvr>
                                        <p:cTn id="49" dur="300" fill="hold"/>
                                        <p:tgtEl>
                                          <p:spTgt spid="10"/>
                                        </p:tgtEl>
                                        <p:attrNameLst>
                                          <p:attrName>ppt_x</p:attrName>
                                        </p:attrNameLst>
                                      </p:cBhvr>
                                      <p:tavLst>
                                        <p:tav tm="0">
                                          <p:val>
                                            <p:fltVal val="0.5"/>
                                          </p:val>
                                        </p:tav>
                                        <p:tav tm="100000">
                                          <p:val>
                                            <p:strVal val="#ppt_x"/>
                                          </p:val>
                                        </p:tav>
                                      </p:tavLst>
                                    </p:anim>
                                    <p:anim calcmode="lin" valueType="num">
                                      <p:cBhvr>
                                        <p:cTn id="50" dur="300" fill="hold"/>
                                        <p:tgtEl>
                                          <p:spTgt spid="10"/>
                                        </p:tgtEl>
                                        <p:attrNameLst>
                                          <p:attrName>ppt_y</p:attrName>
                                        </p:attrNameLst>
                                      </p:cBhvr>
                                      <p:tavLst>
                                        <p:tav tm="0">
                                          <p:val>
                                            <p:fltVal val="0.5"/>
                                          </p:val>
                                        </p:tav>
                                        <p:tav tm="100000">
                                          <p:val>
                                            <p:strVal val="#ppt_y"/>
                                          </p:val>
                                        </p:tav>
                                      </p:tavLst>
                                    </p:anim>
                                  </p:childTnLst>
                                </p:cTn>
                              </p:par>
                              <p:par>
                                <p:cTn id="51" presetID="10" presetClass="entr" presetSubtype="0" fill="hold" grpId="0" nodeType="withEffect">
                                  <p:stCondLst>
                                    <p:cond delay="120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300"/>
                                        <p:tgtEl>
                                          <p:spTgt spid="26"/>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300"/>
                                        <p:tgtEl>
                                          <p:spTgt spid="77"/>
                                        </p:tgtEl>
                                      </p:cBhvr>
                                    </p:animEffect>
                                  </p:childTnLst>
                                </p:cTn>
                              </p:par>
                              <p:par>
                                <p:cTn id="57" presetID="53" presetClass="entr" presetSubtype="528" fill="hold" grpId="0" nodeType="withEffect">
                                  <p:stCondLst>
                                    <p:cond delay="1200"/>
                                  </p:stCondLst>
                                  <p:childTnLst>
                                    <p:set>
                                      <p:cBhvr>
                                        <p:cTn id="58" dur="1" fill="hold">
                                          <p:stCondLst>
                                            <p:cond delay="0"/>
                                          </p:stCondLst>
                                        </p:cTn>
                                        <p:tgtEl>
                                          <p:spTgt spid="39"/>
                                        </p:tgtEl>
                                        <p:attrNameLst>
                                          <p:attrName>style.visibility</p:attrName>
                                        </p:attrNameLst>
                                      </p:cBhvr>
                                      <p:to>
                                        <p:strVal val="visible"/>
                                      </p:to>
                                    </p:set>
                                    <p:anim calcmode="lin" valueType="num">
                                      <p:cBhvr>
                                        <p:cTn id="59" dur="300" fill="hold"/>
                                        <p:tgtEl>
                                          <p:spTgt spid="39"/>
                                        </p:tgtEl>
                                        <p:attrNameLst>
                                          <p:attrName>ppt_w</p:attrName>
                                        </p:attrNameLst>
                                      </p:cBhvr>
                                      <p:tavLst>
                                        <p:tav tm="0">
                                          <p:val>
                                            <p:fltVal val="0"/>
                                          </p:val>
                                        </p:tav>
                                        <p:tav tm="100000">
                                          <p:val>
                                            <p:strVal val="#ppt_w"/>
                                          </p:val>
                                        </p:tav>
                                      </p:tavLst>
                                    </p:anim>
                                    <p:anim calcmode="lin" valueType="num">
                                      <p:cBhvr>
                                        <p:cTn id="60" dur="300" fill="hold"/>
                                        <p:tgtEl>
                                          <p:spTgt spid="39"/>
                                        </p:tgtEl>
                                        <p:attrNameLst>
                                          <p:attrName>ppt_h</p:attrName>
                                        </p:attrNameLst>
                                      </p:cBhvr>
                                      <p:tavLst>
                                        <p:tav tm="0">
                                          <p:val>
                                            <p:fltVal val="0"/>
                                          </p:val>
                                        </p:tav>
                                        <p:tav tm="100000">
                                          <p:val>
                                            <p:strVal val="#ppt_h"/>
                                          </p:val>
                                        </p:tav>
                                      </p:tavLst>
                                    </p:anim>
                                    <p:animEffect transition="in" filter="fade">
                                      <p:cBhvr>
                                        <p:cTn id="61" dur="300"/>
                                        <p:tgtEl>
                                          <p:spTgt spid="39"/>
                                        </p:tgtEl>
                                      </p:cBhvr>
                                    </p:animEffect>
                                    <p:anim calcmode="lin" valueType="num">
                                      <p:cBhvr>
                                        <p:cTn id="62" dur="300" fill="hold"/>
                                        <p:tgtEl>
                                          <p:spTgt spid="39"/>
                                        </p:tgtEl>
                                        <p:attrNameLst>
                                          <p:attrName>ppt_x</p:attrName>
                                        </p:attrNameLst>
                                      </p:cBhvr>
                                      <p:tavLst>
                                        <p:tav tm="0">
                                          <p:val>
                                            <p:fltVal val="0.5"/>
                                          </p:val>
                                        </p:tav>
                                        <p:tav tm="100000">
                                          <p:val>
                                            <p:strVal val="#ppt_x"/>
                                          </p:val>
                                        </p:tav>
                                      </p:tavLst>
                                    </p:anim>
                                    <p:anim calcmode="lin" valueType="num">
                                      <p:cBhvr>
                                        <p:cTn id="63" dur="300" fill="hold"/>
                                        <p:tgtEl>
                                          <p:spTgt spid="39"/>
                                        </p:tgtEl>
                                        <p:attrNameLst>
                                          <p:attrName>ppt_y</p:attrName>
                                        </p:attrNameLst>
                                      </p:cBhvr>
                                      <p:tavLst>
                                        <p:tav tm="0">
                                          <p:val>
                                            <p:fltVal val="0.5"/>
                                          </p:val>
                                        </p:tav>
                                        <p:tav tm="100000">
                                          <p:val>
                                            <p:strVal val="#ppt_y"/>
                                          </p:val>
                                        </p:tav>
                                      </p:tavLst>
                                    </p:anim>
                                  </p:childTnLst>
                                </p:cTn>
                              </p:par>
                              <p:par>
                                <p:cTn id="64" presetID="10" presetClass="entr" presetSubtype="0" fill="hold" grpId="0" nodeType="withEffect">
                                  <p:stCondLst>
                                    <p:cond delay="1500"/>
                                  </p:stCondLst>
                                  <p:childTnLst>
                                    <p:set>
                                      <p:cBhvr>
                                        <p:cTn id="65" dur="1" fill="hold">
                                          <p:stCondLst>
                                            <p:cond delay="0"/>
                                          </p:stCondLst>
                                        </p:cTn>
                                        <p:tgtEl>
                                          <p:spTgt spid="44"/>
                                        </p:tgtEl>
                                        <p:attrNameLst>
                                          <p:attrName>style.visibility</p:attrName>
                                        </p:attrNameLst>
                                      </p:cBhvr>
                                      <p:to>
                                        <p:strVal val="visible"/>
                                      </p:to>
                                    </p:set>
                                    <p:animEffect transition="in" filter="fade">
                                      <p:cBhvr>
                                        <p:cTn id="66" dur="300"/>
                                        <p:tgtEl>
                                          <p:spTgt spid="44"/>
                                        </p:tgtEl>
                                      </p:cBhvr>
                                    </p:animEffect>
                                  </p:childTnLst>
                                </p:cTn>
                              </p:par>
                              <p:par>
                                <p:cTn id="67" presetID="10" presetClass="entr" presetSubtype="0" fill="hold" nodeType="withEffect">
                                  <p:stCondLst>
                                    <p:cond delay="1500"/>
                                  </p:stCondLst>
                                  <p:childTnLst>
                                    <p:set>
                                      <p:cBhvr>
                                        <p:cTn id="68" dur="1" fill="hold">
                                          <p:stCondLst>
                                            <p:cond delay="0"/>
                                          </p:stCondLst>
                                        </p:cTn>
                                        <p:tgtEl>
                                          <p:spTgt spid="82"/>
                                        </p:tgtEl>
                                        <p:attrNameLst>
                                          <p:attrName>style.visibility</p:attrName>
                                        </p:attrNameLst>
                                      </p:cBhvr>
                                      <p:to>
                                        <p:strVal val="visible"/>
                                      </p:to>
                                    </p:set>
                                    <p:animEffect transition="in" filter="fade">
                                      <p:cBhvr>
                                        <p:cTn id="69" dur="300"/>
                                        <p:tgtEl>
                                          <p:spTgt spid="82"/>
                                        </p:tgtEl>
                                      </p:cBhvr>
                                    </p:animEffect>
                                  </p:childTnLst>
                                </p:cTn>
                              </p:par>
                              <p:par>
                                <p:cTn id="70" presetID="53" presetClass="entr" presetSubtype="528" fill="hold" grpId="0" nodeType="withEffect">
                                  <p:stCondLst>
                                    <p:cond delay="1500"/>
                                  </p:stCondLst>
                                  <p:childTnLst>
                                    <p:set>
                                      <p:cBhvr>
                                        <p:cTn id="71" dur="1" fill="hold">
                                          <p:stCondLst>
                                            <p:cond delay="0"/>
                                          </p:stCondLst>
                                        </p:cTn>
                                        <p:tgtEl>
                                          <p:spTgt spid="9"/>
                                        </p:tgtEl>
                                        <p:attrNameLst>
                                          <p:attrName>style.visibility</p:attrName>
                                        </p:attrNameLst>
                                      </p:cBhvr>
                                      <p:to>
                                        <p:strVal val="visible"/>
                                      </p:to>
                                    </p:set>
                                    <p:anim calcmode="lin" valueType="num">
                                      <p:cBhvr>
                                        <p:cTn id="72" dur="300" fill="hold"/>
                                        <p:tgtEl>
                                          <p:spTgt spid="9"/>
                                        </p:tgtEl>
                                        <p:attrNameLst>
                                          <p:attrName>ppt_w</p:attrName>
                                        </p:attrNameLst>
                                      </p:cBhvr>
                                      <p:tavLst>
                                        <p:tav tm="0">
                                          <p:val>
                                            <p:fltVal val="0"/>
                                          </p:val>
                                        </p:tav>
                                        <p:tav tm="100000">
                                          <p:val>
                                            <p:strVal val="#ppt_w"/>
                                          </p:val>
                                        </p:tav>
                                      </p:tavLst>
                                    </p:anim>
                                    <p:anim calcmode="lin" valueType="num">
                                      <p:cBhvr>
                                        <p:cTn id="73" dur="300" fill="hold"/>
                                        <p:tgtEl>
                                          <p:spTgt spid="9"/>
                                        </p:tgtEl>
                                        <p:attrNameLst>
                                          <p:attrName>ppt_h</p:attrName>
                                        </p:attrNameLst>
                                      </p:cBhvr>
                                      <p:tavLst>
                                        <p:tav tm="0">
                                          <p:val>
                                            <p:fltVal val="0"/>
                                          </p:val>
                                        </p:tav>
                                        <p:tav tm="100000">
                                          <p:val>
                                            <p:strVal val="#ppt_h"/>
                                          </p:val>
                                        </p:tav>
                                      </p:tavLst>
                                    </p:anim>
                                    <p:animEffect transition="in" filter="fade">
                                      <p:cBhvr>
                                        <p:cTn id="74" dur="300"/>
                                        <p:tgtEl>
                                          <p:spTgt spid="9"/>
                                        </p:tgtEl>
                                      </p:cBhvr>
                                    </p:animEffect>
                                    <p:anim calcmode="lin" valueType="num">
                                      <p:cBhvr>
                                        <p:cTn id="75" dur="300" fill="hold"/>
                                        <p:tgtEl>
                                          <p:spTgt spid="9"/>
                                        </p:tgtEl>
                                        <p:attrNameLst>
                                          <p:attrName>ppt_x</p:attrName>
                                        </p:attrNameLst>
                                      </p:cBhvr>
                                      <p:tavLst>
                                        <p:tav tm="0">
                                          <p:val>
                                            <p:fltVal val="0.5"/>
                                          </p:val>
                                        </p:tav>
                                        <p:tav tm="100000">
                                          <p:val>
                                            <p:strVal val="#ppt_x"/>
                                          </p:val>
                                        </p:tav>
                                      </p:tavLst>
                                    </p:anim>
                                    <p:anim calcmode="lin" valueType="num">
                                      <p:cBhvr>
                                        <p:cTn id="76" dur="300" fill="hold"/>
                                        <p:tgtEl>
                                          <p:spTgt spid="9"/>
                                        </p:tgtEl>
                                        <p:attrNameLst>
                                          <p:attrName>ppt_y</p:attrName>
                                        </p:attrNameLst>
                                      </p:cBhvr>
                                      <p:tavLst>
                                        <p:tav tm="0">
                                          <p:val>
                                            <p:fltVal val="0.5"/>
                                          </p:val>
                                        </p:tav>
                                        <p:tav tm="100000">
                                          <p:val>
                                            <p:strVal val="#ppt_y"/>
                                          </p:val>
                                        </p:tav>
                                      </p:tavLst>
                                    </p:anim>
                                  </p:childTnLst>
                                </p:cTn>
                              </p:par>
                              <p:par>
                                <p:cTn id="77" presetID="10" presetClass="entr" presetSubtype="0" fill="hold" grpId="0" nodeType="withEffect">
                                  <p:stCondLst>
                                    <p:cond delay="180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300"/>
                                        <p:tgtEl>
                                          <p:spTgt spid="45"/>
                                        </p:tgtEl>
                                      </p:cBhvr>
                                    </p:animEffect>
                                  </p:childTnLst>
                                </p:cTn>
                              </p:par>
                              <p:par>
                                <p:cTn id="80" presetID="10" presetClass="entr" presetSubtype="0" fill="hold" grpId="0" nodeType="withEffect">
                                  <p:stCondLst>
                                    <p:cond delay="1800"/>
                                  </p:stCondLst>
                                  <p:childTnLst>
                                    <p:set>
                                      <p:cBhvr>
                                        <p:cTn id="81" dur="1" fill="hold">
                                          <p:stCondLst>
                                            <p:cond delay="0"/>
                                          </p:stCondLst>
                                        </p:cTn>
                                        <p:tgtEl>
                                          <p:spTgt spid="76"/>
                                        </p:tgtEl>
                                        <p:attrNameLst>
                                          <p:attrName>style.visibility</p:attrName>
                                        </p:attrNameLst>
                                      </p:cBhvr>
                                      <p:to>
                                        <p:strVal val="visible"/>
                                      </p:to>
                                    </p:set>
                                    <p:animEffect transition="in" filter="fade">
                                      <p:cBhvr>
                                        <p:cTn id="82" dur="3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39" grpId="0" animBg="1"/>
      <p:bldP spid="43" grpId="0" animBg="1"/>
      <p:bldP spid="48" grpId="0"/>
      <p:bldP spid="74" grpId="0" animBg="1"/>
      <p:bldP spid="46" grpId="0"/>
      <p:bldP spid="47" grpId="0"/>
      <p:bldP spid="75" grpId="0" animBg="1"/>
      <p:bldP spid="26" grpId="0"/>
      <p:bldP spid="44" grpId="0"/>
      <p:bldP spid="45" grpId="0"/>
      <p:bldP spid="76" grpId="0" animBg="1"/>
      <p:bldP spid="7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a:xfrm>
            <a:off x="-1810548" y="183279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 name="Freeform 7"/>
          <p:cNvSpPr/>
          <p:nvPr/>
        </p:nvSpPr>
        <p:spPr>
          <a:xfrm>
            <a:off x="-693645" y="2262281"/>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3"/>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cxnSp>
        <p:nvCxnSpPr>
          <p:cNvPr id="11" name="Straight Connector 10"/>
          <p:cNvCxnSpPr/>
          <p:nvPr/>
        </p:nvCxnSpPr>
        <p:spPr>
          <a:xfrm>
            <a:off x="-2031999" y="3719061"/>
            <a:ext cx="12133169" cy="0"/>
          </a:xfrm>
          <a:prstGeom prst="line">
            <a:avLst/>
          </a:prstGeom>
          <a:ln w="419100" cap="rnd">
            <a:solidFill>
              <a:schemeClr val="accent4"/>
            </a:solidFill>
            <a:round/>
            <a:tailEnd type="triangle" w="med" len="sm"/>
          </a:ln>
          <a:effectLst/>
        </p:spPr>
        <p:style>
          <a:lnRef idx="2">
            <a:schemeClr val="accent1"/>
          </a:lnRef>
          <a:fillRef idx="0">
            <a:schemeClr val="accent1"/>
          </a:fillRef>
          <a:effectRef idx="1">
            <a:schemeClr val="accent1"/>
          </a:effectRef>
          <a:fontRef idx="minor">
            <a:schemeClr val="tx1"/>
          </a:fontRef>
        </p:style>
      </p:cxnSp>
      <p:sp>
        <p:nvSpPr>
          <p:cNvPr id="13" name="Freeform 12"/>
          <p:cNvSpPr/>
          <p:nvPr/>
        </p:nvSpPr>
        <p:spPr>
          <a:xfrm flipV="1">
            <a:off x="-2946400" y="454631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6"/>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Freeform 13"/>
          <p:cNvSpPr/>
          <p:nvPr/>
        </p:nvSpPr>
        <p:spPr>
          <a:xfrm flipV="1">
            <a:off x="-1954242" y="4134356"/>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5"/>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4673600" y="1455104"/>
            <a:ext cx="7335624" cy="1034608"/>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Rectangle 21"/>
          <p:cNvSpPr/>
          <p:nvPr/>
        </p:nvSpPr>
        <p:spPr>
          <a:xfrm>
            <a:off x="613062" y="620688"/>
            <a:ext cx="1985813" cy="646331"/>
          </a:xfrm>
          <a:prstGeom prst="rect">
            <a:avLst/>
          </a:prstGeom>
        </p:spPr>
        <p:txBody>
          <a:bodyPr wrap="square">
            <a:spAutoFit/>
          </a:bodyPr>
          <a:lstStyle/>
          <a:p>
            <a:pPr algn="r"/>
            <a:r>
              <a:rPr lang="en-US" sz="1200" dirty="0"/>
              <a:t>Drops off after downloading 1-5 resources</a:t>
            </a:r>
          </a:p>
        </p:txBody>
      </p:sp>
      <p:sp>
        <p:nvSpPr>
          <p:cNvPr id="24" name="Rectangle 23"/>
          <p:cNvSpPr/>
          <p:nvPr/>
        </p:nvSpPr>
        <p:spPr>
          <a:xfrm>
            <a:off x="4016431" y="914926"/>
            <a:ext cx="1629193" cy="646331"/>
          </a:xfrm>
          <a:prstGeom prst="rect">
            <a:avLst/>
          </a:prstGeom>
        </p:spPr>
        <p:txBody>
          <a:bodyPr wrap="square">
            <a:spAutoFit/>
          </a:bodyPr>
          <a:lstStyle/>
          <a:p>
            <a:pPr algn="r"/>
            <a:r>
              <a:rPr lang="en-US" sz="1200" dirty="0"/>
              <a:t>Drops off due to lack of insights for specific industries</a:t>
            </a:r>
          </a:p>
        </p:txBody>
      </p:sp>
      <p:sp>
        <p:nvSpPr>
          <p:cNvPr id="26" name="Rectangle 25"/>
          <p:cNvSpPr/>
          <p:nvPr/>
        </p:nvSpPr>
        <p:spPr>
          <a:xfrm>
            <a:off x="6996100" y="1536467"/>
            <a:ext cx="1593702" cy="461665"/>
          </a:xfrm>
          <a:prstGeom prst="rect">
            <a:avLst/>
          </a:prstGeom>
        </p:spPr>
        <p:txBody>
          <a:bodyPr wrap="square">
            <a:spAutoFit/>
          </a:bodyPr>
          <a:lstStyle/>
          <a:p>
            <a:pPr algn="r"/>
            <a:r>
              <a:rPr lang="en-US" sz="1200" dirty="0"/>
              <a:t>Clicks out due to unknown reasons</a:t>
            </a:r>
          </a:p>
        </p:txBody>
      </p:sp>
      <p:sp>
        <p:nvSpPr>
          <p:cNvPr id="31" name="Rectangle 30"/>
          <p:cNvSpPr/>
          <p:nvPr/>
        </p:nvSpPr>
        <p:spPr>
          <a:xfrm>
            <a:off x="3179676" y="5707704"/>
            <a:ext cx="1284119" cy="830997"/>
          </a:xfrm>
          <a:prstGeom prst="rect">
            <a:avLst/>
          </a:prstGeom>
        </p:spPr>
        <p:txBody>
          <a:bodyPr wrap="square">
            <a:spAutoFit/>
          </a:bodyPr>
          <a:lstStyle/>
          <a:p>
            <a:pPr algn="r"/>
            <a:r>
              <a:rPr lang="en-US" sz="1200" dirty="0"/>
              <a:t>Visitors from advertising campaigns that are likely bots</a:t>
            </a:r>
          </a:p>
        </p:txBody>
      </p:sp>
      <p:sp>
        <p:nvSpPr>
          <p:cNvPr id="32" name="Rectangle 31"/>
          <p:cNvSpPr/>
          <p:nvPr/>
        </p:nvSpPr>
        <p:spPr>
          <a:xfrm>
            <a:off x="5807968" y="5473602"/>
            <a:ext cx="1455277" cy="738664"/>
          </a:xfrm>
          <a:prstGeom prst="rect">
            <a:avLst/>
          </a:prstGeom>
        </p:spPr>
        <p:txBody>
          <a:bodyPr wrap="square">
            <a:spAutoFit/>
          </a:bodyPr>
          <a:lstStyle/>
          <a:p>
            <a:pPr algn="r"/>
            <a:r>
              <a:rPr lang="en-US" sz="1400" dirty="0"/>
              <a:t>Drives to cart page but does not convert</a:t>
            </a:r>
          </a:p>
        </p:txBody>
      </p:sp>
      <p:sp>
        <p:nvSpPr>
          <p:cNvPr id="33" name="Rectangle 32"/>
          <p:cNvSpPr/>
          <p:nvPr/>
        </p:nvSpPr>
        <p:spPr>
          <a:xfrm>
            <a:off x="10020436" y="3319226"/>
            <a:ext cx="1985813" cy="748820"/>
          </a:xfrm>
          <a:prstGeom prst="rect">
            <a:avLst/>
          </a:prstGeom>
        </p:spPr>
        <p:txBody>
          <a:bodyPr wrap="square">
            <a:spAutoFit/>
          </a:bodyPr>
          <a:lstStyle/>
          <a:p>
            <a:pPr algn="ctr"/>
            <a:r>
              <a:rPr lang="en-US" sz="2133" dirty="0"/>
              <a:t>5% Customer Conversion</a:t>
            </a:r>
            <a:endParaRPr lang="en-US" sz="1467" dirty="0"/>
          </a:p>
        </p:txBody>
      </p:sp>
      <p:sp>
        <p:nvSpPr>
          <p:cNvPr id="27" name="Oval 26"/>
          <p:cNvSpPr/>
          <p:nvPr/>
        </p:nvSpPr>
        <p:spPr>
          <a:xfrm>
            <a:off x="8657549" y="1355347"/>
            <a:ext cx="933016" cy="9330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0" name="Oval 29"/>
          <p:cNvSpPr/>
          <p:nvPr/>
        </p:nvSpPr>
        <p:spPr>
          <a:xfrm>
            <a:off x="4518428" y="5480283"/>
            <a:ext cx="933016" cy="9330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5" name="Oval 24"/>
          <p:cNvSpPr/>
          <p:nvPr/>
        </p:nvSpPr>
        <p:spPr>
          <a:xfrm>
            <a:off x="5734672" y="935432"/>
            <a:ext cx="933016" cy="9330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3" name="Oval 22"/>
          <p:cNvSpPr/>
          <p:nvPr/>
        </p:nvSpPr>
        <p:spPr>
          <a:xfrm>
            <a:off x="2629449" y="586751"/>
            <a:ext cx="933016" cy="9330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9" name="Oval 28"/>
          <p:cNvSpPr/>
          <p:nvPr/>
        </p:nvSpPr>
        <p:spPr>
          <a:xfrm>
            <a:off x="7338943" y="5008117"/>
            <a:ext cx="933016" cy="9330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1" name="Title 1"/>
          <p:cNvSpPr txBox="1">
            <a:spLocks/>
          </p:cNvSpPr>
          <p:nvPr/>
        </p:nvSpPr>
        <p:spPr>
          <a:xfrm>
            <a:off x="914400" y="279961"/>
            <a:ext cx="10363200" cy="817561"/>
          </a:xfrm>
          <a:prstGeom prst="rect">
            <a:avLst/>
          </a:prstGeom>
        </p:spPr>
        <p:txBody>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algn="r"/>
            <a:r>
              <a:rPr lang="en-US" dirty="0"/>
              <a:t>DROPOFFS</a:t>
            </a:r>
          </a:p>
        </p:txBody>
      </p:sp>
      <p:sp>
        <p:nvSpPr>
          <p:cNvPr id="20" name="Freeform 139"/>
          <p:cNvSpPr>
            <a:spLocks noEditPoints="1"/>
          </p:cNvSpPr>
          <p:nvPr/>
        </p:nvSpPr>
        <p:spPr bwMode="auto">
          <a:xfrm>
            <a:off x="2783632" y="728700"/>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9"/>
          <p:cNvSpPr>
            <a:spLocks noEditPoints="1"/>
          </p:cNvSpPr>
          <p:nvPr/>
        </p:nvSpPr>
        <p:spPr bwMode="auto">
          <a:xfrm>
            <a:off x="5871422" y="1068016"/>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9"/>
          <p:cNvSpPr>
            <a:spLocks noEditPoints="1"/>
          </p:cNvSpPr>
          <p:nvPr/>
        </p:nvSpPr>
        <p:spPr bwMode="auto">
          <a:xfrm>
            <a:off x="8808819" y="1483701"/>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39"/>
          <p:cNvSpPr>
            <a:spLocks noEditPoints="1"/>
          </p:cNvSpPr>
          <p:nvPr/>
        </p:nvSpPr>
        <p:spPr bwMode="auto">
          <a:xfrm>
            <a:off x="4669698" y="5625564"/>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39"/>
          <p:cNvSpPr>
            <a:spLocks noEditPoints="1"/>
          </p:cNvSpPr>
          <p:nvPr/>
        </p:nvSpPr>
        <p:spPr bwMode="auto">
          <a:xfrm>
            <a:off x="7500156" y="5157192"/>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8"/>
          <p:cNvSpPr>
            <a:spLocks noEditPoints="1"/>
          </p:cNvSpPr>
          <p:nvPr/>
        </p:nvSpPr>
        <p:spPr bwMode="auto">
          <a:xfrm>
            <a:off x="9345069" y="345998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8397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22" presetClass="entr" presetSubtype="8" fill="hold" grpId="0" nodeType="withEffect">
                                  <p:stCondLst>
                                    <p:cond delay="60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par>
                                <p:cTn id="26" presetID="10" presetClass="entr" presetSubtype="0" fill="hold" grpId="0" nodeType="withEffect">
                                  <p:stCondLst>
                                    <p:cond delay="80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22" presetClass="entr" presetSubtype="8" fill="hold" nodeType="withEffect">
                                  <p:stCondLst>
                                    <p:cond delay="90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22" presetClass="entr" presetSubtype="8" fill="hold" grpId="0" nodeType="withEffect">
                                  <p:stCondLst>
                                    <p:cond delay="120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par>
                                <p:cTn id="47" presetID="22" presetClass="entr" presetSubtype="8" fill="hold" grpId="0" nodeType="withEffect">
                                  <p:stCondLst>
                                    <p:cond delay="150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par>
                                <p:cTn id="50" presetID="10" presetClass="entr" presetSubtype="0" fill="hold" grpId="0" nodeType="withEffect">
                                  <p:stCondLst>
                                    <p:cond delay="17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170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3" grpId="0" animBg="1"/>
      <p:bldP spid="14" grpId="0" animBg="1"/>
      <p:bldP spid="19" grpId="0" animBg="1"/>
      <p:bldP spid="22" grpId="0"/>
      <p:bldP spid="24" grpId="0"/>
      <p:bldP spid="26" grpId="0"/>
      <p:bldP spid="31" grpId="0"/>
      <p:bldP spid="32" grpId="0"/>
      <p:bldP spid="33" grpId="0"/>
      <p:bldP spid="27" grpId="0" animBg="1"/>
      <p:bldP spid="30" grpId="0" animBg="1"/>
      <p:bldP spid="25" grpId="0" animBg="1"/>
      <p:bldP spid="23" grpId="0" animBg="1"/>
      <p:bldP spid="29"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 STRATEGY</a:t>
            </a:r>
          </a:p>
        </p:txBody>
      </p:sp>
      <p:grpSp>
        <p:nvGrpSpPr>
          <p:cNvPr id="30" name="Group 29"/>
          <p:cNvGrpSpPr/>
          <p:nvPr/>
        </p:nvGrpSpPr>
        <p:grpSpPr>
          <a:xfrm>
            <a:off x="1240065" y="1560090"/>
            <a:ext cx="4311058" cy="4317182"/>
            <a:chOff x="6361113" y="1190625"/>
            <a:chExt cx="4470400" cy="4476750"/>
          </a:xfrm>
        </p:grpSpPr>
        <p:sp>
          <p:nvSpPr>
            <p:cNvPr id="6" name="Freeform 5"/>
            <p:cNvSpPr>
              <a:spLocks/>
            </p:cNvSpPr>
            <p:nvPr/>
          </p:nvSpPr>
          <p:spPr bwMode="auto">
            <a:xfrm>
              <a:off x="6361113" y="1190625"/>
              <a:ext cx="4470400" cy="4476750"/>
            </a:xfrm>
            <a:custGeom>
              <a:avLst/>
              <a:gdLst>
                <a:gd name="T0" fmla="*/ 397 w 397"/>
                <a:gd name="T1" fmla="*/ 199 h 397"/>
                <a:gd name="T2" fmla="*/ 199 w 397"/>
                <a:gd name="T3" fmla="*/ 397 h 397"/>
                <a:gd name="T4" fmla="*/ 0 w 397"/>
                <a:gd name="T5" fmla="*/ 199 h 397"/>
                <a:gd name="T6" fmla="*/ 200 w 397"/>
                <a:gd name="T7" fmla="*/ 0 h 397"/>
                <a:gd name="T8" fmla="*/ 397 w 397"/>
                <a:gd name="T9" fmla="*/ 199 h 397"/>
              </a:gdLst>
              <a:ahLst/>
              <a:cxnLst>
                <a:cxn ang="0">
                  <a:pos x="T0" y="T1"/>
                </a:cxn>
                <a:cxn ang="0">
                  <a:pos x="T2" y="T3"/>
                </a:cxn>
                <a:cxn ang="0">
                  <a:pos x="T4" y="T5"/>
                </a:cxn>
                <a:cxn ang="0">
                  <a:pos x="T6" y="T7"/>
                </a:cxn>
                <a:cxn ang="0">
                  <a:pos x="T8" y="T9"/>
                </a:cxn>
              </a:cxnLst>
              <a:rect l="0" t="0" r="r" b="b"/>
              <a:pathLst>
                <a:path w="397" h="397">
                  <a:moveTo>
                    <a:pt x="397" y="199"/>
                  </a:moveTo>
                  <a:cubicBezTo>
                    <a:pt x="397" y="308"/>
                    <a:pt x="308" y="397"/>
                    <a:pt x="199" y="397"/>
                  </a:cubicBezTo>
                  <a:cubicBezTo>
                    <a:pt x="89" y="397"/>
                    <a:pt x="0" y="308"/>
                    <a:pt x="0" y="199"/>
                  </a:cubicBezTo>
                  <a:cubicBezTo>
                    <a:pt x="0" y="89"/>
                    <a:pt x="90" y="0"/>
                    <a:pt x="200" y="0"/>
                  </a:cubicBezTo>
                  <a:cubicBezTo>
                    <a:pt x="309" y="0"/>
                    <a:pt x="397" y="89"/>
                    <a:pt x="397" y="199"/>
                  </a:cubicBezTo>
                  <a:close/>
                </a:path>
              </a:pathLst>
            </a:custGeom>
            <a:gradFill flip="none" rotWithShape="1">
              <a:gsLst>
                <a:gs pos="31000">
                  <a:schemeClr val="accent1"/>
                </a:gs>
                <a:gs pos="82000">
                  <a:schemeClr val="accent1">
                    <a:lumMod val="50000"/>
                  </a:schemeClr>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en-US"/>
            </a:p>
          </p:txBody>
        </p:sp>
        <p:sp>
          <p:nvSpPr>
            <p:cNvPr id="7" name="Line 6"/>
            <p:cNvSpPr>
              <a:spLocks noChangeShapeType="1"/>
            </p:cNvSpPr>
            <p:nvPr/>
          </p:nvSpPr>
          <p:spPr bwMode="auto">
            <a:xfrm flipV="1">
              <a:off x="6664326" y="3389313"/>
              <a:ext cx="1949450" cy="293688"/>
            </a:xfrm>
            <a:prstGeom prst="line">
              <a:avLst/>
            </a:prstGeom>
            <a:noFill/>
            <a:ln w="11113" cap="flat">
              <a:solidFill>
                <a:srgbClr val="2D008B"/>
              </a:solidFill>
              <a:prstDash val="solid"/>
              <a:miter lim="800000"/>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Line 7"/>
            <p:cNvSpPr>
              <a:spLocks noChangeShapeType="1"/>
            </p:cNvSpPr>
            <p:nvPr/>
          </p:nvSpPr>
          <p:spPr bwMode="auto">
            <a:xfrm>
              <a:off x="8613776" y="3389313"/>
              <a:ext cx="1430338" cy="395288"/>
            </a:xfrm>
            <a:prstGeom prst="line">
              <a:avLst/>
            </a:prstGeom>
            <a:noFill/>
            <a:ln w="11113" cap="flat">
              <a:solidFill>
                <a:srgbClr val="2D008B"/>
              </a:solidFill>
              <a:prstDash val="solid"/>
              <a:miter lim="800000"/>
              <a:headEnd/>
              <a:tailEnd/>
            </a:ln>
            <a:extLst>
              <a:ext uri="{909E8E84-426E-40dd-AFC4-6F175D3DCCD1}">
                <a14:hiddenFill xmlns=""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664326" y="1190625"/>
              <a:ext cx="1949450" cy="2492375"/>
            </a:xfrm>
            <a:custGeom>
              <a:avLst/>
              <a:gdLst>
                <a:gd name="T0" fmla="*/ 0 w 173"/>
                <a:gd name="T1" fmla="*/ 221 h 221"/>
                <a:gd name="T2" fmla="*/ 173 w 173"/>
                <a:gd name="T3" fmla="*/ 0 h 221"/>
                <a:gd name="T4" fmla="*/ 173 w 173"/>
                <a:gd name="T5" fmla="*/ 195 h 221"/>
                <a:gd name="T6" fmla="*/ 0 w 173"/>
                <a:gd name="T7" fmla="*/ 221 h 221"/>
              </a:gdLst>
              <a:ahLst/>
              <a:cxnLst>
                <a:cxn ang="0">
                  <a:pos x="T0" y="T1"/>
                </a:cxn>
                <a:cxn ang="0">
                  <a:pos x="T2" y="T3"/>
                </a:cxn>
                <a:cxn ang="0">
                  <a:pos x="T4" y="T5"/>
                </a:cxn>
                <a:cxn ang="0">
                  <a:pos x="T6" y="T7"/>
                </a:cxn>
              </a:cxnLst>
              <a:rect l="0" t="0" r="r" b="b"/>
              <a:pathLst>
                <a:path w="173" h="221">
                  <a:moveTo>
                    <a:pt x="0" y="221"/>
                  </a:moveTo>
                  <a:cubicBezTo>
                    <a:pt x="0" y="111"/>
                    <a:pt x="82" y="0"/>
                    <a:pt x="173" y="0"/>
                  </a:cubicBezTo>
                  <a:cubicBezTo>
                    <a:pt x="173" y="195"/>
                    <a:pt x="173" y="195"/>
                    <a:pt x="173" y="195"/>
                  </a:cubicBezTo>
                  <a:lnTo>
                    <a:pt x="0" y="2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7115176" y="1674813"/>
              <a:ext cx="1498600" cy="1939925"/>
            </a:xfrm>
            <a:custGeom>
              <a:avLst/>
              <a:gdLst>
                <a:gd name="T0" fmla="*/ 0 w 133"/>
                <a:gd name="T1" fmla="*/ 172 h 172"/>
                <a:gd name="T2" fmla="*/ 133 w 133"/>
                <a:gd name="T3" fmla="*/ 0 h 172"/>
                <a:gd name="T4" fmla="*/ 133 w 133"/>
                <a:gd name="T5" fmla="*/ 152 h 172"/>
                <a:gd name="T6" fmla="*/ 0 w 133"/>
                <a:gd name="T7" fmla="*/ 172 h 172"/>
              </a:gdLst>
              <a:ahLst/>
              <a:cxnLst>
                <a:cxn ang="0">
                  <a:pos x="T0" y="T1"/>
                </a:cxn>
                <a:cxn ang="0">
                  <a:pos x="T2" y="T3"/>
                </a:cxn>
                <a:cxn ang="0">
                  <a:pos x="T4" y="T5"/>
                </a:cxn>
                <a:cxn ang="0">
                  <a:pos x="T6" y="T7"/>
                </a:cxn>
              </a:cxnLst>
              <a:rect l="0" t="0" r="r" b="b"/>
              <a:pathLst>
                <a:path w="133" h="172">
                  <a:moveTo>
                    <a:pt x="0" y="172"/>
                  </a:moveTo>
                  <a:cubicBezTo>
                    <a:pt x="0" y="87"/>
                    <a:pt x="63" y="0"/>
                    <a:pt x="133" y="0"/>
                  </a:cubicBezTo>
                  <a:cubicBezTo>
                    <a:pt x="133" y="152"/>
                    <a:pt x="133" y="152"/>
                    <a:pt x="133" y="152"/>
                  </a:cubicBezTo>
                  <a:lnTo>
                    <a:pt x="0" y="1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7566026" y="2171700"/>
              <a:ext cx="1047750" cy="1376363"/>
            </a:xfrm>
            <a:custGeom>
              <a:avLst/>
              <a:gdLst>
                <a:gd name="T0" fmla="*/ 0 w 93"/>
                <a:gd name="T1" fmla="*/ 122 h 122"/>
                <a:gd name="T2" fmla="*/ 93 w 93"/>
                <a:gd name="T3" fmla="*/ 0 h 122"/>
                <a:gd name="T4" fmla="*/ 93 w 93"/>
                <a:gd name="T5" fmla="*/ 108 h 122"/>
                <a:gd name="T6" fmla="*/ 0 w 93"/>
                <a:gd name="T7" fmla="*/ 122 h 122"/>
              </a:gdLst>
              <a:ahLst/>
              <a:cxnLst>
                <a:cxn ang="0">
                  <a:pos x="T0" y="T1"/>
                </a:cxn>
                <a:cxn ang="0">
                  <a:pos x="T2" y="T3"/>
                </a:cxn>
                <a:cxn ang="0">
                  <a:pos x="T4" y="T5"/>
                </a:cxn>
                <a:cxn ang="0">
                  <a:pos x="T6" y="T7"/>
                </a:cxn>
              </a:cxnLst>
              <a:rect l="0" t="0" r="r" b="b"/>
              <a:pathLst>
                <a:path w="93" h="122">
                  <a:moveTo>
                    <a:pt x="0" y="122"/>
                  </a:moveTo>
                  <a:cubicBezTo>
                    <a:pt x="0" y="61"/>
                    <a:pt x="44" y="0"/>
                    <a:pt x="93" y="0"/>
                  </a:cubicBezTo>
                  <a:cubicBezTo>
                    <a:pt x="93" y="108"/>
                    <a:pt x="93" y="108"/>
                    <a:pt x="93" y="108"/>
                  </a:cubicBezTo>
                  <a:lnTo>
                    <a:pt x="0" y="12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8016876" y="2655888"/>
              <a:ext cx="596900" cy="823913"/>
            </a:xfrm>
            <a:custGeom>
              <a:avLst/>
              <a:gdLst>
                <a:gd name="T0" fmla="*/ 0 w 53"/>
                <a:gd name="T1" fmla="*/ 73 h 73"/>
                <a:gd name="T2" fmla="*/ 53 w 53"/>
                <a:gd name="T3" fmla="*/ 0 h 73"/>
                <a:gd name="T4" fmla="*/ 53 w 53"/>
                <a:gd name="T5" fmla="*/ 65 h 73"/>
                <a:gd name="T6" fmla="*/ 0 w 53"/>
                <a:gd name="T7" fmla="*/ 73 h 73"/>
              </a:gdLst>
              <a:ahLst/>
              <a:cxnLst>
                <a:cxn ang="0">
                  <a:pos x="T0" y="T1"/>
                </a:cxn>
                <a:cxn ang="0">
                  <a:pos x="T2" y="T3"/>
                </a:cxn>
                <a:cxn ang="0">
                  <a:pos x="T4" y="T5"/>
                </a:cxn>
                <a:cxn ang="0">
                  <a:pos x="T6" y="T7"/>
                </a:cxn>
              </a:cxnLst>
              <a:rect l="0" t="0" r="r" b="b"/>
              <a:pathLst>
                <a:path w="53" h="73">
                  <a:moveTo>
                    <a:pt x="0" y="73"/>
                  </a:moveTo>
                  <a:cubicBezTo>
                    <a:pt x="0" y="37"/>
                    <a:pt x="25" y="0"/>
                    <a:pt x="53" y="0"/>
                  </a:cubicBezTo>
                  <a:cubicBezTo>
                    <a:pt x="53" y="65"/>
                    <a:pt x="53" y="65"/>
                    <a:pt x="53" y="65"/>
                  </a:cubicBezTo>
                  <a:lnTo>
                    <a:pt x="0" y="7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6664326" y="3389313"/>
              <a:ext cx="3379788" cy="496888"/>
            </a:xfrm>
            <a:custGeom>
              <a:avLst/>
              <a:gdLst>
                <a:gd name="T0" fmla="*/ 0 w 300"/>
                <a:gd name="T1" fmla="*/ 26 h 44"/>
                <a:gd name="T2" fmla="*/ 172 w 300"/>
                <a:gd name="T3" fmla="*/ 44 h 44"/>
                <a:gd name="T4" fmla="*/ 300 w 300"/>
                <a:gd name="T5" fmla="*/ 35 h 44"/>
                <a:gd name="T6" fmla="*/ 173 w 300"/>
                <a:gd name="T7" fmla="*/ 0 h 44"/>
                <a:gd name="T8" fmla="*/ 0 w 300"/>
                <a:gd name="T9" fmla="*/ 26 h 44"/>
              </a:gdLst>
              <a:ahLst/>
              <a:cxnLst>
                <a:cxn ang="0">
                  <a:pos x="T0" y="T1"/>
                </a:cxn>
                <a:cxn ang="0">
                  <a:pos x="T2" y="T3"/>
                </a:cxn>
                <a:cxn ang="0">
                  <a:pos x="T4" y="T5"/>
                </a:cxn>
                <a:cxn ang="0">
                  <a:pos x="T6" y="T7"/>
                </a:cxn>
                <a:cxn ang="0">
                  <a:pos x="T8" y="T9"/>
                </a:cxn>
              </a:cxnLst>
              <a:rect l="0" t="0" r="r" b="b"/>
              <a:pathLst>
                <a:path w="300" h="44">
                  <a:moveTo>
                    <a:pt x="0" y="26"/>
                  </a:moveTo>
                  <a:cubicBezTo>
                    <a:pt x="34" y="37"/>
                    <a:pt x="98" y="44"/>
                    <a:pt x="172" y="44"/>
                  </a:cubicBezTo>
                  <a:cubicBezTo>
                    <a:pt x="221" y="44"/>
                    <a:pt x="266" y="41"/>
                    <a:pt x="300" y="35"/>
                  </a:cubicBezTo>
                  <a:cubicBezTo>
                    <a:pt x="173" y="0"/>
                    <a:pt x="173" y="0"/>
                    <a:pt x="173" y="0"/>
                  </a:cubicBezTo>
                  <a:lnTo>
                    <a:pt x="0" y="26"/>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7115176" y="3389313"/>
              <a:ext cx="2601913" cy="384175"/>
            </a:xfrm>
            <a:custGeom>
              <a:avLst/>
              <a:gdLst>
                <a:gd name="T0" fmla="*/ 0 w 231"/>
                <a:gd name="T1" fmla="*/ 20 h 34"/>
                <a:gd name="T2" fmla="*/ 132 w 231"/>
                <a:gd name="T3" fmla="*/ 34 h 34"/>
                <a:gd name="T4" fmla="*/ 231 w 231"/>
                <a:gd name="T5" fmla="*/ 27 h 34"/>
                <a:gd name="T6" fmla="*/ 133 w 231"/>
                <a:gd name="T7" fmla="*/ 0 h 34"/>
                <a:gd name="T8" fmla="*/ 0 w 231"/>
                <a:gd name="T9" fmla="*/ 20 h 34"/>
              </a:gdLst>
              <a:ahLst/>
              <a:cxnLst>
                <a:cxn ang="0">
                  <a:pos x="T0" y="T1"/>
                </a:cxn>
                <a:cxn ang="0">
                  <a:pos x="T2" y="T3"/>
                </a:cxn>
                <a:cxn ang="0">
                  <a:pos x="T4" y="T5"/>
                </a:cxn>
                <a:cxn ang="0">
                  <a:pos x="T6" y="T7"/>
                </a:cxn>
                <a:cxn ang="0">
                  <a:pos x="T8" y="T9"/>
                </a:cxn>
              </a:cxnLst>
              <a:rect l="0" t="0" r="r" b="b"/>
              <a:pathLst>
                <a:path w="231" h="34">
                  <a:moveTo>
                    <a:pt x="0" y="20"/>
                  </a:moveTo>
                  <a:cubicBezTo>
                    <a:pt x="27" y="28"/>
                    <a:pt x="76" y="34"/>
                    <a:pt x="132" y="34"/>
                  </a:cubicBezTo>
                  <a:cubicBezTo>
                    <a:pt x="170" y="34"/>
                    <a:pt x="204" y="31"/>
                    <a:pt x="231" y="27"/>
                  </a:cubicBezTo>
                  <a:cubicBezTo>
                    <a:pt x="133" y="0"/>
                    <a:pt x="133" y="0"/>
                    <a:pt x="133" y="0"/>
                  </a:cubicBezTo>
                  <a:lnTo>
                    <a:pt x="0" y="2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7566026" y="3389313"/>
              <a:ext cx="1812925" cy="260350"/>
            </a:xfrm>
            <a:custGeom>
              <a:avLst/>
              <a:gdLst>
                <a:gd name="T0" fmla="*/ 161 w 161"/>
                <a:gd name="T1" fmla="*/ 19 h 23"/>
                <a:gd name="T2" fmla="*/ 92 w 161"/>
                <a:gd name="T3" fmla="*/ 23 h 23"/>
                <a:gd name="T4" fmla="*/ 0 w 161"/>
                <a:gd name="T5" fmla="*/ 14 h 23"/>
                <a:gd name="T6" fmla="*/ 93 w 161"/>
                <a:gd name="T7" fmla="*/ 0 h 23"/>
                <a:gd name="T8" fmla="*/ 161 w 161"/>
                <a:gd name="T9" fmla="*/ 19 h 23"/>
              </a:gdLst>
              <a:ahLst/>
              <a:cxnLst>
                <a:cxn ang="0">
                  <a:pos x="T0" y="T1"/>
                </a:cxn>
                <a:cxn ang="0">
                  <a:pos x="T2" y="T3"/>
                </a:cxn>
                <a:cxn ang="0">
                  <a:pos x="T4" y="T5"/>
                </a:cxn>
                <a:cxn ang="0">
                  <a:pos x="T6" y="T7"/>
                </a:cxn>
                <a:cxn ang="0">
                  <a:pos x="T8" y="T9"/>
                </a:cxn>
              </a:cxnLst>
              <a:rect l="0" t="0" r="r" b="b"/>
              <a:pathLst>
                <a:path w="161" h="23">
                  <a:moveTo>
                    <a:pt x="161" y="19"/>
                  </a:moveTo>
                  <a:cubicBezTo>
                    <a:pt x="142" y="21"/>
                    <a:pt x="118" y="23"/>
                    <a:pt x="92" y="23"/>
                  </a:cubicBezTo>
                  <a:cubicBezTo>
                    <a:pt x="54" y="23"/>
                    <a:pt x="20" y="19"/>
                    <a:pt x="0" y="14"/>
                  </a:cubicBezTo>
                  <a:cubicBezTo>
                    <a:pt x="93" y="0"/>
                    <a:pt x="93" y="0"/>
                    <a:pt x="93" y="0"/>
                  </a:cubicBezTo>
                  <a:lnTo>
                    <a:pt x="161" y="19"/>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8016876" y="3389313"/>
              <a:ext cx="1023938" cy="146050"/>
            </a:xfrm>
            <a:custGeom>
              <a:avLst/>
              <a:gdLst>
                <a:gd name="T0" fmla="*/ 0 w 91"/>
                <a:gd name="T1" fmla="*/ 8 h 13"/>
                <a:gd name="T2" fmla="*/ 53 w 91"/>
                <a:gd name="T3" fmla="*/ 13 h 13"/>
                <a:gd name="T4" fmla="*/ 91 w 91"/>
                <a:gd name="T5" fmla="*/ 10 h 13"/>
                <a:gd name="T6" fmla="*/ 53 w 91"/>
                <a:gd name="T7" fmla="*/ 0 h 13"/>
                <a:gd name="T8" fmla="*/ 0 w 91"/>
                <a:gd name="T9" fmla="*/ 8 h 13"/>
              </a:gdLst>
              <a:ahLst/>
              <a:cxnLst>
                <a:cxn ang="0">
                  <a:pos x="T0" y="T1"/>
                </a:cxn>
                <a:cxn ang="0">
                  <a:pos x="T2" y="T3"/>
                </a:cxn>
                <a:cxn ang="0">
                  <a:pos x="T4" y="T5"/>
                </a:cxn>
                <a:cxn ang="0">
                  <a:pos x="T6" y="T7"/>
                </a:cxn>
                <a:cxn ang="0">
                  <a:pos x="T8" y="T9"/>
                </a:cxn>
              </a:cxnLst>
              <a:rect l="0" t="0" r="r" b="b"/>
              <a:pathLst>
                <a:path w="91" h="13">
                  <a:moveTo>
                    <a:pt x="0" y="8"/>
                  </a:moveTo>
                  <a:cubicBezTo>
                    <a:pt x="13" y="11"/>
                    <a:pt x="32" y="13"/>
                    <a:pt x="53" y="13"/>
                  </a:cubicBezTo>
                  <a:cubicBezTo>
                    <a:pt x="67" y="13"/>
                    <a:pt x="80" y="12"/>
                    <a:pt x="91" y="10"/>
                  </a:cubicBezTo>
                  <a:cubicBezTo>
                    <a:pt x="53" y="0"/>
                    <a:pt x="53" y="0"/>
                    <a:pt x="53" y="0"/>
                  </a:cubicBezTo>
                  <a:lnTo>
                    <a:pt x="0" y="8"/>
                  </a:ln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8613776" y="1190625"/>
              <a:ext cx="1430338" cy="2593975"/>
            </a:xfrm>
            <a:custGeom>
              <a:avLst/>
              <a:gdLst>
                <a:gd name="T0" fmla="*/ 0 w 127"/>
                <a:gd name="T1" fmla="*/ 0 h 230"/>
                <a:gd name="T2" fmla="*/ 127 w 127"/>
                <a:gd name="T3" fmla="*/ 230 h 230"/>
                <a:gd name="T4" fmla="*/ 0 w 127"/>
                <a:gd name="T5" fmla="*/ 195 h 230"/>
                <a:gd name="T6" fmla="*/ 0 w 127"/>
                <a:gd name="T7" fmla="*/ 0 h 230"/>
              </a:gdLst>
              <a:ahLst/>
              <a:cxnLst>
                <a:cxn ang="0">
                  <a:pos x="T0" y="T1"/>
                </a:cxn>
                <a:cxn ang="0">
                  <a:pos x="T2" y="T3"/>
                </a:cxn>
                <a:cxn ang="0">
                  <a:pos x="T4" y="T5"/>
                </a:cxn>
                <a:cxn ang="0">
                  <a:pos x="T6" y="T7"/>
                </a:cxn>
              </a:cxnLst>
              <a:rect l="0" t="0" r="r" b="b"/>
              <a:pathLst>
                <a:path w="127" h="230">
                  <a:moveTo>
                    <a:pt x="0" y="0"/>
                  </a:moveTo>
                  <a:cubicBezTo>
                    <a:pt x="67" y="0"/>
                    <a:pt x="127" y="120"/>
                    <a:pt x="127" y="230"/>
                  </a:cubicBezTo>
                  <a:cubicBezTo>
                    <a:pt x="0" y="195"/>
                    <a:pt x="0" y="195"/>
                    <a:pt x="0" y="195"/>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8613776" y="1674813"/>
              <a:ext cx="1103313" cy="2019300"/>
            </a:xfrm>
            <a:custGeom>
              <a:avLst/>
              <a:gdLst>
                <a:gd name="T0" fmla="*/ 0 w 98"/>
                <a:gd name="T1" fmla="*/ 0 h 179"/>
                <a:gd name="T2" fmla="*/ 98 w 98"/>
                <a:gd name="T3" fmla="*/ 179 h 179"/>
                <a:gd name="T4" fmla="*/ 0 w 98"/>
                <a:gd name="T5" fmla="*/ 152 h 179"/>
                <a:gd name="T6" fmla="*/ 0 w 98"/>
                <a:gd name="T7" fmla="*/ 0 h 179"/>
              </a:gdLst>
              <a:ahLst/>
              <a:cxnLst>
                <a:cxn ang="0">
                  <a:pos x="T0" y="T1"/>
                </a:cxn>
                <a:cxn ang="0">
                  <a:pos x="T2" y="T3"/>
                </a:cxn>
                <a:cxn ang="0">
                  <a:pos x="T4" y="T5"/>
                </a:cxn>
                <a:cxn ang="0">
                  <a:pos x="T6" y="T7"/>
                </a:cxn>
              </a:cxnLst>
              <a:rect l="0" t="0" r="r" b="b"/>
              <a:pathLst>
                <a:path w="98" h="179">
                  <a:moveTo>
                    <a:pt x="0" y="0"/>
                  </a:moveTo>
                  <a:cubicBezTo>
                    <a:pt x="52" y="0"/>
                    <a:pt x="98" y="94"/>
                    <a:pt x="98" y="179"/>
                  </a:cubicBezTo>
                  <a:cubicBezTo>
                    <a:pt x="0" y="152"/>
                    <a:pt x="0" y="152"/>
                    <a:pt x="0" y="152"/>
                  </a:cubicBezTo>
                  <a:lnTo>
                    <a:pt x="0"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8613776" y="2171700"/>
              <a:ext cx="765175" cy="1431925"/>
            </a:xfrm>
            <a:custGeom>
              <a:avLst/>
              <a:gdLst>
                <a:gd name="T0" fmla="*/ 0 w 68"/>
                <a:gd name="T1" fmla="*/ 0 h 127"/>
                <a:gd name="T2" fmla="*/ 68 w 68"/>
                <a:gd name="T3" fmla="*/ 127 h 127"/>
                <a:gd name="T4" fmla="*/ 0 w 68"/>
                <a:gd name="T5" fmla="*/ 108 h 127"/>
                <a:gd name="T6" fmla="*/ 0 w 68"/>
                <a:gd name="T7" fmla="*/ 0 h 127"/>
              </a:gdLst>
              <a:ahLst/>
              <a:cxnLst>
                <a:cxn ang="0">
                  <a:pos x="T0" y="T1"/>
                </a:cxn>
                <a:cxn ang="0">
                  <a:pos x="T2" y="T3"/>
                </a:cxn>
                <a:cxn ang="0">
                  <a:pos x="T4" y="T5"/>
                </a:cxn>
                <a:cxn ang="0">
                  <a:pos x="T6" y="T7"/>
                </a:cxn>
              </a:cxnLst>
              <a:rect l="0" t="0" r="r" b="b"/>
              <a:pathLst>
                <a:path w="68" h="127">
                  <a:moveTo>
                    <a:pt x="0" y="0"/>
                  </a:moveTo>
                  <a:cubicBezTo>
                    <a:pt x="36" y="0"/>
                    <a:pt x="68" y="66"/>
                    <a:pt x="68" y="127"/>
                  </a:cubicBezTo>
                  <a:cubicBezTo>
                    <a:pt x="0" y="108"/>
                    <a:pt x="0" y="108"/>
                    <a:pt x="0" y="108"/>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8613776" y="2655888"/>
              <a:ext cx="427038" cy="846138"/>
            </a:xfrm>
            <a:custGeom>
              <a:avLst/>
              <a:gdLst>
                <a:gd name="T0" fmla="*/ 0 w 38"/>
                <a:gd name="T1" fmla="*/ 0 h 75"/>
                <a:gd name="T2" fmla="*/ 38 w 38"/>
                <a:gd name="T3" fmla="*/ 75 h 75"/>
                <a:gd name="T4" fmla="*/ 0 w 38"/>
                <a:gd name="T5" fmla="*/ 65 h 75"/>
                <a:gd name="T6" fmla="*/ 0 w 38"/>
                <a:gd name="T7" fmla="*/ 0 h 75"/>
              </a:gdLst>
              <a:ahLst/>
              <a:cxnLst>
                <a:cxn ang="0">
                  <a:pos x="T0" y="T1"/>
                </a:cxn>
                <a:cxn ang="0">
                  <a:pos x="T2" y="T3"/>
                </a:cxn>
                <a:cxn ang="0">
                  <a:pos x="T4" y="T5"/>
                </a:cxn>
                <a:cxn ang="0">
                  <a:pos x="T6" y="T7"/>
                </a:cxn>
              </a:cxnLst>
              <a:rect l="0" t="0" r="r" b="b"/>
              <a:pathLst>
                <a:path w="38" h="75">
                  <a:moveTo>
                    <a:pt x="0" y="0"/>
                  </a:moveTo>
                  <a:cubicBezTo>
                    <a:pt x="21" y="0"/>
                    <a:pt x="38" y="40"/>
                    <a:pt x="38" y="75"/>
                  </a:cubicBezTo>
                  <a:cubicBezTo>
                    <a:pt x="0" y="65"/>
                    <a:pt x="0" y="65"/>
                    <a:pt x="0" y="65"/>
                  </a:cubicBezTo>
                  <a:lnTo>
                    <a:pt x="0" y="0"/>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cxnSp>
        <p:nvCxnSpPr>
          <p:cNvPr id="54" name="Straight Arrow Connector 53"/>
          <p:cNvCxnSpPr/>
          <p:nvPr/>
        </p:nvCxnSpPr>
        <p:spPr>
          <a:xfrm flipH="1" flipV="1">
            <a:off x="3841361" y="3208721"/>
            <a:ext cx="2080245" cy="868180"/>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flipV="1">
            <a:off x="3577317" y="3429000"/>
            <a:ext cx="2357990" cy="1771163"/>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960096" y="5051719"/>
            <a:ext cx="4265842" cy="800219"/>
          </a:xfrm>
          <a:prstGeom prst="rect">
            <a:avLst/>
          </a:prstGeom>
          <a:noFill/>
        </p:spPr>
        <p:txBody>
          <a:bodyPr wrap="square" rtlCol="0">
            <a:spAutoFit/>
          </a:bodyPr>
          <a:lstStyle/>
          <a:p>
            <a:r>
              <a:rPr lang="en-US" sz="1800" dirty="0"/>
              <a:t>Incredible content</a:t>
            </a:r>
          </a:p>
          <a:p>
            <a:r>
              <a:rPr lang="en-US" sz="1400" dirty="0"/>
              <a:t>Develop incredible content such that our members will not be shy to share the content</a:t>
            </a:r>
          </a:p>
        </p:txBody>
      </p:sp>
      <p:sp>
        <p:nvSpPr>
          <p:cNvPr id="63" name="Oval 62"/>
          <p:cNvSpPr/>
          <p:nvPr/>
        </p:nvSpPr>
        <p:spPr>
          <a:xfrm>
            <a:off x="5876667" y="1469380"/>
            <a:ext cx="890585" cy="890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Oval 65"/>
          <p:cNvSpPr/>
          <p:nvPr/>
        </p:nvSpPr>
        <p:spPr>
          <a:xfrm>
            <a:off x="5876667" y="2633718"/>
            <a:ext cx="890585" cy="8905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Oval 68"/>
          <p:cNvSpPr/>
          <p:nvPr/>
        </p:nvSpPr>
        <p:spPr>
          <a:xfrm>
            <a:off x="5876667" y="3798056"/>
            <a:ext cx="890585" cy="890585"/>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Oval 71"/>
          <p:cNvSpPr/>
          <p:nvPr/>
        </p:nvSpPr>
        <p:spPr>
          <a:xfrm>
            <a:off x="5876667" y="4962393"/>
            <a:ext cx="890585" cy="890585"/>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77" name="Straight Arrow Connector 76"/>
          <p:cNvCxnSpPr>
            <a:stCxn id="66" idx="2"/>
          </p:cNvCxnSpPr>
          <p:nvPr/>
        </p:nvCxnSpPr>
        <p:spPr>
          <a:xfrm flipH="1" flipV="1">
            <a:off x="4102112" y="2973126"/>
            <a:ext cx="1774555" cy="105885"/>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4385386" y="2101306"/>
            <a:ext cx="1536222" cy="629538"/>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6960096" y="3897799"/>
            <a:ext cx="4265842" cy="584776"/>
          </a:xfrm>
          <a:prstGeom prst="rect">
            <a:avLst/>
          </a:prstGeom>
          <a:noFill/>
        </p:spPr>
        <p:txBody>
          <a:bodyPr wrap="square" rtlCol="0">
            <a:spAutoFit/>
          </a:bodyPr>
          <a:lstStyle/>
          <a:p>
            <a:r>
              <a:rPr lang="en-US" sz="1800" dirty="0"/>
              <a:t>Free services</a:t>
            </a:r>
          </a:p>
          <a:p>
            <a:r>
              <a:rPr lang="en-US" sz="1400" dirty="0"/>
              <a:t>Capture potential members with free-</a:t>
            </a:r>
            <a:r>
              <a:rPr lang="en-US" sz="1400" dirty="0" err="1"/>
              <a:t>mium</a:t>
            </a:r>
            <a:r>
              <a:rPr lang="en-US" sz="1400" dirty="0"/>
              <a:t> model</a:t>
            </a:r>
          </a:p>
        </p:txBody>
      </p:sp>
      <p:sp>
        <p:nvSpPr>
          <p:cNvPr id="91" name="TextBox 90"/>
          <p:cNvSpPr txBox="1"/>
          <p:nvPr/>
        </p:nvSpPr>
        <p:spPr>
          <a:xfrm>
            <a:off x="6960096" y="2667016"/>
            <a:ext cx="4265842" cy="800219"/>
          </a:xfrm>
          <a:prstGeom prst="rect">
            <a:avLst/>
          </a:prstGeom>
          <a:noFill/>
        </p:spPr>
        <p:txBody>
          <a:bodyPr wrap="square" rtlCol="0">
            <a:spAutoFit/>
          </a:bodyPr>
          <a:lstStyle/>
          <a:p>
            <a:r>
              <a:rPr lang="en-US" sz="1800" dirty="0"/>
              <a:t>Paid subscribers</a:t>
            </a:r>
          </a:p>
          <a:p>
            <a:r>
              <a:rPr lang="en-US" sz="1400" dirty="0"/>
              <a:t>This is optional, not sure yet. Ideally everything should be free for everyone</a:t>
            </a:r>
          </a:p>
        </p:txBody>
      </p:sp>
      <p:sp>
        <p:nvSpPr>
          <p:cNvPr id="92" name="TextBox 91"/>
          <p:cNvSpPr txBox="1"/>
          <p:nvPr/>
        </p:nvSpPr>
        <p:spPr>
          <a:xfrm>
            <a:off x="6960096" y="1513096"/>
            <a:ext cx="4265842" cy="800219"/>
          </a:xfrm>
          <a:prstGeom prst="rect">
            <a:avLst/>
          </a:prstGeom>
          <a:noFill/>
        </p:spPr>
        <p:txBody>
          <a:bodyPr wrap="square" rtlCol="0">
            <a:spAutoFit/>
          </a:bodyPr>
          <a:lstStyle/>
          <a:p>
            <a:r>
              <a:rPr lang="en-US" sz="1800" dirty="0"/>
              <a:t>Consulting</a:t>
            </a:r>
          </a:p>
          <a:p>
            <a:r>
              <a:rPr lang="en-US" sz="1400" dirty="0"/>
              <a:t>Allow corporate members to gain access to our consulting expertise</a:t>
            </a:r>
          </a:p>
        </p:txBody>
      </p:sp>
      <p:sp>
        <p:nvSpPr>
          <p:cNvPr id="39" name="Freeform 33"/>
          <p:cNvSpPr>
            <a:spLocks noEditPoints="1"/>
          </p:cNvSpPr>
          <p:nvPr/>
        </p:nvSpPr>
        <p:spPr bwMode="auto">
          <a:xfrm>
            <a:off x="5987988" y="1628800"/>
            <a:ext cx="655055" cy="490994"/>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2"/>
          <p:cNvSpPr>
            <a:spLocks noEditPoints="1"/>
          </p:cNvSpPr>
          <p:nvPr/>
        </p:nvSpPr>
        <p:spPr bwMode="auto">
          <a:xfrm>
            <a:off x="6059996" y="2763631"/>
            <a:ext cx="540060" cy="60378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6"/>
          <p:cNvSpPr>
            <a:spLocks noEditPoints="1"/>
          </p:cNvSpPr>
          <p:nvPr/>
        </p:nvSpPr>
        <p:spPr bwMode="auto">
          <a:xfrm>
            <a:off x="5951984" y="3897052"/>
            <a:ext cx="678450" cy="635911"/>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22"/>
          <p:cNvSpPr>
            <a:spLocks noEditPoints="1"/>
          </p:cNvSpPr>
          <p:nvPr/>
        </p:nvSpPr>
        <p:spPr bwMode="auto">
          <a:xfrm>
            <a:off x="6048063" y="5200163"/>
            <a:ext cx="525419" cy="39662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771358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14:bounceEnd="61111">
                                          <p:cBhvr additive="base">
                                            <p:cTn id="7" dur="900" fill="hold"/>
                                            <p:tgtEl>
                                              <p:spTgt spid="30"/>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900" fill="hold"/>
                                            <p:tgtEl>
                                              <p:spTgt spid="30"/>
                                            </p:tgtEl>
                                            <p:attrNameLst>
                                              <p:attrName>ppt_x</p:attrName>
                                            </p:attrNameLst>
                                          </p:cBhvr>
                                          <p:tavLst>
                                            <p:tav tm="0">
                                              <p:val>
                                                <p:strVal val="#ppt_x"/>
                                              </p:val>
                                            </p:tav>
                                            <p:tav tm="100000">
                                              <p:val>
                                                <p:strVal val="#ppt_x"/>
                                              </p:val>
                                            </p:tav>
                                          </p:tavLst>
                                        </p:anim>
                                        <p:anim calcmode="lin" valueType="num">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7" name="Group 116"/>
          <p:cNvGrpSpPr/>
          <p:nvPr/>
        </p:nvGrpSpPr>
        <p:grpSpPr>
          <a:xfrm>
            <a:off x="8102545" y="1515490"/>
            <a:ext cx="3125326" cy="3510086"/>
            <a:chOff x="8102545" y="1515490"/>
            <a:chExt cx="3125326" cy="3510086"/>
          </a:xfrm>
        </p:grpSpPr>
        <p:sp>
          <p:nvSpPr>
            <p:cNvPr id="87" name="Oval 86"/>
            <p:cNvSpPr/>
            <p:nvPr/>
          </p:nvSpPr>
          <p:spPr>
            <a:xfrm>
              <a:off x="8102545"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9324913" y="1515490"/>
              <a:ext cx="680591" cy="519961"/>
              <a:chOff x="4988865" y="-1121022"/>
              <a:chExt cx="561534" cy="451088"/>
            </a:xfrm>
            <a:solidFill>
              <a:schemeClr val="bg1">
                <a:lumMod val="85000"/>
              </a:schemeClr>
            </a:solidFill>
          </p:grpSpPr>
          <p:sp>
            <p:nvSpPr>
              <p:cNvPr id="110" name="Rounded Rectangle 109"/>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Rectangle 110"/>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9" name="Group 88"/>
            <p:cNvGrpSpPr/>
            <p:nvPr/>
          </p:nvGrpSpPr>
          <p:grpSpPr>
            <a:xfrm rot="2540731">
              <a:off x="10511484" y="1943680"/>
              <a:ext cx="680591" cy="519961"/>
              <a:chOff x="4988865" y="-1121022"/>
              <a:chExt cx="561534" cy="451088"/>
            </a:xfrm>
            <a:solidFill>
              <a:schemeClr val="bg1">
                <a:lumMod val="85000"/>
              </a:schemeClr>
            </a:solidFill>
          </p:grpSpPr>
          <p:sp>
            <p:nvSpPr>
              <p:cNvPr id="108" name="Rounded Rectangle 107"/>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ectangle 108"/>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90" name="Oval 89"/>
            <p:cNvSpPr/>
            <p:nvPr/>
          </p:nvSpPr>
          <p:spPr>
            <a:xfrm>
              <a:off x="8278403"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4" name="Group 93"/>
            <p:cNvGrpSpPr/>
            <p:nvPr/>
          </p:nvGrpSpPr>
          <p:grpSpPr>
            <a:xfrm>
              <a:off x="8316878" y="2113622"/>
              <a:ext cx="2696660" cy="2696660"/>
              <a:chOff x="7103475" y="2307629"/>
              <a:chExt cx="2696660" cy="2696660"/>
            </a:xfrm>
          </p:grpSpPr>
          <p:cxnSp>
            <p:nvCxnSpPr>
              <p:cNvPr id="96" name="Straight Connector 95"/>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6" name="Group 115"/>
          <p:cNvGrpSpPr/>
          <p:nvPr/>
        </p:nvGrpSpPr>
        <p:grpSpPr>
          <a:xfrm>
            <a:off x="4533337" y="1515490"/>
            <a:ext cx="3125326" cy="3510086"/>
            <a:chOff x="4533337" y="1515490"/>
            <a:chExt cx="3125326" cy="3510086"/>
          </a:xfrm>
        </p:grpSpPr>
        <p:sp>
          <p:nvSpPr>
            <p:cNvPr id="59" name="Oval 58"/>
            <p:cNvSpPr/>
            <p:nvPr/>
          </p:nvSpPr>
          <p:spPr>
            <a:xfrm>
              <a:off x="4533337"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0" name="Group 59"/>
            <p:cNvGrpSpPr/>
            <p:nvPr/>
          </p:nvGrpSpPr>
          <p:grpSpPr>
            <a:xfrm>
              <a:off x="5755705" y="1515490"/>
              <a:ext cx="680591" cy="519961"/>
              <a:chOff x="4988865" y="-1121022"/>
              <a:chExt cx="561534" cy="451088"/>
            </a:xfrm>
            <a:solidFill>
              <a:schemeClr val="bg1">
                <a:lumMod val="85000"/>
              </a:schemeClr>
            </a:solidFill>
          </p:grpSpPr>
          <p:sp>
            <p:nvSpPr>
              <p:cNvPr id="61" name="Rounded Rectangle 6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ectangle 6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3" name="Group 62"/>
            <p:cNvGrpSpPr/>
            <p:nvPr/>
          </p:nvGrpSpPr>
          <p:grpSpPr>
            <a:xfrm rot="2540731">
              <a:off x="6942276" y="1943680"/>
              <a:ext cx="680591" cy="519961"/>
              <a:chOff x="4988865" y="-1121022"/>
              <a:chExt cx="561534" cy="451088"/>
            </a:xfrm>
            <a:solidFill>
              <a:schemeClr val="bg1">
                <a:lumMod val="85000"/>
              </a:schemeClr>
            </a:solidFill>
          </p:grpSpPr>
          <p:sp>
            <p:nvSpPr>
              <p:cNvPr id="64" name="Rounded Rectangle 63"/>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66" name="Oval 65"/>
            <p:cNvSpPr/>
            <p:nvPr/>
          </p:nvSpPr>
          <p:spPr>
            <a:xfrm>
              <a:off x="4709195"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0" name="Group 69"/>
            <p:cNvGrpSpPr/>
            <p:nvPr/>
          </p:nvGrpSpPr>
          <p:grpSpPr>
            <a:xfrm>
              <a:off x="4747670" y="2113622"/>
              <a:ext cx="2696660" cy="2696660"/>
              <a:chOff x="7103475" y="2307629"/>
              <a:chExt cx="2696660" cy="2696660"/>
            </a:xfrm>
          </p:grpSpPr>
          <p:cxnSp>
            <p:nvCxnSpPr>
              <p:cNvPr id="71" name="Straight Connector 70"/>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5" name="Group 114"/>
          <p:cNvGrpSpPr/>
          <p:nvPr/>
        </p:nvGrpSpPr>
        <p:grpSpPr>
          <a:xfrm>
            <a:off x="964130" y="1515490"/>
            <a:ext cx="3125326" cy="3510086"/>
            <a:chOff x="964130" y="1515490"/>
            <a:chExt cx="3125326" cy="3510086"/>
          </a:xfrm>
        </p:grpSpPr>
        <p:sp>
          <p:nvSpPr>
            <p:cNvPr id="4" name="Oval 3"/>
            <p:cNvSpPr/>
            <p:nvPr/>
          </p:nvSpPr>
          <p:spPr>
            <a:xfrm>
              <a:off x="964130"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2186498" y="1515490"/>
              <a:ext cx="680591" cy="519961"/>
              <a:chOff x="4988865" y="-1121022"/>
              <a:chExt cx="561534" cy="451088"/>
            </a:xfrm>
            <a:solidFill>
              <a:schemeClr val="bg1">
                <a:lumMod val="85000"/>
              </a:schemeClr>
            </a:solidFill>
          </p:grpSpPr>
          <p:sp>
            <p:nvSpPr>
              <p:cNvPr id="13" name="Rounded Rectangle 12"/>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rot="2540731">
              <a:off x="3373069" y="1943680"/>
              <a:ext cx="680591" cy="519961"/>
              <a:chOff x="4988865" y="-1121022"/>
              <a:chExt cx="561534" cy="451088"/>
            </a:xfrm>
            <a:solidFill>
              <a:schemeClr val="bg1">
                <a:lumMod val="85000"/>
              </a:schemeClr>
            </a:solidFill>
          </p:grpSpPr>
          <p:sp>
            <p:nvSpPr>
              <p:cNvPr id="11" name="Rounded Rectangle 1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7" name="Oval 6"/>
            <p:cNvSpPr/>
            <p:nvPr/>
          </p:nvSpPr>
          <p:spPr>
            <a:xfrm>
              <a:off x="1139988"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8" name="Group 57"/>
            <p:cNvGrpSpPr/>
            <p:nvPr/>
          </p:nvGrpSpPr>
          <p:grpSpPr>
            <a:xfrm>
              <a:off x="1178463" y="2113622"/>
              <a:ext cx="2696660" cy="2696660"/>
              <a:chOff x="7103475" y="2307629"/>
              <a:chExt cx="2696660" cy="2696660"/>
            </a:xfrm>
          </p:grpSpPr>
          <p:cxnSp>
            <p:nvCxnSpPr>
              <p:cNvPr id="19" name="Straight Connector 18"/>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dirty="0"/>
              <a:t>THE FIRST THREE YEARS</a:t>
            </a:r>
          </a:p>
        </p:txBody>
      </p:sp>
      <p:sp>
        <p:nvSpPr>
          <p:cNvPr id="114" name="Text Placeholder 113"/>
          <p:cNvSpPr>
            <a:spLocks noGrp="1"/>
          </p:cNvSpPr>
          <p:nvPr>
            <p:ph type="body" sz="quarter" idx="10"/>
          </p:nvPr>
        </p:nvSpPr>
        <p:spPr/>
        <p:txBody>
          <a:bodyPr>
            <a:normAutofit/>
          </a:bodyPr>
          <a:lstStyle/>
          <a:p>
            <a:endParaRPr lang="en-US" dirty="0"/>
          </a:p>
        </p:txBody>
      </p:sp>
      <p:sp>
        <p:nvSpPr>
          <p:cNvPr id="67" name="Pie 66"/>
          <p:cNvSpPr/>
          <p:nvPr/>
        </p:nvSpPr>
        <p:spPr>
          <a:xfrm flipH="1">
            <a:off x="4914582" y="2279786"/>
            <a:ext cx="2362836" cy="2364332"/>
          </a:xfrm>
          <a:prstGeom prst="pie">
            <a:avLst>
              <a:gd name="adj1" fmla="val 6817253"/>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Arc 67"/>
          <p:cNvSpPr/>
          <p:nvPr/>
        </p:nvSpPr>
        <p:spPr>
          <a:xfrm>
            <a:off x="5284899" y="2652708"/>
            <a:ext cx="1622202" cy="1618488"/>
          </a:xfrm>
          <a:prstGeom prst="arc">
            <a:avLst>
              <a:gd name="adj1" fmla="val 16200000"/>
              <a:gd name="adj2" fmla="val 3932379"/>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Rectangle 68"/>
          <p:cNvSpPr/>
          <p:nvPr/>
        </p:nvSpPr>
        <p:spPr>
          <a:xfrm>
            <a:off x="4752053" y="2551156"/>
            <a:ext cx="1307860" cy="1119965"/>
          </a:xfrm>
          <a:prstGeom prst="rect">
            <a:avLst/>
          </a:prstGeom>
        </p:spPr>
        <p:txBody>
          <a:bodyPr wrap="square">
            <a:spAutoFit/>
          </a:bodyPr>
          <a:lstStyle/>
          <a:p>
            <a:pPr algn="r">
              <a:lnSpc>
                <a:spcPts val="1600"/>
              </a:lnSpc>
            </a:pPr>
            <a:r>
              <a:rPr lang="en-US" sz="3600" spc="-50" dirty="0"/>
              <a:t>Y2</a:t>
            </a:r>
          </a:p>
          <a:p>
            <a:pPr algn="r">
              <a:lnSpc>
                <a:spcPts val="1600"/>
              </a:lnSpc>
            </a:pPr>
            <a:r>
              <a:rPr lang="en-US" sz="1400" dirty="0"/>
              <a:t>Ensure members use all four of our products</a:t>
            </a:r>
          </a:p>
        </p:txBody>
      </p:sp>
      <p:sp>
        <p:nvSpPr>
          <p:cNvPr id="84" name="Rectangle 83"/>
          <p:cNvSpPr/>
          <p:nvPr/>
        </p:nvSpPr>
        <p:spPr>
          <a:xfrm>
            <a:off x="4770718" y="5142856"/>
            <a:ext cx="2650564" cy="677621"/>
          </a:xfrm>
          <a:prstGeom prst="rect">
            <a:avLst/>
          </a:prstGeom>
        </p:spPr>
        <p:txBody>
          <a:bodyPr wrap="square">
            <a:spAutoFit/>
          </a:bodyPr>
          <a:lstStyle/>
          <a:p>
            <a:pPr algn="ctr">
              <a:lnSpc>
                <a:spcPct val="90000"/>
              </a:lnSpc>
            </a:pPr>
            <a:r>
              <a:rPr lang="en-US" sz="1400" dirty="0"/>
              <a:t>Focus on depth and acceleration of member professionals</a:t>
            </a:r>
          </a:p>
        </p:txBody>
      </p:sp>
      <p:sp>
        <p:nvSpPr>
          <p:cNvPr id="15" name="Pie 14"/>
          <p:cNvSpPr/>
          <p:nvPr/>
        </p:nvSpPr>
        <p:spPr>
          <a:xfrm flipH="1">
            <a:off x="1345375" y="2279786"/>
            <a:ext cx="2362836" cy="2364332"/>
          </a:xfrm>
          <a:prstGeom prst="pie">
            <a:avLst>
              <a:gd name="adj1" fmla="val 10144611"/>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Arc 15"/>
          <p:cNvSpPr/>
          <p:nvPr/>
        </p:nvSpPr>
        <p:spPr>
          <a:xfrm>
            <a:off x="1715692" y="2652708"/>
            <a:ext cx="1622202" cy="1618488"/>
          </a:xfrm>
          <a:prstGeom prst="arc">
            <a:avLst>
              <a:gd name="adj1" fmla="val 16200000"/>
              <a:gd name="adj2" fmla="val 600772"/>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ectangle 16"/>
          <p:cNvSpPr/>
          <p:nvPr/>
        </p:nvSpPr>
        <p:spPr>
          <a:xfrm>
            <a:off x="1182846" y="2551156"/>
            <a:ext cx="1307860" cy="1530333"/>
          </a:xfrm>
          <a:prstGeom prst="rect">
            <a:avLst/>
          </a:prstGeom>
        </p:spPr>
        <p:txBody>
          <a:bodyPr wrap="square">
            <a:spAutoFit/>
          </a:bodyPr>
          <a:lstStyle/>
          <a:p>
            <a:pPr algn="r">
              <a:lnSpc>
                <a:spcPts val="1600"/>
              </a:lnSpc>
            </a:pPr>
            <a:r>
              <a:rPr lang="en-US" sz="3600" spc="-50" dirty="0"/>
              <a:t>Y1</a:t>
            </a:r>
          </a:p>
          <a:p>
            <a:pPr algn="r">
              <a:lnSpc>
                <a:spcPts val="1600"/>
              </a:lnSpc>
            </a:pPr>
            <a:r>
              <a:rPr lang="en-US" sz="1400" dirty="0"/>
              <a:t>Introduce services to corporate employees. Spray and pray</a:t>
            </a:r>
          </a:p>
        </p:txBody>
      </p:sp>
      <p:sp>
        <p:nvSpPr>
          <p:cNvPr id="83" name="Rectangle 82"/>
          <p:cNvSpPr/>
          <p:nvPr/>
        </p:nvSpPr>
        <p:spPr>
          <a:xfrm>
            <a:off x="1201511" y="5142856"/>
            <a:ext cx="2650564" cy="483722"/>
          </a:xfrm>
          <a:prstGeom prst="rect">
            <a:avLst/>
          </a:prstGeom>
        </p:spPr>
        <p:txBody>
          <a:bodyPr wrap="square">
            <a:spAutoFit/>
          </a:bodyPr>
          <a:lstStyle/>
          <a:p>
            <a:pPr algn="ctr">
              <a:lnSpc>
                <a:spcPct val="90000"/>
              </a:lnSpc>
            </a:pPr>
            <a:r>
              <a:rPr lang="en-US" sz="1400" dirty="0"/>
              <a:t>This is broaden the brand </a:t>
            </a:r>
            <a:r>
              <a:rPr lang="mr-IN" sz="1400" dirty="0"/>
              <a:t>–</a:t>
            </a:r>
            <a:r>
              <a:rPr lang="en-US" sz="1400" dirty="0"/>
              <a:t> both in the US and abroad</a:t>
            </a:r>
          </a:p>
        </p:txBody>
      </p:sp>
      <p:sp>
        <p:nvSpPr>
          <p:cNvPr id="91" name="Pie 90"/>
          <p:cNvSpPr/>
          <p:nvPr/>
        </p:nvSpPr>
        <p:spPr>
          <a:xfrm flipH="1">
            <a:off x="8483790" y="2279786"/>
            <a:ext cx="2362836" cy="2364332"/>
          </a:xfrm>
          <a:prstGeom prst="pie">
            <a:avLst>
              <a:gd name="adj1" fmla="val 6702"/>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Arc 91"/>
          <p:cNvSpPr/>
          <p:nvPr/>
        </p:nvSpPr>
        <p:spPr>
          <a:xfrm>
            <a:off x="8854107" y="2652708"/>
            <a:ext cx="1622202" cy="1618488"/>
          </a:xfrm>
          <a:prstGeom prst="arc">
            <a:avLst>
              <a:gd name="adj1" fmla="val 16200000"/>
              <a:gd name="adj2" fmla="val 10845857"/>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Rectangle 92"/>
          <p:cNvSpPr/>
          <p:nvPr/>
        </p:nvSpPr>
        <p:spPr>
          <a:xfrm>
            <a:off x="8321261" y="2551156"/>
            <a:ext cx="1307860" cy="914780"/>
          </a:xfrm>
          <a:prstGeom prst="rect">
            <a:avLst/>
          </a:prstGeom>
        </p:spPr>
        <p:txBody>
          <a:bodyPr wrap="square">
            <a:spAutoFit/>
          </a:bodyPr>
          <a:lstStyle/>
          <a:p>
            <a:pPr algn="r">
              <a:lnSpc>
                <a:spcPts val="1600"/>
              </a:lnSpc>
            </a:pPr>
            <a:r>
              <a:rPr lang="en-US" sz="3600" spc="-50" dirty="0"/>
              <a:t>Y3</a:t>
            </a:r>
          </a:p>
          <a:p>
            <a:pPr algn="r">
              <a:lnSpc>
                <a:spcPts val="1600"/>
              </a:lnSpc>
            </a:pPr>
            <a:r>
              <a:rPr lang="en-US" sz="1400" dirty="0"/>
              <a:t>Focus on consulting services</a:t>
            </a:r>
          </a:p>
        </p:txBody>
      </p:sp>
      <p:sp>
        <p:nvSpPr>
          <p:cNvPr id="95" name="Rectangle 94"/>
          <p:cNvSpPr/>
          <p:nvPr/>
        </p:nvSpPr>
        <p:spPr>
          <a:xfrm>
            <a:off x="8339926" y="5142856"/>
            <a:ext cx="2650564" cy="871521"/>
          </a:xfrm>
          <a:prstGeom prst="rect">
            <a:avLst/>
          </a:prstGeom>
        </p:spPr>
        <p:txBody>
          <a:bodyPr wrap="square">
            <a:spAutoFit/>
          </a:bodyPr>
          <a:lstStyle/>
          <a:p>
            <a:pPr algn="ctr">
              <a:lnSpc>
                <a:spcPct val="90000"/>
              </a:lnSpc>
            </a:pPr>
            <a:r>
              <a:rPr lang="en-US" sz="1400" dirty="0"/>
              <a:t>Allow large enterprises to use our consulting services. Help our members find amazing jobs</a:t>
            </a:r>
          </a:p>
        </p:txBody>
      </p:sp>
    </p:spTree>
    <p:extLst>
      <p:ext uri="{BB962C8B-B14F-4D97-AF65-F5344CB8AC3E}">
        <p14:creationId xmlns:p14="http://schemas.microsoft.com/office/powerpoint/2010/main" val="20871713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2500">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14:bounceEnd="62500">
                                          <p:cBhvr additive="base">
                                            <p:cTn id="7" dur="800" fill="hold"/>
                                            <p:tgtEl>
                                              <p:spTgt spid="115"/>
                                            </p:tgtEl>
                                            <p:attrNameLst>
                                              <p:attrName>ppt_x</p:attrName>
                                            </p:attrNameLst>
                                          </p:cBhvr>
                                          <p:tavLst>
                                            <p:tav tm="0">
                                              <p:val>
                                                <p:strVal val="#ppt_x"/>
                                              </p:val>
                                            </p:tav>
                                            <p:tav tm="100000">
                                              <p:val>
                                                <p:strVal val="#ppt_x"/>
                                              </p:val>
                                            </p:tav>
                                          </p:tavLst>
                                        </p:anim>
                                        <p:anim calcmode="lin" valueType="num" p14:bounceEnd="62500">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2500">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14:bounceEnd="62500">
                                          <p:cBhvr additive="base">
                                            <p:cTn id="11" dur="900" fill="hold"/>
                                            <p:tgtEl>
                                              <p:spTgt spid="116"/>
                                            </p:tgtEl>
                                            <p:attrNameLst>
                                              <p:attrName>ppt_x</p:attrName>
                                            </p:attrNameLst>
                                          </p:cBhvr>
                                          <p:tavLst>
                                            <p:tav tm="0">
                                              <p:val>
                                                <p:strVal val="#ppt_x"/>
                                              </p:val>
                                            </p:tav>
                                            <p:tav tm="100000">
                                              <p:val>
                                                <p:strVal val="#ppt_x"/>
                                              </p:val>
                                            </p:tav>
                                          </p:tavLst>
                                        </p:anim>
                                        <p:anim calcmode="lin" valueType="num" p14:bounceEnd="62500">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2500">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14:bounceEnd="62500">
                                          <p:cBhvr additive="base">
                                            <p:cTn id="15" dur="1000" fill="hold"/>
                                            <p:tgtEl>
                                              <p:spTgt spid="117"/>
                                            </p:tgtEl>
                                            <p:attrNameLst>
                                              <p:attrName>ppt_x</p:attrName>
                                            </p:attrNameLst>
                                          </p:cBhvr>
                                          <p:tavLst>
                                            <p:tav tm="0">
                                              <p:val>
                                                <p:strVal val="#ppt_x"/>
                                              </p:val>
                                            </p:tav>
                                            <p:tav tm="100000">
                                              <p:val>
                                                <p:strVal val="#ppt_x"/>
                                              </p:val>
                                            </p:tav>
                                          </p:tavLst>
                                        </p:anim>
                                        <p:anim calcmode="lin" valueType="num" p14:bounceEnd="62500">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cBhvr additive="base">
                                            <p:cTn id="7" dur="800" fill="hold"/>
                                            <p:tgtEl>
                                              <p:spTgt spid="115"/>
                                            </p:tgtEl>
                                            <p:attrNameLst>
                                              <p:attrName>ppt_x</p:attrName>
                                            </p:attrNameLst>
                                          </p:cBhvr>
                                          <p:tavLst>
                                            <p:tav tm="0">
                                              <p:val>
                                                <p:strVal val="#ppt_x"/>
                                              </p:val>
                                            </p:tav>
                                            <p:tav tm="100000">
                                              <p:val>
                                                <p:strVal val="#ppt_x"/>
                                              </p:val>
                                            </p:tav>
                                          </p:tavLst>
                                        </p:anim>
                                        <p:anim calcmode="lin" valueType="num">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cBhvr additive="base">
                                            <p:cTn id="11" dur="900" fill="hold"/>
                                            <p:tgtEl>
                                              <p:spTgt spid="116"/>
                                            </p:tgtEl>
                                            <p:attrNameLst>
                                              <p:attrName>ppt_x</p:attrName>
                                            </p:attrNameLst>
                                          </p:cBhvr>
                                          <p:tavLst>
                                            <p:tav tm="0">
                                              <p:val>
                                                <p:strVal val="#ppt_x"/>
                                              </p:val>
                                            </p:tav>
                                            <p:tav tm="100000">
                                              <p:val>
                                                <p:strVal val="#ppt_x"/>
                                              </p:val>
                                            </p:tav>
                                          </p:tavLst>
                                        </p:anim>
                                        <p:anim calcmode="lin" valueType="num">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cBhvr additive="base">
                                            <p:cTn id="15" dur="1000" fill="hold"/>
                                            <p:tgtEl>
                                              <p:spTgt spid="117"/>
                                            </p:tgtEl>
                                            <p:attrNameLst>
                                              <p:attrName>ppt_x</p:attrName>
                                            </p:attrNameLst>
                                          </p:cBhvr>
                                          <p:tavLst>
                                            <p:tav tm="0">
                                              <p:val>
                                                <p:strVal val="#ppt_x"/>
                                              </p:val>
                                            </p:tav>
                                            <p:tav tm="100000">
                                              <p:val>
                                                <p:strVal val="#ppt_x"/>
                                              </p:val>
                                            </p:tav>
                                          </p:tavLst>
                                        </p:anim>
                                        <p:anim calcmode="lin" valueType="num">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015546" y="1152947"/>
            <a:ext cx="1765537" cy="313932"/>
          </a:xfrm>
          <a:prstGeom prst="rect">
            <a:avLst/>
          </a:prstGeom>
          <a:solidFill>
            <a:schemeClr val="accent1"/>
          </a:solidFill>
        </p:spPr>
        <p:txBody>
          <a:bodyPr wrap="square">
            <a:spAutoFit/>
          </a:bodyPr>
          <a:lstStyle/>
          <a:p>
            <a:pPr algn="ctr">
              <a:lnSpc>
                <a:spcPct val="90000"/>
              </a:lnSpc>
            </a:pPr>
            <a:r>
              <a:rPr lang="en-US" sz="1600" dirty="0">
                <a:solidFill>
                  <a:srgbClr val="FFFFFF"/>
                </a:solidFill>
              </a:rPr>
              <a:t>X xx xxx X</a:t>
            </a:r>
          </a:p>
        </p:txBody>
      </p:sp>
      <p:sp>
        <p:nvSpPr>
          <p:cNvPr id="7" name="Rectangle 6"/>
          <p:cNvSpPr/>
          <p:nvPr/>
        </p:nvSpPr>
        <p:spPr>
          <a:xfrm>
            <a:off x="5864374" y="1152947"/>
            <a:ext cx="1765537" cy="313932"/>
          </a:xfrm>
          <a:prstGeom prst="rect">
            <a:avLst/>
          </a:prstGeom>
          <a:solidFill>
            <a:schemeClr val="accent5"/>
          </a:solidFill>
        </p:spPr>
        <p:txBody>
          <a:bodyPr wrap="square">
            <a:spAutoFit/>
          </a:bodyPr>
          <a:lstStyle/>
          <a:p>
            <a:pPr algn="ctr">
              <a:lnSpc>
                <a:spcPct val="90000"/>
              </a:lnSpc>
            </a:pPr>
            <a:r>
              <a:rPr lang="en-US" sz="1600" dirty="0">
                <a:solidFill>
                  <a:srgbClr val="FFFFFF"/>
                </a:solidFill>
              </a:rPr>
              <a:t>X xx xxx X</a:t>
            </a:r>
          </a:p>
        </p:txBody>
      </p:sp>
      <p:sp>
        <p:nvSpPr>
          <p:cNvPr id="16" name="Rectangle 15"/>
          <p:cNvSpPr/>
          <p:nvPr/>
        </p:nvSpPr>
        <p:spPr>
          <a:xfrm>
            <a:off x="2015546" y="544818"/>
            <a:ext cx="1765537"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7" name="Rectangle 16"/>
          <p:cNvSpPr/>
          <p:nvPr/>
        </p:nvSpPr>
        <p:spPr>
          <a:xfrm>
            <a:off x="3938561" y="544818"/>
            <a:ext cx="1765536"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8" name="Rectangle 17"/>
          <p:cNvSpPr/>
          <p:nvPr/>
        </p:nvSpPr>
        <p:spPr>
          <a:xfrm>
            <a:off x="5864375" y="544818"/>
            <a:ext cx="1765536"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xxxxxxxxxxxxxxx</a:t>
            </a:r>
            <a:endParaRPr lang="en-US" sz="1467" dirty="0"/>
          </a:p>
        </p:txBody>
      </p:sp>
      <p:sp>
        <p:nvSpPr>
          <p:cNvPr id="19" name="Rectangle 18"/>
          <p:cNvSpPr/>
          <p:nvPr/>
        </p:nvSpPr>
        <p:spPr>
          <a:xfrm rot="16200000">
            <a:off x="542910" y="4920367"/>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sp>
        <p:nvSpPr>
          <p:cNvPr id="20" name="Rectangle 19"/>
          <p:cNvSpPr/>
          <p:nvPr/>
        </p:nvSpPr>
        <p:spPr>
          <a:xfrm rot="16200000">
            <a:off x="542910" y="3471413"/>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sp>
        <p:nvSpPr>
          <p:cNvPr id="21" name="Rectangle 20"/>
          <p:cNvSpPr/>
          <p:nvPr/>
        </p:nvSpPr>
        <p:spPr>
          <a:xfrm rot="16200000">
            <a:off x="542908" y="2022457"/>
            <a:ext cx="1277645" cy="498726"/>
          </a:xfrm>
          <a:prstGeom prst="rect">
            <a:avLst/>
          </a:prstGeom>
        </p:spPr>
        <p:txBody>
          <a:bodyPr wrap="square">
            <a:spAutoFit/>
          </a:bodyPr>
          <a:lstStyle/>
          <a:p>
            <a:pPr algn="ctr">
              <a:lnSpc>
                <a:spcPct val="90000"/>
              </a:lnSpc>
            </a:pPr>
            <a:r>
              <a:rPr lang="en-US" sz="1467" dirty="0" err="1"/>
              <a:t>xxxxxx</a:t>
            </a:r>
            <a:r>
              <a:rPr lang="en-US" sz="1467" dirty="0"/>
              <a:t> x </a:t>
            </a:r>
            <a:r>
              <a:rPr lang="en-US" sz="1467" dirty="0" err="1"/>
              <a:t>xxxxxxx</a:t>
            </a:r>
            <a:endParaRPr lang="en-US" sz="1467" dirty="0"/>
          </a:p>
        </p:txBody>
      </p:sp>
      <p:cxnSp>
        <p:nvCxnSpPr>
          <p:cNvPr id="24" name="Straight Connector 23"/>
          <p:cNvCxnSpPr>
            <a:stCxn id="5" idx="2"/>
            <a:endCxn id="15" idx="0"/>
          </p:cNvCxnSpPr>
          <p:nvPr/>
        </p:nvCxnSpPr>
        <p:spPr>
          <a:xfrm flipH="1">
            <a:off x="2898313" y="1466879"/>
            <a:ext cx="2" cy="535586"/>
          </a:xfrm>
          <a:prstGeom prst="line">
            <a:avLst/>
          </a:prstGeom>
          <a:ln w="76200" cap="rnd"/>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3" idx="2"/>
            <a:endCxn id="15" idx="2"/>
          </p:cNvCxnSpPr>
          <p:nvPr/>
        </p:nvCxnSpPr>
        <p:spPr>
          <a:xfrm flipV="1">
            <a:off x="1865470" y="2271821"/>
            <a:ext cx="763487" cy="1"/>
          </a:xfrm>
          <a:prstGeom prst="line">
            <a:avLst/>
          </a:prstGeom>
          <a:ln w="76200" cap="rnd"/>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2628957" y="2002465"/>
            <a:ext cx="538712" cy="538712"/>
          </a:xfrm>
          <a:prstGeom prst="ellipse">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cxnSp>
        <p:nvCxnSpPr>
          <p:cNvPr id="29" name="Straight Connector 28"/>
          <p:cNvCxnSpPr>
            <a:stCxn id="7" idx="2"/>
            <a:endCxn id="32" idx="0"/>
          </p:cNvCxnSpPr>
          <p:nvPr/>
        </p:nvCxnSpPr>
        <p:spPr>
          <a:xfrm flipH="1">
            <a:off x="6747141" y="1466879"/>
            <a:ext cx="2" cy="1988873"/>
          </a:xfrm>
          <a:prstGeom prst="line">
            <a:avLst/>
          </a:prstGeom>
          <a:ln w="76200" cap="rnd">
            <a:gradFill>
              <a:gsLst>
                <a:gs pos="0">
                  <a:schemeClr val="accent5"/>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11" idx="2"/>
            <a:endCxn id="34" idx="2"/>
          </p:cNvCxnSpPr>
          <p:nvPr/>
        </p:nvCxnSpPr>
        <p:spPr>
          <a:xfrm flipV="1">
            <a:off x="1865470" y="5169731"/>
            <a:ext cx="2686502" cy="1"/>
          </a:xfrm>
          <a:prstGeom prst="line">
            <a:avLst/>
          </a:prstGeom>
          <a:ln w="76200" cap="rnd">
            <a:gradFill>
              <a:gsLst>
                <a:gs pos="0">
                  <a:schemeClr val="accent5"/>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2" idx="2"/>
            <a:endCxn id="32" idx="2"/>
          </p:cNvCxnSpPr>
          <p:nvPr/>
        </p:nvCxnSpPr>
        <p:spPr>
          <a:xfrm>
            <a:off x="1865470" y="3720778"/>
            <a:ext cx="4612315" cy="4330"/>
          </a:xfrm>
          <a:prstGeom prst="line">
            <a:avLst/>
          </a:prstGeom>
          <a:ln w="76200" cap="rnd">
            <a:gradFill>
              <a:gsLst>
                <a:gs pos="56000">
                  <a:schemeClr val="accent2"/>
                </a:gs>
                <a:gs pos="72000">
                  <a:schemeClr val="accent4"/>
                </a:gs>
                <a:gs pos="62000">
                  <a:schemeClr val="accent3">
                    <a:lumMod val="75000"/>
                  </a:schemeClr>
                </a:gs>
                <a:gs pos="0">
                  <a:schemeClr val="accent3"/>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6477785" y="3455752"/>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sp>
        <p:nvSpPr>
          <p:cNvPr id="11" name="Rectangle 10"/>
          <p:cNvSpPr/>
          <p:nvPr/>
        </p:nvSpPr>
        <p:spPr>
          <a:xfrm rot="16200000">
            <a:off x="1069682" y="5012766"/>
            <a:ext cx="1277644" cy="313932"/>
          </a:xfrm>
          <a:prstGeom prst="rect">
            <a:avLst/>
          </a:prstGeom>
          <a:solidFill>
            <a:schemeClr val="accent5"/>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12" name="Rectangle 11"/>
          <p:cNvSpPr/>
          <p:nvPr/>
        </p:nvSpPr>
        <p:spPr>
          <a:xfrm rot="16200000">
            <a:off x="1069682" y="3563812"/>
            <a:ext cx="1277644" cy="313932"/>
          </a:xfrm>
          <a:prstGeom prst="rect">
            <a:avLst/>
          </a:prstGeom>
          <a:solidFill>
            <a:schemeClr val="accent3"/>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13" name="Rectangle 12"/>
          <p:cNvSpPr/>
          <p:nvPr/>
        </p:nvSpPr>
        <p:spPr>
          <a:xfrm rot="16200000">
            <a:off x="1069682" y="2114856"/>
            <a:ext cx="1277644" cy="313932"/>
          </a:xfrm>
          <a:prstGeom prst="rect">
            <a:avLst/>
          </a:prstGeom>
          <a:solidFill>
            <a:schemeClr val="accent1"/>
          </a:solidFill>
        </p:spPr>
        <p:txBody>
          <a:bodyPr wrap="square">
            <a:spAutoFit/>
          </a:bodyPr>
          <a:lstStyle/>
          <a:p>
            <a:pPr algn="ctr">
              <a:lnSpc>
                <a:spcPct val="90000"/>
              </a:lnSpc>
            </a:pPr>
            <a:r>
              <a:rPr lang="en-US" sz="1600" dirty="0" err="1">
                <a:solidFill>
                  <a:srgbClr val="FFFFFF"/>
                </a:solidFill>
              </a:rPr>
              <a:t>Xxxxx</a:t>
            </a:r>
            <a:r>
              <a:rPr lang="en-US" sz="1600" dirty="0">
                <a:solidFill>
                  <a:srgbClr val="FFFFFF"/>
                </a:solidFill>
              </a:rPr>
              <a:t> X</a:t>
            </a:r>
          </a:p>
        </p:txBody>
      </p:sp>
      <p:sp>
        <p:nvSpPr>
          <p:cNvPr id="71" name="TextBox 70"/>
          <p:cNvSpPr txBox="1"/>
          <p:nvPr/>
        </p:nvSpPr>
        <p:spPr>
          <a:xfrm>
            <a:off x="8160229" y="1094492"/>
            <a:ext cx="3456384" cy="4693593"/>
          </a:xfrm>
          <a:prstGeom prst="rect">
            <a:avLst/>
          </a:prstGeom>
          <a:noFill/>
        </p:spPr>
        <p:txBody>
          <a:bodyPr wrap="square" rtlCol="0">
            <a:spAutoFit/>
          </a:bodyPr>
          <a:lstStyle/>
          <a:p>
            <a:r>
              <a:rPr lang="en-US" sz="3200" dirty="0"/>
              <a:t>99% OF THE NEWS YOU READ WILL NOT IMPROVE YOUR CAREER.</a:t>
            </a:r>
          </a:p>
          <a:p>
            <a:endParaRPr lang="en-US" sz="3200" dirty="0"/>
          </a:p>
          <a:p>
            <a:pPr>
              <a:lnSpc>
                <a:spcPct val="150000"/>
              </a:lnSpc>
            </a:pPr>
            <a:r>
              <a:rPr lang="en-US" sz="1200" dirty="0"/>
              <a:t>We only send you actionable insights that can develop your career. We read 100s of business editorials and interview Fortune 100 executives to discover the best insights, the most valuable articles, the most used resources you can use to succeed in your industry.</a:t>
            </a:r>
          </a:p>
        </p:txBody>
      </p:sp>
      <p:sp>
        <p:nvSpPr>
          <p:cNvPr id="6" name="Rectangle 5"/>
          <p:cNvSpPr/>
          <p:nvPr/>
        </p:nvSpPr>
        <p:spPr>
          <a:xfrm>
            <a:off x="3939961" y="1152947"/>
            <a:ext cx="1765537" cy="313932"/>
          </a:xfrm>
          <a:prstGeom prst="rect">
            <a:avLst/>
          </a:prstGeom>
          <a:solidFill>
            <a:schemeClr val="accent3"/>
          </a:solidFill>
        </p:spPr>
        <p:txBody>
          <a:bodyPr wrap="square">
            <a:spAutoFit/>
          </a:bodyPr>
          <a:lstStyle/>
          <a:p>
            <a:pPr algn="ctr">
              <a:lnSpc>
                <a:spcPct val="90000"/>
              </a:lnSpc>
            </a:pPr>
            <a:r>
              <a:rPr lang="en-US" sz="1600" dirty="0">
                <a:solidFill>
                  <a:srgbClr val="FFFFFF"/>
                </a:solidFill>
              </a:rPr>
              <a:t>X xx xxx X</a:t>
            </a:r>
          </a:p>
        </p:txBody>
      </p:sp>
      <p:cxnSp>
        <p:nvCxnSpPr>
          <p:cNvPr id="39" name="Straight Connector 38"/>
          <p:cNvCxnSpPr>
            <a:stCxn id="6" idx="2"/>
            <a:endCxn id="34" idx="0"/>
          </p:cNvCxnSpPr>
          <p:nvPr/>
        </p:nvCxnSpPr>
        <p:spPr>
          <a:xfrm flipH="1">
            <a:off x="4821328" y="1466879"/>
            <a:ext cx="1402" cy="3433496"/>
          </a:xfrm>
          <a:prstGeom prst="line">
            <a:avLst/>
          </a:prstGeom>
          <a:ln w="76200" cap="rnd">
            <a:gradFill>
              <a:gsLst>
                <a:gs pos="0">
                  <a:schemeClr val="accent3"/>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4551972" y="4900375"/>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dirty="0">
                <a:solidFill>
                  <a:schemeClr val="tx1"/>
                </a:solidFill>
              </a:rPr>
              <a:t>XX</a:t>
            </a:r>
          </a:p>
        </p:txBody>
      </p:sp>
      <p:grpSp>
        <p:nvGrpSpPr>
          <p:cNvPr id="30" name="Group 29"/>
          <p:cNvGrpSpPr/>
          <p:nvPr/>
        </p:nvGrpSpPr>
        <p:grpSpPr>
          <a:xfrm>
            <a:off x="815414" y="2996299"/>
            <a:ext cx="6662081" cy="1448955"/>
            <a:chOff x="467544" y="2190068"/>
            <a:chExt cx="5140577" cy="1086716"/>
          </a:xfrm>
        </p:grpSpPr>
        <p:cxnSp>
          <p:nvCxnSpPr>
            <p:cNvPr id="31" name="Straight Connector 30"/>
            <p:cNvCxnSpPr/>
            <p:nvPr/>
          </p:nvCxnSpPr>
          <p:spPr>
            <a:xfrm flipV="1">
              <a:off x="467544" y="2190068"/>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67544" y="3276784"/>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860523" y="480873"/>
            <a:ext cx="1924415" cy="5175265"/>
            <a:chOff x="2895392" y="267494"/>
            <a:chExt cx="1443311" cy="3917453"/>
          </a:xfrm>
        </p:grpSpPr>
        <p:cxnSp>
          <p:nvCxnSpPr>
            <p:cNvPr id="37" name="Straight Connector 36"/>
            <p:cNvCxnSpPr/>
            <p:nvPr/>
          </p:nvCxnSpPr>
          <p:spPr>
            <a:xfrm rot="5400000" flipV="1">
              <a:off x="2379976"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5400000" flipV="1">
              <a:off x="936665"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57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3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grpId="0" nodeType="withEffect">
                                  <p:stCondLst>
                                    <p:cond delay="1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300"/>
                                        <p:tgtEl>
                                          <p:spTgt spid="17"/>
                                        </p:tgtEl>
                                      </p:cBhvr>
                                    </p:animEffect>
                                  </p:childTnLst>
                                </p:cTn>
                              </p:par>
                              <p:par>
                                <p:cTn id="14" presetID="10" presetClass="entr" presetSubtype="0" fill="hold" grpId="0" nodeType="withEffect">
                                  <p:stCondLst>
                                    <p:cond delay="1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300"/>
                                        <p:tgtEl>
                                          <p:spTgt spid="6"/>
                                        </p:tgtEl>
                                      </p:cBhvr>
                                    </p:animEffect>
                                  </p:childTnLst>
                                </p:cTn>
                              </p:par>
                              <p:par>
                                <p:cTn id="17" presetID="10" presetClass="entr" presetSubtype="0" fill="hold" grpId="0" nodeType="withEffect">
                                  <p:stCondLst>
                                    <p:cond delay="2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300"/>
                                        <p:tgtEl>
                                          <p:spTgt spid="18"/>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300"/>
                                        <p:tgtEl>
                                          <p:spTgt spid="7"/>
                                        </p:tgtEl>
                                      </p:cBhvr>
                                    </p:animEffect>
                                  </p:childTnLst>
                                </p:cTn>
                              </p:par>
                              <p:par>
                                <p:cTn id="23" presetID="10" presetClass="entr" presetSubtype="0" fill="hold" grpId="0" nodeType="withEffect">
                                  <p:stCondLst>
                                    <p:cond delay="1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300"/>
                                        <p:tgtEl>
                                          <p:spTgt spid="13"/>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300"/>
                                        <p:tgtEl>
                                          <p:spTgt spid="21"/>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300"/>
                                        <p:tgtEl>
                                          <p:spTgt spid="12"/>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300"/>
                                        <p:tgtEl>
                                          <p:spTgt spid="20"/>
                                        </p:tgtEl>
                                      </p:cBhvr>
                                    </p:animEffect>
                                  </p:childTnLst>
                                </p:cTn>
                              </p:par>
                              <p:par>
                                <p:cTn id="35" presetID="10" presetClass="entr" presetSubtype="0"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300"/>
                                        <p:tgtEl>
                                          <p:spTgt spid="11"/>
                                        </p:tgtEl>
                                      </p:cBhvr>
                                    </p:animEffect>
                                  </p:childTnLst>
                                </p:cTn>
                              </p:par>
                              <p:par>
                                <p:cTn id="38" presetID="10" presetClass="entr" presetSubtype="0" fill="hold" grpId="0" nodeType="withEffect">
                                  <p:stCondLst>
                                    <p:cond delay="30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3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up)">
                                      <p:cBhvr>
                                        <p:cTn id="45" dur="300"/>
                                        <p:tgtEl>
                                          <p:spTgt spid="24"/>
                                        </p:tgtEl>
                                      </p:cBhvr>
                                    </p:animEffect>
                                  </p:childTnLst>
                                </p:cTn>
                              </p:par>
                              <p:par>
                                <p:cTn id="46" presetID="22" presetClass="entr" presetSubtype="8"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3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3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wipe(up)">
                                      <p:cBhvr>
                                        <p:cTn id="56" dur="300"/>
                                        <p:tgtEl>
                                          <p:spTgt spid="39"/>
                                        </p:tgtEl>
                                      </p:cBhvr>
                                    </p:animEffect>
                                  </p:childTnLst>
                                </p:cTn>
                              </p:par>
                              <p:par>
                                <p:cTn id="57" presetID="22" presetClass="entr" presetSubtype="8" fill="hold"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left)">
                                      <p:cBhvr>
                                        <p:cTn id="59" dur="300"/>
                                        <p:tgtEl>
                                          <p:spTgt spid="3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300"/>
                                        <p:tgtEl>
                                          <p:spTgt spid="3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wipe(up)">
                                      <p:cBhvr>
                                        <p:cTn id="67" dur="300"/>
                                        <p:tgtEl>
                                          <p:spTgt spid="29"/>
                                        </p:tgtEl>
                                      </p:cBhvr>
                                    </p:animEffect>
                                  </p:childTnLst>
                                </p:cTn>
                              </p:par>
                              <p:par>
                                <p:cTn id="68" presetID="22" presetClass="entr" presetSubtype="8" fill="hold"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left)">
                                      <p:cBhvr>
                                        <p:cTn id="70" dur="300"/>
                                        <p:tgtEl>
                                          <p:spTgt spid="4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Effect transition="in" filter="fade">
                                      <p:cBhvr>
                                        <p:cTn id="73" dur="300"/>
                                        <p:tgtEl>
                                          <p:spTgt spid="32"/>
                                        </p:tgtEl>
                                      </p:cBhvr>
                                    </p:animEffect>
                                  </p:childTnLst>
                                </p:cTn>
                              </p:par>
                            </p:childTnLst>
                          </p:cTn>
                        </p:par>
                        <p:par>
                          <p:cTn id="74" fill="hold">
                            <p:stCondLst>
                              <p:cond delay="300"/>
                            </p:stCondLst>
                            <p:childTnLst>
                              <p:par>
                                <p:cTn id="75" presetID="10" presetClass="entr" presetSubtype="0" fill="hold" grpId="0" nodeType="afterEffect">
                                  <p:stCondLst>
                                    <p:cond delay="0"/>
                                  </p:stCondLst>
                                  <p:childTnLst>
                                    <p:set>
                                      <p:cBhvr>
                                        <p:cTn id="76" dur="1" fill="hold">
                                          <p:stCondLst>
                                            <p:cond delay="0"/>
                                          </p:stCondLst>
                                        </p:cTn>
                                        <p:tgtEl>
                                          <p:spTgt spid="71"/>
                                        </p:tgtEl>
                                        <p:attrNameLst>
                                          <p:attrName>style.visibility</p:attrName>
                                        </p:attrNameLst>
                                      </p:cBhvr>
                                      <p:to>
                                        <p:strVal val="visible"/>
                                      </p:to>
                                    </p:set>
                                    <p:animEffect transition="in" filter="fade">
                                      <p:cBhvr>
                                        <p:cTn id="77" dur="300"/>
                                        <p:tgtEl>
                                          <p:spTgt spid="71"/>
                                        </p:tgtEl>
                                      </p:cBhvr>
                                    </p:animEffect>
                                  </p:childTnLst>
                                </p:cTn>
                              </p:par>
                              <p:par>
                                <p:cTn id="78" presetID="10" presetClass="entr" presetSubtype="0" fill="hold" nodeType="with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600"/>
                                        <p:tgtEl>
                                          <p:spTgt spid="36"/>
                                        </p:tgtEl>
                                      </p:cBhvr>
                                    </p:animEffect>
                                  </p:childTnLst>
                                </p:cTn>
                              </p:par>
                              <p:par>
                                <p:cTn id="81" presetID="10" presetClass="entr" presetSubtype="0" fill="hold" nodeType="withEffect">
                                  <p:stCondLst>
                                    <p:cond delay="0"/>
                                  </p:stCondLst>
                                  <p:childTnLst>
                                    <p:set>
                                      <p:cBhvr>
                                        <p:cTn id="82" dur="1" fill="hold">
                                          <p:stCondLst>
                                            <p:cond delay="0"/>
                                          </p:stCondLst>
                                        </p:cTn>
                                        <p:tgtEl>
                                          <p:spTgt spid="30"/>
                                        </p:tgtEl>
                                        <p:attrNameLst>
                                          <p:attrName>style.visibility</p:attrName>
                                        </p:attrNameLst>
                                      </p:cBhvr>
                                      <p:to>
                                        <p:strVal val="visible"/>
                                      </p:to>
                                    </p:set>
                                    <p:animEffect transition="in" filter="fade">
                                      <p:cBhvr>
                                        <p:cTn id="83" dur="6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6" grpId="0"/>
      <p:bldP spid="17" grpId="0"/>
      <p:bldP spid="18" grpId="0"/>
      <p:bldP spid="19" grpId="0"/>
      <p:bldP spid="20" grpId="0"/>
      <p:bldP spid="21" grpId="0"/>
      <p:bldP spid="15" grpId="0" animBg="1"/>
      <p:bldP spid="32" grpId="0" animBg="1"/>
      <p:bldP spid="11" grpId="0" animBg="1"/>
      <p:bldP spid="12" grpId="0" animBg="1"/>
      <p:bldP spid="13" grpId="0" animBg="1"/>
      <p:bldP spid="71" grpId="0"/>
      <p:bldP spid="6" grpId="0" animBg="1"/>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523491" y="410209"/>
            <a:ext cx="5936941" cy="922554"/>
          </a:xfrm>
          <a:prstGeom prst="rect">
            <a:avLst/>
          </a:prstGeom>
          <a:noFill/>
          <a:ln>
            <a:noFill/>
          </a:ln>
        </p:spPr>
        <p:txBody>
          <a:bodyPr spcFirstLastPara="1" vert="horz" wrap="square" lIns="91425" tIns="91425" rIns="91425" bIns="91425" rtlCol="0" anchor="b" anchorCtr="0">
            <a:noAutofit/>
          </a:bodyPr>
          <a:lstStyle/>
          <a:p>
            <a:r>
              <a:rPr lang="fr-CA" dirty="0">
                <a:solidFill>
                  <a:srgbClr val="2185C5"/>
                </a:solidFill>
              </a:rPr>
              <a:t>Environnement d’assurance</a:t>
            </a:r>
            <a:endParaRPr dirty="0">
              <a:solidFill>
                <a:srgbClr val="2185C5"/>
              </a:solidFill>
            </a:endParaRPr>
          </a:p>
        </p:txBody>
      </p:sp>
      <p:sp>
        <p:nvSpPr>
          <p:cNvPr id="32" name="Oval 3">
            <a:extLst>
              <a:ext uri="{FF2B5EF4-FFF2-40B4-BE49-F238E27FC236}">
                <a16:creationId xmlns:a16="http://schemas.microsoft.com/office/drawing/2014/main" id="{DB647347-F19C-466A-9365-4AA3A34692E0}"/>
              </a:ext>
            </a:extLst>
          </p:cNvPr>
          <p:cNvSpPr/>
          <p:nvPr/>
        </p:nvSpPr>
        <p:spPr>
          <a:xfrm>
            <a:off x="177711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Arc 32">
            <a:extLst>
              <a:ext uri="{FF2B5EF4-FFF2-40B4-BE49-F238E27FC236}">
                <a16:creationId xmlns:a16="http://schemas.microsoft.com/office/drawing/2014/main" id="{6F0663A6-F5D8-4519-B8D8-44D60C860151}"/>
              </a:ext>
            </a:extLst>
          </p:cNvPr>
          <p:cNvSpPr/>
          <p:nvPr/>
        </p:nvSpPr>
        <p:spPr>
          <a:xfrm>
            <a:off x="1778241" y="1881956"/>
            <a:ext cx="2157984" cy="2157984"/>
          </a:xfrm>
          <a:prstGeom prst="arc">
            <a:avLst>
              <a:gd name="adj1" fmla="val 10766207"/>
              <a:gd name="adj2" fmla="val 0"/>
            </a:avLst>
          </a:prstGeom>
          <a:ln w="69850" cap="rnd">
            <a:solidFill>
              <a:srgbClr val="7ECEF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Oval 5">
            <a:extLst>
              <a:ext uri="{FF2B5EF4-FFF2-40B4-BE49-F238E27FC236}">
                <a16:creationId xmlns:a16="http://schemas.microsoft.com/office/drawing/2014/main" id="{0949E9DE-8098-4D15-AFCE-66FCEB579134}"/>
              </a:ext>
            </a:extLst>
          </p:cNvPr>
          <p:cNvSpPr/>
          <p:nvPr/>
        </p:nvSpPr>
        <p:spPr>
          <a:xfrm>
            <a:off x="393735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Arc 34">
            <a:extLst>
              <a:ext uri="{FF2B5EF4-FFF2-40B4-BE49-F238E27FC236}">
                <a16:creationId xmlns:a16="http://schemas.microsoft.com/office/drawing/2014/main" id="{15B68C71-2978-49CE-A693-1A6ED06EC688}"/>
              </a:ext>
            </a:extLst>
          </p:cNvPr>
          <p:cNvSpPr/>
          <p:nvPr/>
        </p:nvSpPr>
        <p:spPr>
          <a:xfrm rot="10800000">
            <a:off x="3938481" y="1881956"/>
            <a:ext cx="2157984" cy="2157984"/>
          </a:xfrm>
          <a:prstGeom prst="arc">
            <a:avLst>
              <a:gd name="adj1" fmla="val 10766207"/>
              <a:gd name="adj2" fmla="val 0"/>
            </a:avLst>
          </a:prstGeom>
          <a:ln w="69850" cap="rnd">
            <a:solidFill>
              <a:srgbClr val="FF971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Oval 7">
            <a:extLst>
              <a:ext uri="{FF2B5EF4-FFF2-40B4-BE49-F238E27FC236}">
                <a16:creationId xmlns:a16="http://schemas.microsoft.com/office/drawing/2014/main" id="{BCB93746-14C9-4773-A272-7723C28133F2}"/>
              </a:ext>
            </a:extLst>
          </p:cNvPr>
          <p:cNvSpPr/>
          <p:nvPr/>
        </p:nvSpPr>
        <p:spPr>
          <a:xfrm>
            <a:off x="609666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Arc 36">
            <a:extLst>
              <a:ext uri="{FF2B5EF4-FFF2-40B4-BE49-F238E27FC236}">
                <a16:creationId xmlns:a16="http://schemas.microsoft.com/office/drawing/2014/main" id="{675AE18C-9AD7-4F9F-8FF6-E2401BDA9673}"/>
              </a:ext>
            </a:extLst>
          </p:cNvPr>
          <p:cNvSpPr/>
          <p:nvPr/>
        </p:nvSpPr>
        <p:spPr>
          <a:xfrm>
            <a:off x="6097791" y="1881956"/>
            <a:ext cx="2157984" cy="2157984"/>
          </a:xfrm>
          <a:prstGeom prst="arc">
            <a:avLst>
              <a:gd name="adj1" fmla="val 10766207"/>
              <a:gd name="adj2" fmla="val 0"/>
            </a:avLst>
          </a:prstGeom>
          <a:ln w="69850" cap="rnd">
            <a:solidFill>
              <a:srgbClr val="2185C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Oval 9">
            <a:extLst>
              <a:ext uri="{FF2B5EF4-FFF2-40B4-BE49-F238E27FC236}">
                <a16:creationId xmlns:a16="http://schemas.microsoft.com/office/drawing/2014/main" id="{977D688E-FF61-4A3B-874C-CC795BC9C775}"/>
              </a:ext>
            </a:extLst>
          </p:cNvPr>
          <p:cNvSpPr/>
          <p:nvPr/>
        </p:nvSpPr>
        <p:spPr>
          <a:xfrm>
            <a:off x="825690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Arc 38">
            <a:extLst>
              <a:ext uri="{FF2B5EF4-FFF2-40B4-BE49-F238E27FC236}">
                <a16:creationId xmlns:a16="http://schemas.microsoft.com/office/drawing/2014/main" id="{78203132-B2E6-41B5-8136-165B009FF51A}"/>
              </a:ext>
            </a:extLst>
          </p:cNvPr>
          <p:cNvSpPr/>
          <p:nvPr/>
        </p:nvSpPr>
        <p:spPr>
          <a:xfrm rot="10800000">
            <a:off x="8258031" y="1881956"/>
            <a:ext cx="2157984" cy="2157984"/>
          </a:xfrm>
          <a:prstGeom prst="arc">
            <a:avLst>
              <a:gd name="adj1" fmla="val 10766207"/>
              <a:gd name="adj2" fmla="val 0"/>
            </a:avLst>
          </a:prstGeom>
          <a:ln w="69850" cap="rnd">
            <a:solidFill>
              <a:srgbClr val="F2025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Oval 19">
            <a:extLst>
              <a:ext uri="{FF2B5EF4-FFF2-40B4-BE49-F238E27FC236}">
                <a16:creationId xmlns:a16="http://schemas.microsoft.com/office/drawing/2014/main" id="{B8ABC048-2D57-4B27-99F1-9A357012750B}"/>
              </a:ext>
            </a:extLst>
          </p:cNvPr>
          <p:cNvSpPr>
            <a:spLocks noChangeArrowheads="1"/>
          </p:cNvSpPr>
          <p:nvPr/>
        </p:nvSpPr>
        <p:spPr bwMode="auto">
          <a:xfrm>
            <a:off x="4643209" y="2132857"/>
            <a:ext cx="747904" cy="747904"/>
          </a:xfrm>
          <a:prstGeom prst="ellipse">
            <a:avLst/>
          </a:pr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20">
            <a:extLst>
              <a:ext uri="{FF2B5EF4-FFF2-40B4-BE49-F238E27FC236}">
                <a16:creationId xmlns:a16="http://schemas.microsoft.com/office/drawing/2014/main" id="{CCD98CAB-6154-4BC2-A00E-9E5E50B8D021}"/>
              </a:ext>
            </a:extLst>
          </p:cNvPr>
          <p:cNvSpPr>
            <a:spLocks noChangeArrowheads="1"/>
          </p:cNvSpPr>
          <p:nvPr/>
        </p:nvSpPr>
        <p:spPr bwMode="auto">
          <a:xfrm>
            <a:off x="6803141" y="2132853"/>
            <a:ext cx="747904" cy="747904"/>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8">
            <a:extLst>
              <a:ext uri="{FF2B5EF4-FFF2-40B4-BE49-F238E27FC236}">
                <a16:creationId xmlns:a16="http://schemas.microsoft.com/office/drawing/2014/main" id="{82A75593-1DB4-48B3-A17B-C5ABE23EE478}"/>
              </a:ext>
            </a:extLst>
          </p:cNvPr>
          <p:cNvSpPr>
            <a:spLocks noChangeArrowheads="1"/>
          </p:cNvSpPr>
          <p:nvPr/>
        </p:nvSpPr>
        <p:spPr bwMode="auto">
          <a:xfrm>
            <a:off x="8963069" y="2132853"/>
            <a:ext cx="747904" cy="747904"/>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Oval 15">
            <a:extLst>
              <a:ext uri="{FF2B5EF4-FFF2-40B4-BE49-F238E27FC236}">
                <a16:creationId xmlns:a16="http://schemas.microsoft.com/office/drawing/2014/main" id="{9048DB4D-7017-4D36-83DD-7D8DE9C4B75A}"/>
              </a:ext>
            </a:extLst>
          </p:cNvPr>
          <p:cNvSpPr>
            <a:spLocks noChangeArrowheads="1"/>
          </p:cNvSpPr>
          <p:nvPr/>
        </p:nvSpPr>
        <p:spPr bwMode="auto">
          <a:xfrm>
            <a:off x="2483283" y="2132856"/>
            <a:ext cx="747904" cy="747904"/>
          </a:xfrm>
          <a:prstGeom prst="ellipse">
            <a:avLst/>
          </a:prstGeom>
          <a:solidFill>
            <a:srgbClr val="7ECEFD"/>
          </a:solidFill>
          <a:ln>
            <a:solidFill>
              <a:srgbClr val="7ECEFD"/>
            </a:solidFill>
          </a:ln>
        </p:spPr>
        <p:txBody>
          <a:bodyPr vert="horz" wrap="square" lIns="91440" tIns="45720" rIns="91440" bIns="45720" numCol="1" anchor="t" anchorCtr="0" compatLnSpc="1">
            <a:prstTxWarp prst="textNoShape">
              <a:avLst/>
            </a:prstTxWarp>
          </a:bodyPr>
          <a:lstStyle/>
          <a:p>
            <a:endParaRPr lang="en-US" dirty="0"/>
          </a:p>
        </p:txBody>
      </p:sp>
      <p:sp>
        <p:nvSpPr>
          <p:cNvPr id="44" name="Rectangle 43">
            <a:extLst>
              <a:ext uri="{FF2B5EF4-FFF2-40B4-BE49-F238E27FC236}">
                <a16:creationId xmlns:a16="http://schemas.microsoft.com/office/drawing/2014/main" id="{2F8631F4-8762-4D77-A524-8745134E5C22}"/>
              </a:ext>
            </a:extLst>
          </p:cNvPr>
          <p:cNvSpPr/>
          <p:nvPr/>
        </p:nvSpPr>
        <p:spPr>
          <a:xfrm>
            <a:off x="2575029" y="4672622"/>
            <a:ext cx="1089073" cy="461665"/>
          </a:xfrm>
          <a:prstGeom prst="rect">
            <a:avLst/>
          </a:prstGeom>
        </p:spPr>
        <p:txBody>
          <a:bodyPr wrap="square">
            <a:spAutoFit/>
          </a:bodyPr>
          <a:lstStyle/>
          <a:p>
            <a:r>
              <a:rPr lang="en-US" sz="1200" dirty="0"/>
              <a:t>DÉFINITION</a:t>
            </a:r>
          </a:p>
          <a:p>
            <a:r>
              <a:rPr lang="en-US" sz="1200" dirty="0"/>
              <a:t>D’ASSURÉS</a:t>
            </a:r>
          </a:p>
        </p:txBody>
      </p:sp>
      <p:sp>
        <p:nvSpPr>
          <p:cNvPr id="45" name="Rectangle 44">
            <a:extLst>
              <a:ext uri="{FF2B5EF4-FFF2-40B4-BE49-F238E27FC236}">
                <a16:creationId xmlns:a16="http://schemas.microsoft.com/office/drawing/2014/main" id="{AE2B08A0-C1A3-4281-855B-73BF514D037B}"/>
              </a:ext>
            </a:extLst>
          </p:cNvPr>
          <p:cNvSpPr/>
          <p:nvPr/>
        </p:nvSpPr>
        <p:spPr>
          <a:xfrm>
            <a:off x="1982719" y="4582869"/>
            <a:ext cx="797731" cy="646331"/>
          </a:xfrm>
          <a:prstGeom prst="rect">
            <a:avLst/>
          </a:prstGeom>
        </p:spPr>
        <p:txBody>
          <a:bodyPr wrap="square">
            <a:spAutoFit/>
          </a:bodyPr>
          <a:lstStyle/>
          <a:p>
            <a:r>
              <a:rPr lang="en-US" sz="3600" dirty="0"/>
              <a:t>01</a:t>
            </a:r>
          </a:p>
        </p:txBody>
      </p:sp>
      <p:sp>
        <p:nvSpPr>
          <p:cNvPr id="46" name="Rectangle 45">
            <a:extLst>
              <a:ext uri="{FF2B5EF4-FFF2-40B4-BE49-F238E27FC236}">
                <a16:creationId xmlns:a16="http://schemas.microsoft.com/office/drawing/2014/main" id="{500A2B01-9904-4F1F-866F-35CEF608B2EE}"/>
              </a:ext>
            </a:extLst>
          </p:cNvPr>
          <p:cNvSpPr/>
          <p:nvPr/>
        </p:nvSpPr>
        <p:spPr>
          <a:xfrm>
            <a:off x="4740232" y="4672621"/>
            <a:ext cx="1364617" cy="461665"/>
          </a:xfrm>
          <a:prstGeom prst="rect">
            <a:avLst/>
          </a:prstGeom>
        </p:spPr>
        <p:txBody>
          <a:bodyPr wrap="square">
            <a:spAutoFit/>
          </a:bodyPr>
          <a:lstStyle/>
          <a:p>
            <a:r>
              <a:rPr lang="en-US" sz="1200" dirty="0"/>
              <a:t>DISTRIBUTIONS</a:t>
            </a:r>
          </a:p>
          <a:p>
            <a:r>
              <a:rPr lang="en-US" sz="1200" dirty="0"/>
              <a:t>DE PERTES</a:t>
            </a:r>
          </a:p>
        </p:txBody>
      </p:sp>
      <p:sp>
        <p:nvSpPr>
          <p:cNvPr id="47" name="Rectangle 46">
            <a:extLst>
              <a:ext uri="{FF2B5EF4-FFF2-40B4-BE49-F238E27FC236}">
                <a16:creationId xmlns:a16="http://schemas.microsoft.com/office/drawing/2014/main" id="{BDAF37A6-9596-468C-A0CC-CACC2C7B9CFD}"/>
              </a:ext>
            </a:extLst>
          </p:cNvPr>
          <p:cNvSpPr/>
          <p:nvPr/>
        </p:nvSpPr>
        <p:spPr>
          <a:xfrm>
            <a:off x="4145067" y="4582869"/>
            <a:ext cx="797731" cy="646331"/>
          </a:xfrm>
          <a:prstGeom prst="rect">
            <a:avLst/>
          </a:prstGeom>
        </p:spPr>
        <p:txBody>
          <a:bodyPr wrap="square">
            <a:spAutoFit/>
          </a:bodyPr>
          <a:lstStyle/>
          <a:p>
            <a:r>
              <a:rPr lang="en-US" sz="3600" dirty="0"/>
              <a:t>02</a:t>
            </a:r>
          </a:p>
        </p:txBody>
      </p:sp>
      <p:sp>
        <p:nvSpPr>
          <p:cNvPr id="48" name="Rectangle 47">
            <a:extLst>
              <a:ext uri="{FF2B5EF4-FFF2-40B4-BE49-F238E27FC236}">
                <a16:creationId xmlns:a16="http://schemas.microsoft.com/office/drawing/2014/main" id="{66A37CE6-9A29-417D-8497-3BEA9F2EDCD1}"/>
              </a:ext>
            </a:extLst>
          </p:cNvPr>
          <p:cNvSpPr/>
          <p:nvPr/>
        </p:nvSpPr>
        <p:spPr>
          <a:xfrm>
            <a:off x="9161572" y="4667317"/>
            <a:ext cx="1255571" cy="461665"/>
          </a:xfrm>
          <a:prstGeom prst="rect">
            <a:avLst/>
          </a:prstGeom>
        </p:spPr>
        <p:txBody>
          <a:bodyPr wrap="square">
            <a:spAutoFit/>
          </a:bodyPr>
          <a:lstStyle/>
          <a:p>
            <a:r>
              <a:rPr lang="en-US" sz="1200" dirty="0"/>
              <a:t>ÉVALUATION DES RÉSULTATS</a:t>
            </a:r>
          </a:p>
        </p:txBody>
      </p:sp>
      <p:sp>
        <p:nvSpPr>
          <p:cNvPr id="49" name="Rectangle 48">
            <a:extLst>
              <a:ext uri="{FF2B5EF4-FFF2-40B4-BE49-F238E27FC236}">
                <a16:creationId xmlns:a16="http://schemas.microsoft.com/office/drawing/2014/main" id="{88E36B8D-1A02-41A8-AC9E-36D55356E0AA}"/>
              </a:ext>
            </a:extLst>
          </p:cNvPr>
          <p:cNvSpPr/>
          <p:nvPr/>
        </p:nvSpPr>
        <p:spPr>
          <a:xfrm>
            <a:off x="6276692" y="4582869"/>
            <a:ext cx="797731" cy="646331"/>
          </a:xfrm>
          <a:prstGeom prst="rect">
            <a:avLst/>
          </a:prstGeom>
        </p:spPr>
        <p:txBody>
          <a:bodyPr wrap="square">
            <a:spAutoFit/>
          </a:bodyPr>
          <a:lstStyle/>
          <a:p>
            <a:r>
              <a:rPr lang="en-US" sz="3600" dirty="0"/>
              <a:t>03</a:t>
            </a:r>
          </a:p>
        </p:txBody>
      </p:sp>
      <p:sp>
        <p:nvSpPr>
          <p:cNvPr id="50" name="Rectangle 49">
            <a:extLst>
              <a:ext uri="{FF2B5EF4-FFF2-40B4-BE49-F238E27FC236}">
                <a16:creationId xmlns:a16="http://schemas.microsoft.com/office/drawing/2014/main" id="{078EB860-46C6-45A5-917C-17B3C38F7100}"/>
              </a:ext>
            </a:extLst>
          </p:cNvPr>
          <p:cNvSpPr/>
          <p:nvPr/>
        </p:nvSpPr>
        <p:spPr>
          <a:xfrm>
            <a:off x="6877339" y="4654619"/>
            <a:ext cx="1530978" cy="461665"/>
          </a:xfrm>
          <a:prstGeom prst="rect">
            <a:avLst/>
          </a:prstGeom>
        </p:spPr>
        <p:txBody>
          <a:bodyPr wrap="square">
            <a:spAutoFit/>
          </a:bodyPr>
          <a:lstStyle/>
          <a:p>
            <a:r>
              <a:rPr lang="en-US" sz="1200" dirty="0"/>
              <a:t>SEGMENTATION DES ASSURÉS</a:t>
            </a:r>
          </a:p>
        </p:txBody>
      </p:sp>
      <p:sp>
        <p:nvSpPr>
          <p:cNvPr id="51" name="Rectangle 50">
            <a:extLst>
              <a:ext uri="{FF2B5EF4-FFF2-40B4-BE49-F238E27FC236}">
                <a16:creationId xmlns:a16="http://schemas.microsoft.com/office/drawing/2014/main" id="{45193455-3D46-4797-8BE9-D4EBCEBC9763}"/>
              </a:ext>
            </a:extLst>
          </p:cNvPr>
          <p:cNvSpPr/>
          <p:nvPr/>
        </p:nvSpPr>
        <p:spPr>
          <a:xfrm>
            <a:off x="8492523" y="4580290"/>
            <a:ext cx="797731" cy="646331"/>
          </a:xfrm>
          <a:prstGeom prst="rect">
            <a:avLst/>
          </a:prstGeom>
        </p:spPr>
        <p:txBody>
          <a:bodyPr wrap="square">
            <a:spAutoFit/>
          </a:bodyPr>
          <a:lstStyle/>
          <a:p>
            <a:r>
              <a:rPr lang="en-US" sz="3600" dirty="0"/>
              <a:t>04</a:t>
            </a:r>
          </a:p>
        </p:txBody>
      </p:sp>
      <p:sp>
        <p:nvSpPr>
          <p:cNvPr id="52" name="Rectangle 51">
            <a:extLst>
              <a:ext uri="{FF2B5EF4-FFF2-40B4-BE49-F238E27FC236}">
                <a16:creationId xmlns:a16="http://schemas.microsoft.com/office/drawing/2014/main" id="{339F9150-4097-4B77-9211-C4FDD6A95B79}"/>
              </a:ext>
            </a:extLst>
          </p:cNvPr>
          <p:cNvSpPr/>
          <p:nvPr/>
        </p:nvSpPr>
        <p:spPr>
          <a:xfrm>
            <a:off x="1778241" y="3014372"/>
            <a:ext cx="2157984" cy="954107"/>
          </a:xfrm>
          <a:prstGeom prst="rect">
            <a:avLst/>
          </a:prstGeom>
        </p:spPr>
        <p:txBody>
          <a:bodyPr wrap="square">
            <a:spAutoFit/>
          </a:bodyPr>
          <a:lstStyle/>
          <a:p>
            <a:pPr algn="ctr"/>
            <a:r>
              <a:rPr lang="en-US" sz="1400" dirty="0" err="1"/>
              <a:t>Assurés</a:t>
            </a:r>
            <a:r>
              <a:rPr lang="en-US" sz="1400" dirty="0"/>
              <a:t> </a:t>
            </a:r>
            <a:r>
              <a:rPr lang="en-US" sz="1400" dirty="0" err="1"/>
              <a:t>ont</a:t>
            </a:r>
            <a:r>
              <a:rPr lang="en-US" sz="1400" dirty="0"/>
              <a:t> </a:t>
            </a:r>
            <a:r>
              <a:rPr lang="en-US" sz="1400" dirty="0" err="1"/>
              <a:t>une</a:t>
            </a:r>
            <a:r>
              <a:rPr lang="en-US" sz="1400" dirty="0"/>
              <a:t> prime, </a:t>
            </a:r>
            <a:r>
              <a:rPr lang="en-US" sz="1400" dirty="0" err="1"/>
              <a:t>nombre</a:t>
            </a:r>
            <a:r>
              <a:rPr lang="en-US" sz="1400" dirty="0"/>
              <a:t> et </a:t>
            </a:r>
            <a:r>
              <a:rPr lang="en-US" sz="1400" dirty="0" err="1"/>
              <a:t>montant</a:t>
            </a:r>
            <a:r>
              <a:rPr lang="en-US" sz="1400" dirty="0"/>
              <a:t> de reclamations par </a:t>
            </a:r>
          </a:p>
          <a:p>
            <a:pPr algn="ctr"/>
            <a:r>
              <a:rPr lang="en-US" sz="1400" dirty="0" err="1"/>
              <a:t>année</a:t>
            </a:r>
            <a:endParaRPr lang="en-US" sz="1400" dirty="0"/>
          </a:p>
        </p:txBody>
      </p:sp>
      <p:sp>
        <p:nvSpPr>
          <p:cNvPr id="53" name="Rectangle 52">
            <a:extLst>
              <a:ext uri="{FF2B5EF4-FFF2-40B4-BE49-F238E27FC236}">
                <a16:creationId xmlns:a16="http://schemas.microsoft.com/office/drawing/2014/main" id="{18364A1A-5A35-49A6-8EFD-28EB083A3688}"/>
              </a:ext>
            </a:extLst>
          </p:cNvPr>
          <p:cNvSpPr/>
          <p:nvPr/>
        </p:nvSpPr>
        <p:spPr>
          <a:xfrm>
            <a:off x="3911502" y="3014372"/>
            <a:ext cx="2157984" cy="738664"/>
          </a:xfrm>
          <a:prstGeom prst="rect">
            <a:avLst/>
          </a:prstGeom>
        </p:spPr>
        <p:txBody>
          <a:bodyPr wrap="square">
            <a:spAutoFit/>
          </a:bodyPr>
          <a:lstStyle/>
          <a:p>
            <a:pPr algn="ctr"/>
            <a:r>
              <a:rPr lang="en-US" sz="1400" dirty="0"/>
              <a:t>Les </a:t>
            </a:r>
            <a:r>
              <a:rPr lang="en-US" sz="1400" dirty="0" err="1"/>
              <a:t>pertes</a:t>
            </a:r>
            <a:r>
              <a:rPr lang="en-US" sz="1400" dirty="0"/>
              <a:t> </a:t>
            </a:r>
            <a:r>
              <a:rPr lang="en-US" sz="1400" dirty="0" err="1"/>
              <a:t>suivent</a:t>
            </a:r>
            <a:r>
              <a:rPr lang="en-US" sz="1400" dirty="0"/>
              <a:t> des distributions à queues </a:t>
            </a:r>
            <a:r>
              <a:rPr lang="en-US" sz="1400" dirty="0" err="1"/>
              <a:t>lourdes</a:t>
            </a:r>
            <a:endParaRPr lang="en-US" sz="1400" dirty="0"/>
          </a:p>
        </p:txBody>
      </p:sp>
      <p:sp>
        <p:nvSpPr>
          <p:cNvPr id="54" name="Rectangle 53">
            <a:extLst>
              <a:ext uri="{FF2B5EF4-FFF2-40B4-BE49-F238E27FC236}">
                <a16:creationId xmlns:a16="http://schemas.microsoft.com/office/drawing/2014/main" id="{FE08426F-4C17-45A2-88FA-3944C1513DA6}"/>
              </a:ext>
            </a:extLst>
          </p:cNvPr>
          <p:cNvSpPr/>
          <p:nvPr/>
        </p:nvSpPr>
        <p:spPr>
          <a:xfrm>
            <a:off x="6097791" y="3014372"/>
            <a:ext cx="2157984" cy="954107"/>
          </a:xfrm>
          <a:prstGeom prst="rect">
            <a:avLst/>
          </a:prstGeom>
        </p:spPr>
        <p:txBody>
          <a:bodyPr wrap="square">
            <a:spAutoFit/>
          </a:bodyPr>
          <a:lstStyle/>
          <a:p>
            <a:pPr algn="ctr"/>
            <a:r>
              <a:rPr lang="en-US" sz="1400" dirty="0"/>
              <a:t>On </a:t>
            </a:r>
            <a:r>
              <a:rPr lang="en-US" sz="1400" dirty="0" err="1"/>
              <a:t>estime</a:t>
            </a:r>
            <a:r>
              <a:rPr lang="en-US" sz="1400" dirty="0"/>
              <a:t> les </a:t>
            </a:r>
            <a:r>
              <a:rPr lang="en-US" sz="1400" dirty="0" err="1"/>
              <a:t>moyennes</a:t>
            </a:r>
            <a:r>
              <a:rPr lang="en-US" sz="1400" dirty="0"/>
              <a:t> et </a:t>
            </a:r>
            <a:r>
              <a:rPr lang="en-US" sz="1400" dirty="0" err="1"/>
              <a:t>mesures</a:t>
            </a:r>
            <a:r>
              <a:rPr lang="en-US" sz="1400" dirty="0"/>
              <a:t> de </a:t>
            </a:r>
            <a:r>
              <a:rPr lang="en-US" sz="1400" dirty="0" err="1"/>
              <a:t>risques</a:t>
            </a:r>
            <a:r>
              <a:rPr lang="en-US" sz="1400" dirty="0"/>
              <a:t> pour faire des </a:t>
            </a:r>
            <a:r>
              <a:rPr lang="en-US" sz="1400" dirty="0" err="1"/>
              <a:t>choix</a:t>
            </a:r>
            <a:r>
              <a:rPr lang="en-US" sz="1400" dirty="0"/>
              <a:t> </a:t>
            </a:r>
            <a:r>
              <a:rPr lang="en-US" sz="1400" dirty="0" err="1"/>
              <a:t>informés</a:t>
            </a:r>
            <a:endParaRPr lang="en-US" sz="1400" dirty="0"/>
          </a:p>
        </p:txBody>
      </p:sp>
      <p:sp>
        <p:nvSpPr>
          <p:cNvPr id="56" name="Freeform 149">
            <a:extLst>
              <a:ext uri="{FF2B5EF4-FFF2-40B4-BE49-F238E27FC236}">
                <a16:creationId xmlns:a16="http://schemas.microsoft.com/office/drawing/2014/main" id="{4DCEB2AD-CB5C-4438-A69C-A1B158B828AC}"/>
              </a:ext>
            </a:extLst>
          </p:cNvPr>
          <p:cNvSpPr>
            <a:spLocks noEditPoints="1"/>
          </p:cNvSpPr>
          <p:nvPr/>
        </p:nvSpPr>
        <p:spPr bwMode="auto">
          <a:xfrm>
            <a:off x="7002116" y="2294102"/>
            <a:ext cx="348937" cy="425406"/>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58" name="Rectangle 57">
            <a:extLst>
              <a:ext uri="{FF2B5EF4-FFF2-40B4-BE49-F238E27FC236}">
                <a16:creationId xmlns:a16="http://schemas.microsoft.com/office/drawing/2014/main" id="{A03FB858-82C6-436B-8B86-F27454AB9EFD}"/>
              </a:ext>
            </a:extLst>
          </p:cNvPr>
          <p:cNvSpPr/>
          <p:nvPr/>
        </p:nvSpPr>
        <p:spPr>
          <a:xfrm>
            <a:off x="8228796" y="3051464"/>
            <a:ext cx="2160240" cy="738664"/>
          </a:xfrm>
          <a:prstGeom prst="rect">
            <a:avLst/>
          </a:prstGeom>
        </p:spPr>
        <p:txBody>
          <a:bodyPr wrap="square">
            <a:spAutoFit/>
          </a:bodyPr>
          <a:lstStyle/>
          <a:p>
            <a:pPr algn="ctr"/>
            <a:r>
              <a:rPr lang="en-US" sz="1400" dirty="0"/>
              <a:t>On </a:t>
            </a:r>
            <a:r>
              <a:rPr lang="en-US" sz="1400" dirty="0" err="1"/>
              <a:t>évalue</a:t>
            </a:r>
            <a:r>
              <a:rPr lang="en-US" sz="1400" dirty="0"/>
              <a:t> </a:t>
            </a:r>
            <a:r>
              <a:rPr lang="en-US" sz="1400" dirty="0" err="1"/>
              <a:t>nos</a:t>
            </a:r>
            <a:r>
              <a:rPr lang="en-US" sz="1400" dirty="0"/>
              <a:t> strategies par la </a:t>
            </a:r>
            <a:r>
              <a:rPr lang="en-US" sz="1400" dirty="0" err="1"/>
              <a:t>probabilité</a:t>
            </a:r>
            <a:r>
              <a:rPr lang="en-US" sz="1400" dirty="0"/>
              <a:t> de </a:t>
            </a:r>
            <a:r>
              <a:rPr lang="en-US" sz="1400" dirty="0" err="1"/>
              <a:t>ruine</a:t>
            </a:r>
            <a:endParaRPr lang="en-US" sz="1400" dirty="0"/>
          </a:p>
        </p:txBody>
      </p:sp>
      <p:sp>
        <p:nvSpPr>
          <p:cNvPr id="59" name="Freeform 43">
            <a:extLst>
              <a:ext uri="{FF2B5EF4-FFF2-40B4-BE49-F238E27FC236}">
                <a16:creationId xmlns:a16="http://schemas.microsoft.com/office/drawing/2014/main" id="{858E6E3A-6F86-430F-80B1-3D712F2E2AE8}"/>
              </a:ext>
            </a:extLst>
          </p:cNvPr>
          <p:cNvSpPr>
            <a:spLocks noEditPoints="1"/>
          </p:cNvSpPr>
          <p:nvPr/>
        </p:nvSpPr>
        <p:spPr bwMode="auto">
          <a:xfrm>
            <a:off x="2575029" y="2223450"/>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31">
            <a:extLst>
              <a:ext uri="{FF2B5EF4-FFF2-40B4-BE49-F238E27FC236}">
                <a16:creationId xmlns:a16="http://schemas.microsoft.com/office/drawing/2014/main" id="{0B80178C-E3CB-4F79-8D09-1EB9AB813A67}"/>
              </a:ext>
            </a:extLst>
          </p:cNvPr>
          <p:cNvSpPr>
            <a:spLocks noEditPoints="1"/>
          </p:cNvSpPr>
          <p:nvPr/>
        </p:nvSpPr>
        <p:spPr bwMode="auto">
          <a:xfrm>
            <a:off x="4822165" y="2223450"/>
            <a:ext cx="389992" cy="581512"/>
          </a:xfrm>
          <a:custGeom>
            <a:avLst/>
            <a:gdLst>
              <a:gd name="T0" fmla="*/ 208 w 501"/>
              <a:gd name="T1" fmla="*/ 697 h 697"/>
              <a:gd name="T2" fmla="*/ 206 w 501"/>
              <a:gd name="T3" fmla="*/ 697 h 697"/>
              <a:gd name="T4" fmla="*/ 0 w 501"/>
              <a:gd name="T5" fmla="*/ 454 h 697"/>
              <a:gd name="T6" fmla="*/ 77 w 501"/>
              <a:gd name="T7" fmla="*/ 283 h 697"/>
              <a:gd name="T8" fmla="*/ 130 w 501"/>
              <a:gd name="T9" fmla="*/ 206 h 697"/>
              <a:gd name="T10" fmla="*/ 190 w 501"/>
              <a:gd name="T11" fmla="*/ 7 h 697"/>
              <a:gd name="T12" fmla="*/ 194 w 501"/>
              <a:gd name="T13" fmla="*/ 1 h 697"/>
              <a:gd name="T14" fmla="*/ 201 w 501"/>
              <a:gd name="T15" fmla="*/ 1 h 697"/>
              <a:gd name="T16" fmla="*/ 501 w 501"/>
              <a:gd name="T17" fmla="*/ 410 h 697"/>
              <a:gd name="T18" fmla="*/ 307 w 501"/>
              <a:gd name="T19" fmla="*/ 692 h 697"/>
              <a:gd name="T20" fmla="*/ 300 w 501"/>
              <a:gd name="T21" fmla="*/ 690 h 697"/>
              <a:gd name="T22" fmla="*/ 299 w 501"/>
              <a:gd name="T23" fmla="*/ 683 h 697"/>
              <a:gd name="T24" fmla="*/ 328 w 501"/>
              <a:gd name="T25" fmla="*/ 570 h 697"/>
              <a:gd name="T26" fmla="*/ 259 w 501"/>
              <a:gd name="T27" fmla="*/ 458 h 697"/>
              <a:gd name="T28" fmla="*/ 209 w 501"/>
              <a:gd name="T29" fmla="*/ 546 h 697"/>
              <a:gd name="T30" fmla="*/ 177 w 501"/>
              <a:gd name="T31" fmla="*/ 611 h 697"/>
              <a:gd name="T32" fmla="*/ 213 w 501"/>
              <a:gd name="T33" fmla="*/ 685 h 697"/>
              <a:gd name="T34" fmla="*/ 215 w 501"/>
              <a:gd name="T35" fmla="*/ 690 h 697"/>
              <a:gd name="T36" fmla="*/ 208 w 501"/>
              <a:gd name="T37" fmla="*/ 697 h 697"/>
              <a:gd name="T38" fmla="*/ 208 w 501"/>
              <a:gd name="T39" fmla="*/ 697 h 697"/>
              <a:gd name="T40" fmla="*/ 203 w 501"/>
              <a:gd name="T41" fmla="*/ 19 h 697"/>
              <a:gd name="T42" fmla="*/ 143 w 501"/>
              <a:gd name="T43" fmla="*/ 213 h 697"/>
              <a:gd name="T44" fmla="*/ 87 w 501"/>
              <a:gd name="T45" fmla="*/ 292 h 697"/>
              <a:gd name="T46" fmla="*/ 14 w 501"/>
              <a:gd name="T47" fmla="*/ 454 h 697"/>
              <a:gd name="T48" fmla="*/ 188 w 501"/>
              <a:gd name="T49" fmla="*/ 676 h 697"/>
              <a:gd name="T50" fmla="*/ 163 w 501"/>
              <a:gd name="T51" fmla="*/ 611 h 697"/>
              <a:gd name="T52" fmla="*/ 198 w 501"/>
              <a:gd name="T53" fmla="*/ 538 h 697"/>
              <a:gd name="T54" fmla="*/ 249 w 501"/>
              <a:gd name="T55" fmla="*/ 445 h 697"/>
              <a:gd name="T56" fmla="*/ 253 w 501"/>
              <a:gd name="T57" fmla="*/ 440 h 697"/>
              <a:gd name="T58" fmla="*/ 259 w 501"/>
              <a:gd name="T59" fmla="*/ 441 h 697"/>
              <a:gd name="T60" fmla="*/ 342 w 501"/>
              <a:gd name="T61" fmla="*/ 570 h 697"/>
              <a:gd name="T62" fmla="*/ 318 w 501"/>
              <a:gd name="T63" fmla="*/ 674 h 697"/>
              <a:gd name="T64" fmla="*/ 487 w 501"/>
              <a:gd name="T65" fmla="*/ 410 h 697"/>
              <a:gd name="T66" fmla="*/ 203 w 501"/>
              <a:gd name="T67" fmla="*/ 19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697">
                <a:moveTo>
                  <a:pt x="208" y="697"/>
                </a:moveTo>
                <a:cubicBezTo>
                  <a:pt x="207" y="697"/>
                  <a:pt x="207" y="697"/>
                  <a:pt x="206" y="697"/>
                </a:cubicBezTo>
                <a:cubicBezTo>
                  <a:pt x="83" y="658"/>
                  <a:pt x="0" y="561"/>
                  <a:pt x="0" y="454"/>
                </a:cubicBezTo>
                <a:cubicBezTo>
                  <a:pt x="0" y="379"/>
                  <a:pt x="39" y="330"/>
                  <a:pt x="77" y="283"/>
                </a:cubicBezTo>
                <a:cubicBezTo>
                  <a:pt x="96" y="259"/>
                  <a:pt x="115" y="234"/>
                  <a:pt x="130" y="206"/>
                </a:cubicBezTo>
                <a:cubicBezTo>
                  <a:pt x="170" y="129"/>
                  <a:pt x="185" y="48"/>
                  <a:pt x="190" y="7"/>
                </a:cubicBezTo>
                <a:cubicBezTo>
                  <a:pt x="191" y="4"/>
                  <a:pt x="192" y="2"/>
                  <a:pt x="194" y="1"/>
                </a:cubicBezTo>
                <a:cubicBezTo>
                  <a:pt x="196" y="0"/>
                  <a:pt x="199" y="0"/>
                  <a:pt x="201" y="1"/>
                </a:cubicBezTo>
                <a:cubicBezTo>
                  <a:pt x="308" y="61"/>
                  <a:pt x="501" y="249"/>
                  <a:pt x="501" y="410"/>
                </a:cubicBezTo>
                <a:cubicBezTo>
                  <a:pt x="501" y="577"/>
                  <a:pt x="382" y="672"/>
                  <a:pt x="307" y="692"/>
                </a:cubicBezTo>
                <a:cubicBezTo>
                  <a:pt x="304" y="693"/>
                  <a:pt x="301" y="692"/>
                  <a:pt x="300" y="690"/>
                </a:cubicBezTo>
                <a:cubicBezTo>
                  <a:pt x="298" y="688"/>
                  <a:pt x="297" y="685"/>
                  <a:pt x="299" y="683"/>
                </a:cubicBezTo>
                <a:cubicBezTo>
                  <a:pt x="313" y="652"/>
                  <a:pt x="328" y="602"/>
                  <a:pt x="328" y="570"/>
                </a:cubicBezTo>
                <a:cubicBezTo>
                  <a:pt x="328" y="530"/>
                  <a:pt x="306" y="494"/>
                  <a:pt x="259" y="458"/>
                </a:cubicBezTo>
                <a:cubicBezTo>
                  <a:pt x="247" y="497"/>
                  <a:pt x="227" y="523"/>
                  <a:pt x="209" y="546"/>
                </a:cubicBezTo>
                <a:cubicBezTo>
                  <a:pt x="191" y="570"/>
                  <a:pt x="177" y="588"/>
                  <a:pt x="177" y="611"/>
                </a:cubicBezTo>
                <a:cubicBezTo>
                  <a:pt x="177" y="640"/>
                  <a:pt x="204" y="676"/>
                  <a:pt x="213" y="685"/>
                </a:cubicBezTo>
                <a:cubicBezTo>
                  <a:pt x="214" y="686"/>
                  <a:pt x="215" y="688"/>
                  <a:pt x="215" y="690"/>
                </a:cubicBezTo>
                <a:cubicBezTo>
                  <a:pt x="215" y="694"/>
                  <a:pt x="212" y="697"/>
                  <a:pt x="208" y="697"/>
                </a:cubicBezTo>
                <a:cubicBezTo>
                  <a:pt x="208" y="697"/>
                  <a:pt x="208" y="697"/>
                  <a:pt x="208" y="697"/>
                </a:cubicBezTo>
                <a:close/>
                <a:moveTo>
                  <a:pt x="203" y="19"/>
                </a:moveTo>
                <a:cubicBezTo>
                  <a:pt x="196" y="63"/>
                  <a:pt x="181" y="140"/>
                  <a:pt x="143" y="213"/>
                </a:cubicBezTo>
                <a:cubicBezTo>
                  <a:pt x="127" y="242"/>
                  <a:pt x="107" y="267"/>
                  <a:pt x="87" y="292"/>
                </a:cubicBezTo>
                <a:cubicBezTo>
                  <a:pt x="50" y="339"/>
                  <a:pt x="14" y="384"/>
                  <a:pt x="14" y="454"/>
                </a:cubicBezTo>
                <a:cubicBezTo>
                  <a:pt x="14" y="548"/>
                  <a:pt x="83" y="635"/>
                  <a:pt x="188" y="676"/>
                </a:cubicBezTo>
                <a:cubicBezTo>
                  <a:pt x="176" y="658"/>
                  <a:pt x="163" y="633"/>
                  <a:pt x="163" y="611"/>
                </a:cubicBezTo>
                <a:cubicBezTo>
                  <a:pt x="163" y="583"/>
                  <a:pt x="179" y="562"/>
                  <a:pt x="198" y="538"/>
                </a:cubicBezTo>
                <a:cubicBezTo>
                  <a:pt x="217" y="513"/>
                  <a:pt x="238" y="486"/>
                  <a:pt x="249" y="445"/>
                </a:cubicBezTo>
                <a:cubicBezTo>
                  <a:pt x="249" y="443"/>
                  <a:pt x="251" y="441"/>
                  <a:pt x="253" y="440"/>
                </a:cubicBezTo>
                <a:cubicBezTo>
                  <a:pt x="255" y="439"/>
                  <a:pt x="258" y="440"/>
                  <a:pt x="259" y="441"/>
                </a:cubicBezTo>
                <a:cubicBezTo>
                  <a:pt x="315" y="481"/>
                  <a:pt x="342" y="523"/>
                  <a:pt x="342" y="570"/>
                </a:cubicBezTo>
                <a:cubicBezTo>
                  <a:pt x="342" y="600"/>
                  <a:pt x="330" y="642"/>
                  <a:pt x="318" y="674"/>
                </a:cubicBezTo>
                <a:cubicBezTo>
                  <a:pt x="388" y="647"/>
                  <a:pt x="487" y="559"/>
                  <a:pt x="487" y="410"/>
                </a:cubicBezTo>
                <a:cubicBezTo>
                  <a:pt x="487" y="259"/>
                  <a:pt x="309" y="82"/>
                  <a:pt x="203" y="1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36">
            <a:extLst>
              <a:ext uri="{FF2B5EF4-FFF2-40B4-BE49-F238E27FC236}">
                <a16:creationId xmlns:a16="http://schemas.microsoft.com/office/drawing/2014/main" id="{68DAEBB6-9FB6-40FE-B97D-21B5D61E449B}"/>
              </a:ext>
            </a:extLst>
          </p:cNvPr>
          <p:cNvSpPr>
            <a:spLocks/>
          </p:cNvSpPr>
          <p:nvPr/>
        </p:nvSpPr>
        <p:spPr bwMode="auto">
          <a:xfrm>
            <a:off x="9116140" y="2278215"/>
            <a:ext cx="441766"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96483672"/>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14:bounceEnd="75000">
                                          <p:cBhvr additive="base">
                                            <p:cTn id="7" dur="800" fill="hold"/>
                                            <p:tgtEl>
                                              <p:spTgt spid="32"/>
                                            </p:tgtEl>
                                            <p:attrNameLst>
                                              <p:attrName>ppt_x</p:attrName>
                                            </p:attrNameLst>
                                          </p:cBhvr>
                                          <p:tavLst>
                                            <p:tav tm="0">
                                              <p:val>
                                                <p:strVal val="#ppt_x"/>
                                              </p:val>
                                            </p:tav>
                                            <p:tav tm="100000">
                                              <p:val>
                                                <p:strVal val="#ppt_x"/>
                                              </p:val>
                                            </p:tav>
                                          </p:tavLst>
                                        </p:anim>
                                        <p:anim calcmode="lin" valueType="num" p14:bounceEnd="75000">
                                          <p:cBhvr additive="base">
                                            <p:cTn id="8" dur="800" fill="hold"/>
                                            <p:tgtEl>
                                              <p:spTgt spid="3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34"/>
                                            </p:tgtEl>
                                            <p:attrNameLst>
                                              <p:attrName>style.visibility</p:attrName>
                                            </p:attrNameLst>
                                          </p:cBhvr>
                                          <p:to>
                                            <p:strVal val="visible"/>
                                          </p:to>
                                        </p:set>
                                        <p:anim calcmode="lin" valueType="num" p14:bounceEnd="75000">
                                          <p:cBhvr additive="base">
                                            <p:cTn id="11" dur="800" fill="hold"/>
                                            <p:tgtEl>
                                              <p:spTgt spid="34"/>
                                            </p:tgtEl>
                                            <p:attrNameLst>
                                              <p:attrName>ppt_x</p:attrName>
                                            </p:attrNameLst>
                                          </p:cBhvr>
                                          <p:tavLst>
                                            <p:tav tm="0">
                                              <p:val>
                                                <p:strVal val="#ppt_x"/>
                                              </p:val>
                                            </p:tav>
                                            <p:tav tm="100000">
                                              <p:val>
                                                <p:strVal val="#ppt_x"/>
                                              </p:val>
                                            </p:tav>
                                          </p:tavLst>
                                        </p:anim>
                                        <p:anim calcmode="lin" valueType="num" p14:bounceEnd="75000">
                                          <p:cBhvr additive="base">
                                            <p:cTn id="12" dur="800" fill="hold"/>
                                            <p:tgtEl>
                                              <p:spTgt spid="3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75000">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14:bounceEnd="75000">
                                          <p:cBhvr additive="base">
                                            <p:cTn id="15" dur="800" fill="hold"/>
                                            <p:tgtEl>
                                              <p:spTgt spid="36"/>
                                            </p:tgtEl>
                                            <p:attrNameLst>
                                              <p:attrName>ppt_x</p:attrName>
                                            </p:attrNameLst>
                                          </p:cBhvr>
                                          <p:tavLst>
                                            <p:tav tm="0">
                                              <p:val>
                                                <p:strVal val="#ppt_x"/>
                                              </p:val>
                                            </p:tav>
                                            <p:tav tm="100000">
                                              <p:val>
                                                <p:strVal val="#ppt_x"/>
                                              </p:val>
                                            </p:tav>
                                          </p:tavLst>
                                        </p:anim>
                                        <p:anim calcmode="lin" valueType="num" p14:bounceEnd="75000">
                                          <p:cBhvr additive="base">
                                            <p:cTn id="16" dur="8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75000">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14:bounceEnd="75000">
                                          <p:cBhvr additive="base">
                                            <p:cTn id="19" dur="800" fill="hold"/>
                                            <p:tgtEl>
                                              <p:spTgt spid="38"/>
                                            </p:tgtEl>
                                            <p:attrNameLst>
                                              <p:attrName>ppt_x</p:attrName>
                                            </p:attrNameLst>
                                          </p:cBhvr>
                                          <p:tavLst>
                                            <p:tav tm="0">
                                              <p:val>
                                                <p:strVal val="#ppt_x"/>
                                              </p:val>
                                            </p:tav>
                                            <p:tav tm="100000">
                                              <p:val>
                                                <p:strVal val="#ppt_x"/>
                                              </p:val>
                                            </p:tav>
                                          </p:tavLst>
                                        </p:anim>
                                        <p:anim calcmode="lin" valueType="num" p14:bounceEnd="75000">
                                          <p:cBhvr additive="base">
                                            <p:cTn id="20" dur="800" fill="hold"/>
                                            <p:tgtEl>
                                              <p:spTgt spid="38"/>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200"/>
                                            <p:tgtEl>
                                              <p:spTgt spid="33"/>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200"/>
                                            <p:tgtEl>
                                              <p:spTgt spid="35"/>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37"/>
                                            </p:tgtEl>
                                            <p:attrNameLst>
                                              <p:attrName>style.visibility</p:attrName>
                                            </p:attrNameLst>
                                          </p:cBhvr>
                                          <p:to>
                                            <p:strVal val="visible"/>
                                          </p:to>
                                        </p:set>
                                        <p:animEffect transition="in" filter="wipe(left)">
                                          <p:cBhvr>
                                            <p:cTn id="29" dur="200"/>
                                            <p:tgtEl>
                                              <p:spTgt spid="37"/>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200"/>
                                            <p:tgtEl>
                                              <p:spTgt spid="39"/>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grpId="0" nodeType="withEffect">
                                      <p:stCondLst>
                                        <p:cond delay="8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110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150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13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58"/>
                                            </p:tgtEl>
                                            <p:attrNameLst>
                                              <p:attrName>style.visibility</p:attrName>
                                            </p:attrNameLst>
                                          </p:cBhvr>
                                          <p:to>
                                            <p:strVal val="visible"/>
                                          </p:to>
                                        </p:set>
                                        <p:animEffect transition="in" filter="fade">
                                          <p:cBhvr>
                                            <p:cTn id="6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38" grpId="0" animBg="1"/>
          <p:bldP spid="39" grpId="0" animBg="1"/>
          <p:bldP spid="44" grpId="0"/>
          <p:bldP spid="45" grpId="0"/>
          <p:bldP spid="46" grpId="0"/>
          <p:bldP spid="47" grpId="0"/>
          <p:bldP spid="48" grpId="0"/>
          <p:bldP spid="49" grpId="0"/>
          <p:bldP spid="50" grpId="0"/>
          <p:bldP spid="51" grpId="0"/>
          <p:bldP spid="52" grpId="0"/>
          <p:bldP spid="53" grpId="0"/>
          <p:bldP spid="54" grpId="0"/>
          <p:bldP spid="5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800" fill="hold"/>
                                            <p:tgtEl>
                                              <p:spTgt spid="32"/>
                                            </p:tgtEl>
                                            <p:attrNameLst>
                                              <p:attrName>ppt_x</p:attrName>
                                            </p:attrNameLst>
                                          </p:cBhvr>
                                          <p:tavLst>
                                            <p:tav tm="0">
                                              <p:val>
                                                <p:strVal val="#ppt_x"/>
                                              </p:val>
                                            </p:tav>
                                            <p:tav tm="100000">
                                              <p:val>
                                                <p:strVal val="#ppt_x"/>
                                              </p:val>
                                            </p:tav>
                                          </p:tavLst>
                                        </p:anim>
                                        <p:anim calcmode="lin" valueType="num">
                                          <p:cBhvr additive="base">
                                            <p:cTn id="8" dur="800" fill="hold"/>
                                            <p:tgtEl>
                                              <p:spTgt spid="3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800" fill="hold"/>
                                            <p:tgtEl>
                                              <p:spTgt spid="34"/>
                                            </p:tgtEl>
                                            <p:attrNameLst>
                                              <p:attrName>ppt_x</p:attrName>
                                            </p:attrNameLst>
                                          </p:cBhvr>
                                          <p:tavLst>
                                            <p:tav tm="0">
                                              <p:val>
                                                <p:strVal val="#ppt_x"/>
                                              </p:val>
                                            </p:tav>
                                            <p:tav tm="100000">
                                              <p:val>
                                                <p:strVal val="#ppt_x"/>
                                              </p:val>
                                            </p:tav>
                                          </p:tavLst>
                                        </p:anim>
                                        <p:anim calcmode="lin" valueType="num">
                                          <p:cBhvr additive="base">
                                            <p:cTn id="12" dur="800" fill="hold"/>
                                            <p:tgtEl>
                                              <p:spTgt spid="3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800" fill="hold"/>
                                            <p:tgtEl>
                                              <p:spTgt spid="36"/>
                                            </p:tgtEl>
                                            <p:attrNameLst>
                                              <p:attrName>ppt_x</p:attrName>
                                            </p:attrNameLst>
                                          </p:cBhvr>
                                          <p:tavLst>
                                            <p:tav tm="0">
                                              <p:val>
                                                <p:strVal val="#ppt_x"/>
                                              </p:val>
                                            </p:tav>
                                            <p:tav tm="100000">
                                              <p:val>
                                                <p:strVal val="#ppt_x"/>
                                              </p:val>
                                            </p:tav>
                                          </p:tavLst>
                                        </p:anim>
                                        <p:anim calcmode="lin" valueType="num">
                                          <p:cBhvr additive="base">
                                            <p:cTn id="16" dur="8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800" fill="hold"/>
                                            <p:tgtEl>
                                              <p:spTgt spid="38"/>
                                            </p:tgtEl>
                                            <p:attrNameLst>
                                              <p:attrName>ppt_x</p:attrName>
                                            </p:attrNameLst>
                                          </p:cBhvr>
                                          <p:tavLst>
                                            <p:tav tm="0">
                                              <p:val>
                                                <p:strVal val="#ppt_x"/>
                                              </p:val>
                                            </p:tav>
                                            <p:tav tm="100000">
                                              <p:val>
                                                <p:strVal val="#ppt_x"/>
                                              </p:val>
                                            </p:tav>
                                          </p:tavLst>
                                        </p:anim>
                                        <p:anim calcmode="lin" valueType="num">
                                          <p:cBhvr additive="base">
                                            <p:cTn id="20" dur="800" fill="hold"/>
                                            <p:tgtEl>
                                              <p:spTgt spid="38"/>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200"/>
                                            <p:tgtEl>
                                              <p:spTgt spid="33"/>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200"/>
                                            <p:tgtEl>
                                              <p:spTgt spid="35"/>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37"/>
                                            </p:tgtEl>
                                            <p:attrNameLst>
                                              <p:attrName>style.visibility</p:attrName>
                                            </p:attrNameLst>
                                          </p:cBhvr>
                                          <p:to>
                                            <p:strVal val="visible"/>
                                          </p:to>
                                        </p:set>
                                        <p:animEffect transition="in" filter="wipe(left)">
                                          <p:cBhvr>
                                            <p:cTn id="29" dur="200"/>
                                            <p:tgtEl>
                                              <p:spTgt spid="37"/>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200"/>
                                            <p:tgtEl>
                                              <p:spTgt spid="39"/>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grpId="0" nodeType="withEffect">
                                      <p:stCondLst>
                                        <p:cond delay="8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110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150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13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58"/>
                                            </p:tgtEl>
                                            <p:attrNameLst>
                                              <p:attrName>style.visibility</p:attrName>
                                            </p:attrNameLst>
                                          </p:cBhvr>
                                          <p:to>
                                            <p:strVal val="visible"/>
                                          </p:to>
                                        </p:set>
                                        <p:animEffect transition="in" filter="fade">
                                          <p:cBhvr>
                                            <p:cTn id="6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38" grpId="0" animBg="1"/>
          <p:bldP spid="39" grpId="0" animBg="1"/>
          <p:bldP spid="44" grpId="0"/>
          <p:bldP spid="45" grpId="0"/>
          <p:bldP spid="46" grpId="0"/>
          <p:bldP spid="47" grpId="0"/>
          <p:bldP spid="48" grpId="0"/>
          <p:bldP spid="49" grpId="0"/>
          <p:bldP spid="50" grpId="0"/>
          <p:bldP spid="51" grpId="0"/>
          <p:bldP spid="52" grpId="0"/>
          <p:bldP spid="53" grpId="0"/>
          <p:bldP spid="54" grpId="0"/>
          <p:bldP spid="58" grpId="0"/>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TRAFFIC BY REFERER</a:t>
            </a:r>
          </a:p>
        </p:txBody>
      </p:sp>
      <p:graphicFrame>
        <p:nvGraphicFramePr>
          <p:cNvPr id="19" name="Chart Placeholder 18"/>
          <p:cNvGraphicFramePr>
            <a:graphicFrameLocks noGrp="1"/>
          </p:cNvGraphicFramePr>
          <p:nvPr>
            <p:ph sz="half" idx="1"/>
          </p:nvPr>
        </p:nvGraphicFramePr>
        <p:xfrm>
          <a:off x="914400" y="1452034"/>
          <a:ext cx="5080000" cy="45254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Placeholder 2"/>
          <p:cNvGraphicFramePr>
            <a:graphicFrameLocks noGrp="1"/>
          </p:cNvGraphicFramePr>
          <p:nvPr>
            <p:ph sz="half" idx="2"/>
          </p:nvPr>
        </p:nvGraphicFramePr>
        <p:xfrm>
          <a:off x="6440603" y="1452034"/>
          <a:ext cx="5080000" cy="452543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r>
              <a:rPr lang="en-US" dirty="0"/>
              <a:t>Summarized by source and type </a:t>
            </a:r>
          </a:p>
        </p:txBody>
      </p:sp>
      <p:sp>
        <p:nvSpPr>
          <p:cNvPr id="15" name="Freeform 14"/>
          <p:cNvSpPr/>
          <p:nvPr/>
        </p:nvSpPr>
        <p:spPr>
          <a:xfrm flipH="1" flipV="1">
            <a:off x="3996619" y="4644960"/>
            <a:ext cx="600287" cy="272627"/>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25915 w 525915"/>
              <a:gd name="connsiteY0" fmla="*/ 265258 h 265258"/>
              <a:gd name="connsiteX1" fmla="*/ 345440 w 525915"/>
              <a:gd name="connsiteY1" fmla="*/ 0 h 265258"/>
              <a:gd name="connsiteX2" fmla="*/ 0 w 525915"/>
              <a:gd name="connsiteY2" fmla="*/ 0 h 265258"/>
            </a:gdLst>
            <a:ahLst/>
            <a:cxnLst>
              <a:cxn ang="0">
                <a:pos x="connsiteX0" y="connsiteY0"/>
              </a:cxn>
              <a:cxn ang="0">
                <a:pos x="connsiteX1" y="connsiteY1"/>
              </a:cxn>
              <a:cxn ang="0">
                <a:pos x="connsiteX2" y="connsiteY2"/>
              </a:cxn>
            </a:cxnLst>
            <a:rect l="l" t="t" r="r" b="b"/>
            <a:pathLst>
              <a:path w="525915" h="265258">
                <a:moveTo>
                  <a:pt x="525915" y="265258"/>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ectangle 34"/>
          <p:cNvSpPr/>
          <p:nvPr/>
        </p:nvSpPr>
        <p:spPr>
          <a:xfrm>
            <a:off x="1026867" y="1855193"/>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20" name="Rectangle 19"/>
          <p:cNvSpPr/>
          <p:nvPr/>
        </p:nvSpPr>
        <p:spPr>
          <a:xfrm>
            <a:off x="1130074" y="3753036"/>
            <a:ext cx="418383"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a:t>
            </a:r>
            <a:endParaRPr lang="en-US" sz="1100" dirty="0">
              <a:ea typeface="Open Sans Extrabold" pitchFamily="34" charset="0"/>
              <a:cs typeface="Open Sans Extrabold" pitchFamily="34" charset="0"/>
            </a:endParaRPr>
          </a:p>
          <a:p>
            <a:pPr algn="r">
              <a:lnSpc>
                <a:spcPct val="85000"/>
              </a:lnSpc>
            </a:pPr>
            <a:r>
              <a:rPr lang="en-US" sz="1100" dirty="0" err="1"/>
              <a:t>Xxxx</a:t>
            </a:r>
            <a:endParaRPr lang="en-US" sz="1100" dirty="0"/>
          </a:p>
        </p:txBody>
      </p:sp>
      <p:sp>
        <p:nvSpPr>
          <p:cNvPr id="21" name="Rectangle 20"/>
          <p:cNvSpPr/>
          <p:nvPr/>
        </p:nvSpPr>
        <p:spPr>
          <a:xfrm>
            <a:off x="1026868" y="4678671"/>
            <a:ext cx="585096"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19%</a:t>
            </a:r>
            <a:endParaRPr lang="en-US" sz="1100" dirty="0">
              <a:ea typeface="Open Sans Extrabold" pitchFamily="34" charset="0"/>
              <a:cs typeface="Open Sans Extrabold" pitchFamily="34" charset="0"/>
            </a:endParaRPr>
          </a:p>
          <a:p>
            <a:pPr algn="r">
              <a:lnSpc>
                <a:spcPct val="85000"/>
              </a:lnSpc>
            </a:pPr>
            <a:r>
              <a:rPr lang="en-US" sz="1100" dirty="0"/>
              <a:t>Xxx </a:t>
            </a:r>
            <a:r>
              <a:rPr lang="en-US" sz="1100" dirty="0" err="1"/>
              <a:t>xxxx</a:t>
            </a:r>
            <a:endParaRPr lang="en-US" sz="1100" dirty="0"/>
          </a:p>
        </p:txBody>
      </p:sp>
      <p:sp>
        <p:nvSpPr>
          <p:cNvPr id="22" name="Rectangle 21"/>
          <p:cNvSpPr/>
          <p:nvPr/>
        </p:nvSpPr>
        <p:spPr>
          <a:xfrm>
            <a:off x="4780402" y="4678671"/>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24%</a:t>
            </a:r>
            <a:endParaRPr lang="en-US" sz="1100" dirty="0">
              <a:ea typeface="Open Sans Extrabold" pitchFamily="34" charset="0"/>
              <a:cs typeface="Open Sans Extrabold" pitchFamily="34" charset="0"/>
            </a:endParaRPr>
          </a:p>
          <a:p>
            <a:pPr>
              <a:lnSpc>
                <a:spcPct val="85000"/>
              </a:lnSpc>
            </a:pPr>
            <a:r>
              <a:rPr lang="en-US" sz="1100" dirty="0" err="1"/>
              <a:t>Xxxxxx</a:t>
            </a:r>
            <a:endParaRPr lang="en-US" sz="1100" dirty="0"/>
          </a:p>
        </p:txBody>
      </p:sp>
      <p:sp>
        <p:nvSpPr>
          <p:cNvPr id="23" name="Rectangle 22"/>
          <p:cNvSpPr/>
          <p:nvPr/>
        </p:nvSpPr>
        <p:spPr>
          <a:xfrm>
            <a:off x="4797738" y="1861965"/>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nSpc>
                <a:spcPct val="85000"/>
              </a:lnSpc>
            </a:pPr>
            <a:r>
              <a:rPr lang="en-US" sz="1100" dirty="0" err="1"/>
              <a:t>Xxxx</a:t>
            </a:r>
            <a:r>
              <a:rPr lang="en-US" sz="1100" dirty="0"/>
              <a:t> xxx</a:t>
            </a:r>
          </a:p>
        </p:txBody>
      </p:sp>
      <p:sp>
        <p:nvSpPr>
          <p:cNvPr id="24" name="Freeform 23"/>
          <p:cNvSpPr/>
          <p:nvPr/>
        </p:nvSpPr>
        <p:spPr>
          <a:xfrm flipV="1">
            <a:off x="1808479" y="4581128"/>
            <a:ext cx="927148" cy="33645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2619 w 552619"/>
              <a:gd name="connsiteY0" fmla="*/ 255373 h 255373"/>
              <a:gd name="connsiteX1" fmla="*/ 345440 w 552619"/>
              <a:gd name="connsiteY1" fmla="*/ 0 h 255373"/>
              <a:gd name="connsiteX2" fmla="*/ 0 w 552619"/>
              <a:gd name="connsiteY2" fmla="*/ 0 h 255373"/>
            </a:gdLst>
            <a:ahLst/>
            <a:cxnLst>
              <a:cxn ang="0">
                <a:pos x="connsiteX0" y="connsiteY0"/>
              </a:cxn>
              <a:cxn ang="0">
                <a:pos x="connsiteX1" y="connsiteY1"/>
              </a:cxn>
              <a:cxn ang="0">
                <a:pos x="connsiteX2" y="connsiteY2"/>
              </a:cxn>
            </a:cxnLst>
            <a:rect l="l" t="t" r="r" b="b"/>
            <a:pathLst>
              <a:path w="552619" h="255373">
                <a:moveTo>
                  <a:pt x="552619" y="255373"/>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17"/>
          <p:cNvSpPr/>
          <p:nvPr/>
        </p:nvSpPr>
        <p:spPr>
          <a:xfrm flipH="1">
            <a:off x="9699376" y="2085495"/>
            <a:ext cx="720987"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10574966" y="1861965"/>
            <a:ext cx="585097" cy="457818"/>
          </a:xfrm>
          <a:prstGeom prst="rect">
            <a:avLst/>
          </a:prstGeom>
        </p:spPr>
        <p:txBody>
          <a:bodyPr wrap="none" lIns="0" tIns="0" rIns="0" bIns="0">
            <a:spAutoFit/>
          </a:bodyPr>
          <a:lstStyle/>
          <a:p>
            <a:pPr>
              <a:lnSpc>
                <a:spcPct val="85000"/>
              </a:lnSpc>
            </a:pPr>
            <a:r>
              <a:rPr lang="en-US" dirty="0">
                <a:ea typeface="Open Sans Extrabold" pitchFamily="34" charset="0"/>
                <a:cs typeface="Open Sans Extrabold" pitchFamily="34" charset="0"/>
              </a:rPr>
              <a:t>45%</a:t>
            </a:r>
            <a:endParaRPr lang="en-US" sz="1100" dirty="0">
              <a:ea typeface="Open Sans Extrabold" pitchFamily="34" charset="0"/>
              <a:cs typeface="Open Sans Extrabold" pitchFamily="34" charset="0"/>
            </a:endParaRPr>
          </a:p>
          <a:p>
            <a:pPr>
              <a:lnSpc>
                <a:spcPct val="85000"/>
              </a:lnSpc>
            </a:pPr>
            <a:r>
              <a:rPr lang="en-US" sz="1100" dirty="0" err="1"/>
              <a:t>Xxxx</a:t>
            </a:r>
            <a:endParaRPr lang="en-US" sz="1100" dirty="0"/>
          </a:p>
        </p:txBody>
      </p:sp>
      <p:sp>
        <p:nvSpPr>
          <p:cNvPr id="26" name="Freeform 25"/>
          <p:cNvSpPr/>
          <p:nvPr/>
        </p:nvSpPr>
        <p:spPr>
          <a:xfrm flipV="1">
            <a:off x="8514055" y="4815233"/>
            <a:ext cx="311175" cy="55743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81897 w 581897"/>
              <a:gd name="connsiteY0" fmla="*/ 220430 h 220430"/>
              <a:gd name="connsiteX1" fmla="*/ 345440 w 581897"/>
              <a:gd name="connsiteY1" fmla="*/ 0 h 220430"/>
              <a:gd name="connsiteX2" fmla="*/ 0 w 581897"/>
              <a:gd name="connsiteY2" fmla="*/ 0 h 220430"/>
            </a:gdLst>
            <a:ahLst/>
            <a:cxnLst>
              <a:cxn ang="0">
                <a:pos x="connsiteX0" y="connsiteY0"/>
              </a:cxn>
              <a:cxn ang="0">
                <a:pos x="connsiteX1" y="connsiteY1"/>
              </a:cxn>
              <a:cxn ang="0">
                <a:pos x="connsiteX2" y="connsiteY2"/>
              </a:cxn>
            </a:cxnLst>
            <a:rect l="l" t="t" r="r" b="b"/>
            <a:pathLst>
              <a:path w="581897" h="220430">
                <a:moveTo>
                  <a:pt x="581897" y="220430"/>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Rectangle 26"/>
          <p:cNvSpPr/>
          <p:nvPr/>
        </p:nvSpPr>
        <p:spPr>
          <a:xfrm>
            <a:off x="7715354" y="5133759"/>
            <a:ext cx="634789"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23%</a:t>
            </a:r>
            <a:endParaRPr lang="en-US" sz="1100" dirty="0">
              <a:ea typeface="Open Sans Extrabold" pitchFamily="34" charset="0"/>
              <a:cs typeface="Open Sans Extrabold" pitchFamily="34" charset="0"/>
            </a:endParaRPr>
          </a:p>
          <a:p>
            <a:pPr algn="r">
              <a:lnSpc>
                <a:spcPct val="85000"/>
              </a:lnSpc>
            </a:pPr>
            <a:r>
              <a:rPr lang="en-US" sz="1100" dirty="0" err="1"/>
              <a:t>Xxxxx</a:t>
            </a:r>
            <a:r>
              <a:rPr lang="en-US" sz="1100" dirty="0"/>
              <a:t> </a:t>
            </a:r>
            <a:r>
              <a:rPr lang="en-US" sz="1100" dirty="0" err="1"/>
              <a:t>xxxx</a:t>
            </a:r>
            <a:endParaRPr lang="en-US" sz="1100" dirty="0"/>
          </a:p>
        </p:txBody>
      </p:sp>
      <p:sp>
        <p:nvSpPr>
          <p:cNvPr id="31" name="Freeform 30"/>
          <p:cNvSpPr/>
          <p:nvPr/>
        </p:nvSpPr>
        <p:spPr>
          <a:xfrm flipV="1">
            <a:off x="7755695" y="4445908"/>
            <a:ext cx="455516" cy="20676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77892 w 477892"/>
              <a:gd name="connsiteY0" fmla="*/ 124716 h 124716"/>
              <a:gd name="connsiteX1" fmla="*/ 345440 w 477892"/>
              <a:gd name="connsiteY1" fmla="*/ 0 h 124716"/>
              <a:gd name="connsiteX2" fmla="*/ 0 w 477892"/>
              <a:gd name="connsiteY2" fmla="*/ 0 h 124716"/>
            </a:gdLst>
            <a:ahLst/>
            <a:cxnLst>
              <a:cxn ang="0">
                <a:pos x="connsiteX0" y="connsiteY0"/>
              </a:cxn>
              <a:cxn ang="0">
                <a:pos x="connsiteX1" y="connsiteY1"/>
              </a:cxn>
              <a:cxn ang="0">
                <a:pos x="connsiteX2" y="connsiteY2"/>
              </a:cxn>
            </a:cxnLst>
            <a:rect l="l" t="t" r="r" b="b"/>
            <a:pathLst>
              <a:path w="477892" h="124716">
                <a:moveTo>
                  <a:pt x="477892" y="124716"/>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31"/>
          <p:cNvSpPr/>
          <p:nvPr/>
        </p:nvSpPr>
        <p:spPr>
          <a:xfrm>
            <a:off x="7131319" y="4445909"/>
            <a:ext cx="418384"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7%</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33" name="Freeform 32"/>
          <p:cNvSpPr/>
          <p:nvPr/>
        </p:nvSpPr>
        <p:spPr>
          <a:xfrm flipV="1">
            <a:off x="7355002" y="3935493"/>
            <a:ext cx="594993" cy="5244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12910 w 512910"/>
              <a:gd name="connsiteY0" fmla="*/ 145300 h 145300"/>
              <a:gd name="connsiteX1" fmla="*/ 345440 w 512910"/>
              <a:gd name="connsiteY1" fmla="*/ 0 h 145300"/>
              <a:gd name="connsiteX2" fmla="*/ 0 w 512910"/>
              <a:gd name="connsiteY2" fmla="*/ 0 h 145300"/>
            </a:gdLst>
            <a:ahLst/>
            <a:cxnLst>
              <a:cxn ang="0">
                <a:pos x="connsiteX0" y="connsiteY0"/>
              </a:cxn>
              <a:cxn ang="0">
                <a:pos x="connsiteX1" y="connsiteY1"/>
              </a:cxn>
              <a:cxn ang="0">
                <a:pos x="connsiteX2" y="connsiteY2"/>
              </a:cxn>
            </a:cxnLst>
            <a:rect l="l" t="t" r="r" b="b"/>
            <a:pathLst>
              <a:path w="512910" h="145300">
                <a:moveTo>
                  <a:pt x="512910" y="145300"/>
                </a:moveTo>
                <a:lnTo>
                  <a:pt x="345440" y="0"/>
                </a:lnTo>
                <a:lnTo>
                  <a:pt x="0" y="0"/>
                </a:lnTo>
              </a:path>
            </a:pathLst>
          </a:cu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ectangle 33"/>
          <p:cNvSpPr/>
          <p:nvPr/>
        </p:nvSpPr>
        <p:spPr>
          <a:xfrm>
            <a:off x="6755369" y="3749033"/>
            <a:ext cx="418384"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6%</a:t>
            </a:r>
            <a:endParaRPr lang="en-US" sz="1100" dirty="0">
              <a:ea typeface="Open Sans Extrabold" pitchFamily="34" charset="0"/>
              <a:cs typeface="Open Sans Extrabold" pitchFamily="34" charset="0"/>
            </a:endParaRPr>
          </a:p>
          <a:p>
            <a:pPr algn="r">
              <a:lnSpc>
                <a:spcPct val="85000"/>
              </a:lnSpc>
            </a:pPr>
            <a:r>
              <a:rPr lang="en-US" sz="1100" dirty="0" err="1"/>
              <a:t>Xxxxx</a:t>
            </a:r>
            <a:endParaRPr lang="en-US" sz="1100" dirty="0"/>
          </a:p>
        </p:txBody>
      </p:sp>
      <p:sp>
        <p:nvSpPr>
          <p:cNvPr id="38" name="Freeform 37"/>
          <p:cNvSpPr/>
          <p:nvPr/>
        </p:nvSpPr>
        <p:spPr>
          <a:xfrm>
            <a:off x="7355003" y="2768742"/>
            <a:ext cx="677333" cy="163241"/>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8800 w 558800"/>
              <a:gd name="connsiteY0" fmla="*/ 206341 h 206341"/>
              <a:gd name="connsiteX1" fmla="*/ 345440 w 558800"/>
              <a:gd name="connsiteY1" fmla="*/ 0 h 206341"/>
              <a:gd name="connsiteX2" fmla="*/ 0 w 558800"/>
              <a:gd name="connsiteY2" fmla="*/ 0 h 206341"/>
            </a:gdLst>
            <a:ahLst/>
            <a:cxnLst>
              <a:cxn ang="0">
                <a:pos x="connsiteX0" y="connsiteY0"/>
              </a:cxn>
              <a:cxn ang="0">
                <a:pos x="connsiteX1" y="connsiteY1"/>
              </a:cxn>
              <a:cxn ang="0">
                <a:pos x="connsiteX2" y="connsiteY2"/>
              </a:cxn>
            </a:cxnLst>
            <a:rect l="l" t="t" r="r" b="b"/>
            <a:pathLst>
              <a:path w="558800" h="206341">
                <a:moveTo>
                  <a:pt x="558800" y="206341"/>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Rectangle 38"/>
          <p:cNvSpPr/>
          <p:nvPr/>
        </p:nvSpPr>
        <p:spPr>
          <a:xfrm>
            <a:off x="6588656" y="2529834"/>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16%</a:t>
            </a:r>
            <a:endParaRPr lang="en-US" sz="1100" dirty="0">
              <a:ea typeface="Open Sans Extrabold" pitchFamily="34" charset="0"/>
              <a:cs typeface="Open Sans Extrabold" pitchFamily="34" charset="0"/>
            </a:endParaRPr>
          </a:p>
          <a:p>
            <a:pPr algn="r">
              <a:lnSpc>
                <a:spcPct val="85000"/>
              </a:lnSpc>
            </a:pPr>
            <a:r>
              <a:rPr lang="en-US" sz="1100" dirty="0" err="1"/>
              <a:t>Xxxxxx</a:t>
            </a:r>
            <a:endParaRPr lang="en-US" sz="1100" dirty="0"/>
          </a:p>
        </p:txBody>
      </p:sp>
      <p:sp>
        <p:nvSpPr>
          <p:cNvPr id="40" name="Freeform 39"/>
          <p:cNvSpPr/>
          <p:nvPr/>
        </p:nvSpPr>
        <p:spPr>
          <a:xfrm>
            <a:off x="7609003" y="2085495"/>
            <a:ext cx="948829"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Lst>
            <a:ahLst/>
            <a:cxnLst>
              <a:cxn ang="0">
                <a:pos x="connsiteX0" y="connsiteY0"/>
              </a:cxn>
              <a:cxn ang="0">
                <a:pos x="connsiteX1" y="connsiteY1"/>
              </a:cxn>
              <a:cxn ang="0">
                <a:pos x="connsiteX2" y="connsiteY2"/>
              </a:cxn>
            </a:cxnLst>
            <a:rect l="l" t="t" r="r" b="b"/>
            <a:pathLst>
              <a:path w="438683" h="199747">
                <a:moveTo>
                  <a:pt x="438683" y="199747"/>
                </a:moveTo>
                <a:lnTo>
                  <a:pt x="345440" y="0"/>
                </a:lnTo>
                <a:lnTo>
                  <a:pt x="0" y="0"/>
                </a:lnTo>
              </a:path>
            </a:pathLst>
          </a:custGeom>
          <a:noFill/>
          <a:ln w="3175">
            <a:solidFill>
              <a:schemeClr val="accent6"/>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Rectangle 40"/>
          <p:cNvSpPr/>
          <p:nvPr/>
        </p:nvSpPr>
        <p:spPr>
          <a:xfrm>
            <a:off x="6805560" y="1861965"/>
            <a:ext cx="585097" cy="457818"/>
          </a:xfrm>
          <a:prstGeom prst="rect">
            <a:avLst/>
          </a:prstGeom>
        </p:spPr>
        <p:txBody>
          <a:bodyPr wrap="none" lIns="0" tIns="0" rIns="0" bIns="0">
            <a:spAutoFit/>
          </a:bodyPr>
          <a:lstStyle/>
          <a:p>
            <a:pPr algn="r">
              <a:lnSpc>
                <a:spcPct val="85000"/>
              </a:lnSpc>
            </a:pPr>
            <a:r>
              <a:rPr lang="en-US" dirty="0">
                <a:ea typeface="Open Sans Extrabold" pitchFamily="34" charset="0"/>
                <a:cs typeface="Open Sans Extrabold" pitchFamily="34" charset="0"/>
              </a:rPr>
              <a:t>11%</a:t>
            </a:r>
            <a:endParaRPr lang="en-US" sz="1100" dirty="0">
              <a:ea typeface="Open Sans Extrabold" pitchFamily="34" charset="0"/>
              <a:cs typeface="Open Sans Extrabold" pitchFamily="34" charset="0"/>
            </a:endParaRPr>
          </a:p>
          <a:p>
            <a:pPr algn="r">
              <a:lnSpc>
                <a:spcPct val="85000"/>
              </a:lnSpc>
            </a:pPr>
            <a:r>
              <a:rPr lang="en-US" sz="1100" dirty="0" err="1"/>
              <a:t>Xxxxxxx</a:t>
            </a:r>
            <a:endParaRPr lang="en-US" sz="1100" dirty="0"/>
          </a:p>
        </p:txBody>
      </p:sp>
      <p:cxnSp>
        <p:nvCxnSpPr>
          <p:cNvPr id="43" name="Straight Connector 42"/>
          <p:cNvCxnSpPr/>
          <p:nvPr/>
        </p:nvCxnSpPr>
        <p:spPr>
          <a:xfrm flipH="1">
            <a:off x="1700522" y="3897052"/>
            <a:ext cx="603057" cy="0"/>
          </a:xfrm>
          <a:prstGeom prst="line">
            <a:avLst/>
          </a:pr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6" name="Freeform 35"/>
          <p:cNvSpPr/>
          <p:nvPr/>
        </p:nvSpPr>
        <p:spPr>
          <a:xfrm flipH="1">
            <a:off x="3962399" y="2085495"/>
            <a:ext cx="646007"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reeform 36"/>
          <p:cNvSpPr/>
          <p:nvPr/>
        </p:nvSpPr>
        <p:spPr>
          <a:xfrm>
            <a:off x="1808479" y="2085495"/>
            <a:ext cx="980259"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 name="connsiteX0" fmla="*/ 482551 w 482551"/>
              <a:gd name="connsiteY0" fmla="*/ 226698 h 226698"/>
              <a:gd name="connsiteX1" fmla="*/ 345440 w 482551"/>
              <a:gd name="connsiteY1" fmla="*/ 0 h 226698"/>
              <a:gd name="connsiteX2" fmla="*/ 0 w 482551"/>
              <a:gd name="connsiteY2" fmla="*/ 0 h 226698"/>
            </a:gdLst>
            <a:ahLst/>
            <a:cxnLst>
              <a:cxn ang="0">
                <a:pos x="connsiteX0" y="connsiteY0"/>
              </a:cxn>
              <a:cxn ang="0">
                <a:pos x="connsiteX1" y="connsiteY1"/>
              </a:cxn>
              <a:cxn ang="0">
                <a:pos x="connsiteX2" y="connsiteY2"/>
              </a:cxn>
            </a:cxnLst>
            <a:rect l="l" t="t" r="r" b="b"/>
            <a:pathLst>
              <a:path w="482551" h="226698">
                <a:moveTo>
                  <a:pt x="482551" y="226698"/>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37146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EFFECTIVENESS</a:t>
            </a:r>
          </a:p>
        </p:txBody>
      </p:sp>
      <p:sp>
        <p:nvSpPr>
          <p:cNvPr id="3" name="Text Placeholder 2"/>
          <p:cNvSpPr>
            <a:spLocks noGrp="1"/>
          </p:cNvSpPr>
          <p:nvPr>
            <p:ph type="body" sz="quarter" idx="10"/>
          </p:nvPr>
        </p:nvSpPr>
        <p:spPr/>
        <p:txBody>
          <a:bodyPr/>
          <a:lstStyle/>
          <a:p>
            <a:r>
              <a:rPr lang="en-US" dirty="0"/>
              <a:t>Resources vs. Interviews vs. Articles vs. Insights</a:t>
            </a:r>
          </a:p>
        </p:txBody>
      </p:sp>
      <p:sp>
        <p:nvSpPr>
          <p:cNvPr id="5" name="Rectangle 4"/>
          <p:cNvSpPr/>
          <p:nvPr/>
        </p:nvSpPr>
        <p:spPr>
          <a:xfrm>
            <a:off x="146242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p:nvSpPr>
        <p:spPr>
          <a:xfrm>
            <a:off x="146242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146242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46242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ectangle 8"/>
          <p:cNvSpPr/>
          <p:nvPr/>
        </p:nvSpPr>
        <p:spPr>
          <a:xfrm>
            <a:off x="146242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Rectangle 9"/>
          <p:cNvSpPr/>
          <p:nvPr/>
        </p:nvSpPr>
        <p:spPr>
          <a:xfrm>
            <a:off x="146242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146242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146242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ectangle 12"/>
          <p:cNvSpPr/>
          <p:nvPr/>
        </p:nvSpPr>
        <p:spPr>
          <a:xfrm>
            <a:off x="146242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ectangle 13"/>
          <p:cNvSpPr/>
          <p:nvPr/>
        </p:nvSpPr>
        <p:spPr>
          <a:xfrm>
            <a:off x="146242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ectangle 14"/>
          <p:cNvSpPr/>
          <p:nvPr/>
        </p:nvSpPr>
        <p:spPr>
          <a:xfrm>
            <a:off x="146242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146242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ectangle 16"/>
          <p:cNvSpPr/>
          <p:nvPr/>
        </p:nvSpPr>
        <p:spPr>
          <a:xfrm>
            <a:off x="146242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46242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46242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46242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Rectangle 20"/>
          <p:cNvSpPr/>
          <p:nvPr/>
        </p:nvSpPr>
        <p:spPr>
          <a:xfrm>
            <a:off x="146242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Rectangle 21"/>
          <p:cNvSpPr/>
          <p:nvPr/>
        </p:nvSpPr>
        <p:spPr>
          <a:xfrm>
            <a:off x="146242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Rectangle 22"/>
          <p:cNvSpPr/>
          <p:nvPr/>
        </p:nvSpPr>
        <p:spPr>
          <a:xfrm>
            <a:off x="146242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ectangle 23"/>
          <p:cNvSpPr/>
          <p:nvPr/>
        </p:nvSpPr>
        <p:spPr>
          <a:xfrm>
            <a:off x="146242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235508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235508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235508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235508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235508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ectangle 29"/>
          <p:cNvSpPr/>
          <p:nvPr/>
        </p:nvSpPr>
        <p:spPr>
          <a:xfrm>
            <a:off x="235508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Rectangle 30"/>
          <p:cNvSpPr/>
          <p:nvPr/>
        </p:nvSpPr>
        <p:spPr>
          <a:xfrm>
            <a:off x="235508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Rectangle 31"/>
          <p:cNvSpPr/>
          <p:nvPr/>
        </p:nvSpPr>
        <p:spPr>
          <a:xfrm>
            <a:off x="235508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235508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235508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235508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ectangle 35"/>
          <p:cNvSpPr/>
          <p:nvPr/>
        </p:nvSpPr>
        <p:spPr>
          <a:xfrm>
            <a:off x="235508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235508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235508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235508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235508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235508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Rectangle 42"/>
          <p:cNvSpPr/>
          <p:nvPr/>
        </p:nvSpPr>
        <p:spPr>
          <a:xfrm>
            <a:off x="235508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Rectangle 43"/>
          <p:cNvSpPr/>
          <p:nvPr/>
        </p:nvSpPr>
        <p:spPr>
          <a:xfrm>
            <a:off x="235508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3247746"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3247746"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Rectangle 46"/>
          <p:cNvSpPr/>
          <p:nvPr/>
        </p:nvSpPr>
        <p:spPr>
          <a:xfrm>
            <a:off x="3247746"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3247746"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3247746"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3247746"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Rectangle 50"/>
          <p:cNvSpPr/>
          <p:nvPr/>
        </p:nvSpPr>
        <p:spPr>
          <a:xfrm>
            <a:off x="3247746"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3247746"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3247746"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3247746"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ectangle 54"/>
          <p:cNvSpPr/>
          <p:nvPr/>
        </p:nvSpPr>
        <p:spPr>
          <a:xfrm>
            <a:off x="3247746"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ectangle 55"/>
          <p:cNvSpPr/>
          <p:nvPr/>
        </p:nvSpPr>
        <p:spPr>
          <a:xfrm>
            <a:off x="3247746"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Rectangle 56"/>
          <p:cNvSpPr/>
          <p:nvPr/>
        </p:nvSpPr>
        <p:spPr>
          <a:xfrm>
            <a:off x="3247746"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Rectangle 57"/>
          <p:cNvSpPr/>
          <p:nvPr/>
        </p:nvSpPr>
        <p:spPr>
          <a:xfrm>
            <a:off x="3247746"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Rectangle 58"/>
          <p:cNvSpPr/>
          <p:nvPr/>
        </p:nvSpPr>
        <p:spPr>
          <a:xfrm>
            <a:off x="3247746"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Rectangle 59"/>
          <p:cNvSpPr/>
          <p:nvPr/>
        </p:nvSpPr>
        <p:spPr>
          <a:xfrm>
            <a:off x="3247746"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Rectangle 60"/>
          <p:cNvSpPr/>
          <p:nvPr/>
        </p:nvSpPr>
        <p:spPr>
          <a:xfrm>
            <a:off x="3247746"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Rectangle 61"/>
          <p:cNvSpPr/>
          <p:nvPr/>
        </p:nvSpPr>
        <p:spPr>
          <a:xfrm>
            <a:off x="3247746"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Rectangle 62"/>
          <p:cNvSpPr/>
          <p:nvPr/>
        </p:nvSpPr>
        <p:spPr>
          <a:xfrm>
            <a:off x="3247746"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Rectangle 63"/>
          <p:cNvSpPr/>
          <p:nvPr/>
        </p:nvSpPr>
        <p:spPr>
          <a:xfrm>
            <a:off x="3247746"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Rectangle 85"/>
          <p:cNvSpPr/>
          <p:nvPr/>
        </p:nvSpPr>
        <p:spPr>
          <a:xfrm>
            <a:off x="4129769"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Rectangle 88"/>
          <p:cNvSpPr/>
          <p:nvPr/>
        </p:nvSpPr>
        <p:spPr>
          <a:xfrm>
            <a:off x="4129769"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Rectangle 89"/>
          <p:cNvSpPr/>
          <p:nvPr/>
        </p:nvSpPr>
        <p:spPr>
          <a:xfrm>
            <a:off x="4129769"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Rectangle 90"/>
          <p:cNvSpPr/>
          <p:nvPr/>
        </p:nvSpPr>
        <p:spPr>
          <a:xfrm>
            <a:off x="4129769"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Rectangle 91"/>
          <p:cNvSpPr/>
          <p:nvPr/>
        </p:nvSpPr>
        <p:spPr>
          <a:xfrm>
            <a:off x="4129769"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Rectangle 92"/>
          <p:cNvSpPr/>
          <p:nvPr/>
        </p:nvSpPr>
        <p:spPr>
          <a:xfrm>
            <a:off x="4129769"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Rectangle 93"/>
          <p:cNvSpPr/>
          <p:nvPr/>
        </p:nvSpPr>
        <p:spPr>
          <a:xfrm>
            <a:off x="4129769"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Rectangle 94"/>
          <p:cNvSpPr/>
          <p:nvPr/>
        </p:nvSpPr>
        <p:spPr>
          <a:xfrm>
            <a:off x="4129769"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Rectangle 95"/>
          <p:cNvSpPr/>
          <p:nvPr/>
        </p:nvSpPr>
        <p:spPr>
          <a:xfrm>
            <a:off x="4129769"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Rectangle 96"/>
          <p:cNvSpPr/>
          <p:nvPr/>
        </p:nvSpPr>
        <p:spPr>
          <a:xfrm>
            <a:off x="4129769"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Rectangle 97"/>
          <p:cNvSpPr/>
          <p:nvPr/>
        </p:nvSpPr>
        <p:spPr>
          <a:xfrm>
            <a:off x="4129769"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Rectangle 98"/>
          <p:cNvSpPr/>
          <p:nvPr/>
        </p:nvSpPr>
        <p:spPr>
          <a:xfrm>
            <a:off x="4129769"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Rectangle 99"/>
          <p:cNvSpPr/>
          <p:nvPr/>
        </p:nvSpPr>
        <p:spPr>
          <a:xfrm>
            <a:off x="4129769"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Rectangle 100"/>
          <p:cNvSpPr/>
          <p:nvPr/>
        </p:nvSpPr>
        <p:spPr>
          <a:xfrm>
            <a:off x="4129769"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2" name="Rectangle 101"/>
          <p:cNvSpPr/>
          <p:nvPr/>
        </p:nvSpPr>
        <p:spPr>
          <a:xfrm>
            <a:off x="4129769"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3" name="Rectangle 102"/>
          <p:cNvSpPr/>
          <p:nvPr/>
        </p:nvSpPr>
        <p:spPr>
          <a:xfrm>
            <a:off x="4129769"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4" name="Rectangle 103"/>
          <p:cNvSpPr/>
          <p:nvPr/>
        </p:nvSpPr>
        <p:spPr>
          <a:xfrm>
            <a:off x="4129769"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aphicFrame>
        <p:nvGraphicFramePr>
          <p:cNvPr id="105" name="Content Placeholder 3"/>
          <p:cNvGraphicFramePr>
            <a:graphicFrameLocks/>
          </p:cNvGraphicFramePr>
          <p:nvPr/>
        </p:nvGraphicFramePr>
        <p:xfrm>
          <a:off x="5537763" y="1741827"/>
          <a:ext cx="2743200" cy="1648460"/>
        </p:xfrm>
        <a:graphic>
          <a:graphicData uri="http://schemas.openxmlformats.org/drawingml/2006/chart">
            <c:chart xmlns:c="http://schemas.openxmlformats.org/drawingml/2006/chart" xmlns:r="http://schemas.openxmlformats.org/officeDocument/2006/relationships" r:id="rId2"/>
          </a:graphicData>
        </a:graphic>
      </p:graphicFrame>
      <p:sp>
        <p:nvSpPr>
          <p:cNvPr id="106" name="Rectangle 105"/>
          <p:cNvSpPr/>
          <p:nvPr/>
        </p:nvSpPr>
        <p:spPr>
          <a:xfrm>
            <a:off x="1462427" y="4441121"/>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7" name="Rectangle 106"/>
          <p:cNvSpPr/>
          <p:nvPr/>
        </p:nvSpPr>
        <p:spPr>
          <a:xfrm>
            <a:off x="1462427" y="4580578"/>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8" name="Rectangle 107"/>
          <p:cNvSpPr/>
          <p:nvPr/>
        </p:nvSpPr>
        <p:spPr>
          <a:xfrm>
            <a:off x="1462427" y="4162206"/>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9" name="Rectangle 108"/>
          <p:cNvSpPr/>
          <p:nvPr/>
        </p:nvSpPr>
        <p:spPr>
          <a:xfrm>
            <a:off x="1462427" y="430166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0" name="Rectangle 109"/>
          <p:cNvSpPr/>
          <p:nvPr/>
        </p:nvSpPr>
        <p:spPr>
          <a:xfrm>
            <a:off x="1462427" y="4022749"/>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Rectangle 110"/>
          <p:cNvSpPr/>
          <p:nvPr/>
        </p:nvSpPr>
        <p:spPr>
          <a:xfrm>
            <a:off x="1462427" y="4720037"/>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2" name="Rectangle 111"/>
          <p:cNvSpPr/>
          <p:nvPr/>
        </p:nvSpPr>
        <p:spPr>
          <a:xfrm>
            <a:off x="1462427" y="485948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3" name="Rectangle 112"/>
          <p:cNvSpPr/>
          <p:nvPr/>
        </p:nvSpPr>
        <p:spPr>
          <a:xfrm>
            <a:off x="2355087" y="444112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4" name="Rectangle 113"/>
          <p:cNvSpPr/>
          <p:nvPr/>
        </p:nvSpPr>
        <p:spPr>
          <a:xfrm>
            <a:off x="2355087" y="4580578"/>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5" name="Rectangle 114"/>
          <p:cNvSpPr/>
          <p:nvPr/>
        </p:nvSpPr>
        <p:spPr>
          <a:xfrm>
            <a:off x="2355087" y="430166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6" name="Rectangle 115"/>
          <p:cNvSpPr/>
          <p:nvPr/>
        </p:nvSpPr>
        <p:spPr>
          <a:xfrm>
            <a:off x="2355087" y="4720037"/>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7" name="Rectangle 116"/>
          <p:cNvSpPr/>
          <p:nvPr/>
        </p:nvSpPr>
        <p:spPr>
          <a:xfrm>
            <a:off x="2355087" y="485948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8" name="Rectangle 117"/>
          <p:cNvSpPr/>
          <p:nvPr/>
        </p:nvSpPr>
        <p:spPr>
          <a:xfrm>
            <a:off x="3247746" y="304654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9" name="Rectangle 118"/>
          <p:cNvSpPr/>
          <p:nvPr/>
        </p:nvSpPr>
        <p:spPr>
          <a:xfrm>
            <a:off x="3247746" y="318600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0" name="Rectangle 119"/>
          <p:cNvSpPr/>
          <p:nvPr/>
        </p:nvSpPr>
        <p:spPr>
          <a:xfrm>
            <a:off x="3247746" y="332546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1" name="Rectangle 120"/>
          <p:cNvSpPr/>
          <p:nvPr/>
        </p:nvSpPr>
        <p:spPr>
          <a:xfrm>
            <a:off x="3247746" y="346491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2" name="Rectangle 121"/>
          <p:cNvSpPr/>
          <p:nvPr/>
        </p:nvSpPr>
        <p:spPr>
          <a:xfrm>
            <a:off x="3247746" y="444112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3" name="Rectangle 122"/>
          <p:cNvSpPr/>
          <p:nvPr/>
        </p:nvSpPr>
        <p:spPr>
          <a:xfrm>
            <a:off x="3247746" y="458057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4" name="Rectangle 123"/>
          <p:cNvSpPr/>
          <p:nvPr/>
        </p:nvSpPr>
        <p:spPr>
          <a:xfrm>
            <a:off x="3247746" y="416220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5" name="Rectangle 124"/>
          <p:cNvSpPr/>
          <p:nvPr/>
        </p:nvSpPr>
        <p:spPr>
          <a:xfrm>
            <a:off x="3247746" y="430166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6" name="Rectangle 125"/>
          <p:cNvSpPr/>
          <p:nvPr/>
        </p:nvSpPr>
        <p:spPr>
          <a:xfrm>
            <a:off x="3247746" y="388329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7" name="Rectangle 126"/>
          <p:cNvSpPr/>
          <p:nvPr/>
        </p:nvSpPr>
        <p:spPr>
          <a:xfrm>
            <a:off x="3247746" y="4022749"/>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8" name="Rectangle 127"/>
          <p:cNvSpPr/>
          <p:nvPr/>
        </p:nvSpPr>
        <p:spPr>
          <a:xfrm>
            <a:off x="3247746" y="3604375"/>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9" name="Rectangle 128"/>
          <p:cNvSpPr/>
          <p:nvPr/>
        </p:nvSpPr>
        <p:spPr>
          <a:xfrm>
            <a:off x="3247746" y="3743834"/>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0" name="Rectangle 129"/>
          <p:cNvSpPr/>
          <p:nvPr/>
        </p:nvSpPr>
        <p:spPr>
          <a:xfrm>
            <a:off x="3247746" y="4720037"/>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1" name="Rectangle 130"/>
          <p:cNvSpPr/>
          <p:nvPr/>
        </p:nvSpPr>
        <p:spPr>
          <a:xfrm>
            <a:off x="3247746" y="485948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2" name="Rectangle 141"/>
          <p:cNvSpPr/>
          <p:nvPr/>
        </p:nvSpPr>
        <p:spPr>
          <a:xfrm>
            <a:off x="4129770" y="318600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5" name="Rectangle 144"/>
          <p:cNvSpPr/>
          <p:nvPr/>
        </p:nvSpPr>
        <p:spPr>
          <a:xfrm>
            <a:off x="4129770" y="332546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6" name="Rectangle 145"/>
          <p:cNvSpPr/>
          <p:nvPr/>
        </p:nvSpPr>
        <p:spPr>
          <a:xfrm>
            <a:off x="4129770" y="346491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7" name="Rectangle 146"/>
          <p:cNvSpPr/>
          <p:nvPr/>
        </p:nvSpPr>
        <p:spPr>
          <a:xfrm>
            <a:off x="4129770"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8" name="Rectangle 147"/>
          <p:cNvSpPr/>
          <p:nvPr/>
        </p:nvSpPr>
        <p:spPr>
          <a:xfrm>
            <a:off x="4129770"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9" name="Rectangle 148"/>
          <p:cNvSpPr/>
          <p:nvPr/>
        </p:nvSpPr>
        <p:spPr>
          <a:xfrm>
            <a:off x="4129770"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0" name="Rectangle 149"/>
          <p:cNvSpPr/>
          <p:nvPr/>
        </p:nvSpPr>
        <p:spPr>
          <a:xfrm>
            <a:off x="4129770"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1" name="Rectangle 150"/>
          <p:cNvSpPr/>
          <p:nvPr/>
        </p:nvSpPr>
        <p:spPr>
          <a:xfrm>
            <a:off x="4129770"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2" name="Rectangle 151"/>
          <p:cNvSpPr/>
          <p:nvPr/>
        </p:nvSpPr>
        <p:spPr>
          <a:xfrm>
            <a:off x="4129770"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3" name="Rectangle 152"/>
          <p:cNvSpPr/>
          <p:nvPr/>
        </p:nvSpPr>
        <p:spPr>
          <a:xfrm>
            <a:off x="4129770" y="3604375"/>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4" name="Rectangle 153"/>
          <p:cNvSpPr/>
          <p:nvPr/>
        </p:nvSpPr>
        <p:spPr>
          <a:xfrm>
            <a:off x="4129770"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5" name="Rectangle 154"/>
          <p:cNvSpPr/>
          <p:nvPr/>
        </p:nvSpPr>
        <p:spPr>
          <a:xfrm>
            <a:off x="4129770"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6" name="Rectangle 155"/>
          <p:cNvSpPr/>
          <p:nvPr/>
        </p:nvSpPr>
        <p:spPr>
          <a:xfrm>
            <a:off x="4129770"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7" name="TextBox 156"/>
          <p:cNvSpPr txBox="1"/>
          <p:nvPr/>
        </p:nvSpPr>
        <p:spPr>
          <a:xfrm>
            <a:off x="1464838" y="1772684"/>
            <a:ext cx="561580" cy="420576"/>
          </a:xfrm>
          <a:prstGeom prst="rect">
            <a:avLst/>
          </a:prstGeom>
          <a:noFill/>
        </p:spPr>
        <p:txBody>
          <a:bodyPr wrap="none" rtlCol="0">
            <a:spAutoFit/>
          </a:bodyPr>
          <a:lstStyle/>
          <a:p>
            <a:pPr algn="ctr"/>
            <a:r>
              <a:rPr lang="en-US" sz="2133" dirty="0"/>
              <a:t>3%</a:t>
            </a:r>
          </a:p>
        </p:txBody>
      </p:sp>
      <p:sp>
        <p:nvSpPr>
          <p:cNvPr id="158" name="TextBox 157"/>
          <p:cNvSpPr txBox="1"/>
          <p:nvPr/>
        </p:nvSpPr>
        <p:spPr>
          <a:xfrm>
            <a:off x="2261003" y="1772684"/>
            <a:ext cx="717714" cy="420576"/>
          </a:xfrm>
          <a:prstGeom prst="rect">
            <a:avLst/>
          </a:prstGeom>
          <a:noFill/>
        </p:spPr>
        <p:txBody>
          <a:bodyPr wrap="none" rtlCol="0">
            <a:spAutoFit/>
          </a:bodyPr>
          <a:lstStyle/>
          <a:p>
            <a:pPr algn="ctr"/>
            <a:r>
              <a:rPr lang="en-US" sz="2133" dirty="0"/>
              <a:t>45%</a:t>
            </a:r>
          </a:p>
        </p:txBody>
      </p:sp>
      <p:sp>
        <p:nvSpPr>
          <p:cNvPr id="159" name="TextBox 158"/>
          <p:cNvSpPr txBox="1"/>
          <p:nvPr/>
        </p:nvSpPr>
        <p:spPr>
          <a:xfrm>
            <a:off x="3159289" y="1772684"/>
            <a:ext cx="716863" cy="420564"/>
          </a:xfrm>
          <a:prstGeom prst="rect">
            <a:avLst/>
          </a:prstGeom>
          <a:noFill/>
        </p:spPr>
        <p:txBody>
          <a:bodyPr wrap="none" rtlCol="0">
            <a:spAutoFit/>
          </a:bodyPr>
          <a:lstStyle/>
          <a:p>
            <a:pPr algn="ctr"/>
            <a:r>
              <a:rPr lang="en-US" sz="2133" dirty="0"/>
              <a:t>60%</a:t>
            </a:r>
          </a:p>
        </p:txBody>
      </p:sp>
      <p:sp>
        <p:nvSpPr>
          <p:cNvPr id="161" name="TextBox 160"/>
          <p:cNvSpPr txBox="1"/>
          <p:nvPr/>
        </p:nvSpPr>
        <p:spPr>
          <a:xfrm>
            <a:off x="4046563" y="1772684"/>
            <a:ext cx="717714" cy="420576"/>
          </a:xfrm>
          <a:prstGeom prst="rect">
            <a:avLst/>
          </a:prstGeom>
          <a:noFill/>
        </p:spPr>
        <p:txBody>
          <a:bodyPr wrap="none" rtlCol="0">
            <a:spAutoFit/>
          </a:bodyPr>
          <a:lstStyle/>
          <a:p>
            <a:pPr algn="ctr"/>
            <a:r>
              <a:rPr lang="en-US" sz="2133" dirty="0"/>
              <a:t>55%</a:t>
            </a:r>
          </a:p>
        </p:txBody>
      </p:sp>
      <p:sp>
        <p:nvSpPr>
          <p:cNvPr id="162" name="TextBox 161"/>
          <p:cNvSpPr txBox="1"/>
          <p:nvPr/>
        </p:nvSpPr>
        <p:spPr>
          <a:xfrm>
            <a:off x="7671363" y="1881312"/>
            <a:ext cx="1184289" cy="707886"/>
          </a:xfrm>
          <a:prstGeom prst="rect">
            <a:avLst/>
          </a:prstGeom>
          <a:noFill/>
        </p:spPr>
        <p:txBody>
          <a:bodyPr wrap="none" rtlCol="0">
            <a:spAutoFit/>
          </a:bodyPr>
          <a:lstStyle/>
          <a:p>
            <a:r>
              <a:rPr lang="en-US" sz="4000" dirty="0"/>
              <a:t>45%</a:t>
            </a:r>
          </a:p>
        </p:txBody>
      </p:sp>
      <p:sp>
        <p:nvSpPr>
          <p:cNvPr id="163" name="TextBox 162"/>
          <p:cNvSpPr txBox="1"/>
          <p:nvPr/>
        </p:nvSpPr>
        <p:spPr>
          <a:xfrm>
            <a:off x="7671363" y="2413503"/>
            <a:ext cx="3606237" cy="318087"/>
          </a:xfrm>
          <a:prstGeom prst="rect">
            <a:avLst/>
          </a:prstGeom>
          <a:noFill/>
        </p:spPr>
        <p:txBody>
          <a:bodyPr wrap="square" rtlCol="0">
            <a:spAutoFit/>
          </a:bodyPr>
          <a:lstStyle/>
          <a:p>
            <a:r>
              <a:rPr lang="en-US" sz="1467" dirty="0" err="1"/>
              <a:t>Xxxxxx</a:t>
            </a:r>
            <a:r>
              <a:rPr lang="en-US" sz="1467" dirty="0"/>
              <a:t> x </a:t>
            </a:r>
            <a:r>
              <a:rPr lang="en-US" sz="1467" dirty="0" err="1"/>
              <a:t>xxxxxx</a:t>
            </a:r>
            <a:r>
              <a:rPr lang="en-US" sz="1467" dirty="0"/>
              <a:t> x xxx x xxx xx xxx x </a:t>
            </a:r>
          </a:p>
        </p:txBody>
      </p:sp>
      <p:sp>
        <p:nvSpPr>
          <p:cNvPr id="164" name="TextBox 163"/>
          <p:cNvSpPr txBox="1"/>
          <p:nvPr/>
        </p:nvSpPr>
        <p:spPr>
          <a:xfrm>
            <a:off x="7671363" y="3663728"/>
            <a:ext cx="1184940" cy="707886"/>
          </a:xfrm>
          <a:prstGeom prst="rect">
            <a:avLst/>
          </a:prstGeom>
          <a:noFill/>
        </p:spPr>
        <p:txBody>
          <a:bodyPr wrap="none" rtlCol="0">
            <a:spAutoFit/>
          </a:bodyPr>
          <a:lstStyle/>
          <a:p>
            <a:r>
              <a:rPr lang="en-US" sz="4000" dirty="0"/>
              <a:t>90%</a:t>
            </a:r>
          </a:p>
        </p:txBody>
      </p:sp>
      <p:sp>
        <p:nvSpPr>
          <p:cNvPr id="165" name="TextBox 164"/>
          <p:cNvSpPr txBox="1"/>
          <p:nvPr/>
        </p:nvSpPr>
        <p:spPr>
          <a:xfrm>
            <a:off x="7671363" y="4195919"/>
            <a:ext cx="3606237" cy="318087"/>
          </a:xfrm>
          <a:prstGeom prst="rect">
            <a:avLst/>
          </a:prstGeom>
          <a:noFill/>
        </p:spPr>
        <p:txBody>
          <a:bodyPr wrap="square" rtlCol="0">
            <a:spAutoFit/>
          </a:bodyPr>
          <a:lstStyle/>
          <a:p>
            <a:r>
              <a:rPr lang="en-US" sz="1467" dirty="0"/>
              <a:t>Xx </a:t>
            </a:r>
            <a:r>
              <a:rPr lang="en-US" sz="1467" dirty="0" err="1"/>
              <a:t>xxxxxx</a:t>
            </a:r>
            <a:r>
              <a:rPr lang="en-US" sz="1467" dirty="0"/>
              <a:t> </a:t>
            </a:r>
            <a:r>
              <a:rPr lang="en-US" sz="1467" dirty="0" err="1"/>
              <a:t>xxxxxxxx</a:t>
            </a:r>
            <a:r>
              <a:rPr lang="en-US" sz="1467" dirty="0"/>
              <a:t> x </a:t>
            </a:r>
            <a:r>
              <a:rPr lang="en-US" sz="1467" dirty="0" err="1"/>
              <a:t>xxxx</a:t>
            </a:r>
            <a:r>
              <a:rPr lang="en-US" sz="1467" dirty="0"/>
              <a:t> </a:t>
            </a:r>
            <a:r>
              <a:rPr lang="en-US" sz="1467" dirty="0" err="1"/>
              <a:t>xxxxx</a:t>
            </a:r>
            <a:endParaRPr lang="en-US" sz="1467" dirty="0"/>
          </a:p>
        </p:txBody>
      </p:sp>
      <p:graphicFrame>
        <p:nvGraphicFramePr>
          <p:cNvPr id="166" name="Content Placeholder 3"/>
          <p:cNvGraphicFramePr>
            <a:graphicFrameLocks/>
          </p:cNvGraphicFramePr>
          <p:nvPr/>
        </p:nvGraphicFramePr>
        <p:xfrm>
          <a:off x="5537763" y="3530601"/>
          <a:ext cx="2743200" cy="1648460"/>
        </p:xfrm>
        <a:graphic>
          <a:graphicData uri="http://schemas.openxmlformats.org/drawingml/2006/chart">
            <c:chart xmlns:c="http://schemas.openxmlformats.org/drawingml/2006/chart" xmlns:r="http://schemas.openxmlformats.org/officeDocument/2006/relationships" r:id="rId3"/>
          </a:graphicData>
        </a:graphic>
      </p:graphicFrame>
      <p:sp>
        <p:nvSpPr>
          <p:cNvPr id="167" name="Rectangle 166"/>
          <p:cNvSpPr/>
          <p:nvPr/>
        </p:nvSpPr>
        <p:spPr>
          <a:xfrm>
            <a:off x="2355087" y="374384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8" name="Rectangle 167"/>
          <p:cNvSpPr/>
          <p:nvPr/>
        </p:nvSpPr>
        <p:spPr>
          <a:xfrm>
            <a:off x="2355087" y="38833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9" name="Rectangle 168"/>
          <p:cNvSpPr/>
          <p:nvPr/>
        </p:nvSpPr>
        <p:spPr>
          <a:xfrm>
            <a:off x="2355087" y="360438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0" name="Rectangle 169"/>
          <p:cNvSpPr/>
          <p:nvPr/>
        </p:nvSpPr>
        <p:spPr>
          <a:xfrm>
            <a:off x="2355087" y="4022760"/>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1" name="Rectangle 170"/>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2" name="Rectangle 171"/>
          <p:cNvSpPr/>
          <p:nvPr/>
        </p:nvSpPr>
        <p:spPr>
          <a:xfrm>
            <a:off x="2355087" y="3743844"/>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3" name="Rectangle 172"/>
          <p:cNvSpPr/>
          <p:nvPr/>
        </p:nvSpPr>
        <p:spPr>
          <a:xfrm>
            <a:off x="2355087" y="388330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4" name="Rectangle 173"/>
          <p:cNvSpPr/>
          <p:nvPr/>
        </p:nvSpPr>
        <p:spPr>
          <a:xfrm>
            <a:off x="2355087" y="360438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5" name="Rectangle 174"/>
          <p:cNvSpPr/>
          <p:nvPr/>
        </p:nvSpPr>
        <p:spPr>
          <a:xfrm>
            <a:off x="2355087" y="4022760"/>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6" name="Rectangle 175"/>
          <p:cNvSpPr/>
          <p:nvPr/>
        </p:nvSpPr>
        <p:spPr>
          <a:xfrm>
            <a:off x="2355087" y="416220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0" name="Rectangle 179"/>
          <p:cNvSpPr/>
          <p:nvPr/>
        </p:nvSpPr>
        <p:spPr>
          <a:xfrm>
            <a:off x="4129769"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1" name="Rectangle 180"/>
          <p:cNvSpPr/>
          <p:nvPr/>
        </p:nvSpPr>
        <p:spPr>
          <a:xfrm>
            <a:off x="4129769"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2" name="Rectangle 181"/>
          <p:cNvSpPr/>
          <p:nvPr/>
        </p:nvSpPr>
        <p:spPr>
          <a:xfrm>
            <a:off x="4129769" y="276763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3" name="Rectangle 182"/>
          <p:cNvSpPr/>
          <p:nvPr/>
        </p:nvSpPr>
        <p:spPr>
          <a:xfrm>
            <a:off x="1163452" y="5036842"/>
            <a:ext cx="1133555" cy="284437"/>
          </a:xfrm>
          <a:prstGeom prst="rect">
            <a:avLst/>
          </a:prstGeom>
        </p:spPr>
        <p:txBody>
          <a:bodyPr wrap="square" lIns="243840" rIns="243840" bIns="97536">
            <a:spAutoFit/>
          </a:bodyPr>
          <a:lstStyle/>
          <a:p>
            <a:pPr algn="ctr">
              <a:lnSpc>
                <a:spcPct val="89000"/>
              </a:lnSpc>
            </a:pPr>
            <a:r>
              <a:rPr lang="en-US" sz="1000" dirty="0"/>
              <a:t>Insights</a:t>
            </a:r>
          </a:p>
        </p:txBody>
      </p:sp>
      <p:sp>
        <p:nvSpPr>
          <p:cNvPr id="184" name="Rectangle 183"/>
          <p:cNvSpPr/>
          <p:nvPr/>
        </p:nvSpPr>
        <p:spPr>
          <a:xfrm>
            <a:off x="2054813" y="5036842"/>
            <a:ext cx="1133555" cy="284437"/>
          </a:xfrm>
          <a:prstGeom prst="rect">
            <a:avLst/>
          </a:prstGeom>
        </p:spPr>
        <p:txBody>
          <a:bodyPr wrap="square" lIns="243840" rIns="243840" bIns="97536">
            <a:spAutoFit/>
          </a:bodyPr>
          <a:lstStyle/>
          <a:p>
            <a:pPr algn="ctr">
              <a:lnSpc>
                <a:spcPct val="89000"/>
              </a:lnSpc>
            </a:pPr>
            <a:r>
              <a:rPr lang="en-US" sz="1000" dirty="0"/>
              <a:t>Articles</a:t>
            </a:r>
          </a:p>
        </p:txBody>
      </p:sp>
      <p:sp>
        <p:nvSpPr>
          <p:cNvPr id="185" name="Rectangle 184"/>
          <p:cNvSpPr/>
          <p:nvPr/>
        </p:nvSpPr>
        <p:spPr>
          <a:xfrm>
            <a:off x="2943168" y="5047023"/>
            <a:ext cx="1133555" cy="284437"/>
          </a:xfrm>
          <a:prstGeom prst="rect">
            <a:avLst/>
          </a:prstGeom>
        </p:spPr>
        <p:txBody>
          <a:bodyPr wrap="square" lIns="243840" rIns="243840" bIns="97536">
            <a:spAutoFit/>
          </a:bodyPr>
          <a:lstStyle/>
          <a:p>
            <a:pPr algn="ctr">
              <a:lnSpc>
                <a:spcPct val="89000"/>
              </a:lnSpc>
            </a:pPr>
            <a:r>
              <a:rPr lang="en-US" sz="1000" dirty="0"/>
              <a:t>Interviews</a:t>
            </a:r>
          </a:p>
        </p:txBody>
      </p:sp>
      <p:sp>
        <p:nvSpPr>
          <p:cNvPr id="186" name="Rectangle 185"/>
          <p:cNvSpPr/>
          <p:nvPr/>
        </p:nvSpPr>
        <p:spPr>
          <a:xfrm>
            <a:off x="3823165" y="5047023"/>
            <a:ext cx="1133555" cy="284437"/>
          </a:xfrm>
          <a:prstGeom prst="rect">
            <a:avLst/>
          </a:prstGeom>
        </p:spPr>
        <p:txBody>
          <a:bodyPr wrap="square" lIns="243840" rIns="243840" bIns="97536">
            <a:spAutoFit/>
          </a:bodyPr>
          <a:lstStyle/>
          <a:p>
            <a:pPr algn="ctr">
              <a:lnSpc>
                <a:spcPct val="89000"/>
              </a:lnSpc>
            </a:pPr>
            <a:r>
              <a:rPr lang="en-US" sz="1000" dirty="0"/>
              <a:t>Resources</a:t>
            </a:r>
          </a:p>
        </p:txBody>
      </p:sp>
    </p:spTree>
    <p:extLst>
      <p:ext uri="{BB962C8B-B14F-4D97-AF65-F5344CB8AC3E}">
        <p14:creationId xmlns:p14="http://schemas.microsoft.com/office/powerpoint/2010/main" val="2367058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GENDER USAGE DISTRIBUTION</a:t>
            </a:r>
          </a:p>
        </p:txBody>
      </p:sp>
      <p:sp>
        <p:nvSpPr>
          <p:cNvPr id="3" name="Text Placeholder 2"/>
          <p:cNvSpPr>
            <a:spLocks noGrp="1"/>
          </p:cNvSpPr>
          <p:nvPr>
            <p:ph type="body" sz="quarter" idx="10"/>
          </p:nvPr>
        </p:nvSpPr>
        <p:spPr/>
        <p:txBody>
          <a:bodyPr/>
          <a:lstStyle/>
          <a:p>
            <a:r>
              <a:rPr lang="en-US" dirty="0"/>
              <a:t>How different genders use </a:t>
            </a:r>
            <a:r>
              <a:rPr lang="en-US"/>
              <a:t>our content</a:t>
            </a:r>
            <a:endParaRPr lang="en-US" dirty="0"/>
          </a:p>
        </p:txBody>
      </p:sp>
      <p:grpSp>
        <p:nvGrpSpPr>
          <p:cNvPr id="4" name="Group 3"/>
          <p:cNvGrpSpPr>
            <a:grpSpLocks noChangeAspect="1"/>
          </p:cNvGrpSpPr>
          <p:nvPr/>
        </p:nvGrpSpPr>
        <p:grpSpPr>
          <a:xfrm>
            <a:off x="3048000" y="2107640"/>
            <a:ext cx="2637264" cy="2787587"/>
            <a:chOff x="3447877" y="1592601"/>
            <a:chExt cx="2251499" cy="2379835"/>
          </a:xfrm>
        </p:grpSpPr>
        <p:sp>
          <p:nvSpPr>
            <p:cNvPr id="15" name="Oval 14"/>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16" name="Oval 15"/>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solidFill>
                  <a:srgbClr val="FFFFFF"/>
                </a:solidFill>
              </a:endParaRPr>
            </a:p>
          </p:txBody>
        </p:sp>
        <p:sp>
          <p:nvSpPr>
            <p:cNvPr id="17" name="Oval 16"/>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6" name="Arc 5"/>
            <p:cNvSpPr>
              <a:spLocks noChangeAspect="1"/>
            </p:cNvSpPr>
            <p:nvPr/>
          </p:nvSpPr>
          <p:spPr>
            <a:xfrm>
              <a:off x="3447877" y="1720938"/>
              <a:ext cx="2251499" cy="2251498"/>
            </a:xfrm>
            <a:prstGeom prst="arc">
              <a:avLst>
                <a:gd name="adj1" fmla="val 16200000"/>
                <a:gd name="adj2" fmla="val 8736715"/>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7" name="Arc 6"/>
            <p:cNvSpPr>
              <a:spLocks noChangeAspect="1"/>
            </p:cNvSpPr>
            <p:nvPr/>
          </p:nvSpPr>
          <p:spPr>
            <a:xfrm>
              <a:off x="3666805" y="1939867"/>
              <a:ext cx="1813644" cy="1813642"/>
            </a:xfrm>
            <a:prstGeom prst="arc">
              <a:avLst>
                <a:gd name="adj1" fmla="val 16200000"/>
                <a:gd name="adj2" fmla="val 10218877"/>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8" name="Arc 7"/>
            <p:cNvSpPr>
              <a:spLocks noChangeAspect="1"/>
            </p:cNvSpPr>
            <p:nvPr/>
          </p:nvSpPr>
          <p:spPr>
            <a:xfrm>
              <a:off x="3883020" y="2156080"/>
              <a:ext cx="1381216" cy="1381216"/>
            </a:xfrm>
            <a:prstGeom prst="arc">
              <a:avLst>
                <a:gd name="adj1" fmla="val 16200000"/>
                <a:gd name="adj2" fmla="val 850526"/>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54" name="Rectangle 53"/>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dirty="0">
                  <a:solidFill>
                    <a:srgbClr val="FFFFFF"/>
                  </a:solidFill>
                </a:rPr>
                <a:t>X</a:t>
              </a:r>
            </a:p>
          </p:txBody>
        </p:sp>
        <p:sp>
          <p:nvSpPr>
            <p:cNvPr id="55" name="Rectangle 54"/>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dirty="0">
                  <a:solidFill>
                    <a:srgbClr val="FFFFFF"/>
                  </a:solidFill>
                </a:rPr>
                <a:t>X</a:t>
              </a:r>
            </a:p>
          </p:txBody>
        </p:sp>
        <p:sp>
          <p:nvSpPr>
            <p:cNvPr id="56" name="Rectangle 55"/>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dirty="0">
                  <a:solidFill>
                    <a:srgbClr val="FFFFFF"/>
                  </a:solidFill>
                </a:rPr>
                <a:t>X</a:t>
              </a:r>
            </a:p>
          </p:txBody>
        </p:sp>
      </p:grpSp>
      <p:grpSp>
        <p:nvGrpSpPr>
          <p:cNvPr id="34" name="Group 33"/>
          <p:cNvGrpSpPr>
            <a:grpSpLocks noChangeAspect="1"/>
          </p:cNvGrpSpPr>
          <p:nvPr/>
        </p:nvGrpSpPr>
        <p:grpSpPr>
          <a:xfrm>
            <a:off x="6502400" y="2107640"/>
            <a:ext cx="2637264" cy="2787587"/>
            <a:chOff x="3447877" y="1592601"/>
            <a:chExt cx="2251499" cy="2379835"/>
          </a:xfrm>
        </p:grpSpPr>
        <p:sp>
          <p:nvSpPr>
            <p:cNvPr id="36" name="Oval 35"/>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38" name="Oval 37"/>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solidFill>
                  <a:srgbClr val="FFFFFF"/>
                </a:solidFill>
              </a:endParaRPr>
            </a:p>
          </p:txBody>
        </p:sp>
        <p:sp>
          <p:nvSpPr>
            <p:cNvPr id="39" name="Oval 38"/>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0" name="Arc 39"/>
            <p:cNvSpPr>
              <a:spLocks noChangeAspect="1"/>
            </p:cNvSpPr>
            <p:nvPr/>
          </p:nvSpPr>
          <p:spPr>
            <a:xfrm>
              <a:off x="3447877" y="1720938"/>
              <a:ext cx="2251499" cy="2251498"/>
            </a:xfrm>
            <a:prstGeom prst="arc">
              <a:avLst>
                <a:gd name="adj1" fmla="val 16200000"/>
                <a:gd name="adj2" fmla="val 1233616"/>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1" name="Arc 40"/>
            <p:cNvSpPr>
              <a:spLocks noChangeAspect="1"/>
            </p:cNvSpPr>
            <p:nvPr/>
          </p:nvSpPr>
          <p:spPr>
            <a:xfrm>
              <a:off x="3666805" y="1939867"/>
              <a:ext cx="1813644" cy="1813642"/>
            </a:xfrm>
            <a:prstGeom prst="arc">
              <a:avLst>
                <a:gd name="adj1" fmla="val 16200000"/>
                <a:gd name="adj2" fmla="val 2012699"/>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4" name="Arc 43"/>
            <p:cNvSpPr>
              <a:spLocks noChangeAspect="1"/>
            </p:cNvSpPr>
            <p:nvPr/>
          </p:nvSpPr>
          <p:spPr>
            <a:xfrm>
              <a:off x="3883020" y="2156079"/>
              <a:ext cx="1381216" cy="1381216"/>
            </a:xfrm>
            <a:prstGeom prst="arc">
              <a:avLst>
                <a:gd name="adj1" fmla="val 16200000"/>
                <a:gd name="adj2" fmla="val 985007"/>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5" name="Rectangle 44"/>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dirty="0">
                  <a:solidFill>
                    <a:srgbClr val="FFFFFF"/>
                  </a:solidFill>
                </a:rPr>
                <a:t>X</a:t>
              </a:r>
            </a:p>
          </p:txBody>
        </p:sp>
        <p:sp>
          <p:nvSpPr>
            <p:cNvPr id="46" name="Rectangle 45"/>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dirty="0">
                  <a:solidFill>
                    <a:srgbClr val="FFFFFF"/>
                  </a:solidFill>
                </a:rPr>
                <a:t>X</a:t>
              </a:r>
            </a:p>
          </p:txBody>
        </p:sp>
        <p:sp>
          <p:nvSpPr>
            <p:cNvPr id="57" name="Rectangle 56"/>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dirty="0">
                  <a:solidFill>
                    <a:srgbClr val="FFFFFF"/>
                  </a:solidFill>
                </a:rPr>
                <a:t>X</a:t>
              </a:r>
            </a:p>
          </p:txBody>
        </p:sp>
      </p:grpSp>
      <p:sp>
        <p:nvSpPr>
          <p:cNvPr id="59" name="Rectangle 58"/>
          <p:cNvSpPr/>
          <p:nvPr/>
        </p:nvSpPr>
        <p:spPr>
          <a:xfrm>
            <a:off x="4569606" y="5264772"/>
            <a:ext cx="3231699" cy="747512"/>
          </a:xfrm>
          <a:prstGeom prst="rect">
            <a:avLst/>
          </a:prstGeom>
        </p:spPr>
        <p:txBody>
          <a:bodyPr wrap="square" lIns="243840" rIns="243840" bIns="97536">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xxx </a:t>
            </a:r>
            <a:r>
              <a:rPr lang="en-US" sz="1467" dirty="0" err="1"/>
              <a:t>Xxxxx</a:t>
            </a:r>
            <a:r>
              <a:rPr lang="en-US" sz="1467" dirty="0"/>
              <a:t> </a:t>
            </a:r>
            <a:r>
              <a:rPr lang="en-US" sz="1467" dirty="0" err="1"/>
              <a:t>xxxx</a:t>
            </a:r>
            <a:r>
              <a:rPr lang="en-US" sz="1467" dirty="0"/>
              <a:t> xxx x </a:t>
            </a:r>
            <a:r>
              <a:rPr lang="en-US" sz="1467" dirty="0" err="1"/>
              <a:t>xxxxxx</a:t>
            </a:r>
            <a:r>
              <a:rPr lang="en-US" sz="1467" dirty="0"/>
              <a:t> xx</a:t>
            </a:r>
          </a:p>
        </p:txBody>
      </p:sp>
      <p:cxnSp>
        <p:nvCxnSpPr>
          <p:cNvPr id="26" name="Straight Connector 25"/>
          <p:cNvCxnSpPr/>
          <p:nvPr/>
        </p:nvCxnSpPr>
        <p:spPr>
          <a:xfrm flipH="1">
            <a:off x="8448262" y="4150392"/>
            <a:ext cx="1270765"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8883228" y="3210055"/>
            <a:ext cx="835801" cy="0"/>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8153623" y="2292463"/>
            <a:ext cx="1565407"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29" name="Oval 12"/>
          <p:cNvSpPr>
            <a:spLocks noChangeArrowheads="1"/>
          </p:cNvSpPr>
          <p:nvPr/>
        </p:nvSpPr>
        <p:spPr bwMode="auto">
          <a:xfrm>
            <a:off x="9719028" y="1892829"/>
            <a:ext cx="751403" cy="751403"/>
          </a:xfrm>
          <a:prstGeom prst="ellipse">
            <a:avLst/>
          </a:prstGeom>
          <a:solidFill>
            <a:schemeClr val="accent1"/>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30%</a:t>
            </a:r>
          </a:p>
        </p:txBody>
      </p:sp>
      <p:sp>
        <p:nvSpPr>
          <p:cNvPr id="30" name="Oval 12"/>
          <p:cNvSpPr>
            <a:spLocks noChangeArrowheads="1"/>
          </p:cNvSpPr>
          <p:nvPr/>
        </p:nvSpPr>
        <p:spPr bwMode="auto">
          <a:xfrm>
            <a:off x="9719027" y="2834352"/>
            <a:ext cx="751403" cy="751403"/>
          </a:xfrm>
          <a:prstGeom prst="ellipse">
            <a:avLst/>
          </a:prstGeom>
          <a:solidFill>
            <a:schemeClr val="accent3"/>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38%</a:t>
            </a:r>
          </a:p>
        </p:txBody>
      </p:sp>
      <p:sp>
        <p:nvSpPr>
          <p:cNvPr id="31" name="Oval 12"/>
          <p:cNvSpPr>
            <a:spLocks noChangeArrowheads="1"/>
          </p:cNvSpPr>
          <p:nvPr/>
        </p:nvSpPr>
        <p:spPr bwMode="auto">
          <a:xfrm>
            <a:off x="9719027" y="3774691"/>
            <a:ext cx="751403" cy="751403"/>
          </a:xfrm>
          <a:prstGeom prst="ellipse">
            <a:avLst/>
          </a:prstGeom>
          <a:solidFill>
            <a:schemeClr val="accent5"/>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26%</a:t>
            </a:r>
          </a:p>
        </p:txBody>
      </p:sp>
      <p:cxnSp>
        <p:nvCxnSpPr>
          <p:cNvPr id="37" name="Straight Connector 36"/>
          <p:cNvCxnSpPr>
            <a:stCxn id="49" idx="6"/>
            <a:endCxn id="17" idx="0"/>
          </p:cNvCxnSpPr>
          <p:nvPr/>
        </p:nvCxnSpPr>
        <p:spPr>
          <a:xfrm flipV="1">
            <a:off x="1950443" y="2767664"/>
            <a:ext cx="2416191" cy="1382729"/>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a:stCxn id="48" idx="6"/>
            <a:endCxn id="16" idx="0"/>
          </p:cNvCxnSpPr>
          <p:nvPr/>
        </p:nvCxnSpPr>
        <p:spPr>
          <a:xfrm flipV="1">
            <a:off x="1950443" y="2514405"/>
            <a:ext cx="2416191" cy="695648"/>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a:stCxn id="15" idx="0"/>
            <a:endCxn id="47" idx="6"/>
          </p:cNvCxnSpPr>
          <p:nvPr/>
        </p:nvCxnSpPr>
        <p:spPr>
          <a:xfrm flipH="1" flipV="1">
            <a:off x="1950445" y="2255829"/>
            <a:ext cx="2416188" cy="2136"/>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47" name="Oval 12"/>
          <p:cNvSpPr>
            <a:spLocks noChangeArrowheads="1"/>
          </p:cNvSpPr>
          <p:nvPr/>
        </p:nvSpPr>
        <p:spPr bwMode="auto">
          <a:xfrm>
            <a:off x="1199041" y="1880128"/>
            <a:ext cx="751403" cy="751403"/>
          </a:xfrm>
          <a:prstGeom prst="ellipse">
            <a:avLst/>
          </a:prstGeom>
          <a:solidFill>
            <a:schemeClr val="accent1"/>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65%</a:t>
            </a:r>
          </a:p>
        </p:txBody>
      </p:sp>
      <p:sp>
        <p:nvSpPr>
          <p:cNvPr id="48" name="Oval 12"/>
          <p:cNvSpPr>
            <a:spLocks noChangeArrowheads="1"/>
          </p:cNvSpPr>
          <p:nvPr/>
        </p:nvSpPr>
        <p:spPr bwMode="auto">
          <a:xfrm>
            <a:off x="1199040" y="2834352"/>
            <a:ext cx="751403" cy="751403"/>
          </a:xfrm>
          <a:prstGeom prst="ellipse">
            <a:avLst/>
          </a:prstGeom>
          <a:solidFill>
            <a:schemeClr val="accent3"/>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72%</a:t>
            </a:r>
          </a:p>
        </p:txBody>
      </p:sp>
      <p:sp>
        <p:nvSpPr>
          <p:cNvPr id="49" name="Oval 12"/>
          <p:cNvSpPr>
            <a:spLocks noChangeArrowheads="1"/>
          </p:cNvSpPr>
          <p:nvPr/>
        </p:nvSpPr>
        <p:spPr bwMode="auto">
          <a:xfrm>
            <a:off x="1199040" y="3774691"/>
            <a:ext cx="751403" cy="751403"/>
          </a:xfrm>
          <a:prstGeom prst="ellipse">
            <a:avLst/>
          </a:prstGeom>
          <a:solidFill>
            <a:schemeClr val="accent5"/>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dirty="0">
                <a:solidFill>
                  <a:srgbClr val="FFFFFF"/>
                </a:solidFill>
              </a:rPr>
              <a:t>28%</a:t>
            </a:r>
          </a:p>
        </p:txBody>
      </p:sp>
    </p:spTree>
    <p:extLst>
      <p:ext uri="{BB962C8B-B14F-4D97-AF65-F5344CB8AC3E}">
        <p14:creationId xmlns:p14="http://schemas.microsoft.com/office/powerpoint/2010/main" val="34257297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Xxx xxx xxx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36244002"/>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dirty="0"/>
              <a:t>xx </a:t>
            </a:r>
            <a:r>
              <a:rPr lang="en-US" dirty="0" err="1"/>
              <a:t>xxxxx</a:t>
            </a:r>
            <a:r>
              <a:rPr lang="en-US" dirty="0"/>
              <a:t> </a:t>
            </a:r>
            <a:r>
              <a:rPr lang="en-US" dirty="0" err="1"/>
              <a:t>xxxx</a:t>
            </a:r>
            <a:r>
              <a:rPr lang="en-US" dirty="0"/>
              <a:t> xxx</a:t>
            </a:r>
          </a:p>
        </p:txBody>
      </p:sp>
      <p:sp>
        <p:nvSpPr>
          <p:cNvPr id="7" name="Rectangle 6"/>
          <p:cNvSpPr/>
          <p:nvPr/>
        </p:nvSpPr>
        <p:spPr>
          <a:xfrm>
            <a:off x="2011176" y="1610785"/>
            <a:ext cx="1404231" cy="246221"/>
          </a:xfrm>
          <a:prstGeom prst="rect">
            <a:avLst/>
          </a:prstGeom>
          <a:ln>
            <a:noFill/>
          </a:ln>
        </p:spPr>
        <p:txBody>
          <a:bodyPr wrap="none" lIns="0" tIns="0" rIns="0" bIns="0">
            <a:spAutoFit/>
          </a:bodyPr>
          <a:lstStyle/>
          <a:p>
            <a:r>
              <a:rPr lang="en-US" sz="1600" dirty="0" err="1">
                <a:ea typeface="Open Sans Semibold" pitchFamily="34" charset="0"/>
                <a:cs typeface="Open Sans Semibold" pitchFamily="34" charset="0"/>
              </a:rPr>
              <a:t>Xxxxx</a:t>
            </a:r>
            <a:r>
              <a:rPr lang="en-US" sz="1600" dirty="0">
                <a:ea typeface="Open Sans Semibold" pitchFamily="34" charset="0"/>
                <a:cs typeface="Open Sans Semibold" pitchFamily="34" charset="0"/>
              </a:rPr>
              <a:t> X xx ($xx)</a:t>
            </a:r>
          </a:p>
        </p:txBody>
      </p:sp>
    </p:spTree>
    <p:extLst>
      <p:ext uri="{BB962C8B-B14F-4D97-AF65-F5344CB8AC3E}">
        <p14:creationId xmlns:p14="http://schemas.microsoft.com/office/powerpoint/2010/main" val="30365547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a:t>
            </a:r>
            <a:r>
              <a:rPr lang="en-US" dirty="0"/>
              <a:t> xxx </a:t>
            </a:r>
            <a:r>
              <a:rPr lang="en-US" dirty="0" err="1"/>
              <a:t>xxx</a:t>
            </a:r>
            <a:r>
              <a:rPr lang="en-US" dirty="0"/>
              <a:t> </a:t>
            </a:r>
            <a:r>
              <a:rPr lang="en-US" dirty="0" err="1"/>
              <a:t>xxxxx</a:t>
            </a:r>
            <a:endParaRPr lang="en-US" dirty="0"/>
          </a:p>
        </p:txBody>
      </p:sp>
      <p:sp>
        <p:nvSpPr>
          <p:cNvPr id="3" name="Text Placeholder 2"/>
          <p:cNvSpPr>
            <a:spLocks noGrp="1"/>
          </p:cNvSpPr>
          <p:nvPr>
            <p:ph type="body" sz="quarter" idx="10"/>
          </p:nvPr>
        </p:nvSpPr>
        <p:spPr>
          <a:xfrm>
            <a:off x="769941" y="990600"/>
            <a:ext cx="10363200" cy="406400"/>
          </a:xfrm>
        </p:spPr>
        <p:txBody>
          <a:bodyPr/>
          <a:lstStyle/>
          <a:p>
            <a:r>
              <a:rPr lang="en-US" dirty="0"/>
              <a:t>Xxx x </a:t>
            </a:r>
            <a:r>
              <a:rPr lang="en-US" dirty="0" err="1"/>
              <a:t>xxxxxxxxxx</a:t>
            </a:r>
            <a:r>
              <a:rPr lang="en-US" dirty="0"/>
              <a:t> xx xxx </a:t>
            </a:r>
            <a:r>
              <a:rPr lang="en-US" dirty="0" err="1"/>
              <a:t>xxx</a:t>
            </a:r>
            <a:r>
              <a:rPr lang="en-US" dirty="0"/>
              <a:t> x </a:t>
            </a:r>
            <a:r>
              <a:rPr lang="en-US" dirty="0" err="1"/>
              <a:t>xxxx</a:t>
            </a:r>
            <a:r>
              <a:rPr lang="en-US" dirty="0"/>
              <a:t> xx </a:t>
            </a:r>
          </a:p>
        </p:txBody>
      </p:sp>
      <p:graphicFrame>
        <p:nvGraphicFramePr>
          <p:cNvPr id="5" name="Content Placeholder 3"/>
          <p:cNvGraphicFramePr>
            <a:graphicFrameLocks/>
          </p:cNvGraphicFramePr>
          <p:nvPr>
            <p:extLst>
              <p:ext uri="{D42A27DB-BD31-4B8C-83A1-F6EECF244321}">
                <p14:modId xmlns:p14="http://schemas.microsoft.com/office/powerpoint/2010/main" val="450997398"/>
              </p:ext>
            </p:extLst>
          </p:nvPr>
        </p:nvGraphicFramePr>
        <p:xfrm>
          <a:off x="4439099" y="1600202"/>
          <a:ext cx="3251200" cy="26415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1331777119"/>
              </p:ext>
            </p:extLst>
          </p:nvPr>
        </p:nvGraphicFramePr>
        <p:xfrm>
          <a:off x="8054453" y="1600202"/>
          <a:ext cx="3251200" cy="264159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1437918" y="4241801"/>
            <a:ext cx="2177198" cy="830997"/>
          </a:xfrm>
          <a:prstGeom prst="rect">
            <a:avLst/>
          </a:prstGeom>
          <a:noFill/>
        </p:spPr>
        <p:txBody>
          <a:bodyPr wrap="none" rtlCol="0">
            <a:spAutoFit/>
          </a:bodyPr>
          <a:lstStyle/>
          <a:p>
            <a:pPr algn="ctr"/>
            <a:r>
              <a:rPr lang="en-US" sz="3200" kern="900" spc="-67" dirty="0"/>
              <a:t> x xx</a:t>
            </a:r>
          </a:p>
          <a:p>
            <a:pPr algn="ctr"/>
            <a:r>
              <a:rPr lang="en-US" sz="1600" dirty="0" err="1"/>
              <a:t>Xxxxx</a:t>
            </a:r>
            <a:r>
              <a:rPr lang="en-US" sz="1600" dirty="0"/>
              <a:t> </a:t>
            </a:r>
            <a:r>
              <a:rPr lang="en-US" sz="1600" dirty="0" err="1"/>
              <a:t>xxxxx</a:t>
            </a:r>
            <a:r>
              <a:rPr lang="en-US" sz="1600" dirty="0"/>
              <a:t> </a:t>
            </a:r>
            <a:r>
              <a:rPr lang="en-US" sz="1600" dirty="0" err="1"/>
              <a:t>xxxxxx</a:t>
            </a:r>
            <a:r>
              <a:rPr lang="en-US" sz="1600" dirty="0"/>
              <a:t> xxx</a:t>
            </a:r>
          </a:p>
        </p:txBody>
      </p:sp>
      <p:sp>
        <p:nvSpPr>
          <p:cNvPr id="8" name="TextBox 7"/>
          <p:cNvSpPr txBox="1"/>
          <p:nvPr/>
        </p:nvSpPr>
        <p:spPr>
          <a:xfrm>
            <a:off x="4976101" y="4241801"/>
            <a:ext cx="2177198" cy="830997"/>
          </a:xfrm>
          <a:prstGeom prst="rect">
            <a:avLst/>
          </a:prstGeom>
          <a:noFill/>
        </p:spPr>
        <p:txBody>
          <a:bodyPr wrap="none" rtlCol="0">
            <a:spAutoFit/>
          </a:bodyPr>
          <a:lstStyle/>
          <a:p>
            <a:pPr algn="ctr"/>
            <a:r>
              <a:rPr lang="en-US" sz="3200" kern="900" spc="-67" dirty="0" err="1"/>
              <a:t>Xxxxxx</a:t>
            </a:r>
            <a:endParaRPr lang="en-US" sz="3200" kern="900" spc="-67" dirty="0"/>
          </a:p>
          <a:p>
            <a:pPr algn="ctr"/>
            <a:r>
              <a:rPr lang="en-US" sz="1600" dirty="0" err="1"/>
              <a:t>Xxxxx</a:t>
            </a:r>
            <a:r>
              <a:rPr lang="en-US" sz="1600" dirty="0"/>
              <a:t> </a:t>
            </a:r>
            <a:r>
              <a:rPr lang="en-US" sz="1600" dirty="0" err="1"/>
              <a:t>xxxxx</a:t>
            </a:r>
            <a:r>
              <a:rPr lang="en-US" sz="1600" dirty="0"/>
              <a:t> </a:t>
            </a:r>
            <a:r>
              <a:rPr lang="en-US" sz="1600" dirty="0" err="1"/>
              <a:t>xxxxxx</a:t>
            </a:r>
            <a:r>
              <a:rPr lang="en-US" sz="1600" dirty="0"/>
              <a:t> xxx</a:t>
            </a:r>
          </a:p>
        </p:txBody>
      </p:sp>
      <p:sp>
        <p:nvSpPr>
          <p:cNvPr id="9" name="TextBox 8"/>
          <p:cNvSpPr txBox="1"/>
          <p:nvPr/>
        </p:nvSpPr>
        <p:spPr>
          <a:xfrm>
            <a:off x="8591455" y="4241801"/>
            <a:ext cx="2177198" cy="830997"/>
          </a:xfrm>
          <a:prstGeom prst="rect">
            <a:avLst/>
          </a:prstGeom>
          <a:noFill/>
        </p:spPr>
        <p:txBody>
          <a:bodyPr wrap="none" rtlCol="0">
            <a:spAutoFit/>
          </a:bodyPr>
          <a:lstStyle/>
          <a:p>
            <a:pPr algn="ctr"/>
            <a:r>
              <a:rPr lang="en-US" sz="3200" kern="900" spc="-67" dirty="0" err="1"/>
              <a:t>Xxxx</a:t>
            </a:r>
            <a:endParaRPr lang="en-US" sz="3200" kern="900" spc="-67" dirty="0"/>
          </a:p>
          <a:p>
            <a:pPr algn="ctr"/>
            <a:r>
              <a:rPr lang="en-US" sz="1600" dirty="0" err="1"/>
              <a:t>Xxxxx</a:t>
            </a:r>
            <a:r>
              <a:rPr lang="en-US" sz="1600" dirty="0"/>
              <a:t> </a:t>
            </a:r>
            <a:r>
              <a:rPr lang="en-US" sz="1600" dirty="0" err="1"/>
              <a:t>xxxxx</a:t>
            </a:r>
            <a:r>
              <a:rPr lang="en-US" sz="1600" dirty="0"/>
              <a:t> </a:t>
            </a:r>
            <a:r>
              <a:rPr lang="en-US" sz="1600" dirty="0" err="1"/>
              <a:t>xxxxxx</a:t>
            </a:r>
            <a:r>
              <a:rPr lang="en-US" sz="1600" dirty="0"/>
              <a:t> xxx</a:t>
            </a:r>
          </a:p>
        </p:txBody>
      </p:sp>
      <p:sp>
        <p:nvSpPr>
          <p:cNvPr id="12" name="TextBox 11"/>
          <p:cNvSpPr txBox="1"/>
          <p:nvPr/>
        </p:nvSpPr>
        <p:spPr>
          <a:xfrm>
            <a:off x="1913272" y="2522620"/>
            <a:ext cx="1226490" cy="748988"/>
          </a:xfrm>
          <a:prstGeom prst="rect">
            <a:avLst/>
          </a:prstGeom>
          <a:noFill/>
        </p:spPr>
        <p:txBody>
          <a:bodyPr wrap="none" rtlCol="0">
            <a:spAutoFit/>
          </a:bodyPr>
          <a:lstStyle/>
          <a:p>
            <a:pPr algn="ctr"/>
            <a:r>
              <a:rPr lang="en-US" sz="4267" kern="900" spc="-67" dirty="0"/>
              <a:t>60%</a:t>
            </a:r>
            <a:endParaRPr lang="en-US" sz="2667" dirty="0"/>
          </a:p>
        </p:txBody>
      </p:sp>
      <p:sp>
        <p:nvSpPr>
          <p:cNvPr id="13" name="TextBox 12"/>
          <p:cNvSpPr txBox="1"/>
          <p:nvPr/>
        </p:nvSpPr>
        <p:spPr>
          <a:xfrm>
            <a:off x="5451455" y="2522620"/>
            <a:ext cx="1226490" cy="748988"/>
          </a:xfrm>
          <a:prstGeom prst="rect">
            <a:avLst/>
          </a:prstGeom>
          <a:noFill/>
        </p:spPr>
        <p:txBody>
          <a:bodyPr wrap="none" rtlCol="0">
            <a:spAutoFit/>
          </a:bodyPr>
          <a:lstStyle/>
          <a:p>
            <a:pPr algn="ctr"/>
            <a:r>
              <a:rPr lang="en-US" sz="4267" kern="900" spc="-67" dirty="0"/>
              <a:t>72%</a:t>
            </a:r>
            <a:endParaRPr lang="en-US" sz="2667" dirty="0"/>
          </a:p>
        </p:txBody>
      </p:sp>
      <p:sp>
        <p:nvSpPr>
          <p:cNvPr id="14" name="TextBox 13"/>
          <p:cNvSpPr txBox="1"/>
          <p:nvPr/>
        </p:nvSpPr>
        <p:spPr>
          <a:xfrm>
            <a:off x="9066810" y="2522620"/>
            <a:ext cx="1226490" cy="748988"/>
          </a:xfrm>
          <a:prstGeom prst="rect">
            <a:avLst/>
          </a:prstGeom>
          <a:noFill/>
        </p:spPr>
        <p:txBody>
          <a:bodyPr wrap="none" rtlCol="0">
            <a:spAutoFit/>
          </a:bodyPr>
          <a:lstStyle/>
          <a:p>
            <a:pPr algn="ctr"/>
            <a:r>
              <a:rPr lang="en-US" sz="4267" kern="900" spc="-67" dirty="0"/>
              <a:t>85%</a:t>
            </a:r>
            <a:endParaRPr lang="en-US" sz="2667" dirty="0"/>
          </a:p>
        </p:txBody>
      </p:sp>
      <p:graphicFrame>
        <p:nvGraphicFramePr>
          <p:cNvPr id="15" name="Content Placeholder 3"/>
          <p:cNvGraphicFramePr>
            <a:graphicFrameLocks/>
          </p:cNvGraphicFramePr>
          <p:nvPr>
            <p:extLst>
              <p:ext uri="{D42A27DB-BD31-4B8C-83A1-F6EECF244321}">
                <p14:modId xmlns:p14="http://schemas.microsoft.com/office/powerpoint/2010/main" val="3527268484"/>
              </p:ext>
            </p:extLst>
          </p:nvPr>
        </p:nvGraphicFramePr>
        <p:xfrm>
          <a:off x="872067" y="1600200"/>
          <a:ext cx="3251200" cy="26416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9558716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a:t>
            </a:r>
            <a:r>
              <a:rPr lang="en-US" dirty="0" err="1"/>
              <a:t>xx</a:t>
            </a:r>
            <a:r>
              <a:rPr lang="en-US" dirty="0"/>
              <a:t> </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06046710"/>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p:cNvSpPr>
            <a:spLocks noGrp="1"/>
          </p:cNvSpPr>
          <p:nvPr>
            <p:ph type="body" sz="quarter" idx="10"/>
          </p:nvPr>
        </p:nvSpPr>
        <p:spPr/>
        <p:txBody>
          <a:bodyPr/>
          <a:lstStyle/>
          <a:p>
            <a:r>
              <a:rPr lang="en-US" dirty="0" err="1"/>
              <a:t>Xxxxxxx</a:t>
            </a:r>
            <a:r>
              <a:rPr lang="en-US" dirty="0"/>
              <a:t> </a:t>
            </a:r>
            <a:r>
              <a:rPr lang="en-US" dirty="0" err="1"/>
              <a:t>xxxxxxxx</a:t>
            </a:r>
            <a:r>
              <a:rPr lang="en-US" dirty="0"/>
              <a:t> xx xxx </a:t>
            </a:r>
          </a:p>
        </p:txBody>
      </p:sp>
      <p:sp>
        <p:nvSpPr>
          <p:cNvPr id="7" name="Rectangle 6"/>
          <p:cNvSpPr/>
          <p:nvPr/>
        </p:nvSpPr>
        <p:spPr>
          <a:xfrm>
            <a:off x="10809623" y="3166536"/>
            <a:ext cx="564257" cy="184666"/>
          </a:xfrm>
          <a:prstGeom prst="rect">
            <a:avLst/>
          </a:prstGeom>
          <a:ln>
            <a:noFill/>
          </a:ln>
        </p:spPr>
        <p:txBody>
          <a:bodyPr wrap="none" lIns="0" tIns="0" rIns="0" bIns="0">
            <a:spAutoFit/>
          </a:bodyPr>
          <a:lstStyle/>
          <a:p>
            <a:r>
              <a:rPr lang="en-US" sz="1200" dirty="0" err="1">
                <a:solidFill>
                  <a:schemeClr val="accent5"/>
                </a:solidFill>
                <a:ea typeface="Open Sans Semibold" pitchFamily="34" charset="0"/>
                <a:cs typeface="Open Sans Semibold" pitchFamily="34" charset="0"/>
              </a:rPr>
              <a:t>Xxxxxx</a:t>
            </a:r>
            <a:r>
              <a:rPr lang="en-US" sz="1200" dirty="0">
                <a:solidFill>
                  <a:schemeClr val="accent5"/>
                </a:solidFill>
                <a:ea typeface="Open Sans Semibold" pitchFamily="34" charset="0"/>
                <a:cs typeface="Open Sans Semibold" pitchFamily="34" charset="0"/>
              </a:rPr>
              <a:t> 5</a:t>
            </a:r>
          </a:p>
        </p:txBody>
      </p:sp>
      <p:sp>
        <p:nvSpPr>
          <p:cNvPr id="8" name="Rectangle 7"/>
          <p:cNvSpPr/>
          <p:nvPr/>
        </p:nvSpPr>
        <p:spPr>
          <a:xfrm>
            <a:off x="10809623" y="5156201"/>
            <a:ext cx="564257" cy="184666"/>
          </a:xfrm>
          <a:prstGeom prst="rect">
            <a:avLst/>
          </a:prstGeom>
          <a:ln>
            <a:noFill/>
          </a:ln>
        </p:spPr>
        <p:txBody>
          <a:bodyPr wrap="none" lIns="0" tIns="0" rIns="0" bIns="0">
            <a:spAutoFit/>
          </a:bodyPr>
          <a:lstStyle/>
          <a:p>
            <a:r>
              <a:rPr lang="en-US" sz="1200" dirty="0" err="1">
                <a:solidFill>
                  <a:schemeClr val="accent1"/>
                </a:solidFill>
                <a:ea typeface="Open Sans Semibold" pitchFamily="34" charset="0"/>
                <a:cs typeface="Open Sans Semibold" pitchFamily="34" charset="0"/>
              </a:rPr>
              <a:t>Xxxxxx</a:t>
            </a:r>
            <a:r>
              <a:rPr lang="en-US" sz="1200" dirty="0">
                <a:solidFill>
                  <a:schemeClr val="accent1"/>
                </a:solidFill>
                <a:ea typeface="Open Sans Semibold" pitchFamily="34" charset="0"/>
                <a:cs typeface="Open Sans Semibold" pitchFamily="34" charset="0"/>
              </a:rPr>
              <a:t> 1</a:t>
            </a:r>
          </a:p>
        </p:txBody>
      </p:sp>
      <p:sp>
        <p:nvSpPr>
          <p:cNvPr id="9" name="Rectangle 8"/>
          <p:cNvSpPr/>
          <p:nvPr/>
        </p:nvSpPr>
        <p:spPr>
          <a:xfrm>
            <a:off x="10809623" y="4749801"/>
            <a:ext cx="564257" cy="184666"/>
          </a:xfrm>
          <a:prstGeom prst="rect">
            <a:avLst/>
          </a:prstGeom>
          <a:ln>
            <a:noFill/>
          </a:ln>
        </p:spPr>
        <p:txBody>
          <a:bodyPr wrap="none" lIns="0" tIns="0" rIns="0" bIns="0">
            <a:spAutoFit/>
          </a:bodyPr>
          <a:lstStyle/>
          <a:p>
            <a:r>
              <a:rPr lang="en-US" sz="1200" dirty="0" err="1">
                <a:solidFill>
                  <a:schemeClr val="accent2"/>
                </a:solidFill>
                <a:ea typeface="Open Sans Semibold" pitchFamily="34" charset="0"/>
                <a:cs typeface="Open Sans Semibold" pitchFamily="34" charset="0"/>
              </a:rPr>
              <a:t>Xxxxxx</a:t>
            </a:r>
            <a:r>
              <a:rPr lang="en-US" sz="1200" dirty="0">
                <a:solidFill>
                  <a:schemeClr val="accent2"/>
                </a:solidFill>
                <a:ea typeface="Open Sans Semibold" pitchFamily="34" charset="0"/>
                <a:cs typeface="Open Sans Semibold" pitchFamily="34" charset="0"/>
              </a:rPr>
              <a:t> 2</a:t>
            </a:r>
          </a:p>
        </p:txBody>
      </p:sp>
      <p:sp>
        <p:nvSpPr>
          <p:cNvPr id="10" name="Rectangle 9"/>
          <p:cNvSpPr/>
          <p:nvPr/>
        </p:nvSpPr>
        <p:spPr>
          <a:xfrm>
            <a:off x="10809623" y="4241801"/>
            <a:ext cx="564257" cy="184666"/>
          </a:xfrm>
          <a:prstGeom prst="rect">
            <a:avLst/>
          </a:prstGeom>
          <a:ln>
            <a:noFill/>
          </a:ln>
        </p:spPr>
        <p:txBody>
          <a:bodyPr wrap="none" lIns="0" tIns="0" rIns="0" bIns="0">
            <a:spAutoFit/>
          </a:bodyPr>
          <a:lstStyle/>
          <a:p>
            <a:r>
              <a:rPr lang="en-US" sz="1200" dirty="0" err="1">
                <a:solidFill>
                  <a:schemeClr val="accent3"/>
                </a:solidFill>
                <a:ea typeface="Open Sans Semibold" pitchFamily="34" charset="0"/>
                <a:cs typeface="Open Sans Semibold" pitchFamily="34" charset="0"/>
              </a:rPr>
              <a:t>Xxxxxx</a:t>
            </a:r>
            <a:r>
              <a:rPr lang="en-US" sz="1200" dirty="0">
                <a:solidFill>
                  <a:schemeClr val="accent3"/>
                </a:solidFill>
                <a:ea typeface="Open Sans Semibold" pitchFamily="34" charset="0"/>
                <a:cs typeface="Open Sans Semibold" pitchFamily="34" charset="0"/>
              </a:rPr>
              <a:t> 3</a:t>
            </a:r>
          </a:p>
        </p:txBody>
      </p:sp>
      <p:sp>
        <p:nvSpPr>
          <p:cNvPr id="11" name="Rectangle 10"/>
          <p:cNvSpPr/>
          <p:nvPr/>
        </p:nvSpPr>
        <p:spPr>
          <a:xfrm>
            <a:off x="10809623" y="3632201"/>
            <a:ext cx="564257" cy="184666"/>
          </a:xfrm>
          <a:prstGeom prst="rect">
            <a:avLst/>
          </a:prstGeom>
          <a:ln>
            <a:noFill/>
          </a:ln>
        </p:spPr>
        <p:txBody>
          <a:bodyPr wrap="none" lIns="0" tIns="0" rIns="0" bIns="0">
            <a:spAutoFit/>
          </a:bodyPr>
          <a:lstStyle/>
          <a:p>
            <a:r>
              <a:rPr lang="en-US" sz="1200" dirty="0" err="1">
                <a:solidFill>
                  <a:schemeClr val="accent4"/>
                </a:solidFill>
                <a:ea typeface="Open Sans Semibold" pitchFamily="34" charset="0"/>
                <a:cs typeface="Open Sans Semibold" pitchFamily="34" charset="0"/>
              </a:rPr>
              <a:t>Xxxxxx</a:t>
            </a:r>
            <a:r>
              <a:rPr lang="en-US" sz="1200" dirty="0">
                <a:solidFill>
                  <a:schemeClr val="accent4"/>
                </a:solidFill>
                <a:ea typeface="Open Sans Semibold" pitchFamily="34" charset="0"/>
                <a:cs typeface="Open Sans Semibold" pitchFamily="34" charset="0"/>
              </a:rPr>
              <a:t> 4</a:t>
            </a:r>
          </a:p>
        </p:txBody>
      </p:sp>
      <p:sp>
        <p:nvSpPr>
          <p:cNvPr id="12" name="Rectangle 11"/>
          <p:cNvSpPr/>
          <p:nvPr/>
        </p:nvSpPr>
        <p:spPr>
          <a:xfrm>
            <a:off x="976088" y="1546891"/>
            <a:ext cx="1734449" cy="246221"/>
          </a:xfrm>
          <a:prstGeom prst="rect">
            <a:avLst/>
          </a:prstGeom>
          <a:ln>
            <a:noFill/>
          </a:ln>
        </p:spPr>
        <p:txBody>
          <a:bodyPr wrap="none" lIns="0" tIns="0" rIns="0" bIns="0">
            <a:spAutoFit/>
          </a:bodyPr>
          <a:lstStyle/>
          <a:p>
            <a:r>
              <a:rPr lang="en-US" sz="1600" dirty="0">
                <a:ea typeface="Open Sans Semibold" pitchFamily="34" charset="0"/>
                <a:cs typeface="Open Sans Semibold" pitchFamily="34" charset="0"/>
              </a:rPr>
              <a:t>Xxx </a:t>
            </a:r>
            <a:r>
              <a:rPr lang="en-US" sz="1600" dirty="0" err="1">
                <a:ea typeface="Open Sans Semibold" pitchFamily="34" charset="0"/>
                <a:cs typeface="Open Sans Semibold" pitchFamily="34" charset="0"/>
              </a:rPr>
              <a:t>Xxxxxx</a:t>
            </a:r>
            <a:r>
              <a:rPr lang="en-US" sz="1600" dirty="0">
                <a:ea typeface="Open Sans Semibold" pitchFamily="34" charset="0"/>
                <a:cs typeface="Open Sans Semibold" pitchFamily="34" charset="0"/>
              </a:rPr>
              <a:t> X xx (%)</a:t>
            </a:r>
          </a:p>
        </p:txBody>
      </p:sp>
    </p:spTree>
    <p:extLst>
      <p:ext uri="{BB962C8B-B14F-4D97-AF65-F5344CB8AC3E}">
        <p14:creationId xmlns:p14="http://schemas.microsoft.com/office/powerpoint/2010/main" val="639072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Xxx xxx xxx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17351360"/>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dirty="0" err="1"/>
              <a:t>xxxxxxxxxx</a:t>
            </a:r>
            <a:r>
              <a:rPr lang="en-US" dirty="0"/>
              <a:t> </a:t>
            </a:r>
            <a:r>
              <a:rPr lang="en-US" dirty="0" err="1"/>
              <a:t>xxxx</a:t>
            </a:r>
            <a:r>
              <a:rPr lang="en-US" dirty="0"/>
              <a:t> xxx</a:t>
            </a:r>
          </a:p>
        </p:txBody>
      </p:sp>
      <p:sp>
        <p:nvSpPr>
          <p:cNvPr id="7" name="Rectangle 6"/>
          <p:cNvSpPr/>
          <p:nvPr/>
        </p:nvSpPr>
        <p:spPr>
          <a:xfrm>
            <a:off x="976088" y="1546891"/>
            <a:ext cx="1734449" cy="246221"/>
          </a:xfrm>
          <a:prstGeom prst="rect">
            <a:avLst/>
          </a:prstGeom>
          <a:ln>
            <a:noFill/>
          </a:ln>
        </p:spPr>
        <p:txBody>
          <a:bodyPr wrap="none" lIns="0" tIns="0" rIns="0" bIns="0">
            <a:spAutoFit/>
          </a:bodyPr>
          <a:lstStyle/>
          <a:p>
            <a:r>
              <a:rPr lang="en-US" sz="1600" dirty="0">
                <a:ea typeface="Open Sans Semibold" pitchFamily="34" charset="0"/>
                <a:cs typeface="Open Sans Semibold" pitchFamily="34" charset="0"/>
              </a:rPr>
              <a:t>Xxx </a:t>
            </a:r>
            <a:r>
              <a:rPr lang="en-US" sz="1600" dirty="0" err="1">
                <a:ea typeface="Open Sans Semibold" pitchFamily="34" charset="0"/>
                <a:cs typeface="Open Sans Semibold" pitchFamily="34" charset="0"/>
              </a:rPr>
              <a:t>Xxxxxx</a:t>
            </a:r>
            <a:r>
              <a:rPr lang="en-US" sz="1600" dirty="0">
                <a:ea typeface="Open Sans Semibold" pitchFamily="34" charset="0"/>
                <a:cs typeface="Open Sans Semibold" pitchFamily="34" charset="0"/>
              </a:rPr>
              <a:t> X xx (%)</a:t>
            </a:r>
          </a:p>
        </p:txBody>
      </p:sp>
    </p:spTree>
    <p:extLst>
      <p:ext uri="{BB962C8B-B14F-4D97-AF65-F5344CB8AC3E}">
        <p14:creationId xmlns:p14="http://schemas.microsoft.com/office/powerpoint/2010/main" val="14738405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a:t>
            </a:r>
            <a:r>
              <a:rPr lang="en-US" dirty="0" err="1"/>
              <a:t>xxxxxxxxxxxx</a:t>
            </a:r>
            <a:endParaRPr lang="en-US" dirty="0"/>
          </a:p>
        </p:txBody>
      </p:sp>
      <p:sp>
        <p:nvSpPr>
          <p:cNvPr id="9" name="Text Placeholder 8"/>
          <p:cNvSpPr>
            <a:spLocks noGrp="1"/>
          </p:cNvSpPr>
          <p:nvPr>
            <p:ph type="body" sz="quarter" idx="10"/>
          </p:nvPr>
        </p:nvSpPr>
        <p:spPr/>
        <p:txBody>
          <a:bodyPr/>
          <a:lstStyle/>
          <a:p>
            <a:r>
              <a:rPr lang="en-US" dirty="0"/>
              <a:t>Xxx xx xxx </a:t>
            </a:r>
            <a:r>
              <a:rPr lang="en-US" dirty="0" err="1"/>
              <a:t>xxx</a:t>
            </a:r>
            <a:r>
              <a:rPr lang="en-US" dirty="0"/>
              <a:t> </a:t>
            </a:r>
            <a:r>
              <a:rPr lang="en-US" dirty="0" err="1"/>
              <a:t>xxxxxxx</a:t>
            </a:r>
            <a:r>
              <a:rPr lang="en-US" dirty="0"/>
              <a:t> xx </a:t>
            </a:r>
            <a:r>
              <a:rPr lang="en-US" dirty="0" err="1"/>
              <a:t>xxxxx</a:t>
            </a:r>
            <a:r>
              <a:rPr lang="en-US" dirty="0"/>
              <a:t> xx </a:t>
            </a:r>
          </a:p>
        </p:txBody>
      </p:sp>
      <p:sp>
        <p:nvSpPr>
          <p:cNvPr id="5" name="Rectangle 4"/>
          <p:cNvSpPr/>
          <p:nvPr/>
        </p:nvSpPr>
        <p:spPr>
          <a:xfrm>
            <a:off x="976089" y="1508788"/>
            <a:ext cx="2535951" cy="287323"/>
          </a:xfrm>
          <a:prstGeom prst="rect">
            <a:avLst/>
          </a:prstGeom>
          <a:ln>
            <a:noFill/>
          </a:ln>
        </p:spPr>
        <p:txBody>
          <a:bodyPr wrap="none" lIns="0" tIns="0" rIns="0" bIns="0">
            <a:spAutoFit/>
          </a:bodyPr>
          <a:lstStyle/>
          <a:p>
            <a:r>
              <a:rPr lang="en-US" sz="1867" dirty="0">
                <a:ea typeface="Open Sans Semibold" pitchFamily="34" charset="0"/>
                <a:cs typeface="Open Sans Semibold" pitchFamily="34" charset="0"/>
              </a:rPr>
              <a:t>Xx </a:t>
            </a:r>
            <a:r>
              <a:rPr lang="en-US" sz="1867" dirty="0" err="1">
                <a:ea typeface="Open Sans Semibold" pitchFamily="34" charset="0"/>
                <a:cs typeface="Open Sans Semibold" pitchFamily="34" charset="0"/>
              </a:rPr>
              <a:t>xx</a:t>
            </a:r>
            <a:r>
              <a:rPr lang="en-US" sz="1867" dirty="0">
                <a:ea typeface="Open Sans Semibold" pitchFamily="34" charset="0"/>
                <a:cs typeface="Open Sans Semibold" pitchFamily="34" charset="0"/>
              </a:rPr>
              <a:t> </a:t>
            </a:r>
            <a:r>
              <a:rPr lang="en-US" sz="1867" dirty="0" err="1">
                <a:ea typeface="Open Sans Semibold" pitchFamily="34" charset="0"/>
                <a:cs typeface="Open Sans Semibold" pitchFamily="34" charset="0"/>
              </a:rPr>
              <a:t>Xx</a:t>
            </a:r>
            <a:r>
              <a:rPr lang="en-US" sz="1867" dirty="0">
                <a:ea typeface="Open Sans Semibold" pitchFamily="34" charset="0"/>
                <a:cs typeface="Open Sans Semibold" pitchFamily="34" charset="0"/>
              </a:rPr>
              <a:t> </a:t>
            </a:r>
            <a:r>
              <a:rPr lang="en-US" sz="1867" dirty="0" err="1">
                <a:ea typeface="Open Sans Semibold" pitchFamily="34" charset="0"/>
                <a:cs typeface="Open Sans Semibold" pitchFamily="34" charset="0"/>
              </a:rPr>
              <a:t>xxxxxxxxxx</a:t>
            </a:r>
            <a:r>
              <a:rPr lang="en-US" sz="1867" dirty="0">
                <a:ea typeface="Open Sans Semibold" pitchFamily="34" charset="0"/>
                <a:cs typeface="Open Sans Semibold" pitchFamily="34" charset="0"/>
              </a:rPr>
              <a:t> </a:t>
            </a:r>
            <a:r>
              <a:rPr lang="en-US" sz="1867" dirty="0" err="1">
                <a:ea typeface="Open Sans Semibold" pitchFamily="34" charset="0"/>
                <a:cs typeface="Open Sans Semibold" pitchFamily="34" charset="0"/>
              </a:rPr>
              <a:t>xxxx</a:t>
            </a:r>
            <a:endParaRPr lang="en-US" sz="1867" dirty="0">
              <a:ea typeface="Open Sans Semibold" pitchFamily="34" charset="0"/>
              <a:cs typeface="Open Sans Semibold" pitchFamily="34" charset="0"/>
            </a:endParaRPr>
          </a:p>
        </p:txBody>
      </p:sp>
      <p:graphicFrame>
        <p:nvGraphicFramePr>
          <p:cNvPr id="10" name="Content Placeholder 3"/>
          <p:cNvGraphicFramePr>
            <a:graphicFrameLocks/>
          </p:cNvGraphicFramePr>
          <p:nvPr>
            <p:extLst>
              <p:ext uri="{D42A27DB-BD31-4B8C-83A1-F6EECF244321}">
                <p14:modId xmlns:p14="http://schemas.microsoft.com/office/powerpoint/2010/main" val="975433886"/>
              </p:ext>
            </p:extLst>
          </p:nvPr>
        </p:nvGraphicFramePr>
        <p:xfrm>
          <a:off x="815413" y="1796045"/>
          <a:ext cx="10363200" cy="40812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683302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Xxx </a:t>
            </a:r>
            <a:r>
              <a:rPr lang="en-US" dirty="0" err="1"/>
              <a:t>xxx</a:t>
            </a:r>
            <a:r>
              <a:rPr lang="en-US" dirty="0"/>
              <a:t> </a:t>
            </a:r>
            <a:r>
              <a:rPr lang="en-US" dirty="0" err="1"/>
              <a:t>xxxxxxxxxxxxxxxxxxxxxxxx</a:t>
            </a:r>
            <a:r>
              <a:rPr lang="en-US" dirty="0"/>
              <a:t> x xx</a:t>
            </a:r>
          </a:p>
        </p:txBody>
      </p:sp>
      <p:sp>
        <p:nvSpPr>
          <p:cNvPr id="72" name="Text Placeholder 71"/>
          <p:cNvSpPr>
            <a:spLocks noGrp="1"/>
          </p:cNvSpPr>
          <p:nvPr>
            <p:ph type="body" sz="quarter" idx="10"/>
          </p:nvPr>
        </p:nvSpPr>
        <p:spPr/>
        <p:txBody>
          <a:bodyPr/>
          <a:lstStyle/>
          <a:p>
            <a:r>
              <a:rPr lang="en-US" dirty="0"/>
              <a:t>Xxx </a:t>
            </a:r>
            <a:r>
              <a:rPr lang="en-US" dirty="0" err="1"/>
              <a:t>xxxxxxxxxxxxxxx</a:t>
            </a:r>
            <a:r>
              <a:rPr lang="en-US" dirty="0"/>
              <a:t> x </a:t>
            </a:r>
            <a:r>
              <a:rPr lang="en-US" dirty="0" err="1"/>
              <a:t>xxxx</a:t>
            </a:r>
            <a:endParaRPr lang="en-US" dirty="0"/>
          </a:p>
        </p:txBody>
      </p:sp>
      <p:sp>
        <p:nvSpPr>
          <p:cNvPr id="38" name="Rounded Rectangle 37"/>
          <p:cNvSpPr/>
          <p:nvPr/>
        </p:nvSpPr>
        <p:spPr>
          <a:xfrm>
            <a:off x="246787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39" name="Rounded Rectangle 38"/>
          <p:cNvSpPr/>
          <p:nvPr/>
        </p:nvSpPr>
        <p:spPr>
          <a:xfrm>
            <a:off x="2467875" y="4249771"/>
            <a:ext cx="459773" cy="862085"/>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18%</a:t>
            </a:r>
          </a:p>
        </p:txBody>
      </p:sp>
      <p:sp>
        <p:nvSpPr>
          <p:cNvPr id="40" name="Rounded Rectangle 39"/>
          <p:cNvSpPr/>
          <p:nvPr/>
        </p:nvSpPr>
        <p:spPr>
          <a:xfrm>
            <a:off x="3452103"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1" name="Rounded Rectangle 40"/>
          <p:cNvSpPr/>
          <p:nvPr/>
        </p:nvSpPr>
        <p:spPr>
          <a:xfrm>
            <a:off x="3452103" y="3771165"/>
            <a:ext cx="459773" cy="1340691"/>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45%</a:t>
            </a:r>
          </a:p>
        </p:txBody>
      </p:sp>
      <p:sp>
        <p:nvSpPr>
          <p:cNvPr id="42" name="Rounded Rectangle 41"/>
          <p:cNvSpPr/>
          <p:nvPr/>
        </p:nvSpPr>
        <p:spPr>
          <a:xfrm>
            <a:off x="4436331"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3" name="Rounded Rectangle 42"/>
          <p:cNvSpPr/>
          <p:nvPr/>
        </p:nvSpPr>
        <p:spPr>
          <a:xfrm>
            <a:off x="4436331" y="3916853"/>
            <a:ext cx="459773" cy="1195003"/>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40%</a:t>
            </a:r>
          </a:p>
        </p:txBody>
      </p:sp>
      <p:sp>
        <p:nvSpPr>
          <p:cNvPr id="44" name="Rounded Rectangle 43"/>
          <p:cNvSpPr/>
          <p:nvPr/>
        </p:nvSpPr>
        <p:spPr>
          <a:xfrm>
            <a:off x="5420559"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5" name="Rounded Rectangle 44"/>
          <p:cNvSpPr/>
          <p:nvPr/>
        </p:nvSpPr>
        <p:spPr>
          <a:xfrm>
            <a:off x="5420559" y="3253421"/>
            <a:ext cx="459773" cy="1858436"/>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68%</a:t>
            </a:r>
          </a:p>
        </p:txBody>
      </p:sp>
      <p:sp>
        <p:nvSpPr>
          <p:cNvPr id="46" name="Rounded Rectangle 45"/>
          <p:cNvSpPr/>
          <p:nvPr/>
        </p:nvSpPr>
        <p:spPr>
          <a:xfrm>
            <a:off x="6404787"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7" name="Rounded Rectangle 46"/>
          <p:cNvSpPr/>
          <p:nvPr/>
        </p:nvSpPr>
        <p:spPr>
          <a:xfrm>
            <a:off x="6404787" y="3452928"/>
            <a:ext cx="459773" cy="1658929"/>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62%</a:t>
            </a:r>
          </a:p>
        </p:txBody>
      </p:sp>
      <p:sp>
        <p:nvSpPr>
          <p:cNvPr id="48" name="Rounded Rectangle 47"/>
          <p:cNvSpPr/>
          <p:nvPr/>
        </p:nvSpPr>
        <p:spPr>
          <a:xfrm>
            <a:off x="738901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49" name="Rounded Rectangle 48"/>
          <p:cNvSpPr/>
          <p:nvPr/>
        </p:nvSpPr>
        <p:spPr>
          <a:xfrm>
            <a:off x="7389015" y="3022848"/>
            <a:ext cx="459773" cy="2089009"/>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80%</a:t>
            </a:r>
          </a:p>
        </p:txBody>
      </p:sp>
      <p:sp>
        <p:nvSpPr>
          <p:cNvPr id="50" name="Rounded Rectangle 49"/>
          <p:cNvSpPr/>
          <p:nvPr/>
        </p:nvSpPr>
        <p:spPr>
          <a:xfrm>
            <a:off x="8373243"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51" name="Rounded Rectangle 50"/>
          <p:cNvSpPr/>
          <p:nvPr/>
        </p:nvSpPr>
        <p:spPr>
          <a:xfrm>
            <a:off x="8373243" y="3452928"/>
            <a:ext cx="459773" cy="1658929"/>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64%</a:t>
            </a:r>
          </a:p>
        </p:txBody>
      </p:sp>
      <p:sp>
        <p:nvSpPr>
          <p:cNvPr id="52" name="Rounded Rectangle 51"/>
          <p:cNvSpPr/>
          <p:nvPr/>
        </p:nvSpPr>
        <p:spPr>
          <a:xfrm>
            <a:off x="935747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53" name="Rounded Rectangle 52"/>
          <p:cNvSpPr/>
          <p:nvPr/>
        </p:nvSpPr>
        <p:spPr>
          <a:xfrm>
            <a:off x="9357475" y="2531936"/>
            <a:ext cx="459773" cy="25799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dirty="0">
                <a:solidFill>
                  <a:srgbClr val="FFFFFF"/>
                </a:solidFill>
              </a:rPr>
              <a:t>94%</a:t>
            </a:r>
          </a:p>
        </p:txBody>
      </p:sp>
      <p:sp>
        <p:nvSpPr>
          <p:cNvPr id="54" name="Rectangle 53"/>
          <p:cNvSpPr/>
          <p:nvPr/>
        </p:nvSpPr>
        <p:spPr>
          <a:xfrm>
            <a:off x="8593907" y="1532906"/>
            <a:ext cx="2001893" cy="521297"/>
          </a:xfrm>
          <a:prstGeom prst="rect">
            <a:avLst/>
          </a:prstGeom>
          <a:solidFill>
            <a:schemeClr val="tx1">
              <a:lumMod val="50000"/>
            </a:schemeClr>
          </a:solidFill>
        </p:spPr>
        <p:txBody>
          <a:bodyPr wrap="square">
            <a:spAutoFit/>
          </a:bodyPr>
          <a:lstStyle/>
          <a:p>
            <a:pPr algn="ctr">
              <a:lnSpc>
                <a:spcPct val="95000"/>
              </a:lnSpc>
            </a:pPr>
            <a:r>
              <a:rPr lang="en-US" sz="1467" dirty="0" err="1">
                <a:solidFill>
                  <a:schemeClr val="bg1"/>
                </a:solidFill>
              </a:rPr>
              <a:t>Xxxxx</a:t>
            </a:r>
            <a:r>
              <a:rPr lang="en-US" sz="1467" dirty="0">
                <a:solidFill>
                  <a:schemeClr val="bg1"/>
                </a:solidFill>
              </a:rPr>
              <a:t> </a:t>
            </a:r>
            <a:r>
              <a:rPr lang="en-US" sz="1467" dirty="0" err="1">
                <a:solidFill>
                  <a:schemeClr val="bg1"/>
                </a:solidFill>
              </a:rPr>
              <a:t>xxxxx</a:t>
            </a:r>
            <a:r>
              <a:rPr lang="en-US" sz="1467" dirty="0">
                <a:solidFill>
                  <a:schemeClr val="bg1"/>
                </a:solidFill>
              </a:rPr>
              <a:t> </a:t>
            </a:r>
            <a:r>
              <a:rPr lang="en-US" sz="1467" dirty="0" err="1">
                <a:solidFill>
                  <a:schemeClr val="bg1"/>
                </a:solidFill>
              </a:rPr>
              <a:t>xxxxxx</a:t>
            </a:r>
            <a:r>
              <a:rPr lang="en-US" sz="1467" dirty="0">
                <a:solidFill>
                  <a:schemeClr val="bg1"/>
                </a:solidFill>
              </a:rPr>
              <a:t> xxx xx </a:t>
            </a:r>
            <a:r>
              <a:rPr lang="en-US" sz="1467" dirty="0" err="1">
                <a:solidFill>
                  <a:schemeClr val="bg1"/>
                </a:solidFill>
              </a:rPr>
              <a:t>xxxxxxxx</a:t>
            </a:r>
            <a:endParaRPr lang="en-US" sz="1467" dirty="0">
              <a:solidFill>
                <a:schemeClr val="bg1"/>
              </a:solidFill>
            </a:endParaRPr>
          </a:p>
        </p:txBody>
      </p:sp>
      <p:sp>
        <p:nvSpPr>
          <p:cNvPr id="55" name="Oval 54"/>
          <p:cNvSpPr/>
          <p:nvPr/>
        </p:nvSpPr>
        <p:spPr>
          <a:xfrm>
            <a:off x="9498843" y="2686318"/>
            <a:ext cx="192021" cy="192021"/>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7" name="Straight Connector 56"/>
          <p:cNvCxnSpPr>
            <a:stCxn id="55" idx="0"/>
            <a:endCxn id="54" idx="2"/>
          </p:cNvCxnSpPr>
          <p:nvPr/>
        </p:nvCxnSpPr>
        <p:spPr>
          <a:xfrm flipV="1">
            <a:off x="9594854" y="2054203"/>
            <a:ext cx="0" cy="632115"/>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9357475" y="5253203"/>
            <a:ext cx="459775" cy="337528"/>
          </a:xfrm>
          <a:prstGeom prst="rect">
            <a:avLst/>
          </a:prstGeom>
        </p:spPr>
        <p:txBody>
          <a:bodyPr wrap="none">
            <a:noAutofit/>
          </a:bodyPr>
          <a:lstStyle/>
          <a:p>
            <a:pPr algn="ctr">
              <a:lnSpc>
                <a:spcPct val="95000"/>
              </a:lnSpc>
            </a:pPr>
            <a:r>
              <a:rPr lang="en-US" sz="1467" dirty="0"/>
              <a:t>2018</a:t>
            </a:r>
          </a:p>
        </p:txBody>
      </p:sp>
      <p:sp>
        <p:nvSpPr>
          <p:cNvPr id="60" name="Rectangle 59"/>
          <p:cNvSpPr/>
          <p:nvPr/>
        </p:nvSpPr>
        <p:spPr>
          <a:xfrm>
            <a:off x="8373243" y="5253203"/>
            <a:ext cx="459775" cy="337528"/>
          </a:xfrm>
          <a:prstGeom prst="rect">
            <a:avLst/>
          </a:prstGeom>
        </p:spPr>
        <p:txBody>
          <a:bodyPr wrap="none">
            <a:noAutofit/>
          </a:bodyPr>
          <a:lstStyle/>
          <a:p>
            <a:pPr algn="ctr">
              <a:lnSpc>
                <a:spcPct val="95000"/>
              </a:lnSpc>
            </a:pPr>
            <a:r>
              <a:rPr lang="en-US" sz="1467" dirty="0"/>
              <a:t>2017</a:t>
            </a:r>
          </a:p>
        </p:txBody>
      </p:sp>
      <p:sp>
        <p:nvSpPr>
          <p:cNvPr id="61" name="Rectangle 60"/>
          <p:cNvSpPr/>
          <p:nvPr/>
        </p:nvSpPr>
        <p:spPr>
          <a:xfrm>
            <a:off x="7394058" y="5253203"/>
            <a:ext cx="459775" cy="337528"/>
          </a:xfrm>
          <a:prstGeom prst="rect">
            <a:avLst/>
          </a:prstGeom>
        </p:spPr>
        <p:txBody>
          <a:bodyPr wrap="none">
            <a:noAutofit/>
          </a:bodyPr>
          <a:lstStyle/>
          <a:p>
            <a:pPr algn="ctr">
              <a:lnSpc>
                <a:spcPct val="95000"/>
              </a:lnSpc>
            </a:pPr>
            <a:r>
              <a:rPr lang="en-US" sz="1467" dirty="0"/>
              <a:t>2016</a:t>
            </a:r>
          </a:p>
        </p:txBody>
      </p:sp>
      <p:sp>
        <p:nvSpPr>
          <p:cNvPr id="62" name="Rectangle 61"/>
          <p:cNvSpPr/>
          <p:nvPr/>
        </p:nvSpPr>
        <p:spPr>
          <a:xfrm>
            <a:off x="6404786" y="5253203"/>
            <a:ext cx="459775" cy="337528"/>
          </a:xfrm>
          <a:prstGeom prst="rect">
            <a:avLst/>
          </a:prstGeom>
        </p:spPr>
        <p:txBody>
          <a:bodyPr wrap="none">
            <a:noAutofit/>
          </a:bodyPr>
          <a:lstStyle/>
          <a:p>
            <a:pPr algn="ctr">
              <a:lnSpc>
                <a:spcPct val="95000"/>
              </a:lnSpc>
            </a:pPr>
            <a:r>
              <a:rPr lang="en-US" sz="1467" dirty="0"/>
              <a:t>2015</a:t>
            </a:r>
          </a:p>
        </p:txBody>
      </p:sp>
      <p:sp>
        <p:nvSpPr>
          <p:cNvPr id="63" name="Rectangle 62"/>
          <p:cNvSpPr/>
          <p:nvPr/>
        </p:nvSpPr>
        <p:spPr>
          <a:xfrm>
            <a:off x="5415514" y="5253203"/>
            <a:ext cx="459775" cy="337528"/>
          </a:xfrm>
          <a:prstGeom prst="rect">
            <a:avLst/>
          </a:prstGeom>
        </p:spPr>
        <p:txBody>
          <a:bodyPr wrap="none">
            <a:noAutofit/>
          </a:bodyPr>
          <a:lstStyle/>
          <a:p>
            <a:pPr algn="ctr">
              <a:lnSpc>
                <a:spcPct val="95000"/>
              </a:lnSpc>
            </a:pPr>
            <a:r>
              <a:rPr lang="en-US" sz="1467" dirty="0"/>
              <a:t>2014</a:t>
            </a:r>
          </a:p>
        </p:txBody>
      </p:sp>
      <p:sp>
        <p:nvSpPr>
          <p:cNvPr id="64" name="Rectangle 63"/>
          <p:cNvSpPr/>
          <p:nvPr/>
        </p:nvSpPr>
        <p:spPr>
          <a:xfrm>
            <a:off x="4426242" y="5253203"/>
            <a:ext cx="459775" cy="337528"/>
          </a:xfrm>
          <a:prstGeom prst="rect">
            <a:avLst/>
          </a:prstGeom>
        </p:spPr>
        <p:txBody>
          <a:bodyPr wrap="none">
            <a:noAutofit/>
          </a:bodyPr>
          <a:lstStyle/>
          <a:p>
            <a:pPr algn="ctr">
              <a:lnSpc>
                <a:spcPct val="95000"/>
              </a:lnSpc>
            </a:pPr>
            <a:r>
              <a:rPr lang="en-US" sz="1467" dirty="0"/>
              <a:t>2013</a:t>
            </a:r>
          </a:p>
        </p:txBody>
      </p:sp>
      <p:sp>
        <p:nvSpPr>
          <p:cNvPr id="65" name="Rectangle 64"/>
          <p:cNvSpPr/>
          <p:nvPr/>
        </p:nvSpPr>
        <p:spPr>
          <a:xfrm>
            <a:off x="3436970" y="5253203"/>
            <a:ext cx="459775" cy="337528"/>
          </a:xfrm>
          <a:prstGeom prst="rect">
            <a:avLst/>
          </a:prstGeom>
        </p:spPr>
        <p:txBody>
          <a:bodyPr wrap="none">
            <a:noAutofit/>
          </a:bodyPr>
          <a:lstStyle/>
          <a:p>
            <a:pPr algn="ctr">
              <a:lnSpc>
                <a:spcPct val="95000"/>
              </a:lnSpc>
            </a:pPr>
            <a:r>
              <a:rPr lang="en-US" sz="1467" dirty="0"/>
              <a:t>2012</a:t>
            </a:r>
          </a:p>
        </p:txBody>
      </p:sp>
      <p:sp>
        <p:nvSpPr>
          <p:cNvPr id="66" name="Rectangle 65"/>
          <p:cNvSpPr/>
          <p:nvPr/>
        </p:nvSpPr>
        <p:spPr>
          <a:xfrm>
            <a:off x="2482559" y="5253203"/>
            <a:ext cx="459775" cy="337528"/>
          </a:xfrm>
          <a:prstGeom prst="rect">
            <a:avLst/>
          </a:prstGeom>
        </p:spPr>
        <p:txBody>
          <a:bodyPr wrap="none">
            <a:noAutofit/>
          </a:bodyPr>
          <a:lstStyle/>
          <a:p>
            <a:pPr algn="ctr">
              <a:lnSpc>
                <a:spcPct val="95000"/>
              </a:lnSpc>
            </a:pPr>
            <a:r>
              <a:rPr lang="en-US" sz="1467" dirty="0"/>
              <a:t>2011</a:t>
            </a:r>
          </a:p>
        </p:txBody>
      </p:sp>
      <p:sp>
        <p:nvSpPr>
          <p:cNvPr id="67" name="Rectangle 66"/>
          <p:cNvSpPr/>
          <p:nvPr/>
        </p:nvSpPr>
        <p:spPr>
          <a:xfrm>
            <a:off x="1114130" y="2253793"/>
            <a:ext cx="853412" cy="306815"/>
          </a:xfrm>
          <a:prstGeom prst="rect">
            <a:avLst/>
          </a:prstGeom>
        </p:spPr>
        <p:txBody>
          <a:bodyPr wrap="square">
            <a:spAutoFit/>
          </a:bodyPr>
          <a:lstStyle/>
          <a:p>
            <a:pPr algn="r">
              <a:lnSpc>
                <a:spcPct val="95000"/>
              </a:lnSpc>
            </a:pPr>
            <a:r>
              <a:rPr lang="en-US" sz="1467" dirty="0"/>
              <a:t>100%</a:t>
            </a:r>
          </a:p>
        </p:txBody>
      </p:sp>
      <p:sp>
        <p:nvSpPr>
          <p:cNvPr id="68" name="Rectangle 67"/>
          <p:cNvSpPr/>
          <p:nvPr/>
        </p:nvSpPr>
        <p:spPr>
          <a:xfrm>
            <a:off x="1114130" y="2885645"/>
            <a:ext cx="853412" cy="306815"/>
          </a:xfrm>
          <a:prstGeom prst="rect">
            <a:avLst/>
          </a:prstGeom>
        </p:spPr>
        <p:txBody>
          <a:bodyPr wrap="square">
            <a:spAutoFit/>
          </a:bodyPr>
          <a:lstStyle/>
          <a:p>
            <a:pPr algn="r">
              <a:lnSpc>
                <a:spcPct val="95000"/>
              </a:lnSpc>
            </a:pPr>
            <a:r>
              <a:rPr lang="en-US" sz="1467" dirty="0"/>
              <a:t>75%</a:t>
            </a:r>
          </a:p>
        </p:txBody>
      </p:sp>
      <p:sp>
        <p:nvSpPr>
          <p:cNvPr id="69" name="Rectangle 68"/>
          <p:cNvSpPr/>
          <p:nvPr/>
        </p:nvSpPr>
        <p:spPr>
          <a:xfrm>
            <a:off x="1114130" y="3517497"/>
            <a:ext cx="853412" cy="306815"/>
          </a:xfrm>
          <a:prstGeom prst="rect">
            <a:avLst/>
          </a:prstGeom>
        </p:spPr>
        <p:txBody>
          <a:bodyPr wrap="square">
            <a:spAutoFit/>
          </a:bodyPr>
          <a:lstStyle/>
          <a:p>
            <a:pPr algn="r">
              <a:lnSpc>
                <a:spcPct val="95000"/>
              </a:lnSpc>
            </a:pPr>
            <a:r>
              <a:rPr lang="en-US" sz="1467" dirty="0"/>
              <a:t>50%</a:t>
            </a:r>
          </a:p>
        </p:txBody>
      </p:sp>
      <p:sp>
        <p:nvSpPr>
          <p:cNvPr id="70" name="Rectangle 69"/>
          <p:cNvSpPr/>
          <p:nvPr/>
        </p:nvSpPr>
        <p:spPr>
          <a:xfrm>
            <a:off x="1114130" y="4781203"/>
            <a:ext cx="853412" cy="306815"/>
          </a:xfrm>
          <a:prstGeom prst="rect">
            <a:avLst/>
          </a:prstGeom>
        </p:spPr>
        <p:txBody>
          <a:bodyPr wrap="square">
            <a:spAutoFit/>
          </a:bodyPr>
          <a:lstStyle/>
          <a:p>
            <a:pPr algn="r">
              <a:lnSpc>
                <a:spcPct val="95000"/>
              </a:lnSpc>
            </a:pPr>
            <a:r>
              <a:rPr lang="en-US" sz="1467" dirty="0"/>
              <a:t>0%</a:t>
            </a:r>
          </a:p>
        </p:txBody>
      </p:sp>
      <p:sp>
        <p:nvSpPr>
          <p:cNvPr id="71" name="Rectangle 70"/>
          <p:cNvSpPr/>
          <p:nvPr/>
        </p:nvSpPr>
        <p:spPr>
          <a:xfrm>
            <a:off x="1114130" y="4149350"/>
            <a:ext cx="853412" cy="306815"/>
          </a:xfrm>
          <a:prstGeom prst="rect">
            <a:avLst/>
          </a:prstGeom>
        </p:spPr>
        <p:txBody>
          <a:bodyPr wrap="square">
            <a:spAutoFit/>
          </a:bodyPr>
          <a:lstStyle/>
          <a:p>
            <a:pPr algn="r">
              <a:lnSpc>
                <a:spcPct val="95000"/>
              </a:lnSpc>
            </a:pPr>
            <a:r>
              <a:rPr lang="en-US" sz="1467" dirty="0"/>
              <a:t>25%</a:t>
            </a:r>
          </a:p>
        </p:txBody>
      </p:sp>
      <p:sp>
        <p:nvSpPr>
          <p:cNvPr id="73" name="Rectangle 72"/>
          <p:cNvSpPr/>
          <p:nvPr/>
        </p:nvSpPr>
        <p:spPr>
          <a:xfrm>
            <a:off x="1295467" y="1700809"/>
            <a:ext cx="2337973" cy="306815"/>
          </a:xfrm>
          <a:prstGeom prst="rect">
            <a:avLst/>
          </a:prstGeom>
        </p:spPr>
        <p:txBody>
          <a:bodyPr wrap="square">
            <a:spAutoFit/>
          </a:bodyPr>
          <a:lstStyle/>
          <a:p>
            <a:pPr>
              <a:lnSpc>
                <a:spcPct val="95000"/>
              </a:lnSpc>
            </a:pPr>
            <a:r>
              <a:rPr lang="en-US" sz="1467" dirty="0" err="1"/>
              <a:t>Xxxx</a:t>
            </a:r>
            <a:r>
              <a:rPr lang="en-US" sz="1467" dirty="0"/>
              <a:t> xxx x xxx </a:t>
            </a:r>
            <a:r>
              <a:rPr lang="en-US" sz="1467" dirty="0" err="1"/>
              <a:t>xxxx</a:t>
            </a:r>
            <a:endParaRPr lang="en-US" sz="1467" dirty="0"/>
          </a:p>
        </p:txBody>
      </p:sp>
    </p:spTree>
    <p:extLst>
      <p:ext uri="{BB962C8B-B14F-4D97-AF65-F5344CB8AC3E}">
        <p14:creationId xmlns:p14="http://schemas.microsoft.com/office/powerpoint/2010/main" val="226717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400"/>
                                        <p:tgtEl>
                                          <p:spTgt spid="3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400"/>
                                        <p:tgtEl>
                                          <p:spTgt spid="41"/>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400"/>
                                        <p:tgtEl>
                                          <p:spTgt spid="43"/>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400"/>
                                        <p:tgtEl>
                                          <p:spTgt spid="4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400"/>
                                        <p:tgtEl>
                                          <p:spTgt spid="4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400"/>
                                        <p:tgtEl>
                                          <p:spTgt spid="49"/>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400"/>
                                        <p:tgtEl>
                                          <p:spTgt spid="51"/>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53"/>
                                        </p:tgtEl>
                                        <p:attrNameLst>
                                          <p:attrName>style.visibility</p:attrName>
                                        </p:attrNameLst>
                                      </p:cBhvr>
                                      <p:to>
                                        <p:strVal val="visible"/>
                                      </p:to>
                                    </p:set>
                                    <p:animEffect transition="in" filter="fade">
                                      <p:cBhvr>
                                        <p:cTn id="28" dur="400"/>
                                        <p:tgtEl>
                                          <p:spTgt spid="53"/>
                                        </p:tgtEl>
                                      </p:cBhvr>
                                    </p:animEffect>
                                  </p:childTnLst>
                                </p:cTn>
                              </p:par>
                            </p:childTnLst>
                          </p:cTn>
                        </p:par>
                        <p:par>
                          <p:cTn id="29" fill="hold">
                            <p:stCondLst>
                              <p:cond delay="1100"/>
                            </p:stCondLst>
                            <p:childTnLst>
                              <p:par>
                                <p:cTn id="30" presetID="10" presetClass="entr" presetSubtype="0"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200"/>
                                        <p:tgtEl>
                                          <p:spTgt spid="55"/>
                                        </p:tgtEl>
                                      </p:cBhvr>
                                    </p:animEffect>
                                  </p:childTnLst>
                                </p:cTn>
                              </p:par>
                            </p:childTnLst>
                          </p:cTn>
                        </p:par>
                        <p:par>
                          <p:cTn id="33" fill="hold">
                            <p:stCondLst>
                              <p:cond delay="1300"/>
                            </p:stCondLst>
                            <p:childTnLst>
                              <p:par>
                                <p:cTn id="34" presetID="22" presetClass="entr" presetSubtype="4" fill="hold" nodeType="afterEffect">
                                  <p:stCondLst>
                                    <p:cond delay="0"/>
                                  </p:stCondLst>
                                  <p:childTnLst>
                                    <p:set>
                                      <p:cBhvr>
                                        <p:cTn id="35" dur="1" fill="hold">
                                          <p:stCondLst>
                                            <p:cond delay="0"/>
                                          </p:stCondLst>
                                        </p:cTn>
                                        <p:tgtEl>
                                          <p:spTgt spid="57"/>
                                        </p:tgtEl>
                                        <p:attrNameLst>
                                          <p:attrName>style.visibility</p:attrName>
                                        </p:attrNameLst>
                                      </p:cBhvr>
                                      <p:to>
                                        <p:strVal val="visible"/>
                                      </p:to>
                                    </p:set>
                                    <p:animEffect transition="in" filter="wipe(down)">
                                      <p:cBhvr>
                                        <p:cTn id="36" dur="200"/>
                                        <p:tgtEl>
                                          <p:spTgt spid="57"/>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2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3" grpId="0" animBg="1"/>
      <p:bldP spid="45" grpId="0" animBg="1"/>
      <p:bldP spid="47" grpId="0" animBg="1"/>
      <p:bldP spid="49" grpId="0" animBg="1"/>
      <p:bldP spid="51" grpId="0" animBg="1"/>
      <p:bldP spid="53" grpId="0" animBg="1"/>
      <p:bldP spid="54" grpId="0" animBg="1"/>
      <p:bldP spid="55"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a:t>
            </a:r>
            <a:r>
              <a:rPr lang="en-US" dirty="0"/>
              <a:t> x </a:t>
            </a:r>
            <a:r>
              <a:rPr lang="en-US" dirty="0" err="1"/>
              <a:t>xxxx</a:t>
            </a:r>
            <a:r>
              <a:rPr lang="en-US" dirty="0"/>
              <a:t> </a:t>
            </a:r>
            <a:r>
              <a:rPr lang="en-US" dirty="0" err="1"/>
              <a:t>xxxx</a:t>
            </a:r>
            <a:r>
              <a:rPr lang="en-US" dirty="0"/>
              <a:t> </a:t>
            </a:r>
            <a:r>
              <a:rPr lang="en-US" dirty="0" err="1"/>
              <a:t>xxxxx</a:t>
            </a:r>
            <a:endParaRPr lang="en-US" dirty="0"/>
          </a:p>
        </p:txBody>
      </p:sp>
      <p:sp>
        <p:nvSpPr>
          <p:cNvPr id="3" name="Text Placeholder 2"/>
          <p:cNvSpPr>
            <a:spLocks noGrp="1"/>
          </p:cNvSpPr>
          <p:nvPr>
            <p:ph type="body" sz="quarter" idx="10"/>
          </p:nvPr>
        </p:nvSpPr>
        <p:spPr/>
        <p:txBody>
          <a:bodyPr/>
          <a:lstStyle/>
          <a:p>
            <a:r>
              <a:rPr lang="en-US" dirty="0"/>
              <a:t>Xx x </a:t>
            </a:r>
            <a:r>
              <a:rPr lang="en-US" dirty="0" err="1"/>
              <a:t>xxxxxxxxxxxxxxxxx</a:t>
            </a:r>
            <a:r>
              <a:rPr lang="en-US" dirty="0"/>
              <a:t> x </a:t>
            </a:r>
            <a:r>
              <a:rPr lang="en-US" dirty="0" err="1"/>
              <a:t>xxxxx</a:t>
            </a:r>
            <a:r>
              <a:rPr lang="en-US" dirty="0"/>
              <a:t> </a:t>
            </a:r>
            <a:r>
              <a:rPr lang="en-US" dirty="0" err="1"/>
              <a:t>xxxx</a:t>
            </a:r>
            <a:r>
              <a:rPr lang="en-US" dirty="0"/>
              <a:t> </a:t>
            </a:r>
            <a:r>
              <a:rPr lang="en-US" dirty="0" err="1"/>
              <a:t>xxxx</a:t>
            </a:r>
            <a:r>
              <a:rPr lang="en-US" dirty="0"/>
              <a:t> </a:t>
            </a:r>
            <a:r>
              <a:rPr lang="en-US" dirty="0" err="1"/>
              <a:t>xxxxx</a:t>
            </a:r>
            <a:r>
              <a:rPr lang="en-US" dirty="0"/>
              <a:t> x xxx </a:t>
            </a:r>
          </a:p>
        </p:txBody>
      </p:sp>
      <p:grpSp>
        <p:nvGrpSpPr>
          <p:cNvPr id="4" name="Group 3"/>
          <p:cNvGrpSpPr/>
          <p:nvPr/>
        </p:nvGrpSpPr>
        <p:grpSpPr>
          <a:xfrm>
            <a:off x="1462427" y="2209801"/>
            <a:ext cx="4125573" cy="2743201"/>
            <a:chOff x="1096820" y="1657350"/>
            <a:chExt cx="3094180" cy="2057401"/>
          </a:xfrm>
        </p:grpSpPr>
        <p:sp>
          <p:nvSpPr>
            <p:cNvPr id="5" name="Rectangle 4"/>
            <p:cNvSpPr/>
            <p:nvPr/>
          </p:nvSpPr>
          <p:spPr>
            <a:xfrm>
              <a:off x="1096820"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p:nvSpPr>
          <p:spPr>
            <a:xfrm>
              <a:off x="1096820"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1096820"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096820"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ectangle 8"/>
            <p:cNvSpPr/>
            <p:nvPr/>
          </p:nvSpPr>
          <p:spPr>
            <a:xfrm>
              <a:off x="1096820"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Rectangle 9"/>
            <p:cNvSpPr/>
            <p:nvPr/>
          </p:nvSpPr>
          <p:spPr>
            <a:xfrm>
              <a:off x="1096820"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1096820"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1096820"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ectangle 12"/>
            <p:cNvSpPr/>
            <p:nvPr/>
          </p:nvSpPr>
          <p:spPr>
            <a:xfrm>
              <a:off x="1096820"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ectangle 13"/>
            <p:cNvSpPr/>
            <p:nvPr/>
          </p:nvSpPr>
          <p:spPr>
            <a:xfrm>
              <a:off x="1096820"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ectangle 14"/>
            <p:cNvSpPr/>
            <p:nvPr/>
          </p:nvSpPr>
          <p:spPr>
            <a:xfrm>
              <a:off x="1096820"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1096820"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ectangle 16"/>
            <p:cNvSpPr/>
            <p:nvPr/>
          </p:nvSpPr>
          <p:spPr>
            <a:xfrm>
              <a:off x="1096820"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96820"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96820"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96820"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Rectangle 20"/>
            <p:cNvSpPr/>
            <p:nvPr/>
          </p:nvSpPr>
          <p:spPr>
            <a:xfrm>
              <a:off x="1096820"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Rectangle 21"/>
            <p:cNvSpPr/>
            <p:nvPr/>
          </p:nvSpPr>
          <p:spPr>
            <a:xfrm>
              <a:off x="1096820"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Rectangle 22"/>
            <p:cNvSpPr/>
            <p:nvPr/>
          </p:nvSpPr>
          <p:spPr>
            <a:xfrm>
              <a:off x="1096820"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ectangle 23"/>
            <p:cNvSpPr/>
            <p:nvPr/>
          </p:nvSpPr>
          <p:spPr>
            <a:xfrm>
              <a:off x="1096820"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1766315"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1766315"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1766315"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1766315"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1766315"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ectangle 29"/>
            <p:cNvSpPr/>
            <p:nvPr/>
          </p:nvSpPr>
          <p:spPr>
            <a:xfrm>
              <a:off x="1766315"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Rectangle 30"/>
            <p:cNvSpPr/>
            <p:nvPr/>
          </p:nvSpPr>
          <p:spPr>
            <a:xfrm>
              <a:off x="1766315"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Rectangle 31"/>
            <p:cNvSpPr/>
            <p:nvPr/>
          </p:nvSpPr>
          <p:spPr>
            <a:xfrm>
              <a:off x="1766315"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1766315"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1766315"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1766315"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ectangle 35"/>
            <p:cNvSpPr/>
            <p:nvPr/>
          </p:nvSpPr>
          <p:spPr>
            <a:xfrm>
              <a:off x="1766315"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1766315"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1766315"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1766315"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1766315"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1766315"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1766315"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Rectangle 42"/>
            <p:cNvSpPr/>
            <p:nvPr/>
          </p:nvSpPr>
          <p:spPr>
            <a:xfrm>
              <a:off x="1766315"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Rectangle 43"/>
            <p:cNvSpPr/>
            <p:nvPr/>
          </p:nvSpPr>
          <p:spPr>
            <a:xfrm>
              <a:off x="1766315"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2435809"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2435809"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Rectangle 46"/>
            <p:cNvSpPr/>
            <p:nvPr/>
          </p:nvSpPr>
          <p:spPr>
            <a:xfrm>
              <a:off x="2435809"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2435809"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2435809"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2435809"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Rectangle 50"/>
            <p:cNvSpPr/>
            <p:nvPr/>
          </p:nvSpPr>
          <p:spPr>
            <a:xfrm>
              <a:off x="2435809"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2435809"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2435809"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2435809"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ectangle 54"/>
            <p:cNvSpPr/>
            <p:nvPr/>
          </p:nvSpPr>
          <p:spPr>
            <a:xfrm>
              <a:off x="2435809"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ectangle 55"/>
            <p:cNvSpPr/>
            <p:nvPr/>
          </p:nvSpPr>
          <p:spPr>
            <a:xfrm>
              <a:off x="2435809"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Rectangle 56"/>
            <p:cNvSpPr/>
            <p:nvPr/>
          </p:nvSpPr>
          <p:spPr>
            <a:xfrm>
              <a:off x="2435809"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Rectangle 57"/>
            <p:cNvSpPr/>
            <p:nvPr/>
          </p:nvSpPr>
          <p:spPr>
            <a:xfrm>
              <a:off x="2435809"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Rectangle 58"/>
            <p:cNvSpPr/>
            <p:nvPr/>
          </p:nvSpPr>
          <p:spPr>
            <a:xfrm>
              <a:off x="2435809"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Rectangle 59"/>
            <p:cNvSpPr/>
            <p:nvPr/>
          </p:nvSpPr>
          <p:spPr>
            <a:xfrm>
              <a:off x="2435809"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Rectangle 60"/>
            <p:cNvSpPr/>
            <p:nvPr/>
          </p:nvSpPr>
          <p:spPr>
            <a:xfrm>
              <a:off x="2435809"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Rectangle 61"/>
            <p:cNvSpPr/>
            <p:nvPr/>
          </p:nvSpPr>
          <p:spPr>
            <a:xfrm>
              <a:off x="2435809"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Rectangle 62"/>
            <p:cNvSpPr/>
            <p:nvPr/>
          </p:nvSpPr>
          <p:spPr>
            <a:xfrm>
              <a:off x="2435809"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Rectangle 63"/>
            <p:cNvSpPr/>
            <p:nvPr/>
          </p:nvSpPr>
          <p:spPr>
            <a:xfrm>
              <a:off x="2435809"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Rectangle 64"/>
            <p:cNvSpPr/>
            <p:nvPr/>
          </p:nvSpPr>
          <p:spPr>
            <a:xfrm>
              <a:off x="3105304"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Rectangle 65"/>
            <p:cNvSpPr/>
            <p:nvPr/>
          </p:nvSpPr>
          <p:spPr>
            <a:xfrm>
              <a:off x="3105304"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Rectangle 66"/>
            <p:cNvSpPr/>
            <p:nvPr/>
          </p:nvSpPr>
          <p:spPr>
            <a:xfrm>
              <a:off x="3105304"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Rectangle 67"/>
            <p:cNvSpPr/>
            <p:nvPr/>
          </p:nvSpPr>
          <p:spPr>
            <a:xfrm>
              <a:off x="3105304"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Rectangle 68"/>
            <p:cNvSpPr/>
            <p:nvPr/>
          </p:nvSpPr>
          <p:spPr>
            <a:xfrm>
              <a:off x="3105304"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Rectangle 69"/>
            <p:cNvSpPr/>
            <p:nvPr/>
          </p:nvSpPr>
          <p:spPr>
            <a:xfrm>
              <a:off x="3105304"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1" name="Rectangle 70"/>
            <p:cNvSpPr/>
            <p:nvPr/>
          </p:nvSpPr>
          <p:spPr>
            <a:xfrm>
              <a:off x="3105304"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Rectangle 71"/>
            <p:cNvSpPr/>
            <p:nvPr/>
          </p:nvSpPr>
          <p:spPr>
            <a:xfrm>
              <a:off x="3105304"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3" name="Rectangle 72"/>
            <p:cNvSpPr/>
            <p:nvPr/>
          </p:nvSpPr>
          <p:spPr>
            <a:xfrm>
              <a:off x="3105304"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4" name="Rectangle 73"/>
            <p:cNvSpPr/>
            <p:nvPr/>
          </p:nvSpPr>
          <p:spPr>
            <a:xfrm>
              <a:off x="3105304"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Rectangle 74"/>
            <p:cNvSpPr/>
            <p:nvPr/>
          </p:nvSpPr>
          <p:spPr>
            <a:xfrm>
              <a:off x="3105304"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6" name="Rectangle 75"/>
            <p:cNvSpPr/>
            <p:nvPr/>
          </p:nvSpPr>
          <p:spPr>
            <a:xfrm>
              <a:off x="3105304"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Rectangle 76"/>
            <p:cNvSpPr/>
            <p:nvPr/>
          </p:nvSpPr>
          <p:spPr>
            <a:xfrm>
              <a:off x="3105304"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Rectangle 77"/>
            <p:cNvSpPr/>
            <p:nvPr/>
          </p:nvSpPr>
          <p:spPr>
            <a:xfrm>
              <a:off x="3105304"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Rectangle 78"/>
            <p:cNvSpPr/>
            <p:nvPr/>
          </p:nvSpPr>
          <p:spPr>
            <a:xfrm>
              <a:off x="3105304"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0" name="Rectangle 79"/>
            <p:cNvSpPr/>
            <p:nvPr/>
          </p:nvSpPr>
          <p:spPr>
            <a:xfrm>
              <a:off x="3105304"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1" name="Rectangle 80"/>
            <p:cNvSpPr/>
            <p:nvPr/>
          </p:nvSpPr>
          <p:spPr>
            <a:xfrm>
              <a:off x="3105304"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Rectangle 81"/>
            <p:cNvSpPr/>
            <p:nvPr/>
          </p:nvSpPr>
          <p:spPr>
            <a:xfrm>
              <a:off x="3105304"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Rectangle 82"/>
            <p:cNvSpPr/>
            <p:nvPr/>
          </p:nvSpPr>
          <p:spPr>
            <a:xfrm>
              <a:off x="3105304"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4" name="Rectangle 83"/>
            <p:cNvSpPr/>
            <p:nvPr/>
          </p:nvSpPr>
          <p:spPr>
            <a:xfrm>
              <a:off x="3105304"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5" name="Rectangle 84"/>
            <p:cNvSpPr/>
            <p:nvPr/>
          </p:nvSpPr>
          <p:spPr>
            <a:xfrm>
              <a:off x="3774799"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Rectangle 85"/>
            <p:cNvSpPr/>
            <p:nvPr/>
          </p:nvSpPr>
          <p:spPr>
            <a:xfrm>
              <a:off x="3774799"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7" name="Rectangle 86"/>
            <p:cNvSpPr/>
            <p:nvPr/>
          </p:nvSpPr>
          <p:spPr>
            <a:xfrm>
              <a:off x="3774799"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8" name="Rectangle 87"/>
            <p:cNvSpPr/>
            <p:nvPr/>
          </p:nvSpPr>
          <p:spPr>
            <a:xfrm>
              <a:off x="3774799"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Rectangle 88"/>
            <p:cNvSpPr/>
            <p:nvPr/>
          </p:nvSpPr>
          <p:spPr>
            <a:xfrm>
              <a:off x="3774799"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Rectangle 89"/>
            <p:cNvSpPr/>
            <p:nvPr/>
          </p:nvSpPr>
          <p:spPr>
            <a:xfrm>
              <a:off x="3774799"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Rectangle 90"/>
            <p:cNvSpPr/>
            <p:nvPr/>
          </p:nvSpPr>
          <p:spPr>
            <a:xfrm>
              <a:off x="3774799"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Rectangle 91"/>
            <p:cNvSpPr/>
            <p:nvPr/>
          </p:nvSpPr>
          <p:spPr>
            <a:xfrm>
              <a:off x="3774799"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Rectangle 92"/>
            <p:cNvSpPr/>
            <p:nvPr/>
          </p:nvSpPr>
          <p:spPr>
            <a:xfrm>
              <a:off x="3774799"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Rectangle 93"/>
            <p:cNvSpPr/>
            <p:nvPr/>
          </p:nvSpPr>
          <p:spPr>
            <a:xfrm>
              <a:off x="3774799"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Rectangle 94"/>
            <p:cNvSpPr/>
            <p:nvPr/>
          </p:nvSpPr>
          <p:spPr>
            <a:xfrm>
              <a:off x="3774799"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Rectangle 95"/>
            <p:cNvSpPr/>
            <p:nvPr/>
          </p:nvSpPr>
          <p:spPr>
            <a:xfrm>
              <a:off x="3774799"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Rectangle 96"/>
            <p:cNvSpPr/>
            <p:nvPr/>
          </p:nvSpPr>
          <p:spPr>
            <a:xfrm>
              <a:off x="3774799"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Rectangle 97"/>
            <p:cNvSpPr/>
            <p:nvPr/>
          </p:nvSpPr>
          <p:spPr>
            <a:xfrm>
              <a:off x="3774799"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Rectangle 98"/>
            <p:cNvSpPr/>
            <p:nvPr/>
          </p:nvSpPr>
          <p:spPr>
            <a:xfrm>
              <a:off x="3774799"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Rectangle 99"/>
            <p:cNvSpPr/>
            <p:nvPr/>
          </p:nvSpPr>
          <p:spPr>
            <a:xfrm>
              <a:off x="3774799"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Rectangle 100"/>
            <p:cNvSpPr/>
            <p:nvPr/>
          </p:nvSpPr>
          <p:spPr>
            <a:xfrm>
              <a:off x="3774799"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2" name="Rectangle 101"/>
            <p:cNvSpPr/>
            <p:nvPr/>
          </p:nvSpPr>
          <p:spPr>
            <a:xfrm>
              <a:off x="3774799"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3" name="Rectangle 102"/>
            <p:cNvSpPr/>
            <p:nvPr/>
          </p:nvSpPr>
          <p:spPr>
            <a:xfrm>
              <a:off x="3774799"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4" name="Rectangle 103"/>
            <p:cNvSpPr/>
            <p:nvPr/>
          </p:nvSpPr>
          <p:spPr>
            <a:xfrm>
              <a:off x="3774799"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aphicFrame>
        <p:nvGraphicFramePr>
          <p:cNvPr id="105" name="Content Placeholder 3"/>
          <p:cNvGraphicFramePr>
            <a:graphicFrameLocks/>
          </p:cNvGraphicFramePr>
          <p:nvPr>
            <p:extLst>
              <p:ext uri="{D42A27DB-BD31-4B8C-83A1-F6EECF244321}">
                <p14:modId xmlns:p14="http://schemas.microsoft.com/office/powerpoint/2010/main" val="264854806"/>
              </p:ext>
            </p:extLst>
          </p:nvPr>
        </p:nvGraphicFramePr>
        <p:xfrm>
          <a:off x="5537763" y="1741827"/>
          <a:ext cx="2743200" cy="1648460"/>
        </p:xfrm>
        <a:graphic>
          <a:graphicData uri="http://schemas.openxmlformats.org/drawingml/2006/chart">
            <c:chart xmlns:c="http://schemas.openxmlformats.org/drawingml/2006/chart" xmlns:r="http://schemas.openxmlformats.org/officeDocument/2006/relationships" r:id="rId2"/>
          </a:graphicData>
        </a:graphic>
      </p:graphicFrame>
      <p:sp>
        <p:nvSpPr>
          <p:cNvPr id="106" name="Rectangle 105"/>
          <p:cNvSpPr/>
          <p:nvPr/>
        </p:nvSpPr>
        <p:spPr>
          <a:xfrm>
            <a:off x="1462427" y="4441121"/>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7" name="Rectangle 106"/>
          <p:cNvSpPr/>
          <p:nvPr/>
        </p:nvSpPr>
        <p:spPr>
          <a:xfrm>
            <a:off x="1462427" y="4580578"/>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8" name="Rectangle 107"/>
          <p:cNvSpPr/>
          <p:nvPr/>
        </p:nvSpPr>
        <p:spPr>
          <a:xfrm>
            <a:off x="1462427" y="4162206"/>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9" name="Rectangle 108"/>
          <p:cNvSpPr/>
          <p:nvPr/>
        </p:nvSpPr>
        <p:spPr>
          <a:xfrm>
            <a:off x="1462427" y="430166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0" name="Rectangle 109"/>
          <p:cNvSpPr/>
          <p:nvPr/>
        </p:nvSpPr>
        <p:spPr>
          <a:xfrm>
            <a:off x="1462427" y="4022749"/>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Rectangle 110"/>
          <p:cNvSpPr/>
          <p:nvPr/>
        </p:nvSpPr>
        <p:spPr>
          <a:xfrm>
            <a:off x="1462427" y="4720037"/>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2" name="Rectangle 111"/>
          <p:cNvSpPr/>
          <p:nvPr/>
        </p:nvSpPr>
        <p:spPr>
          <a:xfrm>
            <a:off x="1462427" y="485948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3" name="Rectangle 112"/>
          <p:cNvSpPr/>
          <p:nvPr/>
        </p:nvSpPr>
        <p:spPr>
          <a:xfrm>
            <a:off x="2355087" y="444112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4" name="Rectangle 113"/>
          <p:cNvSpPr/>
          <p:nvPr/>
        </p:nvSpPr>
        <p:spPr>
          <a:xfrm>
            <a:off x="2355087" y="4580578"/>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5" name="Rectangle 114"/>
          <p:cNvSpPr/>
          <p:nvPr/>
        </p:nvSpPr>
        <p:spPr>
          <a:xfrm>
            <a:off x="2355087" y="430166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6" name="Rectangle 115"/>
          <p:cNvSpPr/>
          <p:nvPr/>
        </p:nvSpPr>
        <p:spPr>
          <a:xfrm>
            <a:off x="2355087" y="4720037"/>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7" name="Rectangle 116"/>
          <p:cNvSpPr/>
          <p:nvPr/>
        </p:nvSpPr>
        <p:spPr>
          <a:xfrm>
            <a:off x="2355087" y="485948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8" name="Rectangle 117"/>
          <p:cNvSpPr/>
          <p:nvPr/>
        </p:nvSpPr>
        <p:spPr>
          <a:xfrm>
            <a:off x="3247746" y="304654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9" name="Rectangle 118"/>
          <p:cNvSpPr/>
          <p:nvPr/>
        </p:nvSpPr>
        <p:spPr>
          <a:xfrm>
            <a:off x="3247746" y="318600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0" name="Rectangle 119"/>
          <p:cNvSpPr/>
          <p:nvPr/>
        </p:nvSpPr>
        <p:spPr>
          <a:xfrm>
            <a:off x="3247746" y="332546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1" name="Rectangle 120"/>
          <p:cNvSpPr/>
          <p:nvPr/>
        </p:nvSpPr>
        <p:spPr>
          <a:xfrm>
            <a:off x="3247746" y="346491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2" name="Rectangle 121"/>
          <p:cNvSpPr/>
          <p:nvPr/>
        </p:nvSpPr>
        <p:spPr>
          <a:xfrm>
            <a:off x="3247746" y="444112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3" name="Rectangle 122"/>
          <p:cNvSpPr/>
          <p:nvPr/>
        </p:nvSpPr>
        <p:spPr>
          <a:xfrm>
            <a:off x="3247746" y="458057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4" name="Rectangle 123"/>
          <p:cNvSpPr/>
          <p:nvPr/>
        </p:nvSpPr>
        <p:spPr>
          <a:xfrm>
            <a:off x="3247746" y="416220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5" name="Rectangle 124"/>
          <p:cNvSpPr/>
          <p:nvPr/>
        </p:nvSpPr>
        <p:spPr>
          <a:xfrm>
            <a:off x="3247746" y="430166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6" name="Rectangle 125"/>
          <p:cNvSpPr/>
          <p:nvPr/>
        </p:nvSpPr>
        <p:spPr>
          <a:xfrm>
            <a:off x="3247746" y="388329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7" name="Rectangle 126"/>
          <p:cNvSpPr/>
          <p:nvPr/>
        </p:nvSpPr>
        <p:spPr>
          <a:xfrm>
            <a:off x="3247746" y="4022749"/>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8" name="Rectangle 127"/>
          <p:cNvSpPr/>
          <p:nvPr/>
        </p:nvSpPr>
        <p:spPr>
          <a:xfrm>
            <a:off x="3247746" y="3604375"/>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9" name="Rectangle 128"/>
          <p:cNvSpPr/>
          <p:nvPr/>
        </p:nvSpPr>
        <p:spPr>
          <a:xfrm>
            <a:off x="3247746" y="3743834"/>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0" name="Rectangle 129"/>
          <p:cNvSpPr/>
          <p:nvPr/>
        </p:nvSpPr>
        <p:spPr>
          <a:xfrm>
            <a:off x="3247746" y="4720037"/>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1" name="Rectangle 130"/>
          <p:cNvSpPr/>
          <p:nvPr/>
        </p:nvSpPr>
        <p:spPr>
          <a:xfrm>
            <a:off x="3247746" y="485948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2" name="Rectangle 131"/>
          <p:cNvSpPr/>
          <p:nvPr/>
        </p:nvSpPr>
        <p:spPr>
          <a:xfrm>
            <a:off x="4140406"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3" name="Rectangle 132"/>
          <p:cNvSpPr/>
          <p:nvPr/>
        </p:nvSpPr>
        <p:spPr>
          <a:xfrm>
            <a:off x="4140406"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4" name="Rectangle 133"/>
          <p:cNvSpPr/>
          <p:nvPr/>
        </p:nvSpPr>
        <p:spPr>
          <a:xfrm>
            <a:off x="4140406"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5" name="Rectangle 134"/>
          <p:cNvSpPr/>
          <p:nvPr/>
        </p:nvSpPr>
        <p:spPr>
          <a:xfrm>
            <a:off x="4140406"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6" name="Rectangle 135"/>
          <p:cNvSpPr/>
          <p:nvPr/>
        </p:nvSpPr>
        <p:spPr>
          <a:xfrm>
            <a:off x="4140406"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7" name="Rectangle 136"/>
          <p:cNvSpPr/>
          <p:nvPr/>
        </p:nvSpPr>
        <p:spPr>
          <a:xfrm>
            <a:off x="4140406"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8" name="Rectangle 137"/>
          <p:cNvSpPr/>
          <p:nvPr/>
        </p:nvSpPr>
        <p:spPr>
          <a:xfrm>
            <a:off x="4140406"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9" name="Rectangle 138"/>
          <p:cNvSpPr/>
          <p:nvPr/>
        </p:nvSpPr>
        <p:spPr>
          <a:xfrm>
            <a:off x="4140406"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0" name="Rectangle 139"/>
          <p:cNvSpPr/>
          <p:nvPr/>
        </p:nvSpPr>
        <p:spPr>
          <a:xfrm>
            <a:off x="4140406"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1" name="Rectangle 140"/>
          <p:cNvSpPr/>
          <p:nvPr/>
        </p:nvSpPr>
        <p:spPr>
          <a:xfrm>
            <a:off x="5033066" y="304654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2" name="Rectangle 141"/>
          <p:cNvSpPr/>
          <p:nvPr/>
        </p:nvSpPr>
        <p:spPr>
          <a:xfrm>
            <a:off x="5033066" y="318600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3" name="Rectangle 142"/>
          <p:cNvSpPr/>
          <p:nvPr/>
        </p:nvSpPr>
        <p:spPr>
          <a:xfrm>
            <a:off x="5033066" y="276763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4" name="Rectangle 143"/>
          <p:cNvSpPr/>
          <p:nvPr/>
        </p:nvSpPr>
        <p:spPr>
          <a:xfrm>
            <a:off x="5033066" y="290708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5" name="Rectangle 144"/>
          <p:cNvSpPr/>
          <p:nvPr/>
        </p:nvSpPr>
        <p:spPr>
          <a:xfrm>
            <a:off x="5033066" y="332546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6" name="Rectangle 145"/>
          <p:cNvSpPr/>
          <p:nvPr/>
        </p:nvSpPr>
        <p:spPr>
          <a:xfrm>
            <a:off x="5033066" y="346491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7" name="Rectangle 146"/>
          <p:cNvSpPr/>
          <p:nvPr/>
        </p:nvSpPr>
        <p:spPr>
          <a:xfrm>
            <a:off x="5033066"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8" name="Rectangle 147"/>
          <p:cNvSpPr/>
          <p:nvPr/>
        </p:nvSpPr>
        <p:spPr>
          <a:xfrm>
            <a:off x="5033066"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9" name="Rectangle 148"/>
          <p:cNvSpPr/>
          <p:nvPr/>
        </p:nvSpPr>
        <p:spPr>
          <a:xfrm>
            <a:off x="5033066"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0" name="Rectangle 149"/>
          <p:cNvSpPr/>
          <p:nvPr/>
        </p:nvSpPr>
        <p:spPr>
          <a:xfrm>
            <a:off x="5033066"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1" name="Rectangle 150"/>
          <p:cNvSpPr/>
          <p:nvPr/>
        </p:nvSpPr>
        <p:spPr>
          <a:xfrm>
            <a:off x="5033066"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2" name="Rectangle 151"/>
          <p:cNvSpPr/>
          <p:nvPr/>
        </p:nvSpPr>
        <p:spPr>
          <a:xfrm>
            <a:off x="5033066"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3" name="Rectangle 152"/>
          <p:cNvSpPr/>
          <p:nvPr/>
        </p:nvSpPr>
        <p:spPr>
          <a:xfrm>
            <a:off x="5033066" y="3604375"/>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4" name="Rectangle 153"/>
          <p:cNvSpPr/>
          <p:nvPr/>
        </p:nvSpPr>
        <p:spPr>
          <a:xfrm>
            <a:off x="5033066"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5" name="Rectangle 154"/>
          <p:cNvSpPr/>
          <p:nvPr/>
        </p:nvSpPr>
        <p:spPr>
          <a:xfrm>
            <a:off x="5033066"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6" name="Rectangle 155"/>
          <p:cNvSpPr/>
          <p:nvPr/>
        </p:nvSpPr>
        <p:spPr>
          <a:xfrm>
            <a:off x="5033066"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7" name="TextBox 156"/>
          <p:cNvSpPr txBox="1"/>
          <p:nvPr/>
        </p:nvSpPr>
        <p:spPr>
          <a:xfrm>
            <a:off x="1387197" y="1772684"/>
            <a:ext cx="716863" cy="420564"/>
          </a:xfrm>
          <a:prstGeom prst="rect">
            <a:avLst/>
          </a:prstGeom>
          <a:noFill/>
        </p:spPr>
        <p:txBody>
          <a:bodyPr wrap="none" rtlCol="0">
            <a:spAutoFit/>
          </a:bodyPr>
          <a:lstStyle/>
          <a:p>
            <a:pPr algn="ctr"/>
            <a:r>
              <a:rPr lang="en-US" sz="2133" dirty="0"/>
              <a:t>35%</a:t>
            </a:r>
          </a:p>
        </p:txBody>
      </p:sp>
      <p:sp>
        <p:nvSpPr>
          <p:cNvPr id="158" name="TextBox 157"/>
          <p:cNvSpPr txBox="1"/>
          <p:nvPr/>
        </p:nvSpPr>
        <p:spPr>
          <a:xfrm>
            <a:off x="2261429" y="1772684"/>
            <a:ext cx="716863" cy="420564"/>
          </a:xfrm>
          <a:prstGeom prst="rect">
            <a:avLst/>
          </a:prstGeom>
          <a:noFill/>
        </p:spPr>
        <p:txBody>
          <a:bodyPr wrap="none" rtlCol="0">
            <a:spAutoFit/>
          </a:bodyPr>
          <a:lstStyle/>
          <a:p>
            <a:pPr algn="ctr"/>
            <a:r>
              <a:rPr lang="en-US" sz="2133" dirty="0"/>
              <a:t>25%</a:t>
            </a:r>
          </a:p>
        </p:txBody>
      </p:sp>
      <p:sp>
        <p:nvSpPr>
          <p:cNvPr id="159" name="TextBox 158"/>
          <p:cNvSpPr txBox="1"/>
          <p:nvPr/>
        </p:nvSpPr>
        <p:spPr>
          <a:xfrm>
            <a:off x="3159289" y="1772684"/>
            <a:ext cx="716863" cy="420564"/>
          </a:xfrm>
          <a:prstGeom prst="rect">
            <a:avLst/>
          </a:prstGeom>
          <a:noFill/>
        </p:spPr>
        <p:txBody>
          <a:bodyPr wrap="none" rtlCol="0">
            <a:spAutoFit/>
          </a:bodyPr>
          <a:lstStyle/>
          <a:p>
            <a:pPr algn="ctr"/>
            <a:r>
              <a:rPr lang="en-US" sz="2133" dirty="0"/>
              <a:t>70%</a:t>
            </a:r>
          </a:p>
        </p:txBody>
      </p:sp>
      <p:sp>
        <p:nvSpPr>
          <p:cNvPr id="160" name="TextBox 159"/>
          <p:cNvSpPr txBox="1"/>
          <p:nvPr/>
        </p:nvSpPr>
        <p:spPr>
          <a:xfrm>
            <a:off x="4065026" y="1772684"/>
            <a:ext cx="716863" cy="420564"/>
          </a:xfrm>
          <a:prstGeom prst="rect">
            <a:avLst/>
          </a:prstGeom>
          <a:noFill/>
        </p:spPr>
        <p:txBody>
          <a:bodyPr wrap="none" rtlCol="0">
            <a:spAutoFit/>
          </a:bodyPr>
          <a:lstStyle/>
          <a:p>
            <a:pPr algn="ctr"/>
            <a:r>
              <a:rPr lang="en-US" sz="2133" dirty="0"/>
              <a:t>45%</a:t>
            </a:r>
          </a:p>
        </p:txBody>
      </p:sp>
      <p:sp>
        <p:nvSpPr>
          <p:cNvPr id="161" name="TextBox 160"/>
          <p:cNvSpPr txBox="1"/>
          <p:nvPr/>
        </p:nvSpPr>
        <p:spPr>
          <a:xfrm>
            <a:off x="4950285" y="1772684"/>
            <a:ext cx="716863" cy="420564"/>
          </a:xfrm>
          <a:prstGeom prst="rect">
            <a:avLst/>
          </a:prstGeom>
          <a:noFill/>
        </p:spPr>
        <p:txBody>
          <a:bodyPr wrap="none" rtlCol="0">
            <a:spAutoFit/>
          </a:bodyPr>
          <a:lstStyle/>
          <a:p>
            <a:pPr algn="ctr"/>
            <a:r>
              <a:rPr lang="en-US" sz="2133" dirty="0"/>
              <a:t>80%</a:t>
            </a:r>
          </a:p>
        </p:txBody>
      </p:sp>
      <p:sp>
        <p:nvSpPr>
          <p:cNvPr id="162" name="TextBox 161"/>
          <p:cNvSpPr txBox="1"/>
          <p:nvPr/>
        </p:nvSpPr>
        <p:spPr>
          <a:xfrm>
            <a:off x="7671363" y="1881312"/>
            <a:ext cx="1184940" cy="707886"/>
          </a:xfrm>
          <a:prstGeom prst="rect">
            <a:avLst/>
          </a:prstGeom>
          <a:noFill/>
        </p:spPr>
        <p:txBody>
          <a:bodyPr wrap="none" rtlCol="0">
            <a:spAutoFit/>
          </a:bodyPr>
          <a:lstStyle/>
          <a:p>
            <a:r>
              <a:rPr lang="en-US" sz="4000" dirty="0"/>
              <a:t>70%</a:t>
            </a:r>
          </a:p>
        </p:txBody>
      </p:sp>
      <p:sp>
        <p:nvSpPr>
          <p:cNvPr id="163" name="TextBox 162"/>
          <p:cNvSpPr txBox="1"/>
          <p:nvPr/>
        </p:nvSpPr>
        <p:spPr>
          <a:xfrm>
            <a:off x="7671363" y="2413503"/>
            <a:ext cx="3606237" cy="543867"/>
          </a:xfrm>
          <a:prstGeom prst="rect">
            <a:avLst/>
          </a:prstGeom>
          <a:noFill/>
        </p:spPr>
        <p:txBody>
          <a:bodyPr wrap="square" rtlCol="0">
            <a:spAutoFit/>
          </a:bodyPr>
          <a:lstStyle/>
          <a:p>
            <a:r>
              <a:rPr lang="en-US" sz="1467" dirty="0"/>
              <a:t>Xx xxx x </a:t>
            </a:r>
            <a:r>
              <a:rPr lang="en-US" sz="1467" dirty="0" err="1"/>
              <a:t>xxxxxxxxxxxxxxx</a:t>
            </a:r>
            <a:r>
              <a:rPr lang="en-US" sz="1467" dirty="0"/>
              <a:t> x </a:t>
            </a:r>
            <a:r>
              <a:rPr lang="en-US" sz="1467" dirty="0" err="1"/>
              <a:t>xxxxxx</a:t>
            </a:r>
            <a:r>
              <a:rPr lang="en-US" sz="1467" dirty="0"/>
              <a:t> x xxx x xxx xx xxx x </a:t>
            </a:r>
          </a:p>
        </p:txBody>
      </p:sp>
      <p:sp>
        <p:nvSpPr>
          <p:cNvPr id="164" name="TextBox 163"/>
          <p:cNvSpPr txBox="1"/>
          <p:nvPr/>
        </p:nvSpPr>
        <p:spPr>
          <a:xfrm>
            <a:off x="7671363" y="3663728"/>
            <a:ext cx="1184940" cy="707886"/>
          </a:xfrm>
          <a:prstGeom prst="rect">
            <a:avLst/>
          </a:prstGeom>
          <a:noFill/>
        </p:spPr>
        <p:txBody>
          <a:bodyPr wrap="none" rtlCol="0">
            <a:spAutoFit/>
          </a:bodyPr>
          <a:lstStyle/>
          <a:p>
            <a:r>
              <a:rPr lang="en-US" sz="4000" dirty="0"/>
              <a:t>80%</a:t>
            </a:r>
          </a:p>
        </p:txBody>
      </p:sp>
      <p:sp>
        <p:nvSpPr>
          <p:cNvPr id="165" name="TextBox 164"/>
          <p:cNvSpPr txBox="1"/>
          <p:nvPr/>
        </p:nvSpPr>
        <p:spPr>
          <a:xfrm>
            <a:off x="7671363" y="4195919"/>
            <a:ext cx="3606237" cy="543867"/>
          </a:xfrm>
          <a:prstGeom prst="rect">
            <a:avLst/>
          </a:prstGeom>
          <a:noFill/>
        </p:spPr>
        <p:txBody>
          <a:bodyPr wrap="square" rtlCol="0">
            <a:spAutoFit/>
          </a:bodyPr>
          <a:lstStyle/>
          <a:p>
            <a:r>
              <a:rPr lang="en-US" sz="1467" dirty="0"/>
              <a:t>Xx </a:t>
            </a:r>
            <a:r>
              <a:rPr lang="en-US" sz="1467" dirty="0" err="1"/>
              <a:t>xxxxxx</a:t>
            </a:r>
            <a:r>
              <a:rPr lang="en-US" sz="1467" dirty="0"/>
              <a:t> x </a:t>
            </a:r>
            <a:r>
              <a:rPr lang="en-US" sz="1467" dirty="0" err="1"/>
              <a:t>xxxx</a:t>
            </a:r>
            <a:r>
              <a:rPr lang="en-US" sz="1467" dirty="0"/>
              <a:t> x </a:t>
            </a:r>
            <a:r>
              <a:rPr lang="en-US" sz="1467" dirty="0" err="1"/>
              <a:t>xxxxx</a:t>
            </a:r>
            <a:r>
              <a:rPr lang="en-US" sz="1467" dirty="0"/>
              <a:t> </a:t>
            </a:r>
            <a:r>
              <a:rPr lang="en-US" sz="1467" dirty="0" err="1"/>
              <a:t>xxxxx</a:t>
            </a:r>
            <a:r>
              <a:rPr lang="en-US" sz="1467" dirty="0"/>
              <a:t> </a:t>
            </a:r>
            <a:r>
              <a:rPr lang="en-US" sz="1467" dirty="0" err="1"/>
              <a:t>xxxxxxxx</a:t>
            </a:r>
            <a:r>
              <a:rPr lang="en-US" sz="1467" dirty="0"/>
              <a:t> x </a:t>
            </a:r>
            <a:r>
              <a:rPr lang="en-US" sz="1467" dirty="0" err="1"/>
              <a:t>xxxx</a:t>
            </a:r>
            <a:r>
              <a:rPr lang="en-US" sz="1467" dirty="0"/>
              <a:t> </a:t>
            </a:r>
            <a:r>
              <a:rPr lang="en-US" sz="1467" dirty="0" err="1"/>
              <a:t>xxxxx</a:t>
            </a:r>
            <a:endParaRPr lang="en-US" sz="1467" dirty="0"/>
          </a:p>
        </p:txBody>
      </p:sp>
      <p:graphicFrame>
        <p:nvGraphicFramePr>
          <p:cNvPr id="166" name="Content Placeholder 3"/>
          <p:cNvGraphicFramePr>
            <a:graphicFrameLocks/>
          </p:cNvGraphicFramePr>
          <p:nvPr>
            <p:extLst>
              <p:ext uri="{D42A27DB-BD31-4B8C-83A1-F6EECF244321}">
                <p14:modId xmlns:p14="http://schemas.microsoft.com/office/powerpoint/2010/main" val="1765251125"/>
              </p:ext>
            </p:extLst>
          </p:nvPr>
        </p:nvGraphicFramePr>
        <p:xfrm>
          <a:off x="5537763" y="3530601"/>
          <a:ext cx="2743200" cy="16484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42707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2" name="Oval 32">
            <a:extLst>
              <a:ext uri="{FF2B5EF4-FFF2-40B4-BE49-F238E27FC236}">
                <a16:creationId xmlns:a16="http://schemas.microsoft.com/office/drawing/2014/main" id="{7C1F2539-1E06-4853-883B-0D6AE0FBC200}"/>
              </a:ext>
            </a:extLst>
          </p:cNvPr>
          <p:cNvSpPr/>
          <p:nvPr/>
        </p:nvSpPr>
        <p:spPr>
          <a:xfrm>
            <a:off x="8192108" y="1979764"/>
            <a:ext cx="1034473" cy="1034475"/>
          </a:xfrm>
          <a:prstGeom prst="ellipse">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20" name="Rounded Rectangle 26">
            <a:extLst>
              <a:ext uri="{FF2B5EF4-FFF2-40B4-BE49-F238E27FC236}">
                <a16:creationId xmlns:a16="http://schemas.microsoft.com/office/drawing/2014/main" id="{ED565AE0-CCD4-482C-9310-CF8C41FF7317}"/>
              </a:ext>
            </a:extLst>
          </p:cNvPr>
          <p:cNvSpPr/>
          <p:nvPr/>
        </p:nvSpPr>
        <p:spPr>
          <a:xfrm>
            <a:off x="8457314" y="2410336"/>
            <a:ext cx="504064" cy="4337305"/>
          </a:xfrm>
          <a:prstGeom prst="rect">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28" name="TextBox 54">
            <a:extLst>
              <a:ext uri="{FF2B5EF4-FFF2-40B4-BE49-F238E27FC236}">
                <a16:creationId xmlns:a16="http://schemas.microsoft.com/office/drawing/2014/main" id="{2B6DD46F-5654-4198-BF75-DD49DBC274E8}"/>
              </a:ext>
            </a:extLst>
          </p:cNvPr>
          <p:cNvSpPr txBox="1"/>
          <p:nvPr/>
        </p:nvSpPr>
        <p:spPr>
          <a:xfrm>
            <a:off x="495339" y="443117"/>
            <a:ext cx="4760717" cy="1631216"/>
          </a:xfrm>
          <a:prstGeom prst="rect">
            <a:avLst/>
          </a:prstGeom>
          <a:noFill/>
        </p:spPr>
        <p:txBody>
          <a:bodyPr wrap="square" rtlCol="0">
            <a:spAutoFit/>
          </a:bodyPr>
          <a:lstStyle/>
          <a:p>
            <a:pPr defTabSz="1219170"/>
            <a:r>
              <a:rPr lang="en-US" sz="5000" dirty="0">
                <a:solidFill>
                  <a:srgbClr val="2185C5"/>
                </a:solidFill>
                <a:latin typeface="Open Sans Light"/>
              </a:rPr>
              <a:t>Barriers &amp; 	Challenges</a:t>
            </a:r>
          </a:p>
        </p:txBody>
      </p:sp>
      <p:sp>
        <p:nvSpPr>
          <p:cNvPr id="29" name="TextBox 19">
            <a:extLst>
              <a:ext uri="{FF2B5EF4-FFF2-40B4-BE49-F238E27FC236}">
                <a16:creationId xmlns:a16="http://schemas.microsoft.com/office/drawing/2014/main" id="{2F51E233-B9F3-4D86-B43C-11B58AA8D520}"/>
              </a:ext>
            </a:extLst>
          </p:cNvPr>
          <p:cNvSpPr txBox="1"/>
          <p:nvPr/>
        </p:nvSpPr>
        <p:spPr>
          <a:xfrm>
            <a:off x="3734687" y="2162245"/>
            <a:ext cx="4417079" cy="830997"/>
          </a:xfrm>
          <a:prstGeom prst="rect">
            <a:avLst/>
          </a:prstGeom>
          <a:noFill/>
        </p:spPr>
        <p:txBody>
          <a:bodyPr wrap="square" rtlCol="0">
            <a:spAutoFit/>
          </a:bodyPr>
          <a:lstStyle/>
          <a:p>
            <a:pPr algn="r" defTabSz="1219170"/>
            <a:r>
              <a:rPr lang="en-US" sz="2600" dirty="0">
                <a:solidFill>
                  <a:srgbClr val="57565A"/>
                </a:solidFill>
                <a:latin typeface="Open Sans Light"/>
              </a:rPr>
              <a:t>Infrastructure limitations</a:t>
            </a:r>
          </a:p>
          <a:p>
            <a:pPr algn="r" defTabSz="1219170"/>
            <a:r>
              <a:rPr lang="en-US" sz="2000" dirty="0">
                <a:solidFill>
                  <a:srgbClr val="57565A"/>
                </a:solidFill>
                <a:latin typeface="Open Sans Light"/>
              </a:rPr>
              <a:t>Business plan remodeling</a:t>
            </a:r>
          </a:p>
        </p:txBody>
      </p:sp>
      <p:sp>
        <p:nvSpPr>
          <p:cNvPr id="30" name="TextBox 20">
            <a:extLst>
              <a:ext uri="{FF2B5EF4-FFF2-40B4-BE49-F238E27FC236}">
                <a16:creationId xmlns:a16="http://schemas.microsoft.com/office/drawing/2014/main" id="{FDCCB61D-963E-49BA-9607-409A3CD37EB8}"/>
              </a:ext>
            </a:extLst>
          </p:cNvPr>
          <p:cNvSpPr txBox="1"/>
          <p:nvPr/>
        </p:nvSpPr>
        <p:spPr>
          <a:xfrm>
            <a:off x="5648699" y="925332"/>
            <a:ext cx="3612822" cy="784830"/>
          </a:xfrm>
          <a:prstGeom prst="rect">
            <a:avLst/>
          </a:prstGeom>
          <a:noFill/>
        </p:spPr>
        <p:txBody>
          <a:bodyPr wrap="square" rtlCol="0">
            <a:spAutoFit/>
          </a:bodyPr>
          <a:lstStyle/>
          <a:p>
            <a:pPr algn="r" defTabSz="1219170"/>
            <a:r>
              <a:rPr lang="en-US" sz="2500" dirty="0">
                <a:solidFill>
                  <a:srgbClr val="57565A"/>
                </a:solidFill>
                <a:latin typeface="Open Sans Light"/>
              </a:rPr>
              <a:t>Financial constraints</a:t>
            </a:r>
          </a:p>
          <a:p>
            <a:pPr algn="r" defTabSz="1219170"/>
            <a:r>
              <a:rPr lang="en-US" sz="2000" dirty="0">
                <a:solidFill>
                  <a:srgbClr val="57565A"/>
                </a:solidFill>
                <a:latin typeface="Open Sans Light"/>
              </a:rPr>
              <a:t>Additional expenses</a:t>
            </a:r>
          </a:p>
        </p:txBody>
      </p:sp>
      <p:sp>
        <p:nvSpPr>
          <p:cNvPr id="31" name="TextBox 21">
            <a:extLst>
              <a:ext uri="{FF2B5EF4-FFF2-40B4-BE49-F238E27FC236}">
                <a16:creationId xmlns:a16="http://schemas.microsoft.com/office/drawing/2014/main" id="{B6727903-65B7-41C1-B5DE-14FFACF0C927}"/>
              </a:ext>
            </a:extLst>
          </p:cNvPr>
          <p:cNvSpPr txBox="1"/>
          <p:nvPr/>
        </p:nvSpPr>
        <p:spPr>
          <a:xfrm>
            <a:off x="4136354" y="3445547"/>
            <a:ext cx="2814013" cy="784830"/>
          </a:xfrm>
          <a:prstGeom prst="rect">
            <a:avLst/>
          </a:prstGeom>
          <a:noFill/>
        </p:spPr>
        <p:txBody>
          <a:bodyPr wrap="square" rtlCol="0">
            <a:spAutoFit/>
          </a:bodyPr>
          <a:lstStyle/>
          <a:p>
            <a:pPr algn="r" defTabSz="1219170"/>
            <a:r>
              <a:rPr lang="en-US" sz="2500" dirty="0">
                <a:solidFill>
                  <a:srgbClr val="57565A"/>
                </a:solidFill>
                <a:latin typeface="Open Sans Light"/>
              </a:rPr>
              <a:t>Lack of knowledge</a:t>
            </a:r>
          </a:p>
          <a:p>
            <a:pPr algn="r" defTabSz="1219170"/>
            <a:r>
              <a:rPr lang="en-US" sz="2000" dirty="0">
                <a:solidFill>
                  <a:srgbClr val="57565A"/>
                </a:solidFill>
                <a:latin typeface="Open Sans Light"/>
              </a:rPr>
              <a:t>Ability to model</a:t>
            </a:r>
          </a:p>
        </p:txBody>
      </p:sp>
      <p:sp>
        <p:nvSpPr>
          <p:cNvPr id="32" name="TextBox 22">
            <a:extLst>
              <a:ext uri="{FF2B5EF4-FFF2-40B4-BE49-F238E27FC236}">
                <a16:creationId xmlns:a16="http://schemas.microsoft.com/office/drawing/2014/main" id="{171C6EDE-A1E5-4312-95BB-B533E6ADEE09}"/>
              </a:ext>
            </a:extLst>
          </p:cNvPr>
          <p:cNvSpPr txBox="1"/>
          <p:nvPr/>
        </p:nvSpPr>
        <p:spPr>
          <a:xfrm>
            <a:off x="1872343" y="4694381"/>
            <a:ext cx="3929637" cy="784830"/>
          </a:xfrm>
          <a:prstGeom prst="rect">
            <a:avLst/>
          </a:prstGeom>
          <a:noFill/>
        </p:spPr>
        <p:txBody>
          <a:bodyPr wrap="square" rtlCol="0">
            <a:spAutoFit/>
          </a:bodyPr>
          <a:lstStyle/>
          <a:p>
            <a:pPr algn="r" defTabSz="1219170"/>
            <a:r>
              <a:rPr lang="en-US" sz="2500" dirty="0">
                <a:solidFill>
                  <a:srgbClr val="57565A"/>
                </a:solidFill>
                <a:latin typeface="Open Sans Light"/>
              </a:rPr>
              <a:t>Data availability or quality</a:t>
            </a:r>
          </a:p>
          <a:p>
            <a:pPr algn="r" defTabSz="1219170"/>
            <a:r>
              <a:rPr lang="en-US" sz="2000" dirty="0">
                <a:solidFill>
                  <a:srgbClr val="57565A"/>
                </a:solidFill>
                <a:latin typeface="Open Sans Light"/>
              </a:rPr>
              <a:t>Modeling accuracy</a:t>
            </a:r>
          </a:p>
        </p:txBody>
      </p:sp>
      <p:sp>
        <p:nvSpPr>
          <p:cNvPr id="33" name="Rounded Rectangle 26">
            <a:extLst>
              <a:ext uri="{FF2B5EF4-FFF2-40B4-BE49-F238E27FC236}">
                <a16:creationId xmlns:a16="http://schemas.microsoft.com/office/drawing/2014/main" id="{ED565AE0-CCD4-482C-9310-CF8C41FF7317}"/>
              </a:ext>
            </a:extLst>
          </p:cNvPr>
          <p:cNvSpPr/>
          <p:nvPr/>
        </p:nvSpPr>
        <p:spPr>
          <a:xfrm>
            <a:off x="9619223" y="1123406"/>
            <a:ext cx="504064" cy="5624235"/>
          </a:xfrm>
          <a:prstGeom prst="rect">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4" name="Oval 32">
            <a:extLst>
              <a:ext uri="{FF2B5EF4-FFF2-40B4-BE49-F238E27FC236}">
                <a16:creationId xmlns:a16="http://schemas.microsoft.com/office/drawing/2014/main" id="{7C1F2539-1E06-4853-883B-0D6AE0FBC200}"/>
              </a:ext>
            </a:extLst>
          </p:cNvPr>
          <p:cNvSpPr/>
          <p:nvPr/>
        </p:nvSpPr>
        <p:spPr>
          <a:xfrm>
            <a:off x="9364133" y="787403"/>
            <a:ext cx="1034473" cy="1034475"/>
          </a:xfrm>
          <a:prstGeom prst="ellipse">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38" name="Rounded Rectangle 44">
            <a:extLst>
              <a:ext uri="{FF2B5EF4-FFF2-40B4-BE49-F238E27FC236}">
                <a16:creationId xmlns:a16="http://schemas.microsoft.com/office/drawing/2014/main" id="{1A01A3C4-9894-4446-BFD0-BB4C6D7BC286}"/>
              </a:ext>
            </a:extLst>
          </p:cNvPr>
          <p:cNvSpPr/>
          <p:nvPr/>
        </p:nvSpPr>
        <p:spPr>
          <a:xfrm>
            <a:off x="7289607" y="3445546"/>
            <a:ext cx="504064" cy="3302095"/>
          </a:xfrm>
          <a:prstGeom prst="rect">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9" name="Oval 45">
            <a:extLst>
              <a:ext uri="{FF2B5EF4-FFF2-40B4-BE49-F238E27FC236}">
                <a16:creationId xmlns:a16="http://schemas.microsoft.com/office/drawing/2014/main" id="{697BBCE9-059B-4560-970A-1018EFB9FF04}"/>
              </a:ext>
            </a:extLst>
          </p:cNvPr>
          <p:cNvSpPr/>
          <p:nvPr/>
        </p:nvSpPr>
        <p:spPr>
          <a:xfrm>
            <a:off x="7034517" y="3361270"/>
            <a:ext cx="1034473" cy="1034475"/>
          </a:xfrm>
          <a:prstGeom prst="ellipse">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41" name="Rounded Rectangle 47">
            <a:extLst>
              <a:ext uri="{FF2B5EF4-FFF2-40B4-BE49-F238E27FC236}">
                <a16:creationId xmlns:a16="http://schemas.microsoft.com/office/drawing/2014/main" id="{B1C15C5E-392D-460B-8423-279E03F86850}"/>
              </a:ext>
            </a:extLst>
          </p:cNvPr>
          <p:cNvSpPr/>
          <p:nvPr/>
        </p:nvSpPr>
        <p:spPr>
          <a:xfrm>
            <a:off x="6124795" y="4829846"/>
            <a:ext cx="504064" cy="1917795"/>
          </a:xfrm>
          <a:prstGeom prst="rect">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45" name="Freeform 121">
            <a:extLst>
              <a:ext uri="{FF2B5EF4-FFF2-40B4-BE49-F238E27FC236}">
                <a16:creationId xmlns:a16="http://schemas.microsoft.com/office/drawing/2014/main" id="{E08FF99C-6FF3-4716-BD44-41E93E8717C8}"/>
              </a:ext>
            </a:extLst>
          </p:cNvPr>
          <p:cNvSpPr>
            <a:spLocks noEditPoints="1"/>
          </p:cNvSpPr>
          <p:nvPr/>
        </p:nvSpPr>
        <p:spPr bwMode="auto">
          <a:xfrm>
            <a:off x="8346273" y="2199950"/>
            <a:ext cx="726141" cy="591376"/>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0" name="Freeform 21">
            <a:extLst>
              <a:ext uri="{FF2B5EF4-FFF2-40B4-BE49-F238E27FC236}">
                <a16:creationId xmlns:a16="http://schemas.microsoft.com/office/drawing/2014/main" id="{088B2EDA-EBF7-4DF3-BC0B-F17CB7E4B46B}"/>
              </a:ext>
            </a:extLst>
          </p:cNvPr>
          <p:cNvSpPr>
            <a:spLocks noEditPoints="1"/>
          </p:cNvSpPr>
          <p:nvPr/>
        </p:nvSpPr>
        <p:spPr bwMode="auto">
          <a:xfrm>
            <a:off x="7248992" y="3581013"/>
            <a:ext cx="605522" cy="587173"/>
          </a:xfrm>
          <a:custGeom>
            <a:avLst/>
            <a:gdLst>
              <a:gd name="T0" fmla="*/ 537 w 587"/>
              <a:gd name="T1" fmla="*/ 74 h 569"/>
              <a:gd name="T2" fmla="*/ 530 w 587"/>
              <a:gd name="T3" fmla="*/ 0 h 569"/>
              <a:gd name="T4" fmla="*/ 293 w 587"/>
              <a:gd name="T5" fmla="*/ 71 h 569"/>
              <a:gd name="T6" fmla="*/ 56 w 587"/>
              <a:gd name="T7" fmla="*/ 0 h 569"/>
              <a:gd name="T8" fmla="*/ 49 w 587"/>
              <a:gd name="T9" fmla="*/ 74 h 569"/>
              <a:gd name="T10" fmla="*/ 0 w 587"/>
              <a:gd name="T11" fmla="*/ 102 h 569"/>
              <a:gd name="T12" fmla="*/ 28 w 587"/>
              <a:gd name="T13" fmla="*/ 537 h 569"/>
              <a:gd name="T14" fmla="*/ 293 w 587"/>
              <a:gd name="T15" fmla="*/ 569 h 569"/>
              <a:gd name="T16" fmla="*/ 558 w 587"/>
              <a:gd name="T17" fmla="*/ 537 h 569"/>
              <a:gd name="T18" fmla="*/ 587 w 587"/>
              <a:gd name="T19" fmla="*/ 102 h 569"/>
              <a:gd name="T20" fmla="*/ 523 w 587"/>
              <a:gd name="T21" fmla="*/ 14 h 569"/>
              <a:gd name="T22" fmla="*/ 516 w 587"/>
              <a:gd name="T23" fmla="*/ 439 h 569"/>
              <a:gd name="T24" fmla="*/ 300 w 587"/>
              <a:gd name="T25" fmla="*/ 83 h 569"/>
              <a:gd name="T26" fmla="*/ 523 w 587"/>
              <a:gd name="T27" fmla="*/ 14 h 569"/>
              <a:gd name="T28" fmla="*/ 71 w 587"/>
              <a:gd name="T29" fmla="*/ 14 h 569"/>
              <a:gd name="T30" fmla="*/ 286 w 587"/>
              <a:gd name="T31" fmla="*/ 479 h 569"/>
              <a:gd name="T32" fmla="*/ 63 w 587"/>
              <a:gd name="T33" fmla="*/ 439 h 569"/>
              <a:gd name="T34" fmla="*/ 573 w 587"/>
              <a:gd name="T35" fmla="*/ 508 h 569"/>
              <a:gd name="T36" fmla="*/ 353 w 587"/>
              <a:gd name="T37" fmla="*/ 523 h 569"/>
              <a:gd name="T38" fmla="*/ 293 w 587"/>
              <a:gd name="T39" fmla="*/ 555 h 569"/>
              <a:gd name="T40" fmla="*/ 234 w 587"/>
              <a:gd name="T41" fmla="*/ 523 h 569"/>
              <a:gd name="T42" fmla="*/ 14 w 587"/>
              <a:gd name="T43" fmla="*/ 508 h 569"/>
              <a:gd name="T44" fmla="*/ 28 w 587"/>
              <a:gd name="T45" fmla="*/ 88 h 569"/>
              <a:gd name="T46" fmla="*/ 49 w 587"/>
              <a:gd name="T47" fmla="*/ 446 h 569"/>
              <a:gd name="T48" fmla="*/ 71 w 587"/>
              <a:gd name="T49" fmla="*/ 453 h 569"/>
              <a:gd name="T50" fmla="*/ 289 w 587"/>
              <a:gd name="T51" fmla="*/ 498 h 569"/>
              <a:gd name="T52" fmla="*/ 291 w 587"/>
              <a:gd name="T53" fmla="*/ 498 h 569"/>
              <a:gd name="T54" fmla="*/ 293 w 587"/>
              <a:gd name="T55" fmla="*/ 499 h 569"/>
              <a:gd name="T56" fmla="*/ 296 w 587"/>
              <a:gd name="T57" fmla="*/ 498 h 569"/>
              <a:gd name="T58" fmla="*/ 297 w 587"/>
              <a:gd name="T59" fmla="*/ 498 h 569"/>
              <a:gd name="T60" fmla="*/ 516 w 587"/>
              <a:gd name="T61" fmla="*/ 453 h 569"/>
              <a:gd name="T62" fmla="*/ 537 w 587"/>
              <a:gd name="T63" fmla="*/ 446 h 569"/>
              <a:gd name="T64" fmla="*/ 558 w 587"/>
              <a:gd name="T65" fmla="*/ 88 h 569"/>
              <a:gd name="T66" fmla="*/ 573 w 587"/>
              <a:gd name="T67" fmla="*/ 50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7" h="569">
                <a:moveTo>
                  <a:pt x="558" y="74"/>
                </a:moveTo>
                <a:cubicBezTo>
                  <a:pt x="537" y="74"/>
                  <a:pt x="537" y="74"/>
                  <a:pt x="537" y="74"/>
                </a:cubicBezTo>
                <a:cubicBezTo>
                  <a:pt x="537" y="7"/>
                  <a:pt x="537" y="7"/>
                  <a:pt x="537" y="7"/>
                </a:cubicBezTo>
                <a:cubicBezTo>
                  <a:pt x="537" y="3"/>
                  <a:pt x="534" y="0"/>
                  <a:pt x="530" y="0"/>
                </a:cubicBezTo>
                <a:cubicBezTo>
                  <a:pt x="516" y="0"/>
                  <a:pt x="516" y="0"/>
                  <a:pt x="516" y="0"/>
                </a:cubicBezTo>
                <a:cubicBezTo>
                  <a:pt x="462" y="0"/>
                  <a:pt x="364" y="0"/>
                  <a:pt x="293" y="71"/>
                </a:cubicBezTo>
                <a:cubicBezTo>
                  <a:pt x="222" y="0"/>
                  <a:pt x="124" y="0"/>
                  <a:pt x="71" y="0"/>
                </a:cubicBezTo>
                <a:cubicBezTo>
                  <a:pt x="56" y="0"/>
                  <a:pt x="56" y="0"/>
                  <a:pt x="56" y="0"/>
                </a:cubicBezTo>
                <a:cubicBezTo>
                  <a:pt x="52" y="0"/>
                  <a:pt x="49" y="3"/>
                  <a:pt x="49" y="7"/>
                </a:cubicBezTo>
                <a:cubicBezTo>
                  <a:pt x="49" y="74"/>
                  <a:pt x="49" y="74"/>
                  <a:pt x="49" y="74"/>
                </a:cubicBezTo>
                <a:cubicBezTo>
                  <a:pt x="28" y="74"/>
                  <a:pt x="28" y="74"/>
                  <a:pt x="28" y="74"/>
                </a:cubicBezTo>
                <a:cubicBezTo>
                  <a:pt x="12" y="74"/>
                  <a:pt x="0" y="86"/>
                  <a:pt x="0" y="102"/>
                </a:cubicBezTo>
                <a:cubicBezTo>
                  <a:pt x="0" y="508"/>
                  <a:pt x="0" y="508"/>
                  <a:pt x="0" y="508"/>
                </a:cubicBezTo>
                <a:cubicBezTo>
                  <a:pt x="0" y="524"/>
                  <a:pt x="12" y="537"/>
                  <a:pt x="28" y="537"/>
                </a:cubicBezTo>
                <a:cubicBezTo>
                  <a:pt x="230" y="537"/>
                  <a:pt x="230" y="537"/>
                  <a:pt x="230" y="537"/>
                </a:cubicBezTo>
                <a:cubicBezTo>
                  <a:pt x="242" y="556"/>
                  <a:pt x="267" y="569"/>
                  <a:pt x="293" y="569"/>
                </a:cubicBezTo>
                <a:cubicBezTo>
                  <a:pt x="320" y="569"/>
                  <a:pt x="344" y="556"/>
                  <a:pt x="357" y="537"/>
                </a:cubicBezTo>
                <a:cubicBezTo>
                  <a:pt x="558" y="537"/>
                  <a:pt x="558" y="537"/>
                  <a:pt x="558" y="537"/>
                </a:cubicBezTo>
                <a:cubicBezTo>
                  <a:pt x="574" y="537"/>
                  <a:pt x="587" y="524"/>
                  <a:pt x="587" y="508"/>
                </a:cubicBezTo>
                <a:cubicBezTo>
                  <a:pt x="587" y="102"/>
                  <a:pt x="587" y="102"/>
                  <a:pt x="587" y="102"/>
                </a:cubicBezTo>
                <a:cubicBezTo>
                  <a:pt x="587" y="86"/>
                  <a:pt x="574" y="74"/>
                  <a:pt x="558" y="74"/>
                </a:cubicBezTo>
                <a:close/>
                <a:moveTo>
                  <a:pt x="523" y="14"/>
                </a:moveTo>
                <a:cubicBezTo>
                  <a:pt x="523" y="439"/>
                  <a:pt x="523" y="439"/>
                  <a:pt x="523" y="439"/>
                </a:cubicBezTo>
                <a:cubicBezTo>
                  <a:pt x="516" y="439"/>
                  <a:pt x="516" y="439"/>
                  <a:pt x="516" y="439"/>
                </a:cubicBezTo>
                <a:cubicBezTo>
                  <a:pt x="464" y="439"/>
                  <a:pt x="370" y="439"/>
                  <a:pt x="300" y="479"/>
                </a:cubicBezTo>
                <a:cubicBezTo>
                  <a:pt x="300" y="83"/>
                  <a:pt x="300" y="83"/>
                  <a:pt x="300" y="83"/>
                </a:cubicBezTo>
                <a:cubicBezTo>
                  <a:pt x="367" y="14"/>
                  <a:pt x="463" y="14"/>
                  <a:pt x="516" y="14"/>
                </a:cubicBezTo>
                <a:lnTo>
                  <a:pt x="523" y="14"/>
                </a:lnTo>
                <a:close/>
                <a:moveTo>
                  <a:pt x="63" y="14"/>
                </a:moveTo>
                <a:cubicBezTo>
                  <a:pt x="71" y="14"/>
                  <a:pt x="71" y="14"/>
                  <a:pt x="71" y="14"/>
                </a:cubicBezTo>
                <a:cubicBezTo>
                  <a:pt x="123" y="14"/>
                  <a:pt x="219" y="14"/>
                  <a:pt x="286" y="83"/>
                </a:cubicBezTo>
                <a:cubicBezTo>
                  <a:pt x="286" y="479"/>
                  <a:pt x="286" y="479"/>
                  <a:pt x="286" y="479"/>
                </a:cubicBezTo>
                <a:cubicBezTo>
                  <a:pt x="216" y="439"/>
                  <a:pt x="122" y="439"/>
                  <a:pt x="71" y="439"/>
                </a:cubicBezTo>
                <a:cubicBezTo>
                  <a:pt x="63" y="439"/>
                  <a:pt x="63" y="439"/>
                  <a:pt x="63" y="439"/>
                </a:cubicBezTo>
                <a:lnTo>
                  <a:pt x="63" y="14"/>
                </a:lnTo>
                <a:close/>
                <a:moveTo>
                  <a:pt x="573" y="508"/>
                </a:moveTo>
                <a:cubicBezTo>
                  <a:pt x="573" y="516"/>
                  <a:pt x="566" y="523"/>
                  <a:pt x="558" y="523"/>
                </a:cubicBezTo>
                <a:cubicBezTo>
                  <a:pt x="353" y="523"/>
                  <a:pt x="353" y="523"/>
                  <a:pt x="353" y="523"/>
                </a:cubicBezTo>
                <a:cubicBezTo>
                  <a:pt x="350" y="523"/>
                  <a:pt x="348" y="524"/>
                  <a:pt x="346" y="526"/>
                </a:cubicBezTo>
                <a:cubicBezTo>
                  <a:pt x="337" y="544"/>
                  <a:pt x="316" y="555"/>
                  <a:pt x="293" y="555"/>
                </a:cubicBezTo>
                <a:cubicBezTo>
                  <a:pt x="270" y="555"/>
                  <a:pt x="249" y="544"/>
                  <a:pt x="240" y="526"/>
                </a:cubicBezTo>
                <a:cubicBezTo>
                  <a:pt x="239" y="524"/>
                  <a:pt x="236" y="523"/>
                  <a:pt x="234" y="523"/>
                </a:cubicBezTo>
                <a:cubicBezTo>
                  <a:pt x="28" y="523"/>
                  <a:pt x="28" y="523"/>
                  <a:pt x="28" y="523"/>
                </a:cubicBezTo>
                <a:cubicBezTo>
                  <a:pt x="20" y="523"/>
                  <a:pt x="14" y="516"/>
                  <a:pt x="14" y="508"/>
                </a:cubicBezTo>
                <a:cubicBezTo>
                  <a:pt x="14" y="102"/>
                  <a:pt x="14" y="102"/>
                  <a:pt x="14" y="102"/>
                </a:cubicBezTo>
                <a:cubicBezTo>
                  <a:pt x="14" y="94"/>
                  <a:pt x="20" y="88"/>
                  <a:pt x="28" y="88"/>
                </a:cubicBezTo>
                <a:cubicBezTo>
                  <a:pt x="49" y="88"/>
                  <a:pt x="49" y="88"/>
                  <a:pt x="49" y="88"/>
                </a:cubicBezTo>
                <a:cubicBezTo>
                  <a:pt x="49" y="446"/>
                  <a:pt x="49" y="446"/>
                  <a:pt x="49" y="446"/>
                </a:cubicBezTo>
                <a:cubicBezTo>
                  <a:pt x="49" y="450"/>
                  <a:pt x="52" y="453"/>
                  <a:pt x="56" y="453"/>
                </a:cubicBezTo>
                <a:cubicBezTo>
                  <a:pt x="71" y="453"/>
                  <a:pt x="71" y="453"/>
                  <a:pt x="71" y="453"/>
                </a:cubicBezTo>
                <a:cubicBezTo>
                  <a:pt x="123" y="453"/>
                  <a:pt x="222" y="453"/>
                  <a:pt x="289" y="498"/>
                </a:cubicBezTo>
                <a:cubicBezTo>
                  <a:pt x="289" y="498"/>
                  <a:pt x="289" y="498"/>
                  <a:pt x="289" y="498"/>
                </a:cubicBezTo>
                <a:cubicBezTo>
                  <a:pt x="290" y="498"/>
                  <a:pt x="290" y="498"/>
                  <a:pt x="290" y="498"/>
                </a:cubicBezTo>
                <a:cubicBezTo>
                  <a:pt x="290" y="498"/>
                  <a:pt x="290" y="498"/>
                  <a:pt x="291" y="498"/>
                </a:cubicBezTo>
                <a:cubicBezTo>
                  <a:pt x="291" y="498"/>
                  <a:pt x="291" y="499"/>
                  <a:pt x="291" y="499"/>
                </a:cubicBezTo>
                <a:cubicBezTo>
                  <a:pt x="292" y="499"/>
                  <a:pt x="292" y="499"/>
                  <a:pt x="293" y="499"/>
                </a:cubicBezTo>
                <a:cubicBezTo>
                  <a:pt x="294" y="499"/>
                  <a:pt x="294" y="499"/>
                  <a:pt x="295" y="499"/>
                </a:cubicBezTo>
                <a:cubicBezTo>
                  <a:pt x="295" y="499"/>
                  <a:pt x="295" y="498"/>
                  <a:pt x="296" y="498"/>
                </a:cubicBezTo>
                <a:cubicBezTo>
                  <a:pt x="296" y="498"/>
                  <a:pt x="296" y="498"/>
                  <a:pt x="296" y="498"/>
                </a:cubicBezTo>
                <a:cubicBezTo>
                  <a:pt x="297" y="498"/>
                  <a:pt x="297" y="498"/>
                  <a:pt x="297" y="498"/>
                </a:cubicBezTo>
                <a:cubicBezTo>
                  <a:pt x="297" y="498"/>
                  <a:pt x="297" y="498"/>
                  <a:pt x="297" y="498"/>
                </a:cubicBezTo>
                <a:cubicBezTo>
                  <a:pt x="364" y="453"/>
                  <a:pt x="463" y="453"/>
                  <a:pt x="516" y="453"/>
                </a:cubicBezTo>
                <a:cubicBezTo>
                  <a:pt x="530" y="453"/>
                  <a:pt x="530" y="453"/>
                  <a:pt x="530" y="453"/>
                </a:cubicBezTo>
                <a:cubicBezTo>
                  <a:pt x="534" y="453"/>
                  <a:pt x="537" y="450"/>
                  <a:pt x="537" y="446"/>
                </a:cubicBezTo>
                <a:cubicBezTo>
                  <a:pt x="537" y="88"/>
                  <a:pt x="537" y="88"/>
                  <a:pt x="537" y="88"/>
                </a:cubicBezTo>
                <a:cubicBezTo>
                  <a:pt x="558" y="88"/>
                  <a:pt x="558" y="88"/>
                  <a:pt x="558" y="88"/>
                </a:cubicBezTo>
                <a:cubicBezTo>
                  <a:pt x="566" y="88"/>
                  <a:pt x="573" y="94"/>
                  <a:pt x="573" y="102"/>
                </a:cubicBezTo>
                <a:lnTo>
                  <a:pt x="573" y="5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45">
            <a:extLst>
              <a:ext uri="{FF2B5EF4-FFF2-40B4-BE49-F238E27FC236}">
                <a16:creationId xmlns:a16="http://schemas.microsoft.com/office/drawing/2014/main" id="{90913B13-A10A-4B31-B6DC-848D6E501633}"/>
              </a:ext>
            </a:extLst>
          </p:cNvPr>
          <p:cNvSpPr/>
          <p:nvPr/>
        </p:nvSpPr>
        <p:spPr>
          <a:xfrm>
            <a:off x="5859694" y="4648200"/>
            <a:ext cx="1034473" cy="1034475"/>
          </a:xfrm>
          <a:prstGeom prst="ellipse">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53" name="Freeform 17">
            <a:extLst>
              <a:ext uri="{FF2B5EF4-FFF2-40B4-BE49-F238E27FC236}">
                <a16:creationId xmlns:a16="http://schemas.microsoft.com/office/drawing/2014/main" id="{ECAF0C05-24E5-4940-8620-C460BCA78826}"/>
              </a:ext>
            </a:extLst>
          </p:cNvPr>
          <p:cNvSpPr>
            <a:spLocks noEditPoints="1"/>
          </p:cNvSpPr>
          <p:nvPr/>
        </p:nvSpPr>
        <p:spPr bwMode="auto">
          <a:xfrm>
            <a:off x="6142550" y="4850572"/>
            <a:ext cx="541989" cy="6297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21" name="Freeform 112">
            <a:extLst>
              <a:ext uri="{FF2B5EF4-FFF2-40B4-BE49-F238E27FC236}">
                <a16:creationId xmlns:a16="http://schemas.microsoft.com/office/drawing/2014/main" id="{59FBED54-C890-458C-907F-35E097DF46A5}"/>
              </a:ext>
            </a:extLst>
          </p:cNvPr>
          <p:cNvSpPr>
            <a:spLocks noEditPoints="1"/>
          </p:cNvSpPr>
          <p:nvPr/>
        </p:nvSpPr>
        <p:spPr bwMode="auto">
          <a:xfrm>
            <a:off x="9573081" y="925401"/>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4157531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xxx </a:t>
            </a:r>
            <a:r>
              <a:rPr lang="en-US" dirty="0" err="1"/>
              <a:t>xxxxxxxxx</a:t>
            </a:r>
            <a:r>
              <a:rPr lang="en-US" dirty="0"/>
              <a:t> xx</a:t>
            </a:r>
          </a:p>
        </p:txBody>
      </p:sp>
      <p:sp>
        <p:nvSpPr>
          <p:cNvPr id="3" name="Text Placeholder 2"/>
          <p:cNvSpPr>
            <a:spLocks noGrp="1"/>
          </p:cNvSpPr>
          <p:nvPr>
            <p:ph type="body" sz="quarter" idx="10"/>
          </p:nvPr>
        </p:nvSpPr>
        <p:spPr/>
        <p:txBody>
          <a:bodyPr/>
          <a:lstStyle/>
          <a:p>
            <a:r>
              <a:rPr lang="en-US" dirty="0" err="1"/>
              <a:t>Xxxxxx</a:t>
            </a:r>
            <a:r>
              <a:rPr lang="en-US" dirty="0"/>
              <a:t> </a:t>
            </a:r>
            <a:r>
              <a:rPr lang="en-US" dirty="0" err="1"/>
              <a:t>xxxx</a:t>
            </a:r>
            <a:r>
              <a:rPr lang="en-US" dirty="0"/>
              <a:t> x xxx </a:t>
            </a:r>
            <a:r>
              <a:rPr lang="en-US" dirty="0" err="1"/>
              <a:t>xxxx</a:t>
            </a:r>
            <a:r>
              <a:rPr lang="en-US" dirty="0"/>
              <a:t> </a:t>
            </a:r>
          </a:p>
        </p:txBody>
      </p:sp>
      <p:graphicFrame>
        <p:nvGraphicFramePr>
          <p:cNvPr id="6" name="Chart 5"/>
          <p:cNvGraphicFramePr/>
          <p:nvPr>
            <p:extLst>
              <p:ext uri="{D42A27DB-BD31-4B8C-83A1-F6EECF244321}">
                <p14:modId xmlns:p14="http://schemas.microsoft.com/office/powerpoint/2010/main" val="3147540368"/>
              </p:ext>
            </p:extLst>
          </p:nvPr>
        </p:nvGraphicFramePr>
        <p:xfrm>
          <a:off x="914400" y="1803400"/>
          <a:ext cx="6705600" cy="3522133"/>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8016213" y="2015067"/>
            <a:ext cx="3456384" cy="3238136"/>
          </a:xfrm>
          <a:prstGeom prst="rect">
            <a:avLst/>
          </a:prstGeom>
          <a:solidFill>
            <a:srgbClr val="7F7F7F">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lIns="243840" tIns="121920" rIns="243840" bIns="121920" rtlCol="0" anchor="t" anchorCtr="0"/>
          <a:lstStyle/>
          <a:p>
            <a:pPr>
              <a:spcAft>
                <a:spcPts val="1200"/>
              </a:spcAft>
            </a:pPr>
            <a:r>
              <a:rPr lang="en-US" sz="2133" dirty="0">
                <a:solidFill>
                  <a:schemeClr val="tx1"/>
                </a:solidFill>
              </a:rPr>
              <a:t>Xx x xxx </a:t>
            </a:r>
            <a:r>
              <a:rPr lang="en-US" sz="2133" dirty="0" err="1">
                <a:solidFill>
                  <a:schemeClr val="tx1"/>
                </a:solidFill>
              </a:rPr>
              <a:t>xxxxxxxxx</a:t>
            </a:r>
            <a:r>
              <a:rPr lang="en-US" sz="2133" dirty="0">
                <a:solidFill>
                  <a:schemeClr val="tx1"/>
                </a:solidFill>
              </a:rPr>
              <a:t> x x</a:t>
            </a:r>
          </a:p>
          <a:p>
            <a:pPr>
              <a:spcAft>
                <a:spcPts val="1200"/>
              </a:spcAft>
            </a:pPr>
            <a:r>
              <a:rPr lang="en-US" sz="1467" dirty="0" err="1">
                <a:solidFill>
                  <a:schemeClr val="tx1"/>
                </a:solidFill>
              </a:rPr>
              <a:t>Xxxxx</a:t>
            </a:r>
            <a:r>
              <a:rPr lang="en-US" sz="1467" dirty="0">
                <a:solidFill>
                  <a:schemeClr val="tx1"/>
                </a:solidFill>
              </a:rPr>
              <a:t> </a:t>
            </a:r>
            <a:r>
              <a:rPr lang="en-US" sz="1467" dirty="0" err="1">
                <a:solidFill>
                  <a:schemeClr val="tx1"/>
                </a:solidFill>
              </a:rPr>
              <a:t>xxxxx</a:t>
            </a:r>
            <a:r>
              <a:rPr lang="en-US" sz="1467" dirty="0">
                <a:solidFill>
                  <a:schemeClr val="tx1"/>
                </a:solidFill>
              </a:rPr>
              <a:t> xx </a:t>
            </a:r>
            <a:r>
              <a:rPr lang="en-US" sz="1467" dirty="0" err="1">
                <a:solidFill>
                  <a:schemeClr val="tx1"/>
                </a:solidFill>
              </a:rPr>
              <a:t>xxxxxxxxx</a:t>
            </a:r>
            <a:r>
              <a:rPr lang="en-US" sz="1467" dirty="0">
                <a:solidFill>
                  <a:schemeClr val="tx1"/>
                </a:solidFill>
              </a:rPr>
              <a:t> xxx </a:t>
            </a:r>
            <a:r>
              <a:rPr lang="en-US" sz="1467" dirty="0" err="1">
                <a:solidFill>
                  <a:schemeClr val="tx1"/>
                </a:solidFill>
              </a:rPr>
              <a:t>xxxxxxx</a:t>
            </a:r>
            <a:r>
              <a:rPr lang="en-US" sz="1467" dirty="0">
                <a:solidFill>
                  <a:schemeClr val="tx1"/>
                </a:solidFill>
              </a:rPr>
              <a:t> </a:t>
            </a:r>
            <a:r>
              <a:rPr lang="en-US" sz="1467" dirty="0" err="1">
                <a:solidFill>
                  <a:schemeClr val="tx1"/>
                </a:solidFill>
              </a:rPr>
              <a:t>xxxxxxx</a:t>
            </a:r>
            <a:r>
              <a:rPr lang="en-US" sz="1467" dirty="0">
                <a:solidFill>
                  <a:schemeClr val="tx1"/>
                </a:solidFill>
              </a:rPr>
              <a:t> x </a:t>
            </a:r>
          </a:p>
          <a:p>
            <a:pPr>
              <a:spcAft>
                <a:spcPts val="1200"/>
              </a:spcAft>
            </a:pPr>
            <a:r>
              <a:rPr lang="en-US" sz="1467" dirty="0" err="1">
                <a:solidFill>
                  <a:schemeClr val="tx1"/>
                </a:solidFill>
              </a:rPr>
              <a:t>Xxxxxxxx</a:t>
            </a:r>
            <a:r>
              <a:rPr lang="en-US" sz="1467" dirty="0">
                <a:solidFill>
                  <a:schemeClr val="tx1"/>
                </a:solidFill>
              </a:rPr>
              <a:t> </a:t>
            </a:r>
            <a:r>
              <a:rPr lang="en-US" sz="1467" dirty="0" err="1">
                <a:solidFill>
                  <a:schemeClr val="tx1"/>
                </a:solidFill>
              </a:rPr>
              <a:t>xxxxxxxxxxx</a:t>
            </a:r>
            <a:r>
              <a:rPr lang="en-US" sz="1467" dirty="0">
                <a:solidFill>
                  <a:schemeClr val="tx1"/>
                </a:solidFill>
              </a:rPr>
              <a:t> </a:t>
            </a:r>
            <a:r>
              <a:rPr lang="en-US" sz="1467" dirty="0" err="1">
                <a:solidFill>
                  <a:schemeClr val="tx1"/>
                </a:solidFill>
              </a:rPr>
              <a:t>Xxxxx</a:t>
            </a:r>
            <a:r>
              <a:rPr lang="en-US" sz="1467" dirty="0">
                <a:solidFill>
                  <a:schemeClr val="tx1"/>
                </a:solidFill>
              </a:rPr>
              <a:t> x </a:t>
            </a:r>
            <a:r>
              <a:rPr lang="en-US" sz="1467" dirty="0" err="1">
                <a:solidFill>
                  <a:schemeClr val="tx1"/>
                </a:solidFill>
              </a:rPr>
              <a:t>xxxx</a:t>
            </a:r>
            <a:r>
              <a:rPr lang="en-US" sz="1467" dirty="0">
                <a:solidFill>
                  <a:schemeClr val="tx1"/>
                </a:solidFill>
              </a:rPr>
              <a:t> </a:t>
            </a:r>
            <a:r>
              <a:rPr lang="en-US" sz="1467" dirty="0" err="1">
                <a:solidFill>
                  <a:schemeClr val="tx1"/>
                </a:solidFill>
              </a:rPr>
              <a:t>xxxxx</a:t>
            </a:r>
            <a:r>
              <a:rPr lang="en-US" sz="1467" dirty="0">
                <a:solidFill>
                  <a:schemeClr val="tx1"/>
                </a:solidFill>
              </a:rPr>
              <a:t> xxx xx </a:t>
            </a:r>
            <a:r>
              <a:rPr lang="en-US" sz="1467" dirty="0" err="1">
                <a:solidFill>
                  <a:schemeClr val="tx1"/>
                </a:solidFill>
              </a:rPr>
              <a:t>xxxxxxxx</a:t>
            </a:r>
            <a:r>
              <a:rPr lang="en-US" sz="1467" dirty="0">
                <a:solidFill>
                  <a:schemeClr val="tx1"/>
                </a:solidFill>
              </a:rPr>
              <a:t> </a:t>
            </a:r>
            <a:r>
              <a:rPr lang="en-US" sz="1467" dirty="0" err="1">
                <a:solidFill>
                  <a:schemeClr val="tx1"/>
                </a:solidFill>
              </a:rPr>
              <a:t>xxxxxxxxxxxxxxxxxx</a:t>
            </a:r>
            <a:r>
              <a:rPr lang="en-US" sz="1467" dirty="0">
                <a:solidFill>
                  <a:schemeClr val="tx1"/>
                </a:solidFill>
              </a:rPr>
              <a:t> Xx </a:t>
            </a:r>
            <a:r>
              <a:rPr lang="en-US" sz="1467" dirty="0" err="1">
                <a:solidFill>
                  <a:schemeClr val="tx1"/>
                </a:solidFill>
              </a:rPr>
              <a:t>xxxxx</a:t>
            </a:r>
            <a:r>
              <a:rPr lang="en-US" sz="1467" dirty="0">
                <a:solidFill>
                  <a:schemeClr val="tx1"/>
                </a:solidFill>
              </a:rPr>
              <a:t> xxx x xx </a:t>
            </a:r>
            <a:r>
              <a:rPr lang="en-US" sz="1467" dirty="0" err="1">
                <a:solidFill>
                  <a:schemeClr val="tx1"/>
                </a:solidFill>
              </a:rPr>
              <a:t>xx</a:t>
            </a:r>
            <a:r>
              <a:rPr lang="en-US" sz="1467" dirty="0">
                <a:solidFill>
                  <a:schemeClr val="tx1"/>
                </a:solidFill>
              </a:rPr>
              <a:t> xxx </a:t>
            </a:r>
          </a:p>
          <a:p>
            <a:pPr>
              <a:spcAft>
                <a:spcPts val="1200"/>
              </a:spcAft>
            </a:pPr>
            <a:r>
              <a:rPr lang="en-US" sz="1467" dirty="0" err="1">
                <a:solidFill>
                  <a:schemeClr val="tx1"/>
                </a:solidFill>
              </a:rPr>
              <a:t>Xxxxx</a:t>
            </a:r>
            <a:r>
              <a:rPr lang="en-US" sz="1467" dirty="0">
                <a:solidFill>
                  <a:schemeClr val="tx1"/>
                </a:solidFill>
              </a:rPr>
              <a:t> </a:t>
            </a:r>
            <a:r>
              <a:rPr lang="en-US" sz="1467" dirty="0" err="1">
                <a:solidFill>
                  <a:schemeClr val="tx1"/>
                </a:solidFill>
              </a:rPr>
              <a:t>xxxxxx</a:t>
            </a:r>
            <a:r>
              <a:rPr lang="en-US" sz="1467" dirty="0">
                <a:solidFill>
                  <a:schemeClr val="tx1"/>
                </a:solidFill>
              </a:rPr>
              <a:t> x xxx </a:t>
            </a:r>
            <a:r>
              <a:rPr lang="en-US" sz="1467" dirty="0" err="1">
                <a:solidFill>
                  <a:schemeClr val="tx1"/>
                </a:solidFill>
              </a:rPr>
              <a:t>xxxxxx</a:t>
            </a:r>
            <a:r>
              <a:rPr lang="en-US" sz="1467" dirty="0">
                <a:solidFill>
                  <a:schemeClr val="tx1"/>
                </a:solidFill>
              </a:rPr>
              <a:t> xxx </a:t>
            </a:r>
            <a:r>
              <a:rPr lang="en-US" sz="1467" dirty="0" err="1">
                <a:solidFill>
                  <a:schemeClr val="tx1"/>
                </a:solidFill>
              </a:rPr>
              <a:t>xxxxxxxxx</a:t>
            </a:r>
            <a:r>
              <a:rPr lang="en-US" sz="1467" dirty="0">
                <a:solidFill>
                  <a:schemeClr val="tx1"/>
                </a:solidFill>
              </a:rPr>
              <a:t>? Xxx x </a:t>
            </a:r>
            <a:r>
              <a:rPr lang="en-US" sz="1467" dirty="0" err="1">
                <a:solidFill>
                  <a:schemeClr val="tx1"/>
                </a:solidFill>
              </a:rPr>
              <a:t>xxxx</a:t>
            </a:r>
            <a:r>
              <a:rPr lang="en-US" sz="1467" dirty="0">
                <a:solidFill>
                  <a:schemeClr val="tx1"/>
                </a:solidFill>
              </a:rPr>
              <a:t> xxx</a:t>
            </a:r>
          </a:p>
        </p:txBody>
      </p:sp>
    </p:spTree>
    <p:extLst>
      <p:ext uri="{BB962C8B-B14F-4D97-AF65-F5344CB8AC3E}">
        <p14:creationId xmlns:p14="http://schemas.microsoft.com/office/powerpoint/2010/main" val="630382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a:t>
            </a:r>
            <a:r>
              <a:rPr lang="en-US" dirty="0"/>
              <a:t> xxx</a:t>
            </a:r>
          </a:p>
        </p:txBody>
      </p:sp>
      <p:sp>
        <p:nvSpPr>
          <p:cNvPr id="9" name="Text Placeholder 8"/>
          <p:cNvSpPr>
            <a:spLocks noGrp="1"/>
          </p:cNvSpPr>
          <p:nvPr>
            <p:ph type="body" sz="quarter" idx="10"/>
          </p:nvPr>
        </p:nvSpPr>
        <p:spPr/>
        <p:txBody>
          <a:bodyPr/>
          <a:lstStyle/>
          <a:p>
            <a:endParaRPr lang="en-US"/>
          </a:p>
        </p:txBody>
      </p:sp>
      <p:graphicFrame>
        <p:nvGraphicFramePr>
          <p:cNvPr id="4" name="Chart 3"/>
          <p:cNvGraphicFramePr/>
          <p:nvPr>
            <p:extLst>
              <p:ext uri="{D42A27DB-BD31-4B8C-83A1-F6EECF244321}">
                <p14:modId xmlns:p14="http://schemas.microsoft.com/office/powerpoint/2010/main" val="1853442712"/>
              </p:ext>
            </p:extLst>
          </p:nvPr>
        </p:nvGraphicFramePr>
        <p:xfrm>
          <a:off x="914400" y="1701800"/>
          <a:ext cx="4673600" cy="40301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6"/>
          <p:cNvGraphicFramePr>
            <a:graphicFrameLocks/>
          </p:cNvGraphicFramePr>
          <p:nvPr>
            <p:extLst>
              <p:ext uri="{D42A27DB-BD31-4B8C-83A1-F6EECF244321}">
                <p14:modId xmlns:p14="http://schemas.microsoft.com/office/powerpoint/2010/main" val="2243228035"/>
              </p:ext>
            </p:extLst>
          </p:nvPr>
        </p:nvGraphicFramePr>
        <p:xfrm>
          <a:off x="6047995" y="1778000"/>
          <a:ext cx="5229603" cy="3416850"/>
        </p:xfrm>
        <a:graphic>
          <a:graphicData uri="http://schemas.openxmlformats.org/drawingml/2006/table">
            <a:tbl>
              <a:tblPr firstRow="1" bandRow="1">
                <a:tableStyleId>{5C22544A-7EE6-4342-B048-85BDC9FD1C3A}</a:tableStyleId>
              </a:tblPr>
              <a:tblGrid>
                <a:gridCol w="1397016">
                  <a:extLst>
                    <a:ext uri="{9D8B030D-6E8A-4147-A177-3AD203B41FA5}">
                      <a16:colId xmlns:a16="http://schemas.microsoft.com/office/drawing/2014/main" val="20000"/>
                    </a:ext>
                  </a:extLst>
                </a:gridCol>
                <a:gridCol w="1277529">
                  <a:extLst>
                    <a:ext uri="{9D8B030D-6E8A-4147-A177-3AD203B41FA5}">
                      <a16:colId xmlns:a16="http://schemas.microsoft.com/office/drawing/2014/main" val="20001"/>
                    </a:ext>
                  </a:extLst>
                </a:gridCol>
                <a:gridCol w="1277529">
                  <a:extLst>
                    <a:ext uri="{9D8B030D-6E8A-4147-A177-3AD203B41FA5}">
                      <a16:colId xmlns:a16="http://schemas.microsoft.com/office/drawing/2014/main" val="20002"/>
                    </a:ext>
                  </a:extLst>
                </a:gridCol>
                <a:gridCol w="1277529">
                  <a:extLst>
                    <a:ext uri="{9D8B030D-6E8A-4147-A177-3AD203B41FA5}">
                      <a16:colId xmlns:a16="http://schemas.microsoft.com/office/drawing/2014/main" val="20003"/>
                    </a:ext>
                  </a:extLst>
                </a:gridCol>
              </a:tblGrid>
              <a:tr h="379650">
                <a:tc>
                  <a:txBody>
                    <a:bodyPr/>
                    <a:lstStyle/>
                    <a:p>
                      <a:endParaRPr lang="en-US" sz="1500" b="0" dirty="0">
                        <a:solidFill>
                          <a:schemeClr val="tx1"/>
                        </a:solidFill>
                      </a:endParaRPr>
                    </a:p>
                  </a:txBody>
                  <a:tcPr marL="121920" marR="121920" marT="60960" marB="60960">
                    <a:lnL w="6350" cap="flat" cmpd="sng" algn="ctr">
                      <a:no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b="0" dirty="0">
                          <a:solidFill>
                            <a:schemeClr val="tx1"/>
                          </a:solidFill>
                        </a:rPr>
                        <a:t>Xx </a:t>
                      </a:r>
                      <a:r>
                        <a:rPr lang="en-US" sz="1500" b="0" dirty="0" err="1">
                          <a:solidFill>
                            <a:schemeClr val="tx1"/>
                          </a:solidFill>
                        </a:rPr>
                        <a:t>xx</a:t>
                      </a:r>
                      <a:r>
                        <a:rPr lang="en-US" sz="1500" b="0" dirty="0">
                          <a:solidFill>
                            <a:schemeClr val="tx1"/>
                          </a:solidFill>
                        </a:rPr>
                        <a:t> 1</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b="0" dirty="0">
                          <a:solidFill>
                            <a:schemeClr val="tx1"/>
                          </a:solidFill>
                        </a:rPr>
                        <a:t>Xx </a:t>
                      </a:r>
                      <a:r>
                        <a:rPr lang="en-US" sz="1500" b="0" dirty="0" err="1">
                          <a:solidFill>
                            <a:schemeClr val="tx1"/>
                          </a:solidFill>
                        </a:rPr>
                        <a:t>xx</a:t>
                      </a:r>
                      <a:r>
                        <a:rPr lang="en-US" sz="1500" b="0" dirty="0">
                          <a:solidFill>
                            <a:schemeClr val="tx1"/>
                          </a:solidFill>
                        </a:rPr>
                        <a:t> 2</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b="0" dirty="0">
                          <a:solidFill>
                            <a:schemeClr val="tx1"/>
                          </a:solidFill>
                        </a:rPr>
                        <a:t>Xx </a:t>
                      </a:r>
                      <a:r>
                        <a:rPr lang="en-US" sz="1500" b="0" dirty="0" err="1">
                          <a:solidFill>
                            <a:schemeClr val="tx1"/>
                          </a:solidFill>
                        </a:rPr>
                        <a:t>xx</a:t>
                      </a:r>
                      <a:r>
                        <a:rPr lang="en-US" sz="1500" b="0" dirty="0">
                          <a:solidFill>
                            <a:schemeClr val="tx1"/>
                          </a:solidFill>
                        </a:rPr>
                        <a:t> 3</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extLst>
                  <a:ext uri="{0D108BD9-81ED-4DB2-BD59-A6C34878D82A}">
                    <a16:rowId xmlns:a16="http://schemas.microsoft.com/office/drawing/2014/main" val="10000"/>
                  </a:ext>
                </a:extLst>
              </a:tr>
              <a:tr h="379650">
                <a:tc>
                  <a:txBody>
                    <a:bodyPr/>
                    <a:lstStyle/>
                    <a:p>
                      <a:r>
                        <a:rPr lang="en-US" sz="1500" dirty="0">
                          <a:solidFill>
                            <a:schemeClr val="tx1"/>
                          </a:solidFill>
                        </a:rPr>
                        <a:t>Xxx X </a:t>
                      </a:r>
                      <a:r>
                        <a:rPr lang="en-US" sz="1500" dirty="0" err="1">
                          <a:solidFill>
                            <a:schemeClr val="tx1"/>
                          </a:solidFill>
                        </a:rPr>
                        <a:t>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379650">
                <a:tc>
                  <a:txBody>
                    <a:bodyPr/>
                    <a:lstStyle/>
                    <a:p>
                      <a:r>
                        <a:rPr lang="en-US" sz="1500" dirty="0">
                          <a:solidFill>
                            <a:schemeClr val="tx1"/>
                          </a:solidFill>
                        </a:rPr>
                        <a:t>Xxx </a:t>
                      </a:r>
                      <a:r>
                        <a:rPr lang="en-US" sz="1500" dirty="0" err="1">
                          <a:solidFill>
                            <a:schemeClr val="tx1"/>
                          </a:solidFill>
                        </a:rPr>
                        <a:t>Xxx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379650">
                <a:tc>
                  <a:txBody>
                    <a:bodyPr/>
                    <a:lstStyle/>
                    <a:p>
                      <a:r>
                        <a:rPr lang="en-US" sz="1500" dirty="0">
                          <a:solidFill>
                            <a:schemeClr val="tx1"/>
                          </a:solidFill>
                        </a:rPr>
                        <a:t>Xxx </a:t>
                      </a:r>
                      <a:r>
                        <a:rPr lang="en-US" sz="1500" dirty="0" err="1">
                          <a:solidFill>
                            <a:schemeClr val="tx1"/>
                          </a:solidFill>
                        </a:rPr>
                        <a:t>Xxxxx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379650">
                <a:tc>
                  <a:txBody>
                    <a:bodyPr/>
                    <a:lstStyle/>
                    <a:p>
                      <a:r>
                        <a:rPr lang="en-US" sz="1500" dirty="0">
                          <a:solidFill>
                            <a:schemeClr val="tx1"/>
                          </a:solidFill>
                        </a:rPr>
                        <a:t>Xxx </a:t>
                      </a:r>
                      <a:r>
                        <a:rPr lang="en-US" sz="1500" dirty="0" err="1">
                          <a:solidFill>
                            <a:schemeClr val="tx1"/>
                          </a:solidFill>
                        </a:rPr>
                        <a:t>Xxxx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379650">
                <a:tc>
                  <a:txBody>
                    <a:bodyPr/>
                    <a:lstStyle/>
                    <a:p>
                      <a:r>
                        <a:rPr lang="en-US" sz="1500" dirty="0">
                          <a:solidFill>
                            <a:schemeClr val="tx1"/>
                          </a:solidFill>
                        </a:rPr>
                        <a:t>Xxx</a:t>
                      </a:r>
                      <a:r>
                        <a:rPr lang="en-US" sz="1500" baseline="0" dirty="0">
                          <a:solidFill>
                            <a:schemeClr val="tx1"/>
                          </a:solidFill>
                        </a:rPr>
                        <a:t> Xx 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550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14500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tx2">
                        <a:alpha val="40000"/>
                      </a:schemeClr>
                    </a:solidFill>
                  </a:tcPr>
                </a:tc>
                <a:tc>
                  <a:txBody>
                    <a:bodyPr/>
                    <a:lstStyle/>
                    <a:p>
                      <a:pPr algn="r"/>
                      <a:r>
                        <a:rPr lang="en-US" sz="1500" dirty="0">
                          <a:solidFill>
                            <a:schemeClr val="tx1"/>
                          </a:solidFill>
                        </a:rPr>
                        <a:t>550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379650">
                <a:tc>
                  <a:txBody>
                    <a:bodyPr/>
                    <a:lstStyle/>
                    <a:p>
                      <a:r>
                        <a:rPr lang="en-US" sz="1500" dirty="0">
                          <a:solidFill>
                            <a:schemeClr val="tx1"/>
                          </a:solidFill>
                        </a:rPr>
                        <a:t>Xxx </a:t>
                      </a:r>
                      <a:r>
                        <a:rPr lang="en-US" sz="1500" dirty="0" err="1">
                          <a:solidFill>
                            <a:schemeClr val="tx1"/>
                          </a:solidFill>
                        </a:rPr>
                        <a:t>Xxx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379650">
                <a:tc>
                  <a:txBody>
                    <a:bodyPr/>
                    <a:lstStyle/>
                    <a:p>
                      <a:r>
                        <a:rPr lang="en-US" sz="1500" dirty="0">
                          <a:solidFill>
                            <a:schemeClr val="tx1"/>
                          </a:solidFill>
                        </a:rPr>
                        <a:t>Xxx Xx x </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dirty="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379650">
                <a:tc>
                  <a:txBody>
                    <a:bodyPr/>
                    <a:lstStyle/>
                    <a:p>
                      <a:r>
                        <a:rPr lang="en-US" sz="1500" dirty="0">
                          <a:solidFill>
                            <a:schemeClr val="tx1"/>
                          </a:solidFill>
                        </a:rPr>
                        <a:t>Xxx </a:t>
                      </a:r>
                      <a:r>
                        <a:rPr lang="en-US" sz="1500" baseline="0" dirty="0" err="1">
                          <a:solidFill>
                            <a:schemeClr val="tx1"/>
                          </a:solidFill>
                        </a:rPr>
                        <a:t>Xxx</a:t>
                      </a:r>
                      <a:endParaRPr lang="en-US" sz="1500" dirty="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dirty="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dirty="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dirty="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97897816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 xx xxx </a:t>
            </a:r>
            <a:r>
              <a:rPr lang="en-US" dirty="0" err="1"/>
              <a:t>xxxxx</a:t>
            </a:r>
            <a:r>
              <a:rPr lang="en-US" dirty="0"/>
              <a:t> x </a:t>
            </a:r>
            <a:r>
              <a:rPr lang="en-US" dirty="0" err="1"/>
              <a:t>xxxxx</a:t>
            </a:r>
            <a:r>
              <a:rPr lang="en-US" dirty="0"/>
              <a:t> </a:t>
            </a:r>
            <a:r>
              <a:rPr lang="en-US" dirty="0" err="1"/>
              <a:t>xxxxx</a:t>
            </a:r>
            <a:endParaRPr lang="en-US" dirty="0"/>
          </a:p>
        </p:txBody>
      </p:sp>
      <p:sp>
        <p:nvSpPr>
          <p:cNvPr id="3" name="Text Placeholder 2"/>
          <p:cNvSpPr>
            <a:spLocks noGrp="1"/>
          </p:cNvSpPr>
          <p:nvPr>
            <p:ph type="body" sz="quarter" idx="10"/>
          </p:nvPr>
        </p:nvSpPr>
        <p:spPr/>
        <p:txBody>
          <a:bodyPr/>
          <a:lstStyle/>
          <a:p>
            <a:r>
              <a:rPr lang="en-US" dirty="0"/>
              <a:t>Xxx x </a:t>
            </a:r>
            <a:r>
              <a:rPr lang="en-US" dirty="0" err="1"/>
              <a:t>xxxxxxxx</a:t>
            </a:r>
            <a:r>
              <a:rPr lang="en-US" dirty="0"/>
              <a:t> x </a:t>
            </a:r>
            <a:r>
              <a:rPr lang="en-US" dirty="0" err="1"/>
              <a:t>xxxxxxxxxxxxxxx</a:t>
            </a:r>
            <a:endParaRPr lang="en-US" dirty="0"/>
          </a:p>
        </p:txBody>
      </p:sp>
      <p:sp>
        <p:nvSpPr>
          <p:cNvPr id="37" name="Rectangle 36"/>
          <p:cNvSpPr/>
          <p:nvPr/>
        </p:nvSpPr>
        <p:spPr>
          <a:xfrm>
            <a:off x="1007234" y="2084217"/>
            <a:ext cx="2751967" cy="2647263"/>
          </a:xfrm>
          <a:prstGeom prst="rect">
            <a:avLst/>
          </a:prstGeom>
        </p:spPr>
        <p:txBody>
          <a:bodyPr wrap="square" lIns="243840" rIns="243840" bIns="97536">
            <a:spAutoFit/>
          </a:bodyPr>
          <a:lstStyle/>
          <a:p>
            <a:pPr>
              <a:lnSpc>
                <a:spcPct val="89000"/>
              </a:lnSpc>
            </a:pPr>
            <a:r>
              <a:rPr lang="en-US" sz="2133" dirty="0"/>
              <a:t>Xx </a:t>
            </a:r>
            <a:r>
              <a:rPr lang="en-US" sz="2133" dirty="0" err="1"/>
              <a:t>x’x</a:t>
            </a:r>
            <a:r>
              <a:rPr lang="en-US" sz="2133" dirty="0"/>
              <a:t> </a:t>
            </a:r>
            <a:r>
              <a:rPr lang="en-US" sz="2133" dirty="0" err="1"/>
              <a:t>xxxxxx</a:t>
            </a:r>
            <a:r>
              <a:rPr lang="en-US" sz="2133" dirty="0"/>
              <a:t> x</a:t>
            </a:r>
          </a:p>
          <a:p>
            <a:pPr>
              <a:lnSpc>
                <a:spcPct val="89000"/>
              </a:lnSpc>
            </a:pPr>
            <a:r>
              <a:rPr lang="en-US" sz="1467" dirty="0" err="1"/>
              <a:t>xxxxxxxxxxxx</a:t>
            </a:r>
            <a:r>
              <a:rPr lang="en-US" sz="1467" dirty="0"/>
              <a:t> x xxx x </a:t>
            </a:r>
            <a:r>
              <a:rPr lang="en-US" sz="1467" dirty="0" err="1"/>
              <a:t>xxxxxxxx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Xxxxxxxxxxxx</a:t>
            </a:r>
            <a:r>
              <a:rPr lang="en-US" sz="1467" dirty="0"/>
              <a:t> </a:t>
            </a:r>
            <a:r>
              <a:rPr lang="en-US" sz="1467" dirty="0" err="1"/>
              <a:t>xxxxx</a:t>
            </a:r>
            <a:r>
              <a:rPr lang="en-US" sz="1467" dirty="0"/>
              <a:t> xx “</a:t>
            </a: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a:t>
            </a:r>
            <a:r>
              <a:rPr lang="en-US" sz="1467" dirty="0" err="1"/>
              <a:t>xxxxx</a:t>
            </a:r>
            <a:r>
              <a:rPr lang="en-US" sz="1467" dirty="0"/>
              <a:t> xx </a:t>
            </a:r>
            <a:r>
              <a:rPr lang="en-US" sz="1467" dirty="0" err="1"/>
              <a:t>xxxxxxx</a:t>
            </a:r>
            <a:r>
              <a:rPr lang="en-US" sz="1467" dirty="0"/>
              <a:t> xxx xx </a:t>
            </a:r>
            <a:r>
              <a:rPr lang="en-US" sz="1467" dirty="0" err="1"/>
              <a:t>xx</a:t>
            </a:r>
            <a:r>
              <a:rPr lang="en-US" sz="1467" dirty="0"/>
              <a:t> </a:t>
            </a:r>
            <a:r>
              <a:rPr lang="en-US" sz="1467" dirty="0" err="1"/>
              <a:t>xxxx</a:t>
            </a:r>
            <a:r>
              <a:rPr lang="en-US" sz="1467" dirty="0"/>
              <a:t> x </a:t>
            </a:r>
            <a:r>
              <a:rPr lang="en-US" sz="1467" dirty="0" err="1"/>
              <a:t>xxxxxxx</a:t>
            </a:r>
            <a:r>
              <a:rPr lang="en-US" sz="1467" dirty="0"/>
              <a:t> xx </a:t>
            </a:r>
            <a:r>
              <a:rPr lang="en-US" sz="1467" dirty="0" err="1"/>
              <a:t>Xx</a:t>
            </a:r>
            <a:r>
              <a:rPr lang="en-US" sz="1467" dirty="0"/>
              <a:t> </a:t>
            </a:r>
            <a:r>
              <a:rPr lang="en-US" sz="1467" dirty="0" err="1"/>
              <a:t>xxxxxxxxxxx</a:t>
            </a:r>
            <a:r>
              <a:rPr lang="en-US" sz="1467" dirty="0"/>
              <a:t> x </a:t>
            </a:r>
            <a:r>
              <a:rPr lang="en-US" sz="1467" dirty="0" err="1"/>
              <a:t>xxxx</a:t>
            </a:r>
            <a:r>
              <a:rPr lang="en-US" sz="1467" dirty="0"/>
              <a:t> xx xxx </a:t>
            </a:r>
            <a:r>
              <a:rPr lang="en-US" sz="1467" dirty="0" err="1"/>
              <a:t>Xxxxxxxxxx</a:t>
            </a:r>
            <a:r>
              <a:rPr lang="en-US" sz="1467" dirty="0"/>
              <a:t> </a:t>
            </a:r>
            <a:r>
              <a:rPr lang="en-US" sz="1467" dirty="0" err="1"/>
              <a:t>xxxxxx</a:t>
            </a:r>
            <a:r>
              <a:rPr lang="en-US" sz="1467" dirty="0"/>
              <a:t> xx x </a:t>
            </a:r>
            <a:r>
              <a:rPr lang="en-US" sz="1467" dirty="0" err="1"/>
              <a:t>xxxxxxxxxx</a:t>
            </a:r>
            <a:r>
              <a:rPr lang="en-US" sz="1467" dirty="0"/>
              <a:t> xx </a:t>
            </a:r>
            <a:r>
              <a:rPr lang="en-US" sz="1467" dirty="0" err="1"/>
              <a:t>xxxx</a:t>
            </a:r>
            <a:r>
              <a:rPr lang="en-US" sz="1467" dirty="0"/>
              <a:t> xxx x ”</a:t>
            </a:r>
          </a:p>
        </p:txBody>
      </p:sp>
      <p:sp>
        <p:nvSpPr>
          <p:cNvPr id="15" name="Oval 14"/>
          <p:cNvSpPr/>
          <p:nvPr/>
        </p:nvSpPr>
        <p:spPr>
          <a:xfrm>
            <a:off x="4597170" y="2294584"/>
            <a:ext cx="3001999" cy="3001997"/>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Oval 15"/>
          <p:cNvSpPr/>
          <p:nvPr/>
        </p:nvSpPr>
        <p:spPr>
          <a:xfrm>
            <a:off x="4961950" y="2659365"/>
            <a:ext cx="2272439" cy="2272439"/>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17" name="Oval 16"/>
          <p:cNvSpPr/>
          <p:nvPr/>
        </p:nvSpPr>
        <p:spPr>
          <a:xfrm>
            <a:off x="5328041" y="3025455"/>
            <a:ext cx="1540259" cy="1540259"/>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8" name="Oval 17"/>
          <p:cNvSpPr/>
          <p:nvPr/>
        </p:nvSpPr>
        <p:spPr>
          <a:xfrm>
            <a:off x="4233327" y="1930742"/>
            <a:ext cx="3729685" cy="3729685"/>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6" name="Arc 5"/>
          <p:cNvSpPr/>
          <p:nvPr/>
        </p:nvSpPr>
        <p:spPr>
          <a:xfrm>
            <a:off x="4597170" y="2294584"/>
            <a:ext cx="3001999" cy="3001997"/>
          </a:xfrm>
          <a:prstGeom prst="arc">
            <a:avLst/>
          </a:prstGeom>
          <a:ln w="3810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7" name="Arc 6"/>
          <p:cNvSpPr/>
          <p:nvPr/>
        </p:nvSpPr>
        <p:spPr>
          <a:xfrm>
            <a:off x="4961950" y="2659365"/>
            <a:ext cx="2272439" cy="2272439"/>
          </a:xfrm>
          <a:prstGeom prst="arc">
            <a:avLst>
              <a:gd name="adj1" fmla="val 16200000"/>
              <a:gd name="adj2" fmla="val 4074945"/>
            </a:avLst>
          </a:prstGeom>
          <a:ln w="3810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 name="Arc 7"/>
          <p:cNvSpPr/>
          <p:nvPr/>
        </p:nvSpPr>
        <p:spPr>
          <a:xfrm>
            <a:off x="5328041" y="3025455"/>
            <a:ext cx="1540259" cy="1540259"/>
          </a:xfrm>
          <a:prstGeom prst="arc">
            <a:avLst>
              <a:gd name="adj1" fmla="val 16200000"/>
              <a:gd name="adj2" fmla="val 9376870"/>
            </a:avLst>
          </a:prstGeom>
          <a:ln w="381000" cap="rnd" cmpd="sng">
            <a:solidFill>
              <a:schemeClr val="bg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2" name="Arc 11"/>
          <p:cNvSpPr/>
          <p:nvPr/>
        </p:nvSpPr>
        <p:spPr>
          <a:xfrm>
            <a:off x="4233327" y="1930742"/>
            <a:ext cx="3729685" cy="3729685"/>
          </a:xfrm>
          <a:prstGeom prst="arc">
            <a:avLst>
              <a:gd name="adj1" fmla="val 16200000"/>
              <a:gd name="adj2" fmla="val 19195557"/>
            </a:avLst>
          </a:prstGeom>
          <a:ln w="3810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0" name="Rectangle 19"/>
          <p:cNvSpPr/>
          <p:nvPr/>
        </p:nvSpPr>
        <p:spPr>
          <a:xfrm>
            <a:off x="9515752" y="1831122"/>
            <a:ext cx="2122061" cy="710900"/>
          </a:xfrm>
          <a:prstGeom prst="rect">
            <a:avLst/>
          </a:prstGeom>
        </p:spPr>
        <p:txBody>
          <a:bodyPr wrap="square" lIns="243840" rIns="243840" bIns="97536">
            <a:spAutoFit/>
          </a:bodyPr>
          <a:lstStyle/>
          <a:p>
            <a:pPr>
              <a:lnSpc>
                <a:spcPct val="89000"/>
              </a:lnSpc>
            </a:pPr>
            <a:r>
              <a:rPr lang="en-US" sz="2667" dirty="0"/>
              <a:t>15%</a:t>
            </a:r>
          </a:p>
          <a:p>
            <a:pPr>
              <a:lnSpc>
                <a:spcPct val="89000"/>
              </a:lnSpc>
            </a:pPr>
            <a:r>
              <a:rPr lang="en-US" sz="1467" dirty="0"/>
              <a:t>X xx xxx X</a:t>
            </a:r>
          </a:p>
        </p:txBody>
      </p:sp>
      <p:sp>
        <p:nvSpPr>
          <p:cNvPr id="21" name="Rectangle 20"/>
          <p:cNvSpPr/>
          <p:nvPr/>
        </p:nvSpPr>
        <p:spPr>
          <a:xfrm>
            <a:off x="9515752" y="3015078"/>
            <a:ext cx="2122061" cy="710900"/>
          </a:xfrm>
          <a:prstGeom prst="rect">
            <a:avLst/>
          </a:prstGeom>
        </p:spPr>
        <p:txBody>
          <a:bodyPr wrap="square" lIns="243840" rIns="243840" bIns="97536">
            <a:spAutoFit/>
          </a:bodyPr>
          <a:lstStyle/>
          <a:p>
            <a:pPr>
              <a:lnSpc>
                <a:spcPct val="89000"/>
              </a:lnSpc>
            </a:pPr>
            <a:r>
              <a:rPr lang="en-US" sz="2667" dirty="0"/>
              <a:t>26%</a:t>
            </a:r>
          </a:p>
          <a:p>
            <a:pPr>
              <a:lnSpc>
                <a:spcPct val="89000"/>
              </a:lnSpc>
            </a:pPr>
            <a:r>
              <a:rPr lang="en-US" sz="1467" dirty="0"/>
              <a:t>X xx xxx X</a:t>
            </a:r>
          </a:p>
        </p:txBody>
      </p:sp>
      <p:sp>
        <p:nvSpPr>
          <p:cNvPr id="22" name="Rectangle 21"/>
          <p:cNvSpPr/>
          <p:nvPr/>
        </p:nvSpPr>
        <p:spPr>
          <a:xfrm>
            <a:off x="9515752" y="4162691"/>
            <a:ext cx="2122061" cy="710900"/>
          </a:xfrm>
          <a:prstGeom prst="rect">
            <a:avLst/>
          </a:prstGeom>
        </p:spPr>
        <p:txBody>
          <a:bodyPr wrap="square" lIns="243840" rIns="243840" bIns="97536">
            <a:spAutoFit/>
          </a:bodyPr>
          <a:lstStyle/>
          <a:p>
            <a:pPr>
              <a:lnSpc>
                <a:spcPct val="89000"/>
              </a:lnSpc>
            </a:pPr>
            <a:r>
              <a:rPr lang="en-US" sz="2667" dirty="0"/>
              <a:t>44%</a:t>
            </a:r>
          </a:p>
          <a:p>
            <a:pPr>
              <a:lnSpc>
                <a:spcPct val="89000"/>
              </a:lnSpc>
            </a:pPr>
            <a:r>
              <a:rPr lang="en-US" sz="1467" dirty="0"/>
              <a:t>X xx xxx X</a:t>
            </a:r>
          </a:p>
        </p:txBody>
      </p:sp>
      <p:sp>
        <p:nvSpPr>
          <p:cNvPr id="23" name="Rectangle 22"/>
          <p:cNvSpPr/>
          <p:nvPr/>
        </p:nvSpPr>
        <p:spPr>
          <a:xfrm>
            <a:off x="9515752" y="5279324"/>
            <a:ext cx="2122061" cy="710900"/>
          </a:xfrm>
          <a:prstGeom prst="rect">
            <a:avLst/>
          </a:prstGeom>
        </p:spPr>
        <p:txBody>
          <a:bodyPr wrap="square" lIns="243840" rIns="243840" bIns="97536">
            <a:spAutoFit/>
          </a:bodyPr>
          <a:lstStyle/>
          <a:p>
            <a:pPr>
              <a:lnSpc>
                <a:spcPct val="89000"/>
              </a:lnSpc>
            </a:pPr>
            <a:r>
              <a:rPr lang="en-US" sz="2667" dirty="0"/>
              <a:t>71%</a:t>
            </a:r>
          </a:p>
          <a:p>
            <a:pPr>
              <a:lnSpc>
                <a:spcPct val="89000"/>
              </a:lnSpc>
            </a:pPr>
            <a:r>
              <a:rPr lang="en-US" sz="1467" dirty="0"/>
              <a:t>X xx xxx X</a:t>
            </a:r>
          </a:p>
        </p:txBody>
      </p:sp>
      <p:sp>
        <p:nvSpPr>
          <p:cNvPr id="29" name="Freeform 28"/>
          <p:cNvSpPr/>
          <p:nvPr/>
        </p:nvSpPr>
        <p:spPr>
          <a:xfrm>
            <a:off x="6098169" y="4565252"/>
            <a:ext cx="2803112" cy="1061032"/>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cxnSp>
        <p:nvCxnSpPr>
          <p:cNvPr id="31" name="Straight Connector 30"/>
          <p:cNvCxnSpPr/>
          <p:nvPr/>
        </p:nvCxnSpPr>
        <p:spPr>
          <a:xfrm flipH="1">
            <a:off x="6972135" y="4505299"/>
            <a:ext cx="1848928"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H="1">
            <a:off x="7641489" y="3357687"/>
            <a:ext cx="1179575" cy="0"/>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H="1">
            <a:off x="7255659" y="2197661"/>
            <a:ext cx="1565404"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42" name="Oval 12"/>
          <p:cNvSpPr>
            <a:spLocks noChangeArrowheads="1"/>
          </p:cNvSpPr>
          <p:nvPr/>
        </p:nvSpPr>
        <p:spPr bwMode="auto">
          <a:xfrm>
            <a:off x="8821063" y="1798028"/>
            <a:ext cx="751403" cy="751403"/>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 name="Oval 12"/>
          <p:cNvSpPr>
            <a:spLocks noChangeArrowheads="1"/>
          </p:cNvSpPr>
          <p:nvPr/>
        </p:nvSpPr>
        <p:spPr bwMode="auto">
          <a:xfrm>
            <a:off x="8821063" y="2981984"/>
            <a:ext cx="751403" cy="751403"/>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Oval 12"/>
          <p:cNvSpPr>
            <a:spLocks noChangeArrowheads="1"/>
          </p:cNvSpPr>
          <p:nvPr/>
        </p:nvSpPr>
        <p:spPr bwMode="auto">
          <a:xfrm>
            <a:off x="8821063" y="4129597"/>
            <a:ext cx="751403" cy="751403"/>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 name="Oval 12"/>
          <p:cNvSpPr>
            <a:spLocks noChangeArrowheads="1"/>
          </p:cNvSpPr>
          <p:nvPr/>
        </p:nvSpPr>
        <p:spPr bwMode="auto">
          <a:xfrm>
            <a:off x="8821063" y="5246231"/>
            <a:ext cx="751403" cy="751403"/>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3" name="Picture 4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97503" y="2003658"/>
            <a:ext cx="598524" cy="340145"/>
          </a:xfrm>
          <a:prstGeom prst="rect">
            <a:avLst/>
          </a:prstGeom>
        </p:spPr>
      </p:pic>
      <p:sp>
        <p:nvSpPr>
          <p:cNvPr id="47" name="Freeform 41"/>
          <p:cNvSpPr>
            <a:spLocks noChangeAspect="1" noEditPoints="1"/>
          </p:cNvSpPr>
          <p:nvPr/>
        </p:nvSpPr>
        <p:spPr bwMode="auto">
          <a:xfrm>
            <a:off x="9020679" y="5408552"/>
            <a:ext cx="352171" cy="426760"/>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8" name="Freeform 33"/>
          <p:cNvSpPr>
            <a:spLocks noChangeAspect="1" noEditPoints="1"/>
          </p:cNvSpPr>
          <p:nvPr/>
        </p:nvSpPr>
        <p:spPr bwMode="auto">
          <a:xfrm>
            <a:off x="8976281" y="3145195"/>
            <a:ext cx="452543" cy="43958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9" name="Freeform 21"/>
          <p:cNvSpPr>
            <a:spLocks noEditPoints="1"/>
          </p:cNvSpPr>
          <p:nvPr/>
        </p:nvSpPr>
        <p:spPr bwMode="auto">
          <a:xfrm>
            <a:off x="8988451" y="4297347"/>
            <a:ext cx="416628" cy="41590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3" name="Rectangle 52"/>
          <p:cNvSpPr/>
          <p:nvPr/>
        </p:nvSpPr>
        <p:spPr>
          <a:xfrm>
            <a:off x="5941944" y="1759500"/>
            <a:ext cx="308098" cy="311496"/>
          </a:xfrm>
          <a:prstGeom prst="rect">
            <a:avLst/>
          </a:prstGeom>
        </p:spPr>
        <p:txBody>
          <a:bodyPr wrap="none">
            <a:spAutoFit/>
          </a:bodyPr>
          <a:lstStyle/>
          <a:p>
            <a:pPr>
              <a:lnSpc>
                <a:spcPct val="89000"/>
              </a:lnSpc>
            </a:pPr>
            <a:r>
              <a:rPr lang="en-US" sz="1600" dirty="0">
                <a:solidFill>
                  <a:srgbClr val="FFFFFF"/>
                </a:solidFill>
              </a:rPr>
              <a:t>X</a:t>
            </a:r>
          </a:p>
        </p:txBody>
      </p:sp>
      <p:sp>
        <p:nvSpPr>
          <p:cNvPr id="54" name="Rectangle 53"/>
          <p:cNvSpPr/>
          <p:nvPr/>
        </p:nvSpPr>
        <p:spPr>
          <a:xfrm>
            <a:off x="5941944" y="2125681"/>
            <a:ext cx="312906" cy="311496"/>
          </a:xfrm>
          <a:prstGeom prst="rect">
            <a:avLst/>
          </a:prstGeom>
        </p:spPr>
        <p:txBody>
          <a:bodyPr wrap="none">
            <a:spAutoFit/>
          </a:bodyPr>
          <a:lstStyle/>
          <a:p>
            <a:pPr>
              <a:lnSpc>
                <a:spcPct val="89000"/>
              </a:lnSpc>
            </a:pPr>
            <a:r>
              <a:rPr lang="en-US" sz="1600" dirty="0">
                <a:solidFill>
                  <a:srgbClr val="FFFFFF"/>
                </a:solidFill>
              </a:rPr>
              <a:t>X</a:t>
            </a:r>
          </a:p>
        </p:txBody>
      </p:sp>
      <p:sp>
        <p:nvSpPr>
          <p:cNvPr id="55" name="Rectangle 54"/>
          <p:cNvSpPr/>
          <p:nvPr/>
        </p:nvSpPr>
        <p:spPr>
          <a:xfrm>
            <a:off x="5941944" y="2482931"/>
            <a:ext cx="312906" cy="311496"/>
          </a:xfrm>
          <a:prstGeom prst="rect">
            <a:avLst/>
          </a:prstGeom>
        </p:spPr>
        <p:txBody>
          <a:bodyPr wrap="none">
            <a:spAutoFit/>
          </a:bodyPr>
          <a:lstStyle/>
          <a:p>
            <a:pPr>
              <a:lnSpc>
                <a:spcPct val="89000"/>
              </a:lnSpc>
            </a:pPr>
            <a:r>
              <a:rPr lang="en-US" sz="1600" dirty="0">
                <a:solidFill>
                  <a:srgbClr val="FFFFFF"/>
                </a:solidFill>
              </a:rPr>
              <a:t>X</a:t>
            </a:r>
          </a:p>
        </p:txBody>
      </p:sp>
      <p:sp>
        <p:nvSpPr>
          <p:cNvPr id="56" name="Rectangle 55"/>
          <p:cNvSpPr/>
          <p:nvPr/>
        </p:nvSpPr>
        <p:spPr>
          <a:xfrm>
            <a:off x="5941944" y="2866973"/>
            <a:ext cx="306494" cy="311496"/>
          </a:xfrm>
          <a:prstGeom prst="rect">
            <a:avLst/>
          </a:prstGeom>
        </p:spPr>
        <p:txBody>
          <a:bodyPr wrap="none">
            <a:spAutoFit/>
          </a:bodyPr>
          <a:lstStyle/>
          <a:p>
            <a:pPr>
              <a:lnSpc>
                <a:spcPct val="89000"/>
              </a:lnSpc>
            </a:pPr>
            <a:r>
              <a:rPr lang="en-US" sz="1600" dirty="0">
                <a:solidFill>
                  <a:srgbClr val="FFFFFF"/>
                </a:solidFill>
              </a:rPr>
              <a:t>X</a:t>
            </a:r>
          </a:p>
        </p:txBody>
      </p:sp>
    </p:spTree>
    <p:extLst>
      <p:ext uri="{BB962C8B-B14F-4D97-AF65-F5344CB8AC3E}">
        <p14:creationId xmlns:p14="http://schemas.microsoft.com/office/powerpoint/2010/main" val="272533931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a:t>
            </a:r>
            <a:r>
              <a:rPr lang="en-US" dirty="0" err="1"/>
              <a:t>xxxxxx</a:t>
            </a:r>
            <a:r>
              <a:rPr lang="en-US" dirty="0"/>
              <a:t> xx x </a:t>
            </a:r>
            <a:r>
              <a:rPr lang="en-US" dirty="0" err="1"/>
              <a:t>xxxx</a:t>
            </a:r>
            <a:r>
              <a:rPr lang="en-US" dirty="0"/>
              <a:t> </a:t>
            </a:r>
            <a:r>
              <a:rPr lang="en-US" dirty="0" err="1"/>
              <a:t>xxxxxxxxx</a:t>
            </a:r>
            <a:r>
              <a:rPr lang="en-US" dirty="0"/>
              <a:t> </a:t>
            </a:r>
          </a:p>
        </p:txBody>
      </p:sp>
      <p:sp>
        <p:nvSpPr>
          <p:cNvPr id="32" name="Text Placeholder 31"/>
          <p:cNvSpPr>
            <a:spLocks noGrp="1"/>
          </p:cNvSpPr>
          <p:nvPr>
            <p:ph type="body" sz="quarter" idx="10"/>
          </p:nvPr>
        </p:nvSpPr>
        <p:spPr/>
        <p:txBody>
          <a:bodyPr/>
          <a:lstStyle/>
          <a:p>
            <a:r>
              <a:rPr lang="en-US" dirty="0"/>
              <a:t>Xxx </a:t>
            </a:r>
            <a:r>
              <a:rPr lang="en-US" dirty="0" err="1"/>
              <a:t>xxxx</a:t>
            </a:r>
            <a:r>
              <a:rPr lang="en-US" dirty="0"/>
              <a:t> </a:t>
            </a:r>
            <a:r>
              <a:rPr lang="en-US" dirty="0" err="1"/>
              <a:t>xxxxx</a:t>
            </a:r>
            <a:r>
              <a:rPr lang="en-US" dirty="0"/>
              <a:t> </a:t>
            </a:r>
            <a:r>
              <a:rPr lang="en-US" dirty="0" err="1"/>
              <a:t>xxxxxxxxxxx</a:t>
            </a:r>
            <a:r>
              <a:rPr lang="en-US" dirty="0"/>
              <a:t> x </a:t>
            </a:r>
            <a:r>
              <a:rPr lang="en-US" dirty="0" err="1"/>
              <a:t>xxxx</a:t>
            </a:r>
            <a:endParaRPr lang="en-US" dirty="0"/>
          </a:p>
        </p:txBody>
      </p:sp>
      <p:sp useBgFill="1">
        <p:nvSpPr>
          <p:cNvPr id="8" name="Rounded Rectangle 7"/>
          <p:cNvSpPr/>
          <p:nvPr/>
        </p:nvSpPr>
        <p:spPr>
          <a:xfrm>
            <a:off x="7489477" y="1855345"/>
            <a:ext cx="4265201" cy="945637"/>
          </a:xfrm>
          <a:prstGeom prst="roundRect">
            <a:avLst>
              <a:gd name="adj" fmla="val 50000"/>
            </a:avLst>
          </a:prstGeom>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dirty="0" err="1">
                <a:solidFill>
                  <a:schemeClr val="tx1"/>
                </a:solidFill>
              </a:rPr>
              <a:t>Xxxxx</a:t>
            </a:r>
            <a:r>
              <a:rPr lang="en-US" sz="2000" dirty="0">
                <a:solidFill>
                  <a:schemeClr val="tx1"/>
                </a:solidFill>
              </a:rPr>
              <a:t> </a:t>
            </a:r>
            <a:r>
              <a:rPr lang="en-US" sz="2000" dirty="0" err="1">
                <a:solidFill>
                  <a:schemeClr val="tx1"/>
                </a:solidFill>
              </a:rPr>
              <a:t>xxxx</a:t>
            </a:r>
            <a:endParaRPr lang="en-US" sz="2000" dirty="0">
              <a:solidFill>
                <a:schemeClr val="tx1"/>
              </a:solidFill>
            </a:endParaRPr>
          </a:p>
          <a:p>
            <a:r>
              <a:rPr lang="en-US" sz="1400" dirty="0" err="1">
                <a:solidFill>
                  <a:schemeClr val="tx1"/>
                </a:solidFill>
              </a:rPr>
              <a:t>Xxxxx</a:t>
            </a:r>
            <a:r>
              <a:rPr lang="en-US" sz="1400" dirty="0">
                <a:solidFill>
                  <a:schemeClr val="tx1"/>
                </a:solidFill>
              </a:rPr>
              <a:t> </a:t>
            </a:r>
            <a:r>
              <a:rPr lang="en-US" sz="1400" dirty="0" err="1">
                <a:solidFill>
                  <a:schemeClr val="tx1"/>
                </a:solidFill>
              </a:rPr>
              <a:t>xxxxx</a:t>
            </a:r>
            <a:r>
              <a:rPr lang="en-US" sz="1400" dirty="0">
                <a:solidFill>
                  <a:schemeClr val="tx1"/>
                </a:solidFill>
              </a:rPr>
              <a:t> </a:t>
            </a:r>
            <a:r>
              <a:rPr lang="en-US" sz="1400" dirty="0" err="1">
                <a:solidFill>
                  <a:schemeClr val="tx1"/>
                </a:solidFill>
              </a:rPr>
              <a:t>xxxxxx</a:t>
            </a:r>
            <a:r>
              <a:rPr lang="en-US" sz="1400" dirty="0">
                <a:solidFill>
                  <a:schemeClr val="tx1"/>
                </a:solidFill>
              </a:rPr>
              <a:t> xxx </a:t>
            </a:r>
          </a:p>
        </p:txBody>
      </p:sp>
      <p:sp>
        <p:nvSpPr>
          <p:cNvPr id="5" name="Teardrop 4"/>
          <p:cNvSpPr>
            <a:spLocks noChangeAspect="1"/>
          </p:cNvSpPr>
          <p:nvPr/>
        </p:nvSpPr>
        <p:spPr>
          <a:xfrm rot="5400000">
            <a:off x="7489477" y="1855345"/>
            <a:ext cx="945637" cy="945637"/>
          </a:xfrm>
          <a:prstGeom prst="teardrop">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dirty="0">
                <a:solidFill>
                  <a:srgbClr val="FFFFFF"/>
                </a:solidFill>
              </a:rPr>
              <a:t>01</a:t>
            </a:r>
          </a:p>
        </p:txBody>
      </p:sp>
      <p:sp useBgFill="1">
        <p:nvSpPr>
          <p:cNvPr id="9" name="Rounded Rectangle 8"/>
          <p:cNvSpPr/>
          <p:nvPr/>
        </p:nvSpPr>
        <p:spPr>
          <a:xfrm>
            <a:off x="7514119" y="3191886"/>
            <a:ext cx="4265201" cy="945637"/>
          </a:xfrm>
          <a:prstGeom prst="roundRect">
            <a:avLst>
              <a:gd name="adj" fmla="val 50000"/>
            </a:avLst>
          </a:prstGeom>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dirty="0" err="1">
                <a:solidFill>
                  <a:schemeClr val="tx1"/>
                </a:solidFill>
              </a:rPr>
              <a:t>Xxxxx</a:t>
            </a:r>
            <a:r>
              <a:rPr lang="en-US" sz="2000" dirty="0">
                <a:solidFill>
                  <a:schemeClr val="tx1"/>
                </a:solidFill>
              </a:rPr>
              <a:t> </a:t>
            </a:r>
            <a:r>
              <a:rPr lang="en-US" sz="2000" dirty="0" err="1">
                <a:solidFill>
                  <a:schemeClr val="tx1"/>
                </a:solidFill>
              </a:rPr>
              <a:t>xxxx</a:t>
            </a:r>
            <a:endParaRPr lang="en-US" sz="2000" dirty="0">
              <a:solidFill>
                <a:schemeClr val="tx1"/>
              </a:solidFill>
            </a:endParaRPr>
          </a:p>
          <a:p>
            <a:r>
              <a:rPr lang="en-US" sz="1400" dirty="0" err="1">
                <a:solidFill>
                  <a:schemeClr val="tx1"/>
                </a:solidFill>
              </a:rPr>
              <a:t>Xxxxx</a:t>
            </a:r>
            <a:r>
              <a:rPr lang="en-US" sz="1400" dirty="0">
                <a:solidFill>
                  <a:schemeClr val="tx1"/>
                </a:solidFill>
              </a:rPr>
              <a:t> </a:t>
            </a:r>
            <a:r>
              <a:rPr lang="en-US" sz="1400" dirty="0" err="1">
                <a:solidFill>
                  <a:schemeClr val="tx1"/>
                </a:solidFill>
              </a:rPr>
              <a:t>xxxxx</a:t>
            </a:r>
            <a:r>
              <a:rPr lang="en-US" sz="1400" dirty="0">
                <a:solidFill>
                  <a:schemeClr val="tx1"/>
                </a:solidFill>
              </a:rPr>
              <a:t> </a:t>
            </a:r>
            <a:r>
              <a:rPr lang="en-US" sz="1400" dirty="0" err="1">
                <a:solidFill>
                  <a:schemeClr val="tx1"/>
                </a:solidFill>
              </a:rPr>
              <a:t>xxxxxx</a:t>
            </a:r>
            <a:r>
              <a:rPr lang="en-US" sz="1400" dirty="0">
                <a:solidFill>
                  <a:schemeClr val="tx1"/>
                </a:solidFill>
              </a:rPr>
              <a:t> xxx</a:t>
            </a:r>
          </a:p>
        </p:txBody>
      </p:sp>
      <p:sp>
        <p:nvSpPr>
          <p:cNvPr id="10" name="Teardrop 9"/>
          <p:cNvSpPr>
            <a:spLocks noChangeAspect="1"/>
          </p:cNvSpPr>
          <p:nvPr/>
        </p:nvSpPr>
        <p:spPr>
          <a:xfrm rot="5400000">
            <a:off x="7514119" y="3191886"/>
            <a:ext cx="945637" cy="945637"/>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dirty="0">
                <a:solidFill>
                  <a:srgbClr val="FFFFFF"/>
                </a:solidFill>
              </a:rPr>
              <a:t>02</a:t>
            </a:r>
          </a:p>
        </p:txBody>
      </p:sp>
      <p:sp useBgFill="1">
        <p:nvSpPr>
          <p:cNvPr id="13" name="Rounded Rectangle 12"/>
          <p:cNvSpPr/>
          <p:nvPr/>
        </p:nvSpPr>
        <p:spPr>
          <a:xfrm>
            <a:off x="7514119" y="4528428"/>
            <a:ext cx="4265201" cy="945637"/>
          </a:xfrm>
          <a:prstGeom prst="roundRect">
            <a:avLst>
              <a:gd name="adj" fmla="val 50000"/>
            </a:avLst>
          </a:prstGeom>
          <a:ln>
            <a:solidFill>
              <a:schemeClr val="tx2"/>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dirty="0" err="1">
                <a:solidFill>
                  <a:schemeClr val="tx1"/>
                </a:solidFill>
              </a:rPr>
              <a:t>Xxxxx</a:t>
            </a:r>
            <a:r>
              <a:rPr lang="en-US" sz="2000" dirty="0">
                <a:solidFill>
                  <a:schemeClr val="tx1"/>
                </a:solidFill>
              </a:rPr>
              <a:t> </a:t>
            </a:r>
            <a:r>
              <a:rPr lang="en-US" sz="2000" dirty="0" err="1">
                <a:solidFill>
                  <a:schemeClr val="tx1"/>
                </a:solidFill>
              </a:rPr>
              <a:t>xxxx</a:t>
            </a:r>
            <a:endParaRPr lang="en-US" sz="2000" dirty="0">
              <a:solidFill>
                <a:schemeClr val="tx1"/>
              </a:solidFill>
            </a:endParaRPr>
          </a:p>
          <a:p>
            <a:r>
              <a:rPr lang="en-US" sz="1400" dirty="0" err="1">
                <a:solidFill>
                  <a:schemeClr val="tx1"/>
                </a:solidFill>
              </a:rPr>
              <a:t>Xxxxx</a:t>
            </a:r>
            <a:r>
              <a:rPr lang="en-US" sz="1400" dirty="0">
                <a:solidFill>
                  <a:schemeClr val="tx1"/>
                </a:solidFill>
              </a:rPr>
              <a:t> </a:t>
            </a:r>
            <a:r>
              <a:rPr lang="en-US" sz="1400" dirty="0" err="1">
                <a:solidFill>
                  <a:schemeClr val="tx1"/>
                </a:solidFill>
              </a:rPr>
              <a:t>xxxxx</a:t>
            </a:r>
            <a:r>
              <a:rPr lang="en-US" sz="1400" dirty="0">
                <a:solidFill>
                  <a:schemeClr val="tx1"/>
                </a:solidFill>
              </a:rPr>
              <a:t> </a:t>
            </a:r>
            <a:r>
              <a:rPr lang="en-US" sz="1400" dirty="0" err="1">
                <a:solidFill>
                  <a:schemeClr val="tx1"/>
                </a:solidFill>
              </a:rPr>
              <a:t>xxxxxx</a:t>
            </a:r>
            <a:r>
              <a:rPr lang="en-US" sz="1400" dirty="0">
                <a:solidFill>
                  <a:schemeClr val="tx1"/>
                </a:solidFill>
              </a:rPr>
              <a:t> xxx</a:t>
            </a:r>
          </a:p>
        </p:txBody>
      </p:sp>
      <p:sp>
        <p:nvSpPr>
          <p:cNvPr id="14" name="Teardrop 13"/>
          <p:cNvSpPr>
            <a:spLocks noChangeAspect="1"/>
          </p:cNvSpPr>
          <p:nvPr/>
        </p:nvSpPr>
        <p:spPr>
          <a:xfrm rot="5400000">
            <a:off x="7514119" y="4528428"/>
            <a:ext cx="945637" cy="945637"/>
          </a:xfrm>
          <a:prstGeom prst="teardrop">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dirty="0">
                <a:solidFill>
                  <a:srgbClr val="FFFFFF"/>
                </a:solidFill>
              </a:rPr>
              <a:t>03</a:t>
            </a:r>
          </a:p>
        </p:txBody>
      </p:sp>
      <p:graphicFrame>
        <p:nvGraphicFramePr>
          <p:cNvPr id="15" name="Chart 14"/>
          <p:cNvGraphicFramePr/>
          <p:nvPr>
            <p:extLst>
              <p:ext uri="{D42A27DB-BD31-4B8C-83A1-F6EECF244321}">
                <p14:modId xmlns:p14="http://schemas.microsoft.com/office/powerpoint/2010/main" val="1018147006"/>
              </p:ext>
            </p:extLst>
          </p:nvPr>
        </p:nvGraphicFramePr>
        <p:xfrm>
          <a:off x="1955583" y="2172596"/>
          <a:ext cx="3566160" cy="3566160"/>
        </p:xfrm>
        <a:graphic>
          <a:graphicData uri="http://schemas.openxmlformats.org/drawingml/2006/chart">
            <c:chart xmlns:c="http://schemas.openxmlformats.org/drawingml/2006/chart" xmlns:r="http://schemas.openxmlformats.org/officeDocument/2006/relationships" r:id="rId2"/>
          </a:graphicData>
        </a:graphic>
      </p:graphicFrame>
      <p:sp useBgFill="1">
        <p:nvSpPr>
          <p:cNvPr id="16" name="Oval 15"/>
          <p:cNvSpPr/>
          <p:nvPr/>
        </p:nvSpPr>
        <p:spPr>
          <a:xfrm>
            <a:off x="4736513" y="2465498"/>
            <a:ext cx="576064" cy="576064"/>
          </a:xfrm>
          <a:prstGeom prst="ellipse">
            <a:avLst/>
          </a:prstGeom>
          <a:ln w="15875">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7" name="Oval 16"/>
          <p:cNvSpPr/>
          <p:nvPr/>
        </p:nvSpPr>
        <p:spPr>
          <a:xfrm>
            <a:off x="2912310" y="2018187"/>
            <a:ext cx="576064" cy="576064"/>
          </a:xfrm>
          <a:prstGeom prst="ellipse">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8" name="Oval 17"/>
          <p:cNvSpPr/>
          <p:nvPr/>
        </p:nvSpPr>
        <p:spPr>
          <a:xfrm>
            <a:off x="1773338" y="3405764"/>
            <a:ext cx="576064" cy="576064"/>
          </a:xfrm>
          <a:prstGeom prst="ellipse">
            <a:avLst/>
          </a:prstGeom>
          <a:ln w="15875">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Freeform 5"/>
          <p:cNvSpPr>
            <a:spLocks noEditPoints="1"/>
          </p:cNvSpPr>
          <p:nvPr/>
        </p:nvSpPr>
        <p:spPr bwMode="auto">
          <a:xfrm>
            <a:off x="1841265" y="3566316"/>
            <a:ext cx="440211" cy="254964"/>
          </a:xfrm>
          <a:custGeom>
            <a:avLst/>
            <a:gdLst>
              <a:gd name="T0" fmla="*/ 2482 w 2646"/>
              <a:gd name="T1" fmla="*/ 1077 h 1535"/>
              <a:gd name="T2" fmla="*/ 1497 w 2646"/>
              <a:gd name="T3" fmla="*/ 992 h 1535"/>
              <a:gd name="T4" fmla="*/ 1729 w 2646"/>
              <a:gd name="T5" fmla="*/ 652 h 1535"/>
              <a:gd name="T6" fmla="*/ 979 w 2646"/>
              <a:gd name="T7" fmla="*/ 791 h 1535"/>
              <a:gd name="T8" fmla="*/ 2600 w 2646"/>
              <a:gd name="T9" fmla="*/ 495 h 1535"/>
              <a:gd name="T10" fmla="*/ 2482 w 2646"/>
              <a:gd name="T11" fmla="*/ 1077 h 1535"/>
              <a:gd name="T12" fmla="*/ 1864 w 2646"/>
              <a:gd name="T13" fmla="*/ 1366 h 1535"/>
              <a:gd name="T14" fmla="*/ 1666 w 2646"/>
              <a:gd name="T15" fmla="*/ 1268 h 1535"/>
              <a:gd name="T16" fmla="*/ 1984 w 2646"/>
              <a:gd name="T17" fmla="*/ 1124 h 1535"/>
              <a:gd name="T18" fmla="*/ 1535 w 2646"/>
              <a:gd name="T19" fmla="*/ 1426 h 1535"/>
              <a:gd name="T20" fmla="*/ 1386 w 2646"/>
              <a:gd name="T21" fmla="*/ 1476 h 1535"/>
              <a:gd name="T22" fmla="*/ 1336 w 2646"/>
              <a:gd name="T23" fmla="*/ 1328 h 1535"/>
              <a:gd name="T24" fmla="*/ 1685 w 2646"/>
              <a:gd name="T25" fmla="*/ 1124 h 1535"/>
              <a:gd name="T26" fmla="*/ 1624 w 2646"/>
              <a:gd name="T27" fmla="*/ 1247 h 1535"/>
              <a:gd name="T28" fmla="*/ 1128 w 2646"/>
              <a:gd name="T29" fmla="*/ 1394 h 1535"/>
              <a:gd name="T30" fmla="*/ 1070 w 2646"/>
              <a:gd name="T31" fmla="*/ 1322 h 1535"/>
              <a:gd name="T32" fmla="*/ 1257 w 2646"/>
              <a:gd name="T33" fmla="*/ 1124 h 1535"/>
              <a:gd name="T34" fmla="*/ 1276 w 2646"/>
              <a:gd name="T35" fmla="*/ 1344 h 1535"/>
              <a:gd name="T36" fmla="*/ 1096 w 2646"/>
              <a:gd name="T37" fmla="*/ 46 h 1535"/>
              <a:gd name="T38" fmla="*/ 2482 w 2646"/>
              <a:gd name="T39" fmla="*/ 46 h 1535"/>
              <a:gd name="T40" fmla="*/ 2600 w 2646"/>
              <a:gd name="T41" fmla="*/ 226 h 1535"/>
              <a:gd name="T42" fmla="*/ 979 w 2646"/>
              <a:gd name="T43" fmla="*/ 164 h 1535"/>
              <a:gd name="T44" fmla="*/ 979 w 2646"/>
              <a:gd name="T45" fmla="*/ 273 h 1535"/>
              <a:gd name="T46" fmla="*/ 2600 w 2646"/>
              <a:gd name="T47" fmla="*/ 273 h 1535"/>
              <a:gd name="T48" fmla="*/ 979 w 2646"/>
              <a:gd name="T49" fmla="*/ 448 h 1535"/>
              <a:gd name="T50" fmla="*/ 2482 w 2646"/>
              <a:gd name="T51" fmla="*/ 0 h 1535"/>
              <a:gd name="T52" fmla="*/ 1096 w 2646"/>
              <a:gd name="T53" fmla="*/ 1 h 1535"/>
              <a:gd name="T54" fmla="*/ 704 w 2646"/>
              <a:gd name="T55" fmla="*/ 132 h 1535"/>
              <a:gd name="T56" fmla="*/ 7 w 2646"/>
              <a:gd name="T57" fmla="*/ 704 h 1535"/>
              <a:gd name="T58" fmla="*/ 40 w 2646"/>
              <a:gd name="T59" fmla="*/ 709 h 1535"/>
              <a:gd name="T60" fmla="*/ 942 w 2646"/>
              <a:gd name="T61" fmla="*/ 107 h 1535"/>
              <a:gd name="T62" fmla="*/ 932 w 2646"/>
              <a:gd name="T63" fmla="*/ 813 h 1535"/>
              <a:gd name="T64" fmla="*/ 802 w 2646"/>
              <a:gd name="T65" fmla="*/ 899 h 1535"/>
              <a:gd name="T66" fmla="*/ 1497 w 2646"/>
              <a:gd name="T67" fmla="*/ 607 h 1535"/>
              <a:gd name="T68" fmla="*/ 1639 w 2646"/>
              <a:gd name="T69" fmla="*/ 869 h 1535"/>
              <a:gd name="T70" fmla="*/ 1234 w 2646"/>
              <a:gd name="T71" fmla="*/ 1081 h 1535"/>
              <a:gd name="T72" fmla="*/ 1229 w 2646"/>
              <a:gd name="T73" fmla="*/ 1086 h 1535"/>
              <a:gd name="T74" fmla="*/ 913 w 2646"/>
              <a:gd name="T75" fmla="*/ 1363 h 1535"/>
              <a:gd name="T76" fmla="*/ 243 w 2646"/>
              <a:gd name="T77" fmla="*/ 1439 h 1535"/>
              <a:gd name="T78" fmla="*/ 267 w 2646"/>
              <a:gd name="T79" fmla="*/ 1461 h 1535"/>
              <a:gd name="T80" fmla="*/ 1031 w 2646"/>
              <a:gd name="T81" fmla="*/ 1353 h 1535"/>
              <a:gd name="T82" fmla="*/ 1177 w 2646"/>
              <a:gd name="T83" fmla="*/ 1452 h 1535"/>
              <a:gd name="T84" fmla="*/ 1286 w 2646"/>
              <a:gd name="T85" fmla="*/ 1427 h 1535"/>
              <a:gd name="T86" fmla="*/ 1435 w 2646"/>
              <a:gd name="T87" fmla="*/ 1535 h 1535"/>
              <a:gd name="T88" fmla="*/ 1616 w 2646"/>
              <a:gd name="T89" fmla="*/ 1368 h 1535"/>
              <a:gd name="T90" fmla="*/ 1764 w 2646"/>
              <a:gd name="T91" fmla="*/ 1474 h 1535"/>
              <a:gd name="T92" fmla="*/ 2036 w 2646"/>
              <a:gd name="T93" fmla="*/ 1124 h 1535"/>
              <a:gd name="T94" fmla="*/ 2646 w 2646"/>
              <a:gd name="T95" fmla="*/ 960 h 1535"/>
              <a:gd name="T96" fmla="*/ 2482 w 2646"/>
              <a:gd name="T97" fmla="*/ 0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46" h="1535">
                <a:moveTo>
                  <a:pt x="2482" y="1077"/>
                </a:moveTo>
                <a:lnTo>
                  <a:pt x="2482" y="1077"/>
                </a:lnTo>
                <a:lnTo>
                  <a:pt x="1324" y="1077"/>
                </a:lnTo>
                <a:cubicBezTo>
                  <a:pt x="1372" y="1051"/>
                  <a:pt x="1439" y="1019"/>
                  <a:pt x="1497" y="992"/>
                </a:cubicBezTo>
                <a:cubicBezTo>
                  <a:pt x="1564" y="961"/>
                  <a:pt x="1627" y="931"/>
                  <a:pt x="1663" y="909"/>
                </a:cubicBezTo>
                <a:cubicBezTo>
                  <a:pt x="1760" y="852"/>
                  <a:pt x="1769" y="734"/>
                  <a:pt x="1729" y="652"/>
                </a:cubicBezTo>
                <a:cubicBezTo>
                  <a:pt x="1693" y="579"/>
                  <a:pt x="1607" y="513"/>
                  <a:pt x="1480" y="564"/>
                </a:cubicBezTo>
                <a:cubicBezTo>
                  <a:pt x="1394" y="598"/>
                  <a:pt x="1147" y="712"/>
                  <a:pt x="979" y="791"/>
                </a:cubicBezTo>
                <a:lnTo>
                  <a:pt x="979" y="495"/>
                </a:lnTo>
                <a:lnTo>
                  <a:pt x="2600" y="495"/>
                </a:lnTo>
                <a:lnTo>
                  <a:pt x="2600" y="960"/>
                </a:lnTo>
                <a:cubicBezTo>
                  <a:pt x="2600" y="1024"/>
                  <a:pt x="2547" y="1077"/>
                  <a:pt x="2482" y="1077"/>
                </a:cubicBezTo>
                <a:close/>
                <a:moveTo>
                  <a:pt x="1864" y="1366"/>
                </a:moveTo>
                <a:lnTo>
                  <a:pt x="1864" y="1366"/>
                </a:lnTo>
                <a:cubicBezTo>
                  <a:pt x="1837" y="1421"/>
                  <a:pt x="1770" y="1443"/>
                  <a:pt x="1715" y="1416"/>
                </a:cubicBezTo>
                <a:cubicBezTo>
                  <a:pt x="1661" y="1389"/>
                  <a:pt x="1638" y="1322"/>
                  <a:pt x="1666" y="1268"/>
                </a:cubicBezTo>
                <a:lnTo>
                  <a:pt x="1737" y="1124"/>
                </a:lnTo>
                <a:lnTo>
                  <a:pt x="1984" y="1124"/>
                </a:lnTo>
                <a:lnTo>
                  <a:pt x="1864" y="1366"/>
                </a:lnTo>
                <a:close/>
                <a:moveTo>
                  <a:pt x="1535" y="1426"/>
                </a:moveTo>
                <a:lnTo>
                  <a:pt x="1535" y="1426"/>
                </a:lnTo>
                <a:cubicBezTo>
                  <a:pt x="1507" y="1481"/>
                  <a:pt x="1441" y="1503"/>
                  <a:pt x="1386" y="1476"/>
                </a:cubicBezTo>
                <a:cubicBezTo>
                  <a:pt x="1360" y="1463"/>
                  <a:pt x="1340" y="1440"/>
                  <a:pt x="1331" y="1412"/>
                </a:cubicBezTo>
                <a:cubicBezTo>
                  <a:pt x="1321" y="1384"/>
                  <a:pt x="1323" y="1354"/>
                  <a:pt x="1336" y="1328"/>
                </a:cubicBezTo>
                <a:lnTo>
                  <a:pt x="1438" y="1124"/>
                </a:lnTo>
                <a:lnTo>
                  <a:pt x="1685" y="1124"/>
                </a:lnTo>
                <a:lnTo>
                  <a:pt x="1624" y="1247"/>
                </a:lnTo>
                <a:cubicBezTo>
                  <a:pt x="1624" y="1247"/>
                  <a:pt x="1624" y="1247"/>
                  <a:pt x="1624" y="1247"/>
                </a:cubicBezTo>
                <a:lnTo>
                  <a:pt x="1535" y="1426"/>
                </a:lnTo>
                <a:close/>
                <a:moveTo>
                  <a:pt x="1128" y="1394"/>
                </a:moveTo>
                <a:lnTo>
                  <a:pt x="1128" y="1394"/>
                </a:lnTo>
                <a:cubicBezTo>
                  <a:pt x="1098" y="1380"/>
                  <a:pt x="1077" y="1353"/>
                  <a:pt x="1070" y="1322"/>
                </a:cubicBezTo>
                <a:cubicBezTo>
                  <a:pt x="1126" y="1272"/>
                  <a:pt x="1178" y="1213"/>
                  <a:pt x="1219" y="1166"/>
                </a:cubicBezTo>
                <a:cubicBezTo>
                  <a:pt x="1233" y="1150"/>
                  <a:pt x="1246" y="1135"/>
                  <a:pt x="1257" y="1124"/>
                </a:cubicBezTo>
                <a:lnTo>
                  <a:pt x="1386" y="1124"/>
                </a:lnTo>
                <a:lnTo>
                  <a:pt x="1276" y="1344"/>
                </a:lnTo>
                <a:cubicBezTo>
                  <a:pt x="1249" y="1399"/>
                  <a:pt x="1182" y="1421"/>
                  <a:pt x="1128" y="1394"/>
                </a:cubicBezTo>
                <a:close/>
                <a:moveTo>
                  <a:pt x="1096" y="46"/>
                </a:moveTo>
                <a:lnTo>
                  <a:pt x="1096" y="46"/>
                </a:lnTo>
                <a:lnTo>
                  <a:pt x="2482" y="46"/>
                </a:lnTo>
                <a:cubicBezTo>
                  <a:pt x="2547" y="46"/>
                  <a:pt x="2600" y="99"/>
                  <a:pt x="2600" y="164"/>
                </a:cubicBezTo>
                <a:lnTo>
                  <a:pt x="2600" y="226"/>
                </a:lnTo>
                <a:lnTo>
                  <a:pt x="979" y="226"/>
                </a:lnTo>
                <a:lnTo>
                  <a:pt x="979" y="164"/>
                </a:lnTo>
                <a:cubicBezTo>
                  <a:pt x="979" y="99"/>
                  <a:pt x="1031" y="46"/>
                  <a:pt x="1096" y="46"/>
                </a:cubicBezTo>
                <a:close/>
                <a:moveTo>
                  <a:pt x="979" y="273"/>
                </a:moveTo>
                <a:lnTo>
                  <a:pt x="979" y="273"/>
                </a:lnTo>
                <a:lnTo>
                  <a:pt x="2600" y="273"/>
                </a:lnTo>
                <a:lnTo>
                  <a:pt x="2600" y="448"/>
                </a:lnTo>
                <a:lnTo>
                  <a:pt x="979" y="448"/>
                </a:lnTo>
                <a:lnTo>
                  <a:pt x="979" y="273"/>
                </a:lnTo>
                <a:close/>
                <a:moveTo>
                  <a:pt x="2482" y="0"/>
                </a:moveTo>
                <a:lnTo>
                  <a:pt x="2482" y="0"/>
                </a:lnTo>
                <a:lnTo>
                  <a:pt x="1096" y="1"/>
                </a:lnTo>
                <a:cubicBezTo>
                  <a:pt x="1042" y="1"/>
                  <a:pt x="995" y="26"/>
                  <a:pt x="965" y="66"/>
                </a:cubicBezTo>
                <a:cubicBezTo>
                  <a:pt x="923" y="48"/>
                  <a:pt x="826" y="26"/>
                  <a:pt x="704" y="132"/>
                </a:cubicBezTo>
                <a:cubicBezTo>
                  <a:pt x="558" y="258"/>
                  <a:pt x="17" y="668"/>
                  <a:pt x="12" y="672"/>
                </a:cubicBezTo>
                <a:cubicBezTo>
                  <a:pt x="2" y="680"/>
                  <a:pt x="0" y="694"/>
                  <a:pt x="7" y="704"/>
                </a:cubicBezTo>
                <a:cubicBezTo>
                  <a:pt x="12" y="710"/>
                  <a:pt x="19" y="714"/>
                  <a:pt x="26" y="714"/>
                </a:cubicBezTo>
                <a:cubicBezTo>
                  <a:pt x="31" y="714"/>
                  <a:pt x="36" y="712"/>
                  <a:pt x="40" y="709"/>
                </a:cubicBezTo>
                <a:cubicBezTo>
                  <a:pt x="45" y="705"/>
                  <a:pt x="587" y="294"/>
                  <a:pt x="734" y="167"/>
                </a:cubicBezTo>
                <a:cubicBezTo>
                  <a:pt x="834" y="81"/>
                  <a:pt x="910" y="94"/>
                  <a:pt x="942" y="107"/>
                </a:cubicBezTo>
                <a:cubicBezTo>
                  <a:pt x="936" y="125"/>
                  <a:pt x="932" y="144"/>
                  <a:pt x="932" y="164"/>
                </a:cubicBezTo>
                <a:lnTo>
                  <a:pt x="932" y="813"/>
                </a:lnTo>
                <a:cubicBezTo>
                  <a:pt x="866" y="844"/>
                  <a:pt x="819" y="865"/>
                  <a:pt x="813" y="868"/>
                </a:cubicBezTo>
                <a:cubicBezTo>
                  <a:pt x="802" y="874"/>
                  <a:pt x="797" y="888"/>
                  <a:pt x="802" y="899"/>
                </a:cubicBezTo>
                <a:cubicBezTo>
                  <a:pt x="808" y="911"/>
                  <a:pt x="821" y="916"/>
                  <a:pt x="833" y="911"/>
                </a:cubicBezTo>
                <a:cubicBezTo>
                  <a:pt x="838" y="908"/>
                  <a:pt x="1366" y="659"/>
                  <a:pt x="1497" y="607"/>
                </a:cubicBezTo>
                <a:cubicBezTo>
                  <a:pt x="1594" y="568"/>
                  <a:pt x="1659" y="615"/>
                  <a:pt x="1687" y="672"/>
                </a:cubicBezTo>
                <a:cubicBezTo>
                  <a:pt x="1718" y="736"/>
                  <a:pt x="1712" y="826"/>
                  <a:pt x="1639" y="869"/>
                </a:cubicBezTo>
                <a:cubicBezTo>
                  <a:pt x="1605" y="889"/>
                  <a:pt x="1543" y="919"/>
                  <a:pt x="1477" y="950"/>
                </a:cubicBezTo>
                <a:cubicBezTo>
                  <a:pt x="1369" y="1001"/>
                  <a:pt x="1267" y="1049"/>
                  <a:pt x="1234" y="1081"/>
                </a:cubicBezTo>
                <a:cubicBezTo>
                  <a:pt x="1233" y="1081"/>
                  <a:pt x="1232" y="1082"/>
                  <a:pt x="1232" y="1083"/>
                </a:cubicBezTo>
                <a:cubicBezTo>
                  <a:pt x="1231" y="1084"/>
                  <a:pt x="1230" y="1085"/>
                  <a:pt x="1229" y="1086"/>
                </a:cubicBezTo>
                <a:cubicBezTo>
                  <a:pt x="1217" y="1098"/>
                  <a:pt x="1202" y="1114"/>
                  <a:pt x="1184" y="1135"/>
                </a:cubicBezTo>
                <a:cubicBezTo>
                  <a:pt x="1118" y="1211"/>
                  <a:pt x="1008" y="1337"/>
                  <a:pt x="913" y="1363"/>
                </a:cubicBezTo>
                <a:cubicBezTo>
                  <a:pt x="785" y="1398"/>
                  <a:pt x="271" y="1415"/>
                  <a:pt x="266" y="1415"/>
                </a:cubicBezTo>
                <a:cubicBezTo>
                  <a:pt x="253" y="1415"/>
                  <a:pt x="243" y="1426"/>
                  <a:pt x="243" y="1439"/>
                </a:cubicBezTo>
                <a:cubicBezTo>
                  <a:pt x="244" y="1452"/>
                  <a:pt x="254" y="1461"/>
                  <a:pt x="266" y="1461"/>
                </a:cubicBezTo>
                <a:cubicBezTo>
                  <a:pt x="267" y="1461"/>
                  <a:pt x="267" y="1461"/>
                  <a:pt x="267" y="1461"/>
                </a:cubicBezTo>
                <a:cubicBezTo>
                  <a:pt x="289" y="1461"/>
                  <a:pt x="792" y="1444"/>
                  <a:pt x="925" y="1408"/>
                </a:cubicBezTo>
                <a:cubicBezTo>
                  <a:pt x="961" y="1398"/>
                  <a:pt x="996" y="1378"/>
                  <a:pt x="1031" y="1353"/>
                </a:cubicBezTo>
                <a:cubicBezTo>
                  <a:pt x="1045" y="1389"/>
                  <a:pt x="1072" y="1418"/>
                  <a:pt x="1107" y="1436"/>
                </a:cubicBezTo>
                <a:cubicBezTo>
                  <a:pt x="1129" y="1447"/>
                  <a:pt x="1153" y="1452"/>
                  <a:pt x="1177" y="1452"/>
                </a:cubicBezTo>
                <a:cubicBezTo>
                  <a:pt x="1215" y="1452"/>
                  <a:pt x="1253" y="1438"/>
                  <a:pt x="1282" y="1412"/>
                </a:cubicBezTo>
                <a:cubicBezTo>
                  <a:pt x="1283" y="1417"/>
                  <a:pt x="1285" y="1422"/>
                  <a:pt x="1286" y="1427"/>
                </a:cubicBezTo>
                <a:cubicBezTo>
                  <a:pt x="1300" y="1467"/>
                  <a:pt x="1328" y="1499"/>
                  <a:pt x="1365" y="1518"/>
                </a:cubicBezTo>
                <a:cubicBezTo>
                  <a:pt x="1388" y="1529"/>
                  <a:pt x="1412" y="1535"/>
                  <a:pt x="1435" y="1535"/>
                </a:cubicBezTo>
                <a:cubicBezTo>
                  <a:pt x="1493" y="1535"/>
                  <a:pt x="1549" y="1502"/>
                  <a:pt x="1576" y="1447"/>
                </a:cubicBezTo>
                <a:lnTo>
                  <a:pt x="1616" y="1368"/>
                </a:lnTo>
                <a:cubicBezTo>
                  <a:pt x="1629" y="1406"/>
                  <a:pt x="1656" y="1439"/>
                  <a:pt x="1695" y="1458"/>
                </a:cubicBezTo>
                <a:cubicBezTo>
                  <a:pt x="1717" y="1469"/>
                  <a:pt x="1741" y="1474"/>
                  <a:pt x="1764" y="1474"/>
                </a:cubicBezTo>
                <a:cubicBezTo>
                  <a:pt x="1822" y="1474"/>
                  <a:pt x="1878" y="1442"/>
                  <a:pt x="1906" y="1387"/>
                </a:cubicBezTo>
                <a:lnTo>
                  <a:pt x="2036" y="1124"/>
                </a:lnTo>
                <a:lnTo>
                  <a:pt x="2482" y="1124"/>
                </a:lnTo>
                <a:cubicBezTo>
                  <a:pt x="2573" y="1124"/>
                  <a:pt x="2646" y="1050"/>
                  <a:pt x="2646" y="960"/>
                </a:cubicBezTo>
                <a:lnTo>
                  <a:pt x="2646" y="164"/>
                </a:lnTo>
                <a:cubicBezTo>
                  <a:pt x="2646" y="73"/>
                  <a:pt x="2573" y="0"/>
                  <a:pt x="2482" y="0"/>
                </a:cubicBez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5" name="Group 8"/>
          <p:cNvGrpSpPr>
            <a:grpSpLocks noChangeAspect="1"/>
          </p:cNvGrpSpPr>
          <p:nvPr/>
        </p:nvGrpSpPr>
        <p:grpSpPr bwMode="auto">
          <a:xfrm>
            <a:off x="3074980" y="2127043"/>
            <a:ext cx="250727" cy="358352"/>
            <a:chOff x="6135" y="1468"/>
            <a:chExt cx="205" cy="293"/>
          </a:xfrm>
          <a:solidFill>
            <a:schemeClr val="tx1"/>
          </a:solidFill>
        </p:grpSpPr>
        <p:sp>
          <p:nvSpPr>
            <p:cNvPr id="27" name="Freeform 9"/>
            <p:cNvSpPr>
              <a:spLocks noEditPoints="1"/>
            </p:cNvSpPr>
            <p:nvPr/>
          </p:nvSpPr>
          <p:spPr bwMode="auto">
            <a:xfrm>
              <a:off x="6135" y="1468"/>
              <a:ext cx="205" cy="293"/>
            </a:xfrm>
            <a:custGeom>
              <a:avLst/>
              <a:gdLst>
                <a:gd name="T0" fmla="*/ 792 w 1584"/>
                <a:gd name="T1" fmla="*/ 46 h 2269"/>
                <a:gd name="T2" fmla="*/ 792 w 1584"/>
                <a:gd name="T3" fmla="*/ 46 h 2269"/>
                <a:gd name="T4" fmla="*/ 46 w 1584"/>
                <a:gd name="T5" fmla="*/ 810 h 2269"/>
                <a:gd name="T6" fmla="*/ 426 w 1584"/>
                <a:gd name="T7" fmla="*/ 1793 h 2269"/>
                <a:gd name="T8" fmla="*/ 792 w 1584"/>
                <a:gd name="T9" fmla="*/ 2214 h 2269"/>
                <a:gd name="T10" fmla="*/ 1158 w 1584"/>
                <a:gd name="T11" fmla="*/ 1792 h 2269"/>
                <a:gd name="T12" fmla="*/ 1537 w 1584"/>
                <a:gd name="T13" fmla="*/ 810 h 2269"/>
                <a:gd name="T14" fmla="*/ 792 w 1584"/>
                <a:gd name="T15" fmla="*/ 46 h 2269"/>
                <a:gd name="T16" fmla="*/ 792 w 1584"/>
                <a:gd name="T17" fmla="*/ 2269 h 2269"/>
                <a:gd name="T18" fmla="*/ 792 w 1584"/>
                <a:gd name="T19" fmla="*/ 2269 h 2269"/>
                <a:gd name="T20" fmla="*/ 776 w 1584"/>
                <a:gd name="T21" fmla="*/ 2263 h 2269"/>
                <a:gd name="T22" fmla="*/ 0 w 1584"/>
                <a:gd name="T23" fmla="*/ 810 h 2269"/>
                <a:gd name="T24" fmla="*/ 792 w 1584"/>
                <a:gd name="T25" fmla="*/ 0 h 2269"/>
                <a:gd name="T26" fmla="*/ 1584 w 1584"/>
                <a:gd name="T27" fmla="*/ 810 h 2269"/>
                <a:gd name="T28" fmla="*/ 807 w 1584"/>
                <a:gd name="T29" fmla="*/ 2263 h 2269"/>
                <a:gd name="T30" fmla="*/ 792 w 1584"/>
                <a:gd name="T31" fmla="*/ 2269 h 2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84" h="2269">
                  <a:moveTo>
                    <a:pt x="792" y="46"/>
                  </a:moveTo>
                  <a:lnTo>
                    <a:pt x="792" y="46"/>
                  </a:lnTo>
                  <a:cubicBezTo>
                    <a:pt x="381" y="46"/>
                    <a:pt x="46" y="389"/>
                    <a:pt x="46" y="810"/>
                  </a:cubicBezTo>
                  <a:cubicBezTo>
                    <a:pt x="46" y="1187"/>
                    <a:pt x="253" y="1552"/>
                    <a:pt x="426" y="1793"/>
                  </a:cubicBezTo>
                  <a:cubicBezTo>
                    <a:pt x="584" y="2011"/>
                    <a:pt x="742" y="2167"/>
                    <a:pt x="792" y="2214"/>
                  </a:cubicBezTo>
                  <a:cubicBezTo>
                    <a:pt x="841" y="2167"/>
                    <a:pt x="1001" y="2010"/>
                    <a:pt x="1158" y="1792"/>
                  </a:cubicBezTo>
                  <a:cubicBezTo>
                    <a:pt x="1331" y="1552"/>
                    <a:pt x="1537" y="1187"/>
                    <a:pt x="1537" y="810"/>
                  </a:cubicBezTo>
                  <a:cubicBezTo>
                    <a:pt x="1537" y="389"/>
                    <a:pt x="1203" y="46"/>
                    <a:pt x="792" y="46"/>
                  </a:cubicBezTo>
                  <a:close/>
                  <a:moveTo>
                    <a:pt x="792" y="2269"/>
                  </a:moveTo>
                  <a:lnTo>
                    <a:pt x="792" y="2269"/>
                  </a:lnTo>
                  <a:cubicBezTo>
                    <a:pt x="786" y="2269"/>
                    <a:pt x="781" y="2267"/>
                    <a:pt x="776" y="2263"/>
                  </a:cubicBezTo>
                  <a:cubicBezTo>
                    <a:pt x="768" y="2256"/>
                    <a:pt x="0" y="1554"/>
                    <a:pt x="0" y="810"/>
                  </a:cubicBezTo>
                  <a:cubicBezTo>
                    <a:pt x="0" y="363"/>
                    <a:pt x="355" y="0"/>
                    <a:pt x="792" y="0"/>
                  </a:cubicBezTo>
                  <a:cubicBezTo>
                    <a:pt x="1229" y="0"/>
                    <a:pt x="1584" y="363"/>
                    <a:pt x="1584" y="810"/>
                  </a:cubicBezTo>
                  <a:cubicBezTo>
                    <a:pt x="1584" y="1554"/>
                    <a:pt x="815" y="2256"/>
                    <a:pt x="807" y="2263"/>
                  </a:cubicBezTo>
                  <a:cubicBezTo>
                    <a:pt x="803" y="2267"/>
                    <a:pt x="797" y="2269"/>
                    <a:pt x="792" y="2269"/>
                  </a:cubicBez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 name="Freeform 10"/>
            <p:cNvSpPr>
              <a:spLocks noEditPoints="1"/>
            </p:cNvSpPr>
            <p:nvPr/>
          </p:nvSpPr>
          <p:spPr bwMode="auto">
            <a:xfrm>
              <a:off x="6179" y="1513"/>
              <a:ext cx="118" cy="120"/>
            </a:xfrm>
            <a:custGeom>
              <a:avLst/>
              <a:gdLst>
                <a:gd name="T0" fmla="*/ 454 w 908"/>
                <a:gd name="T1" fmla="*/ 47 h 928"/>
                <a:gd name="T2" fmla="*/ 454 w 908"/>
                <a:gd name="T3" fmla="*/ 47 h 928"/>
                <a:gd name="T4" fmla="*/ 47 w 908"/>
                <a:gd name="T5" fmla="*/ 464 h 928"/>
                <a:gd name="T6" fmla="*/ 454 w 908"/>
                <a:gd name="T7" fmla="*/ 882 h 928"/>
                <a:gd name="T8" fmla="*/ 861 w 908"/>
                <a:gd name="T9" fmla="*/ 464 h 928"/>
                <a:gd name="T10" fmla="*/ 454 w 908"/>
                <a:gd name="T11" fmla="*/ 47 h 928"/>
                <a:gd name="T12" fmla="*/ 454 w 908"/>
                <a:gd name="T13" fmla="*/ 928 h 928"/>
                <a:gd name="T14" fmla="*/ 454 w 908"/>
                <a:gd name="T15" fmla="*/ 928 h 928"/>
                <a:gd name="T16" fmla="*/ 0 w 908"/>
                <a:gd name="T17" fmla="*/ 464 h 928"/>
                <a:gd name="T18" fmla="*/ 454 w 908"/>
                <a:gd name="T19" fmla="*/ 0 h 928"/>
                <a:gd name="T20" fmla="*/ 908 w 908"/>
                <a:gd name="T21" fmla="*/ 464 h 928"/>
                <a:gd name="T22" fmla="*/ 454 w 908"/>
                <a:gd name="T23" fmla="*/ 928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8" h="928">
                  <a:moveTo>
                    <a:pt x="454" y="47"/>
                  </a:moveTo>
                  <a:lnTo>
                    <a:pt x="454" y="47"/>
                  </a:lnTo>
                  <a:cubicBezTo>
                    <a:pt x="229" y="47"/>
                    <a:pt x="47" y="234"/>
                    <a:pt x="47" y="464"/>
                  </a:cubicBezTo>
                  <a:cubicBezTo>
                    <a:pt x="47" y="694"/>
                    <a:pt x="229" y="882"/>
                    <a:pt x="454" y="882"/>
                  </a:cubicBezTo>
                  <a:cubicBezTo>
                    <a:pt x="678" y="882"/>
                    <a:pt x="861" y="694"/>
                    <a:pt x="861" y="464"/>
                  </a:cubicBezTo>
                  <a:cubicBezTo>
                    <a:pt x="861" y="234"/>
                    <a:pt x="678" y="47"/>
                    <a:pt x="454" y="47"/>
                  </a:cubicBezTo>
                  <a:close/>
                  <a:moveTo>
                    <a:pt x="454" y="928"/>
                  </a:moveTo>
                  <a:lnTo>
                    <a:pt x="454" y="928"/>
                  </a:lnTo>
                  <a:cubicBezTo>
                    <a:pt x="204" y="928"/>
                    <a:pt x="0" y="720"/>
                    <a:pt x="0" y="464"/>
                  </a:cubicBezTo>
                  <a:cubicBezTo>
                    <a:pt x="0" y="208"/>
                    <a:pt x="204" y="0"/>
                    <a:pt x="454" y="0"/>
                  </a:cubicBezTo>
                  <a:cubicBezTo>
                    <a:pt x="704" y="0"/>
                    <a:pt x="908" y="208"/>
                    <a:pt x="908" y="464"/>
                  </a:cubicBezTo>
                  <a:cubicBezTo>
                    <a:pt x="908" y="720"/>
                    <a:pt x="704" y="928"/>
                    <a:pt x="454" y="928"/>
                  </a:cubicBez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31" name="Freeform 14"/>
          <p:cNvSpPr>
            <a:spLocks noEditPoints="1"/>
          </p:cNvSpPr>
          <p:nvPr/>
        </p:nvSpPr>
        <p:spPr bwMode="auto">
          <a:xfrm>
            <a:off x="4817298" y="2607183"/>
            <a:ext cx="414497" cy="267936"/>
          </a:xfrm>
          <a:custGeom>
            <a:avLst/>
            <a:gdLst>
              <a:gd name="T0" fmla="*/ 512 w 619"/>
              <a:gd name="T1" fmla="*/ 397 h 397"/>
              <a:gd name="T2" fmla="*/ 114 w 619"/>
              <a:gd name="T3" fmla="*/ 397 h 397"/>
              <a:gd name="T4" fmla="*/ 0 w 619"/>
              <a:gd name="T5" fmla="*/ 278 h 397"/>
              <a:gd name="T6" fmla="*/ 105 w 619"/>
              <a:gd name="T7" fmla="*/ 159 h 397"/>
              <a:gd name="T8" fmla="*/ 204 w 619"/>
              <a:gd name="T9" fmla="*/ 68 h 397"/>
              <a:gd name="T10" fmla="*/ 239 w 619"/>
              <a:gd name="T11" fmla="*/ 74 h 397"/>
              <a:gd name="T12" fmla="*/ 369 w 619"/>
              <a:gd name="T13" fmla="*/ 0 h 397"/>
              <a:gd name="T14" fmla="*/ 526 w 619"/>
              <a:gd name="T15" fmla="*/ 162 h 397"/>
              <a:gd name="T16" fmla="*/ 619 w 619"/>
              <a:gd name="T17" fmla="*/ 278 h 397"/>
              <a:gd name="T18" fmla="*/ 512 w 619"/>
              <a:gd name="T19" fmla="*/ 397 h 397"/>
              <a:gd name="T20" fmla="*/ 512 w 619"/>
              <a:gd name="T21" fmla="*/ 397 h 397"/>
              <a:gd name="T22" fmla="*/ 204 w 619"/>
              <a:gd name="T23" fmla="*/ 82 h 397"/>
              <a:gd name="T24" fmla="*/ 119 w 619"/>
              <a:gd name="T25" fmla="*/ 165 h 397"/>
              <a:gd name="T26" fmla="*/ 112 w 619"/>
              <a:gd name="T27" fmla="*/ 172 h 397"/>
              <a:gd name="T28" fmla="*/ 14 w 619"/>
              <a:gd name="T29" fmla="*/ 278 h 397"/>
              <a:gd name="T30" fmla="*/ 114 w 619"/>
              <a:gd name="T31" fmla="*/ 383 h 397"/>
              <a:gd name="T32" fmla="*/ 512 w 619"/>
              <a:gd name="T33" fmla="*/ 383 h 397"/>
              <a:gd name="T34" fmla="*/ 605 w 619"/>
              <a:gd name="T35" fmla="*/ 278 h 397"/>
              <a:gd name="T36" fmla="*/ 519 w 619"/>
              <a:gd name="T37" fmla="*/ 175 h 397"/>
              <a:gd name="T38" fmla="*/ 513 w 619"/>
              <a:gd name="T39" fmla="*/ 168 h 397"/>
              <a:gd name="T40" fmla="*/ 369 w 619"/>
              <a:gd name="T41" fmla="*/ 14 h 397"/>
              <a:gd name="T42" fmla="*/ 248 w 619"/>
              <a:gd name="T43" fmla="*/ 86 h 397"/>
              <a:gd name="T44" fmla="*/ 239 w 619"/>
              <a:gd name="T45" fmla="*/ 89 h 397"/>
              <a:gd name="T46" fmla="*/ 204 w 619"/>
              <a:gd name="T47" fmla="*/ 82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397">
                <a:moveTo>
                  <a:pt x="512" y="397"/>
                </a:moveTo>
                <a:cubicBezTo>
                  <a:pt x="114" y="397"/>
                  <a:pt x="114" y="397"/>
                  <a:pt x="114" y="397"/>
                </a:cubicBezTo>
                <a:cubicBezTo>
                  <a:pt x="50" y="397"/>
                  <a:pt x="0" y="345"/>
                  <a:pt x="0" y="278"/>
                </a:cubicBezTo>
                <a:cubicBezTo>
                  <a:pt x="0" y="217"/>
                  <a:pt x="46" y="165"/>
                  <a:pt x="105" y="159"/>
                </a:cubicBezTo>
                <a:cubicBezTo>
                  <a:pt x="108" y="107"/>
                  <a:pt x="151" y="68"/>
                  <a:pt x="204" y="68"/>
                </a:cubicBezTo>
                <a:cubicBezTo>
                  <a:pt x="216" y="68"/>
                  <a:pt x="227" y="70"/>
                  <a:pt x="239" y="74"/>
                </a:cubicBezTo>
                <a:cubicBezTo>
                  <a:pt x="270" y="27"/>
                  <a:pt x="317" y="0"/>
                  <a:pt x="369" y="0"/>
                </a:cubicBezTo>
                <a:cubicBezTo>
                  <a:pt x="452" y="0"/>
                  <a:pt x="521" y="72"/>
                  <a:pt x="526" y="162"/>
                </a:cubicBezTo>
                <a:cubicBezTo>
                  <a:pt x="581" y="172"/>
                  <a:pt x="619" y="220"/>
                  <a:pt x="619" y="278"/>
                </a:cubicBezTo>
                <a:cubicBezTo>
                  <a:pt x="619" y="341"/>
                  <a:pt x="571" y="395"/>
                  <a:pt x="512" y="397"/>
                </a:cubicBezTo>
                <a:cubicBezTo>
                  <a:pt x="512" y="397"/>
                  <a:pt x="512" y="397"/>
                  <a:pt x="512" y="397"/>
                </a:cubicBezTo>
                <a:close/>
                <a:moveTo>
                  <a:pt x="204" y="82"/>
                </a:moveTo>
                <a:cubicBezTo>
                  <a:pt x="156" y="82"/>
                  <a:pt x="119" y="119"/>
                  <a:pt x="119" y="165"/>
                </a:cubicBezTo>
                <a:cubicBezTo>
                  <a:pt x="119" y="169"/>
                  <a:pt x="116" y="172"/>
                  <a:pt x="112" y="172"/>
                </a:cubicBezTo>
                <a:cubicBezTo>
                  <a:pt x="58" y="175"/>
                  <a:pt x="14" y="222"/>
                  <a:pt x="14" y="278"/>
                </a:cubicBezTo>
                <a:cubicBezTo>
                  <a:pt x="14" y="337"/>
                  <a:pt x="58" y="383"/>
                  <a:pt x="114" y="383"/>
                </a:cubicBezTo>
                <a:cubicBezTo>
                  <a:pt x="512" y="383"/>
                  <a:pt x="512" y="383"/>
                  <a:pt x="512" y="383"/>
                </a:cubicBezTo>
                <a:cubicBezTo>
                  <a:pt x="563" y="381"/>
                  <a:pt x="605" y="334"/>
                  <a:pt x="605" y="278"/>
                </a:cubicBezTo>
                <a:cubicBezTo>
                  <a:pt x="605" y="225"/>
                  <a:pt x="569" y="182"/>
                  <a:pt x="519" y="175"/>
                </a:cubicBezTo>
                <a:cubicBezTo>
                  <a:pt x="515" y="174"/>
                  <a:pt x="513" y="171"/>
                  <a:pt x="513" y="168"/>
                </a:cubicBezTo>
                <a:cubicBezTo>
                  <a:pt x="510" y="83"/>
                  <a:pt x="446" y="14"/>
                  <a:pt x="369" y="14"/>
                </a:cubicBezTo>
                <a:cubicBezTo>
                  <a:pt x="320" y="14"/>
                  <a:pt x="276" y="41"/>
                  <a:pt x="248" y="86"/>
                </a:cubicBezTo>
                <a:cubicBezTo>
                  <a:pt x="246" y="89"/>
                  <a:pt x="242" y="90"/>
                  <a:pt x="239" y="89"/>
                </a:cubicBezTo>
                <a:cubicBezTo>
                  <a:pt x="228" y="84"/>
                  <a:pt x="216" y="82"/>
                  <a:pt x="204" y="82"/>
                </a:cubicBezTo>
                <a:close/>
              </a:path>
            </a:pathLst>
          </a:custGeom>
          <a:solidFill>
            <a:schemeClr val="tx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TextBox 18"/>
          <p:cNvSpPr txBox="1"/>
          <p:nvPr/>
        </p:nvSpPr>
        <p:spPr>
          <a:xfrm>
            <a:off x="5414020" y="2378053"/>
            <a:ext cx="1659775" cy="867930"/>
          </a:xfrm>
          <a:prstGeom prst="rect">
            <a:avLst/>
          </a:prstGeom>
          <a:noFill/>
        </p:spPr>
        <p:txBody>
          <a:bodyPr wrap="square" rtlCol="0">
            <a:spAutoFit/>
          </a:bodyPr>
          <a:lstStyle/>
          <a:p>
            <a:pPr>
              <a:lnSpc>
                <a:spcPct val="90000"/>
              </a:lnSpc>
            </a:pPr>
            <a:r>
              <a:rPr lang="en-US" sz="2800" kern="900" spc="-67" dirty="0"/>
              <a:t>Xxx 01</a:t>
            </a:r>
            <a:endParaRPr lang="en-US" sz="2000" kern="900" spc="-67" dirty="0"/>
          </a:p>
          <a:p>
            <a:pPr>
              <a:lnSpc>
                <a:spcPct val="90000"/>
              </a:lnSpc>
            </a:pPr>
            <a:r>
              <a:rPr lang="en-US" sz="1400" dirty="0"/>
              <a:t>Xx xxx x </a:t>
            </a:r>
            <a:r>
              <a:rPr lang="en-US" sz="1400" dirty="0" err="1"/>
              <a:t>xxxxxxxxxxxxxxx</a:t>
            </a:r>
            <a:endParaRPr lang="en-US" sz="1400" dirty="0"/>
          </a:p>
        </p:txBody>
      </p:sp>
      <p:sp>
        <p:nvSpPr>
          <p:cNvPr id="20" name="TextBox 19"/>
          <p:cNvSpPr txBox="1"/>
          <p:nvPr/>
        </p:nvSpPr>
        <p:spPr>
          <a:xfrm>
            <a:off x="1170401" y="1603724"/>
            <a:ext cx="1659775" cy="867930"/>
          </a:xfrm>
          <a:prstGeom prst="rect">
            <a:avLst/>
          </a:prstGeom>
          <a:noFill/>
        </p:spPr>
        <p:txBody>
          <a:bodyPr wrap="square" rtlCol="0">
            <a:spAutoFit/>
          </a:bodyPr>
          <a:lstStyle/>
          <a:p>
            <a:pPr algn="r">
              <a:lnSpc>
                <a:spcPct val="90000"/>
              </a:lnSpc>
            </a:pPr>
            <a:r>
              <a:rPr lang="en-US" sz="2800" kern="900" spc="-67" dirty="0"/>
              <a:t>Xxx 03</a:t>
            </a:r>
            <a:r>
              <a:rPr lang="en-US" sz="2000" kern="900" spc="-67" dirty="0"/>
              <a:t> </a:t>
            </a:r>
            <a:endParaRPr lang="en-US" sz="1400" dirty="0"/>
          </a:p>
          <a:p>
            <a:pPr algn="r">
              <a:lnSpc>
                <a:spcPct val="90000"/>
              </a:lnSpc>
            </a:pPr>
            <a:r>
              <a:rPr lang="en-US" sz="1400" dirty="0"/>
              <a:t>Xx xxx x </a:t>
            </a:r>
            <a:r>
              <a:rPr lang="en-US" sz="1400" dirty="0" err="1"/>
              <a:t>xxxxxxxxxxxxxxx</a:t>
            </a:r>
            <a:endParaRPr lang="en-US" sz="1400" dirty="0"/>
          </a:p>
        </p:txBody>
      </p:sp>
      <p:sp>
        <p:nvSpPr>
          <p:cNvPr id="21" name="TextBox 20"/>
          <p:cNvSpPr txBox="1"/>
          <p:nvPr/>
        </p:nvSpPr>
        <p:spPr>
          <a:xfrm>
            <a:off x="362300" y="4062006"/>
            <a:ext cx="1659775" cy="867930"/>
          </a:xfrm>
          <a:prstGeom prst="rect">
            <a:avLst/>
          </a:prstGeom>
          <a:noFill/>
        </p:spPr>
        <p:txBody>
          <a:bodyPr wrap="square" rtlCol="0">
            <a:spAutoFit/>
          </a:bodyPr>
          <a:lstStyle/>
          <a:p>
            <a:pPr algn="r">
              <a:lnSpc>
                <a:spcPct val="90000"/>
              </a:lnSpc>
            </a:pPr>
            <a:r>
              <a:rPr lang="en-US" sz="2800" kern="900" spc="-67" dirty="0"/>
              <a:t>Xxx 02</a:t>
            </a:r>
            <a:r>
              <a:rPr lang="en-US" sz="2000" kern="900" spc="-67" dirty="0"/>
              <a:t> </a:t>
            </a:r>
            <a:endParaRPr lang="en-US" sz="1400" dirty="0"/>
          </a:p>
          <a:p>
            <a:pPr algn="r">
              <a:lnSpc>
                <a:spcPct val="90000"/>
              </a:lnSpc>
            </a:pPr>
            <a:r>
              <a:rPr lang="en-US" sz="1400" dirty="0"/>
              <a:t>Xx xxx x </a:t>
            </a:r>
            <a:r>
              <a:rPr lang="en-US" sz="1400" dirty="0" err="1"/>
              <a:t>xxxxxxxxxxxxxxx</a:t>
            </a:r>
            <a:endParaRPr lang="en-US" sz="1400" dirty="0"/>
          </a:p>
        </p:txBody>
      </p:sp>
    </p:spTree>
    <p:extLst>
      <p:ext uri="{BB962C8B-B14F-4D97-AF65-F5344CB8AC3E}">
        <p14:creationId xmlns:p14="http://schemas.microsoft.com/office/powerpoint/2010/main" val="10952884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Xx </a:t>
            </a:r>
            <a:r>
              <a:rPr lang="en-US" dirty="0" err="1"/>
              <a:t>xxxxx</a:t>
            </a:r>
            <a:r>
              <a:rPr lang="en-US" dirty="0"/>
              <a:t> </a:t>
            </a:r>
            <a:r>
              <a:rPr lang="en-US" dirty="0" err="1"/>
              <a:t>xxxxxxx</a:t>
            </a:r>
            <a:r>
              <a:rPr lang="en-US" dirty="0"/>
              <a:t> xx</a:t>
            </a:r>
          </a:p>
        </p:txBody>
      </p:sp>
      <p:sp>
        <p:nvSpPr>
          <p:cNvPr id="5" name="Text Placeholder 4"/>
          <p:cNvSpPr>
            <a:spLocks noGrp="1"/>
          </p:cNvSpPr>
          <p:nvPr>
            <p:ph type="body" sz="quarter" idx="10"/>
          </p:nvPr>
        </p:nvSpPr>
        <p:spPr/>
        <p:txBody>
          <a:bodyPr/>
          <a:lstStyle/>
          <a:p>
            <a:r>
              <a:rPr lang="en-US" dirty="0"/>
              <a:t>Xxx </a:t>
            </a:r>
            <a:r>
              <a:rPr lang="en-US" dirty="0" err="1"/>
              <a:t>xxxx</a:t>
            </a:r>
            <a:r>
              <a:rPr lang="en-US" dirty="0"/>
              <a:t> </a:t>
            </a:r>
            <a:r>
              <a:rPr lang="en-US" dirty="0" err="1"/>
              <a:t>xxxxxxxxxxx</a:t>
            </a:r>
            <a:r>
              <a:rPr lang="en-US" dirty="0"/>
              <a:t> x </a:t>
            </a:r>
            <a:r>
              <a:rPr lang="en-US" dirty="0" err="1"/>
              <a:t>xxxx</a:t>
            </a:r>
            <a:endParaRPr lang="en-US" dirty="0"/>
          </a:p>
        </p:txBody>
      </p:sp>
      <p:sp>
        <p:nvSpPr>
          <p:cNvPr id="41" name="Isosceles Triangle 40"/>
          <p:cNvSpPr/>
          <p:nvPr/>
        </p:nvSpPr>
        <p:spPr>
          <a:xfrm>
            <a:off x="1504002" y="3507516"/>
            <a:ext cx="1905613" cy="1817862"/>
          </a:xfrm>
          <a:prstGeom prst="triangle">
            <a:avLst/>
          </a:prstGeom>
          <a:gradFill>
            <a:gsLst>
              <a:gs pos="0">
                <a:schemeClr val="accent1">
                  <a:alpha val="90000"/>
                </a:schemeClr>
              </a:gs>
              <a:gs pos="100000">
                <a:schemeClr val="accent3">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Isosceles Triangle 41"/>
          <p:cNvSpPr/>
          <p:nvPr/>
        </p:nvSpPr>
        <p:spPr>
          <a:xfrm>
            <a:off x="2959679" y="3810493"/>
            <a:ext cx="1905613" cy="1514885"/>
          </a:xfrm>
          <a:prstGeom prst="triangle">
            <a:avLst/>
          </a:prstGeom>
          <a:gradFill>
            <a:gsLst>
              <a:gs pos="0">
                <a:schemeClr val="accent2">
                  <a:alpha val="90000"/>
                </a:schemeClr>
              </a:gs>
              <a:gs pos="100000">
                <a:schemeClr val="accent4">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Isosceles Triangle 42"/>
          <p:cNvSpPr/>
          <p:nvPr/>
        </p:nvSpPr>
        <p:spPr>
          <a:xfrm>
            <a:off x="4415355" y="2761727"/>
            <a:ext cx="1905613" cy="2563651"/>
          </a:xfrm>
          <a:prstGeom prst="triangle">
            <a:avLst/>
          </a:prstGeom>
          <a:gradFill>
            <a:gsLst>
              <a:gs pos="0">
                <a:schemeClr val="accent3">
                  <a:alpha val="90000"/>
                </a:schemeClr>
              </a:gs>
              <a:gs pos="100000">
                <a:schemeClr val="accent5">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Isosceles Triangle 43"/>
          <p:cNvSpPr/>
          <p:nvPr/>
        </p:nvSpPr>
        <p:spPr>
          <a:xfrm>
            <a:off x="5871032" y="4136776"/>
            <a:ext cx="1905613" cy="1188602"/>
          </a:xfrm>
          <a:prstGeom prst="triangle">
            <a:avLst/>
          </a:prstGeom>
          <a:gradFill>
            <a:gsLst>
              <a:gs pos="0">
                <a:schemeClr val="accent4">
                  <a:alpha val="90000"/>
                </a:schemeClr>
              </a:gs>
              <a:gs pos="100000">
                <a:schemeClr val="accent6">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Isosceles Triangle 44"/>
          <p:cNvSpPr/>
          <p:nvPr/>
        </p:nvSpPr>
        <p:spPr>
          <a:xfrm>
            <a:off x="7332565" y="2388832"/>
            <a:ext cx="1905613" cy="2936546"/>
          </a:xfrm>
          <a:prstGeom prst="triangle">
            <a:avLst/>
          </a:prstGeom>
          <a:gradFill>
            <a:gsLst>
              <a:gs pos="0">
                <a:schemeClr val="accent5">
                  <a:alpha val="90000"/>
                </a:schemeClr>
              </a:gs>
              <a:gs pos="100000">
                <a:schemeClr val="bg2">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Isosceles Triangle 45"/>
          <p:cNvSpPr/>
          <p:nvPr/>
        </p:nvSpPr>
        <p:spPr>
          <a:xfrm>
            <a:off x="8782385" y="4578010"/>
            <a:ext cx="1905613" cy="747368"/>
          </a:xfrm>
          <a:prstGeom prst="triangle">
            <a:avLst/>
          </a:prstGeom>
          <a:gradFill>
            <a:gsLst>
              <a:gs pos="10000">
                <a:schemeClr val="accent6"/>
              </a:gs>
              <a:gs pos="100000">
                <a:schemeClr val="bg2">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p:cNvSpPr/>
          <p:nvPr/>
        </p:nvSpPr>
        <p:spPr>
          <a:xfrm>
            <a:off x="2153349" y="2831420"/>
            <a:ext cx="606918" cy="606918"/>
          </a:xfrm>
          <a:prstGeom prst="ellipse">
            <a:avLst/>
          </a:prstGeom>
          <a:noFill/>
          <a:ln w="15875">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48%</a:t>
            </a:r>
          </a:p>
        </p:txBody>
      </p:sp>
      <p:sp>
        <p:nvSpPr>
          <p:cNvPr id="48" name="Oval 47"/>
          <p:cNvSpPr/>
          <p:nvPr/>
        </p:nvSpPr>
        <p:spPr>
          <a:xfrm>
            <a:off x="3609026" y="3153498"/>
            <a:ext cx="606918" cy="606918"/>
          </a:xfrm>
          <a:prstGeom prst="ellipse">
            <a:avLst/>
          </a:prstGeom>
          <a:noFill/>
          <a:ln w="15875">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40%</a:t>
            </a:r>
          </a:p>
        </p:txBody>
      </p:sp>
      <p:sp>
        <p:nvSpPr>
          <p:cNvPr id="49" name="Oval 48"/>
          <p:cNvSpPr/>
          <p:nvPr/>
        </p:nvSpPr>
        <p:spPr>
          <a:xfrm>
            <a:off x="5064703" y="2096852"/>
            <a:ext cx="606918" cy="606918"/>
          </a:xfrm>
          <a:prstGeom prst="ellipse">
            <a:avLst/>
          </a:prstGeom>
          <a:noFill/>
          <a:ln w="15875">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62%</a:t>
            </a:r>
          </a:p>
        </p:txBody>
      </p:sp>
      <p:sp>
        <p:nvSpPr>
          <p:cNvPr id="50" name="Oval 49"/>
          <p:cNvSpPr/>
          <p:nvPr/>
        </p:nvSpPr>
        <p:spPr>
          <a:xfrm>
            <a:off x="6520380" y="3465004"/>
            <a:ext cx="606918" cy="606918"/>
          </a:xfrm>
          <a:prstGeom prst="ellipse">
            <a:avLst/>
          </a:prstGeom>
          <a:noFill/>
          <a:ln w="15875">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30%</a:t>
            </a:r>
          </a:p>
        </p:txBody>
      </p:sp>
      <p:sp>
        <p:nvSpPr>
          <p:cNvPr id="51" name="Oval 50"/>
          <p:cNvSpPr/>
          <p:nvPr/>
        </p:nvSpPr>
        <p:spPr>
          <a:xfrm>
            <a:off x="7976057" y="1736812"/>
            <a:ext cx="606918" cy="606918"/>
          </a:xfrm>
          <a:prstGeom prst="ellips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80%</a:t>
            </a:r>
          </a:p>
        </p:txBody>
      </p:sp>
      <p:sp>
        <p:nvSpPr>
          <p:cNvPr id="52" name="Oval 51"/>
          <p:cNvSpPr/>
          <p:nvPr/>
        </p:nvSpPr>
        <p:spPr>
          <a:xfrm>
            <a:off x="9431732" y="3904576"/>
            <a:ext cx="606918" cy="606918"/>
          </a:xfrm>
          <a:prstGeom prst="ellipse">
            <a:avLst/>
          </a:prstGeom>
          <a:noFill/>
          <a:ln w="15875">
            <a:solidFill>
              <a:schemeClr val="accent6"/>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dirty="0">
                <a:solidFill>
                  <a:schemeClr val="tx1"/>
                </a:solidFill>
              </a:rPr>
              <a:t>21%</a:t>
            </a:r>
          </a:p>
        </p:txBody>
      </p:sp>
      <p:sp>
        <p:nvSpPr>
          <p:cNvPr id="54" name="TextBox 53"/>
          <p:cNvSpPr txBox="1"/>
          <p:nvPr/>
        </p:nvSpPr>
        <p:spPr>
          <a:xfrm>
            <a:off x="2015822" y="5497487"/>
            <a:ext cx="821059" cy="307777"/>
          </a:xfrm>
          <a:prstGeom prst="rect">
            <a:avLst/>
          </a:prstGeom>
          <a:noFill/>
        </p:spPr>
        <p:txBody>
          <a:bodyPr wrap="none" rtlCol="0">
            <a:spAutoFit/>
          </a:bodyPr>
          <a:lstStyle/>
          <a:p>
            <a:r>
              <a:rPr lang="en-US" sz="1400" dirty="0"/>
              <a:t>X1 2015</a:t>
            </a:r>
          </a:p>
        </p:txBody>
      </p:sp>
      <p:sp>
        <p:nvSpPr>
          <p:cNvPr id="55" name="TextBox 54"/>
          <p:cNvSpPr txBox="1"/>
          <p:nvPr/>
        </p:nvSpPr>
        <p:spPr>
          <a:xfrm>
            <a:off x="3471499" y="5497487"/>
            <a:ext cx="821059" cy="307777"/>
          </a:xfrm>
          <a:prstGeom prst="rect">
            <a:avLst/>
          </a:prstGeom>
          <a:noFill/>
        </p:spPr>
        <p:txBody>
          <a:bodyPr wrap="none" rtlCol="0">
            <a:spAutoFit/>
          </a:bodyPr>
          <a:lstStyle/>
          <a:p>
            <a:r>
              <a:rPr lang="en-US" sz="1400" dirty="0"/>
              <a:t>X2 2015</a:t>
            </a:r>
          </a:p>
        </p:txBody>
      </p:sp>
      <p:sp>
        <p:nvSpPr>
          <p:cNvPr id="56" name="TextBox 55"/>
          <p:cNvSpPr txBox="1"/>
          <p:nvPr/>
        </p:nvSpPr>
        <p:spPr>
          <a:xfrm>
            <a:off x="4927176" y="5437180"/>
            <a:ext cx="821059" cy="307777"/>
          </a:xfrm>
          <a:prstGeom prst="rect">
            <a:avLst/>
          </a:prstGeom>
          <a:noFill/>
        </p:spPr>
        <p:txBody>
          <a:bodyPr wrap="none" rtlCol="0">
            <a:spAutoFit/>
          </a:bodyPr>
          <a:lstStyle/>
          <a:p>
            <a:r>
              <a:rPr lang="en-US" sz="1400" dirty="0"/>
              <a:t>X3 2015</a:t>
            </a:r>
          </a:p>
        </p:txBody>
      </p:sp>
      <p:sp>
        <p:nvSpPr>
          <p:cNvPr id="57" name="TextBox 56"/>
          <p:cNvSpPr txBox="1"/>
          <p:nvPr/>
        </p:nvSpPr>
        <p:spPr>
          <a:xfrm>
            <a:off x="6382853" y="5437180"/>
            <a:ext cx="821059" cy="307777"/>
          </a:xfrm>
          <a:prstGeom prst="rect">
            <a:avLst/>
          </a:prstGeom>
          <a:noFill/>
        </p:spPr>
        <p:txBody>
          <a:bodyPr wrap="none" rtlCol="0">
            <a:spAutoFit/>
          </a:bodyPr>
          <a:lstStyle/>
          <a:p>
            <a:r>
              <a:rPr lang="en-US" sz="1400" dirty="0"/>
              <a:t>X4 2015</a:t>
            </a:r>
          </a:p>
        </p:txBody>
      </p:sp>
      <p:sp>
        <p:nvSpPr>
          <p:cNvPr id="58" name="TextBox 57"/>
          <p:cNvSpPr txBox="1"/>
          <p:nvPr/>
        </p:nvSpPr>
        <p:spPr>
          <a:xfrm>
            <a:off x="7838530" y="5437180"/>
            <a:ext cx="821059" cy="307777"/>
          </a:xfrm>
          <a:prstGeom prst="rect">
            <a:avLst/>
          </a:prstGeom>
          <a:noFill/>
        </p:spPr>
        <p:txBody>
          <a:bodyPr wrap="none" rtlCol="0">
            <a:spAutoFit/>
          </a:bodyPr>
          <a:lstStyle/>
          <a:p>
            <a:r>
              <a:rPr lang="en-US" sz="1400" dirty="0"/>
              <a:t>X1 2016</a:t>
            </a:r>
          </a:p>
        </p:txBody>
      </p:sp>
      <p:sp>
        <p:nvSpPr>
          <p:cNvPr id="59" name="TextBox 58"/>
          <p:cNvSpPr txBox="1"/>
          <p:nvPr/>
        </p:nvSpPr>
        <p:spPr>
          <a:xfrm>
            <a:off x="9294205" y="5437180"/>
            <a:ext cx="821059" cy="307777"/>
          </a:xfrm>
          <a:prstGeom prst="rect">
            <a:avLst/>
          </a:prstGeom>
          <a:noFill/>
        </p:spPr>
        <p:txBody>
          <a:bodyPr wrap="none" rtlCol="0">
            <a:spAutoFit/>
          </a:bodyPr>
          <a:lstStyle/>
          <a:p>
            <a:r>
              <a:rPr lang="en-US" sz="1400" dirty="0"/>
              <a:t>X2 2016</a:t>
            </a:r>
          </a:p>
        </p:txBody>
      </p:sp>
    </p:spTree>
    <p:extLst>
      <p:ext uri="{BB962C8B-B14F-4D97-AF65-F5344CB8AC3E}">
        <p14:creationId xmlns:p14="http://schemas.microsoft.com/office/powerpoint/2010/main" val="961872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 calcmode="lin" valueType="num">
                                      <p:cBhvr>
                                        <p:cTn id="10" dur="1000" fill="hold"/>
                                        <p:tgtEl>
                                          <p:spTgt spid="41"/>
                                        </p:tgtEl>
                                        <p:attrNameLst>
                                          <p:attrName>ppt_w</p:attrName>
                                        </p:attrNameLst>
                                      </p:cBhvr>
                                      <p:tavLst>
                                        <p:tav tm="0">
                                          <p:val>
                                            <p:strVal val="#ppt_w*0.70"/>
                                          </p:val>
                                        </p:tav>
                                        <p:tav tm="100000">
                                          <p:val>
                                            <p:strVal val="#ppt_w"/>
                                          </p:val>
                                        </p:tav>
                                      </p:tavLst>
                                    </p:anim>
                                    <p:anim calcmode="lin" valueType="num">
                                      <p:cBhvr>
                                        <p:cTn id="11" dur="1000" fill="hold"/>
                                        <p:tgtEl>
                                          <p:spTgt spid="41"/>
                                        </p:tgtEl>
                                        <p:attrNameLst>
                                          <p:attrName>ppt_h</p:attrName>
                                        </p:attrNameLst>
                                      </p:cBhvr>
                                      <p:tavLst>
                                        <p:tav tm="0">
                                          <p:val>
                                            <p:strVal val="#ppt_h"/>
                                          </p:val>
                                        </p:tav>
                                        <p:tav tm="100000">
                                          <p:val>
                                            <p:strVal val="#ppt_h"/>
                                          </p:val>
                                        </p:tav>
                                      </p:tavLst>
                                    </p:anim>
                                    <p:animEffect transition="in" filter="fade">
                                      <p:cBhvr>
                                        <p:cTn id="12" dur="1000"/>
                                        <p:tgtEl>
                                          <p:spTgt spid="41"/>
                                        </p:tgtEl>
                                      </p:cBhvr>
                                    </p:animEffect>
                                  </p:childTnLst>
                                </p:cTn>
                              </p:par>
                              <p:par>
                                <p:cTn id="13" presetID="10" presetClass="entr" presetSubtype="0" fill="hold" grpId="0" nodeType="withEffect">
                                  <p:stCondLst>
                                    <p:cond delay="20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10" presetClass="entr" presetSubtype="0" fill="hold" grpId="0" nodeType="withEffect">
                                  <p:stCondLst>
                                    <p:cond delay="20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par>
                                <p:cTn id="19" presetID="55" presetClass="entr" presetSubtype="0" fill="hold" grpId="0" nodeType="withEffect">
                                  <p:stCondLst>
                                    <p:cond delay="200"/>
                                  </p:stCondLst>
                                  <p:childTnLst>
                                    <p:set>
                                      <p:cBhvr>
                                        <p:cTn id="20" dur="1" fill="hold">
                                          <p:stCondLst>
                                            <p:cond delay="0"/>
                                          </p:stCondLst>
                                        </p:cTn>
                                        <p:tgtEl>
                                          <p:spTgt spid="42"/>
                                        </p:tgtEl>
                                        <p:attrNameLst>
                                          <p:attrName>style.visibility</p:attrName>
                                        </p:attrNameLst>
                                      </p:cBhvr>
                                      <p:to>
                                        <p:strVal val="visible"/>
                                      </p:to>
                                    </p:set>
                                    <p:anim calcmode="lin" valueType="num">
                                      <p:cBhvr>
                                        <p:cTn id="21" dur="1000" fill="hold"/>
                                        <p:tgtEl>
                                          <p:spTgt spid="42"/>
                                        </p:tgtEl>
                                        <p:attrNameLst>
                                          <p:attrName>ppt_w</p:attrName>
                                        </p:attrNameLst>
                                      </p:cBhvr>
                                      <p:tavLst>
                                        <p:tav tm="0">
                                          <p:val>
                                            <p:strVal val="#ppt_w*0.70"/>
                                          </p:val>
                                        </p:tav>
                                        <p:tav tm="100000">
                                          <p:val>
                                            <p:strVal val="#ppt_w"/>
                                          </p:val>
                                        </p:tav>
                                      </p:tavLst>
                                    </p:anim>
                                    <p:anim calcmode="lin" valueType="num">
                                      <p:cBhvr>
                                        <p:cTn id="22" dur="1000" fill="hold"/>
                                        <p:tgtEl>
                                          <p:spTgt spid="42"/>
                                        </p:tgtEl>
                                        <p:attrNameLst>
                                          <p:attrName>ppt_h</p:attrName>
                                        </p:attrNameLst>
                                      </p:cBhvr>
                                      <p:tavLst>
                                        <p:tav tm="0">
                                          <p:val>
                                            <p:strVal val="#ppt_h"/>
                                          </p:val>
                                        </p:tav>
                                        <p:tav tm="100000">
                                          <p:val>
                                            <p:strVal val="#ppt_h"/>
                                          </p:val>
                                        </p:tav>
                                      </p:tavLst>
                                    </p:anim>
                                    <p:animEffect transition="in" filter="fade">
                                      <p:cBhvr>
                                        <p:cTn id="23" dur="1000"/>
                                        <p:tgtEl>
                                          <p:spTgt spid="42"/>
                                        </p:tgtEl>
                                      </p:cBhvr>
                                    </p:animEffect>
                                  </p:childTnLst>
                                </p:cTn>
                              </p:par>
                              <p:par>
                                <p:cTn id="24" presetID="10" presetClass="entr" presetSubtype="0" fill="hold" grpId="0" nodeType="withEffect">
                                  <p:stCondLst>
                                    <p:cond delay="4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500"/>
                                        <p:tgtEl>
                                          <p:spTgt spid="48"/>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500"/>
                                        <p:tgtEl>
                                          <p:spTgt spid="56"/>
                                        </p:tgtEl>
                                      </p:cBhvr>
                                    </p:animEffect>
                                  </p:childTnLst>
                                </p:cTn>
                              </p:par>
                              <p:par>
                                <p:cTn id="30" presetID="55" presetClass="entr" presetSubtype="0" fill="hold" grpId="0" nodeType="withEffect">
                                  <p:stCondLst>
                                    <p:cond delay="400"/>
                                  </p:stCondLst>
                                  <p:childTnLst>
                                    <p:set>
                                      <p:cBhvr>
                                        <p:cTn id="31" dur="1" fill="hold">
                                          <p:stCondLst>
                                            <p:cond delay="0"/>
                                          </p:stCondLst>
                                        </p:cTn>
                                        <p:tgtEl>
                                          <p:spTgt spid="43"/>
                                        </p:tgtEl>
                                        <p:attrNameLst>
                                          <p:attrName>style.visibility</p:attrName>
                                        </p:attrNameLst>
                                      </p:cBhvr>
                                      <p:to>
                                        <p:strVal val="visible"/>
                                      </p:to>
                                    </p:set>
                                    <p:anim calcmode="lin" valueType="num">
                                      <p:cBhvr>
                                        <p:cTn id="32" dur="1000" fill="hold"/>
                                        <p:tgtEl>
                                          <p:spTgt spid="43"/>
                                        </p:tgtEl>
                                        <p:attrNameLst>
                                          <p:attrName>ppt_w</p:attrName>
                                        </p:attrNameLst>
                                      </p:cBhvr>
                                      <p:tavLst>
                                        <p:tav tm="0">
                                          <p:val>
                                            <p:strVal val="#ppt_w*0.70"/>
                                          </p:val>
                                        </p:tav>
                                        <p:tav tm="100000">
                                          <p:val>
                                            <p:strVal val="#ppt_w"/>
                                          </p:val>
                                        </p:tav>
                                      </p:tavLst>
                                    </p:anim>
                                    <p:anim calcmode="lin" valueType="num">
                                      <p:cBhvr>
                                        <p:cTn id="33" dur="1000" fill="hold"/>
                                        <p:tgtEl>
                                          <p:spTgt spid="43"/>
                                        </p:tgtEl>
                                        <p:attrNameLst>
                                          <p:attrName>ppt_h</p:attrName>
                                        </p:attrNameLst>
                                      </p:cBhvr>
                                      <p:tavLst>
                                        <p:tav tm="0">
                                          <p:val>
                                            <p:strVal val="#ppt_h"/>
                                          </p:val>
                                        </p:tav>
                                        <p:tav tm="100000">
                                          <p:val>
                                            <p:strVal val="#ppt_h"/>
                                          </p:val>
                                        </p:tav>
                                      </p:tavLst>
                                    </p:anim>
                                    <p:animEffect transition="in" filter="fade">
                                      <p:cBhvr>
                                        <p:cTn id="34" dur="1000"/>
                                        <p:tgtEl>
                                          <p:spTgt spid="43"/>
                                        </p:tgtEl>
                                      </p:cBhvr>
                                    </p:animEffect>
                                  </p:childTnLst>
                                </p:cTn>
                              </p:par>
                              <p:par>
                                <p:cTn id="35" presetID="10" presetClass="entr" presetSubtype="0" fill="hold" grpId="0" nodeType="withEffect">
                                  <p:stCondLst>
                                    <p:cond delay="60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57"/>
                                        </p:tgtEl>
                                        <p:attrNameLst>
                                          <p:attrName>style.visibility</p:attrName>
                                        </p:attrNameLst>
                                      </p:cBhvr>
                                      <p:to>
                                        <p:strVal val="visible"/>
                                      </p:to>
                                    </p:set>
                                    <p:animEffect transition="in" filter="fade">
                                      <p:cBhvr>
                                        <p:cTn id="40" dur="500"/>
                                        <p:tgtEl>
                                          <p:spTgt spid="57"/>
                                        </p:tgtEl>
                                      </p:cBhvr>
                                    </p:animEffect>
                                  </p:childTnLst>
                                </p:cTn>
                              </p:par>
                              <p:par>
                                <p:cTn id="41" presetID="55" presetClass="entr" presetSubtype="0" fill="hold" grpId="0" nodeType="withEffect">
                                  <p:stCondLst>
                                    <p:cond delay="600"/>
                                  </p:stCondLst>
                                  <p:childTnLst>
                                    <p:set>
                                      <p:cBhvr>
                                        <p:cTn id="42" dur="1" fill="hold">
                                          <p:stCondLst>
                                            <p:cond delay="0"/>
                                          </p:stCondLst>
                                        </p:cTn>
                                        <p:tgtEl>
                                          <p:spTgt spid="44"/>
                                        </p:tgtEl>
                                        <p:attrNameLst>
                                          <p:attrName>style.visibility</p:attrName>
                                        </p:attrNameLst>
                                      </p:cBhvr>
                                      <p:to>
                                        <p:strVal val="visible"/>
                                      </p:to>
                                    </p:set>
                                    <p:anim calcmode="lin" valueType="num">
                                      <p:cBhvr>
                                        <p:cTn id="43" dur="1000" fill="hold"/>
                                        <p:tgtEl>
                                          <p:spTgt spid="44"/>
                                        </p:tgtEl>
                                        <p:attrNameLst>
                                          <p:attrName>ppt_w</p:attrName>
                                        </p:attrNameLst>
                                      </p:cBhvr>
                                      <p:tavLst>
                                        <p:tav tm="0">
                                          <p:val>
                                            <p:strVal val="#ppt_w*0.70"/>
                                          </p:val>
                                        </p:tav>
                                        <p:tav tm="100000">
                                          <p:val>
                                            <p:strVal val="#ppt_w"/>
                                          </p:val>
                                        </p:tav>
                                      </p:tavLst>
                                    </p:anim>
                                    <p:anim calcmode="lin" valueType="num">
                                      <p:cBhvr>
                                        <p:cTn id="44" dur="1000" fill="hold"/>
                                        <p:tgtEl>
                                          <p:spTgt spid="44"/>
                                        </p:tgtEl>
                                        <p:attrNameLst>
                                          <p:attrName>ppt_h</p:attrName>
                                        </p:attrNameLst>
                                      </p:cBhvr>
                                      <p:tavLst>
                                        <p:tav tm="0">
                                          <p:val>
                                            <p:strVal val="#ppt_h"/>
                                          </p:val>
                                        </p:tav>
                                        <p:tav tm="100000">
                                          <p:val>
                                            <p:strVal val="#ppt_h"/>
                                          </p:val>
                                        </p:tav>
                                      </p:tavLst>
                                    </p:anim>
                                    <p:animEffect transition="in" filter="fade">
                                      <p:cBhvr>
                                        <p:cTn id="45" dur="1000"/>
                                        <p:tgtEl>
                                          <p:spTgt spid="44"/>
                                        </p:tgtEl>
                                      </p:cBhvr>
                                    </p:animEffect>
                                  </p:childTnLst>
                                </p:cTn>
                              </p:par>
                              <p:par>
                                <p:cTn id="46" presetID="10" presetClass="entr" presetSubtype="0" fill="hold" grpId="0" nodeType="withEffect">
                                  <p:stCondLst>
                                    <p:cond delay="800"/>
                                  </p:stCondLst>
                                  <p:childTnLst>
                                    <p:set>
                                      <p:cBhvr>
                                        <p:cTn id="47" dur="1" fill="hold">
                                          <p:stCondLst>
                                            <p:cond delay="0"/>
                                          </p:stCondLst>
                                        </p:cTn>
                                        <p:tgtEl>
                                          <p:spTgt spid="50"/>
                                        </p:tgtEl>
                                        <p:attrNameLst>
                                          <p:attrName>style.visibility</p:attrName>
                                        </p:attrNameLst>
                                      </p:cBhvr>
                                      <p:to>
                                        <p:strVal val="visible"/>
                                      </p:to>
                                    </p:set>
                                    <p:animEffect transition="in" filter="fade">
                                      <p:cBhvr>
                                        <p:cTn id="48" dur="500"/>
                                        <p:tgtEl>
                                          <p:spTgt spid="50"/>
                                        </p:tgtEl>
                                      </p:cBhvr>
                                    </p:animEffect>
                                  </p:childTnLst>
                                </p:cTn>
                              </p:par>
                              <p:par>
                                <p:cTn id="49" presetID="10" presetClass="entr" presetSubtype="0" fill="hold" grpId="0" nodeType="withEffect">
                                  <p:stCondLst>
                                    <p:cond delay="80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childTnLst>
                                </p:cTn>
                              </p:par>
                              <p:par>
                                <p:cTn id="52" presetID="55" presetClass="entr" presetSubtype="0" fill="hold" grpId="0" nodeType="withEffect">
                                  <p:stCondLst>
                                    <p:cond delay="800"/>
                                  </p:stCondLst>
                                  <p:childTnLst>
                                    <p:set>
                                      <p:cBhvr>
                                        <p:cTn id="53" dur="1" fill="hold">
                                          <p:stCondLst>
                                            <p:cond delay="0"/>
                                          </p:stCondLst>
                                        </p:cTn>
                                        <p:tgtEl>
                                          <p:spTgt spid="45"/>
                                        </p:tgtEl>
                                        <p:attrNameLst>
                                          <p:attrName>style.visibility</p:attrName>
                                        </p:attrNameLst>
                                      </p:cBhvr>
                                      <p:to>
                                        <p:strVal val="visible"/>
                                      </p:to>
                                    </p:set>
                                    <p:anim calcmode="lin" valueType="num">
                                      <p:cBhvr>
                                        <p:cTn id="54" dur="1000" fill="hold"/>
                                        <p:tgtEl>
                                          <p:spTgt spid="45"/>
                                        </p:tgtEl>
                                        <p:attrNameLst>
                                          <p:attrName>ppt_w</p:attrName>
                                        </p:attrNameLst>
                                      </p:cBhvr>
                                      <p:tavLst>
                                        <p:tav tm="0">
                                          <p:val>
                                            <p:strVal val="#ppt_w*0.70"/>
                                          </p:val>
                                        </p:tav>
                                        <p:tav tm="100000">
                                          <p:val>
                                            <p:strVal val="#ppt_w"/>
                                          </p:val>
                                        </p:tav>
                                      </p:tavLst>
                                    </p:anim>
                                    <p:anim calcmode="lin" valueType="num">
                                      <p:cBhvr>
                                        <p:cTn id="55" dur="1000" fill="hold"/>
                                        <p:tgtEl>
                                          <p:spTgt spid="45"/>
                                        </p:tgtEl>
                                        <p:attrNameLst>
                                          <p:attrName>ppt_h</p:attrName>
                                        </p:attrNameLst>
                                      </p:cBhvr>
                                      <p:tavLst>
                                        <p:tav tm="0">
                                          <p:val>
                                            <p:strVal val="#ppt_h"/>
                                          </p:val>
                                        </p:tav>
                                        <p:tav tm="100000">
                                          <p:val>
                                            <p:strVal val="#ppt_h"/>
                                          </p:val>
                                        </p:tav>
                                      </p:tavLst>
                                    </p:anim>
                                    <p:animEffect transition="in" filter="fade">
                                      <p:cBhvr>
                                        <p:cTn id="56" dur="1000"/>
                                        <p:tgtEl>
                                          <p:spTgt spid="45"/>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500"/>
                                        <p:tgtEl>
                                          <p:spTgt spid="51"/>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par>
                                <p:cTn id="63" presetID="55" presetClass="entr" presetSubtype="0" fill="hold" grpId="0" nodeType="withEffect">
                                  <p:stCondLst>
                                    <p:cond delay="1000"/>
                                  </p:stCondLst>
                                  <p:childTnLst>
                                    <p:set>
                                      <p:cBhvr>
                                        <p:cTn id="64" dur="1" fill="hold">
                                          <p:stCondLst>
                                            <p:cond delay="0"/>
                                          </p:stCondLst>
                                        </p:cTn>
                                        <p:tgtEl>
                                          <p:spTgt spid="46"/>
                                        </p:tgtEl>
                                        <p:attrNameLst>
                                          <p:attrName>style.visibility</p:attrName>
                                        </p:attrNameLst>
                                      </p:cBhvr>
                                      <p:to>
                                        <p:strVal val="visible"/>
                                      </p:to>
                                    </p:set>
                                    <p:anim calcmode="lin" valueType="num">
                                      <p:cBhvr>
                                        <p:cTn id="65" dur="1000" fill="hold"/>
                                        <p:tgtEl>
                                          <p:spTgt spid="46"/>
                                        </p:tgtEl>
                                        <p:attrNameLst>
                                          <p:attrName>ppt_w</p:attrName>
                                        </p:attrNameLst>
                                      </p:cBhvr>
                                      <p:tavLst>
                                        <p:tav tm="0">
                                          <p:val>
                                            <p:strVal val="#ppt_w*0.70"/>
                                          </p:val>
                                        </p:tav>
                                        <p:tav tm="100000">
                                          <p:val>
                                            <p:strVal val="#ppt_w"/>
                                          </p:val>
                                        </p:tav>
                                      </p:tavLst>
                                    </p:anim>
                                    <p:anim calcmode="lin" valueType="num">
                                      <p:cBhvr>
                                        <p:cTn id="66" dur="1000" fill="hold"/>
                                        <p:tgtEl>
                                          <p:spTgt spid="46"/>
                                        </p:tgtEl>
                                        <p:attrNameLst>
                                          <p:attrName>ppt_h</p:attrName>
                                        </p:attrNameLst>
                                      </p:cBhvr>
                                      <p:tavLst>
                                        <p:tav tm="0">
                                          <p:val>
                                            <p:strVal val="#ppt_h"/>
                                          </p:val>
                                        </p:tav>
                                        <p:tav tm="100000">
                                          <p:val>
                                            <p:strVal val="#ppt_h"/>
                                          </p:val>
                                        </p:tav>
                                      </p:tavLst>
                                    </p:anim>
                                    <p:animEffect transition="in" filter="fade">
                                      <p:cBhvr>
                                        <p:cTn id="67" dur="1000"/>
                                        <p:tgtEl>
                                          <p:spTgt spid="46"/>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52"/>
                                        </p:tgtEl>
                                        <p:attrNameLst>
                                          <p:attrName>style.visibility</p:attrName>
                                        </p:attrNameLst>
                                      </p:cBhvr>
                                      <p:to>
                                        <p:strVal val="visible"/>
                                      </p:to>
                                    </p:set>
                                    <p:animEffect transition="in" filter="fade">
                                      <p:cBhvr>
                                        <p:cTn id="7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4" grpId="0"/>
      <p:bldP spid="55" grpId="0"/>
      <p:bldP spid="56" grpId="0"/>
      <p:bldP spid="57" grpId="0"/>
      <p:bldP spid="58" grpId="0"/>
      <p:bldP spid="59"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Xxxxx</a:t>
            </a:r>
            <a:r>
              <a:rPr lang="en-US" dirty="0"/>
              <a:t> xx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64169744"/>
              </p:ext>
            </p:extLst>
          </p:nvPr>
        </p:nvGraphicFramePr>
        <p:xfrm>
          <a:off x="914401" y="1692210"/>
          <a:ext cx="10363205" cy="3560995"/>
        </p:xfrm>
        <a:graphic>
          <a:graphicData uri="http://schemas.openxmlformats.org/drawingml/2006/table">
            <a:tbl>
              <a:tblPr firstRow="1" firstCol="1" bandRow="1">
                <a:tableStyleId>{5C22544A-7EE6-4342-B048-85BDC9FD1C3A}</a:tableStyleId>
              </a:tblPr>
              <a:tblGrid>
                <a:gridCol w="1612415">
                  <a:extLst>
                    <a:ext uri="{9D8B030D-6E8A-4147-A177-3AD203B41FA5}">
                      <a16:colId xmlns:a16="http://schemas.microsoft.com/office/drawing/2014/main" val="20000"/>
                    </a:ext>
                  </a:extLst>
                </a:gridCol>
                <a:gridCol w="1458465">
                  <a:extLst>
                    <a:ext uri="{9D8B030D-6E8A-4147-A177-3AD203B41FA5}">
                      <a16:colId xmlns:a16="http://schemas.microsoft.com/office/drawing/2014/main" val="20001"/>
                    </a:ext>
                  </a:extLst>
                </a:gridCol>
                <a:gridCol w="1458465">
                  <a:extLst>
                    <a:ext uri="{9D8B030D-6E8A-4147-A177-3AD203B41FA5}">
                      <a16:colId xmlns:a16="http://schemas.microsoft.com/office/drawing/2014/main" val="20002"/>
                    </a:ext>
                  </a:extLst>
                </a:gridCol>
                <a:gridCol w="1458465">
                  <a:extLst>
                    <a:ext uri="{9D8B030D-6E8A-4147-A177-3AD203B41FA5}">
                      <a16:colId xmlns:a16="http://schemas.microsoft.com/office/drawing/2014/main" val="20003"/>
                    </a:ext>
                  </a:extLst>
                </a:gridCol>
                <a:gridCol w="1458465">
                  <a:extLst>
                    <a:ext uri="{9D8B030D-6E8A-4147-A177-3AD203B41FA5}">
                      <a16:colId xmlns:a16="http://schemas.microsoft.com/office/drawing/2014/main" val="20004"/>
                    </a:ext>
                  </a:extLst>
                </a:gridCol>
                <a:gridCol w="1458465">
                  <a:extLst>
                    <a:ext uri="{9D8B030D-6E8A-4147-A177-3AD203B41FA5}">
                      <a16:colId xmlns:a16="http://schemas.microsoft.com/office/drawing/2014/main" val="20005"/>
                    </a:ext>
                  </a:extLst>
                </a:gridCol>
                <a:gridCol w="1458465">
                  <a:extLst>
                    <a:ext uri="{9D8B030D-6E8A-4147-A177-3AD203B41FA5}">
                      <a16:colId xmlns:a16="http://schemas.microsoft.com/office/drawing/2014/main" val="20006"/>
                    </a:ext>
                  </a:extLst>
                </a:gridCol>
              </a:tblGrid>
              <a:tr h="712199">
                <a:tc>
                  <a:txBody>
                    <a:bodyPr/>
                    <a:lstStyle/>
                    <a:p>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1</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2</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3</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4</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5</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6</a:t>
                      </a: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extLst>
                  <a:ext uri="{0D108BD9-81ED-4DB2-BD59-A6C34878D82A}">
                    <a16:rowId xmlns:a16="http://schemas.microsoft.com/office/drawing/2014/main" val="10000"/>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Xxx x </a:t>
                      </a:r>
                      <a:r>
                        <a:rPr lang="en-US" sz="1600" b="0" cap="none" spc="-20" dirty="0" err="1">
                          <a:solidFill>
                            <a:schemeClr val="tx1"/>
                          </a:solidFill>
                          <a:latin typeface="+mn-lt"/>
                          <a:ea typeface="Open Sans Semibold" pitchFamily="34" charset="0"/>
                          <a:cs typeface="Open Sans Semibold" pitchFamily="34" charset="0"/>
                        </a:rPr>
                        <a:t>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dirty="0">
                          <a:solidFill>
                            <a:schemeClr val="tx1"/>
                          </a:solidFill>
                          <a:latin typeface="+mn-lt"/>
                        </a:rPr>
                        <a:t>48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45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34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1"/>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Xxx</a:t>
                      </a:r>
                      <a:r>
                        <a:rPr lang="en-US" sz="1600" b="0" cap="none" spc="-20" baseline="0" dirty="0">
                          <a:solidFill>
                            <a:schemeClr val="tx1"/>
                          </a:solidFill>
                          <a:latin typeface="+mn-lt"/>
                          <a:ea typeface="Open Sans Semibold" pitchFamily="34" charset="0"/>
                          <a:cs typeface="Open Sans Semibold" pitchFamily="34" charset="0"/>
                        </a:rPr>
                        <a:t> </a:t>
                      </a:r>
                      <a:r>
                        <a:rPr lang="en-US" sz="1600" b="0" cap="none" spc="-20" baseline="0" dirty="0" err="1">
                          <a:solidFill>
                            <a:schemeClr val="tx1"/>
                          </a:solidFill>
                          <a:latin typeface="+mn-lt"/>
                          <a:ea typeface="Open Sans Semibold" pitchFamily="34" charset="0"/>
                          <a:cs typeface="Open Sans Semibold" pitchFamily="34" charset="0"/>
                        </a:rPr>
                        <a:t>xxx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dirty="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89</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58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48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2"/>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xxxxx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dirty="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34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3"/>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dirty="0">
                          <a:solidFill>
                            <a:schemeClr val="tx1"/>
                          </a:solidFill>
                          <a:latin typeface="+mn-lt"/>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70</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52</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ea typeface="Open Sans Semibold" pitchFamily="34" charset="0"/>
                          <a:cs typeface="Open Sans Semibold" pitchFamily="34" charset="0"/>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dirty="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8" name="Text Placeholder 7"/>
          <p:cNvSpPr>
            <a:spLocks noGrp="1"/>
          </p:cNvSpPr>
          <p:nvPr>
            <p:ph type="body" sz="quarter" idx="10"/>
          </p:nvPr>
        </p:nvSpPr>
        <p:spPr/>
        <p:txBody>
          <a:bodyPr/>
          <a:lstStyle/>
          <a:p>
            <a:r>
              <a:rPr lang="en-US" dirty="0" err="1"/>
              <a:t>xxxx</a:t>
            </a:r>
            <a:r>
              <a:rPr lang="en-US" dirty="0"/>
              <a:t> </a:t>
            </a:r>
            <a:r>
              <a:rPr lang="en-US" dirty="0" err="1"/>
              <a:t>xxxxxxxxxxxxxxxxxx</a:t>
            </a:r>
            <a:r>
              <a:rPr lang="en-US" dirty="0"/>
              <a:t> </a:t>
            </a:r>
            <a:r>
              <a:rPr lang="en-US" dirty="0" err="1"/>
              <a:t>xxxxxxxx</a:t>
            </a:r>
            <a:r>
              <a:rPr lang="en-US" dirty="0"/>
              <a:t> x xxx xx </a:t>
            </a:r>
          </a:p>
        </p:txBody>
      </p:sp>
    </p:spTree>
    <p:extLst>
      <p:ext uri="{BB962C8B-B14F-4D97-AF65-F5344CB8AC3E}">
        <p14:creationId xmlns:p14="http://schemas.microsoft.com/office/powerpoint/2010/main" val="100188962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Xxxx</a:t>
            </a:r>
            <a:r>
              <a:rPr lang="en-US" dirty="0"/>
              <a:t> </a:t>
            </a:r>
            <a:r>
              <a:rPr lang="en-US" dirty="0" err="1"/>
              <a:t>xxxx</a:t>
            </a:r>
            <a:r>
              <a:rPr lang="en-US" dirty="0"/>
              <a:t> 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51279754"/>
              </p:ext>
            </p:extLst>
          </p:nvPr>
        </p:nvGraphicFramePr>
        <p:xfrm>
          <a:off x="914401" y="1692209"/>
          <a:ext cx="10363205" cy="4023360"/>
        </p:xfrm>
        <a:graphic>
          <a:graphicData uri="http://schemas.openxmlformats.org/drawingml/2006/table">
            <a:tbl>
              <a:tblPr firstRow="1" firstCol="1" bandRow="1">
                <a:tableStyleId>{5C22544A-7EE6-4342-B048-85BDC9FD1C3A}</a:tableStyleId>
              </a:tblPr>
              <a:tblGrid>
                <a:gridCol w="1612415">
                  <a:extLst>
                    <a:ext uri="{9D8B030D-6E8A-4147-A177-3AD203B41FA5}">
                      <a16:colId xmlns:a16="http://schemas.microsoft.com/office/drawing/2014/main" val="20000"/>
                    </a:ext>
                  </a:extLst>
                </a:gridCol>
                <a:gridCol w="1458465">
                  <a:extLst>
                    <a:ext uri="{9D8B030D-6E8A-4147-A177-3AD203B41FA5}">
                      <a16:colId xmlns:a16="http://schemas.microsoft.com/office/drawing/2014/main" val="20001"/>
                    </a:ext>
                  </a:extLst>
                </a:gridCol>
                <a:gridCol w="1458465">
                  <a:extLst>
                    <a:ext uri="{9D8B030D-6E8A-4147-A177-3AD203B41FA5}">
                      <a16:colId xmlns:a16="http://schemas.microsoft.com/office/drawing/2014/main" val="20002"/>
                    </a:ext>
                  </a:extLst>
                </a:gridCol>
                <a:gridCol w="1458465">
                  <a:extLst>
                    <a:ext uri="{9D8B030D-6E8A-4147-A177-3AD203B41FA5}">
                      <a16:colId xmlns:a16="http://schemas.microsoft.com/office/drawing/2014/main" val="20003"/>
                    </a:ext>
                  </a:extLst>
                </a:gridCol>
                <a:gridCol w="1458465">
                  <a:extLst>
                    <a:ext uri="{9D8B030D-6E8A-4147-A177-3AD203B41FA5}">
                      <a16:colId xmlns:a16="http://schemas.microsoft.com/office/drawing/2014/main" val="20004"/>
                    </a:ext>
                  </a:extLst>
                </a:gridCol>
                <a:gridCol w="1458465">
                  <a:extLst>
                    <a:ext uri="{9D8B030D-6E8A-4147-A177-3AD203B41FA5}">
                      <a16:colId xmlns:a16="http://schemas.microsoft.com/office/drawing/2014/main" val="20005"/>
                    </a:ext>
                  </a:extLst>
                </a:gridCol>
                <a:gridCol w="1458465">
                  <a:extLst>
                    <a:ext uri="{9D8B030D-6E8A-4147-A177-3AD203B41FA5}">
                      <a16:colId xmlns:a16="http://schemas.microsoft.com/office/drawing/2014/main" val="20006"/>
                    </a:ext>
                  </a:extLst>
                </a:gridCol>
              </a:tblGrid>
              <a:tr h="365760">
                <a:tc>
                  <a:txBody>
                    <a:bodyPr/>
                    <a:lstStyle/>
                    <a:p>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1</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2</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3</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4</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5</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Xx </a:t>
                      </a:r>
                      <a:r>
                        <a:rPr lang="en-US" sz="1600" b="0" cap="none" spc="-20" baseline="0" dirty="0" err="1">
                          <a:solidFill>
                            <a:schemeClr val="bg1"/>
                          </a:solidFill>
                          <a:latin typeface="+mn-lt"/>
                          <a:ea typeface="Open Sans Semibold" pitchFamily="34" charset="0"/>
                          <a:cs typeface="Open Sans Semibold" pitchFamily="34" charset="0"/>
                        </a:rPr>
                        <a:t>xx</a:t>
                      </a:r>
                      <a:r>
                        <a:rPr lang="en-US" sz="1600" b="0" cap="none" spc="-20" baseline="0" dirty="0">
                          <a:solidFill>
                            <a:schemeClr val="bg1"/>
                          </a:solidFill>
                          <a:latin typeface="+mn-lt"/>
                          <a:ea typeface="Open Sans Semibold" pitchFamily="34" charset="0"/>
                          <a:cs typeface="Open Sans Semibold" pitchFamily="34" charset="0"/>
                        </a:rPr>
                        <a:t> 6</a:t>
                      </a:r>
                    </a:p>
                  </a:txBody>
                  <a:tcPr marL="121920" marR="121920"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extLst>
                  <a:ext uri="{0D108BD9-81ED-4DB2-BD59-A6C34878D82A}">
                    <a16:rowId xmlns:a16="http://schemas.microsoft.com/office/drawing/2014/main" val="10000"/>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 x </a:t>
                      </a:r>
                      <a:r>
                        <a:rPr lang="en-US" sz="1600" b="0" cap="none" spc="-20" dirty="0" err="1">
                          <a:solidFill>
                            <a:schemeClr val="tx1"/>
                          </a:solidFill>
                          <a:latin typeface="+mn-lt"/>
                          <a:ea typeface="Open Sans Semibold" pitchFamily="34" charset="0"/>
                          <a:cs typeface="Open Sans Semibold" pitchFamily="34" charset="0"/>
                        </a:rPr>
                        <a:t>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1"/>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a:t>
                      </a:r>
                      <a:r>
                        <a:rPr lang="en-US" sz="1600" b="0" cap="none" spc="-20" baseline="0" dirty="0">
                          <a:solidFill>
                            <a:schemeClr val="tx1"/>
                          </a:solidFill>
                          <a:latin typeface="+mn-lt"/>
                          <a:ea typeface="Open Sans Semibold" pitchFamily="34" charset="0"/>
                          <a:cs typeface="Open Sans Semibold" pitchFamily="34" charset="0"/>
                        </a:rPr>
                        <a:t> </a:t>
                      </a:r>
                      <a:r>
                        <a:rPr lang="en-US" sz="1600" b="0" cap="none" spc="-20" baseline="0" dirty="0" err="1">
                          <a:solidFill>
                            <a:schemeClr val="tx1"/>
                          </a:solidFill>
                          <a:latin typeface="+mn-lt"/>
                          <a:ea typeface="Open Sans Semibold" pitchFamily="34" charset="0"/>
                          <a:cs typeface="Open Sans Semibold" pitchFamily="34" charset="0"/>
                        </a:rPr>
                        <a:t>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89</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58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2"/>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3"/>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70</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52</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4"/>
                  </a:ext>
                </a:extLst>
              </a:tr>
              <a:tr h="365760">
                <a:tc>
                  <a:txBody>
                    <a:bodyPr/>
                    <a:lstStyle/>
                    <a:p>
                      <a:r>
                        <a:rPr lang="en-US" sz="1600" b="0" cap="none" spc="-20" dirty="0" err="1">
                          <a:solidFill>
                            <a:schemeClr val="tx1"/>
                          </a:solidFill>
                          <a:latin typeface="+mn-lt"/>
                          <a:ea typeface="Open Sans Semibold" pitchFamily="34" charset="0"/>
                          <a:cs typeface="Open Sans Semibold" pitchFamily="34" charset="0"/>
                        </a:rPr>
                        <a:t>Xxxxxx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5"/>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89</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58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6"/>
                  </a:ext>
                </a:extLst>
              </a:tr>
              <a:tr h="365760">
                <a:tc>
                  <a:txBody>
                    <a:bodyPr/>
                    <a:lstStyle/>
                    <a:p>
                      <a:r>
                        <a:rPr lang="en-US" sz="1600" b="0" cap="none" spc="-20" dirty="0" err="1">
                          <a:solidFill>
                            <a:schemeClr val="tx1"/>
                          </a:solidFill>
                          <a:latin typeface="+mn-lt"/>
                          <a:ea typeface="Open Sans Semibold" pitchFamily="34" charset="0"/>
                          <a:cs typeface="Open Sans Semibold" pitchFamily="34" charset="0"/>
                        </a:rPr>
                        <a:t>Xxxxxx</a:t>
                      </a:r>
                      <a:r>
                        <a:rPr lang="en-US" sz="1600" b="0" cap="none" spc="-20" baseline="0" dirty="0">
                          <a:solidFill>
                            <a:schemeClr val="tx1"/>
                          </a:solidFill>
                          <a:latin typeface="+mn-lt"/>
                          <a:ea typeface="Open Sans Semibold" pitchFamily="34" charset="0"/>
                          <a:cs typeface="Open Sans Semibold" pitchFamily="34" charset="0"/>
                        </a:rPr>
                        <a:t> </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7"/>
                  </a:ext>
                </a:extLst>
              </a:tr>
              <a:tr h="365760">
                <a:tc>
                  <a:txBody>
                    <a:bodyPr/>
                    <a:lstStyle/>
                    <a:p>
                      <a:r>
                        <a:rPr lang="en-US" sz="1600" b="0" cap="none" spc="-20" dirty="0" err="1">
                          <a:solidFill>
                            <a:schemeClr val="tx1"/>
                          </a:solidFill>
                          <a:latin typeface="+mn-lt"/>
                          <a:ea typeface="Open Sans Semibold" pitchFamily="34" charset="0"/>
                          <a:cs typeface="Open Sans Semibold" pitchFamily="34" charset="0"/>
                        </a:rPr>
                        <a:t>Xxxxxxx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70</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84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52</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8"/>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a:t>
                      </a:r>
                      <a:r>
                        <a:rPr lang="en-US" sz="1600" b="0" cap="none" spc="-20" baseline="0" dirty="0">
                          <a:solidFill>
                            <a:schemeClr val="tx1"/>
                          </a:solidFill>
                          <a:latin typeface="+mn-lt"/>
                          <a:ea typeface="Open Sans Semibold" pitchFamily="34" charset="0"/>
                          <a:cs typeface="Open Sans Semibold" pitchFamily="34" charset="0"/>
                        </a:rPr>
                        <a:t> x 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dirty="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dirty="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9"/>
                  </a:ext>
                </a:extLst>
              </a:tr>
              <a:tr h="365760">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a:t>
                      </a:r>
                      <a:endParaRPr lang="en-US" sz="1600" b="0" cap="none" spc="-20" dirty="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4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456</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556</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681</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425</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474</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dirty="0">
                          <a:solidFill>
                            <a:schemeClr val="tx1"/>
                          </a:solidFill>
                          <a:latin typeface="+mn-lt"/>
                          <a:ea typeface="+mn-ea"/>
                          <a:cs typeface="+mn-cs"/>
                        </a:rPr>
                        <a:t>454</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extLst>
                  <a:ext uri="{0D108BD9-81ED-4DB2-BD59-A6C34878D82A}">
                    <a16:rowId xmlns:a16="http://schemas.microsoft.com/office/drawing/2014/main" val="10010"/>
                  </a:ext>
                </a:extLst>
              </a:tr>
            </a:tbl>
          </a:graphicData>
        </a:graphic>
      </p:graphicFrame>
      <p:sp>
        <p:nvSpPr>
          <p:cNvPr id="8" name="Text Placeholder 7"/>
          <p:cNvSpPr>
            <a:spLocks noGrp="1"/>
          </p:cNvSpPr>
          <p:nvPr>
            <p:ph type="body" sz="quarter" idx="10"/>
          </p:nvPr>
        </p:nvSpPr>
        <p:spPr/>
        <p:txBody>
          <a:bodyPr/>
          <a:lstStyle/>
          <a:p>
            <a:r>
              <a:rPr lang="en-US" dirty="0" err="1"/>
              <a:t>Xxxxx</a:t>
            </a:r>
            <a:r>
              <a:rPr lang="en-US" dirty="0"/>
              <a:t> </a:t>
            </a:r>
            <a:r>
              <a:rPr lang="en-US" dirty="0" err="1"/>
              <a:t>xxxx</a:t>
            </a:r>
            <a:r>
              <a:rPr lang="en-US" dirty="0"/>
              <a:t> </a:t>
            </a:r>
            <a:r>
              <a:rPr lang="en-US" dirty="0" err="1"/>
              <a:t>xxxx</a:t>
            </a:r>
            <a:r>
              <a:rPr lang="en-US" dirty="0"/>
              <a:t> x </a:t>
            </a:r>
            <a:r>
              <a:rPr lang="en-US" dirty="0" err="1"/>
              <a:t>xxxxxxxxxx</a:t>
            </a:r>
            <a:endParaRPr lang="en-US" dirty="0"/>
          </a:p>
        </p:txBody>
      </p:sp>
    </p:spTree>
    <p:extLst>
      <p:ext uri="{BB962C8B-B14F-4D97-AF65-F5344CB8AC3E}">
        <p14:creationId xmlns:p14="http://schemas.microsoft.com/office/powerpoint/2010/main" val="255053778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err="1"/>
              <a:t>Xxxxxxxxxx</a:t>
            </a:r>
            <a:r>
              <a:rPr lang="en-US" dirty="0"/>
              <a:t> xx xxx x</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25322275"/>
              </p:ext>
            </p:extLst>
          </p:nvPr>
        </p:nvGraphicFramePr>
        <p:xfrm>
          <a:off x="914401" y="1604797"/>
          <a:ext cx="10363199" cy="4023360"/>
        </p:xfrm>
        <a:graphic>
          <a:graphicData uri="http://schemas.openxmlformats.org/drawingml/2006/table">
            <a:tbl>
              <a:tblPr firstRow="1" bandRow="1">
                <a:tableStyleId>{5C22544A-7EE6-4342-B048-85BDC9FD1C3A}</a:tableStyleId>
              </a:tblPr>
              <a:tblGrid>
                <a:gridCol w="1480457">
                  <a:extLst>
                    <a:ext uri="{9D8B030D-6E8A-4147-A177-3AD203B41FA5}">
                      <a16:colId xmlns:a16="http://schemas.microsoft.com/office/drawing/2014/main" val="20000"/>
                    </a:ext>
                  </a:extLst>
                </a:gridCol>
                <a:gridCol w="1480457">
                  <a:extLst>
                    <a:ext uri="{9D8B030D-6E8A-4147-A177-3AD203B41FA5}">
                      <a16:colId xmlns:a16="http://schemas.microsoft.com/office/drawing/2014/main" val="20001"/>
                    </a:ext>
                  </a:extLst>
                </a:gridCol>
                <a:gridCol w="1480457">
                  <a:extLst>
                    <a:ext uri="{9D8B030D-6E8A-4147-A177-3AD203B41FA5}">
                      <a16:colId xmlns:a16="http://schemas.microsoft.com/office/drawing/2014/main" val="20002"/>
                    </a:ext>
                  </a:extLst>
                </a:gridCol>
                <a:gridCol w="1480457">
                  <a:extLst>
                    <a:ext uri="{9D8B030D-6E8A-4147-A177-3AD203B41FA5}">
                      <a16:colId xmlns:a16="http://schemas.microsoft.com/office/drawing/2014/main" val="20003"/>
                    </a:ext>
                  </a:extLst>
                </a:gridCol>
                <a:gridCol w="1480457">
                  <a:extLst>
                    <a:ext uri="{9D8B030D-6E8A-4147-A177-3AD203B41FA5}">
                      <a16:colId xmlns:a16="http://schemas.microsoft.com/office/drawing/2014/main" val="20004"/>
                    </a:ext>
                  </a:extLst>
                </a:gridCol>
                <a:gridCol w="1480457">
                  <a:extLst>
                    <a:ext uri="{9D8B030D-6E8A-4147-A177-3AD203B41FA5}">
                      <a16:colId xmlns:a16="http://schemas.microsoft.com/office/drawing/2014/main" val="20005"/>
                    </a:ext>
                  </a:extLst>
                </a:gridCol>
                <a:gridCol w="1480457">
                  <a:extLst>
                    <a:ext uri="{9D8B030D-6E8A-4147-A177-3AD203B41FA5}">
                      <a16:colId xmlns:a16="http://schemas.microsoft.com/office/drawing/2014/main" val="20006"/>
                    </a:ext>
                  </a:extLst>
                </a:gridCol>
              </a:tblGrid>
              <a:tr h="365760">
                <a:tc>
                  <a:txBody>
                    <a:bodyPr/>
                    <a:lstStyle/>
                    <a:p>
                      <a:endParaRPr lang="en-US" sz="1600" b="0" dirty="0">
                        <a:solidFill>
                          <a:schemeClr val="tx1"/>
                        </a:solidFill>
                      </a:endParaRPr>
                    </a:p>
                  </a:txBody>
                  <a:tcPr marL="121920" marR="121920" marT="60960" marB="60960">
                    <a:lnL w="6350" cap="flat" cmpd="sng" algn="ctr">
                      <a:no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1</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1"/>
                    </a:solid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2</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3</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3"/>
                    </a:solid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4</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4"/>
                    </a:solid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5</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5"/>
                    </a:solidFill>
                  </a:tcPr>
                </a:tc>
                <a:tc>
                  <a:txBody>
                    <a:bodyPr/>
                    <a:lstStyle/>
                    <a:p>
                      <a:pPr algn="r"/>
                      <a:r>
                        <a:rPr lang="en-US" sz="1600" b="0" dirty="0">
                          <a:solidFill>
                            <a:schemeClr val="bg1"/>
                          </a:solidFill>
                        </a:rPr>
                        <a:t>Xx </a:t>
                      </a:r>
                      <a:r>
                        <a:rPr lang="en-US" sz="1600" b="0" dirty="0" err="1">
                          <a:solidFill>
                            <a:schemeClr val="bg1"/>
                          </a:solidFill>
                        </a:rPr>
                        <a:t>xx</a:t>
                      </a:r>
                      <a:r>
                        <a:rPr lang="en-US" sz="1600" b="0" dirty="0">
                          <a:solidFill>
                            <a:schemeClr val="bg1"/>
                          </a:solidFill>
                        </a:rPr>
                        <a:t> 6</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solidFill>
                  </a:tcPr>
                </a:tc>
                <a:extLst>
                  <a:ext uri="{0D108BD9-81ED-4DB2-BD59-A6C34878D82A}">
                    <a16:rowId xmlns:a16="http://schemas.microsoft.com/office/drawing/2014/main" val="10000"/>
                  </a:ext>
                </a:extLst>
              </a:tr>
              <a:tr h="365760">
                <a:tc>
                  <a:txBody>
                    <a:bodyPr/>
                    <a:lstStyle/>
                    <a:p>
                      <a:r>
                        <a:rPr lang="en-US" sz="1600" dirty="0">
                          <a:solidFill>
                            <a:schemeClr val="tx1"/>
                          </a:solidFill>
                        </a:rPr>
                        <a:t>Xxx X </a:t>
                      </a:r>
                      <a:r>
                        <a:rPr lang="en-US" sz="1600" dirty="0" err="1">
                          <a:solidFill>
                            <a:schemeClr val="tx1"/>
                          </a:solidFill>
                        </a:rPr>
                        <a:t>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365760">
                <a:tc>
                  <a:txBody>
                    <a:bodyPr/>
                    <a:lstStyle/>
                    <a:p>
                      <a:r>
                        <a:rPr lang="en-US" sz="1600" dirty="0">
                          <a:solidFill>
                            <a:schemeClr val="tx1"/>
                          </a:solidFill>
                        </a:rPr>
                        <a:t>Xxx </a:t>
                      </a:r>
                      <a:r>
                        <a:rPr lang="en-US" sz="1600" dirty="0" err="1">
                          <a:solidFill>
                            <a:schemeClr val="tx1"/>
                          </a:solidFill>
                        </a:rPr>
                        <a:t>Xxx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365760">
                <a:tc>
                  <a:txBody>
                    <a:bodyPr/>
                    <a:lstStyle/>
                    <a:p>
                      <a:r>
                        <a:rPr lang="en-US" sz="1600" dirty="0">
                          <a:solidFill>
                            <a:schemeClr val="tx1"/>
                          </a:solidFill>
                        </a:rPr>
                        <a:t>Xxx </a:t>
                      </a:r>
                      <a:r>
                        <a:rPr lang="en-US" sz="1600" dirty="0" err="1">
                          <a:solidFill>
                            <a:schemeClr val="tx1"/>
                          </a:solidFill>
                        </a:rPr>
                        <a:t>Xxxxx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365760">
                <a:tc>
                  <a:txBody>
                    <a:bodyPr/>
                    <a:lstStyle/>
                    <a:p>
                      <a:r>
                        <a:rPr lang="en-US" sz="1600" dirty="0">
                          <a:solidFill>
                            <a:schemeClr val="tx1"/>
                          </a:solidFill>
                        </a:rPr>
                        <a:t>Xxx </a:t>
                      </a:r>
                      <a:r>
                        <a:rPr lang="en-US" sz="1600" dirty="0" err="1">
                          <a:solidFill>
                            <a:schemeClr val="tx1"/>
                          </a:solidFill>
                        </a:rPr>
                        <a:t>Xxxx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4"/>
                  </a:ext>
                </a:extLst>
              </a:tr>
              <a:tr h="365760">
                <a:tc>
                  <a:txBody>
                    <a:bodyPr/>
                    <a:lstStyle/>
                    <a:p>
                      <a:r>
                        <a:rPr lang="en-US" sz="1600" dirty="0">
                          <a:solidFill>
                            <a:schemeClr val="tx1"/>
                          </a:solidFill>
                        </a:rPr>
                        <a:t>Xxx</a:t>
                      </a:r>
                      <a:r>
                        <a:rPr lang="en-US" sz="1600" baseline="0" dirty="0">
                          <a:solidFill>
                            <a:schemeClr val="tx1"/>
                          </a:solidFill>
                        </a:rPr>
                        <a:t> Xx 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5"/>
                  </a:ext>
                </a:extLst>
              </a:tr>
              <a:tr h="365760">
                <a:tc>
                  <a:txBody>
                    <a:bodyPr/>
                    <a:lstStyle/>
                    <a:p>
                      <a:r>
                        <a:rPr lang="en-US" sz="1600" dirty="0">
                          <a:solidFill>
                            <a:schemeClr val="tx1"/>
                          </a:solidFill>
                        </a:rPr>
                        <a:t>Xxx </a:t>
                      </a:r>
                      <a:r>
                        <a:rPr lang="en-US" sz="1600" dirty="0" err="1">
                          <a:solidFill>
                            <a:schemeClr val="tx1"/>
                          </a:solidFill>
                        </a:rPr>
                        <a:t>Xxx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6"/>
                  </a:ext>
                </a:extLst>
              </a:tr>
              <a:tr h="365760">
                <a:tc>
                  <a:txBody>
                    <a:bodyPr/>
                    <a:lstStyle/>
                    <a:p>
                      <a:r>
                        <a:rPr lang="en-US" sz="1600" dirty="0">
                          <a:solidFill>
                            <a:schemeClr val="tx1"/>
                          </a:solidFill>
                        </a:rPr>
                        <a:t>Xxx Xx x </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7"/>
                  </a:ext>
                </a:extLst>
              </a:tr>
              <a:tr h="365760">
                <a:tc>
                  <a:txBody>
                    <a:bodyPr/>
                    <a:lstStyle/>
                    <a:p>
                      <a:r>
                        <a:rPr lang="en-US" sz="1600" dirty="0">
                          <a:solidFill>
                            <a:schemeClr val="tx1"/>
                          </a:solidFill>
                        </a:rPr>
                        <a:t>Xxx Xx </a:t>
                      </a:r>
                      <a:r>
                        <a:rPr lang="en-US" sz="1600" dirty="0" err="1">
                          <a:solidFill>
                            <a:schemeClr val="tx1"/>
                          </a:solidFill>
                        </a:rPr>
                        <a:t>xx</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8"/>
                  </a:ext>
                </a:extLst>
              </a:tr>
              <a:tr h="365760">
                <a:tc>
                  <a:txBody>
                    <a:bodyPr/>
                    <a:lstStyle/>
                    <a:p>
                      <a:r>
                        <a:rPr lang="en-US" sz="1600" dirty="0">
                          <a:solidFill>
                            <a:schemeClr val="tx1"/>
                          </a:solidFill>
                        </a:rPr>
                        <a:t>Xxx Xx x</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dirty="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9"/>
                  </a:ext>
                </a:extLst>
              </a:tr>
              <a:tr h="365760">
                <a:tc>
                  <a:txBody>
                    <a:bodyPr/>
                    <a:lstStyle/>
                    <a:p>
                      <a:r>
                        <a:rPr lang="en-US" sz="1600" dirty="0">
                          <a:solidFill>
                            <a:schemeClr val="bg1"/>
                          </a:solidFill>
                        </a:rPr>
                        <a:t>Xxx </a:t>
                      </a:r>
                      <a:r>
                        <a:rPr lang="en-US" sz="1600" baseline="0" dirty="0" err="1">
                          <a:solidFill>
                            <a:schemeClr val="bg1"/>
                          </a:solidFill>
                        </a:rPr>
                        <a:t>Xxx</a:t>
                      </a:r>
                      <a:endParaRPr lang="en-US" sz="1600" dirty="0">
                        <a:solidFill>
                          <a:schemeClr val="bg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dirty="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extLst>
                  <a:ext uri="{0D108BD9-81ED-4DB2-BD59-A6C34878D82A}">
                    <a16:rowId xmlns:a16="http://schemas.microsoft.com/office/drawing/2014/main" val="10010"/>
                  </a:ext>
                </a:extLst>
              </a:tr>
            </a:tbl>
          </a:graphicData>
        </a:graphic>
      </p:graphicFrame>
      <p:sp>
        <p:nvSpPr>
          <p:cNvPr id="10" name="Text Placeholder 9"/>
          <p:cNvSpPr>
            <a:spLocks noGrp="1"/>
          </p:cNvSpPr>
          <p:nvPr>
            <p:ph type="body" sz="quarter" idx="10"/>
          </p:nvPr>
        </p:nvSpPr>
        <p:spPr/>
        <p:txBody>
          <a:bodyPr/>
          <a:lstStyle/>
          <a:p>
            <a:r>
              <a:rPr lang="en-US" dirty="0" err="1"/>
              <a:t>Xxxxxxxx</a:t>
            </a:r>
            <a:r>
              <a:rPr lang="en-US" dirty="0"/>
              <a:t> xxx x </a:t>
            </a:r>
            <a:r>
              <a:rPr lang="en-US" dirty="0" err="1"/>
              <a:t>xxxxxxx</a:t>
            </a:r>
            <a:r>
              <a:rPr lang="en-US" dirty="0"/>
              <a:t> x </a:t>
            </a:r>
            <a:r>
              <a:rPr lang="en-US" dirty="0" err="1"/>
              <a:t>xxxx</a:t>
            </a:r>
            <a:r>
              <a:rPr lang="en-US" dirty="0"/>
              <a:t> </a:t>
            </a:r>
            <a:r>
              <a:rPr lang="en-US" dirty="0" err="1"/>
              <a:t>xxxxxx</a:t>
            </a:r>
            <a:r>
              <a:rPr lang="en-US" dirty="0"/>
              <a:t> xxx</a:t>
            </a:r>
          </a:p>
        </p:txBody>
      </p:sp>
    </p:spTree>
    <p:extLst>
      <p:ext uri="{BB962C8B-B14F-4D97-AF65-F5344CB8AC3E}">
        <p14:creationId xmlns:p14="http://schemas.microsoft.com/office/powerpoint/2010/main" val="695785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Xxxxxxx</a:t>
            </a:r>
            <a:r>
              <a:rPr lang="en-US" dirty="0"/>
              <a:t> xx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01857957"/>
              </p:ext>
            </p:extLst>
          </p:nvPr>
        </p:nvGraphicFramePr>
        <p:xfrm>
          <a:off x="914401" y="1692210"/>
          <a:ext cx="10363200" cy="3560995"/>
        </p:xfrm>
        <a:graphic>
          <a:graphicData uri="http://schemas.openxmlformats.org/drawingml/2006/table">
            <a:tbl>
              <a:tblPr firstRow="1" firstCol="1" bandRow="1">
                <a:tableStyleId>{5C22544A-7EE6-4342-B048-85BDC9FD1C3A}</a:tableStyleId>
              </a:tblPr>
              <a:tblGrid>
                <a:gridCol w="2244044">
                  <a:extLst>
                    <a:ext uri="{9D8B030D-6E8A-4147-A177-3AD203B41FA5}">
                      <a16:colId xmlns:a16="http://schemas.microsoft.com/office/drawing/2014/main" val="20000"/>
                    </a:ext>
                  </a:extLst>
                </a:gridCol>
                <a:gridCol w="2029789">
                  <a:extLst>
                    <a:ext uri="{9D8B030D-6E8A-4147-A177-3AD203B41FA5}">
                      <a16:colId xmlns:a16="http://schemas.microsoft.com/office/drawing/2014/main" val="20001"/>
                    </a:ext>
                  </a:extLst>
                </a:gridCol>
                <a:gridCol w="2029789">
                  <a:extLst>
                    <a:ext uri="{9D8B030D-6E8A-4147-A177-3AD203B41FA5}">
                      <a16:colId xmlns:a16="http://schemas.microsoft.com/office/drawing/2014/main" val="20002"/>
                    </a:ext>
                  </a:extLst>
                </a:gridCol>
                <a:gridCol w="2029789">
                  <a:extLst>
                    <a:ext uri="{9D8B030D-6E8A-4147-A177-3AD203B41FA5}">
                      <a16:colId xmlns:a16="http://schemas.microsoft.com/office/drawing/2014/main" val="20003"/>
                    </a:ext>
                  </a:extLst>
                </a:gridCol>
                <a:gridCol w="2029789">
                  <a:extLst>
                    <a:ext uri="{9D8B030D-6E8A-4147-A177-3AD203B41FA5}">
                      <a16:colId xmlns:a16="http://schemas.microsoft.com/office/drawing/2014/main" val="20004"/>
                    </a:ext>
                  </a:extLst>
                </a:gridCol>
              </a:tblGrid>
              <a:tr h="712199">
                <a:tc>
                  <a:txBody>
                    <a:bodyPr/>
                    <a:lstStyle/>
                    <a:p>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 xx xxx 1</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 xx xxx 2</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 xx xxx 3</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dirty="0">
                          <a:solidFill>
                            <a:schemeClr val="bg1"/>
                          </a:solidFill>
                          <a:latin typeface="+mn-lt"/>
                          <a:ea typeface="Open Sans Semibold" pitchFamily="34" charset="0"/>
                          <a:cs typeface="Open Sans Semibold" pitchFamily="34" charset="0"/>
                        </a:rPr>
                        <a:t>X xx xxx 4</a:t>
                      </a: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extLst>
                  <a:ext uri="{0D108BD9-81ED-4DB2-BD59-A6C34878D82A}">
                    <a16:rowId xmlns:a16="http://schemas.microsoft.com/office/drawing/2014/main" val="10000"/>
                  </a:ext>
                </a:extLst>
              </a:tr>
              <a:tr h="712199">
                <a:tc>
                  <a:txBody>
                    <a:bodyPr/>
                    <a:lstStyle/>
                    <a:p>
                      <a:r>
                        <a:rPr lang="en-US" sz="1600" b="0" cap="none" spc="-20" dirty="0" err="1">
                          <a:solidFill>
                            <a:schemeClr val="tx1"/>
                          </a:solidFill>
                          <a:latin typeface="+mn-lt"/>
                          <a:ea typeface="Open Sans Semibold" pitchFamily="34" charset="0"/>
                          <a:cs typeface="Open Sans Semibold" pitchFamily="34" charset="0"/>
                        </a:rPr>
                        <a:t>Xxxxx</a:t>
                      </a:r>
                      <a:r>
                        <a:rPr lang="en-US" sz="1600" b="0" cap="none" spc="-20" baseline="0" dirty="0">
                          <a:solidFill>
                            <a:schemeClr val="tx1"/>
                          </a:solidFill>
                          <a:latin typeface="+mn-lt"/>
                          <a:ea typeface="Open Sans Semibold" pitchFamily="34" charset="0"/>
                          <a:cs typeface="Open Sans Semibold" pitchFamily="34" charset="0"/>
                        </a:rPr>
                        <a:t> </a:t>
                      </a:r>
                      <a:r>
                        <a:rPr lang="en-US" sz="1600" b="0" cap="none" spc="-20" baseline="0" dirty="0" err="1">
                          <a:solidFill>
                            <a:schemeClr val="tx1"/>
                          </a:solidFill>
                          <a:latin typeface="+mn-lt"/>
                          <a:ea typeface="Open Sans Semibold" pitchFamily="34" charset="0"/>
                          <a:cs typeface="Open Sans Semibold" pitchFamily="34" charset="0"/>
                        </a:rPr>
                        <a:t>xxxxx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1"/>
                  </a:ext>
                </a:extLst>
              </a:tr>
              <a:tr h="712199">
                <a:tc>
                  <a:txBody>
                    <a:bodyPr/>
                    <a:lstStyle/>
                    <a:p>
                      <a:r>
                        <a:rPr lang="en-US" sz="1600" b="0" cap="none" spc="-20" dirty="0" err="1">
                          <a:solidFill>
                            <a:schemeClr val="tx1"/>
                          </a:solidFill>
                          <a:latin typeface="+mn-lt"/>
                          <a:ea typeface="Open Sans Semibold" pitchFamily="34" charset="0"/>
                          <a:cs typeface="Open Sans Semibold" pitchFamily="34" charset="0"/>
                        </a:rPr>
                        <a:t>Xxxxxxx</a:t>
                      </a:r>
                      <a:endParaRPr lang="en-US" sz="1600" b="0" cap="none" spc="-20" dirty="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2"/>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 xxx</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3"/>
                  </a:ext>
                </a:extLst>
              </a:tr>
              <a:tr h="712199">
                <a:tc>
                  <a:txBody>
                    <a:bodyPr/>
                    <a:lstStyle/>
                    <a:p>
                      <a:r>
                        <a:rPr lang="en-US" sz="1600" b="0" cap="none" spc="-20" dirty="0">
                          <a:solidFill>
                            <a:schemeClr val="tx1"/>
                          </a:solidFill>
                          <a:latin typeface="+mn-lt"/>
                          <a:ea typeface="Open Sans Semibold" pitchFamily="34" charset="0"/>
                          <a:cs typeface="Open Sans Semibold" pitchFamily="34" charset="0"/>
                        </a:rPr>
                        <a:t>Xxx </a:t>
                      </a:r>
                      <a:r>
                        <a:rPr lang="en-US" sz="1600" b="0" cap="none" spc="-20" dirty="0" err="1">
                          <a:solidFill>
                            <a:schemeClr val="tx1"/>
                          </a:solidFill>
                          <a:latin typeface="+mn-lt"/>
                          <a:ea typeface="Open Sans Semibold" pitchFamily="34" charset="0"/>
                          <a:cs typeface="Open Sans Semibold" pitchFamily="34" charset="0"/>
                        </a:rPr>
                        <a:t>xxxx</a:t>
                      </a:r>
                      <a:r>
                        <a:rPr lang="en-US" sz="1600" b="0" cap="none" spc="-20" dirty="0">
                          <a:solidFill>
                            <a:schemeClr val="tx1"/>
                          </a:solidFill>
                          <a:latin typeface="+mn-lt"/>
                          <a:ea typeface="Open Sans Semibold" pitchFamily="34" charset="0"/>
                          <a:cs typeface="Open Sans Semibold" pitchFamily="34" charset="0"/>
                        </a:rPr>
                        <a:t> x</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dirty="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4"/>
                  </a:ext>
                </a:extLst>
              </a:tr>
            </a:tbl>
          </a:graphicData>
        </a:graphic>
      </p:graphicFrame>
      <p:sp>
        <p:nvSpPr>
          <p:cNvPr id="8" name="Text Placeholder 7"/>
          <p:cNvSpPr>
            <a:spLocks noGrp="1"/>
          </p:cNvSpPr>
          <p:nvPr>
            <p:ph type="body" sz="quarter" idx="10"/>
          </p:nvPr>
        </p:nvSpPr>
        <p:spPr/>
        <p:txBody>
          <a:bodyPr/>
          <a:lstStyle/>
          <a:p>
            <a:r>
              <a:rPr lang="en-US" dirty="0" err="1"/>
              <a:t>xxxx</a:t>
            </a:r>
            <a:r>
              <a:rPr lang="en-US" dirty="0"/>
              <a:t> </a:t>
            </a:r>
            <a:r>
              <a:rPr lang="en-US" dirty="0" err="1"/>
              <a:t>xxxxxxxxxxxxxxxxxx</a:t>
            </a:r>
            <a:r>
              <a:rPr lang="en-US" dirty="0"/>
              <a:t> </a:t>
            </a:r>
            <a:r>
              <a:rPr lang="en-US" dirty="0" err="1"/>
              <a:t>xxxxxxxx</a:t>
            </a:r>
            <a:r>
              <a:rPr lang="en-US" dirty="0"/>
              <a:t> x xxx xx </a:t>
            </a:r>
          </a:p>
        </p:txBody>
      </p:sp>
      <p:sp>
        <p:nvSpPr>
          <p:cNvPr id="11" name="Oval 10"/>
          <p:cNvSpPr/>
          <p:nvPr/>
        </p:nvSpPr>
        <p:spPr bwMode="black">
          <a:xfrm>
            <a:off x="6043424"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3" name="Oval 12"/>
          <p:cNvSpPr/>
          <p:nvPr/>
        </p:nvSpPr>
        <p:spPr bwMode="black">
          <a:xfrm>
            <a:off x="6043424"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6" name="Oval 15"/>
          <p:cNvSpPr/>
          <p:nvPr/>
        </p:nvSpPr>
        <p:spPr bwMode="black">
          <a:xfrm>
            <a:off x="8056881"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8" name="Oval 17"/>
          <p:cNvSpPr/>
          <p:nvPr/>
        </p:nvSpPr>
        <p:spPr bwMode="black">
          <a:xfrm>
            <a:off x="10071977"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9" name="Oval 18"/>
          <p:cNvSpPr/>
          <p:nvPr/>
        </p:nvSpPr>
        <p:spPr bwMode="black">
          <a:xfrm>
            <a:off x="8056881"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0" name="Oval 19"/>
          <p:cNvSpPr/>
          <p:nvPr/>
        </p:nvSpPr>
        <p:spPr bwMode="black">
          <a:xfrm>
            <a:off x="6043424"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4" name="Oval 23"/>
          <p:cNvSpPr/>
          <p:nvPr/>
        </p:nvSpPr>
        <p:spPr bwMode="black">
          <a:xfrm>
            <a:off x="8056881"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5" name="Oval 24"/>
          <p:cNvSpPr/>
          <p:nvPr/>
        </p:nvSpPr>
        <p:spPr bwMode="black">
          <a:xfrm>
            <a:off x="10071977"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9" name="Oval 28"/>
          <p:cNvSpPr/>
          <p:nvPr/>
        </p:nvSpPr>
        <p:spPr bwMode="black">
          <a:xfrm>
            <a:off x="6043424"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0" name="Oval 29"/>
          <p:cNvSpPr/>
          <p:nvPr/>
        </p:nvSpPr>
        <p:spPr bwMode="black">
          <a:xfrm>
            <a:off x="8056881"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2" name="Oval 31"/>
          <p:cNvSpPr/>
          <p:nvPr/>
        </p:nvSpPr>
        <p:spPr bwMode="black">
          <a:xfrm>
            <a:off x="10071977"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3" name="Oval 32"/>
          <p:cNvSpPr/>
          <p:nvPr/>
        </p:nvSpPr>
        <p:spPr bwMode="black">
          <a:xfrm>
            <a:off x="10071977"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9" name="Oval 8"/>
          <p:cNvSpPr/>
          <p:nvPr/>
        </p:nvSpPr>
        <p:spPr bwMode="black">
          <a:xfrm>
            <a:off x="3939546"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 name="Oval 13"/>
          <p:cNvSpPr/>
          <p:nvPr/>
        </p:nvSpPr>
        <p:spPr bwMode="black">
          <a:xfrm>
            <a:off x="3939546"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2" name="Oval 21"/>
          <p:cNvSpPr/>
          <p:nvPr/>
        </p:nvSpPr>
        <p:spPr bwMode="black">
          <a:xfrm>
            <a:off x="3939546"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7" name="Oval 26"/>
          <p:cNvSpPr/>
          <p:nvPr/>
        </p:nvSpPr>
        <p:spPr bwMode="black">
          <a:xfrm>
            <a:off x="3939546"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6" name="Pie 5"/>
          <p:cNvSpPr/>
          <p:nvPr/>
        </p:nvSpPr>
        <p:spPr bwMode="black">
          <a:xfrm>
            <a:off x="3981249" y="4687751"/>
            <a:ext cx="402336" cy="402336"/>
          </a:xfrm>
          <a:prstGeom prst="pie">
            <a:avLst>
              <a:gd name="adj1" fmla="val 2156998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0" name="Pie 9"/>
          <p:cNvSpPr/>
          <p:nvPr/>
        </p:nvSpPr>
        <p:spPr bwMode="black">
          <a:xfrm>
            <a:off x="6085127" y="46877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2" name="Pie 11"/>
          <p:cNvSpPr/>
          <p:nvPr/>
        </p:nvSpPr>
        <p:spPr bwMode="black">
          <a:xfrm>
            <a:off x="6085127" y="3993071"/>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5" name="Oval 14"/>
          <p:cNvSpPr/>
          <p:nvPr/>
        </p:nvSpPr>
        <p:spPr bwMode="black">
          <a:xfrm>
            <a:off x="8098584" y="4687751"/>
            <a:ext cx="402336" cy="4023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7" name="Pie 16"/>
          <p:cNvSpPr/>
          <p:nvPr/>
        </p:nvSpPr>
        <p:spPr bwMode="black">
          <a:xfrm>
            <a:off x="10113680" y="399307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1" name="Pie 20"/>
          <p:cNvSpPr/>
          <p:nvPr/>
        </p:nvSpPr>
        <p:spPr bwMode="black">
          <a:xfrm>
            <a:off x="3981249" y="3261429"/>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3" name="Pie 22"/>
          <p:cNvSpPr/>
          <p:nvPr/>
        </p:nvSpPr>
        <p:spPr bwMode="black">
          <a:xfrm>
            <a:off x="8098584" y="3261429"/>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6" name="Pie 25"/>
          <p:cNvSpPr/>
          <p:nvPr/>
        </p:nvSpPr>
        <p:spPr bwMode="black">
          <a:xfrm>
            <a:off x="3981249" y="25499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8" name="Pie 27"/>
          <p:cNvSpPr/>
          <p:nvPr/>
        </p:nvSpPr>
        <p:spPr bwMode="black">
          <a:xfrm>
            <a:off x="6085127" y="25499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31" name="Pie 30"/>
          <p:cNvSpPr/>
          <p:nvPr/>
        </p:nvSpPr>
        <p:spPr bwMode="black">
          <a:xfrm>
            <a:off x="10113680" y="2549951"/>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34" name="Pie 33"/>
          <p:cNvSpPr/>
          <p:nvPr/>
        </p:nvSpPr>
        <p:spPr bwMode="black">
          <a:xfrm>
            <a:off x="10113680" y="4687751"/>
            <a:ext cx="402336" cy="402336"/>
          </a:xfrm>
          <a:prstGeom prst="pie">
            <a:avLst>
              <a:gd name="adj1" fmla="val 2156998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Tree>
    <p:extLst>
      <p:ext uri="{BB962C8B-B14F-4D97-AF65-F5344CB8AC3E}">
        <p14:creationId xmlns:p14="http://schemas.microsoft.com/office/powerpoint/2010/main" val="425037408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4294967295"/>
            <p:extLst>
              <p:ext uri="{D42A27DB-BD31-4B8C-83A1-F6EECF244321}">
                <p14:modId xmlns:p14="http://schemas.microsoft.com/office/powerpoint/2010/main" val="1310495641"/>
              </p:ext>
            </p:extLst>
          </p:nvPr>
        </p:nvGraphicFramePr>
        <p:xfrm>
          <a:off x="0" y="387350"/>
          <a:ext cx="11379200" cy="5735108"/>
        </p:xfrm>
        <a:graphic>
          <a:graphicData uri="http://schemas.openxmlformats.org/drawingml/2006/table">
            <a:tbl>
              <a:tblPr firstRow="1" firstCol="1" bandRow="1">
                <a:tableStyleId>{5C22544A-7EE6-4342-B048-85BDC9FD1C3A}</a:tableStyleId>
              </a:tblPr>
              <a:tblGrid>
                <a:gridCol w="1625600">
                  <a:extLst>
                    <a:ext uri="{9D8B030D-6E8A-4147-A177-3AD203B41FA5}">
                      <a16:colId xmlns:a16="http://schemas.microsoft.com/office/drawing/2014/main" val="20000"/>
                    </a:ext>
                  </a:extLst>
                </a:gridCol>
                <a:gridCol w="1625600">
                  <a:extLst>
                    <a:ext uri="{9D8B030D-6E8A-4147-A177-3AD203B41FA5}">
                      <a16:colId xmlns:a16="http://schemas.microsoft.com/office/drawing/2014/main" val="20001"/>
                    </a:ext>
                  </a:extLst>
                </a:gridCol>
                <a:gridCol w="1625600">
                  <a:extLst>
                    <a:ext uri="{9D8B030D-6E8A-4147-A177-3AD203B41FA5}">
                      <a16:colId xmlns:a16="http://schemas.microsoft.com/office/drawing/2014/main" val="20002"/>
                    </a:ext>
                  </a:extLst>
                </a:gridCol>
                <a:gridCol w="1625600">
                  <a:extLst>
                    <a:ext uri="{9D8B030D-6E8A-4147-A177-3AD203B41FA5}">
                      <a16:colId xmlns:a16="http://schemas.microsoft.com/office/drawing/2014/main" val="20003"/>
                    </a:ext>
                  </a:extLst>
                </a:gridCol>
                <a:gridCol w="1625600">
                  <a:extLst>
                    <a:ext uri="{9D8B030D-6E8A-4147-A177-3AD203B41FA5}">
                      <a16:colId xmlns:a16="http://schemas.microsoft.com/office/drawing/2014/main" val="20004"/>
                    </a:ext>
                  </a:extLst>
                </a:gridCol>
                <a:gridCol w="1625600">
                  <a:extLst>
                    <a:ext uri="{9D8B030D-6E8A-4147-A177-3AD203B41FA5}">
                      <a16:colId xmlns:a16="http://schemas.microsoft.com/office/drawing/2014/main" val="20005"/>
                    </a:ext>
                  </a:extLst>
                </a:gridCol>
                <a:gridCol w="1625600">
                  <a:extLst>
                    <a:ext uri="{9D8B030D-6E8A-4147-A177-3AD203B41FA5}">
                      <a16:colId xmlns:a16="http://schemas.microsoft.com/office/drawing/2014/main" val="20006"/>
                    </a:ext>
                  </a:extLst>
                </a:gridCol>
              </a:tblGrid>
              <a:tr h="325120">
                <a:tc>
                  <a:txBody>
                    <a:bodyPr/>
                    <a:lstStyle/>
                    <a:p>
                      <a:pPr algn="l"/>
                      <a:r>
                        <a:rPr lang="en-US" sz="1300" b="0" cap="none" spc="-20" baseline="0" dirty="0">
                          <a:solidFill>
                            <a:schemeClr val="bg1"/>
                          </a:solidFill>
                          <a:latin typeface="+mn-lt"/>
                          <a:ea typeface="Open Sans Semibold" pitchFamily="34" charset="0"/>
                          <a:cs typeface="Open Sans Semibold" pitchFamily="34" charset="0"/>
                        </a:rPr>
                        <a:t>Xx </a:t>
                      </a:r>
                      <a:r>
                        <a:rPr lang="en-US" sz="1300" b="0" cap="none" spc="-20" baseline="0" dirty="0" err="1">
                          <a:solidFill>
                            <a:schemeClr val="bg1"/>
                          </a:solidFill>
                          <a:latin typeface="+mn-lt"/>
                          <a:ea typeface="Open Sans Semibold" pitchFamily="34" charset="0"/>
                          <a:cs typeface="Open Sans Semibold" pitchFamily="34" charset="0"/>
                        </a:rPr>
                        <a:t>xx</a:t>
                      </a:r>
                      <a:endParaRPr lang="en-US" sz="1300" b="0" cap="none" spc="-20" baseline="0" dirty="0">
                        <a:solidFill>
                          <a:schemeClr val="bg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dirty="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25120">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3175"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dirty="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3175"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1"/>
                  </a:ext>
                </a:extLst>
              </a:tr>
              <a:tr h="325120">
                <a:tc>
                  <a:txBody>
                    <a:bodyPr/>
                    <a:lstStyle/>
                    <a:p>
                      <a:pPr algn="l"/>
                      <a:r>
                        <a:rPr lang="en-US" sz="1300" b="0" spc="-20" dirty="0">
                          <a:solidFill>
                            <a:schemeClr val="tx1"/>
                          </a:solidFill>
                          <a:latin typeface="+mn-lt"/>
                        </a:rPr>
                        <a:t>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ea typeface="Open Sans Semibold" pitchFamily="34" charset="0"/>
                          <a:cs typeface="Open Sans Semibold" pitchFamily="34" charset="0"/>
                        </a:rPr>
                        <a:t>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2"/>
                  </a:ext>
                </a:extLst>
              </a:tr>
              <a:tr h="681937">
                <a:tc>
                  <a:txBody>
                    <a:bodyPr/>
                    <a:lstStyle/>
                    <a:p>
                      <a:pPr algn="l"/>
                      <a:r>
                        <a:rPr lang="en-US" sz="1300" b="0" spc="-20" dirty="0" err="1">
                          <a:solidFill>
                            <a:schemeClr val="tx1"/>
                          </a:solidFill>
                          <a:latin typeface="+mn-lt"/>
                        </a:rPr>
                        <a:t>Xxxxxxx</a:t>
                      </a:r>
                      <a:r>
                        <a:rPr lang="en-US" sz="1300" b="0" spc="-20" dirty="0">
                          <a:solidFill>
                            <a:schemeClr val="tx1"/>
                          </a:solidFill>
                          <a:latin typeface="+mn-lt"/>
                        </a:rPr>
                        <a:t> </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r>
                        <a:rPr lang="en-US" sz="1300" b="0" spc="-20" dirty="0">
                          <a:solidFill>
                            <a:schemeClr val="tx1"/>
                          </a:solidFill>
                          <a:latin typeface="+mn-lt"/>
                        </a:rPr>
                        <a:t>X xx </a:t>
                      </a:r>
                      <a:r>
                        <a:rPr lang="en-US" sz="1300" b="0" spc="-20" dirty="0" err="1">
                          <a:solidFill>
                            <a:schemeClr val="tx1"/>
                          </a:solidFill>
                          <a:latin typeface="+mn-lt"/>
                        </a:rPr>
                        <a:t>Xxxxxxx</a:t>
                      </a:r>
                      <a:r>
                        <a:rPr lang="en-US" sz="1300" b="0" spc="-20" dirty="0">
                          <a:solidFill>
                            <a:schemeClr val="tx1"/>
                          </a:solidFill>
                          <a:latin typeface="+mn-lt"/>
                        </a:rPr>
                        <a:t> </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3"/>
                  </a:ext>
                </a:extLst>
              </a:tr>
              <a:tr h="325120">
                <a:tc>
                  <a:txBody>
                    <a:bodyPr/>
                    <a:lstStyle/>
                    <a:p>
                      <a:pPr algn="l"/>
                      <a:r>
                        <a:rPr lang="en-US" sz="1300" b="0" spc="-20" dirty="0">
                          <a:solidFill>
                            <a:schemeClr val="tx1"/>
                          </a:solidFill>
                          <a:latin typeface="+mn-lt"/>
                        </a:rPr>
                        <a:t>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ea typeface="Open Sans Semibold" pitchFamily="34" charset="0"/>
                          <a:cs typeface="Open Sans Semibold" pitchFamily="34" charset="0"/>
                        </a:rPr>
                        <a:t>10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r h="681937">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r>
                        <a:rPr lang="en-US" sz="1300" b="0" spc="-20" dirty="0" err="1">
                          <a:solidFill>
                            <a:schemeClr val="tx1"/>
                          </a:solidFill>
                          <a:latin typeface="+mn-lt"/>
                        </a:rPr>
                        <a:t>Xxxxxxx</a:t>
                      </a:r>
                      <a:r>
                        <a:rPr lang="en-US" sz="1300" b="0" spc="-20" dirty="0">
                          <a:solidFill>
                            <a:schemeClr val="tx1"/>
                          </a:solidFill>
                          <a:latin typeface="+mn-lt"/>
                        </a:rPr>
                        <a:t> x xx</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r>
                        <a:rPr lang="en-US" sz="1300" b="0" spc="-20" dirty="0">
                          <a:solidFill>
                            <a:schemeClr val="tx1"/>
                          </a:solidFill>
                          <a:latin typeface="+mn-lt"/>
                        </a:rPr>
                        <a:t>Xx </a:t>
                      </a:r>
                      <a:r>
                        <a:rPr lang="en-US" sz="1300" b="0" spc="-20" dirty="0" err="1">
                          <a:solidFill>
                            <a:schemeClr val="tx1"/>
                          </a:solidFill>
                          <a:latin typeface="+mn-lt"/>
                        </a:rPr>
                        <a:t>x’x</a:t>
                      </a:r>
                      <a:r>
                        <a:rPr lang="en-US" sz="1300" b="0" spc="-20" dirty="0">
                          <a:solidFill>
                            <a:schemeClr val="tx1"/>
                          </a:solidFill>
                          <a:latin typeface="+mn-lt"/>
                        </a:rPr>
                        <a:t> </a:t>
                      </a:r>
                      <a:r>
                        <a:rPr lang="en-US" sz="1300" b="0" spc="-20" dirty="0" err="1">
                          <a:solidFill>
                            <a:schemeClr val="tx1"/>
                          </a:solidFill>
                          <a:latin typeface="+mn-lt"/>
                        </a:rPr>
                        <a:t>xxxxxxxxxxxxx</a:t>
                      </a:r>
                      <a:r>
                        <a:rPr lang="en-US" sz="1300" b="0" spc="-20" dirty="0">
                          <a:solidFill>
                            <a:schemeClr val="tx1"/>
                          </a:solidFill>
                          <a:latin typeface="+mn-lt"/>
                        </a:rPr>
                        <a:t> x xx</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5"/>
                  </a:ext>
                </a:extLst>
              </a:tr>
              <a:tr h="325120">
                <a:tc>
                  <a:txBody>
                    <a:bodyPr/>
                    <a:lstStyle/>
                    <a:p>
                      <a:pPr algn="l"/>
                      <a:r>
                        <a:rPr lang="en-US" sz="1300" b="0" spc="-20" dirty="0">
                          <a:solidFill>
                            <a:schemeClr val="tx1"/>
                          </a:solidFill>
                          <a:latin typeface="+mn-lt"/>
                        </a:rPr>
                        <a:t>15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ea typeface="Open Sans Semibold" pitchFamily="34" charset="0"/>
                          <a:cs typeface="Open Sans Semibold" pitchFamily="34" charset="0"/>
                        </a:rPr>
                        <a:t>17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19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6"/>
                  </a:ext>
                </a:extLst>
              </a:tr>
              <a:tr h="681937">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r>
                        <a:rPr lang="en-US" sz="1300" b="0" spc="-20" dirty="0" err="1">
                          <a:solidFill>
                            <a:schemeClr val="tx1"/>
                          </a:solidFill>
                          <a:latin typeface="+mn-lt"/>
                        </a:rPr>
                        <a:t>Xxxxxxxxxxxxx</a:t>
                      </a:r>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7"/>
                  </a:ext>
                </a:extLst>
              </a:tr>
              <a:tr h="325120">
                <a:tc>
                  <a:txBody>
                    <a:bodyPr/>
                    <a:lstStyle/>
                    <a:p>
                      <a:pPr algn="l"/>
                      <a:r>
                        <a:rPr lang="en-US" sz="1300" b="0" spc="-20" dirty="0">
                          <a:solidFill>
                            <a:schemeClr val="tx1"/>
                          </a:solidFill>
                          <a:latin typeface="+mn-lt"/>
                        </a:rPr>
                        <a:t>22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ea typeface="Open Sans Semibold" pitchFamily="34" charset="0"/>
                          <a:cs typeface="Open Sans Semibold" pitchFamily="34" charset="0"/>
                        </a:rPr>
                        <a:t>24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ea typeface="Open Sans Semibold" pitchFamily="34" charset="0"/>
                          <a:cs typeface="Open Sans Semibold" pitchFamily="34" charset="0"/>
                        </a:rPr>
                        <a:t>26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28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8"/>
                  </a:ext>
                </a:extLst>
              </a:tr>
              <a:tr h="731520">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r>
                        <a:rPr lang="en-US" sz="1300" b="0" spc="-20" dirty="0">
                          <a:solidFill>
                            <a:schemeClr val="tx1"/>
                          </a:solidFill>
                          <a:latin typeface="+mn-lt"/>
                        </a:rPr>
                        <a:t>X xx xxx x </a:t>
                      </a:r>
                      <a:r>
                        <a:rPr lang="en-US" sz="1300" b="0" spc="-20" dirty="0" err="1">
                          <a:solidFill>
                            <a:schemeClr val="tx1"/>
                          </a:solidFill>
                          <a:latin typeface="+mn-lt"/>
                        </a:rPr>
                        <a:t>xxxx</a:t>
                      </a:r>
                      <a:r>
                        <a:rPr lang="en-US" sz="1300" b="0" spc="-20" baseline="0" dirty="0">
                          <a:solidFill>
                            <a:schemeClr val="tx1"/>
                          </a:solidFill>
                          <a:latin typeface="+mn-lt"/>
                        </a:rPr>
                        <a:t> </a:t>
                      </a:r>
                      <a:r>
                        <a:rPr lang="en-US" sz="1300" b="0" spc="-20" baseline="0" dirty="0" err="1">
                          <a:solidFill>
                            <a:schemeClr val="tx1"/>
                          </a:solidFill>
                          <a:latin typeface="+mn-lt"/>
                        </a:rPr>
                        <a:t>xxxxxxx</a:t>
                      </a:r>
                      <a:r>
                        <a:rPr lang="en-US" sz="1300" b="0" spc="-20" baseline="0" dirty="0">
                          <a:solidFill>
                            <a:schemeClr val="tx1"/>
                          </a:solidFill>
                          <a:latin typeface="+mn-lt"/>
                        </a:rPr>
                        <a:t> xx</a:t>
                      </a:r>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9"/>
                  </a:ext>
                </a:extLst>
              </a:tr>
              <a:tr h="325120">
                <a:tc>
                  <a:txBody>
                    <a:bodyPr/>
                    <a:lstStyle/>
                    <a:p>
                      <a:pPr algn="l"/>
                      <a:r>
                        <a:rPr lang="en-US" sz="1300" b="0" spc="-20" dirty="0">
                          <a:solidFill>
                            <a:schemeClr val="tx1"/>
                          </a:solidFill>
                          <a:latin typeface="+mn-lt"/>
                        </a:rPr>
                        <a:t>29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dirty="0">
                          <a:solidFill>
                            <a:schemeClr val="tx1"/>
                          </a:solidFill>
                          <a:latin typeface="+mn-lt"/>
                        </a:rPr>
                        <a:t>30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10"/>
                  </a:ext>
                </a:extLst>
              </a:tr>
              <a:tr h="681937">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dirty="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178500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Freeform 138"/>
          <p:cNvSpPr>
            <a:spLocks noEditPoints="1"/>
          </p:cNvSpPr>
          <p:nvPr/>
        </p:nvSpPr>
        <p:spPr bwMode="auto">
          <a:xfrm>
            <a:off x="3314802" y="1813706"/>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itle 1"/>
          <p:cNvSpPr>
            <a:spLocks noGrp="1"/>
          </p:cNvSpPr>
          <p:nvPr>
            <p:ph type="title"/>
          </p:nvPr>
        </p:nvSpPr>
        <p:spPr>
          <a:xfrm>
            <a:off x="687487" y="-155664"/>
            <a:ext cx="10515600" cy="1325563"/>
          </a:xfrm>
        </p:spPr>
        <p:txBody>
          <a:bodyPr/>
          <a:lstStyle/>
          <a:p>
            <a:r>
              <a:rPr lang="en-US" dirty="0">
                <a:solidFill>
                  <a:srgbClr val="2185C5"/>
                </a:solidFill>
              </a:rPr>
              <a:t>Use of Big Data and Predictive Analytics</a:t>
            </a:r>
          </a:p>
        </p:txBody>
      </p:sp>
      <p:graphicFrame>
        <p:nvGraphicFramePr>
          <p:cNvPr id="9" name="Chart 3"/>
          <p:cNvGraphicFramePr/>
          <p:nvPr/>
        </p:nvGraphicFramePr>
        <p:xfrm>
          <a:off x="1238837" y="2677493"/>
          <a:ext cx="4632960" cy="34205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7"/>
          <p:cNvGraphicFramePr/>
          <p:nvPr/>
        </p:nvGraphicFramePr>
        <p:xfrm>
          <a:off x="6570127" y="2646987"/>
          <a:ext cx="4632960" cy="3420533"/>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6"/>
          <p:cNvSpPr txBox="1"/>
          <p:nvPr/>
        </p:nvSpPr>
        <p:spPr>
          <a:xfrm>
            <a:off x="2129543" y="1554021"/>
            <a:ext cx="626775" cy="61555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8%</a:t>
            </a:r>
          </a:p>
        </p:txBody>
      </p:sp>
      <p:sp>
        <p:nvSpPr>
          <p:cNvPr id="13" name="Oval 4"/>
          <p:cNvSpPr/>
          <p:nvPr/>
        </p:nvSpPr>
        <p:spPr>
          <a:xfrm>
            <a:off x="892471" y="1678323"/>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p:cNvSpPr/>
          <p:nvPr/>
        </p:nvSpPr>
        <p:spPr>
          <a:xfrm>
            <a:off x="6223755" y="1673325"/>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p:cNvSpPr txBox="1"/>
          <p:nvPr/>
        </p:nvSpPr>
        <p:spPr>
          <a:xfrm>
            <a:off x="7454609" y="1554021"/>
            <a:ext cx="886461" cy="61555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62%</a:t>
            </a:r>
          </a:p>
        </p:txBody>
      </p:sp>
      <p:sp>
        <p:nvSpPr>
          <p:cNvPr id="17" name="TextBox 16"/>
          <p:cNvSpPr txBox="1"/>
          <p:nvPr/>
        </p:nvSpPr>
        <p:spPr>
          <a:xfrm>
            <a:off x="7466229" y="2145740"/>
            <a:ext cx="3606237" cy="73866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Planning to incorporate it in the near future</a:t>
            </a:r>
          </a:p>
        </p:txBody>
      </p:sp>
      <p:sp>
        <p:nvSpPr>
          <p:cNvPr id="27" name="TextBox 16"/>
          <p:cNvSpPr txBox="1"/>
          <p:nvPr/>
        </p:nvSpPr>
        <p:spPr>
          <a:xfrm>
            <a:off x="2145957" y="2113305"/>
            <a:ext cx="3606237" cy="73866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Actively making decisions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in 2015</a:t>
            </a:r>
          </a:p>
        </p:txBody>
      </p:sp>
      <p:sp>
        <p:nvSpPr>
          <p:cNvPr id="28" name="Freeform 138"/>
          <p:cNvSpPr>
            <a:spLocks noEditPoints="1"/>
          </p:cNvSpPr>
          <p:nvPr/>
        </p:nvSpPr>
        <p:spPr bwMode="auto">
          <a:xfrm>
            <a:off x="1176208" y="191059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104"/>
          <p:cNvSpPr>
            <a:spLocks noEditPoints="1"/>
          </p:cNvSpPr>
          <p:nvPr/>
        </p:nvSpPr>
        <p:spPr bwMode="auto">
          <a:xfrm>
            <a:off x="6450229" y="1813706"/>
            <a:ext cx="532819" cy="736389"/>
          </a:xfrm>
          <a:custGeom>
            <a:avLst/>
            <a:gdLst>
              <a:gd name="T0" fmla="*/ 480 w 620"/>
              <a:gd name="T1" fmla="*/ 419 h 787"/>
              <a:gd name="T2" fmla="*/ 618 w 620"/>
              <a:gd name="T3" fmla="*/ 203 h 787"/>
              <a:gd name="T4" fmla="*/ 606 w 620"/>
              <a:gd name="T5" fmla="*/ 196 h 787"/>
              <a:gd name="T6" fmla="*/ 396 w 620"/>
              <a:gd name="T7" fmla="*/ 319 h 787"/>
              <a:gd name="T8" fmla="*/ 524 w 620"/>
              <a:gd name="T9" fmla="*/ 97 h 787"/>
              <a:gd name="T10" fmla="*/ 382 w 620"/>
              <a:gd name="T11" fmla="*/ 314 h 787"/>
              <a:gd name="T12" fmla="*/ 259 w 620"/>
              <a:gd name="T13" fmla="*/ 303 h 787"/>
              <a:gd name="T14" fmla="*/ 419 w 620"/>
              <a:gd name="T15" fmla="*/ 27 h 787"/>
              <a:gd name="T16" fmla="*/ 245 w 620"/>
              <a:gd name="T17" fmla="*/ 299 h 787"/>
              <a:gd name="T18" fmla="*/ 292 w 620"/>
              <a:gd name="T19" fmla="*/ 11 h 787"/>
              <a:gd name="T20" fmla="*/ 280 w 620"/>
              <a:gd name="T21" fmla="*/ 4 h 787"/>
              <a:gd name="T22" fmla="*/ 153 w 620"/>
              <a:gd name="T23" fmla="*/ 212 h 787"/>
              <a:gd name="T24" fmla="*/ 153 w 620"/>
              <a:gd name="T25" fmla="*/ 213 h 787"/>
              <a:gd name="T26" fmla="*/ 0 w 620"/>
              <a:gd name="T27" fmla="*/ 779 h 787"/>
              <a:gd name="T28" fmla="*/ 0 w 620"/>
              <a:gd name="T29" fmla="*/ 780 h 787"/>
              <a:gd name="T30" fmla="*/ 0 w 620"/>
              <a:gd name="T31" fmla="*/ 781 h 787"/>
              <a:gd name="T32" fmla="*/ 0 w 620"/>
              <a:gd name="T33" fmla="*/ 782 h 787"/>
              <a:gd name="T34" fmla="*/ 1 w 620"/>
              <a:gd name="T35" fmla="*/ 784 h 787"/>
              <a:gd name="T36" fmla="*/ 2 w 620"/>
              <a:gd name="T37" fmla="*/ 785 h 787"/>
              <a:gd name="T38" fmla="*/ 2 w 620"/>
              <a:gd name="T39" fmla="*/ 786 h 787"/>
              <a:gd name="T40" fmla="*/ 4 w 620"/>
              <a:gd name="T41" fmla="*/ 786 h 787"/>
              <a:gd name="T42" fmla="*/ 5 w 620"/>
              <a:gd name="T43" fmla="*/ 787 h 787"/>
              <a:gd name="T44" fmla="*/ 5 w 620"/>
              <a:gd name="T45" fmla="*/ 787 h 787"/>
              <a:gd name="T46" fmla="*/ 7 w 620"/>
              <a:gd name="T47" fmla="*/ 787 h 787"/>
              <a:gd name="T48" fmla="*/ 521 w 620"/>
              <a:gd name="T49" fmla="*/ 787 h 787"/>
              <a:gd name="T50" fmla="*/ 521 w 620"/>
              <a:gd name="T51" fmla="*/ 773 h 787"/>
              <a:gd name="T52" fmla="*/ 479 w 620"/>
              <a:gd name="T53" fmla="*/ 420 h 787"/>
              <a:gd name="T54" fmla="*/ 317 w 620"/>
              <a:gd name="T55" fmla="*/ 322 h 787"/>
              <a:gd name="T56" fmla="*/ 129 w 620"/>
              <a:gd name="T57" fmla="*/ 719 h 787"/>
              <a:gd name="T58" fmla="*/ 46 w 620"/>
              <a:gd name="T59" fmla="*/ 661 h 787"/>
              <a:gd name="T60" fmla="*/ 317 w 620"/>
              <a:gd name="T61" fmla="*/ 322 h 787"/>
              <a:gd name="T62" fmla="*/ 43 w 620"/>
              <a:gd name="T63" fmla="*/ 675 h 787"/>
              <a:gd name="T64" fmla="*/ 117 w 620"/>
              <a:gd name="T65" fmla="*/ 730 h 787"/>
              <a:gd name="T66" fmla="*/ 16 w 620"/>
              <a:gd name="T67" fmla="*/ 773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0" h="787">
                <a:moveTo>
                  <a:pt x="479" y="420"/>
                </a:moveTo>
                <a:cubicBezTo>
                  <a:pt x="479" y="419"/>
                  <a:pt x="480" y="419"/>
                  <a:pt x="480" y="419"/>
                </a:cubicBezTo>
                <a:cubicBezTo>
                  <a:pt x="480" y="419"/>
                  <a:pt x="480" y="419"/>
                  <a:pt x="480" y="419"/>
                </a:cubicBezTo>
                <a:cubicBezTo>
                  <a:pt x="618" y="203"/>
                  <a:pt x="618" y="203"/>
                  <a:pt x="618" y="203"/>
                </a:cubicBezTo>
                <a:cubicBezTo>
                  <a:pt x="620" y="200"/>
                  <a:pt x="619" y="196"/>
                  <a:pt x="616" y="193"/>
                </a:cubicBezTo>
                <a:cubicBezTo>
                  <a:pt x="613" y="191"/>
                  <a:pt x="608" y="192"/>
                  <a:pt x="606" y="196"/>
                </a:cubicBezTo>
                <a:cubicBezTo>
                  <a:pt x="475" y="401"/>
                  <a:pt x="475" y="401"/>
                  <a:pt x="475" y="401"/>
                </a:cubicBezTo>
                <a:cubicBezTo>
                  <a:pt x="450" y="353"/>
                  <a:pt x="423" y="330"/>
                  <a:pt x="396" y="319"/>
                </a:cubicBezTo>
                <a:cubicBezTo>
                  <a:pt x="527" y="107"/>
                  <a:pt x="527" y="107"/>
                  <a:pt x="527" y="107"/>
                </a:cubicBezTo>
                <a:cubicBezTo>
                  <a:pt x="529" y="103"/>
                  <a:pt x="528" y="99"/>
                  <a:pt x="524" y="97"/>
                </a:cubicBezTo>
                <a:cubicBezTo>
                  <a:pt x="521" y="95"/>
                  <a:pt x="517" y="96"/>
                  <a:pt x="515" y="99"/>
                </a:cubicBezTo>
                <a:cubicBezTo>
                  <a:pt x="382" y="314"/>
                  <a:pt x="382" y="314"/>
                  <a:pt x="382" y="314"/>
                </a:cubicBezTo>
                <a:cubicBezTo>
                  <a:pt x="360" y="308"/>
                  <a:pt x="338" y="308"/>
                  <a:pt x="317" y="308"/>
                </a:cubicBezTo>
                <a:cubicBezTo>
                  <a:pt x="297" y="308"/>
                  <a:pt x="278" y="308"/>
                  <a:pt x="259" y="303"/>
                </a:cubicBezTo>
                <a:cubicBezTo>
                  <a:pt x="421" y="36"/>
                  <a:pt x="421" y="36"/>
                  <a:pt x="421" y="36"/>
                </a:cubicBezTo>
                <a:cubicBezTo>
                  <a:pt x="423" y="33"/>
                  <a:pt x="422" y="29"/>
                  <a:pt x="419" y="27"/>
                </a:cubicBezTo>
                <a:cubicBezTo>
                  <a:pt x="415" y="25"/>
                  <a:pt x="411" y="26"/>
                  <a:pt x="409" y="29"/>
                </a:cubicBezTo>
                <a:cubicBezTo>
                  <a:pt x="245" y="299"/>
                  <a:pt x="245" y="299"/>
                  <a:pt x="245" y="299"/>
                </a:cubicBezTo>
                <a:cubicBezTo>
                  <a:pt x="218" y="288"/>
                  <a:pt x="192" y="265"/>
                  <a:pt x="167" y="216"/>
                </a:cubicBezTo>
                <a:cubicBezTo>
                  <a:pt x="292" y="11"/>
                  <a:pt x="292" y="11"/>
                  <a:pt x="292" y="11"/>
                </a:cubicBezTo>
                <a:cubicBezTo>
                  <a:pt x="294" y="8"/>
                  <a:pt x="293" y="4"/>
                  <a:pt x="289" y="2"/>
                </a:cubicBezTo>
                <a:cubicBezTo>
                  <a:pt x="286" y="0"/>
                  <a:pt x="282" y="1"/>
                  <a:pt x="280" y="4"/>
                </a:cubicBezTo>
                <a:cubicBezTo>
                  <a:pt x="153" y="212"/>
                  <a:pt x="153" y="212"/>
                  <a:pt x="153" y="212"/>
                </a:cubicBezTo>
                <a:cubicBezTo>
                  <a:pt x="153" y="212"/>
                  <a:pt x="153" y="212"/>
                  <a:pt x="153" y="212"/>
                </a:cubicBezTo>
                <a:cubicBezTo>
                  <a:pt x="153" y="212"/>
                  <a:pt x="153" y="213"/>
                  <a:pt x="153" y="213"/>
                </a:cubicBezTo>
                <a:cubicBezTo>
                  <a:pt x="153" y="213"/>
                  <a:pt x="153" y="213"/>
                  <a:pt x="153" y="213"/>
                </a:cubicBezTo>
                <a:cubicBezTo>
                  <a:pt x="0" y="779"/>
                  <a:pt x="0" y="779"/>
                  <a:pt x="0" y="779"/>
                </a:cubicBezTo>
                <a:cubicBezTo>
                  <a:pt x="0" y="779"/>
                  <a:pt x="0" y="779"/>
                  <a:pt x="0" y="779"/>
                </a:cubicBezTo>
                <a:cubicBezTo>
                  <a:pt x="0" y="779"/>
                  <a:pt x="0" y="779"/>
                  <a:pt x="0" y="779"/>
                </a:cubicBezTo>
                <a:cubicBezTo>
                  <a:pt x="0" y="780"/>
                  <a:pt x="0" y="780"/>
                  <a:pt x="0" y="780"/>
                </a:cubicBezTo>
                <a:cubicBezTo>
                  <a:pt x="0" y="780"/>
                  <a:pt x="0" y="780"/>
                  <a:pt x="0" y="780"/>
                </a:cubicBezTo>
                <a:cubicBezTo>
                  <a:pt x="0" y="781"/>
                  <a:pt x="0" y="781"/>
                  <a:pt x="0" y="781"/>
                </a:cubicBezTo>
                <a:cubicBezTo>
                  <a:pt x="0" y="781"/>
                  <a:pt x="0" y="781"/>
                  <a:pt x="0" y="782"/>
                </a:cubicBezTo>
                <a:cubicBezTo>
                  <a:pt x="0" y="782"/>
                  <a:pt x="0" y="782"/>
                  <a:pt x="0" y="782"/>
                </a:cubicBezTo>
                <a:cubicBezTo>
                  <a:pt x="0" y="782"/>
                  <a:pt x="1" y="783"/>
                  <a:pt x="1" y="783"/>
                </a:cubicBezTo>
                <a:cubicBezTo>
                  <a:pt x="1" y="783"/>
                  <a:pt x="1" y="783"/>
                  <a:pt x="1" y="784"/>
                </a:cubicBezTo>
                <a:cubicBezTo>
                  <a:pt x="1" y="784"/>
                  <a:pt x="1" y="784"/>
                  <a:pt x="1" y="784"/>
                </a:cubicBezTo>
                <a:cubicBezTo>
                  <a:pt x="1" y="784"/>
                  <a:pt x="1" y="784"/>
                  <a:pt x="2" y="785"/>
                </a:cubicBezTo>
                <a:cubicBezTo>
                  <a:pt x="2" y="785"/>
                  <a:pt x="2" y="785"/>
                  <a:pt x="2" y="785"/>
                </a:cubicBezTo>
                <a:cubicBezTo>
                  <a:pt x="2" y="785"/>
                  <a:pt x="2" y="785"/>
                  <a:pt x="2" y="786"/>
                </a:cubicBezTo>
                <a:cubicBezTo>
                  <a:pt x="3" y="786"/>
                  <a:pt x="3" y="786"/>
                  <a:pt x="3" y="786"/>
                </a:cubicBezTo>
                <a:cubicBezTo>
                  <a:pt x="3" y="786"/>
                  <a:pt x="3" y="786"/>
                  <a:pt x="4" y="786"/>
                </a:cubicBezTo>
                <a:cubicBezTo>
                  <a:pt x="4" y="787"/>
                  <a:pt x="4" y="787"/>
                  <a:pt x="4" y="787"/>
                </a:cubicBezTo>
                <a:cubicBezTo>
                  <a:pt x="4" y="787"/>
                  <a:pt x="5" y="787"/>
                  <a:pt x="5" y="787"/>
                </a:cubicBezTo>
                <a:cubicBezTo>
                  <a:pt x="5" y="787"/>
                  <a:pt x="5" y="787"/>
                  <a:pt x="5" y="787"/>
                </a:cubicBezTo>
                <a:cubicBezTo>
                  <a:pt x="5" y="787"/>
                  <a:pt x="5" y="787"/>
                  <a:pt x="5" y="787"/>
                </a:cubicBezTo>
                <a:cubicBezTo>
                  <a:pt x="6" y="787"/>
                  <a:pt x="7" y="787"/>
                  <a:pt x="7" y="787"/>
                </a:cubicBezTo>
                <a:cubicBezTo>
                  <a:pt x="7" y="787"/>
                  <a:pt x="7" y="787"/>
                  <a:pt x="7" y="787"/>
                </a:cubicBezTo>
                <a:cubicBezTo>
                  <a:pt x="7" y="787"/>
                  <a:pt x="7" y="787"/>
                  <a:pt x="7" y="787"/>
                </a:cubicBezTo>
                <a:cubicBezTo>
                  <a:pt x="521" y="787"/>
                  <a:pt x="521" y="787"/>
                  <a:pt x="521" y="787"/>
                </a:cubicBezTo>
                <a:cubicBezTo>
                  <a:pt x="525" y="787"/>
                  <a:pt x="528" y="784"/>
                  <a:pt x="528" y="780"/>
                </a:cubicBezTo>
                <a:cubicBezTo>
                  <a:pt x="528" y="777"/>
                  <a:pt x="525" y="773"/>
                  <a:pt x="521" y="773"/>
                </a:cubicBezTo>
                <a:cubicBezTo>
                  <a:pt x="90" y="773"/>
                  <a:pt x="90" y="773"/>
                  <a:pt x="90" y="773"/>
                </a:cubicBezTo>
                <a:cubicBezTo>
                  <a:pt x="479" y="420"/>
                  <a:pt x="479" y="420"/>
                  <a:pt x="479" y="420"/>
                </a:cubicBezTo>
                <a:cubicBezTo>
                  <a:pt x="479" y="420"/>
                  <a:pt x="479" y="420"/>
                  <a:pt x="479" y="420"/>
                </a:cubicBezTo>
                <a:close/>
                <a:moveTo>
                  <a:pt x="317" y="322"/>
                </a:moveTo>
                <a:cubicBezTo>
                  <a:pt x="370" y="322"/>
                  <a:pt x="420" y="322"/>
                  <a:pt x="466" y="413"/>
                </a:cubicBezTo>
                <a:cubicBezTo>
                  <a:pt x="129" y="719"/>
                  <a:pt x="129" y="719"/>
                  <a:pt x="129" y="719"/>
                </a:cubicBezTo>
                <a:cubicBezTo>
                  <a:pt x="119" y="718"/>
                  <a:pt x="106" y="705"/>
                  <a:pt x="94" y="693"/>
                </a:cubicBezTo>
                <a:cubicBezTo>
                  <a:pt x="80" y="679"/>
                  <a:pt x="64" y="663"/>
                  <a:pt x="46" y="661"/>
                </a:cubicBezTo>
                <a:cubicBezTo>
                  <a:pt x="161" y="234"/>
                  <a:pt x="161" y="234"/>
                  <a:pt x="161" y="234"/>
                </a:cubicBezTo>
                <a:cubicBezTo>
                  <a:pt x="209" y="322"/>
                  <a:pt x="264" y="322"/>
                  <a:pt x="317" y="322"/>
                </a:cubicBezTo>
                <a:close/>
                <a:moveTo>
                  <a:pt x="16" y="773"/>
                </a:moveTo>
                <a:cubicBezTo>
                  <a:pt x="43" y="675"/>
                  <a:pt x="43" y="675"/>
                  <a:pt x="43" y="675"/>
                </a:cubicBezTo>
                <a:cubicBezTo>
                  <a:pt x="56" y="674"/>
                  <a:pt x="70" y="689"/>
                  <a:pt x="84" y="703"/>
                </a:cubicBezTo>
                <a:cubicBezTo>
                  <a:pt x="95" y="714"/>
                  <a:pt x="106" y="725"/>
                  <a:pt x="117" y="730"/>
                </a:cubicBezTo>
                <a:cubicBezTo>
                  <a:pt x="69" y="773"/>
                  <a:pt x="69" y="773"/>
                  <a:pt x="69" y="773"/>
                </a:cubicBezTo>
                <a:lnTo>
                  <a:pt x="16" y="77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43"/>
          <p:cNvSpPr>
            <a:spLocks noEditPoints="1"/>
          </p:cNvSpPr>
          <p:nvPr/>
        </p:nvSpPr>
        <p:spPr bwMode="auto">
          <a:xfrm>
            <a:off x="905348" y="3010962"/>
            <a:ext cx="392444" cy="382386"/>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43"/>
          <p:cNvSpPr>
            <a:spLocks noEditPoints="1"/>
          </p:cNvSpPr>
          <p:nvPr/>
        </p:nvSpPr>
        <p:spPr bwMode="auto">
          <a:xfrm>
            <a:off x="6218163" y="2968734"/>
            <a:ext cx="392444" cy="382386"/>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123"/>
          <p:cNvSpPr>
            <a:spLocks noEditPoints="1"/>
          </p:cNvSpPr>
          <p:nvPr/>
        </p:nvSpPr>
        <p:spPr bwMode="auto">
          <a:xfrm>
            <a:off x="878998" y="3798882"/>
            <a:ext cx="390077" cy="419371"/>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accent2">
              <a:lumMod val="75000"/>
            </a:schemeClr>
          </a:solidFill>
          <a:ln>
            <a:solidFill>
              <a:srgbClr val="F20253"/>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123"/>
          <p:cNvSpPr>
            <a:spLocks noEditPoints="1"/>
          </p:cNvSpPr>
          <p:nvPr/>
        </p:nvSpPr>
        <p:spPr bwMode="auto">
          <a:xfrm>
            <a:off x="6190358" y="3735242"/>
            <a:ext cx="390077" cy="419371"/>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accent2">
              <a:lumMod val="75000"/>
            </a:schemeClr>
          </a:solidFill>
          <a:ln>
            <a:solidFill>
              <a:srgbClr val="F20253"/>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105"/>
          <p:cNvSpPr>
            <a:spLocks noEditPoints="1"/>
          </p:cNvSpPr>
          <p:nvPr/>
        </p:nvSpPr>
        <p:spPr bwMode="auto">
          <a:xfrm>
            <a:off x="724886" y="4633925"/>
            <a:ext cx="513951" cy="327050"/>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lumMod val="50000"/>
            </a:schemeClr>
          </a:solidFill>
          <a:ln>
            <a:solidFill>
              <a:srgbClr val="7ECEFD"/>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105"/>
          <p:cNvSpPr>
            <a:spLocks noEditPoints="1"/>
          </p:cNvSpPr>
          <p:nvPr/>
        </p:nvSpPr>
        <p:spPr bwMode="auto">
          <a:xfrm>
            <a:off x="6082415" y="4578961"/>
            <a:ext cx="513951" cy="327050"/>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lumMod val="50000"/>
            </a:schemeClr>
          </a:solidFill>
          <a:ln>
            <a:solidFill>
              <a:srgbClr val="7ECEFD"/>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Freeform 88"/>
          <p:cNvSpPr>
            <a:spLocks noEditPoints="1"/>
          </p:cNvSpPr>
          <p:nvPr/>
        </p:nvSpPr>
        <p:spPr bwMode="auto">
          <a:xfrm>
            <a:off x="870375" y="5376647"/>
            <a:ext cx="390552" cy="34111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accent4">
              <a:lumMod val="75000"/>
            </a:schemeClr>
          </a:solidFill>
          <a:ln>
            <a:solidFill>
              <a:srgbClr val="FF971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88"/>
          <p:cNvSpPr>
            <a:spLocks noEditPoints="1"/>
          </p:cNvSpPr>
          <p:nvPr/>
        </p:nvSpPr>
        <p:spPr bwMode="auto">
          <a:xfrm>
            <a:off x="6178235" y="5376647"/>
            <a:ext cx="390552" cy="34111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accent4">
              <a:lumMod val="75000"/>
            </a:schemeClr>
          </a:solidFill>
          <a:ln>
            <a:solidFill>
              <a:srgbClr val="FF971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32738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30 000 </a:t>
            </a:r>
            <a:r>
              <a:rPr lang="en-US" dirty="0" err="1"/>
              <a:t>xxxx</a:t>
            </a:r>
            <a:r>
              <a:rPr lang="en-US" dirty="0"/>
              <a:t> </a:t>
            </a:r>
            <a:r>
              <a:rPr lang="en-US" dirty="0" err="1"/>
              <a:t>xxxxxx</a:t>
            </a:r>
            <a:r>
              <a:rPr lang="en-US" dirty="0"/>
              <a:t> xxx x</a:t>
            </a:r>
          </a:p>
        </p:txBody>
      </p:sp>
      <p:sp>
        <p:nvSpPr>
          <p:cNvPr id="3" name="Text Placeholder 2"/>
          <p:cNvSpPr>
            <a:spLocks noGrp="1"/>
          </p:cNvSpPr>
          <p:nvPr>
            <p:ph type="body" sz="quarter" idx="10"/>
          </p:nvPr>
        </p:nvSpPr>
        <p:spPr/>
        <p:txBody>
          <a:bodyPr/>
          <a:lstStyle/>
          <a:p>
            <a:r>
              <a:rPr lang="en-US" dirty="0" err="1"/>
              <a:t>Xxxxxxxx</a:t>
            </a:r>
            <a:r>
              <a:rPr lang="en-US" dirty="0"/>
              <a:t> </a:t>
            </a:r>
            <a:r>
              <a:rPr lang="en-US" dirty="0" err="1"/>
              <a:t>xxxxxx</a:t>
            </a:r>
            <a:r>
              <a:rPr lang="en-US" dirty="0"/>
              <a:t> </a:t>
            </a:r>
            <a:r>
              <a:rPr lang="en-US" dirty="0" err="1"/>
              <a:t>xxxx</a:t>
            </a:r>
            <a:r>
              <a:rPr lang="en-US" dirty="0"/>
              <a:t> </a:t>
            </a:r>
            <a:r>
              <a:rPr lang="en-US" dirty="0" err="1"/>
              <a:t>xxxxxxxxxx</a:t>
            </a:r>
            <a:r>
              <a:rPr lang="en-US" dirty="0"/>
              <a:t> x</a:t>
            </a:r>
          </a:p>
        </p:txBody>
      </p:sp>
      <p:sp>
        <p:nvSpPr>
          <p:cNvPr id="5" name="TextBox 4"/>
          <p:cNvSpPr txBox="1"/>
          <p:nvPr/>
        </p:nvSpPr>
        <p:spPr>
          <a:xfrm>
            <a:off x="914400" y="1582258"/>
            <a:ext cx="3291939" cy="451342"/>
          </a:xfrm>
          <a:prstGeom prst="rect">
            <a:avLst/>
          </a:prstGeom>
          <a:solidFill>
            <a:schemeClr val="accent1"/>
          </a:solidFill>
        </p:spPr>
        <p:txBody>
          <a:bodyPr wrap="square" lIns="121920" tIns="60960" rIns="121920" bIns="60960" rtlCol="0" anchor="b" anchorCtr="0">
            <a:spAutoFit/>
          </a:bodyPr>
          <a:lstStyle/>
          <a:p>
            <a:r>
              <a:rPr lang="en-US" sz="2133" dirty="0" err="1">
                <a:solidFill>
                  <a:schemeClr val="bg1"/>
                </a:solidFill>
              </a:rPr>
              <a:t>Xxxxx</a:t>
            </a:r>
            <a:r>
              <a:rPr lang="en-US" sz="2133" dirty="0">
                <a:solidFill>
                  <a:schemeClr val="bg1"/>
                </a:solidFill>
              </a:rPr>
              <a:t> </a:t>
            </a:r>
            <a:r>
              <a:rPr lang="en-US" sz="2133" dirty="0" err="1">
                <a:solidFill>
                  <a:schemeClr val="bg1"/>
                </a:solidFill>
              </a:rPr>
              <a:t>xxxxxx</a:t>
            </a:r>
            <a:endParaRPr lang="en-US" sz="2133" dirty="0">
              <a:solidFill>
                <a:schemeClr val="bg1"/>
              </a:solidFill>
            </a:endParaRPr>
          </a:p>
        </p:txBody>
      </p:sp>
      <p:sp>
        <p:nvSpPr>
          <p:cNvPr id="6" name="TextBox 5"/>
          <p:cNvSpPr txBox="1"/>
          <p:nvPr/>
        </p:nvSpPr>
        <p:spPr>
          <a:xfrm>
            <a:off x="916183" y="2033599"/>
            <a:ext cx="3291939" cy="3932588"/>
          </a:xfrm>
          <a:prstGeom prst="rect">
            <a:avLst/>
          </a:prstGeom>
          <a:solidFill>
            <a:schemeClr val="accent1">
              <a:alpha val="20000"/>
            </a:schemeClr>
          </a:solidFill>
        </p:spPr>
        <p:txBody>
          <a:bodyPr wrap="square" lIns="121920" tIns="60960" rIns="121920" bIns="60960" rtlCol="0">
            <a:no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11" name="TextBox 10"/>
          <p:cNvSpPr txBox="1"/>
          <p:nvPr/>
        </p:nvSpPr>
        <p:spPr>
          <a:xfrm>
            <a:off x="4474741" y="1582258"/>
            <a:ext cx="3291939" cy="451342"/>
          </a:xfrm>
          <a:prstGeom prst="rect">
            <a:avLst/>
          </a:prstGeom>
          <a:solidFill>
            <a:schemeClr val="accent4"/>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a:t>
            </a:r>
            <a:r>
              <a:rPr lang="en-US" sz="2133" dirty="0" err="1">
                <a:solidFill>
                  <a:schemeClr val="bg1"/>
                </a:solidFill>
              </a:rPr>
              <a:t>xxxxxx</a:t>
            </a:r>
            <a:endParaRPr lang="en-US" sz="2133" dirty="0">
              <a:solidFill>
                <a:schemeClr val="bg1"/>
              </a:solidFill>
            </a:endParaRPr>
          </a:p>
        </p:txBody>
      </p:sp>
      <p:sp>
        <p:nvSpPr>
          <p:cNvPr id="12" name="TextBox 11"/>
          <p:cNvSpPr txBox="1"/>
          <p:nvPr/>
        </p:nvSpPr>
        <p:spPr>
          <a:xfrm>
            <a:off x="4476525" y="2033599"/>
            <a:ext cx="3291939" cy="3932588"/>
          </a:xfrm>
          <a:prstGeom prst="rect">
            <a:avLst/>
          </a:prstGeom>
          <a:solidFill>
            <a:schemeClr val="accent4">
              <a:alpha val="20000"/>
            </a:schemeClr>
          </a:solidFill>
        </p:spPr>
        <p:txBody>
          <a:bodyPr wrap="square" lIns="121920" tIns="60960" rIns="121920" bIns="60960" rtlCol="0">
            <a:no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
        <p:nvSpPr>
          <p:cNvPr id="15" name="TextBox 14"/>
          <p:cNvSpPr txBox="1"/>
          <p:nvPr/>
        </p:nvSpPr>
        <p:spPr>
          <a:xfrm>
            <a:off x="7983877" y="1582258"/>
            <a:ext cx="3291939" cy="451342"/>
          </a:xfrm>
          <a:prstGeom prst="rect">
            <a:avLst/>
          </a:prstGeom>
          <a:solidFill>
            <a:schemeClr val="tx2"/>
          </a:solidFill>
        </p:spPr>
        <p:txBody>
          <a:bodyPr wrap="square" lIns="121920" tIns="60960" rIns="121920" bIns="60960" rtlCol="0" anchor="b" anchorCtr="0">
            <a:spAutoFit/>
          </a:bodyPr>
          <a:lstStyle/>
          <a:p>
            <a:r>
              <a:rPr lang="en-US" sz="2133" dirty="0" err="1">
                <a:solidFill>
                  <a:schemeClr val="bg1"/>
                </a:solidFill>
              </a:rPr>
              <a:t>Xxxx</a:t>
            </a:r>
            <a:r>
              <a:rPr lang="en-US" sz="2133" dirty="0">
                <a:solidFill>
                  <a:schemeClr val="bg1"/>
                </a:solidFill>
              </a:rPr>
              <a:t> </a:t>
            </a:r>
            <a:r>
              <a:rPr lang="en-US" sz="2133" dirty="0" err="1">
                <a:solidFill>
                  <a:schemeClr val="bg1"/>
                </a:solidFill>
              </a:rPr>
              <a:t>xxxxxx</a:t>
            </a:r>
            <a:endParaRPr lang="en-US" sz="2133" dirty="0">
              <a:solidFill>
                <a:schemeClr val="bg1"/>
              </a:solidFill>
            </a:endParaRPr>
          </a:p>
        </p:txBody>
      </p:sp>
      <p:sp>
        <p:nvSpPr>
          <p:cNvPr id="16" name="TextBox 15"/>
          <p:cNvSpPr txBox="1"/>
          <p:nvPr/>
        </p:nvSpPr>
        <p:spPr>
          <a:xfrm>
            <a:off x="7985661" y="2033599"/>
            <a:ext cx="3291939" cy="3932588"/>
          </a:xfrm>
          <a:prstGeom prst="rect">
            <a:avLst/>
          </a:prstGeom>
          <a:solidFill>
            <a:schemeClr val="tx2">
              <a:alpha val="20000"/>
            </a:schemeClr>
          </a:solidFill>
        </p:spPr>
        <p:txBody>
          <a:bodyPr wrap="square" lIns="121920" tIns="60960" rIns="121920" bIns="60960" rtlCol="0">
            <a:no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endParaRPr lang="en-US" sz="1467" dirty="0"/>
          </a:p>
        </p:txBody>
      </p:sp>
    </p:spTree>
    <p:extLst>
      <p:ext uri="{BB962C8B-B14F-4D97-AF65-F5344CB8AC3E}">
        <p14:creationId xmlns:p14="http://schemas.microsoft.com/office/powerpoint/2010/main" val="12300949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 </a:t>
            </a:r>
            <a:r>
              <a:rPr lang="en-US" dirty="0" err="1"/>
              <a:t>x</a:t>
            </a:r>
            <a:r>
              <a:rPr lang="en-US" dirty="0"/>
              <a:t> </a:t>
            </a:r>
            <a:r>
              <a:rPr lang="en-US" dirty="0" err="1"/>
              <a:t>xxxx</a:t>
            </a:r>
            <a:r>
              <a:rPr lang="en-US" dirty="0"/>
              <a:t> xxx x</a:t>
            </a:r>
          </a:p>
        </p:txBody>
      </p:sp>
      <p:sp>
        <p:nvSpPr>
          <p:cNvPr id="3" name="Text Placeholder 2"/>
          <p:cNvSpPr>
            <a:spLocks noGrp="1"/>
          </p:cNvSpPr>
          <p:nvPr>
            <p:ph type="body" sz="quarter" idx="10"/>
          </p:nvPr>
        </p:nvSpPr>
        <p:spPr/>
        <p:txBody>
          <a:bodyPr/>
          <a:lstStyle/>
          <a:p>
            <a:r>
              <a:rPr lang="en-US" dirty="0"/>
              <a:t>xx </a:t>
            </a:r>
            <a:r>
              <a:rPr lang="en-US" dirty="0" err="1"/>
              <a:t>xxxxxxx</a:t>
            </a:r>
            <a:r>
              <a:rPr lang="en-US" dirty="0"/>
              <a:t> </a:t>
            </a:r>
            <a:r>
              <a:rPr lang="en-US" dirty="0" err="1"/>
              <a:t>xxxx</a:t>
            </a:r>
            <a:r>
              <a:rPr lang="en-US" dirty="0"/>
              <a:t> xxx </a:t>
            </a:r>
          </a:p>
        </p:txBody>
      </p:sp>
      <p:graphicFrame>
        <p:nvGraphicFramePr>
          <p:cNvPr id="4" name="Table 3"/>
          <p:cNvGraphicFramePr>
            <a:graphicFrameLocks noGrp="1"/>
          </p:cNvGraphicFramePr>
          <p:nvPr>
            <p:extLst>
              <p:ext uri="{D42A27DB-BD31-4B8C-83A1-F6EECF244321}">
                <p14:modId xmlns:p14="http://schemas.microsoft.com/office/powerpoint/2010/main" val="1972436296"/>
              </p:ext>
            </p:extLst>
          </p:nvPr>
        </p:nvGraphicFramePr>
        <p:xfrm>
          <a:off x="1493520" y="2006722"/>
          <a:ext cx="9204961" cy="3789559"/>
        </p:xfrm>
        <a:graphic>
          <a:graphicData uri="http://schemas.openxmlformats.org/drawingml/2006/table">
            <a:tbl>
              <a:tblPr firstRow="1" bandRow="1">
                <a:tableStyleId>{616DA210-FB5B-4158-B5E0-FEB733F419BA}</a:tableStyleId>
              </a:tblPr>
              <a:tblGrid>
                <a:gridCol w="2482236">
                  <a:extLst>
                    <a:ext uri="{9D8B030D-6E8A-4147-A177-3AD203B41FA5}">
                      <a16:colId xmlns:a16="http://schemas.microsoft.com/office/drawing/2014/main" val="20000"/>
                    </a:ext>
                  </a:extLst>
                </a:gridCol>
                <a:gridCol w="1344545">
                  <a:extLst>
                    <a:ext uri="{9D8B030D-6E8A-4147-A177-3AD203B41FA5}">
                      <a16:colId xmlns:a16="http://schemas.microsoft.com/office/drawing/2014/main" val="20001"/>
                    </a:ext>
                  </a:extLst>
                </a:gridCol>
                <a:gridCol w="1344545">
                  <a:extLst>
                    <a:ext uri="{9D8B030D-6E8A-4147-A177-3AD203B41FA5}">
                      <a16:colId xmlns:a16="http://schemas.microsoft.com/office/drawing/2014/main" val="20002"/>
                    </a:ext>
                  </a:extLst>
                </a:gridCol>
                <a:gridCol w="1344545">
                  <a:extLst>
                    <a:ext uri="{9D8B030D-6E8A-4147-A177-3AD203B41FA5}">
                      <a16:colId xmlns:a16="http://schemas.microsoft.com/office/drawing/2014/main" val="20003"/>
                    </a:ext>
                  </a:extLst>
                </a:gridCol>
                <a:gridCol w="1344545">
                  <a:extLst>
                    <a:ext uri="{9D8B030D-6E8A-4147-A177-3AD203B41FA5}">
                      <a16:colId xmlns:a16="http://schemas.microsoft.com/office/drawing/2014/main" val="20004"/>
                    </a:ext>
                  </a:extLst>
                </a:gridCol>
                <a:gridCol w="1344545">
                  <a:extLst>
                    <a:ext uri="{9D8B030D-6E8A-4147-A177-3AD203B41FA5}">
                      <a16:colId xmlns:a16="http://schemas.microsoft.com/office/drawing/2014/main" val="20005"/>
                    </a:ext>
                  </a:extLst>
                </a:gridCol>
              </a:tblGrid>
              <a:tr h="1320679">
                <a:tc>
                  <a:txBody>
                    <a:bodyPr/>
                    <a:lstStyle/>
                    <a:p>
                      <a:pPr algn="ctr"/>
                      <a:endParaRPr lang="en-US" sz="1900" b="0" dirty="0">
                        <a:solidFill>
                          <a:schemeClr val="tx1"/>
                        </a:solidFill>
                      </a:endParaRPr>
                    </a:p>
                  </a:txBody>
                  <a:tcPr marL="121920" marR="121920" marT="60960" marB="60960" anchor="b">
                    <a:lnL w="12700" cmpd="sng">
                      <a:noFill/>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err="1">
                          <a:solidFill>
                            <a:schemeClr val="tx1"/>
                          </a:solidFill>
                        </a:rPr>
                        <a:t>Xxxxxx</a:t>
                      </a:r>
                      <a:endParaRPr lang="en-US" sz="1900" b="0" dirty="0">
                        <a:solidFill>
                          <a:schemeClr val="tx1"/>
                        </a:solidFill>
                      </a:endParaRPr>
                    </a:p>
                    <a:p>
                      <a:pPr algn="ctr"/>
                      <a:r>
                        <a:rPr lang="en-US" sz="1500" b="0" dirty="0">
                          <a:solidFill>
                            <a:schemeClr val="tx1"/>
                          </a:solidFill>
                        </a:rPr>
                        <a:t>2 4 x </a:t>
                      </a:r>
                      <a:r>
                        <a:rPr lang="en-US" sz="1500" b="0" dirty="0" err="1">
                          <a:solidFill>
                            <a:schemeClr val="tx1"/>
                          </a:solidFill>
                        </a:rPr>
                        <a:t>x</a:t>
                      </a:r>
                      <a:endParaRPr lang="en-US" sz="1500" b="0" dirty="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err="1">
                          <a:solidFill>
                            <a:schemeClr val="tx1"/>
                          </a:solidFill>
                        </a:rPr>
                        <a:t>Xxxx</a:t>
                      </a:r>
                      <a:r>
                        <a:rPr lang="en-US" sz="1900" b="0" dirty="0">
                          <a:solidFill>
                            <a:schemeClr val="tx1"/>
                          </a:solidFill>
                        </a:rPr>
                        <a:t> </a:t>
                      </a:r>
                    </a:p>
                    <a:p>
                      <a:pPr algn="ctr"/>
                      <a:r>
                        <a:rPr lang="en-US" sz="1500" b="0" dirty="0">
                          <a:solidFill>
                            <a:schemeClr val="tx1"/>
                          </a:solidFill>
                        </a:rPr>
                        <a:t>16 20 x </a:t>
                      </a:r>
                      <a:r>
                        <a:rPr lang="en-US" sz="1500" b="0" dirty="0" err="1">
                          <a:solidFill>
                            <a:schemeClr val="tx1"/>
                          </a:solidFill>
                        </a:rPr>
                        <a:t>x</a:t>
                      </a:r>
                      <a:endParaRPr lang="en-US" sz="1900" b="0" dirty="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a:solidFill>
                            <a:schemeClr val="tx1"/>
                          </a:solidFill>
                        </a:rPr>
                        <a:t>Xxx </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a:solidFill>
                            <a:schemeClr val="tx1"/>
                          </a:solidFill>
                        </a:rPr>
                        <a:t>8 12 x </a:t>
                      </a:r>
                      <a:r>
                        <a:rPr lang="en-US" sz="1500" b="0" dirty="0" err="1">
                          <a:solidFill>
                            <a:schemeClr val="tx1"/>
                          </a:solidFill>
                        </a:rPr>
                        <a:t>x</a:t>
                      </a:r>
                      <a:endParaRPr lang="en-US" sz="1500" b="0" dirty="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err="1">
                          <a:solidFill>
                            <a:schemeClr val="tx1"/>
                          </a:solidFill>
                        </a:rPr>
                        <a:t>Xxxx</a:t>
                      </a:r>
                      <a:endParaRPr lang="en-US" sz="1900" b="0" dirty="0">
                        <a:solidFill>
                          <a:schemeClr val="tx1"/>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a:solidFill>
                            <a:schemeClr val="tx1"/>
                          </a:solidFill>
                        </a:rPr>
                        <a:t>35 x </a:t>
                      </a:r>
                      <a:r>
                        <a:rPr lang="en-US" sz="1500" b="0" dirty="0" err="1">
                          <a:solidFill>
                            <a:schemeClr val="tx1"/>
                          </a:solidFill>
                        </a:rPr>
                        <a:t>x</a:t>
                      </a:r>
                      <a:endParaRPr lang="en-US" sz="1500" b="0" dirty="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a:solidFill>
                            <a:schemeClr val="tx1"/>
                          </a:solidFill>
                        </a:rPr>
                        <a:t>X </a:t>
                      </a:r>
                      <a:r>
                        <a:rPr lang="en-US" sz="1900" b="0" dirty="0" err="1">
                          <a:solidFill>
                            <a:schemeClr val="tx1"/>
                          </a:solidFill>
                        </a:rPr>
                        <a:t>x</a:t>
                      </a:r>
                      <a:r>
                        <a:rPr lang="en-US" sz="1900" b="0" dirty="0">
                          <a:solidFill>
                            <a:schemeClr val="tx1"/>
                          </a:solidFill>
                        </a:rPr>
                        <a:t> xx</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a:solidFill>
                            <a:schemeClr val="tx1"/>
                          </a:solidFill>
                        </a:rPr>
                        <a:t>8 10 x </a:t>
                      </a:r>
                      <a:r>
                        <a:rPr lang="en-US" sz="1500" b="0" dirty="0" err="1">
                          <a:solidFill>
                            <a:schemeClr val="tx1"/>
                          </a:solidFill>
                        </a:rPr>
                        <a:t>x</a:t>
                      </a:r>
                      <a:endParaRPr lang="en-US" sz="1500" b="0" dirty="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06400">
                <a:tc>
                  <a:txBody>
                    <a:bodyPr/>
                    <a:lstStyle/>
                    <a:p>
                      <a:r>
                        <a:rPr lang="en-US" sz="1900" b="0" dirty="0" err="1">
                          <a:solidFill>
                            <a:schemeClr val="tx1"/>
                          </a:solidFill>
                        </a:rPr>
                        <a:t>Xxxxx</a:t>
                      </a:r>
                      <a:r>
                        <a:rPr lang="en-US" sz="1900" b="0" dirty="0">
                          <a:solidFill>
                            <a:schemeClr val="tx1"/>
                          </a:solidFill>
                        </a:rPr>
                        <a:t> xxx </a:t>
                      </a:r>
                      <a:r>
                        <a:rPr lang="en-US" sz="1900" b="0" dirty="0" err="1">
                          <a:solidFill>
                            <a:schemeClr val="tx1"/>
                          </a:solidFill>
                        </a:rPr>
                        <a:t>xxx</a:t>
                      </a:r>
                      <a:r>
                        <a:rPr lang="en-US" sz="1900" b="0" dirty="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extLst>
                  <a:ext uri="{0D108BD9-81ED-4DB2-BD59-A6C34878D82A}">
                    <a16:rowId xmlns:a16="http://schemas.microsoft.com/office/drawing/2014/main" val="10001"/>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dirty="0" err="1">
                          <a:solidFill>
                            <a:schemeClr val="tx1"/>
                          </a:solidFill>
                        </a:rPr>
                        <a:t>Xxxx</a:t>
                      </a:r>
                      <a:r>
                        <a:rPr lang="en-US" sz="1900" b="0" dirty="0">
                          <a:solidFill>
                            <a:schemeClr val="tx1"/>
                          </a:solidFill>
                        </a:rPr>
                        <a:t> xxx </a:t>
                      </a:r>
                      <a:r>
                        <a:rPr lang="en-US" sz="1900" b="0" dirty="0" err="1">
                          <a:solidFill>
                            <a:schemeClr val="tx1"/>
                          </a:solidFill>
                        </a:rPr>
                        <a:t>xxx</a:t>
                      </a:r>
                      <a:r>
                        <a:rPr lang="en-US" sz="1900" b="0" dirty="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dirty="0" err="1">
                          <a:solidFill>
                            <a:schemeClr val="tx1"/>
                          </a:solidFill>
                        </a:rPr>
                        <a:t>Xxxx</a:t>
                      </a:r>
                      <a:r>
                        <a:rPr lang="en-US" sz="1900" b="0" dirty="0">
                          <a:solidFill>
                            <a:schemeClr val="tx1"/>
                          </a:solidFill>
                        </a:rPr>
                        <a:t> xxx </a:t>
                      </a:r>
                      <a:r>
                        <a:rPr lang="en-US" sz="1900" b="0" dirty="0" err="1">
                          <a:solidFill>
                            <a:schemeClr val="tx1"/>
                          </a:solidFill>
                        </a:rPr>
                        <a:t>xxx</a:t>
                      </a:r>
                      <a:r>
                        <a:rPr lang="en-US" sz="1900" b="0" dirty="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3"/>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dirty="0" err="1">
                          <a:solidFill>
                            <a:schemeClr val="tx1"/>
                          </a:solidFill>
                        </a:rPr>
                        <a:t>Xxxxxx</a:t>
                      </a:r>
                      <a:r>
                        <a:rPr lang="en-US" sz="1900" b="0" dirty="0">
                          <a:solidFill>
                            <a:schemeClr val="tx1"/>
                          </a:solidFill>
                        </a:rPr>
                        <a:t> xxx </a:t>
                      </a:r>
                      <a:r>
                        <a:rPr lang="en-US" sz="1900" b="0" dirty="0" err="1">
                          <a:solidFill>
                            <a:schemeClr val="tx1"/>
                          </a:solidFill>
                        </a:rPr>
                        <a:t>xxx</a:t>
                      </a:r>
                      <a:r>
                        <a:rPr lang="en-US" sz="1900" b="0" dirty="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dirty="0" err="1">
                          <a:solidFill>
                            <a:schemeClr val="tx1"/>
                          </a:solidFill>
                        </a:rPr>
                        <a:t>Xxxxx</a:t>
                      </a:r>
                      <a:r>
                        <a:rPr lang="en-US" sz="1900" b="0" dirty="0">
                          <a:solidFill>
                            <a:schemeClr val="tx1"/>
                          </a:solidFill>
                        </a:rPr>
                        <a:t> xxx </a:t>
                      </a:r>
                      <a:r>
                        <a:rPr lang="en-US" sz="1900" b="0" dirty="0" err="1">
                          <a:solidFill>
                            <a:schemeClr val="tx1"/>
                          </a:solidFill>
                        </a:rPr>
                        <a:t>xxx</a:t>
                      </a:r>
                      <a:r>
                        <a:rPr lang="en-US" sz="1900" b="0" dirty="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5"/>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dirty="0" err="1">
                          <a:solidFill>
                            <a:schemeClr val="tx1"/>
                          </a:solidFill>
                        </a:rPr>
                        <a:t>Xxxxx</a:t>
                      </a:r>
                      <a:r>
                        <a:rPr lang="en-US" sz="1900" b="0" dirty="0">
                          <a:solidFill>
                            <a:schemeClr val="tx1"/>
                          </a:solidFill>
                        </a:rPr>
                        <a:t> xxx </a:t>
                      </a:r>
                      <a:r>
                        <a:rPr lang="en-US" sz="1900" b="0" baseline="0" dirty="0" err="1">
                          <a:solidFill>
                            <a:schemeClr val="tx1"/>
                          </a:solidFill>
                        </a:rPr>
                        <a:t>xxx</a:t>
                      </a:r>
                      <a:r>
                        <a:rPr lang="en-US" sz="1900" b="0" baseline="0" dirty="0">
                          <a:solidFill>
                            <a:schemeClr val="tx1"/>
                          </a:solidFill>
                        </a:rPr>
                        <a:t> </a:t>
                      </a:r>
                      <a:endParaRPr lang="en-US" sz="1900" b="0" dirty="0">
                        <a:solidFill>
                          <a:schemeClr val="tx1"/>
                        </a:solidFill>
                      </a:endParaRP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dirty="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12" name="Rounded Rectangle 11"/>
          <p:cNvSpPr/>
          <p:nvPr/>
        </p:nvSpPr>
        <p:spPr>
          <a:xfrm>
            <a:off x="4122059" y="3436059"/>
            <a:ext cx="2404533" cy="20320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3" name="Rounded Rectangle 12"/>
          <p:cNvSpPr/>
          <p:nvPr/>
        </p:nvSpPr>
        <p:spPr>
          <a:xfrm>
            <a:off x="5414230" y="3841612"/>
            <a:ext cx="2486377"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4" name="Rounded Rectangle 13"/>
          <p:cNvSpPr/>
          <p:nvPr/>
        </p:nvSpPr>
        <p:spPr>
          <a:xfrm>
            <a:off x="6751957" y="4247165"/>
            <a:ext cx="1137356"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5" name="Rounded Rectangle 14"/>
          <p:cNvSpPr/>
          <p:nvPr/>
        </p:nvSpPr>
        <p:spPr>
          <a:xfrm>
            <a:off x="6751957" y="4652719"/>
            <a:ext cx="1884044"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6" name="Rounded Rectangle 15"/>
          <p:cNvSpPr/>
          <p:nvPr/>
        </p:nvSpPr>
        <p:spPr>
          <a:xfrm>
            <a:off x="6751955" y="5058272"/>
            <a:ext cx="2529124"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17" name="Rounded Rectangle 16"/>
          <p:cNvSpPr/>
          <p:nvPr/>
        </p:nvSpPr>
        <p:spPr>
          <a:xfrm>
            <a:off x="5438422" y="5463825"/>
            <a:ext cx="5127977" cy="203200"/>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6" name="Group 4"/>
          <p:cNvGrpSpPr>
            <a:grpSpLocks noChangeAspect="1"/>
          </p:cNvGrpSpPr>
          <p:nvPr/>
        </p:nvGrpSpPr>
        <p:grpSpPr bwMode="auto">
          <a:xfrm>
            <a:off x="4454917" y="2064041"/>
            <a:ext cx="467688" cy="570395"/>
            <a:chOff x="1617" y="935"/>
            <a:chExt cx="255" cy="311"/>
          </a:xfrm>
          <a:solidFill>
            <a:schemeClr val="accent1"/>
          </a:solidFill>
        </p:grpSpPr>
        <p:sp>
          <p:nvSpPr>
            <p:cNvPr id="8" name="Freeform 5"/>
            <p:cNvSpPr>
              <a:spLocks/>
            </p:cNvSpPr>
            <p:nvPr/>
          </p:nvSpPr>
          <p:spPr bwMode="auto">
            <a:xfrm>
              <a:off x="1805" y="1029"/>
              <a:ext cx="67" cy="66"/>
            </a:xfrm>
            <a:custGeom>
              <a:avLst/>
              <a:gdLst>
                <a:gd name="T0" fmla="*/ 72 w 122"/>
                <a:gd name="T1" fmla="*/ 61 h 121"/>
                <a:gd name="T2" fmla="*/ 119 w 122"/>
                <a:gd name="T3" fmla="*/ 14 h 121"/>
                <a:gd name="T4" fmla="*/ 119 w 122"/>
                <a:gd name="T5" fmla="*/ 3 h 121"/>
                <a:gd name="T6" fmla="*/ 107 w 122"/>
                <a:gd name="T7" fmla="*/ 3 h 121"/>
                <a:gd name="T8" fmla="*/ 61 w 122"/>
                <a:gd name="T9" fmla="*/ 49 h 121"/>
                <a:gd name="T10" fmla="*/ 14 w 122"/>
                <a:gd name="T11" fmla="*/ 3 h 121"/>
                <a:gd name="T12" fmla="*/ 3 w 122"/>
                <a:gd name="T13" fmla="*/ 3 h 121"/>
                <a:gd name="T14" fmla="*/ 3 w 122"/>
                <a:gd name="T15" fmla="*/ 14 h 121"/>
                <a:gd name="T16" fmla="*/ 50 w 122"/>
                <a:gd name="T17" fmla="*/ 61 h 121"/>
                <a:gd name="T18" fmla="*/ 3 w 122"/>
                <a:gd name="T19" fmla="*/ 107 h 121"/>
                <a:gd name="T20" fmla="*/ 3 w 122"/>
                <a:gd name="T21" fmla="*/ 119 h 121"/>
                <a:gd name="T22" fmla="*/ 9 w 122"/>
                <a:gd name="T23" fmla="*/ 121 h 121"/>
                <a:gd name="T24" fmla="*/ 14 w 122"/>
                <a:gd name="T25" fmla="*/ 119 h 121"/>
                <a:gd name="T26" fmla="*/ 61 w 122"/>
                <a:gd name="T27" fmla="*/ 72 h 121"/>
                <a:gd name="T28" fmla="*/ 107 w 122"/>
                <a:gd name="T29" fmla="*/ 119 h 121"/>
                <a:gd name="T30" fmla="*/ 113 w 122"/>
                <a:gd name="T31" fmla="*/ 121 h 121"/>
                <a:gd name="T32" fmla="*/ 119 w 122"/>
                <a:gd name="T33" fmla="*/ 119 h 121"/>
                <a:gd name="T34" fmla="*/ 119 w 122"/>
                <a:gd name="T35" fmla="*/ 107 h 121"/>
                <a:gd name="T36" fmla="*/ 72 w 122"/>
                <a:gd name="T37"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72" y="61"/>
                  </a:moveTo>
                  <a:cubicBezTo>
                    <a:pt x="119" y="14"/>
                    <a:pt x="119" y="14"/>
                    <a:pt x="119" y="14"/>
                  </a:cubicBezTo>
                  <a:cubicBezTo>
                    <a:pt x="122" y="11"/>
                    <a:pt x="122" y="6"/>
                    <a:pt x="119" y="3"/>
                  </a:cubicBezTo>
                  <a:cubicBezTo>
                    <a:pt x="116" y="0"/>
                    <a:pt x="111" y="0"/>
                    <a:pt x="107" y="3"/>
                  </a:cubicBezTo>
                  <a:cubicBezTo>
                    <a:pt x="61" y="49"/>
                    <a:pt x="61" y="49"/>
                    <a:pt x="61" y="49"/>
                  </a:cubicBezTo>
                  <a:cubicBezTo>
                    <a:pt x="14" y="3"/>
                    <a:pt x="14" y="3"/>
                    <a:pt x="14" y="3"/>
                  </a:cubicBezTo>
                  <a:cubicBezTo>
                    <a:pt x="11" y="0"/>
                    <a:pt x="6" y="0"/>
                    <a:pt x="3" y="3"/>
                  </a:cubicBezTo>
                  <a:cubicBezTo>
                    <a:pt x="0" y="6"/>
                    <a:pt x="0" y="11"/>
                    <a:pt x="3" y="14"/>
                  </a:cubicBezTo>
                  <a:cubicBezTo>
                    <a:pt x="50" y="61"/>
                    <a:pt x="50" y="61"/>
                    <a:pt x="50" y="61"/>
                  </a:cubicBezTo>
                  <a:cubicBezTo>
                    <a:pt x="3" y="107"/>
                    <a:pt x="3" y="107"/>
                    <a:pt x="3" y="107"/>
                  </a:cubicBezTo>
                  <a:cubicBezTo>
                    <a:pt x="0" y="110"/>
                    <a:pt x="0" y="115"/>
                    <a:pt x="3" y="119"/>
                  </a:cubicBezTo>
                  <a:cubicBezTo>
                    <a:pt x="5" y="120"/>
                    <a:pt x="7" y="121"/>
                    <a:pt x="9" y="121"/>
                  </a:cubicBezTo>
                  <a:cubicBezTo>
                    <a:pt x="11" y="121"/>
                    <a:pt x="13" y="120"/>
                    <a:pt x="14" y="119"/>
                  </a:cubicBezTo>
                  <a:cubicBezTo>
                    <a:pt x="61" y="72"/>
                    <a:pt x="61" y="72"/>
                    <a:pt x="61" y="72"/>
                  </a:cubicBezTo>
                  <a:cubicBezTo>
                    <a:pt x="107" y="119"/>
                    <a:pt x="107" y="119"/>
                    <a:pt x="107" y="119"/>
                  </a:cubicBezTo>
                  <a:cubicBezTo>
                    <a:pt x="109" y="120"/>
                    <a:pt x="111" y="121"/>
                    <a:pt x="113" y="121"/>
                  </a:cubicBezTo>
                  <a:cubicBezTo>
                    <a:pt x="115" y="121"/>
                    <a:pt x="117" y="120"/>
                    <a:pt x="119" y="119"/>
                  </a:cubicBezTo>
                  <a:cubicBezTo>
                    <a:pt x="122" y="115"/>
                    <a:pt x="122" y="110"/>
                    <a:pt x="119" y="107"/>
                  </a:cubicBezTo>
                  <a:lnTo>
                    <a:pt x="72" y="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6"/>
            <p:cNvSpPr>
              <a:spLocks/>
            </p:cNvSpPr>
            <p:nvPr/>
          </p:nvSpPr>
          <p:spPr bwMode="auto">
            <a:xfrm>
              <a:off x="1738" y="935"/>
              <a:ext cx="66" cy="66"/>
            </a:xfrm>
            <a:custGeom>
              <a:avLst/>
              <a:gdLst>
                <a:gd name="T0" fmla="*/ 119 w 122"/>
                <a:gd name="T1" fmla="*/ 3 h 121"/>
                <a:gd name="T2" fmla="*/ 108 w 122"/>
                <a:gd name="T3" fmla="*/ 3 h 121"/>
                <a:gd name="T4" fmla="*/ 61 w 122"/>
                <a:gd name="T5" fmla="*/ 49 h 121"/>
                <a:gd name="T6" fmla="*/ 15 w 122"/>
                <a:gd name="T7" fmla="*/ 3 h 121"/>
                <a:gd name="T8" fmla="*/ 3 w 122"/>
                <a:gd name="T9" fmla="*/ 3 h 121"/>
                <a:gd name="T10" fmla="*/ 3 w 122"/>
                <a:gd name="T11" fmla="*/ 14 h 121"/>
                <a:gd name="T12" fmla="*/ 50 w 122"/>
                <a:gd name="T13" fmla="*/ 61 h 121"/>
                <a:gd name="T14" fmla="*/ 3 w 122"/>
                <a:gd name="T15" fmla="*/ 107 h 121"/>
                <a:gd name="T16" fmla="*/ 3 w 122"/>
                <a:gd name="T17" fmla="*/ 118 h 121"/>
                <a:gd name="T18" fmla="*/ 9 w 122"/>
                <a:gd name="T19" fmla="*/ 121 h 121"/>
                <a:gd name="T20" fmla="*/ 15 w 122"/>
                <a:gd name="T21" fmla="*/ 118 h 121"/>
                <a:gd name="T22" fmla="*/ 61 w 122"/>
                <a:gd name="T23" fmla="*/ 72 h 121"/>
                <a:gd name="T24" fmla="*/ 108 w 122"/>
                <a:gd name="T25" fmla="*/ 118 h 121"/>
                <a:gd name="T26" fmla="*/ 113 w 122"/>
                <a:gd name="T27" fmla="*/ 121 h 121"/>
                <a:gd name="T28" fmla="*/ 119 w 122"/>
                <a:gd name="T29" fmla="*/ 118 h 121"/>
                <a:gd name="T30" fmla="*/ 119 w 122"/>
                <a:gd name="T31" fmla="*/ 107 h 121"/>
                <a:gd name="T32" fmla="*/ 73 w 122"/>
                <a:gd name="T33" fmla="*/ 61 h 121"/>
                <a:gd name="T34" fmla="*/ 119 w 122"/>
                <a:gd name="T35" fmla="*/ 14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49"/>
                    <a:pt x="61" y="49"/>
                    <a:pt x="61" y="49"/>
                  </a:cubicBezTo>
                  <a:cubicBezTo>
                    <a:pt x="15" y="3"/>
                    <a:pt x="15" y="3"/>
                    <a:pt x="15" y="3"/>
                  </a:cubicBezTo>
                  <a:cubicBezTo>
                    <a:pt x="12" y="0"/>
                    <a:pt x="7" y="0"/>
                    <a:pt x="3" y="3"/>
                  </a:cubicBezTo>
                  <a:cubicBezTo>
                    <a:pt x="0" y="6"/>
                    <a:pt x="0" y="11"/>
                    <a:pt x="3" y="14"/>
                  </a:cubicBezTo>
                  <a:cubicBezTo>
                    <a:pt x="50" y="61"/>
                    <a:pt x="50" y="61"/>
                    <a:pt x="50" y="61"/>
                  </a:cubicBezTo>
                  <a:cubicBezTo>
                    <a:pt x="3" y="107"/>
                    <a:pt x="3" y="107"/>
                    <a:pt x="3" y="107"/>
                  </a:cubicBezTo>
                  <a:cubicBezTo>
                    <a:pt x="0" y="110"/>
                    <a:pt x="0" y="115"/>
                    <a:pt x="3" y="118"/>
                  </a:cubicBezTo>
                  <a:cubicBezTo>
                    <a:pt x="5" y="120"/>
                    <a:pt x="7" y="121"/>
                    <a:pt x="9" y="121"/>
                  </a:cubicBezTo>
                  <a:cubicBezTo>
                    <a:pt x="11" y="121"/>
                    <a:pt x="13" y="120"/>
                    <a:pt x="15" y="118"/>
                  </a:cubicBezTo>
                  <a:cubicBezTo>
                    <a:pt x="61" y="72"/>
                    <a:pt x="61" y="72"/>
                    <a:pt x="61" y="72"/>
                  </a:cubicBezTo>
                  <a:cubicBezTo>
                    <a:pt x="108" y="118"/>
                    <a:pt x="108" y="118"/>
                    <a:pt x="108" y="118"/>
                  </a:cubicBezTo>
                  <a:cubicBezTo>
                    <a:pt x="109" y="120"/>
                    <a:pt x="111" y="121"/>
                    <a:pt x="113" y="121"/>
                  </a:cubicBezTo>
                  <a:cubicBezTo>
                    <a:pt x="115" y="121"/>
                    <a:pt x="117" y="120"/>
                    <a:pt x="119" y="118"/>
                  </a:cubicBezTo>
                  <a:cubicBezTo>
                    <a:pt x="122" y="115"/>
                    <a:pt x="122" y="110"/>
                    <a:pt x="119" y="107"/>
                  </a:cubicBezTo>
                  <a:cubicBezTo>
                    <a:pt x="73" y="61"/>
                    <a:pt x="73" y="61"/>
                    <a:pt x="73" y="61"/>
                  </a:cubicBezTo>
                  <a:cubicBezTo>
                    <a:pt x="119" y="14"/>
                    <a:pt x="119" y="14"/>
                    <a:pt x="119" y="14"/>
                  </a:cubicBezTo>
                  <a:cubicBezTo>
                    <a:pt x="122" y="11"/>
                    <a:pt x="122" y="6"/>
                    <a:pt x="119"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7"/>
            <p:cNvSpPr>
              <a:spLocks/>
            </p:cNvSpPr>
            <p:nvPr/>
          </p:nvSpPr>
          <p:spPr bwMode="auto">
            <a:xfrm>
              <a:off x="1617" y="1123"/>
              <a:ext cx="67" cy="66"/>
            </a:xfrm>
            <a:custGeom>
              <a:avLst/>
              <a:gdLst>
                <a:gd name="T0" fmla="*/ 119 w 122"/>
                <a:gd name="T1" fmla="*/ 3 h 121"/>
                <a:gd name="T2" fmla="*/ 108 w 122"/>
                <a:gd name="T3" fmla="*/ 3 h 121"/>
                <a:gd name="T4" fmla="*/ 61 w 122"/>
                <a:gd name="T5" fmla="*/ 50 h 121"/>
                <a:gd name="T6" fmla="*/ 15 w 122"/>
                <a:gd name="T7" fmla="*/ 3 h 121"/>
                <a:gd name="T8" fmla="*/ 4 w 122"/>
                <a:gd name="T9" fmla="*/ 3 h 121"/>
                <a:gd name="T10" fmla="*/ 4 w 122"/>
                <a:gd name="T11" fmla="*/ 15 h 121"/>
                <a:gd name="T12" fmla="*/ 50 w 122"/>
                <a:gd name="T13" fmla="*/ 61 h 121"/>
                <a:gd name="T14" fmla="*/ 4 w 122"/>
                <a:gd name="T15" fmla="*/ 108 h 121"/>
                <a:gd name="T16" fmla="*/ 4 w 122"/>
                <a:gd name="T17" fmla="*/ 119 h 121"/>
                <a:gd name="T18" fmla="*/ 9 w 122"/>
                <a:gd name="T19" fmla="*/ 121 h 121"/>
                <a:gd name="T20" fmla="*/ 15 w 122"/>
                <a:gd name="T21" fmla="*/ 119 h 121"/>
                <a:gd name="T22" fmla="*/ 61 w 122"/>
                <a:gd name="T23" fmla="*/ 72 h 121"/>
                <a:gd name="T24" fmla="*/ 108 w 122"/>
                <a:gd name="T25" fmla="*/ 119 h 121"/>
                <a:gd name="T26" fmla="*/ 113 w 122"/>
                <a:gd name="T27" fmla="*/ 121 h 121"/>
                <a:gd name="T28" fmla="*/ 119 w 122"/>
                <a:gd name="T29" fmla="*/ 119 h 121"/>
                <a:gd name="T30" fmla="*/ 119 w 122"/>
                <a:gd name="T31" fmla="*/ 108 h 121"/>
                <a:gd name="T32" fmla="*/ 73 w 122"/>
                <a:gd name="T33" fmla="*/ 61 h 121"/>
                <a:gd name="T34" fmla="*/ 119 w 122"/>
                <a:gd name="T35" fmla="*/ 15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50"/>
                    <a:pt x="61" y="50"/>
                    <a:pt x="61" y="50"/>
                  </a:cubicBezTo>
                  <a:cubicBezTo>
                    <a:pt x="15" y="3"/>
                    <a:pt x="15" y="3"/>
                    <a:pt x="15" y="3"/>
                  </a:cubicBezTo>
                  <a:cubicBezTo>
                    <a:pt x="12" y="0"/>
                    <a:pt x="7" y="0"/>
                    <a:pt x="4" y="3"/>
                  </a:cubicBezTo>
                  <a:cubicBezTo>
                    <a:pt x="0" y="6"/>
                    <a:pt x="0" y="12"/>
                    <a:pt x="4" y="15"/>
                  </a:cubicBezTo>
                  <a:cubicBezTo>
                    <a:pt x="50" y="61"/>
                    <a:pt x="50" y="61"/>
                    <a:pt x="50" y="61"/>
                  </a:cubicBezTo>
                  <a:cubicBezTo>
                    <a:pt x="4" y="108"/>
                    <a:pt x="4" y="108"/>
                    <a:pt x="4" y="108"/>
                  </a:cubicBezTo>
                  <a:cubicBezTo>
                    <a:pt x="0" y="111"/>
                    <a:pt x="0" y="116"/>
                    <a:pt x="4" y="119"/>
                  </a:cubicBezTo>
                  <a:cubicBezTo>
                    <a:pt x="5" y="120"/>
                    <a:pt x="7" y="121"/>
                    <a:pt x="9" y="121"/>
                  </a:cubicBezTo>
                  <a:cubicBezTo>
                    <a:pt x="11" y="121"/>
                    <a:pt x="13" y="120"/>
                    <a:pt x="15" y="119"/>
                  </a:cubicBezTo>
                  <a:cubicBezTo>
                    <a:pt x="61" y="72"/>
                    <a:pt x="61" y="72"/>
                    <a:pt x="61" y="72"/>
                  </a:cubicBezTo>
                  <a:cubicBezTo>
                    <a:pt x="108" y="119"/>
                    <a:pt x="108" y="119"/>
                    <a:pt x="108" y="119"/>
                  </a:cubicBezTo>
                  <a:cubicBezTo>
                    <a:pt x="109" y="120"/>
                    <a:pt x="111" y="121"/>
                    <a:pt x="113" y="121"/>
                  </a:cubicBezTo>
                  <a:cubicBezTo>
                    <a:pt x="115" y="121"/>
                    <a:pt x="118" y="120"/>
                    <a:pt x="119" y="119"/>
                  </a:cubicBezTo>
                  <a:cubicBezTo>
                    <a:pt x="122" y="116"/>
                    <a:pt x="122" y="111"/>
                    <a:pt x="119" y="108"/>
                  </a:cubicBezTo>
                  <a:cubicBezTo>
                    <a:pt x="73" y="61"/>
                    <a:pt x="73" y="61"/>
                    <a:pt x="73" y="61"/>
                  </a:cubicBezTo>
                  <a:cubicBezTo>
                    <a:pt x="119" y="15"/>
                    <a:pt x="119" y="15"/>
                    <a:pt x="119" y="15"/>
                  </a:cubicBezTo>
                  <a:cubicBezTo>
                    <a:pt x="122" y="12"/>
                    <a:pt x="122" y="6"/>
                    <a:pt x="119"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8"/>
            <p:cNvSpPr>
              <a:spLocks noEditPoints="1"/>
            </p:cNvSpPr>
            <p:nvPr/>
          </p:nvSpPr>
          <p:spPr bwMode="auto">
            <a:xfrm>
              <a:off x="1631" y="1003"/>
              <a:ext cx="167" cy="243"/>
            </a:xfrm>
            <a:custGeom>
              <a:avLst/>
              <a:gdLst>
                <a:gd name="T0" fmla="*/ 254 w 306"/>
                <a:gd name="T1" fmla="*/ 326 h 444"/>
                <a:gd name="T2" fmla="*/ 254 w 306"/>
                <a:gd name="T3" fmla="*/ 246 h 444"/>
                <a:gd name="T4" fmla="*/ 252 w 306"/>
                <a:gd name="T5" fmla="*/ 240 h 444"/>
                <a:gd name="T6" fmla="*/ 28 w 306"/>
                <a:gd name="T7" fmla="*/ 16 h 444"/>
                <a:gd name="T8" fmla="*/ 129 w 306"/>
                <a:gd name="T9" fmla="*/ 16 h 444"/>
                <a:gd name="T10" fmla="*/ 137 w 306"/>
                <a:gd name="T11" fmla="*/ 8 h 444"/>
                <a:gd name="T12" fmla="*/ 129 w 306"/>
                <a:gd name="T13" fmla="*/ 0 h 444"/>
                <a:gd name="T14" fmla="*/ 8 w 306"/>
                <a:gd name="T15" fmla="*/ 0 h 444"/>
                <a:gd name="T16" fmla="*/ 8 w 306"/>
                <a:gd name="T17" fmla="*/ 0 h 444"/>
                <a:gd name="T18" fmla="*/ 8 w 306"/>
                <a:gd name="T19" fmla="*/ 0 h 444"/>
                <a:gd name="T20" fmla="*/ 8 w 306"/>
                <a:gd name="T21" fmla="*/ 0 h 444"/>
                <a:gd name="T22" fmla="*/ 8 w 306"/>
                <a:gd name="T23" fmla="*/ 0 h 444"/>
                <a:gd name="T24" fmla="*/ 7 w 306"/>
                <a:gd name="T25" fmla="*/ 0 h 444"/>
                <a:gd name="T26" fmla="*/ 6 w 306"/>
                <a:gd name="T27" fmla="*/ 1 h 444"/>
                <a:gd name="T28" fmla="*/ 5 w 306"/>
                <a:gd name="T29" fmla="*/ 1 h 444"/>
                <a:gd name="T30" fmla="*/ 5 w 306"/>
                <a:gd name="T31" fmla="*/ 1 h 444"/>
                <a:gd name="T32" fmla="*/ 4 w 306"/>
                <a:gd name="T33" fmla="*/ 2 h 444"/>
                <a:gd name="T34" fmla="*/ 2 w 306"/>
                <a:gd name="T35" fmla="*/ 4 h 444"/>
                <a:gd name="T36" fmla="*/ 1 w 306"/>
                <a:gd name="T37" fmla="*/ 4 h 444"/>
                <a:gd name="T38" fmla="*/ 1 w 306"/>
                <a:gd name="T39" fmla="*/ 5 h 444"/>
                <a:gd name="T40" fmla="*/ 1 w 306"/>
                <a:gd name="T41" fmla="*/ 6 h 444"/>
                <a:gd name="T42" fmla="*/ 1 w 306"/>
                <a:gd name="T43" fmla="*/ 7 h 444"/>
                <a:gd name="T44" fmla="*/ 0 w 306"/>
                <a:gd name="T45" fmla="*/ 8 h 444"/>
                <a:gd name="T46" fmla="*/ 0 w 306"/>
                <a:gd name="T47" fmla="*/ 129 h 444"/>
                <a:gd name="T48" fmla="*/ 8 w 306"/>
                <a:gd name="T49" fmla="*/ 137 h 444"/>
                <a:gd name="T50" fmla="*/ 16 w 306"/>
                <a:gd name="T51" fmla="*/ 129 h 444"/>
                <a:gd name="T52" fmla="*/ 16 w 306"/>
                <a:gd name="T53" fmla="*/ 28 h 444"/>
                <a:gd name="T54" fmla="*/ 238 w 306"/>
                <a:gd name="T55" fmla="*/ 249 h 444"/>
                <a:gd name="T56" fmla="*/ 238 w 306"/>
                <a:gd name="T57" fmla="*/ 326 h 444"/>
                <a:gd name="T58" fmla="*/ 187 w 306"/>
                <a:gd name="T59" fmla="*/ 385 h 444"/>
                <a:gd name="T60" fmla="*/ 246 w 306"/>
                <a:gd name="T61" fmla="*/ 444 h 444"/>
                <a:gd name="T62" fmla="*/ 306 w 306"/>
                <a:gd name="T63" fmla="*/ 385 h 444"/>
                <a:gd name="T64" fmla="*/ 254 w 306"/>
                <a:gd name="T65" fmla="*/ 326 h 444"/>
                <a:gd name="T66" fmla="*/ 246 w 306"/>
                <a:gd name="T67" fmla="*/ 428 h 444"/>
                <a:gd name="T68" fmla="*/ 203 w 306"/>
                <a:gd name="T69" fmla="*/ 385 h 444"/>
                <a:gd name="T70" fmla="*/ 246 w 306"/>
                <a:gd name="T71" fmla="*/ 341 h 444"/>
                <a:gd name="T72" fmla="*/ 290 w 306"/>
                <a:gd name="T73" fmla="*/ 385 h 444"/>
                <a:gd name="T74" fmla="*/ 246 w 306"/>
                <a:gd name="T75" fmla="*/ 428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6" h="444">
                  <a:moveTo>
                    <a:pt x="254" y="326"/>
                  </a:moveTo>
                  <a:cubicBezTo>
                    <a:pt x="254" y="246"/>
                    <a:pt x="254" y="246"/>
                    <a:pt x="254" y="246"/>
                  </a:cubicBezTo>
                  <a:cubicBezTo>
                    <a:pt x="254" y="244"/>
                    <a:pt x="253" y="242"/>
                    <a:pt x="252" y="240"/>
                  </a:cubicBezTo>
                  <a:cubicBezTo>
                    <a:pt x="28" y="16"/>
                    <a:pt x="28" y="16"/>
                    <a:pt x="28" y="16"/>
                  </a:cubicBezTo>
                  <a:cubicBezTo>
                    <a:pt x="129" y="16"/>
                    <a:pt x="129" y="16"/>
                    <a:pt x="129" y="16"/>
                  </a:cubicBezTo>
                  <a:cubicBezTo>
                    <a:pt x="134" y="16"/>
                    <a:pt x="137" y="13"/>
                    <a:pt x="137" y="8"/>
                  </a:cubicBezTo>
                  <a:cubicBezTo>
                    <a:pt x="137" y="4"/>
                    <a:pt x="134" y="0"/>
                    <a:pt x="129"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0"/>
                  </a:cubicBezTo>
                  <a:cubicBezTo>
                    <a:pt x="7" y="1"/>
                    <a:pt x="6" y="1"/>
                    <a:pt x="6" y="1"/>
                  </a:cubicBezTo>
                  <a:cubicBezTo>
                    <a:pt x="6" y="1"/>
                    <a:pt x="6" y="1"/>
                    <a:pt x="5" y="1"/>
                  </a:cubicBezTo>
                  <a:cubicBezTo>
                    <a:pt x="5" y="1"/>
                    <a:pt x="5" y="1"/>
                    <a:pt x="5" y="1"/>
                  </a:cubicBezTo>
                  <a:cubicBezTo>
                    <a:pt x="4" y="1"/>
                    <a:pt x="4" y="2"/>
                    <a:pt x="4" y="2"/>
                  </a:cubicBezTo>
                  <a:cubicBezTo>
                    <a:pt x="3" y="2"/>
                    <a:pt x="2" y="3"/>
                    <a:pt x="2" y="4"/>
                  </a:cubicBezTo>
                  <a:cubicBezTo>
                    <a:pt x="2" y="4"/>
                    <a:pt x="2" y="4"/>
                    <a:pt x="1" y="4"/>
                  </a:cubicBezTo>
                  <a:cubicBezTo>
                    <a:pt x="1" y="5"/>
                    <a:pt x="1" y="5"/>
                    <a:pt x="1" y="5"/>
                  </a:cubicBezTo>
                  <a:cubicBezTo>
                    <a:pt x="1" y="6"/>
                    <a:pt x="1" y="6"/>
                    <a:pt x="1" y="6"/>
                  </a:cubicBezTo>
                  <a:cubicBezTo>
                    <a:pt x="1" y="6"/>
                    <a:pt x="1" y="7"/>
                    <a:pt x="1" y="7"/>
                  </a:cubicBezTo>
                  <a:cubicBezTo>
                    <a:pt x="0" y="7"/>
                    <a:pt x="0" y="8"/>
                    <a:pt x="0" y="8"/>
                  </a:cubicBezTo>
                  <a:cubicBezTo>
                    <a:pt x="0" y="129"/>
                    <a:pt x="0" y="129"/>
                    <a:pt x="0" y="129"/>
                  </a:cubicBezTo>
                  <a:cubicBezTo>
                    <a:pt x="0" y="134"/>
                    <a:pt x="4" y="137"/>
                    <a:pt x="8" y="137"/>
                  </a:cubicBezTo>
                  <a:cubicBezTo>
                    <a:pt x="13" y="137"/>
                    <a:pt x="16" y="134"/>
                    <a:pt x="16" y="129"/>
                  </a:cubicBezTo>
                  <a:cubicBezTo>
                    <a:pt x="16" y="28"/>
                    <a:pt x="16" y="28"/>
                    <a:pt x="16" y="28"/>
                  </a:cubicBezTo>
                  <a:cubicBezTo>
                    <a:pt x="238" y="249"/>
                    <a:pt x="238" y="249"/>
                    <a:pt x="238" y="249"/>
                  </a:cubicBezTo>
                  <a:cubicBezTo>
                    <a:pt x="238" y="326"/>
                    <a:pt x="238" y="326"/>
                    <a:pt x="238" y="326"/>
                  </a:cubicBezTo>
                  <a:cubicBezTo>
                    <a:pt x="209" y="330"/>
                    <a:pt x="187" y="355"/>
                    <a:pt x="187" y="385"/>
                  </a:cubicBezTo>
                  <a:cubicBezTo>
                    <a:pt x="187" y="418"/>
                    <a:pt x="213" y="444"/>
                    <a:pt x="246" y="444"/>
                  </a:cubicBezTo>
                  <a:cubicBezTo>
                    <a:pt x="279" y="444"/>
                    <a:pt x="306" y="418"/>
                    <a:pt x="306" y="385"/>
                  </a:cubicBezTo>
                  <a:cubicBezTo>
                    <a:pt x="306" y="355"/>
                    <a:pt x="283" y="330"/>
                    <a:pt x="254" y="326"/>
                  </a:cubicBezTo>
                  <a:close/>
                  <a:moveTo>
                    <a:pt x="246" y="428"/>
                  </a:moveTo>
                  <a:cubicBezTo>
                    <a:pt x="222" y="428"/>
                    <a:pt x="203" y="409"/>
                    <a:pt x="203" y="385"/>
                  </a:cubicBezTo>
                  <a:cubicBezTo>
                    <a:pt x="203" y="361"/>
                    <a:pt x="222" y="341"/>
                    <a:pt x="246" y="341"/>
                  </a:cubicBezTo>
                  <a:cubicBezTo>
                    <a:pt x="270" y="341"/>
                    <a:pt x="290" y="361"/>
                    <a:pt x="290" y="385"/>
                  </a:cubicBezTo>
                  <a:cubicBezTo>
                    <a:pt x="290" y="409"/>
                    <a:pt x="270" y="428"/>
                    <a:pt x="246" y="4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6" name="Group 11"/>
          <p:cNvGrpSpPr>
            <a:grpSpLocks noChangeAspect="1"/>
          </p:cNvGrpSpPr>
          <p:nvPr/>
        </p:nvGrpSpPr>
        <p:grpSpPr bwMode="auto">
          <a:xfrm>
            <a:off x="5758552" y="2095157"/>
            <a:ext cx="501453" cy="508163"/>
            <a:chOff x="2926" y="926"/>
            <a:chExt cx="299" cy="303"/>
          </a:xfrm>
          <a:solidFill>
            <a:schemeClr val="accent1"/>
          </a:solidFill>
        </p:grpSpPr>
        <p:sp>
          <p:nvSpPr>
            <p:cNvPr id="28" name="Freeform 12"/>
            <p:cNvSpPr>
              <a:spLocks/>
            </p:cNvSpPr>
            <p:nvPr/>
          </p:nvSpPr>
          <p:spPr bwMode="auto">
            <a:xfrm>
              <a:off x="2987" y="1016"/>
              <a:ext cx="215" cy="189"/>
            </a:xfrm>
            <a:custGeom>
              <a:avLst/>
              <a:gdLst>
                <a:gd name="T0" fmla="*/ 353 w 361"/>
                <a:gd name="T1" fmla="*/ 318 h 318"/>
                <a:gd name="T2" fmla="*/ 8 w 361"/>
                <a:gd name="T3" fmla="*/ 318 h 318"/>
                <a:gd name="T4" fmla="*/ 0 w 361"/>
                <a:gd name="T5" fmla="*/ 310 h 318"/>
                <a:gd name="T6" fmla="*/ 0 w 361"/>
                <a:gd name="T7" fmla="*/ 8 h 318"/>
                <a:gd name="T8" fmla="*/ 8 w 361"/>
                <a:gd name="T9" fmla="*/ 0 h 318"/>
                <a:gd name="T10" fmla="*/ 103 w 361"/>
                <a:gd name="T11" fmla="*/ 0 h 318"/>
                <a:gd name="T12" fmla="*/ 111 w 361"/>
                <a:gd name="T13" fmla="*/ 8 h 318"/>
                <a:gd name="T14" fmla="*/ 103 w 361"/>
                <a:gd name="T15" fmla="*/ 16 h 318"/>
                <a:gd name="T16" fmla="*/ 16 w 361"/>
                <a:gd name="T17" fmla="*/ 16 h 318"/>
                <a:gd name="T18" fmla="*/ 16 w 361"/>
                <a:gd name="T19" fmla="*/ 302 h 318"/>
                <a:gd name="T20" fmla="*/ 345 w 361"/>
                <a:gd name="T21" fmla="*/ 302 h 318"/>
                <a:gd name="T22" fmla="*/ 345 w 361"/>
                <a:gd name="T23" fmla="*/ 16 h 318"/>
                <a:gd name="T24" fmla="*/ 318 w 361"/>
                <a:gd name="T25" fmla="*/ 16 h 318"/>
                <a:gd name="T26" fmla="*/ 310 w 361"/>
                <a:gd name="T27" fmla="*/ 8 h 318"/>
                <a:gd name="T28" fmla="*/ 318 w 361"/>
                <a:gd name="T29" fmla="*/ 0 h 318"/>
                <a:gd name="T30" fmla="*/ 353 w 361"/>
                <a:gd name="T31" fmla="*/ 0 h 318"/>
                <a:gd name="T32" fmla="*/ 361 w 361"/>
                <a:gd name="T33" fmla="*/ 8 h 318"/>
                <a:gd name="T34" fmla="*/ 361 w 361"/>
                <a:gd name="T35" fmla="*/ 310 h 318"/>
                <a:gd name="T36" fmla="*/ 353 w 361"/>
                <a:gd name="T37"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1" h="318">
                  <a:moveTo>
                    <a:pt x="353" y="318"/>
                  </a:moveTo>
                  <a:cubicBezTo>
                    <a:pt x="8" y="318"/>
                    <a:pt x="8" y="318"/>
                    <a:pt x="8" y="318"/>
                  </a:cubicBezTo>
                  <a:cubicBezTo>
                    <a:pt x="4" y="318"/>
                    <a:pt x="0" y="314"/>
                    <a:pt x="0" y="310"/>
                  </a:cubicBezTo>
                  <a:cubicBezTo>
                    <a:pt x="0" y="8"/>
                    <a:pt x="0" y="8"/>
                    <a:pt x="0" y="8"/>
                  </a:cubicBezTo>
                  <a:cubicBezTo>
                    <a:pt x="0" y="4"/>
                    <a:pt x="4" y="0"/>
                    <a:pt x="8" y="0"/>
                  </a:cubicBezTo>
                  <a:cubicBezTo>
                    <a:pt x="103" y="0"/>
                    <a:pt x="103" y="0"/>
                    <a:pt x="103" y="0"/>
                  </a:cubicBezTo>
                  <a:cubicBezTo>
                    <a:pt x="107" y="0"/>
                    <a:pt x="111" y="4"/>
                    <a:pt x="111" y="8"/>
                  </a:cubicBezTo>
                  <a:cubicBezTo>
                    <a:pt x="111" y="13"/>
                    <a:pt x="107" y="16"/>
                    <a:pt x="103" y="16"/>
                  </a:cubicBezTo>
                  <a:cubicBezTo>
                    <a:pt x="16" y="16"/>
                    <a:pt x="16" y="16"/>
                    <a:pt x="16" y="16"/>
                  </a:cubicBezTo>
                  <a:cubicBezTo>
                    <a:pt x="16" y="302"/>
                    <a:pt x="16" y="302"/>
                    <a:pt x="16" y="302"/>
                  </a:cubicBezTo>
                  <a:cubicBezTo>
                    <a:pt x="345" y="302"/>
                    <a:pt x="345" y="302"/>
                    <a:pt x="345" y="302"/>
                  </a:cubicBezTo>
                  <a:cubicBezTo>
                    <a:pt x="345" y="16"/>
                    <a:pt x="345" y="16"/>
                    <a:pt x="345" y="16"/>
                  </a:cubicBezTo>
                  <a:cubicBezTo>
                    <a:pt x="318" y="16"/>
                    <a:pt x="318" y="16"/>
                    <a:pt x="318" y="16"/>
                  </a:cubicBezTo>
                  <a:cubicBezTo>
                    <a:pt x="314" y="16"/>
                    <a:pt x="310" y="13"/>
                    <a:pt x="310" y="8"/>
                  </a:cubicBezTo>
                  <a:cubicBezTo>
                    <a:pt x="310" y="4"/>
                    <a:pt x="314" y="0"/>
                    <a:pt x="318" y="0"/>
                  </a:cubicBezTo>
                  <a:cubicBezTo>
                    <a:pt x="353" y="0"/>
                    <a:pt x="353" y="0"/>
                    <a:pt x="353" y="0"/>
                  </a:cubicBezTo>
                  <a:cubicBezTo>
                    <a:pt x="358" y="0"/>
                    <a:pt x="361" y="4"/>
                    <a:pt x="361" y="8"/>
                  </a:cubicBezTo>
                  <a:cubicBezTo>
                    <a:pt x="361" y="310"/>
                    <a:pt x="361" y="310"/>
                    <a:pt x="361" y="310"/>
                  </a:cubicBezTo>
                  <a:cubicBezTo>
                    <a:pt x="361" y="314"/>
                    <a:pt x="358" y="318"/>
                    <a:pt x="353" y="3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13"/>
            <p:cNvSpPr>
              <a:spLocks/>
            </p:cNvSpPr>
            <p:nvPr/>
          </p:nvSpPr>
          <p:spPr bwMode="auto">
            <a:xfrm>
              <a:off x="2926" y="991"/>
              <a:ext cx="299" cy="238"/>
            </a:xfrm>
            <a:custGeom>
              <a:avLst/>
              <a:gdLst>
                <a:gd name="T0" fmla="*/ 457 w 503"/>
                <a:gd name="T1" fmla="*/ 400 h 400"/>
                <a:gd name="T2" fmla="*/ 46 w 503"/>
                <a:gd name="T3" fmla="*/ 400 h 400"/>
                <a:gd name="T4" fmla="*/ 0 w 503"/>
                <a:gd name="T5" fmla="*/ 354 h 400"/>
                <a:gd name="T6" fmla="*/ 0 w 503"/>
                <a:gd name="T7" fmla="*/ 46 h 400"/>
                <a:gd name="T8" fmla="*/ 46 w 503"/>
                <a:gd name="T9" fmla="*/ 0 h 400"/>
                <a:gd name="T10" fmla="*/ 247 w 503"/>
                <a:gd name="T11" fmla="*/ 0 h 400"/>
                <a:gd name="T12" fmla="*/ 255 w 503"/>
                <a:gd name="T13" fmla="*/ 8 h 400"/>
                <a:gd name="T14" fmla="*/ 247 w 503"/>
                <a:gd name="T15" fmla="*/ 16 h 400"/>
                <a:gd name="T16" fmla="*/ 46 w 503"/>
                <a:gd name="T17" fmla="*/ 16 h 400"/>
                <a:gd name="T18" fmla="*/ 16 w 503"/>
                <a:gd name="T19" fmla="*/ 46 h 400"/>
                <a:gd name="T20" fmla="*/ 16 w 503"/>
                <a:gd name="T21" fmla="*/ 354 h 400"/>
                <a:gd name="T22" fmla="*/ 46 w 503"/>
                <a:gd name="T23" fmla="*/ 384 h 400"/>
                <a:gd name="T24" fmla="*/ 457 w 503"/>
                <a:gd name="T25" fmla="*/ 384 h 400"/>
                <a:gd name="T26" fmla="*/ 487 w 503"/>
                <a:gd name="T27" fmla="*/ 354 h 400"/>
                <a:gd name="T28" fmla="*/ 487 w 503"/>
                <a:gd name="T29" fmla="*/ 46 h 400"/>
                <a:gd name="T30" fmla="*/ 457 w 503"/>
                <a:gd name="T31" fmla="*/ 16 h 400"/>
                <a:gd name="T32" fmla="*/ 449 w 503"/>
                <a:gd name="T33" fmla="*/ 8 h 400"/>
                <a:gd name="T34" fmla="*/ 457 w 503"/>
                <a:gd name="T35" fmla="*/ 0 h 400"/>
                <a:gd name="T36" fmla="*/ 503 w 503"/>
                <a:gd name="T37" fmla="*/ 46 h 400"/>
                <a:gd name="T38" fmla="*/ 503 w 503"/>
                <a:gd name="T39" fmla="*/ 354 h 400"/>
                <a:gd name="T40" fmla="*/ 457 w 503"/>
                <a:gd name="T41"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3" h="400">
                  <a:moveTo>
                    <a:pt x="457" y="400"/>
                  </a:moveTo>
                  <a:cubicBezTo>
                    <a:pt x="46" y="400"/>
                    <a:pt x="46" y="400"/>
                    <a:pt x="46" y="400"/>
                  </a:cubicBezTo>
                  <a:cubicBezTo>
                    <a:pt x="21" y="400"/>
                    <a:pt x="0" y="380"/>
                    <a:pt x="0" y="354"/>
                  </a:cubicBezTo>
                  <a:cubicBezTo>
                    <a:pt x="0" y="46"/>
                    <a:pt x="0" y="46"/>
                    <a:pt x="0" y="46"/>
                  </a:cubicBezTo>
                  <a:cubicBezTo>
                    <a:pt x="0" y="20"/>
                    <a:pt x="21" y="0"/>
                    <a:pt x="46" y="0"/>
                  </a:cubicBezTo>
                  <a:cubicBezTo>
                    <a:pt x="247" y="0"/>
                    <a:pt x="247" y="0"/>
                    <a:pt x="247" y="0"/>
                  </a:cubicBezTo>
                  <a:cubicBezTo>
                    <a:pt x="251" y="0"/>
                    <a:pt x="255" y="3"/>
                    <a:pt x="255" y="8"/>
                  </a:cubicBezTo>
                  <a:cubicBezTo>
                    <a:pt x="255" y="12"/>
                    <a:pt x="251" y="16"/>
                    <a:pt x="247" y="16"/>
                  </a:cubicBezTo>
                  <a:cubicBezTo>
                    <a:pt x="46" y="16"/>
                    <a:pt x="46" y="16"/>
                    <a:pt x="46" y="16"/>
                  </a:cubicBezTo>
                  <a:cubicBezTo>
                    <a:pt x="29" y="16"/>
                    <a:pt x="16" y="29"/>
                    <a:pt x="16" y="46"/>
                  </a:cubicBezTo>
                  <a:cubicBezTo>
                    <a:pt x="16" y="354"/>
                    <a:pt x="16" y="354"/>
                    <a:pt x="16" y="354"/>
                  </a:cubicBezTo>
                  <a:cubicBezTo>
                    <a:pt x="16" y="371"/>
                    <a:pt x="29" y="384"/>
                    <a:pt x="46" y="384"/>
                  </a:cubicBezTo>
                  <a:cubicBezTo>
                    <a:pt x="457" y="384"/>
                    <a:pt x="457" y="384"/>
                    <a:pt x="457" y="384"/>
                  </a:cubicBezTo>
                  <a:cubicBezTo>
                    <a:pt x="474" y="384"/>
                    <a:pt x="487" y="371"/>
                    <a:pt x="487" y="354"/>
                  </a:cubicBezTo>
                  <a:cubicBezTo>
                    <a:pt x="487" y="46"/>
                    <a:pt x="487" y="46"/>
                    <a:pt x="487" y="46"/>
                  </a:cubicBezTo>
                  <a:cubicBezTo>
                    <a:pt x="487" y="29"/>
                    <a:pt x="474" y="16"/>
                    <a:pt x="457" y="16"/>
                  </a:cubicBezTo>
                  <a:cubicBezTo>
                    <a:pt x="453" y="16"/>
                    <a:pt x="449" y="12"/>
                    <a:pt x="449" y="8"/>
                  </a:cubicBezTo>
                  <a:cubicBezTo>
                    <a:pt x="449" y="3"/>
                    <a:pt x="453" y="0"/>
                    <a:pt x="457" y="0"/>
                  </a:cubicBezTo>
                  <a:cubicBezTo>
                    <a:pt x="482" y="0"/>
                    <a:pt x="503" y="20"/>
                    <a:pt x="503" y="46"/>
                  </a:cubicBezTo>
                  <a:cubicBezTo>
                    <a:pt x="503" y="354"/>
                    <a:pt x="503" y="354"/>
                    <a:pt x="503" y="354"/>
                  </a:cubicBezTo>
                  <a:cubicBezTo>
                    <a:pt x="503" y="380"/>
                    <a:pt x="482" y="400"/>
                    <a:pt x="457" y="4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4"/>
            <p:cNvSpPr>
              <a:spLocks noEditPoints="1"/>
            </p:cNvSpPr>
            <p:nvPr/>
          </p:nvSpPr>
          <p:spPr bwMode="auto">
            <a:xfrm>
              <a:off x="2926" y="1029"/>
              <a:ext cx="47" cy="163"/>
            </a:xfrm>
            <a:custGeom>
              <a:avLst/>
              <a:gdLst>
                <a:gd name="T0" fmla="*/ 72 w 80"/>
                <a:gd name="T1" fmla="*/ 274 h 274"/>
                <a:gd name="T2" fmla="*/ 8 w 80"/>
                <a:gd name="T3" fmla="*/ 274 h 274"/>
                <a:gd name="T4" fmla="*/ 0 w 80"/>
                <a:gd name="T5" fmla="*/ 266 h 274"/>
                <a:gd name="T6" fmla="*/ 0 w 80"/>
                <a:gd name="T7" fmla="*/ 8 h 274"/>
                <a:gd name="T8" fmla="*/ 8 w 80"/>
                <a:gd name="T9" fmla="*/ 0 h 274"/>
                <a:gd name="T10" fmla="*/ 72 w 80"/>
                <a:gd name="T11" fmla="*/ 0 h 274"/>
                <a:gd name="T12" fmla="*/ 80 w 80"/>
                <a:gd name="T13" fmla="*/ 8 h 274"/>
                <a:gd name="T14" fmla="*/ 80 w 80"/>
                <a:gd name="T15" fmla="*/ 266 h 274"/>
                <a:gd name="T16" fmla="*/ 72 w 80"/>
                <a:gd name="T17" fmla="*/ 274 h 274"/>
                <a:gd name="T18" fmla="*/ 16 w 80"/>
                <a:gd name="T19" fmla="*/ 258 h 274"/>
                <a:gd name="T20" fmla="*/ 64 w 80"/>
                <a:gd name="T21" fmla="*/ 258 h 274"/>
                <a:gd name="T22" fmla="*/ 64 w 80"/>
                <a:gd name="T23" fmla="*/ 16 h 274"/>
                <a:gd name="T24" fmla="*/ 16 w 80"/>
                <a:gd name="T25" fmla="*/ 16 h 274"/>
                <a:gd name="T26" fmla="*/ 16 w 80"/>
                <a:gd name="T27" fmla="*/ 25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274">
                  <a:moveTo>
                    <a:pt x="72" y="274"/>
                  </a:moveTo>
                  <a:cubicBezTo>
                    <a:pt x="8" y="274"/>
                    <a:pt x="8" y="274"/>
                    <a:pt x="8" y="274"/>
                  </a:cubicBezTo>
                  <a:cubicBezTo>
                    <a:pt x="3" y="274"/>
                    <a:pt x="0" y="270"/>
                    <a:pt x="0" y="266"/>
                  </a:cubicBezTo>
                  <a:cubicBezTo>
                    <a:pt x="0" y="8"/>
                    <a:pt x="0" y="8"/>
                    <a:pt x="0" y="8"/>
                  </a:cubicBezTo>
                  <a:cubicBezTo>
                    <a:pt x="0" y="4"/>
                    <a:pt x="3" y="0"/>
                    <a:pt x="8" y="0"/>
                  </a:cubicBezTo>
                  <a:cubicBezTo>
                    <a:pt x="72" y="0"/>
                    <a:pt x="72" y="0"/>
                    <a:pt x="72" y="0"/>
                  </a:cubicBezTo>
                  <a:cubicBezTo>
                    <a:pt x="76" y="0"/>
                    <a:pt x="80" y="4"/>
                    <a:pt x="80" y="8"/>
                  </a:cubicBezTo>
                  <a:cubicBezTo>
                    <a:pt x="80" y="266"/>
                    <a:pt x="80" y="266"/>
                    <a:pt x="80" y="266"/>
                  </a:cubicBezTo>
                  <a:cubicBezTo>
                    <a:pt x="80" y="270"/>
                    <a:pt x="76" y="274"/>
                    <a:pt x="72" y="274"/>
                  </a:cubicBezTo>
                  <a:close/>
                  <a:moveTo>
                    <a:pt x="16" y="258"/>
                  </a:moveTo>
                  <a:cubicBezTo>
                    <a:pt x="64" y="258"/>
                    <a:pt x="64" y="258"/>
                    <a:pt x="64" y="258"/>
                  </a:cubicBezTo>
                  <a:cubicBezTo>
                    <a:pt x="64" y="16"/>
                    <a:pt x="64" y="16"/>
                    <a:pt x="64" y="16"/>
                  </a:cubicBezTo>
                  <a:cubicBezTo>
                    <a:pt x="16" y="16"/>
                    <a:pt x="16" y="16"/>
                    <a:pt x="16" y="16"/>
                  </a:cubicBezTo>
                  <a:lnTo>
                    <a:pt x="16" y="2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5"/>
            <p:cNvSpPr>
              <a:spLocks/>
            </p:cNvSpPr>
            <p:nvPr/>
          </p:nvSpPr>
          <p:spPr bwMode="auto">
            <a:xfrm>
              <a:off x="2926" y="1079"/>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6"/>
            <p:cNvSpPr>
              <a:spLocks/>
            </p:cNvSpPr>
            <p:nvPr/>
          </p:nvSpPr>
          <p:spPr bwMode="auto">
            <a:xfrm>
              <a:off x="2926" y="1128"/>
              <a:ext cx="47" cy="10"/>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7"/>
            <p:cNvSpPr>
              <a:spLocks/>
            </p:cNvSpPr>
            <p:nvPr/>
          </p:nvSpPr>
          <p:spPr bwMode="auto">
            <a:xfrm>
              <a:off x="2926" y="1131"/>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2"/>
                    <a:pt x="0" y="8"/>
                  </a:cubicBezTo>
                  <a:cubicBezTo>
                    <a:pt x="0" y="3"/>
                    <a:pt x="3" y="0"/>
                    <a:pt x="8" y="0"/>
                  </a:cubicBezTo>
                  <a:cubicBezTo>
                    <a:pt x="72" y="0"/>
                    <a:pt x="72" y="0"/>
                    <a:pt x="72" y="0"/>
                  </a:cubicBezTo>
                  <a:cubicBezTo>
                    <a:pt x="76" y="0"/>
                    <a:pt x="80" y="3"/>
                    <a:pt x="80" y="8"/>
                  </a:cubicBezTo>
                  <a:cubicBezTo>
                    <a:pt x="80" y="12"/>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8"/>
            <p:cNvSpPr>
              <a:spLocks noEditPoints="1"/>
            </p:cNvSpPr>
            <p:nvPr/>
          </p:nvSpPr>
          <p:spPr bwMode="auto">
            <a:xfrm>
              <a:off x="3046" y="926"/>
              <a:ext cx="160" cy="160"/>
            </a:xfrm>
            <a:custGeom>
              <a:avLst/>
              <a:gdLst>
                <a:gd name="T0" fmla="*/ 57 w 269"/>
                <a:gd name="T1" fmla="*/ 269 h 269"/>
                <a:gd name="T2" fmla="*/ 51 w 269"/>
                <a:gd name="T3" fmla="*/ 267 h 269"/>
                <a:gd name="T4" fmla="*/ 2 w 269"/>
                <a:gd name="T5" fmla="*/ 218 h 269"/>
                <a:gd name="T6" fmla="*/ 0 w 269"/>
                <a:gd name="T7" fmla="*/ 213 h 269"/>
                <a:gd name="T8" fmla="*/ 2 w 269"/>
                <a:gd name="T9" fmla="*/ 207 h 269"/>
                <a:gd name="T10" fmla="*/ 197 w 269"/>
                <a:gd name="T11" fmla="*/ 12 h 269"/>
                <a:gd name="T12" fmla="*/ 227 w 269"/>
                <a:gd name="T13" fmla="*/ 0 h 269"/>
                <a:gd name="T14" fmla="*/ 257 w 269"/>
                <a:gd name="T15" fmla="*/ 12 h 269"/>
                <a:gd name="T16" fmla="*/ 269 w 269"/>
                <a:gd name="T17" fmla="*/ 42 h 269"/>
                <a:gd name="T18" fmla="*/ 257 w 269"/>
                <a:gd name="T19" fmla="*/ 72 h 269"/>
                <a:gd name="T20" fmla="*/ 62 w 269"/>
                <a:gd name="T21" fmla="*/ 267 h 269"/>
                <a:gd name="T22" fmla="*/ 57 w 269"/>
                <a:gd name="T23" fmla="*/ 269 h 269"/>
                <a:gd name="T24" fmla="*/ 19 w 269"/>
                <a:gd name="T25" fmla="*/ 213 h 269"/>
                <a:gd name="T26" fmla="*/ 57 w 269"/>
                <a:gd name="T27" fmla="*/ 250 h 269"/>
                <a:gd name="T28" fmla="*/ 246 w 269"/>
                <a:gd name="T29" fmla="*/ 61 h 269"/>
                <a:gd name="T30" fmla="*/ 253 w 269"/>
                <a:gd name="T31" fmla="*/ 42 h 269"/>
                <a:gd name="T32" fmla="*/ 246 w 269"/>
                <a:gd name="T33" fmla="*/ 24 h 269"/>
                <a:gd name="T34" fmla="*/ 227 w 269"/>
                <a:gd name="T35" fmla="*/ 16 h 269"/>
                <a:gd name="T36" fmla="*/ 209 w 269"/>
                <a:gd name="T37" fmla="*/ 24 h 269"/>
                <a:gd name="T38" fmla="*/ 19 w 269"/>
                <a:gd name="T39" fmla="*/ 21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9" h="269">
                  <a:moveTo>
                    <a:pt x="57" y="269"/>
                  </a:moveTo>
                  <a:cubicBezTo>
                    <a:pt x="54" y="269"/>
                    <a:pt x="52" y="268"/>
                    <a:pt x="51" y="267"/>
                  </a:cubicBezTo>
                  <a:cubicBezTo>
                    <a:pt x="2" y="218"/>
                    <a:pt x="2" y="218"/>
                    <a:pt x="2" y="218"/>
                  </a:cubicBezTo>
                  <a:cubicBezTo>
                    <a:pt x="1" y="217"/>
                    <a:pt x="0" y="215"/>
                    <a:pt x="0" y="213"/>
                  </a:cubicBezTo>
                  <a:cubicBezTo>
                    <a:pt x="0" y="211"/>
                    <a:pt x="1" y="209"/>
                    <a:pt x="2" y="207"/>
                  </a:cubicBezTo>
                  <a:cubicBezTo>
                    <a:pt x="197" y="12"/>
                    <a:pt x="197" y="12"/>
                    <a:pt x="197" y="12"/>
                  </a:cubicBezTo>
                  <a:cubicBezTo>
                    <a:pt x="205" y="4"/>
                    <a:pt x="216" y="0"/>
                    <a:pt x="227" y="0"/>
                  </a:cubicBezTo>
                  <a:cubicBezTo>
                    <a:pt x="238" y="0"/>
                    <a:pt x="249" y="4"/>
                    <a:pt x="257" y="12"/>
                  </a:cubicBezTo>
                  <a:cubicBezTo>
                    <a:pt x="265" y="20"/>
                    <a:pt x="269" y="31"/>
                    <a:pt x="269" y="42"/>
                  </a:cubicBezTo>
                  <a:cubicBezTo>
                    <a:pt x="269" y="53"/>
                    <a:pt x="265" y="64"/>
                    <a:pt x="257" y="72"/>
                  </a:cubicBezTo>
                  <a:cubicBezTo>
                    <a:pt x="62" y="267"/>
                    <a:pt x="62" y="267"/>
                    <a:pt x="62" y="267"/>
                  </a:cubicBezTo>
                  <a:cubicBezTo>
                    <a:pt x="61" y="268"/>
                    <a:pt x="59" y="269"/>
                    <a:pt x="57" y="269"/>
                  </a:cubicBezTo>
                  <a:close/>
                  <a:moveTo>
                    <a:pt x="19" y="213"/>
                  </a:moveTo>
                  <a:cubicBezTo>
                    <a:pt x="57" y="250"/>
                    <a:pt x="57" y="250"/>
                    <a:pt x="57" y="250"/>
                  </a:cubicBezTo>
                  <a:cubicBezTo>
                    <a:pt x="246" y="61"/>
                    <a:pt x="246" y="61"/>
                    <a:pt x="246" y="61"/>
                  </a:cubicBezTo>
                  <a:cubicBezTo>
                    <a:pt x="251" y="56"/>
                    <a:pt x="253" y="49"/>
                    <a:pt x="253" y="42"/>
                  </a:cubicBezTo>
                  <a:cubicBezTo>
                    <a:pt x="253" y="35"/>
                    <a:pt x="251" y="29"/>
                    <a:pt x="246" y="24"/>
                  </a:cubicBezTo>
                  <a:cubicBezTo>
                    <a:pt x="241" y="19"/>
                    <a:pt x="234" y="16"/>
                    <a:pt x="227" y="16"/>
                  </a:cubicBezTo>
                  <a:cubicBezTo>
                    <a:pt x="220" y="16"/>
                    <a:pt x="214" y="19"/>
                    <a:pt x="209" y="24"/>
                  </a:cubicBezTo>
                  <a:lnTo>
                    <a:pt x="1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9"/>
            <p:cNvSpPr>
              <a:spLocks/>
            </p:cNvSpPr>
            <p:nvPr/>
          </p:nvSpPr>
          <p:spPr bwMode="auto">
            <a:xfrm>
              <a:off x="3124" y="968"/>
              <a:ext cx="40" cy="39"/>
            </a:xfrm>
            <a:custGeom>
              <a:avLst/>
              <a:gdLst>
                <a:gd name="T0" fmla="*/ 57 w 66"/>
                <a:gd name="T1" fmla="*/ 65 h 65"/>
                <a:gd name="T2" fmla="*/ 52 w 66"/>
                <a:gd name="T3" fmla="*/ 63 h 65"/>
                <a:gd name="T4" fmla="*/ 3 w 66"/>
                <a:gd name="T5" fmla="*/ 15 h 65"/>
                <a:gd name="T6" fmla="*/ 3 w 66"/>
                <a:gd name="T7" fmla="*/ 3 h 65"/>
                <a:gd name="T8" fmla="*/ 15 w 66"/>
                <a:gd name="T9" fmla="*/ 3 h 65"/>
                <a:gd name="T10" fmla="*/ 63 w 66"/>
                <a:gd name="T11" fmla="*/ 52 h 65"/>
                <a:gd name="T12" fmla="*/ 63 w 66"/>
                <a:gd name="T13" fmla="*/ 63 h 65"/>
                <a:gd name="T14" fmla="*/ 57 w 66"/>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5">
                  <a:moveTo>
                    <a:pt x="57" y="65"/>
                  </a:moveTo>
                  <a:cubicBezTo>
                    <a:pt x="55" y="65"/>
                    <a:pt x="53" y="64"/>
                    <a:pt x="52" y="63"/>
                  </a:cubicBezTo>
                  <a:cubicBezTo>
                    <a:pt x="3" y="15"/>
                    <a:pt x="3" y="15"/>
                    <a:pt x="3" y="15"/>
                  </a:cubicBezTo>
                  <a:cubicBezTo>
                    <a:pt x="0" y="11"/>
                    <a:pt x="0" y="6"/>
                    <a:pt x="3" y="3"/>
                  </a:cubicBezTo>
                  <a:cubicBezTo>
                    <a:pt x="7" y="0"/>
                    <a:pt x="12" y="0"/>
                    <a:pt x="15" y="3"/>
                  </a:cubicBezTo>
                  <a:cubicBezTo>
                    <a:pt x="63" y="52"/>
                    <a:pt x="63" y="52"/>
                    <a:pt x="63" y="52"/>
                  </a:cubicBezTo>
                  <a:cubicBezTo>
                    <a:pt x="66" y="55"/>
                    <a:pt x="66" y="60"/>
                    <a:pt x="63" y="63"/>
                  </a:cubicBezTo>
                  <a:cubicBezTo>
                    <a:pt x="62" y="64"/>
                    <a:pt x="60" y="65"/>
                    <a:pt x="57" y="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20"/>
            <p:cNvSpPr>
              <a:spLocks/>
            </p:cNvSpPr>
            <p:nvPr/>
          </p:nvSpPr>
          <p:spPr bwMode="auto">
            <a:xfrm>
              <a:off x="3156" y="937"/>
              <a:ext cx="39" cy="38"/>
            </a:xfrm>
            <a:custGeom>
              <a:avLst/>
              <a:gdLst>
                <a:gd name="T0" fmla="*/ 57 w 65"/>
                <a:gd name="T1" fmla="*/ 65 h 65"/>
                <a:gd name="T2" fmla="*/ 51 w 65"/>
                <a:gd name="T3" fmla="*/ 63 h 65"/>
                <a:gd name="T4" fmla="*/ 3 w 65"/>
                <a:gd name="T5" fmla="*/ 14 h 65"/>
                <a:gd name="T6" fmla="*/ 3 w 65"/>
                <a:gd name="T7" fmla="*/ 3 h 65"/>
                <a:gd name="T8" fmla="*/ 14 w 65"/>
                <a:gd name="T9" fmla="*/ 3 h 65"/>
                <a:gd name="T10" fmla="*/ 62 w 65"/>
                <a:gd name="T11" fmla="*/ 51 h 65"/>
                <a:gd name="T12" fmla="*/ 62 w 65"/>
                <a:gd name="T13" fmla="*/ 63 h 65"/>
                <a:gd name="T14" fmla="*/ 57 w 65"/>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5">
                  <a:moveTo>
                    <a:pt x="57" y="65"/>
                  </a:moveTo>
                  <a:cubicBezTo>
                    <a:pt x="55" y="65"/>
                    <a:pt x="53" y="64"/>
                    <a:pt x="51" y="63"/>
                  </a:cubicBezTo>
                  <a:cubicBezTo>
                    <a:pt x="3" y="14"/>
                    <a:pt x="3" y="14"/>
                    <a:pt x="3" y="14"/>
                  </a:cubicBezTo>
                  <a:cubicBezTo>
                    <a:pt x="0" y="11"/>
                    <a:pt x="0" y="6"/>
                    <a:pt x="3" y="3"/>
                  </a:cubicBezTo>
                  <a:cubicBezTo>
                    <a:pt x="6" y="0"/>
                    <a:pt x="11" y="0"/>
                    <a:pt x="14" y="3"/>
                  </a:cubicBezTo>
                  <a:cubicBezTo>
                    <a:pt x="62" y="51"/>
                    <a:pt x="62" y="51"/>
                    <a:pt x="62" y="51"/>
                  </a:cubicBezTo>
                  <a:cubicBezTo>
                    <a:pt x="65" y="55"/>
                    <a:pt x="65" y="60"/>
                    <a:pt x="62" y="63"/>
                  </a:cubicBezTo>
                  <a:cubicBezTo>
                    <a:pt x="61" y="64"/>
                    <a:pt x="59" y="65"/>
                    <a:pt x="57" y="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21"/>
            <p:cNvSpPr>
              <a:spLocks/>
            </p:cNvSpPr>
            <p:nvPr/>
          </p:nvSpPr>
          <p:spPr bwMode="auto">
            <a:xfrm>
              <a:off x="3037" y="1047"/>
              <a:ext cx="48" cy="48"/>
            </a:xfrm>
            <a:custGeom>
              <a:avLst/>
              <a:gdLst>
                <a:gd name="T0" fmla="*/ 8 w 81"/>
                <a:gd name="T1" fmla="*/ 81 h 81"/>
                <a:gd name="T2" fmla="*/ 3 w 81"/>
                <a:gd name="T3" fmla="*/ 79 h 81"/>
                <a:gd name="T4" fmla="*/ 1 w 81"/>
                <a:gd name="T5" fmla="*/ 71 h 81"/>
                <a:gd name="T6" fmla="*/ 16 w 81"/>
                <a:gd name="T7" fmla="*/ 7 h 81"/>
                <a:gd name="T8" fmla="*/ 26 w 81"/>
                <a:gd name="T9" fmla="*/ 1 h 81"/>
                <a:gd name="T10" fmla="*/ 32 w 81"/>
                <a:gd name="T11" fmla="*/ 11 h 81"/>
                <a:gd name="T12" fmla="*/ 19 w 81"/>
                <a:gd name="T13" fmla="*/ 62 h 81"/>
                <a:gd name="T14" fmla="*/ 71 w 81"/>
                <a:gd name="T15" fmla="*/ 49 h 81"/>
                <a:gd name="T16" fmla="*/ 80 w 81"/>
                <a:gd name="T17" fmla="*/ 55 h 81"/>
                <a:gd name="T18" fmla="*/ 74 w 81"/>
                <a:gd name="T19" fmla="*/ 65 h 81"/>
                <a:gd name="T20" fmla="*/ 10 w 81"/>
                <a:gd name="T21" fmla="*/ 81 h 81"/>
                <a:gd name="T22" fmla="*/ 8 w 81"/>
                <a:gd name="T23"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81">
                  <a:moveTo>
                    <a:pt x="8" y="81"/>
                  </a:moveTo>
                  <a:cubicBezTo>
                    <a:pt x="6" y="81"/>
                    <a:pt x="4" y="80"/>
                    <a:pt x="3" y="79"/>
                  </a:cubicBezTo>
                  <a:cubicBezTo>
                    <a:pt x="1" y="77"/>
                    <a:pt x="0" y="74"/>
                    <a:pt x="1" y="71"/>
                  </a:cubicBezTo>
                  <a:cubicBezTo>
                    <a:pt x="16" y="7"/>
                    <a:pt x="16" y="7"/>
                    <a:pt x="16" y="7"/>
                  </a:cubicBezTo>
                  <a:cubicBezTo>
                    <a:pt x="17" y="3"/>
                    <a:pt x="22" y="0"/>
                    <a:pt x="26" y="1"/>
                  </a:cubicBezTo>
                  <a:cubicBezTo>
                    <a:pt x="30" y="2"/>
                    <a:pt x="33" y="6"/>
                    <a:pt x="32" y="11"/>
                  </a:cubicBezTo>
                  <a:cubicBezTo>
                    <a:pt x="19" y="62"/>
                    <a:pt x="19" y="62"/>
                    <a:pt x="19" y="62"/>
                  </a:cubicBezTo>
                  <a:cubicBezTo>
                    <a:pt x="71" y="49"/>
                    <a:pt x="71" y="49"/>
                    <a:pt x="71" y="49"/>
                  </a:cubicBezTo>
                  <a:cubicBezTo>
                    <a:pt x="75" y="48"/>
                    <a:pt x="79" y="51"/>
                    <a:pt x="80" y="55"/>
                  </a:cubicBezTo>
                  <a:cubicBezTo>
                    <a:pt x="81" y="60"/>
                    <a:pt x="79" y="64"/>
                    <a:pt x="74" y="65"/>
                  </a:cubicBezTo>
                  <a:cubicBezTo>
                    <a:pt x="10" y="81"/>
                    <a:pt x="10" y="81"/>
                    <a:pt x="10" y="81"/>
                  </a:cubicBezTo>
                  <a:cubicBezTo>
                    <a:pt x="10" y="81"/>
                    <a:pt x="9" y="81"/>
                    <a:pt x="8"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22"/>
            <p:cNvSpPr>
              <a:spLocks/>
            </p:cNvSpPr>
            <p:nvPr/>
          </p:nvSpPr>
          <p:spPr bwMode="auto">
            <a:xfrm>
              <a:off x="3027" y="1085"/>
              <a:ext cx="20" cy="20"/>
            </a:xfrm>
            <a:custGeom>
              <a:avLst/>
              <a:gdLst>
                <a:gd name="T0" fmla="*/ 9 w 34"/>
                <a:gd name="T1" fmla="*/ 33 h 33"/>
                <a:gd name="T2" fmla="*/ 3 w 34"/>
                <a:gd name="T3" fmla="*/ 31 h 33"/>
                <a:gd name="T4" fmla="*/ 3 w 34"/>
                <a:gd name="T5" fmla="*/ 20 h 33"/>
                <a:gd name="T6" fmla="*/ 20 w 34"/>
                <a:gd name="T7" fmla="*/ 3 h 33"/>
                <a:gd name="T8" fmla="*/ 31 w 34"/>
                <a:gd name="T9" fmla="*/ 3 h 33"/>
                <a:gd name="T10" fmla="*/ 31 w 34"/>
                <a:gd name="T11" fmla="*/ 15 h 33"/>
                <a:gd name="T12" fmla="*/ 15 w 34"/>
                <a:gd name="T13" fmla="*/ 31 h 33"/>
                <a:gd name="T14" fmla="*/ 9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9" y="33"/>
                  </a:moveTo>
                  <a:cubicBezTo>
                    <a:pt x="7" y="33"/>
                    <a:pt x="5" y="33"/>
                    <a:pt x="3" y="31"/>
                  </a:cubicBezTo>
                  <a:cubicBezTo>
                    <a:pt x="0" y="28"/>
                    <a:pt x="0" y="23"/>
                    <a:pt x="3" y="20"/>
                  </a:cubicBezTo>
                  <a:cubicBezTo>
                    <a:pt x="20" y="3"/>
                    <a:pt x="20" y="3"/>
                    <a:pt x="20" y="3"/>
                  </a:cubicBezTo>
                  <a:cubicBezTo>
                    <a:pt x="23" y="0"/>
                    <a:pt x="28" y="0"/>
                    <a:pt x="31" y="3"/>
                  </a:cubicBezTo>
                  <a:cubicBezTo>
                    <a:pt x="34" y="6"/>
                    <a:pt x="34" y="11"/>
                    <a:pt x="31" y="15"/>
                  </a:cubicBezTo>
                  <a:cubicBezTo>
                    <a:pt x="15" y="31"/>
                    <a:pt x="15" y="31"/>
                    <a:pt x="15" y="31"/>
                  </a:cubicBezTo>
                  <a:cubicBezTo>
                    <a:pt x="13" y="33"/>
                    <a:pt x="11" y="33"/>
                    <a:pt x="9"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3" name="Freeform 26"/>
          <p:cNvSpPr>
            <a:spLocks noEditPoints="1"/>
          </p:cNvSpPr>
          <p:nvPr/>
        </p:nvSpPr>
        <p:spPr bwMode="auto">
          <a:xfrm>
            <a:off x="7116234" y="2102645"/>
            <a:ext cx="503767" cy="49318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2" name="Group 35"/>
          <p:cNvGrpSpPr>
            <a:grpSpLocks noChangeAspect="1"/>
          </p:cNvGrpSpPr>
          <p:nvPr/>
        </p:nvGrpSpPr>
        <p:grpSpPr bwMode="auto">
          <a:xfrm>
            <a:off x="9763326" y="2090668"/>
            <a:ext cx="553207" cy="552145"/>
            <a:chOff x="3888" y="2196"/>
            <a:chExt cx="1564" cy="1561"/>
          </a:xfrm>
          <a:solidFill>
            <a:schemeClr val="accent1"/>
          </a:solidFill>
        </p:grpSpPr>
        <p:sp>
          <p:nvSpPr>
            <p:cNvPr id="54" name="Freeform 36"/>
            <p:cNvSpPr>
              <a:spLocks/>
            </p:cNvSpPr>
            <p:nvPr/>
          </p:nvSpPr>
          <p:spPr bwMode="auto">
            <a:xfrm>
              <a:off x="4341" y="2801"/>
              <a:ext cx="567" cy="532"/>
            </a:xfrm>
            <a:custGeom>
              <a:avLst/>
              <a:gdLst>
                <a:gd name="T0" fmla="*/ 128 w 239"/>
                <a:gd name="T1" fmla="*/ 28 h 224"/>
                <a:gd name="T2" fmla="*/ 99 w 239"/>
                <a:gd name="T3" fmla="*/ 57 h 224"/>
                <a:gd name="T4" fmla="*/ 79 w 239"/>
                <a:gd name="T5" fmla="*/ 37 h 224"/>
                <a:gd name="T6" fmla="*/ 69 w 239"/>
                <a:gd name="T7" fmla="*/ 37 h 224"/>
                <a:gd name="T8" fmla="*/ 69 w 239"/>
                <a:gd name="T9" fmla="*/ 47 h 224"/>
                <a:gd name="T10" fmla="*/ 89 w 239"/>
                <a:gd name="T11" fmla="*/ 67 h 224"/>
                <a:gd name="T12" fmla="*/ 32 w 239"/>
                <a:gd name="T13" fmla="*/ 124 h 224"/>
                <a:gd name="T14" fmla="*/ 12 w 239"/>
                <a:gd name="T15" fmla="*/ 104 h 224"/>
                <a:gd name="T16" fmla="*/ 2 w 239"/>
                <a:gd name="T17" fmla="*/ 104 h 224"/>
                <a:gd name="T18" fmla="*/ 2 w 239"/>
                <a:gd name="T19" fmla="*/ 114 h 224"/>
                <a:gd name="T20" fmla="*/ 111 w 239"/>
                <a:gd name="T21" fmla="*/ 222 h 224"/>
                <a:gd name="T22" fmla="*/ 116 w 239"/>
                <a:gd name="T23" fmla="*/ 224 h 224"/>
                <a:gd name="T24" fmla="*/ 121 w 239"/>
                <a:gd name="T25" fmla="*/ 222 h 224"/>
                <a:gd name="T26" fmla="*/ 121 w 239"/>
                <a:gd name="T27" fmla="*/ 212 h 224"/>
                <a:gd name="T28" fmla="*/ 42 w 239"/>
                <a:gd name="T29" fmla="*/ 134 h 224"/>
                <a:gd name="T30" fmla="*/ 99 w 239"/>
                <a:gd name="T31" fmla="*/ 77 h 224"/>
                <a:gd name="T32" fmla="*/ 157 w 239"/>
                <a:gd name="T33" fmla="*/ 135 h 224"/>
                <a:gd name="T34" fmla="*/ 162 w 239"/>
                <a:gd name="T35" fmla="*/ 137 h 224"/>
                <a:gd name="T36" fmla="*/ 167 w 239"/>
                <a:gd name="T37" fmla="*/ 135 h 224"/>
                <a:gd name="T38" fmla="*/ 167 w 239"/>
                <a:gd name="T39" fmla="*/ 125 h 224"/>
                <a:gd name="T40" fmla="*/ 109 w 239"/>
                <a:gd name="T41" fmla="*/ 67 h 224"/>
                <a:gd name="T42" fmla="*/ 138 w 239"/>
                <a:gd name="T43" fmla="*/ 38 h 224"/>
                <a:gd name="T44" fmla="*/ 206 w 239"/>
                <a:gd name="T45" fmla="*/ 35 h 224"/>
                <a:gd name="T46" fmla="*/ 223 w 239"/>
                <a:gd name="T47" fmla="*/ 88 h 224"/>
                <a:gd name="T48" fmla="*/ 223 w 239"/>
                <a:gd name="T49" fmla="*/ 95 h 224"/>
                <a:gd name="T50" fmla="*/ 230 w 239"/>
                <a:gd name="T51" fmla="*/ 102 h 224"/>
                <a:gd name="T52" fmla="*/ 237 w 239"/>
                <a:gd name="T53" fmla="*/ 95 h 224"/>
                <a:gd name="T54" fmla="*/ 237 w 239"/>
                <a:gd name="T55" fmla="*/ 88 h 224"/>
                <a:gd name="T56" fmla="*/ 216 w 239"/>
                <a:gd name="T57" fmla="*/ 26 h 224"/>
                <a:gd name="T58" fmla="*/ 128 w 239"/>
                <a:gd name="T59"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9" h="224">
                  <a:moveTo>
                    <a:pt x="128" y="28"/>
                  </a:moveTo>
                  <a:cubicBezTo>
                    <a:pt x="99" y="57"/>
                    <a:pt x="99" y="57"/>
                    <a:pt x="99" y="57"/>
                  </a:cubicBezTo>
                  <a:cubicBezTo>
                    <a:pt x="79" y="37"/>
                    <a:pt x="79" y="37"/>
                    <a:pt x="79" y="37"/>
                  </a:cubicBezTo>
                  <a:cubicBezTo>
                    <a:pt x="76" y="34"/>
                    <a:pt x="72" y="34"/>
                    <a:pt x="69" y="37"/>
                  </a:cubicBezTo>
                  <a:cubicBezTo>
                    <a:pt x="67" y="40"/>
                    <a:pt x="67" y="44"/>
                    <a:pt x="69" y="47"/>
                  </a:cubicBezTo>
                  <a:cubicBezTo>
                    <a:pt x="89" y="67"/>
                    <a:pt x="89" y="67"/>
                    <a:pt x="89" y="67"/>
                  </a:cubicBezTo>
                  <a:cubicBezTo>
                    <a:pt x="32" y="124"/>
                    <a:pt x="32" y="124"/>
                    <a:pt x="32" y="124"/>
                  </a:cubicBezTo>
                  <a:cubicBezTo>
                    <a:pt x="12" y="104"/>
                    <a:pt x="12" y="104"/>
                    <a:pt x="12" y="104"/>
                  </a:cubicBezTo>
                  <a:cubicBezTo>
                    <a:pt x="10" y="101"/>
                    <a:pt x="5" y="101"/>
                    <a:pt x="2" y="104"/>
                  </a:cubicBezTo>
                  <a:cubicBezTo>
                    <a:pt x="0" y="106"/>
                    <a:pt x="0" y="111"/>
                    <a:pt x="2" y="114"/>
                  </a:cubicBezTo>
                  <a:cubicBezTo>
                    <a:pt x="111" y="222"/>
                    <a:pt x="111" y="222"/>
                    <a:pt x="111" y="222"/>
                  </a:cubicBezTo>
                  <a:cubicBezTo>
                    <a:pt x="113" y="224"/>
                    <a:pt x="114" y="224"/>
                    <a:pt x="116" y="224"/>
                  </a:cubicBezTo>
                  <a:cubicBezTo>
                    <a:pt x="118" y="224"/>
                    <a:pt x="120" y="224"/>
                    <a:pt x="121" y="222"/>
                  </a:cubicBezTo>
                  <a:cubicBezTo>
                    <a:pt x="124" y="220"/>
                    <a:pt x="124" y="215"/>
                    <a:pt x="121" y="212"/>
                  </a:cubicBezTo>
                  <a:cubicBezTo>
                    <a:pt x="42" y="134"/>
                    <a:pt x="42" y="134"/>
                    <a:pt x="42" y="134"/>
                  </a:cubicBezTo>
                  <a:cubicBezTo>
                    <a:pt x="99" y="77"/>
                    <a:pt x="99" y="77"/>
                    <a:pt x="99" y="77"/>
                  </a:cubicBezTo>
                  <a:cubicBezTo>
                    <a:pt x="157" y="135"/>
                    <a:pt x="157" y="135"/>
                    <a:pt x="157" y="135"/>
                  </a:cubicBezTo>
                  <a:cubicBezTo>
                    <a:pt x="159" y="136"/>
                    <a:pt x="160" y="137"/>
                    <a:pt x="162" y="137"/>
                  </a:cubicBezTo>
                  <a:cubicBezTo>
                    <a:pt x="164" y="137"/>
                    <a:pt x="166" y="136"/>
                    <a:pt x="167" y="135"/>
                  </a:cubicBezTo>
                  <a:cubicBezTo>
                    <a:pt x="170" y="132"/>
                    <a:pt x="170" y="128"/>
                    <a:pt x="167" y="125"/>
                  </a:cubicBezTo>
                  <a:cubicBezTo>
                    <a:pt x="109" y="67"/>
                    <a:pt x="109" y="67"/>
                    <a:pt x="109" y="67"/>
                  </a:cubicBezTo>
                  <a:cubicBezTo>
                    <a:pt x="138" y="38"/>
                    <a:pt x="138" y="38"/>
                    <a:pt x="138" y="38"/>
                  </a:cubicBezTo>
                  <a:cubicBezTo>
                    <a:pt x="160" y="16"/>
                    <a:pt x="186" y="15"/>
                    <a:pt x="206" y="35"/>
                  </a:cubicBezTo>
                  <a:cubicBezTo>
                    <a:pt x="225" y="54"/>
                    <a:pt x="224" y="66"/>
                    <a:pt x="223" y="88"/>
                  </a:cubicBezTo>
                  <a:cubicBezTo>
                    <a:pt x="223" y="90"/>
                    <a:pt x="223" y="92"/>
                    <a:pt x="223" y="95"/>
                  </a:cubicBezTo>
                  <a:cubicBezTo>
                    <a:pt x="223" y="99"/>
                    <a:pt x="226" y="102"/>
                    <a:pt x="230" y="102"/>
                  </a:cubicBezTo>
                  <a:cubicBezTo>
                    <a:pt x="233" y="102"/>
                    <a:pt x="237" y="99"/>
                    <a:pt x="237" y="95"/>
                  </a:cubicBezTo>
                  <a:cubicBezTo>
                    <a:pt x="237" y="93"/>
                    <a:pt x="237" y="91"/>
                    <a:pt x="237" y="88"/>
                  </a:cubicBezTo>
                  <a:cubicBezTo>
                    <a:pt x="238" y="66"/>
                    <a:pt x="239" y="49"/>
                    <a:pt x="216" y="26"/>
                  </a:cubicBezTo>
                  <a:cubicBezTo>
                    <a:pt x="190" y="0"/>
                    <a:pt x="155" y="1"/>
                    <a:pt x="128"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37"/>
            <p:cNvSpPr>
              <a:spLocks noEditPoints="1"/>
            </p:cNvSpPr>
            <p:nvPr/>
          </p:nvSpPr>
          <p:spPr bwMode="auto">
            <a:xfrm>
              <a:off x="3888" y="2196"/>
              <a:ext cx="1564" cy="1561"/>
            </a:xfrm>
            <a:custGeom>
              <a:avLst/>
              <a:gdLst>
                <a:gd name="T0" fmla="*/ 659 w 659"/>
                <a:gd name="T1" fmla="*/ 7 h 658"/>
                <a:gd name="T2" fmla="*/ 652 w 659"/>
                <a:gd name="T3" fmla="*/ 0 h 658"/>
                <a:gd name="T4" fmla="*/ 366 w 659"/>
                <a:gd name="T5" fmla="*/ 0 h 658"/>
                <a:gd name="T6" fmla="*/ 361 w 659"/>
                <a:gd name="T7" fmla="*/ 2 h 658"/>
                <a:gd name="T8" fmla="*/ 2 w 659"/>
                <a:gd name="T9" fmla="*/ 361 h 658"/>
                <a:gd name="T10" fmla="*/ 0 w 659"/>
                <a:gd name="T11" fmla="*/ 366 h 658"/>
                <a:gd name="T12" fmla="*/ 2 w 659"/>
                <a:gd name="T13" fmla="*/ 370 h 658"/>
                <a:gd name="T14" fmla="*/ 288 w 659"/>
                <a:gd name="T15" fmla="*/ 656 h 658"/>
                <a:gd name="T16" fmla="*/ 293 w 659"/>
                <a:gd name="T17" fmla="*/ 658 h 658"/>
                <a:gd name="T18" fmla="*/ 298 w 659"/>
                <a:gd name="T19" fmla="*/ 656 h 658"/>
                <a:gd name="T20" fmla="*/ 657 w 659"/>
                <a:gd name="T21" fmla="*/ 297 h 658"/>
                <a:gd name="T22" fmla="*/ 659 w 659"/>
                <a:gd name="T23" fmla="*/ 292 h 658"/>
                <a:gd name="T24" fmla="*/ 659 w 659"/>
                <a:gd name="T25" fmla="*/ 7 h 658"/>
                <a:gd name="T26" fmla="*/ 293 w 659"/>
                <a:gd name="T27" fmla="*/ 641 h 658"/>
                <a:gd name="T28" fmla="*/ 17 w 659"/>
                <a:gd name="T29" fmla="*/ 366 h 658"/>
                <a:gd name="T30" fmla="*/ 369 w 659"/>
                <a:gd name="T31" fmla="*/ 14 h 658"/>
                <a:gd name="T32" fmla="*/ 645 w 659"/>
                <a:gd name="T33" fmla="*/ 14 h 658"/>
                <a:gd name="T34" fmla="*/ 645 w 659"/>
                <a:gd name="T35" fmla="*/ 289 h 658"/>
                <a:gd name="T36" fmla="*/ 293 w 659"/>
                <a:gd name="T37" fmla="*/ 641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9" h="658">
                  <a:moveTo>
                    <a:pt x="659" y="7"/>
                  </a:moveTo>
                  <a:cubicBezTo>
                    <a:pt x="659" y="3"/>
                    <a:pt x="656" y="0"/>
                    <a:pt x="652"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38"/>
            <p:cNvSpPr>
              <a:spLocks noEditPoints="1"/>
            </p:cNvSpPr>
            <p:nvPr/>
          </p:nvSpPr>
          <p:spPr bwMode="auto">
            <a:xfrm>
              <a:off x="4960" y="2388"/>
              <a:ext cx="297" cy="297"/>
            </a:xfrm>
            <a:custGeom>
              <a:avLst/>
              <a:gdLst>
                <a:gd name="T0" fmla="*/ 63 w 125"/>
                <a:gd name="T1" fmla="*/ 0 h 125"/>
                <a:gd name="T2" fmla="*/ 18 w 125"/>
                <a:gd name="T3" fmla="*/ 19 h 125"/>
                <a:gd name="T4" fmla="*/ 9 w 125"/>
                <a:gd name="T5" fmla="*/ 32 h 125"/>
                <a:gd name="T6" fmla="*/ 0 w 125"/>
                <a:gd name="T7" fmla="*/ 63 h 125"/>
                <a:gd name="T8" fmla="*/ 0 w 125"/>
                <a:gd name="T9" fmla="*/ 63 h 125"/>
                <a:gd name="T10" fmla="*/ 0 w 125"/>
                <a:gd name="T11" fmla="*/ 63 h 125"/>
                <a:gd name="T12" fmla="*/ 1 w 125"/>
                <a:gd name="T13" fmla="*/ 69 h 125"/>
                <a:gd name="T14" fmla="*/ 1 w 125"/>
                <a:gd name="T15" fmla="*/ 70 h 125"/>
                <a:gd name="T16" fmla="*/ 18 w 125"/>
                <a:gd name="T17" fmla="*/ 107 h 125"/>
                <a:gd name="T18" fmla="*/ 49 w 125"/>
                <a:gd name="T19" fmla="*/ 124 h 125"/>
                <a:gd name="T20" fmla="*/ 50 w 125"/>
                <a:gd name="T21" fmla="*/ 124 h 125"/>
                <a:gd name="T22" fmla="*/ 54 w 125"/>
                <a:gd name="T23" fmla="*/ 125 h 125"/>
                <a:gd name="T24" fmla="*/ 56 w 125"/>
                <a:gd name="T25" fmla="*/ 125 h 125"/>
                <a:gd name="T26" fmla="*/ 59 w 125"/>
                <a:gd name="T27" fmla="*/ 125 h 125"/>
                <a:gd name="T28" fmla="*/ 63 w 125"/>
                <a:gd name="T29" fmla="*/ 125 h 125"/>
                <a:gd name="T30" fmla="*/ 67 w 125"/>
                <a:gd name="T31" fmla="*/ 125 h 125"/>
                <a:gd name="T32" fmla="*/ 69 w 125"/>
                <a:gd name="T33" fmla="*/ 125 h 125"/>
                <a:gd name="T34" fmla="*/ 71 w 125"/>
                <a:gd name="T35" fmla="*/ 125 h 125"/>
                <a:gd name="T36" fmla="*/ 75 w 125"/>
                <a:gd name="T37" fmla="*/ 124 h 125"/>
                <a:gd name="T38" fmla="*/ 76 w 125"/>
                <a:gd name="T39" fmla="*/ 124 h 125"/>
                <a:gd name="T40" fmla="*/ 107 w 125"/>
                <a:gd name="T41" fmla="*/ 107 h 125"/>
                <a:gd name="T42" fmla="*/ 125 w 125"/>
                <a:gd name="T43" fmla="*/ 63 h 125"/>
                <a:gd name="T44" fmla="*/ 63 w 125"/>
                <a:gd name="T45" fmla="*/ 0 h 125"/>
                <a:gd name="T46" fmla="*/ 72 w 125"/>
                <a:gd name="T47" fmla="*/ 110 h 125"/>
                <a:gd name="T48" fmla="*/ 70 w 125"/>
                <a:gd name="T49" fmla="*/ 111 h 125"/>
                <a:gd name="T50" fmla="*/ 68 w 125"/>
                <a:gd name="T51" fmla="*/ 111 h 125"/>
                <a:gd name="T52" fmla="*/ 67 w 125"/>
                <a:gd name="T53" fmla="*/ 111 h 125"/>
                <a:gd name="T54" fmla="*/ 63 w 125"/>
                <a:gd name="T55" fmla="*/ 111 h 125"/>
                <a:gd name="T56" fmla="*/ 59 w 125"/>
                <a:gd name="T57" fmla="*/ 111 h 125"/>
                <a:gd name="T58" fmla="*/ 58 w 125"/>
                <a:gd name="T59" fmla="*/ 111 h 125"/>
                <a:gd name="T60" fmla="*/ 56 w 125"/>
                <a:gd name="T61" fmla="*/ 111 h 125"/>
                <a:gd name="T62" fmla="*/ 53 w 125"/>
                <a:gd name="T63" fmla="*/ 110 h 125"/>
                <a:gd name="T64" fmla="*/ 52 w 125"/>
                <a:gd name="T65" fmla="*/ 110 h 125"/>
                <a:gd name="T66" fmla="*/ 48 w 125"/>
                <a:gd name="T67" fmla="*/ 109 h 125"/>
                <a:gd name="T68" fmla="*/ 48 w 125"/>
                <a:gd name="T69" fmla="*/ 109 h 125"/>
                <a:gd name="T70" fmla="*/ 15 w 125"/>
                <a:gd name="T71" fmla="*/ 68 h 125"/>
                <a:gd name="T72" fmla="*/ 14 w 125"/>
                <a:gd name="T73" fmla="*/ 68 h 125"/>
                <a:gd name="T74" fmla="*/ 14 w 125"/>
                <a:gd name="T75" fmla="*/ 63 h 125"/>
                <a:gd name="T76" fmla="*/ 28 w 125"/>
                <a:gd name="T77" fmla="*/ 29 h 125"/>
                <a:gd name="T78" fmla="*/ 63 w 125"/>
                <a:gd name="T79" fmla="*/ 14 h 125"/>
                <a:gd name="T80" fmla="*/ 111 w 125"/>
                <a:gd name="T81" fmla="*/ 63 h 125"/>
                <a:gd name="T82" fmla="*/ 73 w 125"/>
                <a:gd name="T83" fmla="*/ 110 h 125"/>
                <a:gd name="T84" fmla="*/ 72 w 125"/>
                <a:gd name="T85" fmla="*/ 11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5" h="125">
                  <a:moveTo>
                    <a:pt x="63" y="0"/>
                  </a:moveTo>
                  <a:cubicBezTo>
                    <a:pt x="46" y="0"/>
                    <a:pt x="30" y="7"/>
                    <a:pt x="18" y="19"/>
                  </a:cubicBezTo>
                  <a:cubicBezTo>
                    <a:pt x="15" y="23"/>
                    <a:pt x="11" y="27"/>
                    <a:pt x="9" y="32"/>
                  </a:cubicBezTo>
                  <a:cubicBezTo>
                    <a:pt x="3" y="41"/>
                    <a:pt x="0" y="52"/>
                    <a:pt x="0" y="63"/>
                  </a:cubicBezTo>
                  <a:cubicBezTo>
                    <a:pt x="0" y="63"/>
                    <a:pt x="0" y="63"/>
                    <a:pt x="0" y="63"/>
                  </a:cubicBezTo>
                  <a:cubicBezTo>
                    <a:pt x="0" y="63"/>
                    <a:pt x="0" y="63"/>
                    <a:pt x="0" y="63"/>
                  </a:cubicBezTo>
                  <a:cubicBezTo>
                    <a:pt x="0" y="65"/>
                    <a:pt x="0" y="67"/>
                    <a:pt x="1" y="69"/>
                  </a:cubicBezTo>
                  <a:cubicBezTo>
                    <a:pt x="1" y="69"/>
                    <a:pt x="1" y="69"/>
                    <a:pt x="1" y="70"/>
                  </a:cubicBezTo>
                  <a:cubicBezTo>
                    <a:pt x="2" y="84"/>
                    <a:pt x="8" y="97"/>
                    <a:pt x="18" y="107"/>
                  </a:cubicBezTo>
                  <a:cubicBezTo>
                    <a:pt x="27" y="115"/>
                    <a:pt x="38" y="121"/>
                    <a:pt x="49" y="124"/>
                  </a:cubicBezTo>
                  <a:cubicBezTo>
                    <a:pt x="49" y="124"/>
                    <a:pt x="50" y="124"/>
                    <a:pt x="50" y="124"/>
                  </a:cubicBezTo>
                  <a:cubicBezTo>
                    <a:pt x="51" y="124"/>
                    <a:pt x="53" y="124"/>
                    <a:pt x="54" y="125"/>
                  </a:cubicBezTo>
                  <a:cubicBezTo>
                    <a:pt x="55" y="125"/>
                    <a:pt x="56" y="125"/>
                    <a:pt x="56" y="125"/>
                  </a:cubicBezTo>
                  <a:cubicBezTo>
                    <a:pt x="57" y="125"/>
                    <a:pt x="58" y="125"/>
                    <a:pt x="59" y="125"/>
                  </a:cubicBezTo>
                  <a:cubicBezTo>
                    <a:pt x="60" y="125"/>
                    <a:pt x="61" y="125"/>
                    <a:pt x="63" y="125"/>
                  </a:cubicBezTo>
                  <a:cubicBezTo>
                    <a:pt x="64" y="125"/>
                    <a:pt x="65" y="125"/>
                    <a:pt x="67" y="125"/>
                  </a:cubicBezTo>
                  <a:cubicBezTo>
                    <a:pt x="67" y="125"/>
                    <a:pt x="68" y="125"/>
                    <a:pt x="69" y="125"/>
                  </a:cubicBezTo>
                  <a:cubicBezTo>
                    <a:pt x="70" y="125"/>
                    <a:pt x="70" y="125"/>
                    <a:pt x="71" y="125"/>
                  </a:cubicBezTo>
                  <a:cubicBezTo>
                    <a:pt x="73" y="124"/>
                    <a:pt x="74" y="124"/>
                    <a:pt x="75" y="124"/>
                  </a:cubicBezTo>
                  <a:cubicBezTo>
                    <a:pt x="76" y="124"/>
                    <a:pt x="76" y="124"/>
                    <a:pt x="76" y="124"/>
                  </a:cubicBezTo>
                  <a:cubicBezTo>
                    <a:pt x="88" y="121"/>
                    <a:pt x="98" y="116"/>
                    <a:pt x="107" y="107"/>
                  </a:cubicBezTo>
                  <a:cubicBezTo>
                    <a:pt x="119" y="95"/>
                    <a:pt x="125" y="79"/>
                    <a:pt x="125" y="63"/>
                  </a:cubicBezTo>
                  <a:cubicBezTo>
                    <a:pt x="125" y="28"/>
                    <a:pt x="97" y="0"/>
                    <a:pt x="63" y="0"/>
                  </a:cubicBezTo>
                  <a:close/>
                  <a:moveTo>
                    <a:pt x="72" y="110"/>
                  </a:moveTo>
                  <a:cubicBezTo>
                    <a:pt x="71" y="110"/>
                    <a:pt x="71" y="111"/>
                    <a:pt x="70" y="111"/>
                  </a:cubicBezTo>
                  <a:cubicBezTo>
                    <a:pt x="69" y="111"/>
                    <a:pt x="68" y="111"/>
                    <a:pt x="68" y="111"/>
                  </a:cubicBezTo>
                  <a:cubicBezTo>
                    <a:pt x="67" y="111"/>
                    <a:pt x="67" y="111"/>
                    <a:pt x="67" y="111"/>
                  </a:cubicBezTo>
                  <a:cubicBezTo>
                    <a:pt x="65" y="111"/>
                    <a:pt x="64" y="111"/>
                    <a:pt x="63" y="111"/>
                  </a:cubicBezTo>
                  <a:cubicBezTo>
                    <a:pt x="61" y="111"/>
                    <a:pt x="60" y="111"/>
                    <a:pt x="59" y="111"/>
                  </a:cubicBezTo>
                  <a:cubicBezTo>
                    <a:pt x="58" y="111"/>
                    <a:pt x="58" y="111"/>
                    <a:pt x="58" y="111"/>
                  </a:cubicBezTo>
                  <a:cubicBezTo>
                    <a:pt x="57" y="111"/>
                    <a:pt x="56" y="111"/>
                    <a:pt x="56" y="111"/>
                  </a:cubicBezTo>
                  <a:cubicBezTo>
                    <a:pt x="55" y="111"/>
                    <a:pt x="54" y="110"/>
                    <a:pt x="53" y="110"/>
                  </a:cubicBezTo>
                  <a:cubicBezTo>
                    <a:pt x="53" y="110"/>
                    <a:pt x="52" y="110"/>
                    <a:pt x="52" y="110"/>
                  </a:cubicBezTo>
                  <a:cubicBezTo>
                    <a:pt x="51" y="110"/>
                    <a:pt x="49" y="109"/>
                    <a:pt x="48" y="109"/>
                  </a:cubicBezTo>
                  <a:cubicBezTo>
                    <a:pt x="48" y="109"/>
                    <a:pt x="48" y="109"/>
                    <a:pt x="48" y="109"/>
                  </a:cubicBezTo>
                  <a:cubicBezTo>
                    <a:pt x="30" y="103"/>
                    <a:pt x="17" y="87"/>
                    <a:pt x="15" y="68"/>
                  </a:cubicBezTo>
                  <a:cubicBezTo>
                    <a:pt x="14" y="68"/>
                    <a:pt x="14" y="68"/>
                    <a:pt x="14" y="68"/>
                  </a:cubicBezTo>
                  <a:cubicBezTo>
                    <a:pt x="14" y="66"/>
                    <a:pt x="14" y="64"/>
                    <a:pt x="14" y="63"/>
                  </a:cubicBezTo>
                  <a:cubicBezTo>
                    <a:pt x="14" y="50"/>
                    <a:pt x="19" y="38"/>
                    <a:pt x="28" y="29"/>
                  </a:cubicBezTo>
                  <a:cubicBezTo>
                    <a:pt x="38" y="19"/>
                    <a:pt x="50" y="14"/>
                    <a:pt x="63" y="14"/>
                  </a:cubicBezTo>
                  <a:cubicBezTo>
                    <a:pt x="89" y="14"/>
                    <a:pt x="111" y="36"/>
                    <a:pt x="111" y="63"/>
                  </a:cubicBezTo>
                  <a:cubicBezTo>
                    <a:pt x="111" y="86"/>
                    <a:pt x="95" y="105"/>
                    <a:pt x="73" y="110"/>
                  </a:cubicBezTo>
                  <a:cubicBezTo>
                    <a:pt x="73" y="110"/>
                    <a:pt x="73" y="110"/>
                    <a:pt x="72" y="1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5" name="Group 64"/>
          <p:cNvGrpSpPr/>
          <p:nvPr/>
        </p:nvGrpSpPr>
        <p:grpSpPr>
          <a:xfrm>
            <a:off x="8495645" y="2078044"/>
            <a:ext cx="342096" cy="542389"/>
            <a:chOff x="6346826" y="1468438"/>
            <a:chExt cx="306388" cy="485775"/>
          </a:xfrm>
        </p:grpSpPr>
        <p:sp>
          <p:nvSpPr>
            <p:cNvPr id="63" name="Freeform 42"/>
            <p:cNvSpPr>
              <a:spLocks/>
            </p:cNvSpPr>
            <p:nvPr/>
          </p:nvSpPr>
          <p:spPr bwMode="auto">
            <a:xfrm>
              <a:off x="6403976" y="1704976"/>
              <a:ext cx="212725" cy="141288"/>
            </a:xfrm>
            <a:custGeom>
              <a:avLst/>
              <a:gdLst>
                <a:gd name="T0" fmla="*/ 257 w 272"/>
                <a:gd name="T1" fmla="*/ 3 h 180"/>
                <a:gd name="T2" fmla="*/ 102 w 272"/>
                <a:gd name="T3" fmla="*/ 160 h 180"/>
                <a:gd name="T4" fmla="*/ 15 w 272"/>
                <a:gd name="T5" fmla="*/ 72 h 180"/>
                <a:gd name="T6" fmla="*/ 3 w 272"/>
                <a:gd name="T7" fmla="*/ 72 h 180"/>
                <a:gd name="T8" fmla="*/ 3 w 272"/>
                <a:gd name="T9" fmla="*/ 83 h 180"/>
                <a:gd name="T10" fmla="*/ 97 w 272"/>
                <a:gd name="T11" fmla="*/ 177 h 180"/>
                <a:gd name="T12" fmla="*/ 102 w 272"/>
                <a:gd name="T13" fmla="*/ 180 h 180"/>
                <a:gd name="T14" fmla="*/ 102 w 272"/>
                <a:gd name="T15" fmla="*/ 180 h 180"/>
                <a:gd name="T16" fmla="*/ 108 w 272"/>
                <a:gd name="T17" fmla="*/ 177 h 180"/>
                <a:gd name="T18" fmla="*/ 269 w 272"/>
                <a:gd name="T19" fmla="*/ 15 h 180"/>
                <a:gd name="T20" fmla="*/ 269 w 272"/>
                <a:gd name="T21" fmla="*/ 3 h 180"/>
                <a:gd name="T22" fmla="*/ 257 w 272"/>
                <a:gd name="T23" fmla="*/ 3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2" h="180">
                  <a:moveTo>
                    <a:pt x="257" y="3"/>
                  </a:moveTo>
                  <a:cubicBezTo>
                    <a:pt x="102" y="160"/>
                    <a:pt x="102" y="160"/>
                    <a:pt x="102" y="160"/>
                  </a:cubicBezTo>
                  <a:cubicBezTo>
                    <a:pt x="15" y="72"/>
                    <a:pt x="15" y="72"/>
                    <a:pt x="15" y="72"/>
                  </a:cubicBezTo>
                  <a:cubicBezTo>
                    <a:pt x="11" y="69"/>
                    <a:pt x="6" y="69"/>
                    <a:pt x="3" y="72"/>
                  </a:cubicBezTo>
                  <a:cubicBezTo>
                    <a:pt x="0" y="75"/>
                    <a:pt x="0" y="80"/>
                    <a:pt x="3" y="83"/>
                  </a:cubicBezTo>
                  <a:cubicBezTo>
                    <a:pt x="97" y="177"/>
                    <a:pt x="97" y="177"/>
                    <a:pt x="97" y="177"/>
                  </a:cubicBezTo>
                  <a:cubicBezTo>
                    <a:pt x="98" y="179"/>
                    <a:pt x="100" y="180"/>
                    <a:pt x="102" y="180"/>
                  </a:cubicBezTo>
                  <a:cubicBezTo>
                    <a:pt x="102" y="180"/>
                    <a:pt x="102" y="180"/>
                    <a:pt x="102" y="180"/>
                  </a:cubicBezTo>
                  <a:cubicBezTo>
                    <a:pt x="105" y="180"/>
                    <a:pt x="107" y="179"/>
                    <a:pt x="108" y="177"/>
                  </a:cubicBezTo>
                  <a:cubicBezTo>
                    <a:pt x="269" y="15"/>
                    <a:pt x="269" y="15"/>
                    <a:pt x="269" y="15"/>
                  </a:cubicBezTo>
                  <a:cubicBezTo>
                    <a:pt x="272" y="11"/>
                    <a:pt x="272" y="6"/>
                    <a:pt x="269" y="3"/>
                  </a:cubicBezTo>
                  <a:cubicBezTo>
                    <a:pt x="265" y="0"/>
                    <a:pt x="260" y="0"/>
                    <a:pt x="257" y="3"/>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4" name="Freeform 43"/>
            <p:cNvSpPr>
              <a:spLocks noEditPoints="1"/>
            </p:cNvSpPr>
            <p:nvPr/>
          </p:nvSpPr>
          <p:spPr bwMode="auto">
            <a:xfrm>
              <a:off x="6346826" y="1468438"/>
              <a:ext cx="306388" cy="485775"/>
            </a:xfrm>
            <a:custGeom>
              <a:avLst/>
              <a:gdLst>
                <a:gd name="T0" fmla="*/ 357 w 392"/>
                <a:gd name="T1" fmla="*/ 107 h 620"/>
                <a:gd name="T2" fmla="*/ 330 w 392"/>
                <a:gd name="T3" fmla="*/ 107 h 620"/>
                <a:gd name="T4" fmla="*/ 330 w 392"/>
                <a:gd name="T5" fmla="*/ 102 h 620"/>
                <a:gd name="T6" fmla="*/ 295 w 392"/>
                <a:gd name="T7" fmla="*/ 66 h 620"/>
                <a:gd name="T8" fmla="*/ 267 w 392"/>
                <a:gd name="T9" fmla="*/ 66 h 620"/>
                <a:gd name="T10" fmla="*/ 267 w 392"/>
                <a:gd name="T11" fmla="*/ 48 h 620"/>
                <a:gd name="T12" fmla="*/ 218 w 392"/>
                <a:gd name="T13" fmla="*/ 0 h 620"/>
                <a:gd name="T14" fmla="*/ 182 w 392"/>
                <a:gd name="T15" fmla="*/ 0 h 620"/>
                <a:gd name="T16" fmla="*/ 133 w 392"/>
                <a:gd name="T17" fmla="*/ 48 h 620"/>
                <a:gd name="T18" fmla="*/ 133 w 392"/>
                <a:gd name="T19" fmla="*/ 66 h 620"/>
                <a:gd name="T20" fmla="*/ 105 w 392"/>
                <a:gd name="T21" fmla="*/ 66 h 620"/>
                <a:gd name="T22" fmla="*/ 70 w 392"/>
                <a:gd name="T23" fmla="*/ 102 h 620"/>
                <a:gd name="T24" fmla="*/ 70 w 392"/>
                <a:gd name="T25" fmla="*/ 107 h 620"/>
                <a:gd name="T26" fmla="*/ 35 w 392"/>
                <a:gd name="T27" fmla="*/ 107 h 620"/>
                <a:gd name="T28" fmla="*/ 0 w 392"/>
                <a:gd name="T29" fmla="*/ 143 h 620"/>
                <a:gd name="T30" fmla="*/ 0 w 392"/>
                <a:gd name="T31" fmla="*/ 585 h 620"/>
                <a:gd name="T32" fmla="*/ 35 w 392"/>
                <a:gd name="T33" fmla="*/ 620 h 620"/>
                <a:gd name="T34" fmla="*/ 357 w 392"/>
                <a:gd name="T35" fmla="*/ 620 h 620"/>
                <a:gd name="T36" fmla="*/ 392 w 392"/>
                <a:gd name="T37" fmla="*/ 585 h 620"/>
                <a:gd name="T38" fmla="*/ 392 w 392"/>
                <a:gd name="T39" fmla="*/ 143 h 620"/>
                <a:gd name="T40" fmla="*/ 357 w 392"/>
                <a:gd name="T41" fmla="*/ 107 h 620"/>
                <a:gd name="T42" fmla="*/ 86 w 392"/>
                <a:gd name="T43" fmla="*/ 102 h 620"/>
                <a:gd name="T44" fmla="*/ 105 w 392"/>
                <a:gd name="T45" fmla="*/ 82 h 620"/>
                <a:gd name="T46" fmla="*/ 141 w 392"/>
                <a:gd name="T47" fmla="*/ 82 h 620"/>
                <a:gd name="T48" fmla="*/ 149 w 392"/>
                <a:gd name="T49" fmla="*/ 74 h 620"/>
                <a:gd name="T50" fmla="*/ 149 w 392"/>
                <a:gd name="T51" fmla="*/ 48 h 620"/>
                <a:gd name="T52" fmla="*/ 182 w 392"/>
                <a:gd name="T53" fmla="*/ 16 h 620"/>
                <a:gd name="T54" fmla="*/ 218 w 392"/>
                <a:gd name="T55" fmla="*/ 16 h 620"/>
                <a:gd name="T56" fmla="*/ 251 w 392"/>
                <a:gd name="T57" fmla="*/ 48 h 620"/>
                <a:gd name="T58" fmla="*/ 251 w 392"/>
                <a:gd name="T59" fmla="*/ 74 h 620"/>
                <a:gd name="T60" fmla="*/ 259 w 392"/>
                <a:gd name="T61" fmla="*/ 82 h 620"/>
                <a:gd name="T62" fmla="*/ 295 w 392"/>
                <a:gd name="T63" fmla="*/ 82 h 620"/>
                <a:gd name="T64" fmla="*/ 314 w 392"/>
                <a:gd name="T65" fmla="*/ 102 h 620"/>
                <a:gd name="T66" fmla="*/ 314 w 392"/>
                <a:gd name="T67" fmla="*/ 129 h 620"/>
                <a:gd name="T68" fmla="*/ 295 w 392"/>
                <a:gd name="T69" fmla="*/ 148 h 620"/>
                <a:gd name="T70" fmla="*/ 105 w 392"/>
                <a:gd name="T71" fmla="*/ 148 h 620"/>
                <a:gd name="T72" fmla="*/ 86 w 392"/>
                <a:gd name="T73" fmla="*/ 129 h 620"/>
                <a:gd name="T74" fmla="*/ 86 w 392"/>
                <a:gd name="T75" fmla="*/ 102 h 620"/>
                <a:gd name="T76" fmla="*/ 376 w 392"/>
                <a:gd name="T77" fmla="*/ 585 h 620"/>
                <a:gd name="T78" fmla="*/ 357 w 392"/>
                <a:gd name="T79" fmla="*/ 604 h 620"/>
                <a:gd name="T80" fmla="*/ 35 w 392"/>
                <a:gd name="T81" fmla="*/ 604 h 620"/>
                <a:gd name="T82" fmla="*/ 16 w 392"/>
                <a:gd name="T83" fmla="*/ 585 h 620"/>
                <a:gd name="T84" fmla="*/ 16 w 392"/>
                <a:gd name="T85" fmla="*/ 143 h 620"/>
                <a:gd name="T86" fmla="*/ 35 w 392"/>
                <a:gd name="T87" fmla="*/ 123 h 620"/>
                <a:gd name="T88" fmla="*/ 70 w 392"/>
                <a:gd name="T89" fmla="*/ 123 h 620"/>
                <a:gd name="T90" fmla="*/ 70 w 392"/>
                <a:gd name="T91" fmla="*/ 129 h 620"/>
                <a:gd name="T92" fmla="*/ 105 w 392"/>
                <a:gd name="T93" fmla="*/ 164 h 620"/>
                <a:gd name="T94" fmla="*/ 295 w 392"/>
                <a:gd name="T95" fmla="*/ 164 h 620"/>
                <a:gd name="T96" fmla="*/ 330 w 392"/>
                <a:gd name="T97" fmla="*/ 129 h 620"/>
                <a:gd name="T98" fmla="*/ 330 w 392"/>
                <a:gd name="T99" fmla="*/ 123 h 620"/>
                <a:gd name="T100" fmla="*/ 357 w 392"/>
                <a:gd name="T101" fmla="*/ 123 h 620"/>
                <a:gd name="T102" fmla="*/ 376 w 392"/>
                <a:gd name="T103" fmla="*/ 143 h 620"/>
                <a:gd name="T104" fmla="*/ 376 w 392"/>
                <a:gd name="T105" fmla="*/ 585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92" h="620">
                  <a:moveTo>
                    <a:pt x="357" y="107"/>
                  </a:moveTo>
                  <a:cubicBezTo>
                    <a:pt x="330" y="107"/>
                    <a:pt x="330" y="107"/>
                    <a:pt x="330" y="107"/>
                  </a:cubicBezTo>
                  <a:cubicBezTo>
                    <a:pt x="330" y="102"/>
                    <a:pt x="330" y="102"/>
                    <a:pt x="330" y="102"/>
                  </a:cubicBezTo>
                  <a:cubicBezTo>
                    <a:pt x="330" y="82"/>
                    <a:pt x="314" y="66"/>
                    <a:pt x="295" y="66"/>
                  </a:cubicBezTo>
                  <a:cubicBezTo>
                    <a:pt x="267" y="66"/>
                    <a:pt x="267" y="66"/>
                    <a:pt x="267" y="66"/>
                  </a:cubicBezTo>
                  <a:cubicBezTo>
                    <a:pt x="267" y="48"/>
                    <a:pt x="267" y="48"/>
                    <a:pt x="267" y="48"/>
                  </a:cubicBezTo>
                  <a:cubicBezTo>
                    <a:pt x="267" y="22"/>
                    <a:pt x="245" y="0"/>
                    <a:pt x="218" y="0"/>
                  </a:cubicBezTo>
                  <a:cubicBezTo>
                    <a:pt x="182" y="0"/>
                    <a:pt x="182" y="0"/>
                    <a:pt x="182" y="0"/>
                  </a:cubicBezTo>
                  <a:cubicBezTo>
                    <a:pt x="155" y="0"/>
                    <a:pt x="133" y="22"/>
                    <a:pt x="133" y="48"/>
                  </a:cubicBezTo>
                  <a:cubicBezTo>
                    <a:pt x="133" y="66"/>
                    <a:pt x="133" y="66"/>
                    <a:pt x="133" y="66"/>
                  </a:cubicBezTo>
                  <a:cubicBezTo>
                    <a:pt x="105" y="66"/>
                    <a:pt x="105" y="66"/>
                    <a:pt x="105" y="66"/>
                  </a:cubicBezTo>
                  <a:cubicBezTo>
                    <a:pt x="86" y="66"/>
                    <a:pt x="70" y="82"/>
                    <a:pt x="70" y="102"/>
                  </a:cubicBezTo>
                  <a:cubicBezTo>
                    <a:pt x="70" y="107"/>
                    <a:pt x="70" y="107"/>
                    <a:pt x="70" y="107"/>
                  </a:cubicBezTo>
                  <a:cubicBezTo>
                    <a:pt x="35" y="107"/>
                    <a:pt x="35" y="107"/>
                    <a:pt x="35" y="107"/>
                  </a:cubicBezTo>
                  <a:cubicBezTo>
                    <a:pt x="16" y="107"/>
                    <a:pt x="0" y="123"/>
                    <a:pt x="0" y="143"/>
                  </a:cubicBezTo>
                  <a:cubicBezTo>
                    <a:pt x="0" y="585"/>
                    <a:pt x="0" y="585"/>
                    <a:pt x="0" y="585"/>
                  </a:cubicBezTo>
                  <a:cubicBezTo>
                    <a:pt x="0" y="604"/>
                    <a:pt x="16" y="620"/>
                    <a:pt x="35" y="620"/>
                  </a:cubicBezTo>
                  <a:cubicBezTo>
                    <a:pt x="357" y="620"/>
                    <a:pt x="357" y="620"/>
                    <a:pt x="357" y="620"/>
                  </a:cubicBezTo>
                  <a:cubicBezTo>
                    <a:pt x="376" y="620"/>
                    <a:pt x="392" y="604"/>
                    <a:pt x="392" y="585"/>
                  </a:cubicBezTo>
                  <a:cubicBezTo>
                    <a:pt x="392" y="143"/>
                    <a:pt x="392" y="143"/>
                    <a:pt x="392" y="143"/>
                  </a:cubicBezTo>
                  <a:cubicBezTo>
                    <a:pt x="392" y="123"/>
                    <a:pt x="376" y="107"/>
                    <a:pt x="357" y="107"/>
                  </a:cubicBezTo>
                  <a:close/>
                  <a:moveTo>
                    <a:pt x="86" y="102"/>
                  </a:moveTo>
                  <a:cubicBezTo>
                    <a:pt x="86" y="91"/>
                    <a:pt x="95" y="82"/>
                    <a:pt x="105" y="82"/>
                  </a:cubicBezTo>
                  <a:cubicBezTo>
                    <a:pt x="141" y="82"/>
                    <a:pt x="141" y="82"/>
                    <a:pt x="141" y="82"/>
                  </a:cubicBezTo>
                  <a:cubicBezTo>
                    <a:pt x="146" y="82"/>
                    <a:pt x="149" y="79"/>
                    <a:pt x="149" y="74"/>
                  </a:cubicBezTo>
                  <a:cubicBezTo>
                    <a:pt x="149" y="48"/>
                    <a:pt x="149" y="48"/>
                    <a:pt x="149" y="48"/>
                  </a:cubicBezTo>
                  <a:cubicBezTo>
                    <a:pt x="149" y="30"/>
                    <a:pt x="164" y="16"/>
                    <a:pt x="182" y="16"/>
                  </a:cubicBezTo>
                  <a:cubicBezTo>
                    <a:pt x="218" y="16"/>
                    <a:pt x="218" y="16"/>
                    <a:pt x="218" y="16"/>
                  </a:cubicBezTo>
                  <a:cubicBezTo>
                    <a:pt x="236" y="16"/>
                    <a:pt x="251" y="30"/>
                    <a:pt x="251" y="48"/>
                  </a:cubicBezTo>
                  <a:cubicBezTo>
                    <a:pt x="251" y="74"/>
                    <a:pt x="251" y="74"/>
                    <a:pt x="251" y="74"/>
                  </a:cubicBezTo>
                  <a:cubicBezTo>
                    <a:pt x="251" y="79"/>
                    <a:pt x="254" y="82"/>
                    <a:pt x="259" y="82"/>
                  </a:cubicBezTo>
                  <a:cubicBezTo>
                    <a:pt x="295" y="82"/>
                    <a:pt x="295" y="82"/>
                    <a:pt x="295" y="82"/>
                  </a:cubicBezTo>
                  <a:cubicBezTo>
                    <a:pt x="305" y="82"/>
                    <a:pt x="314" y="91"/>
                    <a:pt x="314" y="102"/>
                  </a:cubicBezTo>
                  <a:cubicBezTo>
                    <a:pt x="314" y="129"/>
                    <a:pt x="314" y="129"/>
                    <a:pt x="314" y="129"/>
                  </a:cubicBezTo>
                  <a:cubicBezTo>
                    <a:pt x="314" y="139"/>
                    <a:pt x="305" y="148"/>
                    <a:pt x="295" y="148"/>
                  </a:cubicBezTo>
                  <a:cubicBezTo>
                    <a:pt x="105" y="148"/>
                    <a:pt x="105" y="148"/>
                    <a:pt x="105" y="148"/>
                  </a:cubicBezTo>
                  <a:cubicBezTo>
                    <a:pt x="95" y="148"/>
                    <a:pt x="86" y="139"/>
                    <a:pt x="86" y="129"/>
                  </a:cubicBezTo>
                  <a:lnTo>
                    <a:pt x="86" y="102"/>
                  </a:lnTo>
                  <a:close/>
                  <a:moveTo>
                    <a:pt x="376" y="585"/>
                  </a:moveTo>
                  <a:cubicBezTo>
                    <a:pt x="376" y="596"/>
                    <a:pt x="368" y="604"/>
                    <a:pt x="357" y="604"/>
                  </a:cubicBezTo>
                  <a:cubicBezTo>
                    <a:pt x="35" y="604"/>
                    <a:pt x="35" y="604"/>
                    <a:pt x="35" y="604"/>
                  </a:cubicBezTo>
                  <a:cubicBezTo>
                    <a:pt x="24" y="604"/>
                    <a:pt x="16" y="596"/>
                    <a:pt x="16" y="585"/>
                  </a:cubicBezTo>
                  <a:cubicBezTo>
                    <a:pt x="16" y="143"/>
                    <a:pt x="16" y="143"/>
                    <a:pt x="16" y="143"/>
                  </a:cubicBezTo>
                  <a:cubicBezTo>
                    <a:pt x="16" y="132"/>
                    <a:pt x="24" y="123"/>
                    <a:pt x="35" y="123"/>
                  </a:cubicBezTo>
                  <a:cubicBezTo>
                    <a:pt x="70" y="123"/>
                    <a:pt x="70" y="123"/>
                    <a:pt x="70" y="123"/>
                  </a:cubicBezTo>
                  <a:cubicBezTo>
                    <a:pt x="70" y="129"/>
                    <a:pt x="70" y="129"/>
                    <a:pt x="70" y="129"/>
                  </a:cubicBezTo>
                  <a:cubicBezTo>
                    <a:pt x="70" y="148"/>
                    <a:pt x="86" y="164"/>
                    <a:pt x="105" y="164"/>
                  </a:cubicBezTo>
                  <a:cubicBezTo>
                    <a:pt x="295" y="164"/>
                    <a:pt x="295" y="164"/>
                    <a:pt x="295" y="164"/>
                  </a:cubicBezTo>
                  <a:cubicBezTo>
                    <a:pt x="314" y="164"/>
                    <a:pt x="330" y="148"/>
                    <a:pt x="330" y="129"/>
                  </a:cubicBezTo>
                  <a:cubicBezTo>
                    <a:pt x="330" y="123"/>
                    <a:pt x="330" y="123"/>
                    <a:pt x="330" y="123"/>
                  </a:cubicBezTo>
                  <a:cubicBezTo>
                    <a:pt x="357" y="123"/>
                    <a:pt x="357" y="123"/>
                    <a:pt x="357" y="123"/>
                  </a:cubicBezTo>
                  <a:cubicBezTo>
                    <a:pt x="368" y="123"/>
                    <a:pt x="376" y="132"/>
                    <a:pt x="376" y="143"/>
                  </a:cubicBezTo>
                  <a:lnTo>
                    <a:pt x="376" y="585"/>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811423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22" presetClass="entr" presetSubtype="8" fill="hold" grpId="0" nodeType="withEffect">
                                  <p:stCondLst>
                                    <p:cond delay="100"/>
                                  </p:stCondLst>
                                  <p:childTnLst>
                                    <p:set>
                                      <p:cBhvr>
                                        <p:cTn id="9" dur="1" fill="hold">
                                          <p:stCondLst>
                                            <p:cond delay="0"/>
                                          </p:stCondLst>
                                        </p:cTn>
                                        <p:tgtEl>
                                          <p:spTgt spid="13"/>
                                        </p:tgtEl>
                                        <p:attrNameLst>
                                          <p:attrName>style.visibility</p:attrName>
                                        </p:attrNameLst>
                                      </p:cBhvr>
                                      <p:to>
                                        <p:strVal val="visible"/>
                                      </p:to>
                                    </p:set>
                                    <p:animEffect transition="in" filter="wipe(left)">
                                      <p:cBhvr>
                                        <p:cTn id="10" dur="500"/>
                                        <p:tgtEl>
                                          <p:spTgt spid="13"/>
                                        </p:tgtEl>
                                      </p:cBhvr>
                                    </p:animEffect>
                                  </p:childTnLst>
                                </p:cTn>
                              </p:par>
                              <p:par>
                                <p:cTn id="11" presetID="22" presetClass="entr" presetSubtype="8" fill="hold" grpId="0" nodeType="withEffect">
                                  <p:stCondLst>
                                    <p:cond delay="20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500"/>
                                        <p:tgtEl>
                                          <p:spTgt spid="14"/>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par>
                                <p:cTn id="17" presetID="22" presetClass="entr" presetSubtype="8" fill="hold" grpId="0" nodeType="withEffect">
                                  <p:stCondLst>
                                    <p:cond delay="40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par>
                                <p:cTn id="20" presetID="22" presetClass="entr" presetSubtype="8" fill="hold" grpId="0" nodeType="withEffect">
                                  <p:stCondLst>
                                    <p:cond delay="50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a:t>
            </a:r>
            <a:r>
              <a:rPr lang="en-US" dirty="0"/>
              <a:t> </a:t>
            </a:r>
            <a:r>
              <a:rPr lang="en-US" dirty="0" err="1"/>
              <a:t>xxxx</a:t>
            </a:r>
            <a:r>
              <a:rPr lang="en-US" dirty="0"/>
              <a:t> xx </a:t>
            </a:r>
            <a:r>
              <a:rPr lang="en-US" dirty="0" err="1"/>
              <a:t>xxxx</a:t>
            </a:r>
            <a:r>
              <a:rPr lang="en-US" dirty="0"/>
              <a:t> xxx x</a:t>
            </a:r>
          </a:p>
        </p:txBody>
      </p:sp>
      <p:graphicFrame>
        <p:nvGraphicFramePr>
          <p:cNvPr id="4" name="Table 3"/>
          <p:cNvGraphicFramePr>
            <a:graphicFrameLocks noGrp="1"/>
          </p:cNvGraphicFramePr>
          <p:nvPr>
            <p:extLst>
              <p:ext uri="{D42A27DB-BD31-4B8C-83A1-F6EECF244321}">
                <p14:modId xmlns:p14="http://schemas.microsoft.com/office/powerpoint/2010/main" val="3805100588"/>
              </p:ext>
            </p:extLst>
          </p:nvPr>
        </p:nvGraphicFramePr>
        <p:xfrm>
          <a:off x="1493520" y="1600200"/>
          <a:ext cx="9204961" cy="3891280"/>
        </p:xfrm>
        <a:graphic>
          <a:graphicData uri="http://schemas.openxmlformats.org/drawingml/2006/table">
            <a:tbl>
              <a:tblPr firstRow="1" bandRow="1">
                <a:tableStyleId>{616DA210-FB5B-4158-B5E0-FEB733F419BA}</a:tableStyleId>
              </a:tblPr>
              <a:tblGrid>
                <a:gridCol w="2482236">
                  <a:extLst>
                    <a:ext uri="{9D8B030D-6E8A-4147-A177-3AD203B41FA5}">
                      <a16:colId xmlns:a16="http://schemas.microsoft.com/office/drawing/2014/main" val="20000"/>
                    </a:ext>
                  </a:extLst>
                </a:gridCol>
                <a:gridCol w="1344545">
                  <a:extLst>
                    <a:ext uri="{9D8B030D-6E8A-4147-A177-3AD203B41FA5}">
                      <a16:colId xmlns:a16="http://schemas.microsoft.com/office/drawing/2014/main" val="20001"/>
                    </a:ext>
                  </a:extLst>
                </a:gridCol>
                <a:gridCol w="1344545">
                  <a:extLst>
                    <a:ext uri="{9D8B030D-6E8A-4147-A177-3AD203B41FA5}">
                      <a16:colId xmlns:a16="http://schemas.microsoft.com/office/drawing/2014/main" val="20002"/>
                    </a:ext>
                  </a:extLst>
                </a:gridCol>
                <a:gridCol w="1344545">
                  <a:extLst>
                    <a:ext uri="{9D8B030D-6E8A-4147-A177-3AD203B41FA5}">
                      <a16:colId xmlns:a16="http://schemas.microsoft.com/office/drawing/2014/main" val="20003"/>
                    </a:ext>
                  </a:extLst>
                </a:gridCol>
                <a:gridCol w="1344545">
                  <a:extLst>
                    <a:ext uri="{9D8B030D-6E8A-4147-A177-3AD203B41FA5}">
                      <a16:colId xmlns:a16="http://schemas.microsoft.com/office/drawing/2014/main" val="20004"/>
                    </a:ext>
                  </a:extLst>
                </a:gridCol>
                <a:gridCol w="1344545">
                  <a:extLst>
                    <a:ext uri="{9D8B030D-6E8A-4147-A177-3AD203B41FA5}">
                      <a16:colId xmlns:a16="http://schemas.microsoft.com/office/drawing/2014/main" val="20005"/>
                    </a:ext>
                  </a:extLst>
                </a:gridCol>
              </a:tblGrid>
              <a:tr h="1422400">
                <a:tc>
                  <a:txBody>
                    <a:bodyPr/>
                    <a:lstStyle/>
                    <a:p>
                      <a:pPr algn="ctr"/>
                      <a:endParaRPr lang="en-US" sz="1900" dirty="0">
                        <a:solidFill>
                          <a:schemeClr val="bg1">
                            <a:lumMod val="50000"/>
                          </a:schemeClr>
                        </a:solidFill>
                      </a:endParaRPr>
                    </a:p>
                  </a:txBody>
                  <a:tcPr marL="121920" marR="121920" marT="60960" marB="60960" anchor="b">
                    <a:lnL w="12700" cmpd="sng">
                      <a:noFill/>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a:solidFill>
                            <a:schemeClr val="bg1">
                              <a:lumMod val="50000"/>
                            </a:schemeClr>
                          </a:solidFill>
                        </a:rPr>
                        <a:t>X </a:t>
                      </a:r>
                      <a:r>
                        <a:rPr lang="en-US" sz="1900" b="0" dirty="0" err="1">
                          <a:solidFill>
                            <a:schemeClr val="bg1">
                              <a:lumMod val="50000"/>
                            </a:schemeClr>
                          </a:solidFill>
                        </a:rPr>
                        <a:t>x</a:t>
                      </a:r>
                      <a:endParaRPr lang="en-US" sz="1900" b="0" dirty="0">
                        <a:solidFill>
                          <a:schemeClr val="bg1">
                            <a:lumMod val="50000"/>
                          </a:schemeClr>
                        </a:solidFill>
                      </a:endParaRPr>
                    </a:p>
                    <a:p>
                      <a:pPr algn="ctr"/>
                      <a:r>
                        <a:rPr lang="en-US" sz="1500" b="0" dirty="0" err="1">
                          <a:solidFill>
                            <a:schemeClr val="bg1">
                              <a:lumMod val="50000"/>
                            </a:schemeClr>
                          </a:solidFill>
                        </a:rPr>
                        <a:t>Xxxx</a:t>
                      </a:r>
                      <a:r>
                        <a:rPr lang="en-US" sz="1500" b="0" dirty="0">
                          <a:solidFill>
                            <a:schemeClr val="bg1">
                              <a:lumMod val="50000"/>
                            </a:schemeClr>
                          </a:solidFill>
                        </a:rPr>
                        <a:t> </a:t>
                      </a:r>
                      <a:endParaRPr lang="en-US" sz="1900" b="0" dirty="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a:solidFill>
                            <a:schemeClr val="bg1">
                              <a:lumMod val="50000"/>
                            </a:schemeClr>
                          </a:solidFill>
                        </a:rPr>
                        <a:t>Xxx</a:t>
                      </a:r>
                    </a:p>
                    <a:p>
                      <a:pPr algn="ctr"/>
                      <a:r>
                        <a:rPr lang="en-US" sz="1500" b="0" dirty="0">
                          <a:solidFill>
                            <a:schemeClr val="bg1">
                              <a:lumMod val="50000"/>
                            </a:schemeClr>
                          </a:solidFill>
                        </a:rPr>
                        <a:t>Xxx </a:t>
                      </a:r>
                      <a:endParaRPr lang="en-US" sz="1900" b="0" dirty="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err="1">
                          <a:solidFill>
                            <a:schemeClr val="bg1">
                              <a:lumMod val="50000"/>
                            </a:schemeClr>
                          </a:solidFill>
                        </a:rPr>
                        <a:t>Xxxxx</a:t>
                      </a:r>
                      <a:endParaRPr lang="en-US" sz="1900" b="0" dirty="0">
                        <a:solidFill>
                          <a:schemeClr val="bg1">
                            <a:lumMod val="50000"/>
                          </a:schemeClr>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a:solidFill>
                            <a:schemeClr val="bg1">
                              <a:lumMod val="50000"/>
                            </a:schemeClr>
                          </a:solidFill>
                        </a:rPr>
                        <a:t>Xx </a:t>
                      </a:r>
                      <a:r>
                        <a:rPr lang="en-US" sz="1500" b="0" dirty="0" err="1">
                          <a:solidFill>
                            <a:schemeClr val="bg1">
                              <a:lumMod val="50000"/>
                            </a:schemeClr>
                          </a:solidFill>
                        </a:rPr>
                        <a:t>xx</a:t>
                      </a:r>
                      <a:r>
                        <a:rPr lang="en-US" sz="1500" b="0" dirty="0">
                          <a:solidFill>
                            <a:schemeClr val="bg1">
                              <a:lumMod val="50000"/>
                            </a:schemeClr>
                          </a:solidFill>
                        </a:rPr>
                        <a:t> </a:t>
                      </a:r>
                      <a:endParaRPr lang="en-US" sz="1900" b="0" dirty="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err="1">
                          <a:solidFill>
                            <a:schemeClr val="bg1">
                              <a:lumMod val="50000"/>
                            </a:schemeClr>
                          </a:solidFill>
                        </a:rPr>
                        <a:t>Xxxx</a:t>
                      </a:r>
                      <a:endParaRPr lang="en-US" sz="1900" b="0" dirty="0">
                        <a:solidFill>
                          <a:schemeClr val="bg1">
                            <a:lumMod val="50000"/>
                          </a:schemeClr>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a:solidFill>
                            <a:schemeClr val="bg1">
                              <a:lumMod val="50000"/>
                            </a:schemeClr>
                          </a:solidFill>
                        </a:rPr>
                        <a:t>Xxx </a:t>
                      </a:r>
                      <a:endParaRPr lang="en-US" sz="1900" b="0" dirty="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dirty="0">
                          <a:solidFill>
                            <a:schemeClr val="bg1">
                              <a:lumMod val="50000"/>
                            </a:schemeClr>
                          </a:solidFill>
                        </a:rPr>
                        <a:t>Xx x</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dirty="0" err="1">
                          <a:solidFill>
                            <a:schemeClr val="bg1">
                              <a:lumMod val="50000"/>
                            </a:schemeClr>
                          </a:solidFill>
                        </a:rPr>
                        <a:t>Xxxx</a:t>
                      </a:r>
                      <a:r>
                        <a:rPr lang="en-US" sz="1500" b="0" dirty="0">
                          <a:solidFill>
                            <a:schemeClr val="bg1">
                              <a:lumMod val="50000"/>
                            </a:schemeClr>
                          </a:solidFill>
                        </a:rPr>
                        <a:t> </a:t>
                      </a:r>
                      <a:endParaRPr lang="en-US" sz="1900" b="0" dirty="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06400">
                <a:tc>
                  <a:txBody>
                    <a:bodyPr/>
                    <a:lstStyle/>
                    <a:p>
                      <a:r>
                        <a:rPr lang="en-US" sz="1900" dirty="0" err="1">
                          <a:solidFill>
                            <a:schemeClr val="bg1">
                              <a:lumMod val="50000"/>
                            </a:schemeClr>
                          </a:solidFill>
                        </a:rPr>
                        <a:t>Xxxxx</a:t>
                      </a:r>
                      <a:r>
                        <a:rPr lang="en-US" sz="1900" dirty="0">
                          <a:solidFill>
                            <a:schemeClr val="bg1">
                              <a:lumMod val="50000"/>
                            </a:schemeClr>
                          </a:solidFill>
                        </a:rPr>
                        <a:t> xxx </a:t>
                      </a:r>
                      <a:r>
                        <a:rPr lang="en-US" sz="1900" dirty="0" err="1">
                          <a:solidFill>
                            <a:schemeClr val="bg1">
                              <a:lumMod val="50000"/>
                            </a:schemeClr>
                          </a:solidFill>
                        </a:rPr>
                        <a:t>xxx</a:t>
                      </a:r>
                      <a:r>
                        <a:rPr lang="en-US" sz="1900" dirty="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extLst>
                  <a:ext uri="{0D108BD9-81ED-4DB2-BD59-A6C34878D82A}">
                    <a16:rowId xmlns:a16="http://schemas.microsoft.com/office/drawing/2014/main" val="10001"/>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err="1">
                          <a:solidFill>
                            <a:schemeClr val="bg1">
                              <a:lumMod val="50000"/>
                            </a:schemeClr>
                          </a:solidFill>
                        </a:rPr>
                        <a:t>Xxxx</a:t>
                      </a:r>
                      <a:r>
                        <a:rPr lang="en-US" sz="1900" dirty="0">
                          <a:solidFill>
                            <a:schemeClr val="bg1">
                              <a:lumMod val="50000"/>
                            </a:schemeClr>
                          </a:solidFill>
                        </a:rPr>
                        <a:t> xxx </a:t>
                      </a:r>
                      <a:r>
                        <a:rPr lang="en-US" sz="1900" dirty="0" err="1">
                          <a:solidFill>
                            <a:schemeClr val="bg1">
                              <a:lumMod val="50000"/>
                            </a:schemeClr>
                          </a:solidFill>
                        </a:rPr>
                        <a:t>xxx</a:t>
                      </a:r>
                      <a:r>
                        <a:rPr lang="en-US" sz="1900" dirty="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err="1">
                          <a:solidFill>
                            <a:schemeClr val="bg1">
                              <a:lumMod val="50000"/>
                            </a:schemeClr>
                          </a:solidFill>
                        </a:rPr>
                        <a:t>Xxxx</a:t>
                      </a:r>
                      <a:r>
                        <a:rPr lang="en-US" sz="1900" dirty="0">
                          <a:solidFill>
                            <a:schemeClr val="bg1">
                              <a:lumMod val="50000"/>
                            </a:schemeClr>
                          </a:solidFill>
                        </a:rPr>
                        <a:t> xxx </a:t>
                      </a:r>
                      <a:r>
                        <a:rPr lang="en-US" sz="1900" dirty="0" err="1">
                          <a:solidFill>
                            <a:schemeClr val="bg1">
                              <a:lumMod val="50000"/>
                            </a:schemeClr>
                          </a:solidFill>
                        </a:rPr>
                        <a:t>xxx</a:t>
                      </a:r>
                      <a:r>
                        <a:rPr lang="en-US" sz="1900" dirty="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3"/>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err="1">
                          <a:solidFill>
                            <a:schemeClr val="bg1">
                              <a:lumMod val="50000"/>
                            </a:schemeClr>
                          </a:solidFill>
                        </a:rPr>
                        <a:t>Xxxxxx</a:t>
                      </a:r>
                      <a:r>
                        <a:rPr lang="en-US" sz="1900" dirty="0">
                          <a:solidFill>
                            <a:schemeClr val="bg1">
                              <a:lumMod val="50000"/>
                            </a:schemeClr>
                          </a:solidFill>
                        </a:rPr>
                        <a:t> xxx </a:t>
                      </a:r>
                      <a:r>
                        <a:rPr lang="en-US" sz="1900" dirty="0" err="1">
                          <a:solidFill>
                            <a:schemeClr val="bg1">
                              <a:lumMod val="50000"/>
                            </a:schemeClr>
                          </a:solidFill>
                        </a:rPr>
                        <a:t>xxx</a:t>
                      </a:r>
                      <a:r>
                        <a:rPr lang="en-US" sz="1900" dirty="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err="1">
                          <a:solidFill>
                            <a:schemeClr val="bg1">
                              <a:lumMod val="50000"/>
                            </a:schemeClr>
                          </a:solidFill>
                        </a:rPr>
                        <a:t>Xxxxx</a:t>
                      </a:r>
                      <a:r>
                        <a:rPr lang="en-US" sz="1900" dirty="0">
                          <a:solidFill>
                            <a:schemeClr val="bg1">
                              <a:lumMod val="50000"/>
                            </a:schemeClr>
                          </a:solidFill>
                        </a:rPr>
                        <a:t> xxx </a:t>
                      </a:r>
                      <a:r>
                        <a:rPr lang="en-US" sz="1900" dirty="0" err="1">
                          <a:solidFill>
                            <a:schemeClr val="bg1">
                              <a:lumMod val="50000"/>
                            </a:schemeClr>
                          </a:solidFill>
                        </a:rPr>
                        <a:t>xxx</a:t>
                      </a:r>
                      <a:r>
                        <a:rPr lang="en-US" sz="1900" dirty="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5"/>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dirty="0" err="1">
                          <a:solidFill>
                            <a:schemeClr val="bg1">
                              <a:lumMod val="50000"/>
                            </a:schemeClr>
                          </a:solidFill>
                        </a:rPr>
                        <a:t>Xxxxx</a:t>
                      </a:r>
                      <a:r>
                        <a:rPr lang="en-US" sz="1900" dirty="0">
                          <a:solidFill>
                            <a:schemeClr val="bg1">
                              <a:lumMod val="50000"/>
                            </a:schemeClr>
                          </a:solidFill>
                        </a:rPr>
                        <a:t> xxx </a:t>
                      </a:r>
                      <a:r>
                        <a:rPr lang="en-US" sz="1900" baseline="0" dirty="0" err="1">
                          <a:solidFill>
                            <a:schemeClr val="bg1">
                              <a:lumMod val="50000"/>
                            </a:schemeClr>
                          </a:solidFill>
                        </a:rPr>
                        <a:t>xxx</a:t>
                      </a:r>
                      <a:r>
                        <a:rPr lang="en-US" sz="1900" baseline="0" dirty="0">
                          <a:solidFill>
                            <a:schemeClr val="bg1">
                              <a:lumMod val="50000"/>
                            </a:schemeClr>
                          </a:solidFill>
                        </a:rPr>
                        <a:t> </a:t>
                      </a:r>
                      <a:endParaRPr lang="en-US" sz="1900" dirty="0">
                        <a:solidFill>
                          <a:schemeClr val="bg1">
                            <a:lumMod val="50000"/>
                          </a:schemeClr>
                        </a:solidFill>
                      </a:endParaRP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dirty="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grpSp>
        <p:nvGrpSpPr>
          <p:cNvPr id="6" name="Group 4"/>
          <p:cNvGrpSpPr>
            <a:grpSpLocks noChangeAspect="1"/>
          </p:cNvGrpSpPr>
          <p:nvPr/>
        </p:nvGrpSpPr>
        <p:grpSpPr bwMode="auto">
          <a:xfrm>
            <a:off x="4293316" y="1782523"/>
            <a:ext cx="739088" cy="484363"/>
            <a:chOff x="144" y="-1122"/>
            <a:chExt cx="1738" cy="1139"/>
          </a:xfrm>
          <a:solidFill>
            <a:schemeClr val="accent1"/>
          </a:solidFill>
        </p:grpSpPr>
        <p:sp>
          <p:nvSpPr>
            <p:cNvPr id="8" name="Freeform 5"/>
            <p:cNvSpPr>
              <a:spLocks noEditPoints="1"/>
            </p:cNvSpPr>
            <p:nvPr/>
          </p:nvSpPr>
          <p:spPr bwMode="auto">
            <a:xfrm>
              <a:off x="144" y="-1122"/>
              <a:ext cx="1738" cy="1139"/>
            </a:xfrm>
            <a:custGeom>
              <a:avLst/>
              <a:gdLst>
                <a:gd name="T0" fmla="*/ 678 w 733"/>
                <a:gd name="T1" fmla="*/ 0 h 479"/>
                <a:gd name="T2" fmla="*/ 55 w 733"/>
                <a:gd name="T3" fmla="*/ 0 h 479"/>
                <a:gd name="T4" fmla="*/ 0 w 733"/>
                <a:gd name="T5" fmla="*/ 55 h 479"/>
                <a:gd name="T6" fmla="*/ 0 w 733"/>
                <a:gd name="T7" fmla="*/ 424 h 479"/>
                <a:gd name="T8" fmla="*/ 55 w 733"/>
                <a:gd name="T9" fmla="*/ 479 h 479"/>
                <a:gd name="T10" fmla="*/ 678 w 733"/>
                <a:gd name="T11" fmla="*/ 479 h 479"/>
                <a:gd name="T12" fmla="*/ 733 w 733"/>
                <a:gd name="T13" fmla="*/ 424 h 479"/>
                <a:gd name="T14" fmla="*/ 733 w 733"/>
                <a:gd name="T15" fmla="*/ 55 h 479"/>
                <a:gd name="T16" fmla="*/ 678 w 733"/>
                <a:gd name="T17" fmla="*/ 0 h 479"/>
                <a:gd name="T18" fmla="*/ 14 w 733"/>
                <a:gd name="T19" fmla="*/ 330 h 479"/>
                <a:gd name="T20" fmla="*/ 719 w 733"/>
                <a:gd name="T21" fmla="*/ 330 h 479"/>
                <a:gd name="T22" fmla="*/ 719 w 733"/>
                <a:gd name="T23" fmla="*/ 393 h 479"/>
                <a:gd name="T24" fmla="*/ 14 w 733"/>
                <a:gd name="T25" fmla="*/ 393 h 479"/>
                <a:gd name="T26" fmla="*/ 14 w 733"/>
                <a:gd name="T27" fmla="*/ 330 h 479"/>
                <a:gd name="T28" fmla="*/ 55 w 733"/>
                <a:gd name="T29" fmla="*/ 14 h 479"/>
                <a:gd name="T30" fmla="*/ 678 w 733"/>
                <a:gd name="T31" fmla="*/ 14 h 479"/>
                <a:gd name="T32" fmla="*/ 719 w 733"/>
                <a:gd name="T33" fmla="*/ 55 h 479"/>
                <a:gd name="T34" fmla="*/ 719 w 733"/>
                <a:gd name="T35" fmla="*/ 316 h 479"/>
                <a:gd name="T36" fmla="*/ 14 w 733"/>
                <a:gd name="T37" fmla="*/ 316 h 479"/>
                <a:gd name="T38" fmla="*/ 14 w 733"/>
                <a:gd name="T39" fmla="*/ 55 h 479"/>
                <a:gd name="T40" fmla="*/ 55 w 733"/>
                <a:gd name="T41" fmla="*/ 14 h 479"/>
                <a:gd name="T42" fmla="*/ 678 w 733"/>
                <a:gd name="T43" fmla="*/ 465 h 479"/>
                <a:gd name="T44" fmla="*/ 55 w 733"/>
                <a:gd name="T45" fmla="*/ 465 h 479"/>
                <a:gd name="T46" fmla="*/ 14 w 733"/>
                <a:gd name="T47" fmla="*/ 424 h 479"/>
                <a:gd name="T48" fmla="*/ 14 w 733"/>
                <a:gd name="T49" fmla="*/ 407 h 479"/>
                <a:gd name="T50" fmla="*/ 719 w 733"/>
                <a:gd name="T51" fmla="*/ 407 h 479"/>
                <a:gd name="T52" fmla="*/ 719 w 733"/>
                <a:gd name="T53" fmla="*/ 424 h 479"/>
                <a:gd name="T54" fmla="*/ 678 w 733"/>
                <a:gd name="T55" fmla="*/ 46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3" h="479">
                  <a:moveTo>
                    <a:pt x="678" y="0"/>
                  </a:moveTo>
                  <a:cubicBezTo>
                    <a:pt x="55" y="0"/>
                    <a:pt x="55" y="0"/>
                    <a:pt x="55" y="0"/>
                  </a:cubicBezTo>
                  <a:cubicBezTo>
                    <a:pt x="25" y="0"/>
                    <a:pt x="0" y="24"/>
                    <a:pt x="0" y="55"/>
                  </a:cubicBezTo>
                  <a:cubicBezTo>
                    <a:pt x="0" y="424"/>
                    <a:pt x="0" y="424"/>
                    <a:pt x="0" y="424"/>
                  </a:cubicBezTo>
                  <a:cubicBezTo>
                    <a:pt x="0" y="455"/>
                    <a:pt x="25" y="479"/>
                    <a:pt x="55" y="479"/>
                  </a:cubicBezTo>
                  <a:cubicBezTo>
                    <a:pt x="678" y="479"/>
                    <a:pt x="678" y="479"/>
                    <a:pt x="678" y="479"/>
                  </a:cubicBezTo>
                  <a:cubicBezTo>
                    <a:pt x="708" y="479"/>
                    <a:pt x="733" y="455"/>
                    <a:pt x="733" y="424"/>
                  </a:cubicBezTo>
                  <a:cubicBezTo>
                    <a:pt x="733" y="55"/>
                    <a:pt x="733" y="55"/>
                    <a:pt x="733" y="55"/>
                  </a:cubicBezTo>
                  <a:cubicBezTo>
                    <a:pt x="733" y="24"/>
                    <a:pt x="708" y="0"/>
                    <a:pt x="678" y="0"/>
                  </a:cubicBezTo>
                  <a:close/>
                  <a:moveTo>
                    <a:pt x="14" y="330"/>
                  </a:moveTo>
                  <a:cubicBezTo>
                    <a:pt x="719" y="330"/>
                    <a:pt x="719" y="330"/>
                    <a:pt x="719" y="330"/>
                  </a:cubicBezTo>
                  <a:cubicBezTo>
                    <a:pt x="719" y="393"/>
                    <a:pt x="719" y="393"/>
                    <a:pt x="719" y="393"/>
                  </a:cubicBezTo>
                  <a:cubicBezTo>
                    <a:pt x="14" y="393"/>
                    <a:pt x="14" y="393"/>
                    <a:pt x="14" y="393"/>
                  </a:cubicBezTo>
                  <a:lnTo>
                    <a:pt x="14" y="330"/>
                  </a:lnTo>
                  <a:close/>
                  <a:moveTo>
                    <a:pt x="55" y="14"/>
                  </a:moveTo>
                  <a:cubicBezTo>
                    <a:pt x="678" y="14"/>
                    <a:pt x="678" y="14"/>
                    <a:pt x="678" y="14"/>
                  </a:cubicBezTo>
                  <a:cubicBezTo>
                    <a:pt x="701" y="14"/>
                    <a:pt x="719" y="32"/>
                    <a:pt x="719" y="55"/>
                  </a:cubicBezTo>
                  <a:cubicBezTo>
                    <a:pt x="719" y="316"/>
                    <a:pt x="719" y="316"/>
                    <a:pt x="719" y="316"/>
                  </a:cubicBezTo>
                  <a:cubicBezTo>
                    <a:pt x="14" y="316"/>
                    <a:pt x="14" y="316"/>
                    <a:pt x="14" y="316"/>
                  </a:cubicBezTo>
                  <a:cubicBezTo>
                    <a:pt x="14" y="55"/>
                    <a:pt x="14" y="55"/>
                    <a:pt x="14" y="55"/>
                  </a:cubicBezTo>
                  <a:cubicBezTo>
                    <a:pt x="14" y="32"/>
                    <a:pt x="32" y="14"/>
                    <a:pt x="55" y="14"/>
                  </a:cubicBezTo>
                  <a:close/>
                  <a:moveTo>
                    <a:pt x="678" y="465"/>
                  </a:moveTo>
                  <a:cubicBezTo>
                    <a:pt x="55" y="465"/>
                    <a:pt x="55" y="465"/>
                    <a:pt x="55" y="465"/>
                  </a:cubicBezTo>
                  <a:cubicBezTo>
                    <a:pt x="32" y="465"/>
                    <a:pt x="14" y="447"/>
                    <a:pt x="14" y="424"/>
                  </a:cubicBezTo>
                  <a:cubicBezTo>
                    <a:pt x="14" y="407"/>
                    <a:pt x="14" y="407"/>
                    <a:pt x="14" y="407"/>
                  </a:cubicBezTo>
                  <a:cubicBezTo>
                    <a:pt x="719" y="407"/>
                    <a:pt x="719" y="407"/>
                    <a:pt x="719" y="407"/>
                  </a:cubicBezTo>
                  <a:cubicBezTo>
                    <a:pt x="719" y="424"/>
                    <a:pt x="719" y="424"/>
                    <a:pt x="719" y="424"/>
                  </a:cubicBezTo>
                  <a:cubicBezTo>
                    <a:pt x="719" y="447"/>
                    <a:pt x="701" y="465"/>
                    <a:pt x="678" y="4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6"/>
            <p:cNvSpPr>
              <a:spLocks noEditPoints="1"/>
            </p:cNvSpPr>
            <p:nvPr/>
          </p:nvSpPr>
          <p:spPr bwMode="auto">
            <a:xfrm>
              <a:off x="860" y="-1008"/>
              <a:ext cx="904" cy="587"/>
            </a:xfrm>
            <a:custGeom>
              <a:avLst/>
              <a:gdLst>
                <a:gd name="T0" fmla="*/ 124 w 381"/>
                <a:gd name="T1" fmla="*/ 247 h 247"/>
                <a:gd name="T2" fmla="*/ 191 w 381"/>
                <a:gd name="T3" fmla="*/ 227 h 247"/>
                <a:gd name="T4" fmla="*/ 257 w 381"/>
                <a:gd name="T5" fmla="*/ 247 h 247"/>
                <a:gd name="T6" fmla="*/ 381 w 381"/>
                <a:gd name="T7" fmla="*/ 123 h 247"/>
                <a:gd name="T8" fmla="*/ 257 w 381"/>
                <a:gd name="T9" fmla="*/ 0 h 247"/>
                <a:gd name="T10" fmla="*/ 191 w 381"/>
                <a:gd name="T11" fmla="*/ 19 h 247"/>
                <a:gd name="T12" fmla="*/ 124 w 381"/>
                <a:gd name="T13" fmla="*/ 0 h 247"/>
                <a:gd name="T14" fmla="*/ 0 w 381"/>
                <a:gd name="T15" fmla="*/ 123 h 247"/>
                <a:gd name="T16" fmla="*/ 124 w 381"/>
                <a:gd name="T17" fmla="*/ 247 h 247"/>
                <a:gd name="T18" fmla="*/ 367 w 381"/>
                <a:gd name="T19" fmla="*/ 123 h 247"/>
                <a:gd name="T20" fmla="*/ 257 w 381"/>
                <a:gd name="T21" fmla="*/ 233 h 247"/>
                <a:gd name="T22" fmla="*/ 148 w 381"/>
                <a:gd name="T23" fmla="*/ 123 h 247"/>
                <a:gd name="T24" fmla="*/ 257 w 381"/>
                <a:gd name="T25" fmla="*/ 14 h 247"/>
                <a:gd name="T26" fmla="*/ 367 w 381"/>
                <a:gd name="T27" fmla="*/ 123 h 247"/>
                <a:gd name="T28" fmla="*/ 124 w 381"/>
                <a:gd name="T29" fmla="*/ 14 h 247"/>
                <a:gd name="T30" fmla="*/ 178 w 381"/>
                <a:gd name="T31" fmla="*/ 28 h 247"/>
                <a:gd name="T32" fmla="*/ 134 w 381"/>
                <a:gd name="T33" fmla="*/ 123 h 247"/>
                <a:gd name="T34" fmla="*/ 178 w 381"/>
                <a:gd name="T35" fmla="*/ 218 h 247"/>
                <a:gd name="T36" fmla="*/ 124 w 381"/>
                <a:gd name="T37" fmla="*/ 233 h 247"/>
                <a:gd name="T38" fmla="*/ 14 w 381"/>
                <a:gd name="T39" fmla="*/ 123 h 247"/>
                <a:gd name="T40" fmla="*/ 124 w 381"/>
                <a:gd name="T41" fmla="*/ 1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1" h="247">
                  <a:moveTo>
                    <a:pt x="124" y="247"/>
                  </a:moveTo>
                  <a:cubicBezTo>
                    <a:pt x="148" y="247"/>
                    <a:pt x="171" y="240"/>
                    <a:pt x="191" y="227"/>
                  </a:cubicBezTo>
                  <a:cubicBezTo>
                    <a:pt x="210" y="240"/>
                    <a:pt x="233" y="247"/>
                    <a:pt x="257" y="247"/>
                  </a:cubicBezTo>
                  <a:cubicBezTo>
                    <a:pt x="326" y="247"/>
                    <a:pt x="381" y="192"/>
                    <a:pt x="381" y="123"/>
                  </a:cubicBezTo>
                  <a:cubicBezTo>
                    <a:pt x="381" y="55"/>
                    <a:pt x="326" y="0"/>
                    <a:pt x="257" y="0"/>
                  </a:cubicBezTo>
                  <a:cubicBezTo>
                    <a:pt x="233" y="0"/>
                    <a:pt x="210" y="7"/>
                    <a:pt x="191" y="19"/>
                  </a:cubicBezTo>
                  <a:cubicBezTo>
                    <a:pt x="171" y="6"/>
                    <a:pt x="148" y="0"/>
                    <a:pt x="124" y="0"/>
                  </a:cubicBezTo>
                  <a:cubicBezTo>
                    <a:pt x="55" y="0"/>
                    <a:pt x="0" y="55"/>
                    <a:pt x="0" y="123"/>
                  </a:cubicBezTo>
                  <a:cubicBezTo>
                    <a:pt x="0" y="192"/>
                    <a:pt x="55" y="247"/>
                    <a:pt x="124" y="247"/>
                  </a:cubicBezTo>
                  <a:close/>
                  <a:moveTo>
                    <a:pt x="367" y="123"/>
                  </a:moveTo>
                  <a:cubicBezTo>
                    <a:pt x="367" y="184"/>
                    <a:pt x="318" y="233"/>
                    <a:pt x="257" y="233"/>
                  </a:cubicBezTo>
                  <a:cubicBezTo>
                    <a:pt x="197" y="233"/>
                    <a:pt x="148" y="184"/>
                    <a:pt x="148" y="123"/>
                  </a:cubicBezTo>
                  <a:cubicBezTo>
                    <a:pt x="148" y="63"/>
                    <a:pt x="197" y="14"/>
                    <a:pt x="257" y="14"/>
                  </a:cubicBezTo>
                  <a:cubicBezTo>
                    <a:pt x="318" y="14"/>
                    <a:pt x="367" y="63"/>
                    <a:pt x="367" y="123"/>
                  </a:cubicBezTo>
                  <a:close/>
                  <a:moveTo>
                    <a:pt x="124" y="14"/>
                  </a:moveTo>
                  <a:cubicBezTo>
                    <a:pt x="143" y="14"/>
                    <a:pt x="162" y="19"/>
                    <a:pt x="178" y="28"/>
                  </a:cubicBezTo>
                  <a:cubicBezTo>
                    <a:pt x="151" y="51"/>
                    <a:pt x="134" y="85"/>
                    <a:pt x="134" y="123"/>
                  </a:cubicBezTo>
                  <a:cubicBezTo>
                    <a:pt x="134" y="161"/>
                    <a:pt x="151" y="196"/>
                    <a:pt x="178" y="218"/>
                  </a:cubicBezTo>
                  <a:cubicBezTo>
                    <a:pt x="162" y="228"/>
                    <a:pt x="143" y="233"/>
                    <a:pt x="124" y="233"/>
                  </a:cubicBezTo>
                  <a:cubicBezTo>
                    <a:pt x="63" y="233"/>
                    <a:pt x="14" y="184"/>
                    <a:pt x="14" y="123"/>
                  </a:cubicBezTo>
                  <a:cubicBezTo>
                    <a:pt x="14" y="63"/>
                    <a:pt x="63" y="14"/>
                    <a:pt x="124"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25" name="Freeform 10"/>
          <p:cNvSpPr>
            <a:spLocks noEditPoints="1"/>
          </p:cNvSpPr>
          <p:nvPr/>
        </p:nvSpPr>
        <p:spPr bwMode="auto">
          <a:xfrm>
            <a:off x="5736216" y="1764235"/>
            <a:ext cx="573283" cy="520939"/>
          </a:xfrm>
          <a:custGeom>
            <a:avLst/>
            <a:gdLst>
              <a:gd name="T0" fmla="*/ 474 w 586"/>
              <a:gd name="T1" fmla="*/ 532 h 532"/>
              <a:gd name="T2" fmla="*/ 411 w 586"/>
              <a:gd name="T3" fmla="*/ 468 h 532"/>
              <a:gd name="T4" fmla="*/ 474 w 586"/>
              <a:gd name="T5" fmla="*/ 404 h 532"/>
              <a:gd name="T6" fmla="*/ 538 w 586"/>
              <a:gd name="T7" fmla="*/ 468 h 532"/>
              <a:gd name="T8" fmla="*/ 474 w 586"/>
              <a:gd name="T9" fmla="*/ 532 h 532"/>
              <a:gd name="T10" fmla="*/ 474 w 586"/>
              <a:gd name="T11" fmla="*/ 418 h 532"/>
              <a:gd name="T12" fmla="*/ 425 w 586"/>
              <a:gd name="T13" fmla="*/ 468 h 532"/>
              <a:gd name="T14" fmla="*/ 474 w 586"/>
              <a:gd name="T15" fmla="*/ 518 h 532"/>
              <a:gd name="T16" fmla="*/ 524 w 586"/>
              <a:gd name="T17" fmla="*/ 468 h 532"/>
              <a:gd name="T18" fmla="*/ 474 w 586"/>
              <a:gd name="T19" fmla="*/ 418 h 532"/>
              <a:gd name="T20" fmla="*/ 180 w 586"/>
              <a:gd name="T21" fmla="*/ 532 h 532"/>
              <a:gd name="T22" fmla="*/ 116 w 586"/>
              <a:gd name="T23" fmla="*/ 468 h 532"/>
              <a:gd name="T24" fmla="*/ 180 w 586"/>
              <a:gd name="T25" fmla="*/ 404 h 532"/>
              <a:gd name="T26" fmla="*/ 244 w 586"/>
              <a:gd name="T27" fmla="*/ 468 h 532"/>
              <a:gd name="T28" fmla="*/ 180 w 586"/>
              <a:gd name="T29" fmla="*/ 532 h 532"/>
              <a:gd name="T30" fmla="*/ 180 w 586"/>
              <a:gd name="T31" fmla="*/ 418 h 532"/>
              <a:gd name="T32" fmla="*/ 130 w 586"/>
              <a:gd name="T33" fmla="*/ 468 h 532"/>
              <a:gd name="T34" fmla="*/ 180 w 586"/>
              <a:gd name="T35" fmla="*/ 518 h 532"/>
              <a:gd name="T36" fmla="*/ 230 w 586"/>
              <a:gd name="T37" fmla="*/ 468 h 532"/>
              <a:gd name="T38" fmla="*/ 180 w 586"/>
              <a:gd name="T39" fmla="*/ 418 h 532"/>
              <a:gd name="T40" fmla="*/ 140 w 586"/>
              <a:gd name="T41" fmla="*/ 389 h 532"/>
              <a:gd name="T42" fmla="*/ 106 w 586"/>
              <a:gd name="T43" fmla="*/ 360 h 532"/>
              <a:gd name="T44" fmla="*/ 69 w 586"/>
              <a:gd name="T45" fmla="*/ 67 h 532"/>
              <a:gd name="T46" fmla="*/ 34 w 586"/>
              <a:gd name="T47" fmla="*/ 67 h 532"/>
              <a:gd name="T48" fmla="*/ 0 w 586"/>
              <a:gd name="T49" fmla="*/ 33 h 532"/>
              <a:gd name="T50" fmla="*/ 34 w 586"/>
              <a:gd name="T51" fmla="*/ 0 h 532"/>
              <a:gd name="T52" fmla="*/ 99 w 586"/>
              <a:gd name="T53" fmla="*/ 0 h 532"/>
              <a:gd name="T54" fmla="*/ 132 w 586"/>
              <a:gd name="T55" fmla="*/ 29 h 532"/>
              <a:gd name="T56" fmla="*/ 137 w 586"/>
              <a:gd name="T57" fmla="*/ 66 h 532"/>
              <a:gd name="T58" fmla="*/ 551 w 586"/>
              <a:gd name="T59" fmla="*/ 66 h 532"/>
              <a:gd name="T60" fmla="*/ 576 w 586"/>
              <a:gd name="T61" fmla="*/ 77 h 532"/>
              <a:gd name="T62" fmla="*/ 585 w 586"/>
              <a:gd name="T63" fmla="*/ 103 h 532"/>
              <a:gd name="T64" fmla="*/ 560 w 586"/>
              <a:gd name="T65" fmla="*/ 318 h 532"/>
              <a:gd name="T66" fmla="*/ 531 w 586"/>
              <a:gd name="T67" fmla="*/ 348 h 532"/>
              <a:gd name="T68" fmla="*/ 143 w 586"/>
              <a:gd name="T69" fmla="*/ 389 h 532"/>
              <a:gd name="T70" fmla="*/ 142 w 586"/>
              <a:gd name="T71" fmla="*/ 389 h 532"/>
              <a:gd name="T72" fmla="*/ 140 w 586"/>
              <a:gd name="T73" fmla="*/ 389 h 532"/>
              <a:gd name="T74" fmla="*/ 34 w 586"/>
              <a:gd name="T75" fmla="*/ 14 h 532"/>
              <a:gd name="T76" fmla="*/ 14 w 586"/>
              <a:gd name="T77" fmla="*/ 33 h 532"/>
              <a:gd name="T78" fmla="*/ 34 w 586"/>
              <a:gd name="T79" fmla="*/ 53 h 532"/>
              <a:gd name="T80" fmla="*/ 75 w 586"/>
              <a:gd name="T81" fmla="*/ 53 h 532"/>
              <a:gd name="T82" fmla="*/ 82 w 586"/>
              <a:gd name="T83" fmla="*/ 59 h 532"/>
              <a:gd name="T84" fmla="*/ 120 w 586"/>
              <a:gd name="T85" fmla="*/ 358 h 532"/>
              <a:gd name="T86" fmla="*/ 142 w 586"/>
              <a:gd name="T87" fmla="*/ 375 h 532"/>
              <a:gd name="T88" fmla="*/ 142 w 586"/>
              <a:gd name="T89" fmla="*/ 375 h 532"/>
              <a:gd name="T90" fmla="*/ 529 w 586"/>
              <a:gd name="T91" fmla="*/ 334 h 532"/>
              <a:gd name="T92" fmla="*/ 546 w 586"/>
              <a:gd name="T93" fmla="*/ 317 h 532"/>
              <a:gd name="T94" fmla="*/ 571 w 586"/>
              <a:gd name="T95" fmla="*/ 102 h 532"/>
              <a:gd name="T96" fmla="*/ 566 w 586"/>
              <a:gd name="T97" fmla="*/ 86 h 532"/>
              <a:gd name="T98" fmla="*/ 551 w 586"/>
              <a:gd name="T99" fmla="*/ 80 h 532"/>
              <a:gd name="T100" fmla="*/ 131 w 586"/>
              <a:gd name="T101" fmla="*/ 80 h 532"/>
              <a:gd name="T102" fmla="*/ 124 w 586"/>
              <a:gd name="T103" fmla="*/ 74 h 532"/>
              <a:gd name="T104" fmla="*/ 118 w 586"/>
              <a:gd name="T105" fmla="*/ 31 h 532"/>
              <a:gd name="T106" fmla="*/ 99 w 586"/>
              <a:gd name="T107" fmla="*/ 14 h 532"/>
              <a:gd name="T108" fmla="*/ 34 w 586"/>
              <a:gd name="T109" fmla="*/ 14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6" h="532">
                <a:moveTo>
                  <a:pt x="474" y="532"/>
                </a:moveTo>
                <a:cubicBezTo>
                  <a:pt x="439" y="532"/>
                  <a:pt x="411" y="503"/>
                  <a:pt x="411" y="468"/>
                </a:cubicBezTo>
                <a:cubicBezTo>
                  <a:pt x="411" y="433"/>
                  <a:pt x="439" y="404"/>
                  <a:pt x="474" y="404"/>
                </a:cubicBezTo>
                <a:cubicBezTo>
                  <a:pt x="510" y="404"/>
                  <a:pt x="538" y="433"/>
                  <a:pt x="538" y="468"/>
                </a:cubicBezTo>
                <a:cubicBezTo>
                  <a:pt x="538" y="503"/>
                  <a:pt x="510" y="532"/>
                  <a:pt x="474" y="532"/>
                </a:cubicBezTo>
                <a:close/>
                <a:moveTo>
                  <a:pt x="474" y="418"/>
                </a:moveTo>
                <a:cubicBezTo>
                  <a:pt x="447" y="418"/>
                  <a:pt x="425" y="441"/>
                  <a:pt x="425" y="468"/>
                </a:cubicBezTo>
                <a:cubicBezTo>
                  <a:pt x="425" y="496"/>
                  <a:pt x="447" y="518"/>
                  <a:pt x="474" y="518"/>
                </a:cubicBezTo>
                <a:cubicBezTo>
                  <a:pt x="502" y="518"/>
                  <a:pt x="524" y="496"/>
                  <a:pt x="524" y="468"/>
                </a:cubicBezTo>
                <a:cubicBezTo>
                  <a:pt x="524" y="441"/>
                  <a:pt x="502" y="418"/>
                  <a:pt x="474" y="418"/>
                </a:cubicBezTo>
                <a:close/>
                <a:moveTo>
                  <a:pt x="180" y="532"/>
                </a:moveTo>
                <a:cubicBezTo>
                  <a:pt x="145" y="532"/>
                  <a:pt x="116" y="503"/>
                  <a:pt x="116" y="468"/>
                </a:cubicBezTo>
                <a:cubicBezTo>
                  <a:pt x="116" y="433"/>
                  <a:pt x="145" y="404"/>
                  <a:pt x="180" y="404"/>
                </a:cubicBezTo>
                <a:cubicBezTo>
                  <a:pt x="215" y="404"/>
                  <a:pt x="244" y="433"/>
                  <a:pt x="244" y="468"/>
                </a:cubicBezTo>
                <a:cubicBezTo>
                  <a:pt x="244" y="503"/>
                  <a:pt x="215" y="532"/>
                  <a:pt x="180" y="532"/>
                </a:cubicBezTo>
                <a:close/>
                <a:moveTo>
                  <a:pt x="180" y="418"/>
                </a:moveTo>
                <a:cubicBezTo>
                  <a:pt x="153" y="418"/>
                  <a:pt x="130" y="441"/>
                  <a:pt x="130" y="468"/>
                </a:cubicBezTo>
                <a:cubicBezTo>
                  <a:pt x="130" y="496"/>
                  <a:pt x="153" y="518"/>
                  <a:pt x="180" y="518"/>
                </a:cubicBezTo>
                <a:cubicBezTo>
                  <a:pt x="208" y="518"/>
                  <a:pt x="230" y="496"/>
                  <a:pt x="230" y="468"/>
                </a:cubicBezTo>
                <a:cubicBezTo>
                  <a:pt x="230" y="441"/>
                  <a:pt x="208" y="418"/>
                  <a:pt x="180" y="418"/>
                </a:cubicBezTo>
                <a:close/>
                <a:moveTo>
                  <a:pt x="140" y="389"/>
                </a:moveTo>
                <a:cubicBezTo>
                  <a:pt x="123" y="389"/>
                  <a:pt x="108" y="376"/>
                  <a:pt x="106" y="360"/>
                </a:cubicBezTo>
                <a:cubicBezTo>
                  <a:pt x="69" y="67"/>
                  <a:pt x="69" y="67"/>
                  <a:pt x="69" y="67"/>
                </a:cubicBezTo>
                <a:cubicBezTo>
                  <a:pt x="34" y="67"/>
                  <a:pt x="34" y="67"/>
                  <a:pt x="34" y="67"/>
                </a:cubicBezTo>
                <a:cubicBezTo>
                  <a:pt x="16" y="67"/>
                  <a:pt x="0" y="52"/>
                  <a:pt x="0" y="33"/>
                </a:cubicBezTo>
                <a:cubicBezTo>
                  <a:pt x="0" y="15"/>
                  <a:pt x="16" y="0"/>
                  <a:pt x="34" y="0"/>
                </a:cubicBezTo>
                <a:cubicBezTo>
                  <a:pt x="99" y="0"/>
                  <a:pt x="99" y="0"/>
                  <a:pt x="99" y="0"/>
                </a:cubicBezTo>
                <a:cubicBezTo>
                  <a:pt x="116" y="0"/>
                  <a:pt x="130" y="12"/>
                  <a:pt x="132" y="29"/>
                </a:cubicBezTo>
                <a:cubicBezTo>
                  <a:pt x="137" y="66"/>
                  <a:pt x="137" y="66"/>
                  <a:pt x="137" y="66"/>
                </a:cubicBezTo>
                <a:cubicBezTo>
                  <a:pt x="551" y="66"/>
                  <a:pt x="551" y="66"/>
                  <a:pt x="551" y="66"/>
                </a:cubicBezTo>
                <a:cubicBezTo>
                  <a:pt x="561" y="66"/>
                  <a:pt x="570" y="70"/>
                  <a:pt x="576" y="77"/>
                </a:cubicBezTo>
                <a:cubicBezTo>
                  <a:pt x="583" y="84"/>
                  <a:pt x="586" y="94"/>
                  <a:pt x="585" y="103"/>
                </a:cubicBezTo>
                <a:cubicBezTo>
                  <a:pt x="560" y="318"/>
                  <a:pt x="560" y="318"/>
                  <a:pt x="560" y="318"/>
                </a:cubicBezTo>
                <a:cubicBezTo>
                  <a:pt x="559" y="334"/>
                  <a:pt x="546" y="346"/>
                  <a:pt x="531" y="348"/>
                </a:cubicBezTo>
                <a:cubicBezTo>
                  <a:pt x="143" y="389"/>
                  <a:pt x="143" y="389"/>
                  <a:pt x="143" y="389"/>
                </a:cubicBezTo>
                <a:cubicBezTo>
                  <a:pt x="143" y="389"/>
                  <a:pt x="143" y="389"/>
                  <a:pt x="142" y="389"/>
                </a:cubicBezTo>
                <a:cubicBezTo>
                  <a:pt x="142" y="389"/>
                  <a:pt x="141" y="389"/>
                  <a:pt x="140" y="389"/>
                </a:cubicBezTo>
                <a:close/>
                <a:moveTo>
                  <a:pt x="34" y="14"/>
                </a:moveTo>
                <a:cubicBezTo>
                  <a:pt x="23" y="14"/>
                  <a:pt x="14" y="22"/>
                  <a:pt x="14" y="33"/>
                </a:cubicBezTo>
                <a:cubicBezTo>
                  <a:pt x="14" y="44"/>
                  <a:pt x="23" y="53"/>
                  <a:pt x="34" y="53"/>
                </a:cubicBezTo>
                <a:cubicBezTo>
                  <a:pt x="75" y="53"/>
                  <a:pt x="75" y="53"/>
                  <a:pt x="75" y="53"/>
                </a:cubicBezTo>
                <a:cubicBezTo>
                  <a:pt x="79" y="53"/>
                  <a:pt x="82" y="55"/>
                  <a:pt x="82" y="59"/>
                </a:cubicBezTo>
                <a:cubicBezTo>
                  <a:pt x="120" y="358"/>
                  <a:pt x="120" y="358"/>
                  <a:pt x="120" y="358"/>
                </a:cubicBezTo>
                <a:cubicBezTo>
                  <a:pt x="122" y="368"/>
                  <a:pt x="131" y="376"/>
                  <a:pt x="142" y="375"/>
                </a:cubicBezTo>
                <a:cubicBezTo>
                  <a:pt x="142" y="375"/>
                  <a:pt x="142" y="375"/>
                  <a:pt x="142" y="375"/>
                </a:cubicBezTo>
                <a:cubicBezTo>
                  <a:pt x="529" y="334"/>
                  <a:pt x="529" y="334"/>
                  <a:pt x="529" y="334"/>
                </a:cubicBezTo>
                <a:cubicBezTo>
                  <a:pt x="538" y="333"/>
                  <a:pt x="545" y="326"/>
                  <a:pt x="546" y="317"/>
                </a:cubicBezTo>
                <a:cubicBezTo>
                  <a:pt x="571" y="102"/>
                  <a:pt x="571" y="102"/>
                  <a:pt x="571" y="102"/>
                </a:cubicBezTo>
                <a:cubicBezTo>
                  <a:pt x="571" y="96"/>
                  <a:pt x="570" y="91"/>
                  <a:pt x="566" y="86"/>
                </a:cubicBezTo>
                <a:cubicBezTo>
                  <a:pt x="562" y="82"/>
                  <a:pt x="557" y="80"/>
                  <a:pt x="551" y="80"/>
                </a:cubicBezTo>
                <a:cubicBezTo>
                  <a:pt x="131" y="80"/>
                  <a:pt x="131" y="80"/>
                  <a:pt x="131" y="80"/>
                </a:cubicBezTo>
                <a:cubicBezTo>
                  <a:pt x="127" y="80"/>
                  <a:pt x="124" y="77"/>
                  <a:pt x="124" y="74"/>
                </a:cubicBezTo>
                <a:cubicBezTo>
                  <a:pt x="118" y="31"/>
                  <a:pt x="118" y="31"/>
                  <a:pt x="118" y="31"/>
                </a:cubicBezTo>
                <a:cubicBezTo>
                  <a:pt x="117" y="21"/>
                  <a:pt x="109" y="14"/>
                  <a:pt x="99" y="14"/>
                </a:cubicBezTo>
                <a:lnTo>
                  <a:pt x="34" y="14"/>
                </a:ln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7" name="Group 13"/>
          <p:cNvGrpSpPr>
            <a:grpSpLocks noChangeAspect="1"/>
          </p:cNvGrpSpPr>
          <p:nvPr/>
        </p:nvGrpSpPr>
        <p:grpSpPr bwMode="auto">
          <a:xfrm>
            <a:off x="7031884" y="1794775"/>
            <a:ext cx="665680" cy="459860"/>
            <a:chOff x="2135" y="1104"/>
            <a:chExt cx="1491" cy="1030"/>
          </a:xfrm>
          <a:solidFill>
            <a:schemeClr val="accent4"/>
          </a:solidFill>
        </p:grpSpPr>
        <p:sp>
          <p:nvSpPr>
            <p:cNvPr id="29" name="Freeform 14"/>
            <p:cNvSpPr>
              <a:spLocks noEditPoints="1"/>
            </p:cNvSpPr>
            <p:nvPr/>
          </p:nvSpPr>
          <p:spPr bwMode="auto">
            <a:xfrm>
              <a:off x="2360" y="1282"/>
              <a:ext cx="278" cy="278"/>
            </a:xfrm>
            <a:custGeom>
              <a:avLst/>
              <a:gdLst>
                <a:gd name="T0" fmla="*/ 59 w 117"/>
                <a:gd name="T1" fmla="*/ 117 h 117"/>
                <a:gd name="T2" fmla="*/ 0 w 117"/>
                <a:gd name="T3" fmla="*/ 58 h 117"/>
                <a:gd name="T4" fmla="*/ 59 w 117"/>
                <a:gd name="T5" fmla="*/ 0 h 117"/>
                <a:gd name="T6" fmla="*/ 117 w 117"/>
                <a:gd name="T7" fmla="*/ 58 h 117"/>
                <a:gd name="T8" fmla="*/ 59 w 117"/>
                <a:gd name="T9" fmla="*/ 117 h 117"/>
                <a:gd name="T10" fmla="*/ 59 w 117"/>
                <a:gd name="T11" fmla="*/ 14 h 117"/>
                <a:gd name="T12" fmla="*/ 14 w 117"/>
                <a:gd name="T13" fmla="*/ 58 h 117"/>
                <a:gd name="T14" fmla="*/ 59 w 117"/>
                <a:gd name="T15" fmla="*/ 103 h 117"/>
                <a:gd name="T16" fmla="*/ 103 w 117"/>
                <a:gd name="T17" fmla="*/ 58 h 117"/>
                <a:gd name="T18" fmla="*/ 59 w 117"/>
                <a:gd name="T19" fmla="*/ 14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117"/>
                  </a:moveTo>
                  <a:cubicBezTo>
                    <a:pt x="26" y="117"/>
                    <a:pt x="0" y="91"/>
                    <a:pt x="0" y="58"/>
                  </a:cubicBezTo>
                  <a:cubicBezTo>
                    <a:pt x="0" y="26"/>
                    <a:pt x="26" y="0"/>
                    <a:pt x="59" y="0"/>
                  </a:cubicBezTo>
                  <a:cubicBezTo>
                    <a:pt x="91" y="0"/>
                    <a:pt x="117" y="26"/>
                    <a:pt x="117" y="58"/>
                  </a:cubicBezTo>
                  <a:cubicBezTo>
                    <a:pt x="117" y="91"/>
                    <a:pt x="91" y="117"/>
                    <a:pt x="59" y="117"/>
                  </a:cubicBezTo>
                  <a:close/>
                  <a:moveTo>
                    <a:pt x="59" y="14"/>
                  </a:moveTo>
                  <a:cubicBezTo>
                    <a:pt x="34" y="14"/>
                    <a:pt x="14" y="34"/>
                    <a:pt x="14" y="58"/>
                  </a:cubicBezTo>
                  <a:cubicBezTo>
                    <a:pt x="14" y="83"/>
                    <a:pt x="34" y="103"/>
                    <a:pt x="59" y="103"/>
                  </a:cubicBezTo>
                  <a:cubicBezTo>
                    <a:pt x="83" y="103"/>
                    <a:pt x="103" y="83"/>
                    <a:pt x="103" y="58"/>
                  </a:cubicBezTo>
                  <a:cubicBezTo>
                    <a:pt x="103" y="34"/>
                    <a:pt x="83" y="14"/>
                    <a:pt x="5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5"/>
            <p:cNvSpPr>
              <a:spLocks/>
            </p:cNvSpPr>
            <p:nvPr/>
          </p:nvSpPr>
          <p:spPr bwMode="auto">
            <a:xfrm>
              <a:off x="2308" y="1499"/>
              <a:ext cx="385" cy="364"/>
            </a:xfrm>
            <a:custGeom>
              <a:avLst/>
              <a:gdLst>
                <a:gd name="T0" fmla="*/ 81 w 162"/>
                <a:gd name="T1" fmla="*/ 153 h 153"/>
                <a:gd name="T2" fmla="*/ 0 w 162"/>
                <a:gd name="T3" fmla="*/ 135 h 153"/>
                <a:gd name="T4" fmla="*/ 0 w 162"/>
                <a:gd name="T5" fmla="*/ 73 h 153"/>
                <a:gd name="T6" fmla="*/ 41 w 162"/>
                <a:gd name="T7" fmla="*/ 2 h 153"/>
                <a:gd name="T8" fmla="*/ 51 w 162"/>
                <a:gd name="T9" fmla="*/ 5 h 153"/>
                <a:gd name="T10" fmla="*/ 48 w 162"/>
                <a:gd name="T11" fmla="*/ 14 h 153"/>
                <a:gd name="T12" fmla="*/ 14 w 162"/>
                <a:gd name="T13" fmla="*/ 73 h 153"/>
                <a:gd name="T14" fmla="*/ 14 w 162"/>
                <a:gd name="T15" fmla="*/ 132 h 153"/>
                <a:gd name="T16" fmla="*/ 81 w 162"/>
                <a:gd name="T17" fmla="*/ 139 h 153"/>
                <a:gd name="T18" fmla="*/ 148 w 162"/>
                <a:gd name="T19" fmla="*/ 132 h 153"/>
                <a:gd name="T20" fmla="*/ 148 w 162"/>
                <a:gd name="T21" fmla="*/ 73 h 153"/>
                <a:gd name="T22" fmla="*/ 113 w 162"/>
                <a:gd name="T23" fmla="*/ 14 h 153"/>
                <a:gd name="T24" fmla="*/ 111 w 162"/>
                <a:gd name="T25" fmla="*/ 5 h 153"/>
                <a:gd name="T26" fmla="*/ 120 w 162"/>
                <a:gd name="T27" fmla="*/ 2 h 153"/>
                <a:gd name="T28" fmla="*/ 162 w 162"/>
                <a:gd name="T29" fmla="*/ 73 h 153"/>
                <a:gd name="T30" fmla="*/ 162 w 162"/>
                <a:gd name="T31" fmla="*/ 135 h 153"/>
                <a:gd name="T32" fmla="*/ 81 w 162"/>
                <a:gd name="T33"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153">
                  <a:moveTo>
                    <a:pt x="81" y="153"/>
                  </a:moveTo>
                  <a:cubicBezTo>
                    <a:pt x="44" y="153"/>
                    <a:pt x="0" y="150"/>
                    <a:pt x="0" y="135"/>
                  </a:cubicBezTo>
                  <a:cubicBezTo>
                    <a:pt x="0" y="73"/>
                    <a:pt x="0" y="73"/>
                    <a:pt x="0" y="73"/>
                  </a:cubicBezTo>
                  <a:cubicBezTo>
                    <a:pt x="0" y="44"/>
                    <a:pt x="16" y="16"/>
                    <a:pt x="41" y="2"/>
                  </a:cubicBezTo>
                  <a:cubicBezTo>
                    <a:pt x="45" y="0"/>
                    <a:pt x="49" y="1"/>
                    <a:pt x="51" y="5"/>
                  </a:cubicBezTo>
                  <a:cubicBezTo>
                    <a:pt x="53" y="8"/>
                    <a:pt x="51" y="12"/>
                    <a:pt x="48" y="14"/>
                  </a:cubicBezTo>
                  <a:cubicBezTo>
                    <a:pt x="27" y="26"/>
                    <a:pt x="14" y="49"/>
                    <a:pt x="14" y="73"/>
                  </a:cubicBezTo>
                  <a:cubicBezTo>
                    <a:pt x="14" y="132"/>
                    <a:pt x="14" y="132"/>
                    <a:pt x="14" y="132"/>
                  </a:cubicBezTo>
                  <a:cubicBezTo>
                    <a:pt x="20" y="135"/>
                    <a:pt x="43" y="139"/>
                    <a:pt x="81" y="139"/>
                  </a:cubicBezTo>
                  <a:cubicBezTo>
                    <a:pt x="119" y="139"/>
                    <a:pt x="142" y="135"/>
                    <a:pt x="148" y="132"/>
                  </a:cubicBezTo>
                  <a:cubicBezTo>
                    <a:pt x="148" y="73"/>
                    <a:pt x="148" y="73"/>
                    <a:pt x="148" y="73"/>
                  </a:cubicBezTo>
                  <a:cubicBezTo>
                    <a:pt x="148" y="49"/>
                    <a:pt x="135" y="26"/>
                    <a:pt x="113" y="14"/>
                  </a:cubicBezTo>
                  <a:cubicBezTo>
                    <a:pt x="110" y="12"/>
                    <a:pt x="109" y="8"/>
                    <a:pt x="111" y="5"/>
                  </a:cubicBezTo>
                  <a:cubicBezTo>
                    <a:pt x="113" y="1"/>
                    <a:pt x="117" y="0"/>
                    <a:pt x="120" y="2"/>
                  </a:cubicBezTo>
                  <a:cubicBezTo>
                    <a:pt x="146" y="16"/>
                    <a:pt x="162" y="44"/>
                    <a:pt x="162" y="73"/>
                  </a:cubicBezTo>
                  <a:cubicBezTo>
                    <a:pt x="162" y="135"/>
                    <a:pt x="162" y="135"/>
                    <a:pt x="162" y="135"/>
                  </a:cubicBezTo>
                  <a:cubicBezTo>
                    <a:pt x="162" y="150"/>
                    <a:pt x="118" y="153"/>
                    <a:pt x="81" y="1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6"/>
            <p:cNvSpPr>
              <a:spLocks/>
            </p:cNvSpPr>
            <p:nvPr/>
          </p:nvSpPr>
          <p:spPr bwMode="auto">
            <a:xfrm>
              <a:off x="2847" y="1494"/>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1"/>
                    <a:pt x="0" y="7"/>
                  </a:cubicBezTo>
                  <a:cubicBezTo>
                    <a:pt x="0" y="4"/>
                    <a:pt x="3" y="0"/>
                    <a:pt x="7" y="0"/>
                  </a:cubicBezTo>
                  <a:cubicBezTo>
                    <a:pt x="247" y="0"/>
                    <a:pt x="247" y="0"/>
                    <a:pt x="247" y="0"/>
                  </a:cubicBezTo>
                  <a:cubicBezTo>
                    <a:pt x="251" y="0"/>
                    <a:pt x="254" y="4"/>
                    <a:pt x="254" y="7"/>
                  </a:cubicBezTo>
                  <a:cubicBezTo>
                    <a:pt x="254" y="11"/>
                    <a:pt x="251" y="14"/>
                    <a:pt x="247"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7"/>
            <p:cNvSpPr>
              <a:spLocks/>
            </p:cNvSpPr>
            <p:nvPr/>
          </p:nvSpPr>
          <p:spPr bwMode="auto">
            <a:xfrm>
              <a:off x="2847" y="1644"/>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1"/>
                    <a:pt x="0" y="7"/>
                  </a:cubicBezTo>
                  <a:cubicBezTo>
                    <a:pt x="0" y="4"/>
                    <a:pt x="3" y="0"/>
                    <a:pt x="7" y="0"/>
                  </a:cubicBezTo>
                  <a:cubicBezTo>
                    <a:pt x="247" y="0"/>
                    <a:pt x="247" y="0"/>
                    <a:pt x="247" y="0"/>
                  </a:cubicBezTo>
                  <a:cubicBezTo>
                    <a:pt x="251" y="0"/>
                    <a:pt x="254" y="4"/>
                    <a:pt x="254" y="7"/>
                  </a:cubicBezTo>
                  <a:cubicBezTo>
                    <a:pt x="254" y="11"/>
                    <a:pt x="251" y="14"/>
                    <a:pt x="247"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8"/>
            <p:cNvSpPr>
              <a:spLocks/>
            </p:cNvSpPr>
            <p:nvPr/>
          </p:nvSpPr>
          <p:spPr bwMode="auto">
            <a:xfrm>
              <a:off x="2847" y="1796"/>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0"/>
                    <a:pt x="0" y="7"/>
                  </a:cubicBezTo>
                  <a:cubicBezTo>
                    <a:pt x="0" y="3"/>
                    <a:pt x="3" y="0"/>
                    <a:pt x="7" y="0"/>
                  </a:cubicBezTo>
                  <a:cubicBezTo>
                    <a:pt x="247" y="0"/>
                    <a:pt x="247" y="0"/>
                    <a:pt x="247" y="0"/>
                  </a:cubicBezTo>
                  <a:cubicBezTo>
                    <a:pt x="251" y="0"/>
                    <a:pt x="254" y="3"/>
                    <a:pt x="254" y="7"/>
                  </a:cubicBezTo>
                  <a:cubicBezTo>
                    <a:pt x="254" y="10"/>
                    <a:pt x="251" y="14"/>
                    <a:pt x="247"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9"/>
            <p:cNvSpPr>
              <a:spLocks noEditPoints="1"/>
            </p:cNvSpPr>
            <p:nvPr/>
          </p:nvSpPr>
          <p:spPr bwMode="auto">
            <a:xfrm>
              <a:off x="2135" y="1104"/>
              <a:ext cx="1491" cy="1030"/>
            </a:xfrm>
            <a:custGeom>
              <a:avLst/>
              <a:gdLst>
                <a:gd name="T0" fmla="*/ 621 w 628"/>
                <a:gd name="T1" fmla="*/ 433 h 433"/>
                <a:gd name="T2" fmla="*/ 486 w 628"/>
                <a:gd name="T3" fmla="*/ 433 h 433"/>
                <a:gd name="T4" fmla="*/ 479 w 628"/>
                <a:gd name="T5" fmla="*/ 426 h 433"/>
                <a:gd name="T6" fmla="*/ 479 w 628"/>
                <a:gd name="T7" fmla="*/ 390 h 433"/>
                <a:gd name="T8" fmla="*/ 458 w 628"/>
                <a:gd name="T9" fmla="*/ 368 h 433"/>
                <a:gd name="T10" fmla="*/ 436 w 628"/>
                <a:gd name="T11" fmla="*/ 390 h 433"/>
                <a:gd name="T12" fmla="*/ 436 w 628"/>
                <a:gd name="T13" fmla="*/ 426 h 433"/>
                <a:gd name="T14" fmla="*/ 429 w 628"/>
                <a:gd name="T15" fmla="*/ 433 h 433"/>
                <a:gd name="T16" fmla="*/ 199 w 628"/>
                <a:gd name="T17" fmla="*/ 433 h 433"/>
                <a:gd name="T18" fmla="*/ 192 w 628"/>
                <a:gd name="T19" fmla="*/ 426 h 433"/>
                <a:gd name="T20" fmla="*/ 192 w 628"/>
                <a:gd name="T21" fmla="*/ 390 h 433"/>
                <a:gd name="T22" fmla="*/ 170 w 628"/>
                <a:gd name="T23" fmla="*/ 368 h 433"/>
                <a:gd name="T24" fmla="*/ 149 w 628"/>
                <a:gd name="T25" fmla="*/ 390 h 433"/>
                <a:gd name="T26" fmla="*/ 149 w 628"/>
                <a:gd name="T27" fmla="*/ 426 h 433"/>
                <a:gd name="T28" fmla="*/ 142 w 628"/>
                <a:gd name="T29" fmla="*/ 433 h 433"/>
                <a:gd name="T30" fmla="*/ 7 w 628"/>
                <a:gd name="T31" fmla="*/ 433 h 433"/>
                <a:gd name="T32" fmla="*/ 0 w 628"/>
                <a:gd name="T33" fmla="*/ 426 h 433"/>
                <a:gd name="T34" fmla="*/ 0 w 628"/>
                <a:gd name="T35" fmla="*/ 7 h 433"/>
                <a:gd name="T36" fmla="*/ 7 w 628"/>
                <a:gd name="T37" fmla="*/ 0 h 433"/>
                <a:gd name="T38" fmla="*/ 270 w 628"/>
                <a:gd name="T39" fmla="*/ 0 h 433"/>
                <a:gd name="T40" fmla="*/ 276 w 628"/>
                <a:gd name="T41" fmla="*/ 3 h 433"/>
                <a:gd name="T42" fmla="*/ 329 w 628"/>
                <a:gd name="T43" fmla="*/ 73 h 433"/>
                <a:gd name="T44" fmla="*/ 621 w 628"/>
                <a:gd name="T45" fmla="*/ 73 h 433"/>
                <a:gd name="T46" fmla="*/ 628 w 628"/>
                <a:gd name="T47" fmla="*/ 80 h 433"/>
                <a:gd name="T48" fmla="*/ 628 w 628"/>
                <a:gd name="T49" fmla="*/ 426 h 433"/>
                <a:gd name="T50" fmla="*/ 621 w 628"/>
                <a:gd name="T51" fmla="*/ 433 h 433"/>
                <a:gd name="T52" fmla="*/ 493 w 628"/>
                <a:gd name="T53" fmla="*/ 419 h 433"/>
                <a:gd name="T54" fmla="*/ 614 w 628"/>
                <a:gd name="T55" fmla="*/ 419 h 433"/>
                <a:gd name="T56" fmla="*/ 614 w 628"/>
                <a:gd name="T57" fmla="*/ 87 h 433"/>
                <a:gd name="T58" fmla="*/ 325 w 628"/>
                <a:gd name="T59" fmla="*/ 87 h 433"/>
                <a:gd name="T60" fmla="*/ 320 w 628"/>
                <a:gd name="T61" fmla="*/ 84 h 433"/>
                <a:gd name="T62" fmla="*/ 267 w 628"/>
                <a:gd name="T63" fmla="*/ 14 h 433"/>
                <a:gd name="T64" fmla="*/ 14 w 628"/>
                <a:gd name="T65" fmla="*/ 14 h 433"/>
                <a:gd name="T66" fmla="*/ 14 w 628"/>
                <a:gd name="T67" fmla="*/ 419 h 433"/>
                <a:gd name="T68" fmla="*/ 135 w 628"/>
                <a:gd name="T69" fmla="*/ 419 h 433"/>
                <a:gd name="T70" fmla="*/ 135 w 628"/>
                <a:gd name="T71" fmla="*/ 390 h 433"/>
                <a:gd name="T72" fmla="*/ 170 w 628"/>
                <a:gd name="T73" fmla="*/ 354 h 433"/>
                <a:gd name="T74" fmla="*/ 206 w 628"/>
                <a:gd name="T75" fmla="*/ 390 h 433"/>
                <a:gd name="T76" fmla="*/ 206 w 628"/>
                <a:gd name="T77" fmla="*/ 419 h 433"/>
                <a:gd name="T78" fmla="*/ 422 w 628"/>
                <a:gd name="T79" fmla="*/ 419 h 433"/>
                <a:gd name="T80" fmla="*/ 422 w 628"/>
                <a:gd name="T81" fmla="*/ 390 h 433"/>
                <a:gd name="T82" fmla="*/ 458 w 628"/>
                <a:gd name="T83" fmla="*/ 354 h 433"/>
                <a:gd name="T84" fmla="*/ 493 w 628"/>
                <a:gd name="T85" fmla="*/ 390 h 433"/>
                <a:gd name="T86" fmla="*/ 493 w 628"/>
                <a:gd name="T87"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28" h="433">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0" name="Freeform 34"/>
          <p:cNvSpPr>
            <a:spLocks/>
          </p:cNvSpPr>
          <p:nvPr/>
        </p:nvSpPr>
        <p:spPr bwMode="auto">
          <a:xfrm>
            <a:off x="4567212" y="3130345"/>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1" name="Freeform 35"/>
          <p:cNvSpPr>
            <a:spLocks/>
          </p:cNvSpPr>
          <p:nvPr/>
        </p:nvSpPr>
        <p:spPr bwMode="auto">
          <a:xfrm>
            <a:off x="4555415"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2" name="Freeform 34"/>
          <p:cNvSpPr>
            <a:spLocks/>
          </p:cNvSpPr>
          <p:nvPr/>
        </p:nvSpPr>
        <p:spPr bwMode="auto">
          <a:xfrm>
            <a:off x="4567212" y="3962839"/>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3" name="Freeform 35"/>
          <p:cNvSpPr>
            <a:spLocks/>
          </p:cNvSpPr>
          <p:nvPr/>
        </p:nvSpPr>
        <p:spPr bwMode="auto">
          <a:xfrm>
            <a:off x="4555415" y="435728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4" name="Freeform 35"/>
          <p:cNvSpPr>
            <a:spLocks/>
          </p:cNvSpPr>
          <p:nvPr/>
        </p:nvSpPr>
        <p:spPr bwMode="auto">
          <a:xfrm>
            <a:off x="5915412" y="435728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5" name="Freeform 34"/>
          <p:cNvSpPr>
            <a:spLocks/>
          </p:cNvSpPr>
          <p:nvPr/>
        </p:nvSpPr>
        <p:spPr bwMode="auto">
          <a:xfrm>
            <a:off x="7269076" y="3962839"/>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6" name="Freeform 34"/>
          <p:cNvSpPr>
            <a:spLocks/>
          </p:cNvSpPr>
          <p:nvPr/>
        </p:nvSpPr>
        <p:spPr bwMode="auto">
          <a:xfrm>
            <a:off x="5927209" y="4768773"/>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7" name="Freeform 35"/>
          <p:cNvSpPr>
            <a:spLocks/>
          </p:cNvSpPr>
          <p:nvPr/>
        </p:nvSpPr>
        <p:spPr bwMode="auto">
          <a:xfrm>
            <a:off x="7257279"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8" name="Freeform 34"/>
          <p:cNvSpPr>
            <a:spLocks/>
          </p:cNvSpPr>
          <p:nvPr/>
        </p:nvSpPr>
        <p:spPr bwMode="auto">
          <a:xfrm>
            <a:off x="8608428" y="3130345"/>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9" name="Freeform 35"/>
          <p:cNvSpPr>
            <a:spLocks/>
          </p:cNvSpPr>
          <p:nvPr/>
        </p:nvSpPr>
        <p:spPr bwMode="auto">
          <a:xfrm>
            <a:off x="8596631"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0" name="Freeform 34"/>
          <p:cNvSpPr>
            <a:spLocks/>
          </p:cNvSpPr>
          <p:nvPr/>
        </p:nvSpPr>
        <p:spPr bwMode="auto">
          <a:xfrm>
            <a:off x="8608428" y="4357601"/>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1" name="Freeform 34"/>
          <p:cNvSpPr>
            <a:spLocks/>
          </p:cNvSpPr>
          <p:nvPr/>
        </p:nvSpPr>
        <p:spPr bwMode="auto">
          <a:xfrm>
            <a:off x="9926929" y="4768773"/>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2" name="Freeform 35"/>
          <p:cNvSpPr>
            <a:spLocks/>
          </p:cNvSpPr>
          <p:nvPr/>
        </p:nvSpPr>
        <p:spPr bwMode="auto">
          <a:xfrm>
            <a:off x="9915132" y="3962524"/>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6" name="Freeform 39"/>
          <p:cNvSpPr>
            <a:spLocks noEditPoints="1"/>
          </p:cNvSpPr>
          <p:nvPr/>
        </p:nvSpPr>
        <p:spPr bwMode="auto">
          <a:xfrm>
            <a:off x="8392607" y="1735383"/>
            <a:ext cx="622940" cy="578643"/>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1"/>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7" name="Freeform 35"/>
          <p:cNvSpPr>
            <a:spLocks/>
          </p:cNvSpPr>
          <p:nvPr/>
        </p:nvSpPr>
        <p:spPr bwMode="auto">
          <a:xfrm>
            <a:off x="9915132"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8" name="Freeform 35"/>
          <p:cNvSpPr>
            <a:spLocks/>
          </p:cNvSpPr>
          <p:nvPr/>
        </p:nvSpPr>
        <p:spPr bwMode="auto">
          <a:xfrm>
            <a:off x="9915132" y="3130030"/>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9" name="Freeform 35"/>
          <p:cNvSpPr>
            <a:spLocks/>
          </p:cNvSpPr>
          <p:nvPr/>
        </p:nvSpPr>
        <p:spPr bwMode="auto">
          <a:xfrm>
            <a:off x="7257279" y="5173688"/>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0" name="Freeform 34"/>
          <p:cNvSpPr>
            <a:spLocks/>
          </p:cNvSpPr>
          <p:nvPr/>
        </p:nvSpPr>
        <p:spPr bwMode="auto">
          <a:xfrm>
            <a:off x="8608428" y="5173687"/>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1" name="Freeform 35"/>
          <p:cNvSpPr>
            <a:spLocks/>
          </p:cNvSpPr>
          <p:nvPr/>
        </p:nvSpPr>
        <p:spPr bwMode="auto">
          <a:xfrm>
            <a:off x="4555415" y="5173688"/>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3" name="Group 42"/>
          <p:cNvGrpSpPr>
            <a:grpSpLocks noChangeAspect="1"/>
          </p:cNvGrpSpPr>
          <p:nvPr/>
        </p:nvGrpSpPr>
        <p:grpSpPr bwMode="auto">
          <a:xfrm>
            <a:off x="9690009" y="1713192"/>
            <a:ext cx="665136" cy="623024"/>
            <a:chOff x="2028" y="821"/>
            <a:chExt cx="1706" cy="1598"/>
          </a:xfrm>
          <a:solidFill>
            <a:schemeClr val="bg2"/>
          </a:solidFill>
        </p:grpSpPr>
        <p:sp>
          <p:nvSpPr>
            <p:cNvPr id="75" name="Freeform 43"/>
            <p:cNvSpPr>
              <a:spLocks noEditPoints="1"/>
            </p:cNvSpPr>
            <p:nvPr/>
          </p:nvSpPr>
          <p:spPr bwMode="auto">
            <a:xfrm>
              <a:off x="2768" y="821"/>
              <a:ext cx="302" cy="301"/>
            </a:xfrm>
            <a:custGeom>
              <a:avLst/>
              <a:gdLst>
                <a:gd name="T0" fmla="*/ 63 w 127"/>
                <a:gd name="T1" fmla="*/ 127 h 127"/>
                <a:gd name="T2" fmla="*/ 127 w 127"/>
                <a:gd name="T3" fmla="*/ 63 h 127"/>
                <a:gd name="T4" fmla="*/ 63 w 127"/>
                <a:gd name="T5" fmla="*/ 0 h 127"/>
                <a:gd name="T6" fmla="*/ 0 w 127"/>
                <a:gd name="T7" fmla="*/ 63 h 127"/>
                <a:gd name="T8" fmla="*/ 63 w 127"/>
                <a:gd name="T9" fmla="*/ 127 h 127"/>
                <a:gd name="T10" fmla="*/ 63 w 127"/>
                <a:gd name="T11" fmla="*/ 14 h 127"/>
                <a:gd name="T12" fmla="*/ 113 w 127"/>
                <a:gd name="T13" fmla="*/ 63 h 127"/>
                <a:gd name="T14" fmla="*/ 63 w 127"/>
                <a:gd name="T15" fmla="*/ 113 h 127"/>
                <a:gd name="T16" fmla="*/ 14 w 127"/>
                <a:gd name="T17" fmla="*/ 63 h 127"/>
                <a:gd name="T18" fmla="*/ 63 w 127"/>
                <a:gd name="T19" fmla="*/ 1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127">
                  <a:moveTo>
                    <a:pt x="63" y="127"/>
                  </a:moveTo>
                  <a:cubicBezTo>
                    <a:pt x="98" y="127"/>
                    <a:pt x="127" y="98"/>
                    <a:pt x="127" y="63"/>
                  </a:cubicBezTo>
                  <a:cubicBezTo>
                    <a:pt x="127" y="28"/>
                    <a:pt x="98" y="0"/>
                    <a:pt x="63" y="0"/>
                  </a:cubicBezTo>
                  <a:cubicBezTo>
                    <a:pt x="28" y="0"/>
                    <a:pt x="0" y="28"/>
                    <a:pt x="0" y="63"/>
                  </a:cubicBezTo>
                  <a:cubicBezTo>
                    <a:pt x="0" y="98"/>
                    <a:pt x="28" y="127"/>
                    <a:pt x="63" y="127"/>
                  </a:cubicBezTo>
                  <a:close/>
                  <a:moveTo>
                    <a:pt x="63" y="14"/>
                  </a:moveTo>
                  <a:cubicBezTo>
                    <a:pt x="91" y="14"/>
                    <a:pt x="113" y="36"/>
                    <a:pt x="113" y="63"/>
                  </a:cubicBezTo>
                  <a:cubicBezTo>
                    <a:pt x="113" y="90"/>
                    <a:pt x="91" y="113"/>
                    <a:pt x="63" y="113"/>
                  </a:cubicBezTo>
                  <a:cubicBezTo>
                    <a:pt x="36" y="113"/>
                    <a:pt x="14" y="90"/>
                    <a:pt x="14" y="63"/>
                  </a:cubicBezTo>
                  <a:cubicBezTo>
                    <a:pt x="14" y="36"/>
                    <a:pt x="36" y="14"/>
                    <a:pt x="63"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44"/>
            <p:cNvSpPr>
              <a:spLocks noEditPoints="1"/>
            </p:cNvSpPr>
            <p:nvPr/>
          </p:nvSpPr>
          <p:spPr bwMode="auto">
            <a:xfrm>
              <a:off x="2028" y="1155"/>
              <a:ext cx="1706" cy="1264"/>
            </a:xfrm>
            <a:custGeom>
              <a:avLst/>
              <a:gdLst>
                <a:gd name="T0" fmla="*/ 614 w 719"/>
                <a:gd name="T1" fmla="*/ 152 h 533"/>
                <a:gd name="T2" fmla="*/ 519 w 719"/>
                <a:gd name="T3" fmla="*/ 2 h 533"/>
                <a:gd name="T4" fmla="*/ 375 w 719"/>
                <a:gd name="T5" fmla="*/ 25 h 533"/>
                <a:gd name="T6" fmla="*/ 111 w 719"/>
                <a:gd name="T7" fmla="*/ 244 h 533"/>
                <a:gd name="T8" fmla="*/ 14 w 719"/>
                <a:gd name="T9" fmla="*/ 162 h 533"/>
                <a:gd name="T10" fmla="*/ 103 w 719"/>
                <a:gd name="T11" fmla="*/ 73 h 533"/>
                <a:gd name="T12" fmla="*/ 0 w 719"/>
                <a:gd name="T13" fmla="*/ 162 h 533"/>
                <a:gd name="T14" fmla="*/ 110 w 719"/>
                <a:gd name="T15" fmla="*/ 258 h 533"/>
                <a:gd name="T16" fmla="*/ 176 w 719"/>
                <a:gd name="T17" fmla="*/ 408 h 533"/>
                <a:gd name="T18" fmla="*/ 225 w 719"/>
                <a:gd name="T19" fmla="*/ 528 h 533"/>
                <a:gd name="T20" fmla="*/ 330 w 719"/>
                <a:gd name="T21" fmla="*/ 482 h 533"/>
                <a:gd name="T22" fmla="*/ 499 w 719"/>
                <a:gd name="T23" fmla="*/ 533 h 533"/>
                <a:gd name="T24" fmla="*/ 527 w 719"/>
                <a:gd name="T25" fmla="*/ 528 h 533"/>
                <a:gd name="T26" fmla="*/ 575 w 719"/>
                <a:gd name="T27" fmla="*/ 407 h 533"/>
                <a:gd name="T28" fmla="*/ 648 w 719"/>
                <a:gd name="T29" fmla="*/ 358 h 533"/>
                <a:gd name="T30" fmla="*/ 648 w 719"/>
                <a:gd name="T31" fmla="*/ 152 h 533"/>
                <a:gd name="T32" fmla="*/ 610 w 719"/>
                <a:gd name="T33" fmla="*/ 344 h 533"/>
                <a:gd name="T34" fmla="*/ 562 w 719"/>
                <a:gd name="T35" fmla="*/ 400 h 533"/>
                <a:gd name="T36" fmla="*/ 566 w 719"/>
                <a:gd name="T37" fmla="*/ 425 h 533"/>
                <a:gd name="T38" fmla="*/ 499 w 719"/>
                <a:gd name="T39" fmla="*/ 519 h 533"/>
                <a:gd name="T40" fmla="*/ 499 w 719"/>
                <a:gd name="T41" fmla="*/ 519 h 533"/>
                <a:gd name="T42" fmla="*/ 426 w 719"/>
                <a:gd name="T43" fmla="*/ 467 h 533"/>
                <a:gd name="T44" fmla="*/ 327 w 719"/>
                <a:gd name="T45" fmla="*/ 467 h 533"/>
                <a:gd name="T46" fmla="*/ 252 w 719"/>
                <a:gd name="T47" fmla="*/ 519 h 533"/>
                <a:gd name="T48" fmla="*/ 185 w 719"/>
                <a:gd name="T49" fmla="*/ 425 h 533"/>
                <a:gd name="T50" fmla="*/ 189 w 719"/>
                <a:gd name="T51" fmla="*/ 401 h 533"/>
                <a:gd name="T52" fmla="*/ 177 w 719"/>
                <a:gd name="T53" fmla="*/ 115 h 533"/>
                <a:gd name="T54" fmla="*/ 459 w 719"/>
                <a:gd name="T55" fmla="*/ 51 h 533"/>
                <a:gd name="T56" fmla="*/ 514 w 719"/>
                <a:gd name="T57" fmla="*/ 16 h 533"/>
                <a:gd name="T58" fmla="*/ 547 w 719"/>
                <a:gd name="T59" fmla="*/ 92 h 533"/>
                <a:gd name="T60" fmla="*/ 604 w 719"/>
                <a:gd name="T61" fmla="*/ 163 h 533"/>
                <a:gd name="T62" fmla="*/ 648 w 719"/>
                <a:gd name="T63" fmla="*/ 166 h 533"/>
                <a:gd name="T64" fmla="*/ 648 w 719"/>
                <a:gd name="T65" fmla="*/ 344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19" h="533">
                  <a:moveTo>
                    <a:pt x="648" y="152"/>
                  </a:moveTo>
                  <a:cubicBezTo>
                    <a:pt x="614" y="152"/>
                    <a:pt x="614" y="152"/>
                    <a:pt x="614" y="152"/>
                  </a:cubicBezTo>
                  <a:cubicBezTo>
                    <a:pt x="601" y="129"/>
                    <a:pt x="583" y="108"/>
                    <a:pt x="561" y="89"/>
                  </a:cubicBezTo>
                  <a:cubicBezTo>
                    <a:pt x="562" y="53"/>
                    <a:pt x="558" y="7"/>
                    <a:pt x="519" y="2"/>
                  </a:cubicBezTo>
                  <a:cubicBezTo>
                    <a:pt x="499" y="0"/>
                    <a:pt x="478" y="11"/>
                    <a:pt x="458" y="36"/>
                  </a:cubicBezTo>
                  <a:cubicBezTo>
                    <a:pt x="431" y="28"/>
                    <a:pt x="404" y="25"/>
                    <a:pt x="375" y="25"/>
                  </a:cubicBezTo>
                  <a:cubicBezTo>
                    <a:pt x="290" y="25"/>
                    <a:pt x="214" y="54"/>
                    <a:pt x="167" y="105"/>
                  </a:cubicBezTo>
                  <a:cubicBezTo>
                    <a:pt x="133" y="142"/>
                    <a:pt x="114" y="189"/>
                    <a:pt x="111" y="244"/>
                  </a:cubicBezTo>
                  <a:cubicBezTo>
                    <a:pt x="96" y="244"/>
                    <a:pt x="96" y="244"/>
                    <a:pt x="96" y="244"/>
                  </a:cubicBezTo>
                  <a:cubicBezTo>
                    <a:pt x="51" y="244"/>
                    <a:pt x="14" y="207"/>
                    <a:pt x="14" y="162"/>
                  </a:cubicBezTo>
                  <a:cubicBezTo>
                    <a:pt x="14" y="117"/>
                    <a:pt x="51" y="80"/>
                    <a:pt x="96" y="80"/>
                  </a:cubicBezTo>
                  <a:cubicBezTo>
                    <a:pt x="100" y="80"/>
                    <a:pt x="103" y="77"/>
                    <a:pt x="103" y="73"/>
                  </a:cubicBezTo>
                  <a:cubicBezTo>
                    <a:pt x="103" y="69"/>
                    <a:pt x="100" y="66"/>
                    <a:pt x="96" y="66"/>
                  </a:cubicBezTo>
                  <a:cubicBezTo>
                    <a:pt x="43" y="66"/>
                    <a:pt x="0" y="109"/>
                    <a:pt x="0" y="162"/>
                  </a:cubicBezTo>
                  <a:cubicBezTo>
                    <a:pt x="0" y="215"/>
                    <a:pt x="43" y="258"/>
                    <a:pt x="96" y="258"/>
                  </a:cubicBezTo>
                  <a:cubicBezTo>
                    <a:pt x="110" y="258"/>
                    <a:pt x="110" y="258"/>
                    <a:pt x="110" y="258"/>
                  </a:cubicBezTo>
                  <a:cubicBezTo>
                    <a:pt x="110" y="268"/>
                    <a:pt x="111" y="278"/>
                    <a:pt x="111" y="288"/>
                  </a:cubicBezTo>
                  <a:cubicBezTo>
                    <a:pt x="115" y="329"/>
                    <a:pt x="137" y="370"/>
                    <a:pt x="176" y="408"/>
                  </a:cubicBezTo>
                  <a:cubicBezTo>
                    <a:pt x="172" y="420"/>
                    <a:pt x="172" y="420"/>
                    <a:pt x="172" y="420"/>
                  </a:cubicBezTo>
                  <a:cubicBezTo>
                    <a:pt x="157" y="464"/>
                    <a:pt x="181" y="513"/>
                    <a:pt x="225" y="528"/>
                  </a:cubicBezTo>
                  <a:cubicBezTo>
                    <a:pt x="234" y="531"/>
                    <a:pt x="243" y="533"/>
                    <a:pt x="252" y="533"/>
                  </a:cubicBezTo>
                  <a:cubicBezTo>
                    <a:pt x="286" y="533"/>
                    <a:pt x="317" y="512"/>
                    <a:pt x="330" y="482"/>
                  </a:cubicBezTo>
                  <a:cubicBezTo>
                    <a:pt x="361" y="486"/>
                    <a:pt x="391" y="486"/>
                    <a:pt x="421" y="481"/>
                  </a:cubicBezTo>
                  <a:cubicBezTo>
                    <a:pt x="435" y="512"/>
                    <a:pt x="465" y="533"/>
                    <a:pt x="499" y="533"/>
                  </a:cubicBezTo>
                  <a:cubicBezTo>
                    <a:pt x="499" y="533"/>
                    <a:pt x="499" y="533"/>
                    <a:pt x="499" y="533"/>
                  </a:cubicBezTo>
                  <a:cubicBezTo>
                    <a:pt x="509" y="533"/>
                    <a:pt x="518" y="531"/>
                    <a:pt x="527" y="528"/>
                  </a:cubicBezTo>
                  <a:cubicBezTo>
                    <a:pt x="571" y="513"/>
                    <a:pt x="595" y="464"/>
                    <a:pt x="580" y="420"/>
                  </a:cubicBezTo>
                  <a:cubicBezTo>
                    <a:pt x="575" y="407"/>
                    <a:pt x="575" y="407"/>
                    <a:pt x="575" y="407"/>
                  </a:cubicBezTo>
                  <a:cubicBezTo>
                    <a:pt x="590" y="392"/>
                    <a:pt x="603" y="376"/>
                    <a:pt x="614" y="358"/>
                  </a:cubicBezTo>
                  <a:cubicBezTo>
                    <a:pt x="648" y="358"/>
                    <a:pt x="648" y="358"/>
                    <a:pt x="648" y="358"/>
                  </a:cubicBezTo>
                  <a:cubicBezTo>
                    <a:pt x="688" y="358"/>
                    <a:pt x="719" y="314"/>
                    <a:pt x="719" y="255"/>
                  </a:cubicBezTo>
                  <a:cubicBezTo>
                    <a:pt x="719" y="197"/>
                    <a:pt x="688" y="152"/>
                    <a:pt x="648" y="152"/>
                  </a:cubicBezTo>
                  <a:close/>
                  <a:moveTo>
                    <a:pt x="648" y="344"/>
                  </a:moveTo>
                  <a:cubicBezTo>
                    <a:pt x="610" y="344"/>
                    <a:pt x="610" y="344"/>
                    <a:pt x="610" y="344"/>
                  </a:cubicBezTo>
                  <a:cubicBezTo>
                    <a:pt x="607" y="344"/>
                    <a:pt x="605" y="345"/>
                    <a:pt x="603" y="348"/>
                  </a:cubicBezTo>
                  <a:cubicBezTo>
                    <a:pt x="593" y="367"/>
                    <a:pt x="579" y="384"/>
                    <a:pt x="562" y="400"/>
                  </a:cubicBezTo>
                  <a:cubicBezTo>
                    <a:pt x="560" y="402"/>
                    <a:pt x="559" y="405"/>
                    <a:pt x="560" y="407"/>
                  </a:cubicBezTo>
                  <a:cubicBezTo>
                    <a:pt x="566" y="425"/>
                    <a:pt x="566" y="425"/>
                    <a:pt x="566" y="425"/>
                  </a:cubicBezTo>
                  <a:cubicBezTo>
                    <a:pt x="579" y="462"/>
                    <a:pt x="559" y="502"/>
                    <a:pt x="522" y="515"/>
                  </a:cubicBezTo>
                  <a:cubicBezTo>
                    <a:pt x="515" y="517"/>
                    <a:pt x="507" y="519"/>
                    <a:pt x="499" y="519"/>
                  </a:cubicBezTo>
                  <a:cubicBezTo>
                    <a:pt x="499" y="526"/>
                    <a:pt x="499" y="526"/>
                    <a:pt x="499" y="526"/>
                  </a:cubicBezTo>
                  <a:cubicBezTo>
                    <a:pt x="499" y="519"/>
                    <a:pt x="499" y="519"/>
                    <a:pt x="499" y="519"/>
                  </a:cubicBezTo>
                  <a:cubicBezTo>
                    <a:pt x="469" y="519"/>
                    <a:pt x="442" y="500"/>
                    <a:pt x="432" y="471"/>
                  </a:cubicBezTo>
                  <a:cubicBezTo>
                    <a:pt x="431" y="468"/>
                    <a:pt x="429" y="467"/>
                    <a:pt x="426" y="467"/>
                  </a:cubicBezTo>
                  <a:cubicBezTo>
                    <a:pt x="425" y="467"/>
                    <a:pt x="425" y="467"/>
                    <a:pt x="425" y="467"/>
                  </a:cubicBezTo>
                  <a:cubicBezTo>
                    <a:pt x="393" y="472"/>
                    <a:pt x="360" y="472"/>
                    <a:pt x="327" y="467"/>
                  </a:cubicBezTo>
                  <a:cubicBezTo>
                    <a:pt x="324" y="466"/>
                    <a:pt x="320" y="468"/>
                    <a:pt x="319" y="471"/>
                  </a:cubicBezTo>
                  <a:cubicBezTo>
                    <a:pt x="309" y="500"/>
                    <a:pt x="282" y="519"/>
                    <a:pt x="252" y="519"/>
                  </a:cubicBezTo>
                  <a:cubicBezTo>
                    <a:pt x="245" y="519"/>
                    <a:pt x="237" y="517"/>
                    <a:pt x="230" y="515"/>
                  </a:cubicBezTo>
                  <a:cubicBezTo>
                    <a:pt x="193" y="502"/>
                    <a:pt x="173" y="462"/>
                    <a:pt x="185" y="425"/>
                  </a:cubicBezTo>
                  <a:cubicBezTo>
                    <a:pt x="191" y="408"/>
                    <a:pt x="191" y="408"/>
                    <a:pt x="191" y="408"/>
                  </a:cubicBezTo>
                  <a:cubicBezTo>
                    <a:pt x="192" y="406"/>
                    <a:pt x="191" y="403"/>
                    <a:pt x="189" y="401"/>
                  </a:cubicBezTo>
                  <a:cubicBezTo>
                    <a:pt x="162" y="376"/>
                    <a:pt x="130" y="336"/>
                    <a:pt x="125" y="287"/>
                  </a:cubicBezTo>
                  <a:cubicBezTo>
                    <a:pt x="119" y="216"/>
                    <a:pt x="137" y="159"/>
                    <a:pt x="177" y="115"/>
                  </a:cubicBezTo>
                  <a:cubicBezTo>
                    <a:pt x="221" y="66"/>
                    <a:pt x="294" y="39"/>
                    <a:pt x="375" y="39"/>
                  </a:cubicBezTo>
                  <a:cubicBezTo>
                    <a:pt x="404" y="39"/>
                    <a:pt x="432" y="43"/>
                    <a:pt x="459" y="51"/>
                  </a:cubicBezTo>
                  <a:cubicBezTo>
                    <a:pt x="462" y="52"/>
                    <a:pt x="465" y="51"/>
                    <a:pt x="467" y="48"/>
                  </a:cubicBezTo>
                  <a:cubicBezTo>
                    <a:pt x="477" y="34"/>
                    <a:pt x="494" y="16"/>
                    <a:pt x="514" y="16"/>
                  </a:cubicBezTo>
                  <a:cubicBezTo>
                    <a:pt x="515" y="16"/>
                    <a:pt x="516" y="16"/>
                    <a:pt x="518" y="16"/>
                  </a:cubicBezTo>
                  <a:cubicBezTo>
                    <a:pt x="539" y="19"/>
                    <a:pt x="548" y="43"/>
                    <a:pt x="547" y="92"/>
                  </a:cubicBezTo>
                  <a:cubicBezTo>
                    <a:pt x="547" y="95"/>
                    <a:pt x="548" y="97"/>
                    <a:pt x="549" y="98"/>
                  </a:cubicBezTo>
                  <a:cubicBezTo>
                    <a:pt x="572" y="117"/>
                    <a:pt x="591" y="139"/>
                    <a:pt x="604" y="163"/>
                  </a:cubicBezTo>
                  <a:cubicBezTo>
                    <a:pt x="605" y="165"/>
                    <a:pt x="608" y="166"/>
                    <a:pt x="610" y="166"/>
                  </a:cubicBezTo>
                  <a:cubicBezTo>
                    <a:pt x="648" y="166"/>
                    <a:pt x="648" y="166"/>
                    <a:pt x="648" y="166"/>
                  </a:cubicBezTo>
                  <a:cubicBezTo>
                    <a:pt x="680" y="166"/>
                    <a:pt x="705" y="205"/>
                    <a:pt x="705" y="255"/>
                  </a:cubicBezTo>
                  <a:cubicBezTo>
                    <a:pt x="705" y="306"/>
                    <a:pt x="680" y="344"/>
                    <a:pt x="648" y="3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45"/>
            <p:cNvSpPr>
              <a:spLocks/>
            </p:cNvSpPr>
            <p:nvPr/>
          </p:nvSpPr>
          <p:spPr bwMode="auto">
            <a:xfrm>
              <a:off x="2657" y="1357"/>
              <a:ext cx="522" cy="104"/>
            </a:xfrm>
            <a:custGeom>
              <a:avLst/>
              <a:gdLst>
                <a:gd name="T0" fmla="*/ 216 w 220"/>
                <a:gd name="T1" fmla="*/ 30 h 44"/>
                <a:gd name="T2" fmla="*/ 110 w 220"/>
                <a:gd name="T3" fmla="*/ 0 h 44"/>
                <a:gd name="T4" fmla="*/ 5 w 220"/>
                <a:gd name="T5" fmla="*/ 30 h 44"/>
                <a:gd name="T6" fmla="*/ 2 w 220"/>
                <a:gd name="T7" fmla="*/ 39 h 44"/>
                <a:gd name="T8" fmla="*/ 12 w 220"/>
                <a:gd name="T9" fmla="*/ 42 h 44"/>
                <a:gd name="T10" fmla="*/ 110 w 220"/>
                <a:gd name="T11" fmla="*/ 14 h 44"/>
                <a:gd name="T12" fmla="*/ 209 w 220"/>
                <a:gd name="T13" fmla="*/ 42 h 44"/>
                <a:gd name="T14" fmla="*/ 212 w 220"/>
                <a:gd name="T15" fmla="*/ 43 h 44"/>
                <a:gd name="T16" fmla="*/ 218 w 220"/>
                <a:gd name="T17" fmla="*/ 39 h 44"/>
                <a:gd name="T18" fmla="*/ 216 w 220"/>
                <a:gd name="T19"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44">
                  <a:moveTo>
                    <a:pt x="216" y="30"/>
                  </a:moveTo>
                  <a:cubicBezTo>
                    <a:pt x="185" y="10"/>
                    <a:pt x="149" y="0"/>
                    <a:pt x="110" y="0"/>
                  </a:cubicBezTo>
                  <a:cubicBezTo>
                    <a:pt x="72" y="0"/>
                    <a:pt x="36" y="10"/>
                    <a:pt x="5" y="30"/>
                  </a:cubicBezTo>
                  <a:cubicBezTo>
                    <a:pt x="1" y="32"/>
                    <a:pt x="0" y="36"/>
                    <a:pt x="2" y="39"/>
                  </a:cubicBezTo>
                  <a:cubicBezTo>
                    <a:pt x="4" y="43"/>
                    <a:pt x="9" y="44"/>
                    <a:pt x="12" y="42"/>
                  </a:cubicBezTo>
                  <a:cubicBezTo>
                    <a:pt x="41" y="24"/>
                    <a:pt x="75" y="14"/>
                    <a:pt x="110" y="14"/>
                  </a:cubicBezTo>
                  <a:cubicBezTo>
                    <a:pt x="146" y="14"/>
                    <a:pt x="180" y="24"/>
                    <a:pt x="209" y="42"/>
                  </a:cubicBezTo>
                  <a:cubicBezTo>
                    <a:pt x="210" y="42"/>
                    <a:pt x="211" y="43"/>
                    <a:pt x="212" y="43"/>
                  </a:cubicBezTo>
                  <a:cubicBezTo>
                    <a:pt x="215" y="43"/>
                    <a:pt x="217" y="42"/>
                    <a:pt x="218" y="39"/>
                  </a:cubicBezTo>
                  <a:cubicBezTo>
                    <a:pt x="220" y="36"/>
                    <a:pt x="219" y="32"/>
                    <a:pt x="216" y="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2072578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2088163" y="2488520"/>
            <a:ext cx="257398" cy="310896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lstStyle/>
          <a:p>
            <a:r>
              <a:rPr lang="en-US" dirty="0"/>
              <a:t>Xx </a:t>
            </a:r>
            <a:r>
              <a:rPr lang="en-US" dirty="0" err="1"/>
              <a:t>xxxxx</a:t>
            </a:r>
            <a:r>
              <a:rPr lang="en-US" dirty="0"/>
              <a:t> xx </a:t>
            </a:r>
            <a:r>
              <a:rPr lang="en-US" dirty="0" err="1"/>
              <a:t>xxxxxxxxxxxx</a:t>
            </a:r>
            <a:endParaRPr lang="en-US" dirty="0"/>
          </a:p>
        </p:txBody>
      </p:sp>
      <p:sp>
        <p:nvSpPr>
          <p:cNvPr id="5" name="Text Placeholder 4"/>
          <p:cNvSpPr>
            <a:spLocks noGrp="1"/>
          </p:cNvSpPr>
          <p:nvPr>
            <p:ph type="body" sz="quarter" idx="10"/>
          </p:nvPr>
        </p:nvSpPr>
        <p:spPr/>
        <p:txBody>
          <a:bodyPr/>
          <a:lstStyle/>
          <a:p>
            <a:r>
              <a:rPr lang="en-US" dirty="0" err="1"/>
              <a:t>Xxxxxx</a:t>
            </a:r>
            <a:r>
              <a:rPr lang="en-US" dirty="0"/>
              <a:t> xxx x </a:t>
            </a:r>
            <a:r>
              <a:rPr lang="en-US" dirty="0" err="1"/>
              <a:t>xxxxxx</a:t>
            </a:r>
            <a:r>
              <a:rPr lang="en-US" dirty="0"/>
              <a:t> xxx x </a:t>
            </a:r>
            <a:r>
              <a:rPr lang="en-US" dirty="0" err="1"/>
              <a:t>x</a:t>
            </a:r>
            <a:endParaRPr lang="en-US" dirty="0"/>
          </a:p>
        </p:txBody>
      </p:sp>
      <p:sp>
        <p:nvSpPr>
          <p:cNvPr id="21" name="TextBox 20"/>
          <p:cNvSpPr txBox="1"/>
          <p:nvPr/>
        </p:nvSpPr>
        <p:spPr>
          <a:xfrm>
            <a:off x="2642421" y="2066200"/>
            <a:ext cx="1310281" cy="1923604"/>
          </a:xfrm>
          <a:prstGeom prst="rect">
            <a:avLst/>
          </a:prstGeom>
          <a:noFill/>
        </p:spPr>
        <p:txBody>
          <a:bodyPr wrap="square" rtlCol="0">
            <a:spAutoFit/>
          </a:bodyPr>
          <a:lstStyle/>
          <a:p>
            <a:pPr>
              <a:spcAft>
                <a:spcPts val="600"/>
              </a:spcAft>
            </a:pPr>
            <a:r>
              <a:rPr lang="en-US" dirty="0"/>
              <a:t>$64 </a:t>
            </a:r>
          </a:p>
          <a:p>
            <a:pPr>
              <a:spcAft>
                <a:spcPts val="600"/>
              </a:spcAft>
            </a:pPr>
            <a:r>
              <a:rPr lang="en-US" sz="1000" dirty="0" err="1"/>
              <a:t>Xxxxx</a:t>
            </a:r>
            <a:r>
              <a:rPr lang="en-US" sz="1000" dirty="0"/>
              <a:t> </a:t>
            </a:r>
            <a:r>
              <a:rPr lang="en-US" sz="1000" dirty="0" err="1"/>
              <a:t>xxxxx</a:t>
            </a:r>
            <a:r>
              <a:rPr lang="en-US" sz="1000" dirty="0"/>
              <a:t> </a:t>
            </a:r>
            <a:r>
              <a:rPr lang="en-US" sz="1000" dirty="0" err="1"/>
              <a:t>xxxxxx</a:t>
            </a:r>
            <a:r>
              <a:rPr lang="en-US" sz="1000" dirty="0"/>
              <a:t> xxx xx x xxx </a:t>
            </a:r>
            <a:r>
              <a:rPr lang="en-US" sz="1000" dirty="0" err="1"/>
              <a:t>xxxxxxx</a:t>
            </a:r>
            <a:r>
              <a:rPr lang="en-US" sz="1000" dirty="0"/>
              <a:t> </a:t>
            </a:r>
            <a:r>
              <a:rPr lang="en-US" sz="1000" dirty="0" err="1"/>
              <a:t>xxxxxx</a:t>
            </a:r>
            <a:r>
              <a:rPr lang="en-US" sz="1000" dirty="0"/>
              <a:t> x xx </a:t>
            </a:r>
            <a:r>
              <a:rPr lang="en-US" sz="1000" dirty="0" err="1"/>
              <a:t>Xxxx</a:t>
            </a:r>
            <a:r>
              <a:rPr lang="en-US" sz="1000" dirty="0"/>
              <a:t> </a:t>
            </a:r>
            <a:r>
              <a:rPr lang="en-US" sz="1000" dirty="0" err="1"/>
              <a:t>xxxx</a:t>
            </a:r>
            <a:r>
              <a:rPr lang="en-US" sz="1000" dirty="0"/>
              <a:t> </a:t>
            </a:r>
            <a:r>
              <a:rPr lang="en-US" sz="1000" dirty="0" err="1"/>
              <a:t>xxxxxx</a:t>
            </a:r>
            <a:r>
              <a:rPr lang="en-US" sz="1000" dirty="0"/>
              <a:t> x </a:t>
            </a:r>
            <a:r>
              <a:rPr lang="en-US" sz="1000" dirty="0" err="1"/>
              <a:t>xxxxxxxx</a:t>
            </a:r>
            <a:r>
              <a:rPr lang="en-US" sz="1000" dirty="0"/>
              <a:t> x xx </a:t>
            </a:r>
            <a:r>
              <a:rPr lang="en-US" sz="1000" dirty="0" err="1"/>
              <a:t>Xxxxxxxxxxxxxxxxxx</a:t>
            </a:r>
            <a:r>
              <a:rPr lang="en-US" sz="1000" dirty="0"/>
              <a:t> X </a:t>
            </a:r>
            <a:r>
              <a:rPr lang="en-US" sz="1000" dirty="0" err="1"/>
              <a:t>x</a:t>
            </a:r>
            <a:r>
              <a:rPr lang="en-US" sz="1000" dirty="0"/>
              <a:t> </a:t>
            </a:r>
            <a:r>
              <a:rPr lang="en-US" sz="1000" dirty="0" err="1"/>
              <a:t>xxxxxxxx</a:t>
            </a:r>
            <a:r>
              <a:rPr lang="en-US" sz="1000" dirty="0"/>
              <a:t> </a:t>
            </a:r>
            <a:r>
              <a:rPr lang="en-US" sz="1000" dirty="0" err="1"/>
              <a:t>xxxxxxxx</a:t>
            </a:r>
            <a:r>
              <a:rPr lang="en-US" sz="1000" dirty="0"/>
              <a:t> </a:t>
            </a:r>
            <a:r>
              <a:rPr lang="en-US" sz="1000" dirty="0" err="1"/>
              <a:t>xxxxxx</a:t>
            </a:r>
            <a:r>
              <a:rPr lang="en-US" sz="1000" dirty="0"/>
              <a:t> Xx </a:t>
            </a:r>
            <a:r>
              <a:rPr lang="en-US" sz="1000" dirty="0" err="1"/>
              <a:t>xxxxxx</a:t>
            </a:r>
            <a:r>
              <a:rPr lang="en-US" sz="1000" dirty="0"/>
              <a:t> x </a:t>
            </a:r>
            <a:r>
              <a:rPr lang="en-US" sz="1000" dirty="0" err="1"/>
              <a:t>xxxx</a:t>
            </a:r>
            <a:r>
              <a:rPr lang="en-US" sz="1000" dirty="0"/>
              <a:t> </a:t>
            </a:r>
            <a:r>
              <a:rPr lang="en-US" sz="1000" dirty="0" err="1"/>
              <a:t>xxxxx</a:t>
            </a:r>
            <a:r>
              <a:rPr lang="en-US" sz="1000" dirty="0"/>
              <a:t> </a:t>
            </a:r>
          </a:p>
        </p:txBody>
      </p:sp>
      <p:cxnSp>
        <p:nvCxnSpPr>
          <p:cNvPr id="20" name="Straight Connector 19"/>
          <p:cNvCxnSpPr/>
          <p:nvPr/>
        </p:nvCxnSpPr>
        <p:spPr>
          <a:xfrm>
            <a:off x="2467265" y="2488520"/>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56" name="Rounded Rectangle 55"/>
          <p:cNvSpPr/>
          <p:nvPr/>
        </p:nvSpPr>
        <p:spPr>
          <a:xfrm>
            <a:off x="4386772" y="2971686"/>
            <a:ext cx="257398" cy="265176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Box 57"/>
          <p:cNvSpPr txBox="1"/>
          <p:nvPr/>
        </p:nvSpPr>
        <p:spPr>
          <a:xfrm>
            <a:off x="4941030" y="2560908"/>
            <a:ext cx="1310281" cy="1154162"/>
          </a:xfrm>
          <a:prstGeom prst="rect">
            <a:avLst/>
          </a:prstGeom>
          <a:noFill/>
        </p:spPr>
        <p:txBody>
          <a:bodyPr wrap="square" rtlCol="0">
            <a:spAutoFit/>
          </a:bodyPr>
          <a:lstStyle/>
          <a:p>
            <a:pPr>
              <a:spcAft>
                <a:spcPts val="600"/>
              </a:spcAft>
            </a:pPr>
            <a:r>
              <a:rPr lang="en-US" dirty="0"/>
              <a:t>$51 </a:t>
            </a:r>
          </a:p>
          <a:p>
            <a:pPr>
              <a:spcAft>
                <a:spcPts val="600"/>
              </a:spcAft>
            </a:pPr>
            <a:r>
              <a:rPr lang="en-US" sz="1000" dirty="0" err="1"/>
              <a:t>Xxxxxxxx</a:t>
            </a:r>
            <a:r>
              <a:rPr lang="en-US" sz="1000" dirty="0"/>
              <a:t> </a:t>
            </a:r>
            <a:r>
              <a:rPr lang="en-US" sz="1000" dirty="0" err="1"/>
              <a:t>xxxxxx</a:t>
            </a:r>
            <a:r>
              <a:rPr lang="en-US" sz="1000" dirty="0"/>
              <a:t> xxx xx </a:t>
            </a:r>
            <a:r>
              <a:rPr lang="en-US" sz="1000" dirty="0" err="1"/>
              <a:t>xxxxxxxxxxxxx</a:t>
            </a:r>
            <a:r>
              <a:rPr lang="en-US" sz="1000" dirty="0"/>
              <a:t> Xx </a:t>
            </a:r>
            <a:r>
              <a:rPr lang="en-US" sz="1000" dirty="0" err="1"/>
              <a:t>xxxxx</a:t>
            </a:r>
            <a:r>
              <a:rPr lang="en-US" sz="1000" dirty="0"/>
              <a:t> </a:t>
            </a:r>
            <a:r>
              <a:rPr lang="en-US" sz="1000" dirty="0" err="1"/>
              <a:t>xxxxx</a:t>
            </a:r>
            <a:r>
              <a:rPr lang="en-US" sz="1000" dirty="0"/>
              <a:t> </a:t>
            </a:r>
            <a:r>
              <a:rPr lang="en-US" sz="1000" dirty="0" err="1"/>
              <a:t>xxxxx</a:t>
            </a:r>
            <a:r>
              <a:rPr lang="en-US" sz="1000" dirty="0"/>
              <a:t> </a:t>
            </a:r>
            <a:r>
              <a:rPr lang="en-US" sz="1000" dirty="0" err="1"/>
              <a:t>xxxx</a:t>
            </a:r>
            <a:r>
              <a:rPr lang="en-US" sz="1000" dirty="0"/>
              <a:t> </a:t>
            </a:r>
            <a:r>
              <a:rPr lang="en-US" sz="1000" dirty="0" err="1"/>
              <a:t>xxxx</a:t>
            </a:r>
            <a:r>
              <a:rPr lang="en-US" sz="1000" dirty="0"/>
              <a:t> xx </a:t>
            </a:r>
          </a:p>
        </p:txBody>
      </p:sp>
      <p:cxnSp>
        <p:nvCxnSpPr>
          <p:cNvPr id="59" name="Straight Connector 58"/>
          <p:cNvCxnSpPr/>
          <p:nvPr/>
        </p:nvCxnSpPr>
        <p:spPr>
          <a:xfrm>
            <a:off x="4765874" y="2983228"/>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61" name="Rounded Rectangle 60"/>
          <p:cNvSpPr/>
          <p:nvPr/>
        </p:nvSpPr>
        <p:spPr>
          <a:xfrm>
            <a:off x="6685381" y="3743308"/>
            <a:ext cx="257398" cy="192024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TextBox 62"/>
          <p:cNvSpPr txBox="1"/>
          <p:nvPr/>
        </p:nvSpPr>
        <p:spPr>
          <a:xfrm>
            <a:off x="7239639" y="3320988"/>
            <a:ext cx="1310281" cy="1154162"/>
          </a:xfrm>
          <a:prstGeom prst="rect">
            <a:avLst/>
          </a:prstGeom>
          <a:noFill/>
        </p:spPr>
        <p:txBody>
          <a:bodyPr wrap="square" rtlCol="0">
            <a:spAutoFit/>
          </a:bodyPr>
          <a:lstStyle/>
          <a:p>
            <a:pPr>
              <a:spcAft>
                <a:spcPts val="600"/>
              </a:spcAft>
            </a:pPr>
            <a:r>
              <a:rPr lang="en-US" dirty="0"/>
              <a:t>$40 </a:t>
            </a:r>
          </a:p>
          <a:p>
            <a:pPr>
              <a:spcAft>
                <a:spcPts val="600"/>
              </a:spcAft>
            </a:pPr>
            <a:r>
              <a:rPr lang="en-US" sz="1000" dirty="0" err="1"/>
              <a:t>Xxxxxx</a:t>
            </a:r>
            <a:r>
              <a:rPr lang="en-US" sz="1000" dirty="0"/>
              <a:t> x </a:t>
            </a:r>
            <a:r>
              <a:rPr lang="en-US" sz="1000" dirty="0" err="1"/>
              <a:t>xxxx</a:t>
            </a:r>
            <a:r>
              <a:rPr lang="en-US" sz="1000" dirty="0"/>
              <a:t> </a:t>
            </a:r>
            <a:r>
              <a:rPr lang="en-US" sz="1000" dirty="0" err="1"/>
              <a:t>xxxx</a:t>
            </a:r>
            <a:r>
              <a:rPr lang="en-US" sz="1000" dirty="0"/>
              <a:t> </a:t>
            </a:r>
            <a:r>
              <a:rPr lang="en-US" sz="1000" dirty="0" err="1"/>
              <a:t>xxxx</a:t>
            </a:r>
            <a:r>
              <a:rPr lang="en-US" sz="1000" dirty="0"/>
              <a:t> Xx x xxx </a:t>
            </a:r>
            <a:r>
              <a:rPr lang="en-US" sz="1000" dirty="0" err="1"/>
              <a:t>xxxxxxxxxx</a:t>
            </a:r>
            <a:r>
              <a:rPr lang="en-US" sz="1000" dirty="0"/>
              <a:t> xx </a:t>
            </a:r>
            <a:r>
              <a:rPr lang="en-US" sz="1000" dirty="0" err="1"/>
              <a:t>xxxxx</a:t>
            </a:r>
            <a:r>
              <a:rPr lang="en-US" sz="1000" dirty="0"/>
              <a:t> </a:t>
            </a:r>
            <a:r>
              <a:rPr lang="en-US" sz="1000" dirty="0" err="1"/>
              <a:t>xxxxx</a:t>
            </a:r>
            <a:r>
              <a:rPr lang="en-US" sz="1000" dirty="0"/>
              <a:t> </a:t>
            </a:r>
            <a:r>
              <a:rPr lang="en-US" sz="1000" dirty="0" err="1"/>
              <a:t>xxxxx</a:t>
            </a:r>
            <a:r>
              <a:rPr lang="en-US" sz="1000" dirty="0"/>
              <a:t> xxx </a:t>
            </a:r>
            <a:r>
              <a:rPr lang="en-US" sz="1000" dirty="0" err="1"/>
              <a:t>xxx</a:t>
            </a:r>
            <a:r>
              <a:rPr lang="en-US" sz="1000" dirty="0"/>
              <a:t> </a:t>
            </a:r>
          </a:p>
        </p:txBody>
      </p:sp>
      <p:cxnSp>
        <p:nvCxnSpPr>
          <p:cNvPr id="64" name="Straight Connector 63"/>
          <p:cNvCxnSpPr/>
          <p:nvPr/>
        </p:nvCxnSpPr>
        <p:spPr>
          <a:xfrm>
            <a:off x="7064483" y="3743308"/>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8983989" y="2759658"/>
            <a:ext cx="257398" cy="292608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9538247" y="2348880"/>
            <a:ext cx="1310281" cy="1923604"/>
          </a:xfrm>
          <a:prstGeom prst="rect">
            <a:avLst/>
          </a:prstGeom>
          <a:noFill/>
        </p:spPr>
        <p:txBody>
          <a:bodyPr wrap="square" rtlCol="0">
            <a:spAutoFit/>
          </a:bodyPr>
          <a:lstStyle/>
          <a:p>
            <a:pPr>
              <a:spcAft>
                <a:spcPts val="600"/>
              </a:spcAft>
            </a:pPr>
            <a:r>
              <a:rPr lang="en-US" dirty="0"/>
              <a:t>$58 </a:t>
            </a:r>
          </a:p>
          <a:p>
            <a:pPr>
              <a:spcAft>
                <a:spcPts val="600"/>
              </a:spcAft>
            </a:pPr>
            <a:r>
              <a:rPr lang="en-US" sz="1000" dirty="0"/>
              <a:t> x </a:t>
            </a:r>
            <a:r>
              <a:rPr lang="en-US" sz="1000" dirty="0" err="1"/>
              <a:t>xxxxxxxxxxxxxxxxxxx</a:t>
            </a:r>
            <a:r>
              <a:rPr lang="en-US" sz="1000" dirty="0"/>
              <a:t> x </a:t>
            </a:r>
            <a:r>
              <a:rPr lang="en-US" sz="1000" dirty="0" err="1"/>
              <a:t>xxxxx</a:t>
            </a:r>
            <a:r>
              <a:rPr lang="en-US" sz="1000" dirty="0"/>
              <a:t> </a:t>
            </a:r>
            <a:r>
              <a:rPr lang="en-US" sz="1000" dirty="0" err="1"/>
              <a:t>xxxxx</a:t>
            </a:r>
            <a:r>
              <a:rPr lang="en-US" sz="1000" dirty="0"/>
              <a:t> </a:t>
            </a:r>
            <a:r>
              <a:rPr lang="en-US" sz="1000" dirty="0" err="1"/>
              <a:t>xxxxx</a:t>
            </a:r>
            <a:r>
              <a:rPr lang="en-US" sz="1000" dirty="0"/>
              <a:t> </a:t>
            </a:r>
            <a:r>
              <a:rPr lang="en-US" sz="1000" dirty="0" err="1"/>
              <a:t>xxxxxx</a:t>
            </a:r>
            <a:r>
              <a:rPr lang="en-US" sz="1000" dirty="0"/>
              <a:t> </a:t>
            </a:r>
            <a:r>
              <a:rPr lang="en-US" sz="1000" dirty="0" err="1"/>
              <a:t>xxxxxxx</a:t>
            </a:r>
            <a:r>
              <a:rPr lang="en-US" sz="1000" dirty="0"/>
              <a:t> x xxx x xxx </a:t>
            </a:r>
            <a:r>
              <a:rPr lang="en-US" sz="1000" dirty="0" err="1"/>
              <a:t>xxxxxxxx</a:t>
            </a:r>
            <a:r>
              <a:rPr lang="en-US" sz="1000" dirty="0"/>
              <a:t> </a:t>
            </a:r>
            <a:r>
              <a:rPr lang="en-US" sz="1000" dirty="0" err="1"/>
              <a:t>xxxxxx</a:t>
            </a:r>
            <a:r>
              <a:rPr lang="en-US" sz="1000" dirty="0"/>
              <a:t> xx xxx xx </a:t>
            </a:r>
            <a:r>
              <a:rPr lang="en-US" sz="1000" dirty="0" err="1"/>
              <a:t>Xx</a:t>
            </a:r>
            <a:r>
              <a:rPr lang="en-US" sz="1000" dirty="0"/>
              <a:t> xxx xx </a:t>
            </a:r>
            <a:r>
              <a:rPr lang="en-US" sz="1000" dirty="0" err="1"/>
              <a:t>xxxxxx</a:t>
            </a:r>
            <a:r>
              <a:rPr lang="en-US" sz="1000" dirty="0"/>
              <a:t> xxx x xx </a:t>
            </a:r>
            <a:r>
              <a:rPr lang="en-US" sz="1000" dirty="0" err="1"/>
              <a:t>xxxx</a:t>
            </a:r>
            <a:r>
              <a:rPr lang="en-US" sz="1000" dirty="0"/>
              <a:t> xx x </a:t>
            </a:r>
            <a:r>
              <a:rPr lang="en-US" sz="1000" dirty="0" err="1"/>
              <a:t>xxxxx</a:t>
            </a:r>
            <a:r>
              <a:rPr lang="en-US" sz="1000" dirty="0"/>
              <a:t> xxx </a:t>
            </a:r>
          </a:p>
        </p:txBody>
      </p:sp>
      <p:cxnSp>
        <p:nvCxnSpPr>
          <p:cNvPr id="69" name="Straight Connector 68"/>
          <p:cNvCxnSpPr/>
          <p:nvPr/>
        </p:nvCxnSpPr>
        <p:spPr>
          <a:xfrm>
            <a:off x="9363091" y="2771200"/>
            <a:ext cx="1440160" cy="1"/>
          </a:xfrm>
          <a:prstGeom prst="line">
            <a:avLst/>
          </a:prstGeom>
        </p:spPr>
        <p:style>
          <a:lnRef idx="1">
            <a:schemeClr val="accent1"/>
          </a:lnRef>
          <a:fillRef idx="0">
            <a:schemeClr val="accent1"/>
          </a:fillRef>
          <a:effectRef idx="0">
            <a:schemeClr val="accent1"/>
          </a:effectRef>
          <a:fontRef idx="minor">
            <a:schemeClr val="tx1"/>
          </a:fontRef>
        </p:style>
      </p:cxnSp>
      <p:sp useBgFill="1">
        <p:nvSpPr>
          <p:cNvPr id="9" name="Rectangle 8"/>
          <p:cNvSpPr/>
          <p:nvPr/>
        </p:nvSpPr>
        <p:spPr bwMode="hidden">
          <a:xfrm>
            <a:off x="1580931" y="5247115"/>
            <a:ext cx="8979566" cy="1764196"/>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1955889"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4254498"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6553107"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8851715"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1740610" y="5685056"/>
            <a:ext cx="952505" cy="276999"/>
          </a:xfrm>
          <a:prstGeom prst="rect">
            <a:avLst/>
          </a:prstGeom>
          <a:noFill/>
        </p:spPr>
        <p:txBody>
          <a:bodyPr wrap="none" rtlCol="0">
            <a:spAutoFit/>
          </a:bodyPr>
          <a:lstStyle/>
          <a:p>
            <a:pPr algn="ctr"/>
            <a:r>
              <a:rPr lang="en-US" sz="1200" dirty="0" err="1"/>
              <a:t>Xxxxx</a:t>
            </a:r>
            <a:r>
              <a:rPr lang="en-US" sz="1200" dirty="0"/>
              <a:t> </a:t>
            </a:r>
            <a:r>
              <a:rPr lang="en-US" sz="1200" dirty="0" err="1"/>
              <a:t>xxxxx</a:t>
            </a:r>
            <a:endParaRPr lang="en-US" sz="1200" dirty="0"/>
          </a:p>
        </p:txBody>
      </p:sp>
      <p:sp>
        <p:nvSpPr>
          <p:cNvPr id="72" name="TextBox 71"/>
          <p:cNvSpPr txBox="1"/>
          <p:nvPr/>
        </p:nvSpPr>
        <p:spPr>
          <a:xfrm>
            <a:off x="4033106" y="5685056"/>
            <a:ext cx="952505" cy="276999"/>
          </a:xfrm>
          <a:prstGeom prst="rect">
            <a:avLst/>
          </a:prstGeom>
          <a:noFill/>
        </p:spPr>
        <p:txBody>
          <a:bodyPr wrap="none" rtlCol="0">
            <a:spAutoFit/>
          </a:bodyPr>
          <a:lstStyle/>
          <a:p>
            <a:pPr algn="ctr"/>
            <a:r>
              <a:rPr lang="en-US" sz="1200" dirty="0" err="1"/>
              <a:t>Xxxxx</a:t>
            </a:r>
            <a:r>
              <a:rPr lang="en-US" sz="1200" dirty="0"/>
              <a:t> </a:t>
            </a:r>
            <a:r>
              <a:rPr lang="en-US" sz="1200" dirty="0" err="1"/>
              <a:t>xxxxx</a:t>
            </a:r>
            <a:endParaRPr lang="en-US" sz="1200" dirty="0"/>
          </a:p>
        </p:txBody>
      </p:sp>
      <p:sp>
        <p:nvSpPr>
          <p:cNvPr id="73" name="TextBox 72"/>
          <p:cNvSpPr txBox="1"/>
          <p:nvPr/>
        </p:nvSpPr>
        <p:spPr>
          <a:xfrm>
            <a:off x="6342850" y="5685056"/>
            <a:ext cx="952505" cy="276999"/>
          </a:xfrm>
          <a:prstGeom prst="rect">
            <a:avLst/>
          </a:prstGeom>
          <a:noFill/>
        </p:spPr>
        <p:txBody>
          <a:bodyPr wrap="none" rtlCol="0">
            <a:spAutoFit/>
          </a:bodyPr>
          <a:lstStyle/>
          <a:p>
            <a:pPr algn="ctr"/>
            <a:r>
              <a:rPr lang="en-US" sz="1200" dirty="0" err="1"/>
              <a:t>Xxxxx</a:t>
            </a:r>
            <a:r>
              <a:rPr lang="en-US" sz="1200" dirty="0"/>
              <a:t> </a:t>
            </a:r>
            <a:r>
              <a:rPr lang="en-US" sz="1200" dirty="0" err="1"/>
              <a:t>xxxxx</a:t>
            </a:r>
            <a:endParaRPr lang="en-US" sz="1200" dirty="0"/>
          </a:p>
        </p:txBody>
      </p:sp>
      <p:sp>
        <p:nvSpPr>
          <p:cNvPr id="74" name="TextBox 73"/>
          <p:cNvSpPr txBox="1"/>
          <p:nvPr/>
        </p:nvSpPr>
        <p:spPr>
          <a:xfrm>
            <a:off x="8635346" y="5685056"/>
            <a:ext cx="952505" cy="276999"/>
          </a:xfrm>
          <a:prstGeom prst="rect">
            <a:avLst/>
          </a:prstGeom>
          <a:noFill/>
        </p:spPr>
        <p:txBody>
          <a:bodyPr wrap="none" rtlCol="0">
            <a:spAutoFit/>
          </a:bodyPr>
          <a:lstStyle/>
          <a:p>
            <a:pPr algn="ctr"/>
            <a:r>
              <a:rPr lang="en-US" sz="1200" dirty="0" err="1"/>
              <a:t>Xxxxx</a:t>
            </a:r>
            <a:r>
              <a:rPr lang="en-US" sz="1200" dirty="0"/>
              <a:t> </a:t>
            </a:r>
            <a:r>
              <a:rPr lang="en-US" sz="1200" dirty="0" err="1"/>
              <a:t>xxxxx</a:t>
            </a:r>
            <a:endParaRPr lang="en-US" sz="1200" dirty="0"/>
          </a:p>
        </p:txBody>
      </p:sp>
      <p:sp>
        <p:nvSpPr>
          <p:cNvPr id="55" name="Freeform 54"/>
          <p:cNvSpPr/>
          <p:nvPr/>
        </p:nvSpPr>
        <p:spPr>
          <a:xfrm>
            <a:off x="1901394"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Freeform 59"/>
          <p:cNvSpPr/>
          <p:nvPr/>
        </p:nvSpPr>
        <p:spPr>
          <a:xfrm>
            <a:off x="4200003"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Freeform 64"/>
          <p:cNvSpPr/>
          <p:nvPr/>
        </p:nvSpPr>
        <p:spPr>
          <a:xfrm>
            <a:off x="6498612"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Freeform 69"/>
          <p:cNvSpPr/>
          <p:nvPr/>
        </p:nvSpPr>
        <p:spPr>
          <a:xfrm>
            <a:off x="8797220"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77445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6667">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66667">
                                          <p:cBhvr additive="base">
                                            <p:cTn id="7" dur="900" fill="hold"/>
                                            <p:tgtEl>
                                              <p:spTgt spid="6"/>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6"/>
                                            </p:tgtEl>
                                            <p:attrNameLst>
                                              <p:attrName>ppt_y</p:attrName>
                                            </p:attrNameLst>
                                          </p:cBhvr>
                                          <p:tavLst>
                                            <p:tav tm="0">
                                              <p:val>
                                                <p:strVal val="1+#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2" presetClass="entr" presetSubtype="4" fill="hold" grpId="0" nodeType="withEffect" p14:presetBounceEnd="66667">
                                      <p:stCondLst>
                                        <p:cond delay="200"/>
                                      </p:stCondLst>
                                      <p:childTnLst>
                                        <p:set>
                                          <p:cBhvr>
                                            <p:cTn id="16" dur="1" fill="hold">
                                              <p:stCondLst>
                                                <p:cond delay="0"/>
                                              </p:stCondLst>
                                            </p:cTn>
                                            <p:tgtEl>
                                              <p:spTgt spid="56"/>
                                            </p:tgtEl>
                                            <p:attrNameLst>
                                              <p:attrName>style.visibility</p:attrName>
                                            </p:attrNameLst>
                                          </p:cBhvr>
                                          <p:to>
                                            <p:strVal val="visible"/>
                                          </p:to>
                                        </p:set>
                                        <p:anim calcmode="lin" valueType="num" p14:bounceEnd="66667">
                                          <p:cBhvr additive="base">
                                            <p:cTn id="17" dur="1000" fill="hold"/>
                                            <p:tgtEl>
                                              <p:spTgt spid="56"/>
                                            </p:tgtEl>
                                            <p:attrNameLst>
                                              <p:attrName>ppt_x</p:attrName>
                                            </p:attrNameLst>
                                          </p:cBhvr>
                                          <p:tavLst>
                                            <p:tav tm="0">
                                              <p:val>
                                                <p:strVal val="#ppt_x"/>
                                              </p:val>
                                            </p:tav>
                                            <p:tav tm="100000">
                                              <p:val>
                                                <p:strVal val="#ppt_x"/>
                                              </p:val>
                                            </p:tav>
                                          </p:tavLst>
                                        </p:anim>
                                        <p:anim calcmode="lin" valueType="num" p14:bounceEnd="66667">
                                          <p:cBhvr additive="base">
                                            <p:cTn id="18" dur="1000" fill="hold"/>
                                            <p:tgtEl>
                                              <p:spTgt spid="56"/>
                                            </p:tgtEl>
                                            <p:attrNameLst>
                                              <p:attrName>ppt_y</p:attrName>
                                            </p:attrNameLst>
                                          </p:cBhvr>
                                          <p:tavLst>
                                            <p:tav tm="0">
                                              <p:val>
                                                <p:strVal val="1+#ppt_h/2"/>
                                              </p:val>
                                            </p:tav>
                                            <p:tav tm="100000">
                                              <p:val>
                                                <p:strVal val="#ppt_y"/>
                                              </p:val>
                                            </p:tav>
                                          </p:tavLst>
                                        </p:anim>
                                      </p:childTnLst>
                                    </p:cTn>
                                  </p:par>
                                  <p:par>
                                    <p:cTn id="19" presetID="22" presetClass="entr" presetSubtype="8" fill="hold" nodeType="withEffect">
                                      <p:stCondLst>
                                        <p:cond delay="90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2" presetClass="entr" presetSubtype="4" fill="hold" grpId="0" nodeType="withEffect" p14:presetBounceEnd="66667">
                                      <p:stCondLst>
                                        <p:cond delay="300"/>
                                      </p:stCondLst>
                                      <p:childTnLst>
                                        <p:set>
                                          <p:cBhvr>
                                            <p:cTn id="26" dur="1" fill="hold">
                                              <p:stCondLst>
                                                <p:cond delay="0"/>
                                              </p:stCondLst>
                                            </p:cTn>
                                            <p:tgtEl>
                                              <p:spTgt spid="61"/>
                                            </p:tgtEl>
                                            <p:attrNameLst>
                                              <p:attrName>style.visibility</p:attrName>
                                            </p:attrNameLst>
                                          </p:cBhvr>
                                          <p:to>
                                            <p:strVal val="visible"/>
                                          </p:to>
                                        </p:set>
                                        <p:anim calcmode="lin" valueType="num" p14:bounceEnd="66667">
                                          <p:cBhvr additive="base">
                                            <p:cTn id="27" dur="1200" fill="hold"/>
                                            <p:tgtEl>
                                              <p:spTgt spid="61"/>
                                            </p:tgtEl>
                                            <p:attrNameLst>
                                              <p:attrName>ppt_x</p:attrName>
                                            </p:attrNameLst>
                                          </p:cBhvr>
                                          <p:tavLst>
                                            <p:tav tm="0">
                                              <p:val>
                                                <p:strVal val="#ppt_x"/>
                                              </p:val>
                                            </p:tav>
                                            <p:tav tm="100000">
                                              <p:val>
                                                <p:strVal val="#ppt_x"/>
                                              </p:val>
                                            </p:tav>
                                          </p:tavLst>
                                        </p:anim>
                                        <p:anim calcmode="lin" valueType="num" p14:bounceEnd="66667">
                                          <p:cBhvr additive="base">
                                            <p:cTn id="28" dur="1200" fill="hold"/>
                                            <p:tgtEl>
                                              <p:spTgt spid="61"/>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1200"/>
                                      </p:stCondLst>
                                      <p:childTnLst>
                                        <p:set>
                                          <p:cBhvr>
                                            <p:cTn id="30" dur="1" fill="hold">
                                              <p:stCondLst>
                                                <p:cond delay="0"/>
                                              </p:stCondLst>
                                            </p:cTn>
                                            <p:tgtEl>
                                              <p:spTgt spid="64"/>
                                            </p:tgtEl>
                                            <p:attrNameLst>
                                              <p:attrName>style.visibility</p:attrName>
                                            </p:attrNameLst>
                                          </p:cBhvr>
                                          <p:to>
                                            <p:strVal val="visible"/>
                                          </p:to>
                                        </p:set>
                                        <p:animEffect transition="in" filter="wipe(left)">
                                          <p:cBhvr>
                                            <p:cTn id="31" dur="500"/>
                                            <p:tgtEl>
                                              <p:spTgt spid="64"/>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childTnLst>
                                    </p:cTn>
                                  </p:par>
                                  <p:par>
                                    <p:cTn id="35" presetID="2" presetClass="entr" presetSubtype="4" fill="hold" grpId="0" nodeType="withEffect" p14:presetBounceEnd="66667">
                                      <p:stCondLst>
                                        <p:cond delay="400"/>
                                      </p:stCondLst>
                                      <p:childTnLst>
                                        <p:set>
                                          <p:cBhvr>
                                            <p:cTn id="36" dur="1" fill="hold">
                                              <p:stCondLst>
                                                <p:cond delay="0"/>
                                              </p:stCondLst>
                                            </p:cTn>
                                            <p:tgtEl>
                                              <p:spTgt spid="66"/>
                                            </p:tgtEl>
                                            <p:attrNameLst>
                                              <p:attrName>style.visibility</p:attrName>
                                            </p:attrNameLst>
                                          </p:cBhvr>
                                          <p:to>
                                            <p:strVal val="visible"/>
                                          </p:to>
                                        </p:set>
                                        <p:anim calcmode="lin" valueType="num" p14:bounceEnd="66667">
                                          <p:cBhvr additive="base">
                                            <p:cTn id="37" dur="1400" fill="hold"/>
                                            <p:tgtEl>
                                              <p:spTgt spid="66"/>
                                            </p:tgtEl>
                                            <p:attrNameLst>
                                              <p:attrName>ppt_x</p:attrName>
                                            </p:attrNameLst>
                                          </p:cBhvr>
                                          <p:tavLst>
                                            <p:tav tm="0">
                                              <p:val>
                                                <p:strVal val="#ppt_x"/>
                                              </p:val>
                                            </p:tav>
                                            <p:tav tm="100000">
                                              <p:val>
                                                <p:strVal val="#ppt_x"/>
                                              </p:val>
                                            </p:tav>
                                          </p:tavLst>
                                        </p:anim>
                                        <p:anim calcmode="lin" valueType="num" p14:bounceEnd="66667">
                                          <p:cBhvr additive="base">
                                            <p:cTn id="38" dur="1400" fill="hold"/>
                                            <p:tgtEl>
                                              <p:spTgt spid="66"/>
                                            </p:tgtEl>
                                            <p:attrNameLst>
                                              <p:attrName>ppt_y</p:attrName>
                                            </p:attrNameLst>
                                          </p:cBhvr>
                                          <p:tavLst>
                                            <p:tav tm="0">
                                              <p:val>
                                                <p:strVal val="1+#ppt_h/2"/>
                                              </p:val>
                                            </p:tav>
                                            <p:tav tm="100000">
                                              <p:val>
                                                <p:strVal val="#ppt_y"/>
                                              </p:val>
                                            </p:tav>
                                          </p:tavLst>
                                        </p:anim>
                                      </p:childTnLst>
                                    </p:cTn>
                                  </p:par>
                                  <p:par>
                                    <p:cTn id="39" presetID="22" presetClass="entr" presetSubtype="8" fill="hold" nodeType="withEffect">
                                      <p:stCondLst>
                                        <p:cond delay="1500"/>
                                      </p:stCondLst>
                                      <p:childTnLst>
                                        <p:set>
                                          <p:cBhvr>
                                            <p:cTn id="40" dur="1" fill="hold">
                                              <p:stCondLst>
                                                <p:cond delay="0"/>
                                              </p:stCondLst>
                                            </p:cTn>
                                            <p:tgtEl>
                                              <p:spTgt spid="69"/>
                                            </p:tgtEl>
                                            <p:attrNameLst>
                                              <p:attrName>style.visibility</p:attrName>
                                            </p:attrNameLst>
                                          </p:cBhvr>
                                          <p:to>
                                            <p:strVal val="visible"/>
                                          </p:to>
                                        </p:set>
                                        <p:animEffect transition="in" filter="wipe(left)">
                                          <p:cBhvr>
                                            <p:cTn id="41" dur="500"/>
                                            <p:tgtEl>
                                              <p:spTgt spid="69"/>
                                            </p:tgtEl>
                                          </p:cBhvr>
                                        </p:animEffect>
                                      </p:childTnLst>
                                    </p:cTn>
                                  </p:par>
                                  <p:par>
                                    <p:cTn id="42" presetID="10" presetClass="entr" presetSubtype="0" fill="hold" grpId="0" nodeType="withEffect">
                                      <p:stCondLst>
                                        <p:cond delay="1700"/>
                                      </p:stCondLst>
                                      <p:childTnLst>
                                        <p:set>
                                          <p:cBhvr>
                                            <p:cTn id="43" dur="1" fill="hold">
                                              <p:stCondLst>
                                                <p:cond delay="0"/>
                                              </p:stCondLst>
                                            </p:cTn>
                                            <p:tgtEl>
                                              <p:spTgt spid="68"/>
                                            </p:tgtEl>
                                            <p:attrNameLst>
                                              <p:attrName>style.visibility</p:attrName>
                                            </p:attrNameLst>
                                          </p:cBhvr>
                                          <p:to>
                                            <p:strVal val="visible"/>
                                          </p:to>
                                        </p:set>
                                        <p:animEffect transition="in" filter="fade">
                                          <p:cBhvr>
                                            <p:cTn id="4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1" grpId="0"/>
          <p:bldP spid="56" grpId="0" animBg="1"/>
          <p:bldP spid="58" grpId="0"/>
          <p:bldP spid="61" grpId="0" animBg="1"/>
          <p:bldP spid="63" grpId="0"/>
          <p:bldP spid="66" grpId="0" animBg="1"/>
          <p:bldP spid="6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900" fill="hold"/>
                                            <p:tgtEl>
                                              <p:spTgt spid="6"/>
                                            </p:tgtEl>
                                            <p:attrNameLst>
                                              <p:attrName>ppt_x</p:attrName>
                                            </p:attrNameLst>
                                          </p:cBhvr>
                                          <p:tavLst>
                                            <p:tav tm="0">
                                              <p:val>
                                                <p:strVal val="#ppt_x"/>
                                              </p:val>
                                            </p:tav>
                                            <p:tav tm="100000">
                                              <p:val>
                                                <p:strVal val="#ppt_x"/>
                                              </p:val>
                                            </p:tav>
                                          </p:tavLst>
                                        </p:anim>
                                        <p:anim calcmode="lin" valueType="num">
                                          <p:cBhvr additive="base">
                                            <p:cTn id="8" dur="900" fill="hold"/>
                                            <p:tgtEl>
                                              <p:spTgt spid="6"/>
                                            </p:tgtEl>
                                            <p:attrNameLst>
                                              <p:attrName>ppt_y</p:attrName>
                                            </p:attrNameLst>
                                          </p:cBhvr>
                                          <p:tavLst>
                                            <p:tav tm="0">
                                              <p:val>
                                                <p:strVal val="1+#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2" presetClass="entr" presetSubtype="4" fill="hold" grpId="0" nodeType="withEffect">
                                      <p:stCondLst>
                                        <p:cond delay="20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1000" fill="hold"/>
                                            <p:tgtEl>
                                              <p:spTgt spid="56"/>
                                            </p:tgtEl>
                                            <p:attrNameLst>
                                              <p:attrName>ppt_x</p:attrName>
                                            </p:attrNameLst>
                                          </p:cBhvr>
                                          <p:tavLst>
                                            <p:tav tm="0">
                                              <p:val>
                                                <p:strVal val="#ppt_x"/>
                                              </p:val>
                                            </p:tav>
                                            <p:tav tm="100000">
                                              <p:val>
                                                <p:strVal val="#ppt_x"/>
                                              </p:val>
                                            </p:tav>
                                          </p:tavLst>
                                        </p:anim>
                                        <p:anim calcmode="lin" valueType="num">
                                          <p:cBhvr additive="base">
                                            <p:cTn id="18" dur="1000" fill="hold"/>
                                            <p:tgtEl>
                                              <p:spTgt spid="56"/>
                                            </p:tgtEl>
                                            <p:attrNameLst>
                                              <p:attrName>ppt_y</p:attrName>
                                            </p:attrNameLst>
                                          </p:cBhvr>
                                          <p:tavLst>
                                            <p:tav tm="0">
                                              <p:val>
                                                <p:strVal val="1+#ppt_h/2"/>
                                              </p:val>
                                            </p:tav>
                                            <p:tav tm="100000">
                                              <p:val>
                                                <p:strVal val="#ppt_y"/>
                                              </p:val>
                                            </p:tav>
                                          </p:tavLst>
                                        </p:anim>
                                      </p:childTnLst>
                                    </p:cTn>
                                  </p:par>
                                  <p:par>
                                    <p:cTn id="19" presetID="22" presetClass="entr" presetSubtype="8" fill="hold" nodeType="withEffect">
                                      <p:stCondLst>
                                        <p:cond delay="90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2" presetClass="entr" presetSubtype="4" fill="hold" grpId="0" nodeType="withEffect">
                                      <p:stCondLst>
                                        <p:cond delay="300"/>
                                      </p:stCondLst>
                                      <p:childTnLst>
                                        <p:set>
                                          <p:cBhvr>
                                            <p:cTn id="26" dur="1" fill="hold">
                                              <p:stCondLst>
                                                <p:cond delay="0"/>
                                              </p:stCondLst>
                                            </p:cTn>
                                            <p:tgtEl>
                                              <p:spTgt spid="61"/>
                                            </p:tgtEl>
                                            <p:attrNameLst>
                                              <p:attrName>style.visibility</p:attrName>
                                            </p:attrNameLst>
                                          </p:cBhvr>
                                          <p:to>
                                            <p:strVal val="visible"/>
                                          </p:to>
                                        </p:set>
                                        <p:anim calcmode="lin" valueType="num">
                                          <p:cBhvr additive="base">
                                            <p:cTn id="27" dur="1200" fill="hold"/>
                                            <p:tgtEl>
                                              <p:spTgt spid="61"/>
                                            </p:tgtEl>
                                            <p:attrNameLst>
                                              <p:attrName>ppt_x</p:attrName>
                                            </p:attrNameLst>
                                          </p:cBhvr>
                                          <p:tavLst>
                                            <p:tav tm="0">
                                              <p:val>
                                                <p:strVal val="#ppt_x"/>
                                              </p:val>
                                            </p:tav>
                                            <p:tav tm="100000">
                                              <p:val>
                                                <p:strVal val="#ppt_x"/>
                                              </p:val>
                                            </p:tav>
                                          </p:tavLst>
                                        </p:anim>
                                        <p:anim calcmode="lin" valueType="num">
                                          <p:cBhvr additive="base">
                                            <p:cTn id="28" dur="1200" fill="hold"/>
                                            <p:tgtEl>
                                              <p:spTgt spid="61"/>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1200"/>
                                      </p:stCondLst>
                                      <p:childTnLst>
                                        <p:set>
                                          <p:cBhvr>
                                            <p:cTn id="30" dur="1" fill="hold">
                                              <p:stCondLst>
                                                <p:cond delay="0"/>
                                              </p:stCondLst>
                                            </p:cTn>
                                            <p:tgtEl>
                                              <p:spTgt spid="64"/>
                                            </p:tgtEl>
                                            <p:attrNameLst>
                                              <p:attrName>style.visibility</p:attrName>
                                            </p:attrNameLst>
                                          </p:cBhvr>
                                          <p:to>
                                            <p:strVal val="visible"/>
                                          </p:to>
                                        </p:set>
                                        <p:animEffect transition="in" filter="wipe(left)">
                                          <p:cBhvr>
                                            <p:cTn id="31" dur="500"/>
                                            <p:tgtEl>
                                              <p:spTgt spid="64"/>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childTnLst>
                                    </p:cTn>
                                  </p:par>
                                  <p:par>
                                    <p:cTn id="35" presetID="2" presetClass="entr" presetSubtype="4" fill="hold" grpId="0" nodeType="withEffect">
                                      <p:stCondLst>
                                        <p:cond delay="40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1400" fill="hold"/>
                                            <p:tgtEl>
                                              <p:spTgt spid="66"/>
                                            </p:tgtEl>
                                            <p:attrNameLst>
                                              <p:attrName>ppt_x</p:attrName>
                                            </p:attrNameLst>
                                          </p:cBhvr>
                                          <p:tavLst>
                                            <p:tav tm="0">
                                              <p:val>
                                                <p:strVal val="#ppt_x"/>
                                              </p:val>
                                            </p:tav>
                                            <p:tav tm="100000">
                                              <p:val>
                                                <p:strVal val="#ppt_x"/>
                                              </p:val>
                                            </p:tav>
                                          </p:tavLst>
                                        </p:anim>
                                        <p:anim calcmode="lin" valueType="num">
                                          <p:cBhvr additive="base">
                                            <p:cTn id="38" dur="1400" fill="hold"/>
                                            <p:tgtEl>
                                              <p:spTgt spid="66"/>
                                            </p:tgtEl>
                                            <p:attrNameLst>
                                              <p:attrName>ppt_y</p:attrName>
                                            </p:attrNameLst>
                                          </p:cBhvr>
                                          <p:tavLst>
                                            <p:tav tm="0">
                                              <p:val>
                                                <p:strVal val="1+#ppt_h/2"/>
                                              </p:val>
                                            </p:tav>
                                            <p:tav tm="100000">
                                              <p:val>
                                                <p:strVal val="#ppt_y"/>
                                              </p:val>
                                            </p:tav>
                                          </p:tavLst>
                                        </p:anim>
                                      </p:childTnLst>
                                    </p:cTn>
                                  </p:par>
                                  <p:par>
                                    <p:cTn id="39" presetID="22" presetClass="entr" presetSubtype="8" fill="hold" nodeType="withEffect">
                                      <p:stCondLst>
                                        <p:cond delay="1500"/>
                                      </p:stCondLst>
                                      <p:childTnLst>
                                        <p:set>
                                          <p:cBhvr>
                                            <p:cTn id="40" dur="1" fill="hold">
                                              <p:stCondLst>
                                                <p:cond delay="0"/>
                                              </p:stCondLst>
                                            </p:cTn>
                                            <p:tgtEl>
                                              <p:spTgt spid="69"/>
                                            </p:tgtEl>
                                            <p:attrNameLst>
                                              <p:attrName>style.visibility</p:attrName>
                                            </p:attrNameLst>
                                          </p:cBhvr>
                                          <p:to>
                                            <p:strVal val="visible"/>
                                          </p:to>
                                        </p:set>
                                        <p:animEffect transition="in" filter="wipe(left)">
                                          <p:cBhvr>
                                            <p:cTn id="41" dur="500"/>
                                            <p:tgtEl>
                                              <p:spTgt spid="69"/>
                                            </p:tgtEl>
                                          </p:cBhvr>
                                        </p:animEffect>
                                      </p:childTnLst>
                                    </p:cTn>
                                  </p:par>
                                  <p:par>
                                    <p:cTn id="42" presetID="10" presetClass="entr" presetSubtype="0" fill="hold" grpId="0" nodeType="withEffect">
                                      <p:stCondLst>
                                        <p:cond delay="1700"/>
                                      </p:stCondLst>
                                      <p:childTnLst>
                                        <p:set>
                                          <p:cBhvr>
                                            <p:cTn id="43" dur="1" fill="hold">
                                              <p:stCondLst>
                                                <p:cond delay="0"/>
                                              </p:stCondLst>
                                            </p:cTn>
                                            <p:tgtEl>
                                              <p:spTgt spid="68"/>
                                            </p:tgtEl>
                                            <p:attrNameLst>
                                              <p:attrName>style.visibility</p:attrName>
                                            </p:attrNameLst>
                                          </p:cBhvr>
                                          <p:to>
                                            <p:strVal val="visible"/>
                                          </p:to>
                                        </p:set>
                                        <p:animEffect transition="in" filter="fade">
                                          <p:cBhvr>
                                            <p:cTn id="4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1" grpId="0"/>
          <p:bldP spid="56" grpId="0" animBg="1"/>
          <p:bldP spid="58" grpId="0"/>
          <p:bldP spid="61" grpId="0" animBg="1"/>
          <p:bldP spid="63" grpId="0"/>
          <p:bldP spid="66" grpId="0" animBg="1"/>
          <p:bldP spid="68" grpId="0"/>
        </p:bldLst>
      </p:timing>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p:cNvSpPr>
            <a:spLocks noGrp="1"/>
          </p:cNvSpPr>
          <p:nvPr>
            <p:ph type="title"/>
          </p:nvPr>
        </p:nvSpPr>
        <p:spPr/>
        <p:txBody>
          <a:bodyPr/>
          <a:lstStyle/>
          <a:p>
            <a:r>
              <a:rPr lang="en-US" dirty="0" err="1"/>
              <a:t>Xxxx</a:t>
            </a:r>
            <a:r>
              <a:rPr lang="en-US" dirty="0"/>
              <a:t> xxx </a:t>
            </a:r>
            <a:r>
              <a:rPr lang="en-US" dirty="0" err="1"/>
              <a:t>xxxxxxxxxxxx</a:t>
            </a:r>
            <a:r>
              <a:rPr lang="en-US" dirty="0"/>
              <a:t> </a:t>
            </a:r>
            <a:r>
              <a:rPr lang="en-US" dirty="0" err="1"/>
              <a:t>xxxxx</a:t>
            </a:r>
            <a:endParaRPr lang="en-US" dirty="0"/>
          </a:p>
        </p:txBody>
      </p:sp>
      <p:sp>
        <p:nvSpPr>
          <p:cNvPr id="5" name="Freeform 4"/>
          <p:cNvSpPr/>
          <p:nvPr/>
        </p:nvSpPr>
        <p:spPr>
          <a:xfrm>
            <a:off x="1727200" y="1671496"/>
            <a:ext cx="9144000" cy="2743200"/>
          </a:xfrm>
          <a:custGeom>
            <a:avLst/>
            <a:gdLst>
              <a:gd name="connsiteX0" fmla="*/ 0 w 9184105"/>
              <a:gd name="connsiteY0" fmla="*/ 5146842 h 5146842"/>
              <a:gd name="connsiteX1" fmla="*/ 9184105 w 9184105"/>
              <a:gd name="connsiteY1" fmla="*/ 5146842 h 5146842"/>
              <a:gd name="connsiteX2" fmla="*/ 4585368 w 9184105"/>
              <a:gd name="connsiteY2" fmla="*/ 0 h 5146842"/>
              <a:gd name="connsiteX3" fmla="*/ 0 w 9184105"/>
              <a:gd name="connsiteY3" fmla="*/ 5146842 h 5146842"/>
              <a:gd name="connsiteX0" fmla="*/ 100481 w 9384271"/>
              <a:gd name="connsiteY0" fmla="*/ 5146842 h 5146842"/>
              <a:gd name="connsiteX1" fmla="*/ 9284586 w 9384271"/>
              <a:gd name="connsiteY1" fmla="*/ 5146842 h 5146842"/>
              <a:gd name="connsiteX2" fmla="*/ 4685849 w 9384271"/>
              <a:gd name="connsiteY2" fmla="*/ 0 h 5146842"/>
              <a:gd name="connsiteX3" fmla="*/ 100481 w 9384271"/>
              <a:gd name="connsiteY3" fmla="*/ 5146842 h 5146842"/>
              <a:gd name="connsiteX0" fmla="*/ 100481 w 9284586"/>
              <a:gd name="connsiteY0" fmla="*/ 5146842 h 5146860"/>
              <a:gd name="connsiteX1" fmla="*/ 9284586 w 9284586"/>
              <a:gd name="connsiteY1" fmla="*/ 5146842 h 5146860"/>
              <a:gd name="connsiteX2" fmla="*/ 4685849 w 9284586"/>
              <a:gd name="connsiteY2" fmla="*/ 0 h 5146860"/>
              <a:gd name="connsiteX3" fmla="*/ 100481 w 9284586"/>
              <a:gd name="connsiteY3" fmla="*/ 5146842 h 5146860"/>
              <a:gd name="connsiteX0" fmla="*/ 0 w 9184105"/>
              <a:gd name="connsiteY0" fmla="*/ 5146842 h 5146928"/>
              <a:gd name="connsiteX1" fmla="*/ 9184105 w 9184105"/>
              <a:gd name="connsiteY1" fmla="*/ 5146842 h 5146928"/>
              <a:gd name="connsiteX2" fmla="*/ 4585368 w 9184105"/>
              <a:gd name="connsiteY2" fmla="*/ 0 h 5146928"/>
              <a:gd name="connsiteX3" fmla="*/ 0 w 9184105"/>
              <a:gd name="connsiteY3" fmla="*/ 5146842 h 5146928"/>
              <a:gd name="connsiteX0" fmla="*/ 0 w 9184105"/>
              <a:gd name="connsiteY0" fmla="*/ 5146867 h 5146954"/>
              <a:gd name="connsiteX1" fmla="*/ 9184105 w 9184105"/>
              <a:gd name="connsiteY1" fmla="*/ 5146867 h 5146954"/>
              <a:gd name="connsiteX2" fmla="*/ 4585368 w 9184105"/>
              <a:gd name="connsiteY2" fmla="*/ 25 h 5146954"/>
              <a:gd name="connsiteX3" fmla="*/ 0 w 9184105"/>
              <a:gd name="connsiteY3" fmla="*/ 5146867 h 5146954"/>
              <a:gd name="connsiteX0" fmla="*/ 0 w 9184105"/>
              <a:gd name="connsiteY0" fmla="*/ 5146867 h 5146954"/>
              <a:gd name="connsiteX1" fmla="*/ 9184105 w 9184105"/>
              <a:gd name="connsiteY1" fmla="*/ 5146867 h 5146954"/>
              <a:gd name="connsiteX2" fmla="*/ 4585368 w 9184105"/>
              <a:gd name="connsiteY2" fmla="*/ 25 h 5146954"/>
              <a:gd name="connsiteX3" fmla="*/ 0 w 9184105"/>
              <a:gd name="connsiteY3" fmla="*/ 5146867 h 5146954"/>
              <a:gd name="connsiteX0" fmla="*/ 0 w 9184105"/>
              <a:gd name="connsiteY0" fmla="*/ 5146867 h 5146884"/>
              <a:gd name="connsiteX1" fmla="*/ 9184105 w 9184105"/>
              <a:gd name="connsiteY1" fmla="*/ 5146867 h 5146884"/>
              <a:gd name="connsiteX2" fmla="*/ 4585368 w 9184105"/>
              <a:gd name="connsiteY2" fmla="*/ 25 h 5146884"/>
              <a:gd name="connsiteX3" fmla="*/ 0 w 9184105"/>
              <a:gd name="connsiteY3" fmla="*/ 5146867 h 5146884"/>
              <a:gd name="connsiteX0" fmla="*/ 0 w 9343821"/>
              <a:gd name="connsiteY0" fmla="*/ 5146868 h 5146868"/>
              <a:gd name="connsiteX1" fmla="*/ 9184105 w 9343821"/>
              <a:gd name="connsiteY1" fmla="*/ 5146868 h 5146868"/>
              <a:gd name="connsiteX2" fmla="*/ 4585368 w 9343821"/>
              <a:gd name="connsiteY2" fmla="*/ 26 h 5146868"/>
              <a:gd name="connsiteX3" fmla="*/ 0 w 9343821"/>
              <a:gd name="connsiteY3" fmla="*/ 5146868 h 5146868"/>
              <a:gd name="connsiteX0" fmla="*/ 0 w 9299637"/>
              <a:gd name="connsiteY0" fmla="*/ 5146868 h 5146885"/>
              <a:gd name="connsiteX1" fmla="*/ 9184105 w 9299637"/>
              <a:gd name="connsiteY1" fmla="*/ 5146868 h 5146885"/>
              <a:gd name="connsiteX2" fmla="*/ 4585368 w 9299637"/>
              <a:gd name="connsiteY2" fmla="*/ 26 h 5146885"/>
              <a:gd name="connsiteX3" fmla="*/ 0 w 9299637"/>
              <a:gd name="connsiteY3" fmla="*/ 5146868 h 5146885"/>
              <a:gd name="connsiteX0" fmla="*/ 0 w 9184105"/>
              <a:gd name="connsiteY0" fmla="*/ 5146893 h 5146893"/>
              <a:gd name="connsiteX1" fmla="*/ 9184105 w 9184105"/>
              <a:gd name="connsiteY1" fmla="*/ 5146893 h 5146893"/>
              <a:gd name="connsiteX2" fmla="*/ 4585368 w 9184105"/>
              <a:gd name="connsiteY2" fmla="*/ 51 h 5146893"/>
              <a:gd name="connsiteX3" fmla="*/ 0 w 9184105"/>
              <a:gd name="connsiteY3" fmla="*/ 5146893 h 5146893"/>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4423767 w 9184105"/>
              <a:gd name="connsiteY1" fmla="*/ 5144364 h 5146868"/>
              <a:gd name="connsiteX2" fmla="*/ 9184105 w 9184105"/>
              <a:gd name="connsiteY2" fmla="*/ 5146868 h 5146868"/>
              <a:gd name="connsiteX3" fmla="*/ 4585368 w 9184105"/>
              <a:gd name="connsiteY3" fmla="*/ 26 h 5146868"/>
              <a:gd name="connsiteX4" fmla="*/ 0 w 9184105"/>
              <a:gd name="connsiteY4" fmla="*/ 5146868 h 5146868"/>
              <a:gd name="connsiteX0" fmla="*/ 4423767 w 9184105"/>
              <a:gd name="connsiteY0" fmla="*/ 5144364 h 5373114"/>
              <a:gd name="connsiteX1" fmla="*/ 9184105 w 9184105"/>
              <a:gd name="connsiteY1" fmla="*/ 5146868 h 5373114"/>
              <a:gd name="connsiteX2" fmla="*/ 4585368 w 9184105"/>
              <a:gd name="connsiteY2" fmla="*/ 26 h 5373114"/>
              <a:gd name="connsiteX3" fmla="*/ 0 w 9184105"/>
              <a:gd name="connsiteY3" fmla="*/ 5146868 h 5373114"/>
              <a:gd name="connsiteX4" fmla="*/ 4546222 w 9184105"/>
              <a:gd name="connsiteY4" fmla="*/ 5373114 h 5373114"/>
              <a:gd name="connsiteX0" fmla="*/ 4423767 w 9184105"/>
              <a:gd name="connsiteY0" fmla="*/ 5144364 h 5146868"/>
              <a:gd name="connsiteX1" fmla="*/ 9184105 w 9184105"/>
              <a:gd name="connsiteY1" fmla="*/ 5146868 h 5146868"/>
              <a:gd name="connsiteX2" fmla="*/ 4585368 w 9184105"/>
              <a:gd name="connsiteY2" fmla="*/ 26 h 5146868"/>
              <a:gd name="connsiteX3" fmla="*/ 0 w 9184105"/>
              <a:gd name="connsiteY3" fmla="*/ 5146868 h 5146868"/>
              <a:gd name="connsiteX0" fmla="*/ 9184105 w 9184105"/>
              <a:gd name="connsiteY0" fmla="*/ 5146868 h 5146868"/>
              <a:gd name="connsiteX1" fmla="*/ 4585368 w 9184105"/>
              <a:gd name="connsiteY1" fmla="*/ 26 h 5146868"/>
              <a:gd name="connsiteX2" fmla="*/ 0 w 9184105"/>
              <a:gd name="connsiteY2" fmla="*/ 5146868 h 5146868"/>
            </a:gdLst>
            <a:ahLst/>
            <a:cxnLst>
              <a:cxn ang="0">
                <a:pos x="connsiteX0" y="connsiteY0"/>
              </a:cxn>
              <a:cxn ang="0">
                <a:pos x="connsiteX1" y="connsiteY1"/>
              </a:cxn>
              <a:cxn ang="0">
                <a:pos x="connsiteX2" y="connsiteY2"/>
              </a:cxn>
            </a:cxnLst>
            <a:rect l="l" t="t" r="r" b="b"/>
            <a:pathLst>
              <a:path w="9184105" h="5146868">
                <a:moveTo>
                  <a:pt x="9184105" y="5146868"/>
                </a:moveTo>
                <a:cubicBezTo>
                  <a:pt x="6684209" y="5140184"/>
                  <a:pt x="6858743" y="-13344"/>
                  <a:pt x="4585368" y="26"/>
                </a:cubicBezTo>
                <a:cubicBezTo>
                  <a:pt x="2311993" y="13396"/>
                  <a:pt x="3137123" y="5117903"/>
                  <a:pt x="0" y="5146868"/>
                </a:cubicBezTo>
              </a:path>
            </a:pathLst>
          </a:custGeom>
          <a:noFill/>
          <a:ln w="38100" cap="rnd" cmpd="sng">
            <a:gradFill flip="none" rotWithShape="1">
              <a:gsLst>
                <a:gs pos="0">
                  <a:schemeClr val="accent1"/>
                </a:gs>
                <a:gs pos="100000">
                  <a:schemeClr val="bg2"/>
                </a:gs>
              </a:gsLst>
              <a:lin ang="0" scaled="1"/>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TextBox 7"/>
          <p:cNvSpPr txBox="1"/>
          <p:nvPr/>
        </p:nvSpPr>
        <p:spPr>
          <a:xfrm>
            <a:off x="1723649" y="4610523"/>
            <a:ext cx="674865" cy="225767"/>
          </a:xfrm>
          <a:prstGeom prst="rect">
            <a:avLst/>
          </a:prstGeom>
          <a:noFill/>
        </p:spPr>
        <p:txBody>
          <a:bodyPr wrap="none" lIns="0" tIns="0" rIns="0" bIns="0" rtlCol="0">
            <a:spAutoFit/>
          </a:bodyPr>
          <a:lstStyle/>
          <a:p>
            <a:r>
              <a:rPr lang="en-US" sz="1467" dirty="0"/>
              <a:t>Xxx </a:t>
            </a:r>
            <a:r>
              <a:rPr lang="en-US" sz="1467" dirty="0" err="1"/>
              <a:t>xxxx</a:t>
            </a:r>
            <a:endParaRPr lang="en-US" sz="1467" dirty="0"/>
          </a:p>
        </p:txBody>
      </p:sp>
      <p:sp>
        <p:nvSpPr>
          <p:cNvPr id="9" name="TextBox 8"/>
          <p:cNvSpPr txBox="1"/>
          <p:nvPr/>
        </p:nvSpPr>
        <p:spPr>
          <a:xfrm>
            <a:off x="3657600" y="4610523"/>
            <a:ext cx="1016304" cy="225767"/>
          </a:xfrm>
          <a:prstGeom prst="rect">
            <a:avLst/>
          </a:prstGeom>
          <a:noFill/>
        </p:spPr>
        <p:txBody>
          <a:bodyPr wrap="none" lIns="0" tIns="0" rIns="0" bIns="0" rtlCol="0">
            <a:spAutoFit/>
          </a:bodyPr>
          <a:lstStyle/>
          <a:p>
            <a:r>
              <a:rPr lang="en-US" sz="1467" dirty="0"/>
              <a:t>X xx </a:t>
            </a:r>
            <a:r>
              <a:rPr lang="en-US" sz="1467" dirty="0" err="1"/>
              <a:t>Xxxxxxx</a:t>
            </a:r>
            <a:endParaRPr lang="en-US" sz="1467" dirty="0"/>
          </a:p>
        </p:txBody>
      </p:sp>
      <p:sp>
        <p:nvSpPr>
          <p:cNvPr id="10" name="TextBox 9"/>
          <p:cNvSpPr txBox="1"/>
          <p:nvPr/>
        </p:nvSpPr>
        <p:spPr>
          <a:xfrm>
            <a:off x="5147738" y="4610523"/>
            <a:ext cx="543418" cy="225767"/>
          </a:xfrm>
          <a:prstGeom prst="rect">
            <a:avLst/>
          </a:prstGeom>
          <a:noFill/>
        </p:spPr>
        <p:txBody>
          <a:bodyPr wrap="none" lIns="0" tIns="0" rIns="0" bIns="0" rtlCol="0">
            <a:spAutoFit/>
          </a:bodyPr>
          <a:lstStyle/>
          <a:p>
            <a:r>
              <a:rPr lang="en-US" sz="1467" dirty="0" err="1"/>
              <a:t>Xxxxxx</a:t>
            </a:r>
            <a:endParaRPr lang="en-US" sz="1467" dirty="0"/>
          </a:p>
        </p:txBody>
      </p:sp>
      <p:sp>
        <p:nvSpPr>
          <p:cNvPr id="11" name="TextBox 10"/>
          <p:cNvSpPr txBox="1"/>
          <p:nvPr/>
        </p:nvSpPr>
        <p:spPr>
          <a:xfrm>
            <a:off x="7544661" y="4610523"/>
            <a:ext cx="421590" cy="225767"/>
          </a:xfrm>
          <a:prstGeom prst="rect">
            <a:avLst/>
          </a:prstGeom>
          <a:noFill/>
        </p:spPr>
        <p:txBody>
          <a:bodyPr wrap="none" lIns="0" tIns="0" rIns="0" bIns="0" rtlCol="0">
            <a:spAutoFit/>
          </a:bodyPr>
          <a:lstStyle/>
          <a:p>
            <a:r>
              <a:rPr lang="en-US" sz="1467" dirty="0" err="1"/>
              <a:t>Xxxx</a:t>
            </a:r>
            <a:r>
              <a:rPr lang="en-US" sz="1467" dirty="0"/>
              <a:t> </a:t>
            </a:r>
          </a:p>
        </p:txBody>
      </p:sp>
      <p:cxnSp>
        <p:nvCxnSpPr>
          <p:cNvPr id="17" name="Straight Connector 16"/>
          <p:cNvCxnSpPr/>
          <p:nvPr/>
        </p:nvCxnSpPr>
        <p:spPr>
          <a:xfrm flipH="1">
            <a:off x="5147737" y="2177715"/>
            <a:ext cx="5336" cy="2352851"/>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535333" y="2150979"/>
            <a:ext cx="4456" cy="2379587"/>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92927" y="1445380"/>
            <a:ext cx="2844800" cy="1312333"/>
          </a:xfrm>
          <a:prstGeom prst="rect">
            <a:avLst/>
          </a:prstGeom>
          <a:noFill/>
        </p:spPr>
        <p:txBody>
          <a:bodyPr wrap="none" rtlCol="0">
            <a:prstTxWarp prst="textArchUp">
              <a:avLst/>
            </a:prstTxWarp>
            <a:spAutoFit/>
          </a:bodyPr>
          <a:lstStyle/>
          <a:p>
            <a:pPr algn="ctr"/>
            <a:r>
              <a:rPr lang="en-US" sz="2133" dirty="0" err="1"/>
              <a:t>Xxxx</a:t>
            </a:r>
            <a:r>
              <a:rPr lang="en-US" sz="2133" dirty="0"/>
              <a:t> xxx </a:t>
            </a:r>
            <a:r>
              <a:rPr lang="en-US" sz="2133" dirty="0" err="1"/>
              <a:t>Xxx</a:t>
            </a:r>
            <a:r>
              <a:rPr lang="en-US" sz="2133" dirty="0"/>
              <a:t> x</a:t>
            </a:r>
          </a:p>
        </p:txBody>
      </p:sp>
      <p:sp>
        <p:nvSpPr>
          <p:cNvPr id="22" name="TextBox 21"/>
          <p:cNvSpPr txBox="1"/>
          <p:nvPr/>
        </p:nvSpPr>
        <p:spPr>
          <a:xfrm>
            <a:off x="3155044" y="3265204"/>
            <a:ext cx="716863" cy="420564"/>
          </a:xfrm>
          <a:prstGeom prst="rect">
            <a:avLst/>
          </a:prstGeom>
          <a:noFill/>
        </p:spPr>
        <p:txBody>
          <a:bodyPr wrap="none" rtlCol="0">
            <a:spAutoFit/>
          </a:bodyPr>
          <a:lstStyle/>
          <a:p>
            <a:pPr algn="r"/>
            <a:r>
              <a:rPr lang="en-US" sz="2133" dirty="0"/>
              <a:t>10%</a:t>
            </a:r>
          </a:p>
        </p:txBody>
      </p:sp>
      <p:sp>
        <p:nvSpPr>
          <p:cNvPr id="25" name="TextBox 24"/>
          <p:cNvSpPr txBox="1"/>
          <p:nvPr/>
        </p:nvSpPr>
        <p:spPr>
          <a:xfrm>
            <a:off x="4222241" y="1792712"/>
            <a:ext cx="716863" cy="420564"/>
          </a:xfrm>
          <a:prstGeom prst="rect">
            <a:avLst/>
          </a:prstGeom>
          <a:noFill/>
        </p:spPr>
        <p:txBody>
          <a:bodyPr wrap="none" rtlCol="0">
            <a:spAutoFit/>
          </a:bodyPr>
          <a:lstStyle/>
          <a:p>
            <a:pPr algn="r"/>
            <a:r>
              <a:rPr lang="en-US" sz="2133" dirty="0"/>
              <a:t>40%</a:t>
            </a:r>
          </a:p>
        </p:txBody>
      </p:sp>
      <p:sp>
        <p:nvSpPr>
          <p:cNvPr id="27" name="TextBox 26"/>
          <p:cNvSpPr txBox="1"/>
          <p:nvPr/>
        </p:nvSpPr>
        <p:spPr>
          <a:xfrm>
            <a:off x="7661300" y="1761013"/>
            <a:ext cx="716863" cy="420564"/>
          </a:xfrm>
          <a:prstGeom prst="rect">
            <a:avLst/>
          </a:prstGeom>
          <a:noFill/>
        </p:spPr>
        <p:txBody>
          <a:bodyPr wrap="none" rtlCol="0">
            <a:spAutoFit/>
          </a:bodyPr>
          <a:lstStyle/>
          <a:p>
            <a:r>
              <a:rPr lang="en-US" sz="2133" dirty="0"/>
              <a:t>48%</a:t>
            </a:r>
          </a:p>
        </p:txBody>
      </p:sp>
      <p:sp>
        <p:nvSpPr>
          <p:cNvPr id="31" name="TextBox 30"/>
          <p:cNvSpPr txBox="1"/>
          <p:nvPr/>
        </p:nvSpPr>
        <p:spPr>
          <a:xfrm>
            <a:off x="9315781" y="3481588"/>
            <a:ext cx="561372" cy="420564"/>
          </a:xfrm>
          <a:prstGeom prst="rect">
            <a:avLst/>
          </a:prstGeom>
          <a:noFill/>
        </p:spPr>
        <p:txBody>
          <a:bodyPr wrap="none" rtlCol="0">
            <a:spAutoFit/>
          </a:bodyPr>
          <a:lstStyle/>
          <a:p>
            <a:r>
              <a:rPr lang="en-US" sz="2133" dirty="0"/>
              <a:t>1%</a:t>
            </a:r>
          </a:p>
        </p:txBody>
      </p:sp>
      <p:cxnSp>
        <p:nvCxnSpPr>
          <p:cNvPr id="34" name="Straight Connector 33"/>
          <p:cNvCxnSpPr/>
          <p:nvPr/>
        </p:nvCxnSpPr>
        <p:spPr>
          <a:xfrm>
            <a:off x="3655816" y="3924530"/>
            <a:ext cx="0" cy="606036"/>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3532827" y="3678551"/>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3"/>
          <p:cNvSpPr/>
          <p:nvPr/>
        </p:nvSpPr>
        <p:spPr>
          <a:xfrm>
            <a:off x="5030084" y="1931736"/>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Oval 25"/>
          <p:cNvSpPr/>
          <p:nvPr/>
        </p:nvSpPr>
        <p:spPr>
          <a:xfrm>
            <a:off x="7416800" y="1905000"/>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Oval 31"/>
          <p:cNvSpPr/>
          <p:nvPr/>
        </p:nvSpPr>
        <p:spPr>
          <a:xfrm>
            <a:off x="9450583" y="3945919"/>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TextBox 35"/>
          <p:cNvSpPr txBox="1"/>
          <p:nvPr/>
        </p:nvSpPr>
        <p:spPr>
          <a:xfrm>
            <a:off x="9573573" y="4610523"/>
            <a:ext cx="681277" cy="225767"/>
          </a:xfrm>
          <a:prstGeom prst="rect">
            <a:avLst/>
          </a:prstGeom>
          <a:noFill/>
        </p:spPr>
        <p:txBody>
          <a:bodyPr wrap="none" lIns="0" tIns="0" rIns="0" bIns="0" rtlCol="0">
            <a:spAutoFit/>
          </a:bodyPr>
          <a:lstStyle/>
          <a:p>
            <a:r>
              <a:rPr lang="en-US" sz="1467" dirty="0"/>
              <a:t>Xx </a:t>
            </a:r>
            <a:r>
              <a:rPr lang="en-US" sz="1467" dirty="0" err="1"/>
              <a:t>xxxxx</a:t>
            </a:r>
            <a:endParaRPr lang="en-US" sz="1467" dirty="0"/>
          </a:p>
        </p:txBody>
      </p:sp>
      <p:sp>
        <p:nvSpPr>
          <p:cNvPr id="39" name="Oval 38"/>
          <p:cNvSpPr/>
          <p:nvPr/>
        </p:nvSpPr>
        <p:spPr>
          <a:xfrm>
            <a:off x="1696896" y="4284587"/>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43" name="Straight Connector 42"/>
          <p:cNvCxnSpPr/>
          <p:nvPr/>
        </p:nvCxnSpPr>
        <p:spPr>
          <a:xfrm>
            <a:off x="9573572" y="4191898"/>
            <a:ext cx="0" cy="338668"/>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727200" y="5045096"/>
            <a:ext cx="19304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46" name="Rectangle 45"/>
          <p:cNvSpPr/>
          <p:nvPr/>
        </p:nvSpPr>
        <p:spPr>
          <a:xfrm>
            <a:off x="3694691" y="5045096"/>
            <a:ext cx="2909308"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47" name="Rectangle 46"/>
          <p:cNvSpPr/>
          <p:nvPr/>
        </p:nvSpPr>
        <p:spPr>
          <a:xfrm>
            <a:off x="5119517" y="5425568"/>
            <a:ext cx="2370663"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48" name="Rectangle 47"/>
          <p:cNvSpPr/>
          <p:nvPr/>
        </p:nvSpPr>
        <p:spPr>
          <a:xfrm>
            <a:off x="2133600" y="5425568"/>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49" name="Rectangle 48"/>
          <p:cNvSpPr/>
          <p:nvPr/>
        </p:nvSpPr>
        <p:spPr>
          <a:xfrm>
            <a:off x="7532914" y="5041932"/>
            <a:ext cx="3338287"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50" name="Rectangle 49"/>
          <p:cNvSpPr/>
          <p:nvPr/>
        </p:nvSpPr>
        <p:spPr>
          <a:xfrm>
            <a:off x="7532913" y="5425568"/>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51" name="Rectangle 50"/>
          <p:cNvSpPr/>
          <p:nvPr/>
        </p:nvSpPr>
        <p:spPr>
          <a:xfrm>
            <a:off x="5119516" y="5803752"/>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52" name="TextBox 51"/>
          <p:cNvSpPr txBox="1"/>
          <p:nvPr/>
        </p:nvSpPr>
        <p:spPr>
          <a:xfrm>
            <a:off x="1405536" y="3787315"/>
            <a:ext cx="561371" cy="420564"/>
          </a:xfrm>
          <a:prstGeom prst="rect">
            <a:avLst/>
          </a:prstGeom>
          <a:noFill/>
        </p:spPr>
        <p:txBody>
          <a:bodyPr wrap="none" rtlCol="0">
            <a:spAutoFit/>
          </a:bodyPr>
          <a:lstStyle/>
          <a:p>
            <a:pPr algn="r"/>
            <a:r>
              <a:rPr lang="en-US" sz="2133" dirty="0"/>
              <a:t>1%</a:t>
            </a:r>
          </a:p>
        </p:txBody>
      </p:sp>
      <p:sp>
        <p:nvSpPr>
          <p:cNvPr id="53" name="Rectangle 52"/>
          <p:cNvSpPr/>
          <p:nvPr/>
        </p:nvSpPr>
        <p:spPr>
          <a:xfrm>
            <a:off x="8690024" y="5803752"/>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dirty="0" err="1"/>
              <a:t>Xxxxx</a:t>
            </a:r>
            <a:r>
              <a:rPr lang="en-US" sz="1467" dirty="0"/>
              <a:t> </a:t>
            </a:r>
            <a:r>
              <a:rPr lang="en-US" sz="1467" dirty="0" err="1"/>
              <a:t>xxxx</a:t>
            </a:r>
            <a:endParaRPr lang="en-US" sz="1467" dirty="0"/>
          </a:p>
        </p:txBody>
      </p:sp>
      <p:sp>
        <p:nvSpPr>
          <p:cNvPr id="55" name="Rectangle 54"/>
          <p:cNvSpPr/>
          <p:nvPr/>
        </p:nvSpPr>
        <p:spPr>
          <a:xfrm>
            <a:off x="609600" y="1526358"/>
            <a:ext cx="2570787" cy="1023998"/>
          </a:xfrm>
          <a:prstGeom prst="rect">
            <a:avLst/>
          </a:prstGeom>
        </p:spPr>
        <p:txBody>
          <a:bodyPr wrap="square" lIns="0" tIns="0" rIns="0" bIns="0">
            <a:spAutoFit/>
          </a:bodyPr>
          <a:lstStyle/>
          <a:p>
            <a:pPr>
              <a:lnSpc>
                <a:spcPct val="85000"/>
              </a:lnSpc>
            </a:pPr>
            <a:r>
              <a:rPr lang="en-US" sz="2133" dirty="0"/>
              <a:t>X </a:t>
            </a:r>
            <a:r>
              <a:rPr lang="en-US" sz="2133" dirty="0" err="1"/>
              <a:t>x</a:t>
            </a:r>
            <a:r>
              <a:rPr lang="en-US" sz="2133" dirty="0"/>
              <a:t> 51%</a:t>
            </a:r>
          </a:p>
          <a:p>
            <a:pPr>
              <a:lnSpc>
                <a:spcPct val="110000"/>
              </a:lnSpc>
            </a:pPr>
            <a:r>
              <a:rPr lang="en-US" sz="1467" dirty="0"/>
              <a:t>x xxx </a:t>
            </a:r>
            <a:r>
              <a:rPr lang="en-US" sz="1467" dirty="0" err="1"/>
              <a:t>xxxx</a:t>
            </a:r>
            <a:r>
              <a:rPr lang="en-US" sz="1467" dirty="0"/>
              <a:t> </a:t>
            </a:r>
            <a:r>
              <a:rPr lang="en-US" sz="1467" dirty="0" err="1"/>
              <a:t>xxxxxxxxx</a:t>
            </a:r>
            <a:r>
              <a:rPr lang="en-US" sz="1467" dirty="0"/>
              <a:t> xx </a:t>
            </a:r>
            <a:r>
              <a:rPr lang="en-US" sz="1467" dirty="0" err="1"/>
              <a:t>xxxxxxxxxxx</a:t>
            </a:r>
            <a:r>
              <a:rPr lang="en-US" sz="1467" dirty="0"/>
              <a:t> xxx xx xxx </a:t>
            </a:r>
            <a:r>
              <a:rPr lang="en-US" sz="1467" dirty="0" err="1"/>
              <a:t>xxxxxxxxxx</a:t>
            </a:r>
            <a:endParaRPr lang="en-US" sz="1467" dirty="0"/>
          </a:p>
        </p:txBody>
      </p:sp>
      <p:sp>
        <p:nvSpPr>
          <p:cNvPr id="38" name="Oval 37"/>
          <p:cNvSpPr/>
          <p:nvPr/>
        </p:nvSpPr>
        <p:spPr>
          <a:xfrm>
            <a:off x="9763210" y="1487614"/>
            <a:ext cx="1101359" cy="110135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Freeform 5"/>
          <p:cNvSpPr>
            <a:spLocks noEditPoints="1"/>
          </p:cNvSpPr>
          <p:nvPr/>
        </p:nvSpPr>
        <p:spPr bwMode="auto">
          <a:xfrm>
            <a:off x="9970462" y="1728224"/>
            <a:ext cx="686853" cy="620136"/>
          </a:xfrm>
          <a:custGeom>
            <a:avLst/>
            <a:gdLst>
              <a:gd name="T0" fmla="*/ 562 w 735"/>
              <a:gd name="T1" fmla="*/ 157 h 664"/>
              <a:gd name="T2" fmla="*/ 322 w 735"/>
              <a:gd name="T3" fmla="*/ 98 h 664"/>
              <a:gd name="T4" fmla="*/ 278 w 735"/>
              <a:gd name="T5" fmla="*/ 56 h 664"/>
              <a:gd name="T6" fmla="*/ 203 w 735"/>
              <a:gd name="T7" fmla="*/ 246 h 664"/>
              <a:gd name="T8" fmla="*/ 184 w 735"/>
              <a:gd name="T9" fmla="*/ 487 h 664"/>
              <a:gd name="T10" fmla="*/ 168 w 735"/>
              <a:gd name="T11" fmla="*/ 545 h 664"/>
              <a:gd name="T12" fmla="*/ 305 w 735"/>
              <a:gd name="T13" fmla="*/ 601 h 664"/>
              <a:gd name="T14" fmla="*/ 532 w 735"/>
              <a:gd name="T15" fmla="*/ 664 h 664"/>
              <a:gd name="T16" fmla="*/ 532 w 735"/>
              <a:gd name="T17" fmla="*/ 436 h 664"/>
              <a:gd name="T18" fmla="*/ 685 w 735"/>
              <a:gd name="T19" fmla="*/ 400 h 664"/>
              <a:gd name="T20" fmla="*/ 544 w 735"/>
              <a:gd name="T21" fmla="*/ 35 h 664"/>
              <a:gd name="T22" fmla="*/ 428 w 735"/>
              <a:gd name="T23" fmla="*/ 237 h 664"/>
              <a:gd name="T24" fmla="*/ 447 w 735"/>
              <a:gd name="T25" fmla="*/ 387 h 664"/>
              <a:gd name="T26" fmla="*/ 315 w 735"/>
              <a:gd name="T27" fmla="*/ 431 h 664"/>
              <a:gd name="T28" fmla="*/ 288 w 735"/>
              <a:gd name="T29" fmla="*/ 295 h 664"/>
              <a:gd name="T30" fmla="*/ 420 w 735"/>
              <a:gd name="T31" fmla="*/ 250 h 664"/>
              <a:gd name="T32" fmla="*/ 447 w 735"/>
              <a:gd name="T33" fmla="*/ 387 h 664"/>
              <a:gd name="T34" fmla="*/ 437 w 735"/>
              <a:gd name="T35" fmla="*/ 430 h 664"/>
              <a:gd name="T36" fmla="*/ 411 w 735"/>
              <a:gd name="T37" fmla="*/ 446 h 664"/>
              <a:gd name="T38" fmla="*/ 368 w 735"/>
              <a:gd name="T39" fmla="*/ 446 h 664"/>
              <a:gd name="T40" fmla="*/ 223 w 735"/>
              <a:gd name="T41" fmla="*/ 424 h 664"/>
              <a:gd name="T42" fmla="*/ 298 w 735"/>
              <a:gd name="T43" fmla="*/ 431 h 664"/>
              <a:gd name="T44" fmla="*/ 298 w 735"/>
              <a:gd name="T45" fmla="*/ 251 h 664"/>
              <a:gd name="T46" fmla="*/ 324 w 735"/>
              <a:gd name="T47" fmla="*/ 236 h 664"/>
              <a:gd name="T48" fmla="*/ 368 w 735"/>
              <a:gd name="T49" fmla="*/ 235 h 664"/>
              <a:gd name="T50" fmla="*/ 437 w 735"/>
              <a:gd name="T51" fmla="*/ 251 h 664"/>
              <a:gd name="T52" fmla="*/ 459 w 735"/>
              <a:gd name="T53" fmla="*/ 288 h 664"/>
              <a:gd name="T54" fmla="*/ 296 w 735"/>
              <a:gd name="T55" fmla="*/ 98 h 664"/>
              <a:gd name="T56" fmla="*/ 313 w 735"/>
              <a:gd name="T57" fmla="*/ 81 h 664"/>
              <a:gd name="T58" fmla="*/ 269 w 735"/>
              <a:gd name="T59" fmla="*/ 66 h 664"/>
              <a:gd name="T60" fmla="*/ 312 w 735"/>
              <a:gd name="T61" fmla="*/ 108 h 664"/>
              <a:gd name="T62" fmla="*/ 218 w 735"/>
              <a:gd name="T63" fmla="*/ 244 h 664"/>
              <a:gd name="T64" fmla="*/ 209 w 735"/>
              <a:gd name="T65" fmla="*/ 259 h 664"/>
              <a:gd name="T66" fmla="*/ 14 w 735"/>
              <a:gd name="T67" fmla="*/ 341 h 664"/>
              <a:gd name="T68" fmla="*/ 182 w 735"/>
              <a:gd name="T69" fmla="*/ 535 h 664"/>
              <a:gd name="T70" fmla="*/ 296 w 735"/>
              <a:gd name="T71" fmla="*/ 591 h 664"/>
              <a:gd name="T72" fmla="*/ 182 w 735"/>
              <a:gd name="T73" fmla="*/ 549 h 664"/>
              <a:gd name="T74" fmla="*/ 218 w 735"/>
              <a:gd name="T75" fmla="*/ 437 h 664"/>
              <a:gd name="T76" fmla="*/ 296 w 735"/>
              <a:gd name="T77" fmla="*/ 591 h 664"/>
              <a:gd name="T78" fmla="*/ 440 w 735"/>
              <a:gd name="T79" fmla="*/ 591 h 664"/>
              <a:gd name="T80" fmla="*/ 517 w 735"/>
              <a:gd name="T81" fmla="*/ 438 h 664"/>
              <a:gd name="T82" fmla="*/ 637 w 735"/>
              <a:gd name="T83" fmla="*/ 400 h 664"/>
              <a:gd name="T84" fmla="*/ 654 w 735"/>
              <a:gd name="T85" fmla="*/ 418 h 664"/>
              <a:gd name="T86" fmla="*/ 623 w 735"/>
              <a:gd name="T87" fmla="*/ 400 h 664"/>
              <a:gd name="T88" fmla="*/ 488 w 735"/>
              <a:gd name="T89" fmla="*/ 341 h 664"/>
              <a:gd name="T90" fmla="*/ 679 w 735"/>
              <a:gd name="T91" fmla="*/ 382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5" h="664">
                <a:moveTo>
                  <a:pt x="735" y="341"/>
                </a:moveTo>
                <a:cubicBezTo>
                  <a:pt x="735" y="295"/>
                  <a:pt x="646" y="262"/>
                  <a:pt x="532" y="246"/>
                </a:cubicBezTo>
                <a:cubicBezTo>
                  <a:pt x="544" y="215"/>
                  <a:pt x="555" y="184"/>
                  <a:pt x="562" y="157"/>
                </a:cubicBezTo>
                <a:cubicBezTo>
                  <a:pt x="575" y="106"/>
                  <a:pt x="584" y="42"/>
                  <a:pt x="551" y="23"/>
                </a:cubicBezTo>
                <a:cubicBezTo>
                  <a:pt x="512" y="0"/>
                  <a:pt x="439" y="60"/>
                  <a:pt x="368" y="152"/>
                </a:cubicBezTo>
                <a:cubicBezTo>
                  <a:pt x="352" y="132"/>
                  <a:pt x="337" y="114"/>
                  <a:pt x="322" y="98"/>
                </a:cubicBezTo>
                <a:cubicBezTo>
                  <a:pt x="325" y="93"/>
                  <a:pt x="327" y="87"/>
                  <a:pt x="327" y="81"/>
                </a:cubicBezTo>
                <a:cubicBezTo>
                  <a:pt x="327" y="64"/>
                  <a:pt x="313" y="50"/>
                  <a:pt x="296" y="50"/>
                </a:cubicBezTo>
                <a:cubicBezTo>
                  <a:pt x="289" y="50"/>
                  <a:pt x="283" y="52"/>
                  <a:pt x="278" y="56"/>
                </a:cubicBezTo>
                <a:cubicBezTo>
                  <a:pt x="238" y="22"/>
                  <a:pt x="205" y="10"/>
                  <a:pt x="184" y="23"/>
                </a:cubicBezTo>
                <a:cubicBezTo>
                  <a:pt x="151" y="42"/>
                  <a:pt x="160" y="106"/>
                  <a:pt x="173" y="157"/>
                </a:cubicBezTo>
                <a:cubicBezTo>
                  <a:pt x="180" y="184"/>
                  <a:pt x="191" y="215"/>
                  <a:pt x="203" y="246"/>
                </a:cubicBezTo>
                <a:cubicBezTo>
                  <a:pt x="89" y="262"/>
                  <a:pt x="0" y="295"/>
                  <a:pt x="0" y="341"/>
                </a:cubicBezTo>
                <a:cubicBezTo>
                  <a:pt x="0" y="386"/>
                  <a:pt x="89" y="419"/>
                  <a:pt x="203" y="435"/>
                </a:cubicBezTo>
                <a:cubicBezTo>
                  <a:pt x="196" y="453"/>
                  <a:pt x="190" y="470"/>
                  <a:pt x="184" y="487"/>
                </a:cubicBezTo>
                <a:cubicBezTo>
                  <a:pt x="184" y="487"/>
                  <a:pt x="183" y="487"/>
                  <a:pt x="182" y="487"/>
                </a:cubicBezTo>
                <a:cubicBezTo>
                  <a:pt x="165" y="487"/>
                  <a:pt x="151" y="501"/>
                  <a:pt x="151" y="518"/>
                </a:cubicBezTo>
                <a:cubicBezTo>
                  <a:pt x="151" y="530"/>
                  <a:pt x="158" y="540"/>
                  <a:pt x="168" y="545"/>
                </a:cubicBezTo>
                <a:cubicBezTo>
                  <a:pt x="155" y="606"/>
                  <a:pt x="160" y="645"/>
                  <a:pt x="184" y="659"/>
                </a:cubicBezTo>
                <a:cubicBezTo>
                  <a:pt x="190" y="662"/>
                  <a:pt x="196" y="664"/>
                  <a:pt x="203" y="664"/>
                </a:cubicBezTo>
                <a:cubicBezTo>
                  <a:pt x="235" y="664"/>
                  <a:pt x="275" y="632"/>
                  <a:pt x="305" y="601"/>
                </a:cubicBezTo>
                <a:cubicBezTo>
                  <a:pt x="326" y="581"/>
                  <a:pt x="347" y="557"/>
                  <a:pt x="368" y="530"/>
                </a:cubicBezTo>
                <a:cubicBezTo>
                  <a:pt x="388" y="557"/>
                  <a:pt x="409" y="581"/>
                  <a:pt x="430" y="601"/>
                </a:cubicBezTo>
                <a:cubicBezTo>
                  <a:pt x="460" y="632"/>
                  <a:pt x="500" y="664"/>
                  <a:pt x="532" y="664"/>
                </a:cubicBezTo>
                <a:cubicBezTo>
                  <a:pt x="539" y="664"/>
                  <a:pt x="545" y="662"/>
                  <a:pt x="551" y="659"/>
                </a:cubicBezTo>
                <a:cubicBezTo>
                  <a:pt x="584" y="640"/>
                  <a:pt x="575" y="576"/>
                  <a:pt x="562" y="525"/>
                </a:cubicBezTo>
                <a:cubicBezTo>
                  <a:pt x="555" y="497"/>
                  <a:pt x="545" y="467"/>
                  <a:pt x="532" y="436"/>
                </a:cubicBezTo>
                <a:cubicBezTo>
                  <a:pt x="567" y="431"/>
                  <a:pt x="599" y="424"/>
                  <a:pt x="628" y="416"/>
                </a:cubicBezTo>
                <a:cubicBezTo>
                  <a:pt x="633" y="425"/>
                  <a:pt x="643" y="432"/>
                  <a:pt x="654" y="432"/>
                </a:cubicBezTo>
                <a:cubicBezTo>
                  <a:pt x="671" y="432"/>
                  <a:pt x="685" y="418"/>
                  <a:pt x="685" y="400"/>
                </a:cubicBezTo>
                <a:cubicBezTo>
                  <a:pt x="685" y="399"/>
                  <a:pt x="685" y="397"/>
                  <a:pt x="685" y="395"/>
                </a:cubicBezTo>
                <a:cubicBezTo>
                  <a:pt x="718" y="379"/>
                  <a:pt x="735" y="361"/>
                  <a:pt x="735" y="341"/>
                </a:cubicBezTo>
                <a:close/>
                <a:moveTo>
                  <a:pt x="544" y="35"/>
                </a:moveTo>
                <a:cubicBezTo>
                  <a:pt x="563" y="46"/>
                  <a:pt x="565" y="90"/>
                  <a:pt x="549" y="153"/>
                </a:cubicBezTo>
                <a:cubicBezTo>
                  <a:pt x="541" y="181"/>
                  <a:pt x="531" y="212"/>
                  <a:pt x="517" y="244"/>
                </a:cubicBezTo>
                <a:cubicBezTo>
                  <a:pt x="489" y="241"/>
                  <a:pt x="458" y="238"/>
                  <a:pt x="428" y="237"/>
                </a:cubicBezTo>
                <a:cubicBezTo>
                  <a:pt x="411" y="210"/>
                  <a:pt x="394" y="186"/>
                  <a:pt x="376" y="163"/>
                </a:cubicBezTo>
                <a:cubicBezTo>
                  <a:pt x="451" y="66"/>
                  <a:pt x="517" y="19"/>
                  <a:pt x="544" y="35"/>
                </a:cubicBezTo>
                <a:close/>
                <a:moveTo>
                  <a:pt x="447" y="387"/>
                </a:moveTo>
                <a:cubicBezTo>
                  <a:pt x="438" y="402"/>
                  <a:pt x="429" y="417"/>
                  <a:pt x="420" y="431"/>
                </a:cubicBezTo>
                <a:cubicBezTo>
                  <a:pt x="403" y="432"/>
                  <a:pt x="385" y="432"/>
                  <a:pt x="368" y="432"/>
                </a:cubicBezTo>
                <a:cubicBezTo>
                  <a:pt x="350" y="432"/>
                  <a:pt x="332" y="432"/>
                  <a:pt x="315" y="431"/>
                </a:cubicBezTo>
                <a:cubicBezTo>
                  <a:pt x="306" y="417"/>
                  <a:pt x="297" y="402"/>
                  <a:pt x="288" y="387"/>
                </a:cubicBezTo>
                <a:cubicBezTo>
                  <a:pt x="279" y="371"/>
                  <a:pt x="271" y="356"/>
                  <a:pt x="263" y="341"/>
                </a:cubicBezTo>
                <a:cubicBezTo>
                  <a:pt x="271" y="326"/>
                  <a:pt x="279" y="310"/>
                  <a:pt x="288" y="295"/>
                </a:cubicBezTo>
                <a:cubicBezTo>
                  <a:pt x="297" y="280"/>
                  <a:pt x="306" y="265"/>
                  <a:pt x="315" y="250"/>
                </a:cubicBezTo>
                <a:cubicBezTo>
                  <a:pt x="332" y="250"/>
                  <a:pt x="350" y="249"/>
                  <a:pt x="368" y="249"/>
                </a:cubicBezTo>
                <a:cubicBezTo>
                  <a:pt x="385" y="249"/>
                  <a:pt x="403" y="250"/>
                  <a:pt x="420" y="250"/>
                </a:cubicBezTo>
                <a:cubicBezTo>
                  <a:pt x="429" y="265"/>
                  <a:pt x="438" y="280"/>
                  <a:pt x="447" y="295"/>
                </a:cubicBezTo>
                <a:cubicBezTo>
                  <a:pt x="456" y="310"/>
                  <a:pt x="464" y="326"/>
                  <a:pt x="472" y="341"/>
                </a:cubicBezTo>
                <a:cubicBezTo>
                  <a:pt x="464" y="356"/>
                  <a:pt x="456" y="371"/>
                  <a:pt x="447" y="387"/>
                </a:cubicBezTo>
                <a:close/>
                <a:moveTo>
                  <a:pt x="480" y="356"/>
                </a:moveTo>
                <a:cubicBezTo>
                  <a:pt x="492" y="379"/>
                  <a:pt x="502" y="402"/>
                  <a:pt x="512" y="424"/>
                </a:cubicBezTo>
                <a:cubicBezTo>
                  <a:pt x="488" y="427"/>
                  <a:pt x="463" y="429"/>
                  <a:pt x="437" y="430"/>
                </a:cubicBezTo>
                <a:cubicBezTo>
                  <a:pt x="444" y="418"/>
                  <a:pt x="452" y="406"/>
                  <a:pt x="459" y="394"/>
                </a:cubicBezTo>
                <a:cubicBezTo>
                  <a:pt x="466" y="381"/>
                  <a:pt x="473" y="368"/>
                  <a:pt x="480" y="356"/>
                </a:cubicBezTo>
                <a:close/>
                <a:moveTo>
                  <a:pt x="411" y="446"/>
                </a:moveTo>
                <a:cubicBezTo>
                  <a:pt x="396" y="467"/>
                  <a:pt x="382" y="488"/>
                  <a:pt x="368" y="507"/>
                </a:cubicBezTo>
                <a:cubicBezTo>
                  <a:pt x="353" y="488"/>
                  <a:pt x="339" y="467"/>
                  <a:pt x="324" y="446"/>
                </a:cubicBezTo>
                <a:cubicBezTo>
                  <a:pt x="339" y="446"/>
                  <a:pt x="353" y="446"/>
                  <a:pt x="368" y="446"/>
                </a:cubicBezTo>
                <a:cubicBezTo>
                  <a:pt x="382" y="446"/>
                  <a:pt x="396" y="446"/>
                  <a:pt x="411" y="446"/>
                </a:cubicBezTo>
                <a:close/>
                <a:moveTo>
                  <a:pt x="298" y="431"/>
                </a:moveTo>
                <a:cubicBezTo>
                  <a:pt x="272" y="429"/>
                  <a:pt x="247" y="427"/>
                  <a:pt x="223" y="424"/>
                </a:cubicBezTo>
                <a:cubicBezTo>
                  <a:pt x="233" y="402"/>
                  <a:pt x="243" y="379"/>
                  <a:pt x="255" y="356"/>
                </a:cubicBezTo>
                <a:cubicBezTo>
                  <a:pt x="262" y="368"/>
                  <a:pt x="269" y="381"/>
                  <a:pt x="276" y="394"/>
                </a:cubicBezTo>
                <a:cubicBezTo>
                  <a:pt x="283" y="406"/>
                  <a:pt x="291" y="418"/>
                  <a:pt x="298" y="431"/>
                </a:cubicBezTo>
                <a:close/>
                <a:moveTo>
                  <a:pt x="255" y="326"/>
                </a:moveTo>
                <a:cubicBezTo>
                  <a:pt x="243" y="302"/>
                  <a:pt x="233" y="280"/>
                  <a:pt x="223" y="257"/>
                </a:cubicBezTo>
                <a:cubicBezTo>
                  <a:pt x="247" y="255"/>
                  <a:pt x="272" y="252"/>
                  <a:pt x="298" y="251"/>
                </a:cubicBezTo>
                <a:cubicBezTo>
                  <a:pt x="291" y="263"/>
                  <a:pt x="283" y="276"/>
                  <a:pt x="276" y="288"/>
                </a:cubicBezTo>
                <a:cubicBezTo>
                  <a:pt x="269" y="301"/>
                  <a:pt x="262" y="313"/>
                  <a:pt x="255" y="326"/>
                </a:cubicBezTo>
                <a:close/>
                <a:moveTo>
                  <a:pt x="324" y="236"/>
                </a:moveTo>
                <a:cubicBezTo>
                  <a:pt x="339" y="214"/>
                  <a:pt x="353" y="193"/>
                  <a:pt x="367" y="174"/>
                </a:cubicBezTo>
                <a:cubicBezTo>
                  <a:pt x="382" y="194"/>
                  <a:pt x="396" y="214"/>
                  <a:pt x="411" y="236"/>
                </a:cubicBezTo>
                <a:cubicBezTo>
                  <a:pt x="396" y="236"/>
                  <a:pt x="382" y="235"/>
                  <a:pt x="368" y="235"/>
                </a:cubicBezTo>
                <a:cubicBezTo>
                  <a:pt x="353" y="235"/>
                  <a:pt x="339" y="236"/>
                  <a:pt x="324" y="236"/>
                </a:cubicBezTo>
                <a:close/>
                <a:moveTo>
                  <a:pt x="459" y="288"/>
                </a:moveTo>
                <a:cubicBezTo>
                  <a:pt x="452" y="276"/>
                  <a:pt x="444" y="263"/>
                  <a:pt x="437" y="251"/>
                </a:cubicBezTo>
                <a:cubicBezTo>
                  <a:pt x="463" y="252"/>
                  <a:pt x="488" y="255"/>
                  <a:pt x="512" y="257"/>
                </a:cubicBezTo>
                <a:cubicBezTo>
                  <a:pt x="502" y="280"/>
                  <a:pt x="492" y="303"/>
                  <a:pt x="480" y="326"/>
                </a:cubicBezTo>
                <a:cubicBezTo>
                  <a:pt x="473" y="313"/>
                  <a:pt x="466" y="301"/>
                  <a:pt x="459" y="288"/>
                </a:cubicBezTo>
                <a:close/>
                <a:moveTo>
                  <a:pt x="313" y="81"/>
                </a:moveTo>
                <a:cubicBezTo>
                  <a:pt x="313" y="86"/>
                  <a:pt x="311" y="90"/>
                  <a:pt x="308" y="94"/>
                </a:cubicBezTo>
                <a:cubicBezTo>
                  <a:pt x="304" y="97"/>
                  <a:pt x="300" y="98"/>
                  <a:pt x="296" y="98"/>
                </a:cubicBezTo>
                <a:cubicBezTo>
                  <a:pt x="287" y="98"/>
                  <a:pt x="279" y="90"/>
                  <a:pt x="279" y="81"/>
                </a:cubicBezTo>
                <a:cubicBezTo>
                  <a:pt x="279" y="72"/>
                  <a:pt x="287" y="64"/>
                  <a:pt x="296" y="64"/>
                </a:cubicBezTo>
                <a:cubicBezTo>
                  <a:pt x="305" y="64"/>
                  <a:pt x="313" y="72"/>
                  <a:pt x="313" y="81"/>
                </a:cubicBezTo>
                <a:close/>
                <a:moveTo>
                  <a:pt x="187" y="153"/>
                </a:moveTo>
                <a:cubicBezTo>
                  <a:pt x="170" y="90"/>
                  <a:pt x="172" y="46"/>
                  <a:pt x="191" y="35"/>
                </a:cubicBezTo>
                <a:cubicBezTo>
                  <a:pt x="206" y="26"/>
                  <a:pt x="234" y="37"/>
                  <a:pt x="269" y="66"/>
                </a:cubicBezTo>
                <a:cubicBezTo>
                  <a:pt x="266" y="70"/>
                  <a:pt x="265" y="76"/>
                  <a:pt x="265" y="81"/>
                </a:cubicBezTo>
                <a:cubicBezTo>
                  <a:pt x="265" y="98"/>
                  <a:pt x="279" y="112"/>
                  <a:pt x="296" y="112"/>
                </a:cubicBezTo>
                <a:cubicBezTo>
                  <a:pt x="302" y="112"/>
                  <a:pt x="307" y="111"/>
                  <a:pt x="312" y="108"/>
                </a:cubicBezTo>
                <a:cubicBezTo>
                  <a:pt x="328" y="124"/>
                  <a:pt x="343" y="143"/>
                  <a:pt x="359" y="163"/>
                </a:cubicBezTo>
                <a:cubicBezTo>
                  <a:pt x="341" y="186"/>
                  <a:pt x="324" y="211"/>
                  <a:pt x="307" y="237"/>
                </a:cubicBezTo>
                <a:cubicBezTo>
                  <a:pt x="277" y="238"/>
                  <a:pt x="247" y="241"/>
                  <a:pt x="218" y="244"/>
                </a:cubicBezTo>
                <a:cubicBezTo>
                  <a:pt x="205" y="212"/>
                  <a:pt x="194" y="181"/>
                  <a:pt x="187" y="153"/>
                </a:cubicBezTo>
                <a:close/>
                <a:moveTo>
                  <a:pt x="14" y="341"/>
                </a:moveTo>
                <a:cubicBezTo>
                  <a:pt x="14" y="309"/>
                  <a:pt x="88" y="275"/>
                  <a:pt x="209" y="259"/>
                </a:cubicBezTo>
                <a:cubicBezTo>
                  <a:pt x="220" y="286"/>
                  <a:pt x="233" y="313"/>
                  <a:pt x="247" y="341"/>
                </a:cubicBezTo>
                <a:cubicBezTo>
                  <a:pt x="233" y="368"/>
                  <a:pt x="220" y="396"/>
                  <a:pt x="209" y="422"/>
                </a:cubicBezTo>
                <a:cubicBezTo>
                  <a:pt x="88" y="406"/>
                  <a:pt x="14" y="373"/>
                  <a:pt x="14" y="341"/>
                </a:cubicBezTo>
                <a:close/>
                <a:moveTo>
                  <a:pt x="182" y="501"/>
                </a:moveTo>
                <a:cubicBezTo>
                  <a:pt x="192" y="501"/>
                  <a:pt x="199" y="508"/>
                  <a:pt x="199" y="518"/>
                </a:cubicBezTo>
                <a:cubicBezTo>
                  <a:pt x="199" y="527"/>
                  <a:pt x="192" y="535"/>
                  <a:pt x="182" y="535"/>
                </a:cubicBezTo>
                <a:cubicBezTo>
                  <a:pt x="173" y="535"/>
                  <a:pt x="165" y="527"/>
                  <a:pt x="165" y="518"/>
                </a:cubicBezTo>
                <a:cubicBezTo>
                  <a:pt x="165" y="508"/>
                  <a:pt x="173" y="501"/>
                  <a:pt x="182" y="501"/>
                </a:cubicBezTo>
                <a:close/>
                <a:moveTo>
                  <a:pt x="296" y="591"/>
                </a:moveTo>
                <a:cubicBezTo>
                  <a:pt x="249" y="637"/>
                  <a:pt x="210" y="658"/>
                  <a:pt x="191" y="647"/>
                </a:cubicBezTo>
                <a:cubicBezTo>
                  <a:pt x="174" y="637"/>
                  <a:pt x="170" y="601"/>
                  <a:pt x="182" y="549"/>
                </a:cubicBezTo>
                <a:cubicBezTo>
                  <a:pt x="182" y="549"/>
                  <a:pt x="182" y="549"/>
                  <a:pt x="182" y="549"/>
                </a:cubicBezTo>
                <a:cubicBezTo>
                  <a:pt x="199" y="549"/>
                  <a:pt x="213" y="535"/>
                  <a:pt x="213" y="518"/>
                </a:cubicBezTo>
                <a:cubicBezTo>
                  <a:pt x="213" y="506"/>
                  <a:pt x="207" y="496"/>
                  <a:pt x="198" y="491"/>
                </a:cubicBezTo>
                <a:cubicBezTo>
                  <a:pt x="204" y="474"/>
                  <a:pt x="210" y="456"/>
                  <a:pt x="218" y="437"/>
                </a:cubicBezTo>
                <a:cubicBezTo>
                  <a:pt x="247" y="441"/>
                  <a:pt x="277" y="443"/>
                  <a:pt x="307" y="445"/>
                </a:cubicBezTo>
                <a:cubicBezTo>
                  <a:pt x="324" y="471"/>
                  <a:pt x="341" y="496"/>
                  <a:pt x="359" y="519"/>
                </a:cubicBezTo>
                <a:cubicBezTo>
                  <a:pt x="337" y="546"/>
                  <a:pt x="316" y="571"/>
                  <a:pt x="296" y="591"/>
                </a:cubicBezTo>
                <a:close/>
                <a:moveTo>
                  <a:pt x="549" y="528"/>
                </a:moveTo>
                <a:cubicBezTo>
                  <a:pt x="565" y="592"/>
                  <a:pt x="563" y="636"/>
                  <a:pt x="544" y="647"/>
                </a:cubicBezTo>
                <a:cubicBezTo>
                  <a:pt x="525" y="658"/>
                  <a:pt x="486" y="637"/>
                  <a:pt x="440" y="591"/>
                </a:cubicBezTo>
                <a:cubicBezTo>
                  <a:pt x="419" y="571"/>
                  <a:pt x="398" y="546"/>
                  <a:pt x="376" y="519"/>
                </a:cubicBezTo>
                <a:cubicBezTo>
                  <a:pt x="394" y="496"/>
                  <a:pt x="411" y="471"/>
                  <a:pt x="428" y="445"/>
                </a:cubicBezTo>
                <a:cubicBezTo>
                  <a:pt x="459" y="444"/>
                  <a:pt x="489" y="441"/>
                  <a:pt x="517" y="438"/>
                </a:cubicBezTo>
                <a:cubicBezTo>
                  <a:pt x="531" y="470"/>
                  <a:pt x="541" y="500"/>
                  <a:pt x="549" y="528"/>
                </a:cubicBezTo>
                <a:close/>
                <a:moveTo>
                  <a:pt x="654" y="418"/>
                </a:moveTo>
                <a:cubicBezTo>
                  <a:pt x="645" y="418"/>
                  <a:pt x="637" y="410"/>
                  <a:pt x="637" y="400"/>
                </a:cubicBezTo>
                <a:cubicBezTo>
                  <a:pt x="637" y="391"/>
                  <a:pt x="645" y="383"/>
                  <a:pt x="654" y="383"/>
                </a:cubicBezTo>
                <a:cubicBezTo>
                  <a:pt x="664" y="383"/>
                  <a:pt x="671" y="391"/>
                  <a:pt x="671" y="400"/>
                </a:cubicBezTo>
                <a:cubicBezTo>
                  <a:pt x="671" y="410"/>
                  <a:pt x="664" y="418"/>
                  <a:pt x="654" y="418"/>
                </a:cubicBezTo>
                <a:close/>
                <a:moveTo>
                  <a:pt x="679" y="382"/>
                </a:moveTo>
                <a:cubicBezTo>
                  <a:pt x="674" y="375"/>
                  <a:pt x="665" y="369"/>
                  <a:pt x="654" y="369"/>
                </a:cubicBezTo>
                <a:cubicBezTo>
                  <a:pt x="637" y="369"/>
                  <a:pt x="623" y="383"/>
                  <a:pt x="623" y="400"/>
                </a:cubicBezTo>
                <a:cubicBezTo>
                  <a:pt x="623" y="401"/>
                  <a:pt x="623" y="402"/>
                  <a:pt x="623" y="403"/>
                </a:cubicBezTo>
                <a:cubicBezTo>
                  <a:pt x="595" y="411"/>
                  <a:pt x="562" y="417"/>
                  <a:pt x="526" y="422"/>
                </a:cubicBezTo>
                <a:cubicBezTo>
                  <a:pt x="515" y="396"/>
                  <a:pt x="502" y="368"/>
                  <a:pt x="488" y="341"/>
                </a:cubicBezTo>
                <a:cubicBezTo>
                  <a:pt x="502" y="313"/>
                  <a:pt x="515" y="286"/>
                  <a:pt x="526" y="259"/>
                </a:cubicBezTo>
                <a:cubicBezTo>
                  <a:pt x="647" y="275"/>
                  <a:pt x="721" y="309"/>
                  <a:pt x="721" y="341"/>
                </a:cubicBezTo>
                <a:cubicBezTo>
                  <a:pt x="721" y="355"/>
                  <a:pt x="706" y="369"/>
                  <a:pt x="679" y="3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75736876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2" name="Group 131"/>
          <p:cNvGrpSpPr/>
          <p:nvPr/>
        </p:nvGrpSpPr>
        <p:grpSpPr>
          <a:xfrm>
            <a:off x="1381761" y="4648200"/>
            <a:ext cx="7416800" cy="661461"/>
            <a:chOff x="1036321" y="1322070"/>
            <a:chExt cx="5562600" cy="496096"/>
          </a:xfrm>
        </p:grpSpPr>
        <p:sp useBgFill="1">
          <p:nvSpPr>
            <p:cNvPr id="133" name="Oval 132"/>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4" name="Oval 133"/>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5" name="Oval 134"/>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6" name="Oval 135"/>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7" name="Oval 136"/>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8" name="Oval 137"/>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9" name="Oval 138"/>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0" name="Oval 139"/>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1" name="Oval 140"/>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2" name="Oval 141"/>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121" name="Group 120"/>
          <p:cNvGrpSpPr/>
          <p:nvPr/>
        </p:nvGrpSpPr>
        <p:grpSpPr>
          <a:xfrm>
            <a:off x="1381761" y="1762760"/>
            <a:ext cx="7416800" cy="661461"/>
            <a:chOff x="1036321" y="1322070"/>
            <a:chExt cx="5562600" cy="496096"/>
          </a:xfrm>
        </p:grpSpPr>
        <p:sp useBgFill="1">
          <p:nvSpPr>
            <p:cNvPr id="122" name="Oval 121"/>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3" name="Oval 122"/>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4" name="Oval 123"/>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5" name="Oval 124"/>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6" name="Oval 125"/>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7" name="Oval 126"/>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8" name="Oval 127"/>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9" name="Oval 128"/>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0" name="Oval 129"/>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1" name="Oval 130"/>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 name="Oval 5"/>
          <p:cNvSpPr/>
          <p:nvPr/>
        </p:nvSpPr>
        <p:spPr>
          <a:xfrm>
            <a:off x="3633540"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 name="Group 6"/>
          <p:cNvGrpSpPr/>
          <p:nvPr/>
        </p:nvGrpSpPr>
        <p:grpSpPr>
          <a:xfrm>
            <a:off x="1381761" y="3225800"/>
            <a:ext cx="7416800" cy="661461"/>
            <a:chOff x="1036321" y="1322070"/>
            <a:chExt cx="5562600" cy="496096"/>
          </a:xfrm>
        </p:grpSpPr>
        <p:sp useBgFill="1">
          <p:nvSpPr>
            <p:cNvPr id="84" name="Oval 83"/>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82" name="Oval 81"/>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1" name="Oval 70"/>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2" name="Oval 71"/>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3" name="Oval 72"/>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4" name="Oval 73"/>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5" name="Oval 74"/>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6" name="Oval 75"/>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7" name="Oval 76"/>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8" name="Oval 77"/>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2" name="Title 1"/>
          <p:cNvSpPr>
            <a:spLocks noGrp="1"/>
          </p:cNvSpPr>
          <p:nvPr>
            <p:ph type="title"/>
          </p:nvPr>
        </p:nvSpPr>
        <p:spPr/>
        <p:txBody>
          <a:bodyPr/>
          <a:lstStyle/>
          <a:p>
            <a:r>
              <a:rPr lang="en-US" dirty="0" err="1"/>
              <a:t>Xxxx</a:t>
            </a:r>
            <a:r>
              <a:rPr lang="en-US" dirty="0"/>
              <a:t> </a:t>
            </a:r>
            <a:r>
              <a:rPr lang="en-US" dirty="0" err="1"/>
              <a:t>xxxx</a:t>
            </a:r>
            <a:r>
              <a:rPr lang="en-US" dirty="0"/>
              <a:t> </a:t>
            </a:r>
            <a:r>
              <a:rPr lang="en-US" dirty="0" err="1"/>
              <a:t>xxxxxxxx</a:t>
            </a:r>
            <a:r>
              <a:rPr lang="en-US" dirty="0"/>
              <a:t> </a:t>
            </a:r>
            <a:r>
              <a:rPr lang="en-US" dirty="0" err="1"/>
              <a:t>xxxxx</a:t>
            </a:r>
            <a:r>
              <a:rPr lang="en-US" dirty="0"/>
              <a:t> </a:t>
            </a:r>
            <a:r>
              <a:rPr lang="en-US" dirty="0" err="1"/>
              <a:t>xxxxxxx</a:t>
            </a:r>
            <a:r>
              <a:rPr lang="en-US" dirty="0"/>
              <a:t> </a:t>
            </a:r>
            <a:r>
              <a:rPr lang="en-US" dirty="0" err="1"/>
              <a:t>xxxxx</a:t>
            </a:r>
            <a:r>
              <a:rPr lang="en-US" dirty="0"/>
              <a:t> </a:t>
            </a:r>
          </a:p>
        </p:txBody>
      </p:sp>
      <p:sp>
        <p:nvSpPr>
          <p:cNvPr id="3" name="Text Placeholder 2"/>
          <p:cNvSpPr>
            <a:spLocks noGrp="1"/>
          </p:cNvSpPr>
          <p:nvPr>
            <p:ph type="body" sz="quarter" idx="10"/>
          </p:nvPr>
        </p:nvSpPr>
        <p:spPr/>
        <p:txBody>
          <a:bodyPr/>
          <a:lstStyle/>
          <a:p>
            <a:r>
              <a:rPr lang="en-US" dirty="0" err="1"/>
              <a:t>Xxxxxxxxxxxxxxx</a:t>
            </a:r>
            <a:r>
              <a:rPr lang="en-US" dirty="0"/>
              <a:t> </a:t>
            </a:r>
            <a:r>
              <a:rPr lang="en-US" dirty="0" err="1"/>
              <a:t>xxxx</a:t>
            </a:r>
            <a:r>
              <a:rPr lang="en-US" dirty="0"/>
              <a:t> </a:t>
            </a:r>
            <a:r>
              <a:rPr lang="en-US" dirty="0" err="1"/>
              <a:t>xxxx</a:t>
            </a:r>
            <a:r>
              <a:rPr lang="en-US" dirty="0"/>
              <a:t> </a:t>
            </a:r>
            <a:r>
              <a:rPr lang="en-US" dirty="0" err="1"/>
              <a:t>xxxxx</a:t>
            </a:r>
            <a:r>
              <a:rPr lang="en-US" dirty="0"/>
              <a:t> </a:t>
            </a:r>
            <a:r>
              <a:rPr lang="en-US" dirty="0" err="1"/>
              <a:t>xxxxx</a:t>
            </a:r>
            <a:r>
              <a:rPr lang="en-US" dirty="0"/>
              <a:t> </a:t>
            </a:r>
          </a:p>
        </p:txBody>
      </p:sp>
      <p:sp>
        <p:nvSpPr>
          <p:cNvPr id="5" name="Freeform 4"/>
          <p:cNvSpPr/>
          <p:nvPr/>
        </p:nvSpPr>
        <p:spPr>
          <a:xfrm>
            <a:off x="385194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Freeform 9"/>
          <p:cNvSpPr/>
          <p:nvPr/>
        </p:nvSpPr>
        <p:spPr>
          <a:xfrm>
            <a:off x="4602538"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2882948"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Freeform 13"/>
          <p:cNvSpPr/>
          <p:nvPr/>
        </p:nvSpPr>
        <p:spPr>
          <a:xfrm>
            <a:off x="3101352"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5"/>
          <p:cNvSpPr/>
          <p:nvPr/>
        </p:nvSpPr>
        <p:spPr>
          <a:xfrm>
            <a:off x="2132355"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Freeform 16"/>
          <p:cNvSpPr/>
          <p:nvPr/>
        </p:nvSpPr>
        <p:spPr>
          <a:xfrm>
            <a:off x="2350759"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Oval 18"/>
          <p:cNvSpPr/>
          <p:nvPr/>
        </p:nvSpPr>
        <p:spPr>
          <a:xfrm>
            <a:off x="1381762"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Freeform 19"/>
          <p:cNvSpPr/>
          <p:nvPr/>
        </p:nvSpPr>
        <p:spPr>
          <a:xfrm>
            <a:off x="1600166"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Freeform 22"/>
          <p:cNvSpPr/>
          <p:nvPr/>
        </p:nvSpPr>
        <p:spPr>
          <a:xfrm>
            <a:off x="5353131"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Freeform 25"/>
          <p:cNvSpPr/>
          <p:nvPr/>
        </p:nvSpPr>
        <p:spPr>
          <a:xfrm>
            <a:off x="610372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Freeform 28"/>
          <p:cNvSpPr/>
          <p:nvPr/>
        </p:nvSpPr>
        <p:spPr>
          <a:xfrm>
            <a:off x="6854316"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Freeform 31"/>
          <p:cNvSpPr/>
          <p:nvPr/>
        </p:nvSpPr>
        <p:spPr>
          <a:xfrm>
            <a:off x="7604910"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Freeform 34"/>
          <p:cNvSpPr/>
          <p:nvPr/>
        </p:nvSpPr>
        <p:spPr>
          <a:xfrm>
            <a:off x="835550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8940800" y="1713657"/>
            <a:ext cx="2627587" cy="1036309"/>
          </a:xfrm>
          <a:prstGeom prst="rect">
            <a:avLst/>
          </a:prstGeom>
        </p:spPr>
        <p:txBody>
          <a:bodyPr wrap="square">
            <a:spAutoFit/>
          </a:bodyPr>
          <a:lstStyle/>
          <a:p>
            <a:r>
              <a:rPr lang="en-US" sz="3200" dirty="0"/>
              <a:t>80%</a:t>
            </a:r>
          </a:p>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38" name="Rectangle 37"/>
          <p:cNvSpPr/>
          <p:nvPr/>
        </p:nvSpPr>
        <p:spPr>
          <a:xfrm>
            <a:off x="8940800" y="3164074"/>
            <a:ext cx="2723819" cy="1036309"/>
          </a:xfrm>
          <a:prstGeom prst="rect">
            <a:avLst/>
          </a:prstGeom>
        </p:spPr>
        <p:txBody>
          <a:bodyPr wrap="square">
            <a:spAutoFit/>
          </a:bodyPr>
          <a:lstStyle/>
          <a:p>
            <a:r>
              <a:rPr lang="en-US" sz="3200" dirty="0"/>
              <a:t>60%</a:t>
            </a:r>
          </a:p>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39" name="Rectangle 38"/>
          <p:cNvSpPr/>
          <p:nvPr/>
        </p:nvSpPr>
        <p:spPr>
          <a:xfrm>
            <a:off x="8940800" y="4600944"/>
            <a:ext cx="2723819" cy="1036309"/>
          </a:xfrm>
          <a:prstGeom prst="rect">
            <a:avLst/>
          </a:prstGeom>
        </p:spPr>
        <p:txBody>
          <a:bodyPr wrap="square">
            <a:spAutoFit/>
          </a:bodyPr>
          <a:lstStyle/>
          <a:p>
            <a:r>
              <a:rPr lang="en-US" sz="3200" dirty="0"/>
              <a:t>40%</a:t>
            </a:r>
          </a:p>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69" name="Oval 68"/>
          <p:cNvSpPr/>
          <p:nvPr/>
        </p:nvSpPr>
        <p:spPr>
          <a:xfrm>
            <a:off x="3633540"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Freeform 69"/>
          <p:cNvSpPr/>
          <p:nvPr/>
        </p:nvSpPr>
        <p:spPr>
          <a:xfrm>
            <a:off x="385194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Oval 66"/>
          <p:cNvSpPr/>
          <p:nvPr/>
        </p:nvSpPr>
        <p:spPr>
          <a:xfrm>
            <a:off x="4384134"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Freeform 67"/>
          <p:cNvSpPr/>
          <p:nvPr/>
        </p:nvSpPr>
        <p:spPr>
          <a:xfrm>
            <a:off x="4602538"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Oval 64"/>
          <p:cNvSpPr/>
          <p:nvPr/>
        </p:nvSpPr>
        <p:spPr>
          <a:xfrm>
            <a:off x="2882948"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Freeform 65"/>
          <p:cNvSpPr/>
          <p:nvPr/>
        </p:nvSpPr>
        <p:spPr>
          <a:xfrm>
            <a:off x="3101352"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Oval 62"/>
          <p:cNvSpPr/>
          <p:nvPr/>
        </p:nvSpPr>
        <p:spPr>
          <a:xfrm>
            <a:off x="2132355"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Freeform 63"/>
          <p:cNvSpPr/>
          <p:nvPr/>
        </p:nvSpPr>
        <p:spPr>
          <a:xfrm>
            <a:off x="2350759"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60"/>
          <p:cNvSpPr/>
          <p:nvPr/>
        </p:nvSpPr>
        <p:spPr>
          <a:xfrm>
            <a:off x="1381762"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61"/>
          <p:cNvSpPr/>
          <p:nvPr/>
        </p:nvSpPr>
        <p:spPr>
          <a:xfrm>
            <a:off x="1600166"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Oval 58"/>
          <p:cNvSpPr/>
          <p:nvPr/>
        </p:nvSpPr>
        <p:spPr>
          <a:xfrm>
            <a:off x="5134727"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59"/>
          <p:cNvSpPr/>
          <p:nvPr/>
        </p:nvSpPr>
        <p:spPr>
          <a:xfrm>
            <a:off x="5353131"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Freeform 57"/>
          <p:cNvSpPr/>
          <p:nvPr/>
        </p:nvSpPr>
        <p:spPr>
          <a:xfrm>
            <a:off x="610372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Freeform 55"/>
          <p:cNvSpPr/>
          <p:nvPr/>
        </p:nvSpPr>
        <p:spPr>
          <a:xfrm>
            <a:off x="6854316"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Freeform 53"/>
          <p:cNvSpPr/>
          <p:nvPr/>
        </p:nvSpPr>
        <p:spPr>
          <a:xfrm>
            <a:off x="7604910"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Freeform 51"/>
          <p:cNvSpPr/>
          <p:nvPr/>
        </p:nvSpPr>
        <p:spPr>
          <a:xfrm>
            <a:off x="835550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Oval 99"/>
          <p:cNvSpPr/>
          <p:nvPr/>
        </p:nvSpPr>
        <p:spPr>
          <a:xfrm>
            <a:off x="3633540"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Freeform 100"/>
          <p:cNvSpPr/>
          <p:nvPr/>
        </p:nvSpPr>
        <p:spPr>
          <a:xfrm>
            <a:off x="385194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Oval 97"/>
          <p:cNvSpPr/>
          <p:nvPr/>
        </p:nvSpPr>
        <p:spPr>
          <a:xfrm>
            <a:off x="4384134"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Freeform 98"/>
          <p:cNvSpPr/>
          <p:nvPr/>
        </p:nvSpPr>
        <p:spPr>
          <a:xfrm>
            <a:off x="4602538"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Oval 95"/>
          <p:cNvSpPr/>
          <p:nvPr/>
        </p:nvSpPr>
        <p:spPr>
          <a:xfrm>
            <a:off x="2882948"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Freeform 96"/>
          <p:cNvSpPr/>
          <p:nvPr/>
        </p:nvSpPr>
        <p:spPr>
          <a:xfrm>
            <a:off x="3101352"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Oval 93"/>
          <p:cNvSpPr/>
          <p:nvPr/>
        </p:nvSpPr>
        <p:spPr>
          <a:xfrm>
            <a:off x="2132355"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Freeform 94"/>
          <p:cNvSpPr/>
          <p:nvPr/>
        </p:nvSpPr>
        <p:spPr>
          <a:xfrm>
            <a:off x="2350759"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Oval 91"/>
          <p:cNvSpPr/>
          <p:nvPr/>
        </p:nvSpPr>
        <p:spPr>
          <a:xfrm>
            <a:off x="1381762"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Freeform 92"/>
          <p:cNvSpPr/>
          <p:nvPr/>
        </p:nvSpPr>
        <p:spPr>
          <a:xfrm>
            <a:off x="1600166"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Oval 89"/>
          <p:cNvSpPr/>
          <p:nvPr/>
        </p:nvSpPr>
        <p:spPr>
          <a:xfrm>
            <a:off x="5134727"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Freeform 90"/>
          <p:cNvSpPr/>
          <p:nvPr/>
        </p:nvSpPr>
        <p:spPr>
          <a:xfrm>
            <a:off x="5353131"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8" name="Oval 87"/>
          <p:cNvSpPr/>
          <p:nvPr/>
        </p:nvSpPr>
        <p:spPr>
          <a:xfrm>
            <a:off x="5885320"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Freeform 88"/>
          <p:cNvSpPr/>
          <p:nvPr/>
        </p:nvSpPr>
        <p:spPr>
          <a:xfrm>
            <a:off x="610372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Oval 85"/>
          <p:cNvSpPr/>
          <p:nvPr/>
        </p:nvSpPr>
        <p:spPr>
          <a:xfrm>
            <a:off x="6635912"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7" name="Freeform 86"/>
          <p:cNvSpPr/>
          <p:nvPr/>
        </p:nvSpPr>
        <p:spPr>
          <a:xfrm>
            <a:off x="6854316"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5" name="Freeform 84"/>
          <p:cNvSpPr/>
          <p:nvPr/>
        </p:nvSpPr>
        <p:spPr>
          <a:xfrm>
            <a:off x="7604910"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Freeform 82"/>
          <p:cNvSpPr/>
          <p:nvPr/>
        </p:nvSpPr>
        <p:spPr>
          <a:xfrm>
            <a:off x="835550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1442300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
                                        <p:tgtEl>
                                          <p:spTgt spid="92"/>
                                        </p:tgtEl>
                                      </p:cBhvr>
                                    </p:animEffect>
                                  </p:childTnLst>
                                </p:cTn>
                              </p:par>
                            </p:childTnLst>
                          </p:cTn>
                        </p:par>
                        <p:par>
                          <p:cTn id="8" fill="hold">
                            <p:stCondLst>
                              <p:cond delay="5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
                                        <p:tgtEl>
                                          <p:spTgt spid="94"/>
                                        </p:tgtEl>
                                      </p:cBhvr>
                                    </p:animEffect>
                                  </p:childTnLst>
                                </p:cTn>
                              </p:par>
                            </p:childTnLst>
                          </p:cTn>
                        </p:par>
                        <p:par>
                          <p:cTn id="12" fill="hold">
                            <p:stCondLst>
                              <p:cond delay="100"/>
                            </p:stCondLst>
                            <p:childTnLst>
                              <p:par>
                                <p:cTn id="13" presetID="10" presetClass="entr" presetSubtype="0" fill="hold" grpId="0" nodeType="afterEffect">
                                  <p:stCondLst>
                                    <p:cond delay="0"/>
                                  </p:stCondLst>
                                  <p:childTnLst>
                                    <p:set>
                                      <p:cBhvr>
                                        <p:cTn id="14" dur="1" fill="hold">
                                          <p:stCondLst>
                                            <p:cond delay="0"/>
                                          </p:stCondLst>
                                        </p:cTn>
                                        <p:tgtEl>
                                          <p:spTgt spid="96"/>
                                        </p:tgtEl>
                                        <p:attrNameLst>
                                          <p:attrName>style.visibility</p:attrName>
                                        </p:attrNameLst>
                                      </p:cBhvr>
                                      <p:to>
                                        <p:strVal val="visible"/>
                                      </p:to>
                                    </p:set>
                                    <p:animEffect transition="in" filter="fade">
                                      <p:cBhvr>
                                        <p:cTn id="15" dur="50"/>
                                        <p:tgtEl>
                                          <p:spTgt spid="96"/>
                                        </p:tgtEl>
                                      </p:cBhvr>
                                    </p:animEffect>
                                  </p:childTnLst>
                                </p:cTn>
                              </p:par>
                            </p:childTnLst>
                          </p:cTn>
                        </p:par>
                        <p:par>
                          <p:cTn id="16" fill="hold">
                            <p:stCondLst>
                              <p:cond delay="150"/>
                            </p:stCondLst>
                            <p:childTnLst>
                              <p:par>
                                <p:cTn id="17" presetID="10" presetClass="entr" presetSubtype="0" fill="hold" grpId="0" nodeType="afterEffect">
                                  <p:stCondLst>
                                    <p:cond delay="0"/>
                                  </p:stCondLst>
                                  <p:childTnLst>
                                    <p:set>
                                      <p:cBhvr>
                                        <p:cTn id="18" dur="1" fill="hold">
                                          <p:stCondLst>
                                            <p:cond delay="0"/>
                                          </p:stCondLst>
                                        </p:cTn>
                                        <p:tgtEl>
                                          <p:spTgt spid="100"/>
                                        </p:tgtEl>
                                        <p:attrNameLst>
                                          <p:attrName>style.visibility</p:attrName>
                                        </p:attrNameLst>
                                      </p:cBhvr>
                                      <p:to>
                                        <p:strVal val="visible"/>
                                      </p:to>
                                    </p:set>
                                    <p:animEffect transition="in" filter="fade">
                                      <p:cBhvr>
                                        <p:cTn id="19" dur="50"/>
                                        <p:tgtEl>
                                          <p:spTgt spid="100"/>
                                        </p:tgtEl>
                                      </p:cBhvr>
                                    </p:animEffect>
                                  </p:childTnLst>
                                </p:cTn>
                              </p:par>
                            </p:childTnLst>
                          </p:cTn>
                        </p:par>
                        <p:par>
                          <p:cTn id="20" fill="hold">
                            <p:stCondLst>
                              <p:cond delay="200"/>
                            </p:stCondLst>
                            <p:childTnLst>
                              <p:par>
                                <p:cTn id="21" presetID="10" presetClass="entr" presetSubtype="0" fill="hold" grpId="0" nodeType="afterEffect">
                                  <p:stCondLst>
                                    <p:cond delay="0"/>
                                  </p:stCondLst>
                                  <p:childTnLst>
                                    <p:set>
                                      <p:cBhvr>
                                        <p:cTn id="22" dur="1" fill="hold">
                                          <p:stCondLst>
                                            <p:cond delay="0"/>
                                          </p:stCondLst>
                                        </p:cTn>
                                        <p:tgtEl>
                                          <p:spTgt spid="98"/>
                                        </p:tgtEl>
                                        <p:attrNameLst>
                                          <p:attrName>style.visibility</p:attrName>
                                        </p:attrNameLst>
                                      </p:cBhvr>
                                      <p:to>
                                        <p:strVal val="visible"/>
                                      </p:to>
                                    </p:set>
                                    <p:animEffect transition="in" filter="fade">
                                      <p:cBhvr>
                                        <p:cTn id="23" dur="50"/>
                                        <p:tgtEl>
                                          <p:spTgt spid="98"/>
                                        </p:tgtEl>
                                      </p:cBhvr>
                                    </p:animEffect>
                                  </p:childTnLst>
                                </p:cTn>
                              </p:par>
                            </p:childTnLst>
                          </p:cTn>
                        </p:par>
                        <p:par>
                          <p:cTn id="24" fill="hold">
                            <p:stCondLst>
                              <p:cond delay="250"/>
                            </p:stCondLst>
                            <p:childTnLst>
                              <p:par>
                                <p:cTn id="25" presetID="10" presetClass="entr" presetSubtype="0"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fade">
                                      <p:cBhvr>
                                        <p:cTn id="27" dur="50"/>
                                        <p:tgtEl>
                                          <p:spTgt spid="90"/>
                                        </p:tgtEl>
                                      </p:cBhvr>
                                    </p:animEffect>
                                  </p:childTnLst>
                                </p:cTn>
                              </p:par>
                            </p:childTnLst>
                          </p:cTn>
                        </p:par>
                        <p:par>
                          <p:cTn id="28" fill="hold">
                            <p:stCondLst>
                              <p:cond delay="300"/>
                            </p:stCondLst>
                            <p:childTnLst>
                              <p:par>
                                <p:cTn id="29" presetID="10" presetClass="entr" presetSubtype="0" fill="hold" grpId="0" nodeType="after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fade">
                                      <p:cBhvr>
                                        <p:cTn id="31" dur="50"/>
                                        <p:tgtEl>
                                          <p:spTgt spid="88"/>
                                        </p:tgtEl>
                                      </p:cBhvr>
                                    </p:animEffect>
                                  </p:childTnLst>
                                </p:cTn>
                              </p:par>
                            </p:childTnLst>
                          </p:cTn>
                        </p:par>
                        <p:par>
                          <p:cTn id="32" fill="hold">
                            <p:stCondLst>
                              <p:cond delay="350"/>
                            </p:stCondLst>
                            <p:childTnLst>
                              <p:par>
                                <p:cTn id="33" presetID="10" presetClass="entr" presetSubtype="0" fill="hold" grpId="0" nodeType="after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50"/>
                                        <p:tgtEl>
                                          <p:spTgt spid="8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
                                        <p:tgtEl>
                                          <p:spTgt spid="61"/>
                                        </p:tgtEl>
                                      </p:cBhvr>
                                    </p:animEffect>
                                  </p:childTnLst>
                                </p:cTn>
                              </p:par>
                            </p:childTnLst>
                          </p:cTn>
                        </p:par>
                        <p:par>
                          <p:cTn id="44" fill="hold">
                            <p:stCondLst>
                              <p:cond delay="50"/>
                            </p:stCondLst>
                            <p:childTnLst>
                              <p:par>
                                <p:cTn id="45" presetID="10" presetClass="entr" presetSubtype="0" fill="hold" grpId="0" nodeType="after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50"/>
                                        <p:tgtEl>
                                          <p:spTgt spid="63"/>
                                        </p:tgtEl>
                                      </p:cBhvr>
                                    </p:animEffect>
                                  </p:childTnLst>
                                </p:cTn>
                              </p:par>
                            </p:childTnLst>
                          </p:cTn>
                        </p:par>
                        <p:par>
                          <p:cTn id="48" fill="hold">
                            <p:stCondLst>
                              <p:cond delay="100"/>
                            </p:stCondLst>
                            <p:childTnLst>
                              <p:par>
                                <p:cTn id="49" presetID="10" presetClass="entr" presetSubtype="0" fill="hold" grpId="0" nodeType="after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fade">
                                      <p:cBhvr>
                                        <p:cTn id="51" dur="50"/>
                                        <p:tgtEl>
                                          <p:spTgt spid="65"/>
                                        </p:tgtEl>
                                      </p:cBhvr>
                                    </p:animEffect>
                                  </p:childTnLst>
                                </p:cTn>
                              </p:par>
                            </p:childTnLst>
                          </p:cTn>
                        </p:par>
                        <p:par>
                          <p:cTn id="52" fill="hold">
                            <p:stCondLst>
                              <p:cond delay="150"/>
                            </p:stCondLst>
                            <p:childTnLst>
                              <p:par>
                                <p:cTn id="53" presetID="10" presetClass="entr" presetSubtype="0" fill="hold" grpId="0" nodeType="after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fade">
                                      <p:cBhvr>
                                        <p:cTn id="55" dur="50"/>
                                        <p:tgtEl>
                                          <p:spTgt spid="69"/>
                                        </p:tgtEl>
                                      </p:cBhvr>
                                    </p:animEffect>
                                  </p:childTnLst>
                                </p:cTn>
                              </p:par>
                            </p:childTnLst>
                          </p:cTn>
                        </p:par>
                        <p:par>
                          <p:cTn id="56" fill="hold">
                            <p:stCondLst>
                              <p:cond delay="200"/>
                            </p:stCondLst>
                            <p:childTnLst>
                              <p:par>
                                <p:cTn id="57" presetID="10" presetClass="entr" presetSubtype="0" fill="hold" grpId="0" nodeType="afterEffect">
                                  <p:stCondLst>
                                    <p:cond delay="0"/>
                                  </p:stCondLst>
                                  <p:childTnLst>
                                    <p:set>
                                      <p:cBhvr>
                                        <p:cTn id="58" dur="1" fill="hold">
                                          <p:stCondLst>
                                            <p:cond delay="0"/>
                                          </p:stCondLst>
                                        </p:cTn>
                                        <p:tgtEl>
                                          <p:spTgt spid="67"/>
                                        </p:tgtEl>
                                        <p:attrNameLst>
                                          <p:attrName>style.visibility</p:attrName>
                                        </p:attrNameLst>
                                      </p:cBhvr>
                                      <p:to>
                                        <p:strVal val="visible"/>
                                      </p:to>
                                    </p:set>
                                    <p:animEffect transition="in" filter="fade">
                                      <p:cBhvr>
                                        <p:cTn id="59" dur="50"/>
                                        <p:tgtEl>
                                          <p:spTgt spid="67"/>
                                        </p:tgtEl>
                                      </p:cBhvr>
                                    </p:animEffect>
                                  </p:childTnLst>
                                </p:cTn>
                              </p:par>
                            </p:childTnLst>
                          </p:cTn>
                        </p:par>
                        <p:par>
                          <p:cTn id="60" fill="hold">
                            <p:stCondLst>
                              <p:cond delay="250"/>
                            </p:stCondLst>
                            <p:childTnLst>
                              <p:par>
                                <p:cTn id="61" presetID="10" presetClass="entr" presetSubtype="0" fill="hold" grpId="0" nodeType="afterEffect">
                                  <p:stCondLst>
                                    <p:cond delay="0"/>
                                  </p:stCondLst>
                                  <p:childTnLst>
                                    <p:set>
                                      <p:cBhvr>
                                        <p:cTn id="62" dur="1" fill="hold">
                                          <p:stCondLst>
                                            <p:cond delay="0"/>
                                          </p:stCondLst>
                                        </p:cTn>
                                        <p:tgtEl>
                                          <p:spTgt spid="59"/>
                                        </p:tgtEl>
                                        <p:attrNameLst>
                                          <p:attrName>style.visibility</p:attrName>
                                        </p:attrNameLst>
                                      </p:cBhvr>
                                      <p:to>
                                        <p:strVal val="visible"/>
                                      </p:to>
                                    </p:set>
                                    <p:animEffect transition="in" filter="fade">
                                      <p:cBhvr>
                                        <p:cTn id="63" dur="50"/>
                                        <p:tgtEl>
                                          <p:spTgt spid="5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fade">
                                      <p:cBhvr>
                                        <p:cTn id="66" dur="500"/>
                                        <p:tgtEl>
                                          <p:spTgt spid="38"/>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
                                        <p:tgtEl>
                                          <p:spTgt spid="19"/>
                                        </p:tgtEl>
                                      </p:cBhvr>
                                    </p:animEffect>
                                  </p:childTnLst>
                                </p:cTn>
                              </p:par>
                            </p:childTnLst>
                          </p:cTn>
                        </p:par>
                        <p:par>
                          <p:cTn id="72" fill="hold">
                            <p:stCondLst>
                              <p:cond delay="50"/>
                            </p:stCondLst>
                            <p:childTnLst>
                              <p:par>
                                <p:cTn id="73" presetID="10" presetClass="entr" presetSubtype="0" fill="hold" grpId="0" nodeType="after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fade">
                                      <p:cBhvr>
                                        <p:cTn id="75" dur="50"/>
                                        <p:tgtEl>
                                          <p:spTgt spid="16"/>
                                        </p:tgtEl>
                                      </p:cBhvr>
                                    </p:animEffect>
                                  </p:childTnLst>
                                </p:cTn>
                              </p:par>
                            </p:childTnLst>
                          </p:cTn>
                        </p:par>
                        <p:par>
                          <p:cTn id="76" fill="hold">
                            <p:stCondLst>
                              <p:cond delay="100"/>
                            </p:stCondLst>
                            <p:childTnLst>
                              <p:par>
                                <p:cTn id="77" presetID="10" presetClass="entr" presetSubtype="0"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50"/>
                                        <p:tgtEl>
                                          <p:spTgt spid="13"/>
                                        </p:tgtEl>
                                      </p:cBhvr>
                                    </p:animEffect>
                                  </p:childTnLst>
                                </p:cTn>
                              </p:par>
                            </p:childTnLst>
                          </p:cTn>
                        </p:par>
                        <p:par>
                          <p:cTn id="80" fill="hold">
                            <p:stCondLst>
                              <p:cond delay="150"/>
                            </p:stCondLst>
                            <p:childTnLst>
                              <p:par>
                                <p:cTn id="81" presetID="10" presetClass="entr" presetSubtype="0" fill="hold" grpId="0" nodeType="afterEffect">
                                  <p:stCondLst>
                                    <p:cond delay="0"/>
                                  </p:stCondLst>
                                  <p:childTnLst>
                                    <p:set>
                                      <p:cBhvr>
                                        <p:cTn id="82" dur="1" fill="hold">
                                          <p:stCondLst>
                                            <p:cond delay="0"/>
                                          </p:stCondLst>
                                        </p:cTn>
                                        <p:tgtEl>
                                          <p:spTgt spid="6"/>
                                        </p:tgtEl>
                                        <p:attrNameLst>
                                          <p:attrName>style.visibility</p:attrName>
                                        </p:attrNameLst>
                                      </p:cBhvr>
                                      <p:to>
                                        <p:strVal val="visible"/>
                                      </p:to>
                                    </p:set>
                                    <p:animEffect transition="in" filter="fade">
                                      <p:cBhvr>
                                        <p:cTn id="83" dur="50"/>
                                        <p:tgtEl>
                                          <p:spTgt spid="6"/>
                                        </p:tgtEl>
                                      </p:cBhvr>
                                    </p:animEffect>
                                  </p:childTnLst>
                                </p:cTn>
                              </p:par>
                            </p:childTnLst>
                          </p:cTn>
                        </p:par>
                        <p:par>
                          <p:cTn id="84" fill="hold">
                            <p:stCondLst>
                              <p:cond delay="200"/>
                            </p:stCondLst>
                            <p:childTnLst>
                              <p:par>
                                <p:cTn id="85" presetID="10" presetClass="entr" presetSubtype="0" fill="hold" grpId="0" nodeType="afterEffect">
                                  <p:stCondLst>
                                    <p:cond delay="0"/>
                                  </p:stCondLst>
                                  <p:childTnLst>
                                    <p:set>
                                      <p:cBhvr>
                                        <p:cTn id="86" dur="1" fill="hold">
                                          <p:stCondLst>
                                            <p:cond delay="0"/>
                                          </p:stCondLst>
                                        </p:cTn>
                                        <p:tgtEl>
                                          <p:spTgt spid="39"/>
                                        </p:tgtEl>
                                        <p:attrNameLst>
                                          <p:attrName>style.visibility</p:attrName>
                                        </p:attrNameLst>
                                      </p:cBhvr>
                                      <p:to>
                                        <p:strVal val="visible"/>
                                      </p:to>
                                    </p:set>
                                    <p:animEffect transition="in" filter="fade">
                                      <p:cBhvr>
                                        <p:cTn id="8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P spid="16" grpId="0" animBg="1"/>
      <p:bldP spid="19" grpId="0" animBg="1"/>
      <p:bldP spid="37" grpId="0"/>
      <p:bldP spid="38" grpId="0"/>
      <p:bldP spid="39" grpId="0"/>
      <p:bldP spid="69" grpId="0" animBg="1"/>
      <p:bldP spid="67" grpId="0" animBg="1"/>
      <p:bldP spid="65" grpId="0" animBg="1"/>
      <p:bldP spid="63" grpId="0" animBg="1"/>
      <p:bldP spid="61" grpId="0" animBg="1"/>
      <p:bldP spid="59" grpId="0" animBg="1"/>
      <p:bldP spid="100" grpId="0" animBg="1"/>
      <p:bldP spid="98" grpId="0" animBg="1"/>
      <p:bldP spid="96" grpId="0" animBg="1"/>
      <p:bldP spid="94" grpId="0" animBg="1"/>
      <p:bldP spid="92" grpId="0" animBg="1"/>
      <p:bldP spid="90" grpId="0" animBg="1"/>
      <p:bldP spid="88" grpId="0" animBg="1"/>
      <p:bldP spid="86"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c 2"/>
          <p:cNvSpPr/>
          <p:nvPr/>
        </p:nvSpPr>
        <p:spPr>
          <a:xfrm>
            <a:off x="2459530" y="2267000"/>
            <a:ext cx="2825496" cy="2825496"/>
          </a:xfrm>
          <a:prstGeom prst="arc">
            <a:avLst>
              <a:gd name="adj1" fmla="val 16200000"/>
              <a:gd name="adj2" fmla="val 10669231"/>
            </a:avLst>
          </a:prstGeom>
          <a:ln w="146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Arc 3"/>
          <p:cNvSpPr/>
          <p:nvPr/>
        </p:nvSpPr>
        <p:spPr>
          <a:xfrm>
            <a:off x="2324106" y="2131576"/>
            <a:ext cx="3096344" cy="3096344"/>
          </a:xfrm>
          <a:prstGeom prst="arc">
            <a:avLst>
              <a:gd name="adj1" fmla="val 16200000"/>
              <a:gd name="adj2" fmla="val 6011134"/>
            </a:avLst>
          </a:prstGeom>
          <a:ln w="146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Arc 4"/>
          <p:cNvSpPr/>
          <p:nvPr/>
        </p:nvSpPr>
        <p:spPr>
          <a:xfrm>
            <a:off x="2185210" y="1992680"/>
            <a:ext cx="3374136" cy="3374136"/>
          </a:xfrm>
          <a:prstGeom prst="arc">
            <a:avLst>
              <a:gd name="adj1" fmla="val 16200000"/>
              <a:gd name="adj2" fmla="val 1355171"/>
            </a:avLst>
          </a:prstGeom>
          <a:ln w="146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Arc 5"/>
          <p:cNvSpPr/>
          <p:nvPr/>
        </p:nvSpPr>
        <p:spPr>
          <a:xfrm flipH="1">
            <a:off x="7136710" y="2267000"/>
            <a:ext cx="2825496" cy="2825496"/>
          </a:xfrm>
          <a:prstGeom prst="arc">
            <a:avLst>
              <a:gd name="adj1" fmla="val 16200000"/>
              <a:gd name="adj2" fmla="val 9304776"/>
            </a:avLst>
          </a:prstGeom>
          <a:ln w="146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Arc 6"/>
          <p:cNvSpPr/>
          <p:nvPr/>
        </p:nvSpPr>
        <p:spPr>
          <a:xfrm flipH="1">
            <a:off x="7001286" y="2131576"/>
            <a:ext cx="3096344" cy="3096344"/>
          </a:xfrm>
          <a:prstGeom prst="arc">
            <a:avLst>
              <a:gd name="adj1" fmla="val 16200000"/>
              <a:gd name="adj2" fmla="val 8182407"/>
            </a:avLst>
          </a:prstGeom>
          <a:ln w="146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Arc 7"/>
          <p:cNvSpPr/>
          <p:nvPr/>
        </p:nvSpPr>
        <p:spPr>
          <a:xfrm flipH="1">
            <a:off x="6862390" y="1992680"/>
            <a:ext cx="3374136" cy="3374136"/>
          </a:xfrm>
          <a:prstGeom prst="arc">
            <a:avLst>
              <a:gd name="adj1" fmla="val 16200000"/>
              <a:gd name="adj2" fmla="val 21053674"/>
            </a:avLst>
          </a:prstGeom>
          <a:ln w="146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8604180" y="2109928"/>
            <a:ext cx="2748404" cy="964367"/>
          </a:xfrm>
          <a:prstGeom prst="rect">
            <a:avLst/>
          </a:prstGeom>
          <a:noFill/>
        </p:spPr>
        <p:txBody>
          <a:bodyPr wrap="square" rtlCol="0">
            <a:spAutoFit/>
          </a:bodyPr>
          <a:lstStyle/>
          <a:p>
            <a:pPr>
              <a:lnSpc>
                <a:spcPts val="1700"/>
              </a:lnSpc>
            </a:pPr>
            <a:r>
              <a:rPr lang="en-US" sz="4000" dirty="0"/>
              <a:t>2020</a:t>
            </a:r>
          </a:p>
          <a:p>
            <a:pPr>
              <a:lnSpc>
                <a:spcPts val="1700"/>
              </a:lnSpc>
            </a:pPr>
            <a:r>
              <a:rPr lang="en-US" sz="1200" dirty="0"/>
              <a:t> x </a:t>
            </a:r>
            <a:r>
              <a:rPr lang="en-US" sz="1200" dirty="0" err="1"/>
              <a:t>xxxxxxxxxxxxxxxxxxx</a:t>
            </a:r>
            <a:r>
              <a:rPr lang="en-US" sz="1200" dirty="0"/>
              <a:t> x </a:t>
            </a:r>
            <a:r>
              <a:rPr lang="en-US" sz="1200" dirty="0" err="1"/>
              <a:t>xxxxx</a:t>
            </a:r>
            <a:r>
              <a:rPr lang="en-US" sz="1200" dirty="0"/>
              <a:t> </a:t>
            </a:r>
            <a:r>
              <a:rPr lang="en-US" sz="1200" dirty="0" err="1"/>
              <a:t>xxxxx</a:t>
            </a:r>
            <a:r>
              <a:rPr lang="en-US" sz="1200" dirty="0"/>
              <a:t> </a:t>
            </a:r>
            <a:r>
              <a:rPr lang="en-US" sz="1200" dirty="0" err="1"/>
              <a:t>xxxxx</a:t>
            </a:r>
            <a:r>
              <a:rPr lang="en-US" sz="1200" dirty="0"/>
              <a:t> </a:t>
            </a:r>
            <a:r>
              <a:rPr lang="en-US" sz="1200" dirty="0" err="1"/>
              <a:t>xxxxxx</a:t>
            </a:r>
            <a:r>
              <a:rPr lang="en-US" sz="1200" dirty="0"/>
              <a:t> </a:t>
            </a:r>
            <a:r>
              <a:rPr lang="en-US" sz="1200" dirty="0" err="1"/>
              <a:t>xxxxxxx</a:t>
            </a:r>
            <a:r>
              <a:rPr lang="en-US" sz="1200" dirty="0"/>
              <a:t> x xxx x xxx </a:t>
            </a:r>
            <a:r>
              <a:rPr lang="en-US" sz="1200" dirty="0" err="1"/>
              <a:t>xxxxxxxx</a:t>
            </a:r>
            <a:r>
              <a:rPr lang="en-US" sz="1200" dirty="0"/>
              <a:t> </a:t>
            </a:r>
            <a:r>
              <a:rPr lang="en-US" sz="1200" dirty="0" err="1"/>
              <a:t>xxxxxx</a:t>
            </a:r>
            <a:r>
              <a:rPr lang="en-US" sz="1200" dirty="0"/>
              <a:t> x </a:t>
            </a:r>
          </a:p>
        </p:txBody>
      </p:sp>
      <p:sp>
        <p:nvSpPr>
          <p:cNvPr id="10" name="TextBox 9"/>
          <p:cNvSpPr txBox="1"/>
          <p:nvPr/>
        </p:nvSpPr>
        <p:spPr>
          <a:xfrm>
            <a:off x="1343472" y="2109928"/>
            <a:ext cx="2474084" cy="746358"/>
          </a:xfrm>
          <a:prstGeom prst="rect">
            <a:avLst/>
          </a:prstGeom>
          <a:noFill/>
        </p:spPr>
        <p:txBody>
          <a:bodyPr wrap="square" rtlCol="0">
            <a:spAutoFit/>
          </a:bodyPr>
          <a:lstStyle/>
          <a:p>
            <a:pPr algn="r">
              <a:lnSpc>
                <a:spcPts val="1700"/>
              </a:lnSpc>
            </a:pPr>
            <a:r>
              <a:rPr lang="en-US" sz="4000" dirty="0"/>
              <a:t>2010</a:t>
            </a:r>
          </a:p>
          <a:p>
            <a:pPr algn="r">
              <a:lnSpc>
                <a:spcPts val="1700"/>
              </a:lnSpc>
            </a:pPr>
            <a:r>
              <a:rPr lang="en-US" sz="1200" dirty="0" err="1"/>
              <a:t>Xxxx</a:t>
            </a:r>
            <a:r>
              <a:rPr lang="en-US" sz="1200" dirty="0"/>
              <a:t> </a:t>
            </a:r>
            <a:r>
              <a:rPr lang="en-US" sz="1200" dirty="0" err="1"/>
              <a:t>xxxx</a:t>
            </a:r>
            <a:r>
              <a:rPr lang="en-US" sz="1200" dirty="0"/>
              <a:t> x xxx </a:t>
            </a:r>
            <a:r>
              <a:rPr lang="en-US" sz="1200" dirty="0" err="1"/>
              <a:t>xxxxxxx</a:t>
            </a:r>
            <a:r>
              <a:rPr lang="en-US" sz="1200" dirty="0"/>
              <a:t> xxx </a:t>
            </a:r>
            <a:r>
              <a:rPr lang="en-US" sz="1200" dirty="0" err="1"/>
              <a:t>xxx</a:t>
            </a:r>
            <a:r>
              <a:rPr lang="en-US" sz="1200" dirty="0"/>
              <a:t> </a:t>
            </a:r>
            <a:r>
              <a:rPr lang="en-US" sz="1200" dirty="0" err="1"/>
              <a:t>xxxxxx</a:t>
            </a:r>
            <a:r>
              <a:rPr lang="en-US" sz="1200" dirty="0"/>
              <a:t> x xx x </a:t>
            </a:r>
            <a:r>
              <a:rPr lang="en-US" sz="1200" dirty="0" err="1"/>
              <a:t>xxxxxx</a:t>
            </a:r>
            <a:r>
              <a:rPr lang="en-US" sz="1200" dirty="0"/>
              <a:t> x xxx </a:t>
            </a:r>
            <a:r>
              <a:rPr lang="en-US" sz="1200" dirty="0" err="1"/>
              <a:t>xxx</a:t>
            </a:r>
            <a:r>
              <a:rPr lang="en-US" sz="1200" dirty="0"/>
              <a:t> </a:t>
            </a:r>
            <a:r>
              <a:rPr lang="en-US" sz="1200" dirty="0" err="1"/>
              <a:t>xxxx</a:t>
            </a:r>
            <a:endParaRPr lang="en-US" sz="1200" dirty="0"/>
          </a:p>
        </p:txBody>
      </p:sp>
      <p:sp>
        <p:nvSpPr>
          <p:cNvPr id="11" name="TextBox 10"/>
          <p:cNvSpPr txBox="1"/>
          <p:nvPr/>
        </p:nvSpPr>
        <p:spPr>
          <a:xfrm>
            <a:off x="5306879" y="4530962"/>
            <a:ext cx="534121" cy="307777"/>
          </a:xfrm>
          <a:prstGeom prst="rect">
            <a:avLst/>
          </a:prstGeom>
          <a:noFill/>
        </p:spPr>
        <p:txBody>
          <a:bodyPr wrap="none" rtlCol="0">
            <a:spAutoFit/>
          </a:bodyPr>
          <a:lstStyle/>
          <a:p>
            <a:r>
              <a:rPr lang="en-US" sz="1400" dirty="0"/>
              <a:t>29%</a:t>
            </a:r>
          </a:p>
        </p:txBody>
      </p:sp>
      <p:sp>
        <p:nvSpPr>
          <p:cNvPr id="12" name="TextBox 11"/>
          <p:cNvSpPr txBox="1"/>
          <p:nvPr/>
        </p:nvSpPr>
        <p:spPr>
          <a:xfrm>
            <a:off x="2999656" y="5209455"/>
            <a:ext cx="534121" cy="307777"/>
          </a:xfrm>
          <a:prstGeom prst="rect">
            <a:avLst/>
          </a:prstGeom>
          <a:noFill/>
        </p:spPr>
        <p:txBody>
          <a:bodyPr wrap="none" rtlCol="0">
            <a:spAutoFit/>
          </a:bodyPr>
          <a:lstStyle/>
          <a:p>
            <a:r>
              <a:rPr lang="en-US" sz="1400" dirty="0"/>
              <a:t>57%</a:t>
            </a:r>
          </a:p>
        </p:txBody>
      </p:sp>
      <p:sp>
        <p:nvSpPr>
          <p:cNvPr id="13" name="TextBox 12"/>
          <p:cNvSpPr txBox="1"/>
          <p:nvPr/>
        </p:nvSpPr>
        <p:spPr>
          <a:xfrm>
            <a:off x="1720537" y="3616568"/>
            <a:ext cx="534121" cy="307777"/>
          </a:xfrm>
          <a:prstGeom prst="rect">
            <a:avLst/>
          </a:prstGeom>
          <a:noFill/>
        </p:spPr>
        <p:txBody>
          <a:bodyPr wrap="none" rtlCol="0">
            <a:spAutoFit/>
          </a:bodyPr>
          <a:lstStyle/>
          <a:p>
            <a:r>
              <a:rPr lang="en-US" sz="1400" dirty="0"/>
              <a:t>75%</a:t>
            </a:r>
          </a:p>
        </p:txBody>
      </p:sp>
      <p:sp>
        <p:nvSpPr>
          <p:cNvPr id="14" name="TextBox 13"/>
          <p:cNvSpPr txBox="1"/>
          <p:nvPr/>
        </p:nvSpPr>
        <p:spPr>
          <a:xfrm>
            <a:off x="6324687" y="3525859"/>
            <a:ext cx="534121" cy="307777"/>
          </a:xfrm>
          <a:prstGeom prst="rect">
            <a:avLst/>
          </a:prstGeom>
          <a:noFill/>
        </p:spPr>
        <p:txBody>
          <a:bodyPr wrap="none" rtlCol="0">
            <a:spAutoFit/>
          </a:bodyPr>
          <a:lstStyle/>
          <a:p>
            <a:r>
              <a:rPr lang="en-US" sz="1400" dirty="0"/>
              <a:t>18%</a:t>
            </a:r>
          </a:p>
        </p:txBody>
      </p:sp>
      <p:sp>
        <p:nvSpPr>
          <p:cNvPr id="15" name="TextBox 14"/>
          <p:cNvSpPr txBox="1"/>
          <p:nvPr/>
        </p:nvSpPr>
        <p:spPr>
          <a:xfrm>
            <a:off x="9722865" y="4804478"/>
            <a:ext cx="534121" cy="307777"/>
          </a:xfrm>
          <a:prstGeom prst="rect">
            <a:avLst/>
          </a:prstGeom>
          <a:noFill/>
        </p:spPr>
        <p:txBody>
          <a:bodyPr wrap="none" rtlCol="0">
            <a:spAutoFit/>
          </a:bodyPr>
          <a:lstStyle/>
          <a:p>
            <a:r>
              <a:rPr lang="en-US" sz="1400" dirty="0"/>
              <a:t>62%</a:t>
            </a:r>
          </a:p>
        </p:txBody>
      </p:sp>
      <p:sp>
        <p:nvSpPr>
          <p:cNvPr id="16" name="TextBox 15"/>
          <p:cNvSpPr txBox="1"/>
          <p:nvPr/>
        </p:nvSpPr>
        <p:spPr>
          <a:xfrm>
            <a:off x="9989925" y="4156406"/>
            <a:ext cx="534121" cy="307777"/>
          </a:xfrm>
          <a:prstGeom prst="rect">
            <a:avLst/>
          </a:prstGeom>
          <a:noFill/>
        </p:spPr>
        <p:txBody>
          <a:bodyPr wrap="none" rtlCol="0">
            <a:spAutoFit/>
          </a:bodyPr>
          <a:lstStyle/>
          <a:p>
            <a:r>
              <a:rPr lang="en-US" sz="1400" dirty="0"/>
              <a:t>69%</a:t>
            </a:r>
          </a:p>
        </p:txBody>
      </p:sp>
      <p:sp>
        <p:nvSpPr>
          <p:cNvPr id="17" name="Title 16"/>
          <p:cNvSpPr>
            <a:spLocks noGrp="1"/>
          </p:cNvSpPr>
          <p:nvPr>
            <p:ph type="title"/>
          </p:nvPr>
        </p:nvSpPr>
        <p:spPr/>
        <p:txBody>
          <a:bodyPr/>
          <a:lstStyle/>
          <a:p>
            <a:r>
              <a:rPr lang="en-US" dirty="0" err="1"/>
              <a:t>Xxxxx</a:t>
            </a:r>
            <a:r>
              <a:rPr lang="en-US" dirty="0"/>
              <a:t> </a:t>
            </a:r>
            <a:r>
              <a:rPr lang="en-US" dirty="0" err="1"/>
              <a:t>xxxxx</a:t>
            </a:r>
            <a:r>
              <a:rPr lang="en-US" dirty="0"/>
              <a:t> xxx </a:t>
            </a:r>
            <a:r>
              <a:rPr lang="en-US" dirty="0" err="1"/>
              <a:t>xxxxx</a:t>
            </a:r>
            <a:r>
              <a:rPr lang="en-US" dirty="0"/>
              <a:t> x</a:t>
            </a:r>
          </a:p>
        </p:txBody>
      </p:sp>
      <p:sp>
        <p:nvSpPr>
          <p:cNvPr id="18" name="Text Placeholder 17"/>
          <p:cNvSpPr>
            <a:spLocks noGrp="1"/>
          </p:cNvSpPr>
          <p:nvPr>
            <p:ph type="body" sz="quarter" idx="10"/>
          </p:nvPr>
        </p:nvSpPr>
        <p:spPr/>
        <p:txBody>
          <a:bodyPr>
            <a:normAutofit/>
          </a:bodyPr>
          <a:lstStyle/>
          <a:p>
            <a:r>
              <a:rPr lang="en-US" dirty="0"/>
              <a:t>Xx xxx x </a:t>
            </a:r>
            <a:r>
              <a:rPr lang="en-US" dirty="0" err="1"/>
              <a:t>xxxxx</a:t>
            </a:r>
            <a:r>
              <a:rPr lang="en-US" dirty="0"/>
              <a:t> Xx </a:t>
            </a:r>
            <a:r>
              <a:rPr lang="en-US" dirty="0" err="1"/>
              <a:t>xxxxx</a:t>
            </a:r>
            <a:r>
              <a:rPr lang="en-US" dirty="0"/>
              <a:t> </a:t>
            </a:r>
            <a:r>
              <a:rPr lang="en-US" dirty="0" err="1"/>
              <a:t>xxxx</a:t>
            </a:r>
            <a:r>
              <a:rPr lang="en-US" dirty="0"/>
              <a:t> x </a:t>
            </a:r>
            <a:r>
              <a:rPr lang="en-US" dirty="0" err="1"/>
              <a:t>xxxxxx</a:t>
            </a:r>
            <a:r>
              <a:rPr lang="en-US" dirty="0"/>
              <a:t> </a:t>
            </a:r>
            <a:r>
              <a:rPr lang="en-US" dirty="0" err="1"/>
              <a:t>xxxxx</a:t>
            </a:r>
            <a:r>
              <a:rPr lang="en-US" dirty="0"/>
              <a:t> x </a:t>
            </a:r>
            <a:r>
              <a:rPr lang="en-US" dirty="0" err="1"/>
              <a:t>xxxxxx</a:t>
            </a:r>
            <a:r>
              <a:rPr lang="en-US" dirty="0"/>
              <a:t> </a:t>
            </a:r>
            <a:r>
              <a:rPr lang="en-US" dirty="0" err="1"/>
              <a:t>xxxxxx</a:t>
            </a:r>
            <a:r>
              <a:rPr lang="en-US" dirty="0"/>
              <a:t> </a:t>
            </a:r>
            <a:r>
              <a:rPr lang="en-US" dirty="0" err="1"/>
              <a:t>xxxxxxxx</a:t>
            </a:r>
            <a:r>
              <a:rPr lang="en-US" dirty="0"/>
              <a:t> </a:t>
            </a:r>
            <a:r>
              <a:rPr lang="en-US" dirty="0" err="1"/>
              <a:t>xxxxx</a:t>
            </a:r>
            <a:r>
              <a:rPr lang="en-US" dirty="0"/>
              <a:t> x</a:t>
            </a:r>
          </a:p>
        </p:txBody>
      </p:sp>
    </p:spTree>
    <p:extLst>
      <p:ext uri="{BB962C8B-B14F-4D97-AF65-F5344CB8AC3E}">
        <p14:creationId xmlns:p14="http://schemas.microsoft.com/office/powerpoint/2010/main" val="219560171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rot="5400000">
            <a:off x="3676169" y="439755"/>
            <a:ext cx="816089" cy="6063139"/>
          </a:xfrm>
          <a:custGeom>
            <a:avLst/>
            <a:gdLst>
              <a:gd name="T0" fmla="*/ 0 w 43"/>
              <a:gd name="T1" fmla="*/ 0 h 319"/>
              <a:gd name="T2" fmla="*/ 0 w 43"/>
              <a:gd name="T3" fmla="*/ 262 h 319"/>
              <a:gd name="T4" fmla="*/ 19 w 43"/>
              <a:gd name="T5" fmla="*/ 317 h 319"/>
              <a:gd name="T6" fmla="*/ 24 w 43"/>
              <a:gd name="T7" fmla="*/ 317 h 319"/>
              <a:gd name="T8" fmla="*/ 43 w 43"/>
              <a:gd name="T9" fmla="*/ 262 h 319"/>
              <a:gd name="T10" fmla="*/ 43 w 43"/>
              <a:gd name="T11" fmla="*/ 0 h 319"/>
              <a:gd name="T12" fmla="*/ 0 w 43"/>
              <a:gd name="T13" fmla="*/ 0 h 319"/>
            </a:gdLst>
            <a:ahLst/>
            <a:cxnLst>
              <a:cxn ang="0">
                <a:pos x="T0" y="T1"/>
              </a:cxn>
              <a:cxn ang="0">
                <a:pos x="T2" y="T3"/>
              </a:cxn>
              <a:cxn ang="0">
                <a:pos x="T4" y="T5"/>
              </a:cxn>
              <a:cxn ang="0">
                <a:pos x="T6" y="T7"/>
              </a:cxn>
              <a:cxn ang="0">
                <a:pos x="T8" y="T9"/>
              </a:cxn>
              <a:cxn ang="0">
                <a:pos x="T10" y="T11"/>
              </a:cxn>
              <a:cxn ang="0">
                <a:pos x="T12" y="T13"/>
              </a:cxn>
            </a:cxnLst>
            <a:rect l="0" t="0" r="r" b="b"/>
            <a:pathLst>
              <a:path w="43" h="319">
                <a:moveTo>
                  <a:pt x="0" y="0"/>
                </a:moveTo>
                <a:cubicBezTo>
                  <a:pt x="0" y="262"/>
                  <a:pt x="0" y="262"/>
                  <a:pt x="0" y="262"/>
                </a:cubicBezTo>
                <a:cubicBezTo>
                  <a:pt x="19" y="317"/>
                  <a:pt x="19" y="317"/>
                  <a:pt x="19" y="317"/>
                </a:cubicBezTo>
                <a:cubicBezTo>
                  <a:pt x="20" y="319"/>
                  <a:pt x="23" y="319"/>
                  <a:pt x="24" y="317"/>
                </a:cubicBezTo>
                <a:cubicBezTo>
                  <a:pt x="43" y="262"/>
                  <a:pt x="43" y="262"/>
                  <a:pt x="43" y="262"/>
                </a:cubicBezTo>
                <a:cubicBezTo>
                  <a:pt x="43" y="0"/>
                  <a:pt x="43" y="0"/>
                  <a:pt x="43" y="0"/>
                </a:cubicBezTo>
                <a:lnTo>
                  <a:pt x="0" y="0"/>
                </a:lnTo>
                <a:close/>
              </a:path>
            </a:pathLst>
          </a:custGeom>
          <a:solidFill>
            <a:srgbClr val="99999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97" name="Group 96"/>
          <p:cNvGrpSpPr/>
          <p:nvPr/>
        </p:nvGrpSpPr>
        <p:grpSpPr>
          <a:xfrm>
            <a:off x="1967540" y="3063279"/>
            <a:ext cx="8596925" cy="816092"/>
            <a:chOff x="1405743" y="1059572"/>
            <a:chExt cx="6447694" cy="612069"/>
          </a:xfrm>
        </p:grpSpPr>
        <p:sp>
          <p:nvSpPr>
            <p:cNvPr id="10" name="Rectangle 9"/>
            <p:cNvSpPr>
              <a:spLocks noChangeArrowheads="1"/>
            </p:cNvSpPr>
            <p:nvPr/>
          </p:nvSpPr>
          <p:spPr bwMode="auto">
            <a:xfrm rot="5400000">
              <a:off x="4022611" y="-1374536"/>
              <a:ext cx="299010" cy="5480284"/>
            </a:xfrm>
            <a:prstGeom prst="rect">
              <a:avLst/>
            </a:prstGeom>
            <a:solidFill>
              <a:srgbClr val="B1B2B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10"/>
            <p:cNvSpPr>
              <a:spLocks/>
            </p:cNvSpPr>
            <p:nvPr/>
          </p:nvSpPr>
          <p:spPr bwMode="auto">
            <a:xfrm rot="5400000">
              <a:off x="4080736" y="-1615421"/>
              <a:ext cx="156529" cy="5506515"/>
            </a:xfrm>
            <a:custGeom>
              <a:avLst/>
              <a:gdLst>
                <a:gd name="T0" fmla="*/ 11 w 11"/>
                <a:gd name="T1" fmla="*/ 262 h 268"/>
                <a:gd name="T2" fmla="*/ 0 w 11"/>
                <a:gd name="T3" fmla="*/ 262 h 268"/>
                <a:gd name="T4" fmla="*/ 0 w 11"/>
                <a:gd name="T5" fmla="*/ 0 h 268"/>
                <a:gd name="T6" fmla="*/ 11 w 11"/>
                <a:gd name="T7" fmla="*/ 0 h 268"/>
                <a:gd name="T8" fmla="*/ 11 w 11"/>
                <a:gd name="T9" fmla="*/ 262 h 268"/>
              </a:gdLst>
              <a:ahLst/>
              <a:cxnLst>
                <a:cxn ang="0">
                  <a:pos x="T0" y="T1"/>
                </a:cxn>
                <a:cxn ang="0">
                  <a:pos x="T2" y="T3"/>
                </a:cxn>
                <a:cxn ang="0">
                  <a:pos x="T4" y="T5"/>
                </a:cxn>
                <a:cxn ang="0">
                  <a:pos x="T6" y="T7"/>
                </a:cxn>
                <a:cxn ang="0">
                  <a:pos x="T8" y="T9"/>
                </a:cxn>
              </a:cxnLst>
              <a:rect l="0" t="0" r="r" b="b"/>
              <a:pathLst>
                <a:path w="11" h="268">
                  <a:moveTo>
                    <a:pt x="11" y="262"/>
                  </a:moveTo>
                  <a:cubicBezTo>
                    <a:pt x="9" y="267"/>
                    <a:pt x="3" y="268"/>
                    <a:pt x="0" y="262"/>
                  </a:cubicBezTo>
                  <a:cubicBezTo>
                    <a:pt x="0" y="0"/>
                    <a:pt x="0" y="0"/>
                    <a:pt x="0" y="0"/>
                  </a:cubicBezTo>
                  <a:cubicBezTo>
                    <a:pt x="11" y="0"/>
                    <a:pt x="11" y="0"/>
                    <a:pt x="11" y="0"/>
                  </a:cubicBezTo>
                  <a:lnTo>
                    <a:pt x="11" y="262"/>
                  </a:lnTo>
                  <a:close/>
                </a:path>
              </a:pathLst>
            </a:custGeom>
            <a:solidFill>
              <a:srgbClr val="CCCD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1"/>
            <p:cNvSpPr>
              <a:spLocks/>
            </p:cNvSpPr>
            <p:nvPr/>
          </p:nvSpPr>
          <p:spPr bwMode="auto">
            <a:xfrm rot="5400000">
              <a:off x="4080736" y="-1159884"/>
              <a:ext cx="156529" cy="5506516"/>
            </a:xfrm>
            <a:custGeom>
              <a:avLst/>
              <a:gdLst>
                <a:gd name="T0" fmla="*/ 11 w 11"/>
                <a:gd name="T1" fmla="*/ 262 h 267"/>
                <a:gd name="T2" fmla="*/ 0 w 11"/>
                <a:gd name="T3" fmla="*/ 262 h 267"/>
                <a:gd name="T4" fmla="*/ 0 w 11"/>
                <a:gd name="T5" fmla="*/ 0 h 267"/>
                <a:gd name="T6" fmla="*/ 11 w 11"/>
                <a:gd name="T7" fmla="*/ 0 h 267"/>
                <a:gd name="T8" fmla="*/ 11 w 11"/>
                <a:gd name="T9" fmla="*/ 262 h 267"/>
              </a:gdLst>
              <a:ahLst/>
              <a:cxnLst>
                <a:cxn ang="0">
                  <a:pos x="T0" y="T1"/>
                </a:cxn>
                <a:cxn ang="0">
                  <a:pos x="T2" y="T3"/>
                </a:cxn>
                <a:cxn ang="0">
                  <a:pos x="T4" y="T5"/>
                </a:cxn>
                <a:cxn ang="0">
                  <a:pos x="T6" y="T7"/>
                </a:cxn>
                <a:cxn ang="0">
                  <a:pos x="T8" y="T9"/>
                </a:cxn>
              </a:cxnLst>
              <a:rect l="0" t="0" r="r" b="b"/>
              <a:pathLst>
                <a:path w="11" h="267">
                  <a:moveTo>
                    <a:pt x="11" y="262"/>
                  </a:moveTo>
                  <a:cubicBezTo>
                    <a:pt x="9" y="267"/>
                    <a:pt x="3" y="267"/>
                    <a:pt x="0" y="262"/>
                  </a:cubicBezTo>
                  <a:cubicBezTo>
                    <a:pt x="0" y="0"/>
                    <a:pt x="0" y="0"/>
                    <a:pt x="0" y="0"/>
                  </a:cubicBezTo>
                  <a:cubicBezTo>
                    <a:pt x="11" y="0"/>
                    <a:pt x="11" y="0"/>
                    <a:pt x="11" y="0"/>
                  </a:cubicBezTo>
                  <a:lnTo>
                    <a:pt x="11" y="262"/>
                  </a:lnTo>
                  <a:close/>
                </a:path>
              </a:pathLst>
            </a:custGeom>
            <a:solidFill>
              <a:srgbClr val="A0A0A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2"/>
            <p:cNvSpPr>
              <a:spLocks/>
            </p:cNvSpPr>
            <p:nvPr/>
          </p:nvSpPr>
          <p:spPr bwMode="auto">
            <a:xfrm rot="5400000">
              <a:off x="7311607" y="1129809"/>
              <a:ext cx="612067" cy="471593"/>
            </a:xfrm>
            <a:custGeom>
              <a:avLst/>
              <a:gdLst>
                <a:gd name="T0" fmla="*/ 32 w 43"/>
                <a:gd name="T1" fmla="*/ 0 h 33"/>
                <a:gd name="T2" fmla="*/ 11 w 43"/>
                <a:gd name="T3" fmla="*/ 0 h 33"/>
                <a:gd name="T4" fmla="*/ 0 w 43"/>
                <a:gd name="T5" fmla="*/ 12 h 33"/>
                <a:gd name="T6" fmla="*/ 0 w 43"/>
                <a:gd name="T7" fmla="*/ 33 h 33"/>
                <a:gd name="T8" fmla="*/ 43 w 43"/>
                <a:gd name="T9" fmla="*/ 33 h 33"/>
                <a:gd name="T10" fmla="*/ 43 w 43"/>
                <a:gd name="T11" fmla="*/ 12 h 33"/>
                <a:gd name="T12" fmla="*/ 32 w 43"/>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32" y="0"/>
                  </a:moveTo>
                  <a:cubicBezTo>
                    <a:pt x="11" y="0"/>
                    <a:pt x="11" y="0"/>
                    <a:pt x="11" y="0"/>
                  </a:cubicBezTo>
                  <a:cubicBezTo>
                    <a:pt x="5" y="0"/>
                    <a:pt x="0" y="6"/>
                    <a:pt x="0" y="12"/>
                  </a:cubicBezTo>
                  <a:cubicBezTo>
                    <a:pt x="0" y="33"/>
                    <a:pt x="0" y="33"/>
                    <a:pt x="0" y="33"/>
                  </a:cubicBezTo>
                  <a:cubicBezTo>
                    <a:pt x="43" y="33"/>
                    <a:pt x="43" y="33"/>
                    <a:pt x="43" y="33"/>
                  </a:cubicBezTo>
                  <a:cubicBezTo>
                    <a:pt x="43" y="12"/>
                    <a:pt x="43" y="12"/>
                    <a:pt x="43" y="12"/>
                  </a:cubicBezTo>
                  <a:cubicBezTo>
                    <a:pt x="43" y="6"/>
                    <a:pt x="38" y="0"/>
                    <a:pt x="32" y="0"/>
                  </a:cubicBezTo>
                  <a:close/>
                </a:path>
              </a:pathLst>
            </a:custGeom>
            <a:gradFill flip="none" rotWithShape="1">
              <a:gsLst>
                <a:gs pos="0">
                  <a:srgbClr val="EFBBC7">
                    <a:shade val="67500"/>
                    <a:satMod val="115000"/>
                  </a:srgbClr>
                </a:gs>
                <a:gs pos="100000">
                  <a:srgbClr val="EFBBC7">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4" name="Rectangle 13"/>
            <p:cNvSpPr>
              <a:spLocks noChangeArrowheads="1"/>
            </p:cNvSpPr>
            <p:nvPr/>
          </p:nvSpPr>
          <p:spPr bwMode="auto">
            <a:xfrm rot="5400000">
              <a:off x="6841018" y="1130815"/>
              <a:ext cx="612067" cy="469586"/>
            </a:xfrm>
            <a:prstGeom prst="rect">
              <a:avLst/>
            </a:prstGeom>
            <a:gradFill flip="none" rotWithShape="1">
              <a:gsLst>
                <a:gs pos="0">
                  <a:srgbClr val="828282">
                    <a:shade val="30000"/>
                    <a:satMod val="115000"/>
                  </a:srgbClr>
                </a:gs>
                <a:gs pos="50000">
                  <a:srgbClr val="828282">
                    <a:shade val="67500"/>
                    <a:satMod val="115000"/>
                  </a:srgbClr>
                </a:gs>
                <a:gs pos="100000">
                  <a:srgbClr val="828282">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grpSp>
      <p:sp>
        <p:nvSpPr>
          <p:cNvPr id="15" name="Rectangle 14"/>
          <p:cNvSpPr>
            <a:spLocks noChangeArrowheads="1"/>
          </p:cNvSpPr>
          <p:nvPr/>
        </p:nvSpPr>
        <p:spPr bwMode="auto">
          <a:xfrm rot="5400000">
            <a:off x="4837748" y="-33066"/>
            <a:ext cx="398680" cy="7008779"/>
          </a:xfrm>
          <a:prstGeom prst="rect">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6" name="Freeform 15"/>
          <p:cNvSpPr>
            <a:spLocks/>
          </p:cNvSpPr>
          <p:nvPr/>
        </p:nvSpPr>
        <p:spPr bwMode="auto">
          <a:xfrm rot="5400000">
            <a:off x="2436770" y="2015192"/>
            <a:ext cx="208705" cy="2304880"/>
          </a:xfrm>
          <a:custGeom>
            <a:avLst/>
            <a:gdLst>
              <a:gd name="T0" fmla="*/ 11 w 11"/>
              <a:gd name="T1" fmla="*/ 82 h 89"/>
              <a:gd name="T2" fmla="*/ 0 w 11"/>
              <a:gd name="T3" fmla="*/ 82 h 89"/>
              <a:gd name="T4" fmla="*/ 0 w 11"/>
              <a:gd name="T5" fmla="*/ 0 h 89"/>
              <a:gd name="T6" fmla="*/ 11 w 11"/>
              <a:gd name="T7" fmla="*/ 0 h 89"/>
              <a:gd name="T8" fmla="*/ 11 w 11"/>
              <a:gd name="T9" fmla="*/ 82 h 89"/>
            </a:gdLst>
            <a:ahLst/>
            <a:cxnLst>
              <a:cxn ang="0">
                <a:pos x="T0" y="T1"/>
              </a:cxn>
              <a:cxn ang="0">
                <a:pos x="T2" y="T3"/>
              </a:cxn>
              <a:cxn ang="0">
                <a:pos x="T4" y="T5"/>
              </a:cxn>
              <a:cxn ang="0">
                <a:pos x="T6" y="T7"/>
              </a:cxn>
              <a:cxn ang="0">
                <a:pos x="T8" y="T9"/>
              </a:cxn>
            </a:cxnLst>
            <a:rect l="0" t="0" r="r" b="b"/>
            <a:pathLst>
              <a:path w="11" h="89">
                <a:moveTo>
                  <a:pt x="11" y="82"/>
                </a:moveTo>
                <a:cubicBezTo>
                  <a:pt x="10" y="87"/>
                  <a:pt x="3" y="89"/>
                  <a:pt x="0" y="82"/>
                </a:cubicBezTo>
                <a:cubicBezTo>
                  <a:pt x="0" y="0"/>
                  <a:pt x="0" y="0"/>
                  <a:pt x="0" y="0"/>
                </a:cubicBezTo>
                <a:cubicBezTo>
                  <a:pt x="11" y="0"/>
                  <a:pt x="11" y="0"/>
                  <a:pt x="11" y="0"/>
                </a:cubicBezTo>
                <a:lnTo>
                  <a:pt x="11" y="82"/>
                </a:lnTo>
                <a:close/>
              </a:path>
            </a:pathLst>
          </a:custGeom>
          <a:solidFill>
            <a:schemeClr val="accent1">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7" name="Freeform 16"/>
          <p:cNvSpPr>
            <a:spLocks/>
          </p:cNvSpPr>
          <p:nvPr/>
        </p:nvSpPr>
        <p:spPr bwMode="auto">
          <a:xfrm rot="5400000">
            <a:off x="3402620" y="1704732"/>
            <a:ext cx="208705" cy="4140568"/>
          </a:xfrm>
          <a:custGeom>
            <a:avLst/>
            <a:gdLst>
              <a:gd name="T0" fmla="*/ 11 w 11"/>
              <a:gd name="T1" fmla="*/ 181 h 185"/>
              <a:gd name="T2" fmla="*/ 0 w 11"/>
              <a:gd name="T3" fmla="*/ 181 h 185"/>
              <a:gd name="T4" fmla="*/ 0 w 11"/>
              <a:gd name="T5" fmla="*/ 0 h 185"/>
              <a:gd name="T6" fmla="*/ 11 w 11"/>
              <a:gd name="T7" fmla="*/ 0 h 185"/>
              <a:gd name="T8" fmla="*/ 11 w 11"/>
              <a:gd name="T9" fmla="*/ 181 h 185"/>
            </a:gdLst>
            <a:ahLst/>
            <a:cxnLst>
              <a:cxn ang="0">
                <a:pos x="T0" y="T1"/>
              </a:cxn>
              <a:cxn ang="0">
                <a:pos x="T2" y="T3"/>
              </a:cxn>
              <a:cxn ang="0">
                <a:pos x="T4" y="T5"/>
              </a:cxn>
              <a:cxn ang="0">
                <a:pos x="T6" y="T7"/>
              </a:cxn>
              <a:cxn ang="0">
                <a:pos x="T8" y="T9"/>
              </a:cxn>
            </a:cxnLst>
            <a:rect l="0" t="0" r="r" b="b"/>
            <a:pathLst>
              <a:path w="11" h="185">
                <a:moveTo>
                  <a:pt x="11" y="181"/>
                </a:moveTo>
                <a:cubicBezTo>
                  <a:pt x="9" y="185"/>
                  <a:pt x="3" y="184"/>
                  <a:pt x="0" y="181"/>
                </a:cubicBezTo>
                <a:cubicBezTo>
                  <a:pt x="0" y="0"/>
                  <a:pt x="0" y="0"/>
                  <a:pt x="0" y="0"/>
                </a:cubicBezTo>
                <a:cubicBezTo>
                  <a:pt x="11" y="0"/>
                  <a:pt x="11" y="0"/>
                  <a:pt x="11" y="0"/>
                </a:cubicBezTo>
                <a:lnTo>
                  <a:pt x="11" y="181"/>
                </a:lnTo>
                <a:close/>
              </a:path>
            </a:pathLst>
          </a:cu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3" name="Group 72"/>
          <p:cNvGrpSpPr/>
          <p:nvPr/>
        </p:nvGrpSpPr>
        <p:grpSpPr>
          <a:xfrm>
            <a:off x="5284968" y="4847468"/>
            <a:ext cx="573757" cy="573757"/>
            <a:chOff x="0" y="-1971675"/>
            <a:chExt cx="1939925" cy="1938338"/>
          </a:xfrm>
        </p:grpSpPr>
        <p:sp>
          <p:nvSpPr>
            <p:cNvPr id="74" name="Oval 61"/>
            <p:cNvSpPr>
              <a:spLocks noChangeArrowheads="1"/>
            </p:cNvSpPr>
            <p:nvPr/>
          </p:nvSpPr>
          <p:spPr bwMode="auto">
            <a:xfrm>
              <a:off x="0" y="-1971675"/>
              <a:ext cx="1939925" cy="1938338"/>
            </a:xfrm>
            <a:prstGeom prst="ellipse">
              <a:avLst/>
            </a:pr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5" name="Group 74"/>
            <p:cNvGrpSpPr/>
            <p:nvPr/>
          </p:nvGrpSpPr>
          <p:grpSpPr>
            <a:xfrm>
              <a:off x="279400" y="-1397000"/>
              <a:ext cx="1387475" cy="788988"/>
              <a:chOff x="279400" y="-1397000"/>
              <a:chExt cx="1387475" cy="788988"/>
            </a:xfrm>
          </p:grpSpPr>
          <p:sp>
            <p:nvSpPr>
              <p:cNvPr id="76"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8"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9"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0" name="Group 79"/>
          <p:cNvGrpSpPr/>
          <p:nvPr/>
        </p:nvGrpSpPr>
        <p:grpSpPr>
          <a:xfrm rot="21540000">
            <a:off x="8250095" y="4155710"/>
            <a:ext cx="573757" cy="573757"/>
            <a:chOff x="2552700" y="-1971675"/>
            <a:chExt cx="1935163" cy="1938338"/>
          </a:xfrm>
        </p:grpSpPr>
        <p:sp>
          <p:nvSpPr>
            <p:cNvPr id="81"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82" name="Group 81"/>
            <p:cNvGrpSpPr/>
            <p:nvPr/>
          </p:nvGrpSpPr>
          <p:grpSpPr>
            <a:xfrm>
              <a:off x="2908300" y="-1620838"/>
              <a:ext cx="1228725" cy="1236663"/>
              <a:chOff x="2908300" y="-1620838"/>
              <a:chExt cx="1228725" cy="1236663"/>
            </a:xfrm>
          </p:grpSpPr>
          <p:sp>
            <p:nvSpPr>
              <p:cNvPr id="83"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4"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5"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6" name="Group 34"/>
          <p:cNvGrpSpPr>
            <a:grpSpLocks noChangeAspect="1"/>
          </p:cNvGrpSpPr>
          <p:nvPr/>
        </p:nvGrpSpPr>
        <p:grpSpPr bwMode="auto">
          <a:xfrm>
            <a:off x="3406684" y="2247201"/>
            <a:ext cx="573757" cy="573755"/>
            <a:chOff x="1544" y="1525"/>
            <a:chExt cx="426" cy="426"/>
          </a:xfrm>
        </p:grpSpPr>
        <p:sp>
          <p:nvSpPr>
            <p:cNvPr id="87" name="Oval 35"/>
            <p:cNvSpPr>
              <a:spLocks noChangeArrowheads="1"/>
            </p:cNvSpPr>
            <p:nvPr/>
          </p:nvSpPr>
          <p:spPr bwMode="auto">
            <a:xfrm>
              <a:off x="1544" y="1525"/>
              <a:ext cx="426" cy="426"/>
            </a:xfrm>
            <a:prstGeom prst="ellipse">
              <a:avLst/>
            </a:prstGeom>
            <a:solidFill>
              <a:schemeClr val="accent1">
                <a:lumMod val="60000"/>
                <a:lumOff val="4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36"/>
            <p:cNvSpPr>
              <a:spLocks noEditPoints="1"/>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37"/>
            <p:cNvSpPr>
              <a:spLocks noEditPoints="1"/>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91" name="Straight Connector 90"/>
          <p:cNvCxnSpPr/>
          <p:nvPr/>
        </p:nvCxnSpPr>
        <p:spPr>
          <a:xfrm flipH="1" flipV="1">
            <a:off x="3693518" y="2818388"/>
            <a:ext cx="45" cy="45359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8531967" y="3271953"/>
            <a:ext cx="4012" cy="8838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96" name="Rectangle 95"/>
          <p:cNvSpPr/>
          <p:nvPr/>
        </p:nvSpPr>
        <p:spPr bwMode="white">
          <a:xfrm>
            <a:off x="-101839" y="2855879"/>
            <a:ext cx="2240260" cy="1366011"/>
          </a:xfrm>
          <a:custGeom>
            <a:avLst/>
            <a:gdLst>
              <a:gd name="connsiteX0" fmla="*/ 0 w 1532315"/>
              <a:gd name="connsiteY0" fmla="*/ 0 h 1024508"/>
              <a:gd name="connsiteX1" fmla="*/ 1532315 w 1532315"/>
              <a:gd name="connsiteY1" fmla="*/ 0 h 1024508"/>
              <a:gd name="connsiteX2" fmla="*/ 1532315 w 1532315"/>
              <a:gd name="connsiteY2" fmla="*/ 1024508 h 1024508"/>
              <a:gd name="connsiteX3" fmla="*/ 0 w 1532315"/>
              <a:gd name="connsiteY3" fmla="*/ 1024508 h 1024508"/>
              <a:gd name="connsiteX4" fmla="*/ 0 w 1532315"/>
              <a:gd name="connsiteY4" fmla="*/ 0 h 1024508"/>
              <a:gd name="connsiteX0" fmla="*/ 0 w 1532315"/>
              <a:gd name="connsiteY0" fmla="*/ 0 h 1024508"/>
              <a:gd name="connsiteX1" fmla="*/ 1532315 w 1532315"/>
              <a:gd name="connsiteY1" fmla="*/ 0 h 1024508"/>
              <a:gd name="connsiteX2" fmla="*/ 1530350 w 1532315"/>
              <a:gd name="connsiteY2" fmla="*/ 154841 h 1024508"/>
              <a:gd name="connsiteX3" fmla="*/ 1532315 w 1532315"/>
              <a:gd name="connsiteY3" fmla="*/ 1024508 h 1024508"/>
              <a:gd name="connsiteX4" fmla="*/ 0 w 1532315"/>
              <a:gd name="connsiteY4" fmla="*/ 1024508 h 1024508"/>
              <a:gd name="connsiteX5" fmla="*/ 0 w 1532315"/>
              <a:gd name="connsiteY5" fmla="*/ 0 h 1024508"/>
              <a:gd name="connsiteX0" fmla="*/ 0 w 1532315"/>
              <a:gd name="connsiteY0" fmla="*/ 0 h 1024508"/>
              <a:gd name="connsiteX1" fmla="*/ 1532315 w 1532315"/>
              <a:gd name="connsiteY1" fmla="*/ 0 h 1024508"/>
              <a:gd name="connsiteX2" fmla="*/ 1530350 w 1532315"/>
              <a:gd name="connsiteY2" fmla="*/ 154841 h 1024508"/>
              <a:gd name="connsiteX3" fmla="*/ 1528762 w 1532315"/>
              <a:gd name="connsiteY3" fmla="*/ 766028 h 1024508"/>
              <a:gd name="connsiteX4" fmla="*/ 1532315 w 1532315"/>
              <a:gd name="connsiteY4" fmla="*/ 1024508 h 1024508"/>
              <a:gd name="connsiteX5" fmla="*/ 0 w 1532315"/>
              <a:gd name="connsiteY5" fmla="*/ 1024508 h 1024508"/>
              <a:gd name="connsiteX6" fmla="*/ 0 w 1532315"/>
              <a:gd name="connsiteY6" fmla="*/ 0 h 1024508"/>
              <a:gd name="connsiteX0" fmla="*/ 0 w 1532315"/>
              <a:gd name="connsiteY0" fmla="*/ 0 h 1024508"/>
              <a:gd name="connsiteX1" fmla="*/ 1532315 w 1532315"/>
              <a:gd name="connsiteY1" fmla="*/ 0 h 1024508"/>
              <a:gd name="connsiteX2" fmla="*/ 1530350 w 1532315"/>
              <a:gd name="connsiteY2" fmla="*/ 154841 h 1024508"/>
              <a:gd name="connsiteX3" fmla="*/ 1530350 w 1532315"/>
              <a:gd name="connsiteY3" fmla="*/ 4675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2315" h="1024508">
                <a:moveTo>
                  <a:pt x="0" y="0"/>
                </a:moveTo>
                <a:lnTo>
                  <a:pt x="1532315" y="0"/>
                </a:lnTo>
                <a:lnTo>
                  <a:pt x="1530350" y="154841"/>
                </a:lnTo>
                <a:cubicBezTo>
                  <a:pt x="1374448" y="228009"/>
                  <a:pt x="1408377" y="340314"/>
                  <a:pt x="1408112" y="442178"/>
                </a:cubicBezTo>
                <a:cubicBezTo>
                  <a:pt x="1407847" y="544042"/>
                  <a:pt x="1382385" y="687494"/>
                  <a:pt x="1528762" y="766028"/>
                </a:cubicBezTo>
                <a:cubicBezTo>
                  <a:pt x="1529946" y="852188"/>
                  <a:pt x="1531131" y="938348"/>
                  <a:pt x="1532315" y="1024508"/>
                </a:cubicBezTo>
                <a:lnTo>
                  <a:pt x="0" y="1024508"/>
                </a:lnTo>
                <a:lnTo>
                  <a:pt x="0" y="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Freeform 93"/>
          <p:cNvSpPr>
            <a:spLocks/>
          </p:cNvSpPr>
          <p:nvPr/>
        </p:nvSpPr>
        <p:spPr bwMode="auto">
          <a:xfrm rot="5400000">
            <a:off x="1367039" y="3110102"/>
            <a:ext cx="816088" cy="722439"/>
          </a:xfrm>
          <a:custGeom>
            <a:avLst/>
            <a:gdLst>
              <a:gd name="T0" fmla="*/ 30 w 43"/>
              <a:gd name="T1" fmla="*/ 38 h 38"/>
              <a:gd name="T2" fmla="*/ 43 w 43"/>
              <a:gd name="T3" fmla="*/ 0 h 38"/>
              <a:gd name="T4" fmla="*/ 32 w 43"/>
              <a:gd name="T5" fmla="*/ 0 h 38"/>
              <a:gd name="T6" fmla="*/ 11 w 43"/>
              <a:gd name="T7" fmla="*/ 0 h 38"/>
              <a:gd name="T8" fmla="*/ 0 w 43"/>
              <a:gd name="T9" fmla="*/ 0 h 38"/>
              <a:gd name="T10" fmla="*/ 13 w 43"/>
              <a:gd name="T11" fmla="*/ 38 h 38"/>
              <a:gd name="T12" fmla="*/ 22 w 43"/>
              <a:gd name="T13" fmla="*/ 38 h 38"/>
              <a:gd name="T14" fmla="*/ 30 w 4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38">
                <a:moveTo>
                  <a:pt x="30" y="38"/>
                </a:moveTo>
                <a:cubicBezTo>
                  <a:pt x="43" y="0"/>
                  <a:pt x="43" y="0"/>
                  <a:pt x="43" y="0"/>
                </a:cubicBezTo>
                <a:cubicBezTo>
                  <a:pt x="41" y="2"/>
                  <a:pt x="36" y="2"/>
                  <a:pt x="32" y="0"/>
                </a:cubicBezTo>
                <a:cubicBezTo>
                  <a:pt x="27" y="4"/>
                  <a:pt x="15" y="4"/>
                  <a:pt x="11" y="0"/>
                </a:cubicBezTo>
                <a:cubicBezTo>
                  <a:pt x="7" y="2"/>
                  <a:pt x="1" y="2"/>
                  <a:pt x="0" y="0"/>
                </a:cubicBezTo>
                <a:cubicBezTo>
                  <a:pt x="13" y="38"/>
                  <a:pt x="13" y="38"/>
                  <a:pt x="13" y="38"/>
                </a:cubicBezTo>
                <a:cubicBezTo>
                  <a:pt x="16" y="38"/>
                  <a:pt x="19" y="38"/>
                  <a:pt x="22" y="38"/>
                </a:cubicBezTo>
                <a:cubicBezTo>
                  <a:pt x="24" y="38"/>
                  <a:pt x="27" y="38"/>
                  <a:pt x="30" y="38"/>
                </a:cubicBezTo>
                <a:close/>
              </a:path>
            </a:pathLst>
          </a:custGeom>
          <a:gradFill flip="none" rotWithShape="1">
            <a:gsLst>
              <a:gs pos="0">
                <a:srgbClr val="F2CCBB">
                  <a:shade val="67500"/>
                  <a:satMod val="115000"/>
                </a:srgbClr>
              </a:gs>
              <a:gs pos="100000">
                <a:srgbClr val="F2CCBB">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95" name="Freeform 94"/>
          <p:cNvSpPr>
            <a:spLocks/>
          </p:cNvSpPr>
          <p:nvPr/>
        </p:nvSpPr>
        <p:spPr bwMode="auto">
          <a:xfrm rot="5400000">
            <a:off x="1071374" y="3290718"/>
            <a:ext cx="323761" cy="361220"/>
          </a:xfrm>
          <a:custGeom>
            <a:avLst/>
            <a:gdLst>
              <a:gd name="T0" fmla="*/ 8 w 17"/>
              <a:gd name="T1" fmla="*/ 18 h 19"/>
              <a:gd name="T2" fmla="*/ 9 w 17"/>
              <a:gd name="T3" fmla="*/ 18 h 19"/>
              <a:gd name="T4" fmla="*/ 11 w 17"/>
              <a:gd name="T5" fmla="*/ 17 h 19"/>
              <a:gd name="T6" fmla="*/ 17 w 17"/>
              <a:gd name="T7" fmla="*/ 0 h 19"/>
              <a:gd name="T8" fmla="*/ 9 w 17"/>
              <a:gd name="T9" fmla="*/ 0 h 19"/>
              <a:gd name="T10" fmla="*/ 0 w 17"/>
              <a:gd name="T11" fmla="*/ 0 h 19"/>
              <a:gd name="T12" fmla="*/ 6 w 17"/>
              <a:gd name="T13" fmla="*/ 17 h 19"/>
              <a:gd name="T14" fmla="*/ 8 w 17"/>
              <a:gd name="T15" fmla="*/ 18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9">
                <a:moveTo>
                  <a:pt x="8" y="18"/>
                </a:moveTo>
                <a:cubicBezTo>
                  <a:pt x="8" y="19"/>
                  <a:pt x="9" y="19"/>
                  <a:pt x="9" y="18"/>
                </a:cubicBezTo>
                <a:cubicBezTo>
                  <a:pt x="10" y="18"/>
                  <a:pt x="10" y="18"/>
                  <a:pt x="11" y="17"/>
                </a:cubicBezTo>
                <a:cubicBezTo>
                  <a:pt x="17" y="0"/>
                  <a:pt x="17" y="0"/>
                  <a:pt x="17" y="0"/>
                </a:cubicBezTo>
                <a:cubicBezTo>
                  <a:pt x="14" y="0"/>
                  <a:pt x="11" y="0"/>
                  <a:pt x="9" y="0"/>
                </a:cubicBezTo>
                <a:cubicBezTo>
                  <a:pt x="6" y="0"/>
                  <a:pt x="3" y="0"/>
                  <a:pt x="0" y="0"/>
                </a:cubicBezTo>
                <a:cubicBezTo>
                  <a:pt x="6" y="17"/>
                  <a:pt x="6" y="17"/>
                  <a:pt x="6" y="17"/>
                </a:cubicBezTo>
                <a:cubicBezTo>
                  <a:pt x="7" y="18"/>
                  <a:pt x="7" y="18"/>
                  <a:pt x="8" y="18"/>
                </a:cubicBezTo>
                <a:close/>
              </a:path>
            </a:pathLst>
          </a:custGeom>
          <a:solidFill>
            <a:srgbClr val="7F7F7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98" name="Straight Connector 97"/>
          <p:cNvCxnSpPr/>
          <p:nvPr/>
        </p:nvCxnSpPr>
        <p:spPr>
          <a:xfrm flipV="1">
            <a:off x="5571848" y="3670658"/>
            <a:ext cx="5409" cy="1176812"/>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4623764" y="1775734"/>
            <a:ext cx="243450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1" name="Rectangle 100"/>
          <p:cNvSpPr/>
          <p:nvPr/>
        </p:nvSpPr>
        <p:spPr>
          <a:xfrm>
            <a:off x="3439141" y="1678409"/>
            <a:ext cx="1067600" cy="584391"/>
          </a:xfrm>
          <a:prstGeom prst="rect">
            <a:avLst/>
          </a:prstGeom>
        </p:spPr>
        <p:txBody>
          <a:bodyPr wrap="none" lIns="0" tIns="0" rIns="0" bIns="0">
            <a:spAutoFit/>
          </a:bodyPr>
          <a:lstStyle/>
          <a:p>
            <a:pPr>
              <a:lnSpc>
                <a:spcPct val="89000"/>
              </a:lnSpc>
            </a:pPr>
            <a:r>
              <a:rPr lang="en-US" sz="4267" dirty="0"/>
              <a:t>25%</a:t>
            </a:r>
          </a:p>
        </p:txBody>
      </p:sp>
      <p:sp>
        <p:nvSpPr>
          <p:cNvPr id="103" name="Rectangle 102"/>
          <p:cNvSpPr/>
          <p:nvPr/>
        </p:nvSpPr>
        <p:spPr>
          <a:xfrm>
            <a:off x="6377172" y="5582270"/>
            <a:ext cx="243450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4" name="Rectangle 103"/>
          <p:cNvSpPr/>
          <p:nvPr/>
        </p:nvSpPr>
        <p:spPr>
          <a:xfrm>
            <a:off x="5192549" y="5484945"/>
            <a:ext cx="1067600" cy="584391"/>
          </a:xfrm>
          <a:prstGeom prst="rect">
            <a:avLst/>
          </a:prstGeom>
        </p:spPr>
        <p:txBody>
          <a:bodyPr wrap="none" lIns="0" tIns="0" rIns="0" bIns="0">
            <a:spAutoFit/>
          </a:bodyPr>
          <a:lstStyle/>
          <a:p>
            <a:pPr>
              <a:lnSpc>
                <a:spcPct val="89000"/>
              </a:lnSpc>
            </a:pPr>
            <a:r>
              <a:rPr lang="en-US" sz="4267" dirty="0"/>
              <a:t>50%</a:t>
            </a:r>
          </a:p>
        </p:txBody>
      </p:sp>
      <p:sp>
        <p:nvSpPr>
          <p:cNvPr id="105" name="Rectangle 104"/>
          <p:cNvSpPr/>
          <p:nvPr/>
        </p:nvSpPr>
        <p:spPr>
          <a:xfrm>
            <a:off x="9374134" y="4935326"/>
            <a:ext cx="243450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6" name="Rectangle 105"/>
          <p:cNvSpPr/>
          <p:nvPr/>
        </p:nvSpPr>
        <p:spPr>
          <a:xfrm>
            <a:off x="8189511" y="4838001"/>
            <a:ext cx="1067600" cy="584391"/>
          </a:xfrm>
          <a:prstGeom prst="rect">
            <a:avLst/>
          </a:prstGeom>
        </p:spPr>
        <p:txBody>
          <a:bodyPr wrap="none" lIns="0" tIns="0" rIns="0" bIns="0">
            <a:spAutoFit/>
          </a:bodyPr>
          <a:lstStyle/>
          <a:p>
            <a:pPr>
              <a:lnSpc>
                <a:spcPct val="89000"/>
              </a:lnSpc>
            </a:pPr>
            <a:r>
              <a:rPr lang="en-US" sz="4267" dirty="0"/>
              <a:t>88%</a:t>
            </a:r>
          </a:p>
        </p:txBody>
      </p:sp>
      <p:sp>
        <p:nvSpPr>
          <p:cNvPr id="541" name="Title 540"/>
          <p:cNvSpPr>
            <a:spLocks noGrp="1"/>
          </p:cNvSpPr>
          <p:nvPr>
            <p:ph type="title"/>
          </p:nvPr>
        </p:nvSpPr>
        <p:spPr/>
        <p:txBody>
          <a:bodyPr/>
          <a:lstStyle/>
          <a:p>
            <a:r>
              <a:rPr lang="en-US" dirty="0" err="1"/>
              <a:t>Xxxxxxxxxxx</a:t>
            </a:r>
            <a:r>
              <a:rPr lang="en-US" dirty="0"/>
              <a:t> </a:t>
            </a:r>
            <a:r>
              <a:rPr lang="en-US" dirty="0" err="1"/>
              <a:t>xxxxxxxx</a:t>
            </a:r>
            <a:r>
              <a:rPr lang="en-US" dirty="0"/>
              <a:t> </a:t>
            </a:r>
          </a:p>
        </p:txBody>
      </p:sp>
      <p:sp>
        <p:nvSpPr>
          <p:cNvPr id="542" name="Text Placeholder 541"/>
          <p:cNvSpPr>
            <a:spLocks noGrp="1"/>
          </p:cNvSpPr>
          <p:nvPr>
            <p:ph type="body" sz="quarter" idx="10"/>
          </p:nvPr>
        </p:nvSpPr>
        <p:spPr/>
        <p:txBody>
          <a:bodyPr/>
          <a:lstStyle/>
          <a:p>
            <a:r>
              <a:rPr lang="en-US" dirty="0"/>
              <a:t>X xx x </a:t>
            </a:r>
            <a:r>
              <a:rPr lang="en-US" dirty="0" err="1"/>
              <a:t>xxxxxxxxx</a:t>
            </a:r>
            <a:r>
              <a:rPr lang="en-US" dirty="0"/>
              <a:t> xx xxx </a:t>
            </a:r>
            <a:r>
              <a:rPr lang="en-US" dirty="0" err="1"/>
              <a:t>xxxx</a:t>
            </a:r>
            <a:r>
              <a:rPr lang="en-US" dirty="0"/>
              <a:t> x ’</a:t>
            </a:r>
            <a:r>
              <a:rPr lang="en-US" dirty="0" err="1"/>
              <a:t>xxxxxx</a:t>
            </a:r>
            <a:r>
              <a:rPr lang="en-US" dirty="0"/>
              <a:t>!</a:t>
            </a:r>
          </a:p>
        </p:txBody>
      </p:sp>
    </p:spTree>
    <p:extLst>
      <p:ext uri="{BB962C8B-B14F-4D97-AF65-F5344CB8AC3E}">
        <p14:creationId xmlns:p14="http://schemas.microsoft.com/office/powerpoint/2010/main" val="8779487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5556">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55556">
                                          <p:cBhvr additive="base">
                                            <p:cTn id="7" dur="900" fill="hold"/>
                                            <p:tgtEl>
                                              <p:spTgt spid="16"/>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5556">
                                      <p:stCondLst>
                                        <p:cond delay="200"/>
                                      </p:stCondLst>
                                      <p:childTnLst>
                                        <p:set>
                                          <p:cBhvr>
                                            <p:cTn id="10" dur="1" fill="hold">
                                              <p:stCondLst>
                                                <p:cond delay="0"/>
                                              </p:stCondLst>
                                            </p:cTn>
                                            <p:tgtEl>
                                              <p:spTgt spid="15"/>
                                            </p:tgtEl>
                                            <p:attrNameLst>
                                              <p:attrName>style.visibility</p:attrName>
                                            </p:attrNameLst>
                                          </p:cBhvr>
                                          <p:to>
                                            <p:strVal val="visible"/>
                                          </p:to>
                                        </p:set>
                                        <p:anim calcmode="lin" valueType="num" p14:bounceEnd="55556">
                                          <p:cBhvr additive="base">
                                            <p:cTn id="11" dur="900" fill="hold"/>
                                            <p:tgtEl>
                                              <p:spTgt spid="15"/>
                                            </p:tgtEl>
                                            <p:attrNameLst>
                                              <p:attrName>ppt_x</p:attrName>
                                            </p:attrNameLst>
                                          </p:cBhvr>
                                          <p:tavLst>
                                            <p:tav tm="0">
                                              <p:val>
                                                <p:strVal val="0-#ppt_w/2"/>
                                              </p:val>
                                            </p:tav>
                                            <p:tav tm="100000">
                                              <p:val>
                                                <p:strVal val="#ppt_x"/>
                                              </p:val>
                                            </p:tav>
                                          </p:tavLst>
                                        </p:anim>
                                        <p:anim calcmode="lin" valueType="num" p14:bounceEnd="55556">
                                          <p:cBhvr additive="base">
                                            <p:cTn id="12" dur="9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5556">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14:bounceEnd="55556">
                                          <p:cBhvr additive="base">
                                            <p:cTn id="15" dur="900" fill="hold"/>
                                            <p:tgtEl>
                                              <p:spTgt spid="17"/>
                                            </p:tgtEl>
                                            <p:attrNameLst>
                                              <p:attrName>ppt_x</p:attrName>
                                            </p:attrNameLst>
                                          </p:cBhvr>
                                          <p:tavLst>
                                            <p:tav tm="0">
                                              <p:val>
                                                <p:strVal val="0-#ppt_w/2"/>
                                              </p:val>
                                            </p:tav>
                                            <p:tav tm="100000">
                                              <p:val>
                                                <p:strVal val="#ppt_x"/>
                                              </p:val>
                                            </p:tav>
                                          </p:tavLst>
                                        </p:anim>
                                        <p:anim calcmode="lin" valueType="num" p14:bounceEnd="55556">
                                          <p:cBhvr additive="base">
                                            <p:cTn id="16" dur="900" fill="hold"/>
                                            <p:tgtEl>
                                              <p:spTgt spid="1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120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200"/>
                                            <p:tgtEl>
                                              <p:spTgt spid="86"/>
                                            </p:tgtEl>
                                          </p:cBhvr>
                                        </p:animEffect>
                                      </p:childTnLst>
                                    </p:cTn>
                                  </p:par>
                                  <p:par>
                                    <p:cTn id="20" presetID="10" presetClass="entr" presetSubtype="0" fill="hold" nodeType="withEffect">
                                      <p:stCondLst>
                                        <p:cond delay="130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200"/>
                                            <p:tgtEl>
                                              <p:spTgt spid="80"/>
                                            </p:tgtEl>
                                          </p:cBhvr>
                                        </p:animEffect>
                                      </p:childTnLst>
                                    </p:cTn>
                                  </p:par>
                                  <p:par>
                                    <p:cTn id="23" presetID="10" presetClass="entr" presetSubtype="0" fill="hold" nodeType="withEffect">
                                      <p:stCondLst>
                                        <p:cond delay="14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200"/>
                                            <p:tgtEl>
                                              <p:spTgt spid="73"/>
                                            </p:tgtEl>
                                          </p:cBhvr>
                                        </p:animEffect>
                                      </p:childTnLst>
                                    </p:cTn>
                                  </p:par>
                                  <p:par>
                                    <p:cTn id="26" presetID="22" presetClass="entr" presetSubtype="1" fill="hold" nodeType="withEffect">
                                      <p:stCondLst>
                                        <p:cond delay="1100"/>
                                      </p:stCondLst>
                                      <p:childTnLst>
                                        <p:set>
                                          <p:cBhvr>
                                            <p:cTn id="27" dur="1" fill="hold">
                                              <p:stCondLst>
                                                <p:cond delay="0"/>
                                              </p:stCondLst>
                                            </p:cTn>
                                            <p:tgtEl>
                                              <p:spTgt spid="91"/>
                                            </p:tgtEl>
                                            <p:attrNameLst>
                                              <p:attrName>style.visibility</p:attrName>
                                            </p:attrNameLst>
                                          </p:cBhvr>
                                          <p:to>
                                            <p:strVal val="visible"/>
                                          </p:to>
                                        </p:set>
                                        <p:animEffect transition="in" filter="wipe(up)">
                                          <p:cBhvr>
                                            <p:cTn id="28" dur="500"/>
                                            <p:tgtEl>
                                              <p:spTgt spid="91"/>
                                            </p:tgtEl>
                                          </p:cBhvr>
                                        </p:animEffect>
                                      </p:childTnLst>
                                    </p:cTn>
                                  </p:par>
                                  <p:par>
                                    <p:cTn id="29" presetID="22" presetClass="entr" presetSubtype="4" fill="hold" nodeType="withEffect">
                                      <p:stCondLst>
                                        <p:cond delay="1200"/>
                                      </p:stCondLst>
                                      <p:childTnLst>
                                        <p:set>
                                          <p:cBhvr>
                                            <p:cTn id="30" dur="1" fill="hold">
                                              <p:stCondLst>
                                                <p:cond delay="0"/>
                                              </p:stCondLst>
                                            </p:cTn>
                                            <p:tgtEl>
                                              <p:spTgt spid="92"/>
                                            </p:tgtEl>
                                            <p:attrNameLst>
                                              <p:attrName>style.visibility</p:attrName>
                                            </p:attrNameLst>
                                          </p:cBhvr>
                                          <p:to>
                                            <p:strVal val="visible"/>
                                          </p:to>
                                        </p:set>
                                        <p:animEffect transition="in" filter="wipe(down)">
                                          <p:cBhvr>
                                            <p:cTn id="31" dur="500"/>
                                            <p:tgtEl>
                                              <p:spTgt spid="92"/>
                                            </p:tgtEl>
                                          </p:cBhvr>
                                        </p:animEffect>
                                      </p:childTnLst>
                                    </p:cTn>
                                  </p:par>
                                  <p:par>
                                    <p:cTn id="32" presetID="22" presetClass="entr" presetSubtype="4" fill="hold" nodeType="withEffect">
                                      <p:stCondLst>
                                        <p:cond delay="1400"/>
                                      </p:stCondLst>
                                      <p:childTnLst>
                                        <p:set>
                                          <p:cBhvr>
                                            <p:cTn id="33" dur="1" fill="hold">
                                              <p:stCondLst>
                                                <p:cond delay="0"/>
                                              </p:stCondLst>
                                            </p:cTn>
                                            <p:tgtEl>
                                              <p:spTgt spid="98"/>
                                            </p:tgtEl>
                                            <p:attrNameLst>
                                              <p:attrName>style.visibility</p:attrName>
                                            </p:attrNameLst>
                                          </p:cBhvr>
                                          <p:to>
                                            <p:strVal val="visible"/>
                                          </p:to>
                                        </p:set>
                                        <p:animEffect transition="in" filter="wipe(down)">
                                          <p:cBhvr>
                                            <p:cTn id="34" dur="500"/>
                                            <p:tgtEl>
                                              <p:spTgt spid="98"/>
                                            </p:tgtEl>
                                          </p:cBhvr>
                                        </p:animEffect>
                                      </p:childTnLst>
                                    </p:cTn>
                                  </p:par>
                                  <p:par>
                                    <p:cTn id="35" presetID="10" presetClass="entr" presetSubtype="0" fill="hold" grpId="0" nodeType="withEffect">
                                      <p:stCondLst>
                                        <p:cond delay="120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300"/>
                                            <p:tgtEl>
                                              <p:spTgt spid="100"/>
                                            </p:tgtEl>
                                          </p:cBhvr>
                                        </p:animEffect>
                                      </p:childTnLst>
                                    </p:cTn>
                                  </p:par>
                                  <p:par>
                                    <p:cTn id="38" presetID="10" presetClass="entr" presetSubtype="0" fill="hold" grpId="0" nodeType="withEffect">
                                      <p:stCondLst>
                                        <p:cond delay="120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300"/>
                                            <p:tgtEl>
                                              <p:spTgt spid="101"/>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300"/>
                                            <p:tgtEl>
                                              <p:spTgt spid="10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104"/>
                                            </p:tgtEl>
                                            <p:attrNameLst>
                                              <p:attrName>style.visibility</p:attrName>
                                            </p:attrNameLst>
                                          </p:cBhvr>
                                          <p:to>
                                            <p:strVal val="visible"/>
                                          </p:to>
                                        </p:set>
                                        <p:animEffect transition="in" filter="fade">
                                          <p:cBhvr>
                                            <p:cTn id="46" dur="300"/>
                                            <p:tgtEl>
                                              <p:spTgt spid="104"/>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105"/>
                                            </p:tgtEl>
                                            <p:attrNameLst>
                                              <p:attrName>style.visibility</p:attrName>
                                            </p:attrNameLst>
                                          </p:cBhvr>
                                          <p:to>
                                            <p:strVal val="visible"/>
                                          </p:to>
                                        </p:set>
                                        <p:animEffect transition="in" filter="fade">
                                          <p:cBhvr>
                                            <p:cTn id="49" dur="300"/>
                                            <p:tgtEl>
                                              <p:spTgt spid="105"/>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106"/>
                                            </p:tgtEl>
                                            <p:attrNameLst>
                                              <p:attrName>style.visibility</p:attrName>
                                            </p:attrNameLst>
                                          </p:cBhvr>
                                          <p:to>
                                            <p:strVal val="visible"/>
                                          </p:to>
                                        </p:set>
                                        <p:animEffect transition="in" filter="fade">
                                          <p:cBhvr>
                                            <p:cTn id="52" dur="3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00" grpId="0"/>
          <p:bldP spid="101" grpId="0"/>
          <p:bldP spid="103" grpId="0"/>
          <p:bldP spid="104" grpId="0"/>
          <p:bldP spid="105" grpId="0"/>
          <p:bldP spid="10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900" fill="hold"/>
                                            <p:tgtEl>
                                              <p:spTgt spid="16"/>
                                            </p:tgtEl>
                                            <p:attrNameLst>
                                              <p:attrName>ppt_x</p:attrName>
                                            </p:attrNameLst>
                                          </p:cBhvr>
                                          <p:tavLst>
                                            <p:tav tm="0">
                                              <p:val>
                                                <p:strVal val="0-#ppt_w/2"/>
                                              </p:val>
                                            </p:tav>
                                            <p:tav tm="100000">
                                              <p:val>
                                                <p:strVal val="#ppt_x"/>
                                              </p:val>
                                            </p:tav>
                                          </p:tavLst>
                                        </p:anim>
                                        <p:anim calcmode="lin" valueType="num">
                                          <p:cBhvr additive="base">
                                            <p:cTn id="8" dur="9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900" fill="hold"/>
                                            <p:tgtEl>
                                              <p:spTgt spid="15"/>
                                            </p:tgtEl>
                                            <p:attrNameLst>
                                              <p:attrName>ppt_x</p:attrName>
                                            </p:attrNameLst>
                                          </p:cBhvr>
                                          <p:tavLst>
                                            <p:tav tm="0">
                                              <p:val>
                                                <p:strVal val="0-#ppt_w/2"/>
                                              </p:val>
                                            </p:tav>
                                            <p:tav tm="100000">
                                              <p:val>
                                                <p:strVal val="#ppt_x"/>
                                              </p:val>
                                            </p:tav>
                                          </p:tavLst>
                                        </p:anim>
                                        <p:anim calcmode="lin" valueType="num">
                                          <p:cBhvr additive="base">
                                            <p:cTn id="12" dur="9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900" fill="hold"/>
                                            <p:tgtEl>
                                              <p:spTgt spid="17"/>
                                            </p:tgtEl>
                                            <p:attrNameLst>
                                              <p:attrName>ppt_x</p:attrName>
                                            </p:attrNameLst>
                                          </p:cBhvr>
                                          <p:tavLst>
                                            <p:tav tm="0">
                                              <p:val>
                                                <p:strVal val="0-#ppt_w/2"/>
                                              </p:val>
                                            </p:tav>
                                            <p:tav tm="100000">
                                              <p:val>
                                                <p:strVal val="#ppt_x"/>
                                              </p:val>
                                            </p:tav>
                                          </p:tavLst>
                                        </p:anim>
                                        <p:anim calcmode="lin" valueType="num">
                                          <p:cBhvr additive="base">
                                            <p:cTn id="16" dur="900" fill="hold"/>
                                            <p:tgtEl>
                                              <p:spTgt spid="1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120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200"/>
                                            <p:tgtEl>
                                              <p:spTgt spid="86"/>
                                            </p:tgtEl>
                                          </p:cBhvr>
                                        </p:animEffect>
                                      </p:childTnLst>
                                    </p:cTn>
                                  </p:par>
                                  <p:par>
                                    <p:cTn id="20" presetID="10" presetClass="entr" presetSubtype="0" fill="hold" nodeType="withEffect">
                                      <p:stCondLst>
                                        <p:cond delay="130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200"/>
                                            <p:tgtEl>
                                              <p:spTgt spid="80"/>
                                            </p:tgtEl>
                                          </p:cBhvr>
                                        </p:animEffect>
                                      </p:childTnLst>
                                    </p:cTn>
                                  </p:par>
                                  <p:par>
                                    <p:cTn id="23" presetID="10" presetClass="entr" presetSubtype="0" fill="hold" nodeType="withEffect">
                                      <p:stCondLst>
                                        <p:cond delay="14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200"/>
                                            <p:tgtEl>
                                              <p:spTgt spid="73"/>
                                            </p:tgtEl>
                                          </p:cBhvr>
                                        </p:animEffect>
                                      </p:childTnLst>
                                    </p:cTn>
                                  </p:par>
                                  <p:par>
                                    <p:cTn id="26" presetID="22" presetClass="entr" presetSubtype="1" fill="hold" nodeType="withEffect">
                                      <p:stCondLst>
                                        <p:cond delay="1100"/>
                                      </p:stCondLst>
                                      <p:childTnLst>
                                        <p:set>
                                          <p:cBhvr>
                                            <p:cTn id="27" dur="1" fill="hold">
                                              <p:stCondLst>
                                                <p:cond delay="0"/>
                                              </p:stCondLst>
                                            </p:cTn>
                                            <p:tgtEl>
                                              <p:spTgt spid="91"/>
                                            </p:tgtEl>
                                            <p:attrNameLst>
                                              <p:attrName>style.visibility</p:attrName>
                                            </p:attrNameLst>
                                          </p:cBhvr>
                                          <p:to>
                                            <p:strVal val="visible"/>
                                          </p:to>
                                        </p:set>
                                        <p:animEffect transition="in" filter="wipe(up)">
                                          <p:cBhvr>
                                            <p:cTn id="28" dur="500"/>
                                            <p:tgtEl>
                                              <p:spTgt spid="91"/>
                                            </p:tgtEl>
                                          </p:cBhvr>
                                        </p:animEffect>
                                      </p:childTnLst>
                                    </p:cTn>
                                  </p:par>
                                  <p:par>
                                    <p:cTn id="29" presetID="22" presetClass="entr" presetSubtype="4" fill="hold" nodeType="withEffect">
                                      <p:stCondLst>
                                        <p:cond delay="1200"/>
                                      </p:stCondLst>
                                      <p:childTnLst>
                                        <p:set>
                                          <p:cBhvr>
                                            <p:cTn id="30" dur="1" fill="hold">
                                              <p:stCondLst>
                                                <p:cond delay="0"/>
                                              </p:stCondLst>
                                            </p:cTn>
                                            <p:tgtEl>
                                              <p:spTgt spid="92"/>
                                            </p:tgtEl>
                                            <p:attrNameLst>
                                              <p:attrName>style.visibility</p:attrName>
                                            </p:attrNameLst>
                                          </p:cBhvr>
                                          <p:to>
                                            <p:strVal val="visible"/>
                                          </p:to>
                                        </p:set>
                                        <p:animEffect transition="in" filter="wipe(down)">
                                          <p:cBhvr>
                                            <p:cTn id="31" dur="500"/>
                                            <p:tgtEl>
                                              <p:spTgt spid="92"/>
                                            </p:tgtEl>
                                          </p:cBhvr>
                                        </p:animEffect>
                                      </p:childTnLst>
                                    </p:cTn>
                                  </p:par>
                                  <p:par>
                                    <p:cTn id="32" presetID="22" presetClass="entr" presetSubtype="4" fill="hold" nodeType="withEffect">
                                      <p:stCondLst>
                                        <p:cond delay="1400"/>
                                      </p:stCondLst>
                                      <p:childTnLst>
                                        <p:set>
                                          <p:cBhvr>
                                            <p:cTn id="33" dur="1" fill="hold">
                                              <p:stCondLst>
                                                <p:cond delay="0"/>
                                              </p:stCondLst>
                                            </p:cTn>
                                            <p:tgtEl>
                                              <p:spTgt spid="98"/>
                                            </p:tgtEl>
                                            <p:attrNameLst>
                                              <p:attrName>style.visibility</p:attrName>
                                            </p:attrNameLst>
                                          </p:cBhvr>
                                          <p:to>
                                            <p:strVal val="visible"/>
                                          </p:to>
                                        </p:set>
                                        <p:animEffect transition="in" filter="wipe(down)">
                                          <p:cBhvr>
                                            <p:cTn id="34" dur="500"/>
                                            <p:tgtEl>
                                              <p:spTgt spid="98"/>
                                            </p:tgtEl>
                                          </p:cBhvr>
                                        </p:animEffect>
                                      </p:childTnLst>
                                    </p:cTn>
                                  </p:par>
                                  <p:par>
                                    <p:cTn id="35" presetID="10" presetClass="entr" presetSubtype="0" fill="hold" grpId="0" nodeType="withEffect">
                                      <p:stCondLst>
                                        <p:cond delay="120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300"/>
                                            <p:tgtEl>
                                              <p:spTgt spid="100"/>
                                            </p:tgtEl>
                                          </p:cBhvr>
                                        </p:animEffect>
                                      </p:childTnLst>
                                    </p:cTn>
                                  </p:par>
                                  <p:par>
                                    <p:cTn id="38" presetID="10" presetClass="entr" presetSubtype="0" fill="hold" grpId="0" nodeType="withEffect">
                                      <p:stCondLst>
                                        <p:cond delay="120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300"/>
                                            <p:tgtEl>
                                              <p:spTgt spid="101"/>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300"/>
                                            <p:tgtEl>
                                              <p:spTgt spid="10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104"/>
                                            </p:tgtEl>
                                            <p:attrNameLst>
                                              <p:attrName>style.visibility</p:attrName>
                                            </p:attrNameLst>
                                          </p:cBhvr>
                                          <p:to>
                                            <p:strVal val="visible"/>
                                          </p:to>
                                        </p:set>
                                        <p:animEffect transition="in" filter="fade">
                                          <p:cBhvr>
                                            <p:cTn id="46" dur="300"/>
                                            <p:tgtEl>
                                              <p:spTgt spid="104"/>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105"/>
                                            </p:tgtEl>
                                            <p:attrNameLst>
                                              <p:attrName>style.visibility</p:attrName>
                                            </p:attrNameLst>
                                          </p:cBhvr>
                                          <p:to>
                                            <p:strVal val="visible"/>
                                          </p:to>
                                        </p:set>
                                        <p:animEffect transition="in" filter="fade">
                                          <p:cBhvr>
                                            <p:cTn id="49" dur="300"/>
                                            <p:tgtEl>
                                              <p:spTgt spid="105"/>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106"/>
                                            </p:tgtEl>
                                            <p:attrNameLst>
                                              <p:attrName>style.visibility</p:attrName>
                                            </p:attrNameLst>
                                          </p:cBhvr>
                                          <p:to>
                                            <p:strVal val="visible"/>
                                          </p:to>
                                        </p:set>
                                        <p:animEffect transition="in" filter="fade">
                                          <p:cBhvr>
                                            <p:cTn id="52" dur="3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00" grpId="0"/>
          <p:bldP spid="101" grpId="0"/>
          <p:bldP spid="103" grpId="0"/>
          <p:bldP spid="104" grpId="0"/>
          <p:bldP spid="105" grpId="0"/>
          <p:bldP spid="106" grpId="0"/>
        </p:bldLst>
      </p:timing>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7"/>
          <p:cNvSpPr>
            <a:spLocks/>
          </p:cNvSpPr>
          <p:nvPr/>
        </p:nvSpPr>
        <p:spPr bwMode="auto">
          <a:xfrm rot="1988943">
            <a:off x="5433247" y="1506709"/>
            <a:ext cx="662517" cy="4796367"/>
          </a:xfrm>
          <a:custGeom>
            <a:avLst/>
            <a:gdLst>
              <a:gd name="T0" fmla="*/ 0 w 44"/>
              <a:gd name="T1" fmla="*/ 0 h 319"/>
              <a:gd name="T2" fmla="*/ 0 w 44"/>
              <a:gd name="T3" fmla="*/ 262 h 319"/>
              <a:gd name="T4" fmla="*/ 20 w 44"/>
              <a:gd name="T5" fmla="*/ 317 h 319"/>
              <a:gd name="T6" fmla="*/ 24 w 44"/>
              <a:gd name="T7" fmla="*/ 317 h 319"/>
              <a:gd name="T8" fmla="*/ 44 w 44"/>
              <a:gd name="T9" fmla="*/ 262 h 319"/>
              <a:gd name="T10" fmla="*/ 44 w 44"/>
              <a:gd name="T11" fmla="*/ 0 h 319"/>
              <a:gd name="T12" fmla="*/ 0 w 44"/>
              <a:gd name="T13" fmla="*/ 0 h 319"/>
            </a:gdLst>
            <a:ahLst/>
            <a:cxnLst>
              <a:cxn ang="0">
                <a:pos x="T0" y="T1"/>
              </a:cxn>
              <a:cxn ang="0">
                <a:pos x="T2" y="T3"/>
              </a:cxn>
              <a:cxn ang="0">
                <a:pos x="T4" y="T5"/>
              </a:cxn>
              <a:cxn ang="0">
                <a:pos x="T6" y="T7"/>
              </a:cxn>
              <a:cxn ang="0">
                <a:pos x="T8" y="T9"/>
              </a:cxn>
              <a:cxn ang="0">
                <a:pos x="T10" y="T11"/>
              </a:cxn>
              <a:cxn ang="0">
                <a:pos x="T12" y="T13"/>
              </a:cxn>
            </a:cxnLst>
            <a:rect l="0" t="0" r="r" b="b"/>
            <a:pathLst>
              <a:path w="44" h="319">
                <a:moveTo>
                  <a:pt x="0" y="0"/>
                </a:moveTo>
                <a:cubicBezTo>
                  <a:pt x="0" y="262"/>
                  <a:pt x="0" y="262"/>
                  <a:pt x="0" y="262"/>
                </a:cubicBezTo>
                <a:cubicBezTo>
                  <a:pt x="20" y="317"/>
                  <a:pt x="20" y="317"/>
                  <a:pt x="20" y="317"/>
                </a:cubicBezTo>
                <a:cubicBezTo>
                  <a:pt x="21" y="319"/>
                  <a:pt x="24" y="319"/>
                  <a:pt x="24" y="317"/>
                </a:cubicBezTo>
                <a:cubicBezTo>
                  <a:pt x="44" y="262"/>
                  <a:pt x="44" y="262"/>
                  <a:pt x="44" y="262"/>
                </a:cubicBezTo>
                <a:cubicBezTo>
                  <a:pt x="44" y="0"/>
                  <a:pt x="44" y="0"/>
                  <a:pt x="44" y="0"/>
                </a:cubicBezTo>
                <a:lnTo>
                  <a:pt x="0" y="0"/>
                </a:lnTo>
                <a:close/>
              </a:path>
            </a:pathLst>
          </a:custGeom>
          <a:solidFill>
            <a:srgbClr val="99999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grpSp>
        <p:nvGrpSpPr>
          <p:cNvPr id="111" name="Group 110"/>
          <p:cNvGrpSpPr/>
          <p:nvPr/>
        </p:nvGrpSpPr>
        <p:grpSpPr>
          <a:xfrm>
            <a:off x="5691875" y="1432057"/>
            <a:ext cx="586539" cy="4257439"/>
            <a:chOff x="4268906" y="1074042"/>
            <a:chExt cx="439904" cy="3193079"/>
          </a:xfrm>
        </p:grpSpPr>
        <p:sp>
          <p:nvSpPr>
            <p:cNvPr id="112" name="Rectangle 111"/>
            <p:cNvSpPr>
              <a:spLocks noChangeArrowheads="1"/>
            </p:cNvSpPr>
            <p:nvPr/>
          </p:nvSpPr>
          <p:spPr bwMode="auto">
            <a:xfrm rot="1988943">
              <a:off x="4357717" y="1177341"/>
              <a:ext cx="247650" cy="3021222"/>
            </a:xfrm>
            <a:prstGeom prst="rect">
              <a:avLst/>
            </a:prstGeom>
            <a:solidFill>
              <a:schemeClr val="bg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13" name="Freeform 112"/>
            <p:cNvSpPr>
              <a:spLocks noChangeArrowheads="1"/>
            </p:cNvSpPr>
            <p:nvPr/>
          </p:nvSpPr>
          <p:spPr bwMode="auto">
            <a:xfrm rot="1988943">
              <a:off x="4268906" y="1074042"/>
              <a:ext cx="125414" cy="3004697"/>
            </a:xfrm>
            <a:custGeom>
              <a:avLst/>
              <a:gdLst>
                <a:gd name="connsiteX0" fmla="*/ 1 w 125414"/>
                <a:gd name="connsiteY0" fmla="*/ 0 h 3004697"/>
                <a:gd name="connsiteX1" fmla="*/ 125414 w 125414"/>
                <a:gd name="connsiteY1" fmla="*/ 0 h 3004697"/>
                <a:gd name="connsiteX2" fmla="*/ 125414 w 125414"/>
                <a:gd name="connsiteY2" fmla="*/ 2953502 h 3004697"/>
                <a:gd name="connsiteX3" fmla="*/ 125413 w 125414"/>
                <a:gd name="connsiteY3" fmla="*/ 2953502 h 3004697"/>
                <a:gd name="connsiteX4" fmla="*/ 125413 w 125414"/>
                <a:gd name="connsiteY4" fmla="*/ 2958059 h 3004697"/>
                <a:gd name="connsiteX5" fmla="*/ 0 w 125414"/>
                <a:gd name="connsiteY5" fmla="*/ 2958058 h 3004697"/>
                <a:gd name="connsiteX6" fmla="*/ 0 w 125414"/>
                <a:gd name="connsiteY6" fmla="*/ 1976420 h 3004697"/>
                <a:gd name="connsiteX7" fmla="*/ 1 w 125414"/>
                <a:gd name="connsiteY7" fmla="*/ 1976420 h 30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14" h="3004697">
                  <a:moveTo>
                    <a:pt x="1" y="0"/>
                  </a:moveTo>
                  <a:lnTo>
                    <a:pt x="125414" y="0"/>
                  </a:lnTo>
                  <a:lnTo>
                    <a:pt x="125414" y="2953502"/>
                  </a:lnTo>
                  <a:lnTo>
                    <a:pt x="125413" y="2953502"/>
                  </a:lnTo>
                  <a:lnTo>
                    <a:pt x="125413" y="2958059"/>
                  </a:lnTo>
                  <a:cubicBezTo>
                    <a:pt x="114012" y="3014475"/>
                    <a:pt x="45605" y="3025758"/>
                    <a:pt x="0" y="2958058"/>
                  </a:cubicBezTo>
                  <a:lnTo>
                    <a:pt x="0" y="1976420"/>
                  </a:lnTo>
                  <a:lnTo>
                    <a:pt x="1" y="1976420"/>
                  </a:ln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noAutofit/>
            </a:bodyPr>
            <a:lstStyle/>
            <a:p>
              <a:endParaRPr lang="en-US" sz="3200"/>
            </a:p>
          </p:txBody>
        </p:sp>
        <p:sp>
          <p:nvSpPr>
            <p:cNvPr id="114" name="Freeform 113"/>
            <p:cNvSpPr>
              <a:spLocks/>
            </p:cNvSpPr>
            <p:nvPr/>
          </p:nvSpPr>
          <p:spPr bwMode="auto">
            <a:xfrm rot="1988943">
              <a:off x="4584375" y="1283813"/>
              <a:ext cx="124435" cy="2983308"/>
            </a:xfrm>
            <a:custGeom>
              <a:avLst/>
              <a:gdLst>
                <a:gd name="connsiteX0" fmla="*/ 0 w 124435"/>
                <a:gd name="connsiteY0" fmla="*/ 0 h 2983308"/>
                <a:gd name="connsiteX1" fmla="*/ 123825 w 124435"/>
                <a:gd name="connsiteY1" fmla="*/ 0 h 2983308"/>
                <a:gd name="connsiteX2" fmla="*/ 123825 w 124435"/>
                <a:gd name="connsiteY2" fmla="*/ 1959190 h 2983308"/>
                <a:gd name="connsiteX3" fmla="*/ 124435 w 124435"/>
                <a:gd name="connsiteY3" fmla="*/ 1959190 h 2983308"/>
                <a:gd name="connsiteX4" fmla="*/ 124435 w 124435"/>
                <a:gd name="connsiteY4" fmla="*/ 2940990 h 2983308"/>
                <a:gd name="connsiteX5" fmla="*/ 610 w 124435"/>
                <a:gd name="connsiteY5" fmla="*/ 2940990 h 2983308"/>
                <a:gd name="connsiteX6" fmla="*/ 610 w 124435"/>
                <a:gd name="connsiteY6" fmla="*/ 2312367 h 2983308"/>
                <a:gd name="connsiteX7" fmla="*/ 0 w 124435"/>
                <a:gd name="connsiteY7" fmla="*/ 2312367 h 298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435" h="2983308">
                  <a:moveTo>
                    <a:pt x="0" y="0"/>
                  </a:moveTo>
                  <a:lnTo>
                    <a:pt x="123825" y="0"/>
                  </a:lnTo>
                  <a:lnTo>
                    <a:pt x="123825" y="1959190"/>
                  </a:lnTo>
                  <a:lnTo>
                    <a:pt x="124435" y="1959190"/>
                  </a:lnTo>
                  <a:cubicBezTo>
                    <a:pt x="124435" y="1959190"/>
                    <a:pt x="124435" y="1959190"/>
                    <a:pt x="124435" y="2940990"/>
                  </a:cubicBezTo>
                  <a:cubicBezTo>
                    <a:pt x="101921" y="2997415"/>
                    <a:pt x="23124" y="2997415"/>
                    <a:pt x="610" y="2940990"/>
                  </a:cubicBezTo>
                  <a:lnTo>
                    <a:pt x="610" y="2312367"/>
                  </a:lnTo>
                  <a:lnTo>
                    <a:pt x="0" y="2312367"/>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noAutofit/>
            </a:bodyPr>
            <a:lstStyle/>
            <a:p>
              <a:endParaRPr lang="en-US" sz="3200"/>
            </a:p>
          </p:txBody>
        </p:sp>
      </p:grpSp>
      <p:sp>
        <p:nvSpPr>
          <p:cNvPr id="19" name="Freeform 18"/>
          <p:cNvSpPr>
            <a:spLocks/>
          </p:cNvSpPr>
          <p:nvPr/>
        </p:nvSpPr>
        <p:spPr bwMode="auto">
          <a:xfrm rot="1988943">
            <a:off x="7151458" y="1025380"/>
            <a:ext cx="662517" cy="497417"/>
          </a:xfrm>
          <a:custGeom>
            <a:avLst/>
            <a:gdLst>
              <a:gd name="T0" fmla="*/ 32 w 44"/>
              <a:gd name="T1" fmla="*/ 0 h 33"/>
              <a:gd name="T2" fmla="*/ 12 w 44"/>
              <a:gd name="T3" fmla="*/ 0 h 33"/>
              <a:gd name="T4" fmla="*/ 0 w 44"/>
              <a:gd name="T5" fmla="*/ 12 h 33"/>
              <a:gd name="T6" fmla="*/ 0 w 44"/>
              <a:gd name="T7" fmla="*/ 33 h 33"/>
              <a:gd name="T8" fmla="*/ 44 w 44"/>
              <a:gd name="T9" fmla="*/ 33 h 33"/>
              <a:gd name="T10" fmla="*/ 44 w 44"/>
              <a:gd name="T11" fmla="*/ 12 h 33"/>
              <a:gd name="T12" fmla="*/ 32 w 4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4" h="33">
                <a:moveTo>
                  <a:pt x="32" y="0"/>
                </a:moveTo>
                <a:cubicBezTo>
                  <a:pt x="12" y="0"/>
                  <a:pt x="12" y="0"/>
                  <a:pt x="12" y="0"/>
                </a:cubicBezTo>
                <a:cubicBezTo>
                  <a:pt x="6" y="0"/>
                  <a:pt x="0" y="6"/>
                  <a:pt x="0" y="12"/>
                </a:cubicBezTo>
                <a:cubicBezTo>
                  <a:pt x="0" y="33"/>
                  <a:pt x="0" y="33"/>
                  <a:pt x="0" y="33"/>
                </a:cubicBezTo>
                <a:cubicBezTo>
                  <a:pt x="44" y="33"/>
                  <a:pt x="44" y="33"/>
                  <a:pt x="44" y="33"/>
                </a:cubicBezTo>
                <a:cubicBezTo>
                  <a:pt x="44" y="12"/>
                  <a:pt x="44" y="12"/>
                  <a:pt x="44" y="12"/>
                </a:cubicBezTo>
                <a:cubicBezTo>
                  <a:pt x="44" y="6"/>
                  <a:pt x="39" y="0"/>
                  <a:pt x="32" y="0"/>
                </a:cubicBezTo>
                <a:close/>
              </a:path>
            </a:pathLst>
          </a:custGeom>
          <a:gradFill flip="none" rotWithShape="1">
            <a:gsLst>
              <a:gs pos="0">
                <a:srgbClr val="EFBBC7">
                  <a:shade val="67500"/>
                  <a:satMod val="115000"/>
                </a:srgbClr>
              </a:gs>
              <a:gs pos="100000">
                <a:srgbClr val="EFBBC7">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0" name="Rectangle 19"/>
          <p:cNvSpPr>
            <a:spLocks noChangeArrowheads="1"/>
          </p:cNvSpPr>
          <p:nvPr/>
        </p:nvSpPr>
        <p:spPr bwMode="auto">
          <a:xfrm rot="1988943">
            <a:off x="6880039" y="1442015"/>
            <a:ext cx="662517" cy="495300"/>
          </a:xfrm>
          <a:prstGeom prst="rect">
            <a:avLst/>
          </a:prstGeom>
          <a:gradFill flip="none" rotWithShape="1">
            <a:gsLst>
              <a:gs pos="0">
                <a:srgbClr val="828282">
                  <a:shade val="30000"/>
                  <a:satMod val="115000"/>
                </a:srgbClr>
              </a:gs>
              <a:gs pos="50000">
                <a:srgbClr val="828282">
                  <a:shade val="67500"/>
                  <a:satMod val="115000"/>
                </a:srgbClr>
              </a:gs>
              <a:gs pos="100000">
                <a:srgbClr val="828282">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07" name="Group 106"/>
          <p:cNvGrpSpPr/>
          <p:nvPr/>
        </p:nvGrpSpPr>
        <p:grpSpPr>
          <a:xfrm>
            <a:off x="4872389" y="4157361"/>
            <a:ext cx="586992" cy="1322673"/>
            <a:chOff x="3654292" y="3118020"/>
            <a:chExt cx="440244" cy="992005"/>
          </a:xfrm>
        </p:grpSpPr>
        <p:sp>
          <p:nvSpPr>
            <p:cNvPr id="21" name="Freeform 20"/>
            <p:cNvSpPr>
              <a:spLocks/>
            </p:cNvSpPr>
            <p:nvPr/>
          </p:nvSpPr>
          <p:spPr bwMode="auto">
            <a:xfrm rot="1988943">
              <a:off x="3654292" y="3118020"/>
              <a:ext cx="134938" cy="801688"/>
            </a:xfrm>
            <a:custGeom>
              <a:avLst/>
              <a:gdLst>
                <a:gd name="T0" fmla="*/ 0 w 12"/>
                <a:gd name="T1" fmla="*/ 65 h 71"/>
                <a:gd name="T2" fmla="*/ 12 w 12"/>
                <a:gd name="T3" fmla="*/ 65 h 71"/>
                <a:gd name="T4" fmla="*/ 12 w 12"/>
                <a:gd name="T5" fmla="*/ 0 h 71"/>
                <a:gd name="T6" fmla="*/ 0 w 12"/>
                <a:gd name="T7" fmla="*/ 0 h 71"/>
                <a:gd name="T8" fmla="*/ 0 w 12"/>
                <a:gd name="T9" fmla="*/ 65 h 71"/>
              </a:gdLst>
              <a:ahLst/>
              <a:cxnLst>
                <a:cxn ang="0">
                  <a:pos x="T0" y="T1"/>
                </a:cxn>
                <a:cxn ang="0">
                  <a:pos x="T2" y="T3"/>
                </a:cxn>
                <a:cxn ang="0">
                  <a:pos x="T4" y="T5"/>
                </a:cxn>
                <a:cxn ang="0">
                  <a:pos x="T6" y="T7"/>
                </a:cxn>
                <a:cxn ang="0">
                  <a:pos x="T8" y="T9"/>
                </a:cxn>
              </a:cxnLst>
              <a:rect l="0" t="0" r="r" b="b"/>
              <a:pathLst>
                <a:path w="12" h="71">
                  <a:moveTo>
                    <a:pt x="0" y="65"/>
                  </a:moveTo>
                  <a:cubicBezTo>
                    <a:pt x="4" y="71"/>
                    <a:pt x="10" y="70"/>
                    <a:pt x="12" y="65"/>
                  </a:cubicBezTo>
                  <a:cubicBezTo>
                    <a:pt x="12" y="0"/>
                    <a:pt x="12" y="0"/>
                    <a:pt x="12" y="0"/>
                  </a:cubicBezTo>
                  <a:cubicBezTo>
                    <a:pt x="0" y="0"/>
                    <a:pt x="0" y="0"/>
                    <a:pt x="0" y="0"/>
                  </a:cubicBezTo>
                  <a:lnTo>
                    <a:pt x="0" y="65"/>
                  </a:lnTo>
                  <a:close/>
                </a:path>
              </a:pathLst>
            </a:custGeom>
            <a:solidFill>
              <a:schemeClr val="accent1">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5" name="Freeform 24"/>
            <p:cNvSpPr>
              <a:spLocks/>
            </p:cNvSpPr>
            <p:nvPr/>
          </p:nvSpPr>
          <p:spPr bwMode="auto">
            <a:xfrm rot="1988943">
              <a:off x="3969123" y="3319450"/>
              <a:ext cx="125413" cy="790575"/>
            </a:xfrm>
            <a:custGeom>
              <a:avLst/>
              <a:gdLst>
                <a:gd name="T0" fmla="*/ 0 w 11"/>
                <a:gd name="T1" fmla="*/ 65 h 70"/>
                <a:gd name="T2" fmla="*/ 11 w 11"/>
                <a:gd name="T3" fmla="*/ 65 h 70"/>
                <a:gd name="T4" fmla="*/ 11 w 11"/>
                <a:gd name="T5" fmla="*/ 0 h 70"/>
                <a:gd name="T6" fmla="*/ 0 w 11"/>
                <a:gd name="T7" fmla="*/ 0 h 70"/>
                <a:gd name="T8" fmla="*/ 0 w 11"/>
                <a:gd name="T9" fmla="*/ 65 h 70"/>
              </a:gdLst>
              <a:ahLst/>
              <a:cxnLst>
                <a:cxn ang="0">
                  <a:pos x="T0" y="T1"/>
                </a:cxn>
                <a:cxn ang="0">
                  <a:pos x="T2" y="T3"/>
                </a:cxn>
                <a:cxn ang="0">
                  <a:pos x="T4" y="T5"/>
                </a:cxn>
                <a:cxn ang="0">
                  <a:pos x="T6" y="T7"/>
                </a:cxn>
                <a:cxn ang="0">
                  <a:pos x="T8" y="T9"/>
                </a:cxn>
              </a:cxnLst>
              <a:rect l="0" t="0" r="r" b="b"/>
              <a:pathLst>
                <a:path w="11" h="70">
                  <a:moveTo>
                    <a:pt x="0" y="65"/>
                  </a:moveTo>
                  <a:cubicBezTo>
                    <a:pt x="2" y="70"/>
                    <a:pt x="9" y="70"/>
                    <a:pt x="11" y="65"/>
                  </a:cubicBezTo>
                  <a:cubicBezTo>
                    <a:pt x="11" y="0"/>
                    <a:pt x="11" y="0"/>
                    <a:pt x="11" y="0"/>
                  </a:cubicBezTo>
                  <a:cubicBezTo>
                    <a:pt x="0" y="0"/>
                    <a:pt x="0" y="0"/>
                    <a:pt x="0" y="0"/>
                  </a:cubicBezTo>
                  <a:lnTo>
                    <a:pt x="0" y="65"/>
                  </a:lnTo>
                  <a:close/>
                </a:path>
              </a:pathLst>
            </a:cu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9" name="Rectangle 28"/>
            <p:cNvSpPr>
              <a:spLocks noChangeArrowheads="1"/>
            </p:cNvSpPr>
            <p:nvPr/>
          </p:nvSpPr>
          <p:spPr bwMode="auto">
            <a:xfrm rot="1988943">
              <a:off x="3755962" y="3218680"/>
              <a:ext cx="236538" cy="812800"/>
            </a:xfrm>
            <a:prstGeom prst="rect">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10" name="Group 109"/>
          <p:cNvGrpSpPr/>
          <p:nvPr/>
        </p:nvGrpSpPr>
        <p:grpSpPr>
          <a:xfrm>
            <a:off x="6512472" y="1684280"/>
            <a:ext cx="582941" cy="1260085"/>
            <a:chOff x="4884354" y="1263210"/>
            <a:chExt cx="437206" cy="945064"/>
          </a:xfrm>
        </p:grpSpPr>
        <p:sp>
          <p:nvSpPr>
            <p:cNvPr id="22" name="Rectangle 21"/>
            <p:cNvSpPr>
              <a:spLocks noChangeArrowheads="1"/>
            </p:cNvSpPr>
            <p:nvPr/>
          </p:nvSpPr>
          <p:spPr bwMode="auto">
            <a:xfrm rot="1988943">
              <a:off x="4884354" y="1263210"/>
              <a:ext cx="134938" cy="744538"/>
            </a:xfrm>
            <a:prstGeom prst="rect">
              <a:avLst/>
            </a:prstGeom>
            <a:solidFill>
              <a:schemeClr val="accent4">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6" name="Rectangle 25"/>
            <p:cNvSpPr>
              <a:spLocks noChangeArrowheads="1"/>
            </p:cNvSpPr>
            <p:nvPr/>
          </p:nvSpPr>
          <p:spPr bwMode="auto">
            <a:xfrm rot="1988943">
              <a:off x="5196147" y="1463736"/>
              <a:ext cx="125413" cy="744538"/>
            </a:xfrm>
            <a:prstGeom prst="rect">
              <a:avLst/>
            </a:prstGeom>
            <a:solidFill>
              <a:schemeClr val="accent4">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0" name="Rectangle 29"/>
            <p:cNvSpPr>
              <a:spLocks noChangeArrowheads="1"/>
            </p:cNvSpPr>
            <p:nvPr/>
          </p:nvSpPr>
          <p:spPr bwMode="auto">
            <a:xfrm rot="1988943">
              <a:off x="4989063" y="1364775"/>
              <a:ext cx="236538" cy="744538"/>
            </a:xfrm>
            <a:prstGeom prst="rect">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08" name="Group 107"/>
          <p:cNvGrpSpPr/>
          <p:nvPr/>
        </p:nvGrpSpPr>
        <p:grpSpPr>
          <a:xfrm>
            <a:off x="5435482" y="3334352"/>
            <a:ext cx="582941" cy="1257968"/>
            <a:chOff x="4076611" y="2500764"/>
            <a:chExt cx="437206" cy="943476"/>
          </a:xfrm>
        </p:grpSpPr>
        <p:sp>
          <p:nvSpPr>
            <p:cNvPr id="23" name="Rectangle 22"/>
            <p:cNvSpPr>
              <a:spLocks noChangeArrowheads="1"/>
            </p:cNvSpPr>
            <p:nvPr/>
          </p:nvSpPr>
          <p:spPr bwMode="auto">
            <a:xfrm rot="1988943">
              <a:off x="4076611" y="2500764"/>
              <a:ext cx="134938" cy="742950"/>
            </a:xfrm>
            <a:prstGeom prst="rect">
              <a:avLst/>
            </a:prstGeom>
            <a:solidFill>
              <a:schemeClr val="accent2">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7" name="Rectangle 26"/>
            <p:cNvSpPr>
              <a:spLocks noChangeArrowheads="1"/>
            </p:cNvSpPr>
            <p:nvPr/>
          </p:nvSpPr>
          <p:spPr bwMode="auto">
            <a:xfrm rot="1988943">
              <a:off x="4388404" y="2701290"/>
              <a:ext cx="125413" cy="742950"/>
            </a:xfrm>
            <a:prstGeom prst="rect">
              <a:avLst/>
            </a:prstGeom>
            <a:solidFill>
              <a:schemeClr val="accent2">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1" name="Rectangle 30"/>
            <p:cNvSpPr>
              <a:spLocks noChangeArrowheads="1"/>
            </p:cNvSpPr>
            <p:nvPr/>
          </p:nvSpPr>
          <p:spPr bwMode="auto">
            <a:xfrm rot="1988943">
              <a:off x="4181319" y="2602329"/>
              <a:ext cx="236538" cy="742950"/>
            </a:xfrm>
            <a:prstGeom prst="rect">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09" name="Group 108"/>
          <p:cNvGrpSpPr/>
          <p:nvPr/>
        </p:nvGrpSpPr>
        <p:grpSpPr>
          <a:xfrm>
            <a:off x="5973689" y="2516639"/>
            <a:ext cx="582940" cy="1245267"/>
            <a:chOff x="4480266" y="1887479"/>
            <a:chExt cx="437205" cy="933950"/>
          </a:xfrm>
        </p:grpSpPr>
        <p:sp>
          <p:nvSpPr>
            <p:cNvPr id="24" name="Rectangle 23"/>
            <p:cNvSpPr>
              <a:spLocks noChangeArrowheads="1"/>
            </p:cNvSpPr>
            <p:nvPr/>
          </p:nvSpPr>
          <p:spPr bwMode="auto">
            <a:xfrm rot="1988943">
              <a:off x="4480266" y="1887479"/>
              <a:ext cx="134938" cy="733425"/>
            </a:xfrm>
            <a:prstGeom prst="rect">
              <a:avLst/>
            </a:prstGeom>
            <a:solidFill>
              <a:schemeClr val="accent3">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8" name="Rectangle 27"/>
            <p:cNvSpPr>
              <a:spLocks noChangeArrowheads="1"/>
            </p:cNvSpPr>
            <p:nvPr/>
          </p:nvSpPr>
          <p:spPr bwMode="auto">
            <a:xfrm rot="1988943">
              <a:off x="4792058" y="2088004"/>
              <a:ext cx="125413" cy="733425"/>
            </a:xfrm>
            <a:prstGeom prst="rect">
              <a:avLst/>
            </a:prstGeom>
            <a:solidFill>
              <a:schemeClr val="accent3">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2" name="Rectangle 31"/>
            <p:cNvSpPr>
              <a:spLocks noChangeArrowheads="1"/>
            </p:cNvSpPr>
            <p:nvPr/>
          </p:nvSpPr>
          <p:spPr bwMode="auto">
            <a:xfrm rot="1988943">
              <a:off x="4584974" y="1989043"/>
              <a:ext cx="236538" cy="733425"/>
            </a:xfrm>
            <a:prstGeom prst="rect">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sp>
        <p:nvSpPr>
          <p:cNvPr id="33" name="Freeform 32"/>
          <p:cNvSpPr>
            <a:spLocks/>
          </p:cNvSpPr>
          <p:nvPr/>
        </p:nvSpPr>
        <p:spPr bwMode="auto">
          <a:xfrm rot="1988943">
            <a:off x="4434383" y="5148533"/>
            <a:ext cx="662517" cy="571500"/>
          </a:xfrm>
          <a:custGeom>
            <a:avLst/>
            <a:gdLst>
              <a:gd name="T0" fmla="*/ 30 w 44"/>
              <a:gd name="T1" fmla="*/ 38 h 38"/>
              <a:gd name="T2" fmla="*/ 44 w 44"/>
              <a:gd name="T3" fmla="*/ 0 h 38"/>
              <a:gd name="T4" fmla="*/ 33 w 44"/>
              <a:gd name="T5" fmla="*/ 0 h 38"/>
              <a:gd name="T6" fmla="*/ 12 w 44"/>
              <a:gd name="T7" fmla="*/ 0 h 38"/>
              <a:gd name="T8" fmla="*/ 0 w 44"/>
              <a:gd name="T9" fmla="*/ 0 h 38"/>
              <a:gd name="T10" fmla="*/ 14 w 44"/>
              <a:gd name="T11" fmla="*/ 38 h 38"/>
              <a:gd name="T12" fmla="*/ 22 w 44"/>
              <a:gd name="T13" fmla="*/ 38 h 38"/>
              <a:gd name="T14" fmla="*/ 30 w 4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38">
                <a:moveTo>
                  <a:pt x="30" y="38"/>
                </a:moveTo>
                <a:cubicBezTo>
                  <a:pt x="44" y="0"/>
                  <a:pt x="44" y="0"/>
                  <a:pt x="44" y="0"/>
                </a:cubicBezTo>
                <a:cubicBezTo>
                  <a:pt x="42" y="2"/>
                  <a:pt x="36" y="2"/>
                  <a:pt x="33" y="0"/>
                </a:cubicBezTo>
                <a:cubicBezTo>
                  <a:pt x="28" y="4"/>
                  <a:pt x="16" y="4"/>
                  <a:pt x="12" y="0"/>
                </a:cubicBezTo>
                <a:cubicBezTo>
                  <a:pt x="7" y="2"/>
                  <a:pt x="2" y="2"/>
                  <a:pt x="0" y="0"/>
                </a:cubicBezTo>
                <a:cubicBezTo>
                  <a:pt x="14" y="38"/>
                  <a:pt x="14" y="38"/>
                  <a:pt x="14" y="38"/>
                </a:cubicBezTo>
                <a:cubicBezTo>
                  <a:pt x="17" y="38"/>
                  <a:pt x="19" y="38"/>
                  <a:pt x="22" y="38"/>
                </a:cubicBezTo>
                <a:cubicBezTo>
                  <a:pt x="25" y="38"/>
                  <a:pt x="28" y="38"/>
                  <a:pt x="30" y="38"/>
                </a:cubicBezTo>
                <a:close/>
              </a:path>
            </a:pathLst>
          </a:custGeom>
          <a:gradFill flip="none" rotWithShape="1">
            <a:gsLst>
              <a:gs pos="0">
                <a:srgbClr val="F2CCBB">
                  <a:shade val="67500"/>
                  <a:satMod val="115000"/>
                </a:srgbClr>
              </a:gs>
              <a:gs pos="100000">
                <a:srgbClr val="F2CCBB">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34" name="Freeform 33"/>
          <p:cNvSpPr>
            <a:spLocks/>
          </p:cNvSpPr>
          <p:nvPr/>
        </p:nvSpPr>
        <p:spPr bwMode="auto">
          <a:xfrm rot="1988943">
            <a:off x="4411668" y="5650275"/>
            <a:ext cx="239184" cy="285751"/>
          </a:xfrm>
          <a:custGeom>
            <a:avLst/>
            <a:gdLst>
              <a:gd name="T0" fmla="*/ 7 w 16"/>
              <a:gd name="T1" fmla="*/ 18 h 19"/>
              <a:gd name="T2" fmla="*/ 9 w 16"/>
              <a:gd name="T3" fmla="*/ 18 h 19"/>
              <a:gd name="T4" fmla="*/ 10 w 16"/>
              <a:gd name="T5" fmla="*/ 17 h 19"/>
              <a:gd name="T6" fmla="*/ 16 w 16"/>
              <a:gd name="T7" fmla="*/ 0 h 19"/>
              <a:gd name="T8" fmla="*/ 8 w 16"/>
              <a:gd name="T9" fmla="*/ 0 h 19"/>
              <a:gd name="T10" fmla="*/ 0 w 16"/>
              <a:gd name="T11" fmla="*/ 0 h 19"/>
              <a:gd name="T12" fmla="*/ 6 w 16"/>
              <a:gd name="T13" fmla="*/ 17 h 19"/>
              <a:gd name="T14" fmla="*/ 7 w 16"/>
              <a:gd name="T15" fmla="*/ 18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9">
                <a:moveTo>
                  <a:pt x="7" y="18"/>
                </a:moveTo>
                <a:cubicBezTo>
                  <a:pt x="8" y="19"/>
                  <a:pt x="9" y="19"/>
                  <a:pt x="9" y="18"/>
                </a:cubicBezTo>
                <a:cubicBezTo>
                  <a:pt x="10" y="18"/>
                  <a:pt x="10" y="18"/>
                  <a:pt x="10" y="17"/>
                </a:cubicBezTo>
                <a:cubicBezTo>
                  <a:pt x="16" y="0"/>
                  <a:pt x="16" y="0"/>
                  <a:pt x="16" y="0"/>
                </a:cubicBezTo>
                <a:cubicBezTo>
                  <a:pt x="14" y="0"/>
                  <a:pt x="11" y="0"/>
                  <a:pt x="8" y="0"/>
                </a:cubicBezTo>
                <a:cubicBezTo>
                  <a:pt x="5" y="0"/>
                  <a:pt x="3" y="0"/>
                  <a:pt x="0" y="0"/>
                </a:cubicBezTo>
                <a:cubicBezTo>
                  <a:pt x="6" y="17"/>
                  <a:pt x="6" y="17"/>
                  <a:pt x="6" y="17"/>
                </a:cubicBezTo>
                <a:cubicBezTo>
                  <a:pt x="6" y="18"/>
                  <a:pt x="7" y="18"/>
                  <a:pt x="7" y="18"/>
                </a:cubicBezTo>
                <a:close/>
              </a:path>
            </a:pathLst>
          </a:custGeom>
          <a:solidFill>
            <a:srgbClr val="00263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Teardrop 55"/>
          <p:cNvSpPr>
            <a:spLocks noChangeAspect="1"/>
          </p:cNvSpPr>
          <p:nvPr/>
        </p:nvSpPr>
        <p:spPr>
          <a:xfrm rot="16200000">
            <a:off x="7365623" y="2078242"/>
            <a:ext cx="594301" cy="594301"/>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Teardrop 56"/>
          <p:cNvSpPr>
            <a:spLocks noChangeAspect="1"/>
          </p:cNvSpPr>
          <p:nvPr/>
        </p:nvSpPr>
        <p:spPr>
          <a:xfrm rot="5400000">
            <a:off x="5648995" y="1963832"/>
            <a:ext cx="594301" cy="594301"/>
          </a:xfrm>
          <a:prstGeom prst="teardrop">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Teardrop 57"/>
          <p:cNvSpPr>
            <a:spLocks noChangeAspect="1"/>
          </p:cNvSpPr>
          <p:nvPr/>
        </p:nvSpPr>
        <p:spPr>
          <a:xfrm rot="5400000">
            <a:off x="4585254" y="3604088"/>
            <a:ext cx="594301" cy="594301"/>
          </a:xfrm>
          <a:prstGeom prst="teardrop">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Teardrop 58"/>
          <p:cNvSpPr>
            <a:spLocks noChangeAspect="1"/>
          </p:cNvSpPr>
          <p:nvPr/>
        </p:nvSpPr>
        <p:spPr>
          <a:xfrm rot="16200000">
            <a:off x="6282586" y="3724060"/>
            <a:ext cx="594301" cy="594301"/>
          </a:xfrm>
          <a:prstGeom prst="teardrop">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60"/>
          <p:cNvSpPr/>
          <p:nvPr/>
        </p:nvSpPr>
        <p:spPr>
          <a:xfrm>
            <a:off x="4614180" y="3633015"/>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Oval 61"/>
          <p:cNvSpPr>
            <a:spLocks noChangeAspect="1"/>
          </p:cNvSpPr>
          <p:nvPr/>
        </p:nvSpPr>
        <p:spPr>
          <a:xfrm>
            <a:off x="6311512" y="3752987"/>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Oval 62"/>
          <p:cNvSpPr>
            <a:spLocks noChangeAspect="1"/>
          </p:cNvSpPr>
          <p:nvPr/>
        </p:nvSpPr>
        <p:spPr>
          <a:xfrm>
            <a:off x="7394549" y="2107168"/>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Oval 63"/>
          <p:cNvSpPr>
            <a:spLocks noChangeAspect="1"/>
          </p:cNvSpPr>
          <p:nvPr/>
        </p:nvSpPr>
        <p:spPr>
          <a:xfrm>
            <a:off x="5677921" y="1992759"/>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Rectangle 65"/>
          <p:cNvSpPr/>
          <p:nvPr/>
        </p:nvSpPr>
        <p:spPr>
          <a:xfrm>
            <a:off x="7776187" y="3830892"/>
            <a:ext cx="243450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grpSp>
        <p:nvGrpSpPr>
          <p:cNvPr id="67" name="Group 66"/>
          <p:cNvGrpSpPr>
            <a:grpSpLocks noChangeAspect="1"/>
          </p:cNvGrpSpPr>
          <p:nvPr/>
        </p:nvGrpSpPr>
        <p:grpSpPr>
          <a:xfrm>
            <a:off x="7506200" y="2211732"/>
            <a:ext cx="323624" cy="327539"/>
            <a:chOff x="4525886" y="4183659"/>
            <a:chExt cx="558217" cy="564967"/>
          </a:xfrm>
        </p:grpSpPr>
        <p:sp>
          <p:nvSpPr>
            <p:cNvPr id="68" name="Oval 55"/>
            <p:cNvSpPr>
              <a:spLocks noChangeArrowheads="1"/>
            </p:cNvSpPr>
            <p:nvPr/>
          </p:nvSpPr>
          <p:spPr bwMode="auto">
            <a:xfrm>
              <a:off x="4525886" y="4387874"/>
              <a:ext cx="324888" cy="110546"/>
            </a:xfrm>
            <a:prstGeom prst="ellipse">
              <a:avLst/>
            </a:pr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Oval 59"/>
            <p:cNvSpPr>
              <a:spLocks noChangeArrowheads="1"/>
            </p:cNvSpPr>
            <p:nvPr/>
          </p:nvSpPr>
          <p:spPr bwMode="auto">
            <a:xfrm>
              <a:off x="4759215" y="4183659"/>
              <a:ext cx="324888" cy="109702"/>
            </a:xfrm>
            <a:prstGeom prst="ellipse">
              <a:avLst/>
            </a:pr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Line 60"/>
            <p:cNvSpPr>
              <a:spLocks noChangeShapeType="1"/>
            </p:cNvSpPr>
            <p:nvPr/>
          </p:nvSpPr>
          <p:spPr bwMode="auto">
            <a:xfrm flipV="1">
              <a:off x="4759215" y="4238510"/>
              <a:ext cx="0" cy="155271"/>
            </a:xfrm>
            <a:prstGeom prst="line">
              <a:avLst/>
            </a:prstGeom>
            <a:noFill/>
            <a:ln w="9525"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78" name="Group 77"/>
          <p:cNvGrpSpPr>
            <a:grpSpLocks noChangeAspect="1"/>
          </p:cNvGrpSpPr>
          <p:nvPr/>
        </p:nvGrpSpPr>
        <p:grpSpPr>
          <a:xfrm>
            <a:off x="6468947" y="3855432"/>
            <a:ext cx="221579" cy="331557"/>
            <a:chOff x="1068574" y="2664703"/>
            <a:chExt cx="461594" cy="690703"/>
          </a:xfrm>
        </p:grpSpPr>
        <p:sp>
          <p:nvSpPr>
            <p:cNvPr id="79"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952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84" name="Group 83"/>
          <p:cNvGrpSpPr>
            <a:grpSpLocks noChangeAspect="1"/>
          </p:cNvGrpSpPr>
          <p:nvPr/>
        </p:nvGrpSpPr>
        <p:grpSpPr>
          <a:xfrm>
            <a:off x="4743498" y="3757899"/>
            <a:ext cx="277813" cy="286680"/>
            <a:chOff x="4224785" y="1773473"/>
            <a:chExt cx="381476" cy="393651"/>
          </a:xfrm>
        </p:grpSpPr>
        <p:sp>
          <p:nvSpPr>
            <p:cNvPr id="85" name="Rectangle 49"/>
            <p:cNvSpPr>
              <a:spLocks noChangeArrowheads="1"/>
            </p:cNvSpPr>
            <p:nvPr/>
          </p:nvSpPr>
          <p:spPr bwMode="auto">
            <a:xfrm>
              <a:off x="4333778" y="1773473"/>
              <a:ext cx="158852" cy="38264"/>
            </a:xfrm>
            <a:prstGeom prst="rect">
              <a:avLst/>
            </a:pr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91" name="Group 90"/>
          <p:cNvGrpSpPr>
            <a:grpSpLocks noChangeAspect="1"/>
          </p:cNvGrpSpPr>
          <p:nvPr/>
        </p:nvGrpSpPr>
        <p:grpSpPr>
          <a:xfrm>
            <a:off x="5755464" y="2081387"/>
            <a:ext cx="381363" cy="359192"/>
            <a:chOff x="3898919" y="1776431"/>
            <a:chExt cx="610600" cy="575104"/>
          </a:xfrm>
        </p:grpSpPr>
        <p:sp>
          <p:nvSpPr>
            <p:cNvPr id="92" name="Freeform 272"/>
            <p:cNvSpPr>
              <a:spLocks/>
            </p:cNvSpPr>
            <p:nvPr/>
          </p:nvSpPr>
          <p:spPr bwMode="auto">
            <a:xfrm>
              <a:off x="3898919" y="1980442"/>
              <a:ext cx="610600" cy="166723"/>
            </a:xfrm>
            <a:custGeom>
              <a:avLst/>
              <a:gdLst>
                <a:gd name="T0" fmla="*/ 624 w 721"/>
                <a:gd name="T1" fmla="*/ 166 h 197"/>
                <a:gd name="T2" fmla="*/ 360 w 721"/>
                <a:gd name="T3" fmla="*/ 197 h 197"/>
                <a:gd name="T4" fmla="*/ 0 w 721"/>
                <a:gd name="T5" fmla="*/ 99 h 197"/>
                <a:gd name="T6" fmla="*/ 360 w 721"/>
                <a:gd name="T7" fmla="*/ 0 h 197"/>
                <a:gd name="T8" fmla="*/ 721 w 721"/>
                <a:gd name="T9" fmla="*/ 99 h 197"/>
                <a:gd name="T10" fmla="*/ 669 w 721"/>
                <a:gd name="T11" fmla="*/ 149 h 197"/>
              </a:gdLst>
              <a:ahLst/>
              <a:cxnLst>
                <a:cxn ang="0">
                  <a:pos x="T0" y="T1"/>
                </a:cxn>
                <a:cxn ang="0">
                  <a:pos x="T2" y="T3"/>
                </a:cxn>
                <a:cxn ang="0">
                  <a:pos x="T4" y="T5"/>
                </a:cxn>
                <a:cxn ang="0">
                  <a:pos x="T6" y="T7"/>
                </a:cxn>
                <a:cxn ang="0">
                  <a:pos x="T8" y="T9"/>
                </a:cxn>
                <a:cxn ang="0">
                  <a:pos x="T10" y="T11"/>
                </a:cxn>
              </a:cxnLst>
              <a:rect l="0" t="0" r="r" b="b"/>
              <a:pathLst>
                <a:path w="721" h="197">
                  <a:moveTo>
                    <a:pt x="624" y="166"/>
                  </a:moveTo>
                  <a:cubicBezTo>
                    <a:pt x="558" y="185"/>
                    <a:pt x="465" y="197"/>
                    <a:pt x="360" y="197"/>
                  </a:cubicBezTo>
                  <a:cubicBezTo>
                    <a:pt x="161" y="197"/>
                    <a:pt x="0" y="153"/>
                    <a:pt x="0" y="99"/>
                  </a:cubicBezTo>
                  <a:cubicBezTo>
                    <a:pt x="0" y="44"/>
                    <a:pt x="161" y="0"/>
                    <a:pt x="360" y="0"/>
                  </a:cubicBezTo>
                  <a:cubicBezTo>
                    <a:pt x="559" y="0"/>
                    <a:pt x="721" y="44"/>
                    <a:pt x="721" y="99"/>
                  </a:cubicBezTo>
                  <a:cubicBezTo>
                    <a:pt x="721" y="117"/>
                    <a:pt x="702" y="135"/>
                    <a:pt x="669" y="149"/>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3" name="Freeform 273"/>
            <p:cNvSpPr>
              <a:spLocks/>
            </p:cNvSpPr>
            <p:nvPr/>
          </p:nvSpPr>
          <p:spPr bwMode="auto">
            <a:xfrm>
              <a:off x="4031222" y="1776431"/>
              <a:ext cx="365715" cy="575104"/>
            </a:xfrm>
            <a:custGeom>
              <a:avLst/>
              <a:gdLst>
                <a:gd name="T0" fmla="*/ 26 w 432"/>
                <a:gd name="T1" fmla="*/ 494 h 679"/>
                <a:gd name="T2" fmla="*/ 119 w 432"/>
                <a:gd name="T3" fmla="*/ 290 h 679"/>
                <a:gd name="T4" fmla="*/ 385 w 432"/>
                <a:gd name="T5" fmla="*/ 28 h 679"/>
                <a:gd name="T6" fmla="*/ 290 w 432"/>
                <a:gd name="T7" fmla="*/ 389 h 679"/>
                <a:gd name="T8" fmla="*/ 24 w 432"/>
                <a:gd name="T9" fmla="*/ 652 h 679"/>
                <a:gd name="T10" fmla="*/ 13 w 432"/>
                <a:gd name="T11" fmla="*/ 540 h 679"/>
              </a:gdLst>
              <a:ahLst/>
              <a:cxnLst>
                <a:cxn ang="0">
                  <a:pos x="T0" y="T1"/>
                </a:cxn>
                <a:cxn ang="0">
                  <a:pos x="T2" y="T3"/>
                </a:cxn>
                <a:cxn ang="0">
                  <a:pos x="T4" y="T5"/>
                </a:cxn>
                <a:cxn ang="0">
                  <a:pos x="T6" y="T7"/>
                </a:cxn>
                <a:cxn ang="0">
                  <a:pos x="T8" y="T9"/>
                </a:cxn>
                <a:cxn ang="0">
                  <a:pos x="T10" y="T11"/>
                </a:cxn>
              </a:cxnLst>
              <a:rect l="0" t="0" r="r" b="b"/>
              <a:pathLst>
                <a:path w="432" h="679">
                  <a:moveTo>
                    <a:pt x="26" y="494"/>
                  </a:moveTo>
                  <a:cubicBezTo>
                    <a:pt x="45" y="434"/>
                    <a:pt x="77" y="363"/>
                    <a:pt x="119" y="290"/>
                  </a:cubicBezTo>
                  <a:cubicBezTo>
                    <a:pt x="219" y="118"/>
                    <a:pt x="338" y="0"/>
                    <a:pt x="385" y="28"/>
                  </a:cubicBezTo>
                  <a:cubicBezTo>
                    <a:pt x="432" y="55"/>
                    <a:pt x="389" y="217"/>
                    <a:pt x="290" y="389"/>
                  </a:cubicBezTo>
                  <a:cubicBezTo>
                    <a:pt x="190" y="561"/>
                    <a:pt x="71" y="679"/>
                    <a:pt x="24" y="652"/>
                  </a:cubicBezTo>
                  <a:cubicBezTo>
                    <a:pt x="2" y="639"/>
                    <a:pt x="0" y="598"/>
                    <a:pt x="13" y="540"/>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4" name="Freeform 274"/>
            <p:cNvSpPr>
              <a:spLocks/>
            </p:cNvSpPr>
            <p:nvPr/>
          </p:nvSpPr>
          <p:spPr bwMode="auto">
            <a:xfrm>
              <a:off x="4011502" y="1790055"/>
              <a:ext cx="385434" cy="561480"/>
            </a:xfrm>
            <a:custGeom>
              <a:avLst/>
              <a:gdLst>
                <a:gd name="T0" fmla="*/ 173 w 455"/>
                <a:gd name="T1" fmla="*/ 81 h 663"/>
                <a:gd name="T2" fmla="*/ 313 w 455"/>
                <a:gd name="T3" fmla="*/ 274 h 663"/>
                <a:gd name="T4" fmla="*/ 408 w 455"/>
                <a:gd name="T5" fmla="*/ 636 h 663"/>
                <a:gd name="T6" fmla="*/ 142 w 455"/>
                <a:gd name="T7" fmla="*/ 373 h 663"/>
                <a:gd name="T8" fmla="*/ 47 w 455"/>
                <a:gd name="T9" fmla="*/ 12 h 663"/>
                <a:gd name="T10" fmla="*/ 138 w 455"/>
                <a:gd name="T11" fmla="*/ 48 h 663"/>
              </a:gdLst>
              <a:ahLst/>
              <a:cxnLst>
                <a:cxn ang="0">
                  <a:pos x="T0" y="T1"/>
                </a:cxn>
                <a:cxn ang="0">
                  <a:pos x="T2" y="T3"/>
                </a:cxn>
                <a:cxn ang="0">
                  <a:pos x="T4" y="T5"/>
                </a:cxn>
                <a:cxn ang="0">
                  <a:pos x="T6" y="T7"/>
                </a:cxn>
                <a:cxn ang="0">
                  <a:pos x="T8" y="T9"/>
                </a:cxn>
                <a:cxn ang="0">
                  <a:pos x="T10" y="T11"/>
                </a:cxn>
              </a:cxnLst>
              <a:rect l="0" t="0" r="r" b="b"/>
              <a:pathLst>
                <a:path w="455" h="663">
                  <a:moveTo>
                    <a:pt x="173" y="81"/>
                  </a:moveTo>
                  <a:cubicBezTo>
                    <a:pt x="218" y="128"/>
                    <a:pt x="267" y="196"/>
                    <a:pt x="313" y="274"/>
                  </a:cubicBezTo>
                  <a:cubicBezTo>
                    <a:pt x="412" y="447"/>
                    <a:pt x="455" y="609"/>
                    <a:pt x="408" y="636"/>
                  </a:cubicBezTo>
                  <a:cubicBezTo>
                    <a:pt x="361" y="663"/>
                    <a:pt x="242" y="545"/>
                    <a:pt x="142" y="373"/>
                  </a:cubicBezTo>
                  <a:cubicBezTo>
                    <a:pt x="43" y="201"/>
                    <a:pt x="0" y="39"/>
                    <a:pt x="47" y="12"/>
                  </a:cubicBezTo>
                  <a:cubicBezTo>
                    <a:pt x="67" y="0"/>
                    <a:pt x="100" y="14"/>
                    <a:pt x="138" y="48"/>
                  </a:cubicBezTo>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5" name="Oval 275"/>
            <p:cNvSpPr>
              <a:spLocks noChangeArrowheads="1"/>
            </p:cNvSpPr>
            <p:nvPr/>
          </p:nvSpPr>
          <p:spPr bwMode="auto">
            <a:xfrm>
              <a:off x="4426696" y="2094100"/>
              <a:ext cx="40516" cy="40516"/>
            </a:xfrm>
            <a:prstGeom prst="ellipse">
              <a:avLst/>
            </a:pr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6" name="Oval 276"/>
            <p:cNvSpPr>
              <a:spLocks noChangeArrowheads="1"/>
            </p:cNvSpPr>
            <p:nvPr/>
          </p:nvSpPr>
          <p:spPr bwMode="auto">
            <a:xfrm>
              <a:off x="4026920" y="2193776"/>
              <a:ext cx="40516" cy="40874"/>
            </a:xfrm>
            <a:prstGeom prst="ellipse">
              <a:avLst/>
            </a:pr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7" name="Freeform 277"/>
            <p:cNvSpPr>
              <a:spLocks/>
            </p:cNvSpPr>
            <p:nvPr/>
          </p:nvSpPr>
          <p:spPr bwMode="auto">
            <a:xfrm>
              <a:off x="4123367" y="1823758"/>
              <a:ext cx="40516" cy="40516"/>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952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98" name="Rectangle 97"/>
          <p:cNvSpPr/>
          <p:nvPr/>
        </p:nvSpPr>
        <p:spPr>
          <a:xfrm>
            <a:off x="6981876" y="3752766"/>
            <a:ext cx="625171" cy="584391"/>
          </a:xfrm>
          <a:prstGeom prst="rect">
            <a:avLst/>
          </a:prstGeom>
        </p:spPr>
        <p:txBody>
          <a:bodyPr wrap="none" lIns="0" tIns="0" rIns="0" bIns="0">
            <a:spAutoFit/>
          </a:bodyPr>
          <a:lstStyle/>
          <a:p>
            <a:pPr>
              <a:lnSpc>
                <a:spcPct val="89000"/>
              </a:lnSpc>
            </a:pPr>
            <a:r>
              <a:rPr lang="en-US" sz="4267" dirty="0"/>
              <a:t>02</a:t>
            </a:r>
          </a:p>
        </p:txBody>
      </p:sp>
      <p:sp>
        <p:nvSpPr>
          <p:cNvPr id="99" name="Rectangle 98"/>
          <p:cNvSpPr/>
          <p:nvPr/>
        </p:nvSpPr>
        <p:spPr>
          <a:xfrm>
            <a:off x="8836659" y="2203896"/>
            <a:ext cx="243450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0" name="Rectangle 99"/>
          <p:cNvSpPr/>
          <p:nvPr/>
        </p:nvSpPr>
        <p:spPr>
          <a:xfrm>
            <a:off x="8042348" y="2125770"/>
            <a:ext cx="625171" cy="584391"/>
          </a:xfrm>
          <a:prstGeom prst="rect">
            <a:avLst/>
          </a:prstGeom>
        </p:spPr>
        <p:txBody>
          <a:bodyPr wrap="none" lIns="0" tIns="0" rIns="0" bIns="0">
            <a:spAutoFit/>
          </a:bodyPr>
          <a:lstStyle/>
          <a:p>
            <a:pPr>
              <a:lnSpc>
                <a:spcPct val="89000"/>
              </a:lnSpc>
            </a:pPr>
            <a:r>
              <a:rPr lang="en-US" sz="4267" dirty="0"/>
              <a:t>04</a:t>
            </a:r>
          </a:p>
        </p:txBody>
      </p:sp>
      <p:sp>
        <p:nvSpPr>
          <p:cNvPr id="101" name="Rectangle 100"/>
          <p:cNvSpPr/>
          <p:nvPr/>
        </p:nvSpPr>
        <p:spPr>
          <a:xfrm>
            <a:off x="1312935" y="3677452"/>
            <a:ext cx="2434501" cy="401905"/>
          </a:xfrm>
          <a:prstGeom prst="rect">
            <a:avLst/>
          </a:prstGeom>
        </p:spPr>
        <p:txBody>
          <a:bodyPr wrap="square" lIns="0" tIns="0" rIns="0" bIns="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2" name="Rectangle 101"/>
          <p:cNvSpPr/>
          <p:nvPr/>
        </p:nvSpPr>
        <p:spPr>
          <a:xfrm>
            <a:off x="3840190" y="3614041"/>
            <a:ext cx="625171" cy="584391"/>
          </a:xfrm>
          <a:prstGeom prst="rect">
            <a:avLst/>
          </a:prstGeom>
        </p:spPr>
        <p:txBody>
          <a:bodyPr wrap="none" lIns="0" tIns="0" rIns="0" bIns="0">
            <a:spAutoFit/>
          </a:bodyPr>
          <a:lstStyle/>
          <a:p>
            <a:pPr algn="r">
              <a:lnSpc>
                <a:spcPct val="89000"/>
              </a:lnSpc>
            </a:pPr>
            <a:r>
              <a:rPr lang="en-US" sz="4267" dirty="0"/>
              <a:t>01</a:t>
            </a:r>
          </a:p>
        </p:txBody>
      </p:sp>
      <p:sp>
        <p:nvSpPr>
          <p:cNvPr id="103" name="Rectangle 102"/>
          <p:cNvSpPr/>
          <p:nvPr/>
        </p:nvSpPr>
        <p:spPr>
          <a:xfrm>
            <a:off x="2426472" y="2036846"/>
            <a:ext cx="2434501" cy="401905"/>
          </a:xfrm>
          <a:prstGeom prst="rect">
            <a:avLst/>
          </a:prstGeom>
        </p:spPr>
        <p:txBody>
          <a:bodyPr wrap="square" lIns="0" tIns="0" rIns="0" bIns="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04" name="Rectangle 103"/>
          <p:cNvSpPr/>
          <p:nvPr/>
        </p:nvSpPr>
        <p:spPr>
          <a:xfrm>
            <a:off x="4953727" y="1973435"/>
            <a:ext cx="625171" cy="584391"/>
          </a:xfrm>
          <a:prstGeom prst="rect">
            <a:avLst/>
          </a:prstGeom>
        </p:spPr>
        <p:txBody>
          <a:bodyPr wrap="none" lIns="0" tIns="0" rIns="0" bIns="0">
            <a:spAutoFit/>
          </a:bodyPr>
          <a:lstStyle/>
          <a:p>
            <a:pPr algn="r">
              <a:lnSpc>
                <a:spcPct val="89000"/>
              </a:lnSpc>
            </a:pPr>
            <a:r>
              <a:rPr lang="en-US" sz="4267" dirty="0"/>
              <a:t>03</a:t>
            </a:r>
          </a:p>
        </p:txBody>
      </p:sp>
    </p:spTree>
    <p:extLst>
      <p:ext uri="{BB962C8B-B14F-4D97-AF65-F5344CB8AC3E}">
        <p14:creationId xmlns:p14="http://schemas.microsoft.com/office/powerpoint/2010/main" val="295618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10" presetClass="entr" presetSubtype="0" fill="hold" nodeType="withEffect">
                                  <p:stCondLst>
                                    <p:cond delay="0"/>
                                  </p:stCondLst>
                                  <p:childTnLst>
                                    <p:set>
                                      <p:cBhvr>
                                        <p:cTn id="15" dur="1" fill="hold">
                                          <p:stCondLst>
                                            <p:cond delay="0"/>
                                          </p:stCondLst>
                                        </p:cTn>
                                        <p:tgtEl>
                                          <p:spTgt spid="84"/>
                                        </p:tgtEl>
                                        <p:attrNameLst>
                                          <p:attrName>style.visibility</p:attrName>
                                        </p:attrNameLst>
                                      </p:cBhvr>
                                      <p:to>
                                        <p:strVal val="visible"/>
                                      </p:to>
                                    </p:set>
                                    <p:animEffect transition="in" filter="fade">
                                      <p:cBhvr>
                                        <p:cTn id="16" dur="500"/>
                                        <p:tgtEl>
                                          <p:spTgt spid="8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1"/>
                                        </p:tgtEl>
                                        <p:attrNameLst>
                                          <p:attrName>style.visibility</p:attrName>
                                        </p:attrNameLst>
                                      </p:cBhvr>
                                      <p:to>
                                        <p:strVal val="visible"/>
                                      </p:to>
                                    </p:set>
                                    <p:animEffect transition="in" filter="fade">
                                      <p:cBhvr>
                                        <p:cTn id="19" dur="500"/>
                                        <p:tgtEl>
                                          <p:spTgt spid="10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2"/>
                                        </p:tgtEl>
                                        <p:attrNameLst>
                                          <p:attrName>style.visibility</p:attrName>
                                        </p:attrNameLst>
                                      </p:cBhvr>
                                      <p:to>
                                        <p:strVal val="visible"/>
                                      </p:to>
                                    </p:set>
                                    <p:animEffect transition="in" filter="fade">
                                      <p:cBhvr>
                                        <p:cTn id="22" dur="500"/>
                                        <p:tgtEl>
                                          <p:spTgt spid="10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500"/>
                                        <p:tgtEl>
                                          <p:spTgt spid="6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500"/>
                                        <p:tgtEl>
                                          <p:spTgt spid="66"/>
                                        </p:tgtEl>
                                      </p:cBhvr>
                                    </p:animEffect>
                                  </p:childTnLst>
                                </p:cTn>
                              </p:par>
                              <p:par>
                                <p:cTn id="34" presetID="10" presetClass="entr" presetSubtype="0" fill="hold" nodeType="withEffect">
                                  <p:stCondLst>
                                    <p:cond delay="0"/>
                                  </p:stCondLst>
                                  <p:childTnLst>
                                    <p:set>
                                      <p:cBhvr>
                                        <p:cTn id="35" dur="1" fill="hold">
                                          <p:stCondLst>
                                            <p:cond delay="0"/>
                                          </p:stCondLst>
                                        </p:cTn>
                                        <p:tgtEl>
                                          <p:spTgt spid="78"/>
                                        </p:tgtEl>
                                        <p:attrNameLst>
                                          <p:attrName>style.visibility</p:attrName>
                                        </p:attrNameLst>
                                      </p:cBhvr>
                                      <p:to>
                                        <p:strVal val="visible"/>
                                      </p:to>
                                    </p:set>
                                    <p:animEffect transition="in" filter="fade">
                                      <p:cBhvr>
                                        <p:cTn id="36" dur="500"/>
                                        <p:tgtEl>
                                          <p:spTgt spid="7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fade">
                                      <p:cBhvr>
                                        <p:cTn id="39" dur="500"/>
                                        <p:tgtEl>
                                          <p:spTgt spid="98"/>
                                        </p:tgtEl>
                                      </p:cBhvr>
                                    </p:animEffect>
                                  </p:childTnLst>
                                </p:cTn>
                              </p:par>
                              <p:par>
                                <p:cTn id="40" presetID="10" presetClass="entr" presetSubtype="0" fill="hold" nodeType="withEffect">
                                  <p:stCondLst>
                                    <p:cond delay="0"/>
                                  </p:stCondLst>
                                  <p:childTnLst>
                                    <p:set>
                                      <p:cBhvr>
                                        <p:cTn id="41" dur="1" fill="hold">
                                          <p:stCondLst>
                                            <p:cond delay="0"/>
                                          </p:stCondLst>
                                        </p:cTn>
                                        <p:tgtEl>
                                          <p:spTgt spid="108"/>
                                        </p:tgtEl>
                                        <p:attrNameLst>
                                          <p:attrName>style.visibility</p:attrName>
                                        </p:attrNameLst>
                                      </p:cBhvr>
                                      <p:to>
                                        <p:strVal val="visible"/>
                                      </p:to>
                                    </p:set>
                                    <p:animEffect transition="in" filter="fade">
                                      <p:cBhvr>
                                        <p:cTn id="42" dur="500"/>
                                        <p:tgtEl>
                                          <p:spTgt spid="10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9"/>
                                        </p:tgtEl>
                                        <p:attrNameLst>
                                          <p:attrName>style.visibility</p:attrName>
                                        </p:attrNameLst>
                                      </p:cBhvr>
                                      <p:to>
                                        <p:strVal val="visible"/>
                                      </p:to>
                                    </p:set>
                                    <p:animEffect transition="in" filter="fade">
                                      <p:cBhvr>
                                        <p:cTn id="47" dur="500"/>
                                        <p:tgtEl>
                                          <p:spTgt spid="10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7"/>
                                        </p:tgtEl>
                                        <p:attrNameLst>
                                          <p:attrName>style.visibility</p:attrName>
                                        </p:attrNameLst>
                                      </p:cBhvr>
                                      <p:to>
                                        <p:strVal val="visible"/>
                                      </p:to>
                                    </p:set>
                                    <p:animEffect transition="in" filter="fade">
                                      <p:cBhvr>
                                        <p:cTn id="50" dur="500"/>
                                        <p:tgtEl>
                                          <p:spTgt spid="5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fade">
                                      <p:cBhvr>
                                        <p:cTn id="53" dur="500"/>
                                        <p:tgtEl>
                                          <p:spTgt spid="64"/>
                                        </p:tgtEl>
                                      </p:cBhvr>
                                    </p:animEffect>
                                  </p:childTnLst>
                                </p:cTn>
                              </p:par>
                              <p:par>
                                <p:cTn id="54" presetID="10" presetClass="entr" presetSubtype="0" fill="hold" nodeType="withEffect">
                                  <p:stCondLst>
                                    <p:cond delay="0"/>
                                  </p:stCondLst>
                                  <p:childTnLst>
                                    <p:set>
                                      <p:cBhvr>
                                        <p:cTn id="55" dur="1" fill="hold">
                                          <p:stCondLst>
                                            <p:cond delay="0"/>
                                          </p:stCondLst>
                                        </p:cTn>
                                        <p:tgtEl>
                                          <p:spTgt spid="91"/>
                                        </p:tgtEl>
                                        <p:attrNameLst>
                                          <p:attrName>style.visibility</p:attrName>
                                        </p:attrNameLst>
                                      </p:cBhvr>
                                      <p:to>
                                        <p:strVal val="visible"/>
                                      </p:to>
                                    </p:set>
                                    <p:animEffect transition="in" filter="fade">
                                      <p:cBhvr>
                                        <p:cTn id="56" dur="500"/>
                                        <p:tgtEl>
                                          <p:spTgt spid="9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3"/>
                                        </p:tgtEl>
                                        <p:attrNameLst>
                                          <p:attrName>style.visibility</p:attrName>
                                        </p:attrNameLst>
                                      </p:cBhvr>
                                      <p:to>
                                        <p:strVal val="visible"/>
                                      </p:to>
                                    </p:set>
                                    <p:animEffect transition="in" filter="fade">
                                      <p:cBhvr>
                                        <p:cTn id="59" dur="500"/>
                                        <p:tgtEl>
                                          <p:spTgt spid="10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4"/>
                                        </p:tgtEl>
                                        <p:attrNameLst>
                                          <p:attrName>style.visibility</p:attrName>
                                        </p:attrNameLst>
                                      </p:cBhvr>
                                      <p:to>
                                        <p:strVal val="visible"/>
                                      </p:to>
                                    </p:set>
                                    <p:animEffect transition="in" filter="fade">
                                      <p:cBhvr>
                                        <p:cTn id="62" dur="500"/>
                                        <p:tgtEl>
                                          <p:spTgt spid="10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10"/>
                                        </p:tgtEl>
                                        <p:attrNameLst>
                                          <p:attrName>style.visibility</p:attrName>
                                        </p:attrNameLst>
                                      </p:cBhvr>
                                      <p:to>
                                        <p:strVal val="visible"/>
                                      </p:to>
                                    </p:set>
                                    <p:animEffect transition="in" filter="fade">
                                      <p:cBhvr>
                                        <p:cTn id="67" dur="500"/>
                                        <p:tgtEl>
                                          <p:spTgt spid="1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3"/>
                                        </p:tgtEl>
                                        <p:attrNameLst>
                                          <p:attrName>style.visibility</p:attrName>
                                        </p:attrNameLst>
                                      </p:cBhvr>
                                      <p:to>
                                        <p:strVal val="visible"/>
                                      </p:to>
                                    </p:set>
                                    <p:animEffect transition="in" filter="fade">
                                      <p:cBhvr>
                                        <p:cTn id="73" dur="500"/>
                                        <p:tgtEl>
                                          <p:spTgt spid="63"/>
                                        </p:tgtEl>
                                      </p:cBhvr>
                                    </p:animEffect>
                                  </p:childTnLst>
                                </p:cTn>
                              </p:par>
                              <p:par>
                                <p:cTn id="74" presetID="10" presetClass="entr" presetSubtype="0" fill="hold" nodeType="withEffect">
                                  <p:stCondLst>
                                    <p:cond delay="0"/>
                                  </p:stCondLst>
                                  <p:childTnLst>
                                    <p:set>
                                      <p:cBhvr>
                                        <p:cTn id="75" dur="1" fill="hold">
                                          <p:stCondLst>
                                            <p:cond delay="0"/>
                                          </p:stCondLst>
                                        </p:cTn>
                                        <p:tgtEl>
                                          <p:spTgt spid="67"/>
                                        </p:tgtEl>
                                        <p:attrNameLst>
                                          <p:attrName>style.visibility</p:attrName>
                                        </p:attrNameLst>
                                      </p:cBhvr>
                                      <p:to>
                                        <p:strVal val="visible"/>
                                      </p:to>
                                    </p:set>
                                    <p:animEffect transition="in" filter="fade">
                                      <p:cBhvr>
                                        <p:cTn id="76" dur="500"/>
                                        <p:tgtEl>
                                          <p:spTgt spid="6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9"/>
                                        </p:tgtEl>
                                        <p:attrNameLst>
                                          <p:attrName>style.visibility</p:attrName>
                                        </p:attrNameLst>
                                      </p:cBhvr>
                                      <p:to>
                                        <p:strVal val="visible"/>
                                      </p:to>
                                    </p:set>
                                    <p:animEffect transition="in" filter="fade">
                                      <p:cBhvr>
                                        <p:cTn id="79" dur="500"/>
                                        <p:tgtEl>
                                          <p:spTgt spid="9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00"/>
                                        </p:tgtEl>
                                        <p:attrNameLst>
                                          <p:attrName>style.visibility</p:attrName>
                                        </p:attrNameLst>
                                      </p:cBhvr>
                                      <p:to>
                                        <p:strVal val="visible"/>
                                      </p:to>
                                    </p:set>
                                    <p:animEffect transition="in" filter="fade">
                                      <p:cBhvr>
                                        <p:cTn id="82"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61" grpId="0" animBg="1"/>
      <p:bldP spid="62" grpId="0" animBg="1"/>
      <p:bldP spid="63" grpId="0" animBg="1"/>
      <p:bldP spid="64" grpId="0" animBg="1"/>
      <p:bldP spid="66" grpId="0"/>
      <p:bldP spid="98" grpId="0"/>
      <p:bldP spid="99" grpId="0"/>
      <p:bldP spid="100" grpId="0"/>
      <p:bldP spid="101" grpId="0"/>
      <p:bldP spid="102" grpId="0"/>
      <p:bldP spid="103" grpId="0"/>
      <p:bldP spid="104"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a:xfrm>
            <a:off x="914400" y="308654"/>
            <a:ext cx="10363200" cy="817561"/>
          </a:xfrm>
        </p:spPr>
        <p:txBody>
          <a:bodyPr/>
          <a:lstStyle/>
          <a:p>
            <a:pPr algn="l"/>
            <a:r>
              <a:rPr lang="en-US" dirty="0" err="1"/>
              <a:t>Xxxx</a:t>
            </a:r>
            <a:r>
              <a:rPr lang="en-US" dirty="0"/>
              <a:t> </a:t>
            </a:r>
            <a:r>
              <a:rPr lang="en-US" dirty="0" err="1"/>
              <a:t>xxxxxxxxxxxxxxxxx</a:t>
            </a:r>
            <a:endParaRPr lang="en-US" dirty="0"/>
          </a:p>
        </p:txBody>
      </p:sp>
      <p:sp>
        <p:nvSpPr>
          <p:cNvPr id="39" name="Text Placeholder 38"/>
          <p:cNvSpPr>
            <a:spLocks noGrp="1"/>
          </p:cNvSpPr>
          <p:nvPr>
            <p:ph type="body" sz="quarter" idx="10"/>
          </p:nvPr>
        </p:nvSpPr>
        <p:spPr>
          <a:xfrm>
            <a:off x="914400" y="1019293"/>
            <a:ext cx="10363200" cy="406400"/>
          </a:xfrm>
        </p:spPr>
        <p:txBody>
          <a:bodyPr/>
          <a:lstStyle/>
          <a:p>
            <a:pPr algn="l"/>
            <a:r>
              <a:rPr lang="en-US" dirty="0" err="1"/>
              <a:t>Xxxx</a:t>
            </a:r>
            <a:r>
              <a:rPr lang="en-US" dirty="0"/>
              <a:t> xxx x </a:t>
            </a:r>
            <a:r>
              <a:rPr lang="en-US" dirty="0" err="1"/>
              <a:t>xxxx</a:t>
            </a:r>
            <a:r>
              <a:rPr lang="en-US" dirty="0"/>
              <a:t> </a:t>
            </a:r>
            <a:r>
              <a:rPr lang="en-US" dirty="0" err="1"/>
              <a:t>xxxx</a:t>
            </a:r>
            <a:r>
              <a:rPr lang="en-US" dirty="0"/>
              <a:t> xxx </a:t>
            </a:r>
            <a:r>
              <a:rPr lang="en-US" dirty="0" err="1"/>
              <a:t>xxx</a:t>
            </a:r>
            <a:r>
              <a:rPr lang="en-US" dirty="0"/>
              <a:t> x</a:t>
            </a:r>
          </a:p>
        </p:txBody>
      </p:sp>
      <p:sp>
        <p:nvSpPr>
          <p:cNvPr id="5" name="Rectangle 4"/>
          <p:cNvSpPr/>
          <p:nvPr/>
        </p:nvSpPr>
        <p:spPr>
          <a:xfrm>
            <a:off x="7696357" y="2211360"/>
            <a:ext cx="914400" cy="242449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8607961" y="1816816"/>
            <a:ext cx="914400" cy="282237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9519567" y="1030016"/>
            <a:ext cx="914400" cy="360917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783168" y="2715696"/>
            <a:ext cx="914400" cy="192015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Freeform 61"/>
          <p:cNvSpPr/>
          <p:nvPr/>
        </p:nvSpPr>
        <p:spPr>
          <a:xfrm rot="16200000" flipH="1">
            <a:off x="7596955" y="4008733"/>
            <a:ext cx="372156" cy="162625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16" name="Rectangle 15"/>
          <p:cNvSpPr/>
          <p:nvPr/>
        </p:nvSpPr>
        <p:spPr>
          <a:xfrm>
            <a:off x="6941362" y="5007936"/>
            <a:ext cx="1675325" cy="192545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dirty="0">
                <a:solidFill>
                  <a:srgbClr val="FFFFFF"/>
                </a:solidFill>
              </a:rPr>
              <a:t>X xx xxx 1</a:t>
            </a:r>
          </a:p>
          <a:p>
            <a:pPr algn="ctr"/>
            <a:r>
              <a:rPr lang="da-DK" sz="1200" dirty="0">
                <a:solidFill>
                  <a:srgbClr val="FFFFFF"/>
                </a:solidFill>
              </a:rPr>
              <a:t>Xxxxx xxxxx xxxxxx xxx</a:t>
            </a:r>
            <a:endParaRPr lang="en-US" sz="1800" dirty="0">
              <a:solidFill>
                <a:srgbClr val="FFFFFF"/>
              </a:solidFill>
            </a:endParaRPr>
          </a:p>
        </p:txBody>
      </p:sp>
      <p:sp>
        <p:nvSpPr>
          <p:cNvPr id="17" name="Rectangle 16"/>
          <p:cNvSpPr/>
          <p:nvPr/>
        </p:nvSpPr>
        <p:spPr>
          <a:xfrm>
            <a:off x="8566800" y="5007936"/>
            <a:ext cx="1675325" cy="192545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dirty="0">
                <a:solidFill>
                  <a:srgbClr val="FFFFFF"/>
                </a:solidFill>
              </a:rPr>
              <a:t>X xx xxx 3</a:t>
            </a:r>
          </a:p>
          <a:p>
            <a:pPr algn="ctr"/>
            <a:r>
              <a:rPr lang="da-DK" sz="1200" dirty="0">
                <a:solidFill>
                  <a:srgbClr val="FFFFFF"/>
                </a:solidFill>
              </a:rPr>
              <a:t>Xxxxx xxxxx xxxxxx xxx</a:t>
            </a:r>
            <a:endParaRPr lang="en-US" sz="1200" dirty="0">
              <a:solidFill>
                <a:srgbClr val="FFFFFF"/>
              </a:solidFill>
            </a:endParaRPr>
          </a:p>
        </p:txBody>
      </p:sp>
      <p:sp>
        <p:nvSpPr>
          <p:cNvPr id="18" name="Rectangle 17"/>
          <p:cNvSpPr/>
          <p:nvPr/>
        </p:nvSpPr>
        <p:spPr>
          <a:xfrm>
            <a:off x="10238348" y="5007936"/>
            <a:ext cx="1675325" cy="192545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dirty="0">
                <a:solidFill>
                  <a:srgbClr val="FFFFFF"/>
                </a:solidFill>
              </a:rPr>
              <a:t>X xx xxx 4</a:t>
            </a:r>
          </a:p>
          <a:p>
            <a:pPr algn="ctr"/>
            <a:r>
              <a:rPr lang="da-DK" sz="1200" dirty="0">
                <a:solidFill>
                  <a:srgbClr val="FFFFFF"/>
                </a:solidFill>
              </a:rPr>
              <a:t>Xxxxx xxxxx xxxxxx xxx</a:t>
            </a:r>
            <a:endParaRPr lang="en-US" sz="1800" dirty="0">
              <a:solidFill>
                <a:srgbClr val="FFFFFF"/>
              </a:solidFill>
            </a:endParaRPr>
          </a:p>
        </p:txBody>
      </p:sp>
      <p:sp>
        <p:nvSpPr>
          <p:cNvPr id="19" name="Rectangle 18"/>
          <p:cNvSpPr/>
          <p:nvPr/>
        </p:nvSpPr>
        <p:spPr>
          <a:xfrm>
            <a:off x="5298962" y="5007936"/>
            <a:ext cx="1675325" cy="192545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dirty="0">
                <a:solidFill>
                  <a:srgbClr val="FFFFFF"/>
                </a:solidFill>
              </a:rPr>
              <a:t>X xx xxx 1</a:t>
            </a:r>
          </a:p>
          <a:p>
            <a:pPr algn="ctr"/>
            <a:r>
              <a:rPr lang="da-DK" sz="1200" dirty="0">
                <a:solidFill>
                  <a:srgbClr val="FFFFFF"/>
                </a:solidFill>
              </a:rPr>
              <a:t>Xxxxx xxxxx xxxxxx xxx</a:t>
            </a:r>
            <a:endParaRPr lang="en-US" sz="1800" dirty="0">
              <a:solidFill>
                <a:srgbClr val="FFFFFF"/>
              </a:solidFill>
            </a:endParaRPr>
          </a:p>
        </p:txBody>
      </p:sp>
      <p:sp>
        <p:nvSpPr>
          <p:cNvPr id="20" name="Freeform 41"/>
          <p:cNvSpPr>
            <a:spLocks noChangeAspect="1" noEditPoints="1"/>
          </p:cNvSpPr>
          <p:nvPr/>
        </p:nvSpPr>
        <p:spPr bwMode="auto">
          <a:xfrm>
            <a:off x="8832259" y="1104227"/>
            <a:ext cx="465805" cy="564464"/>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accent5"/>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1" name="Freeform 147"/>
          <p:cNvSpPr>
            <a:spLocks noChangeAspect="1" noEditPoints="1"/>
          </p:cNvSpPr>
          <p:nvPr/>
        </p:nvSpPr>
        <p:spPr bwMode="auto">
          <a:xfrm>
            <a:off x="7016932" y="2012940"/>
            <a:ext cx="446872" cy="564464"/>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accent1"/>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2" name="Freeform 33"/>
          <p:cNvSpPr>
            <a:spLocks noChangeAspect="1" noEditPoints="1"/>
          </p:cNvSpPr>
          <p:nvPr/>
        </p:nvSpPr>
        <p:spPr bwMode="auto">
          <a:xfrm>
            <a:off x="7863011" y="1528539"/>
            <a:ext cx="581093" cy="564464"/>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accent3"/>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3" name="Freeform 21"/>
          <p:cNvSpPr>
            <a:spLocks noEditPoints="1"/>
          </p:cNvSpPr>
          <p:nvPr/>
        </p:nvSpPr>
        <p:spPr bwMode="auto">
          <a:xfrm>
            <a:off x="9694947" y="353859"/>
            <a:ext cx="563640" cy="56266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2"/>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4" name="Rectangle 23"/>
          <p:cNvSpPr/>
          <p:nvPr/>
        </p:nvSpPr>
        <p:spPr>
          <a:xfrm>
            <a:off x="7759859" y="2324000"/>
            <a:ext cx="787399"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55%</a:t>
            </a:r>
          </a:p>
        </p:txBody>
      </p:sp>
      <p:sp>
        <p:nvSpPr>
          <p:cNvPr id="25" name="Rectangle 24"/>
          <p:cNvSpPr/>
          <p:nvPr/>
        </p:nvSpPr>
        <p:spPr>
          <a:xfrm>
            <a:off x="8649650" y="1944578"/>
            <a:ext cx="831025"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65%</a:t>
            </a:r>
          </a:p>
        </p:txBody>
      </p:sp>
      <p:sp>
        <p:nvSpPr>
          <p:cNvPr id="26" name="Rectangle 25"/>
          <p:cNvSpPr/>
          <p:nvPr/>
        </p:nvSpPr>
        <p:spPr>
          <a:xfrm>
            <a:off x="6835795" y="2837359"/>
            <a:ext cx="809147"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45%</a:t>
            </a:r>
          </a:p>
        </p:txBody>
      </p:sp>
      <p:sp>
        <p:nvSpPr>
          <p:cNvPr id="27" name="Rectangle 26"/>
          <p:cNvSpPr/>
          <p:nvPr/>
        </p:nvSpPr>
        <p:spPr>
          <a:xfrm>
            <a:off x="9564529" y="1102959"/>
            <a:ext cx="824479"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dirty="0">
                <a:solidFill>
                  <a:srgbClr val="FFFFFF"/>
                </a:solidFill>
              </a:rPr>
              <a:t>85%</a:t>
            </a:r>
          </a:p>
        </p:txBody>
      </p:sp>
      <p:grpSp>
        <p:nvGrpSpPr>
          <p:cNvPr id="32" name="Group 31"/>
          <p:cNvGrpSpPr/>
          <p:nvPr/>
        </p:nvGrpSpPr>
        <p:grpSpPr>
          <a:xfrm>
            <a:off x="878342" y="4495077"/>
            <a:ext cx="4016557" cy="763264"/>
            <a:chOff x="660065" y="3734602"/>
            <a:chExt cx="3012418" cy="572448"/>
          </a:xfrm>
        </p:grpSpPr>
        <p:sp>
          <p:nvSpPr>
            <p:cNvPr id="50" name="Oval 49"/>
            <p:cNvSpPr/>
            <p:nvPr/>
          </p:nvSpPr>
          <p:spPr>
            <a:xfrm>
              <a:off x="660065" y="3734602"/>
              <a:ext cx="572448" cy="57244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1355465" y="3830774"/>
              <a:ext cx="2317018" cy="422423"/>
            </a:xfrm>
            <a:prstGeom prst="rect">
              <a:avLst/>
            </a:prstGeom>
          </p:spPr>
          <p:txBody>
            <a:bodyPr wrap="square" lIns="0" rIns="0">
              <a:spAutoFit/>
            </a:bodyPr>
            <a:lstStyle/>
            <a:p>
              <a:pPr>
                <a:lnSpc>
                  <a:spcPct val="85000"/>
                </a:lnSpc>
              </a:pPr>
              <a:r>
                <a:rPr lang="en-US" sz="2133" dirty="0"/>
                <a:t>45%</a:t>
              </a:r>
            </a:p>
            <a:p>
              <a:pPr>
                <a:lnSpc>
                  <a:spcPct val="85000"/>
                </a:lnSpc>
              </a:pPr>
              <a:r>
                <a:rPr lang="en-US" sz="1467" dirty="0" err="1"/>
                <a:t>Xxxx</a:t>
              </a:r>
              <a:r>
                <a:rPr lang="en-US" sz="1467" dirty="0"/>
                <a:t> x </a:t>
              </a:r>
              <a:r>
                <a:rPr lang="en-US" sz="1467" dirty="0" err="1"/>
                <a:t>xxxxxxxxxxxxx</a:t>
              </a:r>
              <a:r>
                <a:rPr lang="en-US" sz="1467" dirty="0"/>
                <a:t> x </a:t>
              </a:r>
              <a:endParaRPr lang="en-US" sz="1467" dirty="0">
                <a:solidFill>
                  <a:srgbClr val="434343"/>
                </a:solidFill>
              </a:endParaRPr>
            </a:p>
          </p:txBody>
        </p:sp>
        <p:sp>
          <p:nvSpPr>
            <p:cNvPr id="37" name="Freeform 147"/>
            <p:cNvSpPr>
              <a:spLocks noChangeAspect="1" noEditPoints="1"/>
            </p:cNvSpPr>
            <p:nvPr/>
          </p:nvSpPr>
          <p:spPr bwMode="auto">
            <a:xfrm>
              <a:off x="831629" y="3875995"/>
              <a:ext cx="229320" cy="289662"/>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grpSp>
      <p:grpSp>
        <p:nvGrpSpPr>
          <p:cNvPr id="31" name="Group 30"/>
          <p:cNvGrpSpPr/>
          <p:nvPr/>
        </p:nvGrpSpPr>
        <p:grpSpPr>
          <a:xfrm>
            <a:off x="878342" y="3564935"/>
            <a:ext cx="4016557" cy="763264"/>
            <a:chOff x="660065" y="2903194"/>
            <a:chExt cx="3012418" cy="572448"/>
          </a:xfrm>
        </p:grpSpPr>
        <p:sp>
          <p:nvSpPr>
            <p:cNvPr id="49" name="Oval 48"/>
            <p:cNvSpPr/>
            <p:nvPr/>
          </p:nvSpPr>
          <p:spPr>
            <a:xfrm>
              <a:off x="660065" y="2903194"/>
              <a:ext cx="572448" cy="5724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Freeform 33"/>
            <p:cNvSpPr>
              <a:spLocks noChangeAspect="1" noEditPoints="1"/>
            </p:cNvSpPr>
            <p:nvPr/>
          </p:nvSpPr>
          <p:spPr bwMode="auto">
            <a:xfrm>
              <a:off x="798267" y="3045632"/>
              <a:ext cx="296044" cy="287572"/>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1" name="Rectangle 50"/>
            <p:cNvSpPr/>
            <p:nvPr/>
          </p:nvSpPr>
          <p:spPr>
            <a:xfrm>
              <a:off x="1355465" y="2999515"/>
              <a:ext cx="2317018" cy="422423"/>
            </a:xfrm>
            <a:prstGeom prst="rect">
              <a:avLst/>
            </a:prstGeom>
          </p:spPr>
          <p:txBody>
            <a:bodyPr wrap="square" lIns="0" rIns="0">
              <a:spAutoFit/>
            </a:bodyPr>
            <a:lstStyle/>
            <a:p>
              <a:pPr>
                <a:lnSpc>
                  <a:spcPct val="85000"/>
                </a:lnSpc>
              </a:pPr>
              <a:r>
                <a:rPr lang="en-US" sz="2133" dirty="0"/>
                <a:t>55%</a:t>
              </a:r>
            </a:p>
            <a:p>
              <a:pPr>
                <a:lnSpc>
                  <a:spcPct val="85000"/>
                </a:lnSpc>
              </a:pPr>
              <a:r>
                <a:rPr lang="en-US" sz="1467" dirty="0" err="1"/>
                <a:t>Xxxxx</a:t>
              </a:r>
              <a:r>
                <a:rPr lang="en-US" sz="1467" dirty="0"/>
                <a:t> </a:t>
              </a:r>
              <a:r>
                <a:rPr lang="en-US" sz="1467" dirty="0" err="1"/>
                <a:t>xxxxxx</a:t>
              </a:r>
              <a:r>
                <a:rPr lang="en-US" sz="1467" dirty="0"/>
                <a:t> x xxx </a:t>
              </a:r>
              <a:r>
                <a:rPr lang="en-US" sz="1467" dirty="0" err="1"/>
                <a:t>xxx</a:t>
              </a:r>
              <a:r>
                <a:rPr lang="en-US" sz="1467" dirty="0"/>
                <a:t> xx </a:t>
              </a:r>
              <a:r>
                <a:rPr lang="en-US" sz="1467" dirty="0" err="1"/>
                <a:t>xx</a:t>
              </a:r>
              <a:endParaRPr lang="en-US" sz="1467" dirty="0">
                <a:solidFill>
                  <a:srgbClr val="434343"/>
                </a:solidFill>
              </a:endParaRPr>
            </a:p>
          </p:txBody>
        </p:sp>
      </p:grpSp>
      <p:grpSp>
        <p:nvGrpSpPr>
          <p:cNvPr id="29" name="Group 28"/>
          <p:cNvGrpSpPr/>
          <p:nvPr/>
        </p:nvGrpSpPr>
        <p:grpSpPr>
          <a:xfrm>
            <a:off x="873736" y="2634788"/>
            <a:ext cx="4095539" cy="763264"/>
            <a:chOff x="660065" y="2071786"/>
            <a:chExt cx="3071654" cy="572448"/>
          </a:xfrm>
        </p:grpSpPr>
        <p:sp>
          <p:nvSpPr>
            <p:cNvPr id="48" name="Oval 47"/>
            <p:cNvSpPr/>
            <p:nvPr/>
          </p:nvSpPr>
          <p:spPr>
            <a:xfrm>
              <a:off x="660065" y="2071786"/>
              <a:ext cx="572448" cy="57244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Freeform 41"/>
            <p:cNvSpPr>
              <a:spLocks noChangeAspect="1" noEditPoints="1"/>
            </p:cNvSpPr>
            <p:nvPr/>
          </p:nvSpPr>
          <p:spPr bwMode="auto">
            <a:xfrm>
              <a:off x="798267" y="2189607"/>
              <a:ext cx="296044" cy="358748"/>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2" name="Rectangle 51"/>
            <p:cNvSpPr/>
            <p:nvPr/>
          </p:nvSpPr>
          <p:spPr>
            <a:xfrm>
              <a:off x="1414701" y="2167808"/>
              <a:ext cx="2317018" cy="422423"/>
            </a:xfrm>
            <a:prstGeom prst="rect">
              <a:avLst/>
            </a:prstGeom>
          </p:spPr>
          <p:txBody>
            <a:bodyPr wrap="square" lIns="0" rIns="0">
              <a:spAutoFit/>
            </a:bodyPr>
            <a:lstStyle/>
            <a:p>
              <a:pPr>
                <a:lnSpc>
                  <a:spcPct val="85000"/>
                </a:lnSpc>
              </a:pPr>
              <a:r>
                <a:rPr lang="en-US" sz="2133" dirty="0"/>
                <a:t>65%</a:t>
              </a:r>
            </a:p>
            <a:p>
              <a:pPr>
                <a:lnSpc>
                  <a:spcPct val="85000"/>
                </a:lnSpc>
              </a:pPr>
              <a:r>
                <a:rPr lang="en-US" sz="1467" dirty="0"/>
                <a:t>Xx x xxx </a:t>
              </a:r>
              <a:r>
                <a:rPr lang="en-US" sz="1467" dirty="0" err="1"/>
                <a:t>xxx</a:t>
              </a:r>
              <a:r>
                <a:rPr lang="en-US" sz="1467" dirty="0"/>
                <a:t> x xx </a:t>
              </a:r>
              <a:r>
                <a:rPr lang="en-US" sz="1467" dirty="0" err="1"/>
                <a:t>Xx</a:t>
              </a:r>
              <a:r>
                <a:rPr lang="en-US" sz="1467" dirty="0"/>
                <a:t> xxx xx </a:t>
              </a:r>
            </a:p>
          </p:txBody>
        </p:sp>
      </p:grpSp>
      <p:grpSp>
        <p:nvGrpSpPr>
          <p:cNvPr id="30" name="Group 29"/>
          <p:cNvGrpSpPr/>
          <p:nvPr/>
        </p:nvGrpSpPr>
        <p:grpSpPr>
          <a:xfrm>
            <a:off x="873737" y="1704643"/>
            <a:ext cx="4046927" cy="763264"/>
            <a:chOff x="660065" y="1240378"/>
            <a:chExt cx="3035195" cy="572448"/>
          </a:xfrm>
        </p:grpSpPr>
        <p:sp>
          <p:nvSpPr>
            <p:cNvPr id="2" name="Oval 1"/>
            <p:cNvSpPr/>
            <p:nvPr/>
          </p:nvSpPr>
          <p:spPr>
            <a:xfrm>
              <a:off x="660065" y="1240378"/>
              <a:ext cx="572448" cy="57244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Freeform 21"/>
            <p:cNvSpPr>
              <a:spLocks noEditPoints="1"/>
            </p:cNvSpPr>
            <p:nvPr/>
          </p:nvSpPr>
          <p:spPr bwMode="auto">
            <a:xfrm>
              <a:off x="800489" y="1388198"/>
              <a:ext cx="291598" cy="29109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3" name="Rectangle 52"/>
            <p:cNvSpPr/>
            <p:nvPr/>
          </p:nvSpPr>
          <p:spPr>
            <a:xfrm>
              <a:off x="1378242" y="1336550"/>
              <a:ext cx="2317018" cy="422423"/>
            </a:xfrm>
            <a:prstGeom prst="rect">
              <a:avLst/>
            </a:prstGeom>
          </p:spPr>
          <p:txBody>
            <a:bodyPr wrap="square" lIns="0" rIns="0">
              <a:spAutoFit/>
            </a:bodyPr>
            <a:lstStyle/>
            <a:p>
              <a:pPr>
                <a:lnSpc>
                  <a:spcPct val="85000"/>
                </a:lnSpc>
              </a:pPr>
              <a:r>
                <a:rPr lang="en-US" sz="2133" dirty="0"/>
                <a:t>85%</a:t>
              </a:r>
              <a:endParaRPr lang="en-US" sz="1467" dirty="0"/>
            </a:p>
            <a:p>
              <a:pPr>
                <a:lnSpc>
                  <a:spcPct val="8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a:t>
              </a:r>
              <a:endParaRPr lang="en-US" sz="1467" dirty="0">
                <a:solidFill>
                  <a:srgbClr val="434343"/>
                </a:solidFill>
              </a:endParaRPr>
            </a:p>
          </p:txBody>
        </p:sp>
      </p:grpSp>
      <p:sp>
        <p:nvSpPr>
          <p:cNvPr id="60" name="Freeform 59"/>
          <p:cNvSpPr/>
          <p:nvPr/>
        </p:nvSpPr>
        <p:spPr>
          <a:xfrm rot="16200000" flipH="1">
            <a:off x="6296367" y="3633177"/>
            <a:ext cx="371811" cy="2377713"/>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63" name="Freeform 62"/>
          <p:cNvSpPr/>
          <p:nvPr/>
        </p:nvSpPr>
        <p:spPr>
          <a:xfrm rot="5400000">
            <a:off x="9222503" y="4008734"/>
            <a:ext cx="372156" cy="162625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Freeform 63"/>
          <p:cNvSpPr/>
          <p:nvPr/>
        </p:nvSpPr>
        <p:spPr>
          <a:xfrm rot="5400000">
            <a:off x="10523436" y="3633178"/>
            <a:ext cx="371811" cy="2377713"/>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919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300"/>
                                        <p:tgtEl>
                                          <p:spTgt spid="19"/>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60"/>
                                        </p:tgtEl>
                                        <p:attrNameLst>
                                          <p:attrName>style.visibility</p:attrName>
                                        </p:attrNameLst>
                                      </p:cBhvr>
                                      <p:to>
                                        <p:strVal val="visible"/>
                                      </p:to>
                                    </p:set>
                                    <p:animEffect transition="in" filter="wipe(down)">
                                      <p:cBhvr>
                                        <p:cTn id="10" dur="300"/>
                                        <p:tgtEl>
                                          <p:spTgt spid="60"/>
                                        </p:tgtEl>
                                      </p:cBhvr>
                                    </p:animEffect>
                                  </p:childTnLst>
                                </p:cTn>
                              </p:par>
                              <p:par>
                                <p:cTn id="11" presetID="22" presetClass="entr" presetSubtype="4" fill="hold" grpId="0" nodeType="withEffect">
                                  <p:stCondLst>
                                    <p:cond delay="4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300"/>
                                        <p:tgtEl>
                                          <p:spTgt spid="8"/>
                                        </p:tgtEl>
                                      </p:cBhvr>
                                    </p:animEffect>
                                  </p:childTnLst>
                                </p:cTn>
                              </p:par>
                              <p:par>
                                <p:cTn id="14" presetID="10" presetClass="entr" presetSubtype="0" fill="hold" grpId="0" nodeType="withEffect">
                                  <p:stCondLst>
                                    <p:cond delay="60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300"/>
                                        <p:tgtEl>
                                          <p:spTgt spid="26"/>
                                        </p:tgtEl>
                                      </p:cBhvr>
                                    </p:animEffect>
                                  </p:childTnLst>
                                </p:cTn>
                              </p:par>
                              <p:par>
                                <p:cTn id="17" presetID="10" presetClass="entr" presetSubtype="0" fill="hold" grpId="0" nodeType="withEffect">
                                  <p:stCondLst>
                                    <p:cond delay="80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300"/>
                                        <p:tgtEl>
                                          <p:spTgt spid="21"/>
                                        </p:tgtEl>
                                      </p:cBhvr>
                                    </p:animEffect>
                                  </p:childTnLst>
                                </p:cTn>
                              </p:par>
                              <p:par>
                                <p:cTn id="20" presetID="22" presetClass="entr" presetSubtype="4" fill="hold" grpId="0" nodeType="withEffect">
                                  <p:stCondLst>
                                    <p:cond delay="300"/>
                                  </p:stCondLst>
                                  <p:childTnLst>
                                    <p:set>
                                      <p:cBhvr>
                                        <p:cTn id="21" dur="1" fill="hold">
                                          <p:stCondLst>
                                            <p:cond delay="0"/>
                                          </p:stCondLst>
                                        </p:cTn>
                                        <p:tgtEl>
                                          <p:spTgt spid="16"/>
                                        </p:tgtEl>
                                        <p:attrNameLst>
                                          <p:attrName>style.visibility</p:attrName>
                                        </p:attrNameLst>
                                      </p:cBhvr>
                                      <p:to>
                                        <p:strVal val="visible"/>
                                      </p:to>
                                    </p:set>
                                    <p:animEffect transition="in" filter="wipe(down)">
                                      <p:cBhvr>
                                        <p:cTn id="22" dur="300"/>
                                        <p:tgtEl>
                                          <p:spTgt spid="16"/>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70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300"/>
                                        <p:tgtEl>
                                          <p:spTgt spid="5"/>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300"/>
                                        <p:tgtEl>
                                          <p:spTgt spid="24"/>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300"/>
                                        <p:tgtEl>
                                          <p:spTgt spid="22"/>
                                        </p:tgtEl>
                                      </p:cBhvr>
                                    </p:animEffect>
                                  </p:childTnLst>
                                </p:cTn>
                              </p:par>
                              <p:par>
                                <p:cTn id="35" presetID="22" presetClass="entr" presetSubtype="4" fill="hold" grpId="0" nodeType="withEffect">
                                  <p:stCondLst>
                                    <p:cond delay="60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300"/>
                                        <p:tgtEl>
                                          <p:spTgt spid="17"/>
                                        </p:tgtEl>
                                      </p:cBhvr>
                                    </p:animEffect>
                                  </p:childTnLst>
                                </p:cTn>
                              </p:par>
                              <p:par>
                                <p:cTn id="38" presetID="22" presetClass="entr" presetSubtype="4" fill="hold" grpId="0" nodeType="withEffect">
                                  <p:stCondLst>
                                    <p:cond delay="800"/>
                                  </p:stCondLst>
                                  <p:childTnLst>
                                    <p:set>
                                      <p:cBhvr>
                                        <p:cTn id="39" dur="1" fill="hold">
                                          <p:stCondLst>
                                            <p:cond delay="0"/>
                                          </p:stCondLst>
                                        </p:cTn>
                                        <p:tgtEl>
                                          <p:spTgt spid="63"/>
                                        </p:tgtEl>
                                        <p:attrNameLst>
                                          <p:attrName>style.visibility</p:attrName>
                                        </p:attrNameLst>
                                      </p:cBhvr>
                                      <p:to>
                                        <p:strVal val="visible"/>
                                      </p:to>
                                    </p:set>
                                    <p:animEffect transition="in" filter="wipe(down)">
                                      <p:cBhvr>
                                        <p:cTn id="40" dur="300"/>
                                        <p:tgtEl>
                                          <p:spTgt spid="63"/>
                                        </p:tgtEl>
                                      </p:cBhvr>
                                    </p:animEffect>
                                  </p:childTnLst>
                                </p:cTn>
                              </p:par>
                              <p:par>
                                <p:cTn id="41" presetID="22" presetClass="entr" presetSubtype="4" fill="hold" grpId="0" nodeType="withEffect">
                                  <p:stCondLst>
                                    <p:cond delay="1000"/>
                                  </p:stCondLst>
                                  <p:childTnLst>
                                    <p:set>
                                      <p:cBhvr>
                                        <p:cTn id="42" dur="1" fill="hold">
                                          <p:stCondLst>
                                            <p:cond delay="0"/>
                                          </p:stCondLst>
                                        </p:cTn>
                                        <p:tgtEl>
                                          <p:spTgt spid="6"/>
                                        </p:tgtEl>
                                        <p:attrNameLst>
                                          <p:attrName>style.visibility</p:attrName>
                                        </p:attrNameLst>
                                      </p:cBhvr>
                                      <p:to>
                                        <p:strVal val="visible"/>
                                      </p:to>
                                    </p:set>
                                    <p:animEffect transition="in" filter="wipe(down)">
                                      <p:cBhvr>
                                        <p:cTn id="43" dur="300"/>
                                        <p:tgtEl>
                                          <p:spTgt spid="6"/>
                                        </p:tgtEl>
                                      </p:cBhvr>
                                    </p:animEffect>
                                  </p:childTnLst>
                                </p:cTn>
                              </p:par>
                              <p:par>
                                <p:cTn id="44" presetID="10" presetClass="entr" presetSubtype="0" fill="hold" grpId="0" nodeType="withEffect">
                                  <p:stCondLst>
                                    <p:cond delay="120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300"/>
                                        <p:tgtEl>
                                          <p:spTgt spid="25"/>
                                        </p:tgtEl>
                                      </p:cBhvr>
                                    </p:animEffect>
                                  </p:childTnLst>
                                </p:cTn>
                              </p:par>
                              <p:par>
                                <p:cTn id="47" presetID="10" presetClass="entr" presetSubtype="0" fill="hold" grpId="0" nodeType="withEffect">
                                  <p:stCondLst>
                                    <p:cond delay="120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300"/>
                                        <p:tgtEl>
                                          <p:spTgt spid="20"/>
                                        </p:tgtEl>
                                      </p:cBhvr>
                                    </p:animEffect>
                                  </p:childTnLst>
                                </p:cTn>
                              </p:par>
                              <p:par>
                                <p:cTn id="50" presetID="22" presetClass="entr" presetSubtype="4" fill="hold" grpId="0" nodeType="withEffect">
                                  <p:stCondLst>
                                    <p:cond delay="900"/>
                                  </p:stCondLst>
                                  <p:childTnLst>
                                    <p:set>
                                      <p:cBhvr>
                                        <p:cTn id="51" dur="1" fill="hold">
                                          <p:stCondLst>
                                            <p:cond delay="0"/>
                                          </p:stCondLst>
                                        </p:cTn>
                                        <p:tgtEl>
                                          <p:spTgt spid="18"/>
                                        </p:tgtEl>
                                        <p:attrNameLst>
                                          <p:attrName>style.visibility</p:attrName>
                                        </p:attrNameLst>
                                      </p:cBhvr>
                                      <p:to>
                                        <p:strVal val="visible"/>
                                      </p:to>
                                    </p:set>
                                    <p:animEffect transition="in" filter="wipe(down)">
                                      <p:cBhvr>
                                        <p:cTn id="52" dur="300"/>
                                        <p:tgtEl>
                                          <p:spTgt spid="18"/>
                                        </p:tgtEl>
                                      </p:cBhvr>
                                    </p:animEffect>
                                  </p:childTnLst>
                                </p:cTn>
                              </p:par>
                              <p:par>
                                <p:cTn id="53" presetID="22" presetClass="entr" presetSubtype="4" fill="hold" grpId="0" nodeType="withEffect">
                                  <p:stCondLst>
                                    <p:cond delay="1100"/>
                                  </p:stCondLst>
                                  <p:childTnLst>
                                    <p:set>
                                      <p:cBhvr>
                                        <p:cTn id="54" dur="1" fill="hold">
                                          <p:stCondLst>
                                            <p:cond delay="0"/>
                                          </p:stCondLst>
                                        </p:cTn>
                                        <p:tgtEl>
                                          <p:spTgt spid="64"/>
                                        </p:tgtEl>
                                        <p:attrNameLst>
                                          <p:attrName>style.visibility</p:attrName>
                                        </p:attrNameLst>
                                      </p:cBhvr>
                                      <p:to>
                                        <p:strVal val="visible"/>
                                      </p:to>
                                    </p:set>
                                    <p:animEffect transition="in" filter="wipe(down)">
                                      <p:cBhvr>
                                        <p:cTn id="55" dur="300"/>
                                        <p:tgtEl>
                                          <p:spTgt spid="64"/>
                                        </p:tgtEl>
                                      </p:cBhvr>
                                    </p:animEffect>
                                  </p:childTnLst>
                                </p:cTn>
                              </p:par>
                              <p:par>
                                <p:cTn id="56" presetID="22" presetClass="entr" presetSubtype="4" fill="hold" grpId="0" nodeType="withEffect">
                                  <p:stCondLst>
                                    <p:cond delay="1300"/>
                                  </p:stCondLst>
                                  <p:childTnLst>
                                    <p:set>
                                      <p:cBhvr>
                                        <p:cTn id="57" dur="1" fill="hold">
                                          <p:stCondLst>
                                            <p:cond delay="0"/>
                                          </p:stCondLst>
                                        </p:cTn>
                                        <p:tgtEl>
                                          <p:spTgt spid="7"/>
                                        </p:tgtEl>
                                        <p:attrNameLst>
                                          <p:attrName>style.visibility</p:attrName>
                                        </p:attrNameLst>
                                      </p:cBhvr>
                                      <p:to>
                                        <p:strVal val="visible"/>
                                      </p:to>
                                    </p:set>
                                    <p:animEffect transition="in" filter="wipe(down)">
                                      <p:cBhvr>
                                        <p:cTn id="58" dur="300"/>
                                        <p:tgtEl>
                                          <p:spTgt spid="7"/>
                                        </p:tgtEl>
                                      </p:cBhvr>
                                    </p:animEffect>
                                  </p:childTnLst>
                                </p:cTn>
                              </p:par>
                              <p:par>
                                <p:cTn id="59" presetID="10" presetClass="entr" presetSubtype="0" fill="hold" grpId="0" nodeType="withEffect">
                                  <p:stCondLst>
                                    <p:cond delay="150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300"/>
                                        <p:tgtEl>
                                          <p:spTgt spid="27"/>
                                        </p:tgtEl>
                                      </p:cBhvr>
                                    </p:animEffect>
                                  </p:childTnLst>
                                </p:cTn>
                              </p:par>
                              <p:par>
                                <p:cTn id="62" presetID="10" presetClass="entr" presetSubtype="0" fill="hold" grpId="0" nodeType="withEffect">
                                  <p:stCondLst>
                                    <p:cond delay="150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300"/>
                                        <p:tgtEl>
                                          <p:spTgt spid="23"/>
                                        </p:tgtEl>
                                      </p:cBhvr>
                                    </p:animEffect>
                                  </p:childTnLst>
                                </p:cTn>
                              </p:par>
                              <p:par>
                                <p:cTn id="65" presetID="10" presetClass="entr" presetSubtype="0" fill="hold" nodeType="withEffect">
                                  <p:stCondLst>
                                    <p:cond delay="90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par>
                                <p:cTn id="68" presetID="10" presetClass="entr" presetSubtype="0" fill="hold" nodeType="withEffect">
                                  <p:stCondLst>
                                    <p:cond delay="120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par>
                                <p:cTn id="71" presetID="10" presetClass="entr" presetSubtype="0" fill="hold" nodeType="withEffect">
                                  <p:stCondLst>
                                    <p:cond delay="1500"/>
                                  </p:stCondLst>
                                  <p:childTnLst>
                                    <p:set>
                                      <p:cBhvr>
                                        <p:cTn id="72" dur="1" fill="hold">
                                          <p:stCondLst>
                                            <p:cond delay="0"/>
                                          </p:stCondLst>
                                        </p:cTn>
                                        <p:tgtEl>
                                          <p:spTgt spid="31"/>
                                        </p:tgtEl>
                                        <p:attrNameLst>
                                          <p:attrName>style.visibility</p:attrName>
                                        </p:attrNameLst>
                                      </p:cBhvr>
                                      <p:to>
                                        <p:strVal val="visible"/>
                                      </p:to>
                                    </p:set>
                                    <p:animEffect transition="in" filter="fade">
                                      <p:cBhvr>
                                        <p:cTn id="73" dur="500"/>
                                        <p:tgtEl>
                                          <p:spTgt spid="31"/>
                                        </p:tgtEl>
                                      </p:cBhvr>
                                    </p:animEffect>
                                  </p:childTnLst>
                                </p:cTn>
                              </p:par>
                              <p:par>
                                <p:cTn id="74" presetID="10" presetClass="entr" presetSubtype="0" fill="hold" nodeType="withEffect">
                                  <p:stCondLst>
                                    <p:cond delay="180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62"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60" grpId="0" animBg="1"/>
      <p:bldP spid="63" grpId="0" animBg="1"/>
      <p:bldP spid="6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0" name="Rounded Rectangle 35"/>
          <p:cNvSpPr/>
          <p:nvPr/>
        </p:nvSpPr>
        <p:spPr>
          <a:xfrm rot="5400000">
            <a:off x="7724599" y="770557"/>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51" name="Rounded Rectangle 35"/>
          <p:cNvSpPr/>
          <p:nvPr/>
        </p:nvSpPr>
        <p:spPr>
          <a:xfrm rot="5400000">
            <a:off x="7724599" y="1324117"/>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52" name="Rounded Rectangle 35"/>
          <p:cNvSpPr/>
          <p:nvPr/>
        </p:nvSpPr>
        <p:spPr>
          <a:xfrm rot="5400000">
            <a:off x="7724599" y="1883838"/>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33" name="Rounded Rectangle 36"/>
          <p:cNvSpPr/>
          <p:nvPr/>
        </p:nvSpPr>
        <p:spPr>
          <a:xfrm>
            <a:off x="5909790" y="2580383"/>
            <a:ext cx="2317589" cy="329184"/>
          </a:xfrm>
          <a:prstGeom prst="roundRect">
            <a:avLst>
              <a:gd name="adj" fmla="val 5000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dirty="0">
                <a:solidFill>
                  <a:srgbClr val="FFFFFF"/>
                </a:solidFill>
              </a:rPr>
              <a:t>66%</a:t>
            </a:r>
          </a:p>
        </p:txBody>
      </p:sp>
      <p:sp>
        <p:nvSpPr>
          <p:cNvPr id="34" name="Rounded Rectangle 38"/>
          <p:cNvSpPr/>
          <p:nvPr/>
        </p:nvSpPr>
        <p:spPr>
          <a:xfrm>
            <a:off x="5909790" y="3133075"/>
            <a:ext cx="2258806" cy="329184"/>
          </a:xfrm>
          <a:prstGeom prst="roundRect">
            <a:avLst>
              <a:gd name="adj" fmla="val 5000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dirty="0">
                <a:solidFill>
                  <a:srgbClr val="FFFFFF"/>
                </a:solidFill>
              </a:rPr>
              <a:t>64%</a:t>
            </a:r>
          </a:p>
        </p:txBody>
      </p:sp>
      <p:sp>
        <p:nvSpPr>
          <p:cNvPr id="35" name="Rounded Rectangle 40"/>
          <p:cNvSpPr/>
          <p:nvPr/>
        </p:nvSpPr>
        <p:spPr>
          <a:xfrm>
            <a:off x="5912011" y="3696427"/>
            <a:ext cx="1618726" cy="329184"/>
          </a:xfrm>
          <a:prstGeom prst="roundRect">
            <a:avLst>
              <a:gd name="adj" fmla="val 5000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333" dirty="0">
                <a:solidFill>
                  <a:srgbClr val="FFFFFF"/>
                </a:solidFill>
              </a:rPr>
              <a:t>45%</a:t>
            </a:r>
          </a:p>
        </p:txBody>
      </p:sp>
      <p:sp>
        <p:nvSpPr>
          <p:cNvPr id="40" name="Shape 156"/>
          <p:cNvSpPr txBox="1">
            <a:spLocks noGrp="1"/>
          </p:cNvSpPr>
          <p:nvPr>
            <p:ph type="title"/>
          </p:nvPr>
        </p:nvSpPr>
        <p:spPr>
          <a:xfrm>
            <a:off x="1598992" y="607802"/>
            <a:ext cx="9058021" cy="922554"/>
          </a:xfrm>
          <a:prstGeom prst="rect">
            <a:avLst/>
          </a:prstGeom>
          <a:noFill/>
          <a:ln>
            <a:noFill/>
          </a:ln>
        </p:spPr>
        <p:txBody>
          <a:bodyPr spcFirstLastPara="1" vert="horz" wrap="square" lIns="91425" tIns="91425" rIns="91425" bIns="91425" rtlCol="0" anchor="b" anchorCtr="0">
            <a:noAutofit/>
          </a:bodyPr>
          <a:lstStyle/>
          <a:p>
            <a:r>
              <a:rPr lang="fr-CA" dirty="0" err="1">
                <a:solidFill>
                  <a:srgbClr val="2185C5"/>
                </a:solidFill>
              </a:rPr>
              <a:t>Why</a:t>
            </a:r>
            <a:r>
              <a:rPr lang="fr-CA" dirty="0">
                <a:solidFill>
                  <a:srgbClr val="2185C5"/>
                </a:solidFill>
              </a:rPr>
              <a:t> People </a:t>
            </a:r>
            <a:r>
              <a:rPr lang="fr-CA" dirty="0" err="1">
                <a:solidFill>
                  <a:srgbClr val="2185C5"/>
                </a:solidFill>
              </a:rPr>
              <a:t>Like</a:t>
            </a:r>
            <a:r>
              <a:rPr lang="fr-CA" dirty="0">
                <a:solidFill>
                  <a:srgbClr val="2185C5"/>
                </a:solidFill>
              </a:rPr>
              <a:t> </a:t>
            </a:r>
            <a:r>
              <a:rPr lang="fr-CA" dirty="0" err="1">
                <a:solidFill>
                  <a:srgbClr val="2185C5"/>
                </a:solidFill>
              </a:rPr>
              <a:t>Accelerated</a:t>
            </a:r>
            <a:r>
              <a:rPr lang="fr-CA" dirty="0">
                <a:solidFill>
                  <a:srgbClr val="2185C5"/>
                </a:solidFill>
              </a:rPr>
              <a:t> Underwriting</a:t>
            </a:r>
            <a:endParaRPr dirty="0">
              <a:solidFill>
                <a:srgbClr val="2185C5"/>
              </a:solidFill>
            </a:endParaRPr>
          </a:p>
        </p:txBody>
      </p:sp>
      <p:sp>
        <p:nvSpPr>
          <p:cNvPr id="4" name="ZoneTexte 3"/>
          <p:cNvSpPr txBox="1"/>
          <p:nvPr/>
        </p:nvSpPr>
        <p:spPr>
          <a:xfrm>
            <a:off x="1000379" y="2035747"/>
            <a:ext cx="2834640" cy="400110"/>
          </a:xfrm>
          <a:prstGeom prst="rect">
            <a:avLst/>
          </a:prstGeom>
          <a:noFill/>
        </p:spPr>
        <p:txBody>
          <a:bodyPr wrap="square" rtlCol="0">
            <a:spAutoFit/>
          </a:bodyPr>
          <a:lstStyle/>
          <a:p>
            <a:r>
              <a:rPr lang="fr-CA" sz="2000" dirty="0">
                <a:solidFill>
                  <a:srgbClr val="677480"/>
                </a:solidFill>
              </a:rPr>
              <a:t>Fast and easy</a:t>
            </a:r>
          </a:p>
        </p:txBody>
      </p:sp>
      <p:sp>
        <p:nvSpPr>
          <p:cNvPr id="5" name="ZoneTexte 4"/>
          <p:cNvSpPr txBox="1"/>
          <p:nvPr/>
        </p:nvSpPr>
        <p:spPr>
          <a:xfrm>
            <a:off x="994408" y="2549314"/>
            <a:ext cx="2919549" cy="400110"/>
          </a:xfrm>
          <a:prstGeom prst="rect">
            <a:avLst/>
          </a:prstGeom>
          <a:noFill/>
        </p:spPr>
        <p:txBody>
          <a:bodyPr wrap="square" rtlCol="0">
            <a:spAutoFit/>
          </a:bodyPr>
          <a:lstStyle/>
          <a:p>
            <a:r>
              <a:rPr lang="fr-CA" sz="2000" dirty="0">
                <a:solidFill>
                  <a:srgbClr val="677480"/>
                </a:solidFill>
              </a:rPr>
              <a:t>Unbiased and objective </a:t>
            </a:r>
          </a:p>
        </p:txBody>
      </p:sp>
      <p:sp>
        <p:nvSpPr>
          <p:cNvPr id="43" name="ZoneTexte 42"/>
          <p:cNvSpPr txBox="1"/>
          <p:nvPr/>
        </p:nvSpPr>
        <p:spPr>
          <a:xfrm>
            <a:off x="994408" y="3091762"/>
            <a:ext cx="3974375" cy="400110"/>
          </a:xfrm>
          <a:prstGeom prst="rect">
            <a:avLst/>
          </a:prstGeom>
          <a:noFill/>
        </p:spPr>
        <p:txBody>
          <a:bodyPr wrap="square" rtlCol="0">
            <a:spAutoFit/>
          </a:bodyPr>
          <a:lstStyle/>
          <a:p>
            <a:r>
              <a:rPr lang="fr-CA" sz="2000" dirty="0">
                <a:solidFill>
                  <a:srgbClr val="677480"/>
                </a:solidFill>
              </a:rPr>
              <a:t>Avoids the need for a medical exam</a:t>
            </a:r>
          </a:p>
        </p:txBody>
      </p:sp>
      <p:sp>
        <p:nvSpPr>
          <p:cNvPr id="44" name="ZoneTexte 43"/>
          <p:cNvSpPr txBox="1"/>
          <p:nvPr/>
        </p:nvSpPr>
        <p:spPr>
          <a:xfrm>
            <a:off x="994407" y="3661054"/>
            <a:ext cx="5027569" cy="400110"/>
          </a:xfrm>
          <a:prstGeom prst="rect">
            <a:avLst/>
          </a:prstGeom>
          <a:noFill/>
        </p:spPr>
        <p:txBody>
          <a:bodyPr wrap="square" rtlCol="0">
            <a:spAutoFit/>
          </a:bodyPr>
          <a:lstStyle/>
          <a:p>
            <a:r>
              <a:rPr lang="fr-CA" sz="2000" dirty="0">
                <a:solidFill>
                  <a:srgbClr val="677480"/>
                </a:solidFill>
              </a:rPr>
              <a:t>Avoids the need for face-to-face conversation</a:t>
            </a:r>
          </a:p>
        </p:txBody>
      </p:sp>
      <p:sp>
        <p:nvSpPr>
          <p:cNvPr id="49" name="Rounded Rectangle 35"/>
          <p:cNvSpPr/>
          <p:nvPr/>
        </p:nvSpPr>
        <p:spPr>
          <a:xfrm rot="5400000">
            <a:off x="7722379" y="236315"/>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solidFill>
                <a:srgbClr val="FFFFFF"/>
              </a:solidFill>
            </a:endParaRPr>
          </a:p>
        </p:txBody>
      </p:sp>
      <p:sp>
        <p:nvSpPr>
          <p:cNvPr id="32" name="Rounded Rectangle 34"/>
          <p:cNvSpPr/>
          <p:nvPr/>
        </p:nvSpPr>
        <p:spPr>
          <a:xfrm>
            <a:off x="5909790" y="2048904"/>
            <a:ext cx="3029513" cy="329184"/>
          </a:xfrm>
          <a:prstGeom prst="roundRect">
            <a:avLst>
              <a:gd name="adj" fmla="val 50000"/>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dirty="0">
                <a:solidFill>
                  <a:srgbClr val="FFFFFF"/>
                </a:solidFill>
              </a:rPr>
              <a:t>71%</a:t>
            </a:r>
          </a:p>
        </p:txBody>
      </p:sp>
    </p:spTree>
    <p:extLst>
      <p:ext uri="{BB962C8B-B14F-4D97-AF65-F5344CB8AC3E}">
        <p14:creationId xmlns:p14="http://schemas.microsoft.com/office/powerpoint/2010/main" val="152039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150"/>
                                        <p:tgtEl>
                                          <p:spTgt spid="32"/>
                                        </p:tgtEl>
                                      </p:cBhvr>
                                    </p:animEffect>
                                  </p:childTnLst>
                                </p:cTn>
                              </p:par>
                            </p:childTnLst>
                          </p:cTn>
                        </p:par>
                        <p:par>
                          <p:cTn id="8" fill="hold">
                            <p:stCondLst>
                              <p:cond delay="150"/>
                            </p:stCondLst>
                            <p:childTnLst>
                              <p:par>
                                <p:cTn id="9" presetID="22" presetClass="entr" presetSubtype="8"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left)">
                                      <p:cBhvr>
                                        <p:cTn id="11" dur="150"/>
                                        <p:tgtEl>
                                          <p:spTgt spid="33"/>
                                        </p:tgtEl>
                                      </p:cBhvr>
                                    </p:animEffect>
                                  </p:childTnLst>
                                </p:cTn>
                              </p:par>
                            </p:childTnLst>
                          </p:cTn>
                        </p:par>
                        <p:par>
                          <p:cTn id="12" fill="hold">
                            <p:stCondLst>
                              <p:cond delay="3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150"/>
                                        <p:tgtEl>
                                          <p:spTgt spid="34"/>
                                        </p:tgtEl>
                                      </p:cBhvr>
                                    </p:animEffect>
                                  </p:childTnLst>
                                </p:cTn>
                              </p:par>
                            </p:childTnLst>
                          </p:cTn>
                        </p:par>
                        <p:par>
                          <p:cTn id="16" fill="hold">
                            <p:stCondLst>
                              <p:cond delay="450"/>
                            </p:stCondLst>
                            <p:childTnLst>
                              <p:par>
                                <p:cTn id="17" presetID="22" presetClass="entr" presetSubtype="8"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1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2"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4367808" y="-24099"/>
            <a:ext cx="3474386" cy="3756137"/>
            <a:chOff x="4205790" y="421894"/>
            <a:chExt cx="3474386" cy="3756137"/>
          </a:xfrm>
        </p:grpSpPr>
        <p:sp>
          <p:nvSpPr>
            <p:cNvPr id="27" name="Oval 26"/>
            <p:cNvSpPr/>
            <p:nvPr/>
          </p:nvSpPr>
          <p:spPr>
            <a:xfrm>
              <a:off x="4583832" y="1361137"/>
              <a:ext cx="2718302" cy="2816894"/>
            </a:xfrm>
            <a:prstGeom prst="ellipse">
              <a:avLst/>
            </a:prstGeom>
            <a:solidFill>
              <a:srgbClr val="808080"/>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28" name="Group 27"/>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29" name="Arc 28"/>
              <p:cNvSpPr/>
              <p:nvPr/>
            </p:nvSpPr>
            <p:spPr>
              <a:xfrm rot="5400000">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30" name="Arc 29"/>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31" name="Arc 30"/>
              <p:cNvSpPr/>
              <p:nvPr/>
            </p:nvSpPr>
            <p:spPr>
              <a:xfrm rot="5400000" flipV="1">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14" name="Group 13"/>
          <p:cNvGrpSpPr/>
          <p:nvPr/>
        </p:nvGrpSpPr>
        <p:grpSpPr>
          <a:xfrm>
            <a:off x="4367808" y="-24099"/>
            <a:ext cx="3474386" cy="3756137"/>
            <a:chOff x="4205790" y="421894"/>
            <a:chExt cx="3474386" cy="3756137"/>
          </a:xfrm>
        </p:grpSpPr>
        <p:sp>
          <p:nvSpPr>
            <p:cNvPr id="15" name="Oval 14"/>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Group 15"/>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17" name="Arc 16"/>
              <p:cNvSpPr/>
              <p:nvPr/>
            </p:nvSpPr>
            <p:spPr>
              <a:xfrm rot="5400000">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8" name="Arc 17"/>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9" name="Arc 18"/>
              <p:cNvSpPr/>
              <p:nvPr/>
            </p:nvSpPr>
            <p:spPr>
              <a:xfrm rot="5400000" flipV="1">
                <a:off x="11892644" y="-2835696"/>
                <a:ext cx="4536504" cy="4536504"/>
              </a:xfrm>
              <a:prstGeom prst="arc">
                <a:avLst>
                  <a:gd name="adj1" fmla="val 16200000"/>
                  <a:gd name="adj2" fmla="val 19745283"/>
                </a:avLst>
              </a:prstGeom>
              <a:ln w="184150">
                <a:solidFill>
                  <a:schemeClr val="tx2"/>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12" name="Group 11"/>
          <p:cNvGrpSpPr/>
          <p:nvPr/>
        </p:nvGrpSpPr>
        <p:grpSpPr>
          <a:xfrm>
            <a:off x="4367808" y="-24099"/>
            <a:ext cx="3474386" cy="3756137"/>
            <a:chOff x="4205790" y="421894"/>
            <a:chExt cx="3474386" cy="3756137"/>
          </a:xfrm>
        </p:grpSpPr>
        <p:sp>
          <p:nvSpPr>
            <p:cNvPr id="6" name="Oval 5"/>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8" name="Arc 7"/>
              <p:cNvSpPr/>
              <p:nvPr/>
            </p:nvSpPr>
            <p:spPr>
              <a:xfrm rot="5400000">
                <a:off x="11892644" y="-2835696"/>
                <a:ext cx="4536504" cy="4536504"/>
              </a:xfrm>
              <a:prstGeom prst="arc">
                <a:avLst>
                  <a:gd name="adj1" fmla="val 16200000"/>
                  <a:gd name="adj2" fmla="val 19745283"/>
                </a:avLst>
              </a:prstGeom>
              <a:ln w="184150"/>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9" name="Arc 8"/>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0" name="Arc 9"/>
              <p:cNvSpPr/>
              <p:nvPr/>
            </p:nvSpPr>
            <p:spPr>
              <a:xfrm rot="5400000" flipV="1">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20" name="Group 19"/>
          <p:cNvGrpSpPr/>
          <p:nvPr/>
        </p:nvGrpSpPr>
        <p:grpSpPr>
          <a:xfrm>
            <a:off x="4367808" y="-24099"/>
            <a:ext cx="3474386" cy="3756137"/>
            <a:chOff x="4205790" y="421894"/>
            <a:chExt cx="3474386" cy="3756137"/>
          </a:xfrm>
        </p:grpSpPr>
        <p:sp>
          <p:nvSpPr>
            <p:cNvPr id="21" name="Oval 20"/>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rgbClr val="FFFFFF"/>
                  </a:solidFill>
                </a:rPr>
                <a:t>XXXX</a:t>
              </a:r>
              <a:br>
                <a:rPr lang="en-US" dirty="0">
                  <a:solidFill>
                    <a:srgbClr val="FFFFFF"/>
                  </a:solidFill>
                </a:rPr>
              </a:br>
              <a:r>
                <a:rPr lang="en-US" dirty="0">
                  <a:solidFill>
                    <a:srgbClr val="FFFFFF"/>
                  </a:solidFill>
                </a:rPr>
                <a:t>XXX</a:t>
              </a:r>
            </a:p>
          </p:txBody>
        </p:sp>
        <p:grpSp>
          <p:nvGrpSpPr>
            <p:cNvPr id="22" name="Group 21"/>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23" name="Arc 22"/>
              <p:cNvSpPr/>
              <p:nvPr/>
            </p:nvSpPr>
            <p:spPr>
              <a:xfrm rot="5400000">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24" name="Arc 23"/>
              <p:cNvSpPr/>
              <p:nvPr/>
            </p:nvSpPr>
            <p:spPr>
              <a:xfrm rot="5400000">
                <a:off x="11892644" y="-2835696"/>
                <a:ext cx="4536504" cy="4536504"/>
              </a:xfrm>
              <a:prstGeom prst="arc">
                <a:avLst>
                  <a:gd name="adj1" fmla="val 19806029"/>
                  <a:gd name="adj2" fmla="val 1780409"/>
                </a:avLst>
              </a:prstGeom>
              <a:ln w="184150">
                <a:solidFill>
                  <a:schemeClr val="accent4"/>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25" name="Arc 24"/>
              <p:cNvSpPr/>
              <p:nvPr/>
            </p:nvSpPr>
            <p:spPr>
              <a:xfrm rot="5400000" flipV="1">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sp>
        <p:nvSpPr>
          <p:cNvPr id="33" name="Title 32"/>
          <p:cNvSpPr>
            <a:spLocks noGrp="1"/>
          </p:cNvSpPr>
          <p:nvPr>
            <p:ph type="title"/>
          </p:nvPr>
        </p:nvSpPr>
        <p:spPr/>
        <p:txBody>
          <a:bodyPr/>
          <a:lstStyle/>
          <a:p>
            <a:r>
              <a:rPr lang="en-US" dirty="0" err="1"/>
              <a:t>Xxxx</a:t>
            </a:r>
            <a:r>
              <a:rPr lang="en-US" dirty="0"/>
              <a:t> xx 3 xxx </a:t>
            </a:r>
            <a:r>
              <a:rPr lang="en-US" dirty="0" err="1"/>
              <a:t>xxx</a:t>
            </a:r>
            <a:r>
              <a:rPr lang="en-US" dirty="0"/>
              <a:t> xx</a:t>
            </a:r>
          </a:p>
        </p:txBody>
      </p:sp>
      <p:sp>
        <p:nvSpPr>
          <p:cNvPr id="34" name="Rectangle 33"/>
          <p:cNvSpPr/>
          <p:nvPr/>
        </p:nvSpPr>
        <p:spPr>
          <a:xfrm>
            <a:off x="9372364" y="3039540"/>
            <a:ext cx="2594187"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37" name="Rectangle 36"/>
          <p:cNvSpPr/>
          <p:nvPr/>
        </p:nvSpPr>
        <p:spPr>
          <a:xfrm>
            <a:off x="435292" y="3528187"/>
            <a:ext cx="2594187" cy="573619"/>
          </a:xfrm>
          <a:prstGeom prst="rect">
            <a:avLst/>
          </a:prstGeom>
        </p:spPr>
        <p:txBody>
          <a:bodyPr wrap="square" lIns="243840" rIns="243840" bIns="97536">
            <a:spAutoFit/>
          </a:bodyPr>
          <a:lstStyle/>
          <a:p>
            <a:pPr algn="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38" name="Rectangle 37"/>
          <p:cNvSpPr/>
          <p:nvPr/>
        </p:nvSpPr>
        <p:spPr>
          <a:xfrm>
            <a:off x="9372364" y="4339844"/>
            <a:ext cx="2594187" cy="573619"/>
          </a:xfrm>
          <a:prstGeom prst="rect">
            <a:avLst/>
          </a:prstGeom>
        </p:spPr>
        <p:txBody>
          <a:bodyPr wrap="square" lIns="243840" rIns="243840" bIns="97536">
            <a:spAutoFit/>
          </a:bodyPr>
          <a:lstStyle/>
          <a:p>
            <a:pP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40" name="Oval 12"/>
          <p:cNvSpPr>
            <a:spLocks noChangeArrowheads="1"/>
          </p:cNvSpPr>
          <p:nvPr/>
        </p:nvSpPr>
        <p:spPr bwMode="auto">
          <a:xfrm>
            <a:off x="8508268" y="4181692"/>
            <a:ext cx="795485" cy="795480"/>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 name="Oval 12"/>
          <p:cNvSpPr>
            <a:spLocks noChangeArrowheads="1"/>
          </p:cNvSpPr>
          <p:nvPr/>
        </p:nvSpPr>
        <p:spPr bwMode="auto">
          <a:xfrm>
            <a:off x="3032263" y="3386212"/>
            <a:ext cx="795485" cy="79548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Oval 12"/>
          <p:cNvSpPr>
            <a:spLocks noChangeArrowheads="1"/>
          </p:cNvSpPr>
          <p:nvPr/>
        </p:nvSpPr>
        <p:spPr bwMode="auto">
          <a:xfrm>
            <a:off x="8508268" y="2929851"/>
            <a:ext cx="795485" cy="795480"/>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3" name="Picture 4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724996" y="4308612"/>
            <a:ext cx="362029" cy="541640"/>
          </a:xfrm>
          <a:prstGeom prst="rect">
            <a:avLst/>
          </a:prstGeom>
        </p:spPr>
      </p:pic>
      <p:pic>
        <p:nvPicPr>
          <p:cNvPr id="44" name="Picture 4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33775" y="3660890"/>
            <a:ext cx="607773" cy="327264"/>
          </a:xfrm>
          <a:prstGeom prst="rect">
            <a:avLst/>
          </a:prstGeom>
        </p:spPr>
      </p:pic>
      <p:pic>
        <p:nvPicPr>
          <p:cNvPr id="45" name="Picture 4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661842" y="3055641"/>
            <a:ext cx="488336" cy="467795"/>
          </a:xfrm>
          <a:prstGeom prst="rect">
            <a:avLst/>
          </a:prstGeom>
        </p:spPr>
      </p:pic>
      <p:sp>
        <p:nvSpPr>
          <p:cNvPr id="46" name="Rectangle 45"/>
          <p:cNvSpPr/>
          <p:nvPr/>
        </p:nvSpPr>
        <p:spPr>
          <a:xfrm>
            <a:off x="471341" y="1879951"/>
            <a:ext cx="2594187" cy="573619"/>
          </a:xfrm>
          <a:prstGeom prst="rect">
            <a:avLst/>
          </a:prstGeom>
        </p:spPr>
        <p:txBody>
          <a:bodyPr wrap="square" lIns="243840" rIns="243840" bIns="97536">
            <a:spAutoFit/>
          </a:bodyPr>
          <a:lstStyle/>
          <a:p>
            <a:pPr algn="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48" name="Oval 12"/>
          <p:cNvSpPr>
            <a:spLocks noChangeArrowheads="1"/>
          </p:cNvSpPr>
          <p:nvPr/>
        </p:nvSpPr>
        <p:spPr bwMode="auto">
          <a:xfrm>
            <a:off x="3029479" y="1787822"/>
            <a:ext cx="795485" cy="795480"/>
          </a:xfrm>
          <a:prstGeom prst="ellipse">
            <a:avLst/>
          </a:prstGeom>
          <a:solidFill>
            <a:srgbClr val="808080"/>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9" name="Picture 4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1401" y="2017535"/>
            <a:ext cx="610147" cy="352371"/>
          </a:xfrm>
          <a:prstGeom prst="rect">
            <a:avLst/>
          </a:prstGeom>
        </p:spPr>
      </p:pic>
      <p:cxnSp>
        <p:nvCxnSpPr>
          <p:cNvPr id="51" name="Straight Arrow Connector 50"/>
          <p:cNvCxnSpPr>
            <a:stCxn id="40" idx="2"/>
          </p:cNvCxnSpPr>
          <p:nvPr/>
        </p:nvCxnSpPr>
        <p:spPr>
          <a:xfrm flipH="1">
            <a:off x="5951984" y="4579432"/>
            <a:ext cx="2556284" cy="0"/>
          </a:xfrm>
          <a:prstGeom prst="straightConnector1">
            <a:avLst/>
          </a:prstGeom>
          <a:ln>
            <a:solidFill>
              <a:schemeClr val="accent4"/>
            </a:solidFill>
            <a:tailEnd type="oval" w="lg" len="lg"/>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42" idx="2"/>
          </p:cNvCxnSpPr>
          <p:nvPr/>
        </p:nvCxnSpPr>
        <p:spPr>
          <a:xfrm flipH="1" flipV="1">
            <a:off x="7482155" y="3326349"/>
            <a:ext cx="1026113" cy="1242"/>
          </a:xfrm>
          <a:prstGeom prst="straightConnector1">
            <a:avLst/>
          </a:prstGeom>
          <a:ln>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1" idx="6"/>
          </p:cNvCxnSpPr>
          <p:nvPr/>
        </p:nvCxnSpPr>
        <p:spPr>
          <a:xfrm>
            <a:off x="3827748" y="3783952"/>
            <a:ext cx="864096" cy="0"/>
          </a:xfrm>
          <a:prstGeom prst="straightConnector1">
            <a:avLst/>
          </a:prstGeom>
          <a:ln>
            <a:solidFill>
              <a:schemeClr val="bg2"/>
            </a:solidFill>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48" idx="6"/>
          </p:cNvCxnSpPr>
          <p:nvPr/>
        </p:nvCxnSpPr>
        <p:spPr>
          <a:xfrm flipV="1">
            <a:off x="3824964" y="2181313"/>
            <a:ext cx="1478948" cy="4249"/>
          </a:xfrm>
          <a:prstGeom prst="straightConnector1">
            <a:avLst/>
          </a:prstGeom>
          <a:ln>
            <a:solidFill>
              <a:srgbClr val="808080"/>
            </a:solidFill>
            <a:tailEnd type="oval"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638146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66667">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66667">
                                          <p:cBhvr additive="base">
                                            <p:cTn id="7" dur="900" fill="hold"/>
                                            <p:tgtEl>
                                              <p:spTgt spid="26"/>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26"/>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8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nodeType="withEffect">
                                      <p:stCondLst>
                                        <p:cond delay="10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22" presetClass="entr" presetSubtype="2" fill="hold" nodeType="withEffect">
                                      <p:stCondLst>
                                        <p:cond delay="600"/>
                                      </p:stCondLst>
                                      <p:childTnLst>
                                        <p:set>
                                          <p:cBhvr>
                                            <p:cTn id="19" dur="1" fill="hold">
                                              <p:stCondLst>
                                                <p:cond delay="0"/>
                                              </p:stCondLst>
                                            </p:cTn>
                                            <p:tgtEl>
                                              <p:spTgt spid="56"/>
                                            </p:tgtEl>
                                            <p:attrNameLst>
                                              <p:attrName>style.visibility</p:attrName>
                                            </p:attrNameLst>
                                          </p:cBhvr>
                                          <p:to>
                                            <p:strVal val="visible"/>
                                          </p:to>
                                        </p:set>
                                        <p:animEffect transition="in" filter="wipe(right)">
                                          <p:cBhvr>
                                            <p:cTn id="20" dur="300"/>
                                            <p:tgtEl>
                                              <p:spTgt spid="56"/>
                                            </p:tgtEl>
                                          </p:cBhvr>
                                        </p:animEffect>
                                      </p:childTnLst>
                                    </p:cTn>
                                  </p:par>
                                  <p:par>
                                    <p:cTn id="21" presetID="10" presetClass="entr" presetSubtype="0" fill="hold" grpId="0" nodeType="withEffect">
                                      <p:stCondLst>
                                        <p:cond delay="90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300"/>
                                            <p:tgtEl>
                                              <p:spTgt spid="46"/>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300"/>
                                            <p:tgtEl>
                                              <p:spTgt spid="48"/>
                                            </p:tgtEl>
                                          </p:cBhvr>
                                        </p:animEffect>
                                      </p:childTnLst>
                                    </p:cTn>
                                  </p:par>
                                  <p:par>
                                    <p:cTn id="27" presetID="10" presetClass="entr" presetSubtype="0" fill="hold" nodeType="withEffect">
                                      <p:stCondLst>
                                        <p:cond delay="9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300"/>
                                            <p:tgtEl>
                                              <p:spTgt spid="49"/>
                                            </p:tgtEl>
                                          </p:cBhvr>
                                        </p:animEffect>
                                      </p:childTnLst>
                                    </p:cTn>
                                  </p:par>
                                  <p:par>
                                    <p:cTn id="30" presetID="22" presetClass="entr" presetSubtype="2" fill="hold" nodeType="withEffect">
                                      <p:stCondLst>
                                        <p:cond delay="900"/>
                                      </p:stCondLst>
                                      <p:childTnLst>
                                        <p:set>
                                          <p:cBhvr>
                                            <p:cTn id="31" dur="1" fill="hold">
                                              <p:stCondLst>
                                                <p:cond delay="0"/>
                                              </p:stCondLst>
                                            </p:cTn>
                                            <p:tgtEl>
                                              <p:spTgt spid="55"/>
                                            </p:tgtEl>
                                            <p:attrNameLst>
                                              <p:attrName>style.visibility</p:attrName>
                                            </p:attrNameLst>
                                          </p:cBhvr>
                                          <p:to>
                                            <p:strVal val="visible"/>
                                          </p:to>
                                        </p:set>
                                        <p:animEffect transition="in" filter="wipe(right)">
                                          <p:cBhvr>
                                            <p:cTn id="32" dur="200"/>
                                            <p:tgtEl>
                                              <p:spTgt spid="5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300"/>
                                            <p:tgtEl>
                                              <p:spTgt spid="37"/>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3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300"/>
                                            <p:tgtEl>
                                              <p:spTgt spid="44"/>
                                            </p:tgtEl>
                                          </p:cBhvr>
                                        </p:animEffect>
                                      </p:childTnLst>
                                    </p:cTn>
                                  </p:par>
                                  <p:par>
                                    <p:cTn id="42" presetID="22" presetClass="entr" presetSubtype="8" fill="hold" nodeType="withEffect">
                                      <p:stCondLst>
                                        <p:cond delay="1100"/>
                                      </p:stCondLst>
                                      <p:childTnLst>
                                        <p:set>
                                          <p:cBhvr>
                                            <p:cTn id="43" dur="1" fill="hold">
                                              <p:stCondLst>
                                                <p:cond delay="0"/>
                                              </p:stCondLst>
                                            </p:cTn>
                                            <p:tgtEl>
                                              <p:spTgt spid="51"/>
                                            </p:tgtEl>
                                            <p:attrNameLst>
                                              <p:attrName>style.visibility</p:attrName>
                                            </p:attrNameLst>
                                          </p:cBhvr>
                                          <p:to>
                                            <p:strVal val="visible"/>
                                          </p:to>
                                        </p:set>
                                        <p:animEffect transition="in" filter="wipe(left)">
                                          <p:cBhvr>
                                            <p:cTn id="44" dur="200"/>
                                            <p:tgtEl>
                                              <p:spTgt spid="51"/>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300"/>
                                            <p:tgtEl>
                                              <p:spTgt spid="40"/>
                                            </p:tgtEl>
                                          </p:cBhvr>
                                        </p:animEffect>
                                      </p:childTnLst>
                                    </p:cTn>
                                  </p:par>
                                  <p:par>
                                    <p:cTn id="48" presetID="10" presetClass="entr" presetSubtype="0" fill="hold" nodeType="withEffect">
                                      <p:stCondLst>
                                        <p:cond delay="130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300"/>
                                            <p:tgtEl>
                                              <p:spTgt spid="43"/>
                                            </p:tgtEl>
                                          </p:cBhvr>
                                        </p:animEffect>
                                      </p:childTnLst>
                                    </p:cTn>
                                  </p:par>
                                  <p:par>
                                    <p:cTn id="51" presetID="10" presetClass="entr" presetSubtype="0" fill="hold" grpId="0" nodeType="withEffect">
                                      <p:stCondLst>
                                        <p:cond delay="13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300"/>
                                            <p:tgtEl>
                                              <p:spTgt spid="38"/>
                                            </p:tgtEl>
                                          </p:cBhvr>
                                        </p:animEffect>
                                      </p:childTnLst>
                                    </p:cTn>
                                  </p:par>
                                  <p:par>
                                    <p:cTn id="54" presetID="22" presetClass="entr" presetSubtype="8" fill="hold" nodeType="withEffect">
                                      <p:stCondLst>
                                        <p:cond delay="1300"/>
                                      </p:stCondLst>
                                      <p:childTnLst>
                                        <p:set>
                                          <p:cBhvr>
                                            <p:cTn id="55" dur="1" fill="hold">
                                              <p:stCondLst>
                                                <p:cond delay="0"/>
                                              </p:stCondLst>
                                            </p:cTn>
                                            <p:tgtEl>
                                              <p:spTgt spid="52"/>
                                            </p:tgtEl>
                                            <p:attrNameLst>
                                              <p:attrName>style.visibility</p:attrName>
                                            </p:attrNameLst>
                                          </p:cBhvr>
                                          <p:to>
                                            <p:strVal val="visible"/>
                                          </p:to>
                                        </p:set>
                                        <p:animEffect transition="in" filter="wipe(left)">
                                          <p:cBhvr>
                                            <p:cTn id="56" dur="200"/>
                                            <p:tgtEl>
                                              <p:spTgt spid="52"/>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300"/>
                                            <p:tgtEl>
                                              <p:spTgt spid="42"/>
                                            </p:tgtEl>
                                          </p:cBhvr>
                                        </p:animEffect>
                                      </p:childTnLst>
                                    </p:cTn>
                                  </p:par>
                                  <p:par>
                                    <p:cTn id="60" presetID="10" presetClass="entr" presetSubtype="0" fill="hold" nodeType="withEffect">
                                      <p:stCondLst>
                                        <p:cond delay="150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300"/>
                                            <p:tgtEl>
                                              <p:spTgt spid="45"/>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3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7" grpId="0"/>
          <p:bldP spid="38" grpId="0"/>
          <p:bldP spid="40" grpId="0" animBg="1"/>
          <p:bldP spid="41" grpId="0" animBg="1"/>
          <p:bldP spid="42" grpId="0" animBg="1"/>
          <p:bldP spid="46" grpId="0"/>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900" fill="hold"/>
                                            <p:tgtEl>
                                              <p:spTgt spid="26"/>
                                            </p:tgtEl>
                                            <p:attrNameLst>
                                              <p:attrName>ppt_x</p:attrName>
                                            </p:attrNameLst>
                                          </p:cBhvr>
                                          <p:tavLst>
                                            <p:tav tm="0">
                                              <p:val>
                                                <p:strVal val="#ppt_x"/>
                                              </p:val>
                                            </p:tav>
                                            <p:tav tm="100000">
                                              <p:val>
                                                <p:strVal val="#ppt_x"/>
                                              </p:val>
                                            </p:tav>
                                          </p:tavLst>
                                        </p:anim>
                                        <p:anim calcmode="lin" valueType="num">
                                          <p:cBhvr additive="base">
                                            <p:cTn id="8" dur="900" fill="hold"/>
                                            <p:tgtEl>
                                              <p:spTgt spid="26"/>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8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nodeType="withEffect">
                                      <p:stCondLst>
                                        <p:cond delay="10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22" presetClass="entr" presetSubtype="2" fill="hold" nodeType="withEffect">
                                      <p:stCondLst>
                                        <p:cond delay="600"/>
                                      </p:stCondLst>
                                      <p:childTnLst>
                                        <p:set>
                                          <p:cBhvr>
                                            <p:cTn id="19" dur="1" fill="hold">
                                              <p:stCondLst>
                                                <p:cond delay="0"/>
                                              </p:stCondLst>
                                            </p:cTn>
                                            <p:tgtEl>
                                              <p:spTgt spid="56"/>
                                            </p:tgtEl>
                                            <p:attrNameLst>
                                              <p:attrName>style.visibility</p:attrName>
                                            </p:attrNameLst>
                                          </p:cBhvr>
                                          <p:to>
                                            <p:strVal val="visible"/>
                                          </p:to>
                                        </p:set>
                                        <p:animEffect transition="in" filter="wipe(right)">
                                          <p:cBhvr>
                                            <p:cTn id="20" dur="300"/>
                                            <p:tgtEl>
                                              <p:spTgt spid="56"/>
                                            </p:tgtEl>
                                          </p:cBhvr>
                                        </p:animEffect>
                                      </p:childTnLst>
                                    </p:cTn>
                                  </p:par>
                                  <p:par>
                                    <p:cTn id="21" presetID="10" presetClass="entr" presetSubtype="0" fill="hold" grpId="0" nodeType="withEffect">
                                      <p:stCondLst>
                                        <p:cond delay="90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300"/>
                                            <p:tgtEl>
                                              <p:spTgt spid="46"/>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300"/>
                                            <p:tgtEl>
                                              <p:spTgt spid="48"/>
                                            </p:tgtEl>
                                          </p:cBhvr>
                                        </p:animEffect>
                                      </p:childTnLst>
                                    </p:cTn>
                                  </p:par>
                                  <p:par>
                                    <p:cTn id="27" presetID="10" presetClass="entr" presetSubtype="0" fill="hold" nodeType="withEffect">
                                      <p:stCondLst>
                                        <p:cond delay="9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300"/>
                                            <p:tgtEl>
                                              <p:spTgt spid="49"/>
                                            </p:tgtEl>
                                          </p:cBhvr>
                                        </p:animEffect>
                                      </p:childTnLst>
                                    </p:cTn>
                                  </p:par>
                                  <p:par>
                                    <p:cTn id="30" presetID="22" presetClass="entr" presetSubtype="2" fill="hold" nodeType="withEffect">
                                      <p:stCondLst>
                                        <p:cond delay="900"/>
                                      </p:stCondLst>
                                      <p:childTnLst>
                                        <p:set>
                                          <p:cBhvr>
                                            <p:cTn id="31" dur="1" fill="hold">
                                              <p:stCondLst>
                                                <p:cond delay="0"/>
                                              </p:stCondLst>
                                            </p:cTn>
                                            <p:tgtEl>
                                              <p:spTgt spid="55"/>
                                            </p:tgtEl>
                                            <p:attrNameLst>
                                              <p:attrName>style.visibility</p:attrName>
                                            </p:attrNameLst>
                                          </p:cBhvr>
                                          <p:to>
                                            <p:strVal val="visible"/>
                                          </p:to>
                                        </p:set>
                                        <p:animEffect transition="in" filter="wipe(right)">
                                          <p:cBhvr>
                                            <p:cTn id="32" dur="200"/>
                                            <p:tgtEl>
                                              <p:spTgt spid="5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300"/>
                                            <p:tgtEl>
                                              <p:spTgt spid="37"/>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3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300"/>
                                            <p:tgtEl>
                                              <p:spTgt spid="44"/>
                                            </p:tgtEl>
                                          </p:cBhvr>
                                        </p:animEffect>
                                      </p:childTnLst>
                                    </p:cTn>
                                  </p:par>
                                  <p:par>
                                    <p:cTn id="42" presetID="22" presetClass="entr" presetSubtype="8" fill="hold" nodeType="withEffect">
                                      <p:stCondLst>
                                        <p:cond delay="1100"/>
                                      </p:stCondLst>
                                      <p:childTnLst>
                                        <p:set>
                                          <p:cBhvr>
                                            <p:cTn id="43" dur="1" fill="hold">
                                              <p:stCondLst>
                                                <p:cond delay="0"/>
                                              </p:stCondLst>
                                            </p:cTn>
                                            <p:tgtEl>
                                              <p:spTgt spid="51"/>
                                            </p:tgtEl>
                                            <p:attrNameLst>
                                              <p:attrName>style.visibility</p:attrName>
                                            </p:attrNameLst>
                                          </p:cBhvr>
                                          <p:to>
                                            <p:strVal val="visible"/>
                                          </p:to>
                                        </p:set>
                                        <p:animEffect transition="in" filter="wipe(left)">
                                          <p:cBhvr>
                                            <p:cTn id="44" dur="200"/>
                                            <p:tgtEl>
                                              <p:spTgt spid="51"/>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300"/>
                                            <p:tgtEl>
                                              <p:spTgt spid="40"/>
                                            </p:tgtEl>
                                          </p:cBhvr>
                                        </p:animEffect>
                                      </p:childTnLst>
                                    </p:cTn>
                                  </p:par>
                                  <p:par>
                                    <p:cTn id="48" presetID="10" presetClass="entr" presetSubtype="0" fill="hold" nodeType="withEffect">
                                      <p:stCondLst>
                                        <p:cond delay="130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300"/>
                                            <p:tgtEl>
                                              <p:spTgt spid="43"/>
                                            </p:tgtEl>
                                          </p:cBhvr>
                                        </p:animEffect>
                                      </p:childTnLst>
                                    </p:cTn>
                                  </p:par>
                                  <p:par>
                                    <p:cTn id="51" presetID="10" presetClass="entr" presetSubtype="0" fill="hold" grpId="0" nodeType="withEffect">
                                      <p:stCondLst>
                                        <p:cond delay="13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300"/>
                                            <p:tgtEl>
                                              <p:spTgt spid="38"/>
                                            </p:tgtEl>
                                          </p:cBhvr>
                                        </p:animEffect>
                                      </p:childTnLst>
                                    </p:cTn>
                                  </p:par>
                                  <p:par>
                                    <p:cTn id="54" presetID="22" presetClass="entr" presetSubtype="8" fill="hold" nodeType="withEffect">
                                      <p:stCondLst>
                                        <p:cond delay="1300"/>
                                      </p:stCondLst>
                                      <p:childTnLst>
                                        <p:set>
                                          <p:cBhvr>
                                            <p:cTn id="55" dur="1" fill="hold">
                                              <p:stCondLst>
                                                <p:cond delay="0"/>
                                              </p:stCondLst>
                                            </p:cTn>
                                            <p:tgtEl>
                                              <p:spTgt spid="52"/>
                                            </p:tgtEl>
                                            <p:attrNameLst>
                                              <p:attrName>style.visibility</p:attrName>
                                            </p:attrNameLst>
                                          </p:cBhvr>
                                          <p:to>
                                            <p:strVal val="visible"/>
                                          </p:to>
                                        </p:set>
                                        <p:animEffect transition="in" filter="wipe(left)">
                                          <p:cBhvr>
                                            <p:cTn id="56" dur="200"/>
                                            <p:tgtEl>
                                              <p:spTgt spid="52"/>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300"/>
                                            <p:tgtEl>
                                              <p:spTgt spid="42"/>
                                            </p:tgtEl>
                                          </p:cBhvr>
                                        </p:animEffect>
                                      </p:childTnLst>
                                    </p:cTn>
                                  </p:par>
                                  <p:par>
                                    <p:cTn id="60" presetID="10" presetClass="entr" presetSubtype="0" fill="hold" nodeType="withEffect">
                                      <p:stCondLst>
                                        <p:cond delay="150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300"/>
                                            <p:tgtEl>
                                              <p:spTgt spid="45"/>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3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7" grpId="0"/>
          <p:bldP spid="38" grpId="0"/>
          <p:bldP spid="40" grpId="0" animBg="1"/>
          <p:bldP spid="41" grpId="0" animBg="1"/>
          <p:bldP spid="42" grpId="0" animBg="1"/>
          <p:bldP spid="46" grpId="0"/>
          <p:bldP spid="48" grpId="0" animBg="1"/>
        </p:bldLst>
      </p:timing>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619127" y="3198222"/>
            <a:ext cx="2963333" cy="2963333"/>
            <a:chOff x="1736" y="476"/>
            <a:chExt cx="2288" cy="2288"/>
          </a:xfrm>
          <a:solidFill>
            <a:schemeClr val="bg1"/>
          </a:solidFill>
        </p:grpSpPr>
        <p:sp>
          <p:nvSpPr>
            <p:cNvPr id="7" name="Oval 5"/>
            <p:cNvSpPr>
              <a:spLocks noChangeArrowheads="1"/>
            </p:cNvSpPr>
            <p:nvPr/>
          </p:nvSpPr>
          <p:spPr bwMode="auto">
            <a:xfrm>
              <a:off x="1736" y="476"/>
              <a:ext cx="2288" cy="2288"/>
            </a:xfrm>
            <a:prstGeom prst="ellipse">
              <a:avLst/>
            </a:pr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a:off x="2312" y="2579"/>
              <a:ext cx="7"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7"/>
            <p:cNvSpPr>
              <a:spLocks/>
            </p:cNvSpPr>
            <p:nvPr/>
          </p:nvSpPr>
          <p:spPr bwMode="auto">
            <a:xfrm>
              <a:off x="3605" y="796"/>
              <a:ext cx="64" cy="35"/>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8"/>
            <p:cNvSpPr>
              <a:spLocks/>
            </p:cNvSpPr>
            <p:nvPr/>
          </p:nvSpPr>
          <p:spPr bwMode="auto">
            <a:xfrm>
              <a:off x="3569" y="846"/>
              <a:ext cx="36" cy="42"/>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9"/>
            <p:cNvSpPr>
              <a:spLocks/>
            </p:cNvSpPr>
            <p:nvPr/>
          </p:nvSpPr>
          <p:spPr bwMode="auto">
            <a:xfrm>
              <a:off x="1786" y="1393"/>
              <a:ext cx="42" cy="85"/>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0"/>
            <p:cNvSpPr>
              <a:spLocks/>
            </p:cNvSpPr>
            <p:nvPr/>
          </p:nvSpPr>
          <p:spPr bwMode="auto">
            <a:xfrm>
              <a:off x="2141" y="760"/>
              <a:ext cx="43" cy="29"/>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1"/>
            <p:cNvSpPr>
              <a:spLocks/>
            </p:cNvSpPr>
            <p:nvPr/>
          </p:nvSpPr>
          <p:spPr bwMode="auto">
            <a:xfrm>
              <a:off x="2198" y="696"/>
              <a:ext cx="241" cy="142"/>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Freeform 12"/>
            <p:cNvSpPr>
              <a:spLocks noEditPoints="1"/>
            </p:cNvSpPr>
            <p:nvPr/>
          </p:nvSpPr>
          <p:spPr bwMode="auto">
            <a:xfrm>
              <a:off x="1793" y="831"/>
              <a:ext cx="995" cy="1770"/>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13"/>
            <p:cNvSpPr>
              <a:spLocks/>
            </p:cNvSpPr>
            <p:nvPr/>
          </p:nvSpPr>
          <p:spPr bwMode="auto">
            <a:xfrm>
              <a:off x="2098" y="796"/>
              <a:ext cx="93" cy="35"/>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14"/>
            <p:cNvSpPr>
              <a:spLocks/>
            </p:cNvSpPr>
            <p:nvPr/>
          </p:nvSpPr>
          <p:spPr bwMode="auto">
            <a:xfrm>
              <a:off x="2134" y="831"/>
              <a:ext cx="21" cy="15"/>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5"/>
            <p:cNvSpPr>
              <a:spLocks/>
            </p:cNvSpPr>
            <p:nvPr/>
          </p:nvSpPr>
          <p:spPr bwMode="auto">
            <a:xfrm>
              <a:off x="2162" y="838"/>
              <a:ext cx="29" cy="22"/>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6"/>
            <p:cNvSpPr>
              <a:spLocks/>
            </p:cNvSpPr>
            <p:nvPr/>
          </p:nvSpPr>
          <p:spPr bwMode="auto">
            <a:xfrm>
              <a:off x="2923" y="760"/>
              <a:ext cx="135" cy="50"/>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7"/>
            <p:cNvSpPr>
              <a:spLocks/>
            </p:cNvSpPr>
            <p:nvPr/>
          </p:nvSpPr>
          <p:spPr bwMode="auto">
            <a:xfrm>
              <a:off x="2340" y="512"/>
              <a:ext cx="668" cy="341"/>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8"/>
            <p:cNvSpPr>
              <a:spLocks/>
            </p:cNvSpPr>
            <p:nvPr/>
          </p:nvSpPr>
          <p:spPr bwMode="auto">
            <a:xfrm>
              <a:off x="2496" y="732"/>
              <a:ext cx="15" cy="21"/>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19"/>
            <p:cNvSpPr>
              <a:spLocks/>
            </p:cNvSpPr>
            <p:nvPr/>
          </p:nvSpPr>
          <p:spPr bwMode="auto">
            <a:xfrm>
              <a:off x="2091" y="1457"/>
              <a:ext cx="114" cy="56"/>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20"/>
            <p:cNvSpPr>
              <a:spLocks/>
            </p:cNvSpPr>
            <p:nvPr/>
          </p:nvSpPr>
          <p:spPr bwMode="auto">
            <a:xfrm>
              <a:off x="2162" y="1421"/>
              <a:ext cx="22" cy="21"/>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3" name="Freeform 21"/>
            <p:cNvSpPr>
              <a:spLocks/>
            </p:cNvSpPr>
            <p:nvPr/>
          </p:nvSpPr>
          <p:spPr bwMode="auto">
            <a:xfrm>
              <a:off x="2162" y="1542"/>
              <a:ext cx="29"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22"/>
            <p:cNvSpPr>
              <a:spLocks/>
            </p:cNvSpPr>
            <p:nvPr/>
          </p:nvSpPr>
          <p:spPr bwMode="auto">
            <a:xfrm>
              <a:off x="2312" y="1528"/>
              <a:ext cx="28"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3"/>
            <p:cNvSpPr>
              <a:spLocks/>
            </p:cNvSpPr>
            <p:nvPr/>
          </p:nvSpPr>
          <p:spPr bwMode="auto">
            <a:xfrm>
              <a:off x="2219" y="1506"/>
              <a:ext cx="78" cy="50"/>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4"/>
            <p:cNvSpPr>
              <a:spLocks/>
            </p:cNvSpPr>
            <p:nvPr/>
          </p:nvSpPr>
          <p:spPr bwMode="auto">
            <a:xfrm>
              <a:off x="3726" y="2011"/>
              <a:ext cx="85" cy="206"/>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5"/>
            <p:cNvSpPr>
              <a:spLocks/>
            </p:cNvSpPr>
            <p:nvPr/>
          </p:nvSpPr>
          <p:spPr bwMode="auto">
            <a:xfrm>
              <a:off x="3299" y="1151"/>
              <a:ext cx="36" cy="36"/>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6"/>
            <p:cNvSpPr>
              <a:spLocks/>
            </p:cNvSpPr>
            <p:nvPr/>
          </p:nvSpPr>
          <p:spPr bwMode="auto">
            <a:xfrm>
              <a:off x="3221" y="1151"/>
              <a:ext cx="21" cy="21"/>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7"/>
            <p:cNvSpPr>
              <a:spLocks/>
            </p:cNvSpPr>
            <p:nvPr/>
          </p:nvSpPr>
          <p:spPr bwMode="auto">
            <a:xfrm>
              <a:off x="3363" y="1194"/>
              <a:ext cx="50" cy="35"/>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8"/>
            <p:cNvSpPr>
              <a:spLocks/>
            </p:cNvSpPr>
            <p:nvPr/>
          </p:nvSpPr>
          <p:spPr bwMode="auto">
            <a:xfrm>
              <a:off x="3036" y="917"/>
              <a:ext cx="64" cy="64"/>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29"/>
            <p:cNvSpPr>
              <a:spLocks/>
            </p:cNvSpPr>
            <p:nvPr/>
          </p:nvSpPr>
          <p:spPr bwMode="auto">
            <a:xfrm>
              <a:off x="3072" y="867"/>
              <a:ext cx="142" cy="135"/>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0"/>
            <p:cNvSpPr>
              <a:spLocks noEditPoints="1"/>
            </p:cNvSpPr>
            <p:nvPr/>
          </p:nvSpPr>
          <p:spPr bwMode="auto">
            <a:xfrm>
              <a:off x="2937" y="703"/>
              <a:ext cx="1037" cy="1670"/>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31"/>
            <p:cNvSpPr>
              <a:spLocks/>
            </p:cNvSpPr>
            <p:nvPr/>
          </p:nvSpPr>
          <p:spPr bwMode="auto">
            <a:xfrm>
              <a:off x="3342" y="938"/>
              <a:ext cx="21" cy="28"/>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4" name="Arc 33"/>
          <p:cNvSpPr/>
          <p:nvPr/>
        </p:nvSpPr>
        <p:spPr>
          <a:xfrm>
            <a:off x="4362708" y="2942528"/>
            <a:ext cx="3476171" cy="3474720"/>
          </a:xfrm>
          <a:prstGeom prst="arc">
            <a:avLst>
              <a:gd name="adj1" fmla="val 10800897"/>
              <a:gd name="adj2" fmla="val 13510334"/>
            </a:avLst>
          </a:prstGeom>
          <a:ln w="114300" cap="rnd">
            <a:solidFill>
              <a:schemeClr val="accent1">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1" name="Arc 40"/>
          <p:cNvSpPr/>
          <p:nvPr/>
        </p:nvSpPr>
        <p:spPr>
          <a:xfrm rot="2700000">
            <a:off x="4362708" y="2942528"/>
            <a:ext cx="3476171" cy="3474720"/>
          </a:xfrm>
          <a:prstGeom prst="arc">
            <a:avLst>
              <a:gd name="adj1" fmla="val 10800897"/>
              <a:gd name="adj2" fmla="val 13510334"/>
            </a:avLst>
          </a:prstGeom>
          <a:ln w="114300" cap="rnd">
            <a:solidFill>
              <a:schemeClr val="accent3">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2" name="Arc 41"/>
          <p:cNvSpPr/>
          <p:nvPr/>
        </p:nvSpPr>
        <p:spPr>
          <a:xfrm rot="5400000">
            <a:off x="4362708" y="2942528"/>
            <a:ext cx="3476171" cy="3474720"/>
          </a:xfrm>
          <a:prstGeom prst="arc">
            <a:avLst>
              <a:gd name="adj1" fmla="val 10800897"/>
              <a:gd name="adj2" fmla="val 13489616"/>
            </a:avLst>
          </a:prstGeom>
          <a:ln w="114300" cap="rnd">
            <a:solidFill>
              <a:schemeClr val="accent5">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3" name="Arc 42"/>
          <p:cNvSpPr/>
          <p:nvPr/>
        </p:nvSpPr>
        <p:spPr>
          <a:xfrm rot="8100000">
            <a:off x="4362708" y="2942528"/>
            <a:ext cx="3476171" cy="3474720"/>
          </a:xfrm>
          <a:prstGeom prst="arc">
            <a:avLst>
              <a:gd name="adj1" fmla="val 10824533"/>
              <a:gd name="adj2" fmla="val 13510334"/>
            </a:avLst>
          </a:prstGeom>
          <a:ln w="114300" cap="rnd">
            <a:solidFill>
              <a:schemeClr val="tx2">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4" name="Oval 43"/>
          <p:cNvSpPr>
            <a:spLocks noChangeAspect="1"/>
          </p:cNvSpPr>
          <p:nvPr/>
        </p:nvSpPr>
        <p:spPr>
          <a:xfrm>
            <a:off x="4286871" y="4603688"/>
            <a:ext cx="152400" cy="1524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Oval 44"/>
          <p:cNvSpPr>
            <a:spLocks noChangeAspect="1"/>
          </p:cNvSpPr>
          <p:nvPr/>
        </p:nvSpPr>
        <p:spPr>
          <a:xfrm>
            <a:off x="4801189" y="3375225"/>
            <a:ext cx="152400" cy="1524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Oval 45"/>
          <p:cNvSpPr>
            <a:spLocks noChangeAspect="1"/>
          </p:cNvSpPr>
          <p:nvPr/>
        </p:nvSpPr>
        <p:spPr>
          <a:xfrm>
            <a:off x="6022217" y="2865965"/>
            <a:ext cx="152400"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Oval 46"/>
          <p:cNvSpPr>
            <a:spLocks noChangeAspect="1"/>
          </p:cNvSpPr>
          <p:nvPr/>
        </p:nvSpPr>
        <p:spPr>
          <a:xfrm>
            <a:off x="7251545" y="3375225"/>
            <a:ext cx="152400"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Oval 47"/>
          <p:cNvSpPr>
            <a:spLocks noChangeAspect="1"/>
          </p:cNvSpPr>
          <p:nvPr/>
        </p:nvSpPr>
        <p:spPr>
          <a:xfrm>
            <a:off x="7759577" y="4603688"/>
            <a:ext cx="152400" cy="15240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335361" y="4456758"/>
            <a:ext cx="2658536" cy="401905"/>
          </a:xfrm>
          <a:prstGeom prst="rect">
            <a:avLst/>
          </a:prstGeom>
        </p:spPr>
        <p:txBody>
          <a:bodyPr wrap="square" lIns="0" tIns="0" rIns="0" bIns="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grpSp>
        <p:nvGrpSpPr>
          <p:cNvPr id="51" name="Group 50"/>
          <p:cNvGrpSpPr/>
          <p:nvPr/>
        </p:nvGrpSpPr>
        <p:grpSpPr>
          <a:xfrm>
            <a:off x="8148272" y="4173479"/>
            <a:ext cx="969171" cy="968376"/>
            <a:chOff x="0" y="-1971675"/>
            <a:chExt cx="1939925" cy="1938338"/>
          </a:xfrm>
        </p:grpSpPr>
        <p:sp>
          <p:nvSpPr>
            <p:cNvPr id="52"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3" name="Group 52"/>
            <p:cNvGrpSpPr/>
            <p:nvPr/>
          </p:nvGrpSpPr>
          <p:grpSpPr>
            <a:xfrm>
              <a:off x="279400" y="-1397000"/>
              <a:ext cx="1387475" cy="788988"/>
              <a:chOff x="279400" y="-1397000"/>
              <a:chExt cx="1387475" cy="788988"/>
            </a:xfrm>
          </p:grpSpPr>
          <p:sp>
            <p:nvSpPr>
              <p:cNvPr id="54"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58" name="Group 57"/>
          <p:cNvGrpSpPr/>
          <p:nvPr/>
        </p:nvGrpSpPr>
        <p:grpSpPr>
          <a:xfrm>
            <a:off x="7484787" y="2492247"/>
            <a:ext cx="969171" cy="971549"/>
            <a:chOff x="7204075" y="-1846263"/>
            <a:chExt cx="1939925" cy="1944688"/>
          </a:xfrm>
        </p:grpSpPr>
        <p:sp>
          <p:nvSpPr>
            <p:cNvPr id="59" name="Oval 59"/>
            <p:cNvSpPr>
              <a:spLocks noChangeArrowheads="1"/>
            </p:cNvSpPr>
            <p:nvPr/>
          </p:nvSpPr>
          <p:spPr bwMode="auto">
            <a:xfrm>
              <a:off x="7204075" y="-1846263"/>
              <a:ext cx="1939925" cy="1944688"/>
            </a:xfrm>
            <a:prstGeom prst="ellipse">
              <a:avLst/>
            </a:pr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0" name="Group 59"/>
            <p:cNvGrpSpPr/>
            <p:nvPr/>
          </p:nvGrpSpPr>
          <p:grpSpPr>
            <a:xfrm>
              <a:off x="7519988" y="-1506538"/>
              <a:ext cx="1312862" cy="1265238"/>
              <a:chOff x="7519988" y="-1506538"/>
              <a:chExt cx="1312862" cy="1265238"/>
            </a:xfrm>
          </p:grpSpPr>
          <p:sp>
            <p:nvSpPr>
              <p:cNvPr id="61"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5"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6" name="Group 65"/>
          <p:cNvGrpSpPr/>
          <p:nvPr/>
        </p:nvGrpSpPr>
        <p:grpSpPr>
          <a:xfrm>
            <a:off x="5617397" y="1672071"/>
            <a:ext cx="966792" cy="971549"/>
            <a:chOff x="5137150" y="-1846263"/>
            <a:chExt cx="1935163" cy="1944688"/>
          </a:xfrm>
        </p:grpSpPr>
        <p:sp>
          <p:nvSpPr>
            <p:cNvPr id="67" name="Oval 60"/>
            <p:cNvSpPr>
              <a:spLocks noChangeArrowheads="1"/>
            </p:cNvSpPr>
            <p:nvPr/>
          </p:nvSpPr>
          <p:spPr bwMode="auto">
            <a:xfrm>
              <a:off x="5137150" y="-1846263"/>
              <a:ext cx="1935163"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8" name="Group 67"/>
            <p:cNvGrpSpPr/>
            <p:nvPr/>
          </p:nvGrpSpPr>
          <p:grpSpPr>
            <a:xfrm>
              <a:off x="5526088" y="-1517650"/>
              <a:ext cx="1158875" cy="1292225"/>
              <a:chOff x="5526088" y="-1517650"/>
              <a:chExt cx="1158875" cy="1292225"/>
            </a:xfrm>
          </p:grpSpPr>
          <p:sp>
            <p:nvSpPr>
              <p:cNvPr id="69"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6" name="Group 75"/>
          <p:cNvGrpSpPr/>
          <p:nvPr/>
        </p:nvGrpSpPr>
        <p:grpSpPr>
          <a:xfrm rot="21540000">
            <a:off x="3748651" y="2493833"/>
            <a:ext cx="966789" cy="968376"/>
            <a:chOff x="2552700" y="-1971675"/>
            <a:chExt cx="1935163" cy="1938338"/>
          </a:xfrm>
        </p:grpSpPr>
        <p:sp>
          <p:nvSpPr>
            <p:cNvPr id="77" name="Oval 62"/>
            <p:cNvSpPr>
              <a:spLocks noChangeArrowheads="1"/>
            </p:cNvSpPr>
            <p:nvPr/>
          </p:nvSpPr>
          <p:spPr bwMode="auto">
            <a:xfrm>
              <a:off x="2552700" y="-1971675"/>
              <a:ext cx="1935163" cy="193833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8" name="Group 77"/>
            <p:cNvGrpSpPr/>
            <p:nvPr/>
          </p:nvGrpSpPr>
          <p:grpSpPr>
            <a:xfrm>
              <a:off x="2908300" y="-1620838"/>
              <a:ext cx="1228725" cy="1236663"/>
              <a:chOff x="2908300" y="-1620838"/>
              <a:chExt cx="1228725" cy="1236663"/>
            </a:xfrm>
          </p:grpSpPr>
          <p:sp>
            <p:nvSpPr>
              <p:cNvPr id="79"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82" name="Rectangle 81"/>
          <p:cNvSpPr/>
          <p:nvPr/>
        </p:nvSpPr>
        <p:spPr>
          <a:xfrm>
            <a:off x="1103447" y="2777113"/>
            <a:ext cx="2489067" cy="401905"/>
          </a:xfrm>
          <a:prstGeom prst="rect">
            <a:avLst/>
          </a:prstGeom>
        </p:spPr>
        <p:txBody>
          <a:bodyPr wrap="square" lIns="0" tIns="0" rIns="0" bIns="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83" name="Rectangle 82"/>
          <p:cNvSpPr/>
          <p:nvPr/>
        </p:nvSpPr>
        <p:spPr>
          <a:xfrm>
            <a:off x="4679133" y="1099624"/>
            <a:ext cx="2838568" cy="401905"/>
          </a:xfrm>
          <a:prstGeom prst="rect">
            <a:avLst/>
          </a:prstGeom>
        </p:spPr>
        <p:txBody>
          <a:bodyPr wrap="square" lIns="0" tIns="0" rIns="0" bIns="0">
            <a:spAutoFit/>
          </a:bodyPr>
          <a:lstStyle/>
          <a:p>
            <a:pPr algn="ct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grpSp>
        <p:nvGrpSpPr>
          <p:cNvPr id="86" name="Group 34"/>
          <p:cNvGrpSpPr>
            <a:grpSpLocks noChangeAspect="1"/>
          </p:cNvGrpSpPr>
          <p:nvPr/>
        </p:nvGrpSpPr>
        <p:grpSpPr bwMode="auto">
          <a:xfrm>
            <a:off x="3149601" y="4206818"/>
            <a:ext cx="901700" cy="901700"/>
            <a:chOff x="1544" y="1525"/>
            <a:chExt cx="426" cy="426"/>
          </a:xfrm>
        </p:grpSpPr>
        <p:sp>
          <p:nvSpPr>
            <p:cNvPr id="88" name="Oval 35"/>
            <p:cNvSpPr>
              <a:spLocks noChangeArrowheads="1"/>
            </p:cNvSpPr>
            <p:nvPr/>
          </p:nvSpPr>
          <p:spPr bwMode="auto">
            <a:xfrm>
              <a:off x="1544" y="1525"/>
              <a:ext cx="426" cy="426"/>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36"/>
            <p:cNvSpPr>
              <a:spLocks noEditPoints="1"/>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37"/>
            <p:cNvSpPr>
              <a:spLocks noEditPoints="1"/>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56" name="Rectangle 155"/>
          <p:cNvSpPr/>
          <p:nvPr/>
        </p:nvSpPr>
        <p:spPr>
          <a:xfrm>
            <a:off x="9212725" y="4456758"/>
            <a:ext cx="2595911"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157" name="Rectangle 156"/>
          <p:cNvSpPr/>
          <p:nvPr/>
        </p:nvSpPr>
        <p:spPr>
          <a:xfrm>
            <a:off x="8654053" y="2777113"/>
            <a:ext cx="2914555" cy="401905"/>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6" name="Title 5"/>
          <p:cNvSpPr>
            <a:spLocks noGrp="1"/>
          </p:cNvSpPr>
          <p:nvPr>
            <p:ph type="title"/>
          </p:nvPr>
        </p:nvSpPr>
        <p:spPr/>
        <p:txBody>
          <a:bodyPr/>
          <a:lstStyle/>
          <a:p>
            <a:r>
              <a:rPr lang="en-US" dirty="0" err="1"/>
              <a:t>Xxxxxxxxxxx</a:t>
            </a:r>
            <a:r>
              <a:rPr lang="en-US" dirty="0"/>
              <a:t> xx xxx </a:t>
            </a:r>
            <a:r>
              <a:rPr lang="en-US" dirty="0" err="1"/>
              <a:t>xxxx</a:t>
            </a:r>
            <a:r>
              <a:rPr lang="en-US" dirty="0"/>
              <a:t> </a:t>
            </a:r>
            <a:r>
              <a:rPr lang="en-US" dirty="0" err="1"/>
              <a:t>xxxxx</a:t>
            </a:r>
            <a:endParaRPr lang="en-US" dirty="0"/>
          </a:p>
        </p:txBody>
      </p:sp>
    </p:spTree>
    <p:extLst>
      <p:ext uri="{BB962C8B-B14F-4D97-AF65-F5344CB8AC3E}">
        <p14:creationId xmlns:p14="http://schemas.microsoft.com/office/powerpoint/2010/main" val="39594987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63158">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3158">
                                          <p:cBhvr additive="base">
                                            <p:cTn id="7" dur="950" fill="hold"/>
                                            <p:tgtEl>
                                              <p:spTgt spid="5"/>
                                            </p:tgtEl>
                                            <p:attrNameLst>
                                              <p:attrName>ppt_x</p:attrName>
                                            </p:attrNameLst>
                                          </p:cBhvr>
                                          <p:tavLst>
                                            <p:tav tm="0">
                                              <p:val>
                                                <p:strVal val="#ppt_x"/>
                                              </p:val>
                                            </p:tav>
                                            <p:tav tm="100000">
                                              <p:val>
                                                <p:strVal val="#ppt_x"/>
                                              </p:val>
                                            </p:tav>
                                          </p:tavLst>
                                        </p:anim>
                                        <p:anim calcmode="lin" valueType="num" p14:bounceEnd="63158">
                                          <p:cBhvr additive="base">
                                            <p:cTn id="8" dur="950" fill="hold"/>
                                            <p:tgtEl>
                                              <p:spTgt spid="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300"/>
                                            <p:tgtEl>
                                              <p:spTgt spid="44"/>
                                            </p:tgtEl>
                                          </p:cBhvr>
                                        </p:animEffect>
                                      </p:childTnLst>
                                    </p:cTn>
                                  </p:par>
                                  <p:par>
                                    <p:cTn id="12" presetID="10" presetClass="entr" presetSubtype="0" fill="hold" nodeType="withEffect">
                                      <p:stCondLst>
                                        <p:cond delay="800"/>
                                      </p:stCondLst>
                                      <p:childTnLst>
                                        <p:set>
                                          <p:cBhvr>
                                            <p:cTn id="13" dur="1" fill="hold">
                                              <p:stCondLst>
                                                <p:cond delay="0"/>
                                              </p:stCondLst>
                                            </p:cTn>
                                            <p:tgtEl>
                                              <p:spTgt spid="86"/>
                                            </p:tgtEl>
                                            <p:attrNameLst>
                                              <p:attrName>style.visibility</p:attrName>
                                            </p:attrNameLst>
                                          </p:cBhvr>
                                          <p:to>
                                            <p:strVal val="visible"/>
                                          </p:to>
                                        </p:set>
                                        <p:animEffect transition="in" filter="fade">
                                          <p:cBhvr>
                                            <p:cTn id="14" dur="300"/>
                                            <p:tgtEl>
                                              <p:spTgt spid="86"/>
                                            </p:tgtEl>
                                          </p:cBhvr>
                                        </p:animEffect>
                                      </p:childTnLst>
                                    </p:cTn>
                                  </p:par>
                                  <p:par>
                                    <p:cTn id="15" presetID="10" presetClass="entr" presetSubtype="0" fill="hold" grpId="0" nodeType="withEffect">
                                      <p:stCondLst>
                                        <p:cond delay="80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300"/>
                                            <p:tgtEl>
                                              <p:spTgt spid="50"/>
                                            </p:tgtEl>
                                          </p:cBhvr>
                                        </p:animEffect>
                                      </p:childTnLst>
                                    </p:cTn>
                                  </p:par>
                                </p:childTnLst>
                              </p:cTn>
                            </p:par>
                            <p:par>
                              <p:cTn id="18" fill="hold">
                                <p:stCondLst>
                                  <p:cond delay="1100"/>
                                </p:stCondLst>
                                <p:childTnLst>
                                  <p:par>
                                    <p:cTn id="19" presetID="22" presetClass="entr" presetSubtype="4"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200"/>
                                            <p:tgtEl>
                                              <p:spTgt spid="34"/>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300"/>
                                            <p:tgtEl>
                                              <p:spTgt spid="45"/>
                                            </p:tgtEl>
                                          </p:cBhvr>
                                        </p:animEffect>
                                      </p:childTnLst>
                                    </p:cTn>
                                  </p:par>
                                  <p:par>
                                    <p:cTn id="25" presetID="10" presetClass="entr" presetSubtype="0" fill="hold" nodeType="withEffect">
                                      <p:stCondLst>
                                        <p:cond delay="40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300"/>
                                            <p:tgtEl>
                                              <p:spTgt spid="76"/>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300"/>
                                            <p:tgtEl>
                                              <p:spTgt spid="82"/>
                                            </p:tgtEl>
                                          </p:cBhvr>
                                        </p:animEffect>
                                      </p:childTnLst>
                                    </p:cTn>
                                  </p:par>
                                </p:childTnLst>
                              </p:cTn>
                            </p:par>
                            <p:par>
                              <p:cTn id="31" fill="hold">
                                <p:stCondLst>
                                  <p:cond delay="1800"/>
                                </p:stCondLst>
                                <p:childTnLst>
                                  <p:par>
                                    <p:cTn id="32" presetID="22" presetClass="entr" presetSubtype="8" fill="hold" grpId="0" nodeType="after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left)">
                                          <p:cBhvr>
                                            <p:cTn id="34" dur="200"/>
                                            <p:tgtEl>
                                              <p:spTgt spid="4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300"/>
                                            <p:tgtEl>
                                              <p:spTgt spid="46"/>
                                            </p:tgtEl>
                                          </p:cBhvr>
                                        </p:animEffect>
                                      </p:childTnLst>
                                    </p:cTn>
                                  </p:par>
                                  <p:par>
                                    <p:cTn id="38" presetID="10" presetClass="entr" presetSubtype="0" fill="hold" nodeType="withEffect">
                                      <p:stCondLst>
                                        <p:cond delay="400"/>
                                      </p:stCondLst>
                                      <p:childTnLst>
                                        <p:set>
                                          <p:cBhvr>
                                            <p:cTn id="39" dur="1" fill="hold">
                                              <p:stCondLst>
                                                <p:cond delay="0"/>
                                              </p:stCondLst>
                                            </p:cTn>
                                            <p:tgtEl>
                                              <p:spTgt spid="66"/>
                                            </p:tgtEl>
                                            <p:attrNameLst>
                                              <p:attrName>style.visibility</p:attrName>
                                            </p:attrNameLst>
                                          </p:cBhvr>
                                          <p:to>
                                            <p:strVal val="visible"/>
                                          </p:to>
                                        </p:set>
                                        <p:animEffect transition="in" filter="fade">
                                          <p:cBhvr>
                                            <p:cTn id="40" dur="300"/>
                                            <p:tgtEl>
                                              <p:spTgt spid="66"/>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300"/>
                                            <p:tgtEl>
                                              <p:spTgt spid="83"/>
                                            </p:tgtEl>
                                          </p:cBhvr>
                                        </p:animEffect>
                                      </p:childTnLst>
                                    </p:cTn>
                                  </p:par>
                                </p:childTnLst>
                              </p:cTn>
                            </p:par>
                            <p:par>
                              <p:cTn id="44" fill="hold">
                                <p:stCondLst>
                                  <p:cond delay="2500"/>
                                </p:stCondLst>
                                <p:childTnLst>
                                  <p:par>
                                    <p:cTn id="45" presetID="22" presetClass="entr" presetSubtype="8" fill="hold" grpId="0"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left)">
                                          <p:cBhvr>
                                            <p:cTn id="47" dur="200"/>
                                            <p:tgtEl>
                                              <p:spTgt spid="42"/>
                                            </p:tgtEl>
                                          </p:cBhvr>
                                        </p:animEffect>
                                      </p:childTnLst>
                                    </p:cTn>
                                  </p:par>
                                  <p:par>
                                    <p:cTn id="48" presetID="10" presetClass="entr" presetSubtype="0" fill="hold" grpId="0" nodeType="withEffect">
                                      <p:stCondLst>
                                        <p:cond delay="20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300"/>
                                            <p:tgtEl>
                                              <p:spTgt spid="47"/>
                                            </p:tgtEl>
                                          </p:cBhvr>
                                        </p:animEffect>
                                      </p:childTnLst>
                                    </p:cTn>
                                  </p:par>
                                  <p:par>
                                    <p:cTn id="51" presetID="10" presetClass="entr" presetSubtype="0" fill="hold" nodeType="withEffect">
                                      <p:stCondLst>
                                        <p:cond delay="4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300"/>
                                            <p:tgtEl>
                                              <p:spTgt spid="58"/>
                                            </p:tgtEl>
                                          </p:cBhvr>
                                        </p:animEffect>
                                      </p:childTnLst>
                                    </p:cTn>
                                  </p:par>
                                  <p:par>
                                    <p:cTn id="54" presetID="10" presetClass="entr" presetSubtype="0" fill="hold" grpId="0" nodeType="withEffect">
                                      <p:stCondLst>
                                        <p:cond delay="400"/>
                                      </p:stCondLst>
                                      <p:childTnLst>
                                        <p:set>
                                          <p:cBhvr>
                                            <p:cTn id="55" dur="1" fill="hold">
                                              <p:stCondLst>
                                                <p:cond delay="0"/>
                                              </p:stCondLst>
                                            </p:cTn>
                                            <p:tgtEl>
                                              <p:spTgt spid="157"/>
                                            </p:tgtEl>
                                            <p:attrNameLst>
                                              <p:attrName>style.visibility</p:attrName>
                                            </p:attrNameLst>
                                          </p:cBhvr>
                                          <p:to>
                                            <p:strVal val="visible"/>
                                          </p:to>
                                        </p:set>
                                        <p:animEffect transition="in" filter="fade">
                                          <p:cBhvr>
                                            <p:cTn id="56" dur="300"/>
                                            <p:tgtEl>
                                              <p:spTgt spid="157"/>
                                            </p:tgtEl>
                                          </p:cBhvr>
                                        </p:animEffect>
                                      </p:childTnLst>
                                    </p:cTn>
                                  </p:par>
                                </p:childTnLst>
                              </p:cTn>
                            </p:par>
                            <p:par>
                              <p:cTn id="57" fill="hold">
                                <p:stCondLst>
                                  <p:cond delay="3200"/>
                                </p:stCondLst>
                                <p:childTnLst>
                                  <p:par>
                                    <p:cTn id="58" presetID="22" presetClass="entr" presetSubtype="1" fill="hold" grpId="0" nodeType="after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wipe(up)">
                                          <p:cBhvr>
                                            <p:cTn id="60" dur="200"/>
                                            <p:tgtEl>
                                              <p:spTgt spid="43"/>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300"/>
                                            <p:tgtEl>
                                              <p:spTgt spid="48"/>
                                            </p:tgtEl>
                                          </p:cBhvr>
                                        </p:animEffect>
                                      </p:childTnLst>
                                    </p:cTn>
                                  </p:par>
                                  <p:par>
                                    <p:cTn id="64" presetID="10" presetClass="entr" presetSubtype="0" fill="hold" nodeType="withEffect">
                                      <p:stCondLst>
                                        <p:cond delay="40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300"/>
                                            <p:tgtEl>
                                              <p:spTgt spid="51"/>
                                            </p:tgtEl>
                                          </p:cBhvr>
                                        </p:animEffect>
                                      </p:childTnLst>
                                    </p:cTn>
                                  </p:par>
                                  <p:par>
                                    <p:cTn id="67" presetID="10" presetClass="entr" presetSubtype="0" fill="hold" grpId="0" nodeType="withEffect">
                                      <p:stCondLst>
                                        <p:cond delay="400"/>
                                      </p:stCondLst>
                                      <p:childTnLst>
                                        <p:set>
                                          <p:cBhvr>
                                            <p:cTn id="68" dur="1" fill="hold">
                                              <p:stCondLst>
                                                <p:cond delay="0"/>
                                              </p:stCondLst>
                                            </p:cTn>
                                            <p:tgtEl>
                                              <p:spTgt spid="156"/>
                                            </p:tgtEl>
                                            <p:attrNameLst>
                                              <p:attrName>style.visibility</p:attrName>
                                            </p:attrNameLst>
                                          </p:cBhvr>
                                          <p:to>
                                            <p:strVal val="visible"/>
                                          </p:to>
                                        </p:set>
                                        <p:animEffect transition="in" filter="fade">
                                          <p:cBhvr>
                                            <p:cTn id="69" dur="3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1" grpId="0" animBg="1"/>
          <p:bldP spid="42" grpId="0" animBg="1"/>
          <p:bldP spid="43" grpId="0" animBg="1"/>
          <p:bldP spid="44" grpId="0" animBg="1"/>
          <p:bldP spid="45" grpId="0" animBg="1"/>
          <p:bldP spid="46" grpId="0" animBg="1"/>
          <p:bldP spid="47" grpId="0" animBg="1"/>
          <p:bldP spid="48" grpId="0" animBg="1"/>
          <p:bldP spid="50" grpId="0"/>
          <p:bldP spid="82" grpId="0"/>
          <p:bldP spid="83" grpId="0"/>
          <p:bldP spid="156" grpId="0"/>
          <p:bldP spid="1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950" fill="hold"/>
                                            <p:tgtEl>
                                              <p:spTgt spid="5"/>
                                            </p:tgtEl>
                                            <p:attrNameLst>
                                              <p:attrName>ppt_x</p:attrName>
                                            </p:attrNameLst>
                                          </p:cBhvr>
                                          <p:tavLst>
                                            <p:tav tm="0">
                                              <p:val>
                                                <p:strVal val="#ppt_x"/>
                                              </p:val>
                                            </p:tav>
                                            <p:tav tm="100000">
                                              <p:val>
                                                <p:strVal val="#ppt_x"/>
                                              </p:val>
                                            </p:tav>
                                          </p:tavLst>
                                        </p:anim>
                                        <p:anim calcmode="lin" valueType="num">
                                          <p:cBhvr additive="base">
                                            <p:cTn id="8" dur="950" fill="hold"/>
                                            <p:tgtEl>
                                              <p:spTgt spid="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300"/>
                                            <p:tgtEl>
                                              <p:spTgt spid="44"/>
                                            </p:tgtEl>
                                          </p:cBhvr>
                                        </p:animEffect>
                                      </p:childTnLst>
                                    </p:cTn>
                                  </p:par>
                                  <p:par>
                                    <p:cTn id="12" presetID="10" presetClass="entr" presetSubtype="0" fill="hold" nodeType="withEffect">
                                      <p:stCondLst>
                                        <p:cond delay="800"/>
                                      </p:stCondLst>
                                      <p:childTnLst>
                                        <p:set>
                                          <p:cBhvr>
                                            <p:cTn id="13" dur="1" fill="hold">
                                              <p:stCondLst>
                                                <p:cond delay="0"/>
                                              </p:stCondLst>
                                            </p:cTn>
                                            <p:tgtEl>
                                              <p:spTgt spid="86"/>
                                            </p:tgtEl>
                                            <p:attrNameLst>
                                              <p:attrName>style.visibility</p:attrName>
                                            </p:attrNameLst>
                                          </p:cBhvr>
                                          <p:to>
                                            <p:strVal val="visible"/>
                                          </p:to>
                                        </p:set>
                                        <p:animEffect transition="in" filter="fade">
                                          <p:cBhvr>
                                            <p:cTn id="14" dur="300"/>
                                            <p:tgtEl>
                                              <p:spTgt spid="86"/>
                                            </p:tgtEl>
                                          </p:cBhvr>
                                        </p:animEffect>
                                      </p:childTnLst>
                                    </p:cTn>
                                  </p:par>
                                  <p:par>
                                    <p:cTn id="15" presetID="10" presetClass="entr" presetSubtype="0" fill="hold" grpId="0" nodeType="withEffect">
                                      <p:stCondLst>
                                        <p:cond delay="80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300"/>
                                            <p:tgtEl>
                                              <p:spTgt spid="50"/>
                                            </p:tgtEl>
                                          </p:cBhvr>
                                        </p:animEffect>
                                      </p:childTnLst>
                                    </p:cTn>
                                  </p:par>
                                </p:childTnLst>
                              </p:cTn>
                            </p:par>
                            <p:par>
                              <p:cTn id="18" fill="hold">
                                <p:stCondLst>
                                  <p:cond delay="1100"/>
                                </p:stCondLst>
                                <p:childTnLst>
                                  <p:par>
                                    <p:cTn id="19" presetID="22" presetClass="entr" presetSubtype="4"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200"/>
                                            <p:tgtEl>
                                              <p:spTgt spid="34"/>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300"/>
                                            <p:tgtEl>
                                              <p:spTgt spid="45"/>
                                            </p:tgtEl>
                                          </p:cBhvr>
                                        </p:animEffect>
                                      </p:childTnLst>
                                    </p:cTn>
                                  </p:par>
                                  <p:par>
                                    <p:cTn id="25" presetID="10" presetClass="entr" presetSubtype="0" fill="hold" nodeType="withEffect">
                                      <p:stCondLst>
                                        <p:cond delay="40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300"/>
                                            <p:tgtEl>
                                              <p:spTgt spid="76"/>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300"/>
                                            <p:tgtEl>
                                              <p:spTgt spid="82"/>
                                            </p:tgtEl>
                                          </p:cBhvr>
                                        </p:animEffect>
                                      </p:childTnLst>
                                    </p:cTn>
                                  </p:par>
                                </p:childTnLst>
                              </p:cTn>
                            </p:par>
                            <p:par>
                              <p:cTn id="31" fill="hold">
                                <p:stCondLst>
                                  <p:cond delay="1800"/>
                                </p:stCondLst>
                                <p:childTnLst>
                                  <p:par>
                                    <p:cTn id="32" presetID="22" presetClass="entr" presetSubtype="8" fill="hold" grpId="0" nodeType="after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left)">
                                          <p:cBhvr>
                                            <p:cTn id="34" dur="200"/>
                                            <p:tgtEl>
                                              <p:spTgt spid="4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300"/>
                                            <p:tgtEl>
                                              <p:spTgt spid="46"/>
                                            </p:tgtEl>
                                          </p:cBhvr>
                                        </p:animEffect>
                                      </p:childTnLst>
                                    </p:cTn>
                                  </p:par>
                                  <p:par>
                                    <p:cTn id="38" presetID="10" presetClass="entr" presetSubtype="0" fill="hold" nodeType="withEffect">
                                      <p:stCondLst>
                                        <p:cond delay="400"/>
                                      </p:stCondLst>
                                      <p:childTnLst>
                                        <p:set>
                                          <p:cBhvr>
                                            <p:cTn id="39" dur="1" fill="hold">
                                              <p:stCondLst>
                                                <p:cond delay="0"/>
                                              </p:stCondLst>
                                            </p:cTn>
                                            <p:tgtEl>
                                              <p:spTgt spid="66"/>
                                            </p:tgtEl>
                                            <p:attrNameLst>
                                              <p:attrName>style.visibility</p:attrName>
                                            </p:attrNameLst>
                                          </p:cBhvr>
                                          <p:to>
                                            <p:strVal val="visible"/>
                                          </p:to>
                                        </p:set>
                                        <p:animEffect transition="in" filter="fade">
                                          <p:cBhvr>
                                            <p:cTn id="40" dur="300"/>
                                            <p:tgtEl>
                                              <p:spTgt spid="66"/>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300"/>
                                            <p:tgtEl>
                                              <p:spTgt spid="83"/>
                                            </p:tgtEl>
                                          </p:cBhvr>
                                        </p:animEffect>
                                      </p:childTnLst>
                                    </p:cTn>
                                  </p:par>
                                </p:childTnLst>
                              </p:cTn>
                            </p:par>
                            <p:par>
                              <p:cTn id="44" fill="hold">
                                <p:stCondLst>
                                  <p:cond delay="2500"/>
                                </p:stCondLst>
                                <p:childTnLst>
                                  <p:par>
                                    <p:cTn id="45" presetID="22" presetClass="entr" presetSubtype="8" fill="hold" grpId="0"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left)">
                                          <p:cBhvr>
                                            <p:cTn id="47" dur="200"/>
                                            <p:tgtEl>
                                              <p:spTgt spid="42"/>
                                            </p:tgtEl>
                                          </p:cBhvr>
                                        </p:animEffect>
                                      </p:childTnLst>
                                    </p:cTn>
                                  </p:par>
                                  <p:par>
                                    <p:cTn id="48" presetID="10" presetClass="entr" presetSubtype="0" fill="hold" grpId="0" nodeType="withEffect">
                                      <p:stCondLst>
                                        <p:cond delay="20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300"/>
                                            <p:tgtEl>
                                              <p:spTgt spid="47"/>
                                            </p:tgtEl>
                                          </p:cBhvr>
                                        </p:animEffect>
                                      </p:childTnLst>
                                    </p:cTn>
                                  </p:par>
                                  <p:par>
                                    <p:cTn id="51" presetID="10" presetClass="entr" presetSubtype="0" fill="hold" nodeType="withEffect">
                                      <p:stCondLst>
                                        <p:cond delay="4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300"/>
                                            <p:tgtEl>
                                              <p:spTgt spid="58"/>
                                            </p:tgtEl>
                                          </p:cBhvr>
                                        </p:animEffect>
                                      </p:childTnLst>
                                    </p:cTn>
                                  </p:par>
                                  <p:par>
                                    <p:cTn id="54" presetID="10" presetClass="entr" presetSubtype="0" fill="hold" grpId="0" nodeType="withEffect">
                                      <p:stCondLst>
                                        <p:cond delay="400"/>
                                      </p:stCondLst>
                                      <p:childTnLst>
                                        <p:set>
                                          <p:cBhvr>
                                            <p:cTn id="55" dur="1" fill="hold">
                                              <p:stCondLst>
                                                <p:cond delay="0"/>
                                              </p:stCondLst>
                                            </p:cTn>
                                            <p:tgtEl>
                                              <p:spTgt spid="157"/>
                                            </p:tgtEl>
                                            <p:attrNameLst>
                                              <p:attrName>style.visibility</p:attrName>
                                            </p:attrNameLst>
                                          </p:cBhvr>
                                          <p:to>
                                            <p:strVal val="visible"/>
                                          </p:to>
                                        </p:set>
                                        <p:animEffect transition="in" filter="fade">
                                          <p:cBhvr>
                                            <p:cTn id="56" dur="300"/>
                                            <p:tgtEl>
                                              <p:spTgt spid="157"/>
                                            </p:tgtEl>
                                          </p:cBhvr>
                                        </p:animEffect>
                                      </p:childTnLst>
                                    </p:cTn>
                                  </p:par>
                                </p:childTnLst>
                              </p:cTn>
                            </p:par>
                            <p:par>
                              <p:cTn id="57" fill="hold">
                                <p:stCondLst>
                                  <p:cond delay="3200"/>
                                </p:stCondLst>
                                <p:childTnLst>
                                  <p:par>
                                    <p:cTn id="58" presetID="22" presetClass="entr" presetSubtype="1" fill="hold" grpId="0" nodeType="after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wipe(up)">
                                          <p:cBhvr>
                                            <p:cTn id="60" dur="200"/>
                                            <p:tgtEl>
                                              <p:spTgt spid="43"/>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300"/>
                                            <p:tgtEl>
                                              <p:spTgt spid="48"/>
                                            </p:tgtEl>
                                          </p:cBhvr>
                                        </p:animEffect>
                                      </p:childTnLst>
                                    </p:cTn>
                                  </p:par>
                                  <p:par>
                                    <p:cTn id="64" presetID="10" presetClass="entr" presetSubtype="0" fill="hold" nodeType="withEffect">
                                      <p:stCondLst>
                                        <p:cond delay="40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300"/>
                                            <p:tgtEl>
                                              <p:spTgt spid="51"/>
                                            </p:tgtEl>
                                          </p:cBhvr>
                                        </p:animEffect>
                                      </p:childTnLst>
                                    </p:cTn>
                                  </p:par>
                                  <p:par>
                                    <p:cTn id="67" presetID="10" presetClass="entr" presetSubtype="0" fill="hold" grpId="0" nodeType="withEffect">
                                      <p:stCondLst>
                                        <p:cond delay="400"/>
                                      </p:stCondLst>
                                      <p:childTnLst>
                                        <p:set>
                                          <p:cBhvr>
                                            <p:cTn id="68" dur="1" fill="hold">
                                              <p:stCondLst>
                                                <p:cond delay="0"/>
                                              </p:stCondLst>
                                            </p:cTn>
                                            <p:tgtEl>
                                              <p:spTgt spid="156"/>
                                            </p:tgtEl>
                                            <p:attrNameLst>
                                              <p:attrName>style.visibility</p:attrName>
                                            </p:attrNameLst>
                                          </p:cBhvr>
                                          <p:to>
                                            <p:strVal val="visible"/>
                                          </p:to>
                                        </p:set>
                                        <p:animEffect transition="in" filter="fade">
                                          <p:cBhvr>
                                            <p:cTn id="69" dur="3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1" grpId="0" animBg="1"/>
          <p:bldP spid="42" grpId="0" animBg="1"/>
          <p:bldP spid="43" grpId="0" animBg="1"/>
          <p:bldP spid="44" grpId="0" animBg="1"/>
          <p:bldP spid="45" grpId="0" animBg="1"/>
          <p:bldP spid="46" grpId="0" animBg="1"/>
          <p:bldP spid="47" grpId="0" animBg="1"/>
          <p:bldP spid="48" grpId="0" animBg="1"/>
          <p:bldP spid="50" grpId="0"/>
          <p:bldP spid="82" grpId="0"/>
          <p:bldP spid="83" grpId="0"/>
          <p:bldP spid="156" grpId="0"/>
          <p:bldP spid="157" grpId="0"/>
        </p:bldLst>
      </p:timing>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6123624" y="2067611"/>
            <a:ext cx="4368485" cy="0"/>
          </a:xfrm>
          <a:prstGeom prst="line">
            <a:avLst/>
          </a:prstGeom>
          <a:ln w="473075" cap="rnd">
            <a:gradFill flip="none" rotWithShape="1">
              <a:gsLst>
                <a:gs pos="82000">
                  <a:schemeClr val="bg2"/>
                </a:gs>
                <a:gs pos="100000">
                  <a:schemeClr val="bg2">
                    <a:lumMod val="50000"/>
                  </a:schemeClr>
                </a:gs>
              </a:gsLst>
              <a:lin ang="0" scaled="0"/>
              <a:tileRect/>
            </a:gradFill>
          </a:ln>
        </p:spPr>
        <p:style>
          <a:lnRef idx="1">
            <a:schemeClr val="accent1"/>
          </a:lnRef>
          <a:fillRef idx="0">
            <a:schemeClr val="accent1"/>
          </a:fillRef>
          <a:effectRef idx="0">
            <a:schemeClr val="accent1"/>
          </a:effectRef>
          <a:fontRef idx="minor">
            <a:schemeClr val="tx1"/>
          </a:fontRef>
        </p:style>
      </p:cxnSp>
      <p:sp>
        <p:nvSpPr>
          <p:cNvPr id="7" name="Arc 6"/>
          <p:cNvSpPr/>
          <p:nvPr/>
        </p:nvSpPr>
        <p:spPr>
          <a:xfrm>
            <a:off x="1897808" y="2519606"/>
            <a:ext cx="8655445" cy="4088565"/>
          </a:xfrm>
          <a:prstGeom prst="arc">
            <a:avLst>
              <a:gd name="adj1" fmla="val 16200000"/>
              <a:gd name="adj2" fmla="val 21312305"/>
            </a:avLst>
          </a:prstGeom>
          <a:ln w="473075" cap="rnd">
            <a:gradFill>
              <a:gsLst>
                <a:gs pos="72000">
                  <a:schemeClr val="tx2"/>
                </a:gs>
                <a:gs pos="100000">
                  <a:schemeClr val="tx2">
                    <a:lumMod val="50000"/>
                  </a:schemeClr>
                </a:gs>
              </a:gsLst>
              <a:lin ang="42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8" name="Arc 7"/>
          <p:cNvSpPr/>
          <p:nvPr/>
        </p:nvSpPr>
        <p:spPr>
          <a:xfrm>
            <a:off x="3543128" y="2980344"/>
            <a:ext cx="5364805" cy="2999701"/>
          </a:xfrm>
          <a:prstGeom prst="arc">
            <a:avLst>
              <a:gd name="adj1" fmla="val 16200000"/>
              <a:gd name="adj2" fmla="val 21312305"/>
            </a:avLst>
          </a:prstGeom>
          <a:ln w="473075" cap="rnd">
            <a:gradFill>
              <a:gsLst>
                <a:gs pos="55000">
                  <a:schemeClr val="accent6"/>
                </a:gs>
                <a:gs pos="100000">
                  <a:schemeClr val="accent6">
                    <a:lumMod val="50000"/>
                  </a:schemeClr>
                </a:gs>
              </a:gsLst>
              <a:lin ang="48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9" name="Arc 8"/>
          <p:cNvSpPr/>
          <p:nvPr/>
        </p:nvSpPr>
        <p:spPr>
          <a:xfrm>
            <a:off x="5234179" y="3310875"/>
            <a:ext cx="1982704" cy="1949091"/>
          </a:xfrm>
          <a:prstGeom prst="arc">
            <a:avLst>
              <a:gd name="adj1" fmla="val 16200000"/>
              <a:gd name="adj2" fmla="val 21312305"/>
            </a:avLst>
          </a:prstGeom>
          <a:ln w="473075" cap="rnd">
            <a:gradFill>
              <a:gsLst>
                <a:gs pos="43000">
                  <a:schemeClr val="accent5"/>
                </a:gs>
                <a:gs pos="100000">
                  <a:schemeClr val="accent5">
                    <a:lumMod val="5000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cxnSp>
        <p:nvCxnSpPr>
          <p:cNvPr id="22" name="Straight Connector 21"/>
          <p:cNvCxnSpPr/>
          <p:nvPr/>
        </p:nvCxnSpPr>
        <p:spPr>
          <a:xfrm flipH="1">
            <a:off x="1801798" y="2067611"/>
            <a:ext cx="4368485" cy="0"/>
          </a:xfrm>
          <a:prstGeom prst="line">
            <a:avLst/>
          </a:prstGeom>
          <a:ln w="473075" cap="rnd">
            <a:gradFill>
              <a:gsLst>
                <a:gs pos="84000">
                  <a:schemeClr val="accent1"/>
                </a:gs>
                <a:gs pos="100000">
                  <a:schemeClr val="accent1">
                    <a:lumMod val="5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3" name="Arc 22"/>
          <p:cNvSpPr/>
          <p:nvPr/>
        </p:nvSpPr>
        <p:spPr>
          <a:xfrm flipH="1">
            <a:off x="1740654" y="2519606"/>
            <a:ext cx="8655445" cy="4088565"/>
          </a:xfrm>
          <a:prstGeom prst="arc">
            <a:avLst>
              <a:gd name="adj1" fmla="val 16200000"/>
              <a:gd name="adj2" fmla="val 21312305"/>
            </a:avLst>
          </a:prstGeom>
          <a:ln w="473075" cap="rnd">
            <a:gradFill>
              <a:gsLst>
                <a:gs pos="80000">
                  <a:schemeClr val="accent2"/>
                </a:gs>
                <a:gs pos="100000">
                  <a:schemeClr val="accent2">
                    <a:lumMod val="50000"/>
                  </a:schemeClr>
                </a:gs>
              </a:gsLst>
              <a:lin ang="2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24" name="Arc 23"/>
          <p:cNvSpPr/>
          <p:nvPr/>
        </p:nvSpPr>
        <p:spPr>
          <a:xfrm flipH="1">
            <a:off x="3385974" y="2980344"/>
            <a:ext cx="5364805" cy="2999701"/>
          </a:xfrm>
          <a:prstGeom prst="arc">
            <a:avLst>
              <a:gd name="adj1" fmla="val 16200000"/>
              <a:gd name="adj2" fmla="val 21312305"/>
            </a:avLst>
          </a:prstGeom>
          <a:ln w="473075" cap="rnd">
            <a:gradFill>
              <a:gsLst>
                <a:gs pos="66000">
                  <a:schemeClr val="accent3"/>
                </a:gs>
                <a:gs pos="100000">
                  <a:schemeClr val="accent3">
                    <a:lumMod val="50000"/>
                  </a:schemeClr>
                </a:gs>
              </a:gsLst>
              <a:lin ang="36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25" name="Arc 24"/>
          <p:cNvSpPr/>
          <p:nvPr/>
        </p:nvSpPr>
        <p:spPr>
          <a:xfrm flipH="1">
            <a:off x="5077024" y="3310875"/>
            <a:ext cx="1982704" cy="1949091"/>
          </a:xfrm>
          <a:prstGeom prst="arc">
            <a:avLst>
              <a:gd name="adj1" fmla="val 16200000"/>
              <a:gd name="adj2" fmla="val 21312305"/>
            </a:avLst>
          </a:prstGeom>
          <a:ln w="473075" cap="rnd">
            <a:gradFill>
              <a:gsLst>
                <a:gs pos="46000">
                  <a:schemeClr val="accent4"/>
                </a:gs>
                <a:gs pos="100000">
                  <a:schemeClr val="accent4">
                    <a:lumMod val="5000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useBgFill="1">
        <p:nvSpPr>
          <p:cNvPr id="30" name="Oval 29"/>
          <p:cNvSpPr/>
          <p:nvPr/>
        </p:nvSpPr>
        <p:spPr>
          <a:xfrm>
            <a:off x="4922144" y="1268280"/>
            <a:ext cx="2606773" cy="2606773"/>
          </a:xfrm>
          <a:prstGeom prst="ellipse">
            <a:avLst/>
          </a:prstGeom>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TextBox 30"/>
          <p:cNvSpPr txBox="1"/>
          <p:nvPr/>
        </p:nvSpPr>
        <p:spPr>
          <a:xfrm>
            <a:off x="815413"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2" name="TextBox 31"/>
          <p:cNvSpPr txBox="1"/>
          <p:nvPr/>
        </p:nvSpPr>
        <p:spPr>
          <a:xfrm>
            <a:off x="2477277"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3" name="TextBox 32"/>
          <p:cNvSpPr txBox="1"/>
          <p:nvPr/>
        </p:nvSpPr>
        <p:spPr>
          <a:xfrm>
            <a:off x="4334584"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5" name="TextBox 34"/>
          <p:cNvSpPr txBox="1"/>
          <p:nvPr/>
        </p:nvSpPr>
        <p:spPr>
          <a:xfrm>
            <a:off x="6561904"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6" name="TextBox 35"/>
          <p:cNvSpPr txBox="1"/>
          <p:nvPr/>
        </p:nvSpPr>
        <p:spPr>
          <a:xfrm>
            <a:off x="8137196"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7" name="TextBox 36"/>
          <p:cNvSpPr txBox="1"/>
          <p:nvPr/>
        </p:nvSpPr>
        <p:spPr>
          <a:xfrm>
            <a:off x="9836459" y="4827917"/>
            <a:ext cx="1484880" cy="912814"/>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8" name="TextBox 37"/>
          <p:cNvSpPr txBox="1"/>
          <p:nvPr/>
        </p:nvSpPr>
        <p:spPr>
          <a:xfrm>
            <a:off x="719403" y="891887"/>
            <a:ext cx="2020181" cy="502573"/>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39" name="TextBox 38"/>
          <p:cNvSpPr txBox="1"/>
          <p:nvPr/>
        </p:nvSpPr>
        <p:spPr>
          <a:xfrm>
            <a:off x="9548427" y="891887"/>
            <a:ext cx="2020181" cy="502573"/>
          </a:xfrm>
          <a:prstGeom prst="rect">
            <a:avLst/>
          </a:prstGeom>
          <a:noFill/>
        </p:spPr>
        <p:txBody>
          <a:bodyPr wrap="square" rtlCol="0">
            <a:spAutoFit/>
          </a:bodyPr>
          <a:lstStyle/>
          <a:p>
            <a:pPr algn="ctr"/>
            <a:r>
              <a:rPr lang="en-US" sz="1333" dirty="0" err="1"/>
              <a:t>Xxxxx</a:t>
            </a:r>
            <a:r>
              <a:rPr lang="en-US" sz="1333" dirty="0"/>
              <a:t> </a:t>
            </a:r>
            <a:r>
              <a:rPr lang="en-US" sz="1333" dirty="0" err="1"/>
              <a:t>xxxxx</a:t>
            </a:r>
            <a:r>
              <a:rPr lang="en-US" sz="1333" dirty="0"/>
              <a:t> </a:t>
            </a:r>
            <a:r>
              <a:rPr lang="en-US" sz="1333" dirty="0" err="1"/>
              <a:t>xxxxxx</a:t>
            </a:r>
            <a:r>
              <a:rPr lang="en-US" sz="1333" dirty="0"/>
              <a:t> xxx xx </a:t>
            </a:r>
            <a:r>
              <a:rPr lang="en-US" sz="1333" dirty="0" err="1"/>
              <a:t>xxxxxxxx</a:t>
            </a:r>
            <a:r>
              <a:rPr lang="en-US" sz="1333" dirty="0"/>
              <a:t> </a:t>
            </a:r>
            <a:r>
              <a:rPr lang="en-US" sz="1333" dirty="0" err="1"/>
              <a:t>xxxxxx</a:t>
            </a:r>
            <a:r>
              <a:rPr lang="en-US" sz="1333" dirty="0"/>
              <a:t> x xx </a:t>
            </a:r>
          </a:p>
        </p:txBody>
      </p:sp>
      <p:sp>
        <p:nvSpPr>
          <p:cNvPr id="40" name="TextBox 39"/>
          <p:cNvSpPr txBox="1"/>
          <p:nvPr/>
        </p:nvSpPr>
        <p:spPr>
          <a:xfrm>
            <a:off x="5435892" y="1851211"/>
            <a:ext cx="1579279" cy="461665"/>
          </a:xfrm>
          <a:prstGeom prst="rect">
            <a:avLst/>
          </a:prstGeom>
          <a:noFill/>
        </p:spPr>
        <p:txBody>
          <a:bodyPr wrap="none" rtlCol="0">
            <a:spAutoFit/>
          </a:bodyPr>
          <a:lstStyle/>
          <a:p>
            <a:pPr algn="ctr"/>
            <a:r>
              <a:rPr lang="en-US" dirty="0" err="1"/>
              <a:t>Xxxxx</a:t>
            </a:r>
            <a:r>
              <a:rPr lang="en-US" dirty="0"/>
              <a:t> </a:t>
            </a:r>
            <a:r>
              <a:rPr lang="en-US" dirty="0" err="1"/>
              <a:t>xxxx</a:t>
            </a:r>
            <a:endParaRPr lang="en-US" dirty="0"/>
          </a:p>
        </p:txBody>
      </p:sp>
      <p:sp>
        <p:nvSpPr>
          <p:cNvPr id="41" name="TextBox 40"/>
          <p:cNvSpPr txBox="1"/>
          <p:nvPr/>
        </p:nvSpPr>
        <p:spPr>
          <a:xfrm>
            <a:off x="5058919" y="2235901"/>
            <a:ext cx="2333227" cy="707694"/>
          </a:xfrm>
          <a:prstGeom prst="rect">
            <a:avLst/>
          </a:prstGeom>
          <a:noFill/>
        </p:spPr>
        <p:txBody>
          <a:bodyPr wrap="square" rtlCol="0">
            <a:spAutoFit/>
          </a:bodyPr>
          <a:lstStyle/>
          <a:p>
            <a:pPr algn="ctr"/>
            <a:r>
              <a:rPr lang="en-US" sz="1333" dirty="0" err="1"/>
              <a:t>Xxxx</a:t>
            </a:r>
            <a:r>
              <a:rPr lang="en-US" sz="1333" dirty="0"/>
              <a:t> x </a:t>
            </a:r>
            <a:r>
              <a:rPr lang="en-US" sz="1333" dirty="0" err="1"/>
              <a:t>xxxxx</a:t>
            </a:r>
            <a:r>
              <a:rPr lang="en-US" sz="1333" dirty="0"/>
              <a:t> </a:t>
            </a:r>
            <a:r>
              <a:rPr lang="en-US" sz="1333" dirty="0" err="1"/>
              <a:t>xxxxxxx</a:t>
            </a:r>
            <a:r>
              <a:rPr lang="en-US" sz="1333" dirty="0"/>
              <a:t> </a:t>
            </a:r>
            <a:r>
              <a:rPr lang="en-US" sz="1333" dirty="0" err="1"/>
              <a:t>xxxxxxx</a:t>
            </a:r>
            <a:r>
              <a:rPr lang="en-US" sz="1333" dirty="0"/>
              <a:t> x </a:t>
            </a:r>
            <a:r>
              <a:rPr lang="en-US" sz="1333" dirty="0" err="1"/>
              <a:t>xxxx</a:t>
            </a:r>
            <a:r>
              <a:rPr lang="en-US" sz="1333" dirty="0"/>
              <a:t> Xxx </a:t>
            </a:r>
            <a:r>
              <a:rPr lang="en-US" sz="1333" dirty="0" err="1"/>
              <a:t>xxxx</a:t>
            </a:r>
            <a:r>
              <a:rPr lang="en-US" sz="1333" dirty="0"/>
              <a:t> </a:t>
            </a:r>
            <a:r>
              <a:rPr lang="en-US" sz="1333" dirty="0" err="1"/>
              <a:t>xxxx</a:t>
            </a:r>
            <a:r>
              <a:rPr lang="en-US" sz="1333" dirty="0"/>
              <a:t> </a:t>
            </a:r>
            <a:r>
              <a:rPr lang="en-US" sz="1333" dirty="0" err="1"/>
              <a:t>xxxxxx</a:t>
            </a:r>
            <a:r>
              <a:rPr lang="en-US" sz="1333" dirty="0"/>
              <a:t> x </a:t>
            </a:r>
            <a:r>
              <a:rPr lang="en-US" sz="1333" dirty="0" err="1"/>
              <a:t>xxxxx</a:t>
            </a:r>
            <a:r>
              <a:rPr lang="en-US" sz="1333" dirty="0"/>
              <a:t> </a:t>
            </a:r>
            <a:r>
              <a:rPr lang="en-US" sz="1333" dirty="0" err="1"/>
              <a:t>xxxxx</a:t>
            </a:r>
            <a:r>
              <a:rPr lang="en-US" sz="1333" dirty="0"/>
              <a:t> x </a:t>
            </a:r>
            <a:r>
              <a:rPr lang="en-US" sz="1333" dirty="0" err="1"/>
              <a:t>xxxxxxx</a:t>
            </a:r>
            <a:r>
              <a:rPr lang="en-US" sz="1333" dirty="0"/>
              <a:t> </a:t>
            </a:r>
            <a:r>
              <a:rPr lang="en-US" sz="1333" dirty="0" err="1"/>
              <a:t>xxxxx</a:t>
            </a:r>
            <a:r>
              <a:rPr lang="en-US" sz="1333" dirty="0"/>
              <a:t> </a:t>
            </a:r>
          </a:p>
        </p:txBody>
      </p:sp>
      <p:grpSp>
        <p:nvGrpSpPr>
          <p:cNvPr id="15" name="Group 14"/>
          <p:cNvGrpSpPr/>
          <p:nvPr/>
        </p:nvGrpSpPr>
        <p:grpSpPr>
          <a:xfrm>
            <a:off x="1439483" y="1755576"/>
            <a:ext cx="624069" cy="624069"/>
            <a:chOff x="1439483" y="1755576"/>
            <a:chExt cx="624069" cy="624069"/>
          </a:xfrm>
        </p:grpSpPr>
        <p:sp>
          <p:nvSpPr>
            <p:cNvPr id="29" name="Oval 28"/>
            <p:cNvSpPr/>
            <p:nvPr/>
          </p:nvSpPr>
          <p:spPr>
            <a:xfrm flipH="1">
              <a:off x="1439483" y="1755576"/>
              <a:ext cx="624069" cy="62406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Freeform 82"/>
            <p:cNvSpPr>
              <a:spLocks/>
            </p:cNvSpPr>
            <p:nvPr/>
          </p:nvSpPr>
          <p:spPr bwMode="invGray">
            <a:xfrm>
              <a:off x="1647791" y="1845763"/>
              <a:ext cx="207453" cy="443696"/>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0" name="Group 9"/>
          <p:cNvGrpSpPr/>
          <p:nvPr/>
        </p:nvGrpSpPr>
        <p:grpSpPr>
          <a:xfrm>
            <a:off x="3102236" y="4002895"/>
            <a:ext cx="624069" cy="624069"/>
            <a:chOff x="3102236" y="4002895"/>
            <a:chExt cx="624069" cy="624069"/>
          </a:xfrm>
        </p:grpSpPr>
        <p:sp>
          <p:nvSpPr>
            <p:cNvPr id="27" name="Oval 26"/>
            <p:cNvSpPr/>
            <p:nvPr/>
          </p:nvSpPr>
          <p:spPr>
            <a:xfrm flipH="1">
              <a:off x="3102236" y="4002895"/>
              <a:ext cx="624069" cy="62406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3" name="Group 42"/>
            <p:cNvGrpSpPr/>
            <p:nvPr/>
          </p:nvGrpSpPr>
          <p:grpSpPr>
            <a:xfrm>
              <a:off x="3245789" y="4154180"/>
              <a:ext cx="336967" cy="321499"/>
              <a:chOff x="2118665" y="1750614"/>
              <a:chExt cx="499807" cy="476865"/>
            </a:xfrm>
          </p:grpSpPr>
          <p:sp>
            <p:nvSpPr>
              <p:cNvPr id="44"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10230355" y="4002895"/>
            <a:ext cx="624069" cy="624069"/>
            <a:chOff x="10230355" y="4002895"/>
            <a:chExt cx="624069" cy="624069"/>
          </a:xfrm>
        </p:grpSpPr>
        <p:sp>
          <p:nvSpPr>
            <p:cNvPr id="13" name="Oval 12"/>
            <p:cNvSpPr/>
            <p:nvPr/>
          </p:nvSpPr>
          <p:spPr>
            <a:xfrm>
              <a:off x="10230355" y="4002895"/>
              <a:ext cx="624069" cy="62406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6" name="Group 45"/>
            <p:cNvGrpSpPr/>
            <p:nvPr/>
          </p:nvGrpSpPr>
          <p:grpSpPr>
            <a:xfrm>
              <a:off x="10333141" y="4182425"/>
              <a:ext cx="418496" cy="265008"/>
              <a:chOff x="8047383" y="1827632"/>
              <a:chExt cx="571910" cy="362155"/>
            </a:xfrm>
          </p:grpSpPr>
          <p:sp>
            <p:nvSpPr>
              <p:cNvPr id="47" name="Freeform 144"/>
              <p:cNvSpPr>
                <a:spLocks noEditPoints="1"/>
              </p:cNvSpPr>
              <p:nvPr/>
            </p:nvSpPr>
            <p:spPr bwMode="invGray">
              <a:xfrm>
                <a:off x="8047383" y="1827632"/>
                <a:ext cx="288413" cy="353961"/>
              </a:xfrm>
              <a:custGeom>
                <a:avLst/>
                <a:gdLst>
                  <a:gd name="T0" fmla="*/ 111 w 122"/>
                  <a:gd name="T1" fmla="*/ 16 h 149"/>
                  <a:gd name="T2" fmla="*/ 118 w 122"/>
                  <a:gd name="T3" fmla="*/ 38 h 149"/>
                  <a:gd name="T4" fmla="*/ 111 w 122"/>
                  <a:gd name="T5" fmla="*/ 60 h 149"/>
                  <a:gd name="T6" fmla="*/ 99 w 122"/>
                  <a:gd name="T7" fmla="*/ 69 h 149"/>
                  <a:gd name="T8" fmla="*/ 117 w 122"/>
                  <a:gd name="T9" fmla="*/ 82 h 149"/>
                  <a:gd name="T10" fmla="*/ 122 w 122"/>
                  <a:gd name="T11" fmla="*/ 104 h 149"/>
                  <a:gd name="T12" fmla="*/ 116 w 122"/>
                  <a:gd name="T13" fmla="*/ 128 h 149"/>
                  <a:gd name="T14" fmla="*/ 105 w 122"/>
                  <a:gd name="T15" fmla="*/ 139 h 149"/>
                  <a:gd name="T16" fmla="*/ 88 w 122"/>
                  <a:gd name="T17" fmla="*/ 147 h 149"/>
                  <a:gd name="T18" fmla="*/ 67 w 122"/>
                  <a:gd name="T19" fmla="*/ 149 h 149"/>
                  <a:gd name="T20" fmla="*/ 0 w 122"/>
                  <a:gd name="T21" fmla="*/ 149 h 149"/>
                  <a:gd name="T22" fmla="*/ 0 w 122"/>
                  <a:gd name="T23" fmla="*/ 0 h 149"/>
                  <a:gd name="T24" fmla="*/ 72 w 122"/>
                  <a:gd name="T25" fmla="*/ 0 h 149"/>
                  <a:gd name="T26" fmla="*/ 111 w 122"/>
                  <a:gd name="T27" fmla="*/ 16 h 149"/>
                  <a:gd name="T28" fmla="*/ 30 w 122"/>
                  <a:gd name="T29" fmla="*/ 26 h 149"/>
                  <a:gd name="T30" fmla="*/ 30 w 122"/>
                  <a:gd name="T31" fmla="*/ 58 h 149"/>
                  <a:gd name="T32" fmla="*/ 66 w 122"/>
                  <a:gd name="T33" fmla="*/ 58 h 149"/>
                  <a:gd name="T34" fmla="*/ 82 w 122"/>
                  <a:gd name="T35" fmla="*/ 55 h 149"/>
                  <a:gd name="T36" fmla="*/ 88 w 122"/>
                  <a:gd name="T37" fmla="*/ 42 h 149"/>
                  <a:gd name="T38" fmla="*/ 80 w 122"/>
                  <a:gd name="T39" fmla="*/ 28 h 149"/>
                  <a:gd name="T40" fmla="*/ 62 w 122"/>
                  <a:gd name="T41" fmla="*/ 26 h 149"/>
                  <a:gd name="T42" fmla="*/ 30 w 122"/>
                  <a:gd name="T43" fmla="*/ 26 h 149"/>
                  <a:gd name="T44" fmla="*/ 30 w 122"/>
                  <a:gd name="T45" fmla="*/ 83 h 149"/>
                  <a:gd name="T46" fmla="*/ 30 w 122"/>
                  <a:gd name="T47" fmla="*/ 123 h 149"/>
                  <a:gd name="T48" fmla="*/ 66 w 122"/>
                  <a:gd name="T49" fmla="*/ 123 h 149"/>
                  <a:gd name="T50" fmla="*/ 81 w 122"/>
                  <a:gd name="T51" fmla="*/ 120 h 149"/>
                  <a:gd name="T52" fmla="*/ 91 w 122"/>
                  <a:gd name="T53" fmla="*/ 102 h 149"/>
                  <a:gd name="T54" fmla="*/ 81 w 122"/>
                  <a:gd name="T55" fmla="*/ 86 h 149"/>
                  <a:gd name="T56" fmla="*/ 66 w 122"/>
                  <a:gd name="T57" fmla="*/ 83 h 149"/>
                  <a:gd name="T58" fmla="*/ 30 w 122"/>
                  <a:gd name="T59" fmla="*/ 8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 h="149">
                    <a:moveTo>
                      <a:pt x="111" y="16"/>
                    </a:moveTo>
                    <a:cubicBezTo>
                      <a:pt x="115" y="22"/>
                      <a:pt x="118" y="29"/>
                      <a:pt x="118" y="38"/>
                    </a:cubicBezTo>
                    <a:cubicBezTo>
                      <a:pt x="118" y="47"/>
                      <a:pt x="115" y="55"/>
                      <a:pt x="111" y="60"/>
                    </a:cubicBezTo>
                    <a:cubicBezTo>
                      <a:pt x="108" y="63"/>
                      <a:pt x="104" y="66"/>
                      <a:pt x="99" y="69"/>
                    </a:cubicBezTo>
                    <a:cubicBezTo>
                      <a:pt x="107" y="72"/>
                      <a:pt x="113" y="76"/>
                      <a:pt x="117" y="82"/>
                    </a:cubicBezTo>
                    <a:cubicBezTo>
                      <a:pt x="120" y="88"/>
                      <a:pt x="122" y="95"/>
                      <a:pt x="122" y="104"/>
                    </a:cubicBezTo>
                    <a:cubicBezTo>
                      <a:pt x="122" y="113"/>
                      <a:pt x="120" y="121"/>
                      <a:pt x="116" y="128"/>
                    </a:cubicBezTo>
                    <a:cubicBezTo>
                      <a:pt x="113" y="132"/>
                      <a:pt x="109" y="136"/>
                      <a:pt x="105" y="139"/>
                    </a:cubicBezTo>
                    <a:cubicBezTo>
                      <a:pt x="100" y="143"/>
                      <a:pt x="95" y="145"/>
                      <a:pt x="88" y="147"/>
                    </a:cubicBezTo>
                    <a:cubicBezTo>
                      <a:pt x="82" y="148"/>
                      <a:pt x="75" y="149"/>
                      <a:pt x="67" y="149"/>
                    </a:cubicBezTo>
                    <a:cubicBezTo>
                      <a:pt x="0" y="149"/>
                      <a:pt x="0" y="149"/>
                      <a:pt x="0" y="149"/>
                    </a:cubicBezTo>
                    <a:cubicBezTo>
                      <a:pt x="0" y="0"/>
                      <a:pt x="0" y="0"/>
                      <a:pt x="0" y="0"/>
                    </a:cubicBezTo>
                    <a:cubicBezTo>
                      <a:pt x="72" y="0"/>
                      <a:pt x="72" y="0"/>
                      <a:pt x="72" y="0"/>
                    </a:cubicBezTo>
                    <a:cubicBezTo>
                      <a:pt x="90" y="0"/>
                      <a:pt x="103" y="5"/>
                      <a:pt x="111" y="16"/>
                    </a:cubicBezTo>
                    <a:close/>
                    <a:moveTo>
                      <a:pt x="30" y="26"/>
                    </a:moveTo>
                    <a:cubicBezTo>
                      <a:pt x="30" y="58"/>
                      <a:pt x="30" y="58"/>
                      <a:pt x="30" y="58"/>
                    </a:cubicBezTo>
                    <a:cubicBezTo>
                      <a:pt x="66" y="58"/>
                      <a:pt x="66" y="58"/>
                      <a:pt x="66" y="58"/>
                    </a:cubicBezTo>
                    <a:cubicBezTo>
                      <a:pt x="72" y="58"/>
                      <a:pt x="78" y="57"/>
                      <a:pt x="82" y="55"/>
                    </a:cubicBezTo>
                    <a:cubicBezTo>
                      <a:pt x="86" y="52"/>
                      <a:pt x="88" y="48"/>
                      <a:pt x="88" y="42"/>
                    </a:cubicBezTo>
                    <a:cubicBezTo>
                      <a:pt x="88" y="35"/>
                      <a:pt x="85" y="30"/>
                      <a:pt x="80" y="28"/>
                    </a:cubicBezTo>
                    <a:cubicBezTo>
                      <a:pt x="75" y="26"/>
                      <a:pt x="69" y="26"/>
                      <a:pt x="62" y="26"/>
                    </a:cubicBezTo>
                    <a:lnTo>
                      <a:pt x="30" y="26"/>
                    </a:lnTo>
                    <a:close/>
                    <a:moveTo>
                      <a:pt x="30" y="83"/>
                    </a:moveTo>
                    <a:cubicBezTo>
                      <a:pt x="30" y="123"/>
                      <a:pt x="30" y="123"/>
                      <a:pt x="30" y="123"/>
                    </a:cubicBezTo>
                    <a:cubicBezTo>
                      <a:pt x="66" y="123"/>
                      <a:pt x="66" y="123"/>
                      <a:pt x="66" y="123"/>
                    </a:cubicBezTo>
                    <a:cubicBezTo>
                      <a:pt x="72" y="123"/>
                      <a:pt x="77" y="122"/>
                      <a:pt x="81" y="120"/>
                    </a:cubicBezTo>
                    <a:cubicBezTo>
                      <a:pt x="88" y="117"/>
                      <a:pt x="91" y="111"/>
                      <a:pt x="91" y="102"/>
                    </a:cubicBezTo>
                    <a:cubicBezTo>
                      <a:pt x="91" y="94"/>
                      <a:pt x="88" y="89"/>
                      <a:pt x="81" y="86"/>
                    </a:cubicBezTo>
                    <a:cubicBezTo>
                      <a:pt x="78" y="84"/>
                      <a:pt x="73" y="83"/>
                      <a:pt x="66" y="83"/>
                    </a:cubicBezTo>
                    <a:lnTo>
                      <a:pt x="30" y="83"/>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sp>
            <p:nvSpPr>
              <p:cNvPr id="48" name="Freeform 145"/>
              <p:cNvSpPr>
                <a:spLocks noEditPoints="1"/>
              </p:cNvSpPr>
              <p:nvPr/>
            </p:nvSpPr>
            <p:spPr bwMode="invGray">
              <a:xfrm>
                <a:off x="8358738" y="1912845"/>
                <a:ext cx="260555" cy="276942"/>
              </a:xfrm>
              <a:custGeom>
                <a:avLst/>
                <a:gdLst>
                  <a:gd name="T0" fmla="*/ 81 w 110"/>
                  <a:gd name="T1" fmla="*/ 5 h 117"/>
                  <a:gd name="T2" fmla="*/ 100 w 110"/>
                  <a:gd name="T3" fmla="*/ 21 h 117"/>
                  <a:gd name="T4" fmla="*/ 108 w 110"/>
                  <a:gd name="T5" fmla="*/ 44 h 117"/>
                  <a:gd name="T6" fmla="*/ 109 w 110"/>
                  <a:gd name="T7" fmla="*/ 66 h 117"/>
                  <a:gd name="T8" fmla="*/ 29 w 110"/>
                  <a:gd name="T9" fmla="*/ 66 h 117"/>
                  <a:gd name="T10" fmla="*/ 41 w 110"/>
                  <a:gd name="T11" fmla="*/ 89 h 117"/>
                  <a:gd name="T12" fmla="*/ 56 w 110"/>
                  <a:gd name="T13" fmla="*/ 93 h 117"/>
                  <a:gd name="T14" fmla="*/ 73 w 110"/>
                  <a:gd name="T15" fmla="*/ 88 h 117"/>
                  <a:gd name="T16" fmla="*/ 78 w 110"/>
                  <a:gd name="T17" fmla="*/ 81 h 117"/>
                  <a:gd name="T18" fmla="*/ 108 w 110"/>
                  <a:gd name="T19" fmla="*/ 81 h 117"/>
                  <a:gd name="T20" fmla="*/ 97 w 110"/>
                  <a:gd name="T21" fmla="*/ 101 h 117"/>
                  <a:gd name="T22" fmla="*/ 56 w 110"/>
                  <a:gd name="T23" fmla="*/ 117 h 117"/>
                  <a:gd name="T24" fmla="*/ 17 w 110"/>
                  <a:gd name="T25" fmla="*/ 103 h 117"/>
                  <a:gd name="T26" fmla="*/ 0 w 110"/>
                  <a:gd name="T27" fmla="*/ 59 h 117"/>
                  <a:gd name="T28" fmla="*/ 15 w 110"/>
                  <a:gd name="T29" fmla="*/ 15 h 117"/>
                  <a:gd name="T30" fmla="*/ 55 w 110"/>
                  <a:gd name="T31" fmla="*/ 0 h 117"/>
                  <a:gd name="T32" fmla="*/ 81 w 110"/>
                  <a:gd name="T33" fmla="*/ 5 h 117"/>
                  <a:gd name="T34" fmla="*/ 37 w 110"/>
                  <a:gd name="T35" fmla="*/ 30 h 117"/>
                  <a:gd name="T36" fmla="*/ 30 w 110"/>
                  <a:gd name="T37" fmla="*/ 47 h 117"/>
                  <a:gd name="T38" fmla="*/ 79 w 110"/>
                  <a:gd name="T39" fmla="*/ 47 h 117"/>
                  <a:gd name="T40" fmla="*/ 72 w 110"/>
                  <a:gd name="T41" fmla="*/ 29 h 117"/>
                  <a:gd name="T42" fmla="*/ 55 w 110"/>
                  <a:gd name="T43" fmla="*/ 23 h 117"/>
                  <a:gd name="T44" fmla="*/ 37 w 110"/>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7">
                    <a:moveTo>
                      <a:pt x="81" y="5"/>
                    </a:moveTo>
                    <a:cubicBezTo>
                      <a:pt x="88" y="8"/>
                      <a:pt x="95" y="14"/>
                      <a:pt x="100" y="21"/>
                    </a:cubicBezTo>
                    <a:cubicBezTo>
                      <a:pt x="104" y="28"/>
                      <a:pt x="107" y="35"/>
                      <a:pt x="108" y="44"/>
                    </a:cubicBezTo>
                    <a:cubicBezTo>
                      <a:pt x="109" y="49"/>
                      <a:pt x="110" y="56"/>
                      <a:pt x="109" y="66"/>
                    </a:cubicBezTo>
                    <a:cubicBezTo>
                      <a:pt x="29" y="66"/>
                      <a:pt x="29" y="66"/>
                      <a:pt x="29" y="66"/>
                    </a:cubicBezTo>
                    <a:cubicBezTo>
                      <a:pt x="29" y="77"/>
                      <a:pt x="33" y="85"/>
                      <a:pt x="41" y="89"/>
                    </a:cubicBezTo>
                    <a:cubicBezTo>
                      <a:pt x="45" y="92"/>
                      <a:pt x="50" y="93"/>
                      <a:pt x="56" y="93"/>
                    </a:cubicBezTo>
                    <a:cubicBezTo>
                      <a:pt x="63" y="93"/>
                      <a:pt x="68" y="92"/>
                      <a:pt x="73" y="88"/>
                    </a:cubicBezTo>
                    <a:cubicBezTo>
                      <a:pt x="75" y="86"/>
                      <a:pt x="77" y="84"/>
                      <a:pt x="78" y="81"/>
                    </a:cubicBezTo>
                    <a:cubicBezTo>
                      <a:pt x="108" y="81"/>
                      <a:pt x="108" y="81"/>
                      <a:pt x="108" y="81"/>
                    </a:cubicBezTo>
                    <a:cubicBezTo>
                      <a:pt x="107" y="87"/>
                      <a:pt x="104" y="94"/>
                      <a:pt x="97" y="101"/>
                    </a:cubicBezTo>
                    <a:cubicBezTo>
                      <a:pt x="87" y="111"/>
                      <a:pt x="73" y="117"/>
                      <a:pt x="56" y="117"/>
                    </a:cubicBezTo>
                    <a:cubicBezTo>
                      <a:pt x="41" y="117"/>
                      <a:pt x="28" y="112"/>
                      <a:pt x="17" y="103"/>
                    </a:cubicBezTo>
                    <a:cubicBezTo>
                      <a:pt x="6" y="94"/>
                      <a:pt x="0" y="79"/>
                      <a:pt x="0" y="59"/>
                    </a:cubicBezTo>
                    <a:cubicBezTo>
                      <a:pt x="0" y="40"/>
                      <a:pt x="5" y="25"/>
                      <a:pt x="15" y="15"/>
                    </a:cubicBezTo>
                    <a:cubicBezTo>
                      <a:pt x="25" y="5"/>
                      <a:pt x="38" y="0"/>
                      <a:pt x="55" y="0"/>
                    </a:cubicBezTo>
                    <a:cubicBezTo>
                      <a:pt x="64" y="0"/>
                      <a:pt x="73" y="1"/>
                      <a:pt x="81" y="5"/>
                    </a:cubicBezTo>
                    <a:close/>
                    <a:moveTo>
                      <a:pt x="37" y="30"/>
                    </a:moveTo>
                    <a:cubicBezTo>
                      <a:pt x="33" y="34"/>
                      <a:pt x="31" y="40"/>
                      <a:pt x="30" y="47"/>
                    </a:cubicBezTo>
                    <a:cubicBezTo>
                      <a:pt x="79" y="47"/>
                      <a:pt x="79" y="47"/>
                      <a:pt x="79" y="47"/>
                    </a:cubicBezTo>
                    <a:cubicBezTo>
                      <a:pt x="79" y="39"/>
                      <a:pt x="76" y="33"/>
                      <a:pt x="72" y="29"/>
                    </a:cubicBezTo>
                    <a:cubicBezTo>
                      <a:pt x="67" y="25"/>
                      <a:pt x="61" y="23"/>
                      <a:pt x="55" y="23"/>
                    </a:cubicBezTo>
                    <a:cubicBezTo>
                      <a:pt x="47" y="23"/>
                      <a:pt x="42" y="25"/>
                      <a:pt x="37" y="3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sp>
            <p:nvSpPr>
              <p:cNvPr id="49" name="Rectangle 146"/>
              <p:cNvSpPr>
                <a:spLocks noChangeArrowheads="1"/>
              </p:cNvSpPr>
              <p:nvPr/>
            </p:nvSpPr>
            <p:spPr bwMode="invGray">
              <a:xfrm>
                <a:off x="8411177" y="1845659"/>
                <a:ext cx="152401" cy="42606"/>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grpSp>
      </p:grpSp>
      <p:grpSp>
        <p:nvGrpSpPr>
          <p:cNvPr id="4" name="Group 3"/>
          <p:cNvGrpSpPr/>
          <p:nvPr/>
        </p:nvGrpSpPr>
        <p:grpSpPr>
          <a:xfrm>
            <a:off x="8567602" y="4002895"/>
            <a:ext cx="624069" cy="624069"/>
            <a:chOff x="8567602" y="4002895"/>
            <a:chExt cx="624069" cy="624069"/>
          </a:xfrm>
        </p:grpSpPr>
        <p:sp>
          <p:nvSpPr>
            <p:cNvPr id="12" name="Oval 11"/>
            <p:cNvSpPr/>
            <p:nvPr/>
          </p:nvSpPr>
          <p:spPr>
            <a:xfrm>
              <a:off x="8567602" y="4002895"/>
              <a:ext cx="624069" cy="62406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Freeform 8"/>
            <p:cNvSpPr>
              <a:spLocks/>
            </p:cNvSpPr>
            <p:nvPr/>
          </p:nvSpPr>
          <p:spPr bwMode="auto">
            <a:xfrm>
              <a:off x="8717661" y="4110373"/>
              <a:ext cx="323953" cy="409112"/>
            </a:xfrm>
            <a:custGeom>
              <a:avLst/>
              <a:gdLst>
                <a:gd name="T0" fmla="*/ 347 w 866"/>
                <a:gd name="T1" fmla="*/ 731 h 1094"/>
                <a:gd name="T2" fmla="*/ 182 w 866"/>
                <a:gd name="T3" fmla="*/ 1094 h 1094"/>
                <a:gd name="T4" fmla="*/ 265 w 866"/>
                <a:gd name="T5" fmla="*/ 526 h 1094"/>
                <a:gd name="T6" fmla="*/ 402 w 866"/>
                <a:gd name="T7" fmla="*/ 265 h 1094"/>
                <a:gd name="T8" fmla="*/ 463 w 866"/>
                <a:gd name="T9" fmla="*/ 690 h 1094"/>
                <a:gd name="T10" fmla="*/ 628 w 866"/>
                <a:gd name="T11" fmla="*/ 197 h 1094"/>
                <a:gd name="T12" fmla="*/ 128 w 866"/>
                <a:gd name="T13" fmla="*/ 464 h 1094"/>
                <a:gd name="T14" fmla="*/ 155 w 866"/>
                <a:gd name="T15" fmla="*/ 642 h 1094"/>
                <a:gd name="T16" fmla="*/ 4 w 866"/>
                <a:gd name="T17" fmla="*/ 395 h 1094"/>
                <a:gd name="T18" fmla="*/ 367 w 866"/>
                <a:gd name="T19" fmla="*/ 26 h 1094"/>
                <a:gd name="T20" fmla="*/ 833 w 866"/>
                <a:gd name="T21" fmla="*/ 320 h 1094"/>
                <a:gd name="T22" fmla="*/ 491 w 866"/>
                <a:gd name="T23" fmla="*/ 800 h 1094"/>
                <a:gd name="T24" fmla="*/ 347 w 866"/>
                <a:gd name="T25" fmla="*/ 731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6" h="1094">
                  <a:moveTo>
                    <a:pt x="347" y="731"/>
                  </a:moveTo>
                  <a:cubicBezTo>
                    <a:pt x="319" y="879"/>
                    <a:pt x="284" y="1020"/>
                    <a:pt x="182" y="1094"/>
                  </a:cubicBezTo>
                  <a:cubicBezTo>
                    <a:pt x="151" y="871"/>
                    <a:pt x="229" y="703"/>
                    <a:pt x="265" y="526"/>
                  </a:cubicBezTo>
                  <a:cubicBezTo>
                    <a:pt x="203" y="422"/>
                    <a:pt x="272" y="214"/>
                    <a:pt x="402" y="265"/>
                  </a:cubicBezTo>
                  <a:cubicBezTo>
                    <a:pt x="561" y="328"/>
                    <a:pt x="264" y="650"/>
                    <a:pt x="463" y="690"/>
                  </a:cubicBezTo>
                  <a:cubicBezTo>
                    <a:pt x="672" y="732"/>
                    <a:pt x="757" y="328"/>
                    <a:pt x="628" y="197"/>
                  </a:cubicBezTo>
                  <a:cubicBezTo>
                    <a:pt x="441" y="7"/>
                    <a:pt x="84" y="192"/>
                    <a:pt x="128" y="464"/>
                  </a:cubicBezTo>
                  <a:cubicBezTo>
                    <a:pt x="138" y="530"/>
                    <a:pt x="207" y="550"/>
                    <a:pt x="155" y="642"/>
                  </a:cubicBezTo>
                  <a:cubicBezTo>
                    <a:pt x="35" y="616"/>
                    <a:pt x="0" y="521"/>
                    <a:pt x="4" y="395"/>
                  </a:cubicBezTo>
                  <a:cubicBezTo>
                    <a:pt x="12" y="190"/>
                    <a:pt x="189" y="46"/>
                    <a:pt x="367" y="26"/>
                  </a:cubicBezTo>
                  <a:cubicBezTo>
                    <a:pt x="593" y="0"/>
                    <a:pt x="804" y="108"/>
                    <a:pt x="833" y="320"/>
                  </a:cubicBezTo>
                  <a:cubicBezTo>
                    <a:pt x="866" y="559"/>
                    <a:pt x="731" y="818"/>
                    <a:pt x="491" y="800"/>
                  </a:cubicBezTo>
                  <a:cubicBezTo>
                    <a:pt x="425" y="795"/>
                    <a:pt x="398" y="762"/>
                    <a:pt x="347" y="73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grpSp>
      <p:grpSp>
        <p:nvGrpSpPr>
          <p:cNvPr id="2" name="Group 1"/>
          <p:cNvGrpSpPr/>
          <p:nvPr/>
        </p:nvGrpSpPr>
        <p:grpSpPr>
          <a:xfrm>
            <a:off x="10230355" y="1755576"/>
            <a:ext cx="624069" cy="624069"/>
            <a:chOff x="10230355" y="1755576"/>
            <a:chExt cx="624069" cy="624069"/>
          </a:xfrm>
        </p:grpSpPr>
        <p:sp>
          <p:nvSpPr>
            <p:cNvPr id="17" name="Oval 16"/>
            <p:cNvSpPr/>
            <p:nvPr/>
          </p:nvSpPr>
          <p:spPr>
            <a:xfrm>
              <a:off x="10230355" y="1755576"/>
              <a:ext cx="624069" cy="62406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Freeform 80"/>
            <p:cNvSpPr>
              <a:spLocks/>
            </p:cNvSpPr>
            <p:nvPr/>
          </p:nvSpPr>
          <p:spPr bwMode="invGray">
            <a:xfrm>
              <a:off x="10389927" y="1863964"/>
              <a:ext cx="304925" cy="407293"/>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 name="Group 5"/>
          <p:cNvGrpSpPr/>
          <p:nvPr/>
        </p:nvGrpSpPr>
        <p:grpSpPr>
          <a:xfrm>
            <a:off x="4764990" y="4002895"/>
            <a:ext cx="624069" cy="624069"/>
            <a:chOff x="4764990" y="4002895"/>
            <a:chExt cx="624069" cy="624069"/>
          </a:xfrm>
        </p:grpSpPr>
        <p:sp>
          <p:nvSpPr>
            <p:cNvPr id="26" name="Oval 25"/>
            <p:cNvSpPr/>
            <p:nvPr/>
          </p:nvSpPr>
          <p:spPr>
            <a:xfrm flipH="1">
              <a:off x="4764990" y="4002895"/>
              <a:ext cx="624069" cy="62406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2" name="Group 51"/>
            <p:cNvGrpSpPr/>
            <p:nvPr/>
          </p:nvGrpSpPr>
          <p:grpSpPr>
            <a:xfrm>
              <a:off x="4914356" y="4119841"/>
              <a:ext cx="325336" cy="390180"/>
              <a:chOff x="8071963" y="3061130"/>
              <a:chExt cx="476865" cy="571910"/>
            </a:xfrm>
          </p:grpSpPr>
          <p:sp>
            <p:nvSpPr>
              <p:cNvPr id="53" name="Freeform 52"/>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53"/>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54"/>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55"/>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56"/>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57"/>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5" name="Group 4"/>
          <p:cNvGrpSpPr/>
          <p:nvPr/>
        </p:nvGrpSpPr>
        <p:grpSpPr>
          <a:xfrm>
            <a:off x="6904848" y="4002895"/>
            <a:ext cx="624069" cy="624069"/>
            <a:chOff x="6904848" y="4002895"/>
            <a:chExt cx="624069" cy="624069"/>
          </a:xfrm>
        </p:grpSpPr>
        <p:sp>
          <p:nvSpPr>
            <p:cNvPr id="11" name="Oval 10"/>
            <p:cNvSpPr/>
            <p:nvPr/>
          </p:nvSpPr>
          <p:spPr>
            <a:xfrm>
              <a:off x="6904848" y="4002895"/>
              <a:ext cx="624069" cy="62406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Freeform 200"/>
            <p:cNvSpPr>
              <a:spLocks/>
            </p:cNvSpPr>
            <p:nvPr/>
          </p:nvSpPr>
          <p:spPr bwMode="auto">
            <a:xfrm>
              <a:off x="7024210" y="4147756"/>
              <a:ext cx="385348" cy="334347"/>
            </a:xfrm>
            <a:custGeom>
              <a:avLst/>
              <a:gdLst>
                <a:gd name="T0" fmla="*/ 241 w 243"/>
                <a:gd name="T1" fmla="*/ 50 h 210"/>
                <a:gd name="T2" fmla="*/ 192 w 243"/>
                <a:gd name="T3" fmla="*/ 146 h 210"/>
                <a:gd name="T4" fmla="*/ 109 w 243"/>
                <a:gd name="T5" fmla="*/ 210 h 210"/>
                <a:gd name="T6" fmla="*/ 73 w 243"/>
                <a:gd name="T7" fmla="*/ 171 h 210"/>
                <a:gd name="T8" fmla="*/ 53 w 243"/>
                <a:gd name="T9" fmla="*/ 99 h 210"/>
                <a:gd name="T10" fmla="*/ 30 w 243"/>
                <a:gd name="T11" fmla="*/ 60 h 210"/>
                <a:gd name="T12" fmla="*/ 11 w 243"/>
                <a:gd name="T13" fmla="*/ 72 h 210"/>
                <a:gd name="T14" fmla="*/ 0 w 243"/>
                <a:gd name="T15" fmla="*/ 57 h 210"/>
                <a:gd name="T16" fmla="*/ 35 w 243"/>
                <a:gd name="T17" fmla="*/ 26 h 210"/>
                <a:gd name="T18" fmla="*/ 71 w 243"/>
                <a:gd name="T19" fmla="*/ 4 h 210"/>
                <a:gd name="T20" fmla="*/ 105 w 243"/>
                <a:gd name="T21" fmla="*/ 43 h 210"/>
                <a:gd name="T22" fmla="*/ 115 w 243"/>
                <a:gd name="T23" fmla="*/ 98 h 210"/>
                <a:gd name="T24" fmla="*/ 133 w 243"/>
                <a:gd name="T25" fmla="*/ 135 h 210"/>
                <a:gd name="T26" fmla="*/ 156 w 243"/>
                <a:gd name="T27" fmla="*/ 111 h 210"/>
                <a:gd name="T28" fmla="*/ 172 w 243"/>
                <a:gd name="T29" fmla="*/ 74 h 210"/>
                <a:gd name="T30" fmla="*/ 156 w 243"/>
                <a:gd name="T31" fmla="*/ 54 h 210"/>
                <a:gd name="T32" fmla="*/ 138 w 243"/>
                <a:gd name="T33" fmla="*/ 58 h 210"/>
                <a:gd name="T34" fmla="*/ 206 w 243"/>
                <a:gd name="T35" fmla="*/ 1 h 210"/>
                <a:gd name="T36" fmla="*/ 241 w 243"/>
                <a:gd name="T37" fmla="*/ 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3" h="210">
                  <a:moveTo>
                    <a:pt x="241" y="50"/>
                  </a:moveTo>
                  <a:cubicBezTo>
                    <a:pt x="240" y="73"/>
                    <a:pt x="224" y="105"/>
                    <a:pt x="192" y="146"/>
                  </a:cubicBezTo>
                  <a:cubicBezTo>
                    <a:pt x="159" y="188"/>
                    <a:pt x="131" y="210"/>
                    <a:pt x="109" y="210"/>
                  </a:cubicBezTo>
                  <a:cubicBezTo>
                    <a:pt x="95" y="210"/>
                    <a:pt x="83" y="197"/>
                    <a:pt x="73" y="171"/>
                  </a:cubicBezTo>
                  <a:cubicBezTo>
                    <a:pt x="66" y="147"/>
                    <a:pt x="60" y="123"/>
                    <a:pt x="53" y="99"/>
                  </a:cubicBezTo>
                  <a:cubicBezTo>
                    <a:pt x="46" y="73"/>
                    <a:pt x="39" y="60"/>
                    <a:pt x="30" y="60"/>
                  </a:cubicBezTo>
                  <a:cubicBezTo>
                    <a:pt x="28" y="60"/>
                    <a:pt x="22" y="64"/>
                    <a:pt x="11" y="72"/>
                  </a:cubicBezTo>
                  <a:cubicBezTo>
                    <a:pt x="0" y="57"/>
                    <a:pt x="0" y="57"/>
                    <a:pt x="0" y="57"/>
                  </a:cubicBezTo>
                  <a:cubicBezTo>
                    <a:pt x="12" y="47"/>
                    <a:pt x="24" y="36"/>
                    <a:pt x="35" y="26"/>
                  </a:cubicBezTo>
                  <a:cubicBezTo>
                    <a:pt x="51" y="12"/>
                    <a:pt x="63" y="5"/>
                    <a:pt x="71" y="4"/>
                  </a:cubicBezTo>
                  <a:cubicBezTo>
                    <a:pt x="90" y="2"/>
                    <a:pt x="101" y="15"/>
                    <a:pt x="105" y="43"/>
                  </a:cubicBezTo>
                  <a:cubicBezTo>
                    <a:pt x="110" y="72"/>
                    <a:pt x="113" y="91"/>
                    <a:pt x="115" y="98"/>
                  </a:cubicBezTo>
                  <a:cubicBezTo>
                    <a:pt x="121" y="122"/>
                    <a:pt x="127" y="135"/>
                    <a:pt x="133" y="135"/>
                  </a:cubicBezTo>
                  <a:cubicBezTo>
                    <a:pt x="138" y="135"/>
                    <a:pt x="146" y="127"/>
                    <a:pt x="156" y="111"/>
                  </a:cubicBezTo>
                  <a:cubicBezTo>
                    <a:pt x="166" y="95"/>
                    <a:pt x="171" y="83"/>
                    <a:pt x="172" y="74"/>
                  </a:cubicBezTo>
                  <a:cubicBezTo>
                    <a:pt x="173" y="61"/>
                    <a:pt x="168" y="54"/>
                    <a:pt x="156" y="54"/>
                  </a:cubicBezTo>
                  <a:cubicBezTo>
                    <a:pt x="150" y="54"/>
                    <a:pt x="144" y="55"/>
                    <a:pt x="138" y="58"/>
                  </a:cubicBezTo>
                  <a:cubicBezTo>
                    <a:pt x="150" y="19"/>
                    <a:pt x="173" y="0"/>
                    <a:pt x="206" y="1"/>
                  </a:cubicBezTo>
                  <a:cubicBezTo>
                    <a:pt x="231" y="2"/>
                    <a:pt x="243" y="18"/>
                    <a:pt x="241" y="5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 name="Group 13"/>
          <p:cNvGrpSpPr/>
          <p:nvPr/>
        </p:nvGrpSpPr>
        <p:grpSpPr>
          <a:xfrm>
            <a:off x="1439483" y="4002895"/>
            <a:ext cx="624069" cy="624069"/>
            <a:chOff x="1439483" y="4002895"/>
            <a:chExt cx="624069" cy="624069"/>
          </a:xfrm>
        </p:grpSpPr>
        <p:sp>
          <p:nvSpPr>
            <p:cNvPr id="28" name="Oval 27"/>
            <p:cNvSpPr/>
            <p:nvPr/>
          </p:nvSpPr>
          <p:spPr>
            <a:xfrm flipH="1">
              <a:off x="1439483" y="4002895"/>
              <a:ext cx="624069" cy="62406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60" name="Group 59"/>
            <p:cNvGrpSpPr/>
            <p:nvPr/>
          </p:nvGrpSpPr>
          <p:grpSpPr>
            <a:xfrm>
              <a:off x="1532760" y="4121329"/>
              <a:ext cx="437515" cy="387200"/>
              <a:chOff x="3537345" y="3113568"/>
              <a:chExt cx="655484" cy="580103"/>
            </a:xfrm>
          </p:grpSpPr>
          <p:sp>
            <p:nvSpPr>
              <p:cNvPr id="61"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418769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400"/>
                                        <p:tgtEl>
                                          <p:spTgt spid="16"/>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100"/>
                                        <p:tgtEl>
                                          <p:spTgt spid="39"/>
                                        </p:tgtEl>
                                      </p:cBhvr>
                                    </p:animEffect>
                                  </p:childTnLst>
                                </p:cTn>
                              </p:par>
                              <p:par>
                                <p:cTn id="21" presetID="10" presetClass="entr" presetSubtype="0" fill="hold" nodeType="withEffect">
                                  <p:stCondLst>
                                    <p:cond delay="3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
                                        <p:tgtEl>
                                          <p:spTgt spid="2"/>
                                        </p:tgtEl>
                                      </p:cBhvr>
                                    </p:animEffect>
                                  </p:childTnLst>
                                </p:cTn>
                              </p:par>
                              <p:par>
                                <p:cTn id="24" presetID="22" presetClass="entr" presetSubtype="8" fill="hold" grpId="0" nodeType="withEffect">
                                  <p:stCondLst>
                                    <p:cond delay="2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400"/>
                                        <p:tgtEl>
                                          <p:spTgt spid="7"/>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100"/>
                                        <p:tgtEl>
                                          <p:spTgt spid="37"/>
                                        </p:tgtEl>
                                      </p:cBhvr>
                                    </p:animEffect>
                                  </p:childTnLst>
                                </p:cTn>
                              </p:par>
                              <p:par>
                                <p:cTn id="30" presetID="10" presetClass="entr" presetSubtype="0" fill="hold" nodeType="withEffect">
                                  <p:stCondLst>
                                    <p:cond delay="5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
                                        <p:tgtEl>
                                          <p:spTgt spid="3"/>
                                        </p:tgtEl>
                                      </p:cBhvr>
                                    </p:animEffect>
                                  </p:childTnLst>
                                </p:cTn>
                              </p:par>
                              <p:par>
                                <p:cTn id="33" presetID="22" presetClass="entr" presetSubtype="8" fill="hold" grpId="0" nodeType="withEffect">
                                  <p:stCondLst>
                                    <p:cond delay="40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400"/>
                                        <p:tgtEl>
                                          <p:spTgt spid="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
                                        <p:tgtEl>
                                          <p:spTgt spid="36"/>
                                        </p:tgtEl>
                                      </p:cBhvr>
                                    </p:animEffect>
                                  </p:childTnLst>
                                </p:cTn>
                              </p:par>
                              <p:par>
                                <p:cTn id="39" presetID="10" presetClass="entr" presetSubtype="0" fill="hold" nodeType="withEffect">
                                  <p:stCondLst>
                                    <p:cond delay="7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00"/>
                                        <p:tgtEl>
                                          <p:spTgt spid="4"/>
                                        </p:tgtEl>
                                      </p:cBhvr>
                                    </p:animEffect>
                                  </p:childTnLst>
                                </p:cTn>
                              </p:par>
                              <p:par>
                                <p:cTn id="42" presetID="22" presetClass="entr" presetSubtype="1" fill="hold" grpId="0" nodeType="withEffect">
                                  <p:stCondLst>
                                    <p:cond delay="600"/>
                                  </p:stCondLst>
                                  <p:childTnLst>
                                    <p:set>
                                      <p:cBhvr>
                                        <p:cTn id="43" dur="1" fill="hold">
                                          <p:stCondLst>
                                            <p:cond delay="0"/>
                                          </p:stCondLst>
                                        </p:cTn>
                                        <p:tgtEl>
                                          <p:spTgt spid="9"/>
                                        </p:tgtEl>
                                        <p:attrNameLst>
                                          <p:attrName>style.visibility</p:attrName>
                                        </p:attrNameLst>
                                      </p:cBhvr>
                                      <p:to>
                                        <p:strVal val="visible"/>
                                      </p:to>
                                    </p:set>
                                    <p:animEffect transition="in" filter="wipe(up)">
                                      <p:cBhvr>
                                        <p:cTn id="44" dur="200"/>
                                        <p:tgtEl>
                                          <p:spTgt spid="9"/>
                                        </p:tgtEl>
                                      </p:cBhvr>
                                    </p:animEffect>
                                  </p:childTnLst>
                                </p:cTn>
                              </p:par>
                              <p:par>
                                <p:cTn id="45" presetID="10" presetClass="entr" presetSubtype="0" fill="hold" grpId="0" nodeType="withEffect">
                                  <p:stCondLst>
                                    <p:cond delay="70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100"/>
                                        <p:tgtEl>
                                          <p:spTgt spid="35"/>
                                        </p:tgtEl>
                                      </p:cBhvr>
                                    </p:animEffect>
                                  </p:childTnLst>
                                </p:cTn>
                              </p:par>
                              <p:par>
                                <p:cTn id="48" presetID="10" presetClass="entr" presetSubtype="0" fill="hold" nodeType="withEffect">
                                  <p:stCondLst>
                                    <p:cond delay="70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100"/>
                                        <p:tgtEl>
                                          <p:spTgt spid="5"/>
                                        </p:tgtEl>
                                      </p:cBhvr>
                                    </p:animEffect>
                                  </p:childTnLst>
                                </p:cTn>
                              </p:par>
                              <p:par>
                                <p:cTn id="51" presetID="22" presetClass="entr" presetSubtype="1" fill="hold" grpId="0" nodeType="withEffect">
                                  <p:stCondLst>
                                    <p:cond delay="800"/>
                                  </p:stCondLst>
                                  <p:childTnLst>
                                    <p:set>
                                      <p:cBhvr>
                                        <p:cTn id="52" dur="1" fill="hold">
                                          <p:stCondLst>
                                            <p:cond delay="0"/>
                                          </p:stCondLst>
                                        </p:cTn>
                                        <p:tgtEl>
                                          <p:spTgt spid="25"/>
                                        </p:tgtEl>
                                        <p:attrNameLst>
                                          <p:attrName>style.visibility</p:attrName>
                                        </p:attrNameLst>
                                      </p:cBhvr>
                                      <p:to>
                                        <p:strVal val="visible"/>
                                      </p:to>
                                    </p:set>
                                    <p:animEffect transition="in" filter="wipe(up)">
                                      <p:cBhvr>
                                        <p:cTn id="53" dur="200"/>
                                        <p:tgtEl>
                                          <p:spTgt spid="25"/>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100"/>
                                        <p:tgtEl>
                                          <p:spTgt spid="33"/>
                                        </p:tgtEl>
                                      </p:cBhvr>
                                    </p:animEffect>
                                  </p:childTnLst>
                                </p:cTn>
                              </p:par>
                              <p:par>
                                <p:cTn id="57" presetID="10" presetClass="entr" presetSubtype="0" fill="hold" nodeType="withEffect">
                                  <p:stCondLst>
                                    <p:cond delay="1100"/>
                                  </p:stCondLst>
                                  <p:childTnLst>
                                    <p:set>
                                      <p:cBhvr>
                                        <p:cTn id="58" dur="1" fill="hold">
                                          <p:stCondLst>
                                            <p:cond delay="0"/>
                                          </p:stCondLst>
                                        </p:cTn>
                                        <p:tgtEl>
                                          <p:spTgt spid="6"/>
                                        </p:tgtEl>
                                        <p:attrNameLst>
                                          <p:attrName>style.visibility</p:attrName>
                                        </p:attrNameLst>
                                      </p:cBhvr>
                                      <p:to>
                                        <p:strVal val="visible"/>
                                      </p:to>
                                    </p:set>
                                    <p:animEffect transition="in" filter="fade">
                                      <p:cBhvr>
                                        <p:cTn id="59" dur="100"/>
                                        <p:tgtEl>
                                          <p:spTgt spid="6"/>
                                        </p:tgtEl>
                                      </p:cBhvr>
                                    </p:animEffect>
                                  </p:childTnLst>
                                </p:cTn>
                              </p:par>
                              <p:par>
                                <p:cTn id="60" presetID="22" presetClass="entr" presetSubtype="2" fill="hold" grpId="0" nodeType="withEffect">
                                  <p:stCondLst>
                                    <p:cond delay="1000"/>
                                  </p:stCondLst>
                                  <p:childTnLst>
                                    <p:set>
                                      <p:cBhvr>
                                        <p:cTn id="61" dur="1" fill="hold">
                                          <p:stCondLst>
                                            <p:cond delay="0"/>
                                          </p:stCondLst>
                                        </p:cTn>
                                        <p:tgtEl>
                                          <p:spTgt spid="24"/>
                                        </p:tgtEl>
                                        <p:attrNameLst>
                                          <p:attrName>style.visibility</p:attrName>
                                        </p:attrNameLst>
                                      </p:cBhvr>
                                      <p:to>
                                        <p:strVal val="visible"/>
                                      </p:to>
                                    </p:set>
                                    <p:animEffect transition="in" filter="wipe(right)">
                                      <p:cBhvr>
                                        <p:cTn id="62" dur="400"/>
                                        <p:tgtEl>
                                          <p:spTgt spid="24"/>
                                        </p:tgtEl>
                                      </p:cBhvr>
                                    </p:animEffect>
                                  </p:childTnLst>
                                </p:cTn>
                              </p:par>
                              <p:par>
                                <p:cTn id="63" presetID="10" presetClass="entr" presetSubtype="0" fill="hold" grpId="0" nodeType="withEffect">
                                  <p:stCondLst>
                                    <p:cond delay="1300"/>
                                  </p:stCondLst>
                                  <p:childTnLst>
                                    <p:set>
                                      <p:cBhvr>
                                        <p:cTn id="64" dur="1" fill="hold">
                                          <p:stCondLst>
                                            <p:cond delay="0"/>
                                          </p:stCondLst>
                                        </p:cTn>
                                        <p:tgtEl>
                                          <p:spTgt spid="32"/>
                                        </p:tgtEl>
                                        <p:attrNameLst>
                                          <p:attrName>style.visibility</p:attrName>
                                        </p:attrNameLst>
                                      </p:cBhvr>
                                      <p:to>
                                        <p:strVal val="visible"/>
                                      </p:to>
                                    </p:set>
                                    <p:animEffect transition="in" filter="fade">
                                      <p:cBhvr>
                                        <p:cTn id="65" dur="100"/>
                                        <p:tgtEl>
                                          <p:spTgt spid="32"/>
                                        </p:tgtEl>
                                      </p:cBhvr>
                                    </p:animEffect>
                                  </p:childTnLst>
                                </p:cTn>
                              </p:par>
                              <p:par>
                                <p:cTn id="66" presetID="10" presetClass="entr" presetSubtype="0" fill="hold" nodeType="withEffect">
                                  <p:stCondLst>
                                    <p:cond delay="130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100"/>
                                        <p:tgtEl>
                                          <p:spTgt spid="10"/>
                                        </p:tgtEl>
                                      </p:cBhvr>
                                    </p:animEffect>
                                  </p:childTnLst>
                                </p:cTn>
                              </p:par>
                              <p:par>
                                <p:cTn id="69" presetID="22" presetClass="entr" presetSubtype="2" fill="hold" grpId="0" nodeType="withEffect">
                                  <p:stCondLst>
                                    <p:cond delay="1200"/>
                                  </p:stCondLst>
                                  <p:childTnLst>
                                    <p:set>
                                      <p:cBhvr>
                                        <p:cTn id="70" dur="1" fill="hold">
                                          <p:stCondLst>
                                            <p:cond delay="0"/>
                                          </p:stCondLst>
                                        </p:cTn>
                                        <p:tgtEl>
                                          <p:spTgt spid="23"/>
                                        </p:tgtEl>
                                        <p:attrNameLst>
                                          <p:attrName>style.visibility</p:attrName>
                                        </p:attrNameLst>
                                      </p:cBhvr>
                                      <p:to>
                                        <p:strVal val="visible"/>
                                      </p:to>
                                    </p:set>
                                    <p:animEffect transition="in" filter="wipe(right)">
                                      <p:cBhvr>
                                        <p:cTn id="71" dur="400"/>
                                        <p:tgtEl>
                                          <p:spTgt spid="23"/>
                                        </p:tgtEl>
                                      </p:cBhvr>
                                    </p:animEffect>
                                  </p:childTnLst>
                                </p:cTn>
                              </p:par>
                              <p:par>
                                <p:cTn id="72" presetID="10" presetClass="entr" presetSubtype="0" fill="hold" grpId="0" nodeType="withEffect">
                                  <p:stCondLst>
                                    <p:cond delay="150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100"/>
                                        <p:tgtEl>
                                          <p:spTgt spid="31"/>
                                        </p:tgtEl>
                                      </p:cBhvr>
                                    </p:animEffect>
                                  </p:childTnLst>
                                </p:cTn>
                              </p:par>
                              <p:par>
                                <p:cTn id="75" presetID="10" presetClass="entr" presetSubtype="0" fill="hold" nodeType="withEffect">
                                  <p:stCondLst>
                                    <p:cond delay="1500"/>
                                  </p:stCondLst>
                                  <p:childTnLst>
                                    <p:set>
                                      <p:cBhvr>
                                        <p:cTn id="76" dur="1" fill="hold">
                                          <p:stCondLst>
                                            <p:cond delay="0"/>
                                          </p:stCondLst>
                                        </p:cTn>
                                        <p:tgtEl>
                                          <p:spTgt spid="14"/>
                                        </p:tgtEl>
                                        <p:attrNameLst>
                                          <p:attrName>style.visibility</p:attrName>
                                        </p:attrNameLst>
                                      </p:cBhvr>
                                      <p:to>
                                        <p:strVal val="visible"/>
                                      </p:to>
                                    </p:set>
                                    <p:animEffect transition="in" filter="fade">
                                      <p:cBhvr>
                                        <p:cTn id="77" dur="100"/>
                                        <p:tgtEl>
                                          <p:spTgt spid="14"/>
                                        </p:tgtEl>
                                      </p:cBhvr>
                                    </p:animEffect>
                                  </p:childTnLst>
                                </p:cTn>
                              </p:par>
                              <p:par>
                                <p:cTn id="78" presetID="22" presetClass="entr" presetSubtype="2" fill="hold" nodeType="withEffect">
                                  <p:stCondLst>
                                    <p:cond delay="1400"/>
                                  </p:stCondLst>
                                  <p:childTnLst>
                                    <p:set>
                                      <p:cBhvr>
                                        <p:cTn id="79" dur="1" fill="hold">
                                          <p:stCondLst>
                                            <p:cond delay="0"/>
                                          </p:stCondLst>
                                        </p:cTn>
                                        <p:tgtEl>
                                          <p:spTgt spid="22"/>
                                        </p:tgtEl>
                                        <p:attrNameLst>
                                          <p:attrName>style.visibility</p:attrName>
                                        </p:attrNameLst>
                                      </p:cBhvr>
                                      <p:to>
                                        <p:strVal val="visible"/>
                                      </p:to>
                                    </p:set>
                                    <p:animEffect transition="in" filter="wipe(right)">
                                      <p:cBhvr>
                                        <p:cTn id="80" dur="400"/>
                                        <p:tgtEl>
                                          <p:spTgt spid="22"/>
                                        </p:tgtEl>
                                      </p:cBhvr>
                                    </p:animEffect>
                                  </p:childTnLst>
                                </p:cTn>
                              </p:par>
                              <p:par>
                                <p:cTn id="81" presetID="10" presetClass="entr" presetSubtype="0" fill="hold" grpId="0" nodeType="withEffect">
                                  <p:stCondLst>
                                    <p:cond delay="1700"/>
                                  </p:stCondLst>
                                  <p:childTnLst>
                                    <p:set>
                                      <p:cBhvr>
                                        <p:cTn id="82" dur="1" fill="hold">
                                          <p:stCondLst>
                                            <p:cond delay="0"/>
                                          </p:stCondLst>
                                        </p:cTn>
                                        <p:tgtEl>
                                          <p:spTgt spid="38"/>
                                        </p:tgtEl>
                                        <p:attrNameLst>
                                          <p:attrName>style.visibility</p:attrName>
                                        </p:attrNameLst>
                                      </p:cBhvr>
                                      <p:to>
                                        <p:strVal val="visible"/>
                                      </p:to>
                                    </p:set>
                                    <p:animEffect transition="in" filter="fade">
                                      <p:cBhvr>
                                        <p:cTn id="83" dur="100"/>
                                        <p:tgtEl>
                                          <p:spTgt spid="38"/>
                                        </p:tgtEl>
                                      </p:cBhvr>
                                    </p:animEffect>
                                  </p:childTnLst>
                                </p:cTn>
                              </p:par>
                              <p:par>
                                <p:cTn id="84" presetID="10" presetClass="entr" presetSubtype="0" fill="hold" nodeType="withEffect">
                                  <p:stCondLst>
                                    <p:cond delay="1700"/>
                                  </p:stCondLst>
                                  <p:childTnLst>
                                    <p:set>
                                      <p:cBhvr>
                                        <p:cTn id="85" dur="1" fill="hold">
                                          <p:stCondLst>
                                            <p:cond delay="0"/>
                                          </p:stCondLst>
                                        </p:cTn>
                                        <p:tgtEl>
                                          <p:spTgt spid="15"/>
                                        </p:tgtEl>
                                        <p:attrNameLst>
                                          <p:attrName>style.visibility</p:attrName>
                                        </p:attrNameLst>
                                      </p:cBhvr>
                                      <p:to>
                                        <p:strVal val="visible"/>
                                      </p:to>
                                    </p:set>
                                    <p:animEffect transition="in" filter="fade">
                                      <p:cBhvr>
                                        <p:cTn id="86"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3" grpId="0" animBg="1"/>
      <p:bldP spid="24" grpId="0" animBg="1"/>
      <p:bldP spid="25" grpId="0" animBg="1"/>
      <p:bldP spid="30" grpId="0" animBg="1"/>
      <p:bldP spid="31" grpId="0"/>
      <p:bldP spid="32" grpId="0"/>
      <p:bldP spid="33" grpId="0"/>
      <p:bldP spid="35" grpId="0"/>
      <p:bldP spid="36" grpId="0"/>
      <p:bldP spid="37" grpId="0"/>
      <p:bldP spid="38" grpId="0"/>
      <p:bldP spid="39" grpId="0"/>
      <p:bldP spid="40" grpId="0"/>
      <p:bldP spid="41"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x xxx xx </a:t>
            </a:r>
            <a:r>
              <a:rPr lang="en-US" dirty="0" err="1"/>
              <a:t>xxxx</a:t>
            </a:r>
            <a:r>
              <a:rPr lang="en-US" dirty="0"/>
              <a:t> </a:t>
            </a:r>
            <a:r>
              <a:rPr lang="en-US" dirty="0" err="1"/>
              <a:t>xxxxxxx</a:t>
            </a:r>
            <a:r>
              <a:rPr lang="en-US" dirty="0"/>
              <a:t> xx</a:t>
            </a:r>
          </a:p>
        </p:txBody>
      </p:sp>
      <p:sp>
        <p:nvSpPr>
          <p:cNvPr id="3" name="Text Placeholder 2"/>
          <p:cNvSpPr>
            <a:spLocks noGrp="1"/>
          </p:cNvSpPr>
          <p:nvPr>
            <p:ph type="body" sz="quarter" idx="10"/>
          </p:nvPr>
        </p:nvSpPr>
        <p:spPr/>
        <p:txBody>
          <a:bodyPr/>
          <a:lstStyle/>
          <a:p>
            <a:r>
              <a:rPr lang="en-US" dirty="0"/>
              <a:t>Xx </a:t>
            </a:r>
            <a:r>
              <a:rPr lang="en-US" dirty="0" err="1"/>
              <a:t>xxxxx</a:t>
            </a:r>
            <a:r>
              <a:rPr lang="en-US" dirty="0"/>
              <a:t> xxx </a:t>
            </a:r>
            <a:r>
              <a:rPr lang="en-US" dirty="0" err="1"/>
              <a:t>xxx</a:t>
            </a:r>
            <a:r>
              <a:rPr lang="en-US" dirty="0"/>
              <a:t> </a:t>
            </a:r>
            <a:r>
              <a:rPr lang="en-US" dirty="0" err="1"/>
              <a:t>xxxx</a:t>
            </a:r>
            <a:r>
              <a:rPr lang="en-US" dirty="0"/>
              <a:t> </a:t>
            </a:r>
            <a:r>
              <a:rPr lang="en-US" dirty="0" err="1"/>
              <a:t>xxxx</a:t>
            </a:r>
            <a:r>
              <a:rPr lang="en-US" dirty="0"/>
              <a:t> xxx x</a:t>
            </a:r>
          </a:p>
        </p:txBody>
      </p:sp>
      <p:sp>
        <p:nvSpPr>
          <p:cNvPr id="27" name="Freeform 26"/>
          <p:cNvSpPr/>
          <p:nvPr/>
        </p:nvSpPr>
        <p:spPr>
          <a:xfrm>
            <a:off x="4504111" y="2154175"/>
            <a:ext cx="3077675" cy="3077675"/>
          </a:xfrm>
          <a:custGeom>
            <a:avLst/>
            <a:gdLst>
              <a:gd name="connsiteX0" fmla="*/ 0 w 3355880"/>
              <a:gd name="connsiteY0" fmla="*/ 1677940 h 3355880"/>
              <a:gd name="connsiteX1" fmla="*/ 1677940 w 3355880"/>
              <a:gd name="connsiteY1" fmla="*/ 0 h 3355880"/>
              <a:gd name="connsiteX2" fmla="*/ 3355880 w 3355880"/>
              <a:gd name="connsiteY2" fmla="*/ 1677940 h 3355880"/>
              <a:gd name="connsiteX3" fmla="*/ 1677940 w 3355880"/>
              <a:gd name="connsiteY3" fmla="*/ 3355880 h 3355880"/>
              <a:gd name="connsiteX4" fmla="*/ 0 w 3355880"/>
              <a:gd name="connsiteY4" fmla="*/ 1677940 h 3355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5880" h="3355880">
                <a:moveTo>
                  <a:pt x="0" y="1677940"/>
                </a:moveTo>
                <a:cubicBezTo>
                  <a:pt x="0" y="751239"/>
                  <a:pt x="751239" y="0"/>
                  <a:pt x="1677940" y="0"/>
                </a:cubicBezTo>
                <a:cubicBezTo>
                  <a:pt x="2604641" y="0"/>
                  <a:pt x="3355880" y="751239"/>
                  <a:pt x="3355880" y="1677940"/>
                </a:cubicBezTo>
                <a:cubicBezTo>
                  <a:pt x="3355880" y="2604641"/>
                  <a:pt x="2604641" y="3355880"/>
                  <a:pt x="1677940" y="3355880"/>
                </a:cubicBezTo>
                <a:cubicBezTo>
                  <a:pt x="751239" y="3355880"/>
                  <a:pt x="0" y="2604641"/>
                  <a:pt x="0" y="1677940"/>
                </a:cubicBezTo>
                <a:close/>
              </a:path>
            </a:pathLst>
          </a:custGeom>
          <a:solidFill>
            <a:schemeClr val="bg2"/>
          </a:solidFill>
          <a:ln w="22225">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1725509" tIns="337516" rIns="1725509" bIns="3693399" numCol="1" spcCol="1270" anchor="ctr" anchorCtr="0">
            <a:noAutofit/>
          </a:bodyPr>
          <a:lstStyle/>
          <a:p>
            <a:pPr algn="ctr" defTabSz="711182">
              <a:lnSpc>
                <a:spcPct val="90000"/>
              </a:lnSpc>
              <a:spcBef>
                <a:spcPct val="0"/>
              </a:spcBef>
              <a:spcAft>
                <a:spcPct val="35000"/>
              </a:spcAft>
            </a:pPr>
            <a:r>
              <a:rPr lang="en-US" sz="1600" dirty="0"/>
              <a:t> </a:t>
            </a:r>
          </a:p>
        </p:txBody>
      </p:sp>
      <p:sp>
        <p:nvSpPr>
          <p:cNvPr id="36" name="Rectangle 35"/>
          <p:cNvSpPr/>
          <p:nvPr/>
        </p:nvSpPr>
        <p:spPr>
          <a:xfrm>
            <a:off x="967157" y="1849003"/>
            <a:ext cx="2594187" cy="885435"/>
          </a:xfrm>
          <a:prstGeom prst="rect">
            <a:avLst/>
          </a:prstGeom>
        </p:spPr>
        <p:txBody>
          <a:bodyPr wrap="square" lIns="243840" rIns="243840" bIns="97536">
            <a:spAutoFit/>
          </a:bodyPr>
          <a:lstStyle/>
          <a:p>
            <a:pPr algn="r">
              <a:lnSpc>
                <a:spcPct val="95000"/>
              </a:lnSpc>
            </a:pPr>
            <a:r>
              <a:rPr lang="en-US" sz="2133" dirty="0"/>
              <a:t>Xxx </a:t>
            </a:r>
            <a:r>
              <a:rPr lang="en-US" sz="2133" dirty="0" err="1"/>
              <a:t>xxx</a:t>
            </a:r>
            <a:r>
              <a:rPr lang="en-US" sz="2133" dirty="0"/>
              <a:t> x</a:t>
            </a:r>
          </a:p>
          <a:p>
            <a:pPr algn="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37" name="Rectangle 36"/>
          <p:cNvSpPr/>
          <p:nvPr/>
        </p:nvSpPr>
        <p:spPr>
          <a:xfrm>
            <a:off x="967157" y="4613331"/>
            <a:ext cx="2594187" cy="885435"/>
          </a:xfrm>
          <a:prstGeom prst="rect">
            <a:avLst/>
          </a:prstGeom>
        </p:spPr>
        <p:txBody>
          <a:bodyPr wrap="square" lIns="243840" rIns="243840" bIns="97536">
            <a:spAutoFit/>
          </a:bodyPr>
          <a:lstStyle/>
          <a:p>
            <a:pPr algn="r">
              <a:lnSpc>
                <a:spcPct val="95000"/>
              </a:lnSpc>
            </a:pPr>
            <a:r>
              <a:rPr lang="en-US" sz="2133" dirty="0"/>
              <a:t>Xxx </a:t>
            </a:r>
            <a:r>
              <a:rPr lang="en-US" sz="2133" dirty="0" err="1"/>
              <a:t>xxx</a:t>
            </a:r>
            <a:r>
              <a:rPr lang="en-US" sz="2133" dirty="0"/>
              <a:t> x</a:t>
            </a:r>
          </a:p>
          <a:p>
            <a:pPr algn="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38" name="Rectangle 37"/>
          <p:cNvSpPr/>
          <p:nvPr/>
        </p:nvSpPr>
        <p:spPr>
          <a:xfrm>
            <a:off x="8618176" y="1849003"/>
            <a:ext cx="2594187" cy="885435"/>
          </a:xfrm>
          <a:prstGeom prst="rect">
            <a:avLst/>
          </a:prstGeom>
        </p:spPr>
        <p:txBody>
          <a:bodyPr wrap="square" lIns="243840" rIns="243840" bIns="97536">
            <a:spAutoFit/>
          </a:bodyPr>
          <a:lstStyle/>
          <a:p>
            <a:pPr>
              <a:lnSpc>
                <a:spcPct val="95000"/>
              </a:lnSpc>
            </a:pPr>
            <a:r>
              <a:rPr lang="en-US" sz="2133" dirty="0"/>
              <a:t>Xxx </a:t>
            </a:r>
            <a:r>
              <a:rPr lang="en-US" sz="2133" dirty="0" err="1"/>
              <a:t>xxx</a:t>
            </a:r>
            <a:r>
              <a:rPr lang="en-US" sz="2133" dirty="0"/>
              <a:t> x</a:t>
            </a:r>
          </a:p>
          <a:p>
            <a:pP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sp>
        <p:nvSpPr>
          <p:cNvPr id="39" name="Rectangle 38"/>
          <p:cNvSpPr/>
          <p:nvPr/>
        </p:nvSpPr>
        <p:spPr>
          <a:xfrm>
            <a:off x="8618176" y="4613331"/>
            <a:ext cx="2594187" cy="885435"/>
          </a:xfrm>
          <a:prstGeom prst="rect">
            <a:avLst/>
          </a:prstGeom>
        </p:spPr>
        <p:txBody>
          <a:bodyPr wrap="square" lIns="243840" rIns="243840" bIns="97536">
            <a:spAutoFit/>
          </a:bodyPr>
          <a:lstStyle/>
          <a:p>
            <a:pPr>
              <a:lnSpc>
                <a:spcPct val="95000"/>
              </a:lnSpc>
            </a:pPr>
            <a:r>
              <a:rPr lang="en-US" sz="2133" dirty="0"/>
              <a:t>Xxx </a:t>
            </a:r>
            <a:r>
              <a:rPr lang="en-US" sz="2133" dirty="0" err="1"/>
              <a:t>xxx</a:t>
            </a:r>
            <a:r>
              <a:rPr lang="en-US" sz="2133" dirty="0"/>
              <a:t> x</a:t>
            </a:r>
          </a:p>
          <a:p>
            <a:pPr>
              <a:lnSpc>
                <a:spcPct val="95000"/>
              </a:lnSpc>
            </a:pPr>
            <a:r>
              <a:rPr lang="en-US" sz="1467" dirty="0" err="1"/>
              <a:t>Xxxxx</a:t>
            </a:r>
            <a:r>
              <a:rPr lang="en-US" sz="1467" dirty="0"/>
              <a:t> </a:t>
            </a:r>
            <a:r>
              <a:rPr lang="en-US" sz="1467" dirty="0" err="1"/>
              <a:t>xxxxx</a:t>
            </a:r>
            <a:r>
              <a:rPr lang="en-US" sz="1467" dirty="0"/>
              <a:t> x xx </a:t>
            </a:r>
            <a:br>
              <a:rPr lang="en-US" sz="1467" dirty="0"/>
            </a:br>
            <a:r>
              <a:rPr lang="en-US" sz="1467" dirty="0"/>
              <a:t>xxx </a:t>
            </a:r>
            <a:r>
              <a:rPr lang="en-US" sz="1467" dirty="0" err="1"/>
              <a:t>xxx</a:t>
            </a:r>
            <a:r>
              <a:rPr lang="en-US" sz="1467" dirty="0"/>
              <a:t> xx </a:t>
            </a:r>
            <a:r>
              <a:rPr lang="en-US" sz="1467" dirty="0" err="1"/>
              <a:t>xxxxxxxx</a:t>
            </a:r>
            <a:endParaRPr lang="en-US" sz="1467" dirty="0"/>
          </a:p>
        </p:txBody>
      </p:sp>
      <p:cxnSp>
        <p:nvCxnSpPr>
          <p:cNvPr id="40" name="Straight Connector 39"/>
          <p:cNvCxnSpPr/>
          <p:nvPr/>
        </p:nvCxnSpPr>
        <p:spPr>
          <a:xfrm flipH="1" flipV="1">
            <a:off x="7148049" y="4510854"/>
            <a:ext cx="345115" cy="246044"/>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1" name="Freeform 40"/>
          <p:cNvSpPr/>
          <p:nvPr/>
        </p:nvSpPr>
        <p:spPr>
          <a:xfrm>
            <a:off x="4811879" y="2461941"/>
            <a:ext cx="2462140" cy="2462139"/>
          </a:xfrm>
          <a:custGeom>
            <a:avLst/>
            <a:gdLst>
              <a:gd name="connsiteX0" fmla="*/ 0 w 2684704"/>
              <a:gd name="connsiteY0" fmla="*/ 1342352 h 2684704"/>
              <a:gd name="connsiteX1" fmla="*/ 1342352 w 2684704"/>
              <a:gd name="connsiteY1" fmla="*/ 0 h 2684704"/>
              <a:gd name="connsiteX2" fmla="*/ 2684704 w 2684704"/>
              <a:gd name="connsiteY2" fmla="*/ 1342352 h 2684704"/>
              <a:gd name="connsiteX3" fmla="*/ 1342352 w 2684704"/>
              <a:gd name="connsiteY3" fmla="*/ 2684704 h 2684704"/>
              <a:gd name="connsiteX4" fmla="*/ 0 w 2684704"/>
              <a:gd name="connsiteY4" fmla="*/ 1342352 h 268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4704" h="2684704">
                <a:moveTo>
                  <a:pt x="0" y="1342352"/>
                </a:moveTo>
                <a:cubicBezTo>
                  <a:pt x="0" y="600991"/>
                  <a:pt x="600991" y="0"/>
                  <a:pt x="1342352" y="0"/>
                </a:cubicBezTo>
                <a:cubicBezTo>
                  <a:pt x="2083713" y="0"/>
                  <a:pt x="2684704" y="600991"/>
                  <a:pt x="2684704" y="1342352"/>
                </a:cubicBezTo>
                <a:cubicBezTo>
                  <a:pt x="2684704" y="2083713"/>
                  <a:pt x="2083713" y="2684704"/>
                  <a:pt x="1342352" y="2684704"/>
                </a:cubicBezTo>
                <a:cubicBezTo>
                  <a:pt x="600991" y="2684704"/>
                  <a:pt x="0" y="2083713"/>
                  <a:pt x="0" y="1342352"/>
                </a:cubicBezTo>
                <a:close/>
              </a:path>
            </a:pathLst>
          </a:custGeom>
          <a:solidFill>
            <a:schemeClr val="accent5"/>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1278059" tIns="328568" rIns="1278059" bIns="2834293" numCol="1" spcCol="1270" anchor="ctr" anchorCtr="0">
            <a:noAutofit/>
          </a:bodyPr>
          <a:lstStyle/>
          <a:p>
            <a:pPr algn="ctr" defTabSz="711182">
              <a:lnSpc>
                <a:spcPct val="90000"/>
              </a:lnSpc>
              <a:spcBef>
                <a:spcPct val="0"/>
              </a:spcBef>
              <a:spcAft>
                <a:spcPct val="35000"/>
              </a:spcAft>
            </a:pPr>
            <a:r>
              <a:rPr lang="en-US" sz="1600" dirty="0"/>
              <a:t> </a:t>
            </a:r>
          </a:p>
        </p:txBody>
      </p:sp>
      <p:sp>
        <p:nvSpPr>
          <p:cNvPr id="43" name="Oval 12"/>
          <p:cNvSpPr>
            <a:spLocks noChangeArrowheads="1"/>
          </p:cNvSpPr>
          <p:nvPr/>
        </p:nvSpPr>
        <p:spPr bwMode="auto">
          <a:xfrm>
            <a:off x="7401923" y="4467979"/>
            <a:ext cx="1232496" cy="1232499"/>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44" name="Straight Connector 43"/>
          <p:cNvCxnSpPr/>
          <p:nvPr/>
        </p:nvCxnSpPr>
        <p:spPr>
          <a:xfrm flipH="1">
            <a:off x="6930652" y="2653715"/>
            <a:ext cx="568461" cy="420332"/>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6" name="Freeform 45"/>
          <p:cNvSpPr/>
          <p:nvPr/>
        </p:nvSpPr>
        <p:spPr>
          <a:xfrm>
            <a:off x="5119646" y="2769710"/>
            <a:ext cx="1846604" cy="1846604"/>
          </a:xfrm>
          <a:custGeom>
            <a:avLst/>
            <a:gdLst>
              <a:gd name="connsiteX0" fmla="*/ 0 w 2013528"/>
              <a:gd name="connsiteY0" fmla="*/ 1006764 h 2013528"/>
              <a:gd name="connsiteX1" fmla="*/ 1006764 w 2013528"/>
              <a:gd name="connsiteY1" fmla="*/ 0 h 2013528"/>
              <a:gd name="connsiteX2" fmla="*/ 2013528 w 2013528"/>
              <a:gd name="connsiteY2" fmla="*/ 1006764 h 2013528"/>
              <a:gd name="connsiteX3" fmla="*/ 1006764 w 2013528"/>
              <a:gd name="connsiteY3" fmla="*/ 2013528 h 2013528"/>
              <a:gd name="connsiteX4" fmla="*/ 0 w 2013528"/>
              <a:gd name="connsiteY4" fmla="*/ 1006764 h 2013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3528" h="2013528">
                <a:moveTo>
                  <a:pt x="0" y="1006764"/>
                </a:moveTo>
                <a:cubicBezTo>
                  <a:pt x="0" y="450744"/>
                  <a:pt x="450744" y="0"/>
                  <a:pt x="1006764" y="0"/>
                </a:cubicBezTo>
                <a:cubicBezTo>
                  <a:pt x="1562784" y="0"/>
                  <a:pt x="2013528" y="450744"/>
                  <a:pt x="2013528" y="1006764"/>
                </a:cubicBezTo>
                <a:cubicBezTo>
                  <a:pt x="2013528" y="1562784"/>
                  <a:pt x="1562784" y="2013528"/>
                  <a:pt x="1006764" y="2013528"/>
                </a:cubicBezTo>
                <a:cubicBezTo>
                  <a:pt x="450744" y="2013528"/>
                  <a:pt x="0" y="1562784"/>
                  <a:pt x="0" y="1006764"/>
                </a:cubicBezTo>
                <a:close/>
              </a:path>
            </a:pathLst>
          </a:custGeom>
          <a:solidFill>
            <a:schemeClr val="accent3"/>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830608" tIns="315144" rIns="830608" bIns="1993087" numCol="1" spcCol="1270" anchor="ctr" anchorCtr="0">
            <a:noAutofit/>
          </a:bodyPr>
          <a:lstStyle/>
          <a:p>
            <a:pPr algn="ctr" defTabSz="711182">
              <a:lnSpc>
                <a:spcPct val="90000"/>
              </a:lnSpc>
              <a:spcBef>
                <a:spcPct val="0"/>
              </a:spcBef>
              <a:spcAft>
                <a:spcPct val="35000"/>
              </a:spcAft>
            </a:pPr>
            <a:r>
              <a:rPr lang="en-US" sz="1600" dirty="0"/>
              <a:t> </a:t>
            </a:r>
          </a:p>
        </p:txBody>
      </p:sp>
      <p:cxnSp>
        <p:nvCxnSpPr>
          <p:cNvPr id="47" name="Straight Connector 46"/>
          <p:cNvCxnSpPr/>
          <p:nvPr/>
        </p:nvCxnSpPr>
        <p:spPr>
          <a:xfrm flipV="1">
            <a:off x="4680223" y="4184173"/>
            <a:ext cx="774272" cy="544282"/>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8" name="Oval 12"/>
          <p:cNvSpPr>
            <a:spLocks noChangeArrowheads="1"/>
          </p:cNvSpPr>
          <p:nvPr/>
        </p:nvSpPr>
        <p:spPr bwMode="auto">
          <a:xfrm>
            <a:off x="3557582" y="4467979"/>
            <a:ext cx="1232497" cy="1232499"/>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Freeform 50"/>
          <p:cNvSpPr/>
          <p:nvPr/>
        </p:nvSpPr>
        <p:spPr>
          <a:xfrm>
            <a:off x="5427414" y="3077478"/>
            <a:ext cx="1231069" cy="1231069"/>
          </a:xfrm>
          <a:custGeom>
            <a:avLst/>
            <a:gdLst>
              <a:gd name="connsiteX0" fmla="*/ 0 w 1342352"/>
              <a:gd name="connsiteY0" fmla="*/ 671176 h 1342352"/>
              <a:gd name="connsiteX1" fmla="*/ 671176 w 1342352"/>
              <a:gd name="connsiteY1" fmla="*/ 0 h 1342352"/>
              <a:gd name="connsiteX2" fmla="*/ 1342352 w 1342352"/>
              <a:gd name="connsiteY2" fmla="*/ 671176 h 1342352"/>
              <a:gd name="connsiteX3" fmla="*/ 671176 w 1342352"/>
              <a:gd name="connsiteY3" fmla="*/ 1342352 h 1342352"/>
              <a:gd name="connsiteX4" fmla="*/ 0 w 1342352"/>
              <a:gd name="connsiteY4" fmla="*/ 671176 h 1342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2352" h="1342352">
                <a:moveTo>
                  <a:pt x="0" y="671176"/>
                </a:moveTo>
                <a:cubicBezTo>
                  <a:pt x="0" y="300496"/>
                  <a:pt x="300496" y="0"/>
                  <a:pt x="671176" y="0"/>
                </a:cubicBezTo>
                <a:cubicBezTo>
                  <a:pt x="1041856" y="0"/>
                  <a:pt x="1342352" y="300496"/>
                  <a:pt x="1342352" y="671176"/>
                </a:cubicBezTo>
                <a:cubicBezTo>
                  <a:pt x="1342352" y="1041856"/>
                  <a:pt x="1041856" y="1342352"/>
                  <a:pt x="671176" y="1342352"/>
                </a:cubicBezTo>
                <a:cubicBezTo>
                  <a:pt x="300496" y="1342352"/>
                  <a:pt x="0" y="1041856"/>
                  <a:pt x="0" y="671176"/>
                </a:cubicBezTo>
                <a:close/>
              </a:path>
            </a:pathLst>
          </a:custGeom>
          <a:solidFill>
            <a:schemeClr val="accent1"/>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375903" tIns="561243" rIns="375903" bIns="561243" numCol="1" spcCol="1270" anchor="ctr" anchorCtr="0">
            <a:noAutofit/>
          </a:bodyPr>
          <a:lstStyle/>
          <a:p>
            <a:pPr algn="ctr" defTabSz="711182">
              <a:lnSpc>
                <a:spcPct val="90000"/>
              </a:lnSpc>
              <a:spcBef>
                <a:spcPct val="0"/>
              </a:spcBef>
              <a:spcAft>
                <a:spcPct val="35000"/>
              </a:spcAft>
            </a:pPr>
            <a:r>
              <a:rPr lang="en-US" sz="1600" dirty="0"/>
              <a:t> </a:t>
            </a:r>
          </a:p>
        </p:txBody>
      </p:sp>
      <p:cxnSp>
        <p:nvCxnSpPr>
          <p:cNvPr id="52" name="Straight Connector 51"/>
          <p:cNvCxnSpPr/>
          <p:nvPr/>
        </p:nvCxnSpPr>
        <p:spPr>
          <a:xfrm>
            <a:off x="4663862" y="2697813"/>
            <a:ext cx="1371348" cy="990394"/>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53" name="Oval 12"/>
          <p:cNvSpPr>
            <a:spLocks noChangeArrowheads="1"/>
          </p:cNvSpPr>
          <p:nvPr/>
        </p:nvSpPr>
        <p:spPr bwMode="auto">
          <a:xfrm>
            <a:off x="3557582" y="1703651"/>
            <a:ext cx="1232497" cy="1232499"/>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 name="Oval 12"/>
          <p:cNvSpPr>
            <a:spLocks noChangeArrowheads="1"/>
          </p:cNvSpPr>
          <p:nvPr/>
        </p:nvSpPr>
        <p:spPr bwMode="auto">
          <a:xfrm>
            <a:off x="7401923" y="1703651"/>
            <a:ext cx="1232496" cy="1232499"/>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55" name="Picture 5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752679" y="4845829"/>
            <a:ext cx="821317" cy="474327"/>
          </a:xfrm>
          <a:prstGeom prst="rect">
            <a:avLst/>
          </a:prstGeom>
        </p:spPr>
      </p:pic>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74509" y="1912151"/>
            <a:ext cx="487325" cy="729099"/>
          </a:xfrm>
          <a:prstGeom prst="rect">
            <a:avLst/>
          </a:prstGeom>
        </p:spPr>
      </p:pic>
      <p:pic>
        <p:nvPicPr>
          <p:cNvPr id="57" name="Picture 5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00420" y="4878386"/>
            <a:ext cx="818121" cy="440529"/>
          </a:xfrm>
          <a:prstGeom prst="rect">
            <a:avLst/>
          </a:prstGeom>
        </p:spPr>
      </p:pic>
      <p:pic>
        <p:nvPicPr>
          <p:cNvPr id="58" name="Picture 5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828133" y="1995172"/>
            <a:ext cx="657345" cy="629696"/>
          </a:xfrm>
          <a:prstGeom prst="rect">
            <a:avLst/>
          </a:prstGeom>
        </p:spPr>
      </p:pic>
    </p:spTree>
    <p:extLst>
      <p:ext uri="{BB962C8B-B14F-4D97-AF65-F5344CB8AC3E}">
        <p14:creationId xmlns:p14="http://schemas.microsoft.com/office/powerpoint/2010/main" val="321349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300"/>
                                        <p:tgtEl>
                                          <p:spTgt spid="51"/>
                                        </p:tgtEl>
                                      </p:cBhvr>
                                    </p:animEffect>
                                  </p:childTnLst>
                                </p:cTn>
                              </p:par>
                              <p:par>
                                <p:cTn id="8" presetID="22" presetClass="entr" presetSubtype="2" fill="hold" nodeType="withEffect">
                                  <p:stCondLst>
                                    <p:cond delay="200"/>
                                  </p:stCondLst>
                                  <p:childTnLst>
                                    <p:set>
                                      <p:cBhvr>
                                        <p:cTn id="9" dur="1" fill="hold">
                                          <p:stCondLst>
                                            <p:cond delay="0"/>
                                          </p:stCondLst>
                                        </p:cTn>
                                        <p:tgtEl>
                                          <p:spTgt spid="52"/>
                                        </p:tgtEl>
                                        <p:attrNameLst>
                                          <p:attrName>style.visibility</p:attrName>
                                        </p:attrNameLst>
                                      </p:cBhvr>
                                      <p:to>
                                        <p:strVal val="visible"/>
                                      </p:to>
                                    </p:set>
                                    <p:animEffect transition="in" filter="wipe(right)">
                                      <p:cBhvr>
                                        <p:cTn id="10" dur="300"/>
                                        <p:tgtEl>
                                          <p:spTgt spid="5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300"/>
                                        <p:tgtEl>
                                          <p:spTgt spid="36"/>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300"/>
                                        <p:tgtEl>
                                          <p:spTgt spid="53"/>
                                        </p:tgtEl>
                                      </p:cBhvr>
                                    </p:animEffect>
                                  </p:childTnLst>
                                </p:cTn>
                              </p:par>
                              <p:par>
                                <p:cTn id="17" presetID="10" presetClass="entr" presetSubtype="0" fill="hold" nodeType="withEffect">
                                  <p:stCondLst>
                                    <p:cond delay="50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300"/>
                                        <p:tgtEl>
                                          <p:spTgt spid="58"/>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300"/>
                                        <p:tgtEl>
                                          <p:spTgt spid="46"/>
                                        </p:tgtEl>
                                      </p:cBhvr>
                                    </p:animEffect>
                                  </p:childTnLst>
                                </p:cTn>
                              </p:par>
                              <p:par>
                                <p:cTn id="23" presetID="22" presetClass="entr" presetSubtype="2" fill="hold" nodeType="withEffect">
                                  <p:stCondLst>
                                    <p:cond delay="700"/>
                                  </p:stCondLst>
                                  <p:childTnLst>
                                    <p:set>
                                      <p:cBhvr>
                                        <p:cTn id="24" dur="1" fill="hold">
                                          <p:stCondLst>
                                            <p:cond delay="0"/>
                                          </p:stCondLst>
                                        </p:cTn>
                                        <p:tgtEl>
                                          <p:spTgt spid="47"/>
                                        </p:tgtEl>
                                        <p:attrNameLst>
                                          <p:attrName>style.visibility</p:attrName>
                                        </p:attrNameLst>
                                      </p:cBhvr>
                                      <p:to>
                                        <p:strVal val="visible"/>
                                      </p:to>
                                    </p:set>
                                    <p:animEffect transition="in" filter="wipe(right)">
                                      <p:cBhvr>
                                        <p:cTn id="25" dur="300"/>
                                        <p:tgtEl>
                                          <p:spTgt spid="4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300"/>
                                        <p:tgtEl>
                                          <p:spTgt spid="37"/>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300"/>
                                        <p:tgtEl>
                                          <p:spTgt spid="48"/>
                                        </p:tgtEl>
                                      </p:cBhvr>
                                    </p:animEffect>
                                  </p:childTnLst>
                                </p:cTn>
                              </p:par>
                              <p:par>
                                <p:cTn id="32" presetID="10" presetClass="entr" presetSubtype="0" fill="hold" nodeType="withEffect">
                                  <p:stCondLst>
                                    <p:cond delay="900"/>
                                  </p:stCondLst>
                                  <p:childTnLst>
                                    <p:set>
                                      <p:cBhvr>
                                        <p:cTn id="33" dur="1" fill="hold">
                                          <p:stCondLst>
                                            <p:cond delay="0"/>
                                          </p:stCondLst>
                                        </p:cTn>
                                        <p:tgtEl>
                                          <p:spTgt spid="55"/>
                                        </p:tgtEl>
                                        <p:attrNameLst>
                                          <p:attrName>style.visibility</p:attrName>
                                        </p:attrNameLst>
                                      </p:cBhvr>
                                      <p:to>
                                        <p:strVal val="visible"/>
                                      </p:to>
                                    </p:set>
                                    <p:animEffect transition="in" filter="fade">
                                      <p:cBhvr>
                                        <p:cTn id="34" dur="300"/>
                                        <p:tgtEl>
                                          <p:spTgt spid="55"/>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300"/>
                                        <p:tgtEl>
                                          <p:spTgt spid="41"/>
                                        </p:tgtEl>
                                      </p:cBhvr>
                                    </p:animEffect>
                                  </p:childTnLst>
                                </p:cTn>
                              </p:par>
                              <p:par>
                                <p:cTn id="38" presetID="22" presetClass="entr" presetSubtype="8" fill="hold" nodeType="withEffect">
                                  <p:stCondLst>
                                    <p:cond delay="1200"/>
                                  </p:stCondLst>
                                  <p:childTnLst>
                                    <p:set>
                                      <p:cBhvr>
                                        <p:cTn id="39" dur="1" fill="hold">
                                          <p:stCondLst>
                                            <p:cond delay="0"/>
                                          </p:stCondLst>
                                        </p:cTn>
                                        <p:tgtEl>
                                          <p:spTgt spid="44"/>
                                        </p:tgtEl>
                                        <p:attrNameLst>
                                          <p:attrName>style.visibility</p:attrName>
                                        </p:attrNameLst>
                                      </p:cBhvr>
                                      <p:to>
                                        <p:strVal val="visible"/>
                                      </p:to>
                                    </p:set>
                                    <p:animEffect transition="in" filter="wipe(left)">
                                      <p:cBhvr>
                                        <p:cTn id="40" dur="300"/>
                                        <p:tgtEl>
                                          <p:spTgt spid="44"/>
                                        </p:tgtEl>
                                      </p:cBhvr>
                                    </p:animEffect>
                                  </p:childTnLst>
                                </p:cTn>
                              </p:par>
                              <p:par>
                                <p:cTn id="41" presetID="10" presetClass="entr" presetSubtype="0" fill="hold" grpId="0" nodeType="withEffect">
                                  <p:stCondLst>
                                    <p:cond delay="120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300"/>
                                        <p:tgtEl>
                                          <p:spTgt spid="38"/>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300"/>
                                        <p:tgtEl>
                                          <p:spTgt spid="54"/>
                                        </p:tgtEl>
                                      </p:cBhvr>
                                    </p:animEffect>
                                  </p:childTnLst>
                                </p:cTn>
                              </p:par>
                              <p:par>
                                <p:cTn id="47" presetID="10" presetClass="entr" presetSubtype="0" fill="hold" nodeType="withEffect">
                                  <p:stCondLst>
                                    <p:cond delay="140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300"/>
                                        <p:tgtEl>
                                          <p:spTgt spid="56"/>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300"/>
                                        <p:tgtEl>
                                          <p:spTgt spid="27"/>
                                        </p:tgtEl>
                                      </p:cBhvr>
                                    </p:animEffect>
                                  </p:childTnLst>
                                </p:cTn>
                              </p:par>
                              <p:par>
                                <p:cTn id="53" presetID="22" presetClass="entr" presetSubtype="8" fill="hold" nodeType="withEffect">
                                  <p:stCondLst>
                                    <p:cond delay="1700"/>
                                  </p:stCondLst>
                                  <p:childTnLst>
                                    <p:set>
                                      <p:cBhvr>
                                        <p:cTn id="54" dur="1" fill="hold">
                                          <p:stCondLst>
                                            <p:cond delay="0"/>
                                          </p:stCondLst>
                                        </p:cTn>
                                        <p:tgtEl>
                                          <p:spTgt spid="40"/>
                                        </p:tgtEl>
                                        <p:attrNameLst>
                                          <p:attrName>style.visibility</p:attrName>
                                        </p:attrNameLst>
                                      </p:cBhvr>
                                      <p:to>
                                        <p:strVal val="visible"/>
                                      </p:to>
                                    </p:set>
                                    <p:animEffect transition="in" filter="wipe(left)">
                                      <p:cBhvr>
                                        <p:cTn id="55" dur="300"/>
                                        <p:tgtEl>
                                          <p:spTgt spid="40"/>
                                        </p:tgtEl>
                                      </p:cBhvr>
                                    </p:animEffect>
                                  </p:childTnLst>
                                </p:cTn>
                              </p:par>
                              <p:par>
                                <p:cTn id="56" presetID="10" presetClass="entr" presetSubtype="0" fill="hold" grpId="0" nodeType="withEffect">
                                  <p:stCondLst>
                                    <p:cond delay="1700"/>
                                  </p:stCondLst>
                                  <p:childTnLst>
                                    <p:set>
                                      <p:cBhvr>
                                        <p:cTn id="57" dur="1" fill="hold">
                                          <p:stCondLst>
                                            <p:cond delay="0"/>
                                          </p:stCondLst>
                                        </p:cTn>
                                        <p:tgtEl>
                                          <p:spTgt spid="39"/>
                                        </p:tgtEl>
                                        <p:attrNameLst>
                                          <p:attrName>style.visibility</p:attrName>
                                        </p:attrNameLst>
                                      </p:cBhvr>
                                      <p:to>
                                        <p:strVal val="visible"/>
                                      </p:to>
                                    </p:set>
                                    <p:animEffect transition="in" filter="fade">
                                      <p:cBhvr>
                                        <p:cTn id="58" dur="300"/>
                                        <p:tgtEl>
                                          <p:spTgt spid="39"/>
                                        </p:tgtEl>
                                      </p:cBhvr>
                                    </p:animEffect>
                                  </p:childTnLst>
                                </p:cTn>
                              </p:par>
                              <p:par>
                                <p:cTn id="59" presetID="10" presetClass="entr" presetSubtype="0" fill="hold" grpId="0" nodeType="withEffect">
                                  <p:stCondLst>
                                    <p:cond delay="1900"/>
                                  </p:stCondLst>
                                  <p:childTnLst>
                                    <p:set>
                                      <p:cBhvr>
                                        <p:cTn id="60" dur="1" fill="hold">
                                          <p:stCondLst>
                                            <p:cond delay="0"/>
                                          </p:stCondLst>
                                        </p:cTn>
                                        <p:tgtEl>
                                          <p:spTgt spid="43"/>
                                        </p:tgtEl>
                                        <p:attrNameLst>
                                          <p:attrName>style.visibility</p:attrName>
                                        </p:attrNameLst>
                                      </p:cBhvr>
                                      <p:to>
                                        <p:strVal val="visible"/>
                                      </p:to>
                                    </p:set>
                                    <p:animEffect transition="in" filter="fade">
                                      <p:cBhvr>
                                        <p:cTn id="61" dur="300"/>
                                        <p:tgtEl>
                                          <p:spTgt spid="43"/>
                                        </p:tgtEl>
                                      </p:cBhvr>
                                    </p:animEffect>
                                  </p:childTnLst>
                                </p:cTn>
                              </p:par>
                              <p:par>
                                <p:cTn id="62" presetID="10" presetClass="entr" presetSubtype="0" fill="hold" nodeType="withEffect">
                                  <p:stCondLst>
                                    <p:cond delay="190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6" grpId="0"/>
      <p:bldP spid="37" grpId="0"/>
      <p:bldP spid="38" grpId="0"/>
      <p:bldP spid="39" grpId="0"/>
      <p:bldP spid="41" grpId="0" animBg="1"/>
      <p:bldP spid="43" grpId="0" animBg="1"/>
      <p:bldP spid="46" grpId="0" animBg="1"/>
      <p:bldP spid="48" grpId="0" animBg="1"/>
      <p:bldP spid="51" grpId="0" animBg="1"/>
      <p:bldP spid="53" grpId="0" animBg="1"/>
      <p:bldP spid="54"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Xxxxxxxxxxxxxxxxxxx</a:t>
            </a:r>
            <a:r>
              <a:rPr lang="en-US" dirty="0"/>
              <a:t> </a:t>
            </a:r>
            <a:r>
              <a:rPr lang="en-US" dirty="0" err="1"/>
              <a:t>xxxxxxx</a:t>
            </a:r>
            <a:r>
              <a:rPr lang="en-US" dirty="0"/>
              <a:t> x </a:t>
            </a:r>
            <a:r>
              <a:rPr lang="en-US" dirty="0" err="1"/>
              <a:t>xxxxxxx</a:t>
            </a:r>
            <a:endParaRPr lang="en-US" dirty="0"/>
          </a:p>
        </p:txBody>
      </p:sp>
      <p:sp>
        <p:nvSpPr>
          <p:cNvPr id="4" name="Text Placeholder 3"/>
          <p:cNvSpPr>
            <a:spLocks noGrp="1"/>
          </p:cNvSpPr>
          <p:nvPr>
            <p:ph type="body" sz="quarter" idx="10"/>
          </p:nvPr>
        </p:nvSpPr>
        <p:spPr/>
        <p:txBody>
          <a:bodyPr/>
          <a:lstStyle/>
          <a:p>
            <a:r>
              <a:rPr lang="en-US" dirty="0"/>
              <a:t>X xx </a:t>
            </a:r>
            <a:r>
              <a:rPr lang="en-US" dirty="0" err="1"/>
              <a:t>xxxxxxxxxxxxxxxx</a:t>
            </a:r>
            <a:r>
              <a:rPr lang="en-US" dirty="0"/>
              <a:t> xx </a:t>
            </a:r>
            <a:r>
              <a:rPr lang="en-US" dirty="0" err="1"/>
              <a:t>xxxxxxxx</a:t>
            </a:r>
            <a:r>
              <a:rPr lang="en-US" dirty="0"/>
              <a:t> xx xxx </a:t>
            </a:r>
            <a:r>
              <a:rPr lang="en-US" dirty="0" err="1"/>
              <a:t>xxxxxxx</a:t>
            </a:r>
            <a:r>
              <a:rPr lang="en-US" dirty="0"/>
              <a:t> x xx</a:t>
            </a:r>
          </a:p>
        </p:txBody>
      </p:sp>
      <p:cxnSp>
        <p:nvCxnSpPr>
          <p:cNvPr id="74" name="Straight Connector 73"/>
          <p:cNvCxnSpPr/>
          <p:nvPr/>
        </p:nvCxnSpPr>
        <p:spPr>
          <a:xfrm flipH="1" flipV="1">
            <a:off x="1835174" y="1971056"/>
            <a:ext cx="4571387" cy="1370851"/>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988261" y="2141407"/>
            <a:ext cx="1418300" cy="1149198"/>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2840276" y="3210479"/>
            <a:ext cx="3689643" cy="141803"/>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1843039" y="3387347"/>
            <a:ext cx="4686881" cy="112040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5101596" y="3280373"/>
            <a:ext cx="1366069" cy="1348695"/>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6417571" y="2191645"/>
            <a:ext cx="2022577" cy="107532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6470976" y="3065215"/>
            <a:ext cx="3297432" cy="20175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H="1" flipV="1">
            <a:off x="6470978" y="3310884"/>
            <a:ext cx="3297430" cy="1107202"/>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61" idx="29"/>
          </p:cNvCxnSpPr>
          <p:nvPr/>
        </p:nvCxnSpPr>
        <p:spPr>
          <a:xfrm flipH="1" flipV="1">
            <a:off x="6378521" y="3310883"/>
            <a:ext cx="756253" cy="1221877"/>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5788809" y="2649217"/>
            <a:ext cx="1235504" cy="1235504"/>
            <a:chOff x="5788809" y="2940686"/>
            <a:chExt cx="1235504" cy="1235504"/>
          </a:xfrm>
        </p:grpSpPr>
        <p:sp>
          <p:nvSpPr>
            <p:cNvPr id="6" name="Oval 5"/>
            <p:cNvSpPr/>
            <p:nvPr/>
          </p:nvSpPr>
          <p:spPr>
            <a:xfrm>
              <a:off x="5788809" y="2940686"/>
              <a:ext cx="1235504" cy="12355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4" name="Group 4"/>
            <p:cNvGrpSpPr>
              <a:grpSpLocks noChangeAspect="1"/>
            </p:cNvGrpSpPr>
            <p:nvPr/>
          </p:nvGrpSpPr>
          <p:grpSpPr bwMode="auto">
            <a:xfrm>
              <a:off x="6112577" y="3199893"/>
              <a:ext cx="587968" cy="717090"/>
              <a:chOff x="1617" y="935"/>
              <a:chExt cx="255" cy="311"/>
            </a:xfrm>
            <a:solidFill>
              <a:srgbClr val="FFFFFF"/>
            </a:solidFill>
          </p:grpSpPr>
          <p:sp>
            <p:nvSpPr>
              <p:cNvPr id="25" name="Freeform 5"/>
              <p:cNvSpPr>
                <a:spLocks/>
              </p:cNvSpPr>
              <p:nvPr/>
            </p:nvSpPr>
            <p:spPr bwMode="auto">
              <a:xfrm>
                <a:off x="1805" y="1029"/>
                <a:ext cx="67" cy="66"/>
              </a:xfrm>
              <a:custGeom>
                <a:avLst/>
                <a:gdLst>
                  <a:gd name="T0" fmla="*/ 72 w 122"/>
                  <a:gd name="T1" fmla="*/ 61 h 121"/>
                  <a:gd name="T2" fmla="*/ 119 w 122"/>
                  <a:gd name="T3" fmla="*/ 14 h 121"/>
                  <a:gd name="T4" fmla="*/ 119 w 122"/>
                  <a:gd name="T5" fmla="*/ 3 h 121"/>
                  <a:gd name="T6" fmla="*/ 107 w 122"/>
                  <a:gd name="T7" fmla="*/ 3 h 121"/>
                  <a:gd name="T8" fmla="*/ 61 w 122"/>
                  <a:gd name="T9" fmla="*/ 49 h 121"/>
                  <a:gd name="T10" fmla="*/ 14 w 122"/>
                  <a:gd name="T11" fmla="*/ 3 h 121"/>
                  <a:gd name="T12" fmla="*/ 3 w 122"/>
                  <a:gd name="T13" fmla="*/ 3 h 121"/>
                  <a:gd name="T14" fmla="*/ 3 w 122"/>
                  <a:gd name="T15" fmla="*/ 14 h 121"/>
                  <a:gd name="T16" fmla="*/ 50 w 122"/>
                  <a:gd name="T17" fmla="*/ 61 h 121"/>
                  <a:gd name="T18" fmla="*/ 3 w 122"/>
                  <a:gd name="T19" fmla="*/ 107 h 121"/>
                  <a:gd name="T20" fmla="*/ 3 w 122"/>
                  <a:gd name="T21" fmla="*/ 119 h 121"/>
                  <a:gd name="T22" fmla="*/ 9 w 122"/>
                  <a:gd name="T23" fmla="*/ 121 h 121"/>
                  <a:gd name="T24" fmla="*/ 14 w 122"/>
                  <a:gd name="T25" fmla="*/ 119 h 121"/>
                  <a:gd name="T26" fmla="*/ 61 w 122"/>
                  <a:gd name="T27" fmla="*/ 72 h 121"/>
                  <a:gd name="T28" fmla="*/ 107 w 122"/>
                  <a:gd name="T29" fmla="*/ 119 h 121"/>
                  <a:gd name="T30" fmla="*/ 113 w 122"/>
                  <a:gd name="T31" fmla="*/ 121 h 121"/>
                  <a:gd name="T32" fmla="*/ 119 w 122"/>
                  <a:gd name="T33" fmla="*/ 119 h 121"/>
                  <a:gd name="T34" fmla="*/ 119 w 122"/>
                  <a:gd name="T35" fmla="*/ 107 h 121"/>
                  <a:gd name="T36" fmla="*/ 72 w 122"/>
                  <a:gd name="T37"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72" y="61"/>
                    </a:moveTo>
                    <a:cubicBezTo>
                      <a:pt x="119" y="14"/>
                      <a:pt x="119" y="14"/>
                      <a:pt x="119" y="14"/>
                    </a:cubicBezTo>
                    <a:cubicBezTo>
                      <a:pt x="122" y="11"/>
                      <a:pt x="122" y="6"/>
                      <a:pt x="119" y="3"/>
                    </a:cubicBezTo>
                    <a:cubicBezTo>
                      <a:pt x="116" y="0"/>
                      <a:pt x="111" y="0"/>
                      <a:pt x="107" y="3"/>
                    </a:cubicBezTo>
                    <a:cubicBezTo>
                      <a:pt x="61" y="49"/>
                      <a:pt x="61" y="49"/>
                      <a:pt x="61" y="49"/>
                    </a:cubicBezTo>
                    <a:cubicBezTo>
                      <a:pt x="14" y="3"/>
                      <a:pt x="14" y="3"/>
                      <a:pt x="14" y="3"/>
                    </a:cubicBezTo>
                    <a:cubicBezTo>
                      <a:pt x="11" y="0"/>
                      <a:pt x="6" y="0"/>
                      <a:pt x="3" y="3"/>
                    </a:cubicBezTo>
                    <a:cubicBezTo>
                      <a:pt x="0" y="6"/>
                      <a:pt x="0" y="11"/>
                      <a:pt x="3" y="14"/>
                    </a:cubicBezTo>
                    <a:cubicBezTo>
                      <a:pt x="50" y="61"/>
                      <a:pt x="50" y="61"/>
                      <a:pt x="50" y="61"/>
                    </a:cubicBezTo>
                    <a:cubicBezTo>
                      <a:pt x="3" y="107"/>
                      <a:pt x="3" y="107"/>
                      <a:pt x="3" y="107"/>
                    </a:cubicBezTo>
                    <a:cubicBezTo>
                      <a:pt x="0" y="110"/>
                      <a:pt x="0" y="115"/>
                      <a:pt x="3" y="119"/>
                    </a:cubicBezTo>
                    <a:cubicBezTo>
                      <a:pt x="5" y="120"/>
                      <a:pt x="7" y="121"/>
                      <a:pt x="9" y="121"/>
                    </a:cubicBezTo>
                    <a:cubicBezTo>
                      <a:pt x="11" y="121"/>
                      <a:pt x="13" y="120"/>
                      <a:pt x="14" y="119"/>
                    </a:cubicBezTo>
                    <a:cubicBezTo>
                      <a:pt x="61" y="72"/>
                      <a:pt x="61" y="72"/>
                      <a:pt x="61" y="72"/>
                    </a:cubicBezTo>
                    <a:cubicBezTo>
                      <a:pt x="107" y="119"/>
                      <a:pt x="107" y="119"/>
                      <a:pt x="107" y="119"/>
                    </a:cubicBezTo>
                    <a:cubicBezTo>
                      <a:pt x="109" y="120"/>
                      <a:pt x="111" y="121"/>
                      <a:pt x="113" y="121"/>
                    </a:cubicBezTo>
                    <a:cubicBezTo>
                      <a:pt x="115" y="121"/>
                      <a:pt x="117" y="120"/>
                      <a:pt x="119" y="119"/>
                    </a:cubicBezTo>
                    <a:cubicBezTo>
                      <a:pt x="122" y="115"/>
                      <a:pt x="122" y="110"/>
                      <a:pt x="119" y="107"/>
                    </a:cubicBezTo>
                    <a:lnTo>
                      <a:pt x="72" y="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
              <p:cNvSpPr>
                <a:spLocks/>
              </p:cNvSpPr>
              <p:nvPr/>
            </p:nvSpPr>
            <p:spPr bwMode="auto">
              <a:xfrm>
                <a:off x="1738" y="935"/>
                <a:ext cx="66" cy="66"/>
              </a:xfrm>
              <a:custGeom>
                <a:avLst/>
                <a:gdLst>
                  <a:gd name="T0" fmla="*/ 119 w 122"/>
                  <a:gd name="T1" fmla="*/ 3 h 121"/>
                  <a:gd name="T2" fmla="*/ 108 w 122"/>
                  <a:gd name="T3" fmla="*/ 3 h 121"/>
                  <a:gd name="T4" fmla="*/ 61 w 122"/>
                  <a:gd name="T5" fmla="*/ 49 h 121"/>
                  <a:gd name="T6" fmla="*/ 15 w 122"/>
                  <a:gd name="T7" fmla="*/ 3 h 121"/>
                  <a:gd name="T8" fmla="*/ 3 w 122"/>
                  <a:gd name="T9" fmla="*/ 3 h 121"/>
                  <a:gd name="T10" fmla="*/ 3 w 122"/>
                  <a:gd name="T11" fmla="*/ 14 h 121"/>
                  <a:gd name="T12" fmla="*/ 50 w 122"/>
                  <a:gd name="T13" fmla="*/ 61 h 121"/>
                  <a:gd name="T14" fmla="*/ 3 w 122"/>
                  <a:gd name="T15" fmla="*/ 107 h 121"/>
                  <a:gd name="T16" fmla="*/ 3 w 122"/>
                  <a:gd name="T17" fmla="*/ 118 h 121"/>
                  <a:gd name="T18" fmla="*/ 9 w 122"/>
                  <a:gd name="T19" fmla="*/ 121 h 121"/>
                  <a:gd name="T20" fmla="*/ 15 w 122"/>
                  <a:gd name="T21" fmla="*/ 118 h 121"/>
                  <a:gd name="T22" fmla="*/ 61 w 122"/>
                  <a:gd name="T23" fmla="*/ 72 h 121"/>
                  <a:gd name="T24" fmla="*/ 108 w 122"/>
                  <a:gd name="T25" fmla="*/ 118 h 121"/>
                  <a:gd name="T26" fmla="*/ 113 w 122"/>
                  <a:gd name="T27" fmla="*/ 121 h 121"/>
                  <a:gd name="T28" fmla="*/ 119 w 122"/>
                  <a:gd name="T29" fmla="*/ 118 h 121"/>
                  <a:gd name="T30" fmla="*/ 119 w 122"/>
                  <a:gd name="T31" fmla="*/ 107 h 121"/>
                  <a:gd name="T32" fmla="*/ 73 w 122"/>
                  <a:gd name="T33" fmla="*/ 61 h 121"/>
                  <a:gd name="T34" fmla="*/ 119 w 122"/>
                  <a:gd name="T35" fmla="*/ 14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49"/>
                      <a:pt x="61" y="49"/>
                      <a:pt x="61" y="49"/>
                    </a:cubicBezTo>
                    <a:cubicBezTo>
                      <a:pt x="15" y="3"/>
                      <a:pt x="15" y="3"/>
                      <a:pt x="15" y="3"/>
                    </a:cubicBezTo>
                    <a:cubicBezTo>
                      <a:pt x="12" y="0"/>
                      <a:pt x="7" y="0"/>
                      <a:pt x="3" y="3"/>
                    </a:cubicBezTo>
                    <a:cubicBezTo>
                      <a:pt x="0" y="6"/>
                      <a:pt x="0" y="11"/>
                      <a:pt x="3" y="14"/>
                    </a:cubicBezTo>
                    <a:cubicBezTo>
                      <a:pt x="50" y="61"/>
                      <a:pt x="50" y="61"/>
                      <a:pt x="50" y="61"/>
                    </a:cubicBezTo>
                    <a:cubicBezTo>
                      <a:pt x="3" y="107"/>
                      <a:pt x="3" y="107"/>
                      <a:pt x="3" y="107"/>
                    </a:cubicBezTo>
                    <a:cubicBezTo>
                      <a:pt x="0" y="110"/>
                      <a:pt x="0" y="115"/>
                      <a:pt x="3" y="118"/>
                    </a:cubicBezTo>
                    <a:cubicBezTo>
                      <a:pt x="5" y="120"/>
                      <a:pt x="7" y="121"/>
                      <a:pt x="9" y="121"/>
                    </a:cubicBezTo>
                    <a:cubicBezTo>
                      <a:pt x="11" y="121"/>
                      <a:pt x="13" y="120"/>
                      <a:pt x="15" y="118"/>
                    </a:cubicBezTo>
                    <a:cubicBezTo>
                      <a:pt x="61" y="72"/>
                      <a:pt x="61" y="72"/>
                      <a:pt x="61" y="72"/>
                    </a:cubicBezTo>
                    <a:cubicBezTo>
                      <a:pt x="108" y="118"/>
                      <a:pt x="108" y="118"/>
                      <a:pt x="108" y="118"/>
                    </a:cubicBezTo>
                    <a:cubicBezTo>
                      <a:pt x="109" y="120"/>
                      <a:pt x="111" y="121"/>
                      <a:pt x="113" y="121"/>
                    </a:cubicBezTo>
                    <a:cubicBezTo>
                      <a:pt x="115" y="121"/>
                      <a:pt x="117" y="120"/>
                      <a:pt x="119" y="118"/>
                    </a:cubicBezTo>
                    <a:cubicBezTo>
                      <a:pt x="122" y="115"/>
                      <a:pt x="122" y="110"/>
                      <a:pt x="119" y="107"/>
                    </a:cubicBezTo>
                    <a:cubicBezTo>
                      <a:pt x="73" y="61"/>
                      <a:pt x="73" y="61"/>
                      <a:pt x="73" y="61"/>
                    </a:cubicBezTo>
                    <a:cubicBezTo>
                      <a:pt x="119" y="14"/>
                      <a:pt x="119" y="14"/>
                      <a:pt x="119" y="14"/>
                    </a:cubicBezTo>
                    <a:cubicBezTo>
                      <a:pt x="122" y="11"/>
                      <a:pt x="122" y="6"/>
                      <a:pt x="119"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7"/>
              <p:cNvSpPr>
                <a:spLocks/>
              </p:cNvSpPr>
              <p:nvPr/>
            </p:nvSpPr>
            <p:spPr bwMode="auto">
              <a:xfrm>
                <a:off x="1617" y="1123"/>
                <a:ext cx="67" cy="66"/>
              </a:xfrm>
              <a:custGeom>
                <a:avLst/>
                <a:gdLst>
                  <a:gd name="T0" fmla="*/ 119 w 122"/>
                  <a:gd name="T1" fmla="*/ 3 h 121"/>
                  <a:gd name="T2" fmla="*/ 108 w 122"/>
                  <a:gd name="T3" fmla="*/ 3 h 121"/>
                  <a:gd name="T4" fmla="*/ 61 w 122"/>
                  <a:gd name="T5" fmla="*/ 50 h 121"/>
                  <a:gd name="T6" fmla="*/ 15 w 122"/>
                  <a:gd name="T7" fmla="*/ 3 h 121"/>
                  <a:gd name="T8" fmla="*/ 4 w 122"/>
                  <a:gd name="T9" fmla="*/ 3 h 121"/>
                  <a:gd name="T10" fmla="*/ 4 w 122"/>
                  <a:gd name="T11" fmla="*/ 15 h 121"/>
                  <a:gd name="T12" fmla="*/ 50 w 122"/>
                  <a:gd name="T13" fmla="*/ 61 h 121"/>
                  <a:gd name="T14" fmla="*/ 4 w 122"/>
                  <a:gd name="T15" fmla="*/ 108 h 121"/>
                  <a:gd name="T16" fmla="*/ 4 w 122"/>
                  <a:gd name="T17" fmla="*/ 119 h 121"/>
                  <a:gd name="T18" fmla="*/ 9 w 122"/>
                  <a:gd name="T19" fmla="*/ 121 h 121"/>
                  <a:gd name="T20" fmla="*/ 15 w 122"/>
                  <a:gd name="T21" fmla="*/ 119 h 121"/>
                  <a:gd name="T22" fmla="*/ 61 w 122"/>
                  <a:gd name="T23" fmla="*/ 72 h 121"/>
                  <a:gd name="T24" fmla="*/ 108 w 122"/>
                  <a:gd name="T25" fmla="*/ 119 h 121"/>
                  <a:gd name="T26" fmla="*/ 113 w 122"/>
                  <a:gd name="T27" fmla="*/ 121 h 121"/>
                  <a:gd name="T28" fmla="*/ 119 w 122"/>
                  <a:gd name="T29" fmla="*/ 119 h 121"/>
                  <a:gd name="T30" fmla="*/ 119 w 122"/>
                  <a:gd name="T31" fmla="*/ 108 h 121"/>
                  <a:gd name="T32" fmla="*/ 73 w 122"/>
                  <a:gd name="T33" fmla="*/ 61 h 121"/>
                  <a:gd name="T34" fmla="*/ 119 w 122"/>
                  <a:gd name="T35" fmla="*/ 15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50"/>
                      <a:pt x="61" y="50"/>
                      <a:pt x="61" y="50"/>
                    </a:cubicBezTo>
                    <a:cubicBezTo>
                      <a:pt x="15" y="3"/>
                      <a:pt x="15" y="3"/>
                      <a:pt x="15" y="3"/>
                    </a:cubicBezTo>
                    <a:cubicBezTo>
                      <a:pt x="12" y="0"/>
                      <a:pt x="7" y="0"/>
                      <a:pt x="4" y="3"/>
                    </a:cubicBezTo>
                    <a:cubicBezTo>
                      <a:pt x="0" y="6"/>
                      <a:pt x="0" y="12"/>
                      <a:pt x="4" y="15"/>
                    </a:cubicBezTo>
                    <a:cubicBezTo>
                      <a:pt x="50" y="61"/>
                      <a:pt x="50" y="61"/>
                      <a:pt x="50" y="61"/>
                    </a:cubicBezTo>
                    <a:cubicBezTo>
                      <a:pt x="4" y="108"/>
                      <a:pt x="4" y="108"/>
                      <a:pt x="4" y="108"/>
                    </a:cubicBezTo>
                    <a:cubicBezTo>
                      <a:pt x="0" y="111"/>
                      <a:pt x="0" y="116"/>
                      <a:pt x="4" y="119"/>
                    </a:cubicBezTo>
                    <a:cubicBezTo>
                      <a:pt x="5" y="120"/>
                      <a:pt x="7" y="121"/>
                      <a:pt x="9" y="121"/>
                    </a:cubicBezTo>
                    <a:cubicBezTo>
                      <a:pt x="11" y="121"/>
                      <a:pt x="13" y="120"/>
                      <a:pt x="15" y="119"/>
                    </a:cubicBezTo>
                    <a:cubicBezTo>
                      <a:pt x="61" y="72"/>
                      <a:pt x="61" y="72"/>
                      <a:pt x="61" y="72"/>
                    </a:cubicBezTo>
                    <a:cubicBezTo>
                      <a:pt x="108" y="119"/>
                      <a:pt x="108" y="119"/>
                      <a:pt x="108" y="119"/>
                    </a:cubicBezTo>
                    <a:cubicBezTo>
                      <a:pt x="109" y="120"/>
                      <a:pt x="111" y="121"/>
                      <a:pt x="113" y="121"/>
                    </a:cubicBezTo>
                    <a:cubicBezTo>
                      <a:pt x="115" y="121"/>
                      <a:pt x="118" y="120"/>
                      <a:pt x="119" y="119"/>
                    </a:cubicBezTo>
                    <a:cubicBezTo>
                      <a:pt x="122" y="116"/>
                      <a:pt x="122" y="111"/>
                      <a:pt x="119" y="108"/>
                    </a:cubicBezTo>
                    <a:cubicBezTo>
                      <a:pt x="73" y="61"/>
                      <a:pt x="73" y="61"/>
                      <a:pt x="73" y="61"/>
                    </a:cubicBezTo>
                    <a:cubicBezTo>
                      <a:pt x="119" y="15"/>
                      <a:pt x="119" y="15"/>
                      <a:pt x="119" y="15"/>
                    </a:cubicBezTo>
                    <a:cubicBezTo>
                      <a:pt x="122" y="12"/>
                      <a:pt x="122" y="6"/>
                      <a:pt x="119"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8"/>
              <p:cNvSpPr>
                <a:spLocks noEditPoints="1"/>
              </p:cNvSpPr>
              <p:nvPr/>
            </p:nvSpPr>
            <p:spPr bwMode="auto">
              <a:xfrm>
                <a:off x="1631" y="1003"/>
                <a:ext cx="167" cy="243"/>
              </a:xfrm>
              <a:custGeom>
                <a:avLst/>
                <a:gdLst>
                  <a:gd name="T0" fmla="*/ 254 w 306"/>
                  <a:gd name="T1" fmla="*/ 326 h 444"/>
                  <a:gd name="T2" fmla="*/ 254 w 306"/>
                  <a:gd name="T3" fmla="*/ 246 h 444"/>
                  <a:gd name="T4" fmla="*/ 252 w 306"/>
                  <a:gd name="T5" fmla="*/ 240 h 444"/>
                  <a:gd name="T6" fmla="*/ 28 w 306"/>
                  <a:gd name="T7" fmla="*/ 16 h 444"/>
                  <a:gd name="T8" fmla="*/ 129 w 306"/>
                  <a:gd name="T9" fmla="*/ 16 h 444"/>
                  <a:gd name="T10" fmla="*/ 137 w 306"/>
                  <a:gd name="T11" fmla="*/ 8 h 444"/>
                  <a:gd name="T12" fmla="*/ 129 w 306"/>
                  <a:gd name="T13" fmla="*/ 0 h 444"/>
                  <a:gd name="T14" fmla="*/ 8 w 306"/>
                  <a:gd name="T15" fmla="*/ 0 h 444"/>
                  <a:gd name="T16" fmla="*/ 8 w 306"/>
                  <a:gd name="T17" fmla="*/ 0 h 444"/>
                  <a:gd name="T18" fmla="*/ 8 w 306"/>
                  <a:gd name="T19" fmla="*/ 0 h 444"/>
                  <a:gd name="T20" fmla="*/ 8 w 306"/>
                  <a:gd name="T21" fmla="*/ 0 h 444"/>
                  <a:gd name="T22" fmla="*/ 8 w 306"/>
                  <a:gd name="T23" fmla="*/ 0 h 444"/>
                  <a:gd name="T24" fmla="*/ 7 w 306"/>
                  <a:gd name="T25" fmla="*/ 0 h 444"/>
                  <a:gd name="T26" fmla="*/ 6 w 306"/>
                  <a:gd name="T27" fmla="*/ 1 h 444"/>
                  <a:gd name="T28" fmla="*/ 5 w 306"/>
                  <a:gd name="T29" fmla="*/ 1 h 444"/>
                  <a:gd name="T30" fmla="*/ 5 w 306"/>
                  <a:gd name="T31" fmla="*/ 1 h 444"/>
                  <a:gd name="T32" fmla="*/ 4 w 306"/>
                  <a:gd name="T33" fmla="*/ 2 h 444"/>
                  <a:gd name="T34" fmla="*/ 2 w 306"/>
                  <a:gd name="T35" fmla="*/ 4 h 444"/>
                  <a:gd name="T36" fmla="*/ 1 w 306"/>
                  <a:gd name="T37" fmla="*/ 4 h 444"/>
                  <a:gd name="T38" fmla="*/ 1 w 306"/>
                  <a:gd name="T39" fmla="*/ 5 h 444"/>
                  <a:gd name="T40" fmla="*/ 1 w 306"/>
                  <a:gd name="T41" fmla="*/ 6 h 444"/>
                  <a:gd name="T42" fmla="*/ 1 w 306"/>
                  <a:gd name="T43" fmla="*/ 7 h 444"/>
                  <a:gd name="T44" fmla="*/ 0 w 306"/>
                  <a:gd name="T45" fmla="*/ 8 h 444"/>
                  <a:gd name="T46" fmla="*/ 0 w 306"/>
                  <a:gd name="T47" fmla="*/ 129 h 444"/>
                  <a:gd name="T48" fmla="*/ 8 w 306"/>
                  <a:gd name="T49" fmla="*/ 137 h 444"/>
                  <a:gd name="T50" fmla="*/ 16 w 306"/>
                  <a:gd name="T51" fmla="*/ 129 h 444"/>
                  <a:gd name="T52" fmla="*/ 16 w 306"/>
                  <a:gd name="T53" fmla="*/ 28 h 444"/>
                  <a:gd name="T54" fmla="*/ 238 w 306"/>
                  <a:gd name="T55" fmla="*/ 249 h 444"/>
                  <a:gd name="T56" fmla="*/ 238 w 306"/>
                  <a:gd name="T57" fmla="*/ 326 h 444"/>
                  <a:gd name="T58" fmla="*/ 187 w 306"/>
                  <a:gd name="T59" fmla="*/ 385 h 444"/>
                  <a:gd name="T60" fmla="*/ 246 w 306"/>
                  <a:gd name="T61" fmla="*/ 444 h 444"/>
                  <a:gd name="T62" fmla="*/ 306 w 306"/>
                  <a:gd name="T63" fmla="*/ 385 h 444"/>
                  <a:gd name="T64" fmla="*/ 254 w 306"/>
                  <a:gd name="T65" fmla="*/ 326 h 444"/>
                  <a:gd name="T66" fmla="*/ 246 w 306"/>
                  <a:gd name="T67" fmla="*/ 428 h 444"/>
                  <a:gd name="T68" fmla="*/ 203 w 306"/>
                  <a:gd name="T69" fmla="*/ 385 h 444"/>
                  <a:gd name="T70" fmla="*/ 246 w 306"/>
                  <a:gd name="T71" fmla="*/ 341 h 444"/>
                  <a:gd name="T72" fmla="*/ 290 w 306"/>
                  <a:gd name="T73" fmla="*/ 385 h 444"/>
                  <a:gd name="T74" fmla="*/ 246 w 306"/>
                  <a:gd name="T75" fmla="*/ 428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6" h="444">
                    <a:moveTo>
                      <a:pt x="254" y="326"/>
                    </a:moveTo>
                    <a:cubicBezTo>
                      <a:pt x="254" y="246"/>
                      <a:pt x="254" y="246"/>
                      <a:pt x="254" y="246"/>
                    </a:cubicBezTo>
                    <a:cubicBezTo>
                      <a:pt x="254" y="244"/>
                      <a:pt x="253" y="242"/>
                      <a:pt x="252" y="240"/>
                    </a:cubicBezTo>
                    <a:cubicBezTo>
                      <a:pt x="28" y="16"/>
                      <a:pt x="28" y="16"/>
                      <a:pt x="28" y="16"/>
                    </a:cubicBezTo>
                    <a:cubicBezTo>
                      <a:pt x="129" y="16"/>
                      <a:pt x="129" y="16"/>
                      <a:pt x="129" y="16"/>
                    </a:cubicBezTo>
                    <a:cubicBezTo>
                      <a:pt x="134" y="16"/>
                      <a:pt x="137" y="13"/>
                      <a:pt x="137" y="8"/>
                    </a:cubicBezTo>
                    <a:cubicBezTo>
                      <a:pt x="137" y="4"/>
                      <a:pt x="134" y="0"/>
                      <a:pt x="129"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0"/>
                    </a:cubicBezTo>
                    <a:cubicBezTo>
                      <a:pt x="7" y="1"/>
                      <a:pt x="6" y="1"/>
                      <a:pt x="6" y="1"/>
                    </a:cubicBezTo>
                    <a:cubicBezTo>
                      <a:pt x="6" y="1"/>
                      <a:pt x="6" y="1"/>
                      <a:pt x="5" y="1"/>
                    </a:cubicBezTo>
                    <a:cubicBezTo>
                      <a:pt x="5" y="1"/>
                      <a:pt x="5" y="1"/>
                      <a:pt x="5" y="1"/>
                    </a:cubicBezTo>
                    <a:cubicBezTo>
                      <a:pt x="4" y="1"/>
                      <a:pt x="4" y="2"/>
                      <a:pt x="4" y="2"/>
                    </a:cubicBezTo>
                    <a:cubicBezTo>
                      <a:pt x="3" y="2"/>
                      <a:pt x="2" y="3"/>
                      <a:pt x="2" y="4"/>
                    </a:cubicBezTo>
                    <a:cubicBezTo>
                      <a:pt x="2" y="4"/>
                      <a:pt x="2" y="4"/>
                      <a:pt x="1" y="4"/>
                    </a:cubicBezTo>
                    <a:cubicBezTo>
                      <a:pt x="1" y="5"/>
                      <a:pt x="1" y="5"/>
                      <a:pt x="1" y="5"/>
                    </a:cubicBezTo>
                    <a:cubicBezTo>
                      <a:pt x="1" y="6"/>
                      <a:pt x="1" y="6"/>
                      <a:pt x="1" y="6"/>
                    </a:cubicBezTo>
                    <a:cubicBezTo>
                      <a:pt x="1" y="6"/>
                      <a:pt x="1" y="7"/>
                      <a:pt x="1" y="7"/>
                    </a:cubicBezTo>
                    <a:cubicBezTo>
                      <a:pt x="0" y="7"/>
                      <a:pt x="0" y="8"/>
                      <a:pt x="0" y="8"/>
                    </a:cubicBezTo>
                    <a:cubicBezTo>
                      <a:pt x="0" y="129"/>
                      <a:pt x="0" y="129"/>
                      <a:pt x="0" y="129"/>
                    </a:cubicBezTo>
                    <a:cubicBezTo>
                      <a:pt x="0" y="134"/>
                      <a:pt x="4" y="137"/>
                      <a:pt x="8" y="137"/>
                    </a:cubicBezTo>
                    <a:cubicBezTo>
                      <a:pt x="13" y="137"/>
                      <a:pt x="16" y="134"/>
                      <a:pt x="16" y="129"/>
                    </a:cubicBezTo>
                    <a:cubicBezTo>
                      <a:pt x="16" y="28"/>
                      <a:pt x="16" y="28"/>
                      <a:pt x="16" y="28"/>
                    </a:cubicBezTo>
                    <a:cubicBezTo>
                      <a:pt x="238" y="249"/>
                      <a:pt x="238" y="249"/>
                      <a:pt x="238" y="249"/>
                    </a:cubicBezTo>
                    <a:cubicBezTo>
                      <a:pt x="238" y="326"/>
                      <a:pt x="238" y="326"/>
                      <a:pt x="238" y="326"/>
                    </a:cubicBezTo>
                    <a:cubicBezTo>
                      <a:pt x="209" y="330"/>
                      <a:pt x="187" y="355"/>
                      <a:pt x="187" y="385"/>
                    </a:cubicBezTo>
                    <a:cubicBezTo>
                      <a:pt x="187" y="418"/>
                      <a:pt x="213" y="444"/>
                      <a:pt x="246" y="444"/>
                    </a:cubicBezTo>
                    <a:cubicBezTo>
                      <a:pt x="279" y="444"/>
                      <a:pt x="306" y="418"/>
                      <a:pt x="306" y="385"/>
                    </a:cubicBezTo>
                    <a:cubicBezTo>
                      <a:pt x="306" y="355"/>
                      <a:pt x="283" y="330"/>
                      <a:pt x="254" y="326"/>
                    </a:cubicBezTo>
                    <a:close/>
                    <a:moveTo>
                      <a:pt x="246" y="428"/>
                    </a:moveTo>
                    <a:cubicBezTo>
                      <a:pt x="222" y="428"/>
                      <a:pt x="203" y="409"/>
                      <a:pt x="203" y="385"/>
                    </a:cubicBezTo>
                    <a:cubicBezTo>
                      <a:pt x="203" y="361"/>
                      <a:pt x="222" y="341"/>
                      <a:pt x="246" y="341"/>
                    </a:cubicBezTo>
                    <a:cubicBezTo>
                      <a:pt x="270" y="341"/>
                      <a:pt x="290" y="361"/>
                      <a:pt x="290" y="385"/>
                    </a:cubicBezTo>
                    <a:cubicBezTo>
                      <a:pt x="290" y="409"/>
                      <a:pt x="270" y="428"/>
                      <a:pt x="246" y="4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7" name="Group 66"/>
          <p:cNvGrpSpPr/>
          <p:nvPr/>
        </p:nvGrpSpPr>
        <p:grpSpPr>
          <a:xfrm>
            <a:off x="1390108" y="3999654"/>
            <a:ext cx="943434" cy="943434"/>
            <a:chOff x="1552166" y="3561681"/>
            <a:chExt cx="943434" cy="943434"/>
          </a:xfrm>
        </p:grpSpPr>
        <p:sp>
          <p:nvSpPr>
            <p:cNvPr id="7" name="Oval 6"/>
            <p:cNvSpPr/>
            <p:nvPr/>
          </p:nvSpPr>
          <p:spPr>
            <a:xfrm>
              <a:off x="1552166" y="3561681"/>
              <a:ext cx="943434" cy="94343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9" name="Group 11"/>
            <p:cNvGrpSpPr>
              <a:grpSpLocks noChangeAspect="1"/>
            </p:cNvGrpSpPr>
            <p:nvPr/>
          </p:nvGrpSpPr>
          <p:grpSpPr bwMode="auto">
            <a:xfrm>
              <a:off x="1787515" y="3770533"/>
              <a:ext cx="472738" cy="479062"/>
              <a:chOff x="2926" y="926"/>
              <a:chExt cx="299" cy="303"/>
            </a:xfrm>
            <a:solidFill>
              <a:srgbClr val="FFFFFF"/>
            </a:solidFill>
          </p:grpSpPr>
          <p:sp>
            <p:nvSpPr>
              <p:cNvPr id="30" name="Freeform 12"/>
              <p:cNvSpPr>
                <a:spLocks/>
              </p:cNvSpPr>
              <p:nvPr/>
            </p:nvSpPr>
            <p:spPr bwMode="auto">
              <a:xfrm>
                <a:off x="2987" y="1016"/>
                <a:ext cx="215" cy="189"/>
              </a:xfrm>
              <a:custGeom>
                <a:avLst/>
                <a:gdLst>
                  <a:gd name="T0" fmla="*/ 353 w 361"/>
                  <a:gd name="T1" fmla="*/ 318 h 318"/>
                  <a:gd name="T2" fmla="*/ 8 w 361"/>
                  <a:gd name="T3" fmla="*/ 318 h 318"/>
                  <a:gd name="T4" fmla="*/ 0 w 361"/>
                  <a:gd name="T5" fmla="*/ 310 h 318"/>
                  <a:gd name="T6" fmla="*/ 0 w 361"/>
                  <a:gd name="T7" fmla="*/ 8 h 318"/>
                  <a:gd name="T8" fmla="*/ 8 w 361"/>
                  <a:gd name="T9" fmla="*/ 0 h 318"/>
                  <a:gd name="T10" fmla="*/ 103 w 361"/>
                  <a:gd name="T11" fmla="*/ 0 h 318"/>
                  <a:gd name="T12" fmla="*/ 111 w 361"/>
                  <a:gd name="T13" fmla="*/ 8 h 318"/>
                  <a:gd name="T14" fmla="*/ 103 w 361"/>
                  <a:gd name="T15" fmla="*/ 16 h 318"/>
                  <a:gd name="T16" fmla="*/ 16 w 361"/>
                  <a:gd name="T17" fmla="*/ 16 h 318"/>
                  <a:gd name="T18" fmla="*/ 16 w 361"/>
                  <a:gd name="T19" fmla="*/ 302 h 318"/>
                  <a:gd name="T20" fmla="*/ 345 w 361"/>
                  <a:gd name="T21" fmla="*/ 302 h 318"/>
                  <a:gd name="T22" fmla="*/ 345 w 361"/>
                  <a:gd name="T23" fmla="*/ 16 h 318"/>
                  <a:gd name="T24" fmla="*/ 318 w 361"/>
                  <a:gd name="T25" fmla="*/ 16 h 318"/>
                  <a:gd name="T26" fmla="*/ 310 w 361"/>
                  <a:gd name="T27" fmla="*/ 8 h 318"/>
                  <a:gd name="T28" fmla="*/ 318 w 361"/>
                  <a:gd name="T29" fmla="*/ 0 h 318"/>
                  <a:gd name="T30" fmla="*/ 353 w 361"/>
                  <a:gd name="T31" fmla="*/ 0 h 318"/>
                  <a:gd name="T32" fmla="*/ 361 w 361"/>
                  <a:gd name="T33" fmla="*/ 8 h 318"/>
                  <a:gd name="T34" fmla="*/ 361 w 361"/>
                  <a:gd name="T35" fmla="*/ 310 h 318"/>
                  <a:gd name="T36" fmla="*/ 353 w 361"/>
                  <a:gd name="T37"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1" h="318">
                    <a:moveTo>
                      <a:pt x="353" y="318"/>
                    </a:moveTo>
                    <a:cubicBezTo>
                      <a:pt x="8" y="318"/>
                      <a:pt x="8" y="318"/>
                      <a:pt x="8" y="318"/>
                    </a:cubicBezTo>
                    <a:cubicBezTo>
                      <a:pt x="4" y="318"/>
                      <a:pt x="0" y="314"/>
                      <a:pt x="0" y="310"/>
                    </a:cubicBezTo>
                    <a:cubicBezTo>
                      <a:pt x="0" y="8"/>
                      <a:pt x="0" y="8"/>
                      <a:pt x="0" y="8"/>
                    </a:cubicBezTo>
                    <a:cubicBezTo>
                      <a:pt x="0" y="4"/>
                      <a:pt x="4" y="0"/>
                      <a:pt x="8" y="0"/>
                    </a:cubicBezTo>
                    <a:cubicBezTo>
                      <a:pt x="103" y="0"/>
                      <a:pt x="103" y="0"/>
                      <a:pt x="103" y="0"/>
                    </a:cubicBezTo>
                    <a:cubicBezTo>
                      <a:pt x="107" y="0"/>
                      <a:pt x="111" y="4"/>
                      <a:pt x="111" y="8"/>
                    </a:cubicBezTo>
                    <a:cubicBezTo>
                      <a:pt x="111" y="13"/>
                      <a:pt x="107" y="16"/>
                      <a:pt x="103" y="16"/>
                    </a:cubicBezTo>
                    <a:cubicBezTo>
                      <a:pt x="16" y="16"/>
                      <a:pt x="16" y="16"/>
                      <a:pt x="16" y="16"/>
                    </a:cubicBezTo>
                    <a:cubicBezTo>
                      <a:pt x="16" y="302"/>
                      <a:pt x="16" y="302"/>
                      <a:pt x="16" y="302"/>
                    </a:cubicBezTo>
                    <a:cubicBezTo>
                      <a:pt x="345" y="302"/>
                      <a:pt x="345" y="302"/>
                      <a:pt x="345" y="302"/>
                    </a:cubicBezTo>
                    <a:cubicBezTo>
                      <a:pt x="345" y="16"/>
                      <a:pt x="345" y="16"/>
                      <a:pt x="345" y="16"/>
                    </a:cubicBezTo>
                    <a:cubicBezTo>
                      <a:pt x="318" y="16"/>
                      <a:pt x="318" y="16"/>
                      <a:pt x="318" y="16"/>
                    </a:cubicBezTo>
                    <a:cubicBezTo>
                      <a:pt x="314" y="16"/>
                      <a:pt x="310" y="13"/>
                      <a:pt x="310" y="8"/>
                    </a:cubicBezTo>
                    <a:cubicBezTo>
                      <a:pt x="310" y="4"/>
                      <a:pt x="314" y="0"/>
                      <a:pt x="318" y="0"/>
                    </a:cubicBezTo>
                    <a:cubicBezTo>
                      <a:pt x="353" y="0"/>
                      <a:pt x="353" y="0"/>
                      <a:pt x="353" y="0"/>
                    </a:cubicBezTo>
                    <a:cubicBezTo>
                      <a:pt x="358" y="0"/>
                      <a:pt x="361" y="4"/>
                      <a:pt x="361" y="8"/>
                    </a:cubicBezTo>
                    <a:cubicBezTo>
                      <a:pt x="361" y="310"/>
                      <a:pt x="361" y="310"/>
                      <a:pt x="361" y="310"/>
                    </a:cubicBezTo>
                    <a:cubicBezTo>
                      <a:pt x="361" y="314"/>
                      <a:pt x="358" y="318"/>
                      <a:pt x="353" y="3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3"/>
              <p:cNvSpPr>
                <a:spLocks/>
              </p:cNvSpPr>
              <p:nvPr/>
            </p:nvSpPr>
            <p:spPr bwMode="auto">
              <a:xfrm>
                <a:off x="2926" y="991"/>
                <a:ext cx="299" cy="238"/>
              </a:xfrm>
              <a:custGeom>
                <a:avLst/>
                <a:gdLst>
                  <a:gd name="T0" fmla="*/ 457 w 503"/>
                  <a:gd name="T1" fmla="*/ 400 h 400"/>
                  <a:gd name="T2" fmla="*/ 46 w 503"/>
                  <a:gd name="T3" fmla="*/ 400 h 400"/>
                  <a:gd name="T4" fmla="*/ 0 w 503"/>
                  <a:gd name="T5" fmla="*/ 354 h 400"/>
                  <a:gd name="T6" fmla="*/ 0 w 503"/>
                  <a:gd name="T7" fmla="*/ 46 h 400"/>
                  <a:gd name="T8" fmla="*/ 46 w 503"/>
                  <a:gd name="T9" fmla="*/ 0 h 400"/>
                  <a:gd name="T10" fmla="*/ 247 w 503"/>
                  <a:gd name="T11" fmla="*/ 0 h 400"/>
                  <a:gd name="T12" fmla="*/ 255 w 503"/>
                  <a:gd name="T13" fmla="*/ 8 h 400"/>
                  <a:gd name="T14" fmla="*/ 247 w 503"/>
                  <a:gd name="T15" fmla="*/ 16 h 400"/>
                  <a:gd name="T16" fmla="*/ 46 w 503"/>
                  <a:gd name="T17" fmla="*/ 16 h 400"/>
                  <a:gd name="T18" fmla="*/ 16 w 503"/>
                  <a:gd name="T19" fmla="*/ 46 h 400"/>
                  <a:gd name="T20" fmla="*/ 16 w 503"/>
                  <a:gd name="T21" fmla="*/ 354 h 400"/>
                  <a:gd name="T22" fmla="*/ 46 w 503"/>
                  <a:gd name="T23" fmla="*/ 384 h 400"/>
                  <a:gd name="T24" fmla="*/ 457 w 503"/>
                  <a:gd name="T25" fmla="*/ 384 h 400"/>
                  <a:gd name="T26" fmla="*/ 487 w 503"/>
                  <a:gd name="T27" fmla="*/ 354 h 400"/>
                  <a:gd name="T28" fmla="*/ 487 w 503"/>
                  <a:gd name="T29" fmla="*/ 46 h 400"/>
                  <a:gd name="T30" fmla="*/ 457 w 503"/>
                  <a:gd name="T31" fmla="*/ 16 h 400"/>
                  <a:gd name="T32" fmla="*/ 449 w 503"/>
                  <a:gd name="T33" fmla="*/ 8 h 400"/>
                  <a:gd name="T34" fmla="*/ 457 w 503"/>
                  <a:gd name="T35" fmla="*/ 0 h 400"/>
                  <a:gd name="T36" fmla="*/ 503 w 503"/>
                  <a:gd name="T37" fmla="*/ 46 h 400"/>
                  <a:gd name="T38" fmla="*/ 503 w 503"/>
                  <a:gd name="T39" fmla="*/ 354 h 400"/>
                  <a:gd name="T40" fmla="*/ 457 w 503"/>
                  <a:gd name="T41"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3" h="400">
                    <a:moveTo>
                      <a:pt x="457" y="400"/>
                    </a:moveTo>
                    <a:cubicBezTo>
                      <a:pt x="46" y="400"/>
                      <a:pt x="46" y="400"/>
                      <a:pt x="46" y="400"/>
                    </a:cubicBezTo>
                    <a:cubicBezTo>
                      <a:pt x="21" y="400"/>
                      <a:pt x="0" y="380"/>
                      <a:pt x="0" y="354"/>
                    </a:cubicBezTo>
                    <a:cubicBezTo>
                      <a:pt x="0" y="46"/>
                      <a:pt x="0" y="46"/>
                      <a:pt x="0" y="46"/>
                    </a:cubicBezTo>
                    <a:cubicBezTo>
                      <a:pt x="0" y="20"/>
                      <a:pt x="21" y="0"/>
                      <a:pt x="46" y="0"/>
                    </a:cubicBezTo>
                    <a:cubicBezTo>
                      <a:pt x="247" y="0"/>
                      <a:pt x="247" y="0"/>
                      <a:pt x="247" y="0"/>
                    </a:cubicBezTo>
                    <a:cubicBezTo>
                      <a:pt x="251" y="0"/>
                      <a:pt x="255" y="3"/>
                      <a:pt x="255" y="8"/>
                    </a:cubicBezTo>
                    <a:cubicBezTo>
                      <a:pt x="255" y="12"/>
                      <a:pt x="251" y="16"/>
                      <a:pt x="247" y="16"/>
                    </a:cubicBezTo>
                    <a:cubicBezTo>
                      <a:pt x="46" y="16"/>
                      <a:pt x="46" y="16"/>
                      <a:pt x="46" y="16"/>
                    </a:cubicBezTo>
                    <a:cubicBezTo>
                      <a:pt x="29" y="16"/>
                      <a:pt x="16" y="29"/>
                      <a:pt x="16" y="46"/>
                    </a:cubicBezTo>
                    <a:cubicBezTo>
                      <a:pt x="16" y="354"/>
                      <a:pt x="16" y="354"/>
                      <a:pt x="16" y="354"/>
                    </a:cubicBezTo>
                    <a:cubicBezTo>
                      <a:pt x="16" y="371"/>
                      <a:pt x="29" y="384"/>
                      <a:pt x="46" y="384"/>
                    </a:cubicBezTo>
                    <a:cubicBezTo>
                      <a:pt x="457" y="384"/>
                      <a:pt x="457" y="384"/>
                      <a:pt x="457" y="384"/>
                    </a:cubicBezTo>
                    <a:cubicBezTo>
                      <a:pt x="474" y="384"/>
                      <a:pt x="487" y="371"/>
                      <a:pt x="487" y="354"/>
                    </a:cubicBezTo>
                    <a:cubicBezTo>
                      <a:pt x="487" y="46"/>
                      <a:pt x="487" y="46"/>
                      <a:pt x="487" y="46"/>
                    </a:cubicBezTo>
                    <a:cubicBezTo>
                      <a:pt x="487" y="29"/>
                      <a:pt x="474" y="16"/>
                      <a:pt x="457" y="16"/>
                    </a:cubicBezTo>
                    <a:cubicBezTo>
                      <a:pt x="453" y="16"/>
                      <a:pt x="449" y="12"/>
                      <a:pt x="449" y="8"/>
                    </a:cubicBezTo>
                    <a:cubicBezTo>
                      <a:pt x="449" y="3"/>
                      <a:pt x="453" y="0"/>
                      <a:pt x="457" y="0"/>
                    </a:cubicBezTo>
                    <a:cubicBezTo>
                      <a:pt x="482" y="0"/>
                      <a:pt x="503" y="20"/>
                      <a:pt x="503" y="46"/>
                    </a:cubicBezTo>
                    <a:cubicBezTo>
                      <a:pt x="503" y="354"/>
                      <a:pt x="503" y="354"/>
                      <a:pt x="503" y="354"/>
                    </a:cubicBezTo>
                    <a:cubicBezTo>
                      <a:pt x="503" y="380"/>
                      <a:pt x="482" y="400"/>
                      <a:pt x="457" y="4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4"/>
              <p:cNvSpPr>
                <a:spLocks noEditPoints="1"/>
              </p:cNvSpPr>
              <p:nvPr/>
            </p:nvSpPr>
            <p:spPr bwMode="auto">
              <a:xfrm>
                <a:off x="2926" y="1029"/>
                <a:ext cx="47" cy="163"/>
              </a:xfrm>
              <a:custGeom>
                <a:avLst/>
                <a:gdLst>
                  <a:gd name="T0" fmla="*/ 72 w 80"/>
                  <a:gd name="T1" fmla="*/ 274 h 274"/>
                  <a:gd name="T2" fmla="*/ 8 w 80"/>
                  <a:gd name="T3" fmla="*/ 274 h 274"/>
                  <a:gd name="T4" fmla="*/ 0 w 80"/>
                  <a:gd name="T5" fmla="*/ 266 h 274"/>
                  <a:gd name="T6" fmla="*/ 0 w 80"/>
                  <a:gd name="T7" fmla="*/ 8 h 274"/>
                  <a:gd name="T8" fmla="*/ 8 w 80"/>
                  <a:gd name="T9" fmla="*/ 0 h 274"/>
                  <a:gd name="T10" fmla="*/ 72 w 80"/>
                  <a:gd name="T11" fmla="*/ 0 h 274"/>
                  <a:gd name="T12" fmla="*/ 80 w 80"/>
                  <a:gd name="T13" fmla="*/ 8 h 274"/>
                  <a:gd name="T14" fmla="*/ 80 w 80"/>
                  <a:gd name="T15" fmla="*/ 266 h 274"/>
                  <a:gd name="T16" fmla="*/ 72 w 80"/>
                  <a:gd name="T17" fmla="*/ 274 h 274"/>
                  <a:gd name="T18" fmla="*/ 16 w 80"/>
                  <a:gd name="T19" fmla="*/ 258 h 274"/>
                  <a:gd name="T20" fmla="*/ 64 w 80"/>
                  <a:gd name="T21" fmla="*/ 258 h 274"/>
                  <a:gd name="T22" fmla="*/ 64 w 80"/>
                  <a:gd name="T23" fmla="*/ 16 h 274"/>
                  <a:gd name="T24" fmla="*/ 16 w 80"/>
                  <a:gd name="T25" fmla="*/ 16 h 274"/>
                  <a:gd name="T26" fmla="*/ 16 w 80"/>
                  <a:gd name="T27" fmla="*/ 25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274">
                    <a:moveTo>
                      <a:pt x="72" y="274"/>
                    </a:moveTo>
                    <a:cubicBezTo>
                      <a:pt x="8" y="274"/>
                      <a:pt x="8" y="274"/>
                      <a:pt x="8" y="274"/>
                    </a:cubicBezTo>
                    <a:cubicBezTo>
                      <a:pt x="3" y="274"/>
                      <a:pt x="0" y="270"/>
                      <a:pt x="0" y="266"/>
                    </a:cubicBezTo>
                    <a:cubicBezTo>
                      <a:pt x="0" y="8"/>
                      <a:pt x="0" y="8"/>
                      <a:pt x="0" y="8"/>
                    </a:cubicBezTo>
                    <a:cubicBezTo>
                      <a:pt x="0" y="4"/>
                      <a:pt x="3" y="0"/>
                      <a:pt x="8" y="0"/>
                    </a:cubicBezTo>
                    <a:cubicBezTo>
                      <a:pt x="72" y="0"/>
                      <a:pt x="72" y="0"/>
                      <a:pt x="72" y="0"/>
                    </a:cubicBezTo>
                    <a:cubicBezTo>
                      <a:pt x="76" y="0"/>
                      <a:pt x="80" y="4"/>
                      <a:pt x="80" y="8"/>
                    </a:cubicBezTo>
                    <a:cubicBezTo>
                      <a:pt x="80" y="266"/>
                      <a:pt x="80" y="266"/>
                      <a:pt x="80" y="266"/>
                    </a:cubicBezTo>
                    <a:cubicBezTo>
                      <a:pt x="80" y="270"/>
                      <a:pt x="76" y="274"/>
                      <a:pt x="72" y="274"/>
                    </a:cubicBezTo>
                    <a:close/>
                    <a:moveTo>
                      <a:pt x="16" y="258"/>
                    </a:moveTo>
                    <a:cubicBezTo>
                      <a:pt x="64" y="258"/>
                      <a:pt x="64" y="258"/>
                      <a:pt x="64" y="258"/>
                    </a:cubicBezTo>
                    <a:cubicBezTo>
                      <a:pt x="64" y="16"/>
                      <a:pt x="64" y="16"/>
                      <a:pt x="64" y="16"/>
                    </a:cubicBezTo>
                    <a:cubicBezTo>
                      <a:pt x="16" y="16"/>
                      <a:pt x="16" y="16"/>
                      <a:pt x="16" y="16"/>
                    </a:cubicBezTo>
                    <a:lnTo>
                      <a:pt x="16" y="2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5"/>
              <p:cNvSpPr>
                <a:spLocks/>
              </p:cNvSpPr>
              <p:nvPr/>
            </p:nvSpPr>
            <p:spPr bwMode="auto">
              <a:xfrm>
                <a:off x="2926" y="1079"/>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6"/>
              <p:cNvSpPr>
                <a:spLocks/>
              </p:cNvSpPr>
              <p:nvPr/>
            </p:nvSpPr>
            <p:spPr bwMode="auto">
              <a:xfrm>
                <a:off x="2926" y="1128"/>
                <a:ext cx="47" cy="10"/>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7"/>
              <p:cNvSpPr>
                <a:spLocks/>
              </p:cNvSpPr>
              <p:nvPr/>
            </p:nvSpPr>
            <p:spPr bwMode="auto">
              <a:xfrm>
                <a:off x="2926" y="1131"/>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2"/>
                      <a:pt x="0" y="8"/>
                    </a:cubicBezTo>
                    <a:cubicBezTo>
                      <a:pt x="0" y="3"/>
                      <a:pt x="3" y="0"/>
                      <a:pt x="8" y="0"/>
                    </a:cubicBezTo>
                    <a:cubicBezTo>
                      <a:pt x="72" y="0"/>
                      <a:pt x="72" y="0"/>
                      <a:pt x="72" y="0"/>
                    </a:cubicBezTo>
                    <a:cubicBezTo>
                      <a:pt x="76" y="0"/>
                      <a:pt x="80" y="3"/>
                      <a:pt x="80" y="8"/>
                    </a:cubicBezTo>
                    <a:cubicBezTo>
                      <a:pt x="80" y="12"/>
                      <a:pt x="76" y="16"/>
                      <a:pt x="72"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8"/>
              <p:cNvSpPr>
                <a:spLocks noEditPoints="1"/>
              </p:cNvSpPr>
              <p:nvPr/>
            </p:nvSpPr>
            <p:spPr bwMode="auto">
              <a:xfrm>
                <a:off x="3046" y="926"/>
                <a:ext cx="160" cy="160"/>
              </a:xfrm>
              <a:custGeom>
                <a:avLst/>
                <a:gdLst>
                  <a:gd name="T0" fmla="*/ 57 w 269"/>
                  <a:gd name="T1" fmla="*/ 269 h 269"/>
                  <a:gd name="T2" fmla="*/ 51 w 269"/>
                  <a:gd name="T3" fmla="*/ 267 h 269"/>
                  <a:gd name="T4" fmla="*/ 2 w 269"/>
                  <a:gd name="T5" fmla="*/ 218 h 269"/>
                  <a:gd name="T6" fmla="*/ 0 w 269"/>
                  <a:gd name="T7" fmla="*/ 213 h 269"/>
                  <a:gd name="T8" fmla="*/ 2 w 269"/>
                  <a:gd name="T9" fmla="*/ 207 h 269"/>
                  <a:gd name="T10" fmla="*/ 197 w 269"/>
                  <a:gd name="T11" fmla="*/ 12 h 269"/>
                  <a:gd name="T12" fmla="*/ 227 w 269"/>
                  <a:gd name="T13" fmla="*/ 0 h 269"/>
                  <a:gd name="T14" fmla="*/ 257 w 269"/>
                  <a:gd name="T15" fmla="*/ 12 h 269"/>
                  <a:gd name="T16" fmla="*/ 269 w 269"/>
                  <a:gd name="T17" fmla="*/ 42 h 269"/>
                  <a:gd name="T18" fmla="*/ 257 w 269"/>
                  <a:gd name="T19" fmla="*/ 72 h 269"/>
                  <a:gd name="T20" fmla="*/ 62 w 269"/>
                  <a:gd name="T21" fmla="*/ 267 h 269"/>
                  <a:gd name="T22" fmla="*/ 57 w 269"/>
                  <a:gd name="T23" fmla="*/ 269 h 269"/>
                  <a:gd name="T24" fmla="*/ 19 w 269"/>
                  <a:gd name="T25" fmla="*/ 213 h 269"/>
                  <a:gd name="T26" fmla="*/ 57 w 269"/>
                  <a:gd name="T27" fmla="*/ 250 h 269"/>
                  <a:gd name="T28" fmla="*/ 246 w 269"/>
                  <a:gd name="T29" fmla="*/ 61 h 269"/>
                  <a:gd name="T30" fmla="*/ 253 w 269"/>
                  <a:gd name="T31" fmla="*/ 42 h 269"/>
                  <a:gd name="T32" fmla="*/ 246 w 269"/>
                  <a:gd name="T33" fmla="*/ 24 h 269"/>
                  <a:gd name="T34" fmla="*/ 227 w 269"/>
                  <a:gd name="T35" fmla="*/ 16 h 269"/>
                  <a:gd name="T36" fmla="*/ 209 w 269"/>
                  <a:gd name="T37" fmla="*/ 24 h 269"/>
                  <a:gd name="T38" fmla="*/ 19 w 269"/>
                  <a:gd name="T39" fmla="*/ 21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9" h="269">
                    <a:moveTo>
                      <a:pt x="57" y="269"/>
                    </a:moveTo>
                    <a:cubicBezTo>
                      <a:pt x="54" y="269"/>
                      <a:pt x="52" y="268"/>
                      <a:pt x="51" y="267"/>
                    </a:cubicBezTo>
                    <a:cubicBezTo>
                      <a:pt x="2" y="218"/>
                      <a:pt x="2" y="218"/>
                      <a:pt x="2" y="218"/>
                    </a:cubicBezTo>
                    <a:cubicBezTo>
                      <a:pt x="1" y="217"/>
                      <a:pt x="0" y="215"/>
                      <a:pt x="0" y="213"/>
                    </a:cubicBezTo>
                    <a:cubicBezTo>
                      <a:pt x="0" y="211"/>
                      <a:pt x="1" y="209"/>
                      <a:pt x="2" y="207"/>
                    </a:cubicBezTo>
                    <a:cubicBezTo>
                      <a:pt x="197" y="12"/>
                      <a:pt x="197" y="12"/>
                      <a:pt x="197" y="12"/>
                    </a:cubicBezTo>
                    <a:cubicBezTo>
                      <a:pt x="205" y="4"/>
                      <a:pt x="216" y="0"/>
                      <a:pt x="227" y="0"/>
                    </a:cubicBezTo>
                    <a:cubicBezTo>
                      <a:pt x="238" y="0"/>
                      <a:pt x="249" y="4"/>
                      <a:pt x="257" y="12"/>
                    </a:cubicBezTo>
                    <a:cubicBezTo>
                      <a:pt x="265" y="20"/>
                      <a:pt x="269" y="31"/>
                      <a:pt x="269" y="42"/>
                    </a:cubicBezTo>
                    <a:cubicBezTo>
                      <a:pt x="269" y="53"/>
                      <a:pt x="265" y="64"/>
                      <a:pt x="257" y="72"/>
                    </a:cubicBezTo>
                    <a:cubicBezTo>
                      <a:pt x="62" y="267"/>
                      <a:pt x="62" y="267"/>
                      <a:pt x="62" y="267"/>
                    </a:cubicBezTo>
                    <a:cubicBezTo>
                      <a:pt x="61" y="268"/>
                      <a:pt x="59" y="269"/>
                      <a:pt x="57" y="269"/>
                    </a:cubicBezTo>
                    <a:close/>
                    <a:moveTo>
                      <a:pt x="19" y="213"/>
                    </a:moveTo>
                    <a:cubicBezTo>
                      <a:pt x="57" y="250"/>
                      <a:pt x="57" y="250"/>
                      <a:pt x="57" y="250"/>
                    </a:cubicBezTo>
                    <a:cubicBezTo>
                      <a:pt x="246" y="61"/>
                      <a:pt x="246" y="61"/>
                      <a:pt x="246" y="61"/>
                    </a:cubicBezTo>
                    <a:cubicBezTo>
                      <a:pt x="251" y="56"/>
                      <a:pt x="253" y="49"/>
                      <a:pt x="253" y="42"/>
                    </a:cubicBezTo>
                    <a:cubicBezTo>
                      <a:pt x="253" y="35"/>
                      <a:pt x="251" y="29"/>
                      <a:pt x="246" y="24"/>
                    </a:cubicBezTo>
                    <a:cubicBezTo>
                      <a:pt x="241" y="19"/>
                      <a:pt x="234" y="16"/>
                      <a:pt x="227" y="16"/>
                    </a:cubicBezTo>
                    <a:cubicBezTo>
                      <a:pt x="220" y="16"/>
                      <a:pt x="214" y="19"/>
                      <a:pt x="209" y="24"/>
                    </a:cubicBezTo>
                    <a:lnTo>
                      <a:pt x="19" y="2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9"/>
              <p:cNvSpPr>
                <a:spLocks/>
              </p:cNvSpPr>
              <p:nvPr/>
            </p:nvSpPr>
            <p:spPr bwMode="auto">
              <a:xfrm>
                <a:off x="3124" y="968"/>
                <a:ext cx="40" cy="39"/>
              </a:xfrm>
              <a:custGeom>
                <a:avLst/>
                <a:gdLst>
                  <a:gd name="T0" fmla="*/ 57 w 66"/>
                  <a:gd name="T1" fmla="*/ 65 h 65"/>
                  <a:gd name="T2" fmla="*/ 52 w 66"/>
                  <a:gd name="T3" fmla="*/ 63 h 65"/>
                  <a:gd name="T4" fmla="*/ 3 w 66"/>
                  <a:gd name="T5" fmla="*/ 15 h 65"/>
                  <a:gd name="T6" fmla="*/ 3 w 66"/>
                  <a:gd name="T7" fmla="*/ 3 h 65"/>
                  <a:gd name="T8" fmla="*/ 15 w 66"/>
                  <a:gd name="T9" fmla="*/ 3 h 65"/>
                  <a:gd name="T10" fmla="*/ 63 w 66"/>
                  <a:gd name="T11" fmla="*/ 52 h 65"/>
                  <a:gd name="T12" fmla="*/ 63 w 66"/>
                  <a:gd name="T13" fmla="*/ 63 h 65"/>
                  <a:gd name="T14" fmla="*/ 57 w 66"/>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5">
                    <a:moveTo>
                      <a:pt x="57" y="65"/>
                    </a:moveTo>
                    <a:cubicBezTo>
                      <a:pt x="55" y="65"/>
                      <a:pt x="53" y="64"/>
                      <a:pt x="52" y="63"/>
                    </a:cubicBezTo>
                    <a:cubicBezTo>
                      <a:pt x="3" y="15"/>
                      <a:pt x="3" y="15"/>
                      <a:pt x="3" y="15"/>
                    </a:cubicBezTo>
                    <a:cubicBezTo>
                      <a:pt x="0" y="11"/>
                      <a:pt x="0" y="6"/>
                      <a:pt x="3" y="3"/>
                    </a:cubicBezTo>
                    <a:cubicBezTo>
                      <a:pt x="7" y="0"/>
                      <a:pt x="12" y="0"/>
                      <a:pt x="15" y="3"/>
                    </a:cubicBezTo>
                    <a:cubicBezTo>
                      <a:pt x="63" y="52"/>
                      <a:pt x="63" y="52"/>
                      <a:pt x="63" y="52"/>
                    </a:cubicBezTo>
                    <a:cubicBezTo>
                      <a:pt x="66" y="55"/>
                      <a:pt x="66" y="60"/>
                      <a:pt x="63" y="63"/>
                    </a:cubicBezTo>
                    <a:cubicBezTo>
                      <a:pt x="62" y="64"/>
                      <a:pt x="60" y="65"/>
                      <a:pt x="57" y="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20"/>
              <p:cNvSpPr>
                <a:spLocks/>
              </p:cNvSpPr>
              <p:nvPr/>
            </p:nvSpPr>
            <p:spPr bwMode="auto">
              <a:xfrm>
                <a:off x="3156" y="937"/>
                <a:ext cx="39" cy="38"/>
              </a:xfrm>
              <a:custGeom>
                <a:avLst/>
                <a:gdLst>
                  <a:gd name="T0" fmla="*/ 57 w 65"/>
                  <a:gd name="T1" fmla="*/ 65 h 65"/>
                  <a:gd name="T2" fmla="*/ 51 w 65"/>
                  <a:gd name="T3" fmla="*/ 63 h 65"/>
                  <a:gd name="T4" fmla="*/ 3 w 65"/>
                  <a:gd name="T5" fmla="*/ 14 h 65"/>
                  <a:gd name="T6" fmla="*/ 3 w 65"/>
                  <a:gd name="T7" fmla="*/ 3 h 65"/>
                  <a:gd name="T8" fmla="*/ 14 w 65"/>
                  <a:gd name="T9" fmla="*/ 3 h 65"/>
                  <a:gd name="T10" fmla="*/ 62 w 65"/>
                  <a:gd name="T11" fmla="*/ 51 h 65"/>
                  <a:gd name="T12" fmla="*/ 62 w 65"/>
                  <a:gd name="T13" fmla="*/ 63 h 65"/>
                  <a:gd name="T14" fmla="*/ 57 w 65"/>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5">
                    <a:moveTo>
                      <a:pt x="57" y="65"/>
                    </a:moveTo>
                    <a:cubicBezTo>
                      <a:pt x="55" y="65"/>
                      <a:pt x="53" y="64"/>
                      <a:pt x="51" y="63"/>
                    </a:cubicBezTo>
                    <a:cubicBezTo>
                      <a:pt x="3" y="14"/>
                      <a:pt x="3" y="14"/>
                      <a:pt x="3" y="14"/>
                    </a:cubicBezTo>
                    <a:cubicBezTo>
                      <a:pt x="0" y="11"/>
                      <a:pt x="0" y="6"/>
                      <a:pt x="3" y="3"/>
                    </a:cubicBezTo>
                    <a:cubicBezTo>
                      <a:pt x="6" y="0"/>
                      <a:pt x="11" y="0"/>
                      <a:pt x="14" y="3"/>
                    </a:cubicBezTo>
                    <a:cubicBezTo>
                      <a:pt x="62" y="51"/>
                      <a:pt x="62" y="51"/>
                      <a:pt x="62" y="51"/>
                    </a:cubicBezTo>
                    <a:cubicBezTo>
                      <a:pt x="65" y="55"/>
                      <a:pt x="65" y="60"/>
                      <a:pt x="62" y="63"/>
                    </a:cubicBezTo>
                    <a:cubicBezTo>
                      <a:pt x="61" y="64"/>
                      <a:pt x="59" y="65"/>
                      <a:pt x="57" y="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21"/>
              <p:cNvSpPr>
                <a:spLocks/>
              </p:cNvSpPr>
              <p:nvPr/>
            </p:nvSpPr>
            <p:spPr bwMode="auto">
              <a:xfrm>
                <a:off x="3037" y="1047"/>
                <a:ext cx="48" cy="48"/>
              </a:xfrm>
              <a:custGeom>
                <a:avLst/>
                <a:gdLst>
                  <a:gd name="T0" fmla="*/ 8 w 81"/>
                  <a:gd name="T1" fmla="*/ 81 h 81"/>
                  <a:gd name="T2" fmla="*/ 3 w 81"/>
                  <a:gd name="T3" fmla="*/ 79 h 81"/>
                  <a:gd name="T4" fmla="*/ 1 w 81"/>
                  <a:gd name="T5" fmla="*/ 71 h 81"/>
                  <a:gd name="T6" fmla="*/ 16 w 81"/>
                  <a:gd name="T7" fmla="*/ 7 h 81"/>
                  <a:gd name="T8" fmla="*/ 26 w 81"/>
                  <a:gd name="T9" fmla="*/ 1 h 81"/>
                  <a:gd name="T10" fmla="*/ 32 w 81"/>
                  <a:gd name="T11" fmla="*/ 11 h 81"/>
                  <a:gd name="T12" fmla="*/ 19 w 81"/>
                  <a:gd name="T13" fmla="*/ 62 h 81"/>
                  <a:gd name="T14" fmla="*/ 71 w 81"/>
                  <a:gd name="T15" fmla="*/ 49 h 81"/>
                  <a:gd name="T16" fmla="*/ 80 w 81"/>
                  <a:gd name="T17" fmla="*/ 55 h 81"/>
                  <a:gd name="T18" fmla="*/ 74 w 81"/>
                  <a:gd name="T19" fmla="*/ 65 h 81"/>
                  <a:gd name="T20" fmla="*/ 10 w 81"/>
                  <a:gd name="T21" fmla="*/ 81 h 81"/>
                  <a:gd name="T22" fmla="*/ 8 w 81"/>
                  <a:gd name="T23"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81">
                    <a:moveTo>
                      <a:pt x="8" y="81"/>
                    </a:moveTo>
                    <a:cubicBezTo>
                      <a:pt x="6" y="81"/>
                      <a:pt x="4" y="80"/>
                      <a:pt x="3" y="79"/>
                    </a:cubicBezTo>
                    <a:cubicBezTo>
                      <a:pt x="1" y="77"/>
                      <a:pt x="0" y="74"/>
                      <a:pt x="1" y="71"/>
                    </a:cubicBezTo>
                    <a:cubicBezTo>
                      <a:pt x="16" y="7"/>
                      <a:pt x="16" y="7"/>
                      <a:pt x="16" y="7"/>
                    </a:cubicBezTo>
                    <a:cubicBezTo>
                      <a:pt x="17" y="3"/>
                      <a:pt x="22" y="0"/>
                      <a:pt x="26" y="1"/>
                    </a:cubicBezTo>
                    <a:cubicBezTo>
                      <a:pt x="30" y="2"/>
                      <a:pt x="33" y="6"/>
                      <a:pt x="32" y="11"/>
                    </a:cubicBezTo>
                    <a:cubicBezTo>
                      <a:pt x="19" y="62"/>
                      <a:pt x="19" y="62"/>
                      <a:pt x="19" y="62"/>
                    </a:cubicBezTo>
                    <a:cubicBezTo>
                      <a:pt x="71" y="49"/>
                      <a:pt x="71" y="49"/>
                      <a:pt x="71" y="49"/>
                    </a:cubicBezTo>
                    <a:cubicBezTo>
                      <a:pt x="75" y="48"/>
                      <a:pt x="79" y="51"/>
                      <a:pt x="80" y="55"/>
                    </a:cubicBezTo>
                    <a:cubicBezTo>
                      <a:pt x="81" y="60"/>
                      <a:pt x="79" y="64"/>
                      <a:pt x="74" y="65"/>
                    </a:cubicBezTo>
                    <a:cubicBezTo>
                      <a:pt x="10" y="81"/>
                      <a:pt x="10" y="81"/>
                      <a:pt x="10" y="81"/>
                    </a:cubicBezTo>
                    <a:cubicBezTo>
                      <a:pt x="10" y="81"/>
                      <a:pt x="9" y="81"/>
                      <a:pt x="8"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22"/>
              <p:cNvSpPr>
                <a:spLocks/>
              </p:cNvSpPr>
              <p:nvPr/>
            </p:nvSpPr>
            <p:spPr bwMode="auto">
              <a:xfrm>
                <a:off x="3027" y="1085"/>
                <a:ext cx="20" cy="20"/>
              </a:xfrm>
              <a:custGeom>
                <a:avLst/>
                <a:gdLst>
                  <a:gd name="T0" fmla="*/ 9 w 34"/>
                  <a:gd name="T1" fmla="*/ 33 h 33"/>
                  <a:gd name="T2" fmla="*/ 3 w 34"/>
                  <a:gd name="T3" fmla="*/ 31 h 33"/>
                  <a:gd name="T4" fmla="*/ 3 w 34"/>
                  <a:gd name="T5" fmla="*/ 20 h 33"/>
                  <a:gd name="T6" fmla="*/ 20 w 34"/>
                  <a:gd name="T7" fmla="*/ 3 h 33"/>
                  <a:gd name="T8" fmla="*/ 31 w 34"/>
                  <a:gd name="T9" fmla="*/ 3 h 33"/>
                  <a:gd name="T10" fmla="*/ 31 w 34"/>
                  <a:gd name="T11" fmla="*/ 15 h 33"/>
                  <a:gd name="T12" fmla="*/ 15 w 34"/>
                  <a:gd name="T13" fmla="*/ 31 h 33"/>
                  <a:gd name="T14" fmla="*/ 9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9" y="33"/>
                    </a:moveTo>
                    <a:cubicBezTo>
                      <a:pt x="7" y="33"/>
                      <a:pt x="5" y="33"/>
                      <a:pt x="3" y="31"/>
                    </a:cubicBezTo>
                    <a:cubicBezTo>
                      <a:pt x="0" y="28"/>
                      <a:pt x="0" y="23"/>
                      <a:pt x="3" y="20"/>
                    </a:cubicBezTo>
                    <a:cubicBezTo>
                      <a:pt x="20" y="3"/>
                      <a:pt x="20" y="3"/>
                      <a:pt x="20" y="3"/>
                    </a:cubicBezTo>
                    <a:cubicBezTo>
                      <a:pt x="23" y="0"/>
                      <a:pt x="28" y="0"/>
                      <a:pt x="31" y="3"/>
                    </a:cubicBezTo>
                    <a:cubicBezTo>
                      <a:pt x="34" y="6"/>
                      <a:pt x="34" y="11"/>
                      <a:pt x="31" y="15"/>
                    </a:cubicBezTo>
                    <a:cubicBezTo>
                      <a:pt x="15" y="31"/>
                      <a:pt x="15" y="31"/>
                      <a:pt x="15" y="31"/>
                    </a:cubicBezTo>
                    <a:cubicBezTo>
                      <a:pt x="13" y="33"/>
                      <a:pt x="11" y="33"/>
                      <a:pt x="9"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9" name="Group 68"/>
          <p:cNvGrpSpPr/>
          <p:nvPr/>
        </p:nvGrpSpPr>
        <p:grpSpPr>
          <a:xfrm>
            <a:off x="4605460" y="1750341"/>
            <a:ext cx="730386" cy="730386"/>
            <a:chOff x="4885909" y="1678654"/>
            <a:chExt cx="730386" cy="730386"/>
          </a:xfrm>
        </p:grpSpPr>
        <p:sp>
          <p:nvSpPr>
            <p:cNvPr id="8" name="Oval 7"/>
            <p:cNvSpPr/>
            <p:nvPr/>
          </p:nvSpPr>
          <p:spPr>
            <a:xfrm>
              <a:off x="4885909" y="1678654"/>
              <a:ext cx="730386" cy="73038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Freeform 26"/>
            <p:cNvSpPr>
              <a:spLocks noEditPoints="1"/>
            </p:cNvSpPr>
            <p:nvPr/>
          </p:nvSpPr>
          <p:spPr bwMode="auto">
            <a:xfrm>
              <a:off x="5063904" y="1860579"/>
              <a:ext cx="374400" cy="366536"/>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68" name="Group 67"/>
          <p:cNvGrpSpPr/>
          <p:nvPr/>
        </p:nvGrpSpPr>
        <p:grpSpPr>
          <a:xfrm>
            <a:off x="1448347" y="1592796"/>
            <a:ext cx="730386" cy="730386"/>
            <a:chOff x="1127448" y="1920211"/>
            <a:chExt cx="730386" cy="730386"/>
          </a:xfrm>
        </p:grpSpPr>
        <p:sp>
          <p:nvSpPr>
            <p:cNvPr id="5" name="Oval 4"/>
            <p:cNvSpPr/>
            <p:nvPr/>
          </p:nvSpPr>
          <p:spPr>
            <a:xfrm>
              <a:off x="1127448" y="1920211"/>
              <a:ext cx="730386" cy="73038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3" name="Group 4"/>
            <p:cNvGrpSpPr>
              <a:grpSpLocks noChangeAspect="1"/>
            </p:cNvGrpSpPr>
            <p:nvPr/>
          </p:nvGrpSpPr>
          <p:grpSpPr bwMode="auto">
            <a:xfrm>
              <a:off x="1336514" y="2076417"/>
              <a:ext cx="311474" cy="418444"/>
              <a:chOff x="606" y="1800"/>
              <a:chExt cx="198" cy="266"/>
            </a:xfrm>
            <a:solidFill>
              <a:srgbClr val="FFFFFF"/>
            </a:solidFill>
          </p:grpSpPr>
          <p:sp>
            <p:nvSpPr>
              <p:cNvPr id="44" name="Freeform 43"/>
              <p:cNvSpPr>
                <a:spLocks/>
              </p:cNvSpPr>
              <p:nvPr/>
            </p:nvSpPr>
            <p:spPr bwMode="auto">
              <a:xfrm>
                <a:off x="606" y="1800"/>
                <a:ext cx="198" cy="266"/>
              </a:xfrm>
              <a:custGeom>
                <a:avLst/>
                <a:gdLst>
                  <a:gd name="T0" fmla="*/ 472 w 479"/>
                  <a:gd name="T1" fmla="*/ 29 h 642"/>
                  <a:gd name="T2" fmla="*/ 406 w 479"/>
                  <a:gd name="T3" fmla="*/ 29 h 642"/>
                  <a:gd name="T4" fmla="*/ 406 w 479"/>
                  <a:gd name="T5" fmla="*/ 7 h 642"/>
                  <a:gd name="T6" fmla="*/ 399 w 479"/>
                  <a:gd name="T7" fmla="*/ 0 h 642"/>
                  <a:gd name="T8" fmla="*/ 392 w 479"/>
                  <a:gd name="T9" fmla="*/ 7 h 642"/>
                  <a:gd name="T10" fmla="*/ 392 w 479"/>
                  <a:gd name="T11" fmla="*/ 66 h 642"/>
                  <a:gd name="T12" fmla="*/ 399 w 479"/>
                  <a:gd name="T13" fmla="*/ 73 h 642"/>
                  <a:gd name="T14" fmla="*/ 406 w 479"/>
                  <a:gd name="T15" fmla="*/ 66 h 642"/>
                  <a:gd name="T16" fmla="*/ 406 w 479"/>
                  <a:gd name="T17" fmla="*/ 43 h 642"/>
                  <a:gd name="T18" fmla="*/ 465 w 479"/>
                  <a:gd name="T19" fmla="*/ 43 h 642"/>
                  <a:gd name="T20" fmla="*/ 465 w 479"/>
                  <a:gd name="T21" fmla="*/ 628 h 642"/>
                  <a:gd name="T22" fmla="*/ 14 w 479"/>
                  <a:gd name="T23" fmla="*/ 628 h 642"/>
                  <a:gd name="T24" fmla="*/ 14 w 479"/>
                  <a:gd name="T25" fmla="*/ 43 h 642"/>
                  <a:gd name="T26" fmla="*/ 51 w 479"/>
                  <a:gd name="T27" fmla="*/ 43 h 642"/>
                  <a:gd name="T28" fmla="*/ 58 w 479"/>
                  <a:gd name="T29" fmla="*/ 36 h 642"/>
                  <a:gd name="T30" fmla="*/ 51 w 479"/>
                  <a:gd name="T31" fmla="*/ 29 h 642"/>
                  <a:gd name="T32" fmla="*/ 7 w 479"/>
                  <a:gd name="T33" fmla="*/ 29 h 642"/>
                  <a:gd name="T34" fmla="*/ 0 w 479"/>
                  <a:gd name="T35" fmla="*/ 36 h 642"/>
                  <a:gd name="T36" fmla="*/ 0 w 479"/>
                  <a:gd name="T37" fmla="*/ 635 h 642"/>
                  <a:gd name="T38" fmla="*/ 7 w 479"/>
                  <a:gd name="T39" fmla="*/ 642 h 642"/>
                  <a:gd name="T40" fmla="*/ 472 w 479"/>
                  <a:gd name="T41" fmla="*/ 642 h 642"/>
                  <a:gd name="T42" fmla="*/ 479 w 479"/>
                  <a:gd name="T43" fmla="*/ 635 h 642"/>
                  <a:gd name="T44" fmla="*/ 479 w 479"/>
                  <a:gd name="T45" fmla="*/ 36 h 642"/>
                  <a:gd name="T46" fmla="*/ 472 w 479"/>
                  <a:gd name="T47" fmla="*/ 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642">
                    <a:moveTo>
                      <a:pt x="472" y="29"/>
                    </a:moveTo>
                    <a:cubicBezTo>
                      <a:pt x="406" y="29"/>
                      <a:pt x="406" y="29"/>
                      <a:pt x="406" y="29"/>
                    </a:cubicBezTo>
                    <a:cubicBezTo>
                      <a:pt x="406" y="7"/>
                      <a:pt x="406" y="7"/>
                      <a:pt x="406" y="7"/>
                    </a:cubicBezTo>
                    <a:cubicBezTo>
                      <a:pt x="406" y="3"/>
                      <a:pt x="403" y="0"/>
                      <a:pt x="399" y="0"/>
                    </a:cubicBezTo>
                    <a:cubicBezTo>
                      <a:pt x="395" y="0"/>
                      <a:pt x="392" y="3"/>
                      <a:pt x="392" y="7"/>
                    </a:cubicBezTo>
                    <a:cubicBezTo>
                      <a:pt x="392" y="66"/>
                      <a:pt x="392" y="66"/>
                      <a:pt x="392" y="66"/>
                    </a:cubicBezTo>
                    <a:cubicBezTo>
                      <a:pt x="392" y="70"/>
                      <a:pt x="395" y="73"/>
                      <a:pt x="399" y="73"/>
                    </a:cubicBezTo>
                    <a:cubicBezTo>
                      <a:pt x="403" y="73"/>
                      <a:pt x="406" y="70"/>
                      <a:pt x="406" y="66"/>
                    </a:cubicBezTo>
                    <a:cubicBezTo>
                      <a:pt x="406" y="43"/>
                      <a:pt x="406" y="43"/>
                      <a:pt x="406" y="43"/>
                    </a:cubicBezTo>
                    <a:cubicBezTo>
                      <a:pt x="465" y="43"/>
                      <a:pt x="465" y="43"/>
                      <a:pt x="465" y="43"/>
                    </a:cubicBezTo>
                    <a:cubicBezTo>
                      <a:pt x="465" y="628"/>
                      <a:pt x="465" y="628"/>
                      <a:pt x="465" y="628"/>
                    </a:cubicBezTo>
                    <a:cubicBezTo>
                      <a:pt x="14" y="628"/>
                      <a:pt x="14" y="628"/>
                      <a:pt x="14" y="628"/>
                    </a:cubicBezTo>
                    <a:cubicBezTo>
                      <a:pt x="14" y="43"/>
                      <a:pt x="14" y="43"/>
                      <a:pt x="14" y="43"/>
                    </a:cubicBezTo>
                    <a:cubicBezTo>
                      <a:pt x="51" y="43"/>
                      <a:pt x="51" y="43"/>
                      <a:pt x="51" y="43"/>
                    </a:cubicBezTo>
                    <a:cubicBezTo>
                      <a:pt x="54" y="43"/>
                      <a:pt x="58" y="40"/>
                      <a:pt x="58" y="36"/>
                    </a:cubicBezTo>
                    <a:cubicBezTo>
                      <a:pt x="58" y="33"/>
                      <a:pt x="54" y="29"/>
                      <a:pt x="51" y="29"/>
                    </a:cubicBezTo>
                    <a:cubicBezTo>
                      <a:pt x="7" y="29"/>
                      <a:pt x="7" y="29"/>
                      <a:pt x="7" y="29"/>
                    </a:cubicBezTo>
                    <a:cubicBezTo>
                      <a:pt x="4" y="29"/>
                      <a:pt x="0" y="33"/>
                      <a:pt x="0" y="36"/>
                    </a:cubicBezTo>
                    <a:cubicBezTo>
                      <a:pt x="0" y="635"/>
                      <a:pt x="0" y="635"/>
                      <a:pt x="0" y="635"/>
                    </a:cubicBezTo>
                    <a:cubicBezTo>
                      <a:pt x="0" y="639"/>
                      <a:pt x="4" y="642"/>
                      <a:pt x="7" y="642"/>
                    </a:cubicBezTo>
                    <a:cubicBezTo>
                      <a:pt x="472" y="642"/>
                      <a:pt x="472" y="642"/>
                      <a:pt x="472" y="642"/>
                    </a:cubicBezTo>
                    <a:cubicBezTo>
                      <a:pt x="476" y="642"/>
                      <a:pt x="479" y="639"/>
                      <a:pt x="479" y="635"/>
                    </a:cubicBezTo>
                    <a:cubicBezTo>
                      <a:pt x="479" y="36"/>
                      <a:pt x="479" y="36"/>
                      <a:pt x="479" y="36"/>
                    </a:cubicBezTo>
                    <a:cubicBezTo>
                      <a:pt x="479" y="33"/>
                      <a:pt x="476" y="29"/>
                      <a:pt x="472"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44"/>
              <p:cNvSpPr>
                <a:spLocks/>
              </p:cNvSpPr>
              <p:nvPr/>
            </p:nvSpPr>
            <p:spPr bwMode="auto">
              <a:xfrm>
                <a:off x="701"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45"/>
              <p:cNvSpPr>
                <a:spLocks/>
              </p:cNvSpPr>
              <p:nvPr/>
            </p:nvSpPr>
            <p:spPr bwMode="auto">
              <a:xfrm>
                <a:off x="679"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65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634"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0" y="73"/>
                      <a:pt x="14" y="70"/>
                      <a:pt x="14" y="66"/>
                    </a:cubicBezTo>
                    <a:cubicBezTo>
                      <a:pt x="14" y="43"/>
                      <a:pt x="14" y="43"/>
                      <a:pt x="14" y="43"/>
                    </a:cubicBezTo>
                    <a:cubicBezTo>
                      <a:pt x="36" y="43"/>
                      <a:pt x="36" y="43"/>
                      <a:pt x="36" y="43"/>
                    </a:cubicBezTo>
                    <a:cubicBezTo>
                      <a:pt x="39" y="43"/>
                      <a:pt x="43" y="40"/>
                      <a:pt x="43" y="36"/>
                    </a:cubicBezTo>
                    <a:cubicBezTo>
                      <a:pt x="43" y="33"/>
                      <a:pt x="39" y="29"/>
                      <a:pt x="36" y="29"/>
                    </a:cubicBezTo>
                    <a:cubicBezTo>
                      <a:pt x="14" y="29"/>
                      <a:pt x="14" y="29"/>
                      <a:pt x="14" y="29"/>
                    </a:cubicBezTo>
                    <a:cubicBezTo>
                      <a:pt x="14" y="7"/>
                      <a:pt x="14" y="7"/>
                      <a:pt x="14" y="7"/>
                    </a:cubicBezTo>
                    <a:cubicBezTo>
                      <a:pt x="14" y="3"/>
                      <a:pt x="10"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74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11"/>
              <p:cNvSpPr>
                <a:spLocks/>
              </p:cNvSpPr>
              <p:nvPr/>
            </p:nvSpPr>
            <p:spPr bwMode="auto">
              <a:xfrm>
                <a:off x="724" y="1800"/>
                <a:ext cx="17"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12"/>
              <p:cNvSpPr>
                <a:spLocks/>
              </p:cNvSpPr>
              <p:nvPr/>
            </p:nvSpPr>
            <p:spPr bwMode="auto">
              <a:xfrm>
                <a:off x="636" y="2027"/>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3"/>
              <p:cNvSpPr>
                <a:spLocks/>
              </p:cNvSpPr>
              <p:nvPr/>
            </p:nvSpPr>
            <p:spPr bwMode="auto">
              <a:xfrm>
                <a:off x="636" y="2002"/>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14"/>
              <p:cNvSpPr>
                <a:spLocks/>
              </p:cNvSpPr>
              <p:nvPr/>
            </p:nvSpPr>
            <p:spPr bwMode="auto">
              <a:xfrm>
                <a:off x="636" y="197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5"/>
              <p:cNvSpPr>
                <a:spLocks/>
              </p:cNvSpPr>
              <p:nvPr/>
            </p:nvSpPr>
            <p:spPr bwMode="auto">
              <a:xfrm>
                <a:off x="636" y="1953"/>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0"/>
                      <a:pt x="4" y="14"/>
                      <a:pt x="7" y="14"/>
                    </a:cubicBezTo>
                    <a:cubicBezTo>
                      <a:pt x="326" y="14"/>
                      <a:pt x="326" y="14"/>
                      <a:pt x="326" y="14"/>
                    </a:cubicBezTo>
                    <a:cubicBezTo>
                      <a:pt x="330" y="14"/>
                      <a:pt x="333" y="10"/>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16"/>
              <p:cNvSpPr>
                <a:spLocks/>
              </p:cNvSpPr>
              <p:nvPr/>
            </p:nvSpPr>
            <p:spPr bwMode="auto">
              <a:xfrm>
                <a:off x="636" y="192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17"/>
              <p:cNvSpPr>
                <a:spLocks/>
              </p:cNvSpPr>
              <p:nvPr/>
            </p:nvSpPr>
            <p:spPr bwMode="auto">
              <a:xfrm>
                <a:off x="636" y="1904"/>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18"/>
              <p:cNvSpPr>
                <a:spLocks/>
              </p:cNvSpPr>
              <p:nvPr/>
            </p:nvSpPr>
            <p:spPr bwMode="auto">
              <a:xfrm>
                <a:off x="636" y="1879"/>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19"/>
              <p:cNvSpPr>
                <a:spLocks/>
              </p:cNvSpPr>
              <p:nvPr/>
            </p:nvSpPr>
            <p:spPr bwMode="auto">
              <a:xfrm>
                <a:off x="636" y="1855"/>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1" name="Group 70"/>
          <p:cNvGrpSpPr/>
          <p:nvPr/>
        </p:nvGrpSpPr>
        <p:grpSpPr>
          <a:xfrm>
            <a:off x="6692182" y="4190772"/>
            <a:ext cx="730386" cy="730386"/>
            <a:chOff x="7234530" y="4377329"/>
            <a:chExt cx="730386" cy="730386"/>
          </a:xfrm>
        </p:grpSpPr>
        <p:sp>
          <p:nvSpPr>
            <p:cNvPr id="9" name="Oval 8"/>
            <p:cNvSpPr/>
            <p:nvPr/>
          </p:nvSpPr>
          <p:spPr>
            <a:xfrm>
              <a:off x="7234530" y="4377329"/>
              <a:ext cx="730386" cy="73038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9" name="Group 22"/>
            <p:cNvGrpSpPr>
              <a:grpSpLocks noChangeAspect="1"/>
            </p:cNvGrpSpPr>
            <p:nvPr/>
          </p:nvGrpSpPr>
          <p:grpSpPr bwMode="auto">
            <a:xfrm>
              <a:off x="7476178" y="4539825"/>
              <a:ext cx="264282" cy="405862"/>
              <a:chOff x="3525" y="1804"/>
              <a:chExt cx="168" cy="258"/>
            </a:xfrm>
            <a:solidFill>
              <a:srgbClr val="FFFFFF"/>
            </a:solidFill>
          </p:grpSpPr>
          <p:sp>
            <p:nvSpPr>
              <p:cNvPr id="60" name="Freeform 23"/>
              <p:cNvSpPr>
                <a:spLocks noEditPoints="1"/>
              </p:cNvSpPr>
              <p:nvPr/>
            </p:nvSpPr>
            <p:spPr bwMode="auto">
              <a:xfrm>
                <a:off x="3525" y="1804"/>
                <a:ext cx="59" cy="258"/>
              </a:xfrm>
              <a:custGeom>
                <a:avLst/>
                <a:gdLst>
                  <a:gd name="T0" fmla="*/ 151 w 151"/>
                  <a:gd name="T1" fmla="*/ 519 h 658"/>
                  <a:gd name="T2" fmla="*/ 110 w 151"/>
                  <a:gd name="T3" fmla="*/ 0 h 658"/>
                  <a:gd name="T4" fmla="*/ 0 w 151"/>
                  <a:gd name="T5" fmla="*/ 41 h 658"/>
                  <a:gd name="T6" fmla="*/ 0 w 151"/>
                  <a:gd name="T7" fmla="*/ 519 h 658"/>
                  <a:gd name="T8" fmla="*/ 0 w 151"/>
                  <a:gd name="T9" fmla="*/ 519 h 658"/>
                  <a:gd name="T10" fmla="*/ 0 w 151"/>
                  <a:gd name="T11" fmla="*/ 521 h 658"/>
                  <a:gd name="T12" fmla="*/ 1 w 151"/>
                  <a:gd name="T13" fmla="*/ 522 h 658"/>
                  <a:gd name="T14" fmla="*/ 76 w 151"/>
                  <a:gd name="T15" fmla="*/ 658 h 658"/>
                  <a:gd name="T16" fmla="*/ 150 w 151"/>
                  <a:gd name="T17" fmla="*/ 522 h 658"/>
                  <a:gd name="T18" fmla="*/ 151 w 151"/>
                  <a:gd name="T19" fmla="*/ 522 h 658"/>
                  <a:gd name="T20" fmla="*/ 151 w 151"/>
                  <a:gd name="T21" fmla="*/ 521 h 658"/>
                  <a:gd name="T22" fmla="*/ 93 w 151"/>
                  <a:gd name="T23" fmla="*/ 603 h 658"/>
                  <a:gd name="T24" fmla="*/ 21 w 151"/>
                  <a:gd name="T25" fmla="*/ 530 h 658"/>
                  <a:gd name="T26" fmla="*/ 49 w 151"/>
                  <a:gd name="T27" fmla="*/ 530 h 658"/>
                  <a:gd name="T28" fmla="*/ 54 w 151"/>
                  <a:gd name="T29" fmla="*/ 530 h 658"/>
                  <a:gd name="T30" fmla="*/ 134 w 151"/>
                  <a:gd name="T31" fmla="*/ 523 h 658"/>
                  <a:gd name="T32" fmla="*/ 137 w 151"/>
                  <a:gd name="T33" fmla="*/ 158 h 658"/>
                  <a:gd name="T34" fmla="*/ 14 w 151"/>
                  <a:gd name="T35" fmla="*/ 100 h 658"/>
                  <a:gd name="T36" fmla="*/ 137 w 151"/>
                  <a:gd name="T37" fmla="*/ 158 h 658"/>
                  <a:gd name="T38" fmla="*/ 58 w 151"/>
                  <a:gd name="T39" fmla="*/ 515 h 658"/>
                  <a:gd name="T40" fmla="*/ 94 w 151"/>
                  <a:gd name="T41" fmla="*/ 172 h 658"/>
                  <a:gd name="T42" fmla="*/ 71 w 151"/>
                  <a:gd name="T43" fmla="*/ 512 h 658"/>
                  <a:gd name="T44" fmla="*/ 14 w 151"/>
                  <a:gd name="T45" fmla="*/ 172 h 658"/>
                  <a:gd name="T46" fmla="*/ 44 w 151"/>
                  <a:gd name="T47" fmla="*/ 517 h 658"/>
                  <a:gd name="T48" fmla="*/ 108 w 151"/>
                  <a:gd name="T49" fmla="*/ 506 h 658"/>
                  <a:gd name="T50" fmla="*/ 137 w 151"/>
                  <a:gd name="T51" fmla="*/ 172 h 658"/>
                  <a:gd name="T52" fmla="*/ 108 w 151"/>
                  <a:gd name="T53" fmla="*/ 506 h 658"/>
                  <a:gd name="T54" fmla="*/ 110 w 151"/>
                  <a:gd name="T55" fmla="*/ 14 h 658"/>
                  <a:gd name="T56" fmla="*/ 137 w 151"/>
                  <a:gd name="T57" fmla="*/ 86 h 658"/>
                  <a:gd name="T58" fmla="*/ 14 w 151"/>
                  <a:gd name="T59" fmla="*/ 41 h 658"/>
                  <a:gd name="T60" fmla="*/ 66 w 151"/>
                  <a:gd name="T61" fmla="*/ 617 h 658"/>
                  <a:gd name="T62" fmla="*/ 76 w 151"/>
                  <a:gd name="T63" fmla="*/ 635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658">
                    <a:moveTo>
                      <a:pt x="151" y="519"/>
                    </a:moveTo>
                    <a:cubicBezTo>
                      <a:pt x="151" y="519"/>
                      <a:pt x="151" y="519"/>
                      <a:pt x="151" y="519"/>
                    </a:cubicBezTo>
                    <a:cubicBezTo>
                      <a:pt x="151" y="41"/>
                      <a:pt x="151" y="41"/>
                      <a:pt x="151" y="41"/>
                    </a:cubicBezTo>
                    <a:cubicBezTo>
                      <a:pt x="151" y="18"/>
                      <a:pt x="133" y="0"/>
                      <a:pt x="110" y="0"/>
                    </a:cubicBezTo>
                    <a:cubicBezTo>
                      <a:pt x="41" y="0"/>
                      <a:pt x="41" y="0"/>
                      <a:pt x="41" y="0"/>
                    </a:cubicBezTo>
                    <a:cubicBezTo>
                      <a:pt x="18" y="0"/>
                      <a:pt x="0" y="18"/>
                      <a:pt x="0" y="41"/>
                    </a:cubicBezTo>
                    <a:cubicBezTo>
                      <a:pt x="0" y="519"/>
                      <a:pt x="0" y="519"/>
                      <a:pt x="0" y="519"/>
                    </a:cubicBezTo>
                    <a:cubicBezTo>
                      <a:pt x="0" y="519"/>
                      <a:pt x="0" y="519"/>
                      <a:pt x="0" y="519"/>
                    </a:cubicBezTo>
                    <a:cubicBezTo>
                      <a:pt x="0" y="519"/>
                      <a:pt x="0" y="519"/>
                      <a:pt x="0" y="519"/>
                    </a:cubicBezTo>
                    <a:cubicBezTo>
                      <a:pt x="0" y="519"/>
                      <a:pt x="0" y="519"/>
                      <a:pt x="0" y="519"/>
                    </a:cubicBezTo>
                    <a:cubicBezTo>
                      <a:pt x="0" y="520"/>
                      <a:pt x="0" y="520"/>
                      <a:pt x="0" y="520"/>
                    </a:cubicBezTo>
                    <a:cubicBezTo>
                      <a:pt x="0" y="521"/>
                      <a:pt x="0" y="521"/>
                      <a:pt x="0" y="521"/>
                    </a:cubicBezTo>
                    <a:cubicBezTo>
                      <a:pt x="0" y="521"/>
                      <a:pt x="0" y="522"/>
                      <a:pt x="0" y="522"/>
                    </a:cubicBezTo>
                    <a:cubicBezTo>
                      <a:pt x="1" y="522"/>
                      <a:pt x="1" y="522"/>
                      <a:pt x="1" y="522"/>
                    </a:cubicBezTo>
                    <a:cubicBezTo>
                      <a:pt x="69" y="654"/>
                      <a:pt x="69" y="654"/>
                      <a:pt x="69" y="654"/>
                    </a:cubicBezTo>
                    <a:cubicBezTo>
                      <a:pt x="71" y="656"/>
                      <a:pt x="73" y="658"/>
                      <a:pt x="76" y="658"/>
                    </a:cubicBezTo>
                    <a:cubicBezTo>
                      <a:pt x="78" y="658"/>
                      <a:pt x="81" y="656"/>
                      <a:pt x="82" y="654"/>
                    </a:cubicBezTo>
                    <a:cubicBezTo>
                      <a:pt x="150" y="522"/>
                      <a:pt x="150" y="522"/>
                      <a:pt x="150" y="522"/>
                    </a:cubicBezTo>
                    <a:cubicBezTo>
                      <a:pt x="151" y="522"/>
                      <a:pt x="151" y="522"/>
                      <a:pt x="151" y="522"/>
                    </a:cubicBezTo>
                    <a:cubicBezTo>
                      <a:pt x="151" y="522"/>
                      <a:pt x="151" y="522"/>
                      <a:pt x="151" y="522"/>
                    </a:cubicBezTo>
                    <a:cubicBezTo>
                      <a:pt x="151" y="522"/>
                      <a:pt x="151" y="521"/>
                      <a:pt x="151" y="521"/>
                    </a:cubicBezTo>
                    <a:cubicBezTo>
                      <a:pt x="151" y="521"/>
                      <a:pt x="151" y="521"/>
                      <a:pt x="151" y="521"/>
                    </a:cubicBezTo>
                    <a:cubicBezTo>
                      <a:pt x="151" y="520"/>
                      <a:pt x="151" y="520"/>
                      <a:pt x="151" y="519"/>
                    </a:cubicBezTo>
                    <a:close/>
                    <a:moveTo>
                      <a:pt x="93" y="603"/>
                    </a:moveTo>
                    <a:cubicBezTo>
                      <a:pt x="58" y="603"/>
                      <a:pt x="58" y="603"/>
                      <a:pt x="58" y="603"/>
                    </a:cubicBezTo>
                    <a:cubicBezTo>
                      <a:pt x="21" y="530"/>
                      <a:pt x="21" y="530"/>
                      <a:pt x="21" y="530"/>
                    </a:cubicBezTo>
                    <a:cubicBezTo>
                      <a:pt x="25" y="531"/>
                      <a:pt x="29" y="531"/>
                      <a:pt x="34" y="531"/>
                    </a:cubicBezTo>
                    <a:cubicBezTo>
                      <a:pt x="39" y="531"/>
                      <a:pt x="44" y="531"/>
                      <a:pt x="49" y="530"/>
                    </a:cubicBezTo>
                    <a:cubicBezTo>
                      <a:pt x="50" y="530"/>
                      <a:pt x="50" y="530"/>
                      <a:pt x="51" y="530"/>
                    </a:cubicBezTo>
                    <a:cubicBezTo>
                      <a:pt x="52" y="530"/>
                      <a:pt x="53" y="530"/>
                      <a:pt x="54" y="530"/>
                    </a:cubicBezTo>
                    <a:cubicBezTo>
                      <a:pt x="60" y="528"/>
                      <a:pt x="67" y="527"/>
                      <a:pt x="74" y="526"/>
                    </a:cubicBezTo>
                    <a:cubicBezTo>
                      <a:pt x="95"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8" y="515"/>
                    </a:cubicBezTo>
                    <a:cubicBezTo>
                      <a:pt x="58" y="172"/>
                      <a:pt x="58" y="172"/>
                      <a:pt x="58" y="172"/>
                    </a:cubicBezTo>
                    <a:cubicBezTo>
                      <a:pt x="94" y="172"/>
                      <a:pt x="94" y="172"/>
                      <a:pt x="94" y="172"/>
                    </a:cubicBezTo>
                    <a:cubicBezTo>
                      <a:pt x="94" y="507"/>
                      <a:pt x="94" y="507"/>
                      <a:pt x="94" y="507"/>
                    </a:cubicBezTo>
                    <a:cubicBezTo>
                      <a:pt x="86" y="509"/>
                      <a:pt x="78" y="510"/>
                      <a:pt x="71" y="512"/>
                    </a:cubicBezTo>
                    <a:close/>
                    <a:moveTo>
                      <a:pt x="14" y="514"/>
                    </a:moveTo>
                    <a:cubicBezTo>
                      <a:pt x="14" y="172"/>
                      <a:pt x="14" y="172"/>
                      <a:pt x="14" y="172"/>
                    </a:cubicBezTo>
                    <a:cubicBezTo>
                      <a:pt x="44" y="172"/>
                      <a:pt x="44" y="172"/>
                      <a:pt x="44" y="172"/>
                    </a:cubicBezTo>
                    <a:cubicBezTo>
                      <a:pt x="44" y="517"/>
                      <a:pt x="44" y="517"/>
                      <a:pt x="44" y="517"/>
                    </a:cubicBezTo>
                    <a:cubicBezTo>
                      <a:pt x="33" y="518"/>
                      <a:pt x="23" y="517"/>
                      <a:pt x="14" y="514"/>
                    </a:cubicBezTo>
                    <a:close/>
                    <a:moveTo>
                      <a:pt x="108" y="506"/>
                    </a:moveTo>
                    <a:cubicBezTo>
                      <a:pt x="108" y="172"/>
                      <a:pt x="108" y="172"/>
                      <a:pt x="108" y="172"/>
                    </a:cubicBezTo>
                    <a:cubicBezTo>
                      <a:pt x="137" y="172"/>
                      <a:pt x="137" y="172"/>
                      <a:pt x="137" y="172"/>
                    </a:cubicBezTo>
                    <a:cubicBezTo>
                      <a:pt x="137" y="509"/>
                      <a:pt x="137" y="509"/>
                      <a:pt x="137" y="509"/>
                    </a:cubicBezTo>
                    <a:cubicBezTo>
                      <a:pt x="127" y="506"/>
                      <a:pt x="117" y="505"/>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6" y="617"/>
                    </a:moveTo>
                    <a:cubicBezTo>
                      <a:pt x="85" y="617"/>
                      <a:pt x="85" y="617"/>
                      <a:pt x="85" y="617"/>
                    </a:cubicBezTo>
                    <a:cubicBezTo>
                      <a:pt x="76" y="635"/>
                      <a:pt x="76" y="635"/>
                      <a:pt x="76" y="635"/>
                    </a:cubicBezTo>
                    <a:lnTo>
                      <a:pt x="66" y="6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24"/>
              <p:cNvSpPr>
                <a:spLocks noEditPoints="1"/>
              </p:cNvSpPr>
              <p:nvPr/>
            </p:nvSpPr>
            <p:spPr bwMode="auto">
              <a:xfrm>
                <a:off x="3618" y="1804"/>
                <a:ext cx="75" cy="258"/>
              </a:xfrm>
              <a:custGeom>
                <a:avLst/>
                <a:gdLst>
                  <a:gd name="T0" fmla="*/ 183 w 190"/>
                  <a:gd name="T1" fmla="*/ 0 h 658"/>
                  <a:gd name="T2" fmla="*/ 7 w 190"/>
                  <a:gd name="T3" fmla="*/ 0 h 658"/>
                  <a:gd name="T4" fmla="*/ 0 w 190"/>
                  <a:gd name="T5" fmla="*/ 7 h 658"/>
                  <a:gd name="T6" fmla="*/ 0 w 190"/>
                  <a:gd name="T7" fmla="*/ 651 h 658"/>
                  <a:gd name="T8" fmla="*/ 7 w 190"/>
                  <a:gd name="T9" fmla="*/ 658 h 658"/>
                  <a:gd name="T10" fmla="*/ 183 w 190"/>
                  <a:gd name="T11" fmla="*/ 658 h 658"/>
                  <a:gd name="T12" fmla="*/ 190 w 190"/>
                  <a:gd name="T13" fmla="*/ 651 h 658"/>
                  <a:gd name="T14" fmla="*/ 190 w 190"/>
                  <a:gd name="T15" fmla="*/ 7 h 658"/>
                  <a:gd name="T16" fmla="*/ 183 w 190"/>
                  <a:gd name="T17" fmla="*/ 0 h 658"/>
                  <a:gd name="T18" fmla="*/ 14 w 190"/>
                  <a:gd name="T19" fmla="*/ 644 h 658"/>
                  <a:gd name="T20" fmla="*/ 14 w 190"/>
                  <a:gd name="T21" fmla="*/ 14 h 658"/>
                  <a:gd name="T22" fmla="*/ 176 w 190"/>
                  <a:gd name="T23" fmla="*/ 14 h 658"/>
                  <a:gd name="T24" fmla="*/ 176 w 190"/>
                  <a:gd name="T25" fmla="*/ 66 h 658"/>
                  <a:gd name="T26" fmla="*/ 116 w 190"/>
                  <a:gd name="T27" fmla="*/ 66 h 658"/>
                  <a:gd name="T28" fmla="*/ 109 w 190"/>
                  <a:gd name="T29" fmla="*/ 73 h 658"/>
                  <a:gd name="T30" fmla="*/ 116 w 190"/>
                  <a:gd name="T31" fmla="*/ 80 h 658"/>
                  <a:gd name="T32" fmla="*/ 176 w 190"/>
                  <a:gd name="T33" fmla="*/ 80 h 658"/>
                  <a:gd name="T34" fmla="*/ 176 w 190"/>
                  <a:gd name="T35" fmla="*/ 139 h 658"/>
                  <a:gd name="T36" fmla="*/ 95 w 190"/>
                  <a:gd name="T37" fmla="*/ 139 h 658"/>
                  <a:gd name="T38" fmla="*/ 88 w 190"/>
                  <a:gd name="T39" fmla="*/ 146 h 658"/>
                  <a:gd name="T40" fmla="*/ 95 w 190"/>
                  <a:gd name="T41" fmla="*/ 153 h 658"/>
                  <a:gd name="T42" fmla="*/ 176 w 190"/>
                  <a:gd name="T43" fmla="*/ 153 h 658"/>
                  <a:gd name="T44" fmla="*/ 176 w 190"/>
                  <a:gd name="T45" fmla="*/ 212 h 658"/>
                  <a:gd name="T46" fmla="*/ 116 w 190"/>
                  <a:gd name="T47" fmla="*/ 212 h 658"/>
                  <a:gd name="T48" fmla="*/ 109 w 190"/>
                  <a:gd name="T49" fmla="*/ 219 h 658"/>
                  <a:gd name="T50" fmla="*/ 116 w 190"/>
                  <a:gd name="T51" fmla="*/ 226 h 658"/>
                  <a:gd name="T52" fmla="*/ 176 w 190"/>
                  <a:gd name="T53" fmla="*/ 226 h 658"/>
                  <a:gd name="T54" fmla="*/ 176 w 190"/>
                  <a:gd name="T55" fmla="*/ 284 h 658"/>
                  <a:gd name="T56" fmla="*/ 95 w 190"/>
                  <a:gd name="T57" fmla="*/ 284 h 658"/>
                  <a:gd name="T58" fmla="*/ 88 w 190"/>
                  <a:gd name="T59" fmla="*/ 291 h 658"/>
                  <a:gd name="T60" fmla="*/ 95 w 190"/>
                  <a:gd name="T61" fmla="*/ 298 h 658"/>
                  <a:gd name="T62" fmla="*/ 176 w 190"/>
                  <a:gd name="T63" fmla="*/ 298 h 658"/>
                  <a:gd name="T64" fmla="*/ 176 w 190"/>
                  <a:gd name="T65" fmla="*/ 357 h 658"/>
                  <a:gd name="T66" fmla="*/ 116 w 190"/>
                  <a:gd name="T67" fmla="*/ 357 h 658"/>
                  <a:gd name="T68" fmla="*/ 109 w 190"/>
                  <a:gd name="T69" fmla="*/ 364 h 658"/>
                  <a:gd name="T70" fmla="*/ 116 w 190"/>
                  <a:gd name="T71" fmla="*/ 371 h 658"/>
                  <a:gd name="T72" fmla="*/ 176 w 190"/>
                  <a:gd name="T73" fmla="*/ 371 h 658"/>
                  <a:gd name="T74" fmla="*/ 176 w 190"/>
                  <a:gd name="T75" fmla="*/ 429 h 658"/>
                  <a:gd name="T76" fmla="*/ 95 w 190"/>
                  <a:gd name="T77" fmla="*/ 429 h 658"/>
                  <a:gd name="T78" fmla="*/ 88 w 190"/>
                  <a:gd name="T79" fmla="*/ 436 h 658"/>
                  <a:gd name="T80" fmla="*/ 95 w 190"/>
                  <a:gd name="T81" fmla="*/ 443 h 658"/>
                  <a:gd name="T82" fmla="*/ 176 w 190"/>
                  <a:gd name="T83" fmla="*/ 443 h 658"/>
                  <a:gd name="T84" fmla="*/ 176 w 190"/>
                  <a:gd name="T85" fmla="*/ 502 h 658"/>
                  <a:gd name="T86" fmla="*/ 116 w 190"/>
                  <a:gd name="T87" fmla="*/ 502 h 658"/>
                  <a:gd name="T88" fmla="*/ 109 w 190"/>
                  <a:gd name="T89" fmla="*/ 509 h 658"/>
                  <a:gd name="T90" fmla="*/ 116 w 190"/>
                  <a:gd name="T91" fmla="*/ 516 h 658"/>
                  <a:gd name="T92" fmla="*/ 176 w 190"/>
                  <a:gd name="T93" fmla="*/ 516 h 658"/>
                  <a:gd name="T94" fmla="*/ 176 w 190"/>
                  <a:gd name="T95" fmla="*/ 574 h 658"/>
                  <a:gd name="T96" fmla="*/ 95 w 190"/>
                  <a:gd name="T97" fmla="*/ 574 h 658"/>
                  <a:gd name="T98" fmla="*/ 88 w 190"/>
                  <a:gd name="T99" fmla="*/ 581 h 658"/>
                  <a:gd name="T100" fmla="*/ 95 w 190"/>
                  <a:gd name="T101" fmla="*/ 588 h 658"/>
                  <a:gd name="T102" fmla="*/ 176 w 190"/>
                  <a:gd name="T103" fmla="*/ 588 h 658"/>
                  <a:gd name="T104" fmla="*/ 176 w 190"/>
                  <a:gd name="T105" fmla="*/ 644 h 658"/>
                  <a:gd name="T106" fmla="*/ 14 w 190"/>
                  <a:gd name="T10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 h="658">
                    <a:moveTo>
                      <a:pt x="183" y="0"/>
                    </a:moveTo>
                    <a:cubicBezTo>
                      <a:pt x="7" y="0"/>
                      <a:pt x="7" y="0"/>
                      <a:pt x="7" y="0"/>
                    </a:cubicBezTo>
                    <a:cubicBezTo>
                      <a:pt x="3" y="0"/>
                      <a:pt x="0" y="3"/>
                      <a:pt x="0" y="7"/>
                    </a:cubicBezTo>
                    <a:cubicBezTo>
                      <a:pt x="0" y="651"/>
                      <a:pt x="0" y="651"/>
                      <a:pt x="0" y="651"/>
                    </a:cubicBezTo>
                    <a:cubicBezTo>
                      <a:pt x="0" y="654"/>
                      <a:pt x="3" y="658"/>
                      <a:pt x="7" y="658"/>
                    </a:cubicBezTo>
                    <a:cubicBezTo>
                      <a:pt x="183" y="658"/>
                      <a:pt x="183" y="658"/>
                      <a:pt x="183" y="658"/>
                    </a:cubicBezTo>
                    <a:cubicBezTo>
                      <a:pt x="187" y="658"/>
                      <a:pt x="190" y="654"/>
                      <a:pt x="190" y="651"/>
                    </a:cubicBezTo>
                    <a:cubicBezTo>
                      <a:pt x="190" y="7"/>
                      <a:pt x="190" y="7"/>
                      <a:pt x="190" y="7"/>
                    </a:cubicBezTo>
                    <a:cubicBezTo>
                      <a:pt x="190" y="3"/>
                      <a:pt x="187" y="0"/>
                      <a:pt x="183" y="0"/>
                    </a:cubicBezTo>
                    <a:close/>
                    <a:moveTo>
                      <a:pt x="14" y="644"/>
                    </a:moveTo>
                    <a:cubicBezTo>
                      <a:pt x="14" y="14"/>
                      <a:pt x="14" y="14"/>
                      <a:pt x="14" y="14"/>
                    </a:cubicBezTo>
                    <a:cubicBezTo>
                      <a:pt x="176" y="14"/>
                      <a:pt x="176" y="14"/>
                      <a:pt x="176" y="14"/>
                    </a:cubicBezTo>
                    <a:cubicBezTo>
                      <a:pt x="176" y="66"/>
                      <a:pt x="176" y="66"/>
                      <a:pt x="176" y="66"/>
                    </a:cubicBezTo>
                    <a:cubicBezTo>
                      <a:pt x="116" y="66"/>
                      <a:pt x="116" y="66"/>
                      <a:pt x="116" y="66"/>
                    </a:cubicBezTo>
                    <a:cubicBezTo>
                      <a:pt x="112" y="66"/>
                      <a:pt x="109" y="70"/>
                      <a:pt x="109" y="73"/>
                    </a:cubicBezTo>
                    <a:cubicBezTo>
                      <a:pt x="109" y="77"/>
                      <a:pt x="112" y="80"/>
                      <a:pt x="116" y="80"/>
                    </a:cubicBezTo>
                    <a:cubicBezTo>
                      <a:pt x="176" y="80"/>
                      <a:pt x="176" y="80"/>
                      <a:pt x="176" y="80"/>
                    </a:cubicBezTo>
                    <a:cubicBezTo>
                      <a:pt x="176" y="139"/>
                      <a:pt x="176" y="139"/>
                      <a:pt x="176" y="139"/>
                    </a:cubicBezTo>
                    <a:cubicBezTo>
                      <a:pt x="95" y="139"/>
                      <a:pt x="95" y="139"/>
                      <a:pt x="95" y="139"/>
                    </a:cubicBezTo>
                    <a:cubicBezTo>
                      <a:pt x="91" y="139"/>
                      <a:pt x="88" y="142"/>
                      <a:pt x="88" y="146"/>
                    </a:cubicBezTo>
                    <a:cubicBezTo>
                      <a:pt x="88" y="150"/>
                      <a:pt x="91" y="153"/>
                      <a:pt x="95" y="153"/>
                    </a:cubicBezTo>
                    <a:cubicBezTo>
                      <a:pt x="176" y="153"/>
                      <a:pt x="176" y="153"/>
                      <a:pt x="176" y="153"/>
                    </a:cubicBezTo>
                    <a:cubicBezTo>
                      <a:pt x="176" y="212"/>
                      <a:pt x="176" y="212"/>
                      <a:pt x="176" y="212"/>
                    </a:cubicBezTo>
                    <a:cubicBezTo>
                      <a:pt x="116" y="212"/>
                      <a:pt x="116" y="212"/>
                      <a:pt x="116" y="212"/>
                    </a:cubicBezTo>
                    <a:cubicBezTo>
                      <a:pt x="112" y="212"/>
                      <a:pt x="109" y="215"/>
                      <a:pt x="109" y="219"/>
                    </a:cubicBezTo>
                    <a:cubicBezTo>
                      <a:pt x="109" y="222"/>
                      <a:pt x="112" y="226"/>
                      <a:pt x="116" y="226"/>
                    </a:cubicBezTo>
                    <a:cubicBezTo>
                      <a:pt x="176" y="226"/>
                      <a:pt x="176" y="226"/>
                      <a:pt x="176" y="226"/>
                    </a:cubicBezTo>
                    <a:cubicBezTo>
                      <a:pt x="176" y="284"/>
                      <a:pt x="176" y="284"/>
                      <a:pt x="176" y="284"/>
                    </a:cubicBezTo>
                    <a:cubicBezTo>
                      <a:pt x="95" y="284"/>
                      <a:pt x="95" y="284"/>
                      <a:pt x="95" y="284"/>
                    </a:cubicBezTo>
                    <a:cubicBezTo>
                      <a:pt x="91" y="284"/>
                      <a:pt x="88" y="287"/>
                      <a:pt x="88" y="291"/>
                    </a:cubicBezTo>
                    <a:cubicBezTo>
                      <a:pt x="88" y="295"/>
                      <a:pt x="91" y="298"/>
                      <a:pt x="95" y="298"/>
                    </a:cubicBezTo>
                    <a:cubicBezTo>
                      <a:pt x="176" y="298"/>
                      <a:pt x="176" y="298"/>
                      <a:pt x="176" y="298"/>
                    </a:cubicBezTo>
                    <a:cubicBezTo>
                      <a:pt x="176" y="357"/>
                      <a:pt x="176" y="357"/>
                      <a:pt x="176" y="357"/>
                    </a:cubicBezTo>
                    <a:cubicBezTo>
                      <a:pt x="116" y="357"/>
                      <a:pt x="116" y="357"/>
                      <a:pt x="116" y="357"/>
                    </a:cubicBezTo>
                    <a:cubicBezTo>
                      <a:pt x="112" y="357"/>
                      <a:pt x="109" y="360"/>
                      <a:pt x="109" y="364"/>
                    </a:cubicBezTo>
                    <a:cubicBezTo>
                      <a:pt x="109" y="368"/>
                      <a:pt x="112" y="371"/>
                      <a:pt x="116" y="371"/>
                    </a:cubicBezTo>
                    <a:cubicBezTo>
                      <a:pt x="176" y="371"/>
                      <a:pt x="176" y="371"/>
                      <a:pt x="176" y="371"/>
                    </a:cubicBezTo>
                    <a:cubicBezTo>
                      <a:pt x="176" y="429"/>
                      <a:pt x="176" y="429"/>
                      <a:pt x="176" y="429"/>
                    </a:cubicBezTo>
                    <a:cubicBezTo>
                      <a:pt x="95" y="429"/>
                      <a:pt x="95" y="429"/>
                      <a:pt x="95" y="429"/>
                    </a:cubicBezTo>
                    <a:cubicBezTo>
                      <a:pt x="91" y="429"/>
                      <a:pt x="88" y="432"/>
                      <a:pt x="88" y="436"/>
                    </a:cubicBezTo>
                    <a:cubicBezTo>
                      <a:pt x="88" y="440"/>
                      <a:pt x="91" y="443"/>
                      <a:pt x="95" y="443"/>
                    </a:cubicBezTo>
                    <a:cubicBezTo>
                      <a:pt x="176" y="443"/>
                      <a:pt x="176" y="443"/>
                      <a:pt x="176" y="443"/>
                    </a:cubicBezTo>
                    <a:cubicBezTo>
                      <a:pt x="176" y="502"/>
                      <a:pt x="176" y="502"/>
                      <a:pt x="176" y="502"/>
                    </a:cubicBezTo>
                    <a:cubicBezTo>
                      <a:pt x="116" y="502"/>
                      <a:pt x="116" y="502"/>
                      <a:pt x="116" y="502"/>
                    </a:cubicBezTo>
                    <a:cubicBezTo>
                      <a:pt x="112" y="502"/>
                      <a:pt x="109" y="505"/>
                      <a:pt x="109" y="509"/>
                    </a:cubicBezTo>
                    <a:cubicBezTo>
                      <a:pt x="109" y="513"/>
                      <a:pt x="112" y="516"/>
                      <a:pt x="116" y="516"/>
                    </a:cubicBezTo>
                    <a:cubicBezTo>
                      <a:pt x="176" y="516"/>
                      <a:pt x="176" y="516"/>
                      <a:pt x="176" y="516"/>
                    </a:cubicBezTo>
                    <a:cubicBezTo>
                      <a:pt x="176" y="574"/>
                      <a:pt x="176" y="574"/>
                      <a:pt x="176" y="574"/>
                    </a:cubicBezTo>
                    <a:cubicBezTo>
                      <a:pt x="95" y="574"/>
                      <a:pt x="95" y="574"/>
                      <a:pt x="95" y="574"/>
                    </a:cubicBezTo>
                    <a:cubicBezTo>
                      <a:pt x="91" y="574"/>
                      <a:pt x="88" y="577"/>
                      <a:pt x="88" y="581"/>
                    </a:cubicBezTo>
                    <a:cubicBezTo>
                      <a:pt x="88" y="585"/>
                      <a:pt x="91" y="588"/>
                      <a:pt x="95" y="588"/>
                    </a:cubicBezTo>
                    <a:cubicBezTo>
                      <a:pt x="176" y="588"/>
                      <a:pt x="176" y="588"/>
                      <a:pt x="176" y="588"/>
                    </a:cubicBezTo>
                    <a:cubicBezTo>
                      <a:pt x="176" y="644"/>
                      <a:pt x="176" y="644"/>
                      <a:pt x="176" y="644"/>
                    </a:cubicBezTo>
                    <a:lnTo>
                      <a:pt x="14" y="6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2" name="Group 71"/>
          <p:cNvGrpSpPr/>
          <p:nvPr/>
        </p:nvGrpSpPr>
        <p:grpSpPr>
          <a:xfrm>
            <a:off x="9217013" y="3898146"/>
            <a:ext cx="1018418" cy="1018418"/>
            <a:chOff x="10370815" y="3582074"/>
            <a:chExt cx="1018418" cy="1018418"/>
          </a:xfrm>
        </p:grpSpPr>
        <p:sp>
          <p:nvSpPr>
            <p:cNvPr id="11" name="Oval 10"/>
            <p:cNvSpPr/>
            <p:nvPr/>
          </p:nvSpPr>
          <p:spPr>
            <a:xfrm>
              <a:off x="10370815" y="3582074"/>
              <a:ext cx="1018418" cy="1018418"/>
            </a:xfrm>
            <a:prstGeom prst="ellipse">
              <a:avLst/>
            </a:prstGeom>
            <a:solidFill>
              <a:schemeClr val="bg2"/>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28"/>
            <p:cNvSpPr>
              <a:spLocks noEditPoints="1"/>
            </p:cNvSpPr>
            <p:nvPr/>
          </p:nvSpPr>
          <p:spPr bwMode="auto">
            <a:xfrm>
              <a:off x="10604039" y="3891913"/>
              <a:ext cx="552754" cy="399210"/>
            </a:xfrm>
            <a:custGeom>
              <a:avLst/>
              <a:gdLst>
                <a:gd name="T0" fmla="*/ 611 w 618"/>
                <a:gd name="T1" fmla="*/ 447 h 447"/>
                <a:gd name="T2" fmla="*/ 450 w 618"/>
                <a:gd name="T3" fmla="*/ 447 h 447"/>
                <a:gd name="T4" fmla="*/ 443 w 618"/>
                <a:gd name="T5" fmla="*/ 440 h 447"/>
                <a:gd name="T6" fmla="*/ 443 w 618"/>
                <a:gd name="T7" fmla="*/ 7 h 447"/>
                <a:gd name="T8" fmla="*/ 450 w 618"/>
                <a:gd name="T9" fmla="*/ 0 h 447"/>
                <a:gd name="T10" fmla="*/ 611 w 618"/>
                <a:gd name="T11" fmla="*/ 0 h 447"/>
                <a:gd name="T12" fmla="*/ 618 w 618"/>
                <a:gd name="T13" fmla="*/ 7 h 447"/>
                <a:gd name="T14" fmla="*/ 618 w 618"/>
                <a:gd name="T15" fmla="*/ 440 h 447"/>
                <a:gd name="T16" fmla="*/ 611 w 618"/>
                <a:gd name="T17" fmla="*/ 447 h 447"/>
                <a:gd name="T18" fmla="*/ 457 w 618"/>
                <a:gd name="T19" fmla="*/ 433 h 447"/>
                <a:gd name="T20" fmla="*/ 604 w 618"/>
                <a:gd name="T21" fmla="*/ 433 h 447"/>
                <a:gd name="T22" fmla="*/ 604 w 618"/>
                <a:gd name="T23" fmla="*/ 14 h 447"/>
                <a:gd name="T24" fmla="*/ 457 w 618"/>
                <a:gd name="T25" fmla="*/ 14 h 447"/>
                <a:gd name="T26" fmla="*/ 457 w 618"/>
                <a:gd name="T27" fmla="*/ 433 h 447"/>
                <a:gd name="T28" fmla="*/ 389 w 618"/>
                <a:gd name="T29" fmla="*/ 447 h 447"/>
                <a:gd name="T30" fmla="*/ 228 w 618"/>
                <a:gd name="T31" fmla="*/ 447 h 447"/>
                <a:gd name="T32" fmla="*/ 221 w 618"/>
                <a:gd name="T33" fmla="*/ 440 h 447"/>
                <a:gd name="T34" fmla="*/ 221 w 618"/>
                <a:gd name="T35" fmla="*/ 110 h 447"/>
                <a:gd name="T36" fmla="*/ 228 w 618"/>
                <a:gd name="T37" fmla="*/ 103 h 447"/>
                <a:gd name="T38" fmla="*/ 389 w 618"/>
                <a:gd name="T39" fmla="*/ 103 h 447"/>
                <a:gd name="T40" fmla="*/ 396 w 618"/>
                <a:gd name="T41" fmla="*/ 110 h 447"/>
                <a:gd name="T42" fmla="*/ 396 w 618"/>
                <a:gd name="T43" fmla="*/ 440 h 447"/>
                <a:gd name="T44" fmla="*/ 389 w 618"/>
                <a:gd name="T45" fmla="*/ 447 h 447"/>
                <a:gd name="T46" fmla="*/ 235 w 618"/>
                <a:gd name="T47" fmla="*/ 433 h 447"/>
                <a:gd name="T48" fmla="*/ 382 w 618"/>
                <a:gd name="T49" fmla="*/ 433 h 447"/>
                <a:gd name="T50" fmla="*/ 382 w 618"/>
                <a:gd name="T51" fmla="*/ 117 h 447"/>
                <a:gd name="T52" fmla="*/ 235 w 618"/>
                <a:gd name="T53" fmla="*/ 117 h 447"/>
                <a:gd name="T54" fmla="*/ 235 w 618"/>
                <a:gd name="T55" fmla="*/ 433 h 447"/>
                <a:gd name="T56" fmla="*/ 168 w 618"/>
                <a:gd name="T57" fmla="*/ 447 h 447"/>
                <a:gd name="T58" fmla="*/ 7 w 618"/>
                <a:gd name="T59" fmla="*/ 447 h 447"/>
                <a:gd name="T60" fmla="*/ 0 w 618"/>
                <a:gd name="T61" fmla="*/ 440 h 447"/>
                <a:gd name="T62" fmla="*/ 0 w 618"/>
                <a:gd name="T63" fmla="*/ 224 h 447"/>
                <a:gd name="T64" fmla="*/ 7 w 618"/>
                <a:gd name="T65" fmla="*/ 217 h 447"/>
                <a:gd name="T66" fmla="*/ 168 w 618"/>
                <a:gd name="T67" fmla="*/ 217 h 447"/>
                <a:gd name="T68" fmla="*/ 175 w 618"/>
                <a:gd name="T69" fmla="*/ 224 h 447"/>
                <a:gd name="T70" fmla="*/ 175 w 618"/>
                <a:gd name="T71" fmla="*/ 440 h 447"/>
                <a:gd name="T72" fmla="*/ 168 w 618"/>
                <a:gd name="T73" fmla="*/ 447 h 447"/>
                <a:gd name="T74" fmla="*/ 14 w 618"/>
                <a:gd name="T75" fmla="*/ 433 h 447"/>
                <a:gd name="T76" fmla="*/ 161 w 618"/>
                <a:gd name="T77" fmla="*/ 433 h 447"/>
                <a:gd name="T78" fmla="*/ 161 w 618"/>
                <a:gd name="T79" fmla="*/ 231 h 447"/>
                <a:gd name="T80" fmla="*/ 14 w 618"/>
                <a:gd name="T81" fmla="*/ 231 h 447"/>
                <a:gd name="T82" fmla="*/ 14 w 618"/>
                <a:gd name="T83" fmla="*/ 4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8" h="447">
                  <a:moveTo>
                    <a:pt x="611" y="447"/>
                  </a:moveTo>
                  <a:cubicBezTo>
                    <a:pt x="450" y="447"/>
                    <a:pt x="450" y="447"/>
                    <a:pt x="450" y="447"/>
                  </a:cubicBezTo>
                  <a:cubicBezTo>
                    <a:pt x="446" y="447"/>
                    <a:pt x="443" y="444"/>
                    <a:pt x="443" y="440"/>
                  </a:cubicBezTo>
                  <a:cubicBezTo>
                    <a:pt x="443" y="7"/>
                    <a:pt x="443" y="7"/>
                    <a:pt x="443" y="7"/>
                  </a:cubicBezTo>
                  <a:cubicBezTo>
                    <a:pt x="443" y="3"/>
                    <a:pt x="446" y="0"/>
                    <a:pt x="450" y="0"/>
                  </a:cubicBezTo>
                  <a:cubicBezTo>
                    <a:pt x="611" y="0"/>
                    <a:pt x="611" y="0"/>
                    <a:pt x="611" y="0"/>
                  </a:cubicBezTo>
                  <a:cubicBezTo>
                    <a:pt x="615" y="0"/>
                    <a:pt x="618" y="3"/>
                    <a:pt x="618" y="7"/>
                  </a:cubicBezTo>
                  <a:cubicBezTo>
                    <a:pt x="618" y="440"/>
                    <a:pt x="618" y="440"/>
                    <a:pt x="618" y="440"/>
                  </a:cubicBezTo>
                  <a:cubicBezTo>
                    <a:pt x="618" y="444"/>
                    <a:pt x="615" y="447"/>
                    <a:pt x="611" y="447"/>
                  </a:cubicBezTo>
                  <a:close/>
                  <a:moveTo>
                    <a:pt x="457" y="433"/>
                  </a:moveTo>
                  <a:cubicBezTo>
                    <a:pt x="604" y="433"/>
                    <a:pt x="604" y="433"/>
                    <a:pt x="604" y="433"/>
                  </a:cubicBezTo>
                  <a:cubicBezTo>
                    <a:pt x="604" y="14"/>
                    <a:pt x="604" y="14"/>
                    <a:pt x="604" y="14"/>
                  </a:cubicBezTo>
                  <a:cubicBezTo>
                    <a:pt x="457" y="14"/>
                    <a:pt x="457" y="14"/>
                    <a:pt x="457" y="14"/>
                  </a:cubicBezTo>
                  <a:lnTo>
                    <a:pt x="457" y="433"/>
                  </a:lnTo>
                  <a:close/>
                  <a:moveTo>
                    <a:pt x="389" y="447"/>
                  </a:moveTo>
                  <a:cubicBezTo>
                    <a:pt x="228" y="447"/>
                    <a:pt x="228" y="447"/>
                    <a:pt x="228" y="447"/>
                  </a:cubicBezTo>
                  <a:cubicBezTo>
                    <a:pt x="225" y="447"/>
                    <a:pt x="221" y="444"/>
                    <a:pt x="221" y="440"/>
                  </a:cubicBezTo>
                  <a:cubicBezTo>
                    <a:pt x="221" y="110"/>
                    <a:pt x="221" y="110"/>
                    <a:pt x="221" y="110"/>
                  </a:cubicBezTo>
                  <a:cubicBezTo>
                    <a:pt x="221" y="106"/>
                    <a:pt x="225" y="103"/>
                    <a:pt x="228" y="103"/>
                  </a:cubicBezTo>
                  <a:cubicBezTo>
                    <a:pt x="389" y="103"/>
                    <a:pt x="389" y="103"/>
                    <a:pt x="389" y="103"/>
                  </a:cubicBezTo>
                  <a:cubicBezTo>
                    <a:pt x="393" y="103"/>
                    <a:pt x="396" y="106"/>
                    <a:pt x="396" y="110"/>
                  </a:cubicBezTo>
                  <a:cubicBezTo>
                    <a:pt x="396" y="440"/>
                    <a:pt x="396" y="440"/>
                    <a:pt x="396" y="440"/>
                  </a:cubicBezTo>
                  <a:cubicBezTo>
                    <a:pt x="396" y="444"/>
                    <a:pt x="393" y="447"/>
                    <a:pt x="389" y="447"/>
                  </a:cubicBezTo>
                  <a:close/>
                  <a:moveTo>
                    <a:pt x="235" y="433"/>
                  </a:moveTo>
                  <a:cubicBezTo>
                    <a:pt x="382" y="433"/>
                    <a:pt x="382" y="433"/>
                    <a:pt x="382" y="433"/>
                  </a:cubicBezTo>
                  <a:cubicBezTo>
                    <a:pt x="382" y="117"/>
                    <a:pt x="382" y="117"/>
                    <a:pt x="382" y="117"/>
                  </a:cubicBezTo>
                  <a:cubicBezTo>
                    <a:pt x="235" y="117"/>
                    <a:pt x="235" y="117"/>
                    <a:pt x="235" y="117"/>
                  </a:cubicBezTo>
                  <a:lnTo>
                    <a:pt x="235" y="433"/>
                  </a:lnTo>
                  <a:close/>
                  <a:moveTo>
                    <a:pt x="168" y="447"/>
                  </a:moveTo>
                  <a:cubicBezTo>
                    <a:pt x="7" y="447"/>
                    <a:pt x="7" y="447"/>
                    <a:pt x="7" y="447"/>
                  </a:cubicBezTo>
                  <a:cubicBezTo>
                    <a:pt x="3" y="447"/>
                    <a:pt x="0" y="444"/>
                    <a:pt x="0" y="440"/>
                  </a:cubicBezTo>
                  <a:cubicBezTo>
                    <a:pt x="0" y="224"/>
                    <a:pt x="0" y="224"/>
                    <a:pt x="0" y="224"/>
                  </a:cubicBezTo>
                  <a:cubicBezTo>
                    <a:pt x="0" y="220"/>
                    <a:pt x="3" y="217"/>
                    <a:pt x="7" y="217"/>
                  </a:cubicBezTo>
                  <a:cubicBezTo>
                    <a:pt x="168" y="217"/>
                    <a:pt x="168" y="217"/>
                    <a:pt x="168" y="217"/>
                  </a:cubicBezTo>
                  <a:cubicBezTo>
                    <a:pt x="172" y="217"/>
                    <a:pt x="175" y="220"/>
                    <a:pt x="175" y="224"/>
                  </a:cubicBezTo>
                  <a:cubicBezTo>
                    <a:pt x="175" y="440"/>
                    <a:pt x="175" y="440"/>
                    <a:pt x="175" y="440"/>
                  </a:cubicBezTo>
                  <a:cubicBezTo>
                    <a:pt x="175" y="444"/>
                    <a:pt x="172" y="447"/>
                    <a:pt x="168" y="447"/>
                  </a:cubicBezTo>
                  <a:close/>
                  <a:moveTo>
                    <a:pt x="14" y="433"/>
                  </a:moveTo>
                  <a:cubicBezTo>
                    <a:pt x="161" y="433"/>
                    <a:pt x="161" y="433"/>
                    <a:pt x="161" y="433"/>
                  </a:cubicBezTo>
                  <a:cubicBezTo>
                    <a:pt x="161" y="231"/>
                    <a:pt x="161" y="231"/>
                    <a:pt x="161" y="231"/>
                  </a:cubicBezTo>
                  <a:cubicBezTo>
                    <a:pt x="14" y="231"/>
                    <a:pt x="14" y="231"/>
                    <a:pt x="14" y="231"/>
                  </a:cubicBezTo>
                  <a:lnTo>
                    <a:pt x="14" y="43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grpSp>
      <p:sp useBgFill="1">
        <p:nvSpPr>
          <p:cNvPr id="63" name="Oval 62"/>
          <p:cNvSpPr/>
          <p:nvPr/>
        </p:nvSpPr>
        <p:spPr>
          <a:xfrm>
            <a:off x="2245102" y="2637758"/>
            <a:ext cx="1091514" cy="1088935"/>
          </a:xfrm>
          <a:prstGeom prst="ellipse">
            <a:avLst/>
          </a:prstGeom>
          <a:ln w="31750">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800" dirty="0">
                <a:solidFill>
                  <a:schemeClr val="tx1"/>
                </a:solidFill>
              </a:rPr>
              <a:t>50x</a:t>
            </a:r>
          </a:p>
          <a:p>
            <a:pPr algn="ctr">
              <a:lnSpc>
                <a:spcPct val="79000"/>
              </a:lnSpc>
            </a:pPr>
            <a:r>
              <a:rPr lang="en-US" sz="1000" dirty="0" err="1">
                <a:solidFill>
                  <a:schemeClr val="tx1"/>
                </a:solidFill>
              </a:rPr>
              <a:t>Xxxxx</a:t>
            </a:r>
            <a:r>
              <a:rPr lang="en-US" sz="1000" dirty="0">
                <a:solidFill>
                  <a:schemeClr val="tx1"/>
                </a:solidFill>
              </a:rPr>
              <a:t> </a:t>
            </a:r>
            <a:r>
              <a:rPr lang="en-US" sz="1000" dirty="0" err="1">
                <a:solidFill>
                  <a:schemeClr val="tx1"/>
                </a:solidFill>
              </a:rPr>
              <a:t>xxxxx</a:t>
            </a:r>
            <a:endParaRPr lang="en-US" sz="1000" dirty="0">
              <a:solidFill>
                <a:schemeClr val="tx1"/>
              </a:solidFill>
            </a:endParaRPr>
          </a:p>
        </p:txBody>
      </p:sp>
      <p:sp useBgFill="1">
        <p:nvSpPr>
          <p:cNvPr id="64" name="Oval 63"/>
          <p:cNvSpPr/>
          <p:nvPr/>
        </p:nvSpPr>
        <p:spPr>
          <a:xfrm>
            <a:off x="7975954" y="1663095"/>
            <a:ext cx="928388" cy="926196"/>
          </a:xfrm>
          <a:prstGeom prst="ellipse">
            <a:avLst/>
          </a:prstGeom>
          <a:ln w="31750">
            <a:solidFill>
              <a:schemeClr val="accent6"/>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000" dirty="0">
                <a:solidFill>
                  <a:schemeClr val="tx1"/>
                </a:solidFill>
              </a:rPr>
              <a:t>28x</a:t>
            </a:r>
          </a:p>
          <a:p>
            <a:pPr algn="ctr">
              <a:lnSpc>
                <a:spcPct val="79000"/>
              </a:lnSpc>
            </a:pPr>
            <a:r>
              <a:rPr lang="en-US" sz="800" dirty="0" err="1">
                <a:solidFill>
                  <a:schemeClr val="tx1"/>
                </a:solidFill>
              </a:rPr>
              <a:t>Xxxxx</a:t>
            </a:r>
            <a:r>
              <a:rPr lang="en-US" sz="800" dirty="0">
                <a:solidFill>
                  <a:schemeClr val="tx1"/>
                </a:solidFill>
              </a:rPr>
              <a:t> </a:t>
            </a:r>
            <a:r>
              <a:rPr lang="en-US" sz="800" dirty="0" err="1">
                <a:solidFill>
                  <a:schemeClr val="tx1"/>
                </a:solidFill>
              </a:rPr>
              <a:t>xxxxx</a:t>
            </a:r>
            <a:endParaRPr lang="en-US" sz="800" dirty="0">
              <a:solidFill>
                <a:schemeClr val="tx1"/>
              </a:solidFill>
            </a:endParaRPr>
          </a:p>
        </p:txBody>
      </p:sp>
      <p:sp useBgFill="1">
        <p:nvSpPr>
          <p:cNvPr id="65" name="Oval 64"/>
          <p:cNvSpPr/>
          <p:nvPr/>
        </p:nvSpPr>
        <p:spPr>
          <a:xfrm>
            <a:off x="9723674" y="2180732"/>
            <a:ext cx="1553926" cy="1550258"/>
          </a:xfrm>
          <a:prstGeom prst="ellipse">
            <a:avLst/>
          </a:prstGeom>
          <a:ln w="3175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3600" dirty="0">
                <a:solidFill>
                  <a:schemeClr val="tx1"/>
                </a:solidFill>
              </a:rPr>
              <a:t>44x</a:t>
            </a:r>
          </a:p>
          <a:p>
            <a:pPr algn="ctr">
              <a:lnSpc>
                <a:spcPct val="79000"/>
              </a:lnSpc>
            </a:pPr>
            <a:r>
              <a:rPr lang="en-US" sz="1100" dirty="0" err="1">
                <a:solidFill>
                  <a:schemeClr val="tx1"/>
                </a:solidFill>
              </a:rPr>
              <a:t>Xxxxx</a:t>
            </a:r>
            <a:r>
              <a:rPr lang="en-US" sz="1100" dirty="0">
                <a:solidFill>
                  <a:schemeClr val="tx1"/>
                </a:solidFill>
              </a:rPr>
              <a:t> </a:t>
            </a:r>
            <a:r>
              <a:rPr lang="en-US" sz="1100" dirty="0" err="1">
                <a:solidFill>
                  <a:schemeClr val="tx1"/>
                </a:solidFill>
              </a:rPr>
              <a:t>xxxxx</a:t>
            </a:r>
            <a:endParaRPr lang="en-US" sz="1100" dirty="0">
              <a:solidFill>
                <a:schemeClr val="tx1"/>
              </a:solidFill>
            </a:endParaRPr>
          </a:p>
        </p:txBody>
      </p:sp>
      <p:sp useBgFill="1">
        <p:nvSpPr>
          <p:cNvPr id="66" name="Oval 65"/>
          <p:cNvSpPr/>
          <p:nvPr/>
        </p:nvSpPr>
        <p:spPr>
          <a:xfrm>
            <a:off x="4699560" y="4113076"/>
            <a:ext cx="928388" cy="926196"/>
          </a:xfrm>
          <a:prstGeom prst="ellipse">
            <a:avLst/>
          </a:prstGeom>
          <a:ln w="3175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000" dirty="0">
                <a:solidFill>
                  <a:schemeClr val="tx1"/>
                </a:solidFill>
              </a:rPr>
              <a:t>22x</a:t>
            </a:r>
          </a:p>
          <a:p>
            <a:pPr algn="ctr">
              <a:lnSpc>
                <a:spcPct val="79000"/>
              </a:lnSpc>
            </a:pPr>
            <a:r>
              <a:rPr lang="en-US" sz="800" dirty="0" err="1">
                <a:solidFill>
                  <a:schemeClr val="tx1"/>
                </a:solidFill>
              </a:rPr>
              <a:t>Xxxxx</a:t>
            </a:r>
            <a:r>
              <a:rPr lang="en-US" sz="800" dirty="0">
                <a:solidFill>
                  <a:schemeClr val="tx1"/>
                </a:solidFill>
              </a:rPr>
              <a:t> </a:t>
            </a:r>
            <a:r>
              <a:rPr lang="en-US" sz="800" dirty="0" err="1">
                <a:solidFill>
                  <a:schemeClr val="tx1"/>
                </a:solidFill>
              </a:rPr>
              <a:t>xxxxx</a:t>
            </a:r>
            <a:endParaRPr lang="en-US" sz="800" dirty="0">
              <a:solidFill>
                <a:schemeClr val="tx1"/>
              </a:solidFill>
            </a:endParaRPr>
          </a:p>
        </p:txBody>
      </p:sp>
      <p:sp>
        <p:nvSpPr>
          <p:cNvPr id="73" name="Rectangle 72"/>
          <p:cNvSpPr/>
          <p:nvPr/>
        </p:nvSpPr>
        <p:spPr>
          <a:xfrm>
            <a:off x="1258229" y="5413929"/>
            <a:ext cx="3126042" cy="523220"/>
          </a:xfrm>
          <a:prstGeom prst="rect">
            <a:avLst/>
          </a:prstGeom>
        </p:spPr>
        <p:txBody>
          <a:bodyPr wrap="square">
            <a:spAutoFit/>
          </a:bodyPr>
          <a:lstStyle/>
          <a:p>
            <a:r>
              <a:rPr lang="pt-BR" sz="1400" dirty="0"/>
              <a:t>Xx x xxx xxxxx xxxx xxxxx xxxxx xx xxx xxx x xx</a:t>
            </a:r>
            <a:endParaRPr lang="en-US" sz="1400" dirty="0"/>
          </a:p>
        </p:txBody>
      </p:sp>
      <p:sp>
        <p:nvSpPr>
          <p:cNvPr id="80" name="Rectangle 79"/>
          <p:cNvSpPr/>
          <p:nvPr/>
        </p:nvSpPr>
        <p:spPr>
          <a:xfrm>
            <a:off x="4706381" y="5413929"/>
            <a:ext cx="3126042" cy="523220"/>
          </a:xfrm>
          <a:prstGeom prst="rect">
            <a:avLst/>
          </a:prstGeom>
        </p:spPr>
        <p:txBody>
          <a:bodyPr wrap="square">
            <a:spAutoFit/>
          </a:bodyPr>
          <a:lstStyle/>
          <a:p>
            <a:r>
              <a:rPr lang="pt-BR" sz="1400" dirty="0"/>
              <a:t>Xx x xxx xxxxx xxxx xxxxx xxxxx xx xxx xxx x xx</a:t>
            </a:r>
            <a:endParaRPr lang="en-US" sz="1400" dirty="0"/>
          </a:p>
        </p:txBody>
      </p:sp>
      <p:sp>
        <p:nvSpPr>
          <p:cNvPr id="82" name="Rectangle 81"/>
          <p:cNvSpPr/>
          <p:nvPr/>
        </p:nvSpPr>
        <p:spPr>
          <a:xfrm>
            <a:off x="8154534" y="5413929"/>
            <a:ext cx="3126042" cy="523220"/>
          </a:xfrm>
          <a:prstGeom prst="rect">
            <a:avLst/>
          </a:prstGeom>
        </p:spPr>
        <p:txBody>
          <a:bodyPr wrap="square">
            <a:spAutoFit/>
          </a:bodyPr>
          <a:lstStyle/>
          <a:p>
            <a:r>
              <a:rPr lang="pt-BR" sz="1400" dirty="0"/>
              <a:t>Xx x xxx xxxxx xxxx xxxxx xxxxx xx xxx xxx x xx</a:t>
            </a:r>
            <a:endParaRPr lang="en-US" sz="1400" dirty="0"/>
          </a:p>
        </p:txBody>
      </p:sp>
    </p:spTree>
    <p:extLst>
      <p:ext uri="{BB962C8B-B14F-4D97-AF65-F5344CB8AC3E}">
        <p14:creationId xmlns:p14="http://schemas.microsoft.com/office/powerpoint/2010/main" val="90168557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61111">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14:bounceEnd="61111">
                                          <p:cBhvr additive="base">
                                            <p:cTn id="7" dur="900" fill="hold"/>
                                            <p:tgtEl>
                                              <p:spTgt spid="70"/>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70"/>
                                            </p:tgtEl>
                                            <p:attrNameLst>
                                              <p:attrName>ppt_y</p:attrName>
                                            </p:attrNameLst>
                                          </p:cBhvr>
                                          <p:tavLst>
                                            <p:tav tm="0">
                                              <p:val>
                                                <p:strVal val="0-#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300"/>
                                            <p:tgtEl>
                                              <p:spTgt spid="85"/>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300"/>
                                            <p:tgtEl>
                                              <p:spTgt spid="64"/>
                                            </p:tgtEl>
                                          </p:cBhvr>
                                        </p:animEffect>
                                      </p:childTnLst>
                                    </p:cTn>
                                  </p:par>
                                  <p:par>
                                    <p:cTn id="15" presetID="22" presetClass="entr" presetSubtype="8" fill="hold" nodeType="withEffect">
                                      <p:stCondLst>
                                        <p:cond delay="700"/>
                                      </p:stCondLst>
                                      <p:childTnLst>
                                        <p:set>
                                          <p:cBhvr>
                                            <p:cTn id="16" dur="1" fill="hold">
                                              <p:stCondLst>
                                                <p:cond delay="0"/>
                                              </p:stCondLst>
                                            </p:cTn>
                                            <p:tgtEl>
                                              <p:spTgt spid="88"/>
                                            </p:tgtEl>
                                            <p:attrNameLst>
                                              <p:attrName>style.visibility</p:attrName>
                                            </p:attrNameLst>
                                          </p:cBhvr>
                                          <p:to>
                                            <p:strVal val="visible"/>
                                          </p:to>
                                        </p:set>
                                        <p:animEffect transition="in" filter="wipe(left)">
                                          <p:cBhvr>
                                            <p:cTn id="17" dur="300"/>
                                            <p:tgtEl>
                                              <p:spTgt spid="88"/>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300"/>
                                            <p:tgtEl>
                                              <p:spTgt spid="65"/>
                                            </p:tgtEl>
                                          </p:cBhvr>
                                        </p:animEffect>
                                      </p:childTnLst>
                                    </p:cTn>
                                  </p:par>
                                  <p:par>
                                    <p:cTn id="21" presetID="22" presetClass="entr" presetSubtype="8" fill="hold" nodeType="withEffect">
                                      <p:stCondLst>
                                        <p:cond delay="800"/>
                                      </p:stCondLst>
                                      <p:childTnLst>
                                        <p:set>
                                          <p:cBhvr>
                                            <p:cTn id="22" dur="1" fill="hold">
                                              <p:stCondLst>
                                                <p:cond delay="0"/>
                                              </p:stCondLst>
                                            </p:cTn>
                                            <p:tgtEl>
                                              <p:spTgt spid="90"/>
                                            </p:tgtEl>
                                            <p:attrNameLst>
                                              <p:attrName>style.visibility</p:attrName>
                                            </p:attrNameLst>
                                          </p:cBhvr>
                                          <p:to>
                                            <p:strVal val="visible"/>
                                          </p:to>
                                        </p:set>
                                        <p:animEffect transition="in" filter="wipe(left)">
                                          <p:cBhvr>
                                            <p:cTn id="23" dur="300"/>
                                            <p:tgtEl>
                                              <p:spTgt spid="90"/>
                                            </p:tgtEl>
                                          </p:cBhvr>
                                        </p:animEffect>
                                      </p:childTnLst>
                                    </p:cTn>
                                  </p:par>
                                  <p:par>
                                    <p:cTn id="24" presetID="10" presetClass="entr" presetSubtype="0" fill="hold" nodeType="withEffect">
                                      <p:stCondLst>
                                        <p:cond delay="80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300"/>
                                            <p:tgtEl>
                                              <p:spTgt spid="72"/>
                                            </p:tgtEl>
                                          </p:cBhvr>
                                        </p:animEffect>
                                      </p:childTnLst>
                                    </p:cTn>
                                  </p:par>
                                  <p:par>
                                    <p:cTn id="27" presetID="22" presetClass="entr" presetSubtype="8" fill="hold" nodeType="withEffect">
                                      <p:stCondLst>
                                        <p:cond delay="90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300"/>
                                            <p:tgtEl>
                                              <p:spTgt spid="92"/>
                                            </p:tgtEl>
                                          </p:cBhvr>
                                        </p:animEffect>
                                      </p:childTnLst>
                                    </p:cTn>
                                  </p:par>
                                  <p:par>
                                    <p:cTn id="30" presetID="10" presetClass="entr" presetSubtype="0"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fade">
                                          <p:cBhvr>
                                            <p:cTn id="32" dur="300"/>
                                            <p:tgtEl>
                                              <p:spTgt spid="71"/>
                                            </p:tgtEl>
                                          </p:cBhvr>
                                        </p:animEffect>
                                      </p:childTnLst>
                                    </p:cTn>
                                  </p:par>
                                  <p:par>
                                    <p:cTn id="33" presetID="22" presetClass="entr" presetSubtype="2" fill="hold" nodeType="withEffect">
                                      <p:stCondLst>
                                        <p:cond delay="1000"/>
                                      </p:stCondLst>
                                      <p:childTnLst>
                                        <p:set>
                                          <p:cBhvr>
                                            <p:cTn id="34" dur="1" fill="hold">
                                              <p:stCondLst>
                                                <p:cond delay="0"/>
                                              </p:stCondLst>
                                            </p:cTn>
                                            <p:tgtEl>
                                              <p:spTgt spid="83"/>
                                            </p:tgtEl>
                                            <p:attrNameLst>
                                              <p:attrName>style.visibility</p:attrName>
                                            </p:attrNameLst>
                                          </p:cBhvr>
                                          <p:to>
                                            <p:strVal val="visible"/>
                                          </p:to>
                                        </p:set>
                                        <p:animEffect transition="in" filter="wipe(right)">
                                          <p:cBhvr>
                                            <p:cTn id="35" dur="300"/>
                                            <p:tgtEl>
                                              <p:spTgt spid="83"/>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66"/>
                                            </p:tgtEl>
                                            <p:attrNameLst>
                                              <p:attrName>style.visibility</p:attrName>
                                            </p:attrNameLst>
                                          </p:cBhvr>
                                          <p:to>
                                            <p:strVal val="visible"/>
                                          </p:to>
                                        </p:set>
                                        <p:animEffect transition="in" filter="fade">
                                          <p:cBhvr>
                                            <p:cTn id="38" dur="300"/>
                                            <p:tgtEl>
                                              <p:spTgt spid="66"/>
                                            </p:tgtEl>
                                          </p:cBhvr>
                                        </p:animEffect>
                                      </p:childTnLst>
                                    </p:cTn>
                                  </p:par>
                                  <p:par>
                                    <p:cTn id="39" presetID="22" presetClass="entr" presetSubtype="2" fill="hold" nodeType="withEffect">
                                      <p:stCondLst>
                                        <p:cond delay="1100"/>
                                      </p:stCondLst>
                                      <p:childTnLst>
                                        <p:set>
                                          <p:cBhvr>
                                            <p:cTn id="40" dur="1" fill="hold">
                                              <p:stCondLst>
                                                <p:cond delay="0"/>
                                              </p:stCondLst>
                                            </p:cTn>
                                            <p:tgtEl>
                                              <p:spTgt spid="81"/>
                                            </p:tgtEl>
                                            <p:attrNameLst>
                                              <p:attrName>style.visibility</p:attrName>
                                            </p:attrNameLst>
                                          </p:cBhvr>
                                          <p:to>
                                            <p:strVal val="visible"/>
                                          </p:to>
                                        </p:set>
                                        <p:animEffect transition="in" filter="wipe(right)">
                                          <p:cBhvr>
                                            <p:cTn id="41" dur="300"/>
                                            <p:tgtEl>
                                              <p:spTgt spid="81"/>
                                            </p:tgtEl>
                                          </p:cBhvr>
                                        </p:animEffect>
                                      </p:childTnLst>
                                    </p:cTn>
                                  </p:par>
                                  <p:par>
                                    <p:cTn id="42" presetID="10" presetClass="entr" presetSubtype="0" fill="hold" nodeType="withEffect">
                                      <p:stCondLst>
                                        <p:cond delay="1100"/>
                                      </p:stCondLst>
                                      <p:childTnLst>
                                        <p:set>
                                          <p:cBhvr>
                                            <p:cTn id="43" dur="1" fill="hold">
                                              <p:stCondLst>
                                                <p:cond delay="0"/>
                                              </p:stCondLst>
                                            </p:cTn>
                                            <p:tgtEl>
                                              <p:spTgt spid="67"/>
                                            </p:tgtEl>
                                            <p:attrNameLst>
                                              <p:attrName>style.visibility</p:attrName>
                                            </p:attrNameLst>
                                          </p:cBhvr>
                                          <p:to>
                                            <p:strVal val="visible"/>
                                          </p:to>
                                        </p:set>
                                        <p:animEffect transition="in" filter="fade">
                                          <p:cBhvr>
                                            <p:cTn id="44" dur="300"/>
                                            <p:tgtEl>
                                              <p:spTgt spid="67"/>
                                            </p:tgtEl>
                                          </p:cBhvr>
                                        </p:animEffect>
                                      </p:childTnLst>
                                    </p:cTn>
                                  </p:par>
                                  <p:par>
                                    <p:cTn id="45" presetID="22" presetClass="entr" presetSubtype="2" fill="hold" nodeType="withEffect">
                                      <p:stCondLst>
                                        <p:cond delay="1200"/>
                                      </p:stCondLst>
                                      <p:childTnLst>
                                        <p:set>
                                          <p:cBhvr>
                                            <p:cTn id="46" dur="1" fill="hold">
                                              <p:stCondLst>
                                                <p:cond delay="0"/>
                                              </p:stCondLst>
                                            </p:cTn>
                                            <p:tgtEl>
                                              <p:spTgt spid="78"/>
                                            </p:tgtEl>
                                            <p:attrNameLst>
                                              <p:attrName>style.visibility</p:attrName>
                                            </p:attrNameLst>
                                          </p:cBhvr>
                                          <p:to>
                                            <p:strVal val="visible"/>
                                          </p:to>
                                        </p:set>
                                        <p:animEffect transition="in" filter="wipe(right)">
                                          <p:cBhvr>
                                            <p:cTn id="47" dur="300"/>
                                            <p:tgtEl>
                                              <p:spTgt spid="78"/>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300"/>
                                            <p:tgtEl>
                                              <p:spTgt spid="63"/>
                                            </p:tgtEl>
                                          </p:cBhvr>
                                        </p:animEffect>
                                      </p:childTnLst>
                                    </p:cTn>
                                  </p:par>
                                  <p:par>
                                    <p:cTn id="51" presetID="22" presetClass="entr" presetSubtype="2" fill="hold" nodeType="withEffect">
                                      <p:stCondLst>
                                        <p:cond delay="1300"/>
                                      </p:stCondLst>
                                      <p:childTnLst>
                                        <p:set>
                                          <p:cBhvr>
                                            <p:cTn id="52" dur="1" fill="hold">
                                              <p:stCondLst>
                                                <p:cond delay="0"/>
                                              </p:stCondLst>
                                            </p:cTn>
                                            <p:tgtEl>
                                              <p:spTgt spid="74"/>
                                            </p:tgtEl>
                                            <p:attrNameLst>
                                              <p:attrName>style.visibility</p:attrName>
                                            </p:attrNameLst>
                                          </p:cBhvr>
                                          <p:to>
                                            <p:strVal val="visible"/>
                                          </p:to>
                                        </p:set>
                                        <p:animEffect transition="in" filter="wipe(right)">
                                          <p:cBhvr>
                                            <p:cTn id="53" dur="300"/>
                                            <p:tgtEl>
                                              <p:spTgt spid="74"/>
                                            </p:tgtEl>
                                          </p:cBhvr>
                                        </p:animEffect>
                                      </p:childTnLst>
                                    </p:cTn>
                                  </p:par>
                                  <p:par>
                                    <p:cTn id="54" presetID="10" presetClass="entr" presetSubtype="0" fill="hold" nodeType="withEffect">
                                      <p:stCondLst>
                                        <p:cond delay="13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par>
                                    <p:cTn id="57" presetID="22" presetClass="entr" presetSubtype="2" fill="hold" nodeType="withEffect">
                                      <p:stCondLst>
                                        <p:cond delay="1400"/>
                                      </p:stCondLst>
                                      <p:childTnLst>
                                        <p:set>
                                          <p:cBhvr>
                                            <p:cTn id="58" dur="1" fill="hold">
                                              <p:stCondLst>
                                                <p:cond delay="0"/>
                                              </p:stCondLst>
                                            </p:cTn>
                                            <p:tgtEl>
                                              <p:spTgt spid="75"/>
                                            </p:tgtEl>
                                            <p:attrNameLst>
                                              <p:attrName>style.visibility</p:attrName>
                                            </p:attrNameLst>
                                          </p:cBhvr>
                                          <p:to>
                                            <p:strVal val="visible"/>
                                          </p:to>
                                        </p:set>
                                        <p:animEffect transition="in" filter="wipe(right)">
                                          <p:cBhvr>
                                            <p:cTn id="59" dur="300"/>
                                            <p:tgtEl>
                                              <p:spTgt spid="75"/>
                                            </p:tgtEl>
                                          </p:cBhvr>
                                        </p:animEffect>
                                      </p:childTnLst>
                                    </p:cTn>
                                  </p:par>
                                  <p:par>
                                    <p:cTn id="60" presetID="10" presetClass="entr" presetSubtype="0" fill="hold" nodeType="withEffect">
                                      <p:stCondLst>
                                        <p:cond delay="150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1700"/>
                                      </p:stCondLst>
                                      <p:childTnLst>
                                        <p:set>
                                          <p:cBhvr>
                                            <p:cTn id="67" dur="1" fill="hold">
                                              <p:stCondLst>
                                                <p:cond delay="0"/>
                                              </p:stCondLst>
                                            </p:cTn>
                                            <p:tgtEl>
                                              <p:spTgt spid="80"/>
                                            </p:tgtEl>
                                            <p:attrNameLst>
                                              <p:attrName>style.visibility</p:attrName>
                                            </p:attrNameLst>
                                          </p:cBhvr>
                                          <p:to>
                                            <p:strVal val="visible"/>
                                          </p:to>
                                        </p:set>
                                        <p:animEffect transition="in" filter="fade">
                                          <p:cBhvr>
                                            <p:cTn id="68" dur="500"/>
                                            <p:tgtEl>
                                              <p:spTgt spid="80"/>
                                            </p:tgtEl>
                                          </p:cBhvr>
                                        </p:animEffect>
                                      </p:childTnLst>
                                    </p:cTn>
                                  </p:par>
                                  <p:par>
                                    <p:cTn id="69" presetID="10" presetClass="entr" presetSubtype="0" fill="hold" grpId="0" nodeType="withEffect">
                                      <p:stCondLst>
                                        <p:cond delay="1900"/>
                                      </p:stCondLst>
                                      <p:childTnLst>
                                        <p:set>
                                          <p:cBhvr>
                                            <p:cTn id="70" dur="1" fill="hold">
                                              <p:stCondLst>
                                                <p:cond delay="0"/>
                                              </p:stCondLst>
                                            </p:cTn>
                                            <p:tgtEl>
                                              <p:spTgt spid="82"/>
                                            </p:tgtEl>
                                            <p:attrNameLst>
                                              <p:attrName>style.visibility</p:attrName>
                                            </p:attrNameLst>
                                          </p:cBhvr>
                                          <p:to>
                                            <p:strVal val="visible"/>
                                          </p:to>
                                        </p:set>
                                        <p:animEffect transition="in" filter="fade">
                                          <p:cBhvr>
                                            <p:cTn id="71"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73" grpId="0"/>
          <p:bldP spid="80" grpId="0"/>
          <p:bldP spid="8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additive="base">
                                            <p:cTn id="7" dur="900" fill="hold"/>
                                            <p:tgtEl>
                                              <p:spTgt spid="70"/>
                                            </p:tgtEl>
                                            <p:attrNameLst>
                                              <p:attrName>ppt_x</p:attrName>
                                            </p:attrNameLst>
                                          </p:cBhvr>
                                          <p:tavLst>
                                            <p:tav tm="0">
                                              <p:val>
                                                <p:strVal val="#ppt_x"/>
                                              </p:val>
                                            </p:tav>
                                            <p:tav tm="100000">
                                              <p:val>
                                                <p:strVal val="#ppt_x"/>
                                              </p:val>
                                            </p:tav>
                                          </p:tavLst>
                                        </p:anim>
                                        <p:anim calcmode="lin" valueType="num">
                                          <p:cBhvr additive="base">
                                            <p:cTn id="8" dur="900" fill="hold"/>
                                            <p:tgtEl>
                                              <p:spTgt spid="70"/>
                                            </p:tgtEl>
                                            <p:attrNameLst>
                                              <p:attrName>ppt_y</p:attrName>
                                            </p:attrNameLst>
                                          </p:cBhvr>
                                          <p:tavLst>
                                            <p:tav tm="0">
                                              <p:val>
                                                <p:strVal val="0-#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300"/>
                                            <p:tgtEl>
                                              <p:spTgt spid="85"/>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300"/>
                                            <p:tgtEl>
                                              <p:spTgt spid="64"/>
                                            </p:tgtEl>
                                          </p:cBhvr>
                                        </p:animEffect>
                                      </p:childTnLst>
                                    </p:cTn>
                                  </p:par>
                                  <p:par>
                                    <p:cTn id="15" presetID="22" presetClass="entr" presetSubtype="8" fill="hold" nodeType="withEffect">
                                      <p:stCondLst>
                                        <p:cond delay="700"/>
                                      </p:stCondLst>
                                      <p:childTnLst>
                                        <p:set>
                                          <p:cBhvr>
                                            <p:cTn id="16" dur="1" fill="hold">
                                              <p:stCondLst>
                                                <p:cond delay="0"/>
                                              </p:stCondLst>
                                            </p:cTn>
                                            <p:tgtEl>
                                              <p:spTgt spid="88"/>
                                            </p:tgtEl>
                                            <p:attrNameLst>
                                              <p:attrName>style.visibility</p:attrName>
                                            </p:attrNameLst>
                                          </p:cBhvr>
                                          <p:to>
                                            <p:strVal val="visible"/>
                                          </p:to>
                                        </p:set>
                                        <p:animEffect transition="in" filter="wipe(left)">
                                          <p:cBhvr>
                                            <p:cTn id="17" dur="300"/>
                                            <p:tgtEl>
                                              <p:spTgt spid="88"/>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300"/>
                                            <p:tgtEl>
                                              <p:spTgt spid="65"/>
                                            </p:tgtEl>
                                          </p:cBhvr>
                                        </p:animEffect>
                                      </p:childTnLst>
                                    </p:cTn>
                                  </p:par>
                                  <p:par>
                                    <p:cTn id="21" presetID="22" presetClass="entr" presetSubtype="8" fill="hold" nodeType="withEffect">
                                      <p:stCondLst>
                                        <p:cond delay="800"/>
                                      </p:stCondLst>
                                      <p:childTnLst>
                                        <p:set>
                                          <p:cBhvr>
                                            <p:cTn id="22" dur="1" fill="hold">
                                              <p:stCondLst>
                                                <p:cond delay="0"/>
                                              </p:stCondLst>
                                            </p:cTn>
                                            <p:tgtEl>
                                              <p:spTgt spid="90"/>
                                            </p:tgtEl>
                                            <p:attrNameLst>
                                              <p:attrName>style.visibility</p:attrName>
                                            </p:attrNameLst>
                                          </p:cBhvr>
                                          <p:to>
                                            <p:strVal val="visible"/>
                                          </p:to>
                                        </p:set>
                                        <p:animEffect transition="in" filter="wipe(left)">
                                          <p:cBhvr>
                                            <p:cTn id="23" dur="300"/>
                                            <p:tgtEl>
                                              <p:spTgt spid="90"/>
                                            </p:tgtEl>
                                          </p:cBhvr>
                                        </p:animEffect>
                                      </p:childTnLst>
                                    </p:cTn>
                                  </p:par>
                                  <p:par>
                                    <p:cTn id="24" presetID="10" presetClass="entr" presetSubtype="0" fill="hold" nodeType="withEffect">
                                      <p:stCondLst>
                                        <p:cond delay="80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300"/>
                                            <p:tgtEl>
                                              <p:spTgt spid="72"/>
                                            </p:tgtEl>
                                          </p:cBhvr>
                                        </p:animEffect>
                                      </p:childTnLst>
                                    </p:cTn>
                                  </p:par>
                                  <p:par>
                                    <p:cTn id="27" presetID="22" presetClass="entr" presetSubtype="8" fill="hold" nodeType="withEffect">
                                      <p:stCondLst>
                                        <p:cond delay="90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300"/>
                                            <p:tgtEl>
                                              <p:spTgt spid="92"/>
                                            </p:tgtEl>
                                          </p:cBhvr>
                                        </p:animEffect>
                                      </p:childTnLst>
                                    </p:cTn>
                                  </p:par>
                                  <p:par>
                                    <p:cTn id="30" presetID="10" presetClass="entr" presetSubtype="0"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fade">
                                          <p:cBhvr>
                                            <p:cTn id="32" dur="300"/>
                                            <p:tgtEl>
                                              <p:spTgt spid="71"/>
                                            </p:tgtEl>
                                          </p:cBhvr>
                                        </p:animEffect>
                                      </p:childTnLst>
                                    </p:cTn>
                                  </p:par>
                                  <p:par>
                                    <p:cTn id="33" presetID="22" presetClass="entr" presetSubtype="2" fill="hold" nodeType="withEffect">
                                      <p:stCondLst>
                                        <p:cond delay="1000"/>
                                      </p:stCondLst>
                                      <p:childTnLst>
                                        <p:set>
                                          <p:cBhvr>
                                            <p:cTn id="34" dur="1" fill="hold">
                                              <p:stCondLst>
                                                <p:cond delay="0"/>
                                              </p:stCondLst>
                                            </p:cTn>
                                            <p:tgtEl>
                                              <p:spTgt spid="83"/>
                                            </p:tgtEl>
                                            <p:attrNameLst>
                                              <p:attrName>style.visibility</p:attrName>
                                            </p:attrNameLst>
                                          </p:cBhvr>
                                          <p:to>
                                            <p:strVal val="visible"/>
                                          </p:to>
                                        </p:set>
                                        <p:animEffect transition="in" filter="wipe(right)">
                                          <p:cBhvr>
                                            <p:cTn id="35" dur="300"/>
                                            <p:tgtEl>
                                              <p:spTgt spid="83"/>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66"/>
                                            </p:tgtEl>
                                            <p:attrNameLst>
                                              <p:attrName>style.visibility</p:attrName>
                                            </p:attrNameLst>
                                          </p:cBhvr>
                                          <p:to>
                                            <p:strVal val="visible"/>
                                          </p:to>
                                        </p:set>
                                        <p:animEffect transition="in" filter="fade">
                                          <p:cBhvr>
                                            <p:cTn id="38" dur="300"/>
                                            <p:tgtEl>
                                              <p:spTgt spid="66"/>
                                            </p:tgtEl>
                                          </p:cBhvr>
                                        </p:animEffect>
                                      </p:childTnLst>
                                    </p:cTn>
                                  </p:par>
                                  <p:par>
                                    <p:cTn id="39" presetID="22" presetClass="entr" presetSubtype="2" fill="hold" nodeType="withEffect">
                                      <p:stCondLst>
                                        <p:cond delay="1100"/>
                                      </p:stCondLst>
                                      <p:childTnLst>
                                        <p:set>
                                          <p:cBhvr>
                                            <p:cTn id="40" dur="1" fill="hold">
                                              <p:stCondLst>
                                                <p:cond delay="0"/>
                                              </p:stCondLst>
                                            </p:cTn>
                                            <p:tgtEl>
                                              <p:spTgt spid="81"/>
                                            </p:tgtEl>
                                            <p:attrNameLst>
                                              <p:attrName>style.visibility</p:attrName>
                                            </p:attrNameLst>
                                          </p:cBhvr>
                                          <p:to>
                                            <p:strVal val="visible"/>
                                          </p:to>
                                        </p:set>
                                        <p:animEffect transition="in" filter="wipe(right)">
                                          <p:cBhvr>
                                            <p:cTn id="41" dur="300"/>
                                            <p:tgtEl>
                                              <p:spTgt spid="81"/>
                                            </p:tgtEl>
                                          </p:cBhvr>
                                        </p:animEffect>
                                      </p:childTnLst>
                                    </p:cTn>
                                  </p:par>
                                  <p:par>
                                    <p:cTn id="42" presetID="10" presetClass="entr" presetSubtype="0" fill="hold" nodeType="withEffect">
                                      <p:stCondLst>
                                        <p:cond delay="1100"/>
                                      </p:stCondLst>
                                      <p:childTnLst>
                                        <p:set>
                                          <p:cBhvr>
                                            <p:cTn id="43" dur="1" fill="hold">
                                              <p:stCondLst>
                                                <p:cond delay="0"/>
                                              </p:stCondLst>
                                            </p:cTn>
                                            <p:tgtEl>
                                              <p:spTgt spid="67"/>
                                            </p:tgtEl>
                                            <p:attrNameLst>
                                              <p:attrName>style.visibility</p:attrName>
                                            </p:attrNameLst>
                                          </p:cBhvr>
                                          <p:to>
                                            <p:strVal val="visible"/>
                                          </p:to>
                                        </p:set>
                                        <p:animEffect transition="in" filter="fade">
                                          <p:cBhvr>
                                            <p:cTn id="44" dur="300"/>
                                            <p:tgtEl>
                                              <p:spTgt spid="67"/>
                                            </p:tgtEl>
                                          </p:cBhvr>
                                        </p:animEffect>
                                      </p:childTnLst>
                                    </p:cTn>
                                  </p:par>
                                  <p:par>
                                    <p:cTn id="45" presetID="22" presetClass="entr" presetSubtype="2" fill="hold" nodeType="withEffect">
                                      <p:stCondLst>
                                        <p:cond delay="1200"/>
                                      </p:stCondLst>
                                      <p:childTnLst>
                                        <p:set>
                                          <p:cBhvr>
                                            <p:cTn id="46" dur="1" fill="hold">
                                              <p:stCondLst>
                                                <p:cond delay="0"/>
                                              </p:stCondLst>
                                            </p:cTn>
                                            <p:tgtEl>
                                              <p:spTgt spid="78"/>
                                            </p:tgtEl>
                                            <p:attrNameLst>
                                              <p:attrName>style.visibility</p:attrName>
                                            </p:attrNameLst>
                                          </p:cBhvr>
                                          <p:to>
                                            <p:strVal val="visible"/>
                                          </p:to>
                                        </p:set>
                                        <p:animEffect transition="in" filter="wipe(right)">
                                          <p:cBhvr>
                                            <p:cTn id="47" dur="300"/>
                                            <p:tgtEl>
                                              <p:spTgt spid="78"/>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300"/>
                                            <p:tgtEl>
                                              <p:spTgt spid="63"/>
                                            </p:tgtEl>
                                          </p:cBhvr>
                                        </p:animEffect>
                                      </p:childTnLst>
                                    </p:cTn>
                                  </p:par>
                                  <p:par>
                                    <p:cTn id="51" presetID="22" presetClass="entr" presetSubtype="2" fill="hold" nodeType="withEffect">
                                      <p:stCondLst>
                                        <p:cond delay="1300"/>
                                      </p:stCondLst>
                                      <p:childTnLst>
                                        <p:set>
                                          <p:cBhvr>
                                            <p:cTn id="52" dur="1" fill="hold">
                                              <p:stCondLst>
                                                <p:cond delay="0"/>
                                              </p:stCondLst>
                                            </p:cTn>
                                            <p:tgtEl>
                                              <p:spTgt spid="74"/>
                                            </p:tgtEl>
                                            <p:attrNameLst>
                                              <p:attrName>style.visibility</p:attrName>
                                            </p:attrNameLst>
                                          </p:cBhvr>
                                          <p:to>
                                            <p:strVal val="visible"/>
                                          </p:to>
                                        </p:set>
                                        <p:animEffect transition="in" filter="wipe(right)">
                                          <p:cBhvr>
                                            <p:cTn id="53" dur="300"/>
                                            <p:tgtEl>
                                              <p:spTgt spid="74"/>
                                            </p:tgtEl>
                                          </p:cBhvr>
                                        </p:animEffect>
                                      </p:childTnLst>
                                    </p:cTn>
                                  </p:par>
                                  <p:par>
                                    <p:cTn id="54" presetID="10" presetClass="entr" presetSubtype="0" fill="hold" nodeType="withEffect">
                                      <p:stCondLst>
                                        <p:cond delay="13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par>
                                    <p:cTn id="57" presetID="22" presetClass="entr" presetSubtype="2" fill="hold" nodeType="withEffect">
                                      <p:stCondLst>
                                        <p:cond delay="1400"/>
                                      </p:stCondLst>
                                      <p:childTnLst>
                                        <p:set>
                                          <p:cBhvr>
                                            <p:cTn id="58" dur="1" fill="hold">
                                              <p:stCondLst>
                                                <p:cond delay="0"/>
                                              </p:stCondLst>
                                            </p:cTn>
                                            <p:tgtEl>
                                              <p:spTgt spid="75"/>
                                            </p:tgtEl>
                                            <p:attrNameLst>
                                              <p:attrName>style.visibility</p:attrName>
                                            </p:attrNameLst>
                                          </p:cBhvr>
                                          <p:to>
                                            <p:strVal val="visible"/>
                                          </p:to>
                                        </p:set>
                                        <p:animEffect transition="in" filter="wipe(right)">
                                          <p:cBhvr>
                                            <p:cTn id="59" dur="300"/>
                                            <p:tgtEl>
                                              <p:spTgt spid="75"/>
                                            </p:tgtEl>
                                          </p:cBhvr>
                                        </p:animEffect>
                                      </p:childTnLst>
                                    </p:cTn>
                                  </p:par>
                                  <p:par>
                                    <p:cTn id="60" presetID="10" presetClass="entr" presetSubtype="0" fill="hold" nodeType="withEffect">
                                      <p:stCondLst>
                                        <p:cond delay="150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1700"/>
                                      </p:stCondLst>
                                      <p:childTnLst>
                                        <p:set>
                                          <p:cBhvr>
                                            <p:cTn id="67" dur="1" fill="hold">
                                              <p:stCondLst>
                                                <p:cond delay="0"/>
                                              </p:stCondLst>
                                            </p:cTn>
                                            <p:tgtEl>
                                              <p:spTgt spid="80"/>
                                            </p:tgtEl>
                                            <p:attrNameLst>
                                              <p:attrName>style.visibility</p:attrName>
                                            </p:attrNameLst>
                                          </p:cBhvr>
                                          <p:to>
                                            <p:strVal val="visible"/>
                                          </p:to>
                                        </p:set>
                                        <p:animEffect transition="in" filter="fade">
                                          <p:cBhvr>
                                            <p:cTn id="68" dur="500"/>
                                            <p:tgtEl>
                                              <p:spTgt spid="80"/>
                                            </p:tgtEl>
                                          </p:cBhvr>
                                        </p:animEffect>
                                      </p:childTnLst>
                                    </p:cTn>
                                  </p:par>
                                  <p:par>
                                    <p:cTn id="69" presetID="10" presetClass="entr" presetSubtype="0" fill="hold" grpId="0" nodeType="withEffect">
                                      <p:stCondLst>
                                        <p:cond delay="1900"/>
                                      </p:stCondLst>
                                      <p:childTnLst>
                                        <p:set>
                                          <p:cBhvr>
                                            <p:cTn id="70" dur="1" fill="hold">
                                              <p:stCondLst>
                                                <p:cond delay="0"/>
                                              </p:stCondLst>
                                            </p:cTn>
                                            <p:tgtEl>
                                              <p:spTgt spid="82"/>
                                            </p:tgtEl>
                                            <p:attrNameLst>
                                              <p:attrName>style.visibility</p:attrName>
                                            </p:attrNameLst>
                                          </p:cBhvr>
                                          <p:to>
                                            <p:strVal val="visible"/>
                                          </p:to>
                                        </p:set>
                                        <p:animEffect transition="in" filter="fade">
                                          <p:cBhvr>
                                            <p:cTn id="71"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73" grpId="0"/>
          <p:bldP spid="80" grpId="0"/>
          <p:bldP spid="82" grpId="0"/>
        </p:bldLst>
      </p:timing>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err="1"/>
              <a:t>Xxxxxxxxxxxx</a:t>
            </a:r>
            <a:r>
              <a:rPr lang="en-US" dirty="0"/>
              <a:t> </a:t>
            </a:r>
            <a:r>
              <a:rPr lang="en-US" dirty="0" err="1"/>
              <a:t>xxxxx</a:t>
            </a:r>
            <a:r>
              <a:rPr lang="en-US" dirty="0"/>
              <a:t> </a:t>
            </a:r>
            <a:r>
              <a:rPr lang="en-US" dirty="0" err="1"/>
              <a:t>xxxxxxxxxxxxxxx</a:t>
            </a:r>
            <a:r>
              <a:rPr lang="en-US" dirty="0"/>
              <a:t> xxx x</a:t>
            </a:r>
          </a:p>
        </p:txBody>
      </p:sp>
      <p:cxnSp>
        <p:nvCxnSpPr>
          <p:cNvPr id="27" name="Straight Connector 26"/>
          <p:cNvCxnSpPr/>
          <p:nvPr/>
        </p:nvCxnSpPr>
        <p:spPr>
          <a:xfrm flipV="1">
            <a:off x="5026679" y="400872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5026679" y="296480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flipV="1">
            <a:off x="6747850" y="400872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6747850" y="296480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5560736" y="1441244"/>
            <a:ext cx="1070527" cy="1070527"/>
            <a:chOff x="6207756" y="7121636"/>
            <a:chExt cx="837454" cy="837454"/>
          </a:xfrm>
        </p:grpSpPr>
        <p:sp>
          <p:nvSpPr>
            <p:cNvPr id="5" name="Oval 19"/>
            <p:cNvSpPr>
              <a:spLocks noChangeArrowheads="1"/>
            </p:cNvSpPr>
            <p:nvPr/>
          </p:nvSpPr>
          <p:spPr bwMode="auto">
            <a:xfrm>
              <a:off x="6207756"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25"/>
            <p:cNvSpPr>
              <a:spLocks noEditPoints="1"/>
            </p:cNvSpPr>
            <p:nvPr/>
          </p:nvSpPr>
          <p:spPr bwMode="auto">
            <a:xfrm>
              <a:off x="6365307" y="7326026"/>
              <a:ext cx="521359" cy="428673"/>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p:cNvGrpSpPr/>
          <p:nvPr/>
        </p:nvGrpSpPr>
        <p:grpSpPr>
          <a:xfrm>
            <a:off x="5560736" y="4747425"/>
            <a:ext cx="1070527" cy="1070527"/>
            <a:chOff x="7202762" y="7121636"/>
            <a:chExt cx="837454" cy="837454"/>
          </a:xfrm>
        </p:grpSpPr>
        <p:sp>
          <p:nvSpPr>
            <p:cNvPr id="11" name="Oval 20"/>
            <p:cNvSpPr>
              <a:spLocks noChangeArrowheads="1"/>
            </p:cNvSpPr>
            <p:nvPr/>
          </p:nvSpPr>
          <p:spPr bwMode="auto">
            <a:xfrm>
              <a:off x="7202762"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5"/>
            <p:cNvSpPr>
              <a:spLocks noEditPoints="1"/>
            </p:cNvSpPr>
            <p:nvPr/>
          </p:nvSpPr>
          <p:spPr bwMode="auto">
            <a:xfrm>
              <a:off x="7402870" y="7309146"/>
              <a:ext cx="436570" cy="463435"/>
            </a:xfrm>
            <a:custGeom>
              <a:avLst/>
              <a:gdLst>
                <a:gd name="T0" fmla="*/ 417 w 554"/>
                <a:gd name="T1" fmla="*/ 228 h 588"/>
                <a:gd name="T2" fmla="*/ 368 w 554"/>
                <a:gd name="T3" fmla="*/ 128 h 588"/>
                <a:gd name="T4" fmla="*/ 390 w 554"/>
                <a:gd name="T5" fmla="*/ 69 h 588"/>
                <a:gd name="T6" fmla="*/ 397 w 554"/>
                <a:gd name="T7" fmla="*/ 7 h 588"/>
                <a:gd name="T8" fmla="*/ 158 w 554"/>
                <a:gd name="T9" fmla="*/ 0 h 588"/>
                <a:gd name="T10" fmla="*/ 151 w 554"/>
                <a:gd name="T11" fmla="*/ 62 h 588"/>
                <a:gd name="T12" fmla="*/ 186 w 554"/>
                <a:gd name="T13" fmla="*/ 69 h 588"/>
                <a:gd name="T14" fmla="*/ 140 w 554"/>
                <a:gd name="T15" fmla="*/ 223 h 588"/>
                <a:gd name="T16" fmla="*/ 24 w 554"/>
                <a:gd name="T17" fmla="*/ 459 h 588"/>
                <a:gd name="T18" fmla="*/ 70 w 554"/>
                <a:gd name="T19" fmla="*/ 588 h 588"/>
                <a:gd name="T20" fmla="*/ 540 w 554"/>
                <a:gd name="T21" fmla="*/ 564 h 588"/>
                <a:gd name="T22" fmla="*/ 165 w 554"/>
                <a:gd name="T23" fmla="*/ 14 h 588"/>
                <a:gd name="T24" fmla="*/ 383 w 554"/>
                <a:gd name="T25" fmla="*/ 55 h 588"/>
                <a:gd name="T26" fmla="*/ 193 w 554"/>
                <a:gd name="T27" fmla="*/ 55 h 588"/>
                <a:gd name="T28" fmla="*/ 165 w 554"/>
                <a:gd name="T29" fmla="*/ 14 h 588"/>
                <a:gd name="T30" fmla="*/ 200 w 554"/>
                <a:gd name="T31" fmla="*/ 129 h 588"/>
                <a:gd name="T32" fmla="*/ 354 w 554"/>
                <a:gd name="T33" fmla="*/ 69 h 588"/>
                <a:gd name="T34" fmla="*/ 355 w 554"/>
                <a:gd name="T35" fmla="*/ 133 h 588"/>
                <a:gd name="T36" fmla="*/ 366 w 554"/>
                <a:gd name="T37" fmla="*/ 243 h 588"/>
                <a:gd name="T38" fmla="*/ 321 w 554"/>
                <a:gd name="T39" fmla="*/ 221 h 588"/>
                <a:gd name="T40" fmla="*/ 316 w 554"/>
                <a:gd name="T41" fmla="*/ 224 h 588"/>
                <a:gd name="T42" fmla="*/ 238 w 554"/>
                <a:gd name="T43" fmla="*/ 224 h 588"/>
                <a:gd name="T44" fmla="*/ 188 w 554"/>
                <a:gd name="T45" fmla="*/ 243 h 588"/>
                <a:gd name="T46" fmla="*/ 200 w 554"/>
                <a:gd name="T47" fmla="*/ 133 h 588"/>
                <a:gd name="T48" fmla="*/ 484 w 554"/>
                <a:gd name="T49" fmla="*/ 574 h 588"/>
                <a:gd name="T50" fmla="*/ 26 w 554"/>
                <a:gd name="T51" fmla="*/ 557 h 588"/>
                <a:gd name="T52" fmla="*/ 147 w 554"/>
                <a:gd name="T53" fmla="*/ 241 h 588"/>
                <a:gd name="T54" fmla="*/ 233 w 554"/>
                <a:gd name="T55" fmla="*/ 239 h 588"/>
                <a:gd name="T56" fmla="*/ 321 w 554"/>
                <a:gd name="T57" fmla="*/ 239 h 588"/>
                <a:gd name="T58" fmla="*/ 366 w 554"/>
                <a:gd name="T59" fmla="*/ 257 h 588"/>
                <a:gd name="T60" fmla="*/ 517 w 554"/>
                <a:gd name="T61" fmla="*/ 464 h 588"/>
                <a:gd name="T62" fmla="*/ 222 w 554"/>
                <a:gd name="T63" fmla="*/ 384 h 588"/>
                <a:gd name="T64" fmla="*/ 222 w 554"/>
                <a:gd name="T65" fmla="*/ 470 h 588"/>
                <a:gd name="T66" fmla="*/ 222 w 554"/>
                <a:gd name="T67" fmla="*/ 384 h 588"/>
                <a:gd name="T68" fmla="*/ 193 w 554"/>
                <a:gd name="T69" fmla="*/ 427 h 588"/>
                <a:gd name="T70" fmla="*/ 250 w 554"/>
                <a:gd name="T71" fmla="*/ 427 h 588"/>
                <a:gd name="T72" fmla="*/ 352 w 554"/>
                <a:gd name="T73" fmla="*/ 314 h 588"/>
                <a:gd name="T74" fmla="*/ 352 w 554"/>
                <a:gd name="T75" fmla="*/ 434 h 588"/>
                <a:gd name="T76" fmla="*/ 352 w 554"/>
                <a:gd name="T77" fmla="*/ 314 h 588"/>
                <a:gd name="T78" fmla="*/ 306 w 554"/>
                <a:gd name="T79" fmla="*/ 374 h 588"/>
                <a:gd name="T80" fmla="*/ 398 w 554"/>
                <a:gd name="T81" fmla="*/ 374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417" y="228"/>
                    <a:pt x="417" y="228"/>
                    <a:pt x="417" y="228"/>
                  </a:cubicBezTo>
                  <a:cubicBezTo>
                    <a:pt x="417" y="226"/>
                    <a:pt x="416" y="224"/>
                    <a:pt x="414" y="223"/>
                  </a:cubicBezTo>
                  <a:cubicBezTo>
                    <a:pt x="368" y="128"/>
                    <a:pt x="368" y="128"/>
                    <a:pt x="368" y="128"/>
                  </a:cubicBezTo>
                  <a:cubicBezTo>
                    <a:pt x="368" y="69"/>
                    <a:pt x="368" y="69"/>
                    <a:pt x="368" y="69"/>
                  </a:cubicBezTo>
                  <a:cubicBezTo>
                    <a:pt x="390" y="69"/>
                    <a:pt x="390" y="69"/>
                    <a:pt x="390" y="69"/>
                  </a:cubicBezTo>
                  <a:cubicBezTo>
                    <a:pt x="394" y="69"/>
                    <a:pt x="397" y="66"/>
                    <a:pt x="397" y="62"/>
                  </a:cubicBezTo>
                  <a:cubicBezTo>
                    <a:pt x="397" y="7"/>
                    <a:pt x="397" y="7"/>
                    <a:pt x="397" y="7"/>
                  </a:cubicBezTo>
                  <a:cubicBezTo>
                    <a:pt x="397" y="3"/>
                    <a:pt x="394" y="0"/>
                    <a:pt x="390" y="0"/>
                  </a:cubicBezTo>
                  <a:cubicBezTo>
                    <a:pt x="158" y="0"/>
                    <a:pt x="158" y="0"/>
                    <a:pt x="158" y="0"/>
                  </a:cubicBezTo>
                  <a:cubicBezTo>
                    <a:pt x="154" y="0"/>
                    <a:pt x="151" y="3"/>
                    <a:pt x="151" y="7"/>
                  </a:cubicBezTo>
                  <a:cubicBezTo>
                    <a:pt x="151" y="62"/>
                    <a:pt x="151" y="62"/>
                    <a:pt x="151" y="62"/>
                  </a:cubicBezTo>
                  <a:cubicBezTo>
                    <a:pt x="151" y="66"/>
                    <a:pt x="154" y="69"/>
                    <a:pt x="158" y="69"/>
                  </a:cubicBezTo>
                  <a:cubicBezTo>
                    <a:pt x="186" y="69"/>
                    <a:pt x="186" y="69"/>
                    <a:pt x="186" y="69"/>
                  </a:cubicBezTo>
                  <a:cubicBezTo>
                    <a:pt x="186" y="128"/>
                    <a:pt x="186" y="128"/>
                    <a:pt x="186" y="128"/>
                  </a:cubicBezTo>
                  <a:cubicBezTo>
                    <a:pt x="140" y="223"/>
                    <a:pt x="140" y="223"/>
                    <a:pt x="140" y="223"/>
                  </a:cubicBezTo>
                  <a:cubicBezTo>
                    <a:pt x="138" y="224"/>
                    <a:pt x="137" y="226"/>
                    <a:pt x="137" y="2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30" y="580"/>
                    <a:pt x="540" y="564"/>
                  </a:cubicBezTo>
                  <a:cubicBezTo>
                    <a:pt x="554" y="543"/>
                    <a:pt x="551" y="507"/>
                    <a:pt x="530" y="458"/>
                  </a:cubicBezTo>
                  <a:close/>
                  <a:moveTo>
                    <a:pt x="165"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5" y="55"/>
                    <a:pt x="165" y="55"/>
                    <a:pt x="165" y="55"/>
                  </a:cubicBezTo>
                  <a:lnTo>
                    <a:pt x="165" y="14"/>
                  </a:lnTo>
                  <a:close/>
                  <a:moveTo>
                    <a:pt x="200" y="133"/>
                  </a:move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5" y="133"/>
                  </a:cubicBezTo>
                  <a:cubicBezTo>
                    <a:pt x="401" y="228"/>
                    <a:pt x="401" y="228"/>
                    <a:pt x="401" y="228"/>
                  </a:cubicBezTo>
                  <a:cubicBezTo>
                    <a:pt x="392" y="238"/>
                    <a:pt x="379" y="243"/>
                    <a:pt x="366" y="243"/>
                  </a:cubicBezTo>
                  <a:cubicBezTo>
                    <a:pt x="350" y="243"/>
                    <a:pt x="336" y="237"/>
                    <a:pt x="327" y="224"/>
                  </a:cubicBezTo>
                  <a:cubicBezTo>
                    <a:pt x="326" y="222"/>
                    <a:pt x="324" y="221"/>
                    <a:pt x="321" y="221"/>
                  </a:cubicBezTo>
                  <a:cubicBezTo>
                    <a:pt x="321" y="221"/>
                    <a:pt x="321" y="221"/>
                    <a:pt x="321" y="221"/>
                  </a:cubicBezTo>
                  <a:cubicBezTo>
                    <a:pt x="319" y="221"/>
                    <a:pt x="317" y="222"/>
                    <a:pt x="316" y="224"/>
                  </a:cubicBezTo>
                  <a:cubicBezTo>
                    <a:pt x="307" y="236"/>
                    <a:pt x="292" y="243"/>
                    <a:pt x="277" y="243"/>
                  </a:cubicBezTo>
                  <a:cubicBezTo>
                    <a:pt x="262" y="243"/>
                    <a:pt x="247" y="236"/>
                    <a:pt x="238" y="224"/>
                  </a:cubicBezTo>
                  <a:cubicBezTo>
                    <a:pt x="236" y="220"/>
                    <a:pt x="230" y="220"/>
                    <a:pt x="227" y="224"/>
                  </a:cubicBezTo>
                  <a:cubicBezTo>
                    <a:pt x="218" y="236"/>
                    <a:pt x="204" y="243"/>
                    <a:pt x="188" y="243"/>
                  </a:cubicBezTo>
                  <a:cubicBezTo>
                    <a:pt x="175" y="243"/>
                    <a:pt x="162" y="238"/>
                    <a:pt x="153" y="228"/>
                  </a:cubicBezTo>
                  <a:lnTo>
                    <a:pt x="200" y="133"/>
                  </a:lnTo>
                  <a:close/>
                  <a:moveTo>
                    <a:pt x="528" y="557"/>
                  </a:moveTo>
                  <a:cubicBezTo>
                    <a:pt x="521" y="568"/>
                    <a:pt x="506" y="574"/>
                    <a:pt x="484" y="574"/>
                  </a:cubicBezTo>
                  <a:cubicBezTo>
                    <a:pt x="70" y="574"/>
                    <a:pt x="70" y="574"/>
                    <a:pt x="70" y="574"/>
                  </a:cubicBezTo>
                  <a:cubicBezTo>
                    <a:pt x="48" y="574"/>
                    <a:pt x="34" y="568"/>
                    <a:pt x="26" y="557"/>
                  </a:cubicBezTo>
                  <a:cubicBezTo>
                    <a:pt x="15" y="539"/>
                    <a:pt x="18" y="507"/>
                    <a:pt x="37" y="465"/>
                  </a:cubicBezTo>
                  <a:cubicBezTo>
                    <a:pt x="147" y="241"/>
                    <a:pt x="147" y="241"/>
                    <a:pt x="147" y="241"/>
                  </a:cubicBezTo>
                  <a:cubicBezTo>
                    <a:pt x="158" y="251"/>
                    <a:pt x="173" y="257"/>
                    <a:pt x="188" y="257"/>
                  </a:cubicBezTo>
                  <a:cubicBezTo>
                    <a:pt x="205" y="257"/>
                    <a:pt x="221" y="251"/>
                    <a:pt x="233" y="239"/>
                  </a:cubicBezTo>
                  <a:cubicBezTo>
                    <a:pt x="244" y="251"/>
                    <a:pt x="260" y="257"/>
                    <a:pt x="277" y="257"/>
                  </a:cubicBezTo>
                  <a:cubicBezTo>
                    <a:pt x="294" y="257"/>
                    <a:pt x="310" y="251"/>
                    <a:pt x="321" y="239"/>
                  </a:cubicBezTo>
                  <a:cubicBezTo>
                    <a:pt x="333" y="251"/>
                    <a:pt x="348" y="257"/>
                    <a:pt x="365" y="257"/>
                  </a:cubicBezTo>
                  <a:cubicBezTo>
                    <a:pt x="365" y="257"/>
                    <a:pt x="366" y="257"/>
                    <a:pt x="366" y="257"/>
                  </a:cubicBezTo>
                  <a:cubicBezTo>
                    <a:pt x="382" y="257"/>
                    <a:pt x="396" y="251"/>
                    <a:pt x="408" y="241"/>
                  </a:cubicBezTo>
                  <a:cubicBezTo>
                    <a:pt x="517" y="464"/>
                    <a:pt x="517" y="464"/>
                    <a:pt x="517" y="464"/>
                  </a:cubicBezTo>
                  <a:cubicBezTo>
                    <a:pt x="536" y="507"/>
                    <a:pt x="540" y="539"/>
                    <a:pt x="528" y="557"/>
                  </a:cubicBezTo>
                  <a:close/>
                  <a:moveTo>
                    <a:pt x="222" y="384"/>
                  </a:moveTo>
                  <a:cubicBezTo>
                    <a:pt x="198" y="384"/>
                    <a:pt x="179" y="403"/>
                    <a:pt x="179" y="427"/>
                  </a:cubicBezTo>
                  <a:cubicBezTo>
                    <a:pt x="179" y="450"/>
                    <a:pt x="198" y="470"/>
                    <a:pt x="222" y="470"/>
                  </a:cubicBezTo>
                  <a:cubicBezTo>
                    <a:pt x="245" y="470"/>
                    <a:pt x="264" y="450"/>
                    <a:pt x="264" y="427"/>
                  </a:cubicBezTo>
                  <a:cubicBezTo>
                    <a:pt x="264" y="403"/>
                    <a:pt x="245" y="384"/>
                    <a:pt x="222" y="384"/>
                  </a:cubicBezTo>
                  <a:close/>
                  <a:moveTo>
                    <a:pt x="222" y="456"/>
                  </a:moveTo>
                  <a:cubicBezTo>
                    <a:pt x="206" y="456"/>
                    <a:pt x="193" y="443"/>
                    <a:pt x="193" y="427"/>
                  </a:cubicBezTo>
                  <a:cubicBezTo>
                    <a:pt x="193" y="411"/>
                    <a:pt x="206" y="398"/>
                    <a:pt x="222" y="398"/>
                  </a:cubicBezTo>
                  <a:cubicBezTo>
                    <a:pt x="238" y="398"/>
                    <a:pt x="250" y="411"/>
                    <a:pt x="250" y="427"/>
                  </a:cubicBezTo>
                  <a:cubicBezTo>
                    <a:pt x="250" y="443"/>
                    <a:pt x="238" y="456"/>
                    <a:pt x="222" y="456"/>
                  </a:cubicBezTo>
                  <a:close/>
                  <a:moveTo>
                    <a:pt x="352" y="314"/>
                  </a:moveTo>
                  <a:cubicBezTo>
                    <a:pt x="319" y="314"/>
                    <a:pt x="292" y="341"/>
                    <a:pt x="292" y="374"/>
                  </a:cubicBezTo>
                  <a:cubicBezTo>
                    <a:pt x="292" y="407"/>
                    <a:pt x="319" y="434"/>
                    <a:pt x="352" y="434"/>
                  </a:cubicBezTo>
                  <a:cubicBezTo>
                    <a:pt x="385" y="434"/>
                    <a:pt x="412" y="407"/>
                    <a:pt x="412" y="374"/>
                  </a:cubicBezTo>
                  <a:cubicBezTo>
                    <a:pt x="412" y="341"/>
                    <a:pt x="385" y="314"/>
                    <a:pt x="352" y="314"/>
                  </a:cubicBezTo>
                  <a:close/>
                  <a:moveTo>
                    <a:pt x="352" y="420"/>
                  </a:moveTo>
                  <a:cubicBezTo>
                    <a:pt x="327" y="420"/>
                    <a:pt x="306" y="400"/>
                    <a:pt x="306" y="374"/>
                  </a:cubicBezTo>
                  <a:cubicBezTo>
                    <a:pt x="306" y="349"/>
                    <a:pt x="327" y="328"/>
                    <a:pt x="352" y="328"/>
                  </a:cubicBezTo>
                  <a:cubicBezTo>
                    <a:pt x="378" y="328"/>
                    <a:pt x="398" y="349"/>
                    <a:pt x="398" y="374"/>
                  </a:cubicBezTo>
                  <a:cubicBezTo>
                    <a:pt x="398" y="400"/>
                    <a:pt x="378" y="420"/>
                    <a:pt x="352" y="4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0" name="Group 19"/>
          <p:cNvGrpSpPr/>
          <p:nvPr/>
        </p:nvGrpSpPr>
        <p:grpSpPr>
          <a:xfrm>
            <a:off x="4045185" y="2209506"/>
            <a:ext cx="1070527" cy="1070527"/>
            <a:chOff x="2679947" y="7121636"/>
            <a:chExt cx="837454" cy="837454"/>
          </a:xfrm>
        </p:grpSpPr>
        <p:sp>
          <p:nvSpPr>
            <p:cNvPr id="3" name="Oval 14"/>
            <p:cNvSpPr>
              <a:spLocks noChangeArrowheads="1"/>
            </p:cNvSpPr>
            <p:nvPr/>
          </p:nvSpPr>
          <p:spPr bwMode="auto">
            <a:xfrm>
              <a:off x="2679947"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22"/>
            <p:cNvSpPr>
              <a:spLocks noEditPoints="1"/>
            </p:cNvSpPr>
            <p:nvPr/>
          </p:nvSpPr>
          <p:spPr bwMode="auto">
            <a:xfrm>
              <a:off x="2845946" y="7349400"/>
              <a:ext cx="505951" cy="381927"/>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p:cNvGrpSpPr/>
          <p:nvPr/>
        </p:nvGrpSpPr>
        <p:grpSpPr>
          <a:xfrm>
            <a:off x="7076288" y="3979164"/>
            <a:ext cx="1070527" cy="1070527"/>
            <a:chOff x="3995459" y="7121636"/>
            <a:chExt cx="837454" cy="837454"/>
          </a:xfrm>
        </p:grpSpPr>
        <p:sp>
          <p:nvSpPr>
            <p:cNvPr id="7" name="Oval 18"/>
            <p:cNvSpPr>
              <a:spLocks noChangeArrowheads="1"/>
            </p:cNvSpPr>
            <p:nvPr/>
          </p:nvSpPr>
          <p:spPr bwMode="auto">
            <a:xfrm>
              <a:off x="3995459"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42"/>
            <p:cNvSpPr>
              <a:spLocks noEditPoints="1"/>
            </p:cNvSpPr>
            <p:nvPr/>
          </p:nvSpPr>
          <p:spPr bwMode="auto">
            <a:xfrm>
              <a:off x="4168022" y="7251929"/>
              <a:ext cx="492328" cy="576868"/>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p:cNvGrpSpPr/>
          <p:nvPr/>
        </p:nvGrpSpPr>
        <p:grpSpPr>
          <a:xfrm>
            <a:off x="4045185" y="3979164"/>
            <a:ext cx="1070527" cy="1070527"/>
            <a:chOff x="5038007" y="7121636"/>
            <a:chExt cx="837454" cy="837454"/>
          </a:xfrm>
        </p:grpSpPr>
        <p:sp>
          <p:nvSpPr>
            <p:cNvPr id="9" name="Oval 15"/>
            <p:cNvSpPr>
              <a:spLocks noChangeArrowheads="1"/>
            </p:cNvSpPr>
            <p:nvPr/>
          </p:nvSpPr>
          <p:spPr bwMode="auto">
            <a:xfrm>
              <a:off x="5038007"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3"/>
            <p:cNvSpPr>
              <a:spLocks noEditPoints="1"/>
            </p:cNvSpPr>
            <p:nvPr/>
          </p:nvSpPr>
          <p:spPr bwMode="auto">
            <a:xfrm>
              <a:off x="5178529" y="7275052"/>
              <a:ext cx="556412" cy="529621"/>
            </a:xfrm>
            <a:custGeom>
              <a:avLst/>
              <a:gdLst>
                <a:gd name="T0" fmla="*/ 704 w 706"/>
                <a:gd name="T1" fmla="*/ 161 h 672"/>
                <a:gd name="T2" fmla="*/ 634 w 706"/>
                <a:gd name="T3" fmla="*/ 72 h 672"/>
                <a:gd name="T4" fmla="*/ 629 w 706"/>
                <a:gd name="T5" fmla="*/ 70 h 672"/>
                <a:gd name="T6" fmla="*/ 360 w 706"/>
                <a:gd name="T7" fmla="*/ 70 h 672"/>
                <a:gd name="T8" fmla="*/ 360 w 706"/>
                <a:gd name="T9" fmla="*/ 7 h 672"/>
                <a:gd name="T10" fmla="*/ 353 w 706"/>
                <a:gd name="T11" fmla="*/ 0 h 672"/>
                <a:gd name="T12" fmla="*/ 346 w 706"/>
                <a:gd name="T13" fmla="*/ 7 h 672"/>
                <a:gd name="T14" fmla="*/ 346 w 706"/>
                <a:gd name="T15" fmla="*/ 70 h 672"/>
                <a:gd name="T16" fmla="*/ 129 w 706"/>
                <a:gd name="T17" fmla="*/ 70 h 672"/>
                <a:gd name="T18" fmla="*/ 122 w 706"/>
                <a:gd name="T19" fmla="*/ 77 h 672"/>
                <a:gd name="T20" fmla="*/ 122 w 706"/>
                <a:gd name="T21" fmla="*/ 253 h 672"/>
                <a:gd name="T22" fmla="*/ 129 w 706"/>
                <a:gd name="T23" fmla="*/ 260 h 672"/>
                <a:gd name="T24" fmla="*/ 346 w 706"/>
                <a:gd name="T25" fmla="*/ 260 h 672"/>
                <a:gd name="T26" fmla="*/ 346 w 706"/>
                <a:gd name="T27" fmla="*/ 329 h 672"/>
                <a:gd name="T28" fmla="*/ 77 w 706"/>
                <a:gd name="T29" fmla="*/ 329 h 672"/>
                <a:gd name="T30" fmla="*/ 72 w 706"/>
                <a:gd name="T31" fmla="*/ 332 h 672"/>
                <a:gd name="T32" fmla="*/ 2 w 706"/>
                <a:gd name="T33" fmla="*/ 420 h 672"/>
                <a:gd name="T34" fmla="*/ 2 w 706"/>
                <a:gd name="T35" fmla="*/ 429 h 672"/>
                <a:gd name="T36" fmla="*/ 72 w 706"/>
                <a:gd name="T37" fmla="*/ 517 h 672"/>
                <a:gd name="T38" fmla="*/ 77 w 706"/>
                <a:gd name="T39" fmla="*/ 519 h 672"/>
                <a:gd name="T40" fmla="*/ 346 w 706"/>
                <a:gd name="T41" fmla="*/ 519 h 672"/>
                <a:gd name="T42" fmla="*/ 346 w 706"/>
                <a:gd name="T43" fmla="*/ 665 h 672"/>
                <a:gd name="T44" fmla="*/ 353 w 706"/>
                <a:gd name="T45" fmla="*/ 672 h 672"/>
                <a:gd name="T46" fmla="*/ 360 w 706"/>
                <a:gd name="T47" fmla="*/ 665 h 672"/>
                <a:gd name="T48" fmla="*/ 360 w 706"/>
                <a:gd name="T49" fmla="*/ 519 h 672"/>
                <a:gd name="T50" fmla="*/ 577 w 706"/>
                <a:gd name="T51" fmla="*/ 519 h 672"/>
                <a:gd name="T52" fmla="*/ 584 w 706"/>
                <a:gd name="T53" fmla="*/ 512 h 672"/>
                <a:gd name="T54" fmla="*/ 584 w 706"/>
                <a:gd name="T55" fmla="*/ 336 h 672"/>
                <a:gd name="T56" fmla="*/ 577 w 706"/>
                <a:gd name="T57" fmla="*/ 329 h 672"/>
                <a:gd name="T58" fmla="*/ 360 w 706"/>
                <a:gd name="T59" fmla="*/ 329 h 672"/>
                <a:gd name="T60" fmla="*/ 360 w 706"/>
                <a:gd name="T61" fmla="*/ 260 h 672"/>
                <a:gd name="T62" fmla="*/ 629 w 706"/>
                <a:gd name="T63" fmla="*/ 260 h 672"/>
                <a:gd name="T64" fmla="*/ 634 w 706"/>
                <a:gd name="T65" fmla="*/ 257 h 672"/>
                <a:gd name="T66" fmla="*/ 704 w 706"/>
                <a:gd name="T67" fmla="*/ 169 h 672"/>
                <a:gd name="T68" fmla="*/ 704 w 706"/>
                <a:gd name="T69" fmla="*/ 161 h 672"/>
                <a:gd name="T70" fmla="*/ 570 w 706"/>
                <a:gd name="T71" fmla="*/ 505 h 672"/>
                <a:gd name="T72" fmla="*/ 80 w 706"/>
                <a:gd name="T73" fmla="*/ 505 h 672"/>
                <a:gd name="T74" fmla="*/ 16 w 706"/>
                <a:gd name="T75" fmla="*/ 424 h 672"/>
                <a:gd name="T76" fmla="*/ 80 w 706"/>
                <a:gd name="T77" fmla="*/ 343 h 672"/>
                <a:gd name="T78" fmla="*/ 353 w 706"/>
                <a:gd name="T79" fmla="*/ 343 h 672"/>
                <a:gd name="T80" fmla="*/ 353 w 706"/>
                <a:gd name="T81" fmla="*/ 343 h 672"/>
                <a:gd name="T82" fmla="*/ 353 w 706"/>
                <a:gd name="T83" fmla="*/ 343 h 672"/>
                <a:gd name="T84" fmla="*/ 570 w 706"/>
                <a:gd name="T85" fmla="*/ 343 h 672"/>
                <a:gd name="T86" fmla="*/ 570 w 706"/>
                <a:gd name="T87" fmla="*/ 505 h 672"/>
                <a:gd name="T88" fmla="*/ 626 w 706"/>
                <a:gd name="T89" fmla="*/ 246 h 672"/>
                <a:gd name="T90" fmla="*/ 136 w 706"/>
                <a:gd name="T91" fmla="*/ 246 h 672"/>
                <a:gd name="T92" fmla="*/ 136 w 706"/>
                <a:gd name="T93" fmla="*/ 84 h 672"/>
                <a:gd name="T94" fmla="*/ 626 w 706"/>
                <a:gd name="T95" fmla="*/ 84 h 672"/>
                <a:gd name="T96" fmla="*/ 690 w 706"/>
                <a:gd name="T97" fmla="*/ 165 h 672"/>
                <a:gd name="T98" fmla="*/ 626 w 706"/>
                <a:gd name="T99" fmla="*/ 2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672">
                  <a:moveTo>
                    <a:pt x="704" y="161"/>
                  </a:moveTo>
                  <a:cubicBezTo>
                    <a:pt x="634" y="72"/>
                    <a:pt x="634" y="72"/>
                    <a:pt x="634" y="72"/>
                  </a:cubicBezTo>
                  <a:cubicBezTo>
                    <a:pt x="633" y="71"/>
                    <a:pt x="631" y="70"/>
                    <a:pt x="629" y="70"/>
                  </a:cubicBezTo>
                  <a:cubicBezTo>
                    <a:pt x="360" y="70"/>
                    <a:pt x="360" y="70"/>
                    <a:pt x="360" y="70"/>
                  </a:cubicBezTo>
                  <a:cubicBezTo>
                    <a:pt x="360" y="7"/>
                    <a:pt x="360" y="7"/>
                    <a:pt x="360" y="7"/>
                  </a:cubicBezTo>
                  <a:cubicBezTo>
                    <a:pt x="360" y="3"/>
                    <a:pt x="357" y="0"/>
                    <a:pt x="353" y="0"/>
                  </a:cubicBezTo>
                  <a:cubicBezTo>
                    <a:pt x="349" y="0"/>
                    <a:pt x="346" y="3"/>
                    <a:pt x="346" y="7"/>
                  </a:cubicBezTo>
                  <a:cubicBezTo>
                    <a:pt x="346" y="70"/>
                    <a:pt x="346" y="70"/>
                    <a:pt x="346" y="70"/>
                  </a:cubicBezTo>
                  <a:cubicBezTo>
                    <a:pt x="129" y="70"/>
                    <a:pt x="129" y="70"/>
                    <a:pt x="129" y="70"/>
                  </a:cubicBezTo>
                  <a:cubicBezTo>
                    <a:pt x="126" y="70"/>
                    <a:pt x="122" y="73"/>
                    <a:pt x="122" y="77"/>
                  </a:cubicBezTo>
                  <a:cubicBezTo>
                    <a:pt x="122" y="253"/>
                    <a:pt x="122" y="253"/>
                    <a:pt x="122" y="253"/>
                  </a:cubicBezTo>
                  <a:cubicBezTo>
                    <a:pt x="122" y="257"/>
                    <a:pt x="126" y="260"/>
                    <a:pt x="129" y="260"/>
                  </a:cubicBezTo>
                  <a:cubicBezTo>
                    <a:pt x="346" y="260"/>
                    <a:pt x="346" y="260"/>
                    <a:pt x="346" y="260"/>
                  </a:cubicBezTo>
                  <a:cubicBezTo>
                    <a:pt x="346" y="329"/>
                    <a:pt x="346" y="329"/>
                    <a:pt x="346" y="329"/>
                  </a:cubicBezTo>
                  <a:cubicBezTo>
                    <a:pt x="77" y="329"/>
                    <a:pt x="77" y="329"/>
                    <a:pt x="77" y="329"/>
                  </a:cubicBezTo>
                  <a:cubicBezTo>
                    <a:pt x="75" y="329"/>
                    <a:pt x="73" y="330"/>
                    <a:pt x="72" y="332"/>
                  </a:cubicBezTo>
                  <a:cubicBezTo>
                    <a:pt x="2" y="420"/>
                    <a:pt x="2" y="420"/>
                    <a:pt x="2" y="420"/>
                  </a:cubicBezTo>
                  <a:cubicBezTo>
                    <a:pt x="0" y="423"/>
                    <a:pt x="0" y="426"/>
                    <a:pt x="2" y="429"/>
                  </a:cubicBezTo>
                  <a:cubicBezTo>
                    <a:pt x="72" y="517"/>
                    <a:pt x="72" y="517"/>
                    <a:pt x="72" y="517"/>
                  </a:cubicBezTo>
                  <a:cubicBezTo>
                    <a:pt x="73" y="519"/>
                    <a:pt x="75" y="519"/>
                    <a:pt x="77" y="519"/>
                  </a:cubicBezTo>
                  <a:cubicBezTo>
                    <a:pt x="346" y="519"/>
                    <a:pt x="346" y="519"/>
                    <a:pt x="346" y="519"/>
                  </a:cubicBezTo>
                  <a:cubicBezTo>
                    <a:pt x="346" y="665"/>
                    <a:pt x="346" y="665"/>
                    <a:pt x="346" y="665"/>
                  </a:cubicBezTo>
                  <a:cubicBezTo>
                    <a:pt x="346" y="669"/>
                    <a:pt x="349" y="672"/>
                    <a:pt x="353" y="672"/>
                  </a:cubicBezTo>
                  <a:cubicBezTo>
                    <a:pt x="357" y="672"/>
                    <a:pt x="360" y="669"/>
                    <a:pt x="360" y="665"/>
                  </a:cubicBezTo>
                  <a:cubicBezTo>
                    <a:pt x="360" y="519"/>
                    <a:pt x="360" y="519"/>
                    <a:pt x="360" y="519"/>
                  </a:cubicBezTo>
                  <a:cubicBezTo>
                    <a:pt x="577" y="519"/>
                    <a:pt x="577" y="519"/>
                    <a:pt x="577" y="519"/>
                  </a:cubicBezTo>
                  <a:cubicBezTo>
                    <a:pt x="580" y="519"/>
                    <a:pt x="584" y="516"/>
                    <a:pt x="584" y="512"/>
                  </a:cubicBezTo>
                  <a:cubicBezTo>
                    <a:pt x="584" y="336"/>
                    <a:pt x="584" y="336"/>
                    <a:pt x="584" y="336"/>
                  </a:cubicBezTo>
                  <a:cubicBezTo>
                    <a:pt x="584" y="332"/>
                    <a:pt x="580" y="329"/>
                    <a:pt x="577" y="329"/>
                  </a:cubicBezTo>
                  <a:cubicBezTo>
                    <a:pt x="360" y="329"/>
                    <a:pt x="360" y="329"/>
                    <a:pt x="360" y="329"/>
                  </a:cubicBezTo>
                  <a:cubicBezTo>
                    <a:pt x="360" y="260"/>
                    <a:pt x="360" y="260"/>
                    <a:pt x="360" y="260"/>
                  </a:cubicBezTo>
                  <a:cubicBezTo>
                    <a:pt x="629" y="260"/>
                    <a:pt x="629" y="260"/>
                    <a:pt x="629" y="260"/>
                  </a:cubicBezTo>
                  <a:cubicBezTo>
                    <a:pt x="631" y="260"/>
                    <a:pt x="633" y="259"/>
                    <a:pt x="634" y="257"/>
                  </a:cubicBezTo>
                  <a:cubicBezTo>
                    <a:pt x="704" y="169"/>
                    <a:pt x="704" y="169"/>
                    <a:pt x="704" y="169"/>
                  </a:cubicBezTo>
                  <a:cubicBezTo>
                    <a:pt x="706" y="167"/>
                    <a:pt x="706" y="163"/>
                    <a:pt x="704" y="161"/>
                  </a:cubicBezTo>
                  <a:close/>
                  <a:moveTo>
                    <a:pt x="570" y="505"/>
                  </a:moveTo>
                  <a:cubicBezTo>
                    <a:pt x="80" y="505"/>
                    <a:pt x="80" y="505"/>
                    <a:pt x="80" y="505"/>
                  </a:cubicBezTo>
                  <a:cubicBezTo>
                    <a:pt x="16" y="424"/>
                    <a:pt x="16" y="424"/>
                    <a:pt x="16" y="424"/>
                  </a:cubicBezTo>
                  <a:cubicBezTo>
                    <a:pt x="80" y="343"/>
                    <a:pt x="80" y="343"/>
                    <a:pt x="80" y="343"/>
                  </a:cubicBezTo>
                  <a:cubicBezTo>
                    <a:pt x="353" y="343"/>
                    <a:pt x="353" y="343"/>
                    <a:pt x="353" y="343"/>
                  </a:cubicBezTo>
                  <a:cubicBezTo>
                    <a:pt x="353" y="343"/>
                    <a:pt x="353" y="343"/>
                    <a:pt x="353" y="343"/>
                  </a:cubicBezTo>
                  <a:cubicBezTo>
                    <a:pt x="353" y="343"/>
                    <a:pt x="353" y="343"/>
                    <a:pt x="353" y="343"/>
                  </a:cubicBezTo>
                  <a:cubicBezTo>
                    <a:pt x="570" y="343"/>
                    <a:pt x="570" y="343"/>
                    <a:pt x="570" y="343"/>
                  </a:cubicBezTo>
                  <a:lnTo>
                    <a:pt x="570" y="505"/>
                  </a:lnTo>
                  <a:close/>
                  <a:moveTo>
                    <a:pt x="626" y="246"/>
                  </a:moveTo>
                  <a:cubicBezTo>
                    <a:pt x="136" y="246"/>
                    <a:pt x="136" y="246"/>
                    <a:pt x="136" y="246"/>
                  </a:cubicBezTo>
                  <a:cubicBezTo>
                    <a:pt x="136" y="84"/>
                    <a:pt x="136" y="84"/>
                    <a:pt x="136" y="84"/>
                  </a:cubicBezTo>
                  <a:cubicBezTo>
                    <a:pt x="626" y="84"/>
                    <a:pt x="626" y="84"/>
                    <a:pt x="626" y="84"/>
                  </a:cubicBezTo>
                  <a:cubicBezTo>
                    <a:pt x="690" y="165"/>
                    <a:pt x="690" y="165"/>
                    <a:pt x="690" y="165"/>
                  </a:cubicBezTo>
                  <a:lnTo>
                    <a:pt x="626" y="2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p:cNvGrpSpPr/>
          <p:nvPr/>
        </p:nvGrpSpPr>
        <p:grpSpPr>
          <a:xfrm>
            <a:off x="7076288" y="2209506"/>
            <a:ext cx="1070527" cy="1070527"/>
            <a:chOff x="1536049" y="7121636"/>
            <a:chExt cx="837454" cy="837454"/>
          </a:xfrm>
        </p:grpSpPr>
        <p:sp>
          <p:nvSpPr>
            <p:cNvPr id="13" name="Oval 45"/>
            <p:cNvSpPr>
              <a:spLocks noChangeArrowheads="1"/>
            </p:cNvSpPr>
            <p:nvPr/>
          </p:nvSpPr>
          <p:spPr bwMode="auto">
            <a:xfrm>
              <a:off x="1536049"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03"/>
            <p:cNvSpPr>
              <a:spLocks noEditPoints="1"/>
            </p:cNvSpPr>
            <p:nvPr/>
          </p:nvSpPr>
          <p:spPr bwMode="auto">
            <a:xfrm>
              <a:off x="1688231" y="7320748"/>
              <a:ext cx="532180" cy="439231"/>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useBgFill="1">
        <p:nvSpPr>
          <p:cNvPr id="25" name="Oval 24"/>
          <p:cNvSpPr/>
          <p:nvPr/>
        </p:nvSpPr>
        <p:spPr>
          <a:xfrm>
            <a:off x="5309630" y="2845087"/>
            <a:ext cx="1572740" cy="1569023"/>
          </a:xfrm>
          <a:prstGeom prst="ellipse">
            <a:avLst/>
          </a:prstGeom>
          <a:ln w="3175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89000"/>
              </a:lnSpc>
            </a:pPr>
            <a:r>
              <a:rPr lang="en-US" sz="1800" dirty="0">
                <a:solidFill>
                  <a:schemeClr val="tx1"/>
                </a:solidFill>
              </a:rPr>
              <a:t>XXXX</a:t>
            </a:r>
          </a:p>
          <a:p>
            <a:pPr algn="ctr">
              <a:lnSpc>
                <a:spcPct val="89000"/>
              </a:lnSpc>
            </a:pPr>
            <a:r>
              <a:rPr lang="en-US" sz="1800" dirty="0">
                <a:solidFill>
                  <a:schemeClr val="tx1"/>
                </a:solidFill>
              </a:rPr>
              <a:t>XXX</a:t>
            </a:r>
          </a:p>
        </p:txBody>
      </p:sp>
      <p:cxnSp>
        <p:nvCxnSpPr>
          <p:cNvPr id="42" name="Straight Connector 41"/>
          <p:cNvCxnSpPr>
            <a:stCxn id="11" idx="0"/>
            <a:endCxn id="25" idx="4"/>
          </p:cNvCxnSpPr>
          <p:nvPr/>
        </p:nvCxnSpPr>
        <p:spPr>
          <a:xfrm flipV="1">
            <a:off x="6096000" y="4414109"/>
            <a:ext cx="0" cy="333316"/>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5" idx="4"/>
            <a:endCxn id="25" idx="0"/>
          </p:cNvCxnSpPr>
          <p:nvPr/>
        </p:nvCxnSpPr>
        <p:spPr>
          <a:xfrm>
            <a:off x="6096000" y="2511771"/>
            <a:ext cx="0" cy="333316"/>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6824102" y="1412776"/>
            <a:ext cx="2954747" cy="523220"/>
          </a:xfrm>
          <a:prstGeom prst="rect">
            <a:avLst/>
          </a:prstGeom>
        </p:spPr>
        <p:txBody>
          <a:bodyPr wrap="square">
            <a:spAutoFit/>
          </a:bodyPr>
          <a:lstStyle/>
          <a:p>
            <a:pP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
        <p:nvSpPr>
          <p:cNvPr id="49" name="Rectangle 48"/>
          <p:cNvSpPr/>
          <p:nvPr/>
        </p:nvSpPr>
        <p:spPr>
          <a:xfrm>
            <a:off x="2446408" y="5385055"/>
            <a:ext cx="2954747" cy="523220"/>
          </a:xfrm>
          <a:prstGeom prst="rect">
            <a:avLst/>
          </a:prstGeom>
        </p:spPr>
        <p:txBody>
          <a:bodyPr wrap="square">
            <a:spAutoFit/>
          </a:bodyPr>
          <a:lstStyle/>
          <a:p>
            <a:pPr algn="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
        <p:nvSpPr>
          <p:cNvPr id="50" name="Rectangle 49"/>
          <p:cNvSpPr/>
          <p:nvPr/>
        </p:nvSpPr>
        <p:spPr>
          <a:xfrm>
            <a:off x="951991" y="4272878"/>
            <a:ext cx="2954747" cy="523220"/>
          </a:xfrm>
          <a:prstGeom prst="rect">
            <a:avLst/>
          </a:prstGeom>
        </p:spPr>
        <p:txBody>
          <a:bodyPr wrap="square">
            <a:spAutoFit/>
          </a:bodyPr>
          <a:lstStyle/>
          <a:p>
            <a:pPr algn="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
        <p:nvSpPr>
          <p:cNvPr id="51" name="Rectangle 50"/>
          <p:cNvSpPr/>
          <p:nvPr/>
        </p:nvSpPr>
        <p:spPr>
          <a:xfrm>
            <a:off x="951991" y="2553921"/>
            <a:ext cx="2954747" cy="523220"/>
          </a:xfrm>
          <a:prstGeom prst="rect">
            <a:avLst/>
          </a:prstGeom>
        </p:spPr>
        <p:txBody>
          <a:bodyPr wrap="square">
            <a:spAutoFit/>
          </a:bodyPr>
          <a:lstStyle/>
          <a:p>
            <a:pPr algn="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
        <p:nvSpPr>
          <p:cNvPr id="52" name="Rectangle 51"/>
          <p:cNvSpPr/>
          <p:nvPr/>
        </p:nvSpPr>
        <p:spPr>
          <a:xfrm>
            <a:off x="8301476" y="4272878"/>
            <a:ext cx="2954747" cy="523220"/>
          </a:xfrm>
          <a:prstGeom prst="rect">
            <a:avLst/>
          </a:prstGeom>
        </p:spPr>
        <p:txBody>
          <a:bodyPr wrap="square">
            <a:spAutoFit/>
          </a:bodyPr>
          <a:lstStyle/>
          <a:p>
            <a:pP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
        <p:nvSpPr>
          <p:cNvPr id="53" name="Rectangle 52"/>
          <p:cNvSpPr/>
          <p:nvPr/>
        </p:nvSpPr>
        <p:spPr>
          <a:xfrm>
            <a:off x="8301476" y="2553921"/>
            <a:ext cx="2954747" cy="523220"/>
          </a:xfrm>
          <a:prstGeom prst="rect">
            <a:avLst/>
          </a:prstGeom>
        </p:spPr>
        <p:txBody>
          <a:bodyPr wrap="square">
            <a:spAutoFit/>
          </a:bodyPr>
          <a:lstStyle/>
          <a:p>
            <a:pPr>
              <a:spcAft>
                <a:spcPts val="200"/>
              </a:spcAft>
            </a:pPr>
            <a:r>
              <a:rPr lang="en-US" sz="1400" dirty="0" err="1"/>
              <a:t>Xxxxx</a:t>
            </a:r>
            <a:r>
              <a:rPr lang="en-US" sz="1400" dirty="0"/>
              <a:t> </a:t>
            </a:r>
            <a:r>
              <a:rPr lang="en-US" sz="1400" dirty="0" err="1"/>
              <a:t>xxxxx</a:t>
            </a:r>
            <a:r>
              <a:rPr lang="en-US" sz="1400" dirty="0"/>
              <a:t> </a:t>
            </a:r>
            <a:r>
              <a:rPr lang="en-US" sz="1400" dirty="0" err="1"/>
              <a:t>xxxxxx</a:t>
            </a:r>
            <a:r>
              <a:rPr lang="en-US" sz="1400" dirty="0"/>
              <a:t> </a:t>
            </a:r>
            <a:r>
              <a:rPr lang="en-US" sz="1400" dirty="0" err="1"/>
              <a:t>xxxxxxxxxxxxx</a:t>
            </a:r>
            <a:r>
              <a:rPr lang="en-US" sz="1400" dirty="0"/>
              <a:t> </a:t>
            </a:r>
            <a:r>
              <a:rPr lang="en-US" sz="1400" dirty="0" err="1"/>
              <a:t>xxxxxx</a:t>
            </a:r>
            <a:r>
              <a:rPr lang="en-US" sz="1400" dirty="0"/>
              <a:t> x xx</a:t>
            </a:r>
          </a:p>
        </p:txBody>
      </p:sp>
    </p:spTree>
    <p:extLst>
      <p:ext uri="{BB962C8B-B14F-4D97-AF65-F5344CB8AC3E}">
        <p14:creationId xmlns:p14="http://schemas.microsoft.com/office/powerpoint/2010/main" val="47555964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5556">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55556">
                                          <p:cBhvr additive="base">
                                            <p:cTn id="7" dur="900" fill="hold"/>
                                            <p:tgtEl>
                                              <p:spTgt spid="25"/>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25"/>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10" presetClass="entr" presetSubtype="0" fill="hold" nodeType="after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200"/>
                                            <p:tgtEl>
                                              <p:spTgt spid="45"/>
                                            </p:tgtEl>
                                          </p:cBhvr>
                                        </p:animEffect>
                                      </p:childTnLst>
                                    </p:cTn>
                                  </p:par>
                                  <p:par>
                                    <p:cTn id="13" presetID="10" presetClass="entr" presetSubtype="0"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par>
                                    <p:cTn id="19" presetID="10" presetClass="entr" presetSubtype="0" fill="hold" nodeType="withEffect">
                                      <p:stCondLst>
                                        <p:cond delay="2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200"/>
                                            <p:tgtEl>
                                              <p:spTgt spid="41"/>
                                            </p:tgtEl>
                                          </p:cBhvr>
                                        </p:animEffect>
                                      </p:childTnLst>
                                    </p:cTn>
                                  </p:par>
                                  <p:par>
                                    <p:cTn id="22" presetID="10" presetClass="entr" presetSubtype="0" fill="hold" nodeType="withEffect">
                                      <p:stCondLst>
                                        <p:cond delay="40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nodeType="withEffect">
                                      <p:stCondLst>
                                        <p:cond delay="4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200"/>
                                            <p:tgtEl>
                                              <p:spTgt spid="40"/>
                                            </p:tgtEl>
                                          </p:cBhvr>
                                        </p:animEffect>
                                      </p:childTnLst>
                                    </p:cTn>
                                  </p:par>
                                  <p:par>
                                    <p:cTn id="31" presetID="10" presetClass="entr" presetSubtype="0" fill="hold" nodeType="withEffect">
                                      <p:stCondLst>
                                        <p:cond delay="60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70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nodeType="withEffect">
                                      <p:stCondLst>
                                        <p:cond delay="6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200"/>
                                            <p:tgtEl>
                                              <p:spTgt spid="42"/>
                                            </p:tgtEl>
                                          </p:cBhvr>
                                        </p:animEffect>
                                      </p:childTnLst>
                                    </p:cTn>
                                  </p:par>
                                  <p:par>
                                    <p:cTn id="40" presetID="10" presetClass="entr" presetSubtype="0" fill="hold" nodeType="withEffect">
                                      <p:stCondLst>
                                        <p:cond delay="80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49"/>
                                            </p:tgtEl>
                                            <p:attrNameLst>
                                              <p:attrName>style.visibility</p:attrName>
                                            </p:attrNameLst>
                                          </p:cBhvr>
                                          <p:to>
                                            <p:strVal val="visible"/>
                                          </p:to>
                                        </p:set>
                                        <p:animEffect transition="in" filter="fade">
                                          <p:cBhvr>
                                            <p:cTn id="45" dur="500"/>
                                            <p:tgtEl>
                                              <p:spTgt spid="49"/>
                                            </p:tgtEl>
                                          </p:cBhvr>
                                        </p:animEffect>
                                      </p:childTnLst>
                                    </p:cTn>
                                  </p:par>
                                  <p:par>
                                    <p:cTn id="46" presetID="10" presetClass="entr" presetSubtype="0" fill="hold" nodeType="withEffect">
                                      <p:stCondLst>
                                        <p:cond delay="80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200"/>
                                            <p:tgtEl>
                                              <p:spTgt spid="27"/>
                                            </p:tgtEl>
                                          </p:cBhvr>
                                        </p:animEffect>
                                      </p:childTnLst>
                                    </p:cTn>
                                  </p:par>
                                  <p:par>
                                    <p:cTn id="49" presetID="10" presetClass="entr" presetSubtype="0" fill="hold" nodeType="withEffect">
                                      <p:stCondLst>
                                        <p:cond delay="10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110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500"/>
                                            <p:tgtEl>
                                              <p:spTgt spid="50"/>
                                            </p:tgtEl>
                                          </p:cBhvr>
                                        </p:animEffect>
                                      </p:childTnLst>
                                    </p:cTn>
                                  </p:par>
                                  <p:par>
                                    <p:cTn id="55" presetID="10" presetClass="entr" presetSubtype="0" fill="hold" nodeType="withEffect">
                                      <p:stCondLst>
                                        <p:cond delay="100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200"/>
                                            <p:tgtEl>
                                              <p:spTgt spid="39"/>
                                            </p:tgtEl>
                                          </p:cBhvr>
                                        </p:animEffect>
                                      </p:childTnLst>
                                    </p:cTn>
                                  </p:par>
                                  <p:par>
                                    <p:cTn id="58" presetID="10" presetClass="entr" presetSubtype="0" fill="hold" nodeType="withEffect">
                                      <p:stCondLst>
                                        <p:cond delay="120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8" grpId="0"/>
          <p:bldP spid="49" grpId="0"/>
          <p:bldP spid="50" grpId="0"/>
          <p:bldP spid="51" grpId="0"/>
          <p:bldP spid="52" grpId="0"/>
          <p:bldP spid="5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900" fill="hold"/>
                                            <p:tgtEl>
                                              <p:spTgt spid="25"/>
                                            </p:tgtEl>
                                            <p:attrNameLst>
                                              <p:attrName>ppt_x</p:attrName>
                                            </p:attrNameLst>
                                          </p:cBhvr>
                                          <p:tavLst>
                                            <p:tav tm="0">
                                              <p:val>
                                                <p:strVal val="#ppt_x"/>
                                              </p:val>
                                            </p:tav>
                                            <p:tav tm="100000">
                                              <p:val>
                                                <p:strVal val="#ppt_x"/>
                                              </p:val>
                                            </p:tav>
                                          </p:tavLst>
                                        </p:anim>
                                        <p:anim calcmode="lin" valueType="num">
                                          <p:cBhvr additive="base">
                                            <p:cTn id="8" dur="900" fill="hold"/>
                                            <p:tgtEl>
                                              <p:spTgt spid="25"/>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10" presetClass="entr" presetSubtype="0" fill="hold" nodeType="after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200"/>
                                            <p:tgtEl>
                                              <p:spTgt spid="45"/>
                                            </p:tgtEl>
                                          </p:cBhvr>
                                        </p:animEffect>
                                      </p:childTnLst>
                                    </p:cTn>
                                  </p:par>
                                  <p:par>
                                    <p:cTn id="13" presetID="10" presetClass="entr" presetSubtype="0"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par>
                                    <p:cTn id="19" presetID="10" presetClass="entr" presetSubtype="0" fill="hold" nodeType="withEffect">
                                      <p:stCondLst>
                                        <p:cond delay="2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200"/>
                                            <p:tgtEl>
                                              <p:spTgt spid="41"/>
                                            </p:tgtEl>
                                          </p:cBhvr>
                                        </p:animEffect>
                                      </p:childTnLst>
                                    </p:cTn>
                                  </p:par>
                                  <p:par>
                                    <p:cTn id="22" presetID="10" presetClass="entr" presetSubtype="0" fill="hold" nodeType="withEffect">
                                      <p:stCondLst>
                                        <p:cond delay="40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nodeType="withEffect">
                                      <p:stCondLst>
                                        <p:cond delay="4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200"/>
                                            <p:tgtEl>
                                              <p:spTgt spid="40"/>
                                            </p:tgtEl>
                                          </p:cBhvr>
                                        </p:animEffect>
                                      </p:childTnLst>
                                    </p:cTn>
                                  </p:par>
                                  <p:par>
                                    <p:cTn id="31" presetID="10" presetClass="entr" presetSubtype="0" fill="hold" nodeType="withEffect">
                                      <p:stCondLst>
                                        <p:cond delay="60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70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nodeType="withEffect">
                                      <p:stCondLst>
                                        <p:cond delay="6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200"/>
                                            <p:tgtEl>
                                              <p:spTgt spid="42"/>
                                            </p:tgtEl>
                                          </p:cBhvr>
                                        </p:animEffect>
                                      </p:childTnLst>
                                    </p:cTn>
                                  </p:par>
                                  <p:par>
                                    <p:cTn id="40" presetID="10" presetClass="entr" presetSubtype="0" fill="hold" nodeType="withEffect">
                                      <p:stCondLst>
                                        <p:cond delay="80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49"/>
                                            </p:tgtEl>
                                            <p:attrNameLst>
                                              <p:attrName>style.visibility</p:attrName>
                                            </p:attrNameLst>
                                          </p:cBhvr>
                                          <p:to>
                                            <p:strVal val="visible"/>
                                          </p:to>
                                        </p:set>
                                        <p:animEffect transition="in" filter="fade">
                                          <p:cBhvr>
                                            <p:cTn id="45" dur="500"/>
                                            <p:tgtEl>
                                              <p:spTgt spid="49"/>
                                            </p:tgtEl>
                                          </p:cBhvr>
                                        </p:animEffect>
                                      </p:childTnLst>
                                    </p:cTn>
                                  </p:par>
                                  <p:par>
                                    <p:cTn id="46" presetID="10" presetClass="entr" presetSubtype="0" fill="hold" nodeType="withEffect">
                                      <p:stCondLst>
                                        <p:cond delay="80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200"/>
                                            <p:tgtEl>
                                              <p:spTgt spid="27"/>
                                            </p:tgtEl>
                                          </p:cBhvr>
                                        </p:animEffect>
                                      </p:childTnLst>
                                    </p:cTn>
                                  </p:par>
                                  <p:par>
                                    <p:cTn id="49" presetID="10" presetClass="entr" presetSubtype="0" fill="hold" nodeType="withEffect">
                                      <p:stCondLst>
                                        <p:cond delay="10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110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500"/>
                                            <p:tgtEl>
                                              <p:spTgt spid="50"/>
                                            </p:tgtEl>
                                          </p:cBhvr>
                                        </p:animEffect>
                                      </p:childTnLst>
                                    </p:cTn>
                                  </p:par>
                                  <p:par>
                                    <p:cTn id="55" presetID="10" presetClass="entr" presetSubtype="0" fill="hold" nodeType="withEffect">
                                      <p:stCondLst>
                                        <p:cond delay="100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200"/>
                                            <p:tgtEl>
                                              <p:spTgt spid="39"/>
                                            </p:tgtEl>
                                          </p:cBhvr>
                                        </p:animEffect>
                                      </p:childTnLst>
                                    </p:cTn>
                                  </p:par>
                                  <p:par>
                                    <p:cTn id="58" presetID="10" presetClass="entr" presetSubtype="0" fill="hold" nodeType="withEffect">
                                      <p:stCondLst>
                                        <p:cond delay="120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8" grpId="0"/>
          <p:bldP spid="49" grpId="0"/>
          <p:bldP spid="50" grpId="0"/>
          <p:bldP spid="51" grpId="0"/>
          <p:bldP spid="52" grpId="0"/>
          <p:bldP spid="53" grpId="0"/>
        </p:bldLst>
      </p:timing>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a:t>
            </a:r>
            <a:r>
              <a:rPr lang="en-US" dirty="0"/>
              <a:t> </a:t>
            </a:r>
            <a:r>
              <a:rPr lang="en-US" dirty="0" err="1"/>
              <a:t>xxxx</a:t>
            </a:r>
            <a:r>
              <a:rPr lang="en-US" dirty="0"/>
              <a:t> </a:t>
            </a:r>
            <a:r>
              <a:rPr lang="en-US" dirty="0" err="1"/>
              <a:t>xxxxxxxx</a:t>
            </a:r>
            <a:r>
              <a:rPr lang="en-US" dirty="0"/>
              <a:t> x</a:t>
            </a:r>
          </a:p>
        </p:txBody>
      </p:sp>
      <p:sp>
        <p:nvSpPr>
          <p:cNvPr id="3" name="Text Placeholder 2"/>
          <p:cNvSpPr>
            <a:spLocks noGrp="1"/>
          </p:cNvSpPr>
          <p:nvPr>
            <p:ph type="body" sz="quarter" idx="10"/>
          </p:nvPr>
        </p:nvSpPr>
        <p:spPr/>
        <p:txBody>
          <a:bodyPr/>
          <a:lstStyle/>
          <a:p>
            <a:r>
              <a:rPr lang="en-US" dirty="0" err="1"/>
              <a:t>Xxxxxxxxxx</a:t>
            </a:r>
            <a:r>
              <a:rPr lang="en-US" dirty="0"/>
              <a:t> </a:t>
            </a:r>
            <a:r>
              <a:rPr lang="en-US" dirty="0" err="1"/>
              <a:t>xxxxxx</a:t>
            </a:r>
            <a:r>
              <a:rPr lang="en-US" dirty="0"/>
              <a:t> x </a:t>
            </a:r>
            <a:r>
              <a:rPr lang="en-US" dirty="0" err="1"/>
              <a:t>xxxx</a:t>
            </a:r>
            <a:r>
              <a:rPr lang="en-US" dirty="0"/>
              <a:t> </a:t>
            </a:r>
            <a:r>
              <a:rPr lang="en-US" dirty="0" err="1"/>
              <a:t>xxxxxxxx</a:t>
            </a:r>
            <a:r>
              <a:rPr lang="en-US" dirty="0"/>
              <a:t> </a:t>
            </a:r>
            <a:r>
              <a:rPr lang="en-US" dirty="0" err="1"/>
              <a:t>xxxxx</a:t>
            </a:r>
            <a:r>
              <a:rPr lang="en-US" dirty="0"/>
              <a:t> x</a:t>
            </a:r>
          </a:p>
        </p:txBody>
      </p:sp>
      <p:sp>
        <p:nvSpPr>
          <p:cNvPr id="33" name="Rounded Rectangle 32"/>
          <p:cNvSpPr/>
          <p:nvPr/>
        </p:nvSpPr>
        <p:spPr>
          <a:xfrm>
            <a:off x="6489068" y="2857884"/>
            <a:ext cx="958761" cy="2769205"/>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ounded Rectangle 32"/>
          <p:cNvSpPr/>
          <p:nvPr/>
        </p:nvSpPr>
        <p:spPr>
          <a:xfrm>
            <a:off x="6821619" y="4413727"/>
            <a:ext cx="626211" cy="122073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ounded Rectangle 32"/>
          <p:cNvSpPr/>
          <p:nvPr/>
        </p:nvSpPr>
        <p:spPr>
          <a:xfrm flipH="1">
            <a:off x="4914788" y="2050784"/>
            <a:ext cx="1236715" cy="357630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ounded Rectangle 32"/>
          <p:cNvSpPr/>
          <p:nvPr/>
        </p:nvSpPr>
        <p:spPr>
          <a:xfrm flipH="1">
            <a:off x="4888801" y="3461898"/>
            <a:ext cx="926585" cy="216519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ounded Rectangle 32"/>
          <p:cNvSpPr/>
          <p:nvPr/>
        </p:nvSpPr>
        <p:spPr>
          <a:xfrm flipH="1">
            <a:off x="4880003" y="4949979"/>
            <a:ext cx="599535" cy="677109"/>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4832501" y="6054453"/>
            <a:ext cx="844617" cy="98024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41" name="Rectangle 40"/>
          <p:cNvSpPr/>
          <p:nvPr/>
        </p:nvSpPr>
        <p:spPr>
          <a:xfrm>
            <a:off x="5673010" y="6054453"/>
            <a:ext cx="930991" cy="98024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42" name="Rectangle 41"/>
          <p:cNvSpPr/>
          <p:nvPr/>
        </p:nvSpPr>
        <p:spPr>
          <a:xfrm>
            <a:off x="6599873" y="6048201"/>
            <a:ext cx="844617" cy="98024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43" name="Rectangle 42"/>
          <p:cNvSpPr/>
          <p:nvPr/>
        </p:nvSpPr>
        <p:spPr>
          <a:xfrm>
            <a:off x="3988937" y="6054453"/>
            <a:ext cx="844617" cy="98024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44" name="Rectangle 43"/>
          <p:cNvSpPr/>
          <p:nvPr/>
        </p:nvSpPr>
        <p:spPr>
          <a:xfrm>
            <a:off x="7441557" y="6048201"/>
            <a:ext cx="844617" cy="980244"/>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dirty="0"/>
          </a:p>
        </p:txBody>
      </p:sp>
      <p:sp>
        <p:nvSpPr>
          <p:cNvPr id="100" name="Freeform 99"/>
          <p:cNvSpPr/>
          <p:nvPr/>
        </p:nvSpPr>
        <p:spPr>
          <a:xfrm>
            <a:off x="3991057" y="5627088"/>
            <a:ext cx="1672492" cy="430779"/>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71" name="Freeform 70"/>
          <p:cNvSpPr/>
          <p:nvPr/>
        </p:nvSpPr>
        <p:spPr>
          <a:xfrm>
            <a:off x="4809067" y="5627088"/>
            <a:ext cx="1181101" cy="430779"/>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67" name="Freeform 66"/>
          <p:cNvSpPr/>
          <p:nvPr/>
        </p:nvSpPr>
        <p:spPr>
          <a:xfrm flipH="1">
            <a:off x="6629075" y="5627088"/>
            <a:ext cx="1672492" cy="430779"/>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68" name="Freeform 67"/>
          <p:cNvSpPr/>
          <p:nvPr/>
        </p:nvSpPr>
        <p:spPr>
          <a:xfrm flipH="1">
            <a:off x="6310281" y="5627088"/>
            <a:ext cx="1172308" cy="430779"/>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69" name="Freeform 68"/>
          <p:cNvSpPr/>
          <p:nvPr/>
        </p:nvSpPr>
        <p:spPr>
          <a:xfrm>
            <a:off x="5656467" y="5627088"/>
            <a:ext cx="968696" cy="430779"/>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dirty="0"/>
          </a:p>
        </p:txBody>
      </p:sp>
      <p:sp>
        <p:nvSpPr>
          <p:cNvPr id="75" name="Oval 74"/>
          <p:cNvSpPr/>
          <p:nvPr/>
        </p:nvSpPr>
        <p:spPr>
          <a:xfrm>
            <a:off x="4136299" y="1630944"/>
            <a:ext cx="846667" cy="846667"/>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chemeClr val="tx1"/>
              </a:solidFill>
            </a:endParaRPr>
          </a:p>
        </p:txBody>
      </p:sp>
      <p:sp>
        <p:nvSpPr>
          <p:cNvPr id="76" name="Oval 75"/>
          <p:cNvSpPr/>
          <p:nvPr/>
        </p:nvSpPr>
        <p:spPr>
          <a:xfrm>
            <a:off x="4136299" y="3006777"/>
            <a:ext cx="846667" cy="846667"/>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434343"/>
              </a:solidFill>
            </a:endParaRPr>
          </a:p>
        </p:txBody>
      </p:sp>
      <p:sp>
        <p:nvSpPr>
          <p:cNvPr id="77" name="Oval 76"/>
          <p:cNvSpPr/>
          <p:nvPr/>
        </p:nvSpPr>
        <p:spPr>
          <a:xfrm>
            <a:off x="4136299" y="4509611"/>
            <a:ext cx="846667" cy="84666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434343"/>
              </a:solidFill>
            </a:endParaRPr>
          </a:p>
        </p:txBody>
      </p:sp>
      <p:sp>
        <p:nvSpPr>
          <p:cNvPr id="78" name="Oval 77"/>
          <p:cNvSpPr/>
          <p:nvPr/>
        </p:nvSpPr>
        <p:spPr>
          <a:xfrm>
            <a:off x="7386496" y="2456444"/>
            <a:ext cx="846667" cy="846667"/>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434343"/>
              </a:solidFill>
            </a:endParaRPr>
          </a:p>
        </p:txBody>
      </p:sp>
      <p:sp>
        <p:nvSpPr>
          <p:cNvPr id="79" name="Oval 78"/>
          <p:cNvSpPr/>
          <p:nvPr/>
        </p:nvSpPr>
        <p:spPr>
          <a:xfrm>
            <a:off x="7386496" y="3994065"/>
            <a:ext cx="846667" cy="84666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434343"/>
              </a:solidFill>
            </a:endParaRPr>
          </a:p>
        </p:txBody>
      </p:sp>
      <p:pic>
        <p:nvPicPr>
          <p:cNvPr id="80" name="Picture 7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14196" y="4696152"/>
            <a:ext cx="490872" cy="413816"/>
          </a:xfrm>
          <a:prstGeom prst="rect">
            <a:avLst/>
          </a:prstGeom>
        </p:spPr>
      </p:pic>
      <p:pic>
        <p:nvPicPr>
          <p:cNvPr id="81" name="Picture 8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03641" y="3182119"/>
            <a:ext cx="511985" cy="495984"/>
          </a:xfrm>
          <a:prstGeom prst="rect">
            <a:avLst/>
          </a:prstGeom>
        </p:spPr>
      </p:pic>
      <p:pic>
        <p:nvPicPr>
          <p:cNvPr id="82" name="Picture 8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340745" y="1835390"/>
            <a:ext cx="437777" cy="437777"/>
          </a:xfrm>
          <a:prstGeom prst="rect">
            <a:avLst/>
          </a:prstGeom>
        </p:spPr>
      </p:pic>
      <p:pic>
        <p:nvPicPr>
          <p:cNvPr id="83" name="Picture 8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543379" y="2660627"/>
            <a:ext cx="532901" cy="438303"/>
          </a:xfrm>
          <a:prstGeom prst="rect">
            <a:avLst/>
          </a:prstGeom>
        </p:spPr>
      </p:pic>
      <p:pic>
        <p:nvPicPr>
          <p:cNvPr id="84" name="Picture 83"/>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522765" y="4252299"/>
            <a:ext cx="574132" cy="330200"/>
          </a:xfrm>
          <a:prstGeom prst="rect">
            <a:avLst/>
          </a:prstGeom>
        </p:spPr>
      </p:pic>
      <p:sp>
        <p:nvSpPr>
          <p:cNvPr id="85" name="Rectangle 84"/>
          <p:cNvSpPr/>
          <p:nvPr/>
        </p:nvSpPr>
        <p:spPr>
          <a:xfrm>
            <a:off x="8308099" y="2539739"/>
            <a:ext cx="886781" cy="830997"/>
          </a:xfrm>
          <a:prstGeom prst="rect">
            <a:avLst/>
          </a:prstGeom>
        </p:spPr>
        <p:txBody>
          <a:bodyPr wrap="none">
            <a:spAutoFit/>
          </a:bodyPr>
          <a:lstStyle/>
          <a:p>
            <a:r>
              <a:rPr lang="en-US" sz="4800" dirty="0"/>
              <a:t>02</a:t>
            </a:r>
          </a:p>
        </p:txBody>
      </p:sp>
      <p:sp>
        <p:nvSpPr>
          <p:cNvPr id="86" name="Rectangle 85"/>
          <p:cNvSpPr/>
          <p:nvPr/>
        </p:nvSpPr>
        <p:spPr>
          <a:xfrm>
            <a:off x="9164608" y="2713792"/>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87" name="Rectangle 86"/>
          <p:cNvSpPr/>
          <p:nvPr/>
        </p:nvSpPr>
        <p:spPr>
          <a:xfrm>
            <a:off x="8316896" y="2274688"/>
            <a:ext cx="2627587" cy="420564"/>
          </a:xfrm>
          <a:prstGeom prst="rect">
            <a:avLst/>
          </a:prstGeom>
        </p:spPr>
        <p:txBody>
          <a:bodyPr wrap="square">
            <a:spAutoFit/>
          </a:bodyPr>
          <a:lstStyle/>
          <a:p>
            <a:r>
              <a:rPr lang="en-US" sz="2133" dirty="0" err="1"/>
              <a:t>Xxxxx</a:t>
            </a:r>
            <a:r>
              <a:rPr lang="en-US" sz="2133" dirty="0"/>
              <a:t> </a:t>
            </a:r>
            <a:r>
              <a:rPr lang="en-US" sz="2133" dirty="0" err="1"/>
              <a:t>xxxxx</a:t>
            </a:r>
            <a:endParaRPr lang="en-US" sz="2133" dirty="0"/>
          </a:p>
        </p:txBody>
      </p:sp>
      <p:sp>
        <p:nvSpPr>
          <p:cNvPr id="88" name="Rectangle 87"/>
          <p:cNvSpPr/>
          <p:nvPr/>
        </p:nvSpPr>
        <p:spPr>
          <a:xfrm>
            <a:off x="8308099" y="4090387"/>
            <a:ext cx="886781" cy="830997"/>
          </a:xfrm>
          <a:prstGeom prst="rect">
            <a:avLst/>
          </a:prstGeom>
        </p:spPr>
        <p:txBody>
          <a:bodyPr wrap="none">
            <a:spAutoFit/>
          </a:bodyPr>
          <a:lstStyle/>
          <a:p>
            <a:r>
              <a:rPr lang="en-US" sz="4800" dirty="0"/>
              <a:t>04</a:t>
            </a:r>
          </a:p>
        </p:txBody>
      </p:sp>
      <p:sp>
        <p:nvSpPr>
          <p:cNvPr id="89" name="Rectangle 88"/>
          <p:cNvSpPr/>
          <p:nvPr/>
        </p:nvSpPr>
        <p:spPr>
          <a:xfrm>
            <a:off x="9164608" y="4264440"/>
            <a:ext cx="2627587" cy="543867"/>
          </a:xfrm>
          <a:prstGeom prst="rect">
            <a:avLst/>
          </a:prstGeom>
        </p:spPr>
        <p:txBody>
          <a:bodyPr wrap="square">
            <a:spAutoFit/>
          </a:bodyPr>
          <a:lstStyle/>
          <a:p>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90" name="Rectangle 89"/>
          <p:cNvSpPr/>
          <p:nvPr/>
        </p:nvSpPr>
        <p:spPr>
          <a:xfrm>
            <a:off x="8316896" y="3825336"/>
            <a:ext cx="2627587" cy="420564"/>
          </a:xfrm>
          <a:prstGeom prst="rect">
            <a:avLst/>
          </a:prstGeom>
        </p:spPr>
        <p:txBody>
          <a:bodyPr wrap="square">
            <a:spAutoFit/>
          </a:bodyPr>
          <a:lstStyle/>
          <a:p>
            <a:r>
              <a:rPr lang="en-US" sz="2133" dirty="0" err="1"/>
              <a:t>Xxxxx</a:t>
            </a:r>
            <a:r>
              <a:rPr lang="en-US" sz="2133" dirty="0"/>
              <a:t> </a:t>
            </a:r>
            <a:r>
              <a:rPr lang="en-US" sz="2133" dirty="0" err="1"/>
              <a:t>xxxxx</a:t>
            </a:r>
            <a:endParaRPr lang="en-US" sz="2133" dirty="0"/>
          </a:p>
        </p:txBody>
      </p:sp>
      <p:sp>
        <p:nvSpPr>
          <p:cNvPr id="91" name="Rectangle 90"/>
          <p:cNvSpPr/>
          <p:nvPr/>
        </p:nvSpPr>
        <p:spPr>
          <a:xfrm>
            <a:off x="3142886" y="4600159"/>
            <a:ext cx="886781" cy="830997"/>
          </a:xfrm>
          <a:prstGeom prst="rect">
            <a:avLst/>
          </a:prstGeom>
        </p:spPr>
        <p:txBody>
          <a:bodyPr wrap="none">
            <a:spAutoFit/>
          </a:bodyPr>
          <a:lstStyle/>
          <a:p>
            <a:r>
              <a:rPr lang="en-US" sz="4800" dirty="0"/>
              <a:t>05</a:t>
            </a:r>
          </a:p>
        </p:txBody>
      </p:sp>
      <p:sp>
        <p:nvSpPr>
          <p:cNvPr id="92" name="Rectangle 91"/>
          <p:cNvSpPr/>
          <p:nvPr/>
        </p:nvSpPr>
        <p:spPr>
          <a:xfrm>
            <a:off x="623392" y="4774212"/>
            <a:ext cx="2627587" cy="543867"/>
          </a:xfrm>
          <a:prstGeom prst="rect">
            <a:avLst/>
          </a:prstGeom>
        </p:spPr>
        <p:txBody>
          <a:bodyPr wrap="square">
            <a:spAutoFit/>
          </a:bodyPr>
          <a:lstStyle/>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93" name="Rectangle 92"/>
          <p:cNvSpPr/>
          <p:nvPr/>
        </p:nvSpPr>
        <p:spPr>
          <a:xfrm>
            <a:off x="1363844" y="4335108"/>
            <a:ext cx="2627587" cy="420564"/>
          </a:xfrm>
          <a:prstGeom prst="rect">
            <a:avLst/>
          </a:prstGeom>
        </p:spPr>
        <p:txBody>
          <a:bodyPr wrap="square">
            <a:spAutoFit/>
          </a:bodyPr>
          <a:lstStyle/>
          <a:p>
            <a:pPr algn="r"/>
            <a:r>
              <a:rPr lang="en-US" sz="2133" dirty="0" err="1"/>
              <a:t>Xxxxx</a:t>
            </a:r>
            <a:r>
              <a:rPr lang="en-US" sz="2133" dirty="0"/>
              <a:t> </a:t>
            </a:r>
            <a:r>
              <a:rPr lang="en-US" sz="2133" dirty="0" err="1"/>
              <a:t>xxxxx</a:t>
            </a:r>
            <a:endParaRPr lang="en-US" sz="2133" dirty="0"/>
          </a:p>
        </p:txBody>
      </p:sp>
      <p:sp>
        <p:nvSpPr>
          <p:cNvPr id="94" name="Rectangle 93"/>
          <p:cNvSpPr/>
          <p:nvPr/>
        </p:nvSpPr>
        <p:spPr>
          <a:xfrm>
            <a:off x="3142886" y="3060763"/>
            <a:ext cx="886781" cy="830997"/>
          </a:xfrm>
          <a:prstGeom prst="rect">
            <a:avLst/>
          </a:prstGeom>
        </p:spPr>
        <p:txBody>
          <a:bodyPr wrap="none">
            <a:spAutoFit/>
          </a:bodyPr>
          <a:lstStyle/>
          <a:p>
            <a:r>
              <a:rPr lang="en-US" sz="4800" dirty="0"/>
              <a:t>03</a:t>
            </a:r>
          </a:p>
        </p:txBody>
      </p:sp>
      <p:sp>
        <p:nvSpPr>
          <p:cNvPr id="95" name="Rectangle 94"/>
          <p:cNvSpPr/>
          <p:nvPr/>
        </p:nvSpPr>
        <p:spPr>
          <a:xfrm>
            <a:off x="623392" y="3234816"/>
            <a:ext cx="2627587" cy="543867"/>
          </a:xfrm>
          <a:prstGeom prst="rect">
            <a:avLst/>
          </a:prstGeom>
        </p:spPr>
        <p:txBody>
          <a:bodyPr wrap="square">
            <a:spAutoFit/>
          </a:bodyPr>
          <a:lstStyle/>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96" name="Rectangle 95"/>
          <p:cNvSpPr/>
          <p:nvPr/>
        </p:nvSpPr>
        <p:spPr>
          <a:xfrm>
            <a:off x="1363844" y="2795712"/>
            <a:ext cx="2627587" cy="420564"/>
          </a:xfrm>
          <a:prstGeom prst="rect">
            <a:avLst/>
          </a:prstGeom>
        </p:spPr>
        <p:txBody>
          <a:bodyPr wrap="square">
            <a:spAutoFit/>
          </a:bodyPr>
          <a:lstStyle/>
          <a:p>
            <a:pPr algn="r"/>
            <a:r>
              <a:rPr lang="en-US" sz="2133" dirty="0" err="1"/>
              <a:t>Xxxxx</a:t>
            </a:r>
            <a:r>
              <a:rPr lang="en-US" sz="2133" dirty="0"/>
              <a:t> </a:t>
            </a:r>
            <a:r>
              <a:rPr lang="en-US" sz="2133" dirty="0" err="1"/>
              <a:t>xxxxx</a:t>
            </a:r>
            <a:endParaRPr lang="en-US" sz="2133" dirty="0"/>
          </a:p>
        </p:txBody>
      </p:sp>
      <p:sp>
        <p:nvSpPr>
          <p:cNvPr id="97" name="Rectangle 96"/>
          <p:cNvSpPr/>
          <p:nvPr/>
        </p:nvSpPr>
        <p:spPr>
          <a:xfrm>
            <a:off x="3142886" y="1706097"/>
            <a:ext cx="886781" cy="830997"/>
          </a:xfrm>
          <a:prstGeom prst="rect">
            <a:avLst/>
          </a:prstGeom>
        </p:spPr>
        <p:txBody>
          <a:bodyPr wrap="none">
            <a:spAutoFit/>
          </a:bodyPr>
          <a:lstStyle/>
          <a:p>
            <a:r>
              <a:rPr lang="en-US" sz="4800" dirty="0"/>
              <a:t>01</a:t>
            </a:r>
          </a:p>
        </p:txBody>
      </p:sp>
      <p:sp>
        <p:nvSpPr>
          <p:cNvPr id="98" name="Rectangle 97"/>
          <p:cNvSpPr/>
          <p:nvPr/>
        </p:nvSpPr>
        <p:spPr>
          <a:xfrm>
            <a:off x="623392" y="1880149"/>
            <a:ext cx="2627587" cy="543867"/>
          </a:xfrm>
          <a:prstGeom prst="rect">
            <a:avLst/>
          </a:prstGeom>
        </p:spPr>
        <p:txBody>
          <a:bodyPr wrap="square">
            <a:spAutoFit/>
          </a:bodyPr>
          <a:lstStyle/>
          <a:p>
            <a:pPr algn="r"/>
            <a:r>
              <a:rPr lang="en-US" sz="1467" dirty="0" err="1"/>
              <a:t>Xxxxx</a:t>
            </a:r>
            <a:r>
              <a:rPr lang="en-US" sz="1467" dirty="0"/>
              <a:t> </a:t>
            </a:r>
            <a:r>
              <a:rPr lang="en-US" sz="1467" dirty="0" err="1"/>
              <a:t>xxxxx</a:t>
            </a:r>
            <a:r>
              <a:rPr lang="en-US" sz="1467" dirty="0"/>
              <a:t> </a:t>
            </a:r>
            <a:r>
              <a:rPr lang="en-US" sz="1467" dirty="0" err="1"/>
              <a:t>xxxxxx</a:t>
            </a:r>
            <a:r>
              <a:rPr lang="en-US" sz="1467" dirty="0"/>
              <a:t> xxx x </a:t>
            </a:r>
            <a:r>
              <a:rPr lang="en-US" sz="1467" dirty="0" err="1"/>
              <a:t>xxxxxxxxxxxxxxx</a:t>
            </a:r>
            <a:endParaRPr lang="en-US" sz="1467" dirty="0"/>
          </a:p>
        </p:txBody>
      </p:sp>
      <p:sp>
        <p:nvSpPr>
          <p:cNvPr id="99" name="Rectangle 98"/>
          <p:cNvSpPr/>
          <p:nvPr/>
        </p:nvSpPr>
        <p:spPr>
          <a:xfrm>
            <a:off x="1363844" y="1441045"/>
            <a:ext cx="2627587" cy="420564"/>
          </a:xfrm>
          <a:prstGeom prst="rect">
            <a:avLst/>
          </a:prstGeom>
        </p:spPr>
        <p:txBody>
          <a:bodyPr wrap="square">
            <a:spAutoFit/>
          </a:bodyPr>
          <a:lstStyle/>
          <a:p>
            <a:pPr algn="r"/>
            <a:r>
              <a:rPr lang="en-US" sz="2133" dirty="0" err="1"/>
              <a:t>Xxxxx</a:t>
            </a:r>
            <a:r>
              <a:rPr lang="en-US" sz="2133" dirty="0"/>
              <a:t> </a:t>
            </a:r>
            <a:r>
              <a:rPr lang="en-US" sz="2133" dirty="0" err="1"/>
              <a:t>xxxxx</a:t>
            </a:r>
            <a:endParaRPr lang="en-US" sz="2133" dirty="0"/>
          </a:p>
        </p:txBody>
      </p:sp>
    </p:spTree>
    <p:extLst>
      <p:ext uri="{BB962C8B-B14F-4D97-AF65-F5344CB8AC3E}">
        <p14:creationId xmlns:p14="http://schemas.microsoft.com/office/powerpoint/2010/main" val="833559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down)">
                                      <p:cBhvr>
                                        <p:cTn id="7" dur="300"/>
                                        <p:tgtEl>
                                          <p:spTgt spid="43"/>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100"/>
                                        </p:tgtEl>
                                        <p:attrNameLst>
                                          <p:attrName>style.visibility</p:attrName>
                                        </p:attrNameLst>
                                      </p:cBhvr>
                                      <p:to>
                                        <p:strVal val="visible"/>
                                      </p:to>
                                    </p:set>
                                    <p:animEffect transition="in" filter="wipe(down)">
                                      <p:cBhvr>
                                        <p:cTn id="10" dur="200"/>
                                        <p:tgtEl>
                                          <p:spTgt spid="100"/>
                                        </p:tgtEl>
                                      </p:cBhvr>
                                    </p:animEffect>
                                  </p:childTnLst>
                                </p:cTn>
                              </p:par>
                              <p:par>
                                <p:cTn id="11" presetID="22" presetClass="entr" presetSubtype="4" fill="hold" grpId="0" nodeType="withEffect">
                                  <p:stCondLst>
                                    <p:cond delay="30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300"/>
                                        <p:tgtEl>
                                          <p:spTgt spid="3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77"/>
                                        </p:tgtEl>
                                        <p:attrNameLst>
                                          <p:attrName>style.visibility</p:attrName>
                                        </p:attrNameLst>
                                      </p:cBhvr>
                                      <p:to>
                                        <p:strVal val="visible"/>
                                      </p:to>
                                    </p:set>
                                    <p:animEffect transition="in" filter="fade">
                                      <p:cBhvr>
                                        <p:cTn id="16" dur="300"/>
                                        <p:tgtEl>
                                          <p:spTgt spid="77"/>
                                        </p:tgtEl>
                                      </p:cBhvr>
                                    </p:animEffect>
                                  </p:childTnLst>
                                </p:cTn>
                              </p:par>
                              <p:par>
                                <p:cTn id="17" presetID="10" presetClass="entr" presetSubtype="0" fill="hold" nodeType="withEffect">
                                  <p:stCondLst>
                                    <p:cond delay="500"/>
                                  </p:stCondLst>
                                  <p:childTnLst>
                                    <p:set>
                                      <p:cBhvr>
                                        <p:cTn id="18" dur="1" fill="hold">
                                          <p:stCondLst>
                                            <p:cond delay="0"/>
                                          </p:stCondLst>
                                        </p:cTn>
                                        <p:tgtEl>
                                          <p:spTgt spid="80"/>
                                        </p:tgtEl>
                                        <p:attrNameLst>
                                          <p:attrName>style.visibility</p:attrName>
                                        </p:attrNameLst>
                                      </p:cBhvr>
                                      <p:to>
                                        <p:strVal val="visible"/>
                                      </p:to>
                                    </p:set>
                                    <p:animEffect transition="in" filter="fade">
                                      <p:cBhvr>
                                        <p:cTn id="19" dur="300"/>
                                        <p:tgtEl>
                                          <p:spTgt spid="80"/>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91"/>
                                        </p:tgtEl>
                                        <p:attrNameLst>
                                          <p:attrName>style.visibility</p:attrName>
                                        </p:attrNameLst>
                                      </p:cBhvr>
                                      <p:to>
                                        <p:strVal val="visible"/>
                                      </p:to>
                                    </p:set>
                                    <p:animEffect transition="in" filter="fade">
                                      <p:cBhvr>
                                        <p:cTn id="22" dur="300"/>
                                        <p:tgtEl>
                                          <p:spTgt spid="9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92"/>
                                        </p:tgtEl>
                                        <p:attrNameLst>
                                          <p:attrName>style.visibility</p:attrName>
                                        </p:attrNameLst>
                                      </p:cBhvr>
                                      <p:to>
                                        <p:strVal val="visible"/>
                                      </p:to>
                                    </p:set>
                                    <p:animEffect transition="in" filter="fade">
                                      <p:cBhvr>
                                        <p:cTn id="25" dur="300"/>
                                        <p:tgtEl>
                                          <p:spTgt spid="9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3"/>
                                        </p:tgtEl>
                                        <p:attrNameLst>
                                          <p:attrName>style.visibility</p:attrName>
                                        </p:attrNameLst>
                                      </p:cBhvr>
                                      <p:to>
                                        <p:strVal val="visible"/>
                                      </p:to>
                                    </p:set>
                                    <p:animEffect transition="in" filter="fade">
                                      <p:cBhvr>
                                        <p:cTn id="28" dur="300"/>
                                        <p:tgtEl>
                                          <p:spTgt spid="93"/>
                                        </p:tgtEl>
                                      </p:cBhvr>
                                    </p:animEffect>
                                  </p:childTnLst>
                                </p:cTn>
                              </p:par>
                              <p:par>
                                <p:cTn id="29" presetID="22" presetClass="entr" presetSubtype="4" fill="hold" grpId="0" nodeType="withEffect">
                                  <p:stCondLst>
                                    <p:cond delay="200"/>
                                  </p:stCondLst>
                                  <p:childTnLst>
                                    <p:set>
                                      <p:cBhvr>
                                        <p:cTn id="30" dur="1" fill="hold">
                                          <p:stCondLst>
                                            <p:cond delay="0"/>
                                          </p:stCondLst>
                                        </p:cTn>
                                        <p:tgtEl>
                                          <p:spTgt spid="40"/>
                                        </p:tgtEl>
                                        <p:attrNameLst>
                                          <p:attrName>style.visibility</p:attrName>
                                        </p:attrNameLst>
                                      </p:cBhvr>
                                      <p:to>
                                        <p:strVal val="visible"/>
                                      </p:to>
                                    </p:set>
                                    <p:animEffect transition="in" filter="wipe(down)">
                                      <p:cBhvr>
                                        <p:cTn id="31" dur="300"/>
                                        <p:tgtEl>
                                          <p:spTgt spid="40"/>
                                        </p:tgtEl>
                                      </p:cBhvr>
                                    </p:animEffect>
                                  </p:childTnLst>
                                </p:cTn>
                              </p:par>
                              <p:par>
                                <p:cTn id="32" presetID="22" presetClass="entr" presetSubtype="4" fill="hold" grpId="0" nodeType="withEffect">
                                  <p:stCondLst>
                                    <p:cond delay="300"/>
                                  </p:stCondLst>
                                  <p:childTnLst>
                                    <p:set>
                                      <p:cBhvr>
                                        <p:cTn id="33" dur="1" fill="hold">
                                          <p:stCondLst>
                                            <p:cond delay="0"/>
                                          </p:stCondLst>
                                        </p:cTn>
                                        <p:tgtEl>
                                          <p:spTgt spid="71"/>
                                        </p:tgtEl>
                                        <p:attrNameLst>
                                          <p:attrName>style.visibility</p:attrName>
                                        </p:attrNameLst>
                                      </p:cBhvr>
                                      <p:to>
                                        <p:strVal val="visible"/>
                                      </p:to>
                                    </p:set>
                                    <p:animEffect transition="in" filter="wipe(down)">
                                      <p:cBhvr>
                                        <p:cTn id="34" dur="200"/>
                                        <p:tgtEl>
                                          <p:spTgt spid="71"/>
                                        </p:tgtEl>
                                      </p:cBhvr>
                                    </p:animEffect>
                                  </p:childTnLst>
                                </p:cTn>
                              </p:par>
                              <p:par>
                                <p:cTn id="35" presetID="22" presetClass="entr" presetSubtype="4" fill="hold" grpId="0" nodeType="withEffect">
                                  <p:stCondLst>
                                    <p:cond delay="400"/>
                                  </p:stCondLst>
                                  <p:childTnLst>
                                    <p:set>
                                      <p:cBhvr>
                                        <p:cTn id="36" dur="1" fill="hold">
                                          <p:stCondLst>
                                            <p:cond delay="0"/>
                                          </p:stCondLst>
                                        </p:cTn>
                                        <p:tgtEl>
                                          <p:spTgt spid="36"/>
                                        </p:tgtEl>
                                        <p:attrNameLst>
                                          <p:attrName>style.visibility</p:attrName>
                                        </p:attrNameLst>
                                      </p:cBhvr>
                                      <p:to>
                                        <p:strVal val="visible"/>
                                      </p:to>
                                    </p:set>
                                    <p:animEffect transition="in" filter="wipe(down)">
                                      <p:cBhvr>
                                        <p:cTn id="37" dur="300"/>
                                        <p:tgtEl>
                                          <p:spTgt spid="36"/>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76"/>
                                        </p:tgtEl>
                                        <p:attrNameLst>
                                          <p:attrName>style.visibility</p:attrName>
                                        </p:attrNameLst>
                                      </p:cBhvr>
                                      <p:to>
                                        <p:strVal val="visible"/>
                                      </p:to>
                                    </p:set>
                                    <p:animEffect transition="in" filter="fade">
                                      <p:cBhvr>
                                        <p:cTn id="40" dur="300"/>
                                        <p:tgtEl>
                                          <p:spTgt spid="76"/>
                                        </p:tgtEl>
                                      </p:cBhvr>
                                    </p:animEffect>
                                  </p:childTnLst>
                                </p:cTn>
                              </p:par>
                              <p:par>
                                <p:cTn id="41" presetID="10" presetClass="entr" presetSubtype="0" fill="hold" nodeType="withEffect">
                                  <p:stCondLst>
                                    <p:cond delay="60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300"/>
                                        <p:tgtEl>
                                          <p:spTgt spid="81"/>
                                        </p:tgtEl>
                                      </p:cBhvr>
                                    </p:animEffect>
                                  </p:childTnLst>
                                </p:cTn>
                              </p:par>
                              <p:par>
                                <p:cTn id="44" presetID="10" presetClass="entr" presetSubtype="0" fill="hold" grpId="0" nodeType="withEffect">
                                  <p:stCondLst>
                                    <p:cond delay="600"/>
                                  </p:stCondLst>
                                  <p:childTnLst>
                                    <p:set>
                                      <p:cBhvr>
                                        <p:cTn id="45" dur="1" fill="hold">
                                          <p:stCondLst>
                                            <p:cond delay="0"/>
                                          </p:stCondLst>
                                        </p:cTn>
                                        <p:tgtEl>
                                          <p:spTgt spid="94"/>
                                        </p:tgtEl>
                                        <p:attrNameLst>
                                          <p:attrName>style.visibility</p:attrName>
                                        </p:attrNameLst>
                                      </p:cBhvr>
                                      <p:to>
                                        <p:strVal val="visible"/>
                                      </p:to>
                                    </p:set>
                                    <p:animEffect transition="in" filter="fade">
                                      <p:cBhvr>
                                        <p:cTn id="46" dur="300"/>
                                        <p:tgtEl>
                                          <p:spTgt spid="94"/>
                                        </p:tgtEl>
                                      </p:cBhvr>
                                    </p:animEffect>
                                  </p:childTnLst>
                                </p:cTn>
                              </p:par>
                              <p:par>
                                <p:cTn id="47" presetID="10" presetClass="entr" presetSubtype="0" fill="hold" grpId="0" nodeType="withEffect">
                                  <p:stCondLst>
                                    <p:cond delay="600"/>
                                  </p:stCondLst>
                                  <p:childTnLst>
                                    <p:set>
                                      <p:cBhvr>
                                        <p:cTn id="48" dur="1" fill="hold">
                                          <p:stCondLst>
                                            <p:cond delay="0"/>
                                          </p:stCondLst>
                                        </p:cTn>
                                        <p:tgtEl>
                                          <p:spTgt spid="95"/>
                                        </p:tgtEl>
                                        <p:attrNameLst>
                                          <p:attrName>style.visibility</p:attrName>
                                        </p:attrNameLst>
                                      </p:cBhvr>
                                      <p:to>
                                        <p:strVal val="visible"/>
                                      </p:to>
                                    </p:set>
                                    <p:animEffect transition="in" filter="fade">
                                      <p:cBhvr>
                                        <p:cTn id="49" dur="300"/>
                                        <p:tgtEl>
                                          <p:spTgt spid="95"/>
                                        </p:tgtEl>
                                      </p:cBhvr>
                                    </p:animEffect>
                                  </p:childTnLst>
                                </p:cTn>
                              </p:par>
                              <p:par>
                                <p:cTn id="50" presetID="10" presetClass="entr" presetSubtype="0" fill="hold" grpId="0" nodeType="withEffect">
                                  <p:stCondLst>
                                    <p:cond delay="60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300"/>
                                        <p:tgtEl>
                                          <p:spTgt spid="96"/>
                                        </p:tgtEl>
                                      </p:cBhvr>
                                    </p:animEffect>
                                  </p:childTnLst>
                                </p:cTn>
                              </p:par>
                              <p:par>
                                <p:cTn id="53" presetID="22" presetClass="entr" presetSubtype="4" fill="hold" grpId="0" nodeType="withEffect">
                                  <p:stCondLst>
                                    <p:cond delay="400"/>
                                  </p:stCondLst>
                                  <p:childTnLst>
                                    <p:set>
                                      <p:cBhvr>
                                        <p:cTn id="54" dur="1" fill="hold">
                                          <p:stCondLst>
                                            <p:cond delay="0"/>
                                          </p:stCondLst>
                                        </p:cTn>
                                        <p:tgtEl>
                                          <p:spTgt spid="41"/>
                                        </p:tgtEl>
                                        <p:attrNameLst>
                                          <p:attrName>style.visibility</p:attrName>
                                        </p:attrNameLst>
                                      </p:cBhvr>
                                      <p:to>
                                        <p:strVal val="visible"/>
                                      </p:to>
                                    </p:set>
                                    <p:animEffect transition="in" filter="wipe(down)">
                                      <p:cBhvr>
                                        <p:cTn id="55" dur="300"/>
                                        <p:tgtEl>
                                          <p:spTgt spid="41"/>
                                        </p:tgtEl>
                                      </p:cBhvr>
                                    </p:animEffect>
                                  </p:childTnLst>
                                </p:cTn>
                              </p:par>
                              <p:par>
                                <p:cTn id="56" presetID="22" presetClass="entr" presetSubtype="4" fill="hold" grpId="0" nodeType="withEffect">
                                  <p:stCondLst>
                                    <p:cond delay="500"/>
                                  </p:stCondLst>
                                  <p:childTnLst>
                                    <p:set>
                                      <p:cBhvr>
                                        <p:cTn id="57" dur="1" fill="hold">
                                          <p:stCondLst>
                                            <p:cond delay="0"/>
                                          </p:stCondLst>
                                        </p:cTn>
                                        <p:tgtEl>
                                          <p:spTgt spid="69"/>
                                        </p:tgtEl>
                                        <p:attrNameLst>
                                          <p:attrName>style.visibility</p:attrName>
                                        </p:attrNameLst>
                                      </p:cBhvr>
                                      <p:to>
                                        <p:strVal val="visible"/>
                                      </p:to>
                                    </p:set>
                                    <p:animEffect transition="in" filter="wipe(down)">
                                      <p:cBhvr>
                                        <p:cTn id="58" dur="300"/>
                                        <p:tgtEl>
                                          <p:spTgt spid="69"/>
                                        </p:tgtEl>
                                      </p:cBhvr>
                                    </p:animEffect>
                                  </p:childTnLst>
                                </p:cTn>
                              </p:par>
                              <p:par>
                                <p:cTn id="59" presetID="22" presetClass="entr" presetSubtype="4" fill="hold" grpId="0" nodeType="withEffect">
                                  <p:stCondLst>
                                    <p:cond delay="600"/>
                                  </p:stCondLst>
                                  <p:childTnLst>
                                    <p:set>
                                      <p:cBhvr>
                                        <p:cTn id="60" dur="1" fill="hold">
                                          <p:stCondLst>
                                            <p:cond delay="0"/>
                                          </p:stCondLst>
                                        </p:cTn>
                                        <p:tgtEl>
                                          <p:spTgt spid="35"/>
                                        </p:tgtEl>
                                        <p:attrNameLst>
                                          <p:attrName>style.visibility</p:attrName>
                                        </p:attrNameLst>
                                      </p:cBhvr>
                                      <p:to>
                                        <p:strVal val="visible"/>
                                      </p:to>
                                    </p:set>
                                    <p:animEffect transition="in" filter="wipe(down)">
                                      <p:cBhvr>
                                        <p:cTn id="61" dur="300"/>
                                        <p:tgtEl>
                                          <p:spTgt spid="35"/>
                                        </p:tgtEl>
                                      </p:cBhvr>
                                    </p:animEffect>
                                  </p:childTnLst>
                                </p:cTn>
                              </p:par>
                              <p:par>
                                <p:cTn id="62" presetID="10" presetClass="entr" presetSubtype="0" fill="hold" grpId="0" nodeType="withEffect">
                                  <p:stCondLst>
                                    <p:cond delay="800"/>
                                  </p:stCondLst>
                                  <p:childTnLst>
                                    <p:set>
                                      <p:cBhvr>
                                        <p:cTn id="63" dur="1" fill="hold">
                                          <p:stCondLst>
                                            <p:cond delay="0"/>
                                          </p:stCondLst>
                                        </p:cTn>
                                        <p:tgtEl>
                                          <p:spTgt spid="75"/>
                                        </p:tgtEl>
                                        <p:attrNameLst>
                                          <p:attrName>style.visibility</p:attrName>
                                        </p:attrNameLst>
                                      </p:cBhvr>
                                      <p:to>
                                        <p:strVal val="visible"/>
                                      </p:to>
                                    </p:set>
                                    <p:animEffect transition="in" filter="fade">
                                      <p:cBhvr>
                                        <p:cTn id="64" dur="300"/>
                                        <p:tgtEl>
                                          <p:spTgt spid="75"/>
                                        </p:tgtEl>
                                      </p:cBhvr>
                                    </p:animEffect>
                                  </p:childTnLst>
                                </p:cTn>
                              </p:par>
                              <p:par>
                                <p:cTn id="65" presetID="10" presetClass="entr" presetSubtype="0" fill="hold" nodeType="withEffect">
                                  <p:stCondLst>
                                    <p:cond delay="800"/>
                                  </p:stCondLst>
                                  <p:childTnLst>
                                    <p:set>
                                      <p:cBhvr>
                                        <p:cTn id="66" dur="1" fill="hold">
                                          <p:stCondLst>
                                            <p:cond delay="0"/>
                                          </p:stCondLst>
                                        </p:cTn>
                                        <p:tgtEl>
                                          <p:spTgt spid="82"/>
                                        </p:tgtEl>
                                        <p:attrNameLst>
                                          <p:attrName>style.visibility</p:attrName>
                                        </p:attrNameLst>
                                      </p:cBhvr>
                                      <p:to>
                                        <p:strVal val="visible"/>
                                      </p:to>
                                    </p:set>
                                    <p:animEffect transition="in" filter="fade">
                                      <p:cBhvr>
                                        <p:cTn id="67" dur="300"/>
                                        <p:tgtEl>
                                          <p:spTgt spid="82"/>
                                        </p:tgtEl>
                                      </p:cBhvr>
                                    </p:animEffect>
                                  </p:childTnLst>
                                </p:cTn>
                              </p:par>
                              <p:par>
                                <p:cTn id="68" presetID="10" presetClass="entr" presetSubtype="0" fill="hold" grpId="0" nodeType="withEffect">
                                  <p:stCondLst>
                                    <p:cond delay="800"/>
                                  </p:stCondLst>
                                  <p:childTnLst>
                                    <p:set>
                                      <p:cBhvr>
                                        <p:cTn id="69" dur="1" fill="hold">
                                          <p:stCondLst>
                                            <p:cond delay="0"/>
                                          </p:stCondLst>
                                        </p:cTn>
                                        <p:tgtEl>
                                          <p:spTgt spid="97"/>
                                        </p:tgtEl>
                                        <p:attrNameLst>
                                          <p:attrName>style.visibility</p:attrName>
                                        </p:attrNameLst>
                                      </p:cBhvr>
                                      <p:to>
                                        <p:strVal val="visible"/>
                                      </p:to>
                                    </p:set>
                                    <p:animEffect transition="in" filter="fade">
                                      <p:cBhvr>
                                        <p:cTn id="70" dur="300"/>
                                        <p:tgtEl>
                                          <p:spTgt spid="97"/>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98"/>
                                        </p:tgtEl>
                                        <p:attrNameLst>
                                          <p:attrName>style.visibility</p:attrName>
                                        </p:attrNameLst>
                                      </p:cBhvr>
                                      <p:to>
                                        <p:strVal val="visible"/>
                                      </p:to>
                                    </p:set>
                                    <p:animEffect transition="in" filter="fade">
                                      <p:cBhvr>
                                        <p:cTn id="73" dur="300"/>
                                        <p:tgtEl>
                                          <p:spTgt spid="98"/>
                                        </p:tgtEl>
                                      </p:cBhvr>
                                    </p:animEffect>
                                  </p:childTnLst>
                                </p:cTn>
                              </p:par>
                              <p:par>
                                <p:cTn id="74" presetID="10" presetClass="entr" presetSubtype="0" fill="hold" grpId="0" nodeType="withEffect">
                                  <p:stCondLst>
                                    <p:cond delay="800"/>
                                  </p:stCondLst>
                                  <p:childTnLst>
                                    <p:set>
                                      <p:cBhvr>
                                        <p:cTn id="75" dur="1" fill="hold">
                                          <p:stCondLst>
                                            <p:cond delay="0"/>
                                          </p:stCondLst>
                                        </p:cTn>
                                        <p:tgtEl>
                                          <p:spTgt spid="99"/>
                                        </p:tgtEl>
                                        <p:attrNameLst>
                                          <p:attrName>style.visibility</p:attrName>
                                        </p:attrNameLst>
                                      </p:cBhvr>
                                      <p:to>
                                        <p:strVal val="visible"/>
                                      </p:to>
                                    </p:set>
                                    <p:animEffect transition="in" filter="fade">
                                      <p:cBhvr>
                                        <p:cTn id="76" dur="300"/>
                                        <p:tgtEl>
                                          <p:spTgt spid="99"/>
                                        </p:tgtEl>
                                      </p:cBhvr>
                                    </p:animEffect>
                                  </p:childTnLst>
                                </p:cTn>
                              </p:par>
                              <p:par>
                                <p:cTn id="77" presetID="22" presetClass="entr" presetSubtype="4" fill="hold" grpId="0" nodeType="withEffect">
                                  <p:stCondLst>
                                    <p:cond delay="600"/>
                                  </p:stCondLst>
                                  <p:childTnLst>
                                    <p:set>
                                      <p:cBhvr>
                                        <p:cTn id="78" dur="1" fill="hold">
                                          <p:stCondLst>
                                            <p:cond delay="0"/>
                                          </p:stCondLst>
                                        </p:cTn>
                                        <p:tgtEl>
                                          <p:spTgt spid="42"/>
                                        </p:tgtEl>
                                        <p:attrNameLst>
                                          <p:attrName>style.visibility</p:attrName>
                                        </p:attrNameLst>
                                      </p:cBhvr>
                                      <p:to>
                                        <p:strVal val="visible"/>
                                      </p:to>
                                    </p:set>
                                    <p:animEffect transition="in" filter="wipe(down)">
                                      <p:cBhvr>
                                        <p:cTn id="79" dur="300"/>
                                        <p:tgtEl>
                                          <p:spTgt spid="42"/>
                                        </p:tgtEl>
                                      </p:cBhvr>
                                    </p:animEffect>
                                  </p:childTnLst>
                                </p:cTn>
                              </p:par>
                              <p:par>
                                <p:cTn id="80" presetID="22" presetClass="entr" presetSubtype="4" fill="hold" grpId="0" nodeType="withEffect">
                                  <p:stCondLst>
                                    <p:cond delay="700"/>
                                  </p:stCondLst>
                                  <p:childTnLst>
                                    <p:set>
                                      <p:cBhvr>
                                        <p:cTn id="81" dur="1" fill="hold">
                                          <p:stCondLst>
                                            <p:cond delay="0"/>
                                          </p:stCondLst>
                                        </p:cTn>
                                        <p:tgtEl>
                                          <p:spTgt spid="68"/>
                                        </p:tgtEl>
                                        <p:attrNameLst>
                                          <p:attrName>style.visibility</p:attrName>
                                        </p:attrNameLst>
                                      </p:cBhvr>
                                      <p:to>
                                        <p:strVal val="visible"/>
                                      </p:to>
                                    </p:set>
                                    <p:animEffect transition="in" filter="wipe(down)">
                                      <p:cBhvr>
                                        <p:cTn id="82" dur="200"/>
                                        <p:tgtEl>
                                          <p:spTgt spid="68"/>
                                        </p:tgtEl>
                                      </p:cBhvr>
                                    </p:animEffect>
                                  </p:childTnLst>
                                </p:cTn>
                              </p:par>
                              <p:par>
                                <p:cTn id="83" presetID="22" presetClass="entr" presetSubtype="4" fill="hold" grpId="0" nodeType="withEffect">
                                  <p:stCondLst>
                                    <p:cond delay="800"/>
                                  </p:stCondLst>
                                  <p:childTnLst>
                                    <p:set>
                                      <p:cBhvr>
                                        <p:cTn id="84" dur="1" fill="hold">
                                          <p:stCondLst>
                                            <p:cond delay="0"/>
                                          </p:stCondLst>
                                        </p:cTn>
                                        <p:tgtEl>
                                          <p:spTgt spid="33"/>
                                        </p:tgtEl>
                                        <p:attrNameLst>
                                          <p:attrName>style.visibility</p:attrName>
                                        </p:attrNameLst>
                                      </p:cBhvr>
                                      <p:to>
                                        <p:strVal val="visible"/>
                                      </p:to>
                                    </p:set>
                                    <p:animEffect transition="in" filter="wipe(down)">
                                      <p:cBhvr>
                                        <p:cTn id="85" dur="300"/>
                                        <p:tgtEl>
                                          <p:spTgt spid="33"/>
                                        </p:tgtEl>
                                      </p:cBhvr>
                                    </p:animEffect>
                                  </p:childTnLst>
                                </p:cTn>
                              </p:par>
                              <p:par>
                                <p:cTn id="86" presetID="10" presetClass="entr" presetSubtype="0" fill="hold" grpId="0" nodeType="withEffect">
                                  <p:stCondLst>
                                    <p:cond delay="1000"/>
                                  </p:stCondLst>
                                  <p:childTnLst>
                                    <p:set>
                                      <p:cBhvr>
                                        <p:cTn id="87" dur="1" fill="hold">
                                          <p:stCondLst>
                                            <p:cond delay="0"/>
                                          </p:stCondLst>
                                        </p:cTn>
                                        <p:tgtEl>
                                          <p:spTgt spid="78"/>
                                        </p:tgtEl>
                                        <p:attrNameLst>
                                          <p:attrName>style.visibility</p:attrName>
                                        </p:attrNameLst>
                                      </p:cBhvr>
                                      <p:to>
                                        <p:strVal val="visible"/>
                                      </p:to>
                                    </p:set>
                                    <p:animEffect transition="in" filter="fade">
                                      <p:cBhvr>
                                        <p:cTn id="88" dur="300"/>
                                        <p:tgtEl>
                                          <p:spTgt spid="78"/>
                                        </p:tgtEl>
                                      </p:cBhvr>
                                    </p:animEffect>
                                  </p:childTnLst>
                                </p:cTn>
                              </p:par>
                              <p:par>
                                <p:cTn id="89" presetID="10" presetClass="entr" presetSubtype="0" fill="hold" nodeType="withEffect">
                                  <p:stCondLst>
                                    <p:cond delay="100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300"/>
                                        <p:tgtEl>
                                          <p:spTgt spid="83"/>
                                        </p:tgtEl>
                                      </p:cBhvr>
                                    </p:animEffect>
                                  </p:childTnLst>
                                </p:cTn>
                              </p:par>
                              <p:par>
                                <p:cTn id="92" presetID="10" presetClass="entr" presetSubtype="0" fill="hold" grpId="0" nodeType="withEffect">
                                  <p:stCondLst>
                                    <p:cond delay="1000"/>
                                  </p:stCondLst>
                                  <p:childTnLst>
                                    <p:set>
                                      <p:cBhvr>
                                        <p:cTn id="93" dur="1" fill="hold">
                                          <p:stCondLst>
                                            <p:cond delay="0"/>
                                          </p:stCondLst>
                                        </p:cTn>
                                        <p:tgtEl>
                                          <p:spTgt spid="85"/>
                                        </p:tgtEl>
                                        <p:attrNameLst>
                                          <p:attrName>style.visibility</p:attrName>
                                        </p:attrNameLst>
                                      </p:cBhvr>
                                      <p:to>
                                        <p:strVal val="visible"/>
                                      </p:to>
                                    </p:set>
                                    <p:animEffect transition="in" filter="fade">
                                      <p:cBhvr>
                                        <p:cTn id="94" dur="300"/>
                                        <p:tgtEl>
                                          <p:spTgt spid="85"/>
                                        </p:tgtEl>
                                      </p:cBhvr>
                                    </p:animEffect>
                                  </p:childTnLst>
                                </p:cTn>
                              </p:par>
                              <p:par>
                                <p:cTn id="95" presetID="10" presetClass="entr" presetSubtype="0" fill="hold" grpId="0" nodeType="withEffect">
                                  <p:stCondLst>
                                    <p:cond delay="1000"/>
                                  </p:stCondLst>
                                  <p:childTnLst>
                                    <p:set>
                                      <p:cBhvr>
                                        <p:cTn id="96" dur="1" fill="hold">
                                          <p:stCondLst>
                                            <p:cond delay="0"/>
                                          </p:stCondLst>
                                        </p:cTn>
                                        <p:tgtEl>
                                          <p:spTgt spid="86"/>
                                        </p:tgtEl>
                                        <p:attrNameLst>
                                          <p:attrName>style.visibility</p:attrName>
                                        </p:attrNameLst>
                                      </p:cBhvr>
                                      <p:to>
                                        <p:strVal val="visible"/>
                                      </p:to>
                                    </p:set>
                                    <p:animEffect transition="in" filter="fade">
                                      <p:cBhvr>
                                        <p:cTn id="97" dur="300"/>
                                        <p:tgtEl>
                                          <p:spTgt spid="86"/>
                                        </p:tgtEl>
                                      </p:cBhvr>
                                    </p:animEffect>
                                  </p:childTnLst>
                                </p:cTn>
                              </p:par>
                              <p:par>
                                <p:cTn id="98" presetID="10" presetClass="entr" presetSubtype="0" fill="hold" grpId="0" nodeType="withEffect">
                                  <p:stCondLst>
                                    <p:cond delay="1000"/>
                                  </p:stCondLst>
                                  <p:childTnLst>
                                    <p:set>
                                      <p:cBhvr>
                                        <p:cTn id="99" dur="1" fill="hold">
                                          <p:stCondLst>
                                            <p:cond delay="0"/>
                                          </p:stCondLst>
                                        </p:cTn>
                                        <p:tgtEl>
                                          <p:spTgt spid="87"/>
                                        </p:tgtEl>
                                        <p:attrNameLst>
                                          <p:attrName>style.visibility</p:attrName>
                                        </p:attrNameLst>
                                      </p:cBhvr>
                                      <p:to>
                                        <p:strVal val="visible"/>
                                      </p:to>
                                    </p:set>
                                    <p:animEffect transition="in" filter="fade">
                                      <p:cBhvr>
                                        <p:cTn id="100" dur="300"/>
                                        <p:tgtEl>
                                          <p:spTgt spid="87"/>
                                        </p:tgtEl>
                                      </p:cBhvr>
                                    </p:animEffect>
                                  </p:childTnLst>
                                </p:cTn>
                              </p:par>
                              <p:par>
                                <p:cTn id="101" presetID="22" presetClass="entr" presetSubtype="4" fill="hold" grpId="0" nodeType="withEffect">
                                  <p:stCondLst>
                                    <p:cond delay="800"/>
                                  </p:stCondLst>
                                  <p:childTnLst>
                                    <p:set>
                                      <p:cBhvr>
                                        <p:cTn id="102" dur="1" fill="hold">
                                          <p:stCondLst>
                                            <p:cond delay="0"/>
                                          </p:stCondLst>
                                        </p:cTn>
                                        <p:tgtEl>
                                          <p:spTgt spid="44"/>
                                        </p:tgtEl>
                                        <p:attrNameLst>
                                          <p:attrName>style.visibility</p:attrName>
                                        </p:attrNameLst>
                                      </p:cBhvr>
                                      <p:to>
                                        <p:strVal val="visible"/>
                                      </p:to>
                                    </p:set>
                                    <p:animEffect transition="in" filter="wipe(down)">
                                      <p:cBhvr>
                                        <p:cTn id="103" dur="300"/>
                                        <p:tgtEl>
                                          <p:spTgt spid="44"/>
                                        </p:tgtEl>
                                      </p:cBhvr>
                                    </p:animEffect>
                                  </p:childTnLst>
                                </p:cTn>
                              </p:par>
                              <p:par>
                                <p:cTn id="104" presetID="22" presetClass="entr" presetSubtype="4" fill="hold" grpId="0" nodeType="withEffect">
                                  <p:stCondLst>
                                    <p:cond delay="900"/>
                                  </p:stCondLst>
                                  <p:childTnLst>
                                    <p:set>
                                      <p:cBhvr>
                                        <p:cTn id="105" dur="1" fill="hold">
                                          <p:stCondLst>
                                            <p:cond delay="0"/>
                                          </p:stCondLst>
                                        </p:cTn>
                                        <p:tgtEl>
                                          <p:spTgt spid="67"/>
                                        </p:tgtEl>
                                        <p:attrNameLst>
                                          <p:attrName>style.visibility</p:attrName>
                                        </p:attrNameLst>
                                      </p:cBhvr>
                                      <p:to>
                                        <p:strVal val="visible"/>
                                      </p:to>
                                    </p:set>
                                    <p:animEffect transition="in" filter="wipe(down)">
                                      <p:cBhvr>
                                        <p:cTn id="106" dur="200"/>
                                        <p:tgtEl>
                                          <p:spTgt spid="67"/>
                                        </p:tgtEl>
                                      </p:cBhvr>
                                    </p:animEffect>
                                  </p:childTnLst>
                                </p:cTn>
                              </p:par>
                              <p:par>
                                <p:cTn id="107" presetID="22" presetClass="entr" presetSubtype="4" fill="hold" grpId="0" nodeType="withEffect">
                                  <p:stCondLst>
                                    <p:cond delay="1000"/>
                                  </p:stCondLst>
                                  <p:childTnLst>
                                    <p:set>
                                      <p:cBhvr>
                                        <p:cTn id="108" dur="1" fill="hold">
                                          <p:stCondLst>
                                            <p:cond delay="0"/>
                                          </p:stCondLst>
                                        </p:cTn>
                                        <p:tgtEl>
                                          <p:spTgt spid="34"/>
                                        </p:tgtEl>
                                        <p:attrNameLst>
                                          <p:attrName>style.visibility</p:attrName>
                                        </p:attrNameLst>
                                      </p:cBhvr>
                                      <p:to>
                                        <p:strVal val="visible"/>
                                      </p:to>
                                    </p:set>
                                    <p:animEffect transition="in" filter="wipe(down)">
                                      <p:cBhvr>
                                        <p:cTn id="109" dur="300"/>
                                        <p:tgtEl>
                                          <p:spTgt spid="34"/>
                                        </p:tgtEl>
                                      </p:cBhvr>
                                    </p:animEffect>
                                  </p:childTnLst>
                                </p:cTn>
                              </p:par>
                              <p:par>
                                <p:cTn id="110" presetID="10" presetClass="entr" presetSubtype="0" fill="hold" grpId="0" nodeType="withEffect">
                                  <p:stCondLst>
                                    <p:cond delay="1200"/>
                                  </p:stCondLst>
                                  <p:childTnLst>
                                    <p:set>
                                      <p:cBhvr>
                                        <p:cTn id="111" dur="1" fill="hold">
                                          <p:stCondLst>
                                            <p:cond delay="0"/>
                                          </p:stCondLst>
                                        </p:cTn>
                                        <p:tgtEl>
                                          <p:spTgt spid="79"/>
                                        </p:tgtEl>
                                        <p:attrNameLst>
                                          <p:attrName>style.visibility</p:attrName>
                                        </p:attrNameLst>
                                      </p:cBhvr>
                                      <p:to>
                                        <p:strVal val="visible"/>
                                      </p:to>
                                    </p:set>
                                    <p:animEffect transition="in" filter="fade">
                                      <p:cBhvr>
                                        <p:cTn id="112" dur="300"/>
                                        <p:tgtEl>
                                          <p:spTgt spid="79"/>
                                        </p:tgtEl>
                                      </p:cBhvr>
                                    </p:animEffect>
                                  </p:childTnLst>
                                </p:cTn>
                              </p:par>
                              <p:par>
                                <p:cTn id="113" presetID="10" presetClass="entr" presetSubtype="0" fill="hold" nodeType="withEffect">
                                  <p:stCondLst>
                                    <p:cond delay="1200"/>
                                  </p:stCondLst>
                                  <p:childTnLst>
                                    <p:set>
                                      <p:cBhvr>
                                        <p:cTn id="114" dur="1" fill="hold">
                                          <p:stCondLst>
                                            <p:cond delay="0"/>
                                          </p:stCondLst>
                                        </p:cTn>
                                        <p:tgtEl>
                                          <p:spTgt spid="84"/>
                                        </p:tgtEl>
                                        <p:attrNameLst>
                                          <p:attrName>style.visibility</p:attrName>
                                        </p:attrNameLst>
                                      </p:cBhvr>
                                      <p:to>
                                        <p:strVal val="visible"/>
                                      </p:to>
                                    </p:set>
                                    <p:animEffect transition="in" filter="fade">
                                      <p:cBhvr>
                                        <p:cTn id="115" dur="300"/>
                                        <p:tgtEl>
                                          <p:spTgt spid="84"/>
                                        </p:tgtEl>
                                      </p:cBhvr>
                                    </p:animEffect>
                                  </p:childTnLst>
                                </p:cTn>
                              </p:par>
                              <p:par>
                                <p:cTn id="116" presetID="10" presetClass="entr" presetSubtype="0" fill="hold" grpId="0" nodeType="withEffect">
                                  <p:stCondLst>
                                    <p:cond delay="1200"/>
                                  </p:stCondLst>
                                  <p:childTnLst>
                                    <p:set>
                                      <p:cBhvr>
                                        <p:cTn id="117" dur="1" fill="hold">
                                          <p:stCondLst>
                                            <p:cond delay="0"/>
                                          </p:stCondLst>
                                        </p:cTn>
                                        <p:tgtEl>
                                          <p:spTgt spid="88"/>
                                        </p:tgtEl>
                                        <p:attrNameLst>
                                          <p:attrName>style.visibility</p:attrName>
                                        </p:attrNameLst>
                                      </p:cBhvr>
                                      <p:to>
                                        <p:strVal val="visible"/>
                                      </p:to>
                                    </p:set>
                                    <p:animEffect transition="in" filter="fade">
                                      <p:cBhvr>
                                        <p:cTn id="118" dur="300"/>
                                        <p:tgtEl>
                                          <p:spTgt spid="88"/>
                                        </p:tgtEl>
                                      </p:cBhvr>
                                    </p:animEffect>
                                  </p:childTnLst>
                                </p:cTn>
                              </p:par>
                              <p:par>
                                <p:cTn id="119" presetID="10" presetClass="entr" presetSubtype="0" fill="hold" grpId="0" nodeType="withEffect">
                                  <p:stCondLst>
                                    <p:cond delay="1200"/>
                                  </p:stCondLst>
                                  <p:childTnLst>
                                    <p:set>
                                      <p:cBhvr>
                                        <p:cTn id="120" dur="1" fill="hold">
                                          <p:stCondLst>
                                            <p:cond delay="0"/>
                                          </p:stCondLst>
                                        </p:cTn>
                                        <p:tgtEl>
                                          <p:spTgt spid="89"/>
                                        </p:tgtEl>
                                        <p:attrNameLst>
                                          <p:attrName>style.visibility</p:attrName>
                                        </p:attrNameLst>
                                      </p:cBhvr>
                                      <p:to>
                                        <p:strVal val="visible"/>
                                      </p:to>
                                    </p:set>
                                    <p:animEffect transition="in" filter="fade">
                                      <p:cBhvr>
                                        <p:cTn id="121" dur="300"/>
                                        <p:tgtEl>
                                          <p:spTgt spid="89"/>
                                        </p:tgtEl>
                                      </p:cBhvr>
                                    </p:animEffect>
                                  </p:childTnLst>
                                </p:cTn>
                              </p:par>
                              <p:par>
                                <p:cTn id="122" presetID="10" presetClass="entr" presetSubtype="0" fill="hold" grpId="0" nodeType="withEffect">
                                  <p:stCondLst>
                                    <p:cond delay="1200"/>
                                  </p:stCondLst>
                                  <p:childTnLst>
                                    <p:set>
                                      <p:cBhvr>
                                        <p:cTn id="123" dur="1" fill="hold">
                                          <p:stCondLst>
                                            <p:cond delay="0"/>
                                          </p:stCondLst>
                                        </p:cTn>
                                        <p:tgtEl>
                                          <p:spTgt spid="90"/>
                                        </p:tgtEl>
                                        <p:attrNameLst>
                                          <p:attrName>style.visibility</p:attrName>
                                        </p:attrNameLst>
                                      </p:cBhvr>
                                      <p:to>
                                        <p:strVal val="visible"/>
                                      </p:to>
                                    </p:set>
                                    <p:animEffect transition="in" filter="fade">
                                      <p:cBhvr>
                                        <p:cTn id="124" dur="3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37" grpId="0" animBg="1"/>
      <p:bldP spid="40" grpId="0" animBg="1"/>
      <p:bldP spid="41" grpId="0" animBg="1"/>
      <p:bldP spid="42" grpId="0" animBg="1"/>
      <p:bldP spid="43" grpId="0" animBg="1"/>
      <p:bldP spid="44" grpId="0" animBg="1"/>
      <p:bldP spid="100" grpId="0" animBg="1"/>
      <p:bldP spid="71" grpId="0" animBg="1"/>
      <p:bldP spid="67" grpId="0" animBg="1"/>
      <p:bldP spid="68" grpId="0" animBg="1"/>
      <p:bldP spid="69" grpId="0" animBg="1"/>
      <p:bldP spid="75" grpId="0" animBg="1"/>
      <p:bldP spid="76" grpId="0" animBg="1"/>
      <p:bldP spid="77" grpId="0" animBg="1"/>
      <p:bldP spid="78" grpId="0" animBg="1"/>
      <p:bldP spid="79" grpId="0" animBg="1"/>
      <p:bldP spid="85" grpId="0"/>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a:t>
            </a:r>
            <a:r>
              <a:rPr lang="en-US" dirty="0"/>
              <a:t> </a:t>
            </a:r>
            <a:r>
              <a:rPr lang="en-US" dirty="0" err="1"/>
              <a:t>Xxxx</a:t>
            </a:r>
            <a:r>
              <a:rPr lang="en-US" dirty="0"/>
              <a:t> </a:t>
            </a:r>
            <a:r>
              <a:rPr lang="en-US" dirty="0" err="1"/>
              <a:t>Xxxxxxxx</a:t>
            </a:r>
            <a:r>
              <a:rPr lang="en-US" dirty="0"/>
              <a:t> x </a:t>
            </a:r>
            <a:r>
              <a:rPr lang="en-US" dirty="0" err="1"/>
              <a:t>xxxx</a:t>
            </a:r>
            <a:endParaRPr lang="en-US" dirty="0"/>
          </a:p>
        </p:txBody>
      </p:sp>
      <p:sp>
        <p:nvSpPr>
          <p:cNvPr id="3" name="Text Placeholder 2"/>
          <p:cNvSpPr>
            <a:spLocks noGrp="1"/>
          </p:cNvSpPr>
          <p:nvPr>
            <p:ph type="body" sz="quarter" idx="10"/>
          </p:nvPr>
        </p:nvSpPr>
        <p:spPr/>
        <p:txBody>
          <a:bodyPr/>
          <a:lstStyle/>
          <a:p>
            <a:r>
              <a:rPr lang="en-US" dirty="0" err="1"/>
              <a:t>Xxxxxx</a:t>
            </a:r>
            <a:r>
              <a:rPr lang="en-US" dirty="0"/>
              <a:t> xx xxx </a:t>
            </a:r>
            <a:r>
              <a:rPr lang="en-US" dirty="0" err="1"/>
              <a:t>xxxxx</a:t>
            </a:r>
            <a:r>
              <a:rPr lang="en-US" dirty="0"/>
              <a:t> x </a:t>
            </a:r>
            <a:r>
              <a:rPr lang="en-US" dirty="0" err="1"/>
              <a:t>xxxxx</a:t>
            </a:r>
            <a:r>
              <a:rPr lang="en-US" dirty="0"/>
              <a:t> xxx </a:t>
            </a:r>
            <a:r>
              <a:rPr lang="en-US" dirty="0" err="1"/>
              <a:t>xxxxxxxx</a:t>
            </a:r>
            <a:r>
              <a:rPr lang="en-US" dirty="0"/>
              <a:t> </a:t>
            </a:r>
          </a:p>
        </p:txBody>
      </p:sp>
      <p:sp>
        <p:nvSpPr>
          <p:cNvPr id="5" name="Oval 13"/>
          <p:cNvSpPr>
            <a:spLocks noChangeArrowheads="1"/>
          </p:cNvSpPr>
          <p:nvPr/>
        </p:nvSpPr>
        <p:spPr bwMode="auto">
          <a:xfrm>
            <a:off x="2829426" y="4288702"/>
            <a:ext cx="1430476" cy="1430474"/>
          </a:xfrm>
          <a:prstGeom prst="ellipse">
            <a:avLst/>
          </a:prstGeom>
          <a:solidFill>
            <a:schemeClr val="accent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 name="Freeform 19"/>
          <p:cNvSpPr>
            <a:spLocks/>
          </p:cNvSpPr>
          <p:nvPr/>
        </p:nvSpPr>
        <p:spPr bwMode="auto">
          <a:xfrm>
            <a:off x="3328305" y="4499578"/>
            <a:ext cx="432717" cy="376067"/>
          </a:xfrm>
          <a:custGeom>
            <a:avLst/>
            <a:gdLst>
              <a:gd name="T0" fmla="*/ 603 w 608"/>
              <a:gd name="T1" fmla="*/ 126 h 528"/>
              <a:gd name="T2" fmla="*/ 481 w 608"/>
              <a:gd name="T3" fmla="*/ 367 h 528"/>
              <a:gd name="T4" fmla="*/ 273 w 608"/>
              <a:gd name="T5" fmla="*/ 528 h 528"/>
              <a:gd name="T6" fmla="*/ 183 w 608"/>
              <a:gd name="T7" fmla="*/ 430 h 528"/>
              <a:gd name="T8" fmla="*/ 133 w 608"/>
              <a:gd name="T9" fmla="*/ 249 h 528"/>
              <a:gd name="T10" fmla="*/ 75 w 608"/>
              <a:gd name="T11" fmla="*/ 151 h 528"/>
              <a:gd name="T12" fmla="*/ 28 w 608"/>
              <a:gd name="T13" fmla="*/ 181 h 528"/>
              <a:gd name="T14" fmla="*/ 0 w 608"/>
              <a:gd name="T15" fmla="*/ 144 h 528"/>
              <a:gd name="T16" fmla="*/ 88 w 608"/>
              <a:gd name="T17" fmla="*/ 66 h 528"/>
              <a:gd name="T18" fmla="*/ 178 w 608"/>
              <a:gd name="T19" fmla="*/ 10 h 528"/>
              <a:gd name="T20" fmla="*/ 263 w 608"/>
              <a:gd name="T21" fmla="*/ 108 h 528"/>
              <a:gd name="T22" fmla="*/ 288 w 608"/>
              <a:gd name="T23" fmla="*/ 247 h 528"/>
              <a:gd name="T24" fmla="*/ 333 w 608"/>
              <a:gd name="T25" fmla="*/ 340 h 528"/>
              <a:gd name="T26" fmla="*/ 390 w 608"/>
              <a:gd name="T27" fmla="*/ 279 h 528"/>
              <a:gd name="T28" fmla="*/ 430 w 608"/>
              <a:gd name="T29" fmla="*/ 186 h 528"/>
              <a:gd name="T30" fmla="*/ 390 w 608"/>
              <a:gd name="T31" fmla="*/ 136 h 528"/>
              <a:gd name="T32" fmla="*/ 345 w 608"/>
              <a:gd name="T33" fmla="*/ 146 h 528"/>
              <a:gd name="T34" fmla="*/ 516 w 608"/>
              <a:gd name="T35" fmla="*/ 3 h 528"/>
              <a:gd name="T36" fmla="*/ 603 w 608"/>
              <a:gd name="T37" fmla="*/ 12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8" h="528">
                <a:moveTo>
                  <a:pt x="603" y="126"/>
                </a:moveTo>
                <a:cubicBezTo>
                  <a:pt x="601" y="184"/>
                  <a:pt x="561" y="264"/>
                  <a:pt x="481" y="367"/>
                </a:cubicBezTo>
                <a:cubicBezTo>
                  <a:pt x="398" y="473"/>
                  <a:pt x="328" y="528"/>
                  <a:pt x="273" y="528"/>
                </a:cubicBezTo>
                <a:cubicBezTo>
                  <a:pt x="238" y="528"/>
                  <a:pt x="208" y="495"/>
                  <a:pt x="183" y="430"/>
                </a:cubicBezTo>
                <a:cubicBezTo>
                  <a:pt x="165" y="370"/>
                  <a:pt x="150" y="309"/>
                  <a:pt x="133" y="249"/>
                </a:cubicBezTo>
                <a:cubicBezTo>
                  <a:pt x="115" y="184"/>
                  <a:pt x="98" y="151"/>
                  <a:pt x="75" y="151"/>
                </a:cubicBezTo>
                <a:cubicBezTo>
                  <a:pt x="70" y="151"/>
                  <a:pt x="55" y="161"/>
                  <a:pt x="28" y="181"/>
                </a:cubicBezTo>
                <a:cubicBezTo>
                  <a:pt x="0" y="144"/>
                  <a:pt x="0" y="144"/>
                  <a:pt x="0" y="144"/>
                </a:cubicBezTo>
                <a:cubicBezTo>
                  <a:pt x="30" y="118"/>
                  <a:pt x="60" y="91"/>
                  <a:pt x="88" y="66"/>
                </a:cubicBezTo>
                <a:cubicBezTo>
                  <a:pt x="128" y="30"/>
                  <a:pt x="158" y="13"/>
                  <a:pt x="178" y="10"/>
                </a:cubicBezTo>
                <a:cubicBezTo>
                  <a:pt x="225" y="5"/>
                  <a:pt x="253" y="38"/>
                  <a:pt x="263" y="108"/>
                </a:cubicBezTo>
                <a:cubicBezTo>
                  <a:pt x="275" y="181"/>
                  <a:pt x="283" y="229"/>
                  <a:pt x="288" y="247"/>
                </a:cubicBezTo>
                <a:cubicBezTo>
                  <a:pt x="303" y="307"/>
                  <a:pt x="318" y="340"/>
                  <a:pt x="333" y="340"/>
                </a:cubicBezTo>
                <a:cubicBezTo>
                  <a:pt x="345" y="340"/>
                  <a:pt x="365" y="319"/>
                  <a:pt x="390" y="279"/>
                </a:cubicBezTo>
                <a:cubicBezTo>
                  <a:pt x="415" y="239"/>
                  <a:pt x="428" y="209"/>
                  <a:pt x="430" y="186"/>
                </a:cubicBezTo>
                <a:cubicBezTo>
                  <a:pt x="433" y="154"/>
                  <a:pt x="420" y="136"/>
                  <a:pt x="390" y="136"/>
                </a:cubicBezTo>
                <a:cubicBezTo>
                  <a:pt x="375" y="136"/>
                  <a:pt x="360" y="138"/>
                  <a:pt x="345" y="146"/>
                </a:cubicBezTo>
                <a:cubicBezTo>
                  <a:pt x="375" y="48"/>
                  <a:pt x="433" y="0"/>
                  <a:pt x="516" y="3"/>
                </a:cubicBezTo>
                <a:cubicBezTo>
                  <a:pt x="578" y="5"/>
                  <a:pt x="608" y="45"/>
                  <a:pt x="603" y="12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 name="Oval 9"/>
          <p:cNvSpPr>
            <a:spLocks noChangeArrowheads="1"/>
          </p:cNvSpPr>
          <p:nvPr/>
        </p:nvSpPr>
        <p:spPr bwMode="auto">
          <a:xfrm>
            <a:off x="8465829" y="1956254"/>
            <a:ext cx="2067818" cy="2067818"/>
          </a:xfrm>
          <a:prstGeom prst="ellipse">
            <a:avLst/>
          </a:prstGeom>
          <a:solidFill>
            <a:schemeClr val="accent6">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 name="Freeform 22"/>
          <p:cNvSpPr>
            <a:spLocks noEditPoints="1"/>
          </p:cNvSpPr>
          <p:nvPr/>
        </p:nvSpPr>
        <p:spPr bwMode="auto">
          <a:xfrm>
            <a:off x="9258742" y="2389891"/>
            <a:ext cx="482858" cy="461172"/>
          </a:xfrm>
          <a:custGeom>
            <a:avLst/>
            <a:gdLst>
              <a:gd name="T0" fmla="*/ 7 w 528"/>
              <a:gd name="T1" fmla="*/ 504 h 504"/>
              <a:gd name="T2" fmla="*/ 120 w 528"/>
              <a:gd name="T3" fmla="*/ 504 h 504"/>
              <a:gd name="T4" fmla="*/ 120 w 528"/>
              <a:gd name="T5" fmla="*/ 165 h 504"/>
              <a:gd name="T6" fmla="*/ 7 w 528"/>
              <a:gd name="T7" fmla="*/ 165 h 504"/>
              <a:gd name="T8" fmla="*/ 7 w 528"/>
              <a:gd name="T9" fmla="*/ 504 h 504"/>
              <a:gd name="T10" fmla="*/ 398 w 528"/>
              <a:gd name="T11" fmla="*/ 158 h 504"/>
              <a:gd name="T12" fmla="*/ 295 w 528"/>
              <a:gd name="T13" fmla="*/ 215 h 504"/>
              <a:gd name="T14" fmla="*/ 295 w 528"/>
              <a:gd name="T15" fmla="*/ 165 h 504"/>
              <a:gd name="T16" fmla="*/ 182 w 528"/>
              <a:gd name="T17" fmla="*/ 165 h 504"/>
              <a:gd name="T18" fmla="*/ 182 w 528"/>
              <a:gd name="T19" fmla="*/ 504 h 504"/>
              <a:gd name="T20" fmla="*/ 295 w 528"/>
              <a:gd name="T21" fmla="*/ 504 h 504"/>
              <a:gd name="T22" fmla="*/ 295 w 528"/>
              <a:gd name="T23" fmla="*/ 315 h 504"/>
              <a:gd name="T24" fmla="*/ 300 w 528"/>
              <a:gd name="T25" fmla="*/ 288 h 504"/>
              <a:gd name="T26" fmla="*/ 357 w 528"/>
              <a:gd name="T27" fmla="*/ 245 h 504"/>
              <a:gd name="T28" fmla="*/ 415 w 528"/>
              <a:gd name="T29" fmla="*/ 322 h 504"/>
              <a:gd name="T30" fmla="*/ 415 w 528"/>
              <a:gd name="T31" fmla="*/ 504 h 504"/>
              <a:gd name="T32" fmla="*/ 528 w 528"/>
              <a:gd name="T33" fmla="*/ 504 h 504"/>
              <a:gd name="T34" fmla="*/ 528 w 528"/>
              <a:gd name="T35" fmla="*/ 310 h 504"/>
              <a:gd name="T36" fmla="*/ 398 w 528"/>
              <a:gd name="T37" fmla="*/ 158 h 504"/>
              <a:gd name="T38" fmla="*/ 65 w 528"/>
              <a:gd name="T39" fmla="*/ 0 h 504"/>
              <a:gd name="T40" fmla="*/ 0 w 528"/>
              <a:gd name="T41" fmla="*/ 60 h 504"/>
              <a:gd name="T42" fmla="*/ 63 w 528"/>
              <a:gd name="T43" fmla="*/ 118 h 504"/>
              <a:gd name="T44" fmla="*/ 128 w 528"/>
              <a:gd name="T45" fmla="*/ 60 h 504"/>
              <a:gd name="T46" fmla="*/ 65 w 528"/>
              <a:gd name="T47"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504">
                <a:moveTo>
                  <a:pt x="7" y="504"/>
                </a:moveTo>
                <a:cubicBezTo>
                  <a:pt x="120" y="504"/>
                  <a:pt x="120" y="504"/>
                  <a:pt x="120" y="504"/>
                </a:cubicBezTo>
                <a:cubicBezTo>
                  <a:pt x="120" y="165"/>
                  <a:pt x="120" y="165"/>
                  <a:pt x="120" y="165"/>
                </a:cubicBezTo>
                <a:cubicBezTo>
                  <a:pt x="7" y="165"/>
                  <a:pt x="7" y="165"/>
                  <a:pt x="7" y="165"/>
                </a:cubicBezTo>
                <a:cubicBezTo>
                  <a:pt x="7" y="504"/>
                  <a:pt x="7" y="504"/>
                  <a:pt x="7" y="504"/>
                </a:cubicBezTo>
                <a:close/>
                <a:moveTo>
                  <a:pt x="398" y="158"/>
                </a:moveTo>
                <a:cubicBezTo>
                  <a:pt x="335" y="158"/>
                  <a:pt x="310" y="190"/>
                  <a:pt x="295" y="215"/>
                </a:cubicBezTo>
                <a:cubicBezTo>
                  <a:pt x="295" y="165"/>
                  <a:pt x="295" y="165"/>
                  <a:pt x="295" y="165"/>
                </a:cubicBezTo>
                <a:cubicBezTo>
                  <a:pt x="182" y="165"/>
                  <a:pt x="182" y="165"/>
                  <a:pt x="182" y="165"/>
                </a:cubicBezTo>
                <a:cubicBezTo>
                  <a:pt x="184" y="198"/>
                  <a:pt x="182" y="504"/>
                  <a:pt x="182" y="504"/>
                </a:cubicBezTo>
                <a:cubicBezTo>
                  <a:pt x="295" y="504"/>
                  <a:pt x="295" y="504"/>
                  <a:pt x="295" y="504"/>
                </a:cubicBezTo>
                <a:cubicBezTo>
                  <a:pt x="295" y="315"/>
                  <a:pt x="295" y="315"/>
                  <a:pt x="295" y="315"/>
                </a:cubicBezTo>
                <a:cubicBezTo>
                  <a:pt x="295" y="305"/>
                  <a:pt x="295" y="295"/>
                  <a:pt x="300" y="288"/>
                </a:cubicBezTo>
                <a:cubicBezTo>
                  <a:pt x="307" y="268"/>
                  <a:pt x="325" y="245"/>
                  <a:pt x="357" y="245"/>
                </a:cubicBezTo>
                <a:cubicBezTo>
                  <a:pt x="398" y="245"/>
                  <a:pt x="415" y="278"/>
                  <a:pt x="415" y="322"/>
                </a:cubicBezTo>
                <a:cubicBezTo>
                  <a:pt x="415" y="504"/>
                  <a:pt x="415" y="504"/>
                  <a:pt x="415" y="504"/>
                </a:cubicBezTo>
                <a:cubicBezTo>
                  <a:pt x="528" y="504"/>
                  <a:pt x="528" y="504"/>
                  <a:pt x="528" y="504"/>
                </a:cubicBezTo>
                <a:cubicBezTo>
                  <a:pt x="528" y="310"/>
                  <a:pt x="528" y="310"/>
                  <a:pt x="528" y="310"/>
                </a:cubicBezTo>
                <a:cubicBezTo>
                  <a:pt x="528" y="205"/>
                  <a:pt x="473" y="158"/>
                  <a:pt x="398" y="158"/>
                </a:cubicBezTo>
                <a:close/>
                <a:moveTo>
                  <a:pt x="65" y="0"/>
                </a:moveTo>
                <a:cubicBezTo>
                  <a:pt x="25" y="0"/>
                  <a:pt x="0" y="28"/>
                  <a:pt x="0" y="60"/>
                </a:cubicBezTo>
                <a:cubicBezTo>
                  <a:pt x="0" y="93"/>
                  <a:pt x="25" y="118"/>
                  <a:pt x="63" y="118"/>
                </a:cubicBezTo>
                <a:cubicBezTo>
                  <a:pt x="103" y="118"/>
                  <a:pt x="128" y="93"/>
                  <a:pt x="128" y="60"/>
                </a:cubicBezTo>
                <a:cubicBezTo>
                  <a:pt x="128" y="28"/>
                  <a:pt x="103" y="0"/>
                  <a:pt x="65" y="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 name="Oval 6"/>
          <p:cNvSpPr>
            <a:spLocks noChangeArrowheads="1"/>
          </p:cNvSpPr>
          <p:nvPr/>
        </p:nvSpPr>
        <p:spPr bwMode="auto">
          <a:xfrm>
            <a:off x="10136946" y="2835739"/>
            <a:ext cx="1610646" cy="1610644"/>
          </a:xfrm>
          <a:prstGeom prst="ellipse">
            <a:avLst/>
          </a:prstGeom>
          <a:solidFill>
            <a:schemeClr val="bg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24"/>
          <p:cNvSpPr>
            <a:spLocks noEditPoints="1"/>
          </p:cNvSpPr>
          <p:nvPr/>
        </p:nvSpPr>
        <p:spPr bwMode="auto">
          <a:xfrm>
            <a:off x="10726964" y="3189434"/>
            <a:ext cx="430609" cy="272709"/>
          </a:xfrm>
          <a:custGeom>
            <a:avLst/>
            <a:gdLst>
              <a:gd name="T0" fmla="*/ 546 w 605"/>
              <a:gd name="T1" fmla="*/ 19 h 383"/>
              <a:gd name="T2" fmla="*/ 384 w 605"/>
              <a:gd name="T3" fmla="*/ 19 h 383"/>
              <a:gd name="T4" fmla="*/ 384 w 605"/>
              <a:gd name="T5" fmla="*/ 64 h 383"/>
              <a:gd name="T6" fmla="*/ 546 w 605"/>
              <a:gd name="T7" fmla="*/ 64 h 383"/>
              <a:gd name="T8" fmla="*/ 546 w 605"/>
              <a:gd name="T9" fmla="*/ 19 h 383"/>
              <a:gd name="T10" fmla="*/ 600 w 605"/>
              <a:gd name="T11" fmla="*/ 200 h 383"/>
              <a:gd name="T12" fmla="*/ 579 w 605"/>
              <a:gd name="T13" fmla="*/ 143 h 383"/>
              <a:gd name="T14" fmla="*/ 532 w 605"/>
              <a:gd name="T15" fmla="*/ 102 h 383"/>
              <a:gd name="T16" fmla="*/ 467 w 605"/>
              <a:gd name="T17" fmla="*/ 90 h 383"/>
              <a:gd name="T18" fmla="*/ 367 w 605"/>
              <a:gd name="T19" fmla="*/ 128 h 383"/>
              <a:gd name="T20" fmla="*/ 329 w 605"/>
              <a:gd name="T21" fmla="*/ 238 h 383"/>
              <a:gd name="T22" fmla="*/ 372 w 605"/>
              <a:gd name="T23" fmla="*/ 348 h 383"/>
              <a:gd name="T24" fmla="*/ 469 w 605"/>
              <a:gd name="T25" fmla="*/ 383 h 383"/>
              <a:gd name="T26" fmla="*/ 572 w 605"/>
              <a:gd name="T27" fmla="*/ 343 h 383"/>
              <a:gd name="T28" fmla="*/ 600 w 605"/>
              <a:gd name="T29" fmla="*/ 293 h 383"/>
              <a:gd name="T30" fmla="*/ 524 w 605"/>
              <a:gd name="T31" fmla="*/ 293 h 383"/>
              <a:gd name="T32" fmla="*/ 512 w 605"/>
              <a:gd name="T33" fmla="*/ 310 h 383"/>
              <a:gd name="T34" fmla="*/ 469 w 605"/>
              <a:gd name="T35" fmla="*/ 323 h 383"/>
              <a:gd name="T36" fmla="*/ 432 w 605"/>
              <a:gd name="T37" fmla="*/ 313 h 383"/>
              <a:gd name="T38" fmla="*/ 402 w 605"/>
              <a:gd name="T39" fmla="*/ 255 h 383"/>
              <a:gd name="T40" fmla="*/ 602 w 605"/>
              <a:gd name="T41" fmla="*/ 255 h 383"/>
              <a:gd name="T42" fmla="*/ 600 w 605"/>
              <a:gd name="T43" fmla="*/ 200 h 383"/>
              <a:gd name="T44" fmla="*/ 404 w 605"/>
              <a:gd name="T45" fmla="*/ 208 h 383"/>
              <a:gd name="T46" fmla="*/ 422 w 605"/>
              <a:gd name="T47" fmla="*/ 165 h 383"/>
              <a:gd name="T48" fmla="*/ 467 w 605"/>
              <a:gd name="T49" fmla="*/ 148 h 383"/>
              <a:gd name="T50" fmla="*/ 509 w 605"/>
              <a:gd name="T51" fmla="*/ 163 h 383"/>
              <a:gd name="T52" fmla="*/ 527 w 605"/>
              <a:gd name="T53" fmla="*/ 208 h 383"/>
              <a:gd name="T54" fmla="*/ 404 w 605"/>
              <a:gd name="T55" fmla="*/ 208 h 383"/>
              <a:gd name="T56" fmla="*/ 247 w 605"/>
              <a:gd name="T57" fmla="*/ 173 h 383"/>
              <a:gd name="T58" fmla="*/ 277 w 605"/>
              <a:gd name="T59" fmla="*/ 151 h 383"/>
              <a:gd name="T60" fmla="*/ 295 w 605"/>
              <a:gd name="T61" fmla="*/ 95 h 383"/>
              <a:gd name="T62" fmla="*/ 277 w 605"/>
              <a:gd name="T63" fmla="*/ 40 h 383"/>
              <a:gd name="T64" fmla="*/ 180 w 605"/>
              <a:gd name="T65" fmla="*/ 0 h 383"/>
              <a:gd name="T66" fmla="*/ 0 w 605"/>
              <a:gd name="T67" fmla="*/ 0 h 383"/>
              <a:gd name="T68" fmla="*/ 0 w 605"/>
              <a:gd name="T69" fmla="*/ 374 h 383"/>
              <a:gd name="T70" fmla="*/ 167 w 605"/>
              <a:gd name="T71" fmla="*/ 374 h 383"/>
              <a:gd name="T72" fmla="*/ 220 w 605"/>
              <a:gd name="T73" fmla="*/ 369 h 383"/>
              <a:gd name="T74" fmla="*/ 262 w 605"/>
              <a:gd name="T75" fmla="*/ 349 h 383"/>
              <a:gd name="T76" fmla="*/ 290 w 605"/>
              <a:gd name="T77" fmla="*/ 321 h 383"/>
              <a:gd name="T78" fmla="*/ 305 w 605"/>
              <a:gd name="T79" fmla="*/ 261 h 383"/>
              <a:gd name="T80" fmla="*/ 292 w 605"/>
              <a:gd name="T81" fmla="*/ 206 h 383"/>
              <a:gd name="T82" fmla="*/ 247 w 605"/>
              <a:gd name="T83" fmla="*/ 173 h 383"/>
              <a:gd name="T84" fmla="*/ 75 w 605"/>
              <a:gd name="T85" fmla="*/ 65 h 383"/>
              <a:gd name="T86" fmla="*/ 155 w 605"/>
              <a:gd name="T87" fmla="*/ 65 h 383"/>
              <a:gd name="T88" fmla="*/ 200 w 605"/>
              <a:gd name="T89" fmla="*/ 70 h 383"/>
              <a:gd name="T90" fmla="*/ 220 w 605"/>
              <a:gd name="T91" fmla="*/ 105 h 383"/>
              <a:gd name="T92" fmla="*/ 205 w 605"/>
              <a:gd name="T93" fmla="*/ 138 h 383"/>
              <a:gd name="T94" fmla="*/ 165 w 605"/>
              <a:gd name="T95" fmla="*/ 146 h 383"/>
              <a:gd name="T96" fmla="*/ 75 w 605"/>
              <a:gd name="T97" fmla="*/ 146 h 383"/>
              <a:gd name="T98" fmla="*/ 75 w 605"/>
              <a:gd name="T99" fmla="*/ 65 h 383"/>
              <a:gd name="T100" fmla="*/ 202 w 605"/>
              <a:gd name="T101" fmla="*/ 301 h 383"/>
              <a:gd name="T102" fmla="*/ 165 w 605"/>
              <a:gd name="T103" fmla="*/ 309 h 383"/>
              <a:gd name="T104" fmla="*/ 75 w 605"/>
              <a:gd name="T105" fmla="*/ 309 h 383"/>
              <a:gd name="T106" fmla="*/ 75 w 605"/>
              <a:gd name="T107" fmla="*/ 208 h 383"/>
              <a:gd name="T108" fmla="*/ 165 w 605"/>
              <a:gd name="T109" fmla="*/ 208 h 383"/>
              <a:gd name="T110" fmla="*/ 202 w 605"/>
              <a:gd name="T111" fmla="*/ 216 h 383"/>
              <a:gd name="T112" fmla="*/ 227 w 605"/>
              <a:gd name="T113" fmla="*/ 256 h 383"/>
              <a:gd name="T114" fmla="*/ 202 w 605"/>
              <a:gd name="T115" fmla="*/ 301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5" h="383">
                <a:moveTo>
                  <a:pt x="546" y="19"/>
                </a:moveTo>
                <a:cubicBezTo>
                  <a:pt x="384" y="19"/>
                  <a:pt x="384" y="19"/>
                  <a:pt x="384" y="19"/>
                </a:cubicBezTo>
                <a:cubicBezTo>
                  <a:pt x="384" y="64"/>
                  <a:pt x="384" y="64"/>
                  <a:pt x="384" y="64"/>
                </a:cubicBezTo>
                <a:cubicBezTo>
                  <a:pt x="546" y="64"/>
                  <a:pt x="546" y="64"/>
                  <a:pt x="546" y="64"/>
                </a:cubicBezTo>
                <a:lnTo>
                  <a:pt x="546" y="19"/>
                </a:lnTo>
                <a:close/>
                <a:moveTo>
                  <a:pt x="600" y="200"/>
                </a:moveTo>
                <a:cubicBezTo>
                  <a:pt x="597" y="178"/>
                  <a:pt x="589" y="160"/>
                  <a:pt x="579" y="143"/>
                </a:cubicBezTo>
                <a:cubicBezTo>
                  <a:pt x="567" y="125"/>
                  <a:pt x="549" y="110"/>
                  <a:pt x="532" y="102"/>
                </a:cubicBezTo>
                <a:cubicBezTo>
                  <a:pt x="512" y="92"/>
                  <a:pt x="489" y="90"/>
                  <a:pt x="467" y="90"/>
                </a:cubicBezTo>
                <a:cubicBezTo>
                  <a:pt x="424" y="90"/>
                  <a:pt x="392" y="102"/>
                  <a:pt x="367" y="128"/>
                </a:cubicBezTo>
                <a:cubicBezTo>
                  <a:pt x="342" y="153"/>
                  <a:pt x="329" y="190"/>
                  <a:pt x="329" y="238"/>
                </a:cubicBezTo>
                <a:cubicBezTo>
                  <a:pt x="329" y="288"/>
                  <a:pt x="344" y="325"/>
                  <a:pt x="372" y="348"/>
                </a:cubicBezTo>
                <a:cubicBezTo>
                  <a:pt x="399" y="370"/>
                  <a:pt x="432" y="383"/>
                  <a:pt x="469" y="383"/>
                </a:cubicBezTo>
                <a:cubicBezTo>
                  <a:pt x="512" y="383"/>
                  <a:pt x="547" y="368"/>
                  <a:pt x="572" y="343"/>
                </a:cubicBezTo>
                <a:cubicBezTo>
                  <a:pt x="589" y="325"/>
                  <a:pt x="597" y="308"/>
                  <a:pt x="600" y="293"/>
                </a:cubicBezTo>
                <a:cubicBezTo>
                  <a:pt x="600" y="293"/>
                  <a:pt x="600" y="293"/>
                  <a:pt x="524" y="293"/>
                </a:cubicBezTo>
                <a:cubicBezTo>
                  <a:pt x="522" y="300"/>
                  <a:pt x="517" y="305"/>
                  <a:pt x="512" y="310"/>
                </a:cubicBezTo>
                <a:cubicBezTo>
                  <a:pt x="499" y="320"/>
                  <a:pt x="487" y="323"/>
                  <a:pt x="469" y="323"/>
                </a:cubicBezTo>
                <a:cubicBezTo>
                  <a:pt x="454" y="323"/>
                  <a:pt x="442" y="320"/>
                  <a:pt x="432" y="313"/>
                </a:cubicBezTo>
                <a:cubicBezTo>
                  <a:pt x="412" y="303"/>
                  <a:pt x="402" y="283"/>
                  <a:pt x="402" y="255"/>
                </a:cubicBezTo>
                <a:cubicBezTo>
                  <a:pt x="402" y="255"/>
                  <a:pt x="402" y="255"/>
                  <a:pt x="602" y="255"/>
                </a:cubicBezTo>
                <a:cubicBezTo>
                  <a:pt x="605" y="230"/>
                  <a:pt x="602" y="213"/>
                  <a:pt x="600" y="200"/>
                </a:cubicBezTo>
                <a:close/>
                <a:moveTo>
                  <a:pt x="404" y="208"/>
                </a:moveTo>
                <a:cubicBezTo>
                  <a:pt x="407" y="190"/>
                  <a:pt x="412" y="175"/>
                  <a:pt x="422" y="165"/>
                </a:cubicBezTo>
                <a:cubicBezTo>
                  <a:pt x="434" y="153"/>
                  <a:pt x="447" y="148"/>
                  <a:pt x="467" y="148"/>
                </a:cubicBezTo>
                <a:cubicBezTo>
                  <a:pt x="482" y="148"/>
                  <a:pt x="497" y="153"/>
                  <a:pt x="509" y="163"/>
                </a:cubicBezTo>
                <a:cubicBezTo>
                  <a:pt x="519" y="173"/>
                  <a:pt x="527" y="188"/>
                  <a:pt x="527" y="208"/>
                </a:cubicBezTo>
                <a:cubicBezTo>
                  <a:pt x="527" y="208"/>
                  <a:pt x="527" y="208"/>
                  <a:pt x="404" y="208"/>
                </a:cubicBezTo>
                <a:close/>
                <a:moveTo>
                  <a:pt x="247" y="173"/>
                </a:moveTo>
                <a:cubicBezTo>
                  <a:pt x="260" y="166"/>
                  <a:pt x="270" y="158"/>
                  <a:pt x="277" y="151"/>
                </a:cubicBezTo>
                <a:cubicBezTo>
                  <a:pt x="287" y="138"/>
                  <a:pt x="295" y="118"/>
                  <a:pt x="295" y="95"/>
                </a:cubicBezTo>
                <a:cubicBezTo>
                  <a:pt x="295" y="73"/>
                  <a:pt x="287" y="55"/>
                  <a:pt x="277" y="40"/>
                </a:cubicBezTo>
                <a:cubicBezTo>
                  <a:pt x="257" y="12"/>
                  <a:pt x="225" y="0"/>
                  <a:pt x="180" y="0"/>
                </a:cubicBezTo>
                <a:cubicBezTo>
                  <a:pt x="180" y="0"/>
                  <a:pt x="180" y="0"/>
                  <a:pt x="0" y="0"/>
                </a:cubicBezTo>
                <a:cubicBezTo>
                  <a:pt x="0" y="0"/>
                  <a:pt x="0" y="0"/>
                  <a:pt x="0" y="374"/>
                </a:cubicBezTo>
                <a:cubicBezTo>
                  <a:pt x="0" y="374"/>
                  <a:pt x="0" y="374"/>
                  <a:pt x="167" y="374"/>
                </a:cubicBezTo>
                <a:cubicBezTo>
                  <a:pt x="187" y="374"/>
                  <a:pt x="205" y="372"/>
                  <a:pt x="220" y="369"/>
                </a:cubicBezTo>
                <a:cubicBezTo>
                  <a:pt x="237" y="364"/>
                  <a:pt x="250" y="359"/>
                  <a:pt x="262" y="349"/>
                </a:cubicBezTo>
                <a:cubicBezTo>
                  <a:pt x="272" y="342"/>
                  <a:pt x="282" y="331"/>
                  <a:pt x="290" y="321"/>
                </a:cubicBezTo>
                <a:cubicBezTo>
                  <a:pt x="300" y="304"/>
                  <a:pt x="305" y="284"/>
                  <a:pt x="305" y="261"/>
                </a:cubicBezTo>
                <a:cubicBezTo>
                  <a:pt x="305" y="239"/>
                  <a:pt x="300" y="221"/>
                  <a:pt x="292" y="206"/>
                </a:cubicBezTo>
                <a:cubicBezTo>
                  <a:pt x="282" y="191"/>
                  <a:pt x="267" y="181"/>
                  <a:pt x="247" y="173"/>
                </a:cubicBezTo>
                <a:close/>
                <a:moveTo>
                  <a:pt x="75" y="65"/>
                </a:moveTo>
                <a:cubicBezTo>
                  <a:pt x="155" y="65"/>
                  <a:pt x="155" y="65"/>
                  <a:pt x="155" y="65"/>
                </a:cubicBezTo>
                <a:cubicBezTo>
                  <a:pt x="172" y="65"/>
                  <a:pt x="187" y="65"/>
                  <a:pt x="200" y="70"/>
                </a:cubicBezTo>
                <a:cubicBezTo>
                  <a:pt x="212" y="75"/>
                  <a:pt x="220" y="88"/>
                  <a:pt x="220" y="105"/>
                </a:cubicBezTo>
                <a:cubicBezTo>
                  <a:pt x="220" y="120"/>
                  <a:pt x="215" y="131"/>
                  <a:pt x="205" y="138"/>
                </a:cubicBezTo>
                <a:cubicBezTo>
                  <a:pt x="195" y="143"/>
                  <a:pt x="180" y="146"/>
                  <a:pt x="165" y="146"/>
                </a:cubicBezTo>
                <a:cubicBezTo>
                  <a:pt x="165" y="146"/>
                  <a:pt x="165" y="146"/>
                  <a:pt x="75" y="146"/>
                </a:cubicBezTo>
                <a:cubicBezTo>
                  <a:pt x="75" y="146"/>
                  <a:pt x="75" y="146"/>
                  <a:pt x="75" y="65"/>
                </a:cubicBezTo>
                <a:close/>
                <a:moveTo>
                  <a:pt x="202" y="301"/>
                </a:moveTo>
                <a:cubicBezTo>
                  <a:pt x="192" y="306"/>
                  <a:pt x="180" y="309"/>
                  <a:pt x="165" y="309"/>
                </a:cubicBezTo>
                <a:cubicBezTo>
                  <a:pt x="165" y="309"/>
                  <a:pt x="165" y="309"/>
                  <a:pt x="75" y="309"/>
                </a:cubicBezTo>
                <a:cubicBezTo>
                  <a:pt x="75" y="309"/>
                  <a:pt x="75" y="309"/>
                  <a:pt x="75" y="208"/>
                </a:cubicBezTo>
                <a:cubicBezTo>
                  <a:pt x="165" y="208"/>
                  <a:pt x="165" y="208"/>
                  <a:pt x="165" y="208"/>
                </a:cubicBezTo>
                <a:cubicBezTo>
                  <a:pt x="182" y="208"/>
                  <a:pt x="195" y="211"/>
                  <a:pt x="202" y="216"/>
                </a:cubicBezTo>
                <a:cubicBezTo>
                  <a:pt x="220" y="223"/>
                  <a:pt x="227" y="236"/>
                  <a:pt x="227" y="256"/>
                </a:cubicBezTo>
                <a:cubicBezTo>
                  <a:pt x="227" y="279"/>
                  <a:pt x="220" y="294"/>
                  <a:pt x="202"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Oval 12"/>
          <p:cNvSpPr>
            <a:spLocks noChangeArrowheads="1"/>
          </p:cNvSpPr>
          <p:nvPr/>
        </p:nvSpPr>
        <p:spPr bwMode="auto">
          <a:xfrm>
            <a:off x="3541205" y="3020650"/>
            <a:ext cx="1694464" cy="1694462"/>
          </a:xfrm>
          <a:prstGeom prst="ellipse">
            <a:avLst/>
          </a:prstGeom>
          <a:solidFill>
            <a:schemeClr val="accent3">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Freeform 25"/>
          <p:cNvSpPr>
            <a:spLocks/>
          </p:cNvSpPr>
          <p:nvPr/>
        </p:nvSpPr>
        <p:spPr bwMode="auto">
          <a:xfrm>
            <a:off x="4203266" y="3293783"/>
            <a:ext cx="370342" cy="467672"/>
          </a:xfrm>
          <a:custGeom>
            <a:avLst/>
            <a:gdLst>
              <a:gd name="T0" fmla="*/ 295 w 520"/>
              <a:gd name="T1" fmla="*/ 481 h 657"/>
              <a:gd name="T2" fmla="*/ 208 w 520"/>
              <a:gd name="T3" fmla="*/ 439 h 657"/>
              <a:gd name="T4" fmla="*/ 109 w 520"/>
              <a:gd name="T5" fmla="*/ 657 h 657"/>
              <a:gd name="T6" fmla="*/ 159 w 520"/>
              <a:gd name="T7" fmla="*/ 316 h 657"/>
              <a:gd name="T8" fmla="*/ 241 w 520"/>
              <a:gd name="T9" fmla="*/ 159 h 657"/>
              <a:gd name="T10" fmla="*/ 278 w 520"/>
              <a:gd name="T11" fmla="*/ 415 h 657"/>
              <a:gd name="T12" fmla="*/ 377 w 520"/>
              <a:gd name="T13" fmla="*/ 119 h 657"/>
              <a:gd name="T14" fmla="*/ 77 w 520"/>
              <a:gd name="T15" fmla="*/ 279 h 657"/>
              <a:gd name="T16" fmla="*/ 93 w 520"/>
              <a:gd name="T17" fmla="*/ 386 h 657"/>
              <a:gd name="T18" fmla="*/ 2 w 520"/>
              <a:gd name="T19" fmla="*/ 237 h 657"/>
              <a:gd name="T20" fmla="*/ 220 w 520"/>
              <a:gd name="T21" fmla="*/ 16 h 657"/>
              <a:gd name="T22" fmla="*/ 500 w 520"/>
              <a:gd name="T23" fmla="*/ 192 h 657"/>
              <a:gd name="T24" fmla="*/ 295 w 520"/>
              <a:gd name="T25" fmla="*/ 481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0" h="657">
                <a:moveTo>
                  <a:pt x="295" y="481"/>
                </a:moveTo>
                <a:cubicBezTo>
                  <a:pt x="255" y="478"/>
                  <a:pt x="239" y="458"/>
                  <a:pt x="208" y="439"/>
                </a:cubicBezTo>
                <a:cubicBezTo>
                  <a:pt x="192" y="528"/>
                  <a:pt x="171" y="613"/>
                  <a:pt x="109" y="657"/>
                </a:cubicBezTo>
                <a:cubicBezTo>
                  <a:pt x="91" y="523"/>
                  <a:pt x="138" y="422"/>
                  <a:pt x="159" y="316"/>
                </a:cubicBezTo>
                <a:cubicBezTo>
                  <a:pt x="122" y="254"/>
                  <a:pt x="163" y="129"/>
                  <a:pt x="241" y="159"/>
                </a:cubicBezTo>
                <a:cubicBezTo>
                  <a:pt x="337" y="197"/>
                  <a:pt x="159" y="391"/>
                  <a:pt x="278" y="415"/>
                </a:cubicBezTo>
                <a:cubicBezTo>
                  <a:pt x="404" y="440"/>
                  <a:pt x="455" y="197"/>
                  <a:pt x="377" y="119"/>
                </a:cubicBezTo>
                <a:cubicBezTo>
                  <a:pt x="265" y="5"/>
                  <a:pt x="50" y="116"/>
                  <a:pt x="77" y="279"/>
                </a:cubicBezTo>
                <a:cubicBezTo>
                  <a:pt x="83" y="318"/>
                  <a:pt x="124" y="331"/>
                  <a:pt x="93" y="386"/>
                </a:cubicBezTo>
                <a:cubicBezTo>
                  <a:pt x="21" y="370"/>
                  <a:pt x="0" y="313"/>
                  <a:pt x="2" y="237"/>
                </a:cubicBezTo>
                <a:cubicBezTo>
                  <a:pt x="7" y="114"/>
                  <a:pt x="114" y="28"/>
                  <a:pt x="220" y="16"/>
                </a:cubicBezTo>
                <a:cubicBezTo>
                  <a:pt x="356" y="0"/>
                  <a:pt x="483" y="65"/>
                  <a:pt x="500" y="192"/>
                </a:cubicBezTo>
                <a:cubicBezTo>
                  <a:pt x="520" y="336"/>
                  <a:pt x="439" y="491"/>
                  <a:pt x="295" y="4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Oval 10"/>
          <p:cNvSpPr>
            <a:spLocks noChangeArrowheads="1"/>
          </p:cNvSpPr>
          <p:nvPr/>
        </p:nvSpPr>
        <p:spPr bwMode="auto">
          <a:xfrm>
            <a:off x="4914356" y="1974143"/>
            <a:ext cx="2652000" cy="2651998"/>
          </a:xfrm>
          <a:prstGeom prst="ellipse">
            <a:avLst/>
          </a:prstGeom>
          <a:solidFill>
            <a:schemeClr val="accent4">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27"/>
          <p:cNvSpPr>
            <a:spLocks/>
          </p:cNvSpPr>
          <p:nvPr/>
        </p:nvSpPr>
        <p:spPr bwMode="auto">
          <a:xfrm>
            <a:off x="5986310" y="2342727"/>
            <a:ext cx="508090" cy="678882"/>
          </a:xfrm>
          <a:custGeom>
            <a:avLst/>
            <a:gdLst>
              <a:gd name="T0" fmla="*/ 430 w 452"/>
              <a:gd name="T1" fmla="*/ 477 h 604"/>
              <a:gd name="T2" fmla="*/ 452 w 452"/>
              <a:gd name="T3" fmla="*/ 529 h 604"/>
              <a:gd name="T4" fmla="*/ 430 w 452"/>
              <a:gd name="T5" fmla="*/ 582 h 604"/>
              <a:gd name="T6" fmla="*/ 375 w 452"/>
              <a:gd name="T7" fmla="*/ 604 h 604"/>
              <a:gd name="T8" fmla="*/ 227 w 452"/>
              <a:gd name="T9" fmla="*/ 604 h 604"/>
              <a:gd name="T10" fmla="*/ 67 w 452"/>
              <a:gd name="T11" fmla="*/ 539 h 604"/>
              <a:gd name="T12" fmla="*/ 0 w 452"/>
              <a:gd name="T13" fmla="*/ 379 h 604"/>
              <a:gd name="T14" fmla="*/ 0 w 452"/>
              <a:gd name="T15" fmla="*/ 75 h 604"/>
              <a:gd name="T16" fmla="*/ 23 w 452"/>
              <a:gd name="T17" fmla="*/ 23 h 604"/>
              <a:gd name="T18" fmla="*/ 77 w 452"/>
              <a:gd name="T19" fmla="*/ 0 h 604"/>
              <a:gd name="T20" fmla="*/ 130 w 452"/>
              <a:gd name="T21" fmla="*/ 23 h 604"/>
              <a:gd name="T22" fmla="*/ 152 w 452"/>
              <a:gd name="T23" fmla="*/ 75 h 604"/>
              <a:gd name="T24" fmla="*/ 152 w 452"/>
              <a:gd name="T25" fmla="*/ 151 h 604"/>
              <a:gd name="T26" fmla="*/ 375 w 452"/>
              <a:gd name="T27" fmla="*/ 151 h 604"/>
              <a:gd name="T28" fmla="*/ 430 w 452"/>
              <a:gd name="T29" fmla="*/ 173 h 604"/>
              <a:gd name="T30" fmla="*/ 452 w 452"/>
              <a:gd name="T31" fmla="*/ 228 h 604"/>
              <a:gd name="T32" fmla="*/ 430 w 452"/>
              <a:gd name="T33" fmla="*/ 281 h 604"/>
              <a:gd name="T34" fmla="*/ 375 w 452"/>
              <a:gd name="T35" fmla="*/ 304 h 604"/>
              <a:gd name="T36" fmla="*/ 152 w 452"/>
              <a:gd name="T37" fmla="*/ 304 h 604"/>
              <a:gd name="T38" fmla="*/ 152 w 452"/>
              <a:gd name="T39" fmla="*/ 379 h 604"/>
              <a:gd name="T40" fmla="*/ 172 w 452"/>
              <a:gd name="T41" fmla="*/ 431 h 604"/>
              <a:gd name="T42" fmla="*/ 227 w 452"/>
              <a:gd name="T43" fmla="*/ 454 h 604"/>
              <a:gd name="T44" fmla="*/ 375 w 452"/>
              <a:gd name="T45" fmla="*/ 454 h 604"/>
              <a:gd name="T46" fmla="*/ 430 w 452"/>
              <a:gd name="T47" fmla="*/ 47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2" h="604">
                <a:moveTo>
                  <a:pt x="430" y="477"/>
                </a:moveTo>
                <a:cubicBezTo>
                  <a:pt x="445" y="492"/>
                  <a:pt x="452" y="509"/>
                  <a:pt x="452" y="529"/>
                </a:cubicBezTo>
                <a:cubicBezTo>
                  <a:pt x="452" y="549"/>
                  <a:pt x="445" y="567"/>
                  <a:pt x="430" y="582"/>
                </a:cubicBezTo>
                <a:cubicBezTo>
                  <a:pt x="415" y="597"/>
                  <a:pt x="397" y="604"/>
                  <a:pt x="375" y="604"/>
                </a:cubicBezTo>
                <a:cubicBezTo>
                  <a:pt x="375" y="604"/>
                  <a:pt x="375" y="604"/>
                  <a:pt x="227" y="604"/>
                </a:cubicBezTo>
                <a:cubicBezTo>
                  <a:pt x="165" y="604"/>
                  <a:pt x="110" y="582"/>
                  <a:pt x="67" y="539"/>
                </a:cubicBezTo>
                <a:cubicBezTo>
                  <a:pt x="23" y="494"/>
                  <a:pt x="0" y="441"/>
                  <a:pt x="0" y="379"/>
                </a:cubicBezTo>
                <a:cubicBezTo>
                  <a:pt x="0" y="379"/>
                  <a:pt x="0" y="379"/>
                  <a:pt x="0" y="75"/>
                </a:cubicBezTo>
                <a:cubicBezTo>
                  <a:pt x="0" y="55"/>
                  <a:pt x="8" y="38"/>
                  <a:pt x="23" y="23"/>
                </a:cubicBezTo>
                <a:cubicBezTo>
                  <a:pt x="38" y="8"/>
                  <a:pt x="55" y="0"/>
                  <a:pt x="77" y="0"/>
                </a:cubicBezTo>
                <a:cubicBezTo>
                  <a:pt x="97" y="0"/>
                  <a:pt x="115" y="8"/>
                  <a:pt x="130" y="23"/>
                </a:cubicBezTo>
                <a:cubicBezTo>
                  <a:pt x="145" y="38"/>
                  <a:pt x="152" y="55"/>
                  <a:pt x="152" y="75"/>
                </a:cubicBezTo>
                <a:cubicBezTo>
                  <a:pt x="152" y="75"/>
                  <a:pt x="152" y="75"/>
                  <a:pt x="152" y="151"/>
                </a:cubicBezTo>
                <a:cubicBezTo>
                  <a:pt x="152" y="151"/>
                  <a:pt x="152" y="151"/>
                  <a:pt x="375" y="151"/>
                </a:cubicBezTo>
                <a:cubicBezTo>
                  <a:pt x="397" y="151"/>
                  <a:pt x="415" y="158"/>
                  <a:pt x="430" y="173"/>
                </a:cubicBezTo>
                <a:cubicBezTo>
                  <a:pt x="445" y="188"/>
                  <a:pt x="452" y="206"/>
                  <a:pt x="452" y="228"/>
                </a:cubicBezTo>
                <a:cubicBezTo>
                  <a:pt x="452" y="248"/>
                  <a:pt x="445" y="266"/>
                  <a:pt x="430" y="281"/>
                </a:cubicBezTo>
                <a:cubicBezTo>
                  <a:pt x="415" y="296"/>
                  <a:pt x="397" y="304"/>
                  <a:pt x="375" y="304"/>
                </a:cubicBezTo>
                <a:cubicBezTo>
                  <a:pt x="375" y="304"/>
                  <a:pt x="375" y="304"/>
                  <a:pt x="152" y="304"/>
                </a:cubicBezTo>
                <a:cubicBezTo>
                  <a:pt x="152" y="304"/>
                  <a:pt x="152" y="304"/>
                  <a:pt x="152" y="379"/>
                </a:cubicBezTo>
                <a:cubicBezTo>
                  <a:pt x="152" y="399"/>
                  <a:pt x="160" y="416"/>
                  <a:pt x="172" y="431"/>
                </a:cubicBezTo>
                <a:cubicBezTo>
                  <a:pt x="187" y="446"/>
                  <a:pt x="205" y="454"/>
                  <a:pt x="227" y="454"/>
                </a:cubicBezTo>
                <a:cubicBezTo>
                  <a:pt x="227" y="454"/>
                  <a:pt x="227" y="454"/>
                  <a:pt x="375" y="454"/>
                </a:cubicBezTo>
                <a:cubicBezTo>
                  <a:pt x="397" y="454"/>
                  <a:pt x="415" y="462"/>
                  <a:pt x="430" y="4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100"/>
          <p:cNvSpPr>
            <a:spLocks noChangeArrowheads="1"/>
          </p:cNvSpPr>
          <p:nvPr/>
        </p:nvSpPr>
        <p:spPr bwMode="invGray">
          <a:xfrm>
            <a:off x="6959013" y="3406003"/>
            <a:ext cx="2401656" cy="2401654"/>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23" name="Group 22"/>
          <p:cNvGrpSpPr/>
          <p:nvPr/>
        </p:nvGrpSpPr>
        <p:grpSpPr>
          <a:xfrm>
            <a:off x="7972259" y="3997734"/>
            <a:ext cx="375163" cy="449937"/>
            <a:chOff x="8071963" y="3061130"/>
            <a:chExt cx="476865" cy="571910"/>
          </a:xfrm>
        </p:grpSpPr>
        <p:sp>
          <p:nvSpPr>
            <p:cNvPr id="24" name="Freeform 101"/>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5" name="Freeform 102"/>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6" name="Freeform 103"/>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7" name="Freeform 104"/>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8" name="Freeform 105"/>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9" name="Freeform 106"/>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sp>
        <p:nvSpPr>
          <p:cNvPr id="32" name="Rectangle 31"/>
          <p:cNvSpPr/>
          <p:nvPr/>
        </p:nvSpPr>
        <p:spPr>
          <a:xfrm>
            <a:off x="7444604" y="4542647"/>
            <a:ext cx="1430476" cy="438582"/>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a:t>
            </a:r>
          </a:p>
        </p:txBody>
      </p:sp>
      <p:sp>
        <p:nvSpPr>
          <p:cNvPr id="33" name="Rectangle 32"/>
          <p:cNvSpPr/>
          <p:nvPr/>
        </p:nvSpPr>
        <p:spPr>
          <a:xfrm>
            <a:off x="8790294" y="2925526"/>
            <a:ext cx="1430476" cy="438582"/>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a:t>
            </a:r>
          </a:p>
        </p:txBody>
      </p:sp>
      <p:sp>
        <p:nvSpPr>
          <p:cNvPr id="43" name="Oval 100"/>
          <p:cNvSpPr>
            <a:spLocks noChangeArrowheads="1"/>
          </p:cNvSpPr>
          <p:nvPr/>
        </p:nvSpPr>
        <p:spPr bwMode="invGray">
          <a:xfrm>
            <a:off x="273402" y="1594184"/>
            <a:ext cx="3446324" cy="3446322"/>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1" name="Rectangle 50"/>
          <p:cNvSpPr/>
          <p:nvPr/>
        </p:nvSpPr>
        <p:spPr>
          <a:xfrm>
            <a:off x="457876" y="3068533"/>
            <a:ext cx="3077376" cy="1352678"/>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err="1">
                <a:solidFill>
                  <a:srgbClr val="FFFFFF"/>
                </a:solidFill>
              </a:rPr>
              <a:t>Xxxxx</a:t>
            </a:r>
            <a:r>
              <a:rPr lang="en-US" sz="1100" dirty="0">
                <a:solidFill>
                  <a:srgbClr val="FFFFFF"/>
                </a:solidFill>
              </a:rPr>
              <a:t> </a:t>
            </a:r>
            <a:r>
              <a:rPr lang="en-US" sz="1100" dirty="0" err="1">
                <a:solidFill>
                  <a:srgbClr val="FFFFFF"/>
                </a:solidFill>
              </a:rPr>
              <a:t>xxxxx</a:t>
            </a:r>
            <a:r>
              <a:rPr lang="en-US" sz="1100" dirty="0">
                <a:solidFill>
                  <a:srgbClr val="FFFFFF"/>
                </a:solidFill>
              </a:rPr>
              <a:t> </a:t>
            </a:r>
            <a:r>
              <a:rPr lang="en-US" sz="1100" dirty="0" err="1">
                <a:solidFill>
                  <a:srgbClr val="FFFFFF"/>
                </a:solidFill>
              </a:rPr>
              <a:t>xxxxxx</a:t>
            </a:r>
            <a:r>
              <a:rPr lang="en-US" sz="1100" dirty="0">
                <a:solidFill>
                  <a:srgbClr val="FFFFFF"/>
                </a:solidFill>
              </a:rPr>
              <a:t> xxx xx </a:t>
            </a:r>
            <a:r>
              <a:rPr lang="en-US" sz="1100" dirty="0" err="1">
                <a:solidFill>
                  <a:srgbClr val="FFFFFF"/>
                </a:solidFill>
              </a:rPr>
              <a:t>xxxxxxxx</a:t>
            </a:r>
            <a:r>
              <a:rPr lang="en-US" sz="1100" dirty="0">
                <a:solidFill>
                  <a:srgbClr val="FFFFFF"/>
                </a:solidFill>
              </a:rPr>
              <a:t> </a:t>
            </a:r>
            <a:r>
              <a:rPr lang="en-US" sz="1100" dirty="0" err="1">
                <a:solidFill>
                  <a:srgbClr val="FFFFFF"/>
                </a:solidFill>
              </a:rPr>
              <a:t>xxxxxx</a:t>
            </a:r>
            <a:r>
              <a:rPr lang="en-US" sz="1100" dirty="0">
                <a:solidFill>
                  <a:srgbClr val="FFFFFF"/>
                </a:solidFill>
              </a:rPr>
              <a:t> x xx </a:t>
            </a:r>
            <a:r>
              <a:rPr lang="en-US" sz="1100" dirty="0" err="1">
                <a:solidFill>
                  <a:srgbClr val="FFFFFF"/>
                </a:solidFill>
              </a:rPr>
              <a:t>Xxxxx</a:t>
            </a:r>
            <a:r>
              <a:rPr lang="en-US" sz="1100" dirty="0">
                <a:solidFill>
                  <a:srgbClr val="FFFFFF"/>
                </a:solidFill>
              </a:rPr>
              <a:t> xx </a:t>
            </a:r>
            <a:r>
              <a:rPr lang="en-US" sz="1100" dirty="0" err="1">
                <a:solidFill>
                  <a:srgbClr val="FFFFFF"/>
                </a:solidFill>
              </a:rPr>
              <a:t>xxxxx</a:t>
            </a:r>
            <a:r>
              <a:rPr lang="en-US" sz="1100" dirty="0">
                <a:solidFill>
                  <a:srgbClr val="FFFFFF"/>
                </a:solidFill>
              </a:rPr>
              <a:t> x </a:t>
            </a:r>
            <a:r>
              <a:rPr lang="en-US" sz="1100" dirty="0" err="1">
                <a:solidFill>
                  <a:srgbClr val="FFFFFF"/>
                </a:solidFill>
              </a:rPr>
              <a:t>xxxxxxx</a:t>
            </a:r>
            <a:r>
              <a:rPr lang="en-US" sz="1100" dirty="0">
                <a:solidFill>
                  <a:srgbClr val="FFFFFF"/>
                </a:solidFill>
              </a:rPr>
              <a:t> </a:t>
            </a:r>
            <a:br>
              <a:rPr lang="en-US" sz="1100" dirty="0">
                <a:solidFill>
                  <a:srgbClr val="FFFFFF"/>
                </a:solidFill>
              </a:rPr>
            </a:br>
            <a:r>
              <a:rPr lang="en-US" sz="1100" dirty="0">
                <a:solidFill>
                  <a:srgbClr val="FFFFFF"/>
                </a:solidFill>
              </a:rPr>
              <a:t>xx </a:t>
            </a:r>
            <a:r>
              <a:rPr lang="en-US" sz="1100" dirty="0" err="1">
                <a:solidFill>
                  <a:srgbClr val="FFFFFF"/>
                </a:solidFill>
              </a:rPr>
              <a:t>xxxxxx</a:t>
            </a:r>
            <a:r>
              <a:rPr lang="en-US" sz="1100" dirty="0">
                <a:solidFill>
                  <a:srgbClr val="FFFFFF"/>
                </a:solidFill>
              </a:rPr>
              <a:t> xxx x xx </a:t>
            </a:r>
            <a:r>
              <a:rPr lang="en-US" sz="1100" dirty="0" err="1">
                <a:solidFill>
                  <a:srgbClr val="FFFFFF"/>
                </a:solidFill>
              </a:rPr>
              <a:t>xxxxx</a:t>
            </a:r>
            <a:r>
              <a:rPr lang="en-US" sz="1100" dirty="0">
                <a:solidFill>
                  <a:srgbClr val="FFFFFF"/>
                </a:solidFill>
              </a:rPr>
              <a:t> </a:t>
            </a:r>
            <a:r>
              <a:rPr lang="en-US" sz="1100" dirty="0" err="1">
                <a:solidFill>
                  <a:srgbClr val="FFFFFF"/>
                </a:solidFill>
              </a:rPr>
              <a:t>xxxxx</a:t>
            </a:r>
            <a:r>
              <a:rPr lang="en-US" sz="1100" dirty="0">
                <a:solidFill>
                  <a:srgbClr val="FFFFFF"/>
                </a:solidFill>
              </a:rPr>
              <a:t> xxx </a:t>
            </a:r>
            <a:br>
              <a:rPr lang="en-US" sz="1100" dirty="0">
                <a:solidFill>
                  <a:srgbClr val="FFFFFF"/>
                </a:solidFill>
              </a:rPr>
            </a:br>
            <a:r>
              <a:rPr lang="en-US" sz="1100" dirty="0" err="1">
                <a:solidFill>
                  <a:srgbClr val="FFFFFF"/>
                </a:solidFill>
              </a:rPr>
              <a:t>xxxxx</a:t>
            </a:r>
            <a:r>
              <a:rPr lang="en-US" sz="1100" dirty="0">
                <a:solidFill>
                  <a:srgbClr val="FFFFFF"/>
                </a:solidFill>
              </a:rPr>
              <a:t> Xx </a:t>
            </a:r>
            <a:r>
              <a:rPr lang="en-US" sz="1100" dirty="0" err="1">
                <a:solidFill>
                  <a:srgbClr val="FFFFFF"/>
                </a:solidFill>
              </a:rPr>
              <a:t>xxxxx</a:t>
            </a:r>
            <a:r>
              <a:rPr lang="en-US" sz="1100" dirty="0">
                <a:solidFill>
                  <a:srgbClr val="FFFFFF"/>
                </a:solidFill>
              </a:rPr>
              <a:t> xxx </a:t>
            </a:r>
            <a:r>
              <a:rPr lang="en-US" sz="1100" dirty="0" err="1">
                <a:solidFill>
                  <a:srgbClr val="FFFFFF"/>
                </a:solidFill>
              </a:rPr>
              <a:t>xxxxx</a:t>
            </a:r>
            <a:r>
              <a:rPr lang="en-US" sz="1100" dirty="0">
                <a:solidFill>
                  <a:srgbClr val="FFFFFF"/>
                </a:solidFill>
              </a:rPr>
              <a:t> x xxx </a:t>
            </a:r>
            <a:r>
              <a:rPr lang="en-US" sz="1100" dirty="0" err="1">
                <a:solidFill>
                  <a:srgbClr val="FFFFFF"/>
                </a:solidFill>
              </a:rPr>
              <a:t>xxx</a:t>
            </a:r>
            <a:r>
              <a:rPr lang="en-US" sz="1100" dirty="0">
                <a:solidFill>
                  <a:srgbClr val="FFFFFF"/>
                </a:solidFill>
              </a:rPr>
              <a:t> Xx xxx </a:t>
            </a:r>
            <a:r>
              <a:rPr lang="en-US" sz="1100" dirty="0" err="1">
                <a:solidFill>
                  <a:srgbClr val="FFFFFF"/>
                </a:solidFill>
              </a:rPr>
              <a:t>xxx</a:t>
            </a:r>
            <a:r>
              <a:rPr lang="en-US" sz="1100" dirty="0">
                <a:solidFill>
                  <a:srgbClr val="FFFFFF"/>
                </a:solidFill>
              </a:rPr>
              <a:t> </a:t>
            </a:r>
            <a:br>
              <a:rPr lang="en-US" sz="1100" dirty="0">
                <a:solidFill>
                  <a:srgbClr val="FFFFFF"/>
                </a:solidFill>
              </a:rPr>
            </a:br>
            <a:r>
              <a:rPr lang="en-US" sz="1100" dirty="0" err="1">
                <a:solidFill>
                  <a:srgbClr val="FFFFFF"/>
                </a:solidFill>
              </a:rPr>
              <a:t>xxxxxx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xxxxxxxxx</a:t>
            </a:r>
            <a:r>
              <a:rPr lang="en-US" sz="1100" dirty="0">
                <a:solidFill>
                  <a:srgbClr val="FFFFFF"/>
                </a:solidFill>
              </a:rPr>
              <a:t> </a:t>
            </a:r>
            <a:br>
              <a:rPr lang="en-US" sz="1100" dirty="0">
                <a:solidFill>
                  <a:srgbClr val="FFFFFF"/>
                </a:solidFill>
              </a:rPr>
            </a:br>
            <a:r>
              <a:rPr lang="en-US" sz="1100" dirty="0">
                <a:solidFill>
                  <a:srgbClr val="FFFFFF"/>
                </a:solidFill>
              </a:rPr>
              <a:t>x xxx </a:t>
            </a:r>
            <a:r>
              <a:rPr lang="en-US" sz="1100" dirty="0" err="1">
                <a:solidFill>
                  <a:srgbClr val="FFFFFF"/>
                </a:solidFill>
              </a:rPr>
              <a:t>xxx</a:t>
            </a:r>
            <a:r>
              <a:rPr lang="en-US" sz="1100" dirty="0">
                <a:solidFill>
                  <a:srgbClr val="FFFFFF"/>
                </a:solidFill>
              </a:rPr>
              <a:t> x </a:t>
            </a:r>
            <a:r>
              <a:rPr lang="en-US" sz="1100" dirty="0" err="1">
                <a:solidFill>
                  <a:srgbClr val="FFFFFF"/>
                </a:solidFill>
              </a:rPr>
              <a:t>xxxxx</a:t>
            </a:r>
            <a:r>
              <a:rPr lang="en-US" sz="1100" dirty="0">
                <a:solidFill>
                  <a:srgbClr val="FFFFFF"/>
                </a:solidFill>
              </a:rPr>
              <a:t> x xx </a:t>
            </a:r>
            <a:br>
              <a:rPr lang="en-US" sz="1100" dirty="0">
                <a:solidFill>
                  <a:srgbClr val="FFFFFF"/>
                </a:solidFill>
              </a:rPr>
            </a:br>
            <a:r>
              <a:rPr lang="en-US" sz="1100" dirty="0">
                <a:solidFill>
                  <a:srgbClr val="FFFFFF"/>
                </a:solidFill>
              </a:rPr>
              <a:t>x </a:t>
            </a:r>
            <a:r>
              <a:rPr lang="en-US" sz="1100" dirty="0" err="1">
                <a:solidFill>
                  <a:srgbClr val="FFFFFF"/>
                </a:solidFill>
              </a:rPr>
              <a:t>xxxxx</a:t>
            </a:r>
            <a:r>
              <a:rPr lang="en-US" sz="1100" dirty="0">
                <a:solidFill>
                  <a:srgbClr val="FFFFFF"/>
                </a:solidFill>
              </a:rPr>
              <a:t> x xxx xx </a:t>
            </a:r>
          </a:p>
        </p:txBody>
      </p:sp>
      <p:sp>
        <p:nvSpPr>
          <p:cNvPr id="9" name="Freeform 21"/>
          <p:cNvSpPr>
            <a:spLocks/>
          </p:cNvSpPr>
          <p:nvPr/>
        </p:nvSpPr>
        <p:spPr bwMode="auto">
          <a:xfrm>
            <a:off x="1790720" y="2132129"/>
            <a:ext cx="411686" cy="882096"/>
          </a:xfrm>
          <a:custGeom>
            <a:avLst/>
            <a:gdLst>
              <a:gd name="T0" fmla="*/ 187 w 282"/>
              <a:gd name="T1" fmla="*/ 146 h 604"/>
              <a:gd name="T2" fmla="*/ 187 w 282"/>
              <a:gd name="T3" fmla="*/ 198 h 604"/>
              <a:gd name="T4" fmla="*/ 282 w 282"/>
              <a:gd name="T5" fmla="*/ 198 h 604"/>
              <a:gd name="T6" fmla="*/ 272 w 282"/>
              <a:gd name="T7" fmla="*/ 301 h 604"/>
              <a:gd name="T8" fmla="*/ 187 w 282"/>
              <a:gd name="T9" fmla="*/ 301 h 604"/>
              <a:gd name="T10" fmla="*/ 187 w 282"/>
              <a:gd name="T11" fmla="*/ 604 h 604"/>
              <a:gd name="T12" fmla="*/ 62 w 282"/>
              <a:gd name="T13" fmla="*/ 604 h 604"/>
              <a:gd name="T14" fmla="*/ 62 w 282"/>
              <a:gd name="T15" fmla="*/ 301 h 604"/>
              <a:gd name="T16" fmla="*/ 0 w 282"/>
              <a:gd name="T17" fmla="*/ 301 h 604"/>
              <a:gd name="T18" fmla="*/ 0 w 282"/>
              <a:gd name="T19" fmla="*/ 198 h 604"/>
              <a:gd name="T20" fmla="*/ 62 w 282"/>
              <a:gd name="T21" fmla="*/ 198 h 604"/>
              <a:gd name="T22" fmla="*/ 62 w 282"/>
              <a:gd name="T23" fmla="*/ 136 h 604"/>
              <a:gd name="T24" fmla="*/ 197 w 282"/>
              <a:gd name="T25" fmla="*/ 0 h 604"/>
              <a:gd name="T26" fmla="*/ 282 w 282"/>
              <a:gd name="T27" fmla="*/ 0 h 604"/>
              <a:gd name="T28" fmla="*/ 282 w 282"/>
              <a:gd name="T29" fmla="*/ 103 h 604"/>
              <a:gd name="T30" fmla="*/ 229 w 282"/>
              <a:gd name="T31" fmla="*/ 103 h 604"/>
              <a:gd name="T32" fmla="*/ 187 w 282"/>
              <a:gd name="T33" fmla="*/ 14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2" h="604">
                <a:moveTo>
                  <a:pt x="187" y="146"/>
                </a:moveTo>
                <a:cubicBezTo>
                  <a:pt x="187" y="198"/>
                  <a:pt x="187" y="198"/>
                  <a:pt x="187" y="198"/>
                </a:cubicBezTo>
                <a:cubicBezTo>
                  <a:pt x="282" y="198"/>
                  <a:pt x="282" y="198"/>
                  <a:pt x="282" y="198"/>
                </a:cubicBezTo>
                <a:cubicBezTo>
                  <a:pt x="272" y="301"/>
                  <a:pt x="272" y="301"/>
                  <a:pt x="272" y="301"/>
                </a:cubicBezTo>
                <a:cubicBezTo>
                  <a:pt x="187" y="301"/>
                  <a:pt x="187" y="301"/>
                  <a:pt x="187" y="301"/>
                </a:cubicBezTo>
                <a:cubicBezTo>
                  <a:pt x="187" y="604"/>
                  <a:pt x="187" y="604"/>
                  <a:pt x="187" y="604"/>
                </a:cubicBezTo>
                <a:cubicBezTo>
                  <a:pt x="62" y="604"/>
                  <a:pt x="62" y="604"/>
                  <a:pt x="62" y="604"/>
                </a:cubicBezTo>
                <a:cubicBezTo>
                  <a:pt x="62" y="301"/>
                  <a:pt x="62" y="301"/>
                  <a:pt x="62" y="301"/>
                </a:cubicBezTo>
                <a:cubicBezTo>
                  <a:pt x="0" y="301"/>
                  <a:pt x="0" y="301"/>
                  <a:pt x="0" y="301"/>
                </a:cubicBezTo>
                <a:cubicBezTo>
                  <a:pt x="0" y="198"/>
                  <a:pt x="0" y="198"/>
                  <a:pt x="0" y="198"/>
                </a:cubicBezTo>
                <a:cubicBezTo>
                  <a:pt x="62" y="198"/>
                  <a:pt x="62" y="198"/>
                  <a:pt x="62" y="198"/>
                </a:cubicBezTo>
                <a:cubicBezTo>
                  <a:pt x="62" y="136"/>
                  <a:pt x="62" y="136"/>
                  <a:pt x="62" y="136"/>
                </a:cubicBezTo>
                <a:cubicBezTo>
                  <a:pt x="62" y="50"/>
                  <a:pt x="97" y="0"/>
                  <a:pt x="197" y="0"/>
                </a:cubicBezTo>
                <a:cubicBezTo>
                  <a:pt x="282" y="0"/>
                  <a:pt x="282" y="0"/>
                  <a:pt x="282" y="0"/>
                </a:cubicBezTo>
                <a:cubicBezTo>
                  <a:pt x="282" y="103"/>
                  <a:pt x="282" y="103"/>
                  <a:pt x="282" y="103"/>
                </a:cubicBezTo>
                <a:cubicBezTo>
                  <a:pt x="229" y="103"/>
                  <a:pt x="229" y="103"/>
                  <a:pt x="229" y="103"/>
                </a:cubicBezTo>
                <a:cubicBezTo>
                  <a:pt x="190" y="103"/>
                  <a:pt x="187" y="118"/>
                  <a:pt x="187" y="14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Rectangle 52"/>
          <p:cNvSpPr/>
          <p:nvPr/>
        </p:nvSpPr>
        <p:spPr>
          <a:xfrm>
            <a:off x="3673199" y="3794895"/>
            <a:ext cx="1430476" cy="438582"/>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a:t>
            </a:r>
          </a:p>
        </p:txBody>
      </p:sp>
      <p:sp>
        <p:nvSpPr>
          <p:cNvPr id="54" name="Rectangle 53"/>
          <p:cNvSpPr/>
          <p:nvPr/>
        </p:nvSpPr>
        <p:spPr>
          <a:xfrm>
            <a:off x="5150257" y="3168727"/>
            <a:ext cx="2180198" cy="1047979"/>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 Xx x </a:t>
            </a:r>
            <a:r>
              <a:rPr lang="en-US" sz="1100" dirty="0" err="1">
                <a:solidFill>
                  <a:srgbClr val="FFFFFF"/>
                </a:solidFill>
              </a:rPr>
              <a:t>xxxxxx</a:t>
            </a:r>
            <a:r>
              <a:rPr lang="en-US" sz="1100" dirty="0">
                <a:solidFill>
                  <a:srgbClr val="FFFFFF"/>
                </a:solidFill>
              </a:rPr>
              <a:t> </a:t>
            </a:r>
            <a:r>
              <a:rPr lang="en-US" sz="1100" dirty="0" err="1">
                <a:solidFill>
                  <a:srgbClr val="FFFFFF"/>
                </a:solidFill>
              </a:rPr>
              <a:t>xxxx</a:t>
            </a:r>
            <a:r>
              <a:rPr lang="en-US" sz="1100" dirty="0">
                <a:solidFill>
                  <a:srgbClr val="FFFFFF"/>
                </a:solidFill>
              </a:rPr>
              <a:t> xx xxx </a:t>
            </a:r>
            <a:br>
              <a:rPr lang="en-US" sz="1100" dirty="0">
                <a:solidFill>
                  <a:srgbClr val="FFFFFF"/>
                </a:solidFill>
              </a:rPr>
            </a:br>
            <a:r>
              <a:rPr lang="en-US" sz="1100" dirty="0" err="1">
                <a:solidFill>
                  <a:srgbClr val="FFFFFF"/>
                </a:solidFill>
              </a:rPr>
              <a:t>xxxxxxxxx</a:t>
            </a:r>
            <a:r>
              <a:rPr lang="en-US" sz="1100" dirty="0">
                <a:solidFill>
                  <a:srgbClr val="FFFFFF"/>
                </a:solidFill>
              </a:rPr>
              <a:t> xx </a:t>
            </a:r>
            <a:r>
              <a:rPr lang="en-US" sz="1100" dirty="0" err="1">
                <a:solidFill>
                  <a:srgbClr val="FFFFFF"/>
                </a:solidFill>
              </a:rPr>
              <a:t>xx</a:t>
            </a:r>
            <a:r>
              <a:rPr lang="en-US" sz="1100" dirty="0">
                <a:solidFill>
                  <a:srgbClr val="FFFFFF"/>
                </a:solidFill>
              </a:rPr>
              <a:t> xxx </a:t>
            </a:r>
            <a:r>
              <a:rPr lang="en-US" sz="1100" dirty="0" err="1">
                <a:solidFill>
                  <a:srgbClr val="FFFFFF"/>
                </a:solidFill>
              </a:rPr>
              <a:t>xxx</a:t>
            </a:r>
            <a:r>
              <a:rPr lang="en-US" sz="1100" dirty="0">
                <a:solidFill>
                  <a:srgbClr val="FFFFFF"/>
                </a:solidFill>
              </a:rPr>
              <a:t> x xx </a:t>
            </a:r>
            <a:br>
              <a:rPr lang="en-US" sz="1100" dirty="0">
                <a:solidFill>
                  <a:srgbClr val="FFFFFF"/>
                </a:solidFill>
              </a:rPr>
            </a:br>
            <a:r>
              <a:rPr lang="en-US" sz="1100" dirty="0">
                <a:solidFill>
                  <a:srgbClr val="FFFFFF"/>
                </a:solidFill>
              </a:rPr>
              <a:t>Xxx x </a:t>
            </a:r>
            <a:r>
              <a:rPr lang="en-US" sz="1100" dirty="0" err="1">
                <a:solidFill>
                  <a:srgbClr val="FFFFFF"/>
                </a:solidFill>
              </a:rPr>
              <a:t>xxxx</a:t>
            </a:r>
            <a:r>
              <a:rPr lang="en-US" sz="1100" dirty="0">
                <a:solidFill>
                  <a:srgbClr val="FFFFFF"/>
                </a:solidFill>
              </a:rPr>
              <a:t> xx </a:t>
            </a:r>
          </a:p>
          <a:p>
            <a:pPr algn="ctr">
              <a:lnSpc>
                <a:spcPct val="90000"/>
              </a:lnSpc>
            </a:pPr>
            <a:endParaRPr lang="en-US" sz="1100" dirty="0">
              <a:solidFill>
                <a:srgbClr val="FFFFFF"/>
              </a:solidFill>
            </a:endParaRPr>
          </a:p>
        </p:txBody>
      </p:sp>
      <p:sp>
        <p:nvSpPr>
          <p:cNvPr id="55" name="Rectangle 54"/>
          <p:cNvSpPr/>
          <p:nvPr/>
        </p:nvSpPr>
        <p:spPr>
          <a:xfrm>
            <a:off x="2829426" y="4950304"/>
            <a:ext cx="1430476" cy="438582"/>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a:t>
            </a:r>
          </a:p>
        </p:txBody>
      </p:sp>
      <p:sp>
        <p:nvSpPr>
          <p:cNvPr id="56" name="Rectangle 55"/>
          <p:cNvSpPr/>
          <p:nvPr/>
        </p:nvSpPr>
        <p:spPr>
          <a:xfrm>
            <a:off x="10227031" y="3549831"/>
            <a:ext cx="1430476" cy="438582"/>
          </a:xfrm>
          <a:prstGeom prst="rect">
            <a:avLst/>
          </a:prstGeom>
        </p:spPr>
        <p:txBody>
          <a:bodyPr wrap="square">
            <a:spAutoFit/>
          </a:bodyPr>
          <a:lstStyle/>
          <a:p>
            <a:pPr algn="ctr">
              <a:lnSpc>
                <a:spcPct val="90000"/>
              </a:lnSpc>
            </a:pPr>
            <a:r>
              <a:rPr lang="en-US" sz="1400" dirty="0" err="1">
                <a:solidFill>
                  <a:srgbClr val="FFFFFF"/>
                </a:solidFill>
              </a:rPr>
              <a:t>Xxxxx</a:t>
            </a:r>
            <a:r>
              <a:rPr lang="en-US" sz="1400" dirty="0">
                <a:solidFill>
                  <a:srgbClr val="FFFFFF"/>
                </a:solidFill>
              </a:rPr>
              <a:t> </a:t>
            </a:r>
            <a:r>
              <a:rPr lang="en-US" sz="1400" dirty="0" err="1">
                <a:solidFill>
                  <a:srgbClr val="FFFFFF"/>
                </a:solidFill>
              </a:rPr>
              <a:t>xxxx</a:t>
            </a:r>
            <a:endParaRPr lang="en-US" sz="1400" dirty="0">
              <a:solidFill>
                <a:srgbClr val="FFFFFF"/>
              </a:solidFill>
            </a:endParaRPr>
          </a:p>
          <a:p>
            <a:pPr algn="ctr">
              <a:lnSpc>
                <a:spcPct val="90000"/>
              </a:lnSpc>
            </a:pPr>
            <a:r>
              <a:rPr lang="en-US" sz="1100" dirty="0">
                <a:solidFill>
                  <a:srgbClr val="FFFFFF"/>
                </a:solidFill>
              </a:rPr>
              <a:t>X </a:t>
            </a:r>
            <a:r>
              <a:rPr lang="en-US" sz="1100" dirty="0" err="1">
                <a:solidFill>
                  <a:srgbClr val="FFFFFF"/>
                </a:solidFill>
              </a:rPr>
              <a:t>x</a:t>
            </a:r>
            <a:r>
              <a:rPr lang="en-US" sz="1100" dirty="0">
                <a:solidFill>
                  <a:srgbClr val="FFFFFF"/>
                </a:solidFill>
              </a:rPr>
              <a:t> </a:t>
            </a:r>
            <a:r>
              <a:rPr lang="en-US" sz="1100" dirty="0" err="1">
                <a:solidFill>
                  <a:srgbClr val="FFFFFF"/>
                </a:solidFill>
              </a:rPr>
              <a:t>xxxx</a:t>
            </a:r>
            <a:r>
              <a:rPr lang="en-US" sz="1100" dirty="0">
                <a:solidFill>
                  <a:srgbClr val="FFFFFF"/>
                </a:solidFill>
              </a:rPr>
              <a:t> x </a:t>
            </a:r>
            <a:r>
              <a:rPr lang="en-US" sz="1100" dirty="0" err="1">
                <a:solidFill>
                  <a:srgbClr val="FFFFFF"/>
                </a:solidFill>
              </a:rPr>
              <a:t>xxxxxx</a:t>
            </a:r>
            <a:r>
              <a:rPr lang="en-US" sz="1100" dirty="0">
                <a:solidFill>
                  <a:srgbClr val="FFFFFF"/>
                </a:solidFill>
              </a:rPr>
              <a:t> xxx</a:t>
            </a:r>
          </a:p>
        </p:txBody>
      </p:sp>
      <p:sp>
        <p:nvSpPr>
          <p:cNvPr id="62" name="Oval 13"/>
          <p:cNvSpPr>
            <a:spLocks noChangeArrowheads="1"/>
          </p:cNvSpPr>
          <p:nvPr/>
        </p:nvSpPr>
        <p:spPr bwMode="auto">
          <a:xfrm>
            <a:off x="3511130" y="1717306"/>
            <a:ext cx="692136" cy="692136"/>
          </a:xfrm>
          <a:prstGeom prst="ellipse">
            <a:avLst/>
          </a:prstGeom>
          <a:solidFill>
            <a:schemeClr val="accent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Oval 9"/>
          <p:cNvSpPr>
            <a:spLocks noChangeArrowheads="1"/>
          </p:cNvSpPr>
          <p:nvPr/>
        </p:nvSpPr>
        <p:spPr bwMode="auto">
          <a:xfrm>
            <a:off x="8824449" y="5065782"/>
            <a:ext cx="653394" cy="653394"/>
          </a:xfrm>
          <a:prstGeom prst="ellipse">
            <a:avLst/>
          </a:prstGeom>
          <a:solidFill>
            <a:schemeClr val="accent6">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Oval 6"/>
          <p:cNvSpPr>
            <a:spLocks noChangeArrowheads="1"/>
          </p:cNvSpPr>
          <p:nvPr/>
        </p:nvSpPr>
        <p:spPr bwMode="auto">
          <a:xfrm>
            <a:off x="10227031" y="4177838"/>
            <a:ext cx="537274" cy="537274"/>
          </a:xfrm>
          <a:prstGeom prst="ellipse">
            <a:avLst/>
          </a:prstGeom>
          <a:solidFill>
            <a:schemeClr val="bg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Oval 12"/>
          <p:cNvSpPr>
            <a:spLocks noChangeArrowheads="1"/>
          </p:cNvSpPr>
          <p:nvPr/>
        </p:nvSpPr>
        <p:spPr bwMode="auto">
          <a:xfrm>
            <a:off x="4119800" y="5029507"/>
            <a:ext cx="537274" cy="537274"/>
          </a:xfrm>
          <a:prstGeom prst="ellipse">
            <a:avLst/>
          </a:prstGeom>
          <a:solidFill>
            <a:schemeClr val="accent3">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Oval 10"/>
          <p:cNvSpPr>
            <a:spLocks noChangeArrowheads="1"/>
          </p:cNvSpPr>
          <p:nvPr/>
        </p:nvSpPr>
        <p:spPr bwMode="auto">
          <a:xfrm>
            <a:off x="5326914" y="4528715"/>
            <a:ext cx="537274" cy="537274"/>
          </a:xfrm>
          <a:prstGeom prst="ellipse">
            <a:avLst/>
          </a:prstGeom>
          <a:solidFill>
            <a:schemeClr val="accent4">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Oval 100"/>
          <p:cNvSpPr>
            <a:spLocks noChangeArrowheads="1"/>
          </p:cNvSpPr>
          <p:nvPr/>
        </p:nvSpPr>
        <p:spPr bwMode="invGray">
          <a:xfrm>
            <a:off x="6867569" y="5170366"/>
            <a:ext cx="537274" cy="537274"/>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68" name="Oval 100"/>
          <p:cNvSpPr>
            <a:spLocks noChangeArrowheads="1"/>
          </p:cNvSpPr>
          <p:nvPr/>
        </p:nvSpPr>
        <p:spPr bwMode="invGray">
          <a:xfrm>
            <a:off x="745503" y="4646604"/>
            <a:ext cx="537274" cy="537274"/>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69" name="Oval 100"/>
          <p:cNvSpPr>
            <a:spLocks noChangeArrowheads="1"/>
          </p:cNvSpPr>
          <p:nvPr/>
        </p:nvSpPr>
        <p:spPr bwMode="invGray">
          <a:xfrm>
            <a:off x="2341108" y="5461174"/>
            <a:ext cx="319542" cy="319542"/>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70" name="Oval 100"/>
          <p:cNvSpPr>
            <a:spLocks noChangeArrowheads="1"/>
          </p:cNvSpPr>
          <p:nvPr/>
        </p:nvSpPr>
        <p:spPr bwMode="invGray">
          <a:xfrm>
            <a:off x="7202482" y="2352144"/>
            <a:ext cx="225286" cy="225286"/>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Tree>
    <p:extLst>
      <p:ext uri="{BB962C8B-B14F-4D97-AF65-F5344CB8AC3E}">
        <p14:creationId xmlns:p14="http://schemas.microsoft.com/office/powerpoint/2010/main" val="143598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
                                        <p:tgtEl>
                                          <p:spTgt spid="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200"/>
                                        <p:tgtEl>
                                          <p:spTgt spid="51"/>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p:cTn id="13" dur="200" fill="hold"/>
                                        <p:tgtEl>
                                          <p:spTgt spid="43"/>
                                        </p:tgtEl>
                                        <p:attrNameLst>
                                          <p:attrName>ppt_w</p:attrName>
                                        </p:attrNameLst>
                                      </p:cBhvr>
                                      <p:tavLst>
                                        <p:tav tm="0">
                                          <p:val>
                                            <p:fltVal val="0"/>
                                          </p:val>
                                        </p:tav>
                                        <p:tav tm="100000">
                                          <p:val>
                                            <p:strVal val="#ppt_w"/>
                                          </p:val>
                                        </p:tav>
                                      </p:tavLst>
                                    </p:anim>
                                    <p:anim calcmode="lin" valueType="num">
                                      <p:cBhvr>
                                        <p:cTn id="14" dur="200" fill="hold"/>
                                        <p:tgtEl>
                                          <p:spTgt spid="43"/>
                                        </p:tgtEl>
                                        <p:attrNameLst>
                                          <p:attrName>ppt_h</p:attrName>
                                        </p:attrNameLst>
                                      </p:cBhvr>
                                      <p:tavLst>
                                        <p:tav tm="0">
                                          <p:val>
                                            <p:fltVal val="0"/>
                                          </p:val>
                                        </p:tav>
                                        <p:tav tm="100000">
                                          <p:val>
                                            <p:strVal val="#ppt_h"/>
                                          </p:val>
                                        </p:tav>
                                      </p:tavLst>
                                    </p:anim>
                                    <p:animEffect transition="in" filter="fade">
                                      <p:cBhvr>
                                        <p:cTn id="15" dur="200"/>
                                        <p:tgtEl>
                                          <p:spTgt spid="43"/>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200"/>
                                        <p:tgtEl>
                                          <p:spTgt spid="6"/>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55"/>
                                        </p:tgtEl>
                                        <p:attrNameLst>
                                          <p:attrName>style.visibility</p:attrName>
                                        </p:attrNameLst>
                                      </p:cBhvr>
                                      <p:to>
                                        <p:strVal val="visible"/>
                                      </p:to>
                                    </p:set>
                                    <p:animEffect transition="in" filter="fade">
                                      <p:cBhvr>
                                        <p:cTn id="21" dur="200"/>
                                        <p:tgtEl>
                                          <p:spTgt spid="55"/>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5"/>
                                        </p:tgtEl>
                                        <p:attrNameLst>
                                          <p:attrName>style.visibility</p:attrName>
                                        </p:attrNameLst>
                                      </p:cBhvr>
                                      <p:to>
                                        <p:strVal val="visible"/>
                                      </p:to>
                                    </p:set>
                                    <p:anim calcmode="lin" valueType="num">
                                      <p:cBhvr>
                                        <p:cTn id="24" dur="200" fill="hold"/>
                                        <p:tgtEl>
                                          <p:spTgt spid="5"/>
                                        </p:tgtEl>
                                        <p:attrNameLst>
                                          <p:attrName>ppt_w</p:attrName>
                                        </p:attrNameLst>
                                      </p:cBhvr>
                                      <p:tavLst>
                                        <p:tav tm="0">
                                          <p:val>
                                            <p:fltVal val="0"/>
                                          </p:val>
                                        </p:tav>
                                        <p:tav tm="100000">
                                          <p:val>
                                            <p:strVal val="#ppt_w"/>
                                          </p:val>
                                        </p:tav>
                                      </p:tavLst>
                                    </p:anim>
                                    <p:anim calcmode="lin" valueType="num">
                                      <p:cBhvr>
                                        <p:cTn id="25" dur="200" fill="hold"/>
                                        <p:tgtEl>
                                          <p:spTgt spid="5"/>
                                        </p:tgtEl>
                                        <p:attrNameLst>
                                          <p:attrName>ppt_h</p:attrName>
                                        </p:attrNameLst>
                                      </p:cBhvr>
                                      <p:tavLst>
                                        <p:tav tm="0">
                                          <p:val>
                                            <p:fltVal val="0"/>
                                          </p:val>
                                        </p:tav>
                                        <p:tav tm="100000">
                                          <p:val>
                                            <p:strVal val="#ppt_h"/>
                                          </p:val>
                                        </p:tav>
                                      </p:tavLst>
                                    </p:anim>
                                    <p:animEffect transition="in" filter="fade">
                                      <p:cBhvr>
                                        <p:cTn id="26" dur="200"/>
                                        <p:tgtEl>
                                          <p:spTgt spid="5"/>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200"/>
                                        <p:tgtEl>
                                          <p:spTgt spid="18"/>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200"/>
                                        <p:tgtEl>
                                          <p:spTgt spid="53"/>
                                        </p:tgtEl>
                                      </p:cBhvr>
                                    </p:animEffect>
                                  </p:childTnLst>
                                </p:cTn>
                              </p:par>
                              <p:par>
                                <p:cTn id="33" presetID="53" presetClass="entr" presetSubtype="16" fill="hold" grpId="0" nodeType="withEffect">
                                  <p:stCondLst>
                                    <p:cond delay="300"/>
                                  </p:stCondLst>
                                  <p:childTnLst>
                                    <p:set>
                                      <p:cBhvr>
                                        <p:cTn id="34" dur="1" fill="hold">
                                          <p:stCondLst>
                                            <p:cond delay="0"/>
                                          </p:stCondLst>
                                        </p:cTn>
                                        <p:tgtEl>
                                          <p:spTgt spid="17"/>
                                        </p:tgtEl>
                                        <p:attrNameLst>
                                          <p:attrName>style.visibility</p:attrName>
                                        </p:attrNameLst>
                                      </p:cBhvr>
                                      <p:to>
                                        <p:strVal val="visible"/>
                                      </p:to>
                                    </p:set>
                                    <p:anim calcmode="lin" valueType="num">
                                      <p:cBhvr>
                                        <p:cTn id="35" dur="200" fill="hold"/>
                                        <p:tgtEl>
                                          <p:spTgt spid="17"/>
                                        </p:tgtEl>
                                        <p:attrNameLst>
                                          <p:attrName>ppt_w</p:attrName>
                                        </p:attrNameLst>
                                      </p:cBhvr>
                                      <p:tavLst>
                                        <p:tav tm="0">
                                          <p:val>
                                            <p:fltVal val="0"/>
                                          </p:val>
                                        </p:tav>
                                        <p:tav tm="100000">
                                          <p:val>
                                            <p:strVal val="#ppt_w"/>
                                          </p:val>
                                        </p:tav>
                                      </p:tavLst>
                                    </p:anim>
                                    <p:anim calcmode="lin" valueType="num">
                                      <p:cBhvr>
                                        <p:cTn id="36" dur="200" fill="hold"/>
                                        <p:tgtEl>
                                          <p:spTgt spid="17"/>
                                        </p:tgtEl>
                                        <p:attrNameLst>
                                          <p:attrName>ppt_h</p:attrName>
                                        </p:attrNameLst>
                                      </p:cBhvr>
                                      <p:tavLst>
                                        <p:tav tm="0">
                                          <p:val>
                                            <p:fltVal val="0"/>
                                          </p:val>
                                        </p:tav>
                                        <p:tav tm="100000">
                                          <p:val>
                                            <p:strVal val="#ppt_h"/>
                                          </p:val>
                                        </p:tav>
                                      </p:tavLst>
                                    </p:anim>
                                    <p:animEffect transition="in" filter="fade">
                                      <p:cBhvr>
                                        <p:cTn id="37" dur="200"/>
                                        <p:tgtEl>
                                          <p:spTgt spid="17"/>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200"/>
                                        <p:tgtEl>
                                          <p:spTgt spid="54"/>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200"/>
                                        <p:tgtEl>
                                          <p:spTgt spid="21"/>
                                        </p:tgtEl>
                                      </p:cBhvr>
                                    </p:animEffect>
                                  </p:childTnLst>
                                </p:cTn>
                              </p:par>
                              <p:par>
                                <p:cTn id="44" presetID="53" presetClass="entr" presetSubtype="16" fill="hold" grpId="0" nodeType="withEffect">
                                  <p:stCondLst>
                                    <p:cond delay="400"/>
                                  </p:stCondLst>
                                  <p:childTnLst>
                                    <p:set>
                                      <p:cBhvr>
                                        <p:cTn id="45" dur="1" fill="hold">
                                          <p:stCondLst>
                                            <p:cond delay="0"/>
                                          </p:stCondLst>
                                        </p:cTn>
                                        <p:tgtEl>
                                          <p:spTgt spid="20"/>
                                        </p:tgtEl>
                                        <p:attrNameLst>
                                          <p:attrName>style.visibility</p:attrName>
                                        </p:attrNameLst>
                                      </p:cBhvr>
                                      <p:to>
                                        <p:strVal val="visible"/>
                                      </p:to>
                                    </p:set>
                                    <p:anim calcmode="lin" valueType="num">
                                      <p:cBhvr>
                                        <p:cTn id="46" dur="200" fill="hold"/>
                                        <p:tgtEl>
                                          <p:spTgt spid="20"/>
                                        </p:tgtEl>
                                        <p:attrNameLst>
                                          <p:attrName>ppt_w</p:attrName>
                                        </p:attrNameLst>
                                      </p:cBhvr>
                                      <p:tavLst>
                                        <p:tav tm="0">
                                          <p:val>
                                            <p:fltVal val="0"/>
                                          </p:val>
                                        </p:tav>
                                        <p:tav tm="100000">
                                          <p:val>
                                            <p:strVal val="#ppt_w"/>
                                          </p:val>
                                        </p:tav>
                                      </p:tavLst>
                                    </p:anim>
                                    <p:anim calcmode="lin" valueType="num">
                                      <p:cBhvr>
                                        <p:cTn id="47" dur="200" fill="hold"/>
                                        <p:tgtEl>
                                          <p:spTgt spid="20"/>
                                        </p:tgtEl>
                                        <p:attrNameLst>
                                          <p:attrName>ppt_h</p:attrName>
                                        </p:attrNameLst>
                                      </p:cBhvr>
                                      <p:tavLst>
                                        <p:tav tm="0">
                                          <p:val>
                                            <p:fltVal val="0"/>
                                          </p:val>
                                        </p:tav>
                                        <p:tav tm="100000">
                                          <p:val>
                                            <p:strVal val="#ppt_h"/>
                                          </p:val>
                                        </p:tav>
                                      </p:tavLst>
                                    </p:anim>
                                    <p:animEffect transition="in" filter="fade">
                                      <p:cBhvr>
                                        <p:cTn id="48" dur="200"/>
                                        <p:tgtEl>
                                          <p:spTgt spid="20"/>
                                        </p:tgtEl>
                                      </p:cBhvr>
                                    </p:animEffect>
                                  </p:childTnLst>
                                </p:cTn>
                              </p:par>
                              <p:par>
                                <p:cTn id="49" presetID="10" presetClass="entr" presetSubtype="0" fill="hold" nodeType="withEffect">
                                  <p:stCondLst>
                                    <p:cond delay="60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200"/>
                                        <p:tgtEl>
                                          <p:spTgt spid="23"/>
                                        </p:tgtEl>
                                      </p:cBhvr>
                                    </p:animEffect>
                                  </p:childTnLst>
                                </p:cTn>
                              </p:par>
                              <p:par>
                                <p:cTn id="52" presetID="10" presetClass="entr" presetSubtype="0" fill="hold" grpId="0" nodeType="withEffect">
                                  <p:stCondLst>
                                    <p:cond delay="60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200"/>
                                        <p:tgtEl>
                                          <p:spTgt spid="32"/>
                                        </p:tgtEl>
                                      </p:cBhvr>
                                    </p:animEffect>
                                  </p:childTnLst>
                                </p:cTn>
                              </p:par>
                              <p:par>
                                <p:cTn id="55" presetID="53" presetClass="entr" presetSubtype="16" fill="hold" grpId="0" nodeType="withEffect">
                                  <p:stCondLst>
                                    <p:cond delay="500"/>
                                  </p:stCondLst>
                                  <p:childTnLst>
                                    <p:set>
                                      <p:cBhvr>
                                        <p:cTn id="56" dur="1" fill="hold">
                                          <p:stCondLst>
                                            <p:cond delay="0"/>
                                          </p:stCondLst>
                                        </p:cTn>
                                        <p:tgtEl>
                                          <p:spTgt spid="22"/>
                                        </p:tgtEl>
                                        <p:attrNameLst>
                                          <p:attrName>style.visibility</p:attrName>
                                        </p:attrNameLst>
                                      </p:cBhvr>
                                      <p:to>
                                        <p:strVal val="visible"/>
                                      </p:to>
                                    </p:set>
                                    <p:anim calcmode="lin" valueType="num">
                                      <p:cBhvr>
                                        <p:cTn id="57" dur="200" fill="hold"/>
                                        <p:tgtEl>
                                          <p:spTgt spid="22"/>
                                        </p:tgtEl>
                                        <p:attrNameLst>
                                          <p:attrName>ppt_w</p:attrName>
                                        </p:attrNameLst>
                                      </p:cBhvr>
                                      <p:tavLst>
                                        <p:tav tm="0">
                                          <p:val>
                                            <p:fltVal val="0"/>
                                          </p:val>
                                        </p:tav>
                                        <p:tav tm="100000">
                                          <p:val>
                                            <p:strVal val="#ppt_w"/>
                                          </p:val>
                                        </p:tav>
                                      </p:tavLst>
                                    </p:anim>
                                    <p:anim calcmode="lin" valueType="num">
                                      <p:cBhvr>
                                        <p:cTn id="58" dur="200" fill="hold"/>
                                        <p:tgtEl>
                                          <p:spTgt spid="22"/>
                                        </p:tgtEl>
                                        <p:attrNameLst>
                                          <p:attrName>ppt_h</p:attrName>
                                        </p:attrNameLst>
                                      </p:cBhvr>
                                      <p:tavLst>
                                        <p:tav tm="0">
                                          <p:val>
                                            <p:fltVal val="0"/>
                                          </p:val>
                                        </p:tav>
                                        <p:tav tm="100000">
                                          <p:val>
                                            <p:strVal val="#ppt_h"/>
                                          </p:val>
                                        </p:tav>
                                      </p:tavLst>
                                    </p:anim>
                                    <p:animEffect transition="in" filter="fade">
                                      <p:cBhvr>
                                        <p:cTn id="59" dur="200"/>
                                        <p:tgtEl>
                                          <p:spTgt spid="22"/>
                                        </p:tgtEl>
                                      </p:cBhvr>
                                    </p:animEffect>
                                  </p:childTnLst>
                                </p:cTn>
                              </p:par>
                              <p:par>
                                <p:cTn id="60" presetID="10" presetClass="entr" presetSubtype="0" fill="hold" grpId="0" nodeType="withEffect">
                                  <p:stCondLst>
                                    <p:cond delay="70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200"/>
                                        <p:tgtEl>
                                          <p:spTgt spid="12"/>
                                        </p:tgtEl>
                                      </p:cBhvr>
                                    </p:animEffect>
                                  </p:childTnLst>
                                </p:cTn>
                              </p:par>
                              <p:par>
                                <p:cTn id="63" presetID="10" presetClass="entr" presetSubtype="0" fill="hold" grpId="0" nodeType="withEffect">
                                  <p:stCondLst>
                                    <p:cond delay="70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200"/>
                                        <p:tgtEl>
                                          <p:spTgt spid="33"/>
                                        </p:tgtEl>
                                      </p:cBhvr>
                                    </p:animEffect>
                                  </p:childTnLst>
                                </p:cTn>
                              </p:par>
                              <p:par>
                                <p:cTn id="66" presetID="53" presetClass="entr" presetSubtype="16" fill="hold" grpId="0" nodeType="withEffect">
                                  <p:stCondLst>
                                    <p:cond delay="600"/>
                                  </p:stCondLst>
                                  <p:childTnLst>
                                    <p:set>
                                      <p:cBhvr>
                                        <p:cTn id="67" dur="1" fill="hold">
                                          <p:stCondLst>
                                            <p:cond delay="0"/>
                                          </p:stCondLst>
                                        </p:cTn>
                                        <p:tgtEl>
                                          <p:spTgt spid="11"/>
                                        </p:tgtEl>
                                        <p:attrNameLst>
                                          <p:attrName>style.visibility</p:attrName>
                                        </p:attrNameLst>
                                      </p:cBhvr>
                                      <p:to>
                                        <p:strVal val="visible"/>
                                      </p:to>
                                    </p:set>
                                    <p:anim calcmode="lin" valueType="num">
                                      <p:cBhvr>
                                        <p:cTn id="68" dur="200" fill="hold"/>
                                        <p:tgtEl>
                                          <p:spTgt spid="11"/>
                                        </p:tgtEl>
                                        <p:attrNameLst>
                                          <p:attrName>ppt_w</p:attrName>
                                        </p:attrNameLst>
                                      </p:cBhvr>
                                      <p:tavLst>
                                        <p:tav tm="0">
                                          <p:val>
                                            <p:fltVal val="0"/>
                                          </p:val>
                                        </p:tav>
                                        <p:tav tm="100000">
                                          <p:val>
                                            <p:strVal val="#ppt_w"/>
                                          </p:val>
                                        </p:tav>
                                      </p:tavLst>
                                    </p:anim>
                                    <p:anim calcmode="lin" valueType="num">
                                      <p:cBhvr>
                                        <p:cTn id="69" dur="200" fill="hold"/>
                                        <p:tgtEl>
                                          <p:spTgt spid="11"/>
                                        </p:tgtEl>
                                        <p:attrNameLst>
                                          <p:attrName>ppt_h</p:attrName>
                                        </p:attrNameLst>
                                      </p:cBhvr>
                                      <p:tavLst>
                                        <p:tav tm="0">
                                          <p:val>
                                            <p:fltVal val="0"/>
                                          </p:val>
                                        </p:tav>
                                        <p:tav tm="100000">
                                          <p:val>
                                            <p:strVal val="#ppt_h"/>
                                          </p:val>
                                        </p:tav>
                                      </p:tavLst>
                                    </p:anim>
                                    <p:animEffect transition="in" filter="fade">
                                      <p:cBhvr>
                                        <p:cTn id="70" dur="200"/>
                                        <p:tgtEl>
                                          <p:spTgt spid="11"/>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5"/>
                                        </p:tgtEl>
                                        <p:attrNameLst>
                                          <p:attrName>style.visibility</p:attrName>
                                        </p:attrNameLst>
                                      </p:cBhvr>
                                      <p:to>
                                        <p:strVal val="visible"/>
                                      </p:to>
                                    </p:set>
                                    <p:animEffect transition="in" filter="fade">
                                      <p:cBhvr>
                                        <p:cTn id="73" dur="200"/>
                                        <p:tgtEl>
                                          <p:spTgt spid="15"/>
                                        </p:tgtEl>
                                      </p:cBhvr>
                                    </p:animEffect>
                                  </p:childTnLst>
                                </p:cTn>
                              </p:par>
                              <p:par>
                                <p:cTn id="74" presetID="10" presetClass="entr" presetSubtype="0" fill="hold" grpId="0" nodeType="withEffect">
                                  <p:stCondLst>
                                    <p:cond delay="800"/>
                                  </p:stCondLst>
                                  <p:childTnLst>
                                    <p:set>
                                      <p:cBhvr>
                                        <p:cTn id="75" dur="1" fill="hold">
                                          <p:stCondLst>
                                            <p:cond delay="0"/>
                                          </p:stCondLst>
                                        </p:cTn>
                                        <p:tgtEl>
                                          <p:spTgt spid="56"/>
                                        </p:tgtEl>
                                        <p:attrNameLst>
                                          <p:attrName>style.visibility</p:attrName>
                                        </p:attrNameLst>
                                      </p:cBhvr>
                                      <p:to>
                                        <p:strVal val="visible"/>
                                      </p:to>
                                    </p:set>
                                    <p:animEffect transition="in" filter="fade">
                                      <p:cBhvr>
                                        <p:cTn id="76" dur="200"/>
                                        <p:tgtEl>
                                          <p:spTgt spid="56"/>
                                        </p:tgtEl>
                                      </p:cBhvr>
                                    </p:animEffect>
                                  </p:childTnLst>
                                </p:cTn>
                              </p:par>
                              <p:par>
                                <p:cTn id="77" presetID="53" presetClass="entr" presetSubtype="16" fill="hold" grpId="0" nodeType="withEffect">
                                  <p:stCondLst>
                                    <p:cond delay="700"/>
                                  </p:stCondLst>
                                  <p:childTnLst>
                                    <p:set>
                                      <p:cBhvr>
                                        <p:cTn id="78" dur="1" fill="hold">
                                          <p:stCondLst>
                                            <p:cond delay="0"/>
                                          </p:stCondLst>
                                        </p:cTn>
                                        <p:tgtEl>
                                          <p:spTgt spid="14"/>
                                        </p:tgtEl>
                                        <p:attrNameLst>
                                          <p:attrName>style.visibility</p:attrName>
                                        </p:attrNameLst>
                                      </p:cBhvr>
                                      <p:to>
                                        <p:strVal val="visible"/>
                                      </p:to>
                                    </p:set>
                                    <p:anim calcmode="lin" valueType="num">
                                      <p:cBhvr>
                                        <p:cTn id="79" dur="200" fill="hold"/>
                                        <p:tgtEl>
                                          <p:spTgt spid="14"/>
                                        </p:tgtEl>
                                        <p:attrNameLst>
                                          <p:attrName>ppt_w</p:attrName>
                                        </p:attrNameLst>
                                      </p:cBhvr>
                                      <p:tavLst>
                                        <p:tav tm="0">
                                          <p:val>
                                            <p:fltVal val="0"/>
                                          </p:val>
                                        </p:tav>
                                        <p:tav tm="100000">
                                          <p:val>
                                            <p:strVal val="#ppt_w"/>
                                          </p:val>
                                        </p:tav>
                                      </p:tavLst>
                                    </p:anim>
                                    <p:anim calcmode="lin" valueType="num">
                                      <p:cBhvr>
                                        <p:cTn id="80" dur="200" fill="hold"/>
                                        <p:tgtEl>
                                          <p:spTgt spid="14"/>
                                        </p:tgtEl>
                                        <p:attrNameLst>
                                          <p:attrName>ppt_h</p:attrName>
                                        </p:attrNameLst>
                                      </p:cBhvr>
                                      <p:tavLst>
                                        <p:tav tm="0">
                                          <p:val>
                                            <p:fltVal val="0"/>
                                          </p:val>
                                        </p:tav>
                                        <p:tav tm="100000">
                                          <p:val>
                                            <p:strVal val="#ppt_h"/>
                                          </p:val>
                                        </p:tav>
                                      </p:tavLst>
                                    </p:anim>
                                    <p:animEffect transition="in" filter="fade">
                                      <p:cBhvr>
                                        <p:cTn id="81" dur="200"/>
                                        <p:tgtEl>
                                          <p:spTgt spid="14"/>
                                        </p:tgtEl>
                                      </p:cBhvr>
                                    </p:animEffect>
                                  </p:childTnLst>
                                </p:cTn>
                              </p:par>
                              <p:par>
                                <p:cTn id="82" presetID="10" presetClass="entr" presetSubtype="0" fill="hold" grpId="0" nodeType="withEffect">
                                  <p:stCondLst>
                                    <p:cond delay="100"/>
                                  </p:stCondLst>
                                  <p:childTnLst>
                                    <p:set>
                                      <p:cBhvr>
                                        <p:cTn id="83" dur="1" fill="hold">
                                          <p:stCondLst>
                                            <p:cond delay="0"/>
                                          </p:stCondLst>
                                        </p:cTn>
                                        <p:tgtEl>
                                          <p:spTgt spid="68"/>
                                        </p:tgtEl>
                                        <p:attrNameLst>
                                          <p:attrName>style.visibility</p:attrName>
                                        </p:attrNameLst>
                                      </p:cBhvr>
                                      <p:to>
                                        <p:strVal val="visible"/>
                                      </p:to>
                                    </p:set>
                                    <p:animEffect transition="in" filter="fade">
                                      <p:cBhvr>
                                        <p:cTn id="84" dur="200"/>
                                        <p:tgtEl>
                                          <p:spTgt spid="68"/>
                                        </p:tgtEl>
                                      </p:cBhvr>
                                    </p:animEffect>
                                  </p:childTnLst>
                                </p:cTn>
                              </p:par>
                              <p:par>
                                <p:cTn id="85" presetID="10" presetClass="entr" presetSubtype="0" fill="hold" grpId="0" nodeType="withEffect">
                                  <p:stCondLst>
                                    <p:cond delay="300"/>
                                  </p:stCondLst>
                                  <p:childTnLst>
                                    <p:set>
                                      <p:cBhvr>
                                        <p:cTn id="86" dur="1" fill="hold">
                                          <p:stCondLst>
                                            <p:cond delay="0"/>
                                          </p:stCondLst>
                                        </p:cTn>
                                        <p:tgtEl>
                                          <p:spTgt spid="69"/>
                                        </p:tgtEl>
                                        <p:attrNameLst>
                                          <p:attrName>style.visibility</p:attrName>
                                        </p:attrNameLst>
                                      </p:cBhvr>
                                      <p:to>
                                        <p:strVal val="visible"/>
                                      </p:to>
                                    </p:set>
                                    <p:animEffect transition="in" filter="fade">
                                      <p:cBhvr>
                                        <p:cTn id="87" dur="200"/>
                                        <p:tgtEl>
                                          <p:spTgt spid="69"/>
                                        </p:tgtEl>
                                      </p:cBhvr>
                                    </p:animEffect>
                                  </p:childTnLst>
                                </p:cTn>
                              </p:par>
                              <p:par>
                                <p:cTn id="88" presetID="10" presetClass="entr" presetSubtype="0" fill="hold" grpId="0" nodeType="withEffect">
                                  <p:stCondLst>
                                    <p:cond delay="500"/>
                                  </p:stCondLst>
                                  <p:childTnLst>
                                    <p:set>
                                      <p:cBhvr>
                                        <p:cTn id="89" dur="1" fill="hold">
                                          <p:stCondLst>
                                            <p:cond delay="0"/>
                                          </p:stCondLst>
                                        </p:cTn>
                                        <p:tgtEl>
                                          <p:spTgt spid="62"/>
                                        </p:tgtEl>
                                        <p:attrNameLst>
                                          <p:attrName>style.visibility</p:attrName>
                                        </p:attrNameLst>
                                      </p:cBhvr>
                                      <p:to>
                                        <p:strVal val="visible"/>
                                      </p:to>
                                    </p:set>
                                    <p:animEffect transition="in" filter="fade">
                                      <p:cBhvr>
                                        <p:cTn id="90" dur="200"/>
                                        <p:tgtEl>
                                          <p:spTgt spid="62"/>
                                        </p:tgtEl>
                                      </p:cBhvr>
                                    </p:animEffect>
                                  </p:childTnLst>
                                </p:cTn>
                              </p:par>
                              <p:par>
                                <p:cTn id="91" presetID="10" presetClass="entr" presetSubtype="0" fill="hold" grpId="0" nodeType="withEffect">
                                  <p:stCondLst>
                                    <p:cond delay="600"/>
                                  </p:stCondLst>
                                  <p:childTnLst>
                                    <p:set>
                                      <p:cBhvr>
                                        <p:cTn id="92" dur="1" fill="hold">
                                          <p:stCondLst>
                                            <p:cond delay="0"/>
                                          </p:stCondLst>
                                        </p:cTn>
                                        <p:tgtEl>
                                          <p:spTgt spid="65"/>
                                        </p:tgtEl>
                                        <p:attrNameLst>
                                          <p:attrName>style.visibility</p:attrName>
                                        </p:attrNameLst>
                                      </p:cBhvr>
                                      <p:to>
                                        <p:strVal val="visible"/>
                                      </p:to>
                                    </p:set>
                                    <p:animEffect transition="in" filter="fade">
                                      <p:cBhvr>
                                        <p:cTn id="93" dur="200"/>
                                        <p:tgtEl>
                                          <p:spTgt spid="65"/>
                                        </p:tgtEl>
                                      </p:cBhvr>
                                    </p:animEffect>
                                  </p:childTnLst>
                                </p:cTn>
                              </p:par>
                              <p:par>
                                <p:cTn id="94" presetID="10" presetClass="entr" presetSubtype="0" fill="hold" grpId="0" nodeType="withEffect">
                                  <p:stCondLst>
                                    <p:cond delay="700"/>
                                  </p:stCondLst>
                                  <p:childTnLst>
                                    <p:set>
                                      <p:cBhvr>
                                        <p:cTn id="95" dur="1" fill="hold">
                                          <p:stCondLst>
                                            <p:cond delay="0"/>
                                          </p:stCondLst>
                                        </p:cTn>
                                        <p:tgtEl>
                                          <p:spTgt spid="66"/>
                                        </p:tgtEl>
                                        <p:attrNameLst>
                                          <p:attrName>style.visibility</p:attrName>
                                        </p:attrNameLst>
                                      </p:cBhvr>
                                      <p:to>
                                        <p:strVal val="visible"/>
                                      </p:to>
                                    </p:set>
                                    <p:animEffect transition="in" filter="fade">
                                      <p:cBhvr>
                                        <p:cTn id="96" dur="200"/>
                                        <p:tgtEl>
                                          <p:spTgt spid="66"/>
                                        </p:tgtEl>
                                      </p:cBhvr>
                                    </p:animEffect>
                                  </p:childTnLst>
                                </p:cTn>
                              </p:par>
                              <p:par>
                                <p:cTn id="97" presetID="10" presetClass="entr" presetSubtype="0" fill="hold" grpId="0" nodeType="withEffect">
                                  <p:stCondLst>
                                    <p:cond delay="800"/>
                                  </p:stCondLst>
                                  <p:childTnLst>
                                    <p:set>
                                      <p:cBhvr>
                                        <p:cTn id="98" dur="1" fill="hold">
                                          <p:stCondLst>
                                            <p:cond delay="0"/>
                                          </p:stCondLst>
                                        </p:cTn>
                                        <p:tgtEl>
                                          <p:spTgt spid="67"/>
                                        </p:tgtEl>
                                        <p:attrNameLst>
                                          <p:attrName>style.visibility</p:attrName>
                                        </p:attrNameLst>
                                      </p:cBhvr>
                                      <p:to>
                                        <p:strVal val="visible"/>
                                      </p:to>
                                    </p:set>
                                    <p:animEffect transition="in" filter="fade">
                                      <p:cBhvr>
                                        <p:cTn id="99" dur="200"/>
                                        <p:tgtEl>
                                          <p:spTgt spid="67"/>
                                        </p:tgtEl>
                                      </p:cBhvr>
                                    </p:animEffect>
                                  </p:childTnLst>
                                </p:cTn>
                              </p:par>
                              <p:par>
                                <p:cTn id="100" presetID="10" presetClass="entr" presetSubtype="0" fill="hold" grpId="0" nodeType="withEffect">
                                  <p:stCondLst>
                                    <p:cond delay="900"/>
                                  </p:stCondLst>
                                  <p:childTnLst>
                                    <p:set>
                                      <p:cBhvr>
                                        <p:cTn id="101" dur="1" fill="hold">
                                          <p:stCondLst>
                                            <p:cond delay="0"/>
                                          </p:stCondLst>
                                        </p:cTn>
                                        <p:tgtEl>
                                          <p:spTgt spid="70"/>
                                        </p:tgtEl>
                                        <p:attrNameLst>
                                          <p:attrName>style.visibility</p:attrName>
                                        </p:attrNameLst>
                                      </p:cBhvr>
                                      <p:to>
                                        <p:strVal val="visible"/>
                                      </p:to>
                                    </p:set>
                                    <p:animEffect transition="in" filter="fade">
                                      <p:cBhvr>
                                        <p:cTn id="102" dur="200"/>
                                        <p:tgtEl>
                                          <p:spTgt spid="70"/>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63"/>
                                        </p:tgtEl>
                                        <p:attrNameLst>
                                          <p:attrName>style.visibility</p:attrName>
                                        </p:attrNameLst>
                                      </p:cBhvr>
                                      <p:to>
                                        <p:strVal val="visible"/>
                                      </p:to>
                                    </p:set>
                                    <p:animEffect transition="in" filter="fade">
                                      <p:cBhvr>
                                        <p:cTn id="105" dur="200"/>
                                        <p:tgtEl>
                                          <p:spTgt spid="63"/>
                                        </p:tgtEl>
                                      </p:cBhvr>
                                    </p:animEffect>
                                  </p:childTnLst>
                                </p:cTn>
                              </p:par>
                              <p:par>
                                <p:cTn id="106" presetID="10" presetClass="entr" presetSubtype="0" fill="hold" grpId="0" nodeType="withEffect">
                                  <p:stCondLst>
                                    <p:cond delay="900"/>
                                  </p:stCondLst>
                                  <p:childTnLst>
                                    <p:set>
                                      <p:cBhvr>
                                        <p:cTn id="107" dur="1" fill="hold">
                                          <p:stCondLst>
                                            <p:cond delay="0"/>
                                          </p:stCondLst>
                                        </p:cTn>
                                        <p:tgtEl>
                                          <p:spTgt spid="64"/>
                                        </p:tgtEl>
                                        <p:attrNameLst>
                                          <p:attrName>style.visibility</p:attrName>
                                        </p:attrNameLst>
                                      </p:cBhvr>
                                      <p:to>
                                        <p:strVal val="visible"/>
                                      </p:to>
                                    </p:set>
                                    <p:animEffect transition="in" filter="fade">
                                      <p:cBhvr>
                                        <p:cTn id="108" dur="2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1" grpId="0" animBg="1"/>
      <p:bldP spid="12" grpId="0" animBg="1"/>
      <p:bldP spid="14" grpId="0" animBg="1"/>
      <p:bldP spid="15" grpId="0" animBg="1"/>
      <p:bldP spid="17" grpId="0" animBg="1"/>
      <p:bldP spid="18" grpId="0" animBg="1"/>
      <p:bldP spid="20" grpId="0" animBg="1"/>
      <p:bldP spid="21" grpId="0" animBg="1"/>
      <p:bldP spid="22" grpId="0" animBg="1"/>
      <p:bldP spid="32" grpId="0"/>
      <p:bldP spid="33" grpId="0"/>
      <p:bldP spid="43" grpId="0" animBg="1"/>
      <p:bldP spid="51" grpId="0"/>
      <p:bldP spid="9" grpId="0" animBg="1"/>
      <p:bldP spid="53" grpId="0"/>
      <p:bldP spid="54" grpId="0"/>
      <p:bldP spid="55" grpId="0"/>
      <p:bldP spid="56" grpId="0"/>
      <p:bldP spid="62" grpId="0" animBg="1"/>
      <p:bldP spid="63" grpId="0" animBg="1"/>
      <p:bldP spid="64" grpId="0" animBg="1"/>
      <p:bldP spid="65" grpId="0" animBg="1"/>
      <p:bldP spid="66" grpId="0" animBg="1"/>
      <p:bldP spid="67" grpId="0" animBg="1"/>
      <p:bldP spid="68" grpId="0" animBg="1"/>
      <p:bldP spid="69" grpId="0" animBg="1"/>
      <p:bldP spid="70"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a:t>
            </a:r>
            <a:r>
              <a:rPr lang="en-US" dirty="0"/>
              <a:t> </a:t>
            </a:r>
            <a:r>
              <a:rPr lang="en-US" dirty="0" err="1"/>
              <a:t>xxxxx</a:t>
            </a:r>
            <a:r>
              <a:rPr lang="en-US" dirty="0"/>
              <a:t> </a:t>
            </a:r>
            <a:r>
              <a:rPr lang="en-US" dirty="0" err="1"/>
              <a:t>xxxx</a:t>
            </a:r>
            <a:r>
              <a:rPr lang="en-US" dirty="0"/>
              <a:t> xxx x</a:t>
            </a:r>
          </a:p>
        </p:txBody>
      </p:sp>
      <p:sp>
        <p:nvSpPr>
          <p:cNvPr id="3" name="Text Placeholder 2"/>
          <p:cNvSpPr>
            <a:spLocks noGrp="1"/>
          </p:cNvSpPr>
          <p:nvPr>
            <p:ph type="body" sz="quarter" idx="10"/>
          </p:nvPr>
        </p:nvSpPr>
        <p:spPr/>
        <p:txBody>
          <a:bodyPr/>
          <a:lstStyle/>
          <a:p>
            <a:r>
              <a:rPr lang="en-US" dirty="0"/>
              <a:t>Xx x </a:t>
            </a:r>
            <a:r>
              <a:rPr lang="en-US" dirty="0" err="1"/>
              <a:t>xxxxx</a:t>
            </a:r>
            <a:r>
              <a:rPr lang="en-US" dirty="0"/>
              <a:t> </a:t>
            </a:r>
            <a:r>
              <a:rPr lang="en-US" dirty="0" err="1"/>
              <a:t>xxxx</a:t>
            </a:r>
            <a:r>
              <a:rPr lang="en-US" dirty="0"/>
              <a:t> xxx x ’x </a:t>
            </a:r>
            <a:r>
              <a:rPr lang="en-US" dirty="0" err="1"/>
              <a:t>xxxx</a:t>
            </a:r>
            <a:r>
              <a:rPr lang="en-US" dirty="0"/>
              <a:t> xx</a:t>
            </a:r>
          </a:p>
        </p:txBody>
      </p:sp>
      <p:sp>
        <p:nvSpPr>
          <p:cNvPr id="29" name="Oval 28"/>
          <p:cNvSpPr/>
          <p:nvPr/>
        </p:nvSpPr>
        <p:spPr>
          <a:xfrm>
            <a:off x="4944533" y="1600200"/>
            <a:ext cx="1016000" cy="1016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Oval 29"/>
          <p:cNvSpPr/>
          <p:nvPr/>
        </p:nvSpPr>
        <p:spPr>
          <a:xfrm>
            <a:off x="4944533" y="292777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Oval 30"/>
          <p:cNvSpPr/>
          <p:nvPr/>
        </p:nvSpPr>
        <p:spPr>
          <a:xfrm>
            <a:off x="4944533" y="4255347"/>
            <a:ext cx="1016000" cy="1016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Oval 31"/>
          <p:cNvSpPr/>
          <p:nvPr/>
        </p:nvSpPr>
        <p:spPr>
          <a:xfrm>
            <a:off x="6129867" y="2263987"/>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Oval 32"/>
          <p:cNvSpPr/>
          <p:nvPr/>
        </p:nvSpPr>
        <p:spPr>
          <a:xfrm>
            <a:off x="6129867" y="3591560"/>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Oval 33"/>
          <p:cNvSpPr/>
          <p:nvPr/>
        </p:nvSpPr>
        <p:spPr>
          <a:xfrm>
            <a:off x="6129867" y="4919133"/>
            <a:ext cx="1016000" cy="10160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7218443" y="2329551"/>
            <a:ext cx="3759200" cy="609334"/>
          </a:xfrm>
          <a:prstGeom prst="rect">
            <a:avLst/>
          </a:prstGeom>
        </p:spPr>
        <p:txBody>
          <a:bodyPr wrap="square">
            <a:spAutoFit/>
          </a:bodyPr>
          <a:lstStyle/>
          <a:p>
            <a:pPr>
              <a:lnSpc>
                <a:spcPct val="90000"/>
              </a:lnSpc>
            </a:pPr>
            <a:r>
              <a:rPr lang="en-US" sz="2133" dirty="0"/>
              <a:t>Xx x </a:t>
            </a:r>
            <a:r>
              <a:rPr lang="en-US" sz="2133" dirty="0" err="1"/>
              <a:t>xxxxx</a:t>
            </a:r>
            <a:r>
              <a:rPr lang="en-US" sz="2133" dirty="0"/>
              <a:t> </a:t>
            </a:r>
          </a:p>
          <a:p>
            <a:pPr>
              <a:lnSpc>
                <a:spcPct val="90000"/>
              </a:lnSpc>
            </a:pPr>
            <a:r>
              <a:rPr lang="en-US" sz="1600" dirty="0"/>
              <a:t>X </a:t>
            </a:r>
            <a:r>
              <a:rPr lang="en-US" sz="1600" dirty="0" err="1"/>
              <a:t>x</a:t>
            </a:r>
            <a:r>
              <a:rPr lang="en-US" sz="1600" dirty="0"/>
              <a:t> </a:t>
            </a:r>
            <a:r>
              <a:rPr lang="en-US" sz="1600" dirty="0" err="1"/>
              <a:t>xxxx</a:t>
            </a:r>
            <a:r>
              <a:rPr lang="en-US" sz="1600" dirty="0"/>
              <a:t> x </a:t>
            </a:r>
            <a:r>
              <a:rPr lang="en-US" sz="1600" dirty="0" err="1"/>
              <a:t>xxxxxx</a:t>
            </a:r>
            <a:r>
              <a:rPr lang="en-US" sz="1600" dirty="0"/>
              <a:t> xxx </a:t>
            </a:r>
            <a:r>
              <a:rPr lang="en-US" sz="1600" dirty="0" err="1"/>
              <a:t>xxxxxxx</a:t>
            </a:r>
            <a:r>
              <a:rPr lang="en-US" sz="1600" dirty="0"/>
              <a:t> xxx </a:t>
            </a:r>
            <a:r>
              <a:rPr lang="en-US" sz="1600" dirty="0" err="1"/>
              <a:t>xxxx</a:t>
            </a:r>
            <a:r>
              <a:rPr lang="en-US" sz="1600" dirty="0"/>
              <a:t> xx </a:t>
            </a:r>
          </a:p>
        </p:txBody>
      </p:sp>
      <p:sp>
        <p:nvSpPr>
          <p:cNvPr id="36" name="Rectangle 35"/>
          <p:cNvSpPr/>
          <p:nvPr/>
        </p:nvSpPr>
        <p:spPr>
          <a:xfrm>
            <a:off x="1112757" y="1636484"/>
            <a:ext cx="3759200" cy="830933"/>
          </a:xfrm>
          <a:prstGeom prst="rect">
            <a:avLst/>
          </a:prstGeom>
        </p:spPr>
        <p:txBody>
          <a:bodyPr wrap="square">
            <a:spAutoFit/>
          </a:bodyPr>
          <a:lstStyle/>
          <a:p>
            <a:pPr algn="r">
              <a:lnSpc>
                <a:spcPct val="90000"/>
              </a:lnSpc>
            </a:pPr>
            <a:r>
              <a:rPr lang="en-US" sz="2133" dirty="0" err="1"/>
              <a:t>Xxxxxx</a:t>
            </a:r>
            <a:r>
              <a:rPr lang="en-US" sz="2133" dirty="0"/>
              <a:t> </a:t>
            </a:r>
            <a:r>
              <a:rPr lang="en-US" sz="2133" dirty="0" err="1"/>
              <a:t>xxxxx</a:t>
            </a:r>
            <a:r>
              <a:rPr lang="en-US" sz="2133" dirty="0"/>
              <a:t> xxx</a:t>
            </a:r>
          </a:p>
          <a:p>
            <a:pPr algn="r">
              <a:lnSpc>
                <a:spcPct val="90000"/>
              </a:lnSpc>
            </a:pPr>
            <a:r>
              <a:rPr lang="en-US" sz="1600" dirty="0" err="1"/>
              <a:t>xxxxxx</a:t>
            </a:r>
            <a:r>
              <a:rPr lang="en-US" sz="1600" dirty="0"/>
              <a:t> x </a:t>
            </a:r>
            <a:r>
              <a:rPr lang="en-US" sz="1600" dirty="0" err="1"/>
              <a:t>xxxxxxxxxxxxxxx</a:t>
            </a:r>
            <a:r>
              <a:rPr lang="en-US" sz="1600" dirty="0"/>
              <a:t> x </a:t>
            </a:r>
            <a:r>
              <a:rPr lang="en-US" sz="1600" dirty="0" err="1"/>
              <a:t>xxxxxx</a:t>
            </a:r>
            <a:r>
              <a:rPr lang="en-US" sz="1600" dirty="0"/>
              <a:t> x xxx x xxx xx xxx x</a:t>
            </a:r>
          </a:p>
        </p:txBody>
      </p:sp>
      <p:sp>
        <p:nvSpPr>
          <p:cNvPr id="37" name="Rectangle 36"/>
          <p:cNvSpPr/>
          <p:nvPr/>
        </p:nvSpPr>
        <p:spPr>
          <a:xfrm>
            <a:off x="7218443" y="3632935"/>
            <a:ext cx="3759200" cy="830933"/>
          </a:xfrm>
          <a:prstGeom prst="rect">
            <a:avLst/>
          </a:prstGeom>
        </p:spPr>
        <p:txBody>
          <a:bodyPr wrap="square">
            <a:spAutoFit/>
          </a:bodyPr>
          <a:lstStyle/>
          <a:p>
            <a:pPr>
              <a:lnSpc>
                <a:spcPct val="90000"/>
              </a:lnSpc>
            </a:pPr>
            <a:r>
              <a:rPr lang="en-US" sz="2133" dirty="0"/>
              <a:t>Xx </a:t>
            </a:r>
            <a:r>
              <a:rPr lang="en-US" sz="2133" dirty="0" err="1"/>
              <a:t>xxxxx</a:t>
            </a:r>
            <a:r>
              <a:rPr lang="en-US" sz="2133" dirty="0"/>
              <a:t> x </a:t>
            </a:r>
            <a:r>
              <a:rPr lang="en-US" sz="2133" dirty="0" err="1"/>
              <a:t>xxxxx</a:t>
            </a:r>
            <a:endParaRPr lang="en-US" sz="2133" dirty="0"/>
          </a:p>
          <a:p>
            <a:pPr>
              <a:lnSpc>
                <a:spcPct val="90000"/>
              </a:lnSpc>
            </a:pPr>
            <a:r>
              <a:rPr lang="en-US" sz="1600" dirty="0" err="1"/>
              <a:t>Xxxxx</a:t>
            </a:r>
            <a:r>
              <a:rPr lang="en-US" sz="1600" dirty="0"/>
              <a:t> xxx </a:t>
            </a:r>
            <a:r>
              <a:rPr lang="en-US" sz="1600" dirty="0" err="1"/>
              <a:t>xxxx</a:t>
            </a:r>
            <a:r>
              <a:rPr lang="en-US" sz="1600" dirty="0"/>
              <a:t> </a:t>
            </a:r>
            <a:r>
              <a:rPr lang="en-US" sz="1600" dirty="0" err="1"/>
              <a:t>xxxxx</a:t>
            </a:r>
            <a:r>
              <a:rPr lang="en-US" sz="1600" dirty="0"/>
              <a:t> xx </a:t>
            </a:r>
            <a:r>
              <a:rPr lang="en-US" sz="1600" dirty="0" err="1"/>
              <a:t>xxxx</a:t>
            </a:r>
            <a:r>
              <a:rPr lang="en-US" sz="1600" dirty="0"/>
              <a:t> </a:t>
            </a:r>
            <a:r>
              <a:rPr lang="en-US" sz="1600" dirty="0" err="1"/>
              <a:t>xxxx</a:t>
            </a:r>
            <a:r>
              <a:rPr lang="en-US" sz="1600" dirty="0"/>
              <a:t> </a:t>
            </a:r>
            <a:r>
              <a:rPr lang="en-US" sz="1600" dirty="0" err="1"/>
              <a:t>xxxxxx</a:t>
            </a:r>
            <a:r>
              <a:rPr lang="en-US" sz="1600" dirty="0"/>
              <a:t> </a:t>
            </a:r>
            <a:r>
              <a:rPr lang="en-US" sz="1600" dirty="0" err="1"/>
              <a:t>xxxxxx</a:t>
            </a:r>
            <a:r>
              <a:rPr lang="en-US" sz="1600" dirty="0"/>
              <a:t> </a:t>
            </a:r>
          </a:p>
        </p:txBody>
      </p:sp>
      <p:sp>
        <p:nvSpPr>
          <p:cNvPr id="38" name="Rectangle 37"/>
          <p:cNvSpPr/>
          <p:nvPr/>
        </p:nvSpPr>
        <p:spPr>
          <a:xfrm>
            <a:off x="7218443" y="4941049"/>
            <a:ext cx="3759200" cy="609334"/>
          </a:xfrm>
          <a:prstGeom prst="rect">
            <a:avLst/>
          </a:prstGeom>
        </p:spPr>
        <p:txBody>
          <a:bodyPr wrap="square">
            <a:spAutoFit/>
          </a:bodyPr>
          <a:lstStyle/>
          <a:p>
            <a:pPr>
              <a:lnSpc>
                <a:spcPct val="90000"/>
              </a:lnSpc>
            </a:pPr>
            <a:r>
              <a:rPr lang="en-US" sz="2133" dirty="0"/>
              <a:t>Xx xxx </a:t>
            </a:r>
            <a:r>
              <a:rPr lang="en-US" sz="2133" dirty="0" err="1"/>
              <a:t>xxxxxxxx</a:t>
            </a:r>
            <a:r>
              <a:rPr lang="en-US" sz="2133" dirty="0"/>
              <a:t> </a:t>
            </a:r>
          </a:p>
          <a:p>
            <a:pPr>
              <a:lnSpc>
                <a:spcPct val="90000"/>
              </a:lnSpc>
            </a:pPr>
            <a:r>
              <a:rPr lang="en-US" sz="1600" dirty="0"/>
              <a:t>Xx </a:t>
            </a:r>
            <a:r>
              <a:rPr lang="en-US" sz="1600" dirty="0" err="1"/>
              <a:t>xx</a:t>
            </a:r>
            <a:r>
              <a:rPr lang="en-US" sz="1600" dirty="0"/>
              <a:t> </a:t>
            </a:r>
            <a:r>
              <a:rPr lang="en-US" sz="1600" dirty="0" err="1"/>
              <a:t>xxxx</a:t>
            </a:r>
            <a:r>
              <a:rPr lang="en-US" sz="1600" dirty="0"/>
              <a:t> </a:t>
            </a:r>
            <a:r>
              <a:rPr lang="en-US" sz="1600" dirty="0" err="1"/>
              <a:t>xxxxxxxxx</a:t>
            </a:r>
            <a:r>
              <a:rPr lang="en-US" sz="1600" dirty="0"/>
              <a:t> </a:t>
            </a:r>
            <a:r>
              <a:rPr lang="en-US" sz="1600" dirty="0" err="1"/>
              <a:t>xxxxx</a:t>
            </a:r>
            <a:r>
              <a:rPr lang="en-US" sz="1600" dirty="0"/>
              <a:t> </a:t>
            </a:r>
            <a:r>
              <a:rPr lang="en-US" sz="1600" dirty="0" err="1"/>
              <a:t>xxxxxxxxxx</a:t>
            </a:r>
            <a:r>
              <a:rPr lang="en-US" sz="1600" dirty="0"/>
              <a:t> x </a:t>
            </a:r>
          </a:p>
        </p:txBody>
      </p:sp>
      <p:sp>
        <p:nvSpPr>
          <p:cNvPr id="39" name="Rectangle 38"/>
          <p:cNvSpPr/>
          <p:nvPr/>
        </p:nvSpPr>
        <p:spPr>
          <a:xfrm>
            <a:off x="1112757" y="4326488"/>
            <a:ext cx="3759200" cy="830933"/>
          </a:xfrm>
          <a:prstGeom prst="rect">
            <a:avLst/>
          </a:prstGeom>
        </p:spPr>
        <p:txBody>
          <a:bodyPr wrap="square">
            <a:spAutoFit/>
          </a:bodyPr>
          <a:lstStyle/>
          <a:p>
            <a:pPr algn="r">
              <a:lnSpc>
                <a:spcPct val="90000"/>
              </a:lnSpc>
            </a:pPr>
            <a:r>
              <a:rPr lang="en-US" sz="2133" dirty="0" err="1"/>
              <a:t>Xxxxxx</a:t>
            </a:r>
            <a:endParaRPr lang="en-US" sz="2133" dirty="0"/>
          </a:p>
          <a:p>
            <a:pPr algn="r">
              <a:lnSpc>
                <a:spcPct val="90000"/>
              </a:lnSpc>
            </a:pPr>
            <a:r>
              <a:rPr lang="en-US" sz="1600" dirty="0"/>
              <a:t>Xx </a:t>
            </a:r>
            <a:r>
              <a:rPr lang="en-US" sz="1600" dirty="0" err="1"/>
              <a:t>xx</a:t>
            </a:r>
            <a:r>
              <a:rPr lang="en-US" sz="1600" dirty="0"/>
              <a:t> xxx </a:t>
            </a:r>
            <a:r>
              <a:rPr lang="en-US" sz="1600" dirty="0" err="1"/>
              <a:t>xxxxxxxx</a:t>
            </a:r>
            <a:r>
              <a:rPr lang="en-US" sz="1600" dirty="0"/>
              <a:t> xxx </a:t>
            </a:r>
            <a:r>
              <a:rPr lang="en-US" sz="1600" dirty="0" err="1"/>
              <a:t>xxx</a:t>
            </a:r>
            <a:r>
              <a:rPr lang="en-US" sz="1600" dirty="0"/>
              <a:t> xx xxx </a:t>
            </a:r>
            <a:r>
              <a:rPr lang="en-US" sz="1600" dirty="0" err="1"/>
              <a:t>xxxx</a:t>
            </a:r>
            <a:r>
              <a:rPr lang="en-US" sz="1600" dirty="0"/>
              <a:t> xx </a:t>
            </a:r>
            <a:r>
              <a:rPr lang="en-US" sz="1600" dirty="0" err="1"/>
              <a:t>xxxxx</a:t>
            </a:r>
            <a:r>
              <a:rPr lang="en-US" sz="1600" dirty="0"/>
              <a:t> x </a:t>
            </a:r>
          </a:p>
        </p:txBody>
      </p:sp>
      <p:sp>
        <p:nvSpPr>
          <p:cNvPr id="40" name="Rectangle 39"/>
          <p:cNvSpPr/>
          <p:nvPr/>
        </p:nvSpPr>
        <p:spPr>
          <a:xfrm>
            <a:off x="1112757" y="2974221"/>
            <a:ext cx="3759200" cy="830933"/>
          </a:xfrm>
          <a:prstGeom prst="rect">
            <a:avLst/>
          </a:prstGeom>
        </p:spPr>
        <p:txBody>
          <a:bodyPr wrap="square">
            <a:spAutoFit/>
          </a:bodyPr>
          <a:lstStyle/>
          <a:p>
            <a:pPr algn="r">
              <a:lnSpc>
                <a:spcPct val="90000"/>
              </a:lnSpc>
            </a:pPr>
            <a:r>
              <a:rPr lang="en-US" sz="2133" dirty="0" err="1"/>
              <a:t>Xxxxxxxx</a:t>
            </a:r>
            <a:r>
              <a:rPr lang="en-US" sz="2133" dirty="0"/>
              <a:t> xx</a:t>
            </a:r>
          </a:p>
          <a:p>
            <a:pPr algn="r">
              <a:lnSpc>
                <a:spcPct val="90000"/>
              </a:lnSpc>
            </a:pPr>
            <a:r>
              <a:rPr lang="en-US" sz="1600" dirty="0" err="1"/>
              <a:t>Xxxxx</a:t>
            </a:r>
            <a:r>
              <a:rPr lang="en-US" sz="1600" dirty="0"/>
              <a:t> </a:t>
            </a:r>
            <a:r>
              <a:rPr lang="en-US" sz="1600" dirty="0" err="1"/>
              <a:t>xxxx</a:t>
            </a:r>
            <a:r>
              <a:rPr lang="en-US" sz="1600" dirty="0"/>
              <a:t> </a:t>
            </a:r>
            <a:r>
              <a:rPr lang="en-US" sz="1600" dirty="0" err="1"/>
              <a:t>xxxx</a:t>
            </a:r>
            <a:r>
              <a:rPr lang="en-US" sz="1600" dirty="0"/>
              <a:t> xx </a:t>
            </a:r>
            <a:r>
              <a:rPr lang="en-US" sz="1600" dirty="0" err="1"/>
              <a:t>Xx</a:t>
            </a:r>
            <a:r>
              <a:rPr lang="en-US" sz="1600" dirty="0"/>
              <a:t> x </a:t>
            </a:r>
            <a:r>
              <a:rPr lang="en-US" sz="1600" dirty="0" err="1"/>
              <a:t>xxxxx</a:t>
            </a:r>
            <a:r>
              <a:rPr lang="en-US" sz="1600" dirty="0"/>
              <a:t> </a:t>
            </a:r>
            <a:r>
              <a:rPr lang="en-US" sz="1600" dirty="0" err="1"/>
              <a:t>xxxxx</a:t>
            </a:r>
            <a:r>
              <a:rPr lang="en-US" sz="1600" dirty="0"/>
              <a:t> </a:t>
            </a:r>
            <a:r>
              <a:rPr lang="en-US" sz="1600" dirty="0" err="1"/>
              <a:t>xxxxxxx</a:t>
            </a:r>
            <a:r>
              <a:rPr lang="en-US" sz="1600" dirty="0"/>
              <a:t> Xx x </a:t>
            </a:r>
            <a:r>
              <a:rPr lang="en-US" sz="1600" dirty="0" err="1"/>
              <a:t>xxxxxxxxxxxxx</a:t>
            </a:r>
            <a:r>
              <a:rPr lang="en-US" sz="1600" dirty="0"/>
              <a:t> xxx </a:t>
            </a:r>
          </a:p>
        </p:txBody>
      </p:sp>
      <p:pic>
        <p:nvPicPr>
          <p:cNvPr id="41" name="Picture 4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69948" y="1890775"/>
            <a:ext cx="765171" cy="434851"/>
          </a:xfrm>
          <a:prstGeom prst="rect">
            <a:avLst/>
          </a:prstGeom>
        </p:spPr>
      </p:pic>
      <p:pic>
        <p:nvPicPr>
          <p:cNvPr id="42" name="Picture 4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19337" y="2461371"/>
            <a:ext cx="637059" cy="621232"/>
          </a:xfrm>
          <a:prstGeom prst="rect">
            <a:avLst/>
          </a:prstGeom>
        </p:spPr>
      </p:pic>
      <p:pic>
        <p:nvPicPr>
          <p:cNvPr id="43" name="Picture 4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53911" y="3156029"/>
            <a:ext cx="597245" cy="504568"/>
          </a:xfrm>
          <a:prstGeom prst="rect">
            <a:avLst/>
          </a:prstGeom>
        </p:spPr>
      </p:pic>
      <p:pic>
        <p:nvPicPr>
          <p:cNvPr id="44" name="Picture 4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093862" y="4406459"/>
            <a:ext cx="711853" cy="711853"/>
          </a:xfrm>
          <a:prstGeom prst="rect">
            <a:avLst/>
          </a:prstGeom>
        </p:spPr>
      </p:pic>
      <p:pic>
        <p:nvPicPr>
          <p:cNvPr id="45" name="Picture 44"/>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256867" y="3900358"/>
            <a:ext cx="762000" cy="398407"/>
          </a:xfrm>
          <a:prstGeom prst="rect">
            <a:avLst/>
          </a:prstGeom>
        </p:spPr>
      </p:pic>
      <p:pic>
        <p:nvPicPr>
          <p:cNvPr id="46" name="Picture 45"/>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401237" y="5143500"/>
            <a:ext cx="473263" cy="567267"/>
          </a:xfrm>
          <a:prstGeom prst="rect">
            <a:avLst/>
          </a:prstGeom>
        </p:spPr>
      </p:pic>
      <p:cxnSp>
        <p:nvCxnSpPr>
          <p:cNvPr id="47" name="Straight Connector 46"/>
          <p:cNvCxnSpPr/>
          <p:nvPr/>
        </p:nvCxnSpPr>
        <p:spPr>
          <a:xfrm>
            <a:off x="5884313" y="2322280"/>
            <a:ext cx="341375" cy="207257"/>
          </a:xfrm>
          <a:prstGeom prst="line">
            <a:avLst/>
          </a:prstGeom>
          <a:ln w="19050" cmpd="sng"/>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5884313" y="3652757"/>
            <a:ext cx="341375" cy="207257"/>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5884313" y="4971138"/>
            <a:ext cx="341375" cy="207257"/>
          </a:xfrm>
          <a:prstGeom prst="line">
            <a:avLst/>
          </a:prstGeom>
          <a:ln w="190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H="1">
            <a:off x="5884313" y="3011709"/>
            <a:ext cx="341375" cy="207257"/>
          </a:xfrm>
          <a:prstGeom prst="line">
            <a:avLst/>
          </a:prstGeom>
          <a:ln w="1905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flipH="1">
            <a:off x="5884313" y="4354281"/>
            <a:ext cx="341375" cy="207257"/>
          </a:xfrm>
          <a:prstGeom prst="line">
            <a:avLst/>
          </a:prstGeom>
          <a:ln w="190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186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
                                        <p:tgtEl>
                                          <p:spTgt spid="2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100"/>
                                        <p:tgtEl>
                                          <p:spTgt spid="36"/>
                                        </p:tgtEl>
                                      </p:cBhvr>
                                    </p:animEffect>
                                  </p:childTnLst>
                                </p:cTn>
                              </p:par>
                              <p:par>
                                <p:cTn id="12" presetID="10" presetClass="entr" presetSubtype="0" fill="hold" nodeType="with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100"/>
                                        <p:tgtEl>
                                          <p:spTgt spid="4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wipe(up)">
                                      <p:cBhvr>
                                        <p:cTn id="19" dur="100"/>
                                        <p:tgtEl>
                                          <p:spTgt spid="47"/>
                                        </p:tgtEl>
                                      </p:cBhvr>
                                    </p:animEffect>
                                  </p:childTnLst>
                                </p:cTn>
                              </p:par>
                            </p:childTnLst>
                          </p:cTn>
                        </p:par>
                        <p:par>
                          <p:cTn id="20" fill="hold">
                            <p:stCondLst>
                              <p:cond delay="1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100"/>
                                        <p:tgtEl>
                                          <p:spTgt spid="32"/>
                                        </p:tgtEl>
                                      </p:cBhvr>
                                    </p:animEffect>
                                  </p:childTnLst>
                                </p:cTn>
                              </p:par>
                              <p:par>
                                <p:cTn id="24" presetID="10" presetClass="entr" presetSubtype="0" fill="hold" nodeType="with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fade">
                                      <p:cBhvr>
                                        <p:cTn id="26" dur="100"/>
                                        <p:tgtEl>
                                          <p:spTgt spid="4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up)">
                                      <p:cBhvr>
                                        <p:cTn id="34" dur="100"/>
                                        <p:tgtEl>
                                          <p:spTgt spid="50"/>
                                        </p:tgtEl>
                                      </p:cBhvr>
                                    </p:animEffect>
                                  </p:childTnLst>
                                </p:cTn>
                              </p:par>
                            </p:childTnLst>
                          </p:cTn>
                        </p:par>
                        <p:par>
                          <p:cTn id="35" fill="hold">
                            <p:stCondLst>
                              <p:cond delay="10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100"/>
                                        <p:tgtEl>
                                          <p:spTgt spid="3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
                                        <p:tgtEl>
                                          <p:spTgt spid="40"/>
                                        </p:tgtEl>
                                      </p:cBhvr>
                                    </p:animEffect>
                                  </p:childTnLst>
                                </p:cTn>
                              </p:par>
                              <p:par>
                                <p:cTn id="42" presetID="10" presetClass="entr" presetSubtype="0" fill="hold" nodeType="with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fade">
                                      <p:cBhvr>
                                        <p:cTn id="44" dur="100"/>
                                        <p:tgtEl>
                                          <p:spTgt spid="43"/>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up)">
                                      <p:cBhvr>
                                        <p:cTn id="49" dur="100"/>
                                        <p:tgtEl>
                                          <p:spTgt spid="48"/>
                                        </p:tgtEl>
                                      </p:cBhvr>
                                    </p:animEffect>
                                  </p:childTnLst>
                                </p:cTn>
                              </p:par>
                            </p:childTnLst>
                          </p:cTn>
                        </p:par>
                        <p:par>
                          <p:cTn id="50" fill="hold">
                            <p:stCondLst>
                              <p:cond delay="100"/>
                            </p:stCondLst>
                            <p:childTnLst>
                              <p:par>
                                <p:cTn id="51" presetID="10" presetClass="entr" presetSubtype="0"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100"/>
                                        <p:tgtEl>
                                          <p:spTgt spid="33"/>
                                        </p:tgtEl>
                                      </p:cBhvr>
                                    </p:animEffect>
                                  </p:childTnLst>
                                </p:cTn>
                              </p:par>
                              <p:par>
                                <p:cTn id="54" presetID="10" presetClass="entr" presetSubtype="0" fill="hold"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100"/>
                                        <p:tgtEl>
                                          <p:spTgt spid="4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1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wipe(up)">
                                      <p:cBhvr>
                                        <p:cTn id="64" dur="100"/>
                                        <p:tgtEl>
                                          <p:spTgt spid="51"/>
                                        </p:tgtEl>
                                      </p:cBhvr>
                                    </p:animEffect>
                                  </p:childTnLst>
                                </p:cTn>
                              </p:par>
                            </p:childTnLst>
                          </p:cTn>
                        </p:par>
                        <p:par>
                          <p:cTn id="65" fill="hold">
                            <p:stCondLst>
                              <p:cond delay="100"/>
                            </p:stCondLst>
                            <p:childTnLst>
                              <p:par>
                                <p:cTn id="66" presetID="10" presetClass="entr" presetSubtype="0"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100"/>
                                        <p:tgtEl>
                                          <p:spTgt spid="31"/>
                                        </p:tgtEl>
                                      </p:cBhvr>
                                    </p:animEffect>
                                  </p:childTnLst>
                                </p:cTn>
                              </p:par>
                              <p:par>
                                <p:cTn id="69" presetID="10" presetClass="entr" presetSubtype="0"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100"/>
                                        <p:tgtEl>
                                          <p:spTgt spid="4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
                                        </p:tgtEl>
                                        <p:attrNameLst>
                                          <p:attrName>style.visibility</p:attrName>
                                        </p:attrNameLst>
                                      </p:cBhvr>
                                      <p:to>
                                        <p:strVal val="visible"/>
                                      </p:to>
                                    </p:set>
                                    <p:animEffect transition="in" filter="fade">
                                      <p:cBhvr>
                                        <p:cTn id="74" dur="100"/>
                                        <p:tgtEl>
                                          <p:spTgt spid="39"/>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1" fill="hold" nodeType="click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wipe(up)">
                                      <p:cBhvr>
                                        <p:cTn id="79" dur="100"/>
                                        <p:tgtEl>
                                          <p:spTgt spid="49"/>
                                        </p:tgtEl>
                                      </p:cBhvr>
                                    </p:animEffect>
                                  </p:childTnLst>
                                </p:cTn>
                              </p:par>
                            </p:childTnLst>
                          </p:cTn>
                        </p:par>
                        <p:par>
                          <p:cTn id="80" fill="hold">
                            <p:stCondLst>
                              <p:cond delay="100"/>
                            </p:stCondLst>
                            <p:childTnLst>
                              <p:par>
                                <p:cTn id="81" presetID="10" presetClass="entr" presetSubtype="0" fill="hold" grpId="0"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100"/>
                                        <p:tgtEl>
                                          <p:spTgt spid="3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8"/>
                                        </p:tgtEl>
                                        <p:attrNameLst>
                                          <p:attrName>style.visibility</p:attrName>
                                        </p:attrNameLst>
                                      </p:cBhvr>
                                      <p:to>
                                        <p:strVal val="visible"/>
                                      </p:to>
                                    </p:set>
                                    <p:animEffect transition="in" filter="fade">
                                      <p:cBhvr>
                                        <p:cTn id="86" dur="100"/>
                                        <p:tgtEl>
                                          <p:spTgt spid="38"/>
                                        </p:tgtEl>
                                      </p:cBhvr>
                                    </p:animEffect>
                                  </p:childTnLst>
                                </p:cTn>
                              </p:par>
                              <p:par>
                                <p:cTn id="87" presetID="10" presetClass="entr" presetSubtype="0" fill="hold" nodeType="withEffect">
                                  <p:stCondLst>
                                    <p:cond delay="0"/>
                                  </p:stCondLst>
                                  <p:childTnLst>
                                    <p:set>
                                      <p:cBhvr>
                                        <p:cTn id="88" dur="1" fill="hold">
                                          <p:stCondLst>
                                            <p:cond delay="0"/>
                                          </p:stCondLst>
                                        </p:cTn>
                                        <p:tgtEl>
                                          <p:spTgt spid="46"/>
                                        </p:tgtEl>
                                        <p:attrNameLst>
                                          <p:attrName>style.visibility</p:attrName>
                                        </p:attrNameLst>
                                      </p:cBhvr>
                                      <p:to>
                                        <p:strVal val="visible"/>
                                      </p:to>
                                    </p:set>
                                    <p:animEffect transition="in" filter="fade">
                                      <p:cBhvr>
                                        <p:cTn id="89" dur="1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4" grpId="0" animBg="1"/>
      <p:bldP spid="35" grpId="0"/>
      <p:bldP spid="36" grpId="0"/>
      <p:bldP spid="37" grpId="0"/>
      <p:bldP spid="38" grpId="0"/>
      <p:bldP spid="39" grpId="0"/>
      <p:bldP spid="40" grpId="0"/>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 xx xxx </a:t>
            </a:r>
            <a:r>
              <a:rPr lang="en-US" dirty="0" err="1"/>
              <a:t>xxxxxxxxxx</a:t>
            </a:r>
            <a:r>
              <a:rPr lang="en-US" dirty="0"/>
              <a:t> </a:t>
            </a:r>
            <a:r>
              <a:rPr lang="en-US" dirty="0" err="1"/>
              <a:t>xxxx</a:t>
            </a:r>
            <a:endParaRPr lang="en-US" dirty="0"/>
          </a:p>
        </p:txBody>
      </p:sp>
      <p:sp>
        <p:nvSpPr>
          <p:cNvPr id="4" name="Oval 3"/>
          <p:cNvSpPr/>
          <p:nvPr/>
        </p:nvSpPr>
        <p:spPr>
          <a:xfrm>
            <a:off x="1150965" y="1617152"/>
            <a:ext cx="2256737" cy="2256737"/>
          </a:xfrm>
          <a:prstGeom prst="ellipse">
            <a:avLst/>
          </a:prstGeom>
          <a:solidFill>
            <a:schemeClr val="accent1">
              <a:alpha val="8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 name="Oval 4"/>
          <p:cNvSpPr/>
          <p:nvPr/>
        </p:nvSpPr>
        <p:spPr>
          <a:xfrm>
            <a:off x="3059298" y="1617152"/>
            <a:ext cx="2256737" cy="2256737"/>
          </a:xfrm>
          <a:prstGeom prst="ellipse">
            <a:avLst/>
          </a:prstGeom>
          <a:solidFill>
            <a:schemeClr val="accent3">
              <a:alpha val="8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6" name="Oval 5"/>
          <p:cNvSpPr/>
          <p:nvPr/>
        </p:nvSpPr>
        <p:spPr>
          <a:xfrm>
            <a:off x="6875965" y="1617152"/>
            <a:ext cx="2256737" cy="2256737"/>
          </a:xfrm>
          <a:prstGeom prst="ellipse">
            <a:avLst/>
          </a:prstGeom>
          <a:solidFill>
            <a:schemeClr val="accent6">
              <a:alpha val="80000"/>
            </a:schemeClr>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7" name="Oval 6"/>
          <p:cNvSpPr/>
          <p:nvPr/>
        </p:nvSpPr>
        <p:spPr>
          <a:xfrm>
            <a:off x="4967632" y="1617152"/>
            <a:ext cx="2256737" cy="2256737"/>
          </a:xfrm>
          <a:prstGeom prst="ellipse">
            <a:avLst/>
          </a:prstGeom>
          <a:solidFill>
            <a:schemeClr val="accent5">
              <a:alpha val="8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8" name="Oval 7"/>
          <p:cNvSpPr/>
          <p:nvPr/>
        </p:nvSpPr>
        <p:spPr>
          <a:xfrm>
            <a:off x="8784300" y="1617152"/>
            <a:ext cx="2256737" cy="2256737"/>
          </a:xfrm>
          <a:prstGeom prst="ellipse">
            <a:avLst/>
          </a:prstGeom>
          <a:solidFill>
            <a:schemeClr val="bg2">
              <a:alpha val="80000"/>
            </a:schemeClr>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nvGrpSpPr>
          <p:cNvPr id="14" name="Group 13"/>
          <p:cNvGrpSpPr/>
          <p:nvPr/>
        </p:nvGrpSpPr>
        <p:grpSpPr>
          <a:xfrm>
            <a:off x="3797664" y="1941003"/>
            <a:ext cx="780005" cy="911499"/>
            <a:chOff x="-3751263" y="3960813"/>
            <a:chExt cx="1243013" cy="1452563"/>
          </a:xfrm>
          <a:solidFill>
            <a:srgbClr val="FFFFFF"/>
          </a:solidFill>
        </p:grpSpPr>
        <p:sp>
          <p:nvSpPr>
            <p:cNvPr id="9" name="Freeform 8"/>
            <p:cNvSpPr>
              <a:spLocks noEditPoints="1"/>
            </p:cNvSpPr>
            <p:nvPr/>
          </p:nvSpPr>
          <p:spPr bwMode="auto">
            <a:xfrm>
              <a:off x="-3751263" y="3960813"/>
              <a:ext cx="1243013" cy="1452563"/>
            </a:xfrm>
            <a:custGeom>
              <a:avLst/>
              <a:gdLst>
                <a:gd name="T0" fmla="*/ 98 w 209"/>
                <a:gd name="T1" fmla="*/ 244 h 244"/>
                <a:gd name="T2" fmla="*/ 37 w 209"/>
                <a:gd name="T3" fmla="*/ 228 h 244"/>
                <a:gd name="T4" fmla="*/ 36 w 209"/>
                <a:gd name="T5" fmla="*/ 225 h 244"/>
                <a:gd name="T6" fmla="*/ 40 w 209"/>
                <a:gd name="T7" fmla="*/ 154 h 244"/>
                <a:gd name="T8" fmla="*/ 31 w 209"/>
                <a:gd name="T9" fmla="*/ 143 h 244"/>
                <a:gd name="T10" fmla="*/ 0 w 209"/>
                <a:gd name="T11" fmla="*/ 83 h 244"/>
                <a:gd name="T12" fmla="*/ 96 w 209"/>
                <a:gd name="T13" fmla="*/ 0 h 244"/>
                <a:gd name="T14" fmla="*/ 168 w 209"/>
                <a:gd name="T15" fmla="*/ 27 h 244"/>
                <a:gd name="T16" fmla="*/ 186 w 209"/>
                <a:gd name="T17" fmla="*/ 58 h 244"/>
                <a:gd name="T18" fmla="*/ 189 w 209"/>
                <a:gd name="T19" fmla="*/ 78 h 244"/>
                <a:gd name="T20" fmla="*/ 186 w 209"/>
                <a:gd name="T21" fmla="*/ 91 h 244"/>
                <a:gd name="T22" fmla="*/ 185 w 209"/>
                <a:gd name="T23" fmla="*/ 93 h 244"/>
                <a:gd name="T24" fmla="*/ 202 w 209"/>
                <a:gd name="T25" fmla="*/ 124 h 244"/>
                <a:gd name="T26" fmla="*/ 208 w 209"/>
                <a:gd name="T27" fmla="*/ 135 h 244"/>
                <a:gd name="T28" fmla="*/ 204 w 209"/>
                <a:gd name="T29" fmla="*/ 143 h 244"/>
                <a:gd name="T30" fmla="*/ 194 w 209"/>
                <a:gd name="T31" fmla="*/ 146 h 244"/>
                <a:gd name="T32" fmla="*/ 194 w 209"/>
                <a:gd name="T33" fmla="*/ 151 h 244"/>
                <a:gd name="T34" fmla="*/ 194 w 209"/>
                <a:gd name="T35" fmla="*/ 152 h 244"/>
                <a:gd name="T36" fmla="*/ 196 w 209"/>
                <a:gd name="T37" fmla="*/ 158 h 244"/>
                <a:gd name="T38" fmla="*/ 192 w 209"/>
                <a:gd name="T39" fmla="*/ 164 h 244"/>
                <a:gd name="T40" fmla="*/ 193 w 209"/>
                <a:gd name="T41" fmla="*/ 168 h 244"/>
                <a:gd name="T42" fmla="*/ 191 w 209"/>
                <a:gd name="T43" fmla="*/ 173 h 244"/>
                <a:gd name="T44" fmla="*/ 188 w 209"/>
                <a:gd name="T45" fmla="*/ 179 h 244"/>
                <a:gd name="T46" fmla="*/ 188 w 209"/>
                <a:gd name="T47" fmla="*/ 181 h 244"/>
                <a:gd name="T48" fmla="*/ 188 w 209"/>
                <a:gd name="T49" fmla="*/ 194 h 244"/>
                <a:gd name="T50" fmla="*/ 173 w 209"/>
                <a:gd name="T51" fmla="*/ 205 h 244"/>
                <a:gd name="T52" fmla="*/ 172 w 209"/>
                <a:gd name="T53" fmla="*/ 205 h 244"/>
                <a:gd name="T54" fmla="*/ 131 w 209"/>
                <a:gd name="T55" fmla="*/ 197 h 244"/>
                <a:gd name="T56" fmla="*/ 129 w 209"/>
                <a:gd name="T57" fmla="*/ 238 h 244"/>
                <a:gd name="T58" fmla="*/ 127 w 209"/>
                <a:gd name="T59" fmla="*/ 240 h 244"/>
                <a:gd name="T60" fmla="*/ 98 w 209"/>
                <a:gd name="T61" fmla="*/ 244 h 244"/>
                <a:gd name="T62" fmla="*/ 41 w 209"/>
                <a:gd name="T63" fmla="*/ 225 h 244"/>
                <a:gd name="T64" fmla="*/ 124 w 209"/>
                <a:gd name="T65" fmla="*/ 236 h 244"/>
                <a:gd name="T66" fmla="*/ 127 w 209"/>
                <a:gd name="T67" fmla="*/ 192 h 244"/>
                <a:gd name="T68" fmla="*/ 130 w 209"/>
                <a:gd name="T69" fmla="*/ 192 h 244"/>
                <a:gd name="T70" fmla="*/ 172 w 209"/>
                <a:gd name="T71" fmla="*/ 200 h 244"/>
                <a:gd name="T72" fmla="*/ 173 w 209"/>
                <a:gd name="T73" fmla="*/ 200 h 244"/>
                <a:gd name="T74" fmla="*/ 184 w 209"/>
                <a:gd name="T75" fmla="*/ 193 h 244"/>
                <a:gd name="T76" fmla="*/ 184 w 209"/>
                <a:gd name="T77" fmla="*/ 181 h 244"/>
                <a:gd name="T78" fmla="*/ 184 w 209"/>
                <a:gd name="T79" fmla="*/ 177 h 244"/>
                <a:gd name="T80" fmla="*/ 187 w 209"/>
                <a:gd name="T81" fmla="*/ 171 h 244"/>
                <a:gd name="T82" fmla="*/ 188 w 209"/>
                <a:gd name="T83" fmla="*/ 168 h 244"/>
                <a:gd name="T84" fmla="*/ 187 w 209"/>
                <a:gd name="T85" fmla="*/ 164 h 244"/>
                <a:gd name="T86" fmla="*/ 188 w 209"/>
                <a:gd name="T87" fmla="*/ 161 h 244"/>
                <a:gd name="T88" fmla="*/ 191 w 209"/>
                <a:gd name="T89" fmla="*/ 157 h 244"/>
                <a:gd name="T90" fmla="*/ 190 w 209"/>
                <a:gd name="T91" fmla="*/ 154 h 244"/>
                <a:gd name="T92" fmla="*/ 189 w 209"/>
                <a:gd name="T93" fmla="*/ 152 h 244"/>
                <a:gd name="T94" fmla="*/ 190 w 209"/>
                <a:gd name="T95" fmla="*/ 144 h 244"/>
                <a:gd name="T96" fmla="*/ 192 w 209"/>
                <a:gd name="T97" fmla="*/ 142 h 244"/>
                <a:gd name="T98" fmla="*/ 201 w 209"/>
                <a:gd name="T99" fmla="*/ 139 h 244"/>
                <a:gd name="T100" fmla="*/ 204 w 209"/>
                <a:gd name="T101" fmla="*/ 136 h 244"/>
                <a:gd name="T102" fmla="*/ 198 w 209"/>
                <a:gd name="T103" fmla="*/ 127 h 244"/>
                <a:gd name="T104" fmla="*/ 181 w 209"/>
                <a:gd name="T105" fmla="*/ 94 h 244"/>
                <a:gd name="T106" fmla="*/ 182 w 209"/>
                <a:gd name="T107" fmla="*/ 89 h 244"/>
                <a:gd name="T108" fmla="*/ 184 w 209"/>
                <a:gd name="T109" fmla="*/ 78 h 244"/>
                <a:gd name="T110" fmla="*/ 182 w 209"/>
                <a:gd name="T111" fmla="*/ 59 h 244"/>
                <a:gd name="T112" fmla="*/ 165 w 209"/>
                <a:gd name="T113" fmla="*/ 30 h 244"/>
                <a:gd name="T114" fmla="*/ 96 w 209"/>
                <a:gd name="T115" fmla="*/ 4 h 244"/>
                <a:gd name="T116" fmla="*/ 24 w 209"/>
                <a:gd name="T117" fmla="*/ 28 h 244"/>
                <a:gd name="T118" fmla="*/ 5 w 209"/>
                <a:gd name="T119" fmla="*/ 83 h 244"/>
                <a:gd name="T120" fmla="*/ 34 w 209"/>
                <a:gd name="T121" fmla="*/ 140 h 244"/>
                <a:gd name="T122" fmla="*/ 44 w 209"/>
                <a:gd name="T123" fmla="*/ 152 h 244"/>
                <a:gd name="T124" fmla="*/ 41 w 209"/>
                <a:gd name="T125"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244">
                  <a:moveTo>
                    <a:pt x="98" y="244"/>
                  </a:moveTo>
                  <a:cubicBezTo>
                    <a:pt x="77" y="244"/>
                    <a:pt x="56" y="238"/>
                    <a:pt x="37" y="228"/>
                  </a:cubicBezTo>
                  <a:cubicBezTo>
                    <a:pt x="36" y="228"/>
                    <a:pt x="36" y="227"/>
                    <a:pt x="36" y="225"/>
                  </a:cubicBezTo>
                  <a:cubicBezTo>
                    <a:pt x="41" y="213"/>
                    <a:pt x="48" y="187"/>
                    <a:pt x="40" y="154"/>
                  </a:cubicBezTo>
                  <a:cubicBezTo>
                    <a:pt x="39" y="151"/>
                    <a:pt x="35" y="147"/>
                    <a:pt x="31" y="143"/>
                  </a:cubicBezTo>
                  <a:cubicBezTo>
                    <a:pt x="19" y="132"/>
                    <a:pt x="0" y="115"/>
                    <a:pt x="0" y="83"/>
                  </a:cubicBezTo>
                  <a:cubicBezTo>
                    <a:pt x="0" y="28"/>
                    <a:pt x="33" y="0"/>
                    <a:pt x="96" y="0"/>
                  </a:cubicBezTo>
                  <a:cubicBezTo>
                    <a:pt x="127" y="0"/>
                    <a:pt x="151" y="9"/>
                    <a:pt x="168" y="27"/>
                  </a:cubicBezTo>
                  <a:cubicBezTo>
                    <a:pt x="181" y="41"/>
                    <a:pt x="185" y="56"/>
                    <a:pt x="186" y="58"/>
                  </a:cubicBezTo>
                  <a:cubicBezTo>
                    <a:pt x="187" y="64"/>
                    <a:pt x="189" y="72"/>
                    <a:pt x="189" y="78"/>
                  </a:cubicBezTo>
                  <a:cubicBezTo>
                    <a:pt x="189" y="82"/>
                    <a:pt x="187" y="87"/>
                    <a:pt x="186" y="91"/>
                  </a:cubicBezTo>
                  <a:cubicBezTo>
                    <a:pt x="186" y="92"/>
                    <a:pt x="185" y="93"/>
                    <a:pt x="185" y="93"/>
                  </a:cubicBezTo>
                  <a:cubicBezTo>
                    <a:pt x="186" y="97"/>
                    <a:pt x="197" y="115"/>
                    <a:pt x="202" y="124"/>
                  </a:cubicBezTo>
                  <a:cubicBezTo>
                    <a:pt x="208" y="134"/>
                    <a:pt x="208" y="134"/>
                    <a:pt x="208" y="135"/>
                  </a:cubicBezTo>
                  <a:cubicBezTo>
                    <a:pt x="209" y="137"/>
                    <a:pt x="206" y="142"/>
                    <a:pt x="204" y="143"/>
                  </a:cubicBezTo>
                  <a:cubicBezTo>
                    <a:pt x="202" y="144"/>
                    <a:pt x="197" y="145"/>
                    <a:pt x="194" y="146"/>
                  </a:cubicBezTo>
                  <a:cubicBezTo>
                    <a:pt x="194" y="148"/>
                    <a:pt x="194" y="150"/>
                    <a:pt x="194" y="151"/>
                  </a:cubicBezTo>
                  <a:cubicBezTo>
                    <a:pt x="194" y="151"/>
                    <a:pt x="194" y="151"/>
                    <a:pt x="194" y="152"/>
                  </a:cubicBezTo>
                  <a:cubicBezTo>
                    <a:pt x="195" y="154"/>
                    <a:pt x="196" y="156"/>
                    <a:pt x="196" y="158"/>
                  </a:cubicBezTo>
                  <a:cubicBezTo>
                    <a:pt x="196" y="160"/>
                    <a:pt x="194" y="162"/>
                    <a:pt x="192" y="164"/>
                  </a:cubicBezTo>
                  <a:cubicBezTo>
                    <a:pt x="192" y="165"/>
                    <a:pt x="193" y="167"/>
                    <a:pt x="193" y="168"/>
                  </a:cubicBezTo>
                  <a:cubicBezTo>
                    <a:pt x="193" y="169"/>
                    <a:pt x="192" y="171"/>
                    <a:pt x="191" y="173"/>
                  </a:cubicBezTo>
                  <a:cubicBezTo>
                    <a:pt x="190" y="175"/>
                    <a:pt x="189" y="177"/>
                    <a:pt x="188" y="179"/>
                  </a:cubicBezTo>
                  <a:cubicBezTo>
                    <a:pt x="188" y="179"/>
                    <a:pt x="188" y="180"/>
                    <a:pt x="188" y="181"/>
                  </a:cubicBezTo>
                  <a:cubicBezTo>
                    <a:pt x="189" y="184"/>
                    <a:pt x="189" y="188"/>
                    <a:pt x="188" y="194"/>
                  </a:cubicBezTo>
                  <a:cubicBezTo>
                    <a:pt x="186" y="205"/>
                    <a:pt x="176" y="205"/>
                    <a:pt x="173" y="205"/>
                  </a:cubicBezTo>
                  <a:cubicBezTo>
                    <a:pt x="172" y="205"/>
                    <a:pt x="172" y="205"/>
                    <a:pt x="172" y="205"/>
                  </a:cubicBezTo>
                  <a:cubicBezTo>
                    <a:pt x="167" y="205"/>
                    <a:pt x="139" y="199"/>
                    <a:pt x="131" y="197"/>
                  </a:cubicBezTo>
                  <a:cubicBezTo>
                    <a:pt x="130" y="202"/>
                    <a:pt x="129" y="217"/>
                    <a:pt x="129" y="238"/>
                  </a:cubicBezTo>
                  <a:cubicBezTo>
                    <a:pt x="129" y="239"/>
                    <a:pt x="128" y="240"/>
                    <a:pt x="127" y="240"/>
                  </a:cubicBezTo>
                  <a:cubicBezTo>
                    <a:pt x="118" y="243"/>
                    <a:pt x="108" y="244"/>
                    <a:pt x="98" y="244"/>
                  </a:cubicBezTo>
                  <a:close/>
                  <a:moveTo>
                    <a:pt x="41" y="225"/>
                  </a:moveTo>
                  <a:cubicBezTo>
                    <a:pt x="67" y="238"/>
                    <a:pt x="96" y="242"/>
                    <a:pt x="124" y="236"/>
                  </a:cubicBezTo>
                  <a:cubicBezTo>
                    <a:pt x="124" y="223"/>
                    <a:pt x="124" y="195"/>
                    <a:pt x="127" y="192"/>
                  </a:cubicBezTo>
                  <a:cubicBezTo>
                    <a:pt x="128" y="192"/>
                    <a:pt x="129" y="191"/>
                    <a:pt x="130" y="192"/>
                  </a:cubicBezTo>
                  <a:cubicBezTo>
                    <a:pt x="135" y="193"/>
                    <a:pt x="167" y="200"/>
                    <a:pt x="172" y="200"/>
                  </a:cubicBezTo>
                  <a:cubicBezTo>
                    <a:pt x="172" y="200"/>
                    <a:pt x="172" y="200"/>
                    <a:pt x="173" y="200"/>
                  </a:cubicBezTo>
                  <a:cubicBezTo>
                    <a:pt x="178" y="200"/>
                    <a:pt x="182" y="199"/>
                    <a:pt x="184" y="193"/>
                  </a:cubicBezTo>
                  <a:cubicBezTo>
                    <a:pt x="185" y="188"/>
                    <a:pt x="184" y="184"/>
                    <a:pt x="184" y="181"/>
                  </a:cubicBezTo>
                  <a:cubicBezTo>
                    <a:pt x="184" y="179"/>
                    <a:pt x="183" y="178"/>
                    <a:pt x="184" y="177"/>
                  </a:cubicBezTo>
                  <a:cubicBezTo>
                    <a:pt x="184" y="175"/>
                    <a:pt x="186" y="173"/>
                    <a:pt x="187" y="171"/>
                  </a:cubicBezTo>
                  <a:cubicBezTo>
                    <a:pt x="187" y="170"/>
                    <a:pt x="188" y="168"/>
                    <a:pt x="188" y="168"/>
                  </a:cubicBezTo>
                  <a:cubicBezTo>
                    <a:pt x="188" y="167"/>
                    <a:pt x="188" y="165"/>
                    <a:pt x="187" y="164"/>
                  </a:cubicBezTo>
                  <a:cubicBezTo>
                    <a:pt x="187" y="163"/>
                    <a:pt x="187" y="162"/>
                    <a:pt x="188" y="161"/>
                  </a:cubicBezTo>
                  <a:cubicBezTo>
                    <a:pt x="189" y="160"/>
                    <a:pt x="191" y="158"/>
                    <a:pt x="191" y="157"/>
                  </a:cubicBezTo>
                  <a:cubicBezTo>
                    <a:pt x="191" y="157"/>
                    <a:pt x="191" y="156"/>
                    <a:pt x="190" y="154"/>
                  </a:cubicBezTo>
                  <a:cubicBezTo>
                    <a:pt x="190" y="153"/>
                    <a:pt x="189" y="153"/>
                    <a:pt x="189" y="152"/>
                  </a:cubicBezTo>
                  <a:cubicBezTo>
                    <a:pt x="189" y="152"/>
                    <a:pt x="189" y="151"/>
                    <a:pt x="190" y="144"/>
                  </a:cubicBezTo>
                  <a:cubicBezTo>
                    <a:pt x="190" y="143"/>
                    <a:pt x="191" y="142"/>
                    <a:pt x="192" y="142"/>
                  </a:cubicBezTo>
                  <a:cubicBezTo>
                    <a:pt x="196" y="141"/>
                    <a:pt x="200" y="140"/>
                    <a:pt x="201" y="139"/>
                  </a:cubicBezTo>
                  <a:cubicBezTo>
                    <a:pt x="202" y="139"/>
                    <a:pt x="203" y="137"/>
                    <a:pt x="204" y="136"/>
                  </a:cubicBezTo>
                  <a:cubicBezTo>
                    <a:pt x="203" y="134"/>
                    <a:pt x="201" y="130"/>
                    <a:pt x="198" y="127"/>
                  </a:cubicBezTo>
                  <a:cubicBezTo>
                    <a:pt x="189" y="111"/>
                    <a:pt x="181" y="98"/>
                    <a:pt x="181" y="94"/>
                  </a:cubicBezTo>
                  <a:cubicBezTo>
                    <a:pt x="181" y="93"/>
                    <a:pt x="181" y="92"/>
                    <a:pt x="182" y="89"/>
                  </a:cubicBezTo>
                  <a:cubicBezTo>
                    <a:pt x="183" y="86"/>
                    <a:pt x="184" y="82"/>
                    <a:pt x="184" y="78"/>
                  </a:cubicBezTo>
                  <a:cubicBezTo>
                    <a:pt x="184" y="73"/>
                    <a:pt x="183" y="64"/>
                    <a:pt x="182" y="59"/>
                  </a:cubicBezTo>
                  <a:cubicBezTo>
                    <a:pt x="181" y="58"/>
                    <a:pt x="177" y="44"/>
                    <a:pt x="165" y="30"/>
                  </a:cubicBezTo>
                  <a:cubicBezTo>
                    <a:pt x="149" y="13"/>
                    <a:pt x="126" y="4"/>
                    <a:pt x="96" y="4"/>
                  </a:cubicBezTo>
                  <a:cubicBezTo>
                    <a:pt x="63" y="4"/>
                    <a:pt x="39" y="12"/>
                    <a:pt x="24" y="28"/>
                  </a:cubicBezTo>
                  <a:cubicBezTo>
                    <a:pt x="11" y="41"/>
                    <a:pt x="5" y="59"/>
                    <a:pt x="5" y="83"/>
                  </a:cubicBezTo>
                  <a:cubicBezTo>
                    <a:pt x="5" y="113"/>
                    <a:pt x="22" y="129"/>
                    <a:pt x="34" y="140"/>
                  </a:cubicBezTo>
                  <a:cubicBezTo>
                    <a:pt x="39" y="145"/>
                    <a:pt x="43" y="149"/>
                    <a:pt x="44" y="152"/>
                  </a:cubicBezTo>
                  <a:cubicBezTo>
                    <a:pt x="53" y="185"/>
                    <a:pt x="46" y="211"/>
                    <a:pt x="41" y="2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9"/>
            <p:cNvSpPr>
              <a:spLocks noEditPoints="1"/>
            </p:cNvSpPr>
            <p:nvPr/>
          </p:nvSpPr>
          <p:spPr bwMode="auto">
            <a:xfrm>
              <a:off x="-3597275" y="4084638"/>
              <a:ext cx="796925" cy="661988"/>
            </a:xfrm>
            <a:custGeom>
              <a:avLst/>
              <a:gdLst>
                <a:gd name="T0" fmla="*/ 40 w 134"/>
                <a:gd name="T1" fmla="*/ 111 h 111"/>
                <a:gd name="T2" fmla="*/ 22 w 134"/>
                <a:gd name="T3" fmla="*/ 102 h 111"/>
                <a:gd name="T4" fmla="*/ 14 w 134"/>
                <a:gd name="T5" fmla="*/ 87 h 111"/>
                <a:gd name="T6" fmla="*/ 0 w 134"/>
                <a:gd name="T7" fmla="*/ 60 h 111"/>
                <a:gd name="T8" fmla="*/ 70 w 134"/>
                <a:gd name="T9" fmla="*/ 0 h 111"/>
                <a:gd name="T10" fmla="*/ 115 w 134"/>
                <a:gd name="T11" fmla="*/ 16 h 111"/>
                <a:gd name="T12" fmla="*/ 134 w 134"/>
                <a:gd name="T13" fmla="*/ 47 h 111"/>
                <a:gd name="T14" fmla="*/ 104 w 134"/>
                <a:gd name="T15" fmla="*/ 68 h 111"/>
                <a:gd name="T16" fmla="*/ 94 w 134"/>
                <a:gd name="T17" fmla="*/ 68 h 111"/>
                <a:gd name="T18" fmla="*/ 78 w 134"/>
                <a:gd name="T19" fmla="*/ 79 h 111"/>
                <a:gd name="T20" fmla="*/ 73 w 134"/>
                <a:gd name="T21" fmla="*/ 79 h 111"/>
                <a:gd name="T22" fmla="*/ 71 w 134"/>
                <a:gd name="T23" fmla="*/ 87 h 111"/>
                <a:gd name="T24" fmla="*/ 54 w 134"/>
                <a:gd name="T25" fmla="*/ 98 h 111"/>
                <a:gd name="T26" fmla="*/ 40 w 134"/>
                <a:gd name="T27" fmla="*/ 111 h 111"/>
                <a:gd name="T28" fmla="*/ 70 w 134"/>
                <a:gd name="T29" fmla="*/ 5 h 111"/>
                <a:gd name="T30" fmla="*/ 5 w 134"/>
                <a:gd name="T31" fmla="*/ 60 h 111"/>
                <a:gd name="T32" fmla="*/ 17 w 134"/>
                <a:gd name="T33" fmla="*/ 83 h 111"/>
                <a:gd name="T34" fmla="*/ 19 w 134"/>
                <a:gd name="T35" fmla="*/ 85 h 111"/>
                <a:gd name="T36" fmla="*/ 25 w 134"/>
                <a:gd name="T37" fmla="*/ 99 h 111"/>
                <a:gd name="T38" fmla="*/ 40 w 134"/>
                <a:gd name="T39" fmla="*/ 106 h 111"/>
                <a:gd name="T40" fmla="*/ 50 w 134"/>
                <a:gd name="T41" fmla="*/ 96 h 111"/>
                <a:gd name="T42" fmla="*/ 52 w 134"/>
                <a:gd name="T43" fmla="*/ 94 h 111"/>
                <a:gd name="T44" fmla="*/ 67 w 134"/>
                <a:gd name="T45" fmla="*/ 85 h 111"/>
                <a:gd name="T46" fmla="*/ 68 w 134"/>
                <a:gd name="T47" fmla="*/ 76 h 111"/>
                <a:gd name="T48" fmla="*/ 69 w 134"/>
                <a:gd name="T49" fmla="*/ 73 h 111"/>
                <a:gd name="T50" fmla="*/ 71 w 134"/>
                <a:gd name="T51" fmla="*/ 73 h 111"/>
                <a:gd name="T52" fmla="*/ 78 w 134"/>
                <a:gd name="T53" fmla="*/ 74 h 111"/>
                <a:gd name="T54" fmla="*/ 89 w 134"/>
                <a:gd name="T55" fmla="*/ 65 h 111"/>
                <a:gd name="T56" fmla="*/ 92 w 134"/>
                <a:gd name="T57" fmla="*/ 63 h 111"/>
                <a:gd name="T58" fmla="*/ 104 w 134"/>
                <a:gd name="T59" fmla="*/ 63 h 111"/>
                <a:gd name="T60" fmla="*/ 129 w 134"/>
                <a:gd name="T61" fmla="*/ 47 h 111"/>
                <a:gd name="T62" fmla="*/ 112 w 134"/>
                <a:gd name="T63" fmla="*/ 19 h 111"/>
                <a:gd name="T64" fmla="*/ 70 w 134"/>
                <a:gd name="T65"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11">
                  <a:moveTo>
                    <a:pt x="40" y="111"/>
                  </a:moveTo>
                  <a:cubicBezTo>
                    <a:pt x="34" y="111"/>
                    <a:pt x="27" y="108"/>
                    <a:pt x="22" y="102"/>
                  </a:cubicBezTo>
                  <a:cubicBezTo>
                    <a:pt x="19" y="99"/>
                    <a:pt x="15" y="92"/>
                    <a:pt x="14" y="87"/>
                  </a:cubicBezTo>
                  <a:cubicBezTo>
                    <a:pt x="9" y="86"/>
                    <a:pt x="0" y="80"/>
                    <a:pt x="0" y="60"/>
                  </a:cubicBezTo>
                  <a:cubicBezTo>
                    <a:pt x="0" y="22"/>
                    <a:pt x="25" y="0"/>
                    <a:pt x="70" y="0"/>
                  </a:cubicBezTo>
                  <a:cubicBezTo>
                    <a:pt x="86" y="0"/>
                    <a:pt x="102" y="6"/>
                    <a:pt x="115" y="16"/>
                  </a:cubicBezTo>
                  <a:cubicBezTo>
                    <a:pt x="127" y="25"/>
                    <a:pt x="134" y="37"/>
                    <a:pt x="134" y="47"/>
                  </a:cubicBezTo>
                  <a:cubicBezTo>
                    <a:pt x="134" y="66"/>
                    <a:pt x="117" y="68"/>
                    <a:pt x="104" y="68"/>
                  </a:cubicBezTo>
                  <a:cubicBezTo>
                    <a:pt x="101" y="68"/>
                    <a:pt x="97" y="68"/>
                    <a:pt x="94" y="68"/>
                  </a:cubicBezTo>
                  <a:cubicBezTo>
                    <a:pt x="92" y="73"/>
                    <a:pt x="86" y="79"/>
                    <a:pt x="78" y="79"/>
                  </a:cubicBezTo>
                  <a:cubicBezTo>
                    <a:pt x="76" y="79"/>
                    <a:pt x="75" y="79"/>
                    <a:pt x="73" y="79"/>
                  </a:cubicBezTo>
                  <a:cubicBezTo>
                    <a:pt x="73" y="81"/>
                    <a:pt x="73" y="84"/>
                    <a:pt x="71" y="87"/>
                  </a:cubicBezTo>
                  <a:cubicBezTo>
                    <a:pt x="68" y="92"/>
                    <a:pt x="62" y="97"/>
                    <a:pt x="54" y="98"/>
                  </a:cubicBezTo>
                  <a:cubicBezTo>
                    <a:pt x="52" y="106"/>
                    <a:pt x="47" y="111"/>
                    <a:pt x="40" y="111"/>
                  </a:cubicBezTo>
                  <a:close/>
                  <a:moveTo>
                    <a:pt x="70" y="5"/>
                  </a:moveTo>
                  <a:cubicBezTo>
                    <a:pt x="13" y="5"/>
                    <a:pt x="5" y="39"/>
                    <a:pt x="5" y="60"/>
                  </a:cubicBezTo>
                  <a:cubicBezTo>
                    <a:pt x="5" y="80"/>
                    <a:pt x="14" y="82"/>
                    <a:pt x="17" y="83"/>
                  </a:cubicBezTo>
                  <a:cubicBezTo>
                    <a:pt x="18" y="83"/>
                    <a:pt x="19" y="84"/>
                    <a:pt x="19" y="85"/>
                  </a:cubicBezTo>
                  <a:cubicBezTo>
                    <a:pt x="19" y="88"/>
                    <a:pt x="22" y="96"/>
                    <a:pt x="25" y="99"/>
                  </a:cubicBezTo>
                  <a:cubicBezTo>
                    <a:pt x="30" y="104"/>
                    <a:pt x="35" y="106"/>
                    <a:pt x="40" y="106"/>
                  </a:cubicBezTo>
                  <a:cubicBezTo>
                    <a:pt x="46" y="106"/>
                    <a:pt x="49" y="101"/>
                    <a:pt x="50" y="96"/>
                  </a:cubicBezTo>
                  <a:cubicBezTo>
                    <a:pt x="50" y="95"/>
                    <a:pt x="51" y="94"/>
                    <a:pt x="52" y="94"/>
                  </a:cubicBezTo>
                  <a:cubicBezTo>
                    <a:pt x="58" y="94"/>
                    <a:pt x="64" y="89"/>
                    <a:pt x="67" y="85"/>
                  </a:cubicBezTo>
                  <a:cubicBezTo>
                    <a:pt x="69" y="81"/>
                    <a:pt x="69" y="78"/>
                    <a:pt x="68" y="76"/>
                  </a:cubicBezTo>
                  <a:cubicBezTo>
                    <a:pt x="68" y="75"/>
                    <a:pt x="68" y="74"/>
                    <a:pt x="69" y="73"/>
                  </a:cubicBezTo>
                  <a:cubicBezTo>
                    <a:pt x="69" y="73"/>
                    <a:pt x="70" y="73"/>
                    <a:pt x="71" y="73"/>
                  </a:cubicBezTo>
                  <a:cubicBezTo>
                    <a:pt x="74" y="74"/>
                    <a:pt x="76" y="74"/>
                    <a:pt x="78" y="74"/>
                  </a:cubicBezTo>
                  <a:cubicBezTo>
                    <a:pt x="85" y="74"/>
                    <a:pt x="89" y="69"/>
                    <a:pt x="89" y="65"/>
                  </a:cubicBezTo>
                  <a:cubicBezTo>
                    <a:pt x="90" y="64"/>
                    <a:pt x="91" y="63"/>
                    <a:pt x="92" y="63"/>
                  </a:cubicBezTo>
                  <a:cubicBezTo>
                    <a:pt x="97" y="63"/>
                    <a:pt x="100" y="63"/>
                    <a:pt x="104" y="63"/>
                  </a:cubicBezTo>
                  <a:cubicBezTo>
                    <a:pt x="122" y="63"/>
                    <a:pt x="129" y="58"/>
                    <a:pt x="129" y="47"/>
                  </a:cubicBezTo>
                  <a:cubicBezTo>
                    <a:pt x="129" y="38"/>
                    <a:pt x="123" y="28"/>
                    <a:pt x="112" y="19"/>
                  </a:cubicBezTo>
                  <a:cubicBezTo>
                    <a:pt x="100" y="10"/>
                    <a:pt x="85" y="5"/>
                    <a:pt x="70"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5" name="Group 14"/>
          <p:cNvGrpSpPr/>
          <p:nvPr/>
        </p:nvGrpSpPr>
        <p:grpSpPr>
          <a:xfrm>
            <a:off x="2016864" y="1945835"/>
            <a:ext cx="451907" cy="901835"/>
            <a:chOff x="10664825" y="1703388"/>
            <a:chExt cx="725488" cy="1447800"/>
          </a:xfrm>
          <a:solidFill>
            <a:srgbClr val="FFFFFF"/>
          </a:solidFill>
        </p:grpSpPr>
        <p:sp>
          <p:nvSpPr>
            <p:cNvPr id="11" name="Freeform 10"/>
            <p:cNvSpPr>
              <a:spLocks noEditPoints="1"/>
            </p:cNvSpPr>
            <p:nvPr/>
          </p:nvSpPr>
          <p:spPr bwMode="auto">
            <a:xfrm>
              <a:off x="10890250" y="1703388"/>
              <a:ext cx="273050" cy="274638"/>
            </a:xfrm>
            <a:custGeom>
              <a:avLst/>
              <a:gdLst>
                <a:gd name="T0" fmla="*/ 23 w 46"/>
                <a:gd name="T1" fmla="*/ 46 h 46"/>
                <a:gd name="T2" fmla="*/ 46 w 46"/>
                <a:gd name="T3" fmla="*/ 23 h 46"/>
                <a:gd name="T4" fmla="*/ 23 w 46"/>
                <a:gd name="T5" fmla="*/ 0 h 46"/>
                <a:gd name="T6" fmla="*/ 0 w 46"/>
                <a:gd name="T7" fmla="*/ 23 h 46"/>
                <a:gd name="T8" fmla="*/ 23 w 46"/>
                <a:gd name="T9" fmla="*/ 46 h 46"/>
                <a:gd name="T10" fmla="*/ 23 w 46"/>
                <a:gd name="T11" fmla="*/ 5 h 46"/>
                <a:gd name="T12" fmla="*/ 41 w 46"/>
                <a:gd name="T13" fmla="*/ 23 h 46"/>
                <a:gd name="T14" fmla="*/ 23 w 46"/>
                <a:gd name="T15" fmla="*/ 42 h 46"/>
                <a:gd name="T16" fmla="*/ 4 w 46"/>
                <a:gd name="T17" fmla="*/ 23 h 46"/>
                <a:gd name="T18" fmla="*/ 23 w 46"/>
                <a:gd name="T1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35" y="46"/>
                    <a:pt x="46" y="36"/>
                    <a:pt x="46" y="23"/>
                  </a:cubicBezTo>
                  <a:cubicBezTo>
                    <a:pt x="46" y="11"/>
                    <a:pt x="35" y="0"/>
                    <a:pt x="23" y="0"/>
                  </a:cubicBezTo>
                  <a:cubicBezTo>
                    <a:pt x="10" y="0"/>
                    <a:pt x="0" y="11"/>
                    <a:pt x="0" y="23"/>
                  </a:cubicBezTo>
                  <a:cubicBezTo>
                    <a:pt x="0" y="36"/>
                    <a:pt x="10" y="46"/>
                    <a:pt x="23" y="46"/>
                  </a:cubicBezTo>
                  <a:close/>
                  <a:moveTo>
                    <a:pt x="23" y="5"/>
                  </a:moveTo>
                  <a:cubicBezTo>
                    <a:pt x="33" y="5"/>
                    <a:pt x="41" y="13"/>
                    <a:pt x="41" y="23"/>
                  </a:cubicBezTo>
                  <a:cubicBezTo>
                    <a:pt x="41" y="33"/>
                    <a:pt x="33" y="42"/>
                    <a:pt x="23" y="42"/>
                  </a:cubicBezTo>
                  <a:cubicBezTo>
                    <a:pt x="13" y="42"/>
                    <a:pt x="4" y="33"/>
                    <a:pt x="4" y="23"/>
                  </a:cubicBezTo>
                  <a:cubicBezTo>
                    <a:pt x="4" y="13"/>
                    <a:pt x="13" y="5"/>
                    <a:pt x="2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1"/>
            <p:cNvSpPr>
              <a:spLocks noEditPoints="1"/>
            </p:cNvSpPr>
            <p:nvPr/>
          </p:nvSpPr>
          <p:spPr bwMode="auto">
            <a:xfrm>
              <a:off x="10664825" y="2008188"/>
              <a:ext cx="725488" cy="1143000"/>
            </a:xfrm>
            <a:custGeom>
              <a:avLst/>
              <a:gdLst>
                <a:gd name="T0" fmla="*/ 120 w 122"/>
                <a:gd name="T1" fmla="*/ 85 h 192"/>
                <a:gd name="T2" fmla="*/ 97 w 122"/>
                <a:gd name="T3" fmla="*/ 15 h 192"/>
                <a:gd name="T4" fmla="*/ 25 w 122"/>
                <a:gd name="T5" fmla="*/ 15 h 192"/>
                <a:gd name="T6" fmla="*/ 1 w 122"/>
                <a:gd name="T7" fmla="*/ 85 h 192"/>
                <a:gd name="T8" fmla="*/ 7 w 122"/>
                <a:gd name="T9" fmla="*/ 95 h 192"/>
                <a:gd name="T10" fmla="*/ 18 w 122"/>
                <a:gd name="T11" fmla="*/ 91 h 192"/>
                <a:gd name="T12" fmla="*/ 19 w 122"/>
                <a:gd name="T13" fmla="*/ 126 h 192"/>
                <a:gd name="T14" fmla="*/ 22 w 122"/>
                <a:gd name="T15" fmla="*/ 129 h 192"/>
                <a:gd name="T16" fmla="*/ 31 w 122"/>
                <a:gd name="T17" fmla="*/ 182 h 192"/>
                <a:gd name="T18" fmla="*/ 42 w 122"/>
                <a:gd name="T19" fmla="*/ 192 h 192"/>
                <a:gd name="T20" fmla="*/ 60 w 122"/>
                <a:gd name="T21" fmla="*/ 129 h 192"/>
                <a:gd name="T22" fmla="*/ 68 w 122"/>
                <a:gd name="T23" fmla="*/ 183 h 192"/>
                <a:gd name="T24" fmla="*/ 79 w 122"/>
                <a:gd name="T25" fmla="*/ 192 h 192"/>
                <a:gd name="T26" fmla="*/ 90 w 122"/>
                <a:gd name="T27" fmla="*/ 182 h 192"/>
                <a:gd name="T28" fmla="*/ 100 w 122"/>
                <a:gd name="T29" fmla="*/ 129 h 192"/>
                <a:gd name="T30" fmla="*/ 102 w 122"/>
                <a:gd name="T31" fmla="*/ 127 h 192"/>
                <a:gd name="T32" fmla="*/ 91 w 122"/>
                <a:gd name="T33" fmla="*/ 62 h 192"/>
                <a:gd name="T34" fmla="*/ 111 w 122"/>
                <a:gd name="T35" fmla="*/ 96 h 192"/>
                <a:gd name="T36" fmla="*/ 115 w 122"/>
                <a:gd name="T37" fmla="*/ 95 h 192"/>
                <a:gd name="T38" fmla="*/ 113 w 122"/>
                <a:gd name="T39" fmla="*/ 91 h 192"/>
                <a:gd name="T40" fmla="*/ 111 w 122"/>
                <a:gd name="T41" fmla="*/ 91 h 192"/>
                <a:gd name="T42" fmla="*/ 88 w 122"/>
                <a:gd name="T43" fmla="*/ 42 h 192"/>
                <a:gd name="T44" fmla="*/ 83 w 122"/>
                <a:gd name="T45" fmla="*/ 43 h 192"/>
                <a:gd name="T46" fmla="*/ 86 w 122"/>
                <a:gd name="T47" fmla="*/ 124 h 192"/>
                <a:gd name="T48" fmla="*/ 84 w 122"/>
                <a:gd name="T49" fmla="*/ 127 h 192"/>
                <a:gd name="T50" fmla="*/ 85 w 122"/>
                <a:gd name="T51" fmla="*/ 174 h 192"/>
                <a:gd name="T52" fmla="*/ 85 w 122"/>
                <a:gd name="T53" fmla="*/ 182 h 192"/>
                <a:gd name="T54" fmla="*/ 79 w 122"/>
                <a:gd name="T55" fmla="*/ 190 h 192"/>
                <a:gd name="T56" fmla="*/ 73 w 122"/>
                <a:gd name="T57" fmla="*/ 182 h 192"/>
                <a:gd name="T58" fmla="*/ 64 w 122"/>
                <a:gd name="T59" fmla="*/ 124 h 192"/>
                <a:gd name="T60" fmla="*/ 55 w 122"/>
                <a:gd name="T61" fmla="*/ 127 h 192"/>
                <a:gd name="T62" fmla="*/ 42 w 122"/>
                <a:gd name="T63" fmla="*/ 187 h 192"/>
                <a:gd name="T64" fmla="*/ 36 w 122"/>
                <a:gd name="T65" fmla="*/ 182 h 192"/>
                <a:gd name="T66" fmla="*/ 36 w 122"/>
                <a:gd name="T67" fmla="*/ 174 h 192"/>
                <a:gd name="T68" fmla="*/ 38 w 122"/>
                <a:gd name="T69" fmla="*/ 127 h 192"/>
                <a:gd name="T70" fmla="*/ 35 w 122"/>
                <a:gd name="T71" fmla="*/ 124 h 192"/>
                <a:gd name="T72" fmla="*/ 38 w 122"/>
                <a:gd name="T73" fmla="*/ 43 h 192"/>
                <a:gd name="T74" fmla="*/ 34 w 122"/>
                <a:gd name="T75" fmla="*/ 42 h 192"/>
                <a:gd name="T76" fmla="*/ 10 w 122"/>
                <a:gd name="T77" fmla="*/ 91 h 192"/>
                <a:gd name="T78" fmla="*/ 5 w 122"/>
                <a:gd name="T79" fmla="*/ 86 h 192"/>
                <a:gd name="T80" fmla="*/ 6 w 122"/>
                <a:gd name="T81" fmla="*/ 84 h 192"/>
                <a:gd name="T82" fmla="*/ 29 w 122"/>
                <a:gd name="T83" fmla="*/ 17 h 192"/>
                <a:gd name="T84" fmla="*/ 93 w 122"/>
                <a:gd name="T85" fmla="*/ 17 h 192"/>
                <a:gd name="T86" fmla="*/ 115 w 122"/>
                <a:gd name="T87" fmla="*/ 84 h 192"/>
                <a:gd name="T88" fmla="*/ 116 w 122"/>
                <a:gd name="T89" fmla="*/ 8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 h="192">
                  <a:moveTo>
                    <a:pt x="121" y="85"/>
                  </a:moveTo>
                  <a:cubicBezTo>
                    <a:pt x="121" y="85"/>
                    <a:pt x="121" y="85"/>
                    <a:pt x="120" y="85"/>
                  </a:cubicBezTo>
                  <a:cubicBezTo>
                    <a:pt x="120" y="84"/>
                    <a:pt x="119" y="81"/>
                    <a:pt x="118" y="76"/>
                  </a:cubicBezTo>
                  <a:cubicBezTo>
                    <a:pt x="112" y="59"/>
                    <a:pt x="100" y="22"/>
                    <a:pt x="97" y="15"/>
                  </a:cubicBezTo>
                  <a:cubicBezTo>
                    <a:pt x="92" y="5"/>
                    <a:pt x="81" y="0"/>
                    <a:pt x="61" y="0"/>
                  </a:cubicBezTo>
                  <a:cubicBezTo>
                    <a:pt x="40" y="0"/>
                    <a:pt x="30" y="5"/>
                    <a:pt x="25" y="15"/>
                  </a:cubicBezTo>
                  <a:cubicBezTo>
                    <a:pt x="22" y="22"/>
                    <a:pt x="9" y="59"/>
                    <a:pt x="4" y="76"/>
                  </a:cubicBezTo>
                  <a:cubicBezTo>
                    <a:pt x="2" y="81"/>
                    <a:pt x="1" y="84"/>
                    <a:pt x="1" y="85"/>
                  </a:cubicBezTo>
                  <a:cubicBezTo>
                    <a:pt x="1" y="85"/>
                    <a:pt x="1" y="85"/>
                    <a:pt x="1" y="85"/>
                  </a:cubicBezTo>
                  <a:cubicBezTo>
                    <a:pt x="0" y="89"/>
                    <a:pt x="2" y="94"/>
                    <a:pt x="7" y="95"/>
                  </a:cubicBezTo>
                  <a:cubicBezTo>
                    <a:pt x="8" y="96"/>
                    <a:pt x="9" y="96"/>
                    <a:pt x="10" y="96"/>
                  </a:cubicBezTo>
                  <a:cubicBezTo>
                    <a:pt x="14" y="96"/>
                    <a:pt x="17" y="94"/>
                    <a:pt x="18" y="91"/>
                  </a:cubicBezTo>
                  <a:cubicBezTo>
                    <a:pt x="30" y="62"/>
                    <a:pt x="30" y="62"/>
                    <a:pt x="30" y="62"/>
                  </a:cubicBezTo>
                  <a:cubicBezTo>
                    <a:pt x="19" y="126"/>
                    <a:pt x="19" y="126"/>
                    <a:pt x="19" y="126"/>
                  </a:cubicBezTo>
                  <a:cubicBezTo>
                    <a:pt x="19" y="127"/>
                    <a:pt x="20" y="128"/>
                    <a:pt x="20" y="128"/>
                  </a:cubicBezTo>
                  <a:cubicBezTo>
                    <a:pt x="20" y="129"/>
                    <a:pt x="21" y="129"/>
                    <a:pt x="22" y="129"/>
                  </a:cubicBezTo>
                  <a:cubicBezTo>
                    <a:pt x="33" y="129"/>
                    <a:pt x="33" y="129"/>
                    <a:pt x="33" y="129"/>
                  </a:cubicBezTo>
                  <a:cubicBezTo>
                    <a:pt x="32" y="145"/>
                    <a:pt x="31" y="180"/>
                    <a:pt x="31" y="182"/>
                  </a:cubicBezTo>
                  <a:cubicBezTo>
                    <a:pt x="31" y="182"/>
                    <a:pt x="31" y="183"/>
                    <a:pt x="31" y="183"/>
                  </a:cubicBezTo>
                  <a:cubicBezTo>
                    <a:pt x="32" y="188"/>
                    <a:pt x="37" y="192"/>
                    <a:pt x="42" y="192"/>
                  </a:cubicBezTo>
                  <a:cubicBezTo>
                    <a:pt x="48" y="192"/>
                    <a:pt x="53" y="188"/>
                    <a:pt x="53" y="183"/>
                  </a:cubicBezTo>
                  <a:cubicBezTo>
                    <a:pt x="60" y="129"/>
                    <a:pt x="60" y="129"/>
                    <a:pt x="60" y="129"/>
                  </a:cubicBezTo>
                  <a:cubicBezTo>
                    <a:pt x="62" y="129"/>
                    <a:pt x="62" y="129"/>
                    <a:pt x="62" y="129"/>
                  </a:cubicBezTo>
                  <a:cubicBezTo>
                    <a:pt x="68" y="183"/>
                    <a:pt x="68" y="183"/>
                    <a:pt x="68" y="183"/>
                  </a:cubicBezTo>
                  <a:cubicBezTo>
                    <a:pt x="68" y="188"/>
                    <a:pt x="73" y="192"/>
                    <a:pt x="79" y="192"/>
                  </a:cubicBezTo>
                  <a:cubicBezTo>
                    <a:pt x="79" y="192"/>
                    <a:pt x="79" y="192"/>
                    <a:pt x="79" y="192"/>
                  </a:cubicBezTo>
                  <a:cubicBezTo>
                    <a:pt x="85" y="192"/>
                    <a:pt x="90" y="188"/>
                    <a:pt x="90" y="183"/>
                  </a:cubicBezTo>
                  <a:cubicBezTo>
                    <a:pt x="90" y="183"/>
                    <a:pt x="90" y="182"/>
                    <a:pt x="90" y="182"/>
                  </a:cubicBezTo>
                  <a:cubicBezTo>
                    <a:pt x="90" y="180"/>
                    <a:pt x="89" y="145"/>
                    <a:pt x="89" y="129"/>
                  </a:cubicBezTo>
                  <a:cubicBezTo>
                    <a:pt x="100" y="129"/>
                    <a:pt x="100" y="129"/>
                    <a:pt x="100" y="129"/>
                  </a:cubicBezTo>
                  <a:cubicBezTo>
                    <a:pt x="100" y="129"/>
                    <a:pt x="100" y="129"/>
                    <a:pt x="100" y="129"/>
                  </a:cubicBezTo>
                  <a:cubicBezTo>
                    <a:pt x="101" y="129"/>
                    <a:pt x="102" y="128"/>
                    <a:pt x="102" y="127"/>
                  </a:cubicBezTo>
                  <a:cubicBezTo>
                    <a:pt x="102" y="127"/>
                    <a:pt x="102" y="126"/>
                    <a:pt x="102" y="126"/>
                  </a:cubicBezTo>
                  <a:cubicBezTo>
                    <a:pt x="91" y="62"/>
                    <a:pt x="91" y="62"/>
                    <a:pt x="91" y="62"/>
                  </a:cubicBezTo>
                  <a:cubicBezTo>
                    <a:pt x="104" y="91"/>
                    <a:pt x="104" y="91"/>
                    <a:pt x="104" y="91"/>
                  </a:cubicBezTo>
                  <a:cubicBezTo>
                    <a:pt x="105" y="94"/>
                    <a:pt x="108" y="96"/>
                    <a:pt x="111" y="96"/>
                  </a:cubicBezTo>
                  <a:cubicBezTo>
                    <a:pt x="111" y="96"/>
                    <a:pt x="111" y="96"/>
                    <a:pt x="111" y="96"/>
                  </a:cubicBezTo>
                  <a:cubicBezTo>
                    <a:pt x="112" y="96"/>
                    <a:pt x="114" y="96"/>
                    <a:pt x="115" y="95"/>
                  </a:cubicBezTo>
                  <a:cubicBezTo>
                    <a:pt x="119" y="94"/>
                    <a:pt x="122" y="89"/>
                    <a:pt x="121" y="85"/>
                  </a:cubicBezTo>
                  <a:close/>
                  <a:moveTo>
                    <a:pt x="113" y="91"/>
                  </a:moveTo>
                  <a:cubicBezTo>
                    <a:pt x="112" y="91"/>
                    <a:pt x="112" y="91"/>
                    <a:pt x="111" y="91"/>
                  </a:cubicBezTo>
                  <a:cubicBezTo>
                    <a:pt x="111" y="91"/>
                    <a:pt x="111" y="91"/>
                    <a:pt x="111" y="91"/>
                  </a:cubicBezTo>
                  <a:cubicBezTo>
                    <a:pt x="110" y="91"/>
                    <a:pt x="108" y="91"/>
                    <a:pt x="108" y="89"/>
                  </a:cubicBezTo>
                  <a:cubicBezTo>
                    <a:pt x="88" y="42"/>
                    <a:pt x="88" y="42"/>
                    <a:pt x="88" y="42"/>
                  </a:cubicBezTo>
                  <a:cubicBezTo>
                    <a:pt x="87" y="41"/>
                    <a:pt x="86" y="40"/>
                    <a:pt x="85" y="41"/>
                  </a:cubicBezTo>
                  <a:cubicBezTo>
                    <a:pt x="84" y="41"/>
                    <a:pt x="83" y="42"/>
                    <a:pt x="83" y="43"/>
                  </a:cubicBezTo>
                  <a:cubicBezTo>
                    <a:pt x="97" y="124"/>
                    <a:pt x="97" y="124"/>
                    <a:pt x="97" y="124"/>
                  </a:cubicBezTo>
                  <a:cubicBezTo>
                    <a:pt x="86" y="124"/>
                    <a:pt x="86" y="124"/>
                    <a:pt x="86" y="124"/>
                  </a:cubicBezTo>
                  <a:cubicBezTo>
                    <a:pt x="86" y="124"/>
                    <a:pt x="85" y="125"/>
                    <a:pt x="84" y="125"/>
                  </a:cubicBezTo>
                  <a:cubicBezTo>
                    <a:pt x="84" y="126"/>
                    <a:pt x="84" y="126"/>
                    <a:pt x="84" y="127"/>
                  </a:cubicBezTo>
                  <a:cubicBezTo>
                    <a:pt x="84" y="127"/>
                    <a:pt x="84" y="141"/>
                    <a:pt x="85" y="155"/>
                  </a:cubicBezTo>
                  <a:cubicBezTo>
                    <a:pt x="85" y="162"/>
                    <a:pt x="85" y="169"/>
                    <a:pt x="85" y="174"/>
                  </a:cubicBezTo>
                  <a:cubicBezTo>
                    <a:pt x="85" y="179"/>
                    <a:pt x="85" y="181"/>
                    <a:pt x="85" y="182"/>
                  </a:cubicBezTo>
                  <a:cubicBezTo>
                    <a:pt x="85" y="182"/>
                    <a:pt x="85" y="182"/>
                    <a:pt x="85" y="182"/>
                  </a:cubicBezTo>
                  <a:cubicBezTo>
                    <a:pt x="85" y="185"/>
                    <a:pt x="82" y="187"/>
                    <a:pt x="79" y="187"/>
                  </a:cubicBezTo>
                  <a:cubicBezTo>
                    <a:pt x="79" y="190"/>
                    <a:pt x="79" y="190"/>
                    <a:pt x="79" y="190"/>
                  </a:cubicBezTo>
                  <a:cubicBezTo>
                    <a:pt x="79" y="187"/>
                    <a:pt x="79" y="187"/>
                    <a:pt x="79" y="187"/>
                  </a:cubicBezTo>
                  <a:cubicBezTo>
                    <a:pt x="76" y="187"/>
                    <a:pt x="73" y="185"/>
                    <a:pt x="73" y="182"/>
                  </a:cubicBezTo>
                  <a:cubicBezTo>
                    <a:pt x="66" y="127"/>
                    <a:pt x="66" y="127"/>
                    <a:pt x="66" y="127"/>
                  </a:cubicBezTo>
                  <a:cubicBezTo>
                    <a:pt x="66" y="125"/>
                    <a:pt x="65" y="124"/>
                    <a:pt x="64" y="124"/>
                  </a:cubicBezTo>
                  <a:cubicBezTo>
                    <a:pt x="58" y="124"/>
                    <a:pt x="58" y="124"/>
                    <a:pt x="58" y="124"/>
                  </a:cubicBezTo>
                  <a:cubicBezTo>
                    <a:pt x="56" y="124"/>
                    <a:pt x="55" y="125"/>
                    <a:pt x="55" y="127"/>
                  </a:cubicBezTo>
                  <a:cubicBezTo>
                    <a:pt x="49" y="182"/>
                    <a:pt x="49" y="182"/>
                    <a:pt x="49" y="182"/>
                  </a:cubicBezTo>
                  <a:cubicBezTo>
                    <a:pt x="49" y="185"/>
                    <a:pt x="46" y="187"/>
                    <a:pt x="42" y="187"/>
                  </a:cubicBezTo>
                  <a:cubicBezTo>
                    <a:pt x="39" y="187"/>
                    <a:pt x="36" y="185"/>
                    <a:pt x="36" y="182"/>
                  </a:cubicBezTo>
                  <a:cubicBezTo>
                    <a:pt x="36" y="182"/>
                    <a:pt x="36" y="182"/>
                    <a:pt x="36" y="182"/>
                  </a:cubicBezTo>
                  <a:cubicBezTo>
                    <a:pt x="36" y="182"/>
                    <a:pt x="36" y="181"/>
                    <a:pt x="36" y="180"/>
                  </a:cubicBezTo>
                  <a:cubicBezTo>
                    <a:pt x="36" y="179"/>
                    <a:pt x="36" y="176"/>
                    <a:pt x="36" y="174"/>
                  </a:cubicBezTo>
                  <a:cubicBezTo>
                    <a:pt x="36" y="169"/>
                    <a:pt x="37" y="162"/>
                    <a:pt x="37" y="155"/>
                  </a:cubicBezTo>
                  <a:cubicBezTo>
                    <a:pt x="37" y="141"/>
                    <a:pt x="38" y="127"/>
                    <a:pt x="38" y="127"/>
                  </a:cubicBezTo>
                  <a:cubicBezTo>
                    <a:pt x="38" y="126"/>
                    <a:pt x="37" y="126"/>
                    <a:pt x="37" y="125"/>
                  </a:cubicBezTo>
                  <a:cubicBezTo>
                    <a:pt x="36" y="125"/>
                    <a:pt x="36" y="124"/>
                    <a:pt x="35" y="124"/>
                  </a:cubicBezTo>
                  <a:cubicBezTo>
                    <a:pt x="24" y="124"/>
                    <a:pt x="24" y="124"/>
                    <a:pt x="24" y="124"/>
                  </a:cubicBezTo>
                  <a:cubicBezTo>
                    <a:pt x="38" y="43"/>
                    <a:pt x="38" y="43"/>
                    <a:pt x="38" y="43"/>
                  </a:cubicBezTo>
                  <a:cubicBezTo>
                    <a:pt x="38" y="42"/>
                    <a:pt x="38" y="41"/>
                    <a:pt x="36" y="41"/>
                  </a:cubicBezTo>
                  <a:cubicBezTo>
                    <a:pt x="35" y="40"/>
                    <a:pt x="34" y="41"/>
                    <a:pt x="34" y="42"/>
                  </a:cubicBezTo>
                  <a:cubicBezTo>
                    <a:pt x="14" y="89"/>
                    <a:pt x="14" y="89"/>
                    <a:pt x="14" y="89"/>
                  </a:cubicBezTo>
                  <a:cubicBezTo>
                    <a:pt x="13" y="91"/>
                    <a:pt x="12" y="91"/>
                    <a:pt x="10" y="91"/>
                  </a:cubicBezTo>
                  <a:cubicBezTo>
                    <a:pt x="9" y="91"/>
                    <a:pt x="9" y="91"/>
                    <a:pt x="8" y="91"/>
                  </a:cubicBezTo>
                  <a:cubicBezTo>
                    <a:pt x="6" y="90"/>
                    <a:pt x="5" y="88"/>
                    <a:pt x="5" y="86"/>
                  </a:cubicBezTo>
                  <a:cubicBezTo>
                    <a:pt x="5" y="86"/>
                    <a:pt x="5" y="86"/>
                    <a:pt x="5" y="86"/>
                  </a:cubicBezTo>
                  <a:cubicBezTo>
                    <a:pt x="6" y="86"/>
                    <a:pt x="6" y="85"/>
                    <a:pt x="6" y="84"/>
                  </a:cubicBezTo>
                  <a:cubicBezTo>
                    <a:pt x="7" y="83"/>
                    <a:pt x="7" y="81"/>
                    <a:pt x="8" y="78"/>
                  </a:cubicBezTo>
                  <a:cubicBezTo>
                    <a:pt x="13" y="62"/>
                    <a:pt x="26" y="23"/>
                    <a:pt x="29" y="17"/>
                  </a:cubicBezTo>
                  <a:cubicBezTo>
                    <a:pt x="32" y="11"/>
                    <a:pt x="38" y="5"/>
                    <a:pt x="61" y="5"/>
                  </a:cubicBezTo>
                  <a:cubicBezTo>
                    <a:pt x="84" y="5"/>
                    <a:pt x="90" y="11"/>
                    <a:pt x="93" y="17"/>
                  </a:cubicBezTo>
                  <a:cubicBezTo>
                    <a:pt x="96" y="23"/>
                    <a:pt x="108" y="62"/>
                    <a:pt x="113" y="78"/>
                  </a:cubicBezTo>
                  <a:cubicBezTo>
                    <a:pt x="114" y="80"/>
                    <a:pt x="115" y="83"/>
                    <a:pt x="115" y="84"/>
                  </a:cubicBezTo>
                  <a:cubicBezTo>
                    <a:pt x="116" y="85"/>
                    <a:pt x="116" y="86"/>
                    <a:pt x="116" y="86"/>
                  </a:cubicBezTo>
                  <a:cubicBezTo>
                    <a:pt x="116" y="86"/>
                    <a:pt x="116" y="86"/>
                    <a:pt x="116" y="86"/>
                  </a:cubicBezTo>
                  <a:cubicBezTo>
                    <a:pt x="117" y="88"/>
                    <a:pt x="115" y="90"/>
                    <a:pt x="113"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2"/>
            <p:cNvSpPr>
              <a:spLocks noEditPoints="1"/>
            </p:cNvSpPr>
            <p:nvPr/>
          </p:nvSpPr>
          <p:spPr bwMode="auto">
            <a:xfrm>
              <a:off x="10926762" y="2090738"/>
              <a:ext cx="195263" cy="285750"/>
            </a:xfrm>
            <a:custGeom>
              <a:avLst/>
              <a:gdLst>
                <a:gd name="T0" fmla="*/ 27 w 33"/>
                <a:gd name="T1" fmla="*/ 0 h 48"/>
                <a:gd name="T2" fmla="*/ 21 w 33"/>
                <a:gd name="T3" fmla="*/ 6 h 48"/>
                <a:gd name="T4" fmla="*/ 25 w 33"/>
                <a:gd name="T5" fmla="*/ 11 h 48"/>
                <a:gd name="T6" fmla="*/ 17 w 33"/>
                <a:gd name="T7" fmla="*/ 22 h 48"/>
                <a:gd name="T8" fmla="*/ 9 w 33"/>
                <a:gd name="T9" fmla="*/ 11 h 48"/>
                <a:gd name="T10" fmla="*/ 13 w 33"/>
                <a:gd name="T11" fmla="*/ 6 h 48"/>
                <a:gd name="T12" fmla="*/ 6 w 33"/>
                <a:gd name="T13" fmla="*/ 0 h 48"/>
                <a:gd name="T14" fmla="*/ 0 w 33"/>
                <a:gd name="T15" fmla="*/ 6 h 48"/>
                <a:gd name="T16" fmla="*/ 4 w 33"/>
                <a:gd name="T17" fmla="*/ 11 h 48"/>
                <a:gd name="T18" fmla="*/ 14 w 33"/>
                <a:gd name="T19" fmla="*/ 26 h 48"/>
                <a:gd name="T20" fmla="*/ 14 w 33"/>
                <a:gd name="T21" fmla="*/ 37 h 48"/>
                <a:gd name="T22" fmla="*/ 11 w 33"/>
                <a:gd name="T23" fmla="*/ 42 h 48"/>
                <a:gd name="T24" fmla="*/ 17 w 33"/>
                <a:gd name="T25" fmla="*/ 48 h 48"/>
                <a:gd name="T26" fmla="*/ 23 w 33"/>
                <a:gd name="T27" fmla="*/ 42 h 48"/>
                <a:gd name="T28" fmla="*/ 19 w 33"/>
                <a:gd name="T29" fmla="*/ 37 h 48"/>
                <a:gd name="T30" fmla="*/ 19 w 33"/>
                <a:gd name="T31" fmla="*/ 26 h 48"/>
                <a:gd name="T32" fmla="*/ 29 w 33"/>
                <a:gd name="T33" fmla="*/ 11 h 48"/>
                <a:gd name="T34" fmla="*/ 33 w 33"/>
                <a:gd name="T35" fmla="*/ 6 h 48"/>
                <a:gd name="T36" fmla="*/ 27 w 33"/>
                <a:gd name="T37" fmla="*/ 0 h 48"/>
                <a:gd name="T38" fmla="*/ 6 w 33"/>
                <a:gd name="T39" fmla="*/ 4 h 48"/>
                <a:gd name="T40" fmla="*/ 8 w 33"/>
                <a:gd name="T41" fmla="*/ 6 h 48"/>
                <a:gd name="T42" fmla="*/ 6 w 33"/>
                <a:gd name="T43" fmla="*/ 7 h 48"/>
                <a:gd name="T44" fmla="*/ 5 w 33"/>
                <a:gd name="T45" fmla="*/ 6 h 48"/>
                <a:gd name="T46" fmla="*/ 6 w 33"/>
                <a:gd name="T47" fmla="*/ 4 h 48"/>
                <a:gd name="T48" fmla="*/ 17 w 33"/>
                <a:gd name="T49" fmla="*/ 44 h 48"/>
                <a:gd name="T50" fmla="*/ 15 w 33"/>
                <a:gd name="T51" fmla="*/ 42 h 48"/>
                <a:gd name="T52" fmla="*/ 17 w 33"/>
                <a:gd name="T53" fmla="*/ 41 h 48"/>
                <a:gd name="T54" fmla="*/ 18 w 33"/>
                <a:gd name="T55" fmla="*/ 42 h 48"/>
                <a:gd name="T56" fmla="*/ 17 w 33"/>
                <a:gd name="T57" fmla="*/ 44 h 48"/>
                <a:gd name="T58" fmla="*/ 27 w 33"/>
                <a:gd name="T59" fmla="*/ 4 h 48"/>
                <a:gd name="T60" fmla="*/ 28 w 33"/>
                <a:gd name="T61" fmla="*/ 6 h 48"/>
                <a:gd name="T62" fmla="*/ 27 w 33"/>
                <a:gd name="T63" fmla="*/ 7 h 48"/>
                <a:gd name="T64" fmla="*/ 26 w 33"/>
                <a:gd name="T65" fmla="*/ 6 h 48"/>
                <a:gd name="T66" fmla="*/ 27 w 33"/>
                <a:gd name="T6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 h="48">
                  <a:moveTo>
                    <a:pt x="27" y="0"/>
                  </a:moveTo>
                  <a:cubicBezTo>
                    <a:pt x="24" y="0"/>
                    <a:pt x="21" y="2"/>
                    <a:pt x="21" y="6"/>
                  </a:cubicBezTo>
                  <a:cubicBezTo>
                    <a:pt x="21" y="8"/>
                    <a:pt x="22" y="10"/>
                    <a:pt x="25" y="11"/>
                  </a:cubicBezTo>
                  <a:cubicBezTo>
                    <a:pt x="24" y="17"/>
                    <a:pt x="21" y="22"/>
                    <a:pt x="17" y="22"/>
                  </a:cubicBezTo>
                  <a:cubicBezTo>
                    <a:pt x="13" y="22"/>
                    <a:pt x="9" y="17"/>
                    <a:pt x="9" y="11"/>
                  </a:cubicBezTo>
                  <a:cubicBezTo>
                    <a:pt x="11" y="10"/>
                    <a:pt x="13" y="8"/>
                    <a:pt x="13" y="6"/>
                  </a:cubicBezTo>
                  <a:cubicBezTo>
                    <a:pt x="13" y="2"/>
                    <a:pt x="10" y="0"/>
                    <a:pt x="6" y="0"/>
                  </a:cubicBezTo>
                  <a:cubicBezTo>
                    <a:pt x="3" y="0"/>
                    <a:pt x="0" y="2"/>
                    <a:pt x="0" y="6"/>
                  </a:cubicBezTo>
                  <a:cubicBezTo>
                    <a:pt x="0" y="8"/>
                    <a:pt x="2" y="10"/>
                    <a:pt x="4" y="11"/>
                  </a:cubicBezTo>
                  <a:cubicBezTo>
                    <a:pt x="5" y="19"/>
                    <a:pt x="9" y="25"/>
                    <a:pt x="14" y="26"/>
                  </a:cubicBezTo>
                  <a:cubicBezTo>
                    <a:pt x="14" y="37"/>
                    <a:pt x="14" y="37"/>
                    <a:pt x="14" y="37"/>
                  </a:cubicBezTo>
                  <a:cubicBezTo>
                    <a:pt x="12" y="38"/>
                    <a:pt x="11" y="40"/>
                    <a:pt x="11" y="42"/>
                  </a:cubicBezTo>
                  <a:cubicBezTo>
                    <a:pt x="11" y="46"/>
                    <a:pt x="13" y="48"/>
                    <a:pt x="17" y="48"/>
                  </a:cubicBezTo>
                  <a:cubicBezTo>
                    <a:pt x="20" y="48"/>
                    <a:pt x="23" y="46"/>
                    <a:pt x="23" y="42"/>
                  </a:cubicBezTo>
                  <a:cubicBezTo>
                    <a:pt x="23" y="40"/>
                    <a:pt x="21" y="38"/>
                    <a:pt x="19" y="37"/>
                  </a:cubicBezTo>
                  <a:cubicBezTo>
                    <a:pt x="19" y="26"/>
                    <a:pt x="19" y="26"/>
                    <a:pt x="19" y="26"/>
                  </a:cubicBezTo>
                  <a:cubicBezTo>
                    <a:pt x="25" y="25"/>
                    <a:pt x="29" y="19"/>
                    <a:pt x="29" y="11"/>
                  </a:cubicBezTo>
                  <a:cubicBezTo>
                    <a:pt x="31" y="10"/>
                    <a:pt x="33" y="8"/>
                    <a:pt x="33" y="6"/>
                  </a:cubicBezTo>
                  <a:cubicBezTo>
                    <a:pt x="33" y="2"/>
                    <a:pt x="30" y="0"/>
                    <a:pt x="27" y="0"/>
                  </a:cubicBezTo>
                  <a:close/>
                  <a:moveTo>
                    <a:pt x="6" y="4"/>
                  </a:moveTo>
                  <a:cubicBezTo>
                    <a:pt x="7" y="4"/>
                    <a:pt x="8" y="5"/>
                    <a:pt x="8" y="6"/>
                  </a:cubicBezTo>
                  <a:cubicBezTo>
                    <a:pt x="8" y="7"/>
                    <a:pt x="7" y="7"/>
                    <a:pt x="6" y="7"/>
                  </a:cubicBezTo>
                  <a:cubicBezTo>
                    <a:pt x="6" y="7"/>
                    <a:pt x="5" y="7"/>
                    <a:pt x="5" y="6"/>
                  </a:cubicBezTo>
                  <a:cubicBezTo>
                    <a:pt x="5" y="5"/>
                    <a:pt x="6" y="4"/>
                    <a:pt x="6" y="4"/>
                  </a:cubicBezTo>
                  <a:close/>
                  <a:moveTo>
                    <a:pt x="17" y="44"/>
                  </a:moveTo>
                  <a:cubicBezTo>
                    <a:pt x="16" y="44"/>
                    <a:pt x="15" y="43"/>
                    <a:pt x="15" y="42"/>
                  </a:cubicBezTo>
                  <a:cubicBezTo>
                    <a:pt x="15" y="42"/>
                    <a:pt x="16" y="41"/>
                    <a:pt x="17" y="41"/>
                  </a:cubicBezTo>
                  <a:cubicBezTo>
                    <a:pt x="17" y="41"/>
                    <a:pt x="18" y="42"/>
                    <a:pt x="18" y="42"/>
                  </a:cubicBezTo>
                  <a:cubicBezTo>
                    <a:pt x="18" y="43"/>
                    <a:pt x="17" y="44"/>
                    <a:pt x="17" y="44"/>
                  </a:cubicBezTo>
                  <a:close/>
                  <a:moveTo>
                    <a:pt x="27" y="4"/>
                  </a:moveTo>
                  <a:cubicBezTo>
                    <a:pt x="28" y="4"/>
                    <a:pt x="28" y="5"/>
                    <a:pt x="28" y="6"/>
                  </a:cubicBezTo>
                  <a:cubicBezTo>
                    <a:pt x="28" y="7"/>
                    <a:pt x="28" y="7"/>
                    <a:pt x="27" y="7"/>
                  </a:cubicBezTo>
                  <a:cubicBezTo>
                    <a:pt x="26" y="7"/>
                    <a:pt x="26" y="7"/>
                    <a:pt x="26" y="6"/>
                  </a:cubicBezTo>
                  <a:cubicBezTo>
                    <a:pt x="26" y="5"/>
                    <a:pt x="26" y="4"/>
                    <a:pt x="2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3" name="Group 22"/>
          <p:cNvGrpSpPr>
            <a:grpSpLocks noChangeAspect="1"/>
          </p:cNvGrpSpPr>
          <p:nvPr/>
        </p:nvGrpSpPr>
        <p:grpSpPr bwMode="auto">
          <a:xfrm>
            <a:off x="5675975" y="1994903"/>
            <a:ext cx="840051" cy="803699"/>
            <a:chOff x="3156" y="841"/>
            <a:chExt cx="208" cy="199"/>
          </a:xfrm>
          <a:solidFill>
            <a:srgbClr val="FFFFFF"/>
          </a:solidFill>
        </p:grpSpPr>
        <p:sp>
          <p:nvSpPr>
            <p:cNvPr id="24" name="Freeform 5"/>
            <p:cNvSpPr>
              <a:spLocks noEditPoints="1"/>
            </p:cNvSpPr>
            <p:nvPr/>
          </p:nvSpPr>
          <p:spPr bwMode="auto">
            <a:xfrm>
              <a:off x="3156" y="841"/>
              <a:ext cx="208" cy="199"/>
            </a:xfrm>
            <a:custGeom>
              <a:avLst/>
              <a:gdLst>
                <a:gd name="T0" fmla="*/ 604 w 638"/>
                <a:gd name="T1" fmla="*/ 449 h 612"/>
                <a:gd name="T2" fmla="*/ 594 w 638"/>
                <a:gd name="T3" fmla="*/ 449 h 612"/>
                <a:gd name="T4" fmla="*/ 543 w 638"/>
                <a:gd name="T5" fmla="*/ 205 h 612"/>
                <a:gd name="T6" fmla="*/ 514 w 638"/>
                <a:gd name="T7" fmla="*/ 183 h 612"/>
                <a:gd name="T8" fmla="*/ 494 w 638"/>
                <a:gd name="T9" fmla="*/ 183 h 612"/>
                <a:gd name="T10" fmla="*/ 494 w 638"/>
                <a:gd name="T11" fmla="*/ 131 h 612"/>
                <a:gd name="T12" fmla="*/ 522 w 638"/>
                <a:gd name="T13" fmla="*/ 131 h 612"/>
                <a:gd name="T14" fmla="*/ 554 w 638"/>
                <a:gd name="T15" fmla="*/ 99 h 612"/>
                <a:gd name="T16" fmla="*/ 554 w 638"/>
                <a:gd name="T17" fmla="*/ 32 h 612"/>
                <a:gd name="T18" fmla="*/ 522 w 638"/>
                <a:gd name="T19" fmla="*/ 0 h 612"/>
                <a:gd name="T20" fmla="*/ 269 w 638"/>
                <a:gd name="T21" fmla="*/ 0 h 612"/>
                <a:gd name="T22" fmla="*/ 237 w 638"/>
                <a:gd name="T23" fmla="*/ 32 h 612"/>
                <a:gd name="T24" fmla="*/ 237 w 638"/>
                <a:gd name="T25" fmla="*/ 99 h 612"/>
                <a:gd name="T26" fmla="*/ 269 w 638"/>
                <a:gd name="T27" fmla="*/ 131 h 612"/>
                <a:gd name="T28" fmla="*/ 433 w 638"/>
                <a:gd name="T29" fmla="*/ 131 h 612"/>
                <a:gd name="T30" fmla="*/ 433 w 638"/>
                <a:gd name="T31" fmla="*/ 183 h 612"/>
                <a:gd name="T32" fmla="*/ 124 w 638"/>
                <a:gd name="T33" fmla="*/ 183 h 612"/>
                <a:gd name="T34" fmla="*/ 95 w 638"/>
                <a:gd name="T35" fmla="*/ 205 h 612"/>
                <a:gd name="T36" fmla="*/ 44 w 638"/>
                <a:gd name="T37" fmla="*/ 449 h 612"/>
                <a:gd name="T38" fmla="*/ 35 w 638"/>
                <a:gd name="T39" fmla="*/ 449 h 612"/>
                <a:gd name="T40" fmla="*/ 0 w 638"/>
                <a:gd name="T41" fmla="*/ 484 h 612"/>
                <a:gd name="T42" fmla="*/ 0 w 638"/>
                <a:gd name="T43" fmla="*/ 578 h 612"/>
                <a:gd name="T44" fmla="*/ 35 w 638"/>
                <a:gd name="T45" fmla="*/ 612 h 612"/>
                <a:gd name="T46" fmla="*/ 604 w 638"/>
                <a:gd name="T47" fmla="*/ 612 h 612"/>
                <a:gd name="T48" fmla="*/ 638 w 638"/>
                <a:gd name="T49" fmla="*/ 578 h 612"/>
                <a:gd name="T50" fmla="*/ 638 w 638"/>
                <a:gd name="T51" fmla="*/ 484 h 612"/>
                <a:gd name="T52" fmla="*/ 604 w 638"/>
                <a:gd name="T53" fmla="*/ 449 h 612"/>
                <a:gd name="T54" fmla="*/ 251 w 638"/>
                <a:gd name="T55" fmla="*/ 99 h 612"/>
                <a:gd name="T56" fmla="*/ 251 w 638"/>
                <a:gd name="T57" fmla="*/ 32 h 612"/>
                <a:gd name="T58" fmla="*/ 269 w 638"/>
                <a:gd name="T59" fmla="*/ 14 h 612"/>
                <a:gd name="T60" fmla="*/ 522 w 638"/>
                <a:gd name="T61" fmla="*/ 14 h 612"/>
                <a:gd name="T62" fmla="*/ 540 w 638"/>
                <a:gd name="T63" fmla="*/ 32 h 612"/>
                <a:gd name="T64" fmla="*/ 540 w 638"/>
                <a:gd name="T65" fmla="*/ 99 h 612"/>
                <a:gd name="T66" fmla="*/ 522 w 638"/>
                <a:gd name="T67" fmla="*/ 117 h 612"/>
                <a:gd name="T68" fmla="*/ 269 w 638"/>
                <a:gd name="T69" fmla="*/ 117 h 612"/>
                <a:gd name="T70" fmla="*/ 251 w 638"/>
                <a:gd name="T71" fmla="*/ 99 h 612"/>
                <a:gd name="T72" fmla="*/ 447 w 638"/>
                <a:gd name="T73" fmla="*/ 131 h 612"/>
                <a:gd name="T74" fmla="*/ 480 w 638"/>
                <a:gd name="T75" fmla="*/ 131 h 612"/>
                <a:gd name="T76" fmla="*/ 480 w 638"/>
                <a:gd name="T77" fmla="*/ 183 h 612"/>
                <a:gd name="T78" fmla="*/ 447 w 638"/>
                <a:gd name="T79" fmla="*/ 183 h 612"/>
                <a:gd name="T80" fmla="*/ 447 w 638"/>
                <a:gd name="T81" fmla="*/ 131 h 612"/>
                <a:gd name="T82" fmla="*/ 624 w 638"/>
                <a:gd name="T83" fmla="*/ 578 h 612"/>
                <a:gd name="T84" fmla="*/ 604 w 638"/>
                <a:gd name="T85" fmla="*/ 598 h 612"/>
                <a:gd name="T86" fmla="*/ 35 w 638"/>
                <a:gd name="T87" fmla="*/ 598 h 612"/>
                <a:gd name="T88" fmla="*/ 14 w 638"/>
                <a:gd name="T89" fmla="*/ 578 h 612"/>
                <a:gd name="T90" fmla="*/ 14 w 638"/>
                <a:gd name="T91" fmla="*/ 484 h 612"/>
                <a:gd name="T92" fmla="*/ 35 w 638"/>
                <a:gd name="T93" fmla="*/ 463 h 612"/>
                <a:gd name="T94" fmla="*/ 50 w 638"/>
                <a:gd name="T95" fmla="*/ 463 h 612"/>
                <a:gd name="T96" fmla="*/ 57 w 638"/>
                <a:gd name="T97" fmla="*/ 458 h 612"/>
                <a:gd name="T98" fmla="*/ 109 w 638"/>
                <a:gd name="T99" fmla="*/ 208 h 612"/>
                <a:gd name="T100" fmla="*/ 124 w 638"/>
                <a:gd name="T101" fmla="*/ 197 h 612"/>
                <a:gd name="T102" fmla="*/ 514 w 638"/>
                <a:gd name="T103" fmla="*/ 197 h 612"/>
                <a:gd name="T104" fmla="*/ 529 w 638"/>
                <a:gd name="T105" fmla="*/ 208 h 612"/>
                <a:gd name="T106" fmla="*/ 581 w 638"/>
                <a:gd name="T107" fmla="*/ 458 h 612"/>
                <a:gd name="T108" fmla="*/ 588 w 638"/>
                <a:gd name="T109" fmla="*/ 463 h 612"/>
                <a:gd name="T110" fmla="*/ 604 w 638"/>
                <a:gd name="T111" fmla="*/ 463 h 612"/>
                <a:gd name="T112" fmla="*/ 624 w 638"/>
                <a:gd name="T113" fmla="*/ 484 h 612"/>
                <a:gd name="T114" fmla="*/ 624 w 638"/>
                <a:gd name="T115" fmla="*/ 57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8" h="612">
                  <a:moveTo>
                    <a:pt x="604" y="449"/>
                  </a:moveTo>
                  <a:cubicBezTo>
                    <a:pt x="594" y="449"/>
                    <a:pt x="594" y="449"/>
                    <a:pt x="594" y="449"/>
                  </a:cubicBezTo>
                  <a:cubicBezTo>
                    <a:pt x="543" y="205"/>
                    <a:pt x="543" y="205"/>
                    <a:pt x="543" y="205"/>
                  </a:cubicBezTo>
                  <a:cubicBezTo>
                    <a:pt x="540" y="193"/>
                    <a:pt x="528" y="183"/>
                    <a:pt x="514" y="183"/>
                  </a:cubicBezTo>
                  <a:cubicBezTo>
                    <a:pt x="494" y="183"/>
                    <a:pt x="494" y="183"/>
                    <a:pt x="494" y="183"/>
                  </a:cubicBezTo>
                  <a:cubicBezTo>
                    <a:pt x="494" y="131"/>
                    <a:pt x="494" y="131"/>
                    <a:pt x="494" y="131"/>
                  </a:cubicBezTo>
                  <a:cubicBezTo>
                    <a:pt x="522" y="131"/>
                    <a:pt x="522" y="131"/>
                    <a:pt x="522" y="131"/>
                  </a:cubicBezTo>
                  <a:cubicBezTo>
                    <a:pt x="539" y="131"/>
                    <a:pt x="554" y="117"/>
                    <a:pt x="554" y="99"/>
                  </a:cubicBezTo>
                  <a:cubicBezTo>
                    <a:pt x="554" y="32"/>
                    <a:pt x="554" y="32"/>
                    <a:pt x="554" y="32"/>
                  </a:cubicBezTo>
                  <a:cubicBezTo>
                    <a:pt x="554" y="15"/>
                    <a:pt x="539" y="0"/>
                    <a:pt x="522" y="0"/>
                  </a:cubicBezTo>
                  <a:cubicBezTo>
                    <a:pt x="269" y="0"/>
                    <a:pt x="269" y="0"/>
                    <a:pt x="269" y="0"/>
                  </a:cubicBezTo>
                  <a:cubicBezTo>
                    <a:pt x="251" y="0"/>
                    <a:pt x="237" y="15"/>
                    <a:pt x="237" y="32"/>
                  </a:cubicBezTo>
                  <a:cubicBezTo>
                    <a:pt x="237" y="99"/>
                    <a:pt x="237" y="99"/>
                    <a:pt x="237" y="99"/>
                  </a:cubicBezTo>
                  <a:cubicBezTo>
                    <a:pt x="237" y="117"/>
                    <a:pt x="251" y="131"/>
                    <a:pt x="269" y="131"/>
                  </a:cubicBezTo>
                  <a:cubicBezTo>
                    <a:pt x="433" y="131"/>
                    <a:pt x="433" y="131"/>
                    <a:pt x="433" y="131"/>
                  </a:cubicBezTo>
                  <a:cubicBezTo>
                    <a:pt x="433" y="183"/>
                    <a:pt x="433" y="183"/>
                    <a:pt x="433" y="183"/>
                  </a:cubicBezTo>
                  <a:cubicBezTo>
                    <a:pt x="124" y="183"/>
                    <a:pt x="124" y="183"/>
                    <a:pt x="124" y="183"/>
                  </a:cubicBezTo>
                  <a:cubicBezTo>
                    <a:pt x="111" y="183"/>
                    <a:pt x="98" y="193"/>
                    <a:pt x="95" y="205"/>
                  </a:cubicBezTo>
                  <a:cubicBezTo>
                    <a:pt x="44" y="449"/>
                    <a:pt x="44" y="449"/>
                    <a:pt x="44" y="449"/>
                  </a:cubicBezTo>
                  <a:cubicBezTo>
                    <a:pt x="35" y="449"/>
                    <a:pt x="35" y="449"/>
                    <a:pt x="35" y="449"/>
                  </a:cubicBezTo>
                  <a:cubicBezTo>
                    <a:pt x="15" y="449"/>
                    <a:pt x="0" y="465"/>
                    <a:pt x="0" y="484"/>
                  </a:cubicBezTo>
                  <a:cubicBezTo>
                    <a:pt x="0" y="578"/>
                    <a:pt x="0" y="578"/>
                    <a:pt x="0" y="578"/>
                  </a:cubicBezTo>
                  <a:cubicBezTo>
                    <a:pt x="0" y="597"/>
                    <a:pt x="15" y="612"/>
                    <a:pt x="35" y="612"/>
                  </a:cubicBezTo>
                  <a:cubicBezTo>
                    <a:pt x="604" y="612"/>
                    <a:pt x="604" y="612"/>
                    <a:pt x="604" y="612"/>
                  </a:cubicBezTo>
                  <a:cubicBezTo>
                    <a:pt x="623" y="612"/>
                    <a:pt x="638" y="597"/>
                    <a:pt x="638" y="578"/>
                  </a:cubicBezTo>
                  <a:cubicBezTo>
                    <a:pt x="638" y="484"/>
                    <a:pt x="638" y="484"/>
                    <a:pt x="638" y="484"/>
                  </a:cubicBezTo>
                  <a:cubicBezTo>
                    <a:pt x="638" y="465"/>
                    <a:pt x="623" y="449"/>
                    <a:pt x="604" y="449"/>
                  </a:cubicBezTo>
                  <a:close/>
                  <a:moveTo>
                    <a:pt x="251" y="99"/>
                  </a:moveTo>
                  <a:cubicBezTo>
                    <a:pt x="251" y="32"/>
                    <a:pt x="251" y="32"/>
                    <a:pt x="251" y="32"/>
                  </a:cubicBezTo>
                  <a:cubicBezTo>
                    <a:pt x="251" y="22"/>
                    <a:pt x="259" y="14"/>
                    <a:pt x="269" y="14"/>
                  </a:cubicBezTo>
                  <a:cubicBezTo>
                    <a:pt x="522" y="14"/>
                    <a:pt x="522" y="14"/>
                    <a:pt x="522" y="14"/>
                  </a:cubicBezTo>
                  <a:cubicBezTo>
                    <a:pt x="531" y="14"/>
                    <a:pt x="540" y="22"/>
                    <a:pt x="540" y="32"/>
                  </a:cubicBezTo>
                  <a:cubicBezTo>
                    <a:pt x="540" y="99"/>
                    <a:pt x="540" y="99"/>
                    <a:pt x="540" y="99"/>
                  </a:cubicBezTo>
                  <a:cubicBezTo>
                    <a:pt x="540" y="109"/>
                    <a:pt x="531" y="117"/>
                    <a:pt x="522" y="117"/>
                  </a:cubicBezTo>
                  <a:cubicBezTo>
                    <a:pt x="269" y="117"/>
                    <a:pt x="269" y="117"/>
                    <a:pt x="269" y="117"/>
                  </a:cubicBezTo>
                  <a:cubicBezTo>
                    <a:pt x="259" y="117"/>
                    <a:pt x="251" y="109"/>
                    <a:pt x="251" y="99"/>
                  </a:cubicBezTo>
                  <a:close/>
                  <a:moveTo>
                    <a:pt x="447" y="131"/>
                  </a:moveTo>
                  <a:cubicBezTo>
                    <a:pt x="480" y="131"/>
                    <a:pt x="480" y="131"/>
                    <a:pt x="480" y="131"/>
                  </a:cubicBezTo>
                  <a:cubicBezTo>
                    <a:pt x="480" y="183"/>
                    <a:pt x="480" y="183"/>
                    <a:pt x="480" y="183"/>
                  </a:cubicBezTo>
                  <a:cubicBezTo>
                    <a:pt x="447" y="183"/>
                    <a:pt x="447" y="183"/>
                    <a:pt x="447" y="183"/>
                  </a:cubicBezTo>
                  <a:lnTo>
                    <a:pt x="447" y="131"/>
                  </a:lnTo>
                  <a:close/>
                  <a:moveTo>
                    <a:pt x="624" y="578"/>
                  </a:moveTo>
                  <a:cubicBezTo>
                    <a:pt x="624" y="589"/>
                    <a:pt x="615" y="598"/>
                    <a:pt x="604" y="598"/>
                  </a:cubicBezTo>
                  <a:cubicBezTo>
                    <a:pt x="35" y="598"/>
                    <a:pt x="35" y="598"/>
                    <a:pt x="35" y="598"/>
                  </a:cubicBezTo>
                  <a:cubicBezTo>
                    <a:pt x="23" y="598"/>
                    <a:pt x="14" y="589"/>
                    <a:pt x="14" y="578"/>
                  </a:cubicBezTo>
                  <a:cubicBezTo>
                    <a:pt x="14" y="484"/>
                    <a:pt x="14" y="484"/>
                    <a:pt x="14" y="484"/>
                  </a:cubicBezTo>
                  <a:cubicBezTo>
                    <a:pt x="14" y="473"/>
                    <a:pt x="23" y="463"/>
                    <a:pt x="35" y="463"/>
                  </a:cubicBezTo>
                  <a:cubicBezTo>
                    <a:pt x="50" y="463"/>
                    <a:pt x="50" y="463"/>
                    <a:pt x="50" y="463"/>
                  </a:cubicBezTo>
                  <a:cubicBezTo>
                    <a:pt x="53" y="463"/>
                    <a:pt x="56" y="461"/>
                    <a:pt x="57" y="458"/>
                  </a:cubicBezTo>
                  <a:cubicBezTo>
                    <a:pt x="109" y="208"/>
                    <a:pt x="109" y="208"/>
                    <a:pt x="109" y="208"/>
                  </a:cubicBezTo>
                  <a:cubicBezTo>
                    <a:pt x="110" y="202"/>
                    <a:pt x="117" y="197"/>
                    <a:pt x="124" y="197"/>
                  </a:cubicBezTo>
                  <a:cubicBezTo>
                    <a:pt x="514" y="197"/>
                    <a:pt x="514" y="197"/>
                    <a:pt x="514" y="197"/>
                  </a:cubicBezTo>
                  <a:cubicBezTo>
                    <a:pt x="521" y="197"/>
                    <a:pt x="528" y="202"/>
                    <a:pt x="529" y="208"/>
                  </a:cubicBezTo>
                  <a:cubicBezTo>
                    <a:pt x="581" y="458"/>
                    <a:pt x="581" y="458"/>
                    <a:pt x="581" y="458"/>
                  </a:cubicBezTo>
                  <a:cubicBezTo>
                    <a:pt x="582" y="461"/>
                    <a:pt x="585" y="463"/>
                    <a:pt x="588" y="463"/>
                  </a:cubicBezTo>
                  <a:cubicBezTo>
                    <a:pt x="604" y="463"/>
                    <a:pt x="604" y="463"/>
                    <a:pt x="604" y="463"/>
                  </a:cubicBezTo>
                  <a:cubicBezTo>
                    <a:pt x="615" y="463"/>
                    <a:pt x="624" y="473"/>
                    <a:pt x="624" y="484"/>
                  </a:cubicBezTo>
                  <a:lnTo>
                    <a:pt x="624"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
            <p:cNvSpPr>
              <a:spLocks noEditPoints="1"/>
            </p:cNvSpPr>
            <p:nvPr/>
          </p:nvSpPr>
          <p:spPr bwMode="auto">
            <a:xfrm>
              <a:off x="3252" y="913"/>
              <a:ext cx="77" cy="51"/>
            </a:xfrm>
            <a:custGeom>
              <a:avLst/>
              <a:gdLst>
                <a:gd name="T0" fmla="*/ 17 w 234"/>
                <a:gd name="T1" fmla="*/ 155 h 155"/>
                <a:gd name="T2" fmla="*/ 218 w 234"/>
                <a:gd name="T3" fmla="*/ 155 h 155"/>
                <a:gd name="T4" fmla="*/ 230 w 234"/>
                <a:gd name="T5" fmla="*/ 150 h 155"/>
                <a:gd name="T6" fmla="*/ 233 w 234"/>
                <a:gd name="T7" fmla="*/ 137 h 155"/>
                <a:gd name="T8" fmla="*/ 214 w 234"/>
                <a:gd name="T9" fmla="*/ 14 h 155"/>
                <a:gd name="T10" fmla="*/ 197 w 234"/>
                <a:gd name="T11" fmla="*/ 0 h 155"/>
                <a:gd name="T12" fmla="*/ 18 w 234"/>
                <a:gd name="T13" fmla="*/ 0 h 155"/>
                <a:gd name="T14" fmla="*/ 2 w 234"/>
                <a:gd name="T15" fmla="*/ 15 h 155"/>
                <a:gd name="T16" fmla="*/ 1 w 234"/>
                <a:gd name="T17" fmla="*/ 138 h 155"/>
                <a:gd name="T18" fmla="*/ 5 w 234"/>
                <a:gd name="T19" fmla="*/ 150 h 155"/>
                <a:gd name="T20" fmla="*/ 17 w 234"/>
                <a:gd name="T21" fmla="*/ 155 h 155"/>
                <a:gd name="T22" fmla="*/ 16 w 234"/>
                <a:gd name="T23" fmla="*/ 15 h 155"/>
                <a:gd name="T24" fmla="*/ 18 w 234"/>
                <a:gd name="T25" fmla="*/ 14 h 155"/>
                <a:gd name="T26" fmla="*/ 197 w 234"/>
                <a:gd name="T27" fmla="*/ 14 h 155"/>
                <a:gd name="T28" fmla="*/ 200 w 234"/>
                <a:gd name="T29" fmla="*/ 16 h 155"/>
                <a:gd name="T30" fmla="*/ 220 w 234"/>
                <a:gd name="T31" fmla="*/ 139 h 155"/>
                <a:gd name="T32" fmla="*/ 219 w 234"/>
                <a:gd name="T33" fmla="*/ 140 h 155"/>
                <a:gd name="T34" fmla="*/ 218 w 234"/>
                <a:gd name="T35" fmla="*/ 141 h 155"/>
                <a:gd name="T36" fmla="*/ 17 w 234"/>
                <a:gd name="T37" fmla="*/ 141 h 155"/>
                <a:gd name="T38" fmla="*/ 15 w 234"/>
                <a:gd name="T39" fmla="*/ 140 h 155"/>
                <a:gd name="T40" fmla="*/ 15 w 234"/>
                <a:gd name="T41" fmla="*/ 138 h 155"/>
                <a:gd name="T42" fmla="*/ 16 w 234"/>
                <a:gd name="T43" fmla="*/ 1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4" h="155">
                  <a:moveTo>
                    <a:pt x="17" y="155"/>
                  </a:moveTo>
                  <a:cubicBezTo>
                    <a:pt x="218" y="155"/>
                    <a:pt x="218" y="155"/>
                    <a:pt x="218" y="155"/>
                  </a:cubicBezTo>
                  <a:cubicBezTo>
                    <a:pt x="223" y="155"/>
                    <a:pt x="227" y="153"/>
                    <a:pt x="230" y="150"/>
                  </a:cubicBezTo>
                  <a:cubicBezTo>
                    <a:pt x="233" y="146"/>
                    <a:pt x="234" y="142"/>
                    <a:pt x="233" y="137"/>
                  </a:cubicBezTo>
                  <a:cubicBezTo>
                    <a:pt x="214" y="14"/>
                    <a:pt x="214" y="14"/>
                    <a:pt x="214" y="14"/>
                  </a:cubicBezTo>
                  <a:cubicBezTo>
                    <a:pt x="213" y="6"/>
                    <a:pt x="205" y="0"/>
                    <a:pt x="197" y="0"/>
                  </a:cubicBezTo>
                  <a:cubicBezTo>
                    <a:pt x="18" y="0"/>
                    <a:pt x="18" y="0"/>
                    <a:pt x="18" y="0"/>
                  </a:cubicBezTo>
                  <a:cubicBezTo>
                    <a:pt x="9" y="0"/>
                    <a:pt x="2" y="7"/>
                    <a:pt x="2" y="15"/>
                  </a:cubicBezTo>
                  <a:cubicBezTo>
                    <a:pt x="1" y="138"/>
                    <a:pt x="1" y="138"/>
                    <a:pt x="1" y="138"/>
                  </a:cubicBezTo>
                  <a:cubicBezTo>
                    <a:pt x="0" y="142"/>
                    <a:pt x="2" y="147"/>
                    <a:pt x="5" y="150"/>
                  </a:cubicBezTo>
                  <a:cubicBezTo>
                    <a:pt x="8" y="153"/>
                    <a:pt x="13" y="155"/>
                    <a:pt x="17" y="155"/>
                  </a:cubicBezTo>
                  <a:close/>
                  <a:moveTo>
                    <a:pt x="16" y="15"/>
                  </a:moveTo>
                  <a:cubicBezTo>
                    <a:pt x="16" y="15"/>
                    <a:pt x="17" y="14"/>
                    <a:pt x="18" y="14"/>
                  </a:cubicBezTo>
                  <a:cubicBezTo>
                    <a:pt x="197" y="14"/>
                    <a:pt x="197" y="14"/>
                    <a:pt x="197" y="14"/>
                  </a:cubicBezTo>
                  <a:cubicBezTo>
                    <a:pt x="199" y="14"/>
                    <a:pt x="200" y="16"/>
                    <a:pt x="200" y="16"/>
                  </a:cubicBezTo>
                  <a:cubicBezTo>
                    <a:pt x="220" y="139"/>
                    <a:pt x="220" y="139"/>
                    <a:pt x="220" y="139"/>
                  </a:cubicBezTo>
                  <a:cubicBezTo>
                    <a:pt x="220" y="140"/>
                    <a:pt x="220" y="140"/>
                    <a:pt x="219" y="140"/>
                  </a:cubicBezTo>
                  <a:cubicBezTo>
                    <a:pt x="219" y="141"/>
                    <a:pt x="219" y="141"/>
                    <a:pt x="218" y="141"/>
                  </a:cubicBezTo>
                  <a:cubicBezTo>
                    <a:pt x="17" y="141"/>
                    <a:pt x="17" y="141"/>
                    <a:pt x="17" y="141"/>
                  </a:cubicBezTo>
                  <a:cubicBezTo>
                    <a:pt x="16" y="141"/>
                    <a:pt x="16" y="140"/>
                    <a:pt x="15" y="140"/>
                  </a:cubicBezTo>
                  <a:cubicBezTo>
                    <a:pt x="15" y="140"/>
                    <a:pt x="15" y="139"/>
                    <a:pt x="15" y="138"/>
                  </a:cubicBezTo>
                  <a:lnTo>
                    <a:pt x="16"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7"/>
            <p:cNvSpPr>
              <a:spLocks noEditPoints="1"/>
            </p:cNvSpPr>
            <p:nvPr/>
          </p:nvSpPr>
          <p:spPr bwMode="auto">
            <a:xfrm>
              <a:off x="3196" y="913"/>
              <a:ext cx="48" cy="22"/>
            </a:xfrm>
            <a:custGeom>
              <a:avLst/>
              <a:gdLst>
                <a:gd name="T0" fmla="*/ 15 w 147"/>
                <a:gd name="T1" fmla="*/ 66 h 66"/>
                <a:gd name="T2" fmla="*/ 129 w 147"/>
                <a:gd name="T3" fmla="*/ 66 h 66"/>
                <a:gd name="T4" fmla="*/ 145 w 147"/>
                <a:gd name="T5" fmla="*/ 51 h 66"/>
                <a:gd name="T6" fmla="*/ 147 w 147"/>
                <a:gd name="T7" fmla="*/ 16 h 66"/>
                <a:gd name="T8" fmla="*/ 143 w 147"/>
                <a:gd name="T9" fmla="*/ 5 h 66"/>
                <a:gd name="T10" fmla="*/ 132 w 147"/>
                <a:gd name="T11" fmla="*/ 0 h 66"/>
                <a:gd name="T12" fmla="*/ 23 w 147"/>
                <a:gd name="T13" fmla="*/ 0 h 66"/>
                <a:gd name="T14" fmla="*/ 6 w 147"/>
                <a:gd name="T15" fmla="*/ 14 h 66"/>
                <a:gd name="T16" fmla="*/ 1 w 147"/>
                <a:gd name="T17" fmla="*/ 49 h 66"/>
                <a:gd name="T18" fmla="*/ 4 w 147"/>
                <a:gd name="T19" fmla="*/ 61 h 66"/>
                <a:gd name="T20" fmla="*/ 15 w 147"/>
                <a:gd name="T21" fmla="*/ 66 h 66"/>
                <a:gd name="T22" fmla="*/ 20 w 147"/>
                <a:gd name="T23" fmla="*/ 16 h 66"/>
                <a:gd name="T24" fmla="*/ 23 w 147"/>
                <a:gd name="T25" fmla="*/ 14 h 66"/>
                <a:gd name="T26" fmla="*/ 132 w 147"/>
                <a:gd name="T27" fmla="*/ 14 h 66"/>
                <a:gd name="T28" fmla="*/ 133 w 147"/>
                <a:gd name="T29" fmla="*/ 15 h 66"/>
                <a:gd name="T30" fmla="*/ 131 w 147"/>
                <a:gd name="T31" fmla="*/ 50 h 66"/>
                <a:gd name="T32" fmla="*/ 129 w 147"/>
                <a:gd name="T33" fmla="*/ 52 h 66"/>
                <a:gd name="T34" fmla="*/ 15 w 147"/>
                <a:gd name="T35" fmla="*/ 52 h 66"/>
                <a:gd name="T36" fmla="*/ 14 w 147"/>
                <a:gd name="T37" fmla="*/ 51 h 66"/>
                <a:gd name="T38" fmla="*/ 20 w 147"/>
                <a:gd name="T39" fmla="*/ 1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 h="66">
                  <a:moveTo>
                    <a:pt x="15" y="66"/>
                  </a:moveTo>
                  <a:cubicBezTo>
                    <a:pt x="129" y="66"/>
                    <a:pt x="129" y="66"/>
                    <a:pt x="129" y="66"/>
                  </a:cubicBezTo>
                  <a:cubicBezTo>
                    <a:pt x="138" y="66"/>
                    <a:pt x="145" y="59"/>
                    <a:pt x="145" y="51"/>
                  </a:cubicBezTo>
                  <a:cubicBezTo>
                    <a:pt x="147" y="16"/>
                    <a:pt x="147" y="16"/>
                    <a:pt x="147" y="16"/>
                  </a:cubicBezTo>
                  <a:cubicBezTo>
                    <a:pt x="147" y="12"/>
                    <a:pt x="146" y="8"/>
                    <a:pt x="143" y="5"/>
                  </a:cubicBezTo>
                  <a:cubicBezTo>
                    <a:pt x="140" y="2"/>
                    <a:pt x="136" y="0"/>
                    <a:pt x="132" y="0"/>
                  </a:cubicBezTo>
                  <a:cubicBezTo>
                    <a:pt x="23" y="0"/>
                    <a:pt x="23" y="0"/>
                    <a:pt x="23" y="0"/>
                  </a:cubicBezTo>
                  <a:cubicBezTo>
                    <a:pt x="15" y="0"/>
                    <a:pt x="7" y="6"/>
                    <a:pt x="6" y="14"/>
                  </a:cubicBezTo>
                  <a:cubicBezTo>
                    <a:pt x="1" y="49"/>
                    <a:pt x="1" y="49"/>
                    <a:pt x="1" y="49"/>
                  </a:cubicBezTo>
                  <a:cubicBezTo>
                    <a:pt x="0" y="53"/>
                    <a:pt x="1" y="57"/>
                    <a:pt x="4" y="61"/>
                  </a:cubicBezTo>
                  <a:cubicBezTo>
                    <a:pt x="7" y="64"/>
                    <a:pt x="11" y="66"/>
                    <a:pt x="15" y="66"/>
                  </a:cubicBezTo>
                  <a:close/>
                  <a:moveTo>
                    <a:pt x="20" y="16"/>
                  </a:moveTo>
                  <a:cubicBezTo>
                    <a:pt x="20" y="16"/>
                    <a:pt x="21" y="14"/>
                    <a:pt x="23" y="14"/>
                  </a:cubicBezTo>
                  <a:cubicBezTo>
                    <a:pt x="132" y="14"/>
                    <a:pt x="132" y="14"/>
                    <a:pt x="132" y="14"/>
                  </a:cubicBezTo>
                  <a:cubicBezTo>
                    <a:pt x="133" y="14"/>
                    <a:pt x="133" y="15"/>
                    <a:pt x="133" y="15"/>
                  </a:cubicBezTo>
                  <a:cubicBezTo>
                    <a:pt x="131" y="50"/>
                    <a:pt x="131" y="50"/>
                    <a:pt x="131" y="50"/>
                  </a:cubicBezTo>
                  <a:cubicBezTo>
                    <a:pt x="131" y="51"/>
                    <a:pt x="130" y="52"/>
                    <a:pt x="129" y="52"/>
                  </a:cubicBezTo>
                  <a:cubicBezTo>
                    <a:pt x="15" y="52"/>
                    <a:pt x="15" y="52"/>
                    <a:pt x="15" y="52"/>
                  </a:cubicBezTo>
                  <a:cubicBezTo>
                    <a:pt x="15" y="52"/>
                    <a:pt x="14" y="51"/>
                    <a:pt x="14" y="51"/>
                  </a:cubicBezTo>
                  <a:lnTo>
                    <a:pt x="20" y="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8"/>
            <p:cNvSpPr>
              <a:spLocks/>
            </p:cNvSpPr>
            <p:nvPr/>
          </p:nvSpPr>
          <p:spPr bwMode="auto">
            <a:xfrm>
              <a:off x="3173" y="1005"/>
              <a:ext cx="175" cy="4"/>
            </a:xfrm>
            <a:custGeom>
              <a:avLst/>
              <a:gdLst>
                <a:gd name="T0" fmla="*/ 530 w 537"/>
                <a:gd name="T1" fmla="*/ 0 h 14"/>
                <a:gd name="T2" fmla="*/ 7 w 537"/>
                <a:gd name="T3" fmla="*/ 0 h 14"/>
                <a:gd name="T4" fmla="*/ 0 w 537"/>
                <a:gd name="T5" fmla="*/ 7 h 14"/>
                <a:gd name="T6" fmla="*/ 7 w 537"/>
                <a:gd name="T7" fmla="*/ 14 h 14"/>
                <a:gd name="T8" fmla="*/ 530 w 537"/>
                <a:gd name="T9" fmla="*/ 14 h 14"/>
                <a:gd name="T10" fmla="*/ 537 w 537"/>
                <a:gd name="T11" fmla="*/ 7 h 14"/>
                <a:gd name="T12" fmla="*/ 530 w 53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537" h="14">
                  <a:moveTo>
                    <a:pt x="530" y="0"/>
                  </a:moveTo>
                  <a:cubicBezTo>
                    <a:pt x="7" y="0"/>
                    <a:pt x="7" y="0"/>
                    <a:pt x="7" y="0"/>
                  </a:cubicBezTo>
                  <a:cubicBezTo>
                    <a:pt x="3" y="0"/>
                    <a:pt x="0" y="3"/>
                    <a:pt x="0" y="7"/>
                  </a:cubicBezTo>
                  <a:cubicBezTo>
                    <a:pt x="0" y="11"/>
                    <a:pt x="3" y="14"/>
                    <a:pt x="7" y="14"/>
                  </a:cubicBezTo>
                  <a:cubicBezTo>
                    <a:pt x="530" y="14"/>
                    <a:pt x="530" y="14"/>
                    <a:pt x="530" y="14"/>
                  </a:cubicBezTo>
                  <a:cubicBezTo>
                    <a:pt x="533" y="14"/>
                    <a:pt x="537" y="11"/>
                    <a:pt x="537" y="7"/>
                  </a:cubicBezTo>
                  <a:cubicBezTo>
                    <a:pt x="537" y="3"/>
                    <a:pt x="533" y="0"/>
                    <a:pt x="53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9"/>
            <p:cNvSpPr>
              <a:spLocks/>
            </p:cNvSpPr>
            <p:nvPr/>
          </p:nvSpPr>
          <p:spPr bwMode="auto">
            <a:xfrm>
              <a:off x="3254" y="865"/>
              <a:ext cx="69" cy="5"/>
            </a:xfrm>
            <a:custGeom>
              <a:avLst/>
              <a:gdLst>
                <a:gd name="T0" fmla="*/ 205 w 212"/>
                <a:gd name="T1" fmla="*/ 0 h 14"/>
                <a:gd name="T2" fmla="*/ 7 w 212"/>
                <a:gd name="T3" fmla="*/ 0 h 14"/>
                <a:gd name="T4" fmla="*/ 0 w 212"/>
                <a:gd name="T5" fmla="*/ 7 h 14"/>
                <a:gd name="T6" fmla="*/ 7 w 212"/>
                <a:gd name="T7" fmla="*/ 14 h 14"/>
                <a:gd name="T8" fmla="*/ 205 w 212"/>
                <a:gd name="T9" fmla="*/ 14 h 14"/>
                <a:gd name="T10" fmla="*/ 212 w 212"/>
                <a:gd name="T11" fmla="*/ 7 h 14"/>
                <a:gd name="T12" fmla="*/ 205 w 21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2" h="14">
                  <a:moveTo>
                    <a:pt x="205" y="0"/>
                  </a:moveTo>
                  <a:cubicBezTo>
                    <a:pt x="7" y="0"/>
                    <a:pt x="7" y="0"/>
                    <a:pt x="7" y="0"/>
                  </a:cubicBezTo>
                  <a:cubicBezTo>
                    <a:pt x="4" y="0"/>
                    <a:pt x="0" y="3"/>
                    <a:pt x="0" y="7"/>
                  </a:cubicBezTo>
                  <a:cubicBezTo>
                    <a:pt x="0" y="11"/>
                    <a:pt x="4" y="14"/>
                    <a:pt x="7" y="14"/>
                  </a:cubicBezTo>
                  <a:cubicBezTo>
                    <a:pt x="205" y="14"/>
                    <a:pt x="205" y="14"/>
                    <a:pt x="205" y="14"/>
                  </a:cubicBezTo>
                  <a:cubicBezTo>
                    <a:pt x="208" y="14"/>
                    <a:pt x="212" y="11"/>
                    <a:pt x="212" y="7"/>
                  </a:cubicBezTo>
                  <a:cubicBezTo>
                    <a:pt x="212" y="3"/>
                    <a:pt x="208" y="0"/>
                    <a:pt x="2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10"/>
            <p:cNvSpPr>
              <a:spLocks/>
            </p:cNvSpPr>
            <p:nvPr/>
          </p:nvSpPr>
          <p:spPr bwMode="auto">
            <a:xfrm>
              <a:off x="3254" y="855"/>
              <a:ext cx="69" cy="4"/>
            </a:xfrm>
            <a:custGeom>
              <a:avLst/>
              <a:gdLst>
                <a:gd name="T0" fmla="*/ 205 w 212"/>
                <a:gd name="T1" fmla="*/ 0 h 14"/>
                <a:gd name="T2" fmla="*/ 7 w 212"/>
                <a:gd name="T3" fmla="*/ 0 h 14"/>
                <a:gd name="T4" fmla="*/ 0 w 212"/>
                <a:gd name="T5" fmla="*/ 7 h 14"/>
                <a:gd name="T6" fmla="*/ 7 w 212"/>
                <a:gd name="T7" fmla="*/ 14 h 14"/>
                <a:gd name="T8" fmla="*/ 205 w 212"/>
                <a:gd name="T9" fmla="*/ 14 h 14"/>
                <a:gd name="T10" fmla="*/ 212 w 212"/>
                <a:gd name="T11" fmla="*/ 7 h 14"/>
                <a:gd name="T12" fmla="*/ 205 w 21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2" h="14">
                  <a:moveTo>
                    <a:pt x="205" y="0"/>
                  </a:moveTo>
                  <a:cubicBezTo>
                    <a:pt x="7" y="0"/>
                    <a:pt x="7" y="0"/>
                    <a:pt x="7" y="0"/>
                  </a:cubicBezTo>
                  <a:cubicBezTo>
                    <a:pt x="4" y="0"/>
                    <a:pt x="0" y="3"/>
                    <a:pt x="0" y="7"/>
                  </a:cubicBezTo>
                  <a:cubicBezTo>
                    <a:pt x="0" y="10"/>
                    <a:pt x="4" y="14"/>
                    <a:pt x="7" y="14"/>
                  </a:cubicBezTo>
                  <a:cubicBezTo>
                    <a:pt x="205" y="14"/>
                    <a:pt x="205" y="14"/>
                    <a:pt x="205" y="14"/>
                  </a:cubicBezTo>
                  <a:cubicBezTo>
                    <a:pt x="208" y="14"/>
                    <a:pt x="212" y="10"/>
                    <a:pt x="212" y="7"/>
                  </a:cubicBezTo>
                  <a:cubicBezTo>
                    <a:pt x="212" y="3"/>
                    <a:pt x="208" y="0"/>
                    <a:pt x="2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0" name="Rectangle 29"/>
          <p:cNvSpPr/>
          <p:nvPr/>
        </p:nvSpPr>
        <p:spPr>
          <a:xfrm>
            <a:off x="1342987" y="2955225"/>
            <a:ext cx="1872693" cy="521297"/>
          </a:xfrm>
          <a:prstGeom prst="rect">
            <a:avLst/>
          </a:prstGeom>
        </p:spPr>
        <p:txBody>
          <a:bodyPr wrap="square">
            <a:spAutoFit/>
          </a:bodyPr>
          <a:lstStyle/>
          <a:p>
            <a:pPr algn="ct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 xxx</a:t>
            </a:r>
          </a:p>
        </p:txBody>
      </p:sp>
      <p:sp>
        <p:nvSpPr>
          <p:cNvPr id="38" name="Rectangle 37"/>
          <p:cNvSpPr/>
          <p:nvPr/>
        </p:nvSpPr>
        <p:spPr>
          <a:xfrm>
            <a:off x="3286959" y="2955225"/>
            <a:ext cx="1872693" cy="521297"/>
          </a:xfrm>
          <a:prstGeom prst="rect">
            <a:avLst/>
          </a:prstGeom>
        </p:spPr>
        <p:txBody>
          <a:bodyPr wrap="square">
            <a:spAutoFit/>
          </a:bodyPr>
          <a:lstStyle/>
          <a:p>
            <a:pPr algn="ct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 xxx</a:t>
            </a:r>
          </a:p>
        </p:txBody>
      </p:sp>
      <p:sp>
        <p:nvSpPr>
          <p:cNvPr id="39" name="Rectangle 38"/>
          <p:cNvSpPr/>
          <p:nvPr/>
        </p:nvSpPr>
        <p:spPr>
          <a:xfrm>
            <a:off x="5150112" y="2955225"/>
            <a:ext cx="1872693" cy="521297"/>
          </a:xfrm>
          <a:prstGeom prst="rect">
            <a:avLst/>
          </a:prstGeom>
        </p:spPr>
        <p:txBody>
          <a:bodyPr wrap="square">
            <a:spAutoFit/>
          </a:bodyPr>
          <a:lstStyle/>
          <a:p>
            <a:pPr algn="ct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 xxx</a:t>
            </a:r>
          </a:p>
        </p:txBody>
      </p:sp>
      <p:sp>
        <p:nvSpPr>
          <p:cNvPr id="40" name="Rectangle 39"/>
          <p:cNvSpPr/>
          <p:nvPr/>
        </p:nvSpPr>
        <p:spPr>
          <a:xfrm>
            <a:off x="7094084" y="2955225"/>
            <a:ext cx="1872693" cy="521297"/>
          </a:xfrm>
          <a:prstGeom prst="rect">
            <a:avLst/>
          </a:prstGeom>
        </p:spPr>
        <p:txBody>
          <a:bodyPr wrap="square">
            <a:spAutoFit/>
          </a:bodyPr>
          <a:lstStyle/>
          <a:p>
            <a:pPr algn="ct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 xxx</a:t>
            </a:r>
          </a:p>
        </p:txBody>
      </p:sp>
      <p:sp>
        <p:nvSpPr>
          <p:cNvPr id="42" name="Rectangle 41"/>
          <p:cNvSpPr/>
          <p:nvPr/>
        </p:nvSpPr>
        <p:spPr>
          <a:xfrm>
            <a:off x="8997344" y="2955225"/>
            <a:ext cx="1872693" cy="521297"/>
          </a:xfrm>
          <a:prstGeom prst="rect">
            <a:avLst/>
          </a:prstGeom>
        </p:spPr>
        <p:txBody>
          <a:bodyPr wrap="square">
            <a:spAutoFit/>
          </a:bodyPr>
          <a:lstStyle/>
          <a:p>
            <a:pPr algn="ctr">
              <a:lnSpc>
                <a:spcPct val="9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 xxx</a:t>
            </a:r>
          </a:p>
        </p:txBody>
      </p:sp>
      <p:sp>
        <p:nvSpPr>
          <p:cNvPr id="43" name="Rectangle 42"/>
          <p:cNvSpPr/>
          <p:nvPr/>
        </p:nvSpPr>
        <p:spPr>
          <a:xfrm>
            <a:off x="1342987" y="4005064"/>
            <a:ext cx="1872693" cy="833113"/>
          </a:xfrm>
          <a:prstGeom prst="rect">
            <a:avLst/>
          </a:prstGeom>
        </p:spPr>
        <p:txBody>
          <a:bodyPr wrap="square">
            <a:spAutoFit/>
          </a:bodyPr>
          <a:lstStyle/>
          <a:p>
            <a:pPr algn="ctr">
              <a:lnSpc>
                <a:spcPct val="95000"/>
              </a:lnSpc>
            </a:pPr>
            <a:r>
              <a:rPr lang="en-US" sz="2133" dirty="0"/>
              <a:t>Xxx </a:t>
            </a:r>
            <a:r>
              <a:rPr lang="en-US" sz="2133" dirty="0" err="1"/>
              <a:t>Xxx</a:t>
            </a:r>
            <a:r>
              <a:rPr lang="en-US" sz="2133" dirty="0"/>
              <a:t> x</a:t>
            </a:r>
          </a:p>
          <a:p>
            <a:pPr algn="ctr">
              <a:lnSpc>
                <a:spcPct val="95000"/>
              </a:lnSpc>
            </a:pPr>
            <a:r>
              <a:rPr lang="fr-FR" sz="1467" dirty="0"/>
              <a:t>Xx </a:t>
            </a:r>
            <a:r>
              <a:rPr lang="fr-FR" sz="1467" dirty="0" err="1"/>
              <a:t>xxxxx</a:t>
            </a:r>
            <a:r>
              <a:rPr lang="fr-FR" sz="1467" dirty="0"/>
              <a:t> xx </a:t>
            </a:r>
            <a:r>
              <a:rPr lang="fr-FR" sz="1467" dirty="0" err="1"/>
              <a:t>xx</a:t>
            </a:r>
            <a:r>
              <a:rPr lang="fr-FR" sz="1467" dirty="0"/>
              <a:t> </a:t>
            </a:r>
            <a:r>
              <a:rPr lang="fr-FR" sz="1467" dirty="0" err="1"/>
              <a:t>xx</a:t>
            </a:r>
            <a:r>
              <a:rPr lang="fr-FR" sz="1467" dirty="0"/>
              <a:t> xxx </a:t>
            </a:r>
            <a:r>
              <a:rPr lang="fr-FR" sz="1467" dirty="0" err="1"/>
              <a:t>xxxxxxx</a:t>
            </a:r>
            <a:r>
              <a:rPr lang="fr-FR" sz="1467" dirty="0"/>
              <a:t> </a:t>
            </a:r>
            <a:r>
              <a:rPr lang="fr-FR" sz="1467" dirty="0" err="1"/>
              <a:t>xxxxxx</a:t>
            </a:r>
            <a:endParaRPr lang="en-US" sz="1467" dirty="0"/>
          </a:p>
        </p:txBody>
      </p:sp>
      <p:sp>
        <p:nvSpPr>
          <p:cNvPr id="44" name="Rectangle 43"/>
          <p:cNvSpPr/>
          <p:nvPr/>
        </p:nvSpPr>
        <p:spPr>
          <a:xfrm>
            <a:off x="3286959" y="4005064"/>
            <a:ext cx="1872693" cy="833113"/>
          </a:xfrm>
          <a:prstGeom prst="rect">
            <a:avLst/>
          </a:prstGeom>
        </p:spPr>
        <p:txBody>
          <a:bodyPr wrap="square">
            <a:spAutoFit/>
          </a:bodyPr>
          <a:lstStyle/>
          <a:p>
            <a:pPr algn="ctr">
              <a:lnSpc>
                <a:spcPct val="95000"/>
              </a:lnSpc>
            </a:pPr>
            <a:r>
              <a:rPr lang="en-US" sz="2133" dirty="0"/>
              <a:t>Xxx </a:t>
            </a:r>
            <a:r>
              <a:rPr lang="en-US" sz="2133" dirty="0" err="1"/>
              <a:t>Xxx</a:t>
            </a:r>
            <a:r>
              <a:rPr lang="en-US" sz="2133" dirty="0"/>
              <a:t> x</a:t>
            </a:r>
          </a:p>
          <a:p>
            <a:pPr algn="ctr">
              <a:lnSpc>
                <a:spcPct val="95000"/>
              </a:lnSpc>
            </a:pPr>
            <a:r>
              <a:rPr lang="en-US" sz="1467" dirty="0" err="1"/>
              <a:t>Xxxxx</a:t>
            </a:r>
            <a:r>
              <a:rPr lang="en-US" sz="1467" dirty="0"/>
              <a:t> </a:t>
            </a:r>
            <a:r>
              <a:rPr lang="en-US" sz="1467" dirty="0" err="1"/>
              <a:t>xxxx</a:t>
            </a:r>
            <a:r>
              <a:rPr lang="en-US" sz="1467" dirty="0"/>
              <a:t> </a:t>
            </a:r>
            <a:r>
              <a:rPr lang="en-US" sz="1467" dirty="0" err="1"/>
              <a:t>xxxxxx</a:t>
            </a:r>
            <a:r>
              <a:rPr lang="en-US" sz="1467" dirty="0"/>
              <a:t> x </a:t>
            </a:r>
            <a:r>
              <a:rPr lang="en-US" sz="1467" dirty="0" err="1"/>
              <a:t>xxxx</a:t>
            </a:r>
            <a:r>
              <a:rPr lang="en-US" sz="1467" dirty="0"/>
              <a:t> </a:t>
            </a:r>
            <a:r>
              <a:rPr lang="en-US" sz="1467" dirty="0" err="1"/>
              <a:t>xxxx</a:t>
            </a:r>
            <a:r>
              <a:rPr lang="en-US" sz="1467" dirty="0"/>
              <a:t> x xxx x x</a:t>
            </a:r>
          </a:p>
        </p:txBody>
      </p:sp>
      <p:sp>
        <p:nvSpPr>
          <p:cNvPr id="45" name="Rectangle 44"/>
          <p:cNvSpPr/>
          <p:nvPr/>
        </p:nvSpPr>
        <p:spPr>
          <a:xfrm>
            <a:off x="5150112" y="4005065"/>
            <a:ext cx="1872693" cy="833113"/>
          </a:xfrm>
          <a:prstGeom prst="rect">
            <a:avLst/>
          </a:prstGeom>
        </p:spPr>
        <p:txBody>
          <a:bodyPr wrap="square">
            <a:spAutoFit/>
          </a:bodyPr>
          <a:lstStyle/>
          <a:p>
            <a:pPr algn="ctr">
              <a:lnSpc>
                <a:spcPct val="95000"/>
              </a:lnSpc>
            </a:pPr>
            <a:r>
              <a:rPr lang="en-US" sz="2133" dirty="0"/>
              <a:t>Xxx </a:t>
            </a:r>
            <a:r>
              <a:rPr lang="en-US" sz="2133" dirty="0" err="1"/>
              <a:t>Xxx</a:t>
            </a:r>
            <a:r>
              <a:rPr lang="en-US" sz="2133" dirty="0"/>
              <a:t> x</a:t>
            </a:r>
          </a:p>
          <a:p>
            <a:pPr algn="ctr">
              <a:lnSpc>
                <a:spcPct val="95000"/>
              </a:lnSpc>
            </a:pPr>
            <a:r>
              <a:rPr lang="fr-FR" sz="1467" dirty="0"/>
              <a:t>X </a:t>
            </a:r>
            <a:r>
              <a:rPr lang="fr-FR" sz="1467" dirty="0" err="1"/>
              <a:t>x</a:t>
            </a:r>
            <a:r>
              <a:rPr lang="fr-FR" sz="1467" dirty="0"/>
              <a:t> xxx </a:t>
            </a:r>
            <a:r>
              <a:rPr lang="fr-FR" sz="1467" dirty="0" err="1"/>
              <a:t>xxx</a:t>
            </a:r>
            <a:r>
              <a:rPr lang="fr-FR" sz="1467" dirty="0"/>
              <a:t> </a:t>
            </a:r>
            <a:r>
              <a:rPr lang="fr-FR" sz="1467" dirty="0" err="1"/>
              <a:t>xxxx</a:t>
            </a:r>
            <a:r>
              <a:rPr lang="fr-FR" sz="1467" dirty="0"/>
              <a:t> </a:t>
            </a:r>
            <a:r>
              <a:rPr lang="fr-FR" sz="1467" dirty="0" err="1"/>
              <a:t>xxxx</a:t>
            </a:r>
            <a:r>
              <a:rPr lang="fr-FR" sz="1467" dirty="0"/>
              <a:t> </a:t>
            </a:r>
            <a:r>
              <a:rPr lang="fr-FR" sz="1467" dirty="0" err="1"/>
              <a:t>xxxxxx</a:t>
            </a:r>
            <a:r>
              <a:rPr lang="fr-FR" sz="1467" dirty="0"/>
              <a:t> xxx x </a:t>
            </a:r>
            <a:r>
              <a:rPr lang="fr-FR" sz="1467" dirty="0" err="1"/>
              <a:t>xxxxxxx</a:t>
            </a:r>
            <a:r>
              <a:rPr lang="fr-FR" sz="1467" dirty="0"/>
              <a:t> </a:t>
            </a:r>
            <a:endParaRPr lang="en-US" sz="1467" dirty="0"/>
          </a:p>
        </p:txBody>
      </p:sp>
      <p:sp>
        <p:nvSpPr>
          <p:cNvPr id="46" name="Rectangle 45"/>
          <p:cNvSpPr/>
          <p:nvPr/>
        </p:nvSpPr>
        <p:spPr>
          <a:xfrm>
            <a:off x="7094084" y="4005065"/>
            <a:ext cx="1872693" cy="1047594"/>
          </a:xfrm>
          <a:prstGeom prst="rect">
            <a:avLst/>
          </a:prstGeom>
        </p:spPr>
        <p:txBody>
          <a:bodyPr wrap="square">
            <a:spAutoFit/>
          </a:bodyPr>
          <a:lstStyle/>
          <a:p>
            <a:pPr algn="ctr">
              <a:lnSpc>
                <a:spcPct val="95000"/>
              </a:lnSpc>
            </a:pPr>
            <a:r>
              <a:rPr lang="en-US" sz="2133" dirty="0"/>
              <a:t>Xxx </a:t>
            </a:r>
            <a:r>
              <a:rPr lang="en-US" sz="2133" dirty="0" err="1"/>
              <a:t>Xxx</a:t>
            </a:r>
            <a:r>
              <a:rPr lang="en-US" sz="2133" dirty="0"/>
              <a:t> x</a:t>
            </a:r>
          </a:p>
          <a:p>
            <a:pPr algn="ctr">
              <a:lnSpc>
                <a:spcPct val="95000"/>
              </a:lnSpc>
            </a:pPr>
            <a:r>
              <a:rPr lang="fr-FR" sz="1467" dirty="0" err="1"/>
              <a:t>Xxxxxx</a:t>
            </a:r>
            <a:r>
              <a:rPr lang="fr-FR" sz="1467" dirty="0"/>
              <a:t> </a:t>
            </a:r>
            <a:r>
              <a:rPr lang="fr-FR" sz="1467" dirty="0" err="1"/>
              <a:t>xxxxx</a:t>
            </a:r>
            <a:r>
              <a:rPr lang="fr-FR" sz="1467" dirty="0"/>
              <a:t> </a:t>
            </a:r>
            <a:r>
              <a:rPr lang="fr-FR" sz="1467" dirty="0" err="1"/>
              <a:t>xxxxxxxxxxxx</a:t>
            </a:r>
            <a:r>
              <a:rPr lang="fr-FR" sz="1467" dirty="0"/>
              <a:t> </a:t>
            </a:r>
            <a:r>
              <a:rPr lang="fr-FR" sz="1467" dirty="0" err="1"/>
              <a:t>xxxxxxxx</a:t>
            </a:r>
            <a:r>
              <a:rPr lang="fr-FR" sz="1467" dirty="0"/>
              <a:t> </a:t>
            </a:r>
            <a:endParaRPr lang="en-US" sz="1467" dirty="0"/>
          </a:p>
        </p:txBody>
      </p:sp>
      <p:sp>
        <p:nvSpPr>
          <p:cNvPr id="47" name="Rectangle 46"/>
          <p:cNvSpPr/>
          <p:nvPr/>
        </p:nvSpPr>
        <p:spPr>
          <a:xfrm>
            <a:off x="8997344" y="4005064"/>
            <a:ext cx="1872693" cy="833113"/>
          </a:xfrm>
          <a:prstGeom prst="rect">
            <a:avLst/>
          </a:prstGeom>
        </p:spPr>
        <p:txBody>
          <a:bodyPr wrap="square">
            <a:spAutoFit/>
          </a:bodyPr>
          <a:lstStyle/>
          <a:p>
            <a:pPr algn="ctr">
              <a:lnSpc>
                <a:spcPct val="95000"/>
              </a:lnSpc>
            </a:pPr>
            <a:r>
              <a:rPr lang="en-US" sz="2133" dirty="0"/>
              <a:t>Xxx </a:t>
            </a:r>
            <a:r>
              <a:rPr lang="en-US" sz="2133" dirty="0" err="1"/>
              <a:t>Xxx</a:t>
            </a:r>
            <a:r>
              <a:rPr lang="en-US" sz="2133" dirty="0"/>
              <a:t> x</a:t>
            </a:r>
          </a:p>
          <a:p>
            <a:pPr algn="ctr">
              <a:lnSpc>
                <a:spcPct val="95000"/>
              </a:lnSpc>
            </a:pPr>
            <a:r>
              <a:rPr lang="en-US" sz="1467" dirty="0" err="1"/>
              <a:t>Xxxxxxxx</a:t>
            </a:r>
            <a:r>
              <a:rPr lang="en-US" sz="1467" dirty="0"/>
              <a:t> x </a:t>
            </a:r>
            <a:r>
              <a:rPr lang="en-US" sz="1467" dirty="0" err="1"/>
              <a:t>xxxxxx</a:t>
            </a:r>
            <a:r>
              <a:rPr lang="en-US" sz="1467" dirty="0"/>
              <a:t> xxx </a:t>
            </a:r>
            <a:r>
              <a:rPr lang="en-US" sz="1467" dirty="0" err="1"/>
              <a:t>xxx</a:t>
            </a:r>
            <a:r>
              <a:rPr lang="en-US" sz="1467" dirty="0"/>
              <a:t> </a:t>
            </a:r>
            <a:r>
              <a:rPr lang="en-US" sz="1467" dirty="0" err="1"/>
              <a:t>xxx</a:t>
            </a:r>
            <a:r>
              <a:rPr lang="en-US" sz="1467" dirty="0"/>
              <a:t> x xx</a:t>
            </a:r>
          </a:p>
        </p:txBody>
      </p:sp>
      <p:sp>
        <p:nvSpPr>
          <p:cNvPr id="35" name="Rectangle 34"/>
          <p:cNvSpPr/>
          <p:nvPr/>
        </p:nvSpPr>
        <p:spPr>
          <a:xfrm>
            <a:off x="1342987" y="5301208"/>
            <a:ext cx="9527051" cy="675185"/>
          </a:xfrm>
          <a:prstGeom prst="rect">
            <a:avLst/>
          </a:prstGeom>
          <a:solidFill>
            <a:schemeClr val="tx1">
              <a:alpha val="20000"/>
            </a:schemeClr>
          </a:solidFill>
        </p:spPr>
        <p:txBody>
          <a:bodyPr wrap="square" lIns="243840" tIns="121920" rIns="243840" bIns="121920">
            <a:spAutoFit/>
          </a:bodyPr>
          <a:lstStyle/>
          <a:p>
            <a:pPr algn="ctr">
              <a:lnSpc>
                <a:spcPct val="95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Xxxx</a:t>
            </a:r>
            <a:r>
              <a:rPr lang="en-US" sz="1467" dirty="0"/>
              <a:t> x </a:t>
            </a:r>
            <a:r>
              <a:rPr lang="en-US" sz="1467" dirty="0" err="1"/>
              <a:t>xxxxxx</a:t>
            </a:r>
            <a:r>
              <a:rPr lang="en-US" sz="1467" dirty="0"/>
              <a:t> xxx x xxx </a:t>
            </a:r>
            <a:r>
              <a:rPr lang="en-US" sz="1467" dirty="0" err="1"/>
              <a:t>Xxx</a:t>
            </a:r>
            <a:r>
              <a:rPr lang="en-US" sz="1467" dirty="0"/>
              <a:t> x </a:t>
            </a:r>
            <a:r>
              <a:rPr lang="en-US" sz="1467" dirty="0" err="1"/>
              <a:t>xxxxxx</a:t>
            </a:r>
            <a:r>
              <a:rPr lang="en-US" sz="1467" dirty="0"/>
              <a:t> </a:t>
            </a:r>
            <a:r>
              <a:rPr lang="en-US" sz="1467" dirty="0" err="1"/>
              <a:t>xxxxxx</a:t>
            </a:r>
            <a:r>
              <a:rPr lang="en-US" sz="1467" dirty="0"/>
              <a:t> </a:t>
            </a:r>
            <a:r>
              <a:rPr lang="en-US" sz="1467" dirty="0" err="1"/>
              <a:t>xxxxxxxx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xx </a:t>
            </a:r>
            <a:r>
              <a:rPr lang="en-US" sz="1467" dirty="0" err="1"/>
              <a:t>Xx</a:t>
            </a:r>
            <a:r>
              <a:rPr lang="en-US" sz="1467" dirty="0"/>
              <a:t> xxx </a:t>
            </a:r>
            <a:r>
              <a:rPr lang="en-US" sz="1467" dirty="0" err="1"/>
              <a:t>xxxxxxxxxxxx</a:t>
            </a:r>
            <a:r>
              <a:rPr lang="en-US" sz="1467" dirty="0"/>
              <a:t> xx </a:t>
            </a:r>
            <a:r>
              <a:rPr lang="en-US" sz="1467" dirty="0" err="1"/>
              <a:t>xxxxxx</a:t>
            </a:r>
            <a:r>
              <a:rPr lang="en-US" sz="1467" dirty="0"/>
              <a:t> Xxx </a:t>
            </a:r>
            <a:r>
              <a:rPr lang="en-US" sz="1467" dirty="0" err="1"/>
              <a:t>xxxx</a:t>
            </a:r>
            <a:r>
              <a:rPr lang="en-US" sz="1467" dirty="0"/>
              <a:t> </a:t>
            </a:r>
            <a:r>
              <a:rPr lang="en-US" sz="1467" dirty="0" err="1"/>
              <a:t>xxxxx</a:t>
            </a:r>
            <a:r>
              <a:rPr lang="en-US" sz="1467" dirty="0"/>
              <a:t> xxx x xx </a:t>
            </a:r>
          </a:p>
        </p:txBody>
      </p:sp>
      <p:sp>
        <p:nvSpPr>
          <p:cNvPr id="17" name="Freeform 5"/>
          <p:cNvSpPr>
            <a:spLocks noEditPoints="1"/>
          </p:cNvSpPr>
          <p:nvPr/>
        </p:nvSpPr>
        <p:spPr bwMode="auto">
          <a:xfrm>
            <a:off x="7691975" y="1930401"/>
            <a:ext cx="626535" cy="935568"/>
          </a:xfrm>
          <a:custGeom>
            <a:avLst/>
            <a:gdLst>
              <a:gd name="T0" fmla="*/ 309 w 385"/>
              <a:gd name="T1" fmla="*/ 309 h 577"/>
              <a:gd name="T2" fmla="*/ 243 w 385"/>
              <a:gd name="T3" fmla="*/ 111 h 577"/>
              <a:gd name="T4" fmla="*/ 200 w 385"/>
              <a:gd name="T5" fmla="*/ 7 h 577"/>
              <a:gd name="T6" fmla="*/ 186 w 385"/>
              <a:gd name="T7" fmla="*/ 7 h 577"/>
              <a:gd name="T8" fmla="*/ 143 w 385"/>
              <a:gd name="T9" fmla="*/ 111 h 577"/>
              <a:gd name="T10" fmla="*/ 76 w 385"/>
              <a:gd name="T11" fmla="*/ 309 h 577"/>
              <a:gd name="T12" fmla="*/ 0 w 385"/>
              <a:gd name="T13" fmla="*/ 316 h 577"/>
              <a:gd name="T14" fmla="*/ 70 w 385"/>
              <a:gd name="T15" fmla="*/ 323 h 577"/>
              <a:gd name="T16" fmla="*/ 15 w 385"/>
              <a:gd name="T17" fmla="*/ 475 h 577"/>
              <a:gd name="T18" fmla="*/ 36 w 385"/>
              <a:gd name="T19" fmla="*/ 570 h 577"/>
              <a:gd name="T20" fmla="*/ 50 w 385"/>
              <a:gd name="T21" fmla="*/ 570 h 577"/>
              <a:gd name="T22" fmla="*/ 127 w 385"/>
              <a:gd name="T23" fmla="*/ 323 h 577"/>
              <a:gd name="T24" fmla="*/ 186 w 385"/>
              <a:gd name="T25" fmla="*/ 359 h 577"/>
              <a:gd name="T26" fmla="*/ 200 w 385"/>
              <a:gd name="T27" fmla="*/ 359 h 577"/>
              <a:gd name="T28" fmla="*/ 258 w 385"/>
              <a:gd name="T29" fmla="*/ 323 h 577"/>
              <a:gd name="T30" fmla="*/ 334 w 385"/>
              <a:gd name="T31" fmla="*/ 570 h 577"/>
              <a:gd name="T32" fmla="*/ 348 w 385"/>
              <a:gd name="T33" fmla="*/ 570 h 577"/>
              <a:gd name="T34" fmla="*/ 370 w 385"/>
              <a:gd name="T35" fmla="*/ 475 h 577"/>
              <a:gd name="T36" fmla="*/ 314 w 385"/>
              <a:gd name="T37" fmla="*/ 323 h 577"/>
              <a:gd name="T38" fmla="*/ 385 w 385"/>
              <a:gd name="T39" fmla="*/ 316 h 577"/>
              <a:gd name="T40" fmla="*/ 193 w 385"/>
              <a:gd name="T41" fmla="*/ 75 h 577"/>
              <a:gd name="T42" fmla="*/ 200 w 385"/>
              <a:gd name="T43" fmla="*/ 146 h 577"/>
              <a:gd name="T44" fmla="*/ 193 w 385"/>
              <a:gd name="T45" fmla="*/ 147 h 577"/>
              <a:gd name="T46" fmla="*/ 193 w 385"/>
              <a:gd name="T47" fmla="*/ 75 h 577"/>
              <a:gd name="T48" fmla="*/ 175 w 385"/>
              <a:gd name="T49" fmla="*/ 158 h 577"/>
              <a:gd name="T50" fmla="*/ 29 w 385"/>
              <a:gd name="T51" fmla="*/ 472 h 577"/>
              <a:gd name="T52" fmla="*/ 200 w 385"/>
              <a:gd name="T53" fmla="*/ 309 h 577"/>
              <a:gd name="T54" fmla="*/ 193 w 385"/>
              <a:gd name="T55" fmla="*/ 267 h 577"/>
              <a:gd name="T56" fmla="*/ 186 w 385"/>
              <a:gd name="T57" fmla="*/ 309 h 577"/>
              <a:gd name="T58" fmla="*/ 188 w 385"/>
              <a:gd name="T59" fmla="*/ 161 h 577"/>
              <a:gd name="T60" fmla="*/ 197 w 385"/>
              <a:gd name="T61" fmla="*/ 161 h 577"/>
              <a:gd name="T62" fmla="*/ 200 w 385"/>
              <a:gd name="T63" fmla="*/ 309 h 577"/>
              <a:gd name="T64" fmla="*/ 210 w 385"/>
              <a:gd name="T65" fmla="*/ 158 h 577"/>
              <a:gd name="T66" fmla="*/ 298 w 385"/>
              <a:gd name="T67" fmla="*/ 319 h 577"/>
              <a:gd name="T68" fmla="*/ 356 w 385"/>
              <a:gd name="T69" fmla="*/ 472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5" h="577">
                <a:moveTo>
                  <a:pt x="378" y="309"/>
                </a:moveTo>
                <a:cubicBezTo>
                  <a:pt x="309" y="309"/>
                  <a:pt x="309" y="309"/>
                  <a:pt x="309" y="309"/>
                </a:cubicBezTo>
                <a:cubicBezTo>
                  <a:pt x="240" y="128"/>
                  <a:pt x="240" y="128"/>
                  <a:pt x="240" y="128"/>
                </a:cubicBezTo>
                <a:cubicBezTo>
                  <a:pt x="242" y="123"/>
                  <a:pt x="243" y="117"/>
                  <a:pt x="243" y="111"/>
                </a:cubicBezTo>
                <a:cubicBezTo>
                  <a:pt x="243" y="86"/>
                  <a:pt x="224" y="65"/>
                  <a:pt x="200" y="61"/>
                </a:cubicBezTo>
                <a:cubicBezTo>
                  <a:pt x="200" y="7"/>
                  <a:pt x="200" y="7"/>
                  <a:pt x="200" y="7"/>
                </a:cubicBezTo>
                <a:cubicBezTo>
                  <a:pt x="200" y="3"/>
                  <a:pt x="197" y="0"/>
                  <a:pt x="193" y="0"/>
                </a:cubicBezTo>
                <a:cubicBezTo>
                  <a:pt x="189" y="0"/>
                  <a:pt x="186" y="3"/>
                  <a:pt x="186" y="7"/>
                </a:cubicBezTo>
                <a:cubicBezTo>
                  <a:pt x="186" y="61"/>
                  <a:pt x="186" y="61"/>
                  <a:pt x="186" y="61"/>
                </a:cubicBezTo>
                <a:cubicBezTo>
                  <a:pt x="161" y="65"/>
                  <a:pt x="143" y="86"/>
                  <a:pt x="143" y="111"/>
                </a:cubicBezTo>
                <a:cubicBezTo>
                  <a:pt x="143" y="117"/>
                  <a:pt x="144" y="122"/>
                  <a:pt x="145" y="127"/>
                </a:cubicBezTo>
                <a:cubicBezTo>
                  <a:pt x="76" y="309"/>
                  <a:pt x="76" y="309"/>
                  <a:pt x="76" y="309"/>
                </a:cubicBezTo>
                <a:cubicBezTo>
                  <a:pt x="7" y="309"/>
                  <a:pt x="7" y="309"/>
                  <a:pt x="7" y="309"/>
                </a:cubicBezTo>
                <a:cubicBezTo>
                  <a:pt x="3" y="309"/>
                  <a:pt x="0" y="313"/>
                  <a:pt x="0" y="316"/>
                </a:cubicBezTo>
                <a:cubicBezTo>
                  <a:pt x="0" y="320"/>
                  <a:pt x="3" y="323"/>
                  <a:pt x="7" y="323"/>
                </a:cubicBezTo>
                <a:cubicBezTo>
                  <a:pt x="70" y="323"/>
                  <a:pt x="70" y="323"/>
                  <a:pt x="70" y="323"/>
                </a:cubicBezTo>
                <a:cubicBezTo>
                  <a:pt x="15" y="470"/>
                  <a:pt x="15" y="470"/>
                  <a:pt x="15" y="470"/>
                </a:cubicBezTo>
                <a:cubicBezTo>
                  <a:pt x="14" y="471"/>
                  <a:pt x="14" y="473"/>
                  <a:pt x="15" y="475"/>
                </a:cubicBezTo>
                <a:cubicBezTo>
                  <a:pt x="36" y="524"/>
                  <a:pt x="36" y="524"/>
                  <a:pt x="36" y="524"/>
                </a:cubicBezTo>
                <a:cubicBezTo>
                  <a:pt x="36" y="570"/>
                  <a:pt x="36" y="570"/>
                  <a:pt x="36" y="570"/>
                </a:cubicBezTo>
                <a:cubicBezTo>
                  <a:pt x="36" y="574"/>
                  <a:pt x="40" y="577"/>
                  <a:pt x="43" y="577"/>
                </a:cubicBezTo>
                <a:cubicBezTo>
                  <a:pt x="47" y="577"/>
                  <a:pt x="50" y="574"/>
                  <a:pt x="50" y="570"/>
                </a:cubicBezTo>
                <a:cubicBezTo>
                  <a:pt x="50" y="523"/>
                  <a:pt x="50" y="523"/>
                  <a:pt x="50" y="523"/>
                </a:cubicBezTo>
                <a:cubicBezTo>
                  <a:pt x="127" y="323"/>
                  <a:pt x="127" y="323"/>
                  <a:pt x="127" y="323"/>
                </a:cubicBezTo>
                <a:cubicBezTo>
                  <a:pt x="186" y="323"/>
                  <a:pt x="186" y="323"/>
                  <a:pt x="186" y="323"/>
                </a:cubicBezTo>
                <a:cubicBezTo>
                  <a:pt x="186" y="359"/>
                  <a:pt x="186" y="359"/>
                  <a:pt x="186" y="359"/>
                </a:cubicBezTo>
                <a:cubicBezTo>
                  <a:pt x="186" y="363"/>
                  <a:pt x="189" y="366"/>
                  <a:pt x="193" y="366"/>
                </a:cubicBezTo>
                <a:cubicBezTo>
                  <a:pt x="197" y="366"/>
                  <a:pt x="200" y="363"/>
                  <a:pt x="200" y="359"/>
                </a:cubicBezTo>
                <a:cubicBezTo>
                  <a:pt x="200" y="323"/>
                  <a:pt x="200" y="323"/>
                  <a:pt x="200" y="323"/>
                </a:cubicBezTo>
                <a:cubicBezTo>
                  <a:pt x="258" y="323"/>
                  <a:pt x="258" y="323"/>
                  <a:pt x="258" y="323"/>
                </a:cubicBezTo>
                <a:cubicBezTo>
                  <a:pt x="334" y="523"/>
                  <a:pt x="334" y="523"/>
                  <a:pt x="334" y="523"/>
                </a:cubicBezTo>
                <a:cubicBezTo>
                  <a:pt x="334" y="570"/>
                  <a:pt x="334" y="570"/>
                  <a:pt x="334" y="570"/>
                </a:cubicBezTo>
                <a:cubicBezTo>
                  <a:pt x="334" y="574"/>
                  <a:pt x="337" y="577"/>
                  <a:pt x="341" y="577"/>
                </a:cubicBezTo>
                <a:cubicBezTo>
                  <a:pt x="345" y="577"/>
                  <a:pt x="348" y="574"/>
                  <a:pt x="348" y="570"/>
                </a:cubicBezTo>
                <a:cubicBezTo>
                  <a:pt x="348" y="524"/>
                  <a:pt x="348" y="524"/>
                  <a:pt x="348" y="524"/>
                </a:cubicBezTo>
                <a:cubicBezTo>
                  <a:pt x="370" y="475"/>
                  <a:pt x="370" y="475"/>
                  <a:pt x="370" y="475"/>
                </a:cubicBezTo>
                <a:cubicBezTo>
                  <a:pt x="371" y="473"/>
                  <a:pt x="371" y="471"/>
                  <a:pt x="370" y="470"/>
                </a:cubicBezTo>
                <a:cubicBezTo>
                  <a:pt x="314" y="323"/>
                  <a:pt x="314" y="323"/>
                  <a:pt x="314" y="323"/>
                </a:cubicBezTo>
                <a:cubicBezTo>
                  <a:pt x="378" y="323"/>
                  <a:pt x="378" y="323"/>
                  <a:pt x="378" y="323"/>
                </a:cubicBezTo>
                <a:cubicBezTo>
                  <a:pt x="382" y="323"/>
                  <a:pt x="385" y="320"/>
                  <a:pt x="385" y="316"/>
                </a:cubicBezTo>
                <a:cubicBezTo>
                  <a:pt x="385" y="313"/>
                  <a:pt x="382" y="309"/>
                  <a:pt x="378" y="309"/>
                </a:cubicBezTo>
                <a:close/>
                <a:moveTo>
                  <a:pt x="193" y="75"/>
                </a:moveTo>
                <a:cubicBezTo>
                  <a:pt x="213" y="75"/>
                  <a:pt x="229" y="91"/>
                  <a:pt x="229" y="111"/>
                </a:cubicBezTo>
                <a:cubicBezTo>
                  <a:pt x="229" y="129"/>
                  <a:pt x="217" y="143"/>
                  <a:pt x="200" y="146"/>
                </a:cubicBezTo>
                <a:cubicBezTo>
                  <a:pt x="200" y="146"/>
                  <a:pt x="200" y="146"/>
                  <a:pt x="200" y="146"/>
                </a:cubicBezTo>
                <a:cubicBezTo>
                  <a:pt x="198" y="147"/>
                  <a:pt x="195" y="147"/>
                  <a:pt x="193" y="147"/>
                </a:cubicBezTo>
                <a:cubicBezTo>
                  <a:pt x="173" y="147"/>
                  <a:pt x="157" y="131"/>
                  <a:pt x="157" y="111"/>
                </a:cubicBezTo>
                <a:cubicBezTo>
                  <a:pt x="157" y="91"/>
                  <a:pt x="173" y="75"/>
                  <a:pt x="193" y="75"/>
                </a:cubicBezTo>
                <a:close/>
                <a:moveTo>
                  <a:pt x="154" y="143"/>
                </a:moveTo>
                <a:cubicBezTo>
                  <a:pt x="160" y="150"/>
                  <a:pt x="167" y="155"/>
                  <a:pt x="175" y="158"/>
                </a:cubicBezTo>
                <a:cubicBezTo>
                  <a:pt x="43" y="504"/>
                  <a:pt x="43" y="504"/>
                  <a:pt x="43" y="504"/>
                </a:cubicBezTo>
                <a:cubicBezTo>
                  <a:pt x="29" y="472"/>
                  <a:pt x="29" y="472"/>
                  <a:pt x="29" y="472"/>
                </a:cubicBezTo>
                <a:lnTo>
                  <a:pt x="154" y="143"/>
                </a:lnTo>
                <a:close/>
                <a:moveTo>
                  <a:pt x="200" y="309"/>
                </a:moveTo>
                <a:cubicBezTo>
                  <a:pt x="200" y="274"/>
                  <a:pt x="200" y="274"/>
                  <a:pt x="200" y="274"/>
                </a:cubicBezTo>
                <a:cubicBezTo>
                  <a:pt x="200" y="271"/>
                  <a:pt x="197" y="267"/>
                  <a:pt x="193" y="267"/>
                </a:cubicBezTo>
                <a:cubicBezTo>
                  <a:pt x="189" y="267"/>
                  <a:pt x="186" y="271"/>
                  <a:pt x="186" y="274"/>
                </a:cubicBezTo>
                <a:cubicBezTo>
                  <a:pt x="186" y="309"/>
                  <a:pt x="186" y="309"/>
                  <a:pt x="186" y="309"/>
                </a:cubicBezTo>
                <a:cubicBezTo>
                  <a:pt x="132" y="309"/>
                  <a:pt x="132" y="309"/>
                  <a:pt x="132" y="309"/>
                </a:cubicBezTo>
                <a:cubicBezTo>
                  <a:pt x="188" y="161"/>
                  <a:pt x="188" y="161"/>
                  <a:pt x="188" y="161"/>
                </a:cubicBezTo>
                <a:cubicBezTo>
                  <a:pt x="190" y="161"/>
                  <a:pt x="191" y="161"/>
                  <a:pt x="193" y="161"/>
                </a:cubicBezTo>
                <a:cubicBezTo>
                  <a:pt x="194" y="161"/>
                  <a:pt x="195" y="161"/>
                  <a:pt x="197" y="161"/>
                </a:cubicBezTo>
                <a:cubicBezTo>
                  <a:pt x="253" y="309"/>
                  <a:pt x="253" y="309"/>
                  <a:pt x="253" y="309"/>
                </a:cubicBezTo>
                <a:lnTo>
                  <a:pt x="200" y="309"/>
                </a:lnTo>
                <a:close/>
                <a:moveTo>
                  <a:pt x="342" y="504"/>
                </a:moveTo>
                <a:cubicBezTo>
                  <a:pt x="210" y="158"/>
                  <a:pt x="210" y="158"/>
                  <a:pt x="210" y="158"/>
                </a:cubicBezTo>
                <a:cubicBezTo>
                  <a:pt x="218" y="155"/>
                  <a:pt x="225" y="150"/>
                  <a:pt x="231" y="144"/>
                </a:cubicBezTo>
                <a:cubicBezTo>
                  <a:pt x="298" y="319"/>
                  <a:pt x="298" y="319"/>
                  <a:pt x="298" y="319"/>
                </a:cubicBezTo>
                <a:cubicBezTo>
                  <a:pt x="298" y="319"/>
                  <a:pt x="298" y="319"/>
                  <a:pt x="298" y="319"/>
                </a:cubicBezTo>
                <a:cubicBezTo>
                  <a:pt x="356" y="472"/>
                  <a:pt x="356" y="472"/>
                  <a:pt x="356" y="472"/>
                </a:cubicBezTo>
                <a:lnTo>
                  <a:pt x="342" y="50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2" name="Freeform 9"/>
          <p:cNvSpPr>
            <a:spLocks noEditPoints="1"/>
          </p:cNvSpPr>
          <p:nvPr/>
        </p:nvSpPr>
        <p:spPr bwMode="auto">
          <a:xfrm>
            <a:off x="9385307" y="2091266"/>
            <a:ext cx="1051984" cy="609599"/>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80"/>
                  <a:pt x="180" y="155"/>
                  <a:pt x="150" y="155"/>
                </a:cubicBezTo>
                <a:cubicBezTo>
                  <a:pt x="119" y="155"/>
                  <a:pt x="95" y="180"/>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60157930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1111">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1111">
                                          <p:cBhvr additive="base">
                                            <p:cTn id="7" dur="900" fill="hold"/>
                                            <p:tgtEl>
                                              <p:spTgt spid="4"/>
                                            </p:tgtEl>
                                            <p:attrNameLst>
                                              <p:attrName>ppt_x</p:attrName>
                                            </p:attrNameLst>
                                          </p:cBhvr>
                                          <p:tavLst>
                                            <p:tav tm="0">
                                              <p:val>
                                                <p:strVal val="1+#ppt_w/2"/>
                                              </p:val>
                                            </p:tav>
                                            <p:tav tm="100000">
                                              <p:val>
                                                <p:strVal val="#ppt_x"/>
                                              </p:val>
                                            </p:tav>
                                          </p:tavLst>
                                        </p:anim>
                                        <p:anim calcmode="lin" valueType="num" p14:bounceEnd="61111">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1111">
                                      <p:stCondLst>
                                        <p:cond delay="200"/>
                                      </p:stCondLst>
                                      <p:childTnLst>
                                        <p:set>
                                          <p:cBhvr>
                                            <p:cTn id="10" dur="1" fill="hold">
                                              <p:stCondLst>
                                                <p:cond delay="0"/>
                                              </p:stCondLst>
                                            </p:cTn>
                                            <p:tgtEl>
                                              <p:spTgt spid="5"/>
                                            </p:tgtEl>
                                            <p:attrNameLst>
                                              <p:attrName>style.visibility</p:attrName>
                                            </p:attrNameLst>
                                          </p:cBhvr>
                                          <p:to>
                                            <p:strVal val="visible"/>
                                          </p:to>
                                        </p:set>
                                        <p:anim calcmode="lin" valueType="num" p14:bounceEnd="61111">
                                          <p:cBhvr additive="base">
                                            <p:cTn id="11" dur="1000" fill="hold"/>
                                            <p:tgtEl>
                                              <p:spTgt spid="5"/>
                                            </p:tgtEl>
                                            <p:attrNameLst>
                                              <p:attrName>ppt_x</p:attrName>
                                            </p:attrNameLst>
                                          </p:cBhvr>
                                          <p:tavLst>
                                            <p:tav tm="0">
                                              <p:val>
                                                <p:strVal val="1+#ppt_w/2"/>
                                              </p:val>
                                            </p:tav>
                                            <p:tav tm="100000">
                                              <p:val>
                                                <p:strVal val="#ppt_x"/>
                                              </p:val>
                                            </p:tav>
                                          </p:tavLst>
                                        </p:anim>
                                        <p:anim calcmode="lin" valueType="num" p14:bounceEnd="61111">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1111">
                                      <p:stCondLst>
                                        <p:cond delay="300"/>
                                      </p:stCondLst>
                                      <p:childTnLst>
                                        <p:set>
                                          <p:cBhvr>
                                            <p:cTn id="14" dur="1" fill="hold">
                                              <p:stCondLst>
                                                <p:cond delay="0"/>
                                              </p:stCondLst>
                                            </p:cTn>
                                            <p:tgtEl>
                                              <p:spTgt spid="7"/>
                                            </p:tgtEl>
                                            <p:attrNameLst>
                                              <p:attrName>style.visibility</p:attrName>
                                            </p:attrNameLst>
                                          </p:cBhvr>
                                          <p:to>
                                            <p:strVal val="visible"/>
                                          </p:to>
                                        </p:set>
                                        <p:anim calcmode="lin" valueType="num" p14:bounceEnd="61111">
                                          <p:cBhvr additive="base">
                                            <p:cTn id="15" dur="1100" fill="hold"/>
                                            <p:tgtEl>
                                              <p:spTgt spid="7"/>
                                            </p:tgtEl>
                                            <p:attrNameLst>
                                              <p:attrName>ppt_x</p:attrName>
                                            </p:attrNameLst>
                                          </p:cBhvr>
                                          <p:tavLst>
                                            <p:tav tm="0">
                                              <p:val>
                                                <p:strVal val="1+#ppt_w/2"/>
                                              </p:val>
                                            </p:tav>
                                            <p:tav tm="100000">
                                              <p:val>
                                                <p:strVal val="#ppt_x"/>
                                              </p:val>
                                            </p:tav>
                                          </p:tavLst>
                                        </p:anim>
                                        <p:anim calcmode="lin" valueType="num" p14:bounceEnd="61111">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61111">
                                      <p:stCondLst>
                                        <p:cond delay="400"/>
                                      </p:stCondLst>
                                      <p:childTnLst>
                                        <p:set>
                                          <p:cBhvr>
                                            <p:cTn id="18" dur="1" fill="hold">
                                              <p:stCondLst>
                                                <p:cond delay="0"/>
                                              </p:stCondLst>
                                            </p:cTn>
                                            <p:tgtEl>
                                              <p:spTgt spid="6"/>
                                            </p:tgtEl>
                                            <p:attrNameLst>
                                              <p:attrName>style.visibility</p:attrName>
                                            </p:attrNameLst>
                                          </p:cBhvr>
                                          <p:to>
                                            <p:strVal val="visible"/>
                                          </p:to>
                                        </p:set>
                                        <p:anim calcmode="lin" valueType="num" p14:bounceEnd="61111">
                                          <p:cBhvr additive="base">
                                            <p:cTn id="19" dur="1200" fill="hold"/>
                                            <p:tgtEl>
                                              <p:spTgt spid="6"/>
                                            </p:tgtEl>
                                            <p:attrNameLst>
                                              <p:attrName>ppt_x</p:attrName>
                                            </p:attrNameLst>
                                          </p:cBhvr>
                                          <p:tavLst>
                                            <p:tav tm="0">
                                              <p:val>
                                                <p:strVal val="1+#ppt_w/2"/>
                                              </p:val>
                                            </p:tav>
                                            <p:tav tm="100000">
                                              <p:val>
                                                <p:strVal val="#ppt_x"/>
                                              </p:val>
                                            </p:tav>
                                          </p:tavLst>
                                        </p:anim>
                                        <p:anim calcmode="lin" valueType="num" p14:bounceEnd="61111">
                                          <p:cBhvr additive="base">
                                            <p:cTn id="20" dur="12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61111">
                                      <p:stCondLst>
                                        <p:cond delay="500"/>
                                      </p:stCondLst>
                                      <p:childTnLst>
                                        <p:set>
                                          <p:cBhvr>
                                            <p:cTn id="22" dur="1" fill="hold">
                                              <p:stCondLst>
                                                <p:cond delay="0"/>
                                              </p:stCondLst>
                                            </p:cTn>
                                            <p:tgtEl>
                                              <p:spTgt spid="8"/>
                                            </p:tgtEl>
                                            <p:attrNameLst>
                                              <p:attrName>style.visibility</p:attrName>
                                            </p:attrNameLst>
                                          </p:cBhvr>
                                          <p:to>
                                            <p:strVal val="visible"/>
                                          </p:to>
                                        </p:set>
                                        <p:anim calcmode="lin" valueType="num" p14:bounceEnd="61111">
                                          <p:cBhvr additive="base">
                                            <p:cTn id="23" dur="1200" fill="hold"/>
                                            <p:tgtEl>
                                              <p:spTgt spid="8"/>
                                            </p:tgtEl>
                                            <p:attrNameLst>
                                              <p:attrName>ppt_x</p:attrName>
                                            </p:attrNameLst>
                                          </p:cBhvr>
                                          <p:tavLst>
                                            <p:tav tm="0">
                                              <p:val>
                                                <p:strVal val="1+#ppt_w/2"/>
                                              </p:val>
                                            </p:tav>
                                            <p:tav tm="100000">
                                              <p:val>
                                                <p:strVal val="#ppt_x"/>
                                              </p:val>
                                            </p:tav>
                                          </p:tavLst>
                                        </p:anim>
                                        <p:anim calcmode="lin" valueType="num" p14:bounceEnd="61111">
                                          <p:cBhvr additive="base">
                                            <p:cTn id="24" dur="1200" fill="hold"/>
                                            <p:tgtEl>
                                              <p:spTgt spid="8"/>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nodeType="withEffect">
                                      <p:stCondLst>
                                        <p:cond delay="60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9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10" presetClass="entr" presetSubtype="0" fill="hold" grpId="0" nodeType="withEffect">
                                      <p:stCondLst>
                                        <p:cond delay="110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par>
                                    <p:cTn id="46" presetID="10" presetClass="entr" presetSubtype="0" fill="hold" grpId="0" nodeType="withEffect">
                                      <p:stCondLst>
                                        <p:cond delay="110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120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par>
                                    <p:cTn id="52" presetID="10" presetClass="entr" presetSubtype="0" fill="hold" grpId="0" nodeType="withEffect">
                                      <p:stCondLst>
                                        <p:cond delay="120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500"/>
                                            <p:tgtEl>
                                              <p:spTgt spid="22"/>
                                            </p:tgtEl>
                                          </p:cBhvr>
                                        </p:animEffect>
                                      </p:childTnLst>
                                    </p:cTn>
                                  </p:par>
                                  <p:par>
                                    <p:cTn id="55" presetID="10" presetClass="entr" presetSubtype="0" fill="hold" grpId="0" nodeType="withEffect">
                                      <p:stCondLst>
                                        <p:cond delay="110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1400"/>
                                      </p:stCondLst>
                                      <p:childTnLst>
                                        <p:set>
                                          <p:cBhvr>
                                            <p:cTn id="65" dur="1" fill="hold">
                                              <p:stCondLst>
                                                <p:cond delay="0"/>
                                              </p:stCondLst>
                                            </p:cTn>
                                            <p:tgtEl>
                                              <p:spTgt spid="46"/>
                                            </p:tgtEl>
                                            <p:attrNameLst>
                                              <p:attrName>style.visibility</p:attrName>
                                            </p:attrNameLst>
                                          </p:cBhvr>
                                          <p:to>
                                            <p:strVal val="visible"/>
                                          </p:to>
                                        </p:set>
                                        <p:animEffect transition="in" filter="fade">
                                          <p:cBhvr>
                                            <p:cTn id="66" dur="500"/>
                                            <p:tgtEl>
                                              <p:spTgt spid="46"/>
                                            </p:tgtEl>
                                          </p:cBhvr>
                                        </p:animEffect>
                                      </p:childTnLst>
                                    </p:cTn>
                                  </p:par>
                                  <p:par>
                                    <p:cTn id="67" presetID="10" presetClass="entr" presetSubtype="0" fill="hold" grpId="0" nodeType="withEffect">
                                      <p:stCondLst>
                                        <p:cond delay="150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500"/>
                                            <p:tgtEl>
                                              <p:spTgt spid="47"/>
                                            </p:tgtEl>
                                          </p:cBhvr>
                                        </p:animEffect>
                                      </p:childTnLst>
                                    </p:cTn>
                                  </p:par>
                                  <p:par>
                                    <p:cTn id="70" presetID="2" presetClass="entr" presetSubtype="8" decel="73684" fill="hold" grpId="0" nodeType="withEffect">
                                      <p:stCondLst>
                                        <p:cond delay="1200"/>
                                      </p:stCondLst>
                                      <p:childTnLst>
                                        <p:set>
                                          <p:cBhvr>
                                            <p:cTn id="71" dur="1" fill="hold">
                                              <p:stCondLst>
                                                <p:cond delay="0"/>
                                              </p:stCondLst>
                                            </p:cTn>
                                            <p:tgtEl>
                                              <p:spTgt spid="35"/>
                                            </p:tgtEl>
                                            <p:attrNameLst>
                                              <p:attrName>style.visibility</p:attrName>
                                            </p:attrNameLst>
                                          </p:cBhvr>
                                          <p:to>
                                            <p:strVal val="visible"/>
                                          </p:to>
                                        </p:set>
                                        <p:anim calcmode="lin" valueType="num">
                                          <p:cBhvr additive="base">
                                            <p:cTn id="72" dur="950" fill="hold"/>
                                            <p:tgtEl>
                                              <p:spTgt spid="35"/>
                                            </p:tgtEl>
                                            <p:attrNameLst>
                                              <p:attrName>ppt_x</p:attrName>
                                            </p:attrNameLst>
                                          </p:cBhvr>
                                          <p:tavLst>
                                            <p:tav tm="0">
                                              <p:val>
                                                <p:strVal val="0-#ppt_w/2"/>
                                              </p:val>
                                            </p:tav>
                                            <p:tav tm="100000">
                                              <p:val>
                                                <p:strVal val="#ppt_x"/>
                                              </p:val>
                                            </p:tav>
                                          </p:tavLst>
                                        </p:anim>
                                        <p:anim calcmode="lin" valueType="num">
                                          <p:cBhvr additive="base">
                                            <p:cTn id="73" dur="9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30" grpId="0"/>
          <p:bldP spid="38" grpId="0"/>
          <p:bldP spid="39" grpId="0"/>
          <p:bldP spid="40" grpId="0"/>
          <p:bldP spid="42" grpId="0"/>
          <p:bldP spid="43" grpId="0"/>
          <p:bldP spid="44" grpId="0"/>
          <p:bldP spid="45" grpId="0"/>
          <p:bldP spid="46" grpId="0"/>
          <p:bldP spid="47" grpId="0"/>
          <p:bldP spid="35" grpId="0" animBg="1"/>
          <p:bldP spid="17" grpId="0" animBg="1"/>
          <p:bldP spid="2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1+#ppt_w/2"/>
                                              </p:val>
                                            </p:tav>
                                            <p:tav tm="100000">
                                              <p:val>
                                                <p:strVal val="#ppt_x"/>
                                              </p:val>
                                            </p:tav>
                                          </p:tavLst>
                                        </p:anim>
                                        <p:anim calcmode="lin" valueType="num">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3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100" fill="hold"/>
                                            <p:tgtEl>
                                              <p:spTgt spid="7"/>
                                            </p:tgtEl>
                                            <p:attrNameLst>
                                              <p:attrName>ppt_x</p:attrName>
                                            </p:attrNameLst>
                                          </p:cBhvr>
                                          <p:tavLst>
                                            <p:tav tm="0">
                                              <p:val>
                                                <p:strVal val="1+#ppt_w/2"/>
                                              </p:val>
                                            </p:tav>
                                            <p:tav tm="100000">
                                              <p:val>
                                                <p:strVal val="#ppt_x"/>
                                              </p:val>
                                            </p:tav>
                                          </p:tavLst>
                                        </p:anim>
                                        <p:anim calcmode="lin" valueType="num">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4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200" fill="hold"/>
                                            <p:tgtEl>
                                              <p:spTgt spid="6"/>
                                            </p:tgtEl>
                                            <p:attrNameLst>
                                              <p:attrName>ppt_x</p:attrName>
                                            </p:attrNameLst>
                                          </p:cBhvr>
                                          <p:tavLst>
                                            <p:tav tm="0">
                                              <p:val>
                                                <p:strVal val="1+#ppt_w/2"/>
                                              </p:val>
                                            </p:tav>
                                            <p:tav tm="100000">
                                              <p:val>
                                                <p:strVal val="#ppt_x"/>
                                              </p:val>
                                            </p:tav>
                                          </p:tavLst>
                                        </p:anim>
                                        <p:anim calcmode="lin" valueType="num">
                                          <p:cBhvr additive="base">
                                            <p:cTn id="20" dur="12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5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200" fill="hold"/>
                                            <p:tgtEl>
                                              <p:spTgt spid="8"/>
                                            </p:tgtEl>
                                            <p:attrNameLst>
                                              <p:attrName>ppt_x</p:attrName>
                                            </p:attrNameLst>
                                          </p:cBhvr>
                                          <p:tavLst>
                                            <p:tav tm="0">
                                              <p:val>
                                                <p:strVal val="1+#ppt_w/2"/>
                                              </p:val>
                                            </p:tav>
                                            <p:tav tm="100000">
                                              <p:val>
                                                <p:strVal val="#ppt_x"/>
                                              </p:val>
                                            </p:tav>
                                          </p:tavLst>
                                        </p:anim>
                                        <p:anim calcmode="lin" valueType="num">
                                          <p:cBhvr additive="base">
                                            <p:cTn id="24" dur="1200" fill="hold"/>
                                            <p:tgtEl>
                                              <p:spTgt spid="8"/>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nodeType="withEffect">
                                      <p:stCondLst>
                                        <p:cond delay="60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9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10" presetClass="entr" presetSubtype="0" fill="hold" grpId="0" nodeType="withEffect">
                                      <p:stCondLst>
                                        <p:cond delay="110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par>
                                    <p:cTn id="46" presetID="10" presetClass="entr" presetSubtype="0" fill="hold" grpId="0" nodeType="withEffect">
                                      <p:stCondLst>
                                        <p:cond delay="110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120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par>
                                    <p:cTn id="52" presetID="10" presetClass="entr" presetSubtype="0" fill="hold" grpId="0" nodeType="withEffect">
                                      <p:stCondLst>
                                        <p:cond delay="120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500"/>
                                            <p:tgtEl>
                                              <p:spTgt spid="22"/>
                                            </p:tgtEl>
                                          </p:cBhvr>
                                        </p:animEffect>
                                      </p:childTnLst>
                                    </p:cTn>
                                  </p:par>
                                  <p:par>
                                    <p:cTn id="55" presetID="10" presetClass="entr" presetSubtype="0" fill="hold" grpId="0" nodeType="withEffect">
                                      <p:stCondLst>
                                        <p:cond delay="110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1400"/>
                                      </p:stCondLst>
                                      <p:childTnLst>
                                        <p:set>
                                          <p:cBhvr>
                                            <p:cTn id="65" dur="1" fill="hold">
                                              <p:stCondLst>
                                                <p:cond delay="0"/>
                                              </p:stCondLst>
                                            </p:cTn>
                                            <p:tgtEl>
                                              <p:spTgt spid="46"/>
                                            </p:tgtEl>
                                            <p:attrNameLst>
                                              <p:attrName>style.visibility</p:attrName>
                                            </p:attrNameLst>
                                          </p:cBhvr>
                                          <p:to>
                                            <p:strVal val="visible"/>
                                          </p:to>
                                        </p:set>
                                        <p:animEffect transition="in" filter="fade">
                                          <p:cBhvr>
                                            <p:cTn id="66" dur="500"/>
                                            <p:tgtEl>
                                              <p:spTgt spid="46"/>
                                            </p:tgtEl>
                                          </p:cBhvr>
                                        </p:animEffect>
                                      </p:childTnLst>
                                    </p:cTn>
                                  </p:par>
                                  <p:par>
                                    <p:cTn id="67" presetID="10" presetClass="entr" presetSubtype="0" fill="hold" grpId="0" nodeType="withEffect">
                                      <p:stCondLst>
                                        <p:cond delay="150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500"/>
                                            <p:tgtEl>
                                              <p:spTgt spid="47"/>
                                            </p:tgtEl>
                                          </p:cBhvr>
                                        </p:animEffect>
                                      </p:childTnLst>
                                    </p:cTn>
                                  </p:par>
                                  <p:par>
                                    <p:cTn id="70" presetID="2" presetClass="entr" presetSubtype="8" decel="73684" fill="hold" grpId="0" nodeType="withEffect">
                                      <p:stCondLst>
                                        <p:cond delay="1200"/>
                                      </p:stCondLst>
                                      <p:childTnLst>
                                        <p:set>
                                          <p:cBhvr>
                                            <p:cTn id="71" dur="1" fill="hold">
                                              <p:stCondLst>
                                                <p:cond delay="0"/>
                                              </p:stCondLst>
                                            </p:cTn>
                                            <p:tgtEl>
                                              <p:spTgt spid="35"/>
                                            </p:tgtEl>
                                            <p:attrNameLst>
                                              <p:attrName>style.visibility</p:attrName>
                                            </p:attrNameLst>
                                          </p:cBhvr>
                                          <p:to>
                                            <p:strVal val="visible"/>
                                          </p:to>
                                        </p:set>
                                        <p:anim calcmode="lin" valueType="num">
                                          <p:cBhvr additive="base">
                                            <p:cTn id="72" dur="950" fill="hold"/>
                                            <p:tgtEl>
                                              <p:spTgt spid="35"/>
                                            </p:tgtEl>
                                            <p:attrNameLst>
                                              <p:attrName>ppt_x</p:attrName>
                                            </p:attrNameLst>
                                          </p:cBhvr>
                                          <p:tavLst>
                                            <p:tav tm="0">
                                              <p:val>
                                                <p:strVal val="0-#ppt_w/2"/>
                                              </p:val>
                                            </p:tav>
                                            <p:tav tm="100000">
                                              <p:val>
                                                <p:strVal val="#ppt_x"/>
                                              </p:val>
                                            </p:tav>
                                          </p:tavLst>
                                        </p:anim>
                                        <p:anim calcmode="lin" valueType="num">
                                          <p:cBhvr additive="base">
                                            <p:cTn id="73" dur="9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30" grpId="0"/>
          <p:bldP spid="38" grpId="0"/>
          <p:bldP spid="39" grpId="0"/>
          <p:bldP spid="40" grpId="0"/>
          <p:bldP spid="42" grpId="0"/>
          <p:bldP spid="43" grpId="0"/>
          <p:bldP spid="44" grpId="0"/>
          <p:bldP spid="45" grpId="0"/>
          <p:bldP spid="46" grpId="0"/>
          <p:bldP spid="47" grpId="0"/>
          <p:bldP spid="35" grpId="0" animBg="1"/>
          <p:bldP spid="17" grpId="0" animBg="1"/>
          <p:bldP spid="22"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190171" y="561873"/>
            <a:ext cx="10247086"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Problems With the Current Underwriting Process</a:t>
            </a:r>
            <a:endParaRPr dirty="0">
              <a:solidFill>
                <a:srgbClr val="2185C5"/>
              </a:solidFill>
            </a:endParaRPr>
          </a:p>
        </p:txBody>
      </p:sp>
      <p:sp>
        <p:nvSpPr>
          <p:cNvPr id="5" name="Rectangle 4"/>
          <p:cNvSpPr/>
          <p:nvPr/>
        </p:nvSpPr>
        <p:spPr>
          <a:xfrm>
            <a:off x="937816" y="1871422"/>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dirty="0">
                <a:solidFill>
                  <a:schemeClr val="tx1"/>
                </a:solidFill>
              </a:rPr>
              <a:t>High underwriting costs</a:t>
            </a:r>
          </a:p>
        </p:txBody>
      </p:sp>
      <p:sp>
        <p:nvSpPr>
          <p:cNvPr id="6" name="Rectangle 5"/>
          <p:cNvSpPr/>
          <p:nvPr/>
        </p:nvSpPr>
        <p:spPr>
          <a:xfrm>
            <a:off x="3609250"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dirty="0">
                <a:solidFill>
                  <a:schemeClr val="tx1"/>
                </a:solidFill>
              </a:rPr>
              <a:t>Annoying medical exams </a:t>
            </a:r>
          </a:p>
        </p:txBody>
      </p:sp>
      <p:sp>
        <p:nvSpPr>
          <p:cNvPr id="7" name="Rectangle 6"/>
          <p:cNvSpPr/>
          <p:nvPr/>
        </p:nvSpPr>
        <p:spPr>
          <a:xfrm>
            <a:off x="8952114"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dirty="0">
                <a:solidFill>
                  <a:schemeClr val="tx1"/>
                </a:solidFill>
              </a:rPr>
              <a:t>Long underwriting response times</a:t>
            </a:r>
          </a:p>
        </p:txBody>
      </p:sp>
      <p:sp>
        <p:nvSpPr>
          <p:cNvPr id="8" name="Rectangle 7"/>
          <p:cNvSpPr/>
          <p:nvPr/>
        </p:nvSpPr>
        <p:spPr>
          <a:xfrm>
            <a:off x="937816" y="4713660"/>
            <a:ext cx="2348895" cy="451342"/>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endParaRPr lang="en-US" sz="2133" dirty="0">
              <a:solidFill>
                <a:srgbClr val="FFFFFF"/>
              </a:solidFill>
            </a:endParaRPr>
          </a:p>
        </p:txBody>
      </p:sp>
      <p:sp>
        <p:nvSpPr>
          <p:cNvPr id="10" name="Rectangle 9"/>
          <p:cNvSpPr/>
          <p:nvPr/>
        </p:nvSpPr>
        <p:spPr>
          <a:xfrm>
            <a:off x="8952114" y="4713660"/>
            <a:ext cx="2348895" cy="451342"/>
          </a:xfrm>
          <a:prstGeom prst="rect">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rPr>
              <a:t> </a:t>
            </a:r>
          </a:p>
        </p:txBody>
      </p:sp>
      <p:sp>
        <p:nvSpPr>
          <p:cNvPr id="26" name="Rectangle 25"/>
          <p:cNvSpPr/>
          <p:nvPr/>
        </p:nvSpPr>
        <p:spPr>
          <a:xfrm>
            <a:off x="3609249" y="4703982"/>
            <a:ext cx="2348895" cy="451342"/>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endParaRPr lang="en-US" sz="2133" dirty="0">
              <a:solidFill>
                <a:srgbClr val="FFFFFF"/>
              </a:solidFill>
            </a:endParaRPr>
          </a:p>
        </p:txBody>
      </p:sp>
      <p:sp>
        <p:nvSpPr>
          <p:cNvPr id="27" name="Freeform 104"/>
          <p:cNvSpPr>
            <a:spLocks noEditPoints="1"/>
          </p:cNvSpPr>
          <p:nvPr/>
        </p:nvSpPr>
        <p:spPr bwMode="auto">
          <a:xfrm>
            <a:off x="1708504" y="2177535"/>
            <a:ext cx="807517" cy="883432"/>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4462429" y="2245154"/>
            <a:ext cx="642533" cy="748194"/>
          </a:xfrm>
          <a:custGeom>
            <a:avLst/>
            <a:gdLst>
              <a:gd name="T0" fmla="*/ 462 w 572"/>
              <a:gd name="T1" fmla="*/ 374 h 593"/>
              <a:gd name="T2" fmla="*/ 517 w 572"/>
              <a:gd name="T3" fmla="*/ 374 h 593"/>
              <a:gd name="T4" fmla="*/ 489 w 572"/>
              <a:gd name="T5" fmla="*/ 387 h 593"/>
              <a:gd name="T6" fmla="*/ 489 w 572"/>
              <a:gd name="T7" fmla="*/ 361 h 593"/>
              <a:gd name="T8" fmla="*/ 489 w 572"/>
              <a:gd name="T9" fmla="*/ 387 h 593"/>
              <a:gd name="T10" fmla="*/ 489 w 572"/>
              <a:gd name="T11" fmla="*/ 291 h 593"/>
              <a:gd name="T12" fmla="*/ 481 w 572"/>
              <a:gd name="T13" fmla="*/ 456 h 593"/>
              <a:gd name="T14" fmla="*/ 169 w 572"/>
              <a:gd name="T15" fmla="*/ 424 h 593"/>
              <a:gd name="T16" fmla="*/ 200 w 572"/>
              <a:gd name="T17" fmla="*/ 350 h 593"/>
              <a:gd name="T18" fmla="*/ 316 w 572"/>
              <a:gd name="T19" fmla="*/ 129 h 593"/>
              <a:gd name="T20" fmla="*/ 316 w 572"/>
              <a:gd name="T21" fmla="*/ 44 h 593"/>
              <a:gd name="T22" fmla="*/ 289 w 572"/>
              <a:gd name="T23" fmla="*/ 32 h 593"/>
              <a:gd name="T24" fmla="*/ 227 w 572"/>
              <a:gd name="T25" fmla="*/ 32 h 593"/>
              <a:gd name="T26" fmla="*/ 285 w 572"/>
              <a:gd name="T27" fmla="*/ 47 h 593"/>
              <a:gd name="T28" fmla="*/ 268 w 572"/>
              <a:gd name="T29" fmla="*/ 247 h 593"/>
              <a:gd name="T30" fmla="*/ 159 w 572"/>
              <a:gd name="T31" fmla="*/ 330 h 593"/>
              <a:gd name="T32" fmla="*/ 55 w 572"/>
              <a:gd name="T33" fmla="*/ 247 h 593"/>
              <a:gd name="T34" fmla="*/ 38 w 572"/>
              <a:gd name="T35" fmla="*/ 47 h 593"/>
              <a:gd name="T36" fmla="*/ 97 w 572"/>
              <a:gd name="T37" fmla="*/ 32 h 593"/>
              <a:gd name="T38" fmla="*/ 34 w 572"/>
              <a:gd name="T39" fmla="*/ 32 h 593"/>
              <a:gd name="T40" fmla="*/ 7 w 572"/>
              <a:gd name="T41" fmla="*/ 44 h 593"/>
              <a:gd name="T42" fmla="*/ 7 w 572"/>
              <a:gd name="T43" fmla="*/ 129 h 593"/>
              <a:gd name="T44" fmla="*/ 123 w 572"/>
              <a:gd name="T45" fmla="*/ 350 h 593"/>
              <a:gd name="T46" fmla="*/ 155 w 572"/>
              <a:gd name="T47" fmla="*/ 424 h 593"/>
              <a:gd name="T48" fmla="*/ 495 w 572"/>
              <a:gd name="T49" fmla="*/ 456 h 593"/>
              <a:gd name="T50" fmla="*/ 258 w 572"/>
              <a:gd name="T51" fmla="*/ 49 h 593"/>
              <a:gd name="T52" fmla="*/ 258 w 572"/>
              <a:gd name="T53" fmla="*/ 14 h 593"/>
              <a:gd name="T54" fmla="*/ 258 w 572"/>
              <a:gd name="T55" fmla="*/ 49 h 593"/>
              <a:gd name="T56" fmla="*/ 83 w 572"/>
              <a:gd name="T57" fmla="*/ 32 h 593"/>
              <a:gd name="T58" fmla="*/ 48 w 572"/>
              <a:gd name="T59" fmla="*/ 32 h 593"/>
              <a:gd name="T60" fmla="*/ 145 w 572"/>
              <a:gd name="T61" fmla="*/ 383 h 593"/>
              <a:gd name="T62" fmla="*/ 159 w 572"/>
              <a:gd name="T63" fmla="*/ 344 h 593"/>
              <a:gd name="T64" fmla="*/ 186 w 572"/>
              <a:gd name="T65" fmla="*/ 350 h 593"/>
              <a:gd name="T66" fmla="*/ 145 w 572"/>
              <a:gd name="T67" fmla="*/ 383 h 593"/>
              <a:gd name="T68" fmla="*/ 421 w 572"/>
              <a:gd name="T69" fmla="*/ 374 h 593"/>
              <a:gd name="T70" fmla="*/ 558 w 572"/>
              <a:gd name="T71" fmla="*/ 374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2" h="593">
                <a:moveTo>
                  <a:pt x="489" y="347"/>
                </a:moveTo>
                <a:cubicBezTo>
                  <a:pt x="474" y="347"/>
                  <a:pt x="462" y="359"/>
                  <a:pt x="462" y="374"/>
                </a:cubicBezTo>
                <a:cubicBezTo>
                  <a:pt x="462" y="389"/>
                  <a:pt x="474" y="401"/>
                  <a:pt x="489" y="401"/>
                </a:cubicBezTo>
                <a:cubicBezTo>
                  <a:pt x="504" y="401"/>
                  <a:pt x="517" y="389"/>
                  <a:pt x="517" y="374"/>
                </a:cubicBezTo>
                <a:cubicBezTo>
                  <a:pt x="517" y="359"/>
                  <a:pt x="504" y="347"/>
                  <a:pt x="489" y="347"/>
                </a:cubicBezTo>
                <a:close/>
                <a:moveTo>
                  <a:pt x="489" y="387"/>
                </a:moveTo>
                <a:cubicBezTo>
                  <a:pt x="482" y="387"/>
                  <a:pt x="476" y="381"/>
                  <a:pt x="476" y="374"/>
                </a:cubicBezTo>
                <a:cubicBezTo>
                  <a:pt x="476" y="367"/>
                  <a:pt x="482" y="361"/>
                  <a:pt x="489" y="361"/>
                </a:cubicBezTo>
                <a:cubicBezTo>
                  <a:pt x="497" y="361"/>
                  <a:pt x="503" y="367"/>
                  <a:pt x="503" y="374"/>
                </a:cubicBezTo>
                <a:cubicBezTo>
                  <a:pt x="503" y="381"/>
                  <a:pt x="497" y="387"/>
                  <a:pt x="489" y="387"/>
                </a:cubicBezTo>
                <a:close/>
                <a:moveTo>
                  <a:pt x="572" y="374"/>
                </a:moveTo>
                <a:cubicBezTo>
                  <a:pt x="572" y="328"/>
                  <a:pt x="535" y="291"/>
                  <a:pt x="489" y="291"/>
                </a:cubicBezTo>
                <a:cubicBezTo>
                  <a:pt x="444" y="291"/>
                  <a:pt x="407" y="328"/>
                  <a:pt x="407" y="374"/>
                </a:cubicBezTo>
                <a:cubicBezTo>
                  <a:pt x="407" y="417"/>
                  <a:pt x="439" y="452"/>
                  <a:pt x="481" y="456"/>
                </a:cubicBezTo>
                <a:cubicBezTo>
                  <a:pt x="462" y="528"/>
                  <a:pt x="399" y="579"/>
                  <a:pt x="327" y="579"/>
                </a:cubicBezTo>
                <a:cubicBezTo>
                  <a:pt x="241" y="579"/>
                  <a:pt x="171" y="510"/>
                  <a:pt x="169" y="424"/>
                </a:cubicBezTo>
                <a:cubicBezTo>
                  <a:pt x="172" y="421"/>
                  <a:pt x="177" y="416"/>
                  <a:pt x="183" y="404"/>
                </a:cubicBezTo>
                <a:cubicBezTo>
                  <a:pt x="183" y="404"/>
                  <a:pt x="202" y="368"/>
                  <a:pt x="200" y="350"/>
                </a:cubicBezTo>
                <a:cubicBezTo>
                  <a:pt x="214" y="341"/>
                  <a:pt x="251" y="314"/>
                  <a:pt x="281" y="253"/>
                </a:cubicBezTo>
                <a:cubicBezTo>
                  <a:pt x="301" y="212"/>
                  <a:pt x="312" y="153"/>
                  <a:pt x="316" y="129"/>
                </a:cubicBezTo>
                <a:cubicBezTo>
                  <a:pt x="320" y="109"/>
                  <a:pt x="322" y="89"/>
                  <a:pt x="322" y="75"/>
                </a:cubicBezTo>
                <a:cubicBezTo>
                  <a:pt x="323" y="52"/>
                  <a:pt x="320" y="46"/>
                  <a:pt x="316" y="44"/>
                </a:cubicBezTo>
                <a:cubicBezTo>
                  <a:pt x="309" y="40"/>
                  <a:pt x="298" y="36"/>
                  <a:pt x="289" y="33"/>
                </a:cubicBezTo>
                <a:cubicBezTo>
                  <a:pt x="289" y="33"/>
                  <a:pt x="289" y="32"/>
                  <a:pt x="289" y="32"/>
                </a:cubicBezTo>
                <a:cubicBezTo>
                  <a:pt x="289" y="14"/>
                  <a:pt x="275" y="0"/>
                  <a:pt x="258" y="0"/>
                </a:cubicBezTo>
                <a:cubicBezTo>
                  <a:pt x="240" y="0"/>
                  <a:pt x="227" y="14"/>
                  <a:pt x="227" y="32"/>
                </a:cubicBezTo>
                <a:cubicBezTo>
                  <a:pt x="227" y="49"/>
                  <a:pt x="240" y="63"/>
                  <a:pt x="258" y="63"/>
                </a:cubicBezTo>
                <a:cubicBezTo>
                  <a:pt x="269" y="63"/>
                  <a:pt x="280" y="56"/>
                  <a:pt x="285" y="47"/>
                </a:cubicBezTo>
                <a:cubicBezTo>
                  <a:pt x="295" y="50"/>
                  <a:pt x="303" y="53"/>
                  <a:pt x="308" y="55"/>
                </a:cubicBezTo>
                <a:cubicBezTo>
                  <a:pt x="312" y="71"/>
                  <a:pt x="299" y="185"/>
                  <a:pt x="268" y="247"/>
                </a:cubicBezTo>
                <a:cubicBezTo>
                  <a:pt x="241" y="304"/>
                  <a:pt x="205" y="330"/>
                  <a:pt x="193" y="338"/>
                </a:cubicBezTo>
                <a:cubicBezTo>
                  <a:pt x="184" y="332"/>
                  <a:pt x="170" y="330"/>
                  <a:pt x="159" y="330"/>
                </a:cubicBezTo>
                <a:cubicBezTo>
                  <a:pt x="151" y="330"/>
                  <a:pt x="138" y="332"/>
                  <a:pt x="130" y="338"/>
                </a:cubicBezTo>
                <a:cubicBezTo>
                  <a:pt x="118" y="330"/>
                  <a:pt x="82" y="303"/>
                  <a:pt x="55" y="247"/>
                </a:cubicBezTo>
                <a:cubicBezTo>
                  <a:pt x="24" y="185"/>
                  <a:pt x="11" y="71"/>
                  <a:pt x="15" y="55"/>
                </a:cubicBezTo>
                <a:cubicBezTo>
                  <a:pt x="20" y="53"/>
                  <a:pt x="28" y="50"/>
                  <a:pt x="38" y="47"/>
                </a:cubicBezTo>
                <a:cubicBezTo>
                  <a:pt x="44" y="56"/>
                  <a:pt x="54" y="63"/>
                  <a:pt x="65" y="63"/>
                </a:cubicBezTo>
                <a:cubicBezTo>
                  <a:pt x="83" y="63"/>
                  <a:pt x="97" y="49"/>
                  <a:pt x="97" y="32"/>
                </a:cubicBezTo>
                <a:cubicBezTo>
                  <a:pt x="97" y="14"/>
                  <a:pt x="83" y="0"/>
                  <a:pt x="65" y="0"/>
                </a:cubicBezTo>
                <a:cubicBezTo>
                  <a:pt x="48" y="0"/>
                  <a:pt x="34" y="14"/>
                  <a:pt x="34" y="32"/>
                </a:cubicBezTo>
                <a:cubicBezTo>
                  <a:pt x="34" y="32"/>
                  <a:pt x="34" y="33"/>
                  <a:pt x="34" y="33"/>
                </a:cubicBezTo>
                <a:cubicBezTo>
                  <a:pt x="25" y="36"/>
                  <a:pt x="14" y="40"/>
                  <a:pt x="7" y="44"/>
                </a:cubicBezTo>
                <a:cubicBezTo>
                  <a:pt x="3" y="46"/>
                  <a:pt x="0" y="52"/>
                  <a:pt x="1" y="75"/>
                </a:cubicBezTo>
                <a:cubicBezTo>
                  <a:pt x="1" y="89"/>
                  <a:pt x="3" y="109"/>
                  <a:pt x="7" y="129"/>
                </a:cubicBezTo>
                <a:cubicBezTo>
                  <a:pt x="11" y="153"/>
                  <a:pt x="22" y="212"/>
                  <a:pt x="42" y="253"/>
                </a:cubicBezTo>
                <a:cubicBezTo>
                  <a:pt x="72" y="314"/>
                  <a:pt x="110" y="342"/>
                  <a:pt x="123" y="350"/>
                </a:cubicBezTo>
                <a:cubicBezTo>
                  <a:pt x="122" y="368"/>
                  <a:pt x="137" y="399"/>
                  <a:pt x="143" y="410"/>
                </a:cubicBezTo>
                <a:cubicBezTo>
                  <a:pt x="148" y="417"/>
                  <a:pt x="151" y="422"/>
                  <a:pt x="155" y="424"/>
                </a:cubicBezTo>
                <a:cubicBezTo>
                  <a:pt x="157" y="518"/>
                  <a:pt x="234" y="593"/>
                  <a:pt x="327" y="593"/>
                </a:cubicBezTo>
                <a:cubicBezTo>
                  <a:pt x="407" y="593"/>
                  <a:pt x="476" y="536"/>
                  <a:pt x="495" y="456"/>
                </a:cubicBezTo>
                <a:cubicBezTo>
                  <a:pt x="538" y="453"/>
                  <a:pt x="572" y="418"/>
                  <a:pt x="572" y="374"/>
                </a:cubicBezTo>
                <a:close/>
                <a:moveTo>
                  <a:pt x="258" y="49"/>
                </a:moveTo>
                <a:cubicBezTo>
                  <a:pt x="248" y="49"/>
                  <a:pt x="241" y="41"/>
                  <a:pt x="241" y="32"/>
                </a:cubicBezTo>
                <a:cubicBezTo>
                  <a:pt x="241" y="22"/>
                  <a:pt x="248" y="14"/>
                  <a:pt x="258" y="14"/>
                </a:cubicBezTo>
                <a:cubicBezTo>
                  <a:pt x="267" y="14"/>
                  <a:pt x="275" y="22"/>
                  <a:pt x="275" y="32"/>
                </a:cubicBezTo>
                <a:cubicBezTo>
                  <a:pt x="275" y="41"/>
                  <a:pt x="267" y="49"/>
                  <a:pt x="258" y="49"/>
                </a:cubicBezTo>
                <a:close/>
                <a:moveTo>
                  <a:pt x="65" y="14"/>
                </a:moveTo>
                <a:cubicBezTo>
                  <a:pt x="75" y="14"/>
                  <a:pt x="83" y="22"/>
                  <a:pt x="83" y="32"/>
                </a:cubicBezTo>
                <a:cubicBezTo>
                  <a:pt x="83" y="41"/>
                  <a:pt x="75" y="49"/>
                  <a:pt x="65" y="49"/>
                </a:cubicBezTo>
                <a:cubicBezTo>
                  <a:pt x="56" y="49"/>
                  <a:pt x="48" y="41"/>
                  <a:pt x="48" y="32"/>
                </a:cubicBezTo>
                <a:cubicBezTo>
                  <a:pt x="48" y="22"/>
                  <a:pt x="56" y="14"/>
                  <a:pt x="65" y="14"/>
                </a:cubicBezTo>
                <a:close/>
                <a:moveTo>
                  <a:pt x="145" y="383"/>
                </a:moveTo>
                <a:cubicBezTo>
                  <a:pt x="137" y="363"/>
                  <a:pt x="136" y="352"/>
                  <a:pt x="137" y="350"/>
                </a:cubicBezTo>
                <a:cubicBezTo>
                  <a:pt x="138" y="348"/>
                  <a:pt x="145" y="344"/>
                  <a:pt x="159" y="344"/>
                </a:cubicBezTo>
                <a:cubicBezTo>
                  <a:pt x="173" y="344"/>
                  <a:pt x="184" y="348"/>
                  <a:pt x="186" y="350"/>
                </a:cubicBezTo>
                <a:cubicBezTo>
                  <a:pt x="186" y="350"/>
                  <a:pt x="186" y="350"/>
                  <a:pt x="186" y="350"/>
                </a:cubicBezTo>
                <a:cubicBezTo>
                  <a:pt x="188" y="359"/>
                  <a:pt x="171" y="403"/>
                  <a:pt x="162" y="412"/>
                </a:cubicBezTo>
                <a:cubicBezTo>
                  <a:pt x="158" y="408"/>
                  <a:pt x="152" y="399"/>
                  <a:pt x="145" y="383"/>
                </a:cubicBezTo>
                <a:close/>
                <a:moveTo>
                  <a:pt x="489" y="443"/>
                </a:moveTo>
                <a:cubicBezTo>
                  <a:pt x="451" y="443"/>
                  <a:pt x="421" y="412"/>
                  <a:pt x="421" y="374"/>
                </a:cubicBezTo>
                <a:cubicBezTo>
                  <a:pt x="421" y="336"/>
                  <a:pt x="451" y="305"/>
                  <a:pt x="489" y="305"/>
                </a:cubicBezTo>
                <a:cubicBezTo>
                  <a:pt x="527" y="305"/>
                  <a:pt x="558" y="336"/>
                  <a:pt x="558" y="374"/>
                </a:cubicBezTo>
                <a:cubicBezTo>
                  <a:pt x="558" y="412"/>
                  <a:pt x="527" y="443"/>
                  <a:pt x="489" y="443"/>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6280680"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dirty="0">
                <a:solidFill>
                  <a:schemeClr val="tx1"/>
                </a:solidFill>
              </a:rPr>
              <a:t>Low automation</a:t>
            </a:r>
          </a:p>
        </p:txBody>
      </p:sp>
      <p:sp>
        <p:nvSpPr>
          <p:cNvPr id="32" name="Rectangle 31"/>
          <p:cNvSpPr/>
          <p:nvPr/>
        </p:nvSpPr>
        <p:spPr>
          <a:xfrm>
            <a:off x="6280682" y="4713660"/>
            <a:ext cx="2348895" cy="451342"/>
          </a:xfrm>
          <a:prstGeom prst="rect">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dirty="0">
                <a:solidFill>
                  <a:srgbClr val="FFFFFF"/>
                </a:solidFill>
              </a:rPr>
              <a:t> </a:t>
            </a:r>
          </a:p>
        </p:txBody>
      </p:sp>
      <p:sp>
        <p:nvSpPr>
          <p:cNvPr id="35" name="Freeform 123"/>
          <p:cNvSpPr>
            <a:spLocks noEditPoints="1"/>
          </p:cNvSpPr>
          <p:nvPr/>
        </p:nvSpPr>
        <p:spPr bwMode="auto">
          <a:xfrm>
            <a:off x="6966284" y="2177535"/>
            <a:ext cx="890337" cy="883432"/>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rgbClr val="7ECEF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6"/>
          <p:cNvSpPr>
            <a:spLocks noEditPoints="1"/>
          </p:cNvSpPr>
          <p:nvPr/>
        </p:nvSpPr>
        <p:spPr bwMode="auto">
          <a:xfrm>
            <a:off x="9811770" y="2304327"/>
            <a:ext cx="583864" cy="689021"/>
          </a:xfrm>
          <a:custGeom>
            <a:avLst/>
            <a:gdLst>
              <a:gd name="T0" fmla="*/ 451 w 493"/>
              <a:gd name="T1" fmla="*/ 579 h 646"/>
              <a:gd name="T2" fmla="*/ 285 w 493"/>
              <a:gd name="T3" fmla="*/ 321 h 646"/>
              <a:gd name="T4" fmla="*/ 419 w 493"/>
              <a:gd name="T5" fmla="*/ 174 h 646"/>
              <a:gd name="T6" fmla="*/ 424 w 493"/>
              <a:gd name="T7" fmla="*/ 165 h 646"/>
              <a:gd name="T8" fmla="*/ 460 w 493"/>
              <a:gd name="T9" fmla="*/ 67 h 646"/>
              <a:gd name="T10" fmla="*/ 460 w 493"/>
              <a:gd name="T11" fmla="*/ 0 h 646"/>
              <a:gd name="T12" fmla="*/ 0 w 493"/>
              <a:gd name="T13" fmla="*/ 33 h 646"/>
              <a:gd name="T14" fmla="*/ 44 w 493"/>
              <a:gd name="T15" fmla="*/ 67 h 646"/>
              <a:gd name="T16" fmla="*/ 73 w 493"/>
              <a:gd name="T17" fmla="*/ 166 h 646"/>
              <a:gd name="T18" fmla="*/ 211 w 493"/>
              <a:gd name="T19" fmla="*/ 317 h 646"/>
              <a:gd name="T20" fmla="*/ 211 w 493"/>
              <a:gd name="T21" fmla="*/ 332 h 646"/>
              <a:gd name="T22" fmla="*/ 34 w 493"/>
              <a:gd name="T23" fmla="*/ 579 h 646"/>
              <a:gd name="T24" fmla="*/ 34 w 493"/>
              <a:gd name="T25" fmla="*/ 646 h 646"/>
              <a:gd name="T26" fmla="*/ 493 w 493"/>
              <a:gd name="T27" fmla="*/ 612 h 646"/>
              <a:gd name="T28" fmla="*/ 404 w 493"/>
              <a:gd name="T29" fmla="*/ 479 h 646"/>
              <a:gd name="T30" fmla="*/ 285 w 493"/>
              <a:gd name="T31" fmla="*/ 348 h 646"/>
              <a:gd name="T32" fmla="*/ 14 w 493"/>
              <a:gd name="T33" fmla="*/ 33 h 646"/>
              <a:gd name="T34" fmla="*/ 460 w 493"/>
              <a:gd name="T35" fmla="*/ 14 h 646"/>
              <a:gd name="T36" fmla="*/ 460 w 493"/>
              <a:gd name="T37" fmla="*/ 53 h 646"/>
              <a:gd name="T38" fmla="*/ 14 w 493"/>
              <a:gd name="T39" fmla="*/ 33 h 646"/>
              <a:gd name="T40" fmla="*/ 412 w 493"/>
              <a:gd name="T41" fmla="*/ 156 h 646"/>
              <a:gd name="T42" fmla="*/ 85 w 493"/>
              <a:gd name="T43" fmla="*/ 156 h 646"/>
              <a:gd name="T44" fmla="*/ 439 w 493"/>
              <a:gd name="T45" fmla="*/ 67 h 646"/>
              <a:gd name="T46" fmla="*/ 211 w 493"/>
              <a:gd name="T47" fmla="*/ 490 h 646"/>
              <a:gd name="T48" fmla="*/ 211 w 493"/>
              <a:gd name="T49" fmla="*/ 348 h 646"/>
              <a:gd name="T50" fmla="*/ 156 w 493"/>
              <a:gd name="T51" fmla="*/ 509 h 646"/>
              <a:gd name="T52" fmla="*/ 219 w 493"/>
              <a:gd name="T53" fmla="*/ 503 h 646"/>
              <a:gd name="T54" fmla="*/ 225 w 493"/>
              <a:gd name="T55" fmla="*/ 336 h 646"/>
              <a:gd name="T56" fmla="*/ 225 w 493"/>
              <a:gd name="T57" fmla="*/ 313 h 646"/>
              <a:gd name="T58" fmla="*/ 94 w 493"/>
              <a:gd name="T59" fmla="*/ 175 h 646"/>
              <a:gd name="T60" fmla="*/ 259 w 493"/>
              <a:gd name="T61" fmla="*/ 169 h 646"/>
              <a:gd name="T62" fmla="*/ 274 w 493"/>
              <a:gd name="T63" fmla="*/ 307 h 646"/>
              <a:gd name="T64" fmla="*/ 271 w 493"/>
              <a:gd name="T65" fmla="*/ 321 h 646"/>
              <a:gd name="T66" fmla="*/ 271 w 493"/>
              <a:gd name="T67" fmla="*/ 483 h 646"/>
              <a:gd name="T68" fmla="*/ 278 w 493"/>
              <a:gd name="T69" fmla="*/ 493 h 646"/>
              <a:gd name="T70" fmla="*/ 437 w 493"/>
              <a:gd name="T71" fmla="*/ 579 h 646"/>
              <a:gd name="T72" fmla="*/ 84 w 493"/>
              <a:gd name="T73" fmla="*/ 495 h 646"/>
              <a:gd name="T74" fmla="*/ 34 w 493"/>
              <a:gd name="T75" fmla="*/ 632 h 646"/>
              <a:gd name="T76" fmla="*/ 34 w 493"/>
              <a:gd name="T77" fmla="*/ 593 h 646"/>
              <a:gd name="T78" fmla="*/ 479 w 493"/>
              <a:gd name="T79" fmla="*/ 61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3" h="646">
                <a:moveTo>
                  <a:pt x="460" y="579"/>
                </a:moveTo>
                <a:cubicBezTo>
                  <a:pt x="451" y="579"/>
                  <a:pt x="451" y="579"/>
                  <a:pt x="451" y="579"/>
                </a:cubicBezTo>
                <a:cubicBezTo>
                  <a:pt x="435" y="462"/>
                  <a:pt x="357" y="372"/>
                  <a:pt x="285" y="332"/>
                </a:cubicBezTo>
                <a:cubicBezTo>
                  <a:pt x="285" y="321"/>
                  <a:pt x="285" y="321"/>
                  <a:pt x="285" y="321"/>
                </a:cubicBezTo>
                <a:cubicBezTo>
                  <a:pt x="285" y="317"/>
                  <a:pt x="285" y="317"/>
                  <a:pt x="285" y="317"/>
                </a:cubicBezTo>
                <a:cubicBezTo>
                  <a:pt x="334" y="291"/>
                  <a:pt x="385" y="241"/>
                  <a:pt x="419" y="174"/>
                </a:cubicBezTo>
                <a:cubicBezTo>
                  <a:pt x="421" y="174"/>
                  <a:pt x="422" y="173"/>
                  <a:pt x="423" y="172"/>
                </a:cubicBezTo>
                <a:cubicBezTo>
                  <a:pt x="424" y="170"/>
                  <a:pt x="424" y="167"/>
                  <a:pt x="424" y="165"/>
                </a:cubicBezTo>
                <a:cubicBezTo>
                  <a:pt x="438" y="135"/>
                  <a:pt x="448" y="102"/>
                  <a:pt x="453" y="67"/>
                </a:cubicBezTo>
                <a:cubicBezTo>
                  <a:pt x="460" y="67"/>
                  <a:pt x="460" y="67"/>
                  <a:pt x="460" y="67"/>
                </a:cubicBezTo>
                <a:cubicBezTo>
                  <a:pt x="478" y="67"/>
                  <a:pt x="493" y="52"/>
                  <a:pt x="493" y="33"/>
                </a:cubicBezTo>
                <a:cubicBezTo>
                  <a:pt x="493" y="15"/>
                  <a:pt x="478" y="0"/>
                  <a:pt x="460" y="0"/>
                </a:cubicBezTo>
                <a:cubicBezTo>
                  <a:pt x="34" y="0"/>
                  <a:pt x="34" y="0"/>
                  <a:pt x="34" y="0"/>
                </a:cubicBezTo>
                <a:cubicBezTo>
                  <a:pt x="15" y="0"/>
                  <a:pt x="0" y="15"/>
                  <a:pt x="0" y="33"/>
                </a:cubicBezTo>
                <a:cubicBezTo>
                  <a:pt x="0" y="52"/>
                  <a:pt x="15" y="67"/>
                  <a:pt x="34" y="67"/>
                </a:cubicBezTo>
                <a:cubicBezTo>
                  <a:pt x="44" y="67"/>
                  <a:pt x="44" y="67"/>
                  <a:pt x="44" y="67"/>
                </a:cubicBezTo>
                <a:cubicBezTo>
                  <a:pt x="48" y="100"/>
                  <a:pt x="58" y="130"/>
                  <a:pt x="70" y="158"/>
                </a:cubicBezTo>
                <a:cubicBezTo>
                  <a:pt x="69" y="161"/>
                  <a:pt x="70" y="165"/>
                  <a:pt x="73" y="166"/>
                </a:cubicBezTo>
                <a:cubicBezTo>
                  <a:pt x="73" y="166"/>
                  <a:pt x="74" y="167"/>
                  <a:pt x="74" y="167"/>
                </a:cubicBezTo>
                <a:cubicBezTo>
                  <a:pt x="107" y="237"/>
                  <a:pt x="160" y="290"/>
                  <a:pt x="211" y="317"/>
                </a:cubicBezTo>
                <a:cubicBezTo>
                  <a:pt x="211" y="330"/>
                  <a:pt x="211" y="330"/>
                  <a:pt x="211" y="330"/>
                </a:cubicBezTo>
                <a:cubicBezTo>
                  <a:pt x="211" y="332"/>
                  <a:pt x="211" y="332"/>
                  <a:pt x="211" y="332"/>
                </a:cubicBezTo>
                <a:cubicBezTo>
                  <a:pt x="140" y="371"/>
                  <a:pt x="62" y="462"/>
                  <a:pt x="44" y="579"/>
                </a:cubicBezTo>
                <a:cubicBezTo>
                  <a:pt x="34" y="579"/>
                  <a:pt x="34" y="579"/>
                  <a:pt x="34" y="579"/>
                </a:cubicBezTo>
                <a:cubicBezTo>
                  <a:pt x="15" y="579"/>
                  <a:pt x="0" y="594"/>
                  <a:pt x="0" y="612"/>
                </a:cubicBezTo>
                <a:cubicBezTo>
                  <a:pt x="0" y="631"/>
                  <a:pt x="15" y="646"/>
                  <a:pt x="34" y="646"/>
                </a:cubicBezTo>
                <a:cubicBezTo>
                  <a:pt x="460" y="646"/>
                  <a:pt x="460" y="646"/>
                  <a:pt x="460" y="646"/>
                </a:cubicBezTo>
                <a:cubicBezTo>
                  <a:pt x="478" y="646"/>
                  <a:pt x="493" y="631"/>
                  <a:pt x="493" y="612"/>
                </a:cubicBezTo>
                <a:cubicBezTo>
                  <a:pt x="493" y="594"/>
                  <a:pt x="478" y="579"/>
                  <a:pt x="460" y="579"/>
                </a:cubicBezTo>
                <a:close/>
                <a:moveTo>
                  <a:pt x="404" y="479"/>
                </a:moveTo>
                <a:cubicBezTo>
                  <a:pt x="371" y="466"/>
                  <a:pt x="329" y="470"/>
                  <a:pt x="285" y="478"/>
                </a:cubicBezTo>
                <a:cubicBezTo>
                  <a:pt x="285" y="348"/>
                  <a:pt x="285" y="348"/>
                  <a:pt x="285" y="348"/>
                </a:cubicBezTo>
                <a:cubicBezTo>
                  <a:pt x="328" y="374"/>
                  <a:pt x="373" y="420"/>
                  <a:pt x="404" y="479"/>
                </a:cubicBezTo>
                <a:close/>
                <a:moveTo>
                  <a:pt x="14" y="33"/>
                </a:moveTo>
                <a:cubicBezTo>
                  <a:pt x="14" y="23"/>
                  <a:pt x="23" y="14"/>
                  <a:pt x="34" y="14"/>
                </a:cubicBezTo>
                <a:cubicBezTo>
                  <a:pt x="460" y="14"/>
                  <a:pt x="460" y="14"/>
                  <a:pt x="460" y="14"/>
                </a:cubicBezTo>
                <a:cubicBezTo>
                  <a:pt x="471" y="14"/>
                  <a:pt x="479" y="23"/>
                  <a:pt x="479" y="33"/>
                </a:cubicBezTo>
                <a:cubicBezTo>
                  <a:pt x="479" y="44"/>
                  <a:pt x="471" y="53"/>
                  <a:pt x="460" y="53"/>
                </a:cubicBezTo>
                <a:cubicBezTo>
                  <a:pt x="34" y="53"/>
                  <a:pt x="34" y="53"/>
                  <a:pt x="34" y="53"/>
                </a:cubicBezTo>
                <a:cubicBezTo>
                  <a:pt x="23" y="53"/>
                  <a:pt x="14" y="44"/>
                  <a:pt x="14" y="33"/>
                </a:cubicBezTo>
                <a:close/>
                <a:moveTo>
                  <a:pt x="439" y="67"/>
                </a:moveTo>
                <a:cubicBezTo>
                  <a:pt x="434" y="99"/>
                  <a:pt x="425" y="129"/>
                  <a:pt x="412" y="156"/>
                </a:cubicBezTo>
                <a:cubicBezTo>
                  <a:pt x="372" y="134"/>
                  <a:pt x="315" y="145"/>
                  <a:pt x="256" y="156"/>
                </a:cubicBezTo>
                <a:cubicBezTo>
                  <a:pt x="196" y="167"/>
                  <a:pt x="134" y="178"/>
                  <a:pt x="85" y="156"/>
                </a:cubicBezTo>
                <a:cubicBezTo>
                  <a:pt x="72" y="129"/>
                  <a:pt x="63" y="99"/>
                  <a:pt x="58" y="67"/>
                </a:cubicBezTo>
                <a:lnTo>
                  <a:pt x="439" y="67"/>
                </a:lnTo>
                <a:close/>
                <a:moveTo>
                  <a:pt x="211" y="348"/>
                </a:moveTo>
                <a:cubicBezTo>
                  <a:pt x="211" y="490"/>
                  <a:pt x="211" y="490"/>
                  <a:pt x="211" y="490"/>
                </a:cubicBezTo>
                <a:cubicBezTo>
                  <a:pt x="171" y="496"/>
                  <a:pt x="127" y="499"/>
                  <a:pt x="90" y="483"/>
                </a:cubicBezTo>
                <a:cubicBezTo>
                  <a:pt x="121" y="422"/>
                  <a:pt x="168" y="374"/>
                  <a:pt x="211" y="348"/>
                </a:cubicBezTo>
                <a:close/>
                <a:moveTo>
                  <a:pt x="84" y="495"/>
                </a:moveTo>
                <a:cubicBezTo>
                  <a:pt x="107" y="505"/>
                  <a:pt x="131" y="509"/>
                  <a:pt x="156" y="509"/>
                </a:cubicBezTo>
                <a:cubicBezTo>
                  <a:pt x="178" y="509"/>
                  <a:pt x="199" y="506"/>
                  <a:pt x="219" y="503"/>
                </a:cubicBezTo>
                <a:cubicBezTo>
                  <a:pt x="219" y="503"/>
                  <a:pt x="219" y="503"/>
                  <a:pt x="219" y="503"/>
                </a:cubicBezTo>
                <a:cubicBezTo>
                  <a:pt x="222" y="503"/>
                  <a:pt x="225" y="500"/>
                  <a:pt x="225" y="496"/>
                </a:cubicBezTo>
                <a:cubicBezTo>
                  <a:pt x="225" y="336"/>
                  <a:pt x="225" y="336"/>
                  <a:pt x="225" y="336"/>
                </a:cubicBezTo>
                <a:cubicBezTo>
                  <a:pt x="225" y="330"/>
                  <a:pt x="225" y="330"/>
                  <a:pt x="225" y="330"/>
                </a:cubicBezTo>
                <a:cubicBezTo>
                  <a:pt x="225" y="313"/>
                  <a:pt x="225" y="313"/>
                  <a:pt x="225" y="313"/>
                </a:cubicBezTo>
                <a:cubicBezTo>
                  <a:pt x="225" y="311"/>
                  <a:pt x="224" y="308"/>
                  <a:pt x="221" y="307"/>
                </a:cubicBezTo>
                <a:cubicBezTo>
                  <a:pt x="177" y="284"/>
                  <a:pt x="127" y="237"/>
                  <a:pt x="94" y="175"/>
                </a:cubicBezTo>
                <a:cubicBezTo>
                  <a:pt x="112" y="180"/>
                  <a:pt x="131" y="183"/>
                  <a:pt x="151" y="183"/>
                </a:cubicBezTo>
                <a:cubicBezTo>
                  <a:pt x="186" y="183"/>
                  <a:pt x="223" y="176"/>
                  <a:pt x="259" y="169"/>
                </a:cubicBezTo>
                <a:cubicBezTo>
                  <a:pt x="316" y="159"/>
                  <a:pt x="370" y="149"/>
                  <a:pt x="406" y="169"/>
                </a:cubicBezTo>
                <a:cubicBezTo>
                  <a:pt x="372" y="234"/>
                  <a:pt x="321" y="283"/>
                  <a:pt x="274" y="307"/>
                </a:cubicBezTo>
                <a:cubicBezTo>
                  <a:pt x="272" y="308"/>
                  <a:pt x="271" y="311"/>
                  <a:pt x="271" y="313"/>
                </a:cubicBezTo>
                <a:cubicBezTo>
                  <a:pt x="271" y="321"/>
                  <a:pt x="271" y="321"/>
                  <a:pt x="271" y="321"/>
                </a:cubicBezTo>
                <a:cubicBezTo>
                  <a:pt x="271" y="336"/>
                  <a:pt x="271" y="336"/>
                  <a:pt x="271" y="336"/>
                </a:cubicBezTo>
                <a:cubicBezTo>
                  <a:pt x="271" y="483"/>
                  <a:pt x="271" y="483"/>
                  <a:pt x="271" y="483"/>
                </a:cubicBezTo>
                <a:cubicBezTo>
                  <a:pt x="270" y="484"/>
                  <a:pt x="270" y="486"/>
                  <a:pt x="270" y="487"/>
                </a:cubicBezTo>
                <a:cubicBezTo>
                  <a:pt x="271" y="491"/>
                  <a:pt x="274" y="494"/>
                  <a:pt x="278" y="493"/>
                </a:cubicBezTo>
                <a:cubicBezTo>
                  <a:pt x="331" y="484"/>
                  <a:pt x="381" y="477"/>
                  <a:pt x="414" y="499"/>
                </a:cubicBezTo>
                <a:cubicBezTo>
                  <a:pt x="425" y="524"/>
                  <a:pt x="433" y="551"/>
                  <a:pt x="437" y="579"/>
                </a:cubicBezTo>
                <a:cubicBezTo>
                  <a:pt x="58" y="579"/>
                  <a:pt x="58" y="579"/>
                  <a:pt x="58" y="579"/>
                </a:cubicBezTo>
                <a:cubicBezTo>
                  <a:pt x="63" y="549"/>
                  <a:pt x="72" y="521"/>
                  <a:pt x="84" y="495"/>
                </a:cubicBezTo>
                <a:close/>
                <a:moveTo>
                  <a:pt x="460" y="632"/>
                </a:moveTo>
                <a:cubicBezTo>
                  <a:pt x="34" y="632"/>
                  <a:pt x="34" y="632"/>
                  <a:pt x="34" y="632"/>
                </a:cubicBezTo>
                <a:cubicBezTo>
                  <a:pt x="23" y="632"/>
                  <a:pt x="14" y="623"/>
                  <a:pt x="14" y="612"/>
                </a:cubicBezTo>
                <a:cubicBezTo>
                  <a:pt x="14" y="601"/>
                  <a:pt x="23" y="593"/>
                  <a:pt x="34" y="593"/>
                </a:cubicBezTo>
                <a:cubicBezTo>
                  <a:pt x="460" y="593"/>
                  <a:pt x="460" y="593"/>
                  <a:pt x="460" y="593"/>
                </a:cubicBezTo>
                <a:cubicBezTo>
                  <a:pt x="471" y="593"/>
                  <a:pt x="479" y="601"/>
                  <a:pt x="479" y="612"/>
                </a:cubicBezTo>
                <a:cubicBezTo>
                  <a:pt x="479" y="623"/>
                  <a:pt x="471" y="632"/>
                  <a:pt x="460" y="632"/>
                </a:cubicBezTo>
                <a:close/>
              </a:path>
            </a:pathLst>
          </a:cu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26487638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err="1"/>
              <a:t>xxxxx</a:t>
            </a:r>
            <a:r>
              <a:rPr lang="en-US" dirty="0"/>
              <a:t> </a:t>
            </a:r>
            <a:r>
              <a:rPr lang="en-US" dirty="0" err="1"/>
              <a:t>xxxx</a:t>
            </a:r>
            <a:r>
              <a:rPr lang="en-US" dirty="0"/>
              <a:t> xxx </a:t>
            </a:r>
            <a:r>
              <a:rPr lang="en-US" dirty="0" err="1"/>
              <a:t>xxx</a:t>
            </a:r>
            <a:r>
              <a:rPr lang="en-US" dirty="0"/>
              <a:t> </a:t>
            </a:r>
            <a:r>
              <a:rPr lang="en-US" dirty="0" err="1"/>
              <a:t>xxxxxx</a:t>
            </a:r>
            <a:r>
              <a:rPr lang="en-US" dirty="0"/>
              <a:t> </a:t>
            </a:r>
            <a:r>
              <a:rPr lang="en-US" dirty="0" err="1"/>
              <a:t>xxxxx</a:t>
            </a:r>
            <a:endParaRPr lang="en-US" dirty="0"/>
          </a:p>
        </p:txBody>
      </p:sp>
      <p:sp>
        <p:nvSpPr>
          <p:cNvPr id="68" name="Text Placeholder 67"/>
          <p:cNvSpPr>
            <a:spLocks noGrp="1"/>
          </p:cNvSpPr>
          <p:nvPr>
            <p:ph type="body" sz="quarter" idx="10"/>
          </p:nvPr>
        </p:nvSpPr>
        <p:spPr/>
        <p:txBody>
          <a:bodyPr/>
          <a:lstStyle/>
          <a:p>
            <a:r>
              <a:rPr lang="en-US" dirty="0"/>
              <a:t>Xxx </a:t>
            </a:r>
            <a:r>
              <a:rPr lang="en-US" dirty="0" err="1"/>
              <a:t>xxx</a:t>
            </a:r>
            <a:r>
              <a:rPr lang="en-US" dirty="0"/>
              <a:t> </a:t>
            </a:r>
            <a:r>
              <a:rPr lang="en-US" dirty="0" err="1"/>
              <a:t>xxxxxxxxxxxxxx</a:t>
            </a:r>
            <a:r>
              <a:rPr lang="en-US" dirty="0"/>
              <a:t> xxx x </a:t>
            </a:r>
            <a:r>
              <a:rPr lang="en-US" dirty="0" err="1"/>
              <a:t>x</a:t>
            </a:r>
            <a:endParaRPr lang="en-US" dirty="0"/>
          </a:p>
        </p:txBody>
      </p:sp>
      <p:sp>
        <p:nvSpPr>
          <p:cNvPr id="3" name="Freeform 5"/>
          <p:cNvSpPr>
            <a:spLocks/>
          </p:cNvSpPr>
          <p:nvPr/>
        </p:nvSpPr>
        <p:spPr bwMode="auto">
          <a:xfrm>
            <a:off x="882287" y="1620913"/>
            <a:ext cx="2925368" cy="2900275"/>
          </a:xfrm>
          <a:custGeom>
            <a:avLst/>
            <a:gdLst>
              <a:gd name="T0" fmla="*/ 190 w 197"/>
              <a:gd name="T1" fmla="*/ 97 h 195"/>
              <a:gd name="T2" fmla="*/ 197 w 197"/>
              <a:gd name="T3" fmla="*/ 86 h 195"/>
              <a:gd name="T4" fmla="*/ 193 w 197"/>
              <a:gd name="T5" fmla="*/ 76 h 195"/>
              <a:gd name="T6" fmla="*/ 188 w 197"/>
              <a:gd name="T7" fmla="*/ 59 h 195"/>
              <a:gd name="T8" fmla="*/ 183 w 197"/>
              <a:gd name="T9" fmla="*/ 48 h 195"/>
              <a:gd name="T10" fmla="*/ 167 w 197"/>
              <a:gd name="T11" fmla="*/ 38 h 195"/>
              <a:gd name="T12" fmla="*/ 166 w 197"/>
              <a:gd name="T13" fmla="*/ 25 h 195"/>
              <a:gd name="T14" fmla="*/ 158 w 197"/>
              <a:gd name="T15" fmla="*/ 29 h 195"/>
              <a:gd name="T16" fmla="*/ 147 w 197"/>
              <a:gd name="T17" fmla="*/ 12 h 195"/>
              <a:gd name="T18" fmla="*/ 137 w 197"/>
              <a:gd name="T19" fmla="*/ 9 h 195"/>
              <a:gd name="T20" fmla="*/ 120 w 197"/>
              <a:gd name="T21" fmla="*/ 3 h 195"/>
              <a:gd name="T22" fmla="*/ 110 w 197"/>
              <a:gd name="T23" fmla="*/ 0 h 195"/>
              <a:gd name="T24" fmla="*/ 99 w 197"/>
              <a:gd name="T25" fmla="*/ 7 h 195"/>
              <a:gd name="T26" fmla="*/ 88 w 197"/>
              <a:gd name="T27" fmla="*/ 0 h 195"/>
              <a:gd name="T28" fmla="*/ 77 w 197"/>
              <a:gd name="T29" fmla="*/ 3 h 195"/>
              <a:gd name="T30" fmla="*/ 61 w 197"/>
              <a:gd name="T31" fmla="*/ 9 h 195"/>
              <a:gd name="T32" fmla="*/ 50 w 197"/>
              <a:gd name="T33" fmla="*/ 12 h 195"/>
              <a:gd name="T34" fmla="*/ 40 w 197"/>
              <a:gd name="T35" fmla="*/ 29 h 195"/>
              <a:gd name="T36" fmla="*/ 32 w 197"/>
              <a:gd name="T37" fmla="*/ 25 h 195"/>
              <a:gd name="T38" fmla="*/ 30 w 197"/>
              <a:gd name="T39" fmla="*/ 38 h 195"/>
              <a:gd name="T40" fmla="*/ 15 w 197"/>
              <a:gd name="T41" fmla="*/ 48 h 195"/>
              <a:gd name="T42" fmla="*/ 10 w 197"/>
              <a:gd name="T43" fmla="*/ 59 h 195"/>
              <a:gd name="T44" fmla="*/ 4 w 197"/>
              <a:gd name="T45" fmla="*/ 76 h 195"/>
              <a:gd name="T46" fmla="*/ 0 w 197"/>
              <a:gd name="T47" fmla="*/ 86 h 195"/>
              <a:gd name="T48" fmla="*/ 8 w 197"/>
              <a:gd name="T49" fmla="*/ 97 h 195"/>
              <a:gd name="T50" fmla="*/ 0 w 197"/>
              <a:gd name="T51" fmla="*/ 109 h 195"/>
              <a:gd name="T52" fmla="*/ 4 w 197"/>
              <a:gd name="T53" fmla="*/ 119 h 195"/>
              <a:gd name="T54" fmla="*/ 10 w 197"/>
              <a:gd name="T55" fmla="*/ 136 h 195"/>
              <a:gd name="T56" fmla="*/ 15 w 197"/>
              <a:gd name="T57" fmla="*/ 147 h 195"/>
              <a:gd name="T58" fmla="*/ 30 w 197"/>
              <a:gd name="T59" fmla="*/ 157 h 195"/>
              <a:gd name="T60" fmla="*/ 32 w 197"/>
              <a:gd name="T61" fmla="*/ 170 h 195"/>
              <a:gd name="T62" fmla="*/ 40 w 197"/>
              <a:gd name="T63" fmla="*/ 166 h 195"/>
              <a:gd name="T64" fmla="*/ 50 w 197"/>
              <a:gd name="T65" fmla="*/ 183 h 195"/>
              <a:gd name="T66" fmla="*/ 61 w 197"/>
              <a:gd name="T67" fmla="*/ 186 h 195"/>
              <a:gd name="T68" fmla="*/ 77 w 197"/>
              <a:gd name="T69" fmla="*/ 191 h 195"/>
              <a:gd name="T70" fmla="*/ 88 w 197"/>
              <a:gd name="T71" fmla="*/ 195 h 195"/>
              <a:gd name="T72" fmla="*/ 99 w 197"/>
              <a:gd name="T73" fmla="*/ 188 h 195"/>
              <a:gd name="T74" fmla="*/ 110 w 197"/>
              <a:gd name="T75" fmla="*/ 195 h 195"/>
              <a:gd name="T76" fmla="*/ 120 w 197"/>
              <a:gd name="T77" fmla="*/ 191 h 195"/>
              <a:gd name="T78" fmla="*/ 137 w 197"/>
              <a:gd name="T79" fmla="*/ 186 h 195"/>
              <a:gd name="T80" fmla="*/ 147 w 197"/>
              <a:gd name="T81" fmla="*/ 183 h 195"/>
              <a:gd name="T82" fmla="*/ 158 w 197"/>
              <a:gd name="T83" fmla="*/ 166 h 195"/>
              <a:gd name="T84" fmla="*/ 166 w 197"/>
              <a:gd name="T85" fmla="*/ 170 h 195"/>
              <a:gd name="T86" fmla="*/ 167 w 197"/>
              <a:gd name="T87" fmla="*/ 157 h 195"/>
              <a:gd name="T88" fmla="*/ 183 w 197"/>
              <a:gd name="T89" fmla="*/ 147 h 195"/>
              <a:gd name="T90" fmla="*/ 188 w 197"/>
              <a:gd name="T91" fmla="*/ 136 h 195"/>
              <a:gd name="T92" fmla="*/ 193 w 197"/>
              <a:gd name="T93" fmla="*/ 119 h 195"/>
              <a:gd name="T94" fmla="*/ 197 w 197"/>
              <a:gd name="T95" fmla="*/ 10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95">
                <a:moveTo>
                  <a:pt x="195" y="106"/>
                </a:moveTo>
                <a:cubicBezTo>
                  <a:pt x="189" y="105"/>
                  <a:pt x="189" y="105"/>
                  <a:pt x="189" y="105"/>
                </a:cubicBezTo>
                <a:cubicBezTo>
                  <a:pt x="189" y="103"/>
                  <a:pt x="190" y="100"/>
                  <a:pt x="190" y="97"/>
                </a:cubicBezTo>
                <a:cubicBezTo>
                  <a:pt x="190" y="95"/>
                  <a:pt x="189" y="92"/>
                  <a:pt x="189" y="90"/>
                </a:cubicBezTo>
                <a:cubicBezTo>
                  <a:pt x="195" y="89"/>
                  <a:pt x="195" y="89"/>
                  <a:pt x="195" y="89"/>
                </a:cubicBezTo>
                <a:cubicBezTo>
                  <a:pt x="197" y="88"/>
                  <a:pt x="197" y="87"/>
                  <a:pt x="197" y="86"/>
                </a:cubicBezTo>
                <a:cubicBezTo>
                  <a:pt x="197" y="83"/>
                  <a:pt x="196" y="80"/>
                  <a:pt x="196" y="78"/>
                </a:cubicBezTo>
                <a:cubicBezTo>
                  <a:pt x="196" y="77"/>
                  <a:pt x="195" y="76"/>
                  <a:pt x="194" y="76"/>
                </a:cubicBezTo>
                <a:cubicBezTo>
                  <a:pt x="194" y="76"/>
                  <a:pt x="194" y="76"/>
                  <a:pt x="193" y="76"/>
                </a:cubicBezTo>
                <a:cubicBezTo>
                  <a:pt x="187" y="77"/>
                  <a:pt x="187" y="77"/>
                  <a:pt x="187" y="77"/>
                </a:cubicBezTo>
                <a:cubicBezTo>
                  <a:pt x="186" y="72"/>
                  <a:pt x="184" y="67"/>
                  <a:pt x="182" y="62"/>
                </a:cubicBezTo>
                <a:cubicBezTo>
                  <a:pt x="188" y="59"/>
                  <a:pt x="188" y="59"/>
                  <a:pt x="188" y="59"/>
                </a:cubicBezTo>
                <a:cubicBezTo>
                  <a:pt x="189" y="59"/>
                  <a:pt x="189" y="57"/>
                  <a:pt x="189" y="56"/>
                </a:cubicBezTo>
                <a:cubicBezTo>
                  <a:pt x="188" y="54"/>
                  <a:pt x="186" y="51"/>
                  <a:pt x="185" y="49"/>
                </a:cubicBezTo>
                <a:cubicBezTo>
                  <a:pt x="185" y="48"/>
                  <a:pt x="184" y="48"/>
                  <a:pt x="183" y="48"/>
                </a:cubicBezTo>
                <a:cubicBezTo>
                  <a:pt x="183" y="48"/>
                  <a:pt x="182" y="48"/>
                  <a:pt x="182" y="48"/>
                </a:cubicBezTo>
                <a:cubicBezTo>
                  <a:pt x="176" y="50"/>
                  <a:pt x="176" y="50"/>
                  <a:pt x="176" y="50"/>
                </a:cubicBezTo>
                <a:cubicBezTo>
                  <a:pt x="174" y="46"/>
                  <a:pt x="171" y="42"/>
                  <a:pt x="167" y="38"/>
                </a:cubicBezTo>
                <a:cubicBezTo>
                  <a:pt x="172" y="34"/>
                  <a:pt x="172" y="34"/>
                  <a:pt x="172" y="34"/>
                </a:cubicBezTo>
                <a:cubicBezTo>
                  <a:pt x="172" y="33"/>
                  <a:pt x="172" y="31"/>
                  <a:pt x="172" y="31"/>
                </a:cubicBezTo>
                <a:cubicBezTo>
                  <a:pt x="170" y="28"/>
                  <a:pt x="168" y="26"/>
                  <a:pt x="166" y="25"/>
                </a:cubicBezTo>
                <a:cubicBezTo>
                  <a:pt x="165" y="24"/>
                  <a:pt x="165" y="24"/>
                  <a:pt x="164" y="24"/>
                </a:cubicBezTo>
                <a:cubicBezTo>
                  <a:pt x="163" y="24"/>
                  <a:pt x="163" y="24"/>
                  <a:pt x="162" y="25"/>
                </a:cubicBezTo>
                <a:cubicBezTo>
                  <a:pt x="158" y="29"/>
                  <a:pt x="158" y="29"/>
                  <a:pt x="158" y="29"/>
                </a:cubicBezTo>
                <a:cubicBezTo>
                  <a:pt x="154" y="26"/>
                  <a:pt x="150" y="23"/>
                  <a:pt x="146" y="20"/>
                </a:cubicBezTo>
                <a:cubicBezTo>
                  <a:pt x="148" y="14"/>
                  <a:pt x="148" y="14"/>
                  <a:pt x="148" y="14"/>
                </a:cubicBezTo>
                <a:cubicBezTo>
                  <a:pt x="149" y="13"/>
                  <a:pt x="148" y="12"/>
                  <a:pt x="147" y="12"/>
                </a:cubicBezTo>
                <a:cubicBezTo>
                  <a:pt x="145" y="10"/>
                  <a:pt x="142" y="9"/>
                  <a:pt x="140" y="8"/>
                </a:cubicBezTo>
                <a:cubicBezTo>
                  <a:pt x="139" y="8"/>
                  <a:pt x="139" y="7"/>
                  <a:pt x="139" y="7"/>
                </a:cubicBezTo>
                <a:cubicBezTo>
                  <a:pt x="138" y="7"/>
                  <a:pt x="137" y="8"/>
                  <a:pt x="137" y="9"/>
                </a:cubicBezTo>
                <a:cubicBezTo>
                  <a:pt x="134" y="14"/>
                  <a:pt x="134" y="14"/>
                  <a:pt x="134" y="14"/>
                </a:cubicBezTo>
                <a:cubicBezTo>
                  <a:pt x="129" y="12"/>
                  <a:pt x="124" y="11"/>
                  <a:pt x="119" y="10"/>
                </a:cubicBezTo>
                <a:cubicBezTo>
                  <a:pt x="120" y="3"/>
                  <a:pt x="120" y="3"/>
                  <a:pt x="120" y="3"/>
                </a:cubicBezTo>
                <a:cubicBezTo>
                  <a:pt x="120" y="2"/>
                  <a:pt x="120" y="1"/>
                  <a:pt x="118" y="1"/>
                </a:cubicBezTo>
                <a:cubicBezTo>
                  <a:pt x="116" y="0"/>
                  <a:pt x="113" y="0"/>
                  <a:pt x="110" y="0"/>
                </a:cubicBezTo>
                <a:cubicBezTo>
                  <a:pt x="110" y="0"/>
                  <a:pt x="110" y="0"/>
                  <a:pt x="110" y="0"/>
                </a:cubicBezTo>
                <a:cubicBezTo>
                  <a:pt x="109" y="0"/>
                  <a:pt x="108" y="0"/>
                  <a:pt x="107" y="1"/>
                </a:cubicBezTo>
                <a:cubicBezTo>
                  <a:pt x="106" y="7"/>
                  <a:pt x="106" y="7"/>
                  <a:pt x="106" y="7"/>
                </a:cubicBezTo>
                <a:cubicBezTo>
                  <a:pt x="104" y="7"/>
                  <a:pt x="101" y="7"/>
                  <a:pt x="99" y="7"/>
                </a:cubicBezTo>
                <a:cubicBezTo>
                  <a:pt x="96" y="7"/>
                  <a:pt x="94" y="7"/>
                  <a:pt x="91" y="7"/>
                </a:cubicBezTo>
                <a:cubicBezTo>
                  <a:pt x="90" y="1"/>
                  <a:pt x="90" y="1"/>
                  <a:pt x="90" y="1"/>
                </a:cubicBezTo>
                <a:cubicBezTo>
                  <a:pt x="90" y="0"/>
                  <a:pt x="89" y="0"/>
                  <a:pt x="88" y="0"/>
                </a:cubicBezTo>
                <a:cubicBezTo>
                  <a:pt x="88" y="0"/>
                  <a:pt x="88" y="0"/>
                  <a:pt x="88" y="0"/>
                </a:cubicBezTo>
                <a:cubicBezTo>
                  <a:pt x="85" y="0"/>
                  <a:pt x="82" y="0"/>
                  <a:pt x="79" y="1"/>
                </a:cubicBezTo>
                <a:cubicBezTo>
                  <a:pt x="78" y="1"/>
                  <a:pt x="77" y="2"/>
                  <a:pt x="77" y="3"/>
                </a:cubicBezTo>
                <a:cubicBezTo>
                  <a:pt x="78" y="10"/>
                  <a:pt x="78" y="10"/>
                  <a:pt x="78" y="10"/>
                </a:cubicBezTo>
                <a:cubicBezTo>
                  <a:pt x="73" y="11"/>
                  <a:pt x="68" y="12"/>
                  <a:pt x="64" y="14"/>
                </a:cubicBezTo>
                <a:cubicBezTo>
                  <a:pt x="61" y="9"/>
                  <a:pt x="61" y="9"/>
                  <a:pt x="61" y="9"/>
                </a:cubicBezTo>
                <a:cubicBezTo>
                  <a:pt x="60" y="8"/>
                  <a:pt x="60" y="7"/>
                  <a:pt x="59" y="7"/>
                </a:cubicBezTo>
                <a:cubicBezTo>
                  <a:pt x="58" y="7"/>
                  <a:pt x="58" y="8"/>
                  <a:pt x="58" y="8"/>
                </a:cubicBezTo>
                <a:cubicBezTo>
                  <a:pt x="55" y="9"/>
                  <a:pt x="53" y="10"/>
                  <a:pt x="50" y="12"/>
                </a:cubicBezTo>
                <a:cubicBezTo>
                  <a:pt x="49" y="12"/>
                  <a:pt x="49" y="13"/>
                  <a:pt x="49" y="14"/>
                </a:cubicBezTo>
                <a:cubicBezTo>
                  <a:pt x="52" y="20"/>
                  <a:pt x="52" y="20"/>
                  <a:pt x="52" y="20"/>
                </a:cubicBezTo>
                <a:cubicBezTo>
                  <a:pt x="48" y="23"/>
                  <a:pt x="44" y="26"/>
                  <a:pt x="40" y="29"/>
                </a:cubicBezTo>
                <a:cubicBezTo>
                  <a:pt x="35" y="25"/>
                  <a:pt x="35" y="25"/>
                  <a:pt x="35" y="25"/>
                </a:cubicBezTo>
                <a:cubicBezTo>
                  <a:pt x="35" y="24"/>
                  <a:pt x="34" y="24"/>
                  <a:pt x="34" y="24"/>
                </a:cubicBezTo>
                <a:cubicBezTo>
                  <a:pt x="33" y="24"/>
                  <a:pt x="32" y="24"/>
                  <a:pt x="32" y="25"/>
                </a:cubicBezTo>
                <a:cubicBezTo>
                  <a:pt x="30" y="26"/>
                  <a:pt x="28" y="28"/>
                  <a:pt x="26" y="31"/>
                </a:cubicBezTo>
                <a:cubicBezTo>
                  <a:pt x="25" y="31"/>
                  <a:pt x="25" y="33"/>
                  <a:pt x="26" y="34"/>
                </a:cubicBezTo>
                <a:cubicBezTo>
                  <a:pt x="30" y="38"/>
                  <a:pt x="30" y="38"/>
                  <a:pt x="30" y="38"/>
                </a:cubicBezTo>
                <a:cubicBezTo>
                  <a:pt x="27" y="42"/>
                  <a:pt x="24" y="46"/>
                  <a:pt x="21" y="50"/>
                </a:cubicBezTo>
                <a:cubicBezTo>
                  <a:pt x="16" y="48"/>
                  <a:pt x="16" y="48"/>
                  <a:pt x="16" y="48"/>
                </a:cubicBezTo>
                <a:cubicBezTo>
                  <a:pt x="15" y="48"/>
                  <a:pt x="15" y="48"/>
                  <a:pt x="15" y="48"/>
                </a:cubicBezTo>
                <a:cubicBezTo>
                  <a:pt x="14" y="48"/>
                  <a:pt x="13" y="48"/>
                  <a:pt x="13" y="49"/>
                </a:cubicBezTo>
                <a:cubicBezTo>
                  <a:pt x="11" y="51"/>
                  <a:pt x="10" y="54"/>
                  <a:pt x="9" y="56"/>
                </a:cubicBezTo>
                <a:cubicBezTo>
                  <a:pt x="8" y="57"/>
                  <a:pt x="9" y="59"/>
                  <a:pt x="10" y="59"/>
                </a:cubicBezTo>
                <a:cubicBezTo>
                  <a:pt x="15" y="62"/>
                  <a:pt x="15" y="62"/>
                  <a:pt x="15" y="62"/>
                </a:cubicBezTo>
                <a:cubicBezTo>
                  <a:pt x="13" y="67"/>
                  <a:pt x="12" y="72"/>
                  <a:pt x="10" y="77"/>
                </a:cubicBezTo>
                <a:cubicBezTo>
                  <a:pt x="4" y="76"/>
                  <a:pt x="4" y="76"/>
                  <a:pt x="4" y="76"/>
                </a:cubicBezTo>
                <a:cubicBezTo>
                  <a:pt x="4" y="76"/>
                  <a:pt x="4" y="76"/>
                  <a:pt x="4" y="76"/>
                </a:cubicBezTo>
                <a:cubicBezTo>
                  <a:pt x="3" y="76"/>
                  <a:pt x="2" y="77"/>
                  <a:pt x="2" y="78"/>
                </a:cubicBezTo>
                <a:cubicBezTo>
                  <a:pt x="1" y="80"/>
                  <a:pt x="1" y="83"/>
                  <a:pt x="0" y="86"/>
                </a:cubicBezTo>
                <a:cubicBezTo>
                  <a:pt x="0" y="87"/>
                  <a:pt x="1" y="88"/>
                  <a:pt x="2" y="89"/>
                </a:cubicBezTo>
                <a:cubicBezTo>
                  <a:pt x="8" y="90"/>
                  <a:pt x="8" y="90"/>
                  <a:pt x="8" y="90"/>
                </a:cubicBezTo>
                <a:cubicBezTo>
                  <a:pt x="8" y="92"/>
                  <a:pt x="8" y="95"/>
                  <a:pt x="8" y="97"/>
                </a:cubicBezTo>
                <a:cubicBezTo>
                  <a:pt x="8" y="100"/>
                  <a:pt x="8" y="103"/>
                  <a:pt x="8" y="105"/>
                </a:cubicBezTo>
                <a:cubicBezTo>
                  <a:pt x="2" y="106"/>
                  <a:pt x="2" y="106"/>
                  <a:pt x="2" y="106"/>
                </a:cubicBezTo>
                <a:cubicBezTo>
                  <a:pt x="1" y="106"/>
                  <a:pt x="0" y="107"/>
                  <a:pt x="0" y="109"/>
                </a:cubicBezTo>
                <a:cubicBezTo>
                  <a:pt x="1" y="112"/>
                  <a:pt x="1" y="114"/>
                  <a:pt x="2" y="117"/>
                </a:cubicBezTo>
                <a:cubicBezTo>
                  <a:pt x="2" y="118"/>
                  <a:pt x="3" y="119"/>
                  <a:pt x="4" y="119"/>
                </a:cubicBezTo>
                <a:cubicBezTo>
                  <a:pt x="4" y="119"/>
                  <a:pt x="4" y="119"/>
                  <a:pt x="4" y="119"/>
                </a:cubicBezTo>
                <a:cubicBezTo>
                  <a:pt x="10" y="118"/>
                  <a:pt x="10" y="118"/>
                  <a:pt x="10" y="118"/>
                </a:cubicBezTo>
                <a:cubicBezTo>
                  <a:pt x="12" y="123"/>
                  <a:pt x="13" y="128"/>
                  <a:pt x="15" y="133"/>
                </a:cubicBezTo>
                <a:cubicBezTo>
                  <a:pt x="10" y="136"/>
                  <a:pt x="10" y="136"/>
                  <a:pt x="10" y="136"/>
                </a:cubicBezTo>
                <a:cubicBezTo>
                  <a:pt x="9" y="136"/>
                  <a:pt x="8" y="137"/>
                  <a:pt x="9" y="139"/>
                </a:cubicBezTo>
                <a:cubicBezTo>
                  <a:pt x="10" y="141"/>
                  <a:pt x="11" y="144"/>
                  <a:pt x="13" y="146"/>
                </a:cubicBezTo>
                <a:cubicBezTo>
                  <a:pt x="13" y="147"/>
                  <a:pt x="14" y="147"/>
                  <a:pt x="15" y="147"/>
                </a:cubicBezTo>
                <a:cubicBezTo>
                  <a:pt x="15" y="147"/>
                  <a:pt x="15" y="147"/>
                  <a:pt x="16" y="147"/>
                </a:cubicBezTo>
                <a:cubicBezTo>
                  <a:pt x="21" y="144"/>
                  <a:pt x="21" y="144"/>
                  <a:pt x="21" y="144"/>
                </a:cubicBezTo>
                <a:cubicBezTo>
                  <a:pt x="24" y="149"/>
                  <a:pt x="27" y="153"/>
                  <a:pt x="30" y="157"/>
                </a:cubicBezTo>
                <a:cubicBezTo>
                  <a:pt x="26" y="161"/>
                  <a:pt x="26" y="161"/>
                  <a:pt x="26" y="161"/>
                </a:cubicBezTo>
                <a:cubicBezTo>
                  <a:pt x="25" y="162"/>
                  <a:pt x="25" y="163"/>
                  <a:pt x="26" y="164"/>
                </a:cubicBezTo>
                <a:cubicBezTo>
                  <a:pt x="28" y="166"/>
                  <a:pt x="30" y="168"/>
                  <a:pt x="32" y="170"/>
                </a:cubicBezTo>
                <a:cubicBezTo>
                  <a:pt x="32" y="171"/>
                  <a:pt x="33" y="171"/>
                  <a:pt x="34" y="171"/>
                </a:cubicBezTo>
                <a:cubicBezTo>
                  <a:pt x="34" y="171"/>
                  <a:pt x="35" y="171"/>
                  <a:pt x="35" y="170"/>
                </a:cubicBezTo>
                <a:cubicBezTo>
                  <a:pt x="40" y="166"/>
                  <a:pt x="40" y="166"/>
                  <a:pt x="40" y="166"/>
                </a:cubicBezTo>
                <a:cubicBezTo>
                  <a:pt x="44" y="169"/>
                  <a:pt x="48" y="172"/>
                  <a:pt x="52" y="175"/>
                </a:cubicBezTo>
                <a:cubicBezTo>
                  <a:pt x="49" y="180"/>
                  <a:pt x="49" y="180"/>
                  <a:pt x="49" y="180"/>
                </a:cubicBezTo>
                <a:cubicBezTo>
                  <a:pt x="49" y="181"/>
                  <a:pt x="49" y="183"/>
                  <a:pt x="50" y="183"/>
                </a:cubicBezTo>
                <a:cubicBezTo>
                  <a:pt x="53" y="185"/>
                  <a:pt x="55" y="186"/>
                  <a:pt x="58" y="187"/>
                </a:cubicBezTo>
                <a:cubicBezTo>
                  <a:pt x="58" y="187"/>
                  <a:pt x="58" y="187"/>
                  <a:pt x="59" y="187"/>
                </a:cubicBezTo>
                <a:cubicBezTo>
                  <a:pt x="60" y="187"/>
                  <a:pt x="60" y="187"/>
                  <a:pt x="61" y="186"/>
                </a:cubicBezTo>
                <a:cubicBezTo>
                  <a:pt x="64" y="181"/>
                  <a:pt x="64" y="181"/>
                  <a:pt x="64" y="181"/>
                </a:cubicBezTo>
                <a:cubicBezTo>
                  <a:pt x="68" y="183"/>
                  <a:pt x="73" y="184"/>
                  <a:pt x="78" y="185"/>
                </a:cubicBezTo>
                <a:cubicBezTo>
                  <a:pt x="77" y="191"/>
                  <a:pt x="77" y="191"/>
                  <a:pt x="77" y="191"/>
                </a:cubicBezTo>
                <a:cubicBezTo>
                  <a:pt x="77" y="193"/>
                  <a:pt x="78" y="194"/>
                  <a:pt x="79" y="194"/>
                </a:cubicBezTo>
                <a:cubicBezTo>
                  <a:pt x="82" y="194"/>
                  <a:pt x="85" y="195"/>
                  <a:pt x="88" y="195"/>
                </a:cubicBezTo>
                <a:cubicBezTo>
                  <a:pt x="88" y="195"/>
                  <a:pt x="88" y="195"/>
                  <a:pt x="88" y="195"/>
                </a:cubicBezTo>
                <a:cubicBezTo>
                  <a:pt x="89" y="195"/>
                  <a:pt x="90" y="195"/>
                  <a:pt x="90" y="193"/>
                </a:cubicBezTo>
                <a:cubicBezTo>
                  <a:pt x="91" y="187"/>
                  <a:pt x="91" y="187"/>
                  <a:pt x="91" y="187"/>
                </a:cubicBezTo>
                <a:cubicBezTo>
                  <a:pt x="94" y="187"/>
                  <a:pt x="96" y="188"/>
                  <a:pt x="99" y="188"/>
                </a:cubicBezTo>
                <a:cubicBezTo>
                  <a:pt x="101" y="188"/>
                  <a:pt x="104" y="187"/>
                  <a:pt x="106" y="187"/>
                </a:cubicBezTo>
                <a:cubicBezTo>
                  <a:pt x="107" y="193"/>
                  <a:pt x="107" y="193"/>
                  <a:pt x="107" y="193"/>
                </a:cubicBezTo>
                <a:cubicBezTo>
                  <a:pt x="108" y="195"/>
                  <a:pt x="109" y="195"/>
                  <a:pt x="110" y="195"/>
                </a:cubicBezTo>
                <a:cubicBezTo>
                  <a:pt x="110" y="195"/>
                  <a:pt x="110" y="195"/>
                  <a:pt x="110" y="195"/>
                </a:cubicBezTo>
                <a:cubicBezTo>
                  <a:pt x="113" y="195"/>
                  <a:pt x="116" y="194"/>
                  <a:pt x="118" y="194"/>
                </a:cubicBezTo>
                <a:cubicBezTo>
                  <a:pt x="120" y="194"/>
                  <a:pt x="120" y="193"/>
                  <a:pt x="120" y="191"/>
                </a:cubicBezTo>
                <a:cubicBezTo>
                  <a:pt x="119" y="185"/>
                  <a:pt x="119" y="185"/>
                  <a:pt x="119" y="185"/>
                </a:cubicBezTo>
                <a:cubicBezTo>
                  <a:pt x="124" y="184"/>
                  <a:pt x="129" y="183"/>
                  <a:pt x="134" y="181"/>
                </a:cubicBezTo>
                <a:cubicBezTo>
                  <a:pt x="137" y="186"/>
                  <a:pt x="137" y="186"/>
                  <a:pt x="137" y="186"/>
                </a:cubicBezTo>
                <a:cubicBezTo>
                  <a:pt x="137" y="187"/>
                  <a:pt x="138" y="187"/>
                  <a:pt x="139" y="187"/>
                </a:cubicBezTo>
                <a:cubicBezTo>
                  <a:pt x="139" y="187"/>
                  <a:pt x="139" y="187"/>
                  <a:pt x="140" y="187"/>
                </a:cubicBezTo>
                <a:cubicBezTo>
                  <a:pt x="142" y="186"/>
                  <a:pt x="145" y="185"/>
                  <a:pt x="147" y="183"/>
                </a:cubicBezTo>
                <a:cubicBezTo>
                  <a:pt x="148" y="183"/>
                  <a:pt x="149" y="181"/>
                  <a:pt x="148" y="180"/>
                </a:cubicBezTo>
                <a:cubicBezTo>
                  <a:pt x="146" y="175"/>
                  <a:pt x="146" y="175"/>
                  <a:pt x="146" y="175"/>
                </a:cubicBezTo>
                <a:cubicBezTo>
                  <a:pt x="150" y="172"/>
                  <a:pt x="154" y="169"/>
                  <a:pt x="158" y="166"/>
                </a:cubicBezTo>
                <a:cubicBezTo>
                  <a:pt x="162" y="170"/>
                  <a:pt x="162" y="170"/>
                  <a:pt x="162" y="170"/>
                </a:cubicBezTo>
                <a:cubicBezTo>
                  <a:pt x="163" y="171"/>
                  <a:pt x="163" y="171"/>
                  <a:pt x="164" y="171"/>
                </a:cubicBezTo>
                <a:cubicBezTo>
                  <a:pt x="165" y="171"/>
                  <a:pt x="165" y="171"/>
                  <a:pt x="166" y="170"/>
                </a:cubicBezTo>
                <a:cubicBezTo>
                  <a:pt x="168" y="168"/>
                  <a:pt x="170" y="166"/>
                  <a:pt x="172" y="164"/>
                </a:cubicBezTo>
                <a:cubicBezTo>
                  <a:pt x="172" y="163"/>
                  <a:pt x="172" y="162"/>
                  <a:pt x="172" y="161"/>
                </a:cubicBezTo>
                <a:cubicBezTo>
                  <a:pt x="167" y="157"/>
                  <a:pt x="167" y="157"/>
                  <a:pt x="167" y="157"/>
                </a:cubicBezTo>
                <a:cubicBezTo>
                  <a:pt x="171" y="153"/>
                  <a:pt x="174" y="149"/>
                  <a:pt x="176" y="144"/>
                </a:cubicBezTo>
                <a:cubicBezTo>
                  <a:pt x="182" y="147"/>
                  <a:pt x="182" y="147"/>
                  <a:pt x="182" y="147"/>
                </a:cubicBezTo>
                <a:cubicBezTo>
                  <a:pt x="182" y="147"/>
                  <a:pt x="183" y="147"/>
                  <a:pt x="183" y="147"/>
                </a:cubicBezTo>
                <a:cubicBezTo>
                  <a:pt x="184" y="147"/>
                  <a:pt x="185" y="147"/>
                  <a:pt x="185" y="146"/>
                </a:cubicBezTo>
                <a:cubicBezTo>
                  <a:pt x="186" y="144"/>
                  <a:pt x="188" y="141"/>
                  <a:pt x="189" y="139"/>
                </a:cubicBezTo>
                <a:cubicBezTo>
                  <a:pt x="189" y="137"/>
                  <a:pt x="189" y="136"/>
                  <a:pt x="188" y="136"/>
                </a:cubicBezTo>
                <a:cubicBezTo>
                  <a:pt x="182" y="133"/>
                  <a:pt x="182" y="133"/>
                  <a:pt x="182" y="133"/>
                </a:cubicBezTo>
                <a:cubicBezTo>
                  <a:pt x="184" y="128"/>
                  <a:pt x="186" y="123"/>
                  <a:pt x="187" y="118"/>
                </a:cubicBezTo>
                <a:cubicBezTo>
                  <a:pt x="193" y="119"/>
                  <a:pt x="193" y="119"/>
                  <a:pt x="193" y="119"/>
                </a:cubicBezTo>
                <a:cubicBezTo>
                  <a:pt x="194" y="119"/>
                  <a:pt x="194" y="119"/>
                  <a:pt x="194" y="119"/>
                </a:cubicBezTo>
                <a:cubicBezTo>
                  <a:pt x="195" y="119"/>
                  <a:pt x="196" y="118"/>
                  <a:pt x="196" y="117"/>
                </a:cubicBezTo>
                <a:cubicBezTo>
                  <a:pt x="196" y="114"/>
                  <a:pt x="197" y="112"/>
                  <a:pt x="197" y="109"/>
                </a:cubicBezTo>
                <a:cubicBezTo>
                  <a:pt x="197" y="107"/>
                  <a:pt x="197" y="106"/>
                  <a:pt x="195" y="106"/>
                </a:cubicBezTo>
                <a:close/>
              </a:path>
            </a:pathLst>
          </a:custGeom>
          <a:solidFill>
            <a:schemeClr val="accent1">
              <a:alpha val="60000"/>
            </a:schemeClr>
          </a:solidFill>
          <a:ln w="19050" cap="rnd">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4" name="Freeform 6"/>
          <p:cNvSpPr>
            <a:spLocks/>
          </p:cNvSpPr>
          <p:nvPr/>
        </p:nvSpPr>
        <p:spPr bwMode="auto">
          <a:xfrm>
            <a:off x="4863772" y="2316060"/>
            <a:ext cx="2925368" cy="2914909"/>
          </a:xfrm>
          <a:custGeom>
            <a:avLst/>
            <a:gdLst>
              <a:gd name="T0" fmla="*/ 189 w 197"/>
              <a:gd name="T1" fmla="*/ 92 h 196"/>
              <a:gd name="T2" fmla="*/ 196 w 197"/>
              <a:gd name="T3" fmla="*/ 80 h 196"/>
              <a:gd name="T4" fmla="*/ 187 w 197"/>
              <a:gd name="T5" fmla="*/ 79 h 196"/>
              <a:gd name="T6" fmla="*/ 189 w 197"/>
              <a:gd name="T7" fmla="*/ 58 h 196"/>
              <a:gd name="T8" fmla="*/ 183 w 197"/>
              <a:gd name="T9" fmla="*/ 50 h 196"/>
              <a:gd name="T10" fmla="*/ 172 w 197"/>
              <a:gd name="T11" fmla="*/ 35 h 196"/>
              <a:gd name="T12" fmla="*/ 165 w 197"/>
              <a:gd name="T13" fmla="*/ 26 h 196"/>
              <a:gd name="T14" fmla="*/ 147 w 197"/>
              <a:gd name="T15" fmla="*/ 21 h 196"/>
              <a:gd name="T16" fmla="*/ 141 w 197"/>
              <a:gd name="T17" fmla="*/ 9 h 196"/>
              <a:gd name="T18" fmla="*/ 135 w 197"/>
              <a:gd name="T19" fmla="*/ 15 h 196"/>
              <a:gd name="T20" fmla="*/ 122 w 197"/>
              <a:gd name="T21" fmla="*/ 4 h 196"/>
              <a:gd name="T22" fmla="*/ 111 w 197"/>
              <a:gd name="T23" fmla="*/ 0 h 196"/>
              <a:gd name="T24" fmla="*/ 98 w 197"/>
              <a:gd name="T25" fmla="*/ 8 h 196"/>
              <a:gd name="T26" fmla="*/ 98 w 197"/>
              <a:gd name="T27" fmla="*/ 8 h 196"/>
              <a:gd name="T28" fmla="*/ 92 w 197"/>
              <a:gd name="T29" fmla="*/ 2 h 196"/>
              <a:gd name="T30" fmla="*/ 81 w 197"/>
              <a:gd name="T31" fmla="*/ 1 h 196"/>
              <a:gd name="T32" fmla="*/ 65 w 197"/>
              <a:gd name="T33" fmla="*/ 14 h 196"/>
              <a:gd name="T34" fmla="*/ 59 w 197"/>
              <a:gd name="T35" fmla="*/ 7 h 196"/>
              <a:gd name="T36" fmla="*/ 53 w 197"/>
              <a:gd name="T37" fmla="*/ 20 h 196"/>
              <a:gd name="T38" fmla="*/ 35 w 197"/>
              <a:gd name="T39" fmla="*/ 23 h 196"/>
              <a:gd name="T40" fmla="*/ 27 w 197"/>
              <a:gd name="T41" fmla="*/ 33 h 196"/>
              <a:gd name="T42" fmla="*/ 16 w 197"/>
              <a:gd name="T43" fmla="*/ 47 h 196"/>
              <a:gd name="T44" fmla="*/ 9 w 197"/>
              <a:gd name="T45" fmla="*/ 55 h 196"/>
              <a:gd name="T46" fmla="*/ 13 w 197"/>
              <a:gd name="T47" fmla="*/ 69 h 196"/>
              <a:gd name="T48" fmla="*/ 4 w 197"/>
              <a:gd name="T49" fmla="*/ 75 h 196"/>
              <a:gd name="T50" fmla="*/ 2 w 197"/>
              <a:gd name="T51" fmla="*/ 88 h 196"/>
              <a:gd name="T52" fmla="*/ 2 w 197"/>
              <a:gd name="T53" fmla="*/ 105 h 196"/>
              <a:gd name="T54" fmla="*/ 4 w 197"/>
              <a:gd name="T55" fmla="*/ 118 h 196"/>
              <a:gd name="T56" fmla="*/ 15 w 197"/>
              <a:gd name="T57" fmla="*/ 132 h 196"/>
              <a:gd name="T58" fmla="*/ 12 w 197"/>
              <a:gd name="T59" fmla="*/ 145 h 196"/>
              <a:gd name="T60" fmla="*/ 21 w 197"/>
              <a:gd name="T61" fmla="*/ 144 h 196"/>
              <a:gd name="T62" fmla="*/ 25 w 197"/>
              <a:gd name="T63" fmla="*/ 163 h 196"/>
              <a:gd name="T64" fmla="*/ 34 w 197"/>
              <a:gd name="T65" fmla="*/ 170 h 196"/>
              <a:gd name="T66" fmla="*/ 48 w 197"/>
              <a:gd name="T67" fmla="*/ 180 h 196"/>
              <a:gd name="T68" fmla="*/ 58 w 197"/>
              <a:gd name="T69" fmla="*/ 187 h 196"/>
              <a:gd name="T70" fmla="*/ 70 w 197"/>
              <a:gd name="T71" fmla="*/ 183 h 196"/>
              <a:gd name="T72" fmla="*/ 78 w 197"/>
              <a:gd name="T73" fmla="*/ 194 h 196"/>
              <a:gd name="T74" fmla="*/ 89 w 197"/>
              <a:gd name="T75" fmla="*/ 194 h 196"/>
              <a:gd name="T76" fmla="*/ 105 w 197"/>
              <a:gd name="T77" fmla="*/ 188 h 196"/>
              <a:gd name="T78" fmla="*/ 108 w 197"/>
              <a:gd name="T79" fmla="*/ 196 h 196"/>
              <a:gd name="T80" fmla="*/ 118 w 197"/>
              <a:gd name="T81" fmla="*/ 186 h 196"/>
              <a:gd name="T82" fmla="*/ 137 w 197"/>
              <a:gd name="T83" fmla="*/ 189 h 196"/>
              <a:gd name="T84" fmla="*/ 147 w 197"/>
              <a:gd name="T85" fmla="*/ 182 h 196"/>
              <a:gd name="T86" fmla="*/ 161 w 197"/>
              <a:gd name="T87" fmla="*/ 172 h 196"/>
              <a:gd name="T88" fmla="*/ 171 w 197"/>
              <a:gd name="T89" fmla="*/ 166 h 196"/>
              <a:gd name="T90" fmla="*/ 176 w 197"/>
              <a:gd name="T91" fmla="*/ 146 h 196"/>
              <a:gd name="T92" fmla="*/ 184 w 197"/>
              <a:gd name="T93" fmla="*/ 148 h 196"/>
              <a:gd name="T94" fmla="*/ 182 w 197"/>
              <a:gd name="T95" fmla="*/ 134 h 196"/>
              <a:gd name="T96" fmla="*/ 193 w 197"/>
              <a:gd name="T97" fmla="*/ 121 h 196"/>
              <a:gd name="T98" fmla="*/ 197 w 197"/>
              <a:gd name="T99" fmla="*/ 11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7" h="196">
                <a:moveTo>
                  <a:pt x="195" y="108"/>
                </a:moveTo>
                <a:cubicBezTo>
                  <a:pt x="189" y="107"/>
                  <a:pt x="189" y="107"/>
                  <a:pt x="189" y="107"/>
                </a:cubicBezTo>
                <a:cubicBezTo>
                  <a:pt x="190" y="102"/>
                  <a:pt x="190" y="97"/>
                  <a:pt x="189" y="92"/>
                </a:cubicBezTo>
                <a:cubicBezTo>
                  <a:pt x="195" y="91"/>
                  <a:pt x="195" y="91"/>
                  <a:pt x="195" y="91"/>
                </a:cubicBezTo>
                <a:cubicBezTo>
                  <a:pt x="197" y="90"/>
                  <a:pt x="197" y="89"/>
                  <a:pt x="197" y="88"/>
                </a:cubicBezTo>
                <a:cubicBezTo>
                  <a:pt x="197" y="85"/>
                  <a:pt x="197" y="83"/>
                  <a:pt x="196" y="80"/>
                </a:cubicBezTo>
                <a:cubicBezTo>
                  <a:pt x="196" y="79"/>
                  <a:pt x="195" y="78"/>
                  <a:pt x="194" y="78"/>
                </a:cubicBezTo>
                <a:cubicBezTo>
                  <a:pt x="194" y="78"/>
                  <a:pt x="194" y="78"/>
                  <a:pt x="194" y="78"/>
                </a:cubicBezTo>
                <a:cubicBezTo>
                  <a:pt x="187" y="79"/>
                  <a:pt x="187" y="79"/>
                  <a:pt x="187" y="79"/>
                </a:cubicBezTo>
                <a:cubicBezTo>
                  <a:pt x="186" y="74"/>
                  <a:pt x="185" y="69"/>
                  <a:pt x="183" y="64"/>
                </a:cubicBezTo>
                <a:cubicBezTo>
                  <a:pt x="188" y="61"/>
                  <a:pt x="188" y="61"/>
                  <a:pt x="188" y="61"/>
                </a:cubicBezTo>
                <a:cubicBezTo>
                  <a:pt x="189" y="61"/>
                  <a:pt x="190" y="59"/>
                  <a:pt x="189" y="58"/>
                </a:cubicBezTo>
                <a:cubicBezTo>
                  <a:pt x="188" y="56"/>
                  <a:pt x="187" y="53"/>
                  <a:pt x="186" y="51"/>
                </a:cubicBezTo>
                <a:cubicBezTo>
                  <a:pt x="185" y="50"/>
                  <a:pt x="184" y="49"/>
                  <a:pt x="184" y="49"/>
                </a:cubicBezTo>
                <a:cubicBezTo>
                  <a:pt x="183" y="49"/>
                  <a:pt x="183" y="50"/>
                  <a:pt x="183" y="50"/>
                </a:cubicBezTo>
                <a:cubicBezTo>
                  <a:pt x="177" y="52"/>
                  <a:pt x="177" y="52"/>
                  <a:pt x="177" y="52"/>
                </a:cubicBezTo>
                <a:cubicBezTo>
                  <a:pt x="174" y="48"/>
                  <a:pt x="171" y="44"/>
                  <a:pt x="168" y="40"/>
                </a:cubicBezTo>
                <a:cubicBezTo>
                  <a:pt x="172" y="35"/>
                  <a:pt x="172" y="35"/>
                  <a:pt x="172" y="35"/>
                </a:cubicBezTo>
                <a:cubicBezTo>
                  <a:pt x="173" y="35"/>
                  <a:pt x="173" y="33"/>
                  <a:pt x="173" y="32"/>
                </a:cubicBezTo>
                <a:cubicBezTo>
                  <a:pt x="171" y="30"/>
                  <a:pt x="169" y="28"/>
                  <a:pt x="167" y="26"/>
                </a:cubicBezTo>
                <a:cubicBezTo>
                  <a:pt x="166" y="26"/>
                  <a:pt x="166" y="26"/>
                  <a:pt x="165" y="26"/>
                </a:cubicBezTo>
                <a:cubicBezTo>
                  <a:pt x="164" y="26"/>
                  <a:pt x="164" y="26"/>
                  <a:pt x="163" y="26"/>
                </a:cubicBezTo>
                <a:cubicBezTo>
                  <a:pt x="159" y="30"/>
                  <a:pt x="159" y="30"/>
                  <a:pt x="159" y="30"/>
                </a:cubicBezTo>
                <a:cubicBezTo>
                  <a:pt x="155" y="27"/>
                  <a:pt x="151" y="24"/>
                  <a:pt x="147" y="21"/>
                </a:cubicBezTo>
                <a:cubicBezTo>
                  <a:pt x="150" y="16"/>
                  <a:pt x="150" y="16"/>
                  <a:pt x="150" y="16"/>
                </a:cubicBezTo>
                <a:cubicBezTo>
                  <a:pt x="150" y="15"/>
                  <a:pt x="150" y="13"/>
                  <a:pt x="149" y="13"/>
                </a:cubicBezTo>
                <a:cubicBezTo>
                  <a:pt x="146" y="12"/>
                  <a:pt x="144" y="10"/>
                  <a:pt x="141" y="9"/>
                </a:cubicBezTo>
                <a:cubicBezTo>
                  <a:pt x="141" y="9"/>
                  <a:pt x="140" y="9"/>
                  <a:pt x="140" y="9"/>
                </a:cubicBezTo>
                <a:cubicBezTo>
                  <a:pt x="139" y="9"/>
                  <a:pt x="139" y="9"/>
                  <a:pt x="138" y="10"/>
                </a:cubicBezTo>
                <a:cubicBezTo>
                  <a:pt x="135" y="15"/>
                  <a:pt x="135" y="15"/>
                  <a:pt x="135" y="15"/>
                </a:cubicBezTo>
                <a:cubicBezTo>
                  <a:pt x="133" y="14"/>
                  <a:pt x="130" y="13"/>
                  <a:pt x="128" y="13"/>
                </a:cubicBezTo>
                <a:cubicBezTo>
                  <a:pt x="126" y="12"/>
                  <a:pt x="123" y="11"/>
                  <a:pt x="121" y="10"/>
                </a:cubicBezTo>
                <a:cubicBezTo>
                  <a:pt x="122" y="4"/>
                  <a:pt x="122" y="4"/>
                  <a:pt x="122" y="4"/>
                </a:cubicBezTo>
                <a:cubicBezTo>
                  <a:pt x="122" y="3"/>
                  <a:pt x="121" y="2"/>
                  <a:pt x="120" y="2"/>
                </a:cubicBezTo>
                <a:cubicBezTo>
                  <a:pt x="117" y="1"/>
                  <a:pt x="114" y="1"/>
                  <a:pt x="111" y="0"/>
                </a:cubicBezTo>
                <a:cubicBezTo>
                  <a:pt x="111" y="0"/>
                  <a:pt x="111" y="0"/>
                  <a:pt x="111" y="0"/>
                </a:cubicBezTo>
                <a:cubicBezTo>
                  <a:pt x="110" y="0"/>
                  <a:pt x="109" y="1"/>
                  <a:pt x="109" y="2"/>
                </a:cubicBezTo>
                <a:cubicBezTo>
                  <a:pt x="108" y="8"/>
                  <a:pt x="108" y="8"/>
                  <a:pt x="108" y="8"/>
                </a:cubicBezTo>
                <a:cubicBezTo>
                  <a:pt x="105" y="8"/>
                  <a:pt x="102" y="8"/>
                  <a:pt x="98" y="8"/>
                </a:cubicBezTo>
                <a:cubicBezTo>
                  <a:pt x="98" y="9"/>
                  <a:pt x="98" y="9"/>
                  <a:pt x="98" y="9"/>
                </a:cubicBezTo>
                <a:cubicBezTo>
                  <a:pt x="98" y="9"/>
                  <a:pt x="98" y="9"/>
                  <a:pt x="98" y="9"/>
                </a:cubicBezTo>
                <a:cubicBezTo>
                  <a:pt x="98" y="8"/>
                  <a:pt x="98" y="8"/>
                  <a:pt x="98" y="8"/>
                </a:cubicBezTo>
                <a:cubicBezTo>
                  <a:pt x="98" y="8"/>
                  <a:pt x="98" y="8"/>
                  <a:pt x="98" y="8"/>
                </a:cubicBezTo>
                <a:cubicBezTo>
                  <a:pt x="96" y="8"/>
                  <a:pt x="95" y="8"/>
                  <a:pt x="93" y="8"/>
                </a:cubicBezTo>
                <a:cubicBezTo>
                  <a:pt x="92" y="2"/>
                  <a:pt x="92" y="2"/>
                  <a:pt x="92" y="2"/>
                </a:cubicBezTo>
                <a:cubicBezTo>
                  <a:pt x="91" y="1"/>
                  <a:pt x="90" y="0"/>
                  <a:pt x="89" y="0"/>
                </a:cubicBezTo>
                <a:cubicBezTo>
                  <a:pt x="89" y="0"/>
                  <a:pt x="89" y="0"/>
                  <a:pt x="89" y="0"/>
                </a:cubicBezTo>
                <a:cubicBezTo>
                  <a:pt x="86" y="0"/>
                  <a:pt x="83" y="0"/>
                  <a:pt x="81" y="1"/>
                </a:cubicBezTo>
                <a:cubicBezTo>
                  <a:pt x="79" y="1"/>
                  <a:pt x="79" y="2"/>
                  <a:pt x="79" y="3"/>
                </a:cubicBezTo>
                <a:cubicBezTo>
                  <a:pt x="80" y="10"/>
                  <a:pt x="80" y="10"/>
                  <a:pt x="80" y="10"/>
                </a:cubicBezTo>
                <a:cubicBezTo>
                  <a:pt x="75" y="11"/>
                  <a:pt x="70" y="12"/>
                  <a:pt x="65" y="14"/>
                </a:cubicBezTo>
                <a:cubicBezTo>
                  <a:pt x="62" y="8"/>
                  <a:pt x="62" y="8"/>
                  <a:pt x="62" y="8"/>
                </a:cubicBezTo>
                <a:cubicBezTo>
                  <a:pt x="62" y="8"/>
                  <a:pt x="61" y="7"/>
                  <a:pt x="60" y="7"/>
                </a:cubicBezTo>
                <a:cubicBezTo>
                  <a:pt x="60" y="7"/>
                  <a:pt x="59" y="7"/>
                  <a:pt x="59" y="7"/>
                </a:cubicBezTo>
                <a:cubicBezTo>
                  <a:pt x="57" y="8"/>
                  <a:pt x="54" y="10"/>
                  <a:pt x="52" y="11"/>
                </a:cubicBezTo>
                <a:cubicBezTo>
                  <a:pt x="50" y="12"/>
                  <a:pt x="50" y="13"/>
                  <a:pt x="51" y="14"/>
                </a:cubicBezTo>
                <a:cubicBezTo>
                  <a:pt x="53" y="20"/>
                  <a:pt x="53" y="20"/>
                  <a:pt x="53" y="20"/>
                </a:cubicBezTo>
                <a:cubicBezTo>
                  <a:pt x="49" y="22"/>
                  <a:pt x="45" y="25"/>
                  <a:pt x="41" y="28"/>
                </a:cubicBezTo>
                <a:cubicBezTo>
                  <a:pt x="36" y="24"/>
                  <a:pt x="36" y="24"/>
                  <a:pt x="36" y="24"/>
                </a:cubicBezTo>
                <a:cubicBezTo>
                  <a:pt x="36" y="24"/>
                  <a:pt x="35" y="23"/>
                  <a:pt x="35" y="23"/>
                </a:cubicBezTo>
                <a:cubicBezTo>
                  <a:pt x="34" y="23"/>
                  <a:pt x="33" y="24"/>
                  <a:pt x="33" y="24"/>
                </a:cubicBezTo>
                <a:cubicBezTo>
                  <a:pt x="31" y="26"/>
                  <a:pt x="29" y="28"/>
                  <a:pt x="27" y="30"/>
                </a:cubicBezTo>
                <a:cubicBezTo>
                  <a:pt x="26" y="31"/>
                  <a:pt x="26" y="32"/>
                  <a:pt x="27" y="33"/>
                </a:cubicBezTo>
                <a:cubicBezTo>
                  <a:pt x="31" y="38"/>
                  <a:pt x="31" y="38"/>
                  <a:pt x="31" y="38"/>
                </a:cubicBezTo>
                <a:cubicBezTo>
                  <a:pt x="28" y="41"/>
                  <a:pt x="25" y="45"/>
                  <a:pt x="22" y="50"/>
                </a:cubicBezTo>
                <a:cubicBezTo>
                  <a:pt x="16" y="47"/>
                  <a:pt x="16" y="47"/>
                  <a:pt x="16" y="47"/>
                </a:cubicBezTo>
                <a:cubicBezTo>
                  <a:pt x="16" y="47"/>
                  <a:pt x="16" y="47"/>
                  <a:pt x="15" y="47"/>
                </a:cubicBezTo>
                <a:cubicBezTo>
                  <a:pt x="14" y="47"/>
                  <a:pt x="14" y="47"/>
                  <a:pt x="13" y="48"/>
                </a:cubicBezTo>
                <a:cubicBezTo>
                  <a:pt x="12" y="50"/>
                  <a:pt x="11" y="53"/>
                  <a:pt x="9" y="55"/>
                </a:cubicBezTo>
                <a:cubicBezTo>
                  <a:pt x="9" y="56"/>
                  <a:pt x="9" y="58"/>
                  <a:pt x="10" y="58"/>
                </a:cubicBezTo>
                <a:cubicBezTo>
                  <a:pt x="16" y="61"/>
                  <a:pt x="16" y="61"/>
                  <a:pt x="16" y="61"/>
                </a:cubicBezTo>
                <a:cubicBezTo>
                  <a:pt x="15" y="64"/>
                  <a:pt x="14" y="66"/>
                  <a:pt x="13" y="69"/>
                </a:cubicBezTo>
                <a:cubicBezTo>
                  <a:pt x="12" y="71"/>
                  <a:pt x="11" y="73"/>
                  <a:pt x="11" y="76"/>
                </a:cubicBezTo>
                <a:cubicBezTo>
                  <a:pt x="5" y="75"/>
                  <a:pt x="5" y="75"/>
                  <a:pt x="5" y="75"/>
                </a:cubicBezTo>
                <a:cubicBezTo>
                  <a:pt x="4" y="75"/>
                  <a:pt x="4" y="75"/>
                  <a:pt x="4" y="75"/>
                </a:cubicBezTo>
                <a:cubicBezTo>
                  <a:pt x="3" y="75"/>
                  <a:pt x="2" y="76"/>
                  <a:pt x="2" y="77"/>
                </a:cubicBezTo>
                <a:cubicBezTo>
                  <a:pt x="1" y="80"/>
                  <a:pt x="1" y="82"/>
                  <a:pt x="0" y="85"/>
                </a:cubicBezTo>
                <a:cubicBezTo>
                  <a:pt x="0" y="86"/>
                  <a:pt x="1" y="87"/>
                  <a:pt x="2" y="88"/>
                </a:cubicBezTo>
                <a:cubicBezTo>
                  <a:pt x="8" y="89"/>
                  <a:pt x="8" y="89"/>
                  <a:pt x="8" y="89"/>
                </a:cubicBezTo>
                <a:cubicBezTo>
                  <a:pt x="8" y="94"/>
                  <a:pt x="8" y="99"/>
                  <a:pt x="8" y="104"/>
                </a:cubicBezTo>
                <a:cubicBezTo>
                  <a:pt x="2" y="105"/>
                  <a:pt x="2" y="105"/>
                  <a:pt x="2" y="105"/>
                </a:cubicBezTo>
                <a:cubicBezTo>
                  <a:pt x="1" y="105"/>
                  <a:pt x="0" y="106"/>
                  <a:pt x="0" y="108"/>
                </a:cubicBezTo>
                <a:cubicBezTo>
                  <a:pt x="1" y="110"/>
                  <a:pt x="1" y="113"/>
                  <a:pt x="1" y="116"/>
                </a:cubicBezTo>
                <a:cubicBezTo>
                  <a:pt x="2" y="117"/>
                  <a:pt x="3" y="118"/>
                  <a:pt x="4" y="118"/>
                </a:cubicBezTo>
                <a:cubicBezTo>
                  <a:pt x="4" y="118"/>
                  <a:pt x="4" y="118"/>
                  <a:pt x="4" y="118"/>
                </a:cubicBezTo>
                <a:cubicBezTo>
                  <a:pt x="10" y="117"/>
                  <a:pt x="10" y="117"/>
                  <a:pt x="10" y="117"/>
                </a:cubicBezTo>
                <a:cubicBezTo>
                  <a:pt x="11" y="122"/>
                  <a:pt x="13" y="127"/>
                  <a:pt x="15" y="132"/>
                </a:cubicBezTo>
                <a:cubicBezTo>
                  <a:pt x="9" y="135"/>
                  <a:pt x="9" y="135"/>
                  <a:pt x="9" y="135"/>
                </a:cubicBezTo>
                <a:cubicBezTo>
                  <a:pt x="8" y="135"/>
                  <a:pt x="8" y="136"/>
                  <a:pt x="8" y="138"/>
                </a:cubicBezTo>
                <a:cubicBezTo>
                  <a:pt x="9" y="140"/>
                  <a:pt x="11" y="143"/>
                  <a:pt x="12" y="145"/>
                </a:cubicBezTo>
                <a:cubicBezTo>
                  <a:pt x="12" y="146"/>
                  <a:pt x="13" y="146"/>
                  <a:pt x="14" y="146"/>
                </a:cubicBezTo>
                <a:cubicBezTo>
                  <a:pt x="14" y="146"/>
                  <a:pt x="15" y="146"/>
                  <a:pt x="15" y="146"/>
                </a:cubicBezTo>
                <a:cubicBezTo>
                  <a:pt x="21" y="144"/>
                  <a:pt x="21" y="144"/>
                  <a:pt x="21" y="144"/>
                </a:cubicBezTo>
                <a:cubicBezTo>
                  <a:pt x="23" y="148"/>
                  <a:pt x="26" y="152"/>
                  <a:pt x="29" y="156"/>
                </a:cubicBezTo>
                <a:cubicBezTo>
                  <a:pt x="25" y="160"/>
                  <a:pt x="25" y="160"/>
                  <a:pt x="25" y="160"/>
                </a:cubicBezTo>
                <a:cubicBezTo>
                  <a:pt x="24" y="161"/>
                  <a:pt x="24" y="163"/>
                  <a:pt x="25" y="163"/>
                </a:cubicBezTo>
                <a:cubicBezTo>
                  <a:pt x="27" y="166"/>
                  <a:pt x="29" y="168"/>
                  <a:pt x="31" y="170"/>
                </a:cubicBezTo>
                <a:cubicBezTo>
                  <a:pt x="31" y="170"/>
                  <a:pt x="32" y="170"/>
                  <a:pt x="33" y="170"/>
                </a:cubicBezTo>
                <a:cubicBezTo>
                  <a:pt x="33" y="170"/>
                  <a:pt x="34" y="170"/>
                  <a:pt x="34" y="170"/>
                </a:cubicBezTo>
                <a:cubicBezTo>
                  <a:pt x="39" y="165"/>
                  <a:pt x="39" y="165"/>
                  <a:pt x="39" y="165"/>
                </a:cubicBezTo>
                <a:cubicBezTo>
                  <a:pt x="42" y="169"/>
                  <a:pt x="47" y="172"/>
                  <a:pt x="51" y="174"/>
                </a:cubicBezTo>
                <a:cubicBezTo>
                  <a:pt x="48" y="180"/>
                  <a:pt x="48" y="180"/>
                  <a:pt x="48" y="180"/>
                </a:cubicBezTo>
                <a:cubicBezTo>
                  <a:pt x="48" y="181"/>
                  <a:pt x="48" y="182"/>
                  <a:pt x="49" y="183"/>
                </a:cubicBezTo>
                <a:cubicBezTo>
                  <a:pt x="51" y="184"/>
                  <a:pt x="54" y="186"/>
                  <a:pt x="57" y="187"/>
                </a:cubicBezTo>
                <a:cubicBezTo>
                  <a:pt x="57" y="187"/>
                  <a:pt x="57" y="187"/>
                  <a:pt x="58" y="187"/>
                </a:cubicBezTo>
                <a:cubicBezTo>
                  <a:pt x="58" y="187"/>
                  <a:pt x="59" y="187"/>
                  <a:pt x="59" y="186"/>
                </a:cubicBezTo>
                <a:cubicBezTo>
                  <a:pt x="63" y="181"/>
                  <a:pt x="63" y="181"/>
                  <a:pt x="63" y="181"/>
                </a:cubicBezTo>
                <a:cubicBezTo>
                  <a:pt x="65" y="182"/>
                  <a:pt x="67" y="182"/>
                  <a:pt x="70" y="183"/>
                </a:cubicBezTo>
                <a:cubicBezTo>
                  <a:pt x="72" y="184"/>
                  <a:pt x="74" y="185"/>
                  <a:pt x="77" y="185"/>
                </a:cubicBezTo>
                <a:cubicBezTo>
                  <a:pt x="76" y="192"/>
                  <a:pt x="76" y="192"/>
                  <a:pt x="76" y="192"/>
                </a:cubicBezTo>
                <a:cubicBezTo>
                  <a:pt x="76" y="193"/>
                  <a:pt x="76" y="194"/>
                  <a:pt x="78" y="194"/>
                </a:cubicBezTo>
                <a:cubicBezTo>
                  <a:pt x="81" y="195"/>
                  <a:pt x="83" y="195"/>
                  <a:pt x="86" y="196"/>
                </a:cubicBezTo>
                <a:cubicBezTo>
                  <a:pt x="86" y="196"/>
                  <a:pt x="86" y="196"/>
                  <a:pt x="86" y="196"/>
                </a:cubicBezTo>
                <a:cubicBezTo>
                  <a:pt x="87" y="196"/>
                  <a:pt x="88" y="195"/>
                  <a:pt x="89" y="194"/>
                </a:cubicBezTo>
                <a:cubicBezTo>
                  <a:pt x="90" y="188"/>
                  <a:pt x="90" y="188"/>
                  <a:pt x="90" y="188"/>
                </a:cubicBezTo>
                <a:cubicBezTo>
                  <a:pt x="93" y="188"/>
                  <a:pt x="96" y="188"/>
                  <a:pt x="99" y="188"/>
                </a:cubicBezTo>
                <a:cubicBezTo>
                  <a:pt x="101" y="188"/>
                  <a:pt x="103" y="188"/>
                  <a:pt x="105" y="188"/>
                </a:cubicBezTo>
                <a:cubicBezTo>
                  <a:pt x="106" y="194"/>
                  <a:pt x="106" y="194"/>
                  <a:pt x="106" y="194"/>
                </a:cubicBezTo>
                <a:cubicBezTo>
                  <a:pt x="106" y="195"/>
                  <a:pt x="107" y="196"/>
                  <a:pt x="108" y="196"/>
                </a:cubicBezTo>
                <a:cubicBezTo>
                  <a:pt x="108" y="196"/>
                  <a:pt x="108" y="196"/>
                  <a:pt x="108" y="196"/>
                </a:cubicBezTo>
                <a:cubicBezTo>
                  <a:pt x="111" y="196"/>
                  <a:pt x="114" y="195"/>
                  <a:pt x="117" y="195"/>
                </a:cubicBezTo>
                <a:cubicBezTo>
                  <a:pt x="118" y="195"/>
                  <a:pt x="119" y="194"/>
                  <a:pt x="119" y="192"/>
                </a:cubicBezTo>
                <a:cubicBezTo>
                  <a:pt x="118" y="186"/>
                  <a:pt x="118" y="186"/>
                  <a:pt x="118" y="186"/>
                </a:cubicBezTo>
                <a:cubicBezTo>
                  <a:pt x="123" y="185"/>
                  <a:pt x="128" y="184"/>
                  <a:pt x="133" y="182"/>
                </a:cubicBezTo>
                <a:cubicBezTo>
                  <a:pt x="135" y="187"/>
                  <a:pt x="135" y="187"/>
                  <a:pt x="135" y="187"/>
                </a:cubicBezTo>
                <a:cubicBezTo>
                  <a:pt x="136" y="188"/>
                  <a:pt x="137" y="189"/>
                  <a:pt x="137" y="189"/>
                </a:cubicBezTo>
                <a:cubicBezTo>
                  <a:pt x="138" y="189"/>
                  <a:pt x="138" y="189"/>
                  <a:pt x="138" y="188"/>
                </a:cubicBezTo>
                <a:cubicBezTo>
                  <a:pt x="141" y="187"/>
                  <a:pt x="143" y="186"/>
                  <a:pt x="146" y="185"/>
                </a:cubicBezTo>
                <a:cubicBezTo>
                  <a:pt x="147" y="184"/>
                  <a:pt x="148" y="183"/>
                  <a:pt x="147" y="182"/>
                </a:cubicBezTo>
                <a:cubicBezTo>
                  <a:pt x="144" y="176"/>
                  <a:pt x="144" y="176"/>
                  <a:pt x="144" y="176"/>
                </a:cubicBezTo>
                <a:cubicBezTo>
                  <a:pt x="149" y="174"/>
                  <a:pt x="153" y="171"/>
                  <a:pt x="157" y="167"/>
                </a:cubicBezTo>
                <a:cubicBezTo>
                  <a:pt x="161" y="172"/>
                  <a:pt x="161" y="172"/>
                  <a:pt x="161" y="172"/>
                </a:cubicBezTo>
                <a:cubicBezTo>
                  <a:pt x="162" y="172"/>
                  <a:pt x="162" y="172"/>
                  <a:pt x="163" y="172"/>
                </a:cubicBezTo>
                <a:cubicBezTo>
                  <a:pt x="164" y="172"/>
                  <a:pt x="164" y="172"/>
                  <a:pt x="165" y="172"/>
                </a:cubicBezTo>
                <a:cubicBezTo>
                  <a:pt x="167" y="170"/>
                  <a:pt x="169" y="168"/>
                  <a:pt x="171" y="166"/>
                </a:cubicBezTo>
                <a:cubicBezTo>
                  <a:pt x="172" y="165"/>
                  <a:pt x="172" y="164"/>
                  <a:pt x="171" y="163"/>
                </a:cubicBezTo>
                <a:cubicBezTo>
                  <a:pt x="166" y="158"/>
                  <a:pt x="166" y="158"/>
                  <a:pt x="166" y="158"/>
                </a:cubicBezTo>
                <a:cubicBezTo>
                  <a:pt x="170" y="155"/>
                  <a:pt x="173" y="150"/>
                  <a:pt x="176" y="146"/>
                </a:cubicBezTo>
                <a:cubicBezTo>
                  <a:pt x="181" y="149"/>
                  <a:pt x="181" y="149"/>
                  <a:pt x="181" y="149"/>
                </a:cubicBezTo>
                <a:cubicBezTo>
                  <a:pt x="182" y="149"/>
                  <a:pt x="182" y="149"/>
                  <a:pt x="182" y="149"/>
                </a:cubicBezTo>
                <a:cubicBezTo>
                  <a:pt x="183" y="149"/>
                  <a:pt x="184" y="149"/>
                  <a:pt x="184" y="148"/>
                </a:cubicBezTo>
                <a:cubicBezTo>
                  <a:pt x="186" y="146"/>
                  <a:pt x="187" y="143"/>
                  <a:pt x="188" y="140"/>
                </a:cubicBezTo>
                <a:cubicBezTo>
                  <a:pt x="189" y="139"/>
                  <a:pt x="188" y="138"/>
                  <a:pt x="187" y="138"/>
                </a:cubicBezTo>
                <a:cubicBezTo>
                  <a:pt x="182" y="134"/>
                  <a:pt x="182" y="134"/>
                  <a:pt x="182" y="134"/>
                </a:cubicBezTo>
                <a:cubicBezTo>
                  <a:pt x="183" y="132"/>
                  <a:pt x="184" y="130"/>
                  <a:pt x="185" y="127"/>
                </a:cubicBezTo>
                <a:cubicBezTo>
                  <a:pt x="186" y="125"/>
                  <a:pt x="186" y="122"/>
                  <a:pt x="187" y="120"/>
                </a:cubicBezTo>
                <a:cubicBezTo>
                  <a:pt x="193" y="121"/>
                  <a:pt x="193" y="121"/>
                  <a:pt x="193" y="121"/>
                </a:cubicBezTo>
                <a:cubicBezTo>
                  <a:pt x="193" y="121"/>
                  <a:pt x="193" y="121"/>
                  <a:pt x="193" y="121"/>
                </a:cubicBezTo>
                <a:cubicBezTo>
                  <a:pt x="194" y="121"/>
                  <a:pt x="195" y="120"/>
                  <a:pt x="196" y="119"/>
                </a:cubicBezTo>
                <a:cubicBezTo>
                  <a:pt x="196" y="116"/>
                  <a:pt x="197" y="113"/>
                  <a:pt x="197" y="111"/>
                </a:cubicBezTo>
                <a:cubicBezTo>
                  <a:pt x="197" y="110"/>
                  <a:pt x="196" y="108"/>
                  <a:pt x="195" y="108"/>
                </a:cubicBezTo>
                <a:close/>
              </a:path>
            </a:pathLst>
          </a:custGeom>
          <a:solidFill>
            <a:schemeClr val="accent3">
              <a:alpha val="60000"/>
            </a:schemeClr>
          </a:solidFill>
          <a:ln w="19050" cap="rnd">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5" name="Freeform 7"/>
          <p:cNvSpPr>
            <a:spLocks/>
          </p:cNvSpPr>
          <p:nvPr/>
        </p:nvSpPr>
        <p:spPr bwMode="auto">
          <a:xfrm>
            <a:off x="3017988" y="3746911"/>
            <a:ext cx="2153776" cy="2141227"/>
          </a:xfrm>
          <a:custGeom>
            <a:avLst/>
            <a:gdLst>
              <a:gd name="T0" fmla="*/ 135 w 145"/>
              <a:gd name="T1" fmla="*/ 77 h 144"/>
              <a:gd name="T2" fmla="*/ 143 w 145"/>
              <a:gd name="T3" fmla="*/ 65 h 144"/>
              <a:gd name="T4" fmla="*/ 143 w 145"/>
              <a:gd name="T5" fmla="*/ 53 h 144"/>
              <a:gd name="T6" fmla="*/ 141 w 145"/>
              <a:gd name="T7" fmla="*/ 51 h 144"/>
              <a:gd name="T8" fmla="*/ 129 w 145"/>
              <a:gd name="T9" fmla="*/ 45 h 144"/>
              <a:gd name="T10" fmla="*/ 135 w 145"/>
              <a:gd name="T11" fmla="*/ 39 h 144"/>
              <a:gd name="T12" fmla="*/ 130 w 145"/>
              <a:gd name="T13" fmla="*/ 28 h 144"/>
              <a:gd name="T14" fmla="*/ 127 w 145"/>
              <a:gd name="T15" fmla="*/ 27 h 144"/>
              <a:gd name="T16" fmla="*/ 113 w 145"/>
              <a:gd name="T17" fmla="*/ 25 h 144"/>
              <a:gd name="T18" fmla="*/ 117 w 145"/>
              <a:gd name="T19" fmla="*/ 15 h 144"/>
              <a:gd name="T20" fmla="*/ 108 w 145"/>
              <a:gd name="T21" fmla="*/ 9 h 144"/>
              <a:gd name="T22" fmla="*/ 101 w 145"/>
              <a:gd name="T23" fmla="*/ 17 h 144"/>
              <a:gd name="T24" fmla="*/ 92 w 145"/>
              <a:gd name="T25" fmla="*/ 13 h 144"/>
              <a:gd name="T26" fmla="*/ 92 w 145"/>
              <a:gd name="T27" fmla="*/ 2 h 144"/>
              <a:gd name="T28" fmla="*/ 82 w 145"/>
              <a:gd name="T29" fmla="*/ 0 h 144"/>
              <a:gd name="T30" fmla="*/ 78 w 145"/>
              <a:gd name="T31" fmla="*/ 10 h 144"/>
              <a:gd name="T32" fmla="*/ 72 w 145"/>
              <a:gd name="T33" fmla="*/ 10 h 144"/>
              <a:gd name="T34" fmla="*/ 66 w 145"/>
              <a:gd name="T35" fmla="*/ 2 h 144"/>
              <a:gd name="T36" fmla="*/ 63 w 145"/>
              <a:gd name="T37" fmla="*/ 0 h 144"/>
              <a:gd name="T38" fmla="*/ 52 w 145"/>
              <a:gd name="T39" fmla="*/ 4 h 144"/>
              <a:gd name="T40" fmla="*/ 45 w 145"/>
              <a:gd name="T41" fmla="*/ 17 h 144"/>
              <a:gd name="T42" fmla="*/ 38 w 145"/>
              <a:gd name="T43" fmla="*/ 9 h 144"/>
              <a:gd name="T44" fmla="*/ 28 w 145"/>
              <a:gd name="T45" fmla="*/ 14 h 144"/>
              <a:gd name="T46" fmla="*/ 32 w 145"/>
              <a:gd name="T47" fmla="*/ 25 h 144"/>
              <a:gd name="T48" fmla="*/ 18 w 145"/>
              <a:gd name="T49" fmla="*/ 27 h 144"/>
              <a:gd name="T50" fmla="*/ 15 w 145"/>
              <a:gd name="T51" fmla="*/ 28 h 144"/>
              <a:gd name="T52" fmla="*/ 10 w 145"/>
              <a:gd name="T53" fmla="*/ 39 h 144"/>
              <a:gd name="T54" fmla="*/ 14 w 145"/>
              <a:gd name="T55" fmla="*/ 52 h 144"/>
              <a:gd name="T56" fmla="*/ 5 w 145"/>
              <a:gd name="T57" fmla="*/ 51 h 144"/>
              <a:gd name="T58" fmla="*/ 2 w 145"/>
              <a:gd name="T59" fmla="*/ 53 h 144"/>
              <a:gd name="T60" fmla="*/ 2 w 145"/>
              <a:gd name="T61" fmla="*/ 65 h 144"/>
              <a:gd name="T62" fmla="*/ 11 w 145"/>
              <a:gd name="T63" fmla="*/ 77 h 144"/>
              <a:gd name="T64" fmla="*/ 0 w 145"/>
              <a:gd name="T65" fmla="*/ 82 h 144"/>
              <a:gd name="T66" fmla="*/ 5 w 145"/>
              <a:gd name="T67" fmla="*/ 93 h 144"/>
              <a:gd name="T68" fmla="*/ 14 w 145"/>
              <a:gd name="T69" fmla="*/ 91 h 144"/>
              <a:gd name="T70" fmla="*/ 17 w 145"/>
              <a:gd name="T71" fmla="*/ 100 h 144"/>
              <a:gd name="T72" fmla="*/ 10 w 145"/>
              <a:gd name="T73" fmla="*/ 108 h 144"/>
              <a:gd name="T74" fmla="*/ 17 w 145"/>
              <a:gd name="T75" fmla="*/ 117 h 144"/>
              <a:gd name="T76" fmla="*/ 26 w 145"/>
              <a:gd name="T77" fmla="*/ 112 h 144"/>
              <a:gd name="T78" fmla="*/ 28 w 145"/>
              <a:gd name="T79" fmla="*/ 127 h 144"/>
              <a:gd name="T80" fmla="*/ 37 w 145"/>
              <a:gd name="T81" fmla="*/ 135 h 144"/>
              <a:gd name="T82" fmla="*/ 40 w 145"/>
              <a:gd name="T83" fmla="*/ 134 h 144"/>
              <a:gd name="T84" fmla="*/ 53 w 145"/>
              <a:gd name="T85" fmla="*/ 131 h 144"/>
              <a:gd name="T86" fmla="*/ 52 w 145"/>
              <a:gd name="T87" fmla="*/ 140 h 144"/>
              <a:gd name="T88" fmla="*/ 63 w 145"/>
              <a:gd name="T89" fmla="*/ 144 h 144"/>
              <a:gd name="T90" fmla="*/ 66 w 145"/>
              <a:gd name="T91" fmla="*/ 142 h 144"/>
              <a:gd name="T92" fmla="*/ 73 w 145"/>
              <a:gd name="T93" fmla="*/ 134 h 144"/>
              <a:gd name="T94" fmla="*/ 80 w 145"/>
              <a:gd name="T95" fmla="*/ 142 h 144"/>
              <a:gd name="T96" fmla="*/ 82 w 145"/>
              <a:gd name="T97" fmla="*/ 144 h 144"/>
              <a:gd name="T98" fmla="*/ 93 w 145"/>
              <a:gd name="T99" fmla="*/ 140 h 144"/>
              <a:gd name="T100" fmla="*/ 101 w 145"/>
              <a:gd name="T101" fmla="*/ 127 h 144"/>
              <a:gd name="T102" fmla="*/ 108 w 145"/>
              <a:gd name="T103" fmla="*/ 136 h 144"/>
              <a:gd name="T104" fmla="*/ 117 w 145"/>
              <a:gd name="T105" fmla="*/ 130 h 144"/>
              <a:gd name="T106" fmla="*/ 113 w 145"/>
              <a:gd name="T107" fmla="*/ 119 h 144"/>
              <a:gd name="T108" fmla="*/ 128 w 145"/>
              <a:gd name="T109" fmla="*/ 117 h 144"/>
              <a:gd name="T110" fmla="*/ 131 w 145"/>
              <a:gd name="T111" fmla="*/ 117 h 144"/>
              <a:gd name="T112" fmla="*/ 135 w 145"/>
              <a:gd name="T113" fmla="*/ 106 h 144"/>
              <a:gd name="T114" fmla="*/ 132 w 145"/>
              <a:gd name="T115" fmla="*/ 92 h 144"/>
              <a:gd name="T116" fmla="*/ 141 w 145"/>
              <a:gd name="T117" fmla="*/ 93 h 144"/>
              <a:gd name="T118" fmla="*/ 143 w 145"/>
              <a:gd name="T119" fmla="*/ 91 h 144"/>
              <a:gd name="T120" fmla="*/ 143 w 145"/>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5" h="144">
                <a:moveTo>
                  <a:pt x="143" y="79"/>
                </a:moveTo>
                <a:cubicBezTo>
                  <a:pt x="135" y="77"/>
                  <a:pt x="135" y="77"/>
                  <a:pt x="135" y="77"/>
                </a:cubicBezTo>
                <a:cubicBezTo>
                  <a:pt x="135" y="74"/>
                  <a:pt x="135" y="70"/>
                  <a:pt x="135" y="67"/>
                </a:cubicBezTo>
                <a:cubicBezTo>
                  <a:pt x="143" y="65"/>
                  <a:pt x="143" y="65"/>
                  <a:pt x="143" y="65"/>
                </a:cubicBezTo>
                <a:cubicBezTo>
                  <a:pt x="144" y="65"/>
                  <a:pt x="145" y="64"/>
                  <a:pt x="145" y="63"/>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8"/>
                  <a:pt x="129" y="45"/>
                </a:cubicBezTo>
                <a:cubicBezTo>
                  <a:pt x="128" y="45"/>
                  <a:pt x="128" y="44"/>
                  <a:pt x="128" y="44"/>
                </a:cubicBezTo>
                <a:cubicBezTo>
                  <a:pt x="135" y="39"/>
                  <a:pt x="135" y="39"/>
                  <a:pt x="135" y="39"/>
                </a:cubicBezTo>
                <a:cubicBezTo>
                  <a:pt x="136" y="38"/>
                  <a:pt x="136" y="37"/>
                  <a:pt x="136" y="36"/>
                </a:cubicBezTo>
                <a:cubicBezTo>
                  <a:pt x="134" y="33"/>
                  <a:pt x="132" y="30"/>
                  <a:pt x="130" y="28"/>
                </a:cubicBezTo>
                <a:cubicBezTo>
                  <a:pt x="130" y="27"/>
                  <a:pt x="129" y="27"/>
                  <a:pt x="129" y="27"/>
                </a:cubicBezTo>
                <a:cubicBezTo>
                  <a:pt x="128" y="27"/>
                  <a:pt x="128" y="27"/>
                  <a:pt x="127" y="27"/>
                </a:cubicBezTo>
                <a:cubicBezTo>
                  <a:pt x="120" y="32"/>
                  <a:pt x="120" y="32"/>
                  <a:pt x="120" y="32"/>
                </a:cubicBezTo>
                <a:cubicBezTo>
                  <a:pt x="118" y="29"/>
                  <a:pt x="115" y="27"/>
                  <a:pt x="113" y="25"/>
                </a:cubicBezTo>
                <a:cubicBezTo>
                  <a:pt x="118" y="18"/>
                  <a:pt x="118" y="18"/>
                  <a:pt x="118" y="18"/>
                </a:cubicBezTo>
                <a:cubicBezTo>
                  <a:pt x="118" y="17"/>
                  <a:pt x="118" y="15"/>
                  <a:pt x="117" y="15"/>
                </a:cubicBezTo>
                <a:cubicBezTo>
                  <a:pt x="114" y="13"/>
                  <a:pt x="112" y="11"/>
                  <a:pt x="109" y="9"/>
                </a:cubicBezTo>
                <a:cubicBezTo>
                  <a:pt x="109" y="9"/>
                  <a:pt x="108" y="9"/>
                  <a:pt x="108" y="9"/>
                </a:cubicBezTo>
                <a:cubicBezTo>
                  <a:pt x="107" y="9"/>
                  <a:pt x="106" y="9"/>
                  <a:pt x="106" y="10"/>
                </a:cubicBezTo>
                <a:cubicBezTo>
                  <a:pt x="101" y="17"/>
                  <a:pt x="101" y="17"/>
                  <a:pt x="101" y="17"/>
                </a:cubicBezTo>
                <a:cubicBezTo>
                  <a:pt x="98" y="16"/>
                  <a:pt x="96" y="15"/>
                  <a:pt x="93" y="14"/>
                </a:cubicBezTo>
                <a:cubicBezTo>
                  <a:pt x="92" y="14"/>
                  <a:pt x="92" y="13"/>
                  <a:pt x="92" y="13"/>
                </a:cubicBezTo>
                <a:cubicBezTo>
                  <a:pt x="93" y="5"/>
                  <a:pt x="93" y="5"/>
                  <a:pt x="93" y="5"/>
                </a:cubicBezTo>
                <a:cubicBezTo>
                  <a:pt x="94" y="4"/>
                  <a:pt x="93" y="2"/>
                  <a:pt x="92" y="2"/>
                </a:cubicBezTo>
                <a:cubicBezTo>
                  <a:pt x="88" y="1"/>
                  <a:pt x="85" y="1"/>
                  <a:pt x="82" y="0"/>
                </a:cubicBezTo>
                <a:cubicBezTo>
                  <a:pt x="82" y="0"/>
                  <a:pt x="82" y="0"/>
                  <a:pt x="82" y="0"/>
                </a:cubicBezTo>
                <a:cubicBezTo>
                  <a:pt x="81" y="0"/>
                  <a:pt x="80" y="1"/>
                  <a:pt x="80" y="2"/>
                </a:cubicBezTo>
                <a:cubicBezTo>
                  <a:pt x="78" y="10"/>
                  <a:pt x="78" y="10"/>
                  <a:pt x="78" y="10"/>
                </a:cubicBezTo>
                <a:cubicBezTo>
                  <a:pt x="76" y="10"/>
                  <a:pt x="74" y="10"/>
                  <a:pt x="72" y="10"/>
                </a:cubicBezTo>
                <a:cubicBezTo>
                  <a:pt x="72" y="10"/>
                  <a:pt x="72" y="10"/>
                  <a:pt x="72" y="10"/>
                </a:cubicBezTo>
                <a:cubicBezTo>
                  <a:pt x="71" y="10"/>
                  <a:pt x="69" y="10"/>
                  <a:pt x="68" y="10"/>
                </a:cubicBezTo>
                <a:cubicBezTo>
                  <a:pt x="66" y="2"/>
                  <a:pt x="66" y="2"/>
                  <a:pt x="66" y="2"/>
                </a:cubicBezTo>
                <a:cubicBezTo>
                  <a:pt x="66" y="1"/>
                  <a:pt x="65" y="0"/>
                  <a:pt x="64" y="0"/>
                </a:cubicBezTo>
                <a:cubicBezTo>
                  <a:pt x="64" y="0"/>
                  <a:pt x="64" y="0"/>
                  <a:pt x="63" y="0"/>
                </a:cubicBezTo>
                <a:cubicBezTo>
                  <a:pt x="60" y="0"/>
                  <a:pt x="57" y="1"/>
                  <a:pt x="54" y="2"/>
                </a:cubicBezTo>
                <a:cubicBezTo>
                  <a:pt x="53" y="2"/>
                  <a:pt x="52" y="3"/>
                  <a:pt x="52" y="4"/>
                </a:cubicBezTo>
                <a:cubicBezTo>
                  <a:pt x="54" y="13"/>
                  <a:pt x="54" y="13"/>
                  <a:pt x="54" y="13"/>
                </a:cubicBezTo>
                <a:cubicBezTo>
                  <a:pt x="50" y="14"/>
                  <a:pt x="47" y="15"/>
                  <a:pt x="45" y="17"/>
                </a:cubicBezTo>
                <a:cubicBezTo>
                  <a:pt x="39" y="10"/>
                  <a:pt x="39" y="10"/>
                  <a:pt x="39" y="10"/>
                </a:cubicBezTo>
                <a:cubicBezTo>
                  <a:pt x="39" y="9"/>
                  <a:pt x="38" y="9"/>
                  <a:pt x="38" y="9"/>
                </a:cubicBezTo>
                <a:cubicBezTo>
                  <a:pt x="37" y="9"/>
                  <a:pt x="37" y="9"/>
                  <a:pt x="36" y="9"/>
                </a:cubicBezTo>
                <a:cubicBezTo>
                  <a:pt x="34" y="11"/>
                  <a:pt x="31" y="12"/>
                  <a:pt x="28" y="14"/>
                </a:cubicBezTo>
                <a:cubicBezTo>
                  <a:pt x="27" y="15"/>
                  <a:pt x="27" y="16"/>
                  <a:pt x="28" y="17"/>
                </a:cubicBezTo>
                <a:cubicBezTo>
                  <a:pt x="32" y="25"/>
                  <a:pt x="32" y="25"/>
                  <a:pt x="32" y="25"/>
                </a:cubicBezTo>
                <a:cubicBezTo>
                  <a:pt x="30" y="27"/>
                  <a:pt x="28" y="29"/>
                  <a:pt x="25" y="32"/>
                </a:cubicBezTo>
                <a:cubicBezTo>
                  <a:pt x="18" y="27"/>
                  <a:pt x="18" y="27"/>
                  <a:pt x="18" y="27"/>
                </a:cubicBezTo>
                <a:cubicBezTo>
                  <a:pt x="18" y="27"/>
                  <a:pt x="17" y="27"/>
                  <a:pt x="17" y="27"/>
                </a:cubicBezTo>
                <a:cubicBezTo>
                  <a:pt x="16" y="27"/>
                  <a:pt x="15" y="27"/>
                  <a:pt x="15" y="28"/>
                </a:cubicBezTo>
                <a:cubicBezTo>
                  <a:pt x="13" y="30"/>
                  <a:pt x="11" y="33"/>
                  <a:pt x="9" y="36"/>
                </a:cubicBezTo>
                <a:cubicBezTo>
                  <a:pt x="9" y="37"/>
                  <a:pt x="9" y="38"/>
                  <a:pt x="10" y="39"/>
                </a:cubicBezTo>
                <a:cubicBezTo>
                  <a:pt x="17" y="44"/>
                  <a:pt x="17" y="44"/>
                  <a:pt x="17" y="44"/>
                </a:cubicBezTo>
                <a:cubicBezTo>
                  <a:pt x="16" y="46"/>
                  <a:pt x="15" y="49"/>
                  <a:pt x="14" y="52"/>
                </a:cubicBezTo>
                <a:cubicBezTo>
                  <a:pt x="14" y="52"/>
                  <a:pt x="14" y="53"/>
                  <a:pt x="14" y="53"/>
                </a:cubicBezTo>
                <a:cubicBezTo>
                  <a:pt x="5" y="51"/>
                  <a:pt x="5" y="51"/>
                  <a:pt x="5" y="51"/>
                </a:cubicBezTo>
                <a:cubicBezTo>
                  <a:pt x="5" y="51"/>
                  <a:pt x="5" y="51"/>
                  <a:pt x="4" y="51"/>
                </a:cubicBezTo>
                <a:cubicBezTo>
                  <a:pt x="3" y="51"/>
                  <a:pt x="3" y="52"/>
                  <a:pt x="2" y="53"/>
                </a:cubicBezTo>
                <a:cubicBezTo>
                  <a:pt x="1" y="56"/>
                  <a:pt x="1" y="60"/>
                  <a:pt x="0" y="63"/>
                </a:cubicBezTo>
                <a:cubicBezTo>
                  <a:pt x="0" y="64"/>
                  <a:pt x="1" y="65"/>
                  <a:pt x="2" y="65"/>
                </a:cubicBezTo>
                <a:cubicBezTo>
                  <a:pt x="11" y="67"/>
                  <a:pt x="11" y="67"/>
                  <a:pt x="11" y="67"/>
                </a:cubicBezTo>
                <a:cubicBezTo>
                  <a:pt x="10" y="70"/>
                  <a:pt x="10" y="74"/>
                  <a:pt x="11" y="77"/>
                </a:cubicBezTo>
                <a:cubicBezTo>
                  <a:pt x="2" y="79"/>
                  <a:pt x="2" y="79"/>
                  <a:pt x="2" y="79"/>
                </a:cubicBezTo>
                <a:cubicBezTo>
                  <a:pt x="1" y="79"/>
                  <a:pt x="0" y="80"/>
                  <a:pt x="0" y="82"/>
                </a:cubicBezTo>
                <a:cubicBezTo>
                  <a:pt x="1" y="85"/>
                  <a:pt x="2" y="88"/>
                  <a:pt x="2" y="91"/>
                </a:cubicBezTo>
                <a:cubicBezTo>
                  <a:pt x="3" y="92"/>
                  <a:pt x="4" y="93"/>
                  <a:pt x="5" y="93"/>
                </a:cubicBezTo>
                <a:cubicBezTo>
                  <a:pt x="5" y="93"/>
                  <a:pt x="5" y="93"/>
                  <a:pt x="5" y="93"/>
                </a:cubicBezTo>
                <a:cubicBezTo>
                  <a:pt x="14" y="91"/>
                  <a:pt x="14" y="91"/>
                  <a:pt x="14" y="91"/>
                </a:cubicBezTo>
                <a:cubicBezTo>
                  <a:pt x="15" y="94"/>
                  <a:pt x="16" y="97"/>
                  <a:pt x="17" y="99"/>
                </a:cubicBezTo>
                <a:cubicBezTo>
                  <a:pt x="17" y="100"/>
                  <a:pt x="17" y="100"/>
                  <a:pt x="17" y="100"/>
                </a:cubicBezTo>
                <a:cubicBezTo>
                  <a:pt x="10" y="105"/>
                  <a:pt x="10" y="105"/>
                  <a:pt x="10" y="105"/>
                </a:cubicBezTo>
                <a:cubicBezTo>
                  <a:pt x="9" y="106"/>
                  <a:pt x="9" y="107"/>
                  <a:pt x="10" y="108"/>
                </a:cubicBezTo>
                <a:cubicBezTo>
                  <a:pt x="11" y="111"/>
                  <a:pt x="13" y="114"/>
                  <a:pt x="15" y="117"/>
                </a:cubicBezTo>
                <a:cubicBezTo>
                  <a:pt x="16" y="117"/>
                  <a:pt x="16" y="117"/>
                  <a:pt x="17" y="117"/>
                </a:cubicBezTo>
                <a:cubicBezTo>
                  <a:pt x="17" y="117"/>
                  <a:pt x="18" y="117"/>
                  <a:pt x="18" y="117"/>
                </a:cubicBezTo>
                <a:cubicBezTo>
                  <a:pt x="26" y="112"/>
                  <a:pt x="26" y="112"/>
                  <a:pt x="26" y="112"/>
                </a:cubicBezTo>
                <a:cubicBezTo>
                  <a:pt x="28" y="115"/>
                  <a:pt x="30" y="117"/>
                  <a:pt x="33" y="119"/>
                </a:cubicBezTo>
                <a:cubicBezTo>
                  <a:pt x="28" y="127"/>
                  <a:pt x="28" y="127"/>
                  <a:pt x="28" y="127"/>
                </a:cubicBezTo>
                <a:cubicBezTo>
                  <a:pt x="27" y="128"/>
                  <a:pt x="27" y="129"/>
                  <a:pt x="28" y="130"/>
                </a:cubicBezTo>
                <a:cubicBezTo>
                  <a:pt x="31" y="132"/>
                  <a:pt x="34" y="133"/>
                  <a:pt x="37" y="135"/>
                </a:cubicBezTo>
                <a:cubicBezTo>
                  <a:pt x="37" y="135"/>
                  <a:pt x="37" y="135"/>
                  <a:pt x="38" y="135"/>
                </a:cubicBezTo>
                <a:cubicBezTo>
                  <a:pt x="38" y="135"/>
                  <a:pt x="39" y="135"/>
                  <a:pt x="40" y="134"/>
                </a:cubicBezTo>
                <a:cubicBezTo>
                  <a:pt x="45" y="127"/>
                  <a:pt x="45" y="127"/>
                  <a:pt x="45" y="127"/>
                </a:cubicBezTo>
                <a:cubicBezTo>
                  <a:pt x="47" y="129"/>
                  <a:pt x="50" y="130"/>
                  <a:pt x="53" y="131"/>
                </a:cubicBezTo>
                <a:cubicBezTo>
                  <a:pt x="53" y="131"/>
                  <a:pt x="53" y="131"/>
                  <a:pt x="54" y="131"/>
                </a:cubicBezTo>
                <a:cubicBezTo>
                  <a:pt x="52" y="140"/>
                  <a:pt x="52" y="140"/>
                  <a:pt x="52" y="140"/>
                </a:cubicBezTo>
                <a:cubicBezTo>
                  <a:pt x="52" y="141"/>
                  <a:pt x="53" y="142"/>
                  <a:pt x="54" y="142"/>
                </a:cubicBezTo>
                <a:cubicBezTo>
                  <a:pt x="57" y="143"/>
                  <a:pt x="60" y="144"/>
                  <a:pt x="63" y="144"/>
                </a:cubicBezTo>
                <a:cubicBezTo>
                  <a:pt x="64" y="144"/>
                  <a:pt x="64" y="144"/>
                  <a:pt x="64" y="144"/>
                </a:cubicBezTo>
                <a:cubicBezTo>
                  <a:pt x="65" y="144"/>
                  <a:pt x="66" y="143"/>
                  <a:pt x="66" y="142"/>
                </a:cubicBezTo>
                <a:cubicBezTo>
                  <a:pt x="68" y="134"/>
                  <a:pt x="68" y="134"/>
                  <a:pt x="68" y="134"/>
                </a:cubicBezTo>
                <a:cubicBezTo>
                  <a:pt x="70" y="134"/>
                  <a:pt x="71" y="134"/>
                  <a:pt x="73" y="134"/>
                </a:cubicBezTo>
                <a:cubicBezTo>
                  <a:pt x="75" y="134"/>
                  <a:pt x="76" y="134"/>
                  <a:pt x="78" y="134"/>
                </a:cubicBezTo>
                <a:cubicBezTo>
                  <a:pt x="80" y="142"/>
                  <a:pt x="80" y="142"/>
                  <a:pt x="80" y="142"/>
                </a:cubicBezTo>
                <a:cubicBezTo>
                  <a:pt x="80" y="143"/>
                  <a:pt x="81" y="144"/>
                  <a:pt x="82" y="144"/>
                </a:cubicBezTo>
                <a:cubicBezTo>
                  <a:pt x="82" y="144"/>
                  <a:pt x="82" y="144"/>
                  <a:pt x="82" y="144"/>
                </a:cubicBezTo>
                <a:cubicBezTo>
                  <a:pt x="85" y="144"/>
                  <a:pt x="89" y="143"/>
                  <a:pt x="92" y="142"/>
                </a:cubicBezTo>
                <a:cubicBezTo>
                  <a:pt x="93" y="142"/>
                  <a:pt x="94" y="141"/>
                  <a:pt x="93" y="140"/>
                </a:cubicBezTo>
                <a:cubicBezTo>
                  <a:pt x="92" y="131"/>
                  <a:pt x="92" y="131"/>
                  <a:pt x="92" y="131"/>
                </a:cubicBezTo>
                <a:cubicBezTo>
                  <a:pt x="95" y="130"/>
                  <a:pt x="98" y="129"/>
                  <a:pt x="101" y="127"/>
                </a:cubicBezTo>
                <a:cubicBezTo>
                  <a:pt x="106" y="135"/>
                  <a:pt x="106" y="135"/>
                  <a:pt x="106" y="135"/>
                </a:cubicBezTo>
                <a:cubicBezTo>
                  <a:pt x="106" y="135"/>
                  <a:pt x="107" y="136"/>
                  <a:pt x="108" y="136"/>
                </a:cubicBezTo>
                <a:cubicBezTo>
                  <a:pt x="108" y="136"/>
                  <a:pt x="109" y="135"/>
                  <a:pt x="109" y="135"/>
                </a:cubicBezTo>
                <a:cubicBezTo>
                  <a:pt x="112" y="134"/>
                  <a:pt x="115" y="132"/>
                  <a:pt x="117" y="130"/>
                </a:cubicBezTo>
                <a:cubicBezTo>
                  <a:pt x="118" y="129"/>
                  <a:pt x="118" y="128"/>
                  <a:pt x="118" y="127"/>
                </a:cubicBezTo>
                <a:cubicBezTo>
                  <a:pt x="113" y="119"/>
                  <a:pt x="113" y="119"/>
                  <a:pt x="113" y="119"/>
                </a:cubicBezTo>
                <a:cubicBezTo>
                  <a:pt x="116" y="117"/>
                  <a:pt x="118" y="115"/>
                  <a:pt x="120" y="112"/>
                </a:cubicBezTo>
                <a:cubicBezTo>
                  <a:pt x="128" y="117"/>
                  <a:pt x="128" y="117"/>
                  <a:pt x="128" y="117"/>
                </a:cubicBezTo>
                <a:cubicBezTo>
                  <a:pt x="128" y="117"/>
                  <a:pt x="128" y="118"/>
                  <a:pt x="129" y="118"/>
                </a:cubicBezTo>
                <a:cubicBezTo>
                  <a:pt x="129" y="118"/>
                  <a:pt x="130" y="117"/>
                  <a:pt x="131" y="117"/>
                </a:cubicBezTo>
                <a:cubicBezTo>
                  <a:pt x="133" y="114"/>
                  <a:pt x="134" y="111"/>
                  <a:pt x="136" y="109"/>
                </a:cubicBezTo>
                <a:cubicBezTo>
                  <a:pt x="137" y="108"/>
                  <a:pt x="136" y="106"/>
                  <a:pt x="135" y="106"/>
                </a:cubicBezTo>
                <a:cubicBezTo>
                  <a:pt x="128" y="100"/>
                  <a:pt x="128" y="100"/>
                  <a:pt x="128" y="100"/>
                </a:cubicBezTo>
                <a:cubicBezTo>
                  <a:pt x="129" y="98"/>
                  <a:pt x="131" y="95"/>
                  <a:pt x="132" y="92"/>
                </a:cubicBezTo>
                <a:cubicBezTo>
                  <a:pt x="132" y="92"/>
                  <a:pt x="132" y="92"/>
                  <a:pt x="132" y="91"/>
                </a:cubicBezTo>
                <a:cubicBezTo>
                  <a:pt x="141" y="93"/>
                  <a:pt x="141" y="93"/>
                  <a:pt x="141" y="93"/>
                </a:cubicBezTo>
                <a:cubicBezTo>
                  <a:pt x="141" y="93"/>
                  <a:pt x="141" y="93"/>
                  <a:pt x="141" y="93"/>
                </a:cubicBezTo>
                <a:cubicBezTo>
                  <a:pt x="142" y="93"/>
                  <a:pt x="143" y="92"/>
                  <a:pt x="143" y="91"/>
                </a:cubicBezTo>
                <a:cubicBezTo>
                  <a:pt x="144" y="88"/>
                  <a:pt x="145" y="85"/>
                  <a:pt x="145" y="82"/>
                </a:cubicBezTo>
                <a:cubicBezTo>
                  <a:pt x="145" y="80"/>
                  <a:pt x="145" y="79"/>
                  <a:pt x="143" y="79"/>
                </a:cubicBezTo>
                <a:close/>
              </a:path>
            </a:pathLst>
          </a:custGeom>
          <a:solidFill>
            <a:schemeClr val="accent2">
              <a:alpha val="60000"/>
            </a:schemeClr>
          </a:solidFill>
          <a:ln w="19050" cap="rnd">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6" name="Freeform 8"/>
          <p:cNvSpPr>
            <a:spLocks/>
          </p:cNvSpPr>
          <p:nvPr/>
        </p:nvSpPr>
        <p:spPr bwMode="auto">
          <a:xfrm>
            <a:off x="7639844" y="3384593"/>
            <a:ext cx="2168411" cy="2141227"/>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4">
              <a:alpha val="60000"/>
            </a:schemeClr>
          </a:solidFill>
          <a:ln w="19050" cap="rnd">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7" name="Rectangle 6"/>
          <p:cNvSpPr/>
          <p:nvPr/>
        </p:nvSpPr>
        <p:spPr>
          <a:xfrm>
            <a:off x="970792" y="3339452"/>
            <a:ext cx="2748361" cy="695190"/>
          </a:xfrm>
          <a:prstGeom prst="rect">
            <a:avLst/>
          </a:prstGeom>
        </p:spPr>
        <p:txBody>
          <a:bodyPr wrap="square">
            <a:spAutoFit/>
          </a:bodyPr>
          <a:lstStyle/>
          <a:p>
            <a:pPr algn="ctr">
              <a:lnSpc>
                <a:spcPct val="89000"/>
              </a:lnSpc>
            </a:pPr>
            <a:r>
              <a:rPr lang="en-US" sz="1467" dirty="0" err="1">
                <a:solidFill>
                  <a:srgbClr val="FFFFFF"/>
                </a:solidFill>
              </a:rPr>
              <a:t>Xxxx</a:t>
            </a:r>
            <a:r>
              <a:rPr lang="en-US" sz="1467" dirty="0">
                <a:solidFill>
                  <a:srgbClr val="FFFFFF"/>
                </a:solidFill>
              </a:rPr>
              <a:t> xxx x xx </a:t>
            </a:r>
          </a:p>
          <a:p>
            <a:pPr algn="ctr">
              <a:lnSpc>
                <a:spcPct val="89000"/>
              </a:lnSpc>
            </a:pPr>
            <a:r>
              <a:rPr lang="en-US" sz="1467" dirty="0" err="1">
                <a:solidFill>
                  <a:srgbClr val="FFFFFF"/>
                </a:solidFill>
              </a:rPr>
              <a:t>xxxxxxxxxxx</a:t>
            </a:r>
            <a:r>
              <a:rPr lang="en-US" sz="1467" dirty="0">
                <a:solidFill>
                  <a:srgbClr val="FFFFFF"/>
                </a:solidFill>
              </a:rPr>
              <a:t> </a:t>
            </a:r>
          </a:p>
          <a:p>
            <a:pPr algn="ctr">
              <a:lnSpc>
                <a:spcPct val="89000"/>
              </a:lnSpc>
            </a:pPr>
            <a:r>
              <a:rPr lang="en-US" sz="1467" dirty="0">
                <a:solidFill>
                  <a:srgbClr val="FFFFFF"/>
                </a:solidFill>
              </a:rPr>
              <a:t>xxx </a:t>
            </a:r>
            <a:r>
              <a:rPr lang="en-US" sz="1467" dirty="0" err="1">
                <a:solidFill>
                  <a:srgbClr val="FFFFFF"/>
                </a:solidFill>
              </a:rPr>
              <a:t>xxx</a:t>
            </a:r>
            <a:r>
              <a:rPr lang="en-US" sz="1467" dirty="0">
                <a:solidFill>
                  <a:srgbClr val="FFFFFF"/>
                </a:solidFill>
              </a:rPr>
              <a:t> </a:t>
            </a:r>
          </a:p>
        </p:txBody>
      </p:sp>
      <p:sp>
        <p:nvSpPr>
          <p:cNvPr id="8" name="Rectangle 7"/>
          <p:cNvSpPr/>
          <p:nvPr/>
        </p:nvSpPr>
        <p:spPr>
          <a:xfrm>
            <a:off x="3532061" y="4859813"/>
            <a:ext cx="1125628" cy="494238"/>
          </a:xfrm>
          <a:prstGeom prst="rect">
            <a:avLst/>
          </a:prstGeom>
        </p:spPr>
        <p:txBody>
          <a:bodyPr wrap="none">
            <a:spAutoFit/>
          </a:bodyPr>
          <a:lstStyle/>
          <a:p>
            <a:pPr algn="ctr">
              <a:lnSpc>
                <a:spcPct val="89000"/>
              </a:lnSpc>
            </a:pPr>
            <a:r>
              <a:rPr lang="en-US" sz="1467" dirty="0" err="1">
                <a:solidFill>
                  <a:srgbClr val="FFFFFF"/>
                </a:solidFill>
              </a:rPr>
              <a:t>Xxxxxxxxxx</a:t>
            </a:r>
            <a:r>
              <a:rPr lang="en-US" sz="1467" dirty="0">
                <a:solidFill>
                  <a:srgbClr val="FFFFFF"/>
                </a:solidFill>
              </a:rPr>
              <a:t> </a:t>
            </a:r>
          </a:p>
          <a:p>
            <a:pPr algn="ctr">
              <a:lnSpc>
                <a:spcPct val="89000"/>
              </a:lnSpc>
            </a:pPr>
            <a:r>
              <a:rPr lang="en-US" sz="1467" dirty="0">
                <a:solidFill>
                  <a:srgbClr val="FFFFFF"/>
                </a:solidFill>
              </a:rPr>
              <a:t>xx </a:t>
            </a:r>
            <a:r>
              <a:rPr lang="en-US" sz="1467" dirty="0" err="1">
                <a:solidFill>
                  <a:srgbClr val="FFFFFF"/>
                </a:solidFill>
              </a:rPr>
              <a:t>xx</a:t>
            </a:r>
            <a:endParaRPr lang="en-US" sz="1467" dirty="0">
              <a:solidFill>
                <a:srgbClr val="FFFFFF"/>
              </a:solidFill>
            </a:endParaRPr>
          </a:p>
        </p:txBody>
      </p:sp>
      <p:sp>
        <p:nvSpPr>
          <p:cNvPr id="9" name="Rectangle 8"/>
          <p:cNvSpPr/>
          <p:nvPr/>
        </p:nvSpPr>
        <p:spPr>
          <a:xfrm>
            <a:off x="5383737" y="3947565"/>
            <a:ext cx="1885452" cy="695190"/>
          </a:xfrm>
          <a:prstGeom prst="rect">
            <a:avLst/>
          </a:prstGeom>
        </p:spPr>
        <p:txBody>
          <a:bodyPr wrap="none">
            <a:spAutoFit/>
          </a:bodyPr>
          <a:lstStyle/>
          <a:p>
            <a:pPr algn="ctr">
              <a:lnSpc>
                <a:spcPct val="89000"/>
              </a:lnSpc>
            </a:pPr>
            <a:r>
              <a:rPr lang="en-US" sz="1467" dirty="0" err="1">
                <a:solidFill>
                  <a:srgbClr val="FFFFFF"/>
                </a:solidFill>
              </a:rPr>
              <a:t>Xxxxxxx</a:t>
            </a:r>
            <a:r>
              <a:rPr lang="en-US" sz="1467" dirty="0">
                <a:solidFill>
                  <a:srgbClr val="FFFFFF"/>
                </a:solidFill>
              </a:rPr>
              <a:t> </a:t>
            </a:r>
            <a:r>
              <a:rPr lang="en-US" sz="1467" dirty="0" err="1">
                <a:solidFill>
                  <a:srgbClr val="FFFFFF"/>
                </a:solidFill>
              </a:rPr>
              <a:t>xxxxx</a:t>
            </a:r>
            <a:r>
              <a:rPr lang="en-US" sz="1467" dirty="0">
                <a:solidFill>
                  <a:srgbClr val="FFFFFF"/>
                </a:solidFill>
              </a:rPr>
              <a:t> xxx xx </a:t>
            </a:r>
          </a:p>
          <a:p>
            <a:pPr algn="ctr">
              <a:lnSpc>
                <a:spcPct val="89000"/>
              </a:lnSpc>
            </a:pPr>
            <a:r>
              <a:rPr lang="en-US" sz="1467" dirty="0" err="1">
                <a:solidFill>
                  <a:srgbClr val="FFFFFF"/>
                </a:solidFill>
              </a:rPr>
              <a:t>xxxxxxxxxxxx</a:t>
            </a:r>
            <a:r>
              <a:rPr lang="en-US" sz="1467" dirty="0">
                <a:solidFill>
                  <a:srgbClr val="FFFFFF"/>
                </a:solidFill>
              </a:rPr>
              <a:t> </a:t>
            </a:r>
          </a:p>
          <a:p>
            <a:pPr algn="ctr">
              <a:lnSpc>
                <a:spcPct val="89000"/>
              </a:lnSpc>
            </a:pPr>
            <a:r>
              <a:rPr lang="en-US" sz="1467" dirty="0" err="1">
                <a:solidFill>
                  <a:srgbClr val="FFFFFF"/>
                </a:solidFill>
              </a:rPr>
              <a:t>xxxxxxxxx</a:t>
            </a:r>
            <a:r>
              <a:rPr lang="en-US" sz="1467" dirty="0">
                <a:solidFill>
                  <a:srgbClr val="FFFFFF"/>
                </a:solidFill>
              </a:rPr>
              <a:t> x </a:t>
            </a:r>
            <a:r>
              <a:rPr lang="en-US" sz="1467" dirty="0" err="1">
                <a:solidFill>
                  <a:srgbClr val="FFFFFF"/>
                </a:solidFill>
              </a:rPr>
              <a:t>x</a:t>
            </a:r>
            <a:endParaRPr lang="en-US" sz="1467" dirty="0">
              <a:solidFill>
                <a:srgbClr val="FFFFFF"/>
              </a:solidFill>
            </a:endParaRPr>
          </a:p>
        </p:txBody>
      </p:sp>
      <p:sp>
        <p:nvSpPr>
          <p:cNvPr id="10" name="Rectangle 9"/>
          <p:cNvSpPr/>
          <p:nvPr/>
        </p:nvSpPr>
        <p:spPr>
          <a:xfrm>
            <a:off x="8186889" y="4619960"/>
            <a:ext cx="1074332" cy="494238"/>
          </a:xfrm>
          <a:prstGeom prst="rect">
            <a:avLst/>
          </a:prstGeom>
        </p:spPr>
        <p:txBody>
          <a:bodyPr wrap="none">
            <a:spAutoFit/>
          </a:bodyPr>
          <a:lstStyle/>
          <a:p>
            <a:pPr algn="ctr">
              <a:lnSpc>
                <a:spcPct val="89000"/>
              </a:lnSpc>
            </a:pPr>
            <a:r>
              <a:rPr lang="en-US" sz="1467" dirty="0" err="1">
                <a:solidFill>
                  <a:srgbClr val="FFFFFF"/>
                </a:solidFill>
              </a:rPr>
              <a:t>Xxxxxxxxxx</a:t>
            </a:r>
            <a:endParaRPr lang="en-US" sz="1467" dirty="0">
              <a:solidFill>
                <a:srgbClr val="FFFFFF"/>
              </a:solidFill>
            </a:endParaRPr>
          </a:p>
          <a:p>
            <a:pPr algn="ctr">
              <a:lnSpc>
                <a:spcPct val="89000"/>
              </a:lnSpc>
            </a:pPr>
            <a:r>
              <a:rPr lang="en-US" sz="1467" dirty="0" err="1">
                <a:solidFill>
                  <a:srgbClr val="FFFFFF"/>
                </a:solidFill>
              </a:rPr>
              <a:t>xxxxx</a:t>
            </a:r>
            <a:r>
              <a:rPr lang="en-US" sz="1467" dirty="0">
                <a:solidFill>
                  <a:srgbClr val="FFFFFF"/>
                </a:solidFill>
              </a:rPr>
              <a:t> </a:t>
            </a:r>
          </a:p>
        </p:txBody>
      </p:sp>
      <p:grpSp>
        <p:nvGrpSpPr>
          <p:cNvPr id="19" name="Group 18"/>
          <p:cNvGrpSpPr/>
          <p:nvPr/>
        </p:nvGrpSpPr>
        <p:grpSpPr>
          <a:xfrm>
            <a:off x="3541369" y="4224763"/>
            <a:ext cx="1107017" cy="531284"/>
            <a:chOff x="10460038" y="4997451"/>
            <a:chExt cx="830263" cy="398463"/>
          </a:xfrm>
          <a:noFill/>
        </p:grpSpPr>
        <p:sp>
          <p:nvSpPr>
            <p:cNvPr id="20" name="Freeform 11"/>
            <p:cNvSpPr>
              <a:spLocks/>
            </p:cNvSpPr>
            <p:nvPr/>
          </p:nvSpPr>
          <p:spPr bwMode="auto">
            <a:xfrm>
              <a:off x="10460038" y="4997451"/>
              <a:ext cx="390525" cy="398463"/>
            </a:xfrm>
            <a:custGeom>
              <a:avLst/>
              <a:gdLst>
                <a:gd name="T0" fmla="*/ 90 w 123"/>
                <a:gd name="T1" fmla="*/ 92 h 126"/>
                <a:gd name="T2" fmla="*/ 79 w 123"/>
                <a:gd name="T3" fmla="*/ 70 h 126"/>
                <a:gd name="T4" fmla="*/ 91 w 123"/>
                <a:gd name="T5" fmla="*/ 39 h 126"/>
                <a:gd name="T6" fmla="*/ 61 w 123"/>
                <a:gd name="T7" fmla="*/ 0 h 126"/>
                <a:gd name="T8" fmla="*/ 32 w 123"/>
                <a:gd name="T9" fmla="*/ 39 h 126"/>
                <a:gd name="T10" fmla="*/ 44 w 123"/>
                <a:gd name="T11" fmla="*/ 70 h 126"/>
                <a:gd name="T12" fmla="*/ 34 w 123"/>
                <a:gd name="T13" fmla="*/ 92 h 126"/>
                <a:gd name="T14" fmla="*/ 0 w 123"/>
                <a:gd name="T15" fmla="*/ 123 h 126"/>
                <a:gd name="T16" fmla="*/ 2 w 123"/>
                <a:gd name="T17" fmla="*/ 126 h 126"/>
                <a:gd name="T18" fmla="*/ 121 w 123"/>
                <a:gd name="T19" fmla="*/ 126 h 126"/>
                <a:gd name="T20" fmla="*/ 123 w 123"/>
                <a:gd name="T21" fmla="*/ 123 h 126"/>
                <a:gd name="T22" fmla="*/ 90 w 123"/>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126">
                  <a:moveTo>
                    <a:pt x="90" y="92"/>
                  </a:moveTo>
                  <a:cubicBezTo>
                    <a:pt x="82" y="90"/>
                    <a:pt x="80" y="78"/>
                    <a:pt x="79" y="70"/>
                  </a:cubicBezTo>
                  <a:cubicBezTo>
                    <a:pt x="86" y="62"/>
                    <a:pt x="91" y="51"/>
                    <a:pt x="91" y="39"/>
                  </a:cubicBezTo>
                  <a:cubicBezTo>
                    <a:pt x="91" y="15"/>
                    <a:pt x="80" y="0"/>
                    <a:pt x="61" y="0"/>
                  </a:cubicBezTo>
                  <a:cubicBezTo>
                    <a:pt x="43" y="0"/>
                    <a:pt x="32" y="15"/>
                    <a:pt x="32" y="39"/>
                  </a:cubicBezTo>
                  <a:cubicBezTo>
                    <a:pt x="32" y="52"/>
                    <a:pt x="37" y="63"/>
                    <a:pt x="44" y="70"/>
                  </a:cubicBezTo>
                  <a:cubicBezTo>
                    <a:pt x="44" y="79"/>
                    <a:pt x="41" y="90"/>
                    <a:pt x="34" y="92"/>
                  </a:cubicBezTo>
                  <a:cubicBezTo>
                    <a:pt x="11" y="97"/>
                    <a:pt x="0" y="108"/>
                    <a:pt x="0" y="123"/>
                  </a:cubicBezTo>
                  <a:cubicBezTo>
                    <a:pt x="0" y="125"/>
                    <a:pt x="1" y="126"/>
                    <a:pt x="2" y="126"/>
                  </a:cubicBezTo>
                  <a:cubicBezTo>
                    <a:pt x="121" y="126"/>
                    <a:pt x="121" y="126"/>
                    <a:pt x="121" y="126"/>
                  </a:cubicBezTo>
                  <a:cubicBezTo>
                    <a:pt x="122" y="126"/>
                    <a:pt x="123" y="125"/>
                    <a:pt x="123" y="123"/>
                  </a:cubicBezTo>
                  <a:cubicBezTo>
                    <a:pt x="123" y="108"/>
                    <a:pt x="112" y="97"/>
                    <a:pt x="90" y="92"/>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1" name="Freeform 12"/>
            <p:cNvSpPr>
              <a:spLocks/>
            </p:cNvSpPr>
            <p:nvPr/>
          </p:nvSpPr>
          <p:spPr bwMode="auto">
            <a:xfrm>
              <a:off x="10898188" y="4997451"/>
              <a:ext cx="392113" cy="398463"/>
            </a:xfrm>
            <a:custGeom>
              <a:avLst/>
              <a:gdLst>
                <a:gd name="T0" fmla="*/ 90 w 124"/>
                <a:gd name="T1" fmla="*/ 92 h 126"/>
                <a:gd name="T2" fmla="*/ 80 w 124"/>
                <a:gd name="T3" fmla="*/ 70 h 126"/>
                <a:gd name="T4" fmla="*/ 92 w 124"/>
                <a:gd name="T5" fmla="*/ 39 h 126"/>
                <a:gd name="T6" fmla="*/ 62 w 124"/>
                <a:gd name="T7" fmla="*/ 0 h 126"/>
                <a:gd name="T8" fmla="*/ 32 w 124"/>
                <a:gd name="T9" fmla="*/ 39 h 126"/>
                <a:gd name="T10" fmla="*/ 44 w 124"/>
                <a:gd name="T11" fmla="*/ 70 h 126"/>
                <a:gd name="T12" fmla="*/ 34 w 124"/>
                <a:gd name="T13" fmla="*/ 92 h 126"/>
                <a:gd name="T14" fmla="*/ 0 w 124"/>
                <a:gd name="T15" fmla="*/ 123 h 126"/>
                <a:gd name="T16" fmla="*/ 2 w 124"/>
                <a:gd name="T17" fmla="*/ 126 h 126"/>
                <a:gd name="T18" fmla="*/ 121 w 124"/>
                <a:gd name="T19" fmla="*/ 126 h 126"/>
                <a:gd name="T20" fmla="*/ 124 w 124"/>
                <a:gd name="T21" fmla="*/ 123 h 126"/>
                <a:gd name="T22" fmla="*/ 90 w 124"/>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26">
                  <a:moveTo>
                    <a:pt x="90" y="92"/>
                  </a:moveTo>
                  <a:cubicBezTo>
                    <a:pt x="82" y="90"/>
                    <a:pt x="80" y="78"/>
                    <a:pt x="80" y="70"/>
                  </a:cubicBezTo>
                  <a:cubicBezTo>
                    <a:pt x="87" y="62"/>
                    <a:pt x="92" y="51"/>
                    <a:pt x="92" y="39"/>
                  </a:cubicBezTo>
                  <a:cubicBezTo>
                    <a:pt x="92" y="15"/>
                    <a:pt x="80" y="0"/>
                    <a:pt x="62" y="0"/>
                  </a:cubicBezTo>
                  <a:cubicBezTo>
                    <a:pt x="44" y="0"/>
                    <a:pt x="32" y="15"/>
                    <a:pt x="32" y="39"/>
                  </a:cubicBezTo>
                  <a:cubicBezTo>
                    <a:pt x="32" y="52"/>
                    <a:pt x="37" y="63"/>
                    <a:pt x="44" y="70"/>
                  </a:cubicBezTo>
                  <a:cubicBezTo>
                    <a:pt x="44" y="79"/>
                    <a:pt x="41" y="90"/>
                    <a:pt x="34" y="92"/>
                  </a:cubicBezTo>
                  <a:cubicBezTo>
                    <a:pt x="12" y="97"/>
                    <a:pt x="0" y="108"/>
                    <a:pt x="0" y="123"/>
                  </a:cubicBezTo>
                  <a:cubicBezTo>
                    <a:pt x="0" y="125"/>
                    <a:pt x="1" y="126"/>
                    <a:pt x="2" y="126"/>
                  </a:cubicBezTo>
                  <a:cubicBezTo>
                    <a:pt x="121" y="126"/>
                    <a:pt x="121" y="126"/>
                    <a:pt x="121" y="126"/>
                  </a:cubicBezTo>
                  <a:cubicBezTo>
                    <a:pt x="123" y="126"/>
                    <a:pt x="124" y="125"/>
                    <a:pt x="124" y="123"/>
                  </a:cubicBezTo>
                  <a:cubicBezTo>
                    <a:pt x="124" y="108"/>
                    <a:pt x="112" y="97"/>
                    <a:pt x="90" y="92"/>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2" name="Freeform 13"/>
            <p:cNvSpPr>
              <a:spLocks/>
            </p:cNvSpPr>
            <p:nvPr/>
          </p:nvSpPr>
          <p:spPr bwMode="auto">
            <a:xfrm>
              <a:off x="10764838" y="5097463"/>
              <a:ext cx="47625" cy="47625"/>
            </a:xfrm>
            <a:custGeom>
              <a:avLst/>
              <a:gdLst>
                <a:gd name="T0" fmla="*/ 7 w 15"/>
                <a:gd name="T1" fmla="*/ 15 h 15"/>
                <a:gd name="T2" fmla="*/ 13 w 15"/>
                <a:gd name="T3" fmla="*/ 12 h 15"/>
                <a:gd name="T4" fmla="*/ 15 w 15"/>
                <a:gd name="T5" fmla="*/ 7 h 15"/>
                <a:gd name="T6" fmla="*/ 13 w 15"/>
                <a:gd name="T7" fmla="*/ 2 h 15"/>
                <a:gd name="T8" fmla="*/ 7 w 15"/>
                <a:gd name="T9" fmla="*/ 0 h 15"/>
                <a:gd name="T10" fmla="*/ 2 w 15"/>
                <a:gd name="T11" fmla="*/ 2 h 15"/>
                <a:gd name="T12" fmla="*/ 0 w 15"/>
                <a:gd name="T13" fmla="*/ 7 h 15"/>
                <a:gd name="T14" fmla="*/ 2 w 15"/>
                <a:gd name="T15" fmla="*/ 12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3" y="12"/>
                  </a:cubicBezTo>
                  <a:cubicBezTo>
                    <a:pt x="14" y="11"/>
                    <a:pt x="15" y="9"/>
                    <a:pt x="15" y="7"/>
                  </a:cubicBezTo>
                  <a:cubicBezTo>
                    <a:pt x="15" y="5"/>
                    <a:pt x="14" y="3"/>
                    <a:pt x="13" y="2"/>
                  </a:cubicBezTo>
                  <a:cubicBezTo>
                    <a:pt x="11" y="0"/>
                    <a:pt x="9" y="0"/>
                    <a:pt x="7" y="0"/>
                  </a:cubicBezTo>
                  <a:cubicBezTo>
                    <a:pt x="5" y="0"/>
                    <a:pt x="3" y="0"/>
                    <a:pt x="2" y="2"/>
                  </a:cubicBezTo>
                  <a:cubicBezTo>
                    <a:pt x="0" y="3"/>
                    <a:pt x="0" y="5"/>
                    <a:pt x="0" y="7"/>
                  </a:cubicBezTo>
                  <a:cubicBezTo>
                    <a:pt x="0" y="9"/>
                    <a:pt x="0" y="11"/>
                    <a:pt x="2" y="12"/>
                  </a:cubicBezTo>
                  <a:cubicBezTo>
                    <a:pt x="3" y="14"/>
                    <a:pt x="5" y="15"/>
                    <a:pt x="7" y="15"/>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3" name="Oval 14"/>
            <p:cNvSpPr>
              <a:spLocks noChangeArrowheads="1"/>
            </p:cNvSpPr>
            <p:nvPr/>
          </p:nvSpPr>
          <p:spPr bwMode="auto">
            <a:xfrm>
              <a:off x="10879138" y="5097463"/>
              <a:ext cx="47625" cy="47625"/>
            </a:xfrm>
            <a:prstGeom prst="ellipse">
              <a:avLst/>
            </a:pr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4" name="Oval 15"/>
            <p:cNvSpPr>
              <a:spLocks noChangeArrowheads="1"/>
            </p:cNvSpPr>
            <p:nvPr/>
          </p:nvSpPr>
          <p:spPr bwMode="auto">
            <a:xfrm>
              <a:off x="10821988" y="5097463"/>
              <a:ext cx="47625" cy="47625"/>
            </a:xfrm>
            <a:prstGeom prst="ellipse">
              <a:avLst/>
            </a:pr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5" name="Freeform 16"/>
            <p:cNvSpPr>
              <a:spLocks/>
            </p:cNvSpPr>
            <p:nvPr/>
          </p:nvSpPr>
          <p:spPr bwMode="auto">
            <a:xfrm>
              <a:off x="10939463" y="5097463"/>
              <a:ext cx="47625" cy="47625"/>
            </a:xfrm>
            <a:custGeom>
              <a:avLst/>
              <a:gdLst>
                <a:gd name="T0" fmla="*/ 7 w 15"/>
                <a:gd name="T1" fmla="*/ 15 h 15"/>
                <a:gd name="T2" fmla="*/ 12 w 15"/>
                <a:gd name="T3" fmla="*/ 12 h 15"/>
                <a:gd name="T4" fmla="*/ 15 w 15"/>
                <a:gd name="T5" fmla="*/ 7 h 15"/>
                <a:gd name="T6" fmla="*/ 12 w 15"/>
                <a:gd name="T7" fmla="*/ 2 h 15"/>
                <a:gd name="T8" fmla="*/ 7 w 15"/>
                <a:gd name="T9" fmla="*/ 0 h 15"/>
                <a:gd name="T10" fmla="*/ 2 w 15"/>
                <a:gd name="T11" fmla="*/ 2 h 15"/>
                <a:gd name="T12" fmla="*/ 0 w 15"/>
                <a:gd name="T13" fmla="*/ 7 h 15"/>
                <a:gd name="T14" fmla="*/ 2 w 15"/>
                <a:gd name="T15" fmla="*/ 13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2" y="12"/>
                  </a:cubicBezTo>
                  <a:cubicBezTo>
                    <a:pt x="14" y="11"/>
                    <a:pt x="15" y="9"/>
                    <a:pt x="15" y="7"/>
                  </a:cubicBezTo>
                  <a:cubicBezTo>
                    <a:pt x="15" y="5"/>
                    <a:pt x="14" y="3"/>
                    <a:pt x="12" y="2"/>
                  </a:cubicBezTo>
                  <a:cubicBezTo>
                    <a:pt x="11" y="0"/>
                    <a:pt x="9" y="0"/>
                    <a:pt x="7" y="0"/>
                  </a:cubicBezTo>
                  <a:cubicBezTo>
                    <a:pt x="5" y="0"/>
                    <a:pt x="3" y="0"/>
                    <a:pt x="2" y="2"/>
                  </a:cubicBezTo>
                  <a:cubicBezTo>
                    <a:pt x="0" y="3"/>
                    <a:pt x="0" y="5"/>
                    <a:pt x="0" y="7"/>
                  </a:cubicBezTo>
                  <a:cubicBezTo>
                    <a:pt x="0" y="9"/>
                    <a:pt x="0" y="11"/>
                    <a:pt x="2" y="13"/>
                  </a:cubicBezTo>
                  <a:cubicBezTo>
                    <a:pt x="3" y="14"/>
                    <a:pt x="5" y="15"/>
                    <a:pt x="7" y="15"/>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grpSp>
      <p:grpSp>
        <p:nvGrpSpPr>
          <p:cNvPr id="40" name="Group 4"/>
          <p:cNvGrpSpPr>
            <a:grpSpLocks noChangeAspect="1"/>
          </p:cNvGrpSpPr>
          <p:nvPr/>
        </p:nvGrpSpPr>
        <p:grpSpPr bwMode="auto">
          <a:xfrm>
            <a:off x="1815805" y="2085686"/>
            <a:ext cx="1058335" cy="1060449"/>
            <a:chOff x="4420" y="-920"/>
            <a:chExt cx="500" cy="501"/>
          </a:xfrm>
          <a:solidFill>
            <a:srgbClr val="FFFFFF"/>
          </a:solidFill>
        </p:grpSpPr>
        <p:sp>
          <p:nvSpPr>
            <p:cNvPr id="42" name="Freeform 5"/>
            <p:cNvSpPr>
              <a:spLocks/>
            </p:cNvSpPr>
            <p:nvPr/>
          </p:nvSpPr>
          <p:spPr bwMode="auto">
            <a:xfrm>
              <a:off x="4585" y="-782"/>
              <a:ext cx="84" cy="160"/>
            </a:xfrm>
            <a:custGeom>
              <a:avLst/>
              <a:gdLst>
                <a:gd name="T0" fmla="*/ 100 w 107"/>
                <a:gd name="T1" fmla="*/ 205 h 205"/>
                <a:gd name="T2" fmla="*/ 7 w 107"/>
                <a:gd name="T3" fmla="*/ 205 h 205"/>
                <a:gd name="T4" fmla="*/ 0 w 107"/>
                <a:gd name="T5" fmla="*/ 198 h 205"/>
                <a:gd name="T6" fmla="*/ 45 w 107"/>
                <a:gd name="T7" fmla="*/ 109 h 205"/>
                <a:gd name="T8" fmla="*/ 55 w 107"/>
                <a:gd name="T9" fmla="*/ 101 h 205"/>
                <a:gd name="T10" fmla="*/ 93 w 107"/>
                <a:gd name="T11" fmla="*/ 51 h 205"/>
                <a:gd name="T12" fmla="*/ 54 w 107"/>
                <a:gd name="T13" fmla="*/ 14 h 205"/>
                <a:gd name="T14" fmla="*/ 14 w 107"/>
                <a:gd name="T15" fmla="*/ 51 h 205"/>
                <a:gd name="T16" fmla="*/ 7 w 107"/>
                <a:gd name="T17" fmla="*/ 58 h 205"/>
                <a:gd name="T18" fmla="*/ 0 w 107"/>
                <a:gd name="T19" fmla="*/ 51 h 205"/>
                <a:gd name="T20" fmla="*/ 54 w 107"/>
                <a:gd name="T21" fmla="*/ 0 h 205"/>
                <a:gd name="T22" fmla="*/ 107 w 107"/>
                <a:gd name="T23" fmla="*/ 51 h 205"/>
                <a:gd name="T24" fmla="*/ 63 w 107"/>
                <a:gd name="T25" fmla="*/ 113 h 205"/>
                <a:gd name="T26" fmla="*/ 54 w 107"/>
                <a:gd name="T27" fmla="*/ 120 h 205"/>
                <a:gd name="T28" fmla="*/ 14 w 107"/>
                <a:gd name="T29" fmla="*/ 191 h 205"/>
                <a:gd name="T30" fmla="*/ 100 w 107"/>
                <a:gd name="T31" fmla="*/ 191 h 205"/>
                <a:gd name="T32" fmla="*/ 107 w 107"/>
                <a:gd name="T33" fmla="*/ 198 h 205"/>
                <a:gd name="T34" fmla="*/ 100 w 107"/>
                <a:gd name="T35"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205">
                  <a:moveTo>
                    <a:pt x="100" y="205"/>
                  </a:moveTo>
                  <a:cubicBezTo>
                    <a:pt x="7" y="205"/>
                    <a:pt x="7" y="205"/>
                    <a:pt x="7" y="205"/>
                  </a:cubicBezTo>
                  <a:cubicBezTo>
                    <a:pt x="3" y="205"/>
                    <a:pt x="0" y="202"/>
                    <a:pt x="0" y="198"/>
                  </a:cubicBezTo>
                  <a:cubicBezTo>
                    <a:pt x="0" y="150"/>
                    <a:pt x="18" y="131"/>
                    <a:pt x="45" y="109"/>
                  </a:cubicBezTo>
                  <a:cubicBezTo>
                    <a:pt x="48" y="106"/>
                    <a:pt x="51" y="104"/>
                    <a:pt x="55" y="101"/>
                  </a:cubicBezTo>
                  <a:cubicBezTo>
                    <a:pt x="71" y="90"/>
                    <a:pt x="93" y="73"/>
                    <a:pt x="93" y="51"/>
                  </a:cubicBezTo>
                  <a:cubicBezTo>
                    <a:pt x="93" y="28"/>
                    <a:pt x="78" y="14"/>
                    <a:pt x="54" y="14"/>
                  </a:cubicBezTo>
                  <a:cubicBezTo>
                    <a:pt x="31" y="14"/>
                    <a:pt x="14" y="30"/>
                    <a:pt x="14" y="51"/>
                  </a:cubicBezTo>
                  <a:cubicBezTo>
                    <a:pt x="14" y="55"/>
                    <a:pt x="11" y="58"/>
                    <a:pt x="7" y="58"/>
                  </a:cubicBezTo>
                  <a:cubicBezTo>
                    <a:pt x="3" y="58"/>
                    <a:pt x="0" y="55"/>
                    <a:pt x="0" y="51"/>
                  </a:cubicBezTo>
                  <a:cubicBezTo>
                    <a:pt x="0" y="22"/>
                    <a:pt x="24" y="0"/>
                    <a:pt x="54" y="0"/>
                  </a:cubicBezTo>
                  <a:cubicBezTo>
                    <a:pt x="86" y="0"/>
                    <a:pt x="107" y="20"/>
                    <a:pt x="107" y="51"/>
                  </a:cubicBezTo>
                  <a:cubicBezTo>
                    <a:pt x="107" y="81"/>
                    <a:pt x="81" y="100"/>
                    <a:pt x="63" y="113"/>
                  </a:cubicBezTo>
                  <a:cubicBezTo>
                    <a:pt x="60" y="115"/>
                    <a:pt x="56" y="118"/>
                    <a:pt x="54" y="120"/>
                  </a:cubicBezTo>
                  <a:cubicBezTo>
                    <a:pt x="30" y="139"/>
                    <a:pt x="15" y="154"/>
                    <a:pt x="14" y="191"/>
                  </a:cubicBezTo>
                  <a:cubicBezTo>
                    <a:pt x="100" y="191"/>
                    <a:pt x="100" y="191"/>
                    <a:pt x="100" y="191"/>
                  </a:cubicBezTo>
                  <a:cubicBezTo>
                    <a:pt x="104" y="191"/>
                    <a:pt x="107" y="194"/>
                    <a:pt x="107" y="198"/>
                  </a:cubicBezTo>
                  <a:cubicBezTo>
                    <a:pt x="107" y="202"/>
                    <a:pt x="104" y="205"/>
                    <a:pt x="100" y="20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6"/>
            <p:cNvSpPr>
              <a:spLocks noEditPoints="1"/>
            </p:cNvSpPr>
            <p:nvPr/>
          </p:nvSpPr>
          <p:spPr bwMode="auto">
            <a:xfrm>
              <a:off x="4671" y="-782"/>
              <a:ext cx="96" cy="160"/>
            </a:xfrm>
            <a:custGeom>
              <a:avLst/>
              <a:gdLst>
                <a:gd name="T0" fmla="*/ 89 w 123"/>
                <a:gd name="T1" fmla="*/ 206 h 206"/>
                <a:gd name="T2" fmla="*/ 82 w 123"/>
                <a:gd name="T3" fmla="*/ 199 h 206"/>
                <a:gd name="T4" fmla="*/ 82 w 123"/>
                <a:gd name="T5" fmla="*/ 147 h 206"/>
                <a:gd name="T6" fmla="*/ 7 w 123"/>
                <a:gd name="T7" fmla="*/ 147 h 206"/>
                <a:gd name="T8" fmla="*/ 1 w 123"/>
                <a:gd name="T9" fmla="*/ 143 h 206"/>
                <a:gd name="T10" fmla="*/ 1 w 123"/>
                <a:gd name="T11" fmla="*/ 136 h 206"/>
                <a:gd name="T12" fmla="*/ 83 w 123"/>
                <a:gd name="T13" fmla="*/ 4 h 206"/>
                <a:gd name="T14" fmla="*/ 91 w 123"/>
                <a:gd name="T15" fmla="*/ 1 h 206"/>
                <a:gd name="T16" fmla="*/ 96 w 123"/>
                <a:gd name="T17" fmla="*/ 8 h 206"/>
                <a:gd name="T18" fmla="*/ 96 w 123"/>
                <a:gd name="T19" fmla="*/ 133 h 206"/>
                <a:gd name="T20" fmla="*/ 116 w 123"/>
                <a:gd name="T21" fmla="*/ 133 h 206"/>
                <a:gd name="T22" fmla="*/ 123 w 123"/>
                <a:gd name="T23" fmla="*/ 140 h 206"/>
                <a:gd name="T24" fmla="*/ 116 w 123"/>
                <a:gd name="T25" fmla="*/ 147 h 206"/>
                <a:gd name="T26" fmla="*/ 96 w 123"/>
                <a:gd name="T27" fmla="*/ 147 h 206"/>
                <a:gd name="T28" fmla="*/ 96 w 123"/>
                <a:gd name="T29" fmla="*/ 199 h 206"/>
                <a:gd name="T30" fmla="*/ 89 w 123"/>
                <a:gd name="T31" fmla="*/ 206 h 206"/>
                <a:gd name="T32" fmla="*/ 20 w 123"/>
                <a:gd name="T33" fmla="*/ 133 h 206"/>
                <a:gd name="T34" fmla="*/ 82 w 123"/>
                <a:gd name="T35" fmla="*/ 133 h 206"/>
                <a:gd name="T36" fmla="*/ 82 w 123"/>
                <a:gd name="T37" fmla="*/ 32 h 206"/>
                <a:gd name="T38" fmla="*/ 20 w 123"/>
                <a:gd name="T39" fmla="*/ 13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3" h="206">
                  <a:moveTo>
                    <a:pt x="89" y="206"/>
                  </a:moveTo>
                  <a:cubicBezTo>
                    <a:pt x="86" y="206"/>
                    <a:pt x="82" y="203"/>
                    <a:pt x="82" y="199"/>
                  </a:cubicBezTo>
                  <a:cubicBezTo>
                    <a:pt x="82" y="147"/>
                    <a:pt x="82" y="147"/>
                    <a:pt x="82" y="147"/>
                  </a:cubicBezTo>
                  <a:cubicBezTo>
                    <a:pt x="7" y="147"/>
                    <a:pt x="7" y="147"/>
                    <a:pt x="7" y="147"/>
                  </a:cubicBezTo>
                  <a:cubicBezTo>
                    <a:pt x="5" y="147"/>
                    <a:pt x="2" y="146"/>
                    <a:pt x="1" y="143"/>
                  </a:cubicBezTo>
                  <a:cubicBezTo>
                    <a:pt x="0" y="141"/>
                    <a:pt x="0" y="138"/>
                    <a:pt x="1" y="136"/>
                  </a:cubicBezTo>
                  <a:cubicBezTo>
                    <a:pt x="83" y="4"/>
                    <a:pt x="83" y="4"/>
                    <a:pt x="83" y="4"/>
                  </a:cubicBezTo>
                  <a:cubicBezTo>
                    <a:pt x="85" y="1"/>
                    <a:pt x="88" y="0"/>
                    <a:pt x="91" y="1"/>
                  </a:cubicBezTo>
                  <a:cubicBezTo>
                    <a:pt x="94" y="2"/>
                    <a:pt x="96" y="5"/>
                    <a:pt x="96" y="8"/>
                  </a:cubicBezTo>
                  <a:cubicBezTo>
                    <a:pt x="96" y="133"/>
                    <a:pt x="96" y="133"/>
                    <a:pt x="96" y="133"/>
                  </a:cubicBezTo>
                  <a:cubicBezTo>
                    <a:pt x="116" y="133"/>
                    <a:pt x="116" y="133"/>
                    <a:pt x="116" y="133"/>
                  </a:cubicBezTo>
                  <a:cubicBezTo>
                    <a:pt x="120" y="133"/>
                    <a:pt x="123" y="136"/>
                    <a:pt x="123" y="140"/>
                  </a:cubicBezTo>
                  <a:cubicBezTo>
                    <a:pt x="123" y="144"/>
                    <a:pt x="120" y="147"/>
                    <a:pt x="116" y="147"/>
                  </a:cubicBezTo>
                  <a:cubicBezTo>
                    <a:pt x="96" y="147"/>
                    <a:pt x="96" y="147"/>
                    <a:pt x="96" y="147"/>
                  </a:cubicBezTo>
                  <a:cubicBezTo>
                    <a:pt x="96" y="199"/>
                    <a:pt x="96" y="199"/>
                    <a:pt x="96" y="199"/>
                  </a:cubicBezTo>
                  <a:cubicBezTo>
                    <a:pt x="96" y="203"/>
                    <a:pt x="93" y="206"/>
                    <a:pt x="89" y="206"/>
                  </a:cubicBezTo>
                  <a:close/>
                  <a:moveTo>
                    <a:pt x="20" y="133"/>
                  </a:moveTo>
                  <a:cubicBezTo>
                    <a:pt x="82" y="133"/>
                    <a:pt x="82" y="133"/>
                    <a:pt x="82" y="133"/>
                  </a:cubicBezTo>
                  <a:cubicBezTo>
                    <a:pt x="82" y="32"/>
                    <a:pt x="82" y="32"/>
                    <a:pt x="82" y="32"/>
                  </a:cubicBezTo>
                  <a:lnTo>
                    <a:pt x="20"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7"/>
            <p:cNvSpPr>
              <a:spLocks/>
            </p:cNvSpPr>
            <p:nvPr/>
          </p:nvSpPr>
          <p:spPr bwMode="auto">
            <a:xfrm>
              <a:off x="4663" y="-920"/>
              <a:ext cx="11" cy="48"/>
            </a:xfrm>
            <a:custGeom>
              <a:avLst/>
              <a:gdLst>
                <a:gd name="T0" fmla="*/ 7 w 14"/>
                <a:gd name="T1" fmla="*/ 62 h 62"/>
                <a:gd name="T2" fmla="*/ 0 w 14"/>
                <a:gd name="T3" fmla="*/ 55 h 62"/>
                <a:gd name="T4" fmla="*/ 0 w 14"/>
                <a:gd name="T5" fmla="*/ 7 h 62"/>
                <a:gd name="T6" fmla="*/ 7 w 14"/>
                <a:gd name="T7" fmla="*/ 0 h 62"/>
                <a:gd name="T8" fmla="*/ 14 w 14"/>
                <a:gd name="T9" fmla="*/ 7 h 62"/>
                <a:gd name="T10" fmla="*/ 14 w 14"/>
                <a:gd name="T11" fmla="*/ 55 h 62"/>
                <a:gd name="T12" fmla="*/ 7 w 14"/>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4" h="62">
                  <a:moveTo>
                    <a:pt x="7" y="62"/>
                  </a:moveTo>
                  <a:cubicBezTo>
                    <a:pt x="3" y="62"/>
                    <a:pt x="0" y="59"/>
                    <a:pt x="0" y="55"/>
                  </a:cubicBezTo>
                  <a:cubicBezTo>
                    <a:pt x="0" y="7"/>
                    <a:pt x="0" y="7"/>
                    <a:pt x="0" y="7"/>
                  </a:cubicBezTo>
                  <a:cubicBezTo>
                    <a:pt x="0" y="3"/>
                    <a:pt x="3" y="0"/>
                    <a:pt x="7" y="0"/>
                  </a:cubicBezTo>
                  <a:cubicBezTo>
                    <a:pt x="11" y="0"/>
                    <a:pt x="14" y="3"/>
                    <a:pt x="14" y="7"/>
                  </a:cubicBezTo>
                  <a:cubicBezTo>
                    <a:pt x="14" y="55"/>
                    <a:pt x="14" y="55"/>
                    <a:pt x="14" y="55"/>
                  </a:cubicBezTo>
                  <a:cubicBezTo>
                    <a:pt x="14" y="59"/>
                    <a:pt x="11" y="62"/>
                    <a:pt x="7"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8"/>
            <p:cNvSpPr>
              <a:spLocks/>
            </p:cNvSpPr>
            <p:nvPr/>
          </p:nvSpPr>
          <p:spPr bwMode="auto">
            <a:xfrm>
              <a:off x="4872" y="-675"/>
              <a:ext cx="48" cy="11"/>
            </a:xfrm>
            <a:custGeom>
              <a:avLst/>
              <a:gdLst>
                <a:gd name="T0" fmla="*/ 55 w 62"/>
                <a:gd name="T1" fmla="*/ 14 h 14"/>
                <a:gd name="T2" fmla="*/ 7 w 62"/>
                <a:gd name="T3" fmla="*/ 14 h 14"/>
                <a:gd name="T4" fmla="*/ 0 w 62"/>
                <a:gd name="T5" fmla="*/ 7 h 14"/>
                <a:gd name="T6" fmla="*/ 7 w 62"/>
                <a:gd name="T7" fmla="*/ 0 h 14"/>
                <a:gd name="T8" fmla="*/ 55 w 62"/>
                <a:gd name="T9" fmla="*/ 0 h 14"/>
                <a:gd name="T10" fmla="*/ 62 w 62"/>
                <a:gd name="T11" fmla="*/ 7 h 14"/>
                <a:gd name="T12" fmla="*/ 55 w 62"/>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2" h="14">
                  <a:moveTo>
                    <a:pt x="55" y="14"/>
                  </a:moveTo>
                  <a:cubicBezTo>
                    <a:pt x="7" y="14"/>
                    <a:pt x="7" y="14"/>
                    <a:pt x="7" y="14"/>
                  </a:cubicBezTo>
                  <a:cubicBezTo>
                    <a:pt x="3" y="14"/>
                    <a:pt x="0" y="11"/>
                    <a:pt x="0" y="7"/>
                  </a:cubicBezTo>
                  <a:cubicBezTo>
                    <a:pt x="0" y="3"/>
                    <a:pt x="3" y="0"/>
                    <a:pt x="7" y="0"/>
                  </a:cubicBezTo>
                  <a:cubicBezTo>
                    <a:pt x="55" y="0"/>
                    <a:pt x="55" y="0"/>
                    <a:pt x="55" y="0"/>
                  </a:cubicBezTo>
                  <a:cubicBezTo>
                    <a:pt x="59" y="0"/>
                    <a:pt x="62" y="3"/>
                    <a:pt x="62" y="7"/>
                  </a:cubicBezTo>
                  <a:cubicBezTo>
                    <a:pt x="62" y="11"/>
                    <a:pt x="59" y="14"/>
                    <a:pt x="55"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9"/>
            <p:cNvSpPr>
              <a:spLocks/>
            </p:cNvSpPr>
            <p:nvPr/>
          </p:nvSpPr>
          <p:spPr bwMode="auto">
            <a:xfrm>
              <a:off x="4843" y="-798"/>
              <a:ext cx="45" cy="30"/>
            </a:xfrm>
            <a:custGeom>
              <a:avLst/>
              <a:gdLst>
                <a:gd name="T0" fmla="*/ 8 w 58"/>
                <a:gd name="T1" fmla="*/ 39 h 39"/>
                <a:gd name="T2" fmla="*/ 2 w 58"/>
                <a:gd name="T3" fmla="*/ 35 h 39"/>
                <a:gd name="T4" fmla="*/ 4 w 58"/>
                <a:gd name="T5" fmla="*/ 26 h 39"/>
                <a:gd name="T6" fmla="*/ 46 w 58"/>
                <a:gd name="T7" fmla="*/ 2 h 39"/>
                <a:gd name="T8" fmla="*/ 56 w 58"/>
                <a:gd name="T9" fmla="*/ 4 h 39"/>
                <a:gd name="T10" fmla="*/ 53 w 58"/>
                <a:gd name="T11" fmla="*/ 14 h 39"/>
                <a:gd name="T12" fmla="*/ 11 w 58"/>
                <a:gd name="T13" fmla="*/ 38 h 39"/>
                <a:gd name="T14" fmla="*/ 8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8" y="39"/>
                  </a:moveTo>
                  <a:cubicBezTo>
                    <a:pt x="5" y="39"/>
                    <a:pt x="3" y="38"/>
                    <a:pt x="2" y="35"/>
                  </a:cubicBezTo>
                  <a:cubicBezTo>
                    <a:pt x="0" y="32"/>
                    <a:pt x="1" y="28"/>
                    <a:pt x="4" y="26"/>
                  </a:cubicBezTo>
                  <a:cubicBezTo>
                    <a:pt x="46" y="2"/>
                    <a:pt x="46" y="2"/>
                    <a:pt x="46" y="2"/>
                  </a:cubicBezTo>
                  <a:cubicBezTo>
                    <a:pt x="50" y="0"/>
                    <a:pt x="54" y="1"/>
                    <a:pt x="56" y="4"/>
                  </a:cubicBezTo>
                  <a:cubicBezTo>
                    <a:pt x="58" y="7"/>
                    <a:pt x="57" y="12"/>
                    <a:pt x="53" y="14"/>
                  </a:cubicBezTo>
                  <a:cubicBezTo>
                    <a:pt x="11" y="38"/>
                    <a:pt x="11" y="38"/>
                    <a:pt x="11" y="38"/>
                  </a:cubicBezTo>
                  <a:cubicBezTo>
                    <a:pt x="10" y="39"/>
                    <a:pt x="9" y="39"/>
                    <a:pt x="8" y="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10"/>
            <p:cNvSpPr>
              <a:spLocks/>
            </p:cNvSpPr>
            <p:nvPr/>
          </p:nvSpPr>
          <p:spPr bwMode="auto">
            <a:xfrm>
              <a:off x="4767" y="-888"/>
              <a:ext cx="31" cy="44"/>
            </a:xfrm>
            <a:custGeom>
              <a:avLst/>
              <a:gdLst>
                <a:gd name="T0" fmla="*/ 8 w 40"/>
                <a:gd name="T1" fmla="*/ 57 h 57"/>
                <a:gd name="T2" fmla="*/ 4 w 40"/>
                <a:gd name="T3" fmla="*/ 56 h 57"/>
                <a:gd name="T4" fmla="*/ 2 w 40"/>
                <a:gd name="T5" fmla="*/ 46 h 57"/>
                <a:gd name="T6" fmla="*/ 26 w 40"/>
                <a:gd name="T7" fmla="*/ 4 h 57"/>
                <a:gd name="T8" fmla="*/ 36 w 40"/>
                <a:gd name="T9" fmla="*/ 2 h 57"/>
                <a:gd name="T10" fmla="*/ 38 w 40"/>
                <a:gd name="T11" fmla="*/ 11 h 57"/>
                <a:gd name="T12" fmla="*/ 14 w 40"/>
                <a:gd name="T13" fmla="*/ 53 h 57"/>
                <a:gd name="T14" fmla="*/ 8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8" y="57"/>
                  </a:moveTo>
                  <a:cubicBezTo>
                    <a:pt x="7" y="57"/>
                    <a:pt x="6" y="57"/>
                    <a:pt x="4" y="56"/>
                  </a:cubicBezTo>
                  <a:cubicBezTo>
                    <a:pt x="1" y="54"/>
                    <a:pt x="0" y="50"/>
                    <a:pt x="2" y="46"/>
                  </a:cubicBezTo>
                  <a:cubicBezTo>
                    <a:pt x="26" y="4"/>
                    <a:pt x="26" y="4"/>
                    <a:pt x="26" y="4"/>
                  </a:cubicBezTo>
                  <a:cubicBezTo>
                    <a:pt x="28" y="1"/>
                    <a:pt x="32" y="0"/>
                    <a:pt x="36" y="2"/>
                  </a:cubicBezTo>
                  <a:cubicBezTo>
                    <a:pt x="39" y="4"/>
                    <a:pt x="40" y="8"/>
                    <a:pt x="38" y="11"/>
                  </a:cubicBezTo>
                  <a:cubicBezTo>
                    <a:pt x="14" y="53"/>
                    <a:pt x="14" y="53"/>
                    <a:pt x="14" y="53"/>
                  </a:cubicBezTo>
                  <a:cubicBezTo>
                    <a:pt x="13" y="56"/>
                    <a:pt x="10" y="57"/>
                    <a:pt x="8"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11"/>
            <p:cNvSpPr>
              <a:spLocks/>
            </p:cNvSpPr>
            <p:nvPr/>
          </p:nvSpPr>
          <p:spPr bwMode="auto">
            <a:xfrm>
              <a:off x="4843" y="-572"/>
              <a:ext cx="45" cy="31"/>
            </a:xfrm>
            <a:custGeom>
              <a:avLst/>
              <a:gdLst>
                <a:gd name="T0" fmla="*/ 50 w 58"/>
                <a:gd name="T1" fmla="*/ 40 h 40"/>
                <a:gd name="T2" fmla="*/ 46 w 58"/>
                <a:gd name="T3" fmla="*/ 39 h 40"/>
                <a:gd name="T4" fmla="*/ 4 w 58"/>
                <a:gd name="T5" fmla="*/ 14 h 40"/>
                <a:gd name="T6" fmla="*/ 2 w 58"/>
                <a:gd name="T7" fmla="*/ 5 h 40"/>
                <a:gd name="T8" fmla="*/ 11 w 58"/>
                <a:gd name="T9" fmla="*/ 2 h 40"/>
                <a:gd name="T10" fmla="*/ 53 w 58"/>
                <a:gd name="T11" fmla="*/ 27 h 40"/>
                <a:gd name="T12" fmla="*/ 56 w 58"/>
                <a:gd name="T13" fmla="*/ 36 h 40"/>
                <a:gd name="T14" fmla="*/ 50 w 58"/>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40">
                  <a:moveTo>
                    <a:pt x="50" y="40"/>
                  </a:moveTo>
                  <a:cubicBezTo>
                    <a:pt x="49" y="40"/>
                    <a:pt x="48" y="39"/>
                    <a:pt x="46" y="39"/>
                  </a:cubicBezTo>
                  <a:cubicBezTo>
                    <a:pt x="4" y="14"/>
                    <a:pt x="4" y="14"/>
                    <a:pt x="4" y="14"/>
                  </a:cubicBezTo>
                  <a:cubicBezTo>
                    <a:pt x="1" y="13"/>
                    <a:pt x="0" y="8"/>
                    <a:pt x="2" y="5"/>
                  </a:cubicBezTo>
                  <a:cubicBezTo>
                    <a:pt x="4" y="2"/>
                    <a:pt x="8" y="0"/>
                    <a:pt x="11" y="2"/>
                  </a:cubicBezTo>
                  <a:cubicBezTo>
                    <a:pt x="53" y="27"/>
                    <a:pt x="53" y="27"/>
                    <a:pt x="53" y="27"/>
                  </a:cubicBezTo>
                  <a:cubicBezTo>
                    <a:pt x="57" y="29"/>
                    <a:pt x="58" y="33"/>
                    <a:pt x="56" y="36"/>
                  </a:cubicBezTo>
                  <a:cubicBezTo>
                    <a:pt x="55" y="38"/>
                    <a:pt x="52" y="40"/>
                    <a:pt x="50"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12"/>
            <p:cNvSpPr>
              <a:spLocks/>
            </p:cNvSpPr>
            <p:nvPr/>
          </p:nvSpPr>
          <p:spPr bwMode="auto">
            <a:xfrm>
              <a:off x="4450" y="-798"/>
              <a:ext cx="45" cy="30"/>
            </a:xfrm>
            <a:custGeom>
              <a:avLst/>
              <a:gdLst>
                <a:gd name="T0" fmla="*/ 50 w 58"/>
                <a:gd name="T1" fmla="*/ 39 h 39"/>
                <a:gd name="T2" fmla="*/ 46 w 58"/>
                <a:gd name="T3" fmla="*/ 38 h 39"/>
                <a:gd name="T4" fmla="*/ 4 w 58"/>
                <a:gd name="T5" fmla="*/ 14 h 39"/>
                <a:gd name="T6" fmla="*/ 1 w 58"/>
                <a:gd name="T7" fmla="*/ 4 h 39"/>
                <a:gd name="T8" fmla="*/ 11 w 58"/>
                <a:gd name="T9" fmla="*/ 2 h 39"/>
                <a:gd name="T10" fmla="*/ 53 w 58"/>
                <a:gd name="T11" fmla="*/ 26 h 39"/>
                <a:gd name="T12" fmla="*/ 56 w 58"/>
                <a:gd name="T13" fmla="*/ 35 h 39"/>
                <a:gd name="T14" fmla="*/ 50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0" y="39"/>
                  </a:moveTo>
                  <a:cubicBezTo>
                    <a:pt x="48" y="39"/>
                    <a:pt x="47" y="39"/>
                    <a:pt x="46" y="38"/>
                  </a:cubicBezTo>
                  <a:cubicBezTo>
                    <a:pt x="4" y="14"/>
                    <a:pt x="4" y="14"/>
                    <a:pt x="4" y="14"/>
                  </a:cubicBezTo>
                  <a:cubicBezTo>
                    <a:pt x="1" y="12"/>
                    <a:pt x="0" y="7"/>
                    <a:pt x="1" y="4"/>
                  </a:cubicBezTo>
                  <a:cubicBezTo>
                    <a:pt x="3" y="1"/>
                    <a:pt x="8" y="0"/>
                    <a:pt x="11" y="2"/>
                  </a:cubicBezTo>
                  <a:cubicBezTo>
                    <a:pt x="53" y="26"/>
                    <a:pt x="53" y="26"/>
                    <a:pt x="53" y="26"/>
                  </a:cubicBezTo>
                  <a:cubicBezTo>
                    <a:pt x="56" y="28"/>
                    <a:pt x="58" y="32"/>
                    <a:pt x="56" y="35"/>
                  </a:cubicBezTo>
                  <a:cubicBezTo>
                    <a:pt x="54" y="38"/>
                    <a:pt x="52" y="39"/>
                    <a:pt x="50" y="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13"/>
            <p:cNvSpPr>
              <a:spLocks/>
            </p:cNvSpPr>
            <p:nvPr/>
          </p:nvSpPr>
          <p:spPr bwMode="auto">
            <a:xfrm>
              <a:off x="4767" y="-496"/>
              <a:ext cx="31" cy="44"/>
            </a:xfrm>
            <a:custGeom>
              <a:avLst/>
              <a:gdLst>
                <a:gd name="T0" fmla="*/ 32 w 40"/>
                <a:gd name="T1" fmla="*/ 57 h 57"/>
                <a:gd name="T2" fmla="*/ 26 w 40"/>
                <a:gd name="T3" fmla="*/ 54 h 57"/>
                <a:gd name="T4" fmla="*/ 2 w 40"/>
                <a:gd name="T5" fmla="*/ 12 h 57"/>
                <a:gd name="T6" fmla="*/ 4 w 40"/>
                <a:gd name="T7" fmla="*/ 2 h 57"/>
                <a:gd name="T8" fmla="*/ 14 w 40"/>
                <a:gd name="T9" fmla="*/ 5 h 57"/>
                <a:gd name="T10" fmla="*/ 38 w 40"/>
                <a:gd name="T11" fmla="*/ 47 h 57"/>
                <a:gd name="T12" fmla="*/ 36 w 40"/>
                <a:gd name="T13" fmla="*/ 56 h 57"/>
                <a:gd name="T14" fmla="*/ 32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32" y="57"/>
                  </a:moveTo>
                  <a:cubicBezTo>
                    <a:pt x="30" y="57"/>
                    <a:pt x="27" y="56"/>
                    <a:pt x="26" y="54"/>
                  </a:cubicBezTo>
                  <a:cubicBezTo>
                    <a:pt x="2" y="12"/>
                    <a:pt x="2" y="12"/>
                    <a:pt x="2" y="12"/>
                  </a:cubicBezTo>
                  <a:cubicBezTo>
                    <a:pt x="0" y="8"/>
                    <a:pt x="1" y="4"/>
                    <a:pt x="4" y="2"/>
                  </a:cubicBezTo>
                  <a:cubicBezTo>
                    <a:pt x="8" y="0"/>
                    <a:pt x="12" y="1"/>
                    <a:pt x="14" y="5"/>
                  </a:cubicBezTo>
                  <a:cubicBezTo>
                    <a:pt x="38" y="47"/>
                    <a:pt x="38" y="47"/>
                    <a:pt x="38" y="47"/>
                  </a:cubicBezTo>
                  <a:cubicBezTo>
                    <a:pt x="40" y="50"/>
                    <a:pt x="39" y="54"/>
                    <a:pt x="36" y="56"/>
                  </a:cubicBezTo>
                  <a:cubicBezTo>
                    <a:pt x="35" y="57"/>
                    <a:pt x="33" y="57"/>
                    <a:pt x="32"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14"/>
            <p:cNvSpPr>
              <a:spLocks/>
            </p:cNvSpPr>
            <p:nvPr/>
          </p:nvSpPr>
          <p:spPr bwMode="auto">
            <a:xfrm>
              <a:off x="4539" y="-888"/>
              <a:ext cx="32" cy="44"/>
            </a:xfrm>
            <a:custGeom>
              <a:avLst/>
              <a:gdLst>
                <a:gd name="T0" fmla="*/ 32 w 40"/>
                <a:gd name="T1" fmla="*/ 57 h 57"/>
                <a:gd name="T2" fmla="*/ 26 w 40"/>
                <a:gd name="T3" fmla="*/ 53 h 57"/>
                <a:gd name="T4" fmla="*/ 2 w 40"/>
                <a:gd name="T5" fmla="*/ 11 h 57"/>
                <a:gd name="T6" fmla="*/ 5 w 40"/>
                <a:gd name="T7" fmla="*/ 2 h 57"/>
                <a:gd name="T8" fmla="*/ 14 w 40"/>
                <a:gd name="T9" fmla="*/ 4 h 57"/>
                <a:gd name="T10" fmla="*/ 39 w 40"/>
                <a:gd name="T11" fmla="*/ 46 h 57"/>
                <a:gd name="T12" fmla="*/ 36 w 40"/>
                <a:gd name="T13" fmla="*/ 56 h 57"/>
                <a:gd name="T14" fmla="*/ 32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32" y="57"/>
                  </a:moveTo>
                  <a:cubicBezTo>
                    <a:pt x="30" y="57"/>
                    <a:pt x="28" y="56"/>
                    <a:pt x="26" y="53"/>
                  </a:cubicBezTo>
                  <a:cubicBezTo>
                    <a:pt x="2" y="11"/>
                    <a:pt x="2" y="11"/>
                    <a:pt x="2" y="11"/>
                  </a:cubicBezTo>
                  <a:cubicBezTo>
                    <a:pt x="0" y="8"/>
                    <a:pt x="1" y="4"/>
                    <a:pt x="5" y="2"/>
                  </a:cubicBezTo>
                  <a:cubicBezTo>
                    <a:pt x="8" y="0"/>
                    <a:pt x="12" y="1"/>
                    <a:pt x="14" y="4"/>
                  </a:cubicBezTo>
                  <a:cubicBezTo>
                    <a:pt x="39" y="46"/>
                    <a:pt x="39" y="46"/>
                    <a:pt x="39" y="46"/>
                  </a:cubicBezTo>
                  <a:cubicBezTo>
                    <a:pt x="40" y="50"/>
                    <a:pt x="39" y="54"/>
                    <a:pt x="36" y="56"/>
                  </a:cubicBezTo>
                  <a:cubicBezTo>
                    <a:pt x="35" y="57"/>
                    <a:pt x="34" y="57"/>
                    <a:pt x="32" y="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5"/>
            <p:cNvSpPr>
              <a:spLocks noEditPoints="1"/>
            </p:cNvSpPr>
            <p:nvPr/>
          </p:nvSpPr>
          <p:spPr bwMode="auto">
            <a:xfrm>
              <a:off x="4420" y="-697"/>
              <a:ext cx="294" cy="278"/>
            </a:xfrm>
            <a:custGeom>
              <a:avLst/>
              <a:gdLst>
                <a:gd name="T0" fmla="*/ 300 w 377"/>
                <a:gd name="T1" fmla="*/ 358 h 358"/>
                <a:gd name="T2" fmla="*/ 300 w 377"/>
                <a:gd name="T3" fmla="*/ 358 h 358"/>
                <a:gd name="T4" fmla="*/ 297 w 377"/>
                <a:gd name="T5" fmla="*/ 358 h 358"/>
                <a:gd name="T6" fmla="*/ 1 w 377"/>
                <a:gd name="T7" fmla="*/ 92 h 358"/>
                <a:gd name="T8" fmla="*/ 4 w 377"/>
                <a:gd name="T9" fmla="*/ 71 h 358"/>
                <a:gd name="T10" fmla="*/ 69 w 377"/>
                <a:gd name="T11" fmla="*/ 0 h 358"/>
                <a:gd name="T12" fmla="*/ 75 w 377"/>
                <a:gd name="T13" fmla="*/ 1 h 358"/>
                <a:gd name="T14" fmla="*/ 117 w 377"/>
                <a:gd name="T15" fmla="*/ 47 h 358"/>
                <a:gd name="T16" fmla="*/ 146 w 377"/>
                <a:gd name="T17" fmla="*/ 98 h 358"/>
                <a:gd name="T18" fmla="*/ 126 w 377"/>
                <a:gd name="T19" fmla="*/ 129 h 358"/>
                <a:gd name="T20" fmla="*/ 105 w 377"/>
                <a:gd name="T21" fmla="*/ 162 h 358"/>
                <a:gd name="T22" fmla="*/ 148 w 377"/>
                <a:gd name="T23" fmla="*/ 219 h 358"/>
                <a:gd name="T24" fmla="*/ 205 w 377"/>
                <a:gd name="T25" fmla="*/ 262 h 358"/>
                <a:gd name="T26" fmla="*/ 238 w 377"/>
                <a:gd name="T27" fmla="*/ 241 h 358"/>
                <a:gd name="T28" fmla="*/ 269 w 377"/>
                <a:gd name="T29" fmla="*/ 221 h 358"/>
                <a:gd name="T30" fmla="*/ 271 w 377"/>
                <a:gd name="T31" fmla="*/ 221 h 358"/>
                <a:gd name="T32" fmla="*/ 366 w 377"/>
                <a:gd name="T33" fmla="*/ 288 h 358"/>
                <a:gd name="T34" fmla="*/ 324 w 377"/>
                <a:gd name="T35" fmla="*/ 349 h 358"/>
                <a:gd name="T36" fmla="*/ 300 w 377"/>
                <a:gd name="T37" fmla="*/ 358 h 358"/>
                <a:gd name="T38" fmla="*/ 69 w 377"/>
                <a:gd name="T39" fmla="*/ 14 h 358"/>
                <a:gd name="T40" fmla="*/ 17 w 377"/>
                <a:gd name="T41" fmla="*/ 77 h 358"/>
                <a:gd name="T42" fmla="*/ 15 w 377"/>
                <a:gd name="T43" fmla="*/ 90 h 358"/>
                <a:gd name="T44" fmla="*/ 298 w 377"/>
                <a:gd name="T45" fmla="*/ 344 h 358"/>
                <a:gd name="T46" fmla="*/ 315 w 377"/>
                <a:gd name="T47" fmla="*/ 338 h 358"/>
                <a:gd name="T48" fmla="*/ 353 w 377"/>
                <a:gd name="T49" fmla="*/ 295 h 358"/>
                <a:gd name="T50" fmla="*/ 272 w 377"/>
                <a:gd name="T51" fmla="*/ 235 h 358"/>
                <a:gd name="T52" fmla="*/ 246 w 377"/>
                <a:gd name="T53" fmla="*/ 252 h 358"/>
                <a:gd name="T54" fmla="*/ 210 w 377"/>
                <a:gd name="T55" fmla="*/ 276 h 358"/>
                <a:gd name="T56" fmla="*/ 205 w 377"/>
                <a:gd name="T57" fmla="*/ 276 h 358"/>
                <a:gd name="T58" fmla="*/ 138 w 377"/>
                <a:gd name="T59" fmla="*/ 229 h 358"/>
                <a:gd name="T60" fmla="*/ 91 w 377"/>
                <a:gd name="T61" fmla="*/ 157 h 358"/>
                <a:gd name="T62" fmla="*/ 115 w 377"/>
                <a:gd name="T63" fmla="*/ 121 h 358"/>
                <a:gd name="T64" fmla="*/ 132 w 377"/>
                <a:gd name="T65" fmla="*/ 95 h 358"/>
                <a:gd name="T66" fmla="*/ 69 w 377"/>
                <a:gd name="T67" fmla="*/ 1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358">
                  <a:moveTo>
                    <a:pt x="300" y="358"/>
                  </a:moveTo>
                  <a:cubicBezTo>
                    <a:pt x="300" y="358"/>
                    <a:pt x="300" y="358"/>
                    <a:pt x="300" y="358"/>
                  </a:cubicBezTo>
                  <a:cubicBezTo>
                    <a:pt x="299" y="358"/>
                    <a:pt x="298" y="358"/>
                    <a:pt x="297" y="358"/>
                  </a:cubicBezTo>
                  <a:cubicBezTo>
                    <a:pt x="149" y="348"/>
                    <a:pt x="27" y="239"/>
                    <a:pt x="1" y="92"/>
                  </a:cubicBezTo>
                  <a:cubicBezTo>
                    <a:pt x="0" y="85"/>
                    <a:pt x="1" y="78"/>
                    <a:pt x="4" y="71"/>
                  </a:cubicBezTo>
                  <a:cubicBezTo>
                    <a:pt x="13" y="50"/>
                    <a:pt x="47" y="0"/>
                    <a:pt x="69" y="0"/>
                  </a:cubicBezTo>
                  <a:cubicBezTo>
                    <a:pt x="71" y="0"/>
                    <a:pt x="73" y="0"/>
                    <a:pt x="75" y="1"/>
                  </a:cubicBezTo>
                  <a:cubicBezTo>
                    <a:pt x="84" y="5"/>
                    <a:pt x="107" y="34"/>
                    <a:pt x="117" y="47"/>
                  </a:cubicBezTo>
                  <a:cubicBezTo>
                    <a:pt x="149" y="89"/>
                    <a:pt x="147" y="95"/>
                    <a:pt x="146" y="98"/>
                  </a:cubicBezTo>
                  <a:cubicBezTo>
                    <a:pt x="145" y="103"/>
                    <a:pt x="139" y="111"/>
                    <a:pt x="126" y="129"/>
                  </a:cubicBezTo>
                  <a:cubicBezTo>
                    <a:pt x="118" y="141"/>
                    <a:pt x="106" y="158"/>
                    <a:pt x="105" y="162"/>
                  </a:cubicBezTo>
                  <a:cubicBezTo>
                    <a:pt x="104" y="167"/>
                    <a:pt x="117" y="188"/>
                    <a:pt x="148" y="219"/>
                  </a:cubicBezTo>
                  <a:cubicBezTo>
                    <a:pt x="176" y="247"/>
                    <a:pt x="198" y="262"/>
                    <a:pt x="205" y="262"/>
                  </a:cubicBezTo>
                  <a:cubicBezTo>
                    <a:pt x="209" y="261"/>
                    <a:pt x="226" y="249"/>
                    <a:pt x="238" y="241"/>
                  </a:cubicBezTo>
                  <a:cubicBezTo>
                    <a:pt x="256" y="228"/>
                    <a:pt x="264" y="222"/>
                    <a:pt x="269" y="221"/>
                  </a:cubicBezTo>
                  <a:cubicBezTo>
                    <a:pt x="269" y="221"/>
                    <a:pt x="270" y="221"/>
                    <a:pt x="271" y="221"/>
                  </a:cubicBezTo>
                  <a:cubicBezTo>
                    <a:pt x="285" y="221"/>
                    <a:pt x="359" y="279"/>
                    <a:pt x="366" y="288"/>
                  </a:cubicBezTo>
                  <a:cubicBezTo>
                    <a:pt x="377" y="304"/>
                    <a:pt x="325" y="349"/>
                    <a:pt x="324" y="349"/>
                  </a:cubicBezTo>
                  <a:cubicBezTo>
                    <a:pt x="317" y="355"/>
                    <a:pt x="309" y="358"/>
                    <a:pt x="300" y="358"/>
                  </a:cubicBezTo>
                  <a:close/>
                  <a:moveTo>
                    <a:pt x="69" y="14"/>
                  </a:moveTo>
                  <a:cubicBezTo>
                    <a:pt x="58" y="14"/>
                    <a:pt x="28" y="50"/>
                    <a:pt x="17" y="77"/>
                  </a:cubicBezTo>
                  <a:cubicBezTo>
                    <a:pt x="15" y="81"/>
                    <a:pt x="14" y="86"/>
                    <a:pt x="15" y="90"/>
                  </a:cubicBezTo>
                  <a:cubicBezTo>
                    <a:pt x="40" y="230"/>
                    <a:pt x="156" y="334"/>
                    <a:pt x="298" y="344"/>
                  </a:cubicBezTo>
                  <a:cubicBezTo>
                    <a:pt x="304" y="344"/>
                    <a:pt x="310" y="342"/>
                    <a:pt x="315" y="338"/>
                  </a:cubicBezTo>
                  <a:cubicBezTo>
                    <a:pt x="334" y="322"/>
                    <a:pt x="351" y="302"/>
                    <a:pt x="353" y="295"/>
                  </a:cubicBezTo>
                  <a:cubicBezTo>
                    <a:pt x="343" y="284"/>
                    <a:pt x="284" y="239"/>
                    <a:pt x="272" y="235"/>
                  </a:cubicBezTo>
                  <a:cubicBezTo>
                    <a:pt x="267" y="237"/>
                    <a:pt x="255" y="246"/>
                    <a:pt x="246" y="252"/>
                  </a:cubicBezTo>
                  <a:cubicBezTo>
                    <a:pt x="227" y="265"/>
                    <a:pt x="216" y="274"/>
                    <a:pt x="210" y="276"/>
                  </a:cubicBezTo>
                  <a:cubicBezTo>
                    <a:pt x="208" y="276"/>
                    <a:pt x="207" y="276"/>
                    <a:pt x="205" y="276"/>
                  </a:cubicBezTo>
                  <a:cubicBezTo>
                    <a:pt x="187" y="276"/>
                    <a:pt x="152" y="243"/>
                    <a:pt x="138" y="229"/>
                  </a:cubicBezTo>
                  <a:cubicBezTo>
                    <a:pt x="92" y="183"/>
                    <a:pt x="89" y="164"/>
                    <a:pt x="91" y="157"/>
                  </a:cubicBezTo>
                  <a:cubicBezTo>
                    <a:pt x="93" y="151"/>
                    <a:pt x="102" y="140"/>
                    <a:pt x="115" y="121"/>
                  </a:cubicBezTo>
                  <a:cubicBezTo>
                    <a:pt x="121" y="112"/>
                    <a:pt x="130" y="100"/>
                    <a:pt x="132" y="95"/>
                  </a:cubicBezTo>
                  <a:cubicBezTo>
                    <a:pt x="127" y="82"/>
                    <a:pt x="79" y="19"/>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5" name="Freeform 19"/>
          <p:cNvSpPr>
            <a:spLocks noEditPoints="1"/>
          </p:cNvSpPr>
          <p:nvPr/>
        </p:nvSpPr>
        <p:spPr bwMode="auto">
          <a:xfrm>
            <a:off x="5840682" y="2888782"/>
            <a:ext cx="971549" cy="973665"/>
          </a:xfrm>
          <a:custGeom>
            <a:avLst/>
            <a:gdLst>
              <a:gd name="T0" fmla="*/ 498 w 558"/>
              <a:gd name="T1" fmla="*/ 298 h 559"/>
              <a:gd name="T2" fmla="*/ 488 w 558"/>
              <a:gd name="T3" fmla="*/ 288 h 559"/>
              <a:gd name="T4" fmla="*/ 452 w 558"/>
              <a:gd name="T5" fmla="*/ 217 h 559"/>
              <a:gd name="T6" fmla="*/ 554 w 558"/>
              <a:gd name="T7" fmla="*/ 113 h 559"/>
              <a:gd name="T8" fmla="*/ 450 w 558"/>
              <a:gd name="T9" fmla="*/ 6 h 559"/>
              <a:gd name="T10" fmla="*/ 343 w 558"/>
              <a:gd name="T11" fmla="*/ 103 h 559"/>
              <a:gd name="T12" fmla="*/ 290 w 558"/>
              <a:gd name="T13" fmla="*/ 61 h 559"/>
              <a:gd name="T14" fmla="*/ 326 w 558"/>
              <a:gd name="T15" fmla="*/ 106 h 559"/>
              <a:gd name="T16" fmla="*/ 113 w 558"/>
              <a:gd name="T17" fmla="*/ 0 h 559"/>
              <a:gd name="T18" fmla="*/ 97 w 558"/>
              <a:gd name="T19" fmla="*/ 224 h 559"/>
              <a:gd name="T20" fmla="*/ 61 w 558"/>
              <a:gd name="T21" fmla="*/ 270 h 559"/>
              <a:gd name="T22" fmla="*/ 106 w 558"/>
              <a:gd name="T23" fmla="*/ 235 h 559"/>
              <a:gd name="T24" fmla="*/ 7 w 558"/>
              <a:gd name="T25" fmla="*/ 334 h 559"/>
              <a:gd name="T26" fmla="*/ 0 w 558"/>
              <a:gd name="T27" fmla="*/ 552 h 559"/>
              <a:gd name="T28" fmla="*/ 219 w 558"/>
              <a:gd name="T29" fmla="*/ 559 h 559"/>
              <a:gd name="T30" fmla="*/ 226 w 558"/>
              <a:gd name="T31" fmla="*/ 341 h 559"/>
              <a:gd name="T32" fmla="*/ 120 w 558"/>
              <a:gd name="T33" fmla="*/ 334 h 559"/>
              <a:gd name="T34" fmla="*/ 155 w 558"/>
              <a:gd name="T35" fmla="*/ 270 h 559"/>
              <a:gd name="T36" fmla="*/ 165 w 558"/>
              <a:gd name="T37" fmla="*/ 270 h 559"/>
              <a:gd name="T38" fmla="*/ 129 w 558"/>
              <a:gd name="T39" fmla="*/ 224 h 559"/>
              <a:gd name="T40" fmla="*/ 326 w 558"/>
              <a:gd name="T41" fmla="*/ 120 h 559"/>
              <a:gd name="T42" fmla="*/ 290 w 558"/>
              <a:gd name="T43" fmla="*/ 165 h 559"/>
              <a:gd name="T44" fmla="*/ 300 w 558"/>
              <a:gd name="T45" fmla="*/ 165 h 559"/>
              <a:gd name="T46" fmla="*/ 438 w 558"/>
              <a:gd name="T47" fmla="*/ 217 h 559"/>
              <a:gd name="T48" fmla="*/ 403 w 558"/>
              <a:gd name="T49" fmla="*/ 288 h 559"/>
              <a:gd name="T50" fmla="*/ 393 w 558"/>
              <a:gd name="T51" fmla="*/ 298 h 559"/>
              <a:gd name="T52" fmla="*/ 333 w 558"/>
              <a:gd name="T53" fmla="*/ 446 h 559"/>
              <a:gd name="T54" fmla="*/ 558 w 558"/>
              <a:gd name="T55" fmla="*/ 446 h 559"/>
              <a:gd name="T56" fmla="*/ 212 w 558"/>
              <a:gd name="T57" fmla="*/ 545 h 559"/>
              <a:gd name="T58" fmla="*/ 14 w 558"/>
              <a:gd name="T59" fmla="*/ 348 h 559"/>
              <a:gd name="T60" fmla="*/ 212 w 558"/>
              <a:gd name="T61" fmla="*/ 545 h 559"/>
              <a:gd name="T62" fmla="*/ 113 w 558"/>
              <a:gd name="T63" fmla="*/ 211 h 559"/>
              <a:gd name="T64" fmla="*/ 14 w 558"/>
              <a:gd name="T65" fmla="*/ 113 h 559"/>
              <a:gd name="T66" fmla="*/ 212 w 558"/>
              <a:gd name="T67" fmla="*/ 113 h 559"/>
              <a:gd name="T68" fmla="*/ 445 w 558"/>
              <a:gd name="T69" fmla="*/ 21 h 559"/>
              <a:gd name="T70" fmla="*/ 445 w 558"/>
              <a:gd name="T71" fmla="*/ 204 h 559"/>
              <a:gd name="T72" fmla="*/ 445 w 558"/>
              <a:gd name="T73" fmla="*/ 21 h 559"/>
              <a:gd name="T74" fmla="*/ 347 w 558"/>
              <a:gd name="T75" fmla="*/ 446 h 559"/>
              <a:gd name="T76" fmla="*/ 544 w 558"/>
              <a:gd name="T77"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 h="559">
                <a:moveTo>
                  <a:pt x="461" y="335"/>
                </a:moveTo>
                <a:cubicBezTo>
                  <a:pt x="498" y="298"/>
                  <a:pt x="498" y="298"/>
                  <a:pt x="498" y="298"/>
                </a:cubicBezTo>
                <a:cubicBezTo>
                  <a:pt x="500" y="295"/>
                  <a:pt x="500" y="291"/>
                  <a:pt x="498" y="288"/>
                </a:cubicBezTo>
                <a:cubicBezTo>
                  <a:pt x="495" y="285"/>
                  <a:pt x="490" y="285"/>
                  <a:pt x="488" y="288"/>
                </a:cubicBezTo>
                <a:cubicBezTo>
                  <a:pt x="452" y="323"/>
                  <a:pt x="452" y="323"/>
                  <a:pt x="452" y="323"/>
                </a:cubicBezTo>
                <a:cubicBezTo>
                  <a:pt x="452" y="217"/>
                  <a:pt x="452" y="217"/>
                  <a:pt x="452" y="217"/>
                </a:cubicBezTo>
                <a:cubicBezTo>
                  <a:pt x="552" y="118"/>
                  <a:pt x="552" y="118"/>
                  <a:pt x="552" y="118"/>
                </a:cubicBezTo>
                <a:cubicBezTo>
                  <a:pt x="553" y="116"/>
                  <a:pt x="554" y="115"/>
                  <a:pt x="554" y="113"/>
                </a:cubicBezTo>
                <a:cubicBezTo>
                  <a:pt x="554" y="111"/>
                  <a:pt x="553" y="109"/>
                  <a:pt x="552" y="108"/>
                </a:cubicBezTo>
                <a:cubicBezTo>
                  <a:pt x="450" y="6"/>
                  <a:pt x="450" y="6"/>
                  <a:pt x="450" y="6"/>
                </a:cubicBezTo>
                <a:cubicBezTo>
                  <a:pt x="448" y="4"/>
                  <a:pt x="443" y="4"/>
                  <a:pt x="440" y="6"/>
                </a:cubicBezTo>
                <a:cubicBezTo>
                  <a:pt x="343" y="103"/>
                  <a:pt x="343" y="103"/>
                  <a:pt x="343" y="103"/>
                </a:cubicBezTo>
                <a:cubicBezTo>
                  <a:pt x="300" y="61"/>
                  <a:pt x="300" y="61"/>
                  <a:pt x="300" y="61"/>
                </a:cubicBezTo>
                <a:cubicBezTo>
                  <a:pt x="297" y="58"/>
                  <a:pt x="293" y="58"/>
                  <a:pt x="290" y="61"/>
                </a:cubicBezTo>
                <a:cubicBezTo>
                  <a:pt x="288" y="63"/>
                  <a:pt x="288" y="68"/>
                  <a:pt x="290" y="70"/>
                </a:cubicBezTo>
                <a:cubicBezTo>
                  <a:pt x="326" y="106"/>
                  <a:pt x="326" y="106"/>
                  <a:pt x="326" y="106"/>
                </a:cubicBezTo>
                <a:cubicBezTo>
                  <a:pt x="225" y="106"/>
                  <a:pt x="225" y="106"/>
                  <a:pt x="225" y="106"/>
                </a:cubicBezTo>
                <a:cubicBezTo>
                  <a:pt x="222" y="47"/>
                  <a:pt x="173" y="0"/>
                  <a:pt x="113" y="0"/>
                </a:cubicBezTo>
                <a:cubicBezTo>
                  <a:pt x="51" y="0"/>
                  <a:pt x="0" y="51"/>
                  <a:pt x="0" y="113"/>
                </a:cubicBezTo>
                <a:cubicBezTo>
                  <a:pt x="0" y="169"/>
                  <a:pt x="42" y="217"/>
                  <a:pt x="97" y="224"/>
                </a:cubicBezTo>
                <a:cubicBezTo>
                  <a:pt x="61" y="260"/>
                  <a:pt x="61" y="260"/>
                  <a:pt x="61" y="260"/>
                </a:cubicBezTo>
                <a:cubicBezTo>
                  <a:pt x="58" y="263"/>
                  <a:pt x="58" y="268"/>
                  <a:pt x="61" y="270"/>
                </a:cubicBezTo>
                <a:cubicBezTo>
                  <a:pt x="63" y="273"/>
                  <a:pt x="68" y="273"/>
                  <a:pt x="71" y="270"/>
                </a:cubicBezTo>
                <a:cubicBezTo>
                  <a:pt x="106" y="235"/>
                  <a:pt x="106" y="235"/>
                  <a:pt x="106" y="235"/>
                </a:cubicBezTo>
                <a:cubicBezTo>
                  <a:pt x="106" y="334"/>
                  <a:pt x="106" y="334"/>
                  <a:pt x="106" y="334"/>
                </a:cubicBezTo>
                <a:cubicBezTo>
                  <a:pt x="7" y="334"/>
                  <a:pt x="7" y="334"/>
                  <a:pt x="7" y="334"/>
                </a:cubicBezTo>
                <a:cubicBezTo>
                  <a:pt x="3" y="334"/>
                  <a:pt x="0" y="337"/>
                  <a:pt x="0" y="341"/>
                </a:cubicBezTo>
                <a:cubicBezTo>
                  <a:pt x="0" y="552"/>
                  <a:pt x="0" y="552"/>
                  <a:pt x="0" y="552"/>
                </a:cubicBezTo>
                <a:cubicBezTo>
                  <a:pt x="0" y="556"/>
                  <a:pt x="3" y="559"/>
                  <a:pt x="7" y="559"/>
                </a:cubicBezTo>
                <a:cubicBezTo>
                  <a:pt x="219" y="559"/>
                  <a:pt x="219" y="559"/>
                  <a:pt x="219" y="559"/>
                </a:cubicBezTo>
                <a:cubicBezTo>
                  <a:pt x="223" y="559"/>
                  <a:pt x="226" y="556"/>
                  <a:pt x="226" y="552"/>
                </a:cubicBezTo>
                <a:cubicBezTo>
                  <a:pt x="226" y="341"/>
                  <a:pt x="226" y="341"/>
                  <a:pt x="226" y="341"/>
                </a:cubicBezTo>
                <a:cubicBezTo>
                  <a:pt x="226" y="337"/>
                  <a:pt x="223" y="334"/>
                  <a:pt x="219" y="334"/>
                </a:cubicBezTo>
                <a:cubicBezTo>
                  <a:pt x="120" y="334"/>
                  <a:pt x="120" y="334"/>
                  <a:pt x="120" y="334"/>
                </a:cubicBezTo>
                <a:cubicBezTo>
                  <a:pt x="120" y="235"/>
                  <a:pt x="120" y="235"/>
                  <a:pt x="120" y="235"/>
                </a:cubicBezTo>
                <a:cubicBezTo>
                  <a:pt x="155" y="270"/>
                  <a:pt x="155" y="270"/>
                  <a:pt x="155" y="270"/>
                </a:cubicBezTo>
                <a:cubicBezTo>
                  <a:pt x="157" y="272"/>
                  <a:pt x="158" y="272"/>
                  <a:pt x="160" y="272"/>
                </a:cubicBezTo>
                <a:cubicBezTo>
                  <a:pt x="162" y="272"/>
                  <a:pt x="164" y="272"/>
                  <a:pt x="165" y="270"/>
                </a:cubicBezTo>
                <a:cubicBezTo>
                  <a:pt x="168" y="268"/>
                  <a:pt x="168" y="263"/>
                  <a:pt x="165" y="260"/>
                </a:cubicBezTo>
                <a:cubicBezTo>
                  <a:pt x="129" y="224"/>
                  <a:pt x="129" y="224"/>
                  <a:pt x="129" y="224"/>
                </a:cubicBezTo>
                <a:cubicBezTo>
                  <a:pt x="181" y="217"/>
                  <a:pt x="222" y="173"/>
                  <a:pt x="225" y="120"/>
                </a:cubicBezTo>
                <a:cubicBezTo>
                  <a:pt x="326" y="120"/>
                  <a:pt x="326" y="120"/>
                  <a:pt x="326" y="120"/>
                </a:cubicBezTo>
                <a:cubicBezTo>
                  <a:pt x="290" y="155"/>
                  <a:pt x="290" y="155"/>
                  <a:pt x="290" y="155"/>
                </a:cubicBezTo>
                <a:cubicBezTo>
                  <a:pt x="288" y="158"/>
                  <a:pt x="288" y="162"/>
                  <a:pt x="290" y="165"/>
                </a:cubicBezTo>
                <a:cubicBezTo>
                  <a:pt x="292" y="166"/>
                  <a:pt x="293" y="167"/>
                  <a:pt x="295" y="167"/>
                </a:cubicBezTo>
                <a:cubicBezTo>
                  <a:pt x="297" y="167"/>
                  <a:pt x="299" y="166"/>
                  <a:pt x="300" y="165"/>
                </a:cubicBezTo>
                <a:cubicBezTo>
                  <a:pt x="343" y="122"/>
                  <a:pt x="343" y="122"/>
                  <a:pt x="343" y="122"/>
                </a:cubicBezTo>
                <a:cubicBezTo>
                  <a:pt x="438" y="217"/>
                  <a:pt x="438" y="217"/>
                  <a:pt x="438" y="217"/>
                </a:cubicBezTo>
                <a:cubicBezTo>
                  <a:pt x="438" y="323"/>
                  <a:pt x="438" y="323"/>
                  <a:pt x="438" y="323"/>
                </a:cubicBezTo>
                <a:cubicBezTo>
                  <a:pt x="403" y="288"/>
                  <a:pt x="403" y="288"/>
                  <a:pt x="403" y="288"/>
                </a:cubicBezTo>
                <a:cubicBezTo>
                  <a:pt x="400" y="285"/>
                  <a:pt x="396" y="285"/>
                  <a:pt x="393" y="288"/>
                </a:cubicBezTo>
                <a:cubicBezTo>
                  <a:pt x="390" y="291"/>
                  <a:pt x="390" y="295"/>
                  <a:pt x="393" y="298"/>
                </a:cubicBezTo>
                <a:cubicBezTo>
                  <a:pt x="430" y="335"/>
                  <a:pt x="430" y="335"/>
                  <a:pt x="430" y="335"/>
                </a:cubicBezTo>
                <a:cubicBezTo>
                  <a:pt x="375" y="342"/>
                  <a:pt x="333" y="389"/>
                  <a:pt x="333" y="446"/>
                </a:cubicBezTo>
                <a:cubicBezTo>
                  <a:pt x="333" y="508"/>
                  <a:pt x="383" y="559"/>
                  <a:pt x="445" y="559"/>
                </a:cubicBezTo>
                <a:cubicBezTo>
                  <a:pt x="508" y="559"/>
                  <a:pt x="558" y="508"/>
                  <a:pt x="558" y="446"/>
                </a:cubicBezTo>
                <a:cubicBezTo>
                  <a:pt x="558" y="389"/>
                  <a:pt x="516" y="342"/>
                  <a:pt x="461" y="335"/>
                </a:cubicBezTo>
                <a:close/>
                <a:moveTo>
                  <a:pt x="212" y="545"/>
                </a:moveTo>
                <a:cubicBezTo>
                  <a:pt x="14" y="545"/>
                  <a:pt x="14" y="545"/>
                  <a:pt x="14" y="545"/>
                </a:cubicBezTo>
                <a:cubicBezTo>
                  <a:pt x="14" y="348"/>
                  <a:pt x="14" y="348"/>
                  <a:pt x="14" y="348"/>
                </a:cubicBezTo>
                <a:cubicBezTo>
                  <a:pt x="212" y="348"/>
                  <a:pt x="212" y="348"/>
                  <a:pt x="212" y="348"/>
                </a:cubicBezTo>
                <a:lnTo>
                  <a:pt x="212" y="545"/>
                </a:lnTo>
                <a:close/>
                <a:moveTo>
                  <a:pt x="116" y="211"/>
                </a:moveTo>
                <a:cubicBezTo>
                  <a:pt x="115" y="211"/>
                  <a:pt x="114" y="211"/>
                  <a:pt x="113" y="211"/>
                </a:cubicBezTo>
                <a:cubicBezTo>
                  <a:pt x="112" y="211"/>
                  <a:pt x="111" y="211"/>
                  <a:pt x="110" y="211"/>
                </a:cubicBezTo>
                <a:cubicBezTo>
                  <a:pt x="57" y="210"/>
                  <a:pt x="14" y="166"/>
                  <a:pt x="14" y="113"/>
                </a:cubicBezTo>
                <a:cubicBezTo>
                  <a:pt x="14" y="58"/>
                  <a:pt x="58" y="14"/>
                  <a:pt x="113" y="14"/>
                </a:cubicBezTo>
                <a:cubicBezTo>
                  <a:pt x="167" y="14"/>
                  <a:pt x="212" y="58"/>
                  <a:pt x="212" y="113"/>
                </a:cubicBezTo>
                <a:cubicBezTo>
                  <a:pt x="212" y="166"/>
                  <a:pt x="169" y="210"/>
                  <a:pt x="116" y="211"/>
                </a:cubicBezTo>
                <a:close/>
                <a:moveTo>
                  <a:pt x="445" y="21"/>
                </a:moveTo>
                <a:cubicBezTo>
                  <a:pt x="537" y="113"/>
                  <a:pt x="537" y="113"/>
                  <a:pt x="537" y="113"/>
                </a:cubicBezTo>
                <a:cubicBezTo>
                  <a:pt x="445" y="204"/>
                  <a:pt x="445" y="204"/>
                  <a:pt x="445" y="204"/>
                </a:cubicBezTo>
                <a:cubicBezTo>
                  <a:pt x="354" y="113"/>
                  <a:pt x="354" y="113"/>
                  <a:pt x="354" y="113"/>
                </a:cubicBezTo>
                <a:lnTo>
                  <a:pt x="445" y="21"/>
                </a:lnTo>
                <a:close/>
                <a:moveTo>
                  <a:pt x="445" y="545"/>
                </a:moveTo>
                <a:cubicBezTo>
                  <a:pt x="391" y="545"/>
                  <a:pt x="347" y="501"/>
                  <a:pt x="347" y="446"/>
                </a:cubicBezTo>
                <a:cubicBezTo>
                  <a:pt x="347" y="392"/>
                  <a:pt x="391" y="348"/>
                  <a:pt x="445" y="348"/>
                </a:cubicBezTo>
                <a:cubicBezTo>
                  <a:pt x="500" y="348"/>
                  <a:pt x="544" y="392"/>
                  <a:pt x="544" y="446"/>
                </a:cubicBezTo>
                <a:cubicBezTo>
                  <a:pt x="544" y="501"/>
                  <a:pt x="500" y="545"/>
                  <a:pt x="445" y="54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8" name="Freeform 23"/>
          <p:cNvSpPr>
            <a:spLocks noEditPoints="1"/>
          </p:cNvSpPr>
          <p:nvPr/>
        </p:nvSpPr>
        <p:spPr bwMode="auto">
          <a:xfrm>
            <a:off x="8448535" y="3772521"/>
            <a:ext cx="551031" cy="750680"/>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5" name="Freeform 8"/>
          <p:cNvSpPr>
            <a:spLocks/>
          </p:cNvSpPr>
          <p:nvPr/>
        </p:nvSpPr>
        <p:spPr bwMode="auto">
          <a:xfrm>
            <a:off x="8969475" y="1779713"/>
            <a:ext cx="2168411" cy="2141227"/>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5">
              <a:alpha val="60000"/>
            </a:schemeClr>
          </a:solidFill>
          <a:ln w="19050" cap="rnd">
            <a:solidFill>
              <a:schemeClr val="accent5"/>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66" name="Rectangle 65"/>
          <p:cNvSpPr/>
          <p:nvPr/>
        </p:nvSpPr>
        <p:spPr>
          <a:xfrm>
            <a:off x="9530145" y="3031555"/>
            <a:ext cx="1047082" cy="494238"/>
          </a:xfrm>
          <a:prstGeom prst="rect">
            <a:avLst/>
          </a:prstGeom>
        </p:spPr>
        <p:txBody>
          <a:bodyPr wrap="none">
            <a:spAutoFit/>
          </a:bodyPr>
          <a:lstStyle/>
          <a:p>
            <a:pPr algn="ctr">
              <a:lnSpc>
                <a:spcPct val="89000"/>
              </a:lnSpc>
            </a:pPr>
            <a:r>
              <a:rPr lang="en-US" sz="1467" dirty="0">
                <a:solidFill>
                  <a:srgbClr val="FFFFFF"/>
                </a:solidFill>
              </a:rPr>
              <a:t> xx </a:t>
            </a:r>
            <a:r>
              <a:rPr lang="en-US" sz="1467" dirty="0" err="1">
                <a:solidFill>
                  <a:srgbClr val="FFFFFF"/>
                </a:solidFill>
              </a:rPr>
              <a:t>xx</a:t>
            </a:r>
            <a:r>
              <a:rPr lang="en-US" sz="1467" dirty="0">
                <a:solidFill>
                  <a:srgbClr val="FFFFFF"/>
                </a:solidFill>
              </a:rPr>
              <a:t> </a:t>
            </a:r>
            <a:r>
              <a:rPr lang="en-US" sz="1467" dirty="0" err="1">
                <a:solidFill>
                  <a:srgbClr val="FFFFFF"/>
                </a:solidFill>
              </a:rPr>
              <a:t>xx</a:t>
            </a:r>
            <a:r>
              <a:rPr lang="en-US" sz="1467" dirty="0">
                <a:solidFill>
                  <a:srgbClr val="FFFFFF"/>
                </a:solidFill>
              </a:rPr>
              <a:t> x </a:t>
            </a:r>
          </a:p>
          <a:p>
            <a:pPr algn="ctr">
              <a:lnSpc>
                <a:spcPct val="89000"/>
              </a:lnSpc>
            </a:pPr>
            <a:r>
              <a:rPr lang="en-US" sz="1467" dirty="0" err="1">
                <a:solidFill>
                  <a:srgbClr val="FFFFFF"/>
                </a:solidFill>
              </a:rPr>
              <a:t>xxxxxx</a:t>
            </a:r>
            <a:endParaRPr lang="en-US" sz="1467" dirty="0">
              <a:solidFill>
                <a:srgbClr val="FFFFFF"/>
              </a:solidFill>
            </a:endParaRPr>
          </a:p>
        </p:txBody>
      </p:sp>
      <p:grpSp>
        <p:nvGrpSpPr>
          <p:cNvPr id="70" name="Group 26"/>
          <p:cNvGrpSpPr>
            <a:grpSpLocks noChangeAspect="1"/>
          </p:cNvGrpSpPr>
          <p:nvPr/>
        </p:nvGrpSpPr>
        <p:grpSpPr bwMode="auto">
          <a:xfrm>
            <a:off x="9775305" y="2201965"/>
            <a:ext cx="608225" cy="778208"/>
            <a:chOff x="4138" y="-543"/>
            <a:chExt cx="229" cy="293"/>
          </a:xfrm>
        </p:grpSpPr>
        <p:sp>
          <p:nvSpPr>
            <p:cNvPr id="72" name="Freeform 27"/>
            <p:cNvSpPr>
              <a:spLocks/>
            </p:cNvSpPr>
            <p:nvPr/>
          </p:nvSpPr>
          <p:spPr bwMode="auto">
            <a:xfrm>
              <a:off x="4162" y="-470"/>
              <a:ext cx="205" cy="220"/>
            </a:xfrm>
            <a:custGeom>
              <a:avLst/>
              <a:gdLst>
                <a:gd name="T0" fmla="*/ 0 w 1802"/>
                <a:gd name="T1" fmla="*/ 1937 h 1937"/>
                <a:gd name="T2" fmla="*/ 0 w 1802"/>
                <a:gd name="T3" fmla="*/ 1937 h 1937"/>
                <a:gd name="T4" fmla="*/ 1343 w 1802"/>
                <a:gd name="T5" fmla="*/ 719 h 1937"/>
                <a:gd name="T6" fmla="*/ 1802 w 1802"/>
                <a:gd name="T7" fmla="*/ 0 h 1937"/>
              </a:gdLst>
              <a:ahLst/>
              <a:cxnLst>
                <a:cxn ang="0">
                  <a:pos x="T0" y="T1"/>
                </a:cxn>
                <a:cxn ang="0">
                  <a:pos x="T2" y="T3"/>
                </a:cxn>
                <a:cxn ang="0">
                  <a:pos x="T4" y="T5"/>
                </a:cxn>
                <a:cxn ang="0">
                  <a:pos x="T6" y="T7"/>
                </a:cxn>
              </a:cxnLst>
              <a:rect l="0" t="0" r="r" b="b"/>
              <a:pathLst>
                <a:path w="1802" h="1937">
                  <a:moveTo>
                    <a:pt x="0" y="1937"/>
                  </a:moveTo>
                  <a:lnTo>
                    <a:pt x="0" y="1937"/>
                  </a:lnTo>
                  <a:lnTo>
                    <a:pt x="1343" y="719"/>
                  </a:lnTo>
                  <a:lnTo>
                    <a:pt x="1802"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8"/>
            <p:cNvSpPr>
              <a:spLocks/>
            </p:cNvSpPr>
            <p:nvPr/>
          </p:nvSpPr>
          <p:spPr bwMode="auto">
            <a:xfrm>
              <a:off x="4138" y="-543"/>
              <a:ext cx="105" cy="293"/>
            </a:xfrm>
            <a:custGeom>
              <a:avLst/>
              <a:gdLst>
                <a:gd name="T0" fmla="*/ 928 w 928"/>
                <a:gd name="T1" fmla="*/ 0 h 2575"/>
                <a:gd name="T2" fmla="*/ 928 w 928"/>
                <a:gd name="T3" fmla="*/ 0 h 2575"/>
                <a:gd name="T4" fmla="*/ 507 w 928"/>
                <a:gd name="T5" fmla="*/ 691 h 2575"/>
                <a:gd name="T6" fmla="*/ 0 w 928"/>
                <a:gd name="T7" fmla="*/ 2575 h 2575"/>
              </a:gdLst>
              <a:ahLst/>
              <a:cxnLst>
                <a:cxn ang="0">
                  <a:pos x="T0" y="T1"/>
                </a:cxn>
                <a:cxn ang="0">
                  <a:pos x="T2" y="T3"/>
                </a:cxn>
                <a:cxn ang="0">
                  <a:pos x="T4" y="T5"/>
                </a:cxn>
                <a:cxn ang="0">
                  <a:pos x="T6" y="T7"/>
                </a:cxn>
              </a:cxnLst>
              <a:rect l="0" t="0" r="r" b="b"/>
              <a:pathLst>
                <a:path w="928" h="2575">
                  <a:moveTo>
                    <a:pt x="928" y="0"/>
                  </a:moveTo>
                  <a:lnTo>
                    <a:pt x="928" y="0"/>
                  </a:lnTo>
                  <a:lnTo>
                    <a:pt x="507" y="691"/>
                  </a:lnTo>
                  <a:lnTo>
                    <a:pt x="0" y="2575"/>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29"/>
            <p:cNvSpPr>
              <a:spLocks/>
            </p:cNvSpPr>
            <p:nvPr/>
          </p:nvSpPr>
          <p:spPr bwMode="auto">
            <a:xfrm>
              <a:off x="4196" y="-464"/>
              <a:ext cx="119" cy="76"/>
            </a:xfrm>
            <a:custGeom>
              <a:avLst/>
              <a:gdLst>
                <a:gd name="T0" fmla="*/ 0 w 1050"/>
                <a:gd name="T1" fmla="*/ 0 h 666"/>
                <a:gd name="T2" fmla="*/ 0 w 1050"/>
                <a:gd name="T3" fmla="*/ 0 h 666"/>
                <a:gd name="T4" fmla="*/ 1050 w 1050"/>
                <a:gd name="T5" fmla="*/ 666 h 666"/>
              </a:gdLst>
              <a:ahLst/>
              <a:cxnLst>
                <a:cxn ang="0">
                  <a:pos x="T0" y="T1"/>
                </a:cxn>
                <a:cxn ang="0">
                  <a:pos x="T2" y="T3"/>
                </a:cxn>
                <a:cxn ang="0">
                  <a:pos x="T4" y="T5"/>
                </a:cxn>
              </a:cxnLst>
              <a:rect l="0" t="0" r="r" b="b"/>
              <a:pathLst>
                <a:path w="1050" h="666">
                  <a:moveTo>
                    <a:pt x="0" y="0"/>
                  </a:moveTo>
                  <a:lnTo>
                    <a:pt x="0" y="0"/>
                  </a:lnTo>
                  <a:cubicBezTo>
                    <a:pt x="321" y="666"/>
                    <a:pt x="730" y="0"/>
                    <a:pt x="1050" y="666"/>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30"/>
            <p:cNvSpPr>
              <a:spLocks/>
            </p:cNvSpPr>
            <p:nvPr/>
          </p:nvSpPr>
          <p:spPr bwMode="auto">
            <a:xfrm>
              <a:off x="4138" y="-250"/>
              <a:ext cx="195" cy="0"/>
            </a:xfrm>
            <a:custGeom>
              <a:avLst/>
              <a:gdLst>
                <a:gd name="T0" fmla="*/ 0 w 1712"/>
                <a:gd name="T1" fmla="*/ 0 w 1712"/>
                <a:gd name="T2" fmla="*/ 1712 w 1712"/>
              </a:gdLst>
              <a:ahLst/>
              <a:cxnLst>
                <a:cxn ang="0">
                  <a:pos x="T0" y="0"/>
                </a:cxn>
                <a:cxn ang="0">
                  <a:pos x="T1" y="0"/>
                </a:cxn>
                <a:cxn ang="0">
                  <a:pos x="T2" y="0"/>
                </a:cxn>
              </a:cxnLst>
              <a:rect l="0" t="0" r="r" b="b"/>
              <a:pathLst>
                <a:path w="1712">
                  <a:moveTo>
                    <a:pt x="0" y="0"/>
                  </a:moveTo>
                  <a:lnTo>
                    <a:pt x="0" y="0"/>
                  </a:lnTo>
                  <a:lnTo>
                    <a:pt x="1712"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31"/>
            <p:cNvSpPr>
              <a:spLocks/>
            </p:cNvSpPr>
            <p:nvPr/>
          </p:nvSpPr>
          <p:spPr bwMode="auto">
            <a:xfrm>
              <a:off x="4281" y="-507"/>
              <a:ext cx="52" cy="84"/>
            </a:xfrm>
            <a:custGeom>
              <a:avLst/>
              <a:gdLst>
                <a:gd name="T0" fmla="*/ 452 w 452"/>
                <a:gd name="T1" fmla="*/ 0 h 731"/>
                <a:gd name="T2" fmla="*/ 452 w 452"/>
                <a:gd name="T3" fmla="*/ 0 h 731"/>
                <a:gd name="T4" fmla="*/ 0 w 452"/>
                <a:gd name="T5" fmla="*/ 731 h 731"/>
              </a:gdLst>
              <a:ahLst/>
              <a:cxnLst>
                <a:cxn ang="0">
                  <a:pos x="T0" y="T1"/>
                </a:cxn>
                <a:cxn ang="0">
                  <a:pos x="T2" y="T3"/>
                </a:cxn>
                <a:cxn ang="0">
                  <a:pos x="T4" y="T5"/>
                </a:cxn>
              </a:cxnLst>
              <a:rect l="0" t="0" r="r" b="b"/>
              <a:pathLst>
                <a:path w="452" h="731">
                  <a:moveTo>
                    <a:pt x="452" y="0"/>
                  </a:moveTo>
                  <a:lnTo>
                    <a:pt x="452" y="0"/>
                  </a:lnTo>
                  <a:lnTo>
                    <a:pt x="0" y="731"/>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32"/>
            <p:cNvSpPr>
              <a:spLocks/>
            </p:cNvSpPr>
            <p:nvPr/>
          </p:nvSpPr>
          <p:spPr bwMode="auto">
            <a:xfrm>
              <a:off x="4229" y="-533"/>
              <a:ext cx="64" cy="104"/>
            </a:xfrm>
            <a:custGeom>
              <a:avLst/>
              <a:gdLst>
                <a:gd name="T0" fmla="*/ 555 w 555"/>
                <a:gd name="T1" fmla="*/ 0 h 917"/>
                <a:gd name="T2" fmla="*/ 555 w 555"/>
                <a:gd name="T3" fmla="*/ 0 h 917"/>
                <a:gd name="T4" fmla="*/ 0 w 555"/>
                <a:gd name="T5" fmla="*/ 917 h 917"/>
              </a:gdLst>
              <a:ahLst/>
              <a:cxnLst>
                <a:cxn ang="0">
                  <a:pos x="T0" y="T1"/>
                </a:cxn>
                <a:cxn ang="0">
                  <a:pos x="T2" y="T3"/>
                </a:cxn>
                <a:cxn ang="0">
                  <a:pos x="T4" y="T5"/>
                </a:cxn>
              </a:cxnLst>
              <a:rect l="0" t="0" r="r" b="b"/>
              <a:pathLst>
                <a:path w="555" h="917">
                  <a:moveTo>
                    <a:pt x="555" y="0"/>
                  </a:moveTo>
                  <a:lnTo>
                    <a:pt x="555" y="0"/>
                  </a:lnTo>
                  <a:lnTo>
                    <a:pt x="0" y="917"/>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8" name="Freeform 33"/>
            <p:cNvSpPr>
              <a:spLocks/>
            </p:cNvSpPr>
            <p:nvPr/>
          </p:nvSpPr>
          <p:spPr bwMode="auto">
            <a:xfrm>
              <a:off x="4149" y="-296"/>
              <a:ext cx="36" cy="27"/>
            </a:xfrm>
            <a:custGeom>
              <a:avLst/>
              <a:gdLst>
                <a:gd name="T0" fmla="*/ 0 w 314"/>
                <a:gd name="T1" fmla="*/ 35 h 233"/>
                <a:gd name="T2" fmla="*/ 0 w 314"/>
                <a:gd name="T3" fmla="*/ 35 h 233"/>
                <a:gd name="T4" fmla="*/ 314 w 314"/>
                <a:gd name="T5" fmla="*/ 224 h 233"/>
              </a:gdLst>
              <a:ahLst/>
              <a:cxnLst>
                <a:cxn ang="0">
                  <a:pos x="T0" y="T1"/>
                </a:cxn>
                <a:cxn ang="0">
                  <a:pos x="T2" y="T3"/>
                </a:cxn>
                <a:cxn ang="0">
                  <a:pos x="T4" y="T5"/>
                </a:cxn>
              </a:cxnLst>
              <a:rect l="0" t="0" r="r" b="b"/>
              <a:pathLst>
                <a:path w="314" h="233">
                  <a:moveTo>
                    <a:pt x="0" y="35"/>
                  </a:moveTo>
                  <a:lnTo>
                    <a:pt x="0" y="35"/>
                  </a:lnTo>
                  <a:cubicBezTo>
                    <a:pt x="110" y="0"/>
                    <a:pt x="217" y="233"/>
                    <a:pt x="314" y="224"/>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42958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33333" decel="50000" fill="hold" grpId="0" nodeType="afterEffect">
                                  <p:stCondLst>
                                    <p:cond delay="0"/>
                                  </p:stCondLst>
                                  <p:childTnLst>
                                    <p:animRot by="21600000">
                                      <p:cBhvr>
                                        <p:cTn id="6" dur="6000" fill="hold"/>
                                        <p:tgtEl>
                                          <p:spTgt spid="3"/>
                                        </p:tgtEl>
                                        <p:attrNameLst>
                                          <p:attrName>r</p:attrName>
                                        </p:attrNameLst>
                                      </p:cBhvr>
                                    </p:animRot>
                                  </p:childTnLst>
                                </p:cTn>
                              </p:par>
                              <p:par>
                                <p:cTn id="7" presetID="8" presetClass="emph" presetSubtype="0" accel="33333" decel="50000" fill="hold" grpId="0" nodeType="withEffect">
                                  <p:stCondLst>
                                    <p:cond delay="0"/>
                                  </p:stCondLst>
                                  <p:childTnLst>
                                    <p:animRot by="-27000000">
                                      <p:cBhvr>
                                        <p:cTn id="8" dur="6000" fill="hold"/>
                                        <p:tgtEl>
                                          <p:spTgt spid="5"/>
                                        </p:tgtEl>
                                        <p:attrNameLst>
                                          <p:attrName>r</p:attrName>
                                        </p:attrNameLst>
                                      </p:cBhvr>
                                    </p:animRot>
                                  </p:childTnLst>
                                </p:cTn>
                              </p:par>
                              <p:par>
                                <p:cTn id="9" presetID="8" presetClass="emph" presetSubtype="0" accel="33333" decel="50000" fill="hold" grpId="0" nodeType="withEffect">
                                  <p:stCondLst>
                                    <p:cond delay="0"/>
                                  </p:stCondLst>
                                  <p:childTnLst>
                                    <p:animRot by="21600000">
                                      <p:cBhvr>
                                        <p:cTn id="10" dur="6000" fill="hold"/>
                                        <p:tgtEl>
                                          <p:spTgt spid="4"/>
                                        </p:tgtEl>
                                        <p:attrNameLst>
                                          <p:attrName>r</p:attrName>
                                        </p:attrNameLst>
                                      </p:cBhvr>
                                    </p:animRot>
                                  </p:childTnLst>
                                </p:cTn>
                              </p:par>
                              <p:par>
                                <p:cTn id="11" presetID="8" presetClass="emph" presetSubtype="0" accel="33333" decel="50000" fill="hold" grpId="0" nodeType="withEffect">
                                  <p:stCondLst>
                                    <p:cond delay="0"/>
                                  </p:stCondLst>
                                  <p:childTnLst>
                                    <p:animRot by="-27000000">
                                      <p:cBhvr>
                                        <p:cTn id="12" dur="6000" fill="hold"/>
                                        <p:tgtEl>
                                          <p:spTgt spid="6"/>
                                        </p:tgtEl>
                                        <p:attrNameLst>
                                          <p:attrName>r</p:attrName>
                                        </p:attrNameLst>
                                      </p:cBhvr>
                                    </p:animRot>
                                  </p:childTnLst>
                                </p:cTn>
                              </p:par>
                              <p:par>
                                <p:cTn id="13" presetID="8" presetClass="emph" presetSubtype="0" accel="33333" decel="50000" fill="hold" grpId="0" nodeType="withEffect">
                                  <p:stCondLst>
                                    <p:cond delay="0"/>
                                  </p:stCondLst>
                                  <p:childTnLst>
                                    <p:animRot by="27000000">
                                      <p:cBhvr>
                                        <p:cTn id="14" dur="6000" fill="hold"/>
                                        <p:tgtEl>
                                          <p:spTgt spid="6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65"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Xxxxxxx</a:t>
            </a:r>
            <a:r>
              <a:rPr lang="en-US" dirty="0"/>
              <a:t> </a:t>
            </a:r>
            <a:r>
              <a:rPr lang="en-US" dirty="0" err="1"/>
              <a:t>xxxx</a:t>
            </a:r>
            <a:r>
              <a:rPr lang="en-US" dirty="0"/>
              <a:t> xxx x</a:t>
            </a:r>
          </a:p>
        </p:txBody>
      </p:sp>
      <p:sp>
        <p:nvSpPr>
          <p:cNvPr id="3" name="Text Placeholder 2"/>
          <p:cNvSpPr>
            <a:spLocks noGrp="1"/>
          </p:cNvSpPr>
          <p:nvPr>
            <p:ph type="body" sz="quarter" idx="10"/>
          </p:nvPr>
        </p:nvSpPr>
        <p:spPr/>
        <p:txBody>
          <a:bodyPr/>
          <a:lstStyle/>
          <a:p>
            <a:r>
              <a:rPr lang="en-US" dirty="0"/>
              <a:t>Xx xxx x xxx </a:t>
            </a:r>
            <a:r>
              <a:rPr lang="en-US" dirty="0" err="1"/>
              <a:t>xxxx</a:t>
            </a:r>
            <a:endParaRPr lang="en-US" dirty="0"/>
          </a:p>
        </p:txBody>
      </p:sp>
      <p:sp>
        <p:nvSpPr>
          <p:cNvPr id="4" name="Oval 3"/>
          <p:cNvSpPr/>
          <p:nvPr/>
        </p:nvSpPr>
        <p:spPr>
          <a:xfrm>
            <a:off x="2908321" y="4241800"/>
            <a:ext cx="422979" cy="42297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2</a:t>
            </a:r>
          </a:p>
        </p:txBody>
      </p:sp>
      <p:sp>
        <p:nvSpPr>
          <p:cNvPr id="5" name="Oval 4"/>
          <p:cNvSpPr/>
          <p:nvPr/>
        </p:nvSpPr>
        <p:spPr>
          <a:xfrm>
            <a:off x="4357099" y="4241800"/>
            <a:ext cx="422979" cy="42297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3</a:t>
            </a:r>
          </a:p>
        </p:txBody>
      </p:sp>
      <p:sp>
        <p:nvSpPr>
          <p:cNvPr id="6" name="Oval 5"/>
          <p:cNvSpPr/>
          <p:nvPr/>
        </p:nvSpPr>
        <p:spPr>
          <a:xfrm>
            <a:off x="1459544" y="4241800"/>
            <a:ext cx="422979" cy="42297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1</a:t>
            </a:r>
          </a:p>
        </p:txBody>
      </p:sp>
      <p:sp>
        <p:nvSpPr>
          <p:cNvPr id="7" name="Oval 6"/>
          <p:cNvSpPr/>
          <p:nvPr/>
        </p:nvSpPr>
        <p:spPr>
          <a:xfrm>
            <a:off x="5805876" y="4241800"/>
            <a:ext cx="422979" cy="42297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4</a:t>
            </a:r>
          </a:p>
        </p:txBody>
      </p:sp>
      <p:sp>
        <p:nvSpPr>
          <p:cNvPr id="8" name="Oval 7"/>
          <p:cNvSpPr/>
          <p:nvPr/>
        </p:nvSpPr>
        <p:spPr>
          <a:xfrm>
            <a:off x="7254653" y="4241800"/>
            <a:ext cx="422979" cy="42297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5</a:t>
            </a:r>
          </a:p>
        </p:txBody>
      </p:sp>
      <p:sp>
        <p:nvSpPr>
          <p:cNvPr id="9" name="Oval 8"/>
          <p:cNvSpPr/>
          <p:nvPr/>
        </p:nvSpPr>
        <p:spPr>
          <a:xfrm>
            <a:off x="8703431" y="4241800"/>
            <a:ext cx="422979" cy="42297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6</a:t>
            </a:r>
          </a:p>
        </p:txBody>
      </p:sp>
      <p:sp>
        <p:nvSpPr>
          <p:cNvPr id="10" name="Oval 9"/>
          <p:cNvSpPr/>
          <p:nvPr/>
        </p:nvSpPr>
        <p:spPr>
          <a:xfrm>
            <a:off x="10152208" y="4241800"/>
            <a:ext cx="422979" cy="42297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dirty="0">
                <a:solidFill>
                  <a:srgbClr val="FFFFFF"/>
                </a:solidFill>
              </a:rPr>
              <a:t>7</a:t>
            </a:r>
          </a:p>
        </p:txBody>
      </p:sp>
      <p:sp>
        <p:nvSpPr>
          <p:cNvPr id="11" name="Oval 10"/>
          <p:cNvSpPr/>
          <p:nvPr/>
        </p:nvSpPr>
        <p:spPr>
          <a:xfrm>
            <a:off x="1580979" y="2920692"/>
            <a:ext cx="180109" cy="18010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cxnSp>
        <p:nvCxnSpPr>
          <p:cNvPr id="13" name="Straight Connector 12"/>
          <p:cNvCxnSpPr>
            <a:stCxn id="6" idx="0"/>
            <a:endCxn id="11" idx="4"/>
          </p:cNvCxnSpPr>
          <p:nvPr/>
        </p:nvCxnSpPr>
        <p:spPr>
          <a:xfrm flipV="1">
            <a:off x="1671033" y="3100802"/>
            <a:ext cx="0" cy="1140999"/>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3029756" y="3655291"/>
            <a:ext cx="180109" cy="18010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cxnSp>
        <p:nvCxnSpPr>
          <p:cNvPr id="16" name="Straight Connector 15"/>
          <p:cNvCxnSpPr>
            <a:stCxn id="4" idx="0"/>
            <a:endCxn id="15" idx="4"/>
          </p:cNvCxnSpPr>
          <p:nvPr/>
        </p:nvCxnSpPr>
        <p:spPr>
          <a:xfrm flipV="1">
            <a:off x="3119811" y="3835400"/>
            <a:ext cx="0" cy="4064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4478534" y="2920692"/>
            <a:ext cx="180109" cy="18010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sp>
        <p:nvSpPr>
          <p:cNvPr id="22" name="Oval 21"/>
          <p:cNvSpPr/>
          <p:nvPr/>
        </p:nvSpPr>
        <p:spPr>
          <a:xfrm>
            <a:off x="5927311" y="3756891"/>
            <a:ext cx="180109" cy="18010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sp>
        <p:nvSpPr>
          <p:cNvPr id="23" name="Oval 22"/>
          <p:cNvSpPr/>
          <p:nvPr/>
        </p:nvSpPr>
        <p:spPr>
          <a:xfrm>
            <a:off x="7376088" y="2740891"/>
            <a:ext cx="180109" cy="18010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sp>
        <p:nvSpPr>
          <p:cNvPr id="24" name="Oval 23"/>
          <p:cNvSpPr/>
          <p:nvPr/>
        </p:nvSpPr>
        <p:spPr>
          <a:xfrm>
            <a:off x="8824866" y="3553691"/>
            <a:ext cx="180109" cy="18010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sp>
        <p:nvSpPr>
          <p:cNvPr id="25" name="Oval 24"/>
          <p:cNvSpPr/>
          <p:nvPr/>
        </p:nvSpPr>
        <p:spPr>
          <a:xfrm>
            <a:off x="10273643" y="2623660"/>
            <a:ext cx="180109" cy="18010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dirty="0">
              <a:solidFill>
                <a:srgbClr val="606262"/>
              </a:solidFill>
            </a:endParaRPr>
          </a:p>
        </p:txBody>
      </p:sp>
      <p:cxnSp>
        <p:nvCxnSpPr>
          <p:cNvPr id="26" name="Straight Connector 25"/>
          <p:cNvCxnSpPr>
            <a:stCxn id="5" idx="0"/>
            <a:endCxn id="21" idx="4"/>
          </p:cNvCxnSpPr>
          <p:nvPr/>
        </p:nvCxnSpPr>
        <p:spPr>
          <a:xfrm flipV="1">
            <a:off x="4568588" y="3100802"/>
            <a:ext cx="0" cy="1140999"/>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7" idx="0"/>
            <a:endCxn id="22" idx="4"/>
          </p:cNvCxnSpPr>
          <p:nvPr/>
        </p:nvCxnSpPr>
        <p:spPr>
          <a:xfrm flipV="1">
            <a:off x="6017365" y="3937000"/>
            <a:ext cx="0" cy="3048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8" idx="0"/>
            <a:endCxn id="23" idx="4"/>
          </p:cNvCxnSpPr>
          <p:nvPr/>
        </p:nvCxnSpPr>
        <p:spPr>
          <a:xfrm flipV="1">
            <a:off x="7466143" y="2921000"/>
            <a:ext cx="0" cy="13208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9" idx="0"/>
            <a:endCxn id="24" idx="4"/>
          </p:cNvCxnSpPr>
          <p:nvPr/>
        </p:nvCxnSpPr>
        <p:spPr>
          <a:xfrm flipV="1">
            <a:off x="8914920" y="3733800"/>
            <a:ext cx="0" cy="5080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0" idx="0"/>
            <a:endCxn id="25" idx="4"/>
          </p:cNvCxnSpPr>
          <p:nvPr/>
        </p:nvCxnSpPr>
        <p:spPr>
          <a:xfrm flipV="1">
            <a:off x="10363697" y="2803770"/>
            <a:ext cx="0" cy="1438031"/>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48" name="Oval 47"/>
          <p:cNvSpPr/>
          <p:nvPr/>
        </p:nvSpPr>
        <p:spPr>
          <a:xfrm>
            <a:off x="822463" y="1169596"/>
            <a:ext cx="1687555" cy="168755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49" name="Oval 48"/>
          <p:cNvSpPr/>
          <p:nvPr/>
        </p:nvSpPr>
        <p:spPr>
          <a:xfrm>
            <a:off x="2537809" y="2437903"/>
            <a:ext cx="1128755" cy="112875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0" name="Oval 49"/>
          <p:cNvSpPr/>
          <p:nvPr/>
        </p:nvSpPr>
        <p:spPr>
          <a:xfrm>
            <a:off x="4004211" y="1701800"/>
            <a:ext cx="1128755" cy="112875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1" name="Oval 50"/>
          <p:cNvSpPr/>
          <p:nvPr/>
        </p:nvSpPr>
        <p:spPr>
          <a:xfrm>
            <a:off x="5268415" y="2185786"/>
            <a:ext cx="1497901" cy="1497901"/>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2" name="Oval 51"/>
          <p:cNvSpPr/>
          <p:nvPr/>
        </p:nvSpPr>
        <p:spPr>
          <a:xfrm>
            <a:off x="6901765" y="1549092"/>
            <a:ext cx="1128755" cy="1128755"/>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3" name="Oval 52"/>
          <p:cNvSpPr/>
          <p:nvPr/>
        </p:nvSpPr>
        <p:spPr>
          <a:xfrm>
            <a:off x="8157520" y="1969039"/>
            <a:ext cx="1514800" cy="15148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4" name="Oval 53"/>
          <p:cNvSpPr/>
          <p:nvPr/>
        </p:nvSpPr>
        <p:spPr>
          <a:xfrm>
            <a:off x="9628293" y="1078653"/>
            <a:ext cx="1470808" cy="147080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sp>
        <p:nvSpPr>
          <p:cNvPr id="56" name="TextBox 55"/>
          <p:cNvSpPr txBox="1"/>
          <p:nvPr/>
        </p:nvSpPr>
        <p:spPr>
          <a:xfrm>
            <a:off x="917213"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57" name="TextBox 56"/>
          <p:cNvSpPr txBox="1"/>
          <p:nvPr/>
        </p:nvSpPr>
        <p:spPr>
          <a:xfrm>
            <a:off x="2353160"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58" name="TextBox 57"/>
          <p:cNvSpPr txBox="1"/>
          <p:nvPr/>
        </p:nvSpPr>
        <p:spPr>
          <a:xfrm>
            <a:off x="3829747"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59" name="TextBox 58"/>
          <p:cNvSpPr txBox="1"/>
          <p:nvPr/>
        </p:nvSpPr>
        <p:spPr>
          <a:xfrm>
            <a:off x="5265693"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60" name="TextBox 59"/>
          <p:cNvSpPr txBox="1"/>
          <p:nvPr/>
        </p:nvSpPr>
        <p:spPr>
          <a:xfrm>
            <a:off x="6715187"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61" name="TextBox 60"/>
          <p:cNvSpPr txBox="1"/>
          <p:nvPr/>
        </p:nvSpPr>
        <p:spPr>
          <a:xfrm>
            <a:off x="8151133"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62" name="TextBox 61"/>
          <p:cNvSpPr txBox="1"/>
          <p:nvPr/>
        </p:nvSpPr>
        <p:spPr>
          <a:xfrm>
            <a:off x="9627720" y="4851400"/>
            <a:ext cx="1507640" cy="338554"/>
          </a:xfrm>
          <a:prstGeom prst="rect">
            <a:avLst/>
          </a:prstGeom>
          <a:noFill/>
        </p:spPr>
        <p:txBody>
          <a:bodyPr wrap="square" rtlCol="0">
            <a:spAutoFit/>
          </a:bodyPr>
          <a:lstStyle/>
          <a:p>
            <a:pPr algn="ctr"/>
            <a:r>
              <a:rPr lang="en-US" sz="1600" dirty="0">
                <a:solidFill>
                  <a:schemeClr val="tx1">
                    <a:lumMod val="60000"/>
                    <a:lumOff val="40000"/>
                  </a:schemeClr>
                </a:solidFill>
              </a:rPr>
              <a:t>Xx xxx x xxx xx</a:t>
            </a:r>
          </a:p>
        </p:txBody>
      </p:sp>
      <p:sp>
        <p:nvSpPr>
          <p:cNvPr id="64" name="Freeform 147"/>
          <p:cNvSpPr>
            <a:spLocks noEditPoints="1"/>
          </p:cNvSpPr>
          <p:nvPr/>
        </p:nvSpPr>
        <p:spPr bwMode="auto">
          <a:xfrm>
            <a:off x="5702427" y="2525047"/>
            <a:ext cx="637413" cy="805152"/>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5" name="Freeform 41"/>
          <p:cNvSpPr>
            <a:spLocks noEditPoints="1"/>
          </p:cNvSpPr>
          <p:nvPr/>
        </p:nvSpPr>
        <p:spPr bwMode="auto">
          <a:xfrm>
            <a:off x="4260427" y="1921653"/>
            <a:ext cx="602827" cy="730507"/>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6" name="Freeform 17"/>
          <p:cNvSpPr>
            <a:spLocks noEditPoints="1"/>
          </p:cNvSpPr>
          <p:nvPr/>
        </p:nvSpPr>
        <p:spPr bwMode="auto">
          <a:xfrm>
            <a:off x="7080063" y="1735432"/>
            <a:ext cx="772160" cy="756075"/>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7" name="Freeform 33"/>
          <p:cNvSpPr>
            <a:spLocks noEditPoints="1"/>
          </p:cNvSpPr>
          <p:nvPr/>
        </p:nvSpPr>
        <p:spPr bwMode="auto">
          <a:xfrm>
            <a:off x="9898453" y="1318307"/>
            <a:ext cx="930488" cy="991501"/>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8" name="Freeform 33"/>
          <p:cNvSpPr>
            <a:spLocks noEditPoints="1"/>
          </p:cNvSpPr>
          <p:nvPr/>
        </p:nvSpPr>
        <p:spPr bwMode="auto">
          <a:xfrm>
            <a:off x="1154854" y="1501987"/>
            <a:ext cx="1022773" cy="1022773"/>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9" name="Freeform 37"/>
          <p:cNvSpPr>
            <a:spLocks noEditPoints="1"/>
          </p:cNvSpPr>
          <p:nvPr/>
        </p:nvSpPr>
        <p:spPr bwMode="auto">
          <a:xfrm>
            <a:off x="2836449" y="2676314"/>
            <a:ext cx="531479" cy="651935"/>
          </a:xfrm>
          <a:custGeom>
            <a:avLst/>
            <a:gdLst>
              <a:gd name="T0" fmla="*/ 2 w 802"/>
              <a:gd name="T1" fmla="*/ 942 h 986"/>
              <a:gd name="T2" fmla="*/ 9 w 802"/>
              <a:gd name="T3" fmla="*/ 970 h 986"/>
              <a:gd name="T4" fmla="*/ 48 w 802"/>
              <a:gd name="T5" fmla="*/ 980 h 986"/>
              <a:gd name="T6" fmla="*/ 194 w 802"/>
              <a:gd name="T7" fmla="*/ 916 h 986"/>
              <a:gd name="T8" fmla="*/ 27 w 802"/>
              <a:gd name="T9" fmla="*/ 785 h 986"/>
              <a:gd name="T10" fmla="*/ 2 w 802"/>
              <a:gd name="T11" fmla="*/ 942 h 986"/>
              <a:gd name="T12" fmla="*/ 145 w 802"/>
              <a:gd name="T13" fmla="*/ 910 h 986"/>
              <a:gd name="T14" fmla="*/ 38 w 802"/>
              <a:gd name="T15" fmla="*/ 956 h 986"/>
              <a:gd name="T16" fmla="*/ 29 w 802"/>
              <a:gd name="T17" fmla="*/ 954 h 986"/>
              <a:gd name="T18" fmla="*/ 27 w 802"/>
              <a:gd name="T19" fmla="*/ 946 h 986"/>
              <a:gd name="T20" fmla="*/ 45 w 802"/>
              <a:gd name="T21" fmla="*/ 831 h 986"/>
              <a:gd name="T22" fmla="*/ 145 w 802"/>
              <a:gd name="T23" fmla="*/ 910 h 986"/>
              <a:gd name="T24" fmla="*/ 801 w 802"/>
              <a:gd name="T25" fmla="*/ 101 h 986"/>
              <a:gd name="T26" fmla="*/ 794 w 802"/>
              <a:gd name="T27" fmla="*/ 89 h 986"/>
              <a:gd name="T28" fmla="*/ 687 w 802"/>
              <a:gd name="T29" fmla="*/ 4 h 986"/>
              <a:gd name="T30" fmla="*/ 675 w 802"/>
              <a:gd name="T31" fmla="*/ 0 h 986"/>
              <a:gd name="T32" fmla="*/ 660 w 802"/>
              <a:gd name="T33" fmla="*/ 7 h 986"/>
              <a:gd name="T34" fmla="*/ 574 w 802"/>
              <a:gd name="T35" fmla="*/ 116 h 986"/>
              <a:gd name="T36" fmla="*/ 570 w 802"/>
              <a:gd name="T37" fmla="*/ 130 h 986"/>
              <a:gd name="T38" fmla="*/ 577 w 802"/>
              <a:gd name="T39" fmla="*/ 142 h 986"/>
              <a:gd name="T40" fmla="*/ 684 w 802"/>
              <a:gd name="T41" fmla="*/ 227 h 986"/>
              <a:gd name="T42" fmla="*/ 696 w 802"/>
              <a:gd name="T43" fmla="*/ 231 h 986"/>
              <a:gd name="T44" fmla="*/ 710 w 802"/>
              <a:gd name="T45" fmla="*/ 225 h 986"/>
              <a:gd name="T46" fmla="*/ 797 w 802"/>
              <a:gd name="T47" fmla="*/ 115 h 986"/>
              <a:gd name="T48" fmla="*/ 801 w 802"/>
              <a:gd name="T49" fmla="*/ 101 h 986"/>
              <a:gd name="T50" fmla="*/ 695 w 802"/>
              <a:gd name="T51" fmla="*/ 204 h 986"/>
              <a:gd name="T52" fmla="*/ 598 w 802"/>
              <a:gd name="T53" fmla="*/ 127 h 986"/>
              <a:gd name="T54" fmla="*/ 676 w 802"/>
              <a:gd name="T55" fmla="*/ 27 h 986"/>
              <a:gd name="T56" fmla="*/ 773 w 802"/>
              <a:gd name="T57" fmla="*/ 104 h 986"/>
              <a:gd name="T58" fmla="*/ 695 w 802"/>
              <a:gd name="T59" fmla="*/ 204 h 986"/>
              <a:gd name="T60" fmla="*/ 37 w 802"/>
              <a:gd name="T61" fmla="*/ 774 h 986"/>
              <a:gd name="T62" fmla="*/ 201 w 802"/>
              <a:gd name="T63" fmla="*/ 903 h 986"/>
              <a:gd name="T64" fmla="*/ 698 w 802"/>
              <a:gd name="T65" fmla="*/ 269 h 986"/>
              <a:gd name="T66" fmla="*/ 534 w 802"/>
              <a:gd name="T67" fmla="*/ 140 h 986"/>
              <a:gd name="T68" fmla="*/ 37 w 802"/>
              <a:gd name="T69" fmla="*/ 774 h 986"/>
              <a:gd name="T70" fmla="*/ 608 w 802"/>
              <a:gd name="T71" fmla="*/ 231 h 986"/>
              <a:gd name="T72" fmla="*/ 460 w 802"/>
              <a:gd name="T73" fmla="*/ 423 h 986"/>
              <a:gd name="T74" fmla="*/ 438 w 802"/>
              <a:gd name="T75" fmla="*/ 406 h 986"/>
              <a:gd name="T76" fmla="*/ 587 w 802"/>
              <a:gd name="T77" fmla="*/ 214 h 986"/>
              <a:gd name="T78" fmla="*/ 608 w 802"/>
              <a:gd name="T79" fmla="*/ 231 h 986"/>
              <a:gd name="T80" fmla="*/ 568 w 802"/>
              <a:gd name="T81" fmla="*/ 199 h 986"/>
              <a:gd name="T82" fmla="*/ 403 w 802"/>
              <a:gd name="T83" fmla="*/ 411 h 986"/>
              <a:gd name="T84" fmla="*/ 465 w 802"/>
              <a:gd name="T85" fmla="*/ 459 h 986"/>
              <a:gd name="T86" fmla="*/ 628 w 802"/>
              <a:gd name="T87" fmla="*/ 246 h 986"/>
              <a:gd name="T88" fmla="*/ 663 w 802"/>
              <a:gd name="T89" fmla="*/ 273 h 986"/>
              <a:gd name="T90" fmla="*/ 197 w 802"/>
              <a:gd name="T91" fmla="*/ 867 h 986"/>
              <a:gd name="T92" fmla="*/ 72 w 802"/>
              <a:gd name="T93" fmla="*/ 770 h 986"/>
              <a:gd name="T94" fmla="*/ 538 w 802"/>
              <a:gd name="T95" fmla="*/ 176 h 986"/>
              <a:gd name="T96" fmla="*/ 568 w 802"/>
              <a:gd name="T97" fmla="*/ 199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2" h="986">
                <a:moveTo>
                  <a:pt x="2" y="942"/>
                </a:moveTo>
                <a:cubicBezTo>
                  <a:pt x="0" y="952"/>
                  <a:pt x="3" y="962"/>
                  <a:pt x="9" y="970"/>
                </a:cubicBezTo>
                <a:cubicBezTo>
                  <a:pt x="21" y="986"/>
                  <a:pt x="40" y="983"/>
                  <a:pt x="48" y="980"/>
                </a:cubicBezTo>
                <a:cubicBezTo>
                  <a:pt x="194" y="916"/>
                  <a:pt x="194" y="916"/>
                  <a:pt x="194" y="916"/>
                </a:cubicBezTo>
                <a:cubicBezTo>
                  <a:pt x="27" y="785"/>
                  <a:pt x="27" y="785"/>
                  <a:pt x="27" y="785"/>
                </a:cubicBezTo>
                <a:lnTo>
                  <a:pt x="2" y="942"/>
                </a:lnTo>
                <a:close/>
                <a:moveTo>
                  <a:pt x="145" y="910"/>
                </a:moveTo>
                <a:cubicBezTo>
                  <a:pt x="38" y="956"/>
                  <a:pt x="38" y="956"/>
                  <a:pt x="38" y="956"/>
                </a:cubicBezTo>
                <a:cubicBezTo>
                  <a:pt x="37" y="957"/>
                  <a:pt x="33" y="958"/>
                  <a:pt x="29" y="954"/>
                </a:cubicBezTo>
                <a:cubicBezTo>
                  <a:pt x="27" y="952"/>
                  <a:pt x="26" y="950"/>
                  <a:pt x="27" y="946"/>
                </a:cubicBezTo>
                <a:cubicBezTo>
                  <a:pt x="45" y="831"/>
                  <a:pt x="45" y="831"/>
                  <a:pt x="45" y="831"/>
                </a:cubicBezTo>
                <a:lnTo>
                  <a:pt x="145" y="910"/>
                </a:lnTo>
                <a:close/>
                <a:moveTo>
                  <a:pt x="801" y="101"/>
                </a:moveTo>
                <a:cubicBezTo>
                  <a:pt x="801" y="96"/>
                  <a:pt x="798" y="92"/>
                  <a:pt x="794" y="89"/>
                </a:cubicBezTo>
                <a:cubicBezTo>
                  <a:pt x="687" y="4"/>
                  <a:pt x="687" y="4"/>
                  <a:pt x="687" y="4"/>
                </a:cubicBezTo>
                <a:cubicBezTo>
                  <a:pt x="684" y="1"/>
                  <a:pt x="679" y="0"/>
                  <a:pt x="675" y="0"/>
                </a:cubicBezTo>
                <a:cubicBezTo>
                  <a:pt x="669" y="0"/>
                  <a:pt x="664" y="2"/>
                  <a:pt x="660" y="7"/>
                </a:cubicBezTo>
                <a:cubicBezTo>
                  <a:pt x="574" y="116"/>
                  <a:pt x="574" y="116"/>
                  <a:pt x="574" y="116"/>
                </a:cubicBezTo>
                <a:cubicBezTo>
                  <a:pt x="571" y="120"/>
                  <a:pt x="569" y="125"/>
                  <a:pt x="570" y="130"/>
                </a:cubicBezTo>
                <a:cubicBezTo>
                  <a:pt x="570" y="135"/>
                  <a:pt x="573" y="139"/>
                  <a:pt x="577" y="142"/>
                </a:cubicBezTo>
                <a:cubicBezTo>
                  <a:pt x="684" y="227"/>
                  <a:pt x="684" y="227"/>
                  <a:pt x="684" y="227"/>
                </a:cubicBezTo>
                <a:cubicBezTo>
                  <a:pt x="687" y="230"/>
                  <a:pt x="691" y="231"/>
                  <a:pt x="696" y="231"/>
                </a:cubicBezTo>
                <a:cubicBezTo>
                  <a:pt x="701" y="231"/>
                  <a:pt x="707" y="229"/>
                  <a:pt x="710" y="225"/>
                </a:cubicBezTo>
                <a:cubicBezTo>
                  <a:pt x="797" y="115"/>
                  <a:pt x="797" y="115"/>
                  <a:pt x="797" y="115"/>
                </a:cubicBezTo>
                <a:cubicBezTo>
                  <a:pt x="800" y="112"/>
                  <a:pt x="802" y="107"/>
                  <a:pt x="801" y="101"/>
                </a:cubicBezTo>
                <a:close/>
                <a:moveTo>
                  <a:pt x="695" y="204"/>
                </a:moveTo>
                <a:cubicBezTo>
                  <a:pt x="598" y="127"/>
                  <a:pt x="598" y="127"/>
                  <a:pt x="598" y="127"/>
                </a:cubicBezTo>
                <a:cubicBezTo>
                  <a:pt x="676" y="27"/>
                  <a:pt x="676" y="27"/>
                  <a:pt x="676" y="27"/>
                </a:cubicBezTo>
                <a:cubicBezTo>
                  <a:pt x="773" y="104"/>
                  <a:pt x="773" y="104"/>
                  <a:pt x="773" y="104"/>
                </a:cubicBezTo>
                <a:lnTo>
                  <a:pt x="695" y="204"/>
                </a:lnTo>
                <a:close/>
                <a:moveTo>
                  <a:pt x="37" y="774"/>
                </a:moveTo>
                <a:cubicBezTo>
                  <a:pt x="201" y="903"/>
                  <a:pt x="201" y="903"/>
                  <a:pt x="201" y="903"/>
                </a:cubicBezTo>
                <a:cubicBezTo>
                  <a:pt x="698" y="269"/>
                  <a:pt x="698" y="269"/>
                  <a:pt x="698" y="269"/>
                </a:cubicBezTo>
                <a:cubicBezTo>
                  <a:pt x="534" y="140"/>
                  <a:pt x="534" y="140"/>
                  <a:pt x="534" y="140"/>
                </a:cubicBezTo>
                <a:lnTo>
                  <a:pt x="37" y="774"/>
                </a:lnTo>
                <a:close/>
                <a:moveTo>
                  <a:pt x="608" y="231"/>
                </a:moveTo>
                <a:cubicBezTo>
                  <a:pt x="460" y="423"/>
                  <a:pt x="460" y="423"/>
                  <a:pt x="460" y="423"/>
                </a:cubicBezTo>
                <a:cubicBezTo>
                  <a:pt x="438" y="406"/>
                  <a:pt x="438" y="406"/>
                  <a:pt x="438" y="406"/>
                </a:cubicBezTo>
                <a:cubicBezTo>
                  <a:pt x="587" y="214"/>
                  <a:pt x="587" y="214"/>
                  <a:pt x="587" y="214"/>
                </a:cubicBezTo>
                <a:lnTo>
                  <a:pt x="608" y="231"/>
                </a:lnTo>
                <a:close/>
                <a:moveTo>
                  <a:pt x="568" y="199"/>
                </a:moveTo>
                <a:cubicBezTo>
                  <a:pt x="403" y="411"/>
                  <a:pt x="403" y="411"/>
                  <a:pt x="403" y="411"/>
                </a:cubicBezTo>
                <a:cubicBezTo>
                  <a:pt x="465" y="459"/>
                  <a:pt x="465" y="459"/>
                  <a:pt x="465" y="459"/>
                </a:cubicBezTo>
                <a:cubicBezTo>
                  <a:pt x="628" y="246"/>
                  <a:pt x="628" y="246"/>
                  <a:pt x="628" y="246"/>
                </a:cubicBezTo>
                <a:cubicBezTo>
                  <a:pt x="663" y="273"/>
                  <a:pt x="663" y="273"/>
                  <a:pt x="663" y="273"/>
                </a:cubicBezTo>
                <a:cubicBezTo>
                  <a:pt x="197" y="867"/>
                  <a:pt x="197" y="867"/>
                  <a:pt x="197" y="867"/>
                </a:cubicBezTo>
                <a:cubicBezTo>
                  <a:pt x="72" y="770"/>
                  <a:pt x="72" y="770"/>
                  <a:pt x="72" y="770"/>
                </a:cubicBezTo>
                <a:cubicBezTo>
                  <a:pt x="538" y="176"/>
                  <a:pt x="538" y="176"/>
                  <a:pt x="538" y="176"/>
                </a:cubicBezTo>
                <a:lnTo>
                  <a:pt x="568" y="199"/>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0" name="Freeform 21"/>
          <p:cNvSpPr>
            <a:spLocks noEditPoints="1"/>
          </p:cNvSpPr>
          <p:nvPr/>
        </p:nvSpPr>
        <p:spPr bwMode="auto">
          <a:xfrm>
            <a:off x="8457720" y="2348176"/>
            <a:ext cx="914400" cy="756529"/>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78009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gtEl>
                                        <p:attrNameLst>
                                          <p:attrName>style.visibility</p:attrName>
                                        </p:attrNameLst>
                                      </p:cBhvr>
                                      <p:to>
                                        <p:strVal val="visible"/>
                                      </p:to>
                                    </p:set>
                                    <p:animEffect transition="in" filter="fade">
                                      <p:cBhvr>
                                        <p:cTn id="10" dur="200"/>
                                        <p:tgtEl>
                                          <p:spTgt spid="56"/>
                                        </p:tgtEl>
                                      </p:cBhvr>
                                    </p:animEffect>
                                  </p:childTnLst>
                                </p:cTn>
                              </p:par>
                            </p:childTnLst>
                          </p:cTn>
                        </p:par>
                        <p:par>
                          <p:cTn id="11" fill="hold">
                            <p:stCondLst>
                              <p:cond delay="200"/>
                            </p:stCondLst>
                            <p:childTnLst>
                              <p:par>
                                <p:cTn id="12" presetID="22" presetClass="entr" presetSubtype="4"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200"/>
                                        <p:tgtEl>
                                          <p:spTgt spid="13"/>
                                        </p:tgtEl>
                                      </p:cBhvr>
                                    </p:animEffect>
                                  </p:childTnLst>
                                </p:cTn>
                              </p:par>
                            </p:childTnLst>
                          </p:cTn>
                        </p:par>
                        <p:par>
                          <p:cTn id="15" fill="hold">
                            <p:stCondLst>
                              <p:cond delay="4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2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200"/>
                                        <p:tgtEl>
                                          <p:spTgt spid="4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8"/>
                                        </p:tgtEl>
                                        <p:attrNameLst>
                                          <p:attrName>style.visibility</p:attrName>
                                        </p:attrNameLst>
                                      </p:cBhvr>
                                      <p:to>
                                        <p:strVal val="visible"/>
                                      </p:to>
                                    </p:set>
                                    <p:animEffect transition="in" filter="fade">
                                      <p:cBhvr>
                                        <p:cTn id="24" dur="200"/>
                                        <p:tgtEl>
                                          <p:spTgt spid="6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200"/>
                                        <p:tgtEl>
                                          <p:spTgt spid="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childTnLst>
                          </p:cTn>
                        </p:par>
                        <p:par>
                          <p:cTn id="33" fill="hold">
                            <p:stCondLst>
                              <p:cond delay="200"/>
                            </p:stCondLst>
                            <p:childTnLst>
                              <p:par>
                                <p:cTn id="34" presetID="22" presetClass="entr" presetSubtype="4" fill="hold"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down)">
                                      <p:cBhvr>
                                        <p:cTn id="36" dur="200"/>
                                        <p:tgtEl>
                                          <p:spTgt spid="16"/>
                                        </p:tgtEl>
                                      </p:cBhvr>
                                    </p:animEffect>
                                  </p:childTnLst>
                                </p:cTn>
                              </p:par>
                            </p:childTnLst>
                          </p:cTn>
                        </p:par>
                        <p:par>
                          <p:cTn id="37" fill="hold">
                            <p:stCondLst>
                              <p:cond delay="4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200"/>
                                        <p:tgtEl>
                                          <p:spTgt spid="1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200"/>
                                        <p:tgtEl>
                                          <p:spTgt spid="4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9"/>
                                        </p:tgtEl>
                                        <p:attrNameLst>
                                          <p:attrName>style.visibility</p:attrName>
                                        </p:attrNameLst>
                                      </p:cBhvr>
                                      <p:to>
                                        <p:strVal val="visible"/>
                                      </p:to>
                                    </p:set>
                                    <p:animEffect transition="in" filter="fade">
                                      <p:cBhvr>
                                        <p:cTn id="46" dur="200"/>
                                        <p:tgtEl>
                                          <p:spTgt spid="6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200"/>
                                        <p:tgtEl>
                                          <p:spTgt spid="5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200"/>
                                        <p:tgtEl>
                                          <p:spTgt spid="5"/>
                                        </p:tgtEl>
                                      </p:cBhvr>
                                    </p:animEffect>
                                  </p:childTnLst>
                                </p:cTn>
                              </p:par>
                            </p:childTnLst>
                          </p:cTn>
                        </p:par>
                        <p:par>
                          <p:cTn id="55" fill="hold">
                            <p:stCondLst>
                              <p:cond delay="200"/>
                            </p:stCondLst>
                            <p:childTnLst>
                              <p:par>
                                <p:cTn id="56" presetID="22" presetClass="entr" presetSubtype="4" fill="hold" nodeType="after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down)">
                                      <p:cBhvr>
                                        <p:cTn id="58" dur="200"/>
                                        <p:tgtEl>
                                          <p:spTgt spid="26"/>
                                        </p:tgtEl>
                                      </p:cBhvr>
                                    </p:animEffect>
                                  </p:childTnLst>
                                </p:cTn>
                              </p:par>
                            </p:childTnLst>
                          </p:cTn>
                        </p:par>
                        <p:par>
                          <p:cTn id="59" fill="hold">
                            <p:stCondLst>
                              <p:cond delay="400"/>
                            </p:stCondLst>
                            <p:childTnLst>
                              <p:par>
                                <p:cTn id="60" presetID="10" presetClass="entr" presetSubtype="0" fill="hold" grpId="0" nodeType="after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200"/>
                                        <p:tgtEl>
                                          <p:spTgt spid="2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0"/>
                                        </p:tgtEl>
                                        <p:attrNameLst>
                                          <p:attrName>style.visibility</p:attrName>
                                        </p:attrNameLst>
                                      </p:cBhvr>
                                      <p:to>
                                        <p:strVal val="visible"/>
                                      </p:to>
                                    </p:set>
                                    <p:animEffect transition="in" filter="fade">
                                      <p:cBhvr>
                                        <p:cTn id="65" dur="200"/>
                                        <p:tgtEl>
                                          <p:spTgt spid="5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fade">
                                      <p:cBhvr>
                                        <p:cTn id="68" dur="200"/>
                                        <p:tgtEl>
                                          <p:spTgt spid="6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fade">
                                      <p:cBhvr>
                                        <p:cTn id="73" dur="200"/>
                                        <p:tgtEl>
                                          <p:spTgt spid="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fade">
                                      <p:cBhvr>
                                        <p:cTn id="76" dur="200"/>
                                        <p:tgtEl>
                                          <p:spTgt spid="59"/>
                                        </p:tgtEl>
                                      </p:cBhvr>
                                    </p:animEffect>
                                  </p:childTnLst>
                                </p:cTn>
                              </p:par>
                            </p:childTnLst>
                          </p:cTn>
                        </p:par>
                        <p:par>
                          <p:cTn id="77" fill="hold">
                            <p:stCondLst>
                              <p:cond delay="200"/>
                            </p:stCondLst>
                            <p:childTnLst>
                              <p:par>
                                <p:cTn id="78" presetID="22" presetClass="entr" presetSubtype="4" fill="hold" nodeType="afterEffect">
                                  <p:stCondLst>
                                    <p:cond delay="0"/>
                                  </p:stCondLst>
                                  <p:childTnLst>
                                    <p:set>
                                      <p:cBhvr>
                                        <p:cTn id="79" dur="1" fill="hold">
                                          <p:stCondLst>
                                            <p:cond delay="0"/>
                                          </p:stCondLst>
                                        </p:cTn>
                                        <p:tgtEl>
                                          <p:spTgt spid="29"/>
                                        </p:tgtEl>
                                        <p:attrNameLst>
                                          <p:attrName>style.visibility</p:attrName>
                                        </p:attrNameLst>
                                      </p:cBhvr>
                                      <p:to>
                                        <p:strVal val="visible"/>
                                      </p:to>
                                    </p:set>
                                    <p:animEffect transition="in" filter="wipe(down)">
                                      <p:cBhvr>
                                        <p:cTn id="80" dur="200"/>
                                        <p:tgtEl>
                                          <p:spTgt spid="29"/>
                                        </p:tgtEl>
                                      </p:cBhvr>
                                    </p:animEffect>
                                  </p:childTnLst>
                                </p:cTn>
                              </p:par>
                            </p:childTnLst>
                          </p:cTn>
                        </p:par>
                        <p:par>
                          <p:cTn id="81" fill="hold">
                            <p:stCondLst>
                              <p:cond delay="400"/>
                            </p:stCondLst>
                            <p:childTnLst>
                              <p:par>
                                <p:cTn id="82" presetID="10" presetClass="entr" presetSubtype="0"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fade">
                                      <p:cBhvr>
                                        <p:cTn id="84" dur="200"/>
                                        <p:tgtEl>
                                          <p:spTgt spid="2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200"/>
                                        <p:tgtEl>
                                          <p:spTgt spid="5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4"/>
                                        </p:tgtEl>
                                        <p:attrNameLst>
                                          <p:attrName>style.visibility</p:attrName>
                                        </p:attrNameLst>
                                      </p:cBhvr>
                                      <p:to>
                                        <p:strVal val="visible"/>
                                      </p:to>
                                    </p:set>
                                    <p:animEffect transition="in" filter="fade">
                                      <p:cBhvr>
                                        <p:cTn id="90" dur="200"/>
                                        <p:tgtEl>
                                          <p:spTgt spid="64"/>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8"/>
                                        </p:tgtEl>
                                        <p:attrNameLst>
                                          <p:attrName>style.visibility</p:attrName>
                                        </p:attrNameLst>
                                      </p:cBhvr>
                                      <p:to>
                                        <p:strVal val="visible"/>
                                      </p:to>
                                    </p:set>
                                    <p:animEffect transition="in" filter="fade">
                                      <p:cBhvr>
                                        <p:cTn id="95" dur="200"/>
                                        <p:tgtEl>
                                          <p:spTgt spid="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60"/>
                                        </p:tgtEl>
                                        <p:attrNameLst>
                                          <p:attrName>style.visibility</p:attrName>
                                        </p:attrNameLst>
                                      </p:cBhvr>
                                      <p:to>
                                        <p:strVal val="visible"/>
                                      </p:to>
                                    </p:set>
                                    <p:animEffect transition="in" filter="fade">
                                      <p:cBhvr>
                                        <p:cTn id="98" dur="200"/>
                                        <p:tgtEl>
                                          <p:spTgt spid="60"/>
                                        </p:tgtEl>
                                      </p:cBhvr>
                                    </p:animEffect>
                                  </p:childTnLst>
                                </p:cTn>
                              </p:par>
                            </p:childTnLst>
                          </p:cTn>
                        </p:par>
                        <p:par>
                          <p:cTn id="99" fill="hold">
                            <p:stCondLst>
                              <p:cond delay="200"/>
                            </p:stCondLst>
                            <p:childTnLst>
                              <p:par>
                                <p:cTn id="100" presetID="22" presetClass="entr" presetSubtype="4" fill="hold" nodeType="afterEffect">
                                  <p:stCondLst>
                                    <p:cond delay="0"/>
                                  </p:stCondLst>
                                  <p:childTnLst>
                                    <p:set>
                                      <p:cBhvr>
                                        <p:cTn id="101" dur="1" fill="hold">
                                          <p:stCondLst>
                                            <p:cond delay="0"/>
                                          </p:stCondLst>
                                        </p:cTn>
                                        <p:tgtEl>
                                          <p:spTgt spid="30"/>
                                        </p:tgtEl>
                                        <p:attrNameLst>
                                          <p:attrName>style.visibility</p:attrName>
                                        </p:attrNameLst>
                                      </p:cBhvr>
                                      <p:to>
                                        <p:strVal val="visible"/>
                                      </p:to>
                                    </p:set>
                                    <p:animEffect transition="in" filter="wipe(down)">
                                      <p:cBhvr>
                                        <p:cTn id="102" dur="200"/>
                                        <p:tgtEl>
                                          <p:spTgt spid="30"/>
                                        </p:tgtEl>
                                      </p:cBhvr>
                                    </p:animEffect>
                                  </p:childTnLst>
                                </p:cTn>
                              </p:par>
                            </p:childTnLst>
                          </p:cTn>
                        </p:par>
                        <p:par>
                          <p:cTn id="103" fill="hold">
                            <p:stCondLst>
                              <p:cond delay="400"/>
                            </p:stCondLst>
                            <p:childTnLst>
                              <p:par>
                                <p:cTn id="104" presetID="10" presetClass="entr" presetSubtype="0" fill="hold" grpId="0" nodeType="afterEffect">
                                  <p:stCondLst>
                                    <p:cond delay="0"/>
                                  </p:stCondLst>
                                  <p:childTnLst>
                                    <p:set>
                                      <p:cBhvr>
                                        <p:cTn id="105" dur="1" fill="hold">
                                          <p:stCondLst>
                                            <p:cond delay="0"/>
                                          </p:stCondLst>
                                        </p:cTn>
                                        <p:tgtEl>
                                          <p:spTgt spid="23"/>
                                        </p:tgtEl>
                                        <p:attrNameLst>
                                          <p:attrName>style.visibility</p:attrName>
                                        </p:attrNameLst>
                                      </p:cBhvr>
                                      <p:to>
                                        <p:strVal val="visible"/>
                                      </p:to>
                                    </p:set>
                                    <p:animEffect transition="in" filter="fade">
                                      <p:cBhvr>
                                        <p:cTn id="106" dur="200"/>
                                        <p:tgtEl>
                                          <p:spTgt spid="2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52"/>
                                        </p:tgtEl>
                                        <p:attrNameLst>
                                          <p:attrName>style.visibility</p:attrName>
                                        </p:attrNameLst>
                                      </p:cBhvr>
                                      <p:to>
                                        <p:strVal val="visible"/>
                                      </p:to>
                                    </p:set>
                                    <p:animEffect transition="in" filter="fade">
                                      <p:cBhvr>
                                        <p:cTn id="109" dur="200"/>
                                        <p:tgtEl>
                                          <p:spTgt spid="52"/>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200"/>
                                        <p:tgtEl>
                                          <p:spTgt spid="66"/>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9"/>
                                        </p:tgtEl>
                                        <p:attrNameLst>
                                          <p:attrName>style.visibility</p:attrName>
                                        </p:attrNameLst>
                                      </p:cBhvr>
                                      <p:to>
                                        <p:strVal val="visible"/>
                                      </p:to>
                                    </p:set>
                                    <p:animEffect transition="in" filter="fade">
                                      <p:cBhvr>
                                        <p:cTn id="117" dur="200"/>
                                        <p:tgtEl>
                                          <p:spTgt spid="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200"/>
                                        <p:tgtEl>
                                          <p:spTgt spid="61"/>
                                        </p:tgtEl>
                                      </p:cBhvr>
                                    </p:animEffect>
                                  </p:childTnLst>
                                </p:cTn>
                              </p:par>
                            </p:childTnLst>
                          </p:cTn>
                        </p:par>
                        <p:par>
                          <p:cTn id="121" fill="hold">
                            <p:stCondLst>
                              <p:cond delay="200"/>
                            </p:stCondLst>
                            <p:childTnLst>
                              <p:par>
                                <p:cTn id="122" presetID="22" presetClass="entr" presetSubtype="4" fill="hold" nodeType="afterEffect">
                                  <p:stCondLst>
                                    <p:cond delay="0"/>
                                  </p:stCondLst>
                                  <p:childTnLst>
                                    <p:set>
                                      <p:cBhvr>
                                        <p:cTn id="123" dur="1" fill="hold">
                                          <p:stCondLst>
                                            <p:cond delay="0"/>
                                          </p:stCondLst>
                                        </p:cTn>
                                        <p:tgtEl>
                                          <p:spTgt spid="31"/>
                                        </p:tgtEl>
                                        <p:attrNameLst>
                                          <p:attrName>style.visibility</p:attrName>
                                        </p:attrNameLst>
                                      </p:cBhvr>
                                      <p:to>
                                        <p:strVal val="visible"/>
                                      </p:to>
                                    </p:set>
                                    <p:animEffect transition="in" filter="wipe(down)">
                                      <p:cBhvr>
                                        <p:cTn id="124" dur="200"/>
                                        <p:tgtEl>
                                          <p:spTgt spid="31"/>
                                        </p:tgtEl>
                                      </p:cBhvr>
                                    </p:animEffect>
                                  </p:childTnLst>
                                </p:cTn>
                              </p:par>
                            </p:childTnLst>
                          </p:cTn>
                        </p:par>
                        <p:par>
                          <p:cTn id="125" fill="hold">
                            <p:stCondLst>
                              <p:cond delay="400"/>
                            </p:stCondLst>
                            <p:childTnLst>
                              <p:par>
                                <p:cTn id="126" presetID="10" presetClass="entr" presetSubtype="0" fill="hold" grpId="0" nodeType="afterEffect">
                                  <p:stCondLst>
                                    <p:cond delay="0"/>
                                  </p:stCondLst>
                                  <p:childTnLst>
                                    <p:set>
                                      <p:cBhvr>
                                        <p:cTn id="127" dur="1" fill="hold">
                                          <p:stCondLst>
                                            <p:cond delay="0"/>
                                          </p:stCondLst>
                                        </p:cTn>
                                        <p:tgtEl>
                                          <p:spTgt spid="24"/>
                                        </p:tgtEl>
                                        <p:attrNameLst>
                                          <p:attrName>style.visibility</p:attrName>
                                        </p:attrNameLst>
                                      </p:cBhvr>
                                      <p:to>
                                        <p:strVal val="visible"/>
                                      </p:to>
                                    </p:set>
                                    <p:animEffect transition="in" filter="fade">
                                      <p:cBhvr>
                                        <p:cTn id="128" dur="200"/>
                                        <p:tgtEl>
                                          <p:spTgt spid="24"/>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3"/>
                                        </p:tgtEl>
                                        <p:attrNameLst>
                                          <p:attrName>style.visibility</p:attrName>
                                        </p:attrNameLst>
                                      </p:cBhvr>
                                      <p:to>
                                        <p:strVal val="visible"/>
                                      </p:to>
                                    </p:set>
                                    <p:animEffect transition="in" filter="fade">
                                      <p:cBhvr>
                                        <p:cTn id="131" dur="200"/>
                                        <p:tgtEl>
                                          <p:spTgt spid="53"/>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70"/>
                                        </p:tgtEl>
                                        <p:attrNameLst>
                                          <p:attrName>style.visibility</p:attrName>
                                        </p:attrNameLst>
                                      </p:cBhvr>
                                      <p:to>
                                        <p:strVal val="visible"/>
                                      </p:to>
                                    </p:set>
                                    <p:animEffect transition="in" filter="fade">
                                      <p:cBhvr>
                                        <p:cTn id="134" dur="200"/>
                                        <p:tgtEl>
                                          <p:spTgt spid="70"/>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grpId="0" nodeType="clickEffect">
                                  <p:stCondLst>
                                    <p:cond delay="0"/>
                                  </p:stCondLst>
                                  <p:childTnLst>
                                    <p:set>
                                      <p:cBhvr>
                                        <p:cTn id="138" dur="1" fill="hold">
                                          <p:stCondLst>
                                            <p:cond delay="0"/>
                                          </p:stCondLst>
                                        </p:cTn>
                                        <p:tgtEl>
                                          <p:spTgt spid="10"/>
                                        </p:tgtEl>
                                        <p:attrNameLst>
                                          <p:attrName>style.visibility</p:attrName>
                                        </p:attrNameLst>
                                      </p:cBhvr>
                                      <p:to>
                                        <p:strVal val="visible"/>
                                      </p:to>
                                    </p:set>
                                    <p:animEffect transition="in" filter="fade">
                                      <p:cBhvr>
                                        <p:cTn id="139" dur="200"/>
                                        <p:tgtEl>
                                          <p:spTgt spid="10"/>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62"/>
                                        </p:tgtEl>
                                        <p:attrNameLst>
                                          <p:attrName>style.visibility</p:attrName>
                                        </p:attrNameLst>
                                      </p:cBhvr>
                                      <p:to>
                                        <p:strVal val="visible"/>
                                      </p:to>
                                    </p:set>
                                    <p:animEffect transition="in" filter="fade">
                                      <p:cBhvr>
                                        <p:cTn id="142" dur="200"/>
                                        <p:tgtEl>
                                          <p:spTgt spid="62"/>
                                        </p:tgtEl>
                                      </p:cBhvr>
                                    </p:animEffect>
                                  </p:childTnLst>
                                </p:cTn>
                              </p:par>
                            </p:childTnLst>
                          </p:cTn>
                        </p:par>
                        <p:par>
                          <p:cTn id="143" fill="hold">
                            <p:stCondLst>
                              <p:cond delay="200"/>
                            </p:stCondLst>
                            <p:childTnLst>
                              <p:par>
                                <p:cTn id="144" presetID="22" presetClass="entr" presetSubtype="4" fill="hold" nodeType="afterEffect">
                                  <p:stCondLst>
                                    <p:cond delay="0"/>
                                  </p:stCondLst>
                                  <p:childTnLst>
                                    <p:set>
                                      <p:cBhvr>
                                        <p:cTn id="145" dur="1" fill="hold">
                                          <p:stCondLst>
                                            <p:cond delay="0"/>
                                          </p:stCondLst>
                                        </p:cTn>
                                        <p:tgtEl>
                                          <p:spTgt spid="32"/>
                                        </p:tgtEl>
                                        <p:attrNameLst>
                                          <p:attrName>style.visibility</p:attrName>
                                        </p:attrNameLst>
                                      </p:cBhvr>
                                      <p:to>
                                        <p:strVal val="visible"/>
                                      </p:to>
                                    </p:set>
                                    <p:animEffect transition="in" filter="wipe(down)">
                                      <p:cBhvr>
                                        <p:cTn id="146" dur="200"/>
                                        <p:tgtEl>
                                          <p:spTgt spid="32"/>
                                        </p:tgtEl>
                                      </p:cBhvr>
                                    </p:animEffect>
                                  </p:childTnLst>
                                </p:cTn>
                              </p:par>
                            </p:childTnLst>
                          </p:cTn>
                        </p:par>
                        <p:par>
                          <p:cTn id="147" fill="hold">
                            <p:stCondLst>
                              <p:cond delay="400"/>
                            </p:stCondLst>
                            <p:childTnLst>
                              <p:par>
                                <p:cTn id="148" presetID="10" presetClass="entr" presetSubtype="0" fill="hold" grpId="0" nodeType="afterEffect">
                                  <p:stCondLst>
                                    <p:cond delay="0"/>
                                  </p:stCondLst>
                                  <p:childTnLst>
                                    <p:set>
                                      <p:cBhvr>
                                        <p:cTn id="149" dur="1" fill="hold">
                                          <p:stCondLst>
                                            <p:cond delay="0"/>
                                          </p:stCondLst>
                                        </p:cTn>
                                        <p:tgtEl>
                                          <p:spTgt spid="25"/>
                                        </p:tgtEl>
                                        <p:attrNameLst>
                                          <p:attrName>style.visibility</p:attrName>
                                        </p:attrNameLst>
                                      </p:cBhvr>
                                      <p:to>
                                        <p:strVal val="visible"/>
                                      </p:to>
                                    </p:set>
                                    <p:animEffect transition="in" filter="fade">
                                      <p:cBhvr>
                                        <p:cTn id="150" dur="200"/>
                                        <p:tgtEl>
                                          <p:spTgt spid="2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54"/>
                                        </p:tgtEl>
                                        <p:attrNameLst>
                                          <p:attrName>style.visibility</p:attrName>
                                        </p:attrNameLst>
                                      </p:cBhvr>
                                      <p:to>
                                        <p:strVal val="visible"/>
                                      </p:to>
                                    </p:set>
                                    <p:animEffect transition="in" filter="fade">
                                      <p:cBhvr>
                                        <p:cTn id="153" dur="200"/>
                                        <p:tgtEl>
                                          <p:spTgt spid="54"/>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67"/>
                                        </p:tgtEl>
                                        <p:attrNameLst>
                                          <p:attrName>style.visibility</p:attrName>
                                        </p:attrNameLst>
                                      </p:cBhvr>
                                      <p:to>
                                        <p:strVal val="visible"/>
                                      </p:to>
                                    </p:set>
                                    <p:animEffect transition="in" filter="fade">
                                      <p:cBhvr>
                                        <p:cTn id="156" dur="2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5" grpId="0" animBg="1"/>
      <p:bldP spid="21" grpId="0" animBg="1"/>
      <p:bldP spid="22" grpId="0" animBg="1"/>
      <p:bldP spid="23" grpId="0" animBg="1"/>
      <p:bldP spid="24" grpId="0" animBg="1"/>
      <p:bldP spid="25" grpId="0" animBg="1"/>
      <p:bldP spid="48" grpId="0" animBg="1"/>
      <p:bldP spid="49" grpId="0" animBg="1"/>
      <p:bldP spid="50" grpId="0" animBg="1"/>
      <p:bldP spid="51" grpId="0" animBg="1"/>
      <p:bldP spid="52" grpId="0" animBg="1"/>
      <p:bldP spid="53" grpId="0" animBg="1"/>
      <p:bldP spid="54" grpId="0" animBg="1"/>
      <p:bldP spid="56" grpId="0"/>
      <p:bldP spid="57" grpId="0"/>
      <p:bldP spid="58" grpId="0"/>
      <p:bldP spid="59" grpId="0"/>
      <p:bldP spid="60" grpId="0"/>
      <p:bldP spid="61" grpId="0"/>
      <p:bldP spid="62" grpId="0"/>
      <p:bldP spid="64" grpId="0" animBg="1"/>
      <p:bldP spid="65" grpId="0" animBg="1"/>
      <p:bldP spid="66" grpId="0" animBg="1"/>
      <p:bldP spid="67" grpId="0" animBg="1"/>
      <p:bldP spid="68" grpId="0" animBg="1"/>
      <p:bldP spid="69" grpId="0" animBg="1"/>
      <p:bldP spid="70"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Hexagon 18"/>
          <p:cNvSpPr/>
          <p:nvPr/>
        </p:nvSpPr>
        <p:spPr>
          <a:xfrm rot="5400000">
            <a:off x="7868497" y="411649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32" name="Trapezoid 31"/>
          <p:cNvSpPr/>
          <p:nvPr/>
        </p:nvSpPr>
        <p:spPr>
          <a:xfrm rot="19800000">
            <a:off x="7886186" y="4238323"/>
            <a:ext cx="1260245" cy="164947"/>
          </a:xfrm>
          <a:prstGeom prst="trapezoid">
            <a:avLst>
              <a:gd name="adj" fmla="val 5803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Hexagon 33"/>
          <p:cNvSpPr/>
          <p:nvPr/>
        </p:nvSpPr>
        <p:spPr>
          <a:xfrm rot="5400000">
            <a:off x="5973970" y="411649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33" name="Trapezoid 32"/>
          <p:cNvSpPr/>
          <p:nvPr/>
        </p:nvSpPr>
        <p:spPr>
          <a:xfrm rot="1800000">
            <a:off x="6832768" y="4236432"/>
            <a:ext cx="1260245" cy="164947"/>
          </a:xfrm>
          <a:prstGeom prst="trapezoid">
            <a:avLst>
              <a:gd name="adj" fmla="val 5803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Hexagon 34"/>
          <p:cNvSpPr/>
          <p:nvPr/>
        </p:nvSpPr>
        <p:spPr>
          <a:xfrm rot="5400000">
            <a:off x="7868497" y="816471"/>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36" name="Trapezoid 35"/>
          <p:cNvSpPr/>
          <p:nvPr/>
        </p:nvSpPr>
        <p:spPr>
          <a:xfrm rot="12600000" flipH="1">
            <a:off x="7886186" y="2397543"/>
            <a:ext cx="1260245" cy="164947"/>
          </a:xfrm>
          <a:prstGeom prst="trapezoid">
            <a:avLst>
              <a:gd name="adj" fmla="val 58035"/>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Hexagon 36"/>
          <p:cNvSpPr/>
          <p:nvPr/>
        </p:nvSpPr>
        <p:spPr>
          <a:xfrm rot="5400000">
            <a:off x="5973970" y="816471"/>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38" name="Trapezoid 37"/>
          <p:cNvSpPr/>
          <p:nvPr/>
        </p:nvSpPr>
        <p:spPr>
          <a:xfrm rot="9000000" flipH="1">
            <a:off x="6832768" y="2395651"/>
            <a:ext cx="1260245" cy="164947"/>
          </a:xfrm>
          <a:prstGeom prst="trapezoid">
            <a:avLst>
              <a:gd name="adj" fmla="val 58035"/>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Hexagon 39"/>
          <p:cNvSpPr/>
          <p:nvPr/>
        </p:nvSpPr>
        <p:spPr>
          <a:xfrm rot="5400000">
            <a:off x="8801171" y="246248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41" name="Trapezoid 40"/>
          <p:cNvSpPr/>
          <p:nvPr/>
        </p:nvSpPr>
        <p:spPr>
          <a:xfrm rot="16200000" flipH="1">
            <a:off x="8396259" y="3312660"/>
            <a:ext cx="1260245" cy="164947"/>
          </a:xfrm>
          <a:prstGeom prst="trapezoid">
            <a:avLst>
              <a:gd name="adj" fmla="val 58035"/>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Hexagon 41"/>
          <p:cNvSpPr/>
          <p:nvPr/>
        </p:nvSpPr>
        <p:spPr>
          <a:xfrm rot="5400000">
            <a:off x="5040145" y="246648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dirty="0">
                <a:solidFill>
                  <a:schemeClr val="tx1"/>
                </a:solidFill>
              </a:rPr>
              <a:t>Xxx </a:t>
            </a:r>
            <a:r>
              <a:rPr lang="en-US" sz="2133" dirty="0" err="1">
                <a:solidFill>
                  <a:schemeClr val="tx1"/>
                </a:solidFill>
              </a:rPr>
              <a:t>xxxx</a:t>
            </a:r>
            <a:endParaRPr lang="en-US" sz="2133" dirty="0">
              <a:solidFill>
                <a:schemeClr val="tx1"/>
              </a:solidFill>
            </a:endParaRPr>
          </a:p>
          <a:p>
            <a:pPr algn="ctr" defTabSz="888978">
              <a:lnSpc>
                <a:spcPct val="90000"/>
              </a:lnSpc>
              <a:spcBef>
                <a:spcPct val="0"/>
              </a:spcBef>
              <a:spcAft>
                <a:spcPts val="267"/>
              </a:spcAft>
            </a:pPr>
            <a:r>
              <a:rPr lang="en-US" sz="1600" dirty="0" err="1">
                <a:solidFill>
                  <a:schemeClr val="tx1"/>
                </a:solidFill>
              </a:rPr>
              <a:t>Xxxxx</a:t>
            </a:r>
            <a:r>
              <a:rPr lang="en-US" sz="1600" dirty="0">
                <a:solidFill>
                  <a:schemeClr val="tx1"/>
                </a:solidFill>
              </a:rPr>
              <a:t> </a:t>
            </a:r>
            <a:r>
              <a:rPr lang="en-US" sz="1600" dirty="0" err="1">
                <a:solidFill>
                  <a:schemeClr val="tx1"/>
                </a:solidFill>
              </a:rPr>
              <a:t>xxxxx</a:t>
            </a:r>
            <a:r>
              <a:rPr lang="en-US" sz="1600" dirty="0">
                <a:solidFill>
                  <a:schemeClr val="tx1"/>
                </a:solidFill>
              </a:rPr>
              <a:t> </a:t>
            </a:r>
            <a:r>
              <a:rPr lang="en-US" sz="1600" dirty="0" err="1">
                <a:solidFill>
                  <a:schemeClr val="tx1"/>
                </a:solidFill>
              </a:rPr>
              <a:t>xxxxxx</a:t>
            </a:r>
            <a:r>
              <a:rPr lang="en-US" sz="1600" dirty="0">
                <a:solidFill>
                  <a:schemeClr val="tx1"/>
                </a:solidFill>
              </a:rPr>
              <a:t> xxx</a:t>
            </a:r>
          </a:p>
        </p:txBody>
      </p:sp>
      <p:sp>
        <p:nvSpPr>
          <p:cNvPr id="43" name="Trapezoid 42"/>
          <p:cNvSpPr/>
          <p:nvPr/>
        </p:nvSpPr>
        <p:spPr>
          <a:xfrm rot="5400000" flipH="1">
            <a:off x="6323995" y="3312660"/>
            <a:ext cx="1260245" cy="164947"/>
          </a:xfrm>
          <a:prstGeom prst="trapezoid">
            <a:avLst>
              <a:gd name="adj" fmla="val 58035"/>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Hexagon 56"/>
          <p:cNvSpPr/>
          <p:nvPr/>
        </p:nvSpPr>
        <p:spPr>
          <a:xfrm rot="5400000">
            <a:off x="5733644" y="882045"/>
            <a:ext cx="765549" cy="66579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06</a:t>
            </a:r>
          </a:p>
        </p:txBody>
      </p:sp>
      <p:sp>
        <p:nvSpPr>
          <p:cNvPr id="59" name="Hexagon 58"/>
          <p:cNvSpPr/>
          <p:nvPr/>
        </p:nvSpPr>
        <p:spPr>
          <a:xfrm rot="5400000">
            <a:off x="9474426" y="878023"/>
            <a:ext cx="765549" cy="66579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01</a:t>
            </a:r>
          </a:p>
        </p:txBody>
      </p:sp>
      <p:sp>
        <p:nvSpPr>
          <p:cNvPr id="60" name="Hexagon 59"/>
          <p:cNvSpPr/>
          <p:nvPr/>
        </p:nvSpPr>
        <p:spPr>
          <a:xfrm rot="5400000">
            <a:off x="10411852" y="2524217"/>
            <a:ext cx="765549" cy="66579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02</a:t>
            </a:r>
          </a:p>
        </p:txBody>
      </p:sp>
      <p:sp>
        <p:nvSpPr>
          <p:cNvPr id="61" name="Hexagon 60"/>
          <p:cNvSpPr/>
          <p:nvPr/>
        </p:nvSpPr>
        <p:spPr>
          <a:xfrm rot="5400000">
            <a:off x="9480150" y="5247903"/>
            <a:ext cx="765549" cy="66579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03</a:t>
            </a:r>
          </a:p>
        </p:txBody>
      </p:sp>
      <p:sp>
        <p:nvSpPr>
          <p:cNvPr id="62" name="Hexagon 61"/>
          <p:cNvSpPr/>
          <p:nvPr/>
        </p:nvSpPr>
        <p:spPr>
          <a:xfrm rot="5400000">
            <a:off x="5733644" y="5247903"/>
            <a:ext cx="765549" cy="66579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04</a:t>
            </a:r>
          </a:p>
        </p:txBody>
      </p:sp>
      <p:sp>
        <p:nvSpPr>
          <p:cNvPr id="63" name="Hexagon 62"/>
          <p:cNvSpPr/>
          <p:nvPr/>
        </p:nvSpPr>
        <p:spPr>
          <a:xfrm rot="5400000">
            <a:off x="4800115" y="2524219"/>
            <a:ext cx="765549" cy="66579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dirty="0">
                <a:solidFill>
                  <a:srgbClr val="FFFFFF"/>
                </a:solidFill>
              </a:rPr>
              <a:t>05</a:t>
            </a:r>
          </a:p>
        </p:txBody>
      </p:sp>
      <p:sp>
        <p:nvSpPr>
          <p:cNvPr id="65" name="Hexagon 64"/>
          <p:cNvSpPr/>
          <p:nvPr/>
        </p:nvSpPr>
        <p:spPr>
          <a:xfrm rot="5400000">
            <a:off x="869630" y="2557820"/>
            <a:ext cx="687167" cy="59762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66" name="Hexagon 65"/>
          <p:cNvSpPr/>
          <p:nvPr/>
        </p:nvSpPr>
        <p:spPr>
          <a:xfrm rot="5400000">
            <a:off x="869630" y="3642998"/>
            <a:ext cx="687167" cy="59762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67" name="Hexagon 66"/>
          <p:cNvSpPr/>
          <p:nvPr/>
        </p:nvSpPr>
        <p:spPr>
          <a:xfrm rot="5400000">
            <a:off x="1177177" y="3100409"/>
            <a:ext cx="687167" cy="59762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68" name="Hexagon 67"/>
          <p:cNvSpPr/>
          <p:nvPr/>
        </p:nvSpPr>
        <p:spPr>
          <a:xfrm rot="5400000">
            <a:off x="1177177" y="4185588"/>
            <a:ext cx="687167" cy="59762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69" name="Rectangle 68"/>
          <p:cNvSpPr/>
          <p:nvPr/>
        </p:nvSpPr>
        <p:spPr>
          <a:xfrm>
            <a:off x="1594970" y="2708746"/>
            <a:ext cx="1225015" cy="338554"/>
          </a:xfrm>
          <a:prstGeom prst="rect">
            <a:avLst/>
          </a:prstGeom>
        </p:spPr>
        <p:txBody>
          <a:bodyPr wrap="none">
            <a:spAutoFit/>
          </a:bodyPr>
          <a:lstStyle/>
          <a:p>
            <a:r>
              <a:rPr lang="en-US" sz="1600" dirty="0"/>
              <a:t>X xx xxx X </a:t>
            </a:r>
            <a:r>
              <a:rPr lang="en-US" sz="1600" dirty="0" err="1"/>
              <a:t>x</a:t>
            </a:r>
            <a:endParaRPr lang="en-US" sz="1600" dirty="0"/>
          </a:p>
        </p:txBody>
      </p:sp>
      <p:sp>
        <p:nvSpPr>
          <p:cNvPr id="70" name="Rectangle 69"/>
          <p:cNvSpPr/>
          <p:nvPr/>
        </p:nvSpPr>
        <p:spPr>
          <a:xfrm>
            <a:off x="1902517" y="3249412"/>
            <a:ext cx="1263487" cy="338554"/>
          </a:xfrm>
          <a:prstGeom prst="rect">
            <a:avLst/>
          </a:prstGeom>
        </p:spPr>
        <p:txBody>
          <a:bodyPr wrap="none">
            <a:spAutoFit/>
          </a:bodyPr>
          <a:lstStyle/>
          <a:p>
            <a:r>
              <a:rPr lang="en-US" sz="1600" dirty="0"/>
              <a:t>X xx xxx Xxx</a:t>
            </a:r>
          </a:p>
        </p:txBody>
      </p:sp>
      <p:sp>
        <p:nvSpPr>
          <p:cNvPr id="71" name="Rectangle 70"/>
          <p:cNvSpPr/>
          <p:nvPr/>
        </p:nvSpPr>
        <p:spPr>
          <a:xfrm>
            <a:off x="1594970" y="3790079"/>
            <a:ext cx="1473480" cy="338554"/>
          </a:xfrm>
          <a:prstGeom prst="rect">
            <a:avLst/>
          </a:prstGeom>
        </p:spPr>
        <p:txBody>
          <a:bodyPr wrap="none">
            <a:spAutoFit/>
          </a:bodyPr>
          <a:lstStyle/>
          <a:p>
            <a:r>
              <a:rPr lang="en-US" sz="1600" dirty="0"/>
              <a:t>X xx xxx </a:t>
            </a:r>
            <a:r>
              <a:rPr lang="en-US" sz="1600" dirty="0" err="1"/>
              <a:t>Xxxxx</a:t>
            </a:r>
            <a:endParaRPr lang="en-US" sz="1600" dirty="0"/>
          </a:p>
        </p:txBody>
      </p:sp>
      <p:sp>
        <p:nvSpPr>
          <p:cNvPr id="72" name="Rectangle 71"/>
          <p:cNvSpPr/>
          <p:nvPr/>
        </p:nvSpPr>
        <p:spPr>
          <a:xfrm>
            <a:off x="1902516" y="4330746"/>
            <a:ext cx="1358064" cy="338554"/>
          </a:xfrm>
          <a:prstGeom prst="rect">
            <a:avLst/>
          </a:prstGeom>
        </p:spPr>
        <p:txBody>
          <a:bodyPr wrap="none">
            <a:spAutoFit/>
          </a:bodyPr>
          <a:lstStyle/>
          <a:p>
            <a:r>
              <a:rPr lang="en-US" sz="1600" dirty="0"/>
              <a:t>X xx xxx </a:t>
            </a:r>
            <a:r>
              <a:rPr lang="en-US" sz="1600" dirty="0" err="1"/>
              <a:t>Xxxx</a:t>
            </a:r>
            <a:endParaRPr lang="en-US" sz="1600" dirty="0"/>
          </a:p>
        </p:txBody>
      </p:sp>
      <p:sp>
        <p:nvSpPr>
          <p:cNvPr id="73" name="Hexagon 72"/>
          <p:cNvSpPr/>
          <p:nvPr/>
        </p:nvSpPr>
        <p:spPr>
          <a:xfrm rot="5400000">
            <a:off x="869630" y="4728177"/>
            <a:ext cx="687167" cy="59762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74" name="Hexagon 73"/>
          <p:cNvSpPr/>
          <p:nvPr/>
        </p:nvSpPr>
        <p:spPr>
          <a:xfrm rot="5400000">
            <a:off x="1177177" y="5270765"/>
            <a:ext cx="687167" cy="59762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dirty="0">
              <a:solidFill>
                <a:schemeClr val="bg1"/>
              </a:solidFill>
            </a:endParaRPr>
          </a:p>
        </p:txBody>
      </p:sp>
      <p:sp>
        <p:nvSpPr>
          <p:cNvPr id="75" name="Rectangle 74"/>
          <p:cNvSpPr/>
          <p:nvPr/>
        </p:nvSpPr>
        <p:spPr>
          <a:xfrm>
            <a:off x="1594969" y="4871412"/>
            <a:ext cx="1316386" cy="338554"/>
          </a:xfrm>
          <a:prstGeom prst="rect">
            <a:avLst/>
          </a:prstGeom>
        </p:spPr>
        <p:txBody>
          <a:bodyPr wrap="none">
            <a:spAutoFit/>
          </a:bodyPr>
          <a:lstStyle/>
          <a:p>
            <a:r>
              <a:rPr lang="en-US" sz="1600" dirty="0"/>
              <a:t>X xx xxx Xx x</a:t>
            </a:r>
          </a:p>
        </p:txBody>
      </p:sp>
      <p:sp>
        <p:nvSpPr>
          <p:cNvPr id="76" name="Rectangle 75"/>
          <p:cNvSpPr/>
          <p:nvPr/>
        </p:nvSpPr>
        <p:spPr>
          <a:xfrm>
            <a:off x="1902516" y="5412080"/>
            <a:ext cx="1258678" cy="338554"/>
          </a:xfrm>
          <a:prstGeom prst="rect">
            <a:avLst/>
          </a:prstGeom>
        </p:spPr>
        <p:txBody>
          <a:bodyPr wrap="none">
            <a:spAutoFit/>
          </a:bodyPr>
          <a:lstStyle/>
          <a:p>
            <a:r>
              <a:rPr lang="en-US" sz="1600" dirty="0"/>
              <a:t>X xx xxx </a:t>
            </a:r>
            <a:r>
              <a:rPr lang="en-US" sz="1600" dirty="0" err="1"/>
              <a:t>Xxx</a:t>
            </a:r>
            <a:endParaRPr lang="en-US" sz="1600" dirty="0"/>
          </a:p>
        </p:txBody>
      </p:sp>
      <p:sp>
        <p:nvSpPr>
          <p:cNvPr id="79" name="Title 78"/>
          <p:cNvSpPr>
            <a:spLocks noGrp="1"/>
          </p:cNvSpPr>
          <p:nvPr>
            <p:ph type="title"/>
          </p:nvPr>
        </p:nvSpPr>
        <p:spPr/>
        <p:txBody>
          <a:bodyPr/>
          <a:lstStyle/>
          <a:p>
            <a:pPr algn="l"/>
            <a:r>
              <a:rPr lang="en-US" dirty="0"/>
              <a:t>Xxx x </a:t>
            </a:r>
            <a:r>
              <a:rPr lang="en-US" dirty="0" err="1"/>
              <a:t>xxxx</a:t>
            </a:r>
            <a:r>
              <a:rPr lang="en-US" dirty="0"/>
              <a:t> </a:t>
            </a:r>
            <a:r>
              <a:rPr lang="en-US" dirty="0" err="1"/>
              <a:t>xxxx</a:t>
            </a:r>
            <a:endParaRPr lang="en-US" dirty="0"/>
          </a:p>
        </p:txBody>
      </p:sp>
      <p:sp>
        <p:nvSpPr>
          <p:cNvPr id="80" name="Text Placeholder 79"/>
          <p:cNvSpPr>
            <a:spLocks noGrp="1"/>
          </p:cNvSpPr>
          <p:nvPr>
            <p:ph type="body" sz="quarter" idx="10"/>
          </p:nvPr>
        </p:nvSpPr>
        <p:spPr/>
        <p:txBody>
          <a:bodyPr/>
          <a:lstStyle/>
          <a:p>
            <a:pPr algn="l"/>
            <a:r>
              <a:rPr lang="en-US" dirty="0" err="1"/>
              <a:t>Xxxx</a:t>
            </a:r>
            <a:r>
              <a:rPr lang="en-US" dirty="0"/>
              <a:t> xxx </a:t>
            </a:r>
            <a:r>
              <a:rPr lang="en-US" dirty="0" err="1"/>
              <a:t>xxx</a:t>
            </a:r>
            <a:r>
              <a:rPr lang="en-US" dirty="0"/>
              <a:t> </a:t>
            </a:r>
          </a:p>
        </p:txBody>
      </p:sp>
      <p:sp>
        <p:nvSpPr>
          <p:cNvPr id="81" name="Freeform 147"/>
          <p:cNvSpPr>
            <a:spLocks noEditPoints="1"/>
          </p:cNvSpPr>
          <p:nvPr/>
        </p:nvSpPr>
        <p:spPr bwMode="auto">
          <a:xfrm>
            <a:off x="5921463" y="2692080"/>
            <a:ext cx="372944" cy="471085"/>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2" name="Freeform 41"/>
          <p:cNvSpPr>
            <a:spLocks noEditPoints="1"/>
          </p:cNvSpPr>
          <p:nvPr/>
        </p:nvSpPr>
        <p:spPr bwMode="auto">
          <a:xfrm>
            <a:off x="6865407" y="4380368"/>
            <a:ext cx="352707" cy="42741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3" name="Freeform 17"/>
          <p:cNvSpPr>
            <a:spLocks noEditPoints="1"/>
          </p:cNvSpPr>
          <p:nvPr/>
        </p:nvSpPr>
        <p:spPr bwMode="auto">
          <a:xfrm>
            <a:off x="6815870" y="1024451"/>
            <a:ext cx="451781" cy="442371"/>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4" name="Freeform 33"/>
          <p:cNvSpPr>
            <a:spLocks noEditPoints="1"/>
          </p:cNvSpPr>
          <p:nvPr/>
        </p:nvSpPr>
        <p:spPr bwMode="auto">
          <a:xfrm>
            <a:off x="7439670" y="2823783"/>
            <a:ext cx="1108277" cy="1180949"/>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5" name="Freeform 33"/>
          <p:cNvSpPr>
            <a:spLocks noEditPoints="1"/>
          </p:cNvSpPr>
          <p:nvPr/>
        </p:nvSpPr>
        <p:spPr bwMode="auto">
          <a:xfrm>
            <a:off x="8709637" y="4356947"/>
            <a:ext cx="453299" cy="453299"/>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7" name="Freeform 21"/>
          <p:cNvSpPr>
            <a:spLocks noEditPoints="1"/>
          </p:cNvSpPr>
          <p:nvPr/>
        </p:nvSpPr>
        <p:spPr bwMode="auto">
          <a:xfrm>
            <a:off x="9601460" y="2695623"/>
            <a:ext cx="535003" cy="442635"/>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1" name="Freeform 21"/>
          <p:cNvSpPr>
            <a:spLocks noEditPoints="1"/>
          </p:cNvSpPr>
          <p:nvPr/>
        </p:nvSpPr>
        <p:spPr bwMode="auto">
          <a:xfrm>
            <a:off x="1305052" y="3220754"/>
            <a:ext cx="431417" cy="356933"/>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2" name="Freeform 33"/>
          <p:cNvSpPr>
            <a:spLocks noEditPoints="1"/>
          </p:cNvSpPr>
          <p:nvPr/>
        </p:nvSpPr>
        <p:spPr bwMode="auto">
          <a:xfrm>
            <a:off x="1030447" y="3759045"/>
            <a:ext cx="365532" cy="365532"/>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3" name="Freeform 41"/>
          <p:cNvSpPr>
            <a:spLocks noEditPoints="1"/>
          </p:cNvSpPr>
          <p:nvPr/>
        </p:nvSpPr>
        <p:spPr bwMode="auto">
          <a:xfrm>
            <a:off x="1378552" y="4312072"/>
            <a:ext cx="284417" cy="344657"/>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5" name="Freeform 147"/>
          <p:cNvSpPr>
            <a:spLocks noEditPoints="1"/>
          </p:cNvSpPr>
          <p:nvPr/>
        </p:nvSpPr>
        <p:spPr bwMode="auto">
          <a:xfrm>
            <a:off x="1062844" y="4837051"/>
            <a:ext cx="300736" cy="379875"/>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6" name="Freeform 17"/>
          <p:cNvSpPr>
            <a:spLocks noEditPoints="1"/>
          </p:cNvSpPr>
          <p:nvPr/>
        </p:nvSpPr>
        <p:spPr bwMode="auto">
          <a:xfrm>
            <a:off x="1338604" y="5391216"/>
            <a:ext cx="364309" cy="356720"/>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9" name="Freeform 17"/>
          <p:cNvSpPr>
            <a:spLocks noEditPoints="1"/>
          </p:cNvSpPr>
          <p:nvPr/>
        </p:nvSpPr>
        <p:spPr bwMode="auto">
          <a:xfrm>
            <a:off x="1037986" y="2685056"/>
            <a:ext cx="350453" cy="343149"/>
          </a:xfrm>
          <a:custGeom>
            <a:avLst/>
            <a:gdLst>
              <a:gd name="T0" fmla="*/ 492 w 800"/>
              <a:gd name="T1" fmla="*/ 141 h 784"/>
              <a:gd name="T2" fmla="*/ 442 w 800"/>
              <a:gd name="T3" fmla="*/ 733 h 784"/>
              <a:gd name="T4" fmla="*/ 523 w 800"/>
              <a:gd name="T5" fmla="*/ 784 h 784"/>
              <a:gd name="T6" fmla="*/ 574 w 800"/>
              <a:gd name="T7" fmla="*/ 192 h 784"/>
              <a:gd name="T8" fmla="*/ 542 w 800"/>
              <a:gd name="T9" fmla="*/ 733 h 784"/>
              <a:gd name="T10" fmla="*/ 492 w 800"/>
              <a:gd name="T11" fmla="*/ 752 h 784"/>
              <a:gd name="T12" fmla="*/ 474 w 800"/>
              <a:gd name="T13" fmla="*/ 192 h 784"/>
              <a:gd name="T14" fmla="*/ 523 w 800"/>
              <a:gd name="T15" fmla="*/ 173 h 784"/>
              <a:gd name="T16" fmla="*/ 542 w 800"/>
              <a:gd name="T17" fmla="*/ 733 h 784"/>
              <a:gd name="T18" fmla="*/ 50 w 800"/>
              <a:gd name="T19" fmla="*/ 453 h 784"/>
              <a:gd name="T20" fmla="*/ 0 w 800"/>
              <a:gd name="T21" fmla="*/ 733 h 784"/>
              <a:gd name="T22" fmla="*/ 81 w 800"/>
              <a:gd name="T23" fmla="*/ 784 h 784"/>
              <a:gd name="T24" fmla="*/ 132 w 800"/>
              <a:gd name="T25" fmla="*/ 504 h 784"/>
              <a:gd name="T26" fmla="*/ 100 w 800"/>
              <a:gd name="T27" fmla="*/ 733 h 784"/>
              <a:gd name="T28" fmla="*/ 50 w 800"/>
              <a:gd name="T29" fmla="*/ 752 h 784"/>
              <a:gd name="T30" fmla="*/ 31 w 800"/>
              <a:gd name="T31" fmla="*/ 504 h 784"/>
              <a:gd name="T32" fmla="*/ 81 w 800"/>
              <a:gd name="T33" fmla="*/ 485 h 784"/>
              <a:gd name="T34" fmla="*/ 100 w 800"/>
              <a:gd name="T35" fmla="*/ 733 h 784"/>
              <a:gd name="T36" fmla="*/ 718 w 800"/>
              <a:gd name="T37" fmla="*/ 0 h 784"/>
              <a:gd name="T38" fmla="*/ 668 w 800"/>
              <a:gd name="T39" fmla="*/ 733 h 784"/>
              <a:gd name="T40" fmla="*/ 749 w 800"/>
              <a:gd name="T41" fmla="*/ 784 h 784"/>
              <a:gd name="T42" fmla="*/ 800 w 800"/>
              <a:gd name="T43" fmla="*/ 51 h 784"/>
              <a:gd name="T44" fmla="*/ 768 w 800"/>
              <a:gd name="T45" fmla="*/ 733 h 784"/>
              <a:gd name="T46" fmla="*/ 718 w 800"/>
              <a:gd name="T47" fmla="*/ 752 h 784"/>
              <a:gd name="T48" fmla="*/ 700 w 800"/>
              <a:gd name="T49" fmla="*/ 51 h 784"/>
              <a:gd name="T50" fmla="*/ 749 w 800"/>
              <a:gd name="T51" fmla="*/ 32 h 784"/>
              <a:gd name="T52" fmla="*/ 768 w 800"/>
              <a:gd name="T53" fmla="*/ 733 h 784"/>
              <a:gd name="T54" fmla="*/ 265 w 800"/>
              <a:gd name="T55" fmla="*/ 304 h 784"/>
              <a:gd name="T56" fmla="*/ 215 w 800"/>
              <a:gd name="T57" fmla="*/ 733 h 784"/>
              <a:gd name="T58" fmla="*/ 296 w 800"/>
              <a:gd name="T59" fmla="*/ 784 h 784"/>
              <a:gd name="T60" fmla="*/ 347 w 800"/>
              <a:gd name="T61" fmla="*/ 355 h 784"/>
              <a:gd name="T62" fmla="*/ 296 w 800"/>
              <a:gd name="T63" fmla="*/ 752 h 784"/>
              <a:gd name="T64" fmla="*/ 247 w 800"/>
              <a:gd name="T65" fmla="*/ 733 h 784"/>
              <a:gd name="T66" fmla="*/ 265 w 800"/>
              <a:gd name="T67" fmla="*/ 336 h 784"/>
              <a:gd name="T68" fmla="*/ 315 w 800"/>
              <a:gd name="T69" fmla="*/ 355 h 784"/>
              <a:gd name="T70" fmla="*/ 315 w 800"/>
              <a:gd name="T71" fmla="*/ 73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00" h="784">
                <a:moveTo>
                  <a:pt x="523" y="141"/>
                </a:moveTo>
                <a:cubicBezTo>
                  <a:pt x="492" y="141"/>
                  <a:pt x="492" y="141"/>
                  <a:pt x="492" y="141"/>
                </a:cubicBezTo>
                <a:cubicBezTo>
                  <a:pt x="464" y="141"/>
                  <a:pt x="442" y="164"/>
                  <a:pt x="442" y="192"/>
                </a:cubicBezTo>
                <a:cubicBezTo>
                  <a:pt x="442" y="733"/>
                  <a:pt x="442" y="733"/>
                  <a:pt x="442" y="733"/>
                </a:cubicBezTo>
                <a:cubicBezTo>
                  <a:pt x="442" y="761"/>
                  <a:pt x="464" y="784"/>
                  <a:pt x="492" y="784"/>
                </a:cubicBezTo>
                <a:cubicBezTo>
                  <a:pt x="523" y="784"/>
                  <a:pt x="523" y="784"/>
                  <a:pt x="523" y="784"/>
                </a:cubicBezTo>
                <a:cubicBezTo>
                  <a:pt x="551" y="784"/>
                  <a:pt x="574" y="761"/>
                  <a:pt x="574" y="733"/>
                </a:cubicBezTo>
                <a:cubicBezTo>
                  <a:pt x="574" y="192"/>
                  <a:pt x="574" y="192"/>
                  <a:pt x="574" y="192"/>
                </a:cubicBezTo>
                <a:cubicBezTo>
                  <a:pt x="574" y="164"/>
                  <a:pt x="551" y="141"/>
                  <a:pt x="523" y="141"/>
                </a:cubicBezTo>
                <a:close/>
                <a:moveTo>
                  <a:pt x="542" y="733"/>
                </a:moveTo>
                <a:cubicBezTo>
                  <a:pt x="542" y="743"/>
                  <a:pt x="533" y="752"/>
                  <a:pt x="523" y="752"/>
                </a:cubicBezTo>
                <a:cubicBezTo>
                  <a:pt x="492" y="752"/>
                  <a:pt x="492" y="752"/>
                  <a:pt x="492" y="752"/>
                </a:cubicBezTo>
                <a:cubicBezTo>
                  <a:pt x="482" y="752"/>
                  <a:pt x="474" y="743"/>
                  <a:pt x="474" y="733"/>
                </a:cubicBezTo>
                <a:cubicBezTo>
                  <a:pt x="474" y="192"/>
                  <a:pt x="474" y="192"/>
                  <a:pt x="474" y="192"/>
                </a:cubicBezTo>
                <a:cubicBezTo>
                  <a:pt x="474" y="181"/>
                  <a:pt x="482" y="173"/>
                  <a:pt x="492" y="173"/>
                </a:cubicBezTo>
                <a:cubicBezTo>
                  <a:pt x="523" y="173"/>
                  <a:pt x="523" y="173"/>
                  <a:pt x="523" y="173"/>
                </a:cubicBezTo>
                <a:cubicBezTo>
                  <a:pt x="533" y="173"/>
                  <a:pt x="542" y="181"/>
                  <a:pt x="542" y="192"/>
                </a:cubicBezTo>
                <a:lnTo>
                  <a:pt x="542" y="733"/>
                </a:lnTo>
                <a:close/>
                <a:moveTo>
                  <a:pt x="81" y="453"/>
                </a:moveTo>
                <a:cubicBezTo>
                  <a:pt x="50" y="453"/>
                  <a:pt x="50" y="453"/>
                  <a:pt x="50" y="453"/>
                </a:cubicBezTo>
                <a:cubicBezTo>
                  <a:pt x="22" y="453"/>
                  <a:pt x="0" y="476"/>
                  <a:pt x="0" y="504"/>
                </a:cubicBezTo>
                <a:cubicBezTo>
                  <a:pt x="0" y="733"/>
                  <a:pt x="0" y="733"/>
                  <a:pt x="0" y="733"/>
                </a:cubicBezTo>
                <a:cubicBezTo>
                  <a:pt x="0" y="761"/>
                  <a:pt x="22" y="784"/>
                  <a:pt x="50" y="784"/>
                </a:cubicBezTo>
                <a:cubicBezTo>
                  <a:pt x="81" y="784"/>
                  <a:pt x="81" y="784"/>
                  <a:pt x="81" y="784"/>
                </a:cubicBezTo>
                <a:cubicBezTo>
                  <a:pt x="109" y="784"/>
                  <a:pt x="132" y="761"/>
                  <a:pt x="132" y="733"/>
                </a:cubicBezTo>
                <a:cubicBezTo>
                  <a:pt x="132" y="504"/>
                  <a:pt x="132" y="504"/>
                  <a:pt x="132" y="504"/>
                </a:cubicBezTo>
                <a:cubicBezTo>
                  <a:pt x="132" y="476"/>
                  <a:pt x="109" y="453"/>
                  <a:pt x="81" y="453"/>
                </a:cubicBezTo>
                <a:close/>
                <a:moveTo>
                  <a:pt x="100" y="733"/>
                </a:moveTo>
                <a:cubicBezTo>
                  <a:pt x="100" y="743"/>
                  <a:pt x="91" y="752"/>
                  <a:pt x="81" y="752"/>
                </a:cubicBezTo>
                <a:cubicBezTo>
                  <a:pt x="50" y="752"/>
                  <a:pt x="50" y="752"/>
                  <a:pt x="50" y="752"/>
                </a:cubicBezTo>
                <a:cubicBezTo>
                  <a:pt x="40" y="752"/>
                  <a:pt x="31" y="743"/>
                  <a:pt x="31" y="733"/>
                </a:cubicBezTo>
                <a:cubicBezTo>
                  <a:pt x="31" y="504"/>
                  <a:pt x="31" y="504"/>
                  <a:pt x="31" y="504"/>
                </a:cubicBezTo>
                <a:cubicBezTo>
                  <a:pt x="31" y="494"/>
                  <a:pt x="40" y="485"/>
                  <a:pt x="50" y="485"/>
                </a:cubicBezTo>
                <a:cubicBezTo>
                  <a:pt x="81" y="485"/>
                  <a:pt x="81" y="485"/>
                  <a:pt x="81" y="485"/>
                </a:cubicBezTo>
                <a:cubicBezTo>
                  <a:pt x="91" y="485"/>
                  <a:pt x="100" y="494"/>
                  <a:pt x="100" y="504"/>
                </a:cubicBezTo>
                <a:lnTo>
                  <a:pt x="100" y="733"/>
                </a:lnTo>
                <a:close/>
                <a:moveTo>
                  <a:pt x="749" y="0"/>
                </a:moveTo>
                <a:cubicBezTo>
                  <a:pt x="718" y="0"/>
                  <a:pt x="718" y="0"/>
                  <a:pt x="718" y="0"/>
                </a:cubicBezTo>
                <a:cubicBezTo>
                  <a:pt x="690" y="0"/>
                  <a:pt x="668" y="23"/>
                  <a:pt x="668" y="51"/>
                </a:cubicBezTo>
                <a:cubicBezTo>
                  <a:pt x="668" y="733"/>
                  <a:pt x="668" y="733"/>
                  <a:pt x="668" y="733"/>
                </a:cubicBezTo>
                <a:cubicBezTo>
                  <a:pt x="668" y="761"/>
                  <a:pt x="690" y="784"/>
                  <a:pt x="718" y="784"/>
                </a:cubicBezTo>
                <a:cubicBezTo>
                  <a:pt x="749" y="784"/>
                  <a:pt x="749" y="784"/>
                  <a:pt x="749" y="784"/>
                </a:cubicBezTo>
                <a:cubicBezTo>
                  <a:pt x="777" y="784"/>
                  <a:pt x="800" y="761"/>
                  <a:pt x="800" y="733"/>
                </a:cubicBezTo>
                <a:cubicBezTo>
                  <a:pt x="800" y="51"/>
                  <a:pt x="800" y="51"/>
                  <a:pt x="800" y="51"/>
                </a:cubicBezTo>
                <a:cubicBezTo>
                  <a:pt x="800" y="23"/>
                  <a:pt x="777" y="0"/>
                  <a:pt x="749" y="0"/>
                </a:cubicBezTo>
                <a:close/>
                <a:moveTo>
                  <a:pt x="768" y="733"/>
                </a:moveTo>
                <a:cubicBezTo>
                  <a:pt x="768" y="743"/>
                  <a:pt x="759" y="752"/>
                  <a:pt x="749" y="752"/>
                </a:cubicBezTo>
                <a:cubicBezTo>
                  <a:pt x="718" y="752"/>
                  <a:pt x="718" y="752"/>
                  <a:pt x="718" y="752"/>
                </a:cubicBezTo>
                <a:cubicBezTo>
                  <a:pt x="708" y="752"/>
                  <a:pt x="700" y="743"/>
                  <a:pt x="700" y="733"/>
                </a:cubicBezTo>
                <a:cubicBezTo>
                  <a:pt x="700" y="51"/>
                  <a:pt x="700" y="51"/>
                  <a:pt x="700" y="51"/>
                </a:cubicBezTo>
                <a:cubicBezTo>
                  <a:pt x="700" y="41"/>
                  <a:pt x="708" y="32"/>
                  <a:pt x="718" y="32"/>
                </a:cubicBezTo>
                <a:cubicBezTo>
                  <a:pt x="749" y="32"/>
                  <a:pt x="749" y="32"/>
                  <a:pt x="749" y="32"/>
                </a:cubicBezTo>
                <a:cubicBezTo>
                  <a:pt x="759" y="32"/>
                  <a:pt x="768" y="41"/>
                  <a:pt x="768" y="51"/>
                </a:cubicBezTo>
                <a:lnTo>
                  <a:pt x="768" y="733"/>
                </a:lnTo>
                <a:close/>
                <a:moveTo>
                  <a:pt x="296" y="304"/>
                </a:moveTo>
                <a:cubicBezTo>
                  <a:pt x="265" y="304"/>
                  <a:pt x="265" y="304"/>
                  <a:pt x="265" y="304"/>
                </a:cubicBezTo>
                <a:cubicBezTo>
                  <a:pt x="238" y="304"/>
                  <a:pt x="215" y="327"/>
                  <a:pt x="215" y="355"/>
                </a:cubicBezTo>
                <a:cubicBezTo>
                  <a:pt x="215" y="733"/>
                  <a:pt x="215" y="733"/>
                  <a:pt x="215" y="733"/>
                </a:cubicBezTo>
                <a:cubicBezTo>
                  <a:pt x="215" y="761"/>
                  <a:pt x="238" y="784"/>
                  <a:pt x="265" y="784"/>
                </a:cubicBezTo>
                <a:cubicBezTo>
                  <a:pt x="296" y="784"/>
                  <a:pt x="296" y="784"/>
                  <a:pt x="296" y="784"/>
                </a:cubicBezTo>
                <a:cubicBezTo>
                  <a:pt x="324" y="784"/>
                  <a:pt x="347" y="761"/>
                  <a:pt x="347" y="733"/>
                </a:cubicBezTo>
                <a:cubicBezTo>
                  <a:pt x="347" y="355"/>
                  <a:pt x="347" y="355"/>
                  <a:pt x="347" y="355"/>
                </a:cubicBezTo>
                <a:cubicBezTo>
                  <a:pt x="347" y="327"/>
                  <a:pt x="324" y="304"/>
                  <a:pt x="296" y="304"/>
                </a:cubicBezTo>
                <a:close/>
                <a:moveTo>
                  <a:pt x="296" y="752"/>
                </a:moveTo>
                <a:cubicBezTo>
                  <a:pt x="265" y="752"/>
                  <a:pt x="265" y="752"/>
                  <a:pt x="265" y="752"/>
                </a:cubicBezTo>
                <a:cubicBezTo>
                  <a:pt x="255" y="752"/>
                  <a:pt x="247" y="743"/>
                  <a:pt x="247" y="733"/>
                </a:cubicBezTo>
                <a:cubicBezTo>
                  <a:pt x="247" y="355"/>
                  <a:pt x="247" y="355"/>
                  <a:pt x="247" y="355"/>
                </a:cubicBezTo>
                <a:cubicBezTo>
                  <a:pt x="247" y="344"/>
                  <a:pt x="255" y="336"/>
                  <a:pt x="265" y="336"/>
                </a:cubicBezTo>
                <a:cubicBezTo>
                  <a:pt x="296" y="336"/>
                  <a:pt x="296" y="336"/>
                  <a:pt x="296" y="336"/>
                </a:cubicBezTo>
                <a:cubicBezTo>
                  <a:pt x="307" y="336"/>
                  <a:pt x="315" y="344"/>
                  <a:pt x="315" y="355"/>
                </a:cubicBezTo>
                <a:cubicBezTo>
                  <a:pt x="315" y="733"/>
                  <a:pt x="315" y="733"/>
                  <a:pt x="315" y="733"/>
                </a:cubicBezTo>
                <a:cubicBezTo>
                  <a:pt x="315" y="733"/>
                  <a:pt x="315" y="733"/>
                  <a:pt x="315" y="733"/>
                </a:cubicBezTo>
                <a:cubicBezTo>
                  <a:pt x="315" y="743"/>
                  <a:pt x="307" y="752"/>
                  <a:pt x="296" y="75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1" name="Freeform 17"/>
          <p:cNvSpPr>
            <a:spLocks noEditPoints="1"/>
          </p:cNvSpPr>
          <p:nvPr/>
        </p:nvSpPr>
        <p:spPr bwMode="auto">
          <a:xfrm>
            <a:off x="8728573" y="1047317"/>
            <a:ext cx="415427" cy="406768"/>
          </a:xfrm>
          <a:custGeom>
            <a:avLst/>
            <a:gdLst>
              <a:gd name="T0" fmla="*/ 492 w 800"/>
              <a:gd name="T1" fmla="*/ 141 h 784"/>
              <a:gd name="T2" fmla="*/ 442 w 800"/>
              <a:gd name="T3" fmla="*/ 733 h 784"/>
              <a:gd name="T4" fmla="*/ 523 w 800"/>
              <a:gd name="T5" fmla="*/ 784 h 784"/>
              <a:gd name="T6" fmla="*/ 574 w 800"/>
              <a:gd name="T7" fmla="*/ 192 h 784"/>
              <a:gd name="T8" fmla="*/ 542 w 800"/>
              <a:gd name="T9" fmla="*/ 733 h 784"/>
              <a:gd name="T10" fmla="*/ 492 w 800"/>
              <a:gd name="T11" fmla="*/ 752 h 784"/>
              <a:gd name="T12" fmla="*/ 474 w 800"/>
              <a:gd name="T13" fmla="*/ 192 h 784"/>
              <a:gd name="T14" fmla="*/ 523 w 800"/>
              <a:gd name="T15" fmla="*/ 173 h 784"/>
              <a:gd name="T16" fmla="*/ 542 w 800"/>
              <a:gd name="T17" fmla="*/ 733 h 784"/>
              <a:gd name="T18" fmla="*/ 50 w 800"/>
              <a:gd name="T19" fmla="*/ 453 h 784"/>
              <a:gd name="T20" fmla="*/ 0 w 800"/>
              <a:gd name="T21" fmla="*/ 733 h 784"/>
              <a:gd name="T22" fmla="*/ 81 w 800"/>
              <a:gd name="T23" fmla="*/ 784 h 784"/>
              <a:gd name="T24" fmla="*/ 132 w 800"/>
              <a:gd name="T25" fmla="*/ 504 h 784"/>
              <a:gd name="T26" fmla="*/ 100 w 800"/>
              <a:gd name="T27" fmla="*/ 733 h 784"/>
              <a:gd name="T28" fmla="*/ 50 w 800"/>
              <a:gd name="T29" fmla="*/ 752 h 784"/>
              <a:gd name="T30" fmla="*/ 31 w 800"/>
              <a:gd name="T31" fmla="*/ 504 h 784"/>
              <a:gd name="T32" fmla="*/ 81 w 800"/>
              <a:gd name="T33" fmla="*/ 485 h 784"/>
              <a:gd name="T34" fmla="*/ 100 w 800"/>
              <a:gd name="T35" fmla="*/ 733 h 784"/>
              <a:gd name="T36" fmla="*/ 718 w 800"/>
              <a:gd name="T37" fmla="*/ 0 h 784"/>
              <a:gd name="T38" fmla="*/ 668 w 800"/>
              <a:gd name="T39" fmla="*/ 733 h 784"/>
              <a:gd name="T40" fmla="*/ 749 w 800"/>
              <a:gd name="T41" fmla="*/ 784 h 784"/>
              <a:gd name="T42" fmla="*/ 800 w 800"/>
              <a:gd name="T43" fmla="*/ 51 h 784"/>
              <a:gd name="T44" fmla="*/ 768 w 800"/>
              <a:gd name="T45" fmla="*/ 733 h 784"/>
              <a:gd name="T46" fmla="*/ 718 w 800"/>
              <a:gd name="T47" fmla="*/ 752 h 784"/>
              <a:gd name="T48" fmla="*/ 700 w 800"/>
              <a:gd name="T49" fmla="*/ 51 h 784"/>
              <a:gd name="T50" fmla="*/ 749 w 800"/>
              <a:gd name="T51" fmla="*/ 32 h 784"/>
              <a:gd name="T52" fmla="*/ 768 w 800"/>
              <a:gd name="T53" fmla="*/ 733 h 784"/>
              <a:gd name="T54" fmla="*/ 265 w 800"/>
              <a:gd name="T55" fmla="*/ 304 h 784"/>
              <a:gd name="T56" fmla="*/ 215 w 800"/>
              <a:gd name="T57" fmla="*/ 733 h 784"/>
              <a:gd name="T58" fmla="*/ 296 w 800"/>
              <a:gd name="T59" fmla="*/ 784 h 784"/>
              <a:gd name="T60" fmla="*/ 347 w 800"/>
              <a:gd name="T61" fmla="*/ 355 h 784"/>
              <a:gd name="T62" fmla="*/ 296 w 800"/>
              <a:gd name="T63" fmla="*/ 752 h 784"/>
              <a:gd name="T64" fmla="*/ 247 w 800"/>
              <a:gd name="T65" fmla="*/ 733 h 784"/>
              <a:gd name="T66" fmla="*/ 265 w 800"/>
              <a:gd name="T67" fmla="*/ 336 h 784"/>
              <a:gd name="T68" fmla="*/ 315 w 800"/>
              <a:gd name="T69" fmla="*/ 355 h 784"/>
              <a:gd name="T70" fmla="*/ 315 w 800"/>
              <a:gd name="T71" fmla="*/ 73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00" h="784">
                <a:moveTo>
                  <a:pt x="523" y="141"/>
                </a:moveTo>
                <a:cubicBezTo>
                  <a:pt x="492" y="141"/>
                  <a:pt x="492" y="141"/>
                  <a:pt x="492" y="141"/>
                </a:cubicBezTo>
                <a:cubicBezTo>
                  <a:pt x="464" y="141"/>
                  <a:pt x="442" y="164"/>
                  <a:pt x="442" y="192"/>
                </a:cubicBezTo>
                <a:cubicBezTo>
                  <a:pt x="442" y="733"/>
                  <a:pt x="442" y="733"/>
                  <a:pt x="442" y="733"/>
                </a:cubicBezTo>
                <a:cubicBezTo>
                  <a:pt x="442" y="761"/>
                  <a:pt x="464" y="784"/>
                  <a:pt x="492" y="784"/>
                </a:cubicBezTo>
                <a:cubicBezTo>
                  <a:pt x="523" y="784"/>
                  <a:pt x="523" y="784"/>
                  <a:pt x="523" y="784"/>
                </a:cubicBezTo>
                <a:cubicBezTo>
                  <a:pt x="551" y="784"/>
                  <a:pt x="574" y="761"/>
                  <a:pt x="574" y="733"/>
                </a:cubicBezTo>
                <a:cubicBezTo>
                  <a:pt x="574" y="192"/>
                  <a:pt x="574" y="192"/>
                  <a:pt x="574" y="192"/>
                </a:cubicBezTo>
                <a:cubicBezTo>
                  <a:pt x="574" y="164"/>
                  <a:pt x="551" y="141"/>
                  <a:pt x="523" y="141"/>
                </a:cubicBezTo>
                <a:close/>
                <a:moveTo>
                  <a:pt x="542" y="733"/>
                </a:moveTo>
                <a:cubicBezTo>
                  <a:pt x="542" y="743"/>
                  <a:pt x="533" y="752"/>
                  <a:pt x="523" y="752"/>
                </a:cubicBezTo>
                <a:cubicBezTo>
                  <a:pt x="492" y="752"/>
                  <a:pt x="492" y="752"/>
                  <a:pt x="492" y="752"/>
                </a:cubicBezTo>
                <a:cubicBezTo>
                  <a:pt x="482" y="752"/>
                  <a:pt x="474" y="743"/>
                  <a:pt x="474" y="733"/>
                </a:cubicBezTo>
                <a:cubicBezTo>
                  <a:pt x="474" y="192"/>
                  <a:pt x="474" y="192"/>
                  <a:pt x="474" y="192"/>
                </a:cubicBezTo>
                <a:cubicBezTo>
                  <a:pt x="474" y="181"/>
                  <a:pt x="482" y="173"/>
                  <a:pt x="492" y="173"/>
                </a:cubicBezTo>
                <a:cubicBezTo>
                  <a:pt x="523" y="173"/>
                  <a:pt x="523" y="173"/>
                  <a:pt x="523" y="173"/>
                </a:cubicBezTo>
                <a:cubicBezTo>
                  <a:pt x="533" y="173"/>
                  <a:pt x="542" y="181"/>
                  <a:pt x="542" y="192"/>
                </a:cubicBezTo>
                <a:lnTo>
                  <a:pt x="542" y="733"/>
                </a:lnTo>
                <a:close/>
                <a:moveTo>
                  <a:pt x="81" y="453"/>
                </a:moveTo>
                <a:cubicBezTo>
                  <a:pt x="50" y="453"/>
                  <a:pt x="50" y="453"/>
                  <a:pt x="50" y="453"/>
                </a:cubicBezTo>
                <a:cubicBezTo>
                  <a:pt x="22" y="453"/>
                  <a:pt x="0" y="476"/>
                  <a:pt x="0" y="504"/>
                </a:cubicBezTo>
                <a:cubicBezTo>
                  <a:pt x="0" y="733"/>
                  <a:pt x="0" y="733"/>
                  <a:pt x="0" y="733"/>
                </a:cubicBezTo>
                <a:cubicBezTo>
                  <a:pt x="0" y="761"/>
                  <a:pt x="22" y="784"/>
                  <a:pt x="50" y="784"/>
                </a:cubicBezTo>
                <a:cubicBezTo>
                  <a:pt x="81" y="784"/>
                  <a:pt x="81" y="784"/>
                  <a:pt x="81" y="784"/>
                </a:cubicBezTo>
                <a:cubicBezTo>
                  <a:pt x="109" y="784"/>
                  <a:pt x="132" y="761"/>
                  <a:pt x="132" y="733"/>
                </a:cubicBezTo>
                <a:cubicBezTo>
                  <a:pt x="132" y="504"/>
                  <a:pt x="132" y="504"/>
                  <a:pt x="132" y="504"/>
                </a:cubicBezTo>
                <a:cubicBezTo>
                  <a:pt x="132" y="476"/>
                  <a:pt x="109" y="453"/>
                  <a:pt x="81" y="453"/>
                </a:cubicBezTo>
                <a:close/>
                <a:moveTo>
                  <a:pt x="100" y="733"/>
                </a:moveTo>
                <a:cubicBezTo>
                  <a:pt x="100" y="743"/>
                  <a:pt x="91" y="752"/>
                  <a:pt x="81" y="752"/>
                </a:cubicBezTo>
                <a:cubicBezTo>
                  <a:pt x="50" y="752"/>
                  <a:pt x="50" y="752"/>
                  <a:pt x="50" y="752"/>
                </a:cubicBezTo>
                <a:cubicBezTo>
                  <a:pt x="40" y="752"/>
                  <a:pt x="31" y="743"/>
                  <a:pt x="31" y="733"/>
                </a:cubicBezTo>
                <a:cubicBezTo>
                  <a:pt x="31" y="504"/>
                  <a:pt x="31" y="504"/>
                  <a:pt x="31" y="504"/>
                </a:cubicBezTo>
                <a:cubicBezTo>
                  <a:pt x="31" y="494"/>
                  <a:pt x="40" y="485"/>
                  <a:pt x="50" y="485"/>
                </a:cubicBezTo>
                <a:cubicBezTo>
                  <a:pt x="81" y="485"/>
                  <a:pt x="81" y="485"/>
                  <a:pt x="81" y="485"/>
                </a:cubicBezTo>
                <a:cubicBezTo>
                  <a:pt x="91" y="485"/>
                  <a:pt x="100" y="494"/>
                  <a:pt x="100" y="504"/>
                </a:cubicBezTo>
                <a:lnTo>
                  <a:pt x="100" y="733"/>
                </a:lnTo>
                <a:close/>
                <a:moveTo>
                  <a:pt x="749" y="0"/>
                </a:moveTo>
                <a:cubicBezTo>
                  <a:pt x="718" y="0"/>
                  <a:pt x="718" y="0"/>
                  <a:pt x="718" y="0"/>
                </a:cubicBezTo>
                <a:cubicBezTo>
                  <a:pt x="690" y="0"/>
                  <a:pt x="668" y="23"/>
                  <a:pt x="668" y="51"/>
                </a:cubicBezTo>
                <a:cubicBezTo>
                  <a:pt x="668" y="733"/>
                  <a:pt x="668" y="733"/>
                  <a:pt x="668" y="733"/>
                </a:cubicBezTo>
                <a:cubicBezTo>
                  <a:pt x="668" y="761"/>
                  <a:pt x="690" y="784"/>
                  <a:pt x="718" y="784"/>
                </a:cubicBezTo>
                <a:cubicBezTo>
                  <a:pt x="749" y="784"/>
                  <a:pt x="749" y="784"/>
                  <a:pt x="749" y="784"/>
                </a:cubicBezTo>
                <a:cubicBezTo>
                  <a:pt x="777" y="784"/>
                  <a:pt x="800" y="761"/>
                  <a:pt x="800" y="733"/>
                </a:cubicBezTo>
                <a:cubicBezTo>
                  <a:pt x="800" y="51"/>
                  <a:pt x="800" y="51"/>
                  <a:pt x="800" y="51"/>
                </a:cubicBezTo>
                <a:cubicBezTo>
                  <a:pt x="800" y="23"/>
                  <a:pt x="777" y="0"/>
                  <a:pt x="749" y="0"/>
                </a:cubicBezTo>
                <a:close/>
                <a:moveTo>
                  <a:pt x="768" y="733"/>
                </a:moveTo>
                <a:cubicBezTo>
                  <a:pt x="768" y="743"/>
                  <a:pt x="759" y="752"/>
                  <a:pt x="749" y="752"/>
                </a:cubicBezTo>
                <a:cubicBezTo>
                  <a:pt x="718" y="752"/>
                  <a:pt x="718" y="752"/>
                  <a:pt x="718" y="752"/>
                </a:cubicBezTo>
                <a:cubicBezTo>
                  <a:pt x="708" y="752"/>
                  <a:pt x="700" y="743"/>
                  <a:pt x="700" y="733"/>
                </a:cubicBezTo>
                <a:cubicBezTo>
                  <a:pt x="700" y="51"/>
                  <a:pt x="700" y="51"/>
                  <a:pt x="700" y="51"/>
                </a:cubicBezTo>
                <a:cubicBezTo>
                  <a:pt x="700" y="41"/>
                  <a:pt x="708" y="32"/>
                  <a:pt x="718" y="32"/>
                </a:cubicBezTo>
                <a:cubicBezTo>
                  <a:pt x="749" y="32"/>
                  <a:pt x="749" y="32"/>
                  <a:pt x="749" y="32"/>
                </a:cubicBezTo>
                <a:cubicBezTo>
                  <a:pt x="759" y="32"/>
                  <a:pt x="768" y="41"/>
                  <a:pt x="768" y="51"/>
                </a:cubicBezTo>
                <a:lnTo>
                  <a:pt x="768" y="733"/>
                </a:lnTo>
                <a:close/>
                <a:moveTo>
                  <a:pt x="296" y="304"/>
                </a:moveTo>
                <a:cubicBezTo>
                  <a:pt x="265" y="304"/>
                  <a:pt x="265" y="304"/>
                  <a:pt x="265" y="304"/>
                </a:cubicBezTo>
                <a:cubicBezTo>
                  <a:pt x="238" y="304"/>
                  <a:pt x="215" y="327"/>
                  <a:pt x="215" y="355"/>
                </a:cubicBezTo>
                <a:cubicBezTo>
                  <a:pt x="215" y="733"/>
                  <a:pt x="215" y="733"/>
                  <a:pt x="215" y="733"/>
                </a:cubicBezTo>
                <a:cubicBezTo>
                  <a:pt x="215" y="761"/>
                  <a:pt x="238" y="784"/>
                  <a:pt x="265" y="784"/>
                </a:cubicBezTo>
                <a:cubicBezTo>
                  <a:pt x="296" y="784"/>
                  <a:pt x="296" y="784"/>
                  <a:pt x="296" y="784"/>
                </a:cubicBezTo>
                <a:cubicBezTo>
                  <a:pt x="324" y="784"/>
                  <a:pt x="347" y="761"/>
                  <a:pt x="347" y="733"/>
                </a:cubicBezTo>
                <a:cubicBezTo>
                  <a:pt x="347" y="355"/>
                  <a:pt x="347" y="355"/>
                  <a:pt x="347" y="355"/>
                </a:cubicBezTo>
                <a:cubicBezTo>
                  <a:pt x="347" y="327"/>
                  <a:pt x="324" y="304"/>
                  <a:pt x="296" y="304"/>
                </a:cubicBezTo>
                <a:close/>
                <a:moveTo>
                  <a:pt x="296" y="752"/>
                </a:moveTo>
                <a:cubicBezTo>
                  <a:pt x="265" y="752"/>
                  <a:pt x="265" y="752"/>
                  <a:pt x="265" y="752"/>
                </a:cubicBezTo>
                <a:cubicBezTo>
                  <a:pt x="255" y="752"/>
                  <a:pt x="247" y="743"/>
                  <a:pt x="247" y="733"/>
                </a:cubicBezTo>
                <a:cubicBezTo>
                  <a:pt x="247" y="355"/>
                  <a:pt x="247" y="355"/>
                  <a:pt x="247" y="355"/>
                </a:cubicBezTo>
                <a:cubicBezTo>
                  <a:pt x="247" y="344"/>
                  <a:pt x="255" y="336"/>
                  <a:pt x="265" y="336"/>
                </a:cubicBezTo>
                <a:cubicBezTo>
                  <a:pt x="296" y="336"/>
                  <a:pt x="296" y="336"/>
                  <a:pt x="296" y="336"/>
                </a:cubicBezTo>
                <a:cubicBezTo>
                  <a:pt x="307" y="336"/>
                  <a:pt x="315" y="344"/>
                  <a:pt x="315" y="355"/>
                </a:cubicBezTo>
                <a:cubicBezTo>
                  <a:pt x="315" y="733"/>
                  <a:pt x="315" y="733"/>
                  <a:pt x="315" y="733"/>
                </a:cubicBezTo>
                <a:cubicBezTo>
                  <a:pt x="315" y="733"/>
                  <a:pt x="315" y="733"/>
                  <a:pt x="315" y="733"/>
                </a:cubicBezTo>
                <a:cubicBezTo>
                  <a:pt x="315" y="743"/>
                  <a:pt x="307" y="752"/>
                  <a:pt x="296" y="752"/>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3383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100"/>
                                        <p:tgtEl>
                                          <p:spTgt spid="10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1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00"/>
                                        <p:tgtEl>
                                          <p:spTgt spid="3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100"/>
                                        <p:tgtEl>
                                          <p:spTgt spid="59"/>
                                        </p:tgtEl>
                                      </p:cBhvr>
                                    </p:animEffect>
                                  </p:childTnLst>
                                </p:cTn>
                              </p:par>
                            </p:childTnLst>
                          </p:cTn>
                        </p:par>
                        <p:par>
                          <p:cTn id="17" fill="hold">
                            <p:stCondLst>
                              <p:cond delay="100"/>
                            </p:stCondLst>
                            <p:childTnLst>
                              <p:par>
                                <p:cTn id="18" presetID="10" presetClass="entr" presetSubtype="0"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100"/>
                                        <p:tgtEl>
                                          <p:spTgt spid="4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100"/>
                                        <p:tgtEl>
                                          <p:spTgt spid="4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0"/>
                                        </p:tgtEl>
                                        <p:attrNameLst>
                                          <p:attrName>style.visibility</p:attrName>
                                        </p:attrNameLst>
                                      </p:cBhvr>
                                      <p:to>
                                        <p:strVal val="visible"/>
                                      </p:to>
                                    </p:set>
                                    <p:animEffect transition="in" filter="fade">
                                      <p:cBhvr>
                                        <p:cTn id="26" dur="100"/>
                                        <p:tgtEl>
                                          <p:spTgt spid="6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animEffect transition="in" filter="fade">
                                      <p:cBhvr>
                                        <p:cTn id="29" dur="100"/>
                                        <p:tgtEl>
                                          <p:spTgt spid="87"/>
                                        </p:tgtEl>
                                      </p:cBhvr>
                                    </p:animEffect>
                                  </p:childTnLst>
                                </p:cTn>
                              </p:par>
                            </p:childTnLst>
                          </p:cTn>
                        </p:par>
                        <p:par>
                          <p:cTn id="30" fill="hold">
                            <p:stCondLst>
                              <p:cond delay="200"/>
                            </p:stCondLst>
                            <p:childTnLst>
                              <p:par>
                                <p:cTn id="31" presetID="10"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
                                        <p:tgtEl>
                                          <p:spTgt spid="3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100"/>
                                        <p:tgtEl>
                                          <p:spTgt spid="6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fade">
                                      <p:cBhvr>
                                        <p:cTn id="42" dur="100"/>
                                        <p:tgtEl>
                                          <p:spTgt spid="85"/>
                                        </p:tgtEl>
                                      </p:cBhvr>
                                    </p:animEffect>
                                  </p:childTnLst>
                                </p:cTn>
                              </p:par>
                            </p:childTnLst>
                          </p:cTn>
                        </p:par>
                        <p:par>
                          <p:cTn id="43" fill="hold">
                            <p:stCondLst>
                              <p:cond delay="300"/>
                            </p:stCondLst>
                            <p:childTnLst>
                              <p:par>
                                <p:cTn id="44" presetID="10" presetClass="entr" presetSubtype="0"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100"/>
                                        <p:tgtEl>
                                          <p:spTgt spid="3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100"/>
                                        <p:tgtEl>
                                          <p:spTgt spid="3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100"/>
                                        <p:tgtEl>
                                          <p:spTgt spid="6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2"/>
                                        </p:tgtEl>
                                        <p:attrNameLst>
                                          <p:attrName>style.visibility</p:attrName>
                                        </p:attrNameLst>
                                      </p:cBhvr>
                                      <p:to>
                                        <p:strVal val="visible"/>
                                      </p:to>
                                    </p:set>
                                    <p:animEffect transition="in" filter="fade">
                                      <p:cBhvr>
                                        <p:cTn id="55" dur="100"/>
                                        <p:tgtEl>
                                          <p:spTgt spid="82"/>
                                        </p:tgtEl>
                                      </p:cBhvr>
                                    </p:animEffect>
                                  </p:childTnLst>
                                </p:cTn>
                              </p:par>
                            </p:childTnLst>
                          </p:cTn>
                        </p:par>
                        <p:par>
                          <p:cTn id="56" fill="hold">
                            <p:stCondLst>
                              <p:cond delay="400"/>
                            </p:stCondLst>
                            <p:childTnLst>
                              <p:par>
                                <p:cTn id="57" presetID="10" presetClass="entr" presetSubtype="0" fill="hold" grpId="0" nodeType="after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100"/>
                                        <p:tgtEl>
                                          <p:spTgt spid="4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fade">
                                      <p:cBhvr>
                                        <p:cTn id="62" dur="100"/>
                                        <p:tgtEl>
                                          <p:spTgt spid="4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fade">
                                      <p:cBhvr>
                                        <p:cTn id="65" dur="100"/>
                                        <p:tgtEl>
                                          <p:spTgt spid="6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fade">
                                      <p:cBhvr>
                                        <p:cTn id="68" dur="100"/>
                                        <p:tgtEl>
                                          <p:spTgt spid="81"/>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fade">
                                      <p:cBhvr>
                                        <p:cTn id="72" dur="100"/>
                                        <p:tgtEl>
                                          <p:spTgt spid="3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fade">
                                      <p:cBhvr>
                                        <p:cTn id="75" dur="100"/>
                                        <p:tgtEl>
                                          <p:spTgt spid="3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7"/>
                                        </p:tgtEl>
                                        <p:attrNameLst>
                                          <p:attrName>style.visibility</p:attrName>
                                        </p:attrNameLst>
                                      </p:cBhvr>
                                      <p:to>
                                        <p:strVal val="visible"/>
                                      </p:to>
                                    </p:set>
                                    <p:animEffect transition="in" filter="fade">
                                      <p:cBhvr>
                                        <p:cTn id="78" dur="100"/>
                                        <p:tgtEl>
                                          <p:spTgt spid="5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83"/>
                                        </p:tgtEl>
                                        <p:attrNameLst>
                                          <p:attrName>style.visibility</p:attrName>
                                        </p:attrNameLst>
                                      </p:cBhvr>
                                      <p:to>
                                        <p:strVal val="visible"/>
                                      </p:to>
                                    </p:set>
                                    <p:animEffect transition="in" filter="fade">
                                      <p:cBhvr>
                                        <p:cTn id="81" dur="100"/>
                                        <p:tgtEl>
                                          <p:spTgt spid="83"/>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84"/>
                                        </p:tgtEl>
                                        <p:attrNameLst>
                                          <p:attrName>style.visibility</p:attrName>
                                        </p:attrNameLst>
                                      </p:cBhvr>
                                      <p:to>
                                        <p:strVal val="visible"/>
                                      </p:to>
                                    </p:set>
                                    <p:animEffect transition="in" filter="fade">
                                      <p:cBhvr>
                                        <p:cTn id="84" dur="100"/>
                                        <p:tgtEl>
                                          <p:spTgt spid="84"/>
                                        </p:tgtEl>
                                      </p:cBhvr>
                                    </p:animEffect>
                                  </p:childTnLst>
                                </p:cTn>
                              </p:par>
                            </p:childTnLst>
                          </p:cTn>
                        </p:par>
                        <p:par>
                          <p:cTn id="85" fill="hold">
                            <p:stCondLst>
                              <p:cond delay="600"/>
                            </p:stCondLst>
                            <p:childTnLst>
                              <p:par>
                                <p:cTn id="86" presetID="10" presetClass="entr" presetSubtype="0" fill="hold" grpId="0" nodeType="afterEffect">
                                  <p:stCondLst>
                                    <p:cond delay="0"/>
                                  </p:stCondLst>
                                  <p:childTnLst>
                                    <p:set>
                                      <p:cBhvr>
                                        <p:cTn id="87" dur="1" fill="hold">
                                          <p:stCondLst>
                                            <p:cond delay="0"/>
                                          </p:stCondLst>
                                        </p:cTn>
                                        <p:tgtEl>
                                          <p:spTgt spid="65"/>
                                        </p:tgtEl>
                                        <p:attrNameLst>
                                          <p:attrName>style.visibility</p:attrName>
                                        </p:attrNameLst>
                                      </p:cBhvr>
                                      <p:to>
                                        <p:strVal val="visible"/>
                                      </p:to>
                                    </p:set>
                                    <p:animEffect transition="in" filter="fade">
                                      <p:cBhvr>
                                        <p:cTn id="88" dur="100"/>
                                        <p:tgtEl>
                                          <p:spTgt spid="6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99"/>
                                        </p:tgtEl>
                                        <p:attrNameLst>
                                          <p:attrName>style.visibility</p:attrName>
                                        </p:attrNameLst>
                                      </p:cBhvr>
                                      <p:to>
                                        <p:strVal val="visible"/>
                                      </p:to>
                                    </p:set>
                                    <p:animEffect transition="in" filter="fade">
                                      <p:cBhvr>
                                        <p:cTn id="91" dur="100"/>
                                        <p:tgtEl>
                                          <p:spTgt spid="9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9"/>
                                        </p:tgtEl>
                                        <p:attrNameLst>
                                          <p:attrName>style.visibility</p:attrName>
                                        </p:attrNameLst>
                                      </p:cBhvr>
                                      <p:to>
                                        <p:strVal val="visible"/>
                                      </p:to>
                                    </p:set>
                                    <p:animEffect transition="in" filter="fade">
                                      <p:cBhvr>
                                        <p:cTn id="94" dur="100"/>
                                        <p:tgtEl>
                                          <p:spTgt spid="69"/>
                                        </p:tgtEl>
                                      </p:cBhvr>
                                    </p:animEffect>
                                  </p:childTnLst>
                                </p:cTn>
                              </p:par>
                            </p:childTnLst>
                          </p:cTn>
                        </p:par>
                        <p:par>
                          <p:cTn id="95" fill="hold">
                            <p:stCondLst>
                              <p:cond delay="700"/>
                            </p:stCondLst>
                            <p:childTnLst>
                              <p:par>
                                <p:cTn id="96" presetID="10" presetClass="entr" presetSubtype="0" fill="hold" grpId="0" nodeType="afterEffect">
                                  <p:stCondLst>
                                    <p:cond delay="0"/>
                                  </p:stCondLst>
                                  <p:childTnLst>
                                    <p:set>
                                      <p:cBhvr>
                                        <p:cTn id="97" dur="1" fill="hold">
                                          <p:stCondLst>
                                            <p:cond delay="0"/>
                                          </p:stCondLst>
                                        </p:cTn>
                                        <p:tgtEl>
                                          <p:spTgt spid="67"/>
                                        </p:tgtEl>
                                        <p:attrNameLst>
                                          <p:attrName>style.visibility</p:attrName>
                                        </p:attrNameLst>
                                      </p:cBhvr>
                                      <p:to>
                                        <p:strVal val="visible"/>
                                      </p:to>
                                    </p:set>
                                    <p:animEffect transition="in" filter="fade">
                                      <p:cBhvr>
                                        <p:cTn id="98" dur="100"/>
                                        <p:tgtEl>
                                          <p:spTgt spid="6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0"/>
                                        </p:tgtEl>
                                        <p:attrNameLst>
                                          <p:attrName>style.visibility</p:attrName>
                                        </p:attrNameLst>
                                      </p:cBhvr>
                                      <p:to>
                                        <p:strVal val="visible"/>
                                      </p:to>
                                    </p:set>
                                    <p:animEffect transition="in" filter="fade">
                                      <p:cBhvr>
                                        <p:cTn id="101" dur="100"/>
                                        <p:tgtEl>
                                          <p:spTgt spid="70"/>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91"/>
                                        </p:tgtEl>
                                        <p:attrNameLst>
                                          <p:attrName>style.visibility</p:attrName>
                                        </p:attrNameLst>
                                      </p:cBhvr>
                                      <p:to>
                                        <p:strVal val="visible"/>
                                      </p:to>
                                    </p:set>
                                    <p:animEffect transition="in" filter="fade">
                                      <p:cBhvr>
                                        <p:cTn id="104" dur="100"/>
                                        <p:tgtEl>
                                          <p:spTgt spid="91"/>
                                        </p:tgtEl>
                                      </p:cBhvr>
                                    </p:animEffect>
                                  </p:childTnLst>
                                </p:cTn>
                              </p:par>
                            </p:childTnLst>
                          </p:cTn>
                        </p:par>
                        <p:par>
                          <p:cTn id="105" fill="hold">
                            <p:stCondLst>
                              <p:cond delay="800"/>
                            </p:stCondLst>
                            <p:childTnLst>
                              <p:par>
                                <p:cTn id="106" presetID="10" presetClass="entr" presetSubtype="0" fill="hold" grpId="0" nodeType="afterEffect">
                                  <p:stCondLst>
                                    <p:cond delay="0"/>
                                  </p:stCondLst>
                                  <p:childTnLst>
                                    <p:set>
                                      <p:cBhvr>
                                        <p:cTn id="107" dur="1" fill="hold">
                                          <p:stCondLst>
                                            <p:cond delay="0"/>
                                          </p:stCondLst>
                                        </p:cTn>
                                        <p:tgtEl>
                                          <p:spTgt spid="66"/>
                                        </p:tgtEl>
                                        <p:attrNameLst>
                                          <p:attrName>style.visibility</p:attrName>
                                        </p:attrNameLst>
                                      </p:cBhvr>
                                      <p:to>
                                        <p:strVal val="visible"/>
                                      </p:to>
                                    </p:set>
                                    <p:animEffect transition="in" filter="fade">
                                      <p:cBhvr>
                                        <p:cTn id="108" dur="100"/>
                                        <p:tgtEl>
                                          <p:spTgt spid="6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71"/>
                                        </p:tgtEl>
                                        <p:attrNameLst>
                                          <p:attrName>style.visibility</p:attrName>
                                        </p:attrNameLst>
                                      </p:cBhvr>
                                      <p:to>
                                        <p:strVal val="visible"/>
                                      </p:to>
                                    </p:set>
                                    <p:animEffect transition="in" filter="fade">
                                      <p:cBhvr>
                                        <p:cTn id="111" dur="100"/>
                                        <p:tgtEl>
                                          <p:spTgt spid="71"/>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92"/>
                                        </p:tgtEl>
                                        <p:attrNameLst>
                                          <p:attrName>style.visibility</p:attrName>
                                        </p:attrNameLst>
                                      </p:cBhvr>
                                      <p:to>
                                        <p:strVal val="visible"/>
                                      </p:to>
                                    </p:set>
                                    <p:animEffect transition="in" filter="fade">
                                      <p:cBhvr>
                                        <p:cTn id="114" dur="100"/>
                                        <p:tgtEl>
                                          <p:spTgt spid="92"/>
                                        </p:tgtEl>
                                      </p:cBhvr>
                                    </p:animEffect>
                                  </p:childTnLst>
                                </p:cTn>
                              </p:par>
                            </p:childTnLst>
                          </p:cTn>
                        </p:par>
                        <p:par>
                          <p:cTn id="115" fill="hold">
                            <p:stCondLst>
                              <p:cond delay="900"/>
                            </p:stCondLst>
                            <p:childTnLst>
                              <p:par>
                                <p:cTn id="116" presetID="10" presetClass="entr" presetSubtype="0" fill="hold" grpId="0" nodeType="after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1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72"/>
                                        </p:tgtEl>
                                        <p:attrNameLst>
                                          <p:attrName>style.visibility</p:attrName>
                                        </p:attrNameLst>
                                      </p:cBhvr>
                                      <p:to>
                                        <p:strVal val="visible"/>
                                      </p:to>
                                    </p:set>
                                    <p:animEffect transition="in" filter="fade">
                                      <p:cBhvr>
                                        <p:cTn id="121" dur="100"/>
                                        <p:tgtEl>
                                          <p:spTgt spid="7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93"/>
                                        </p:tgtEl>
                                        <p:attrNameLst>
                                          <p:attrName>style.visibility</p:attrName>
                                        </p:attrNameLst>
                                      </p:cBhvr>
                                      <p:to>
                                        <p:strVal val="visible"/>
                                      </p:to>
                                    </p:set>
                                    <p:animEffect transition="in" filter="fade">
                                      <p:cBhvr>
                                        <p:cTn id="124" dur="100"/>
                                        <p:tgtEl>
                                          <p:spTgt spid="93"/>
                                        </p:tgtEl>
                                      </p:cBhvr>
                                    </p:animEffect>
                                  </p:childTnLst>
                                </p:cTn>
                              </p:par>
                            </p:childTnLst>
                          </p:cTn>
                        </p:par>
                        <p:par>
                          <p:cTn id="125" fill="hold">
                            <p:stCondLst>
                              <p:cond delay="1000"/>
                            </p:stCondLst>
                            <p:childTnLst>
                              <p:par>
                                <p:cTn id="126" presetID="10" presetClass="entr" presetSubtype="0" fill="hold" grpId="0" nodeType="afterEffect">
                                  <p:stCondLst>
                                    <p:cond delay="0"/>
                                  </p:stCondLst>
                                  <p:childTnLst>
                                    <p:set>
                                      <p:cBhvr>
                                        <p:cTn id="127" dur="1" fill="hold">
                                          <p:stCondLst>
                                            <p:cond delay="0"/>
                                          </p:stCondLst>
                                        </p:cTn>
                                        <p:tgtEl>
                                          <p:spTgt spid="73"/>
                                        </p:tgtEl>
                                        <p:attrNameLst>
                                          <p:attrName>style.visibility</p:attrName>
                                        </p:attrNameLst>
                                      </p:cBhvr>
                                      <p:to>
                                        <p:strVal val="visible"/>
                                      </p:to>
                                    </p:set>
                                    <p:animEffect transition="in" filter="fade">
                                      <p:cBhvr>
                                        <p:cTn id="128" dur="100"/>
                                        <p:tgtEl>
                                          <p:spTgt spid="73"/>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75"/>
                                        </p:tgtEl>
                                        <p:attrNameLst>
                                          <p:attrName>style.visibility</p:attrName>
                                        </p:attrNameLst>
                                      </p:cBhvr>
                                      <p:to>
                                        <p:strVal val="visible"/>
                                      </p:to>
                                    </p:set>
                                    <p:animEffect transition="in" filter="fade">
                                      <p:cBhvr>
                                        <p:cTn id="131" dur="100"/>
                                        <p:tgtEl>
                                          <p:spTgt spid="75"/>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95"/>
                                        </p:tgtEl>
                                        <p:attrNameLst>
                                          <p:attrName>style.visibility</p:attrName>
                                        </p:attrNameLst>
                                      </p:cBhvr>
                                      <p:to>
                                        <p:strVal val="visible"/>
                                      </p:to>
                                    </p:set>
                                    <p:animEffect transition="in" filter="fade">
                                      <p:cBhvr>
                                        <p:cTn id="134" dur="100"/>
                                        <p:tgtEl>
                                          <p:spTgt spid="95"/>
                                        </p:tgtEl>
                                      </p:cBhvr>
                                    </p:animEffect>
                                  </p:childTnLst>
                                </p:cTn>
                              </p:par>
                            </p:childTnLst>
                          </p:cTn>
                        </p:par>
                        <p:par>
                          <p:cTn id="135" fill="hold">
                            <p:stCondLst>
                              <p:cond delay="1100"/>
                            </p:stCondLst>
                            <p:childTnLst>
                              <p:par>
                                <p:cTn id="136" presetID="10" presetClass="entr" presetSubtype="0" fill="hold" grpId="0" nodeType="afterEffect">
                                  <p:stCondLst>
                                    <p:cond delay="0"/>
                                  </p:stCondLst>
                                  <p:childTnLst>
                                    <p:set>
                                      <p:cBhvr>
                                        <p:cTn id="137" dur="1" fill="hold">
                                          <p:stCondLst>
                                            <p:cond delay="0"/>
                                          </p:stCondLst>
                                        </p:cTn>
                                        <p:tgtEl>
                                          <p:spTgt spid="74"/>
                                        </p:tgtEl>
                                        <p:attrNameLst>
                                          <p:attrName>style.visibility</p:attrName>
                                        </p:attrNameLst>
                                      </p:cBhvr>
                                      <p:to>
                                        <p:strVal val="visible"/>
                                      </p:to>
                                    </p:set>
                                    <p:animEffect transition="in" filter="fade">
                                      <p:cBhvr>
                                        <p:cTn id="138" dur="100"/>
                                        <p:tgtEl>
                                          <p:spTgt spid="74"/>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76"/>
                                        </p:tgtEl>
                                        <p:attrNameLst>
                                          <p:attrName>style.visibility</p:attrName>
                                        </p:attrNameLst>
                                      </p:cBhvr>
                                      <p:to>
                                        <p:strVal val="visible"/>
                                      </p:to>
                                    </p:set>
                                    <p:animEffect transition="in" filter="fade">
                                      <p:cBhvr>
                                        <p:cTn id="141" dur="100"/>
                                        <p:tgtEl>
                                          <p:spTgt spid="76"/>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96"/>
                                        </p:tgtEl>
                                        <p:attrNameLst>
                                          <p:attrName>style.visibility</p:attrName>
                                        </p:attrNameLst>
                                      </p:cBhvr>
                                      <p:to>
                                        <p:strVal val="visible"/>
                                      </p:to>
                                    </p:set>
                                    <p:animEffect transition="in" filter="fade">
                                      <p:cBhvr>
                                        <p:cTn id="144" dur="1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P spid="34" grpId="0" animBg="1"/>
      <p:bldP spid="33" grpId="0" animBg="1"/>
      <p:bldP spid="35" grpId="0" animBg="1"/>
      <p:bldP spid="36" grpId="0" animBg="1"/>
      <p:bldP spid="37" grpId="0" animBg="1"/>
      <p:bldP spid="38" grpId="0" animBg="1"/>
      <p:bldP spid="40" grpId="0" animBg="1"/>
      <p:bldP spid="41" grpId="0" animBg="1"/>
      <p:bldP spid="42" grpId="0" animBg="1"/>
      <p:bldP spid="43" grpId="0" animBg="1"/>
      <p:bldP spid="57" grpId="0" animBg="1"/>
      <p:bldP spid="59" grpId="0" animBg="1"/>
      <p:bldP spid="60" grpId="0" animBg="1"/>
      <p:bldP spid="61" grpId="0" animBg="1"/>
      <p:bldP spid="62" grpId="0" animBg="1"/>
      <p:bldP spid="63" grpId="0" animBg="1"/>
      <p:bldP spid="65" grpId="0" animBg="1"/>
      <p:bldP spid="66" grpId="0" animBg="1"/>
      <p:bldP spid="67" grpId="0" animBg="1"/>
      <p:bldP spid="68" grpId="0" animBg="1"/>
      <p:bldP spid="69" grpId="0"/>
      <p:bldP spid="70" grpId="0"/>
      <p:bldP spid="71" grpId="0"/>
      <p:bldP spid="72" grpId="0"/>
      <p:bldP spid="73" grpId="0" animBg="1"/>
      <p:bldP spid="74" grpId="0" animBg="1"/>
      <p:bldP spid="75" grpId="0"/>
      <p:bldP spid="76" grpId="0"/>
      <p:bldP spid="81" grpId="0" animBg="1"/>
      <p:bldP spid="82" grpId="0" animBg="1"/>
      <p:bldP spid="83" grpId="0" animBg="1"/>
      <p:bldP spid="84" grpId="0" animBg="1"/>
      <p:bldP spid="85" grpId="0" animBg="1"/>
      <p:bldP spid="87" grpId="0" animBg="1"/>
      <p:bldP spid="91" grpId="0" animBg="1"/>
      <p:bldP spid="92" grpId="0" animBg="1"/>
      <p:bldP spid="93" grpId="0" animBg="1"/>
      <p:bldP spid="95" grpId="0" animBg="1"/>
      <p:bldP spid="96" grpId="0" animBg="1"/>
      <p:bldP spid="99" grpId="0" animBg="1"/>
      <p:bldP spid="101"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Xx </a:t>
            </a:r>
            <a:r>
              <a:rPr lang="en-US" dirty="0" err="1"/>
              <a:t>xx</a:t>
            </a:r>
            <a:r>
              <a:rPr lang="en-US" dirty="0"/>
              <a:t> </a:t>
            </a:r>
            <a:r>
              <a:rPr lang="en-US" dirty="0" err="1"/>
              <a:t>xxxxxxxxx</a:t>
            </a:r>
            <a:r>
              <a:rPr lang="en-US" dirty="0"/>
              <a:t> </a:t>
            </a:r>
            <a:r>
              <a:rPr lang="en-US" dirty="0" err="1"/>
              <a:t>xxxxx</a:t>
            </a:r>
            <a:endParaRPr lang="en-US" dirty="0"/>
          </a:p>
        </p:txBody>
      </p:sp>
      <p:sp>
        <p:nvSpPr>
          <p:cNvPr id="4" name="Text Placeholder 3"/>
          <p:cNvSpPr>
            <a:spLocks noGrp="1"/>
          </p:cNvSpPr>
          <p:nvPr>
            <p:ph type="body" sz="quarter" idx="10"/>
          </p:nvPr>
        </p:nvSpPr>
        <p:spPr/>
        <p:txBody>
          <a:bodyPr/>
          <a:lstStyle/>
          <a:p>
            <a:r>
              <a:rPr lang="en-US" dirty="0" err="1"/>
              <a:t>Xxxx</a:t>
            </a:r>
            <a:r>
              <a:rPr lang="en-US" dirty="0"/>
              <a:t> xxx </a:t>
            </a:r>
            <a:r>
              <a:rPr lang="en-US" dirty="0" err="1"/>
              <a:t>xxxx</a:t>
            </a:r>
            <a:r>
              <a:rPr lang="en-US" dirty="0"/>
              <a:t> xxx x </a:t>
            </a:r>
            <a:r>
              <a:rPr lang="en-US" dirty="0" err="1"/>
              <a:t>xxxx</a:t>
            </a:r>
            <a:r>
              <a:rPr lang="en-US" dirty="0"/>
              <a:t> </a:t>
            </a:r>
            <a:r>
              <a:rPr lang="en-US" dirty="0" err="1"/>
              <a:t>xxxx</a:t>
            </a:r>
            <a:endParaRPr lang="en-US" dirty="0"/>
          </a:p>
        </p:txBody>
      </p:sp>
      <p:sp>
        <p:nvSpPr>
          <p:cNvPr id="6" name="Oval 5"/>
          <p:cNvSpPr/>
          <p:nvPr/>
        </p:nvSpPr>
        <p:spPr>
          <a:xfrm>
            <a:off x="1232919" y="1970467"/>
            <a:ext cx="1152128" cy="1152128"/>
          </a:xfrm>
          <a:prstGeom prst="ellipse">
            <a:avLst/>
          </a:prstGeom>
          <a:solidFill>
            <a:schemeClr val="accent1">
              <a:alpha val="69804"/>
            </a:schemeClr>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FFFF"/>
                </a:solidFill>
              </a:rPr>
              <a:t>01</a:t>
            </a:r>
          </a:p>
        </p:txBody>
      </p:sp>
      <p:sp>
        <p:nvSpPr>
          <p:cNvPr id="7" name="Oval 6"/>
          <p:cNvSpPr/>
          <p:nvPr/>
        </p:nvSpPr>
        <p:spPr>
          <a:xfrm>
            <a:off x="3464792" y="3122595"/>
            <a:ext cx="1152128" cy="1152128"/>
          </a:xfrm>
          <a:prstGeom prst="ellipse">
            <a:avLst/>
          </a:prstGeom>
          <a:solidFill>
            <a:schemeClr val="accent2"/>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FFFF"/>
                </a:solidFill>
              </a:rPr>
              <a:t>02</a:t>
            </a:r>
          </a:p>
        </p:txBody>
      </p:sp>
      <p:sp>
        <p:nvSpPr>
          <p:cNvPr id="8" name="Oval 7"/>
          <p:cNvSpPr/>
          <p:nvPr/>
        </p:nvSpPr>
        <p:spPr>
          <a:xfrm>
            <a:off x="5696665" y="1970467"/>
            <a:ext cx="1152128" cy="1152128"/>
          </a:xfrm>
          <a:prstGeom prst="ellipse">
            <a:avLst/>
          </a:prstGeom>
          <a:solidFill>
            <a:schemeClr val="accent3">
              <a:alpha val="69804"/>
            </a:schemeClr>
          </a:solid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FFFF"/>
                </a:solidFill>
              </a:rPr>
              <a:t>03</a:t>
            </a:r>
          </a:p>
        </p:txBody>
      </p:sp>
      <p:sp>
        <p:nvSpPr>
          <p:cNvPr id="9" name="Oval 8"/>
          <p:cNvSpPr/>
          <p:nvPr/>
        </p:nvSpPr>
        <p:spPr>
          <a:xfrm>
            <a:off x="7928539" y="3122595"/>
            <a:ext cx="1152128" cy="1152128"/>
          </a:xfrm>
          <a:prstGeom prst="ellipse">
            <a:avLst/>
          </a:prstGeom>
          <a:solidFill>
            <a:schemeClr val="tx2">
              <a:alpha val="69804"/>
            </a:schemeClr>
          </a:solidFill>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FFFF"/>
                </a:solidFill>
              </a:rPr>
              <a:t>04</a:t>
            </a:r>
          </a:p>
        </p:txBody>
      </p:sp>
      <p:cxnSp>
        <p:nvCxnSpPr>
          <p:cNvPr id="11" name="Straight Connector 10"/>
          <p:cNvCxnSpPr/>
          <p:nvPr/>
        </p:nvCxnSpPr>
        <p:spPr>
          <a:xfrm>
            <a:off x="2334855" y="2775295"/>
            <a:ext cx="1182624" cy="67056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796107" y="2772417"/>
            <a:ext cx="1182624" cy="67056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4550273" y="2772417"/>
            <a:ext cx="1182624" cy="67056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7684131" y="2302095"/>
            <a:ext cx="678108" cy="67810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Oval 14"/>
          <p:cNvSpPr/>
          <p:nvPr/>
        </p:nvSpPr>
        <p:spPr>
          <a:xfrm>
            <a:off x="892965" y="3240821"/>
            <a:ext cx="678108" cy="67810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5"/>
          <p:cNvSpPr/>
          <p:nvPr/>
        </p:nvSpPr>
        <p:spPr>
          <a:xfrm>
            <a:off x="3127639" y="2329699"/>
            <a:ext cx="678108" cy="67810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Oval 16"/>
          <p:cNvSpPr/>
          <p:nvPr/>
        </p:nvSpPr>
        <p:spPr>
          <a:xfrm>
            <a:off x="5382546" y="3240229"/>
            <a:ext cx="678108" cy="67810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586047" y="3233428"/>
            <a:ext cx="2092747" cy="633122"/>
          </a:xfrm>
          <a:prstGeom prst="rect">
            <a:avLst/>
          </a:prstGeom>
        </p:spPr>
        <p:txBody>
          <a:bodyPr wrap="square">
            <a:spAutoFit/>
          </a:bodyPr>
          <a:lstStyle/>
          <a:p>
            <a:pPr>
              <a:lnSpc>
                <a:spcPct val="85000"/>
              </a:lnSpc>
            </a:pPr>
            <a:r>
              <a:rPr lang="en-US" sz="2667" dirty="0"/>
              <a:t>3%</a:t>
            </a:r>
          </a:p>
          <a:p>
            <a:pPr>
              <a:lnSpc>
                <a:spcPct val="85000"/>
              </a:lnSpc>
            </a:pPr>
            <a:r>
              <a:rPr lang="en-US" sz="1467" dirty="0"/>
              <a:t>Xx </a:t>
            </a:r>
            <a:r>
              <a:rPr lang="en-US" sz="1467" dirty="0" err="1"/>
              <a:t>xxxxx</a:t>
            </a:r>
            <a:endParaRPr lang="en-US" sz="1467" dirty="0"/>
          </a:p>
        </p:txBody>
      </p:sp>
      <p:sp>
        <p:nvSpPr>
          <p:cNvPr id="20" name="Rectangle 19"/>
          <p:cNvSpPr/>
          <p:nvPr/>
        </p:nvSpPr>
        <p:spPr>
          <a:xfrm>
            <a:off x="3797092" y="2313427"/>
            <a:ext cx="2092747" cy="633122"/>
          </a:xfrm>
          <a:prstGeom prst="rect">
            <a:avLst/>
          </a:prstGeom>
        </p:spPr>
        <p:txBody>
          <a:bodyPr wrap="square">
            <a:spAutoFit/>
          </a:bodyPr>
          <a:lstStyle/>
          <a:p>
            <a:pPr>
              <a:lnSpc>
                <a:spcPct val="85000"/>
              </a:lnSpc>
            </a:pPr>
            <a:r>
              <a:rPr lang="en-US" sz="2667" dirty="0"/>
              <a:t>35%</a:t>
            </a:r>
          </a:p>
          <a:p>
            <a:pPr>
              <a:lnSpc>
                <a:spcPct val="85000"/>
              </a:lnSpc>
            </a:pPr>
            <a:r>
              <a:rPr lang="en-US" sz="1467" dirty="0"/>
              <a:t>Xxx xx </a:t>
            </a:r>
            <a:r>
              <a:rPr lang="en-US" sz="1467" dirty="0" err="1"/>
              <a:t>xxxxx</a:t>
            </a:r>
            <a:endParaRPr lang="en-US" sz="1467" dirty="0"/>
          </a:p>
        </p:txBody>
      </p:sp>
      <p:sp>
        <p:nvSpPr>
          <p:cNvPr id="21" name="Rectangle 20"/>
          <p:cNvSpPr/>
          <p:nvPr/>
        </p:nvSpPr>
        <p:spPr>
          <a:xfrm>
            <a:off x="6063244" y="3237937"/>
            <a:ext cx="2092747" cy="633122"/>
          </a:xfrm>
          <a:prstGeom prst="rect">
            <a:avLst/>
          </a:prstGeom>
        </p:spPr>
        <p:txBody>
          <a:bodyPr wrap="square">
            <a:spAutoFit/>
          </a:bodyPr>
          <a:lstStyle/>
          <a:p>
            <a:pPr>
              <a:lnSpc>
                <a:spcPct val="85000"/>
              </a:lnSpc>
            </a:pPr>
            <a:r>
              <a:rPr lang="en-US" sz="2667" dirty="0"/>
              <a:t>10%</a:t>
            </a:r>
          </a:p>
          <a:p>
            <a:pPr>
              <a:lnSpc>
                <a:spcPct val="85000"/>
              </a:lnSpc>
            </a:pPr>
            <a:r>
              <a:rPr lang="en-US" sz="1467" dirty="0" err="1"/>
              <a:t>Xxxx</a:t>
            </a:r>
            <a:r>
              <a:rPr lang="en-US" sz="1467" dirty="0"/>
              <a:t> x</a:t>
            </a:r>
          </a:p>
        </p:txBody>
      </p:sp>
      <p:sp>
        <p:nvSpPr>
          <p:cNvPr id="22" name="Rectangle 21"/>
          <p:cNvSpPr/>
          <p:nvPr/>
        </p:nvSpPr>
        <p:spPr>
          <a:xfrm>
            <a:off x="8377649" y="2300181"/>
            <a:ext cx="2092747" cy="633122"/>
          </a:xfrm>
          <a:prstGeom prst="rect">
            <a:avLst/>
          </a:prstGeom>
        </p:spPr>
        <p:txBody>
          <a:bodyPr wrap="square">
            <a:spAutoFit/>
          </a:bodyPr>
          <a:lstStyle/>
          <a:p>
            <a:pPr>
              <a:lnSpc>
                <a:spcPct val="85000"/>
              </a:lnSpc>
            </a:pPr>
            <a:r>
              <a:rPr lang="en-US" sz="2667" dirty="0"/>
              <a:t>50%</a:t>
            </a:r>
          </a:p>
          <a:p>
            <a:pPr>
              <a:lnSpc>
                <a:spcPct val="85000"/>
              </a:lnSpc>
            </a:pPr>
            <a:r>
              <a:rPr lang="en-US" sz="1467" dirty="0"/>
              <a:t>Xxx x xx </a:t>
            </a:r>
          </a:p>
        </p:txBody>
      </p:sp>
      <p:grpSp>
        <p:nvGrpSpPr>
          <p:cNvPr id="24" name="Group 4"/>
          <p:cNvGrpSpPr>
            <a:grpSpLocks noChangeAspect="1"/>
          </p:cNvGrpSpPr>
          <p:nvPr/>
        </p:nvGrpSpPr>
        <p:grpSpPr bwMode="auto">
          <a:xfrm>
            <a:off x="7856335" y="2415364"/>
            <a:ext cx="347133" cy="448733"/>
            <a:chOff x="4312" y="2365"/>
            <a:chExt cx="164" cy="212"/>
          </a:xfrm>
        </p:grpSpPr>
        <p:sp>
          <p:nvSpPr>
            <p:cNvPr id="25" name="Freeform 5"/>
            <p:cNvSpPr>
              <a:spLocks/>
            </p:cNvSpPr>
            <p:nvPr/>
          </p:nvSpPr>
          <p:spPr bwMode="auto">
            <a:xfrm>
              <a:off x="4312" y="2365"/>
              <a:ext cx="164" cy="75"/>
            </a:xfrm>
            <a:custGeom>
              <a:avLst/>
              <a:gdLst>
                <a:gd name="T0" fmla="*/ 1609 w 1609"/>
                <a:gd name="T1" fmla="*/ 371 h 742"/>
                <a:gd name="T2" fmla="*/ 1609 w 1609"/>
                <a:gd name="T3" fmla="*/ 371 h 742"/>
                <a:gd name="T4" fmla="*/ 804 w 1609"/>
                <a:gd name="T5" fmla="*/ 742 h 742"/>
                <a:gd name="T6" fmla="*/ 0 w 1609"/>
                <a:gd name="T7" fmla="*/ 371 h 742"/>
                <a:gd name="T8" fmla="*/ 804 w 1609"/>
                <a:gd name="T9" fmla="*/ 0 h 742"/>
                <a:gd name="T10" fmla="*/ 1609 w 1609"/>
                <a:gd name="T11" fmla="*/ 371 h 742"/>
                <a:gd name="T12" fmla="*/ 1609 w 1609"/>
                <a:gd name="T13" fmla="*/ 371 h 742"/>
              </a:gdLst>
              <a:ahLst/>
              <a:cxnLst>
                <a:cxn ang="0">
                  <a:pos x="T0" y="T1"/>
                </a:cxn>
                <a:cxn ang="0">
                  <a:pos x="T2" y="T3"/>
                </a:cxn>
                <a:cxn ang="0">
                  <a:pos x="T4" y="T5"/>
                </a:cxn>
                <a:cxn ang="0">
                  <a:pos x="T6" y="T7"/>
                </a:cxn>
                <a:cxn ang="0">
                  <a:pos x="T8" y="T9"/>
                </a:cxn>
                <a:cxn ang="0">
                  <a:pos x="T10" y="T11"/>
                </a:cxn>
                <a:cxn ang="0">
                  <a:pos x="T12" y="T13"/>
                </a:cxn>
              </a:cxnLst>
              <a:rect l="0" t="0" r="r" b="b"/>
              <a:pathLst>
                <a:path w="1609" h="742">
                  <a:moveTo>
                    <a:pt x="1609" y="371"/>
                  </a:moveTo>
                  <a:lnTo>
                    <a:pt x="1609" y="371"/>
                  </a:lnTo>
                  <a:cubicBezTo>
                    <a:pt x="1609" y="576"/>
                    <a:pt x="1249" y="742"/>
                    <a:pt x="804" y="742"/>
                  </a:cubicBezTo>
                  <a:cubicBezTo>
                    <a:pt x="360" y="742"/>
                    <a:pt x="0" y="576"/>
                    <a:pt x="0" y="371"/>
                  </a:cubicBezTo>
                  <a:cubicBezTo>
                    <a:pt x="0" y="166"/>
                    <a:pt x="360" y="0"/>
                    <a:pt x="804" y="0"/>
                  </a:cubicBezTo>
                  <a:cubicBezTo>
                    <a:pt x="1249" y="0"/>
                    <a:pt x="1609" y="166"/>
                    <a:pt x="1609" y="371"/>
                  </a:cubicBezTo>
                  <a:lnTo>
                    <a:pt x="1609" y="371"/>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
            <p:cNvSpPr>
              <a:spLocks/>
            </p:cNvSpPr>
            <p:nvPr/>
          </p:nvSpPr>
          <p:spPr bwMode="auto">
            <a:xfrm>
              <a:off x="4312" y="2418"/>
              <a:ext cx="42" cy="85"/>
            </a:xfrm>
            <a:custGeom>
              <a:avLst/>
              <a:gdLst>
                <a:gd name="T0" fmla="*/ 410 w 410"/>
                <a:gd name="T1" fmla="*/ 843 h 843"/>
                <a:gd name="T2" fmla="*/ 410 w 410"/>
                <a:gd name="T3" fmla="*/ 843 h 843"/>
                <a:gd name="T4" fmla="*/ 0 w 410"/>
                <a:gd name="T5" fmla="*/ 520 h 843"/>
                <a:gd name="T6" fmla="*/ 73 w 410"/>
                <a:gd name="T7" fmla="*/ 360 h 843"/>
                <a:gd name="T8" fmla="*/ 73 w 410"/>
                <a:gd name="T9" fmla="*/ 0 h 843"/>
              </a:gdLst>
              <a:ahLst/>
              <a:cxnLst>
                <a:cxn ang="0">
                  <a:pos x="T0" y="T1"/>
                </a:cxn>
                <a:cxn ang="0">
                  <a:pos x="T2" y="T3"/>
                </a:cxn>
                <a:cxn ang="0">
                  <a:pos x="T4" y="T5"/>
                </a:cxn>
                <a:cxn ang="0">
                  <a:pos x="T6" y="T7"/>
                </a:cxn>
                <a:cxn ang="0">
                  <a:pos x="T8" y="T9"/>
                </a:cxn>
              </a:cxnLst>
              <a:rect l="0" t="0" r="r" b="b"/>
              <a:pathLst>
                <a:path w="410" h="843">
                  <a:moveTo>
                    <a:pt x="410" y="843"/>
                  </a:moveTo>
                  <a:lnTo>
                    <a:pt x="410" y="843"/>
                  </a:lnTo>
                  <a:cubicBezTo>
                    <a:pt x="165" y="779"/>
                    <a:pt x="0" y="658"/>
                    <a:pt x="0" y="520"/>
                  </a:cubicBezTo>
                  <a:cubicBezTo>
                    <a:pt x="0" y="465"/>
                    <a:pt x="26" y="406"/>
                    <a:pt x="73" y="360"/>
                  </a:cubicBezTo>
                  <a:lnTo>
                    <a:pt x="73" y="0"/>
                  </a:ln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7"/>
            <p:cNvSpPr>
              <a:spLocks/>
            </p:cNvSpPr>
            <p:nvPr/>
          </p:nvSpPr>
          <p:spPr bwMode="auto">
            <a:xfrm>
              <a:off x="4435" y="2418"/>
              <a:ext cx="41" cy="85"/>
            </a:xfrm>
            <a:custGeom>
              <a:avLst/>
              <a:gdLst>
                <a:gd name="T0" fmla="*/ 334 w 407"/>
                <a:gd name="T1" fmla="*/ 0 h 843"/>
                <a:gd name="T2" fmla="*/ 334 w 407"/>
                <a:gd name="T3" fmla="*/ 0 h 843"/>
                <a:gd name="T4" fmla="*/ 334 w 407"/>
                <a:gd name="T5" fmla="*/ 362 h 843"/>
                <a:gd name="T6" fmla="*/ 407 w 407"/>
                <a:gd name="T7" fmla="*/ 520 h 843"/>
                <a:gd name="T8" fmla="*/ 0 w 407"/>
                <a:gd name="T9" fmla="*/ 843 h 843"/>
              </a:gdLst>
              <a:ahLst/>
              <a:cxnLst>
                <a:cxn ang="0">
                  <a:pos x="T0" y="T1"/>
                </a:cxn>
                <a:cxn ang="0">
                  <a:pos x="T2" y="T3"/>
                </a:cxn>
                <a:cxn ang="0">
                  <a:pos x="T4" y="T5"/>
                </a:cxn>
                <a:cxn ang="0">
                  <a:pos x="T6" y="T7"/>
                </a:cxn>
                <a:cxn ang="0">
                  <a:pos x="T8" y="T9"/>
                </a:cxn>
              </a:cxnLst>
              <a:rect l="0" t="0" r="r" b="b"/>
              <a:pathLst>
                <a:path w="407" h="843">
                  <a:moveTo>
                    <a:pt x="334" y="0"/>
                  </a:moveTo>
                  <a:lnTo>
                    <a:pt x="334" y="0"/>
                  </a:lnTo>
                  <a:lnTo>
                    <a:pt x="334" y="362"/>
                  </a:lnTo>
                  <a:cubicBezTo>
                    <a:pt x="383" y="410"/>
                    <a:pt x="407" y="463"/>
                    <a:pt x="407" y="520"/>
                  </a:cubicBezTo>
                  <a:cubicBezTo>
                    <a:pt x="407" y="658"/>
                    <a:pt x="243" y="779"/>
                    <a:pt x="0" y="843"/>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8"/>
            <p:cNvSpPr>
              <a:spLocks/>
            </p:cNvSpPr>
            <p:nvPr/>
          </p:nvSpPr>
          <p:spPr bwMode="auto">
            <a:xfrm>
              <a:off x="4312" y="2486"/>
              <a:ext cx="164" cy="91"/>
            </a:xfrm>
            <a:custGeom>
              <a:avLst/>
              <a:gdLst>
                <a:gd name="T0" fmla="*/ 1536 w 1609"/>
                <a:gd name="T1" fmla="*/ 0 h 890"/>
                <a:gd name="T2" fmla="*/ 1536 w 1609"/>
                <a:gd name="T3" fmla="*/ 0 h 890"/>
                <a:gd name="T4" fmla="*/ 1536 w 1609"/>
                <a:gd name="T5" fmla="*/ 361 h 890"/>
                <a:gd name="T6" fmla="*/ 1609 w 1609"/>
                <a:gd name="T7" fmla="*/ 519 h 890"/>
                <a:gd name="T8" fmla="*/ 804 w 1609"/>
                <a:gd name="T9" fmla="*/ 890 h 890"/>
                <a:gd name="T10" fmla="*/ 0 w 1609"/>
                <a:gd name="T11" fmla="*/ 519 h 890"/>
                <a:gd name="T12" fmla="*/ 73 w 1609"/>
                <a:gd name="T13" fmla="*/ 359 h 890"/>
                <a:gd name="T14" fmla="*/ 73 w 1609"/>
                <a:gd name="T15" fmla="*/ 0 h 8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9" h="890">
                  <a:moveTo>
                    <a:pt x="1536" y="0"/>
                  </a:moveTo>
                  <a:lnTo>
                    <a:pt x="1536" y="0"/>
                  </a:lnTo>
                  <a:lnTo>
                    <a:pt x="1536" y="361"/>
                  </a:lnTo>
                  <a:cubicBezTo>
                    <a:pt x="1585" y="409"/>
                    <a:pt x="1609" y="462"/>
                    <a:pt x="1609" y="519"/>
                  </a:cubicBezTo>
                  <a:cubicBezTo>
                    <a:pt x="1609" y="724"/>
                    <a:pt x="1249" y="890"/>
                    <a:pt x="804" y="890"/>
                  </a:cubicBezTo>
                  <a:cubicBezTo>
                    <a:pt x="360" y="890"/>
                    <a:pt x="0" y="724"/>
                    <a:pt x="0" y="519"/>
                  </a:cubicBezTo>
                  <a:cubicBezTo>
                    <a:pt x="0" y="464"/>
                    <a:pt x="26" y="406"/>
                    <a:pt x="73" y="359"/>
                  </a:cubicBezTo>
                  <a:lnTo>
                    <a:pt x="73" y="0"/>
                  </a:ln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9"/>
            <p:cNvSpPr>
              <a:spLocks/>
            </p:cNvSpPr>
            <p:nvPr/>
          </p:nvSpPr>
          <p:spPr bwMode="auto">
            <a:xfrm>
              <a:off x="4345" y="2396"/>
              <a:ext cx="27" cy="12"/>
            </a:xfrm>
            <a:custGeom>
              <a:avLst/>
              <a:gdLst>
                <a:gd name="T0" fmla="*/ 265 w 265"/>
                <a:gd name="T1" fmla="*/ 61 h 122"/>
                <a:gd name="T2" fmla="*/ 265 w 265"/>
                <a:gd name="T3" fmla="*/ 61 h 122"/>
                <a:gd name="T4" fmla="*/ 133 w 265"/>
                <a:gd name="T5" fmla="*/ 122 h 122"/>
                <a:gd name="T6" fmla="*/ 0 w 265"/>
                <a:gd name="T7" fmla="*/ 61 h 122"/>
                <a:gd name="T8" fmla="*/ 133 w 265"/>
                <a:gd name="T9" fmla="*/ 0 h 122"/>
                <a:gd name="T10" fmla="*/ 265 w 265"/>
                <a:gd name="T11" fmla="*/ 61 h 122"/>
                <a:gd name="T12" fmla="*/ 265 w 265"/>
                <a:gd name="T13" fmla="*/ 61 h 122"/>
              </a:gdLst>
              <a:ahLst/>
              <a:cxnLst>
                <a:cxn ang="0">
                  <a:pos x="T0" y="T1"/>
                </a:cxn>
                <a:cxn ang="0">
                  <a:pos x="T2" y="T3"/>
                </a:cxn>
                <a:cxn ang="0">
                  <a:pos x="T4" y="T5"/>
                </a:cxn>
                <a:cxn ang="0">
                  <a:pos x="T6" y="T7"/>
                </a:cxn>
                <a:cxn ang="0">
                  <a:pos x="T8" y="T9"/>
                </a:cxn>
                <a:cxn ang="0">
                  <a:pos x="T10" y="T11"/>
                </a:cxn>
                <a:cxn ang="0">
                  <a:pos x="T12" y="T13"/>
                </a:cxn>
              </a:cxnLst>
              <a:rect l="0" t="0" r="r" b="b"/>
              <a:pathLst>
                <a:path w="265" h="122">
                  <a:moveTo>
                    <a:pt x="265" y="61"/>
                  </a:moveTo>
                  <a:lnTo>
                    <a:pt x="265" y="61"/>
                  </a:lnTo>
                  <a:cubicBezTo>
                    <a:pt x="265" y="95"/>
                    <a:pt x="206" y="122"/>
                    <a:pt x="133" y="122"/>
                  </a:cubicBezTo>
                  <a:cubicBezTo>
                    <a:pt x="59" y="122"/>
                    <a:pt x="0" y="95"/>
                    <a:pt x="0" y="61"/>
                  </a:cubicBezTo>
                  <a:cubicBezTo>
                    <a:pt x="0" y="27"/>
                    <a:pt x="59" y="0"/>
                    <a:pt x="133" y="0"/>
                  </a:cubicBezTo>
                  <a:cubicBezTo>
                    <a:pt x="206" y="0"/>
                    <a:pt x="265" y="27"/>
                    <a:pt x="265" y="61"/>
                  </a:cubicBezTo>
                  <a:lnTo>
                    <a:pt x="265" y="61"/>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0"/>
            <p:cNvSpPr>
              <a:spLocks/>
            </p:cNvSpPr>
            <p:nvPr/>
          </p:nvSpPr>
          <p:spPr bwMode="auto">
            <a:xfrm>
              <a:off x="4368" y="2466"/>
              <a:ext cx="53" cy="69"/>
            </a:xfrm>
            <a:custGeom>
              <a:avLst/>
              <a:gdLst>
                <a:gd name="T0" fmla="*/ 519 w 519"/>
                <a:gd name="T1" fmla="*/ 414 h 674"/>
                <a:gd name="T2" fmla="*/ 519 w 519"/>
                <a:gd name="T3" fmla="*/ 414 h 674"/>
                <a:gd name="T4" fmla="*/ 259 w 519"/>
                <a:gd name="T5" fmla="*/ 674 h 674"/>
                <a:gd name="T6" fmla="*/ 0 w 519"/>
                <a:gd name="T7" fmla="*/ 414 h 674"/>
                <a:gd name="T8" fmla="*/ 259 w 519"/>
                <a:gd name="T9" fmla="*/ 0 h 674"/>
                <a:gd name="T10" fmla="*/ 519 w 519"/>
                <a:gd name="T11" fmla="*/ 414 h 674"/>
                <a:gd name="T12" fmla="*/ 519 w 519"/>
                <a:gd name="T13" fmla="*/ 414 h 674"/>
              </a:gdLst>
              <a:ahLst/>
              <a:cxnLst>
                <a:cxn ang="0">
                  <a:pos x="T0" y="T1"/>
                </a:cxn>
                <a:cxn ang="0">
                  <a:pos x="T2" y="T3"/>
                </a:cxn>
                <a:cxn ang="0">
                  <a:pos x="T4" y="T5"/>
                </a:cxn>
                <a:cxn ang="0">
                  <a:pos x="T6" y="T7"/>
                </a:cxn>
                <a:cxn ang="0">
                  <a:pos x="T8" y="T9"/>
                </a:cxn>
                <a:cxn ang="0">
                  <a:pos x="T10" y="T11"/>
                </a:cxn>
                <a:cxn ang="0">
                  <a:pos x="T12" y="T13"/>
                </a:cxn>
              </a:cxnLst>
              <a:rect l="0" t="0" r="r" b="b"/>
              <a:pathLst>
                <a:path w="519" h="674">
                  <a:moveTo>
                    <a:pt x="519" y="414"/>
                  </a:moveTo>
                  <a:lnTo>
                    <a:pt x="519" y="414"/>
                  </a:lnTo>
                  <a:cubicBezTo>
                    <a:pt x="519" y="557"/>
                    <a:pt x="403" y="674"/>
                    <a:pt x="259" y="674"/>
                  </a:cubicBezTo>
                  <a:cubicBezTo>
                    <a:pt x="116" y="674"/>
                    <a:pt x="0" y="557"/>
                    <a:pt x="0" y="414"/>
                  </a:cubicBezTo>
                  <a:cubicBezTo>
                    <a:pt x="0" y="270"/>
                    <a:pt x="212" y="0"/>
                    <a:pt x="259" y="0"/>
                  </a:cubicBezTo>
                  <a:cubicBezTo>
                    <a:pt x="307" y="0"/>
                    <a:pt x="519" y="270"/>
                    <a:pt x="519" y="414"/>
                  </a:cubicBezTo>
                  <a:lnTo>
                    <a:pt x="519" y="414"/>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39" name="Freeform 24"/>
          <p:cNvSpPr>
            <a:spLocks/>
          </p:cNvSpPr>
          <p:nvPr/>
        </p:nvSpPr>
        <p:spPr bwMode="auto">
          <a:xfrm>
            <a:off x="5569549" y="3366471"/>
            <a:ext cx="304800" cy="427567"/>
          </a:xfrm>
          <a:custGeom>
            <a:avLst/>
            <a:gdLst>
              <a:gd name="T0" fmla="*/ 670 w 1623"/>
              <a:gd name="T1" fmla="*/ 2276 h 2276"/>
              <a:gd name="T2" fmla="*/ 670 w 1623"/>
              <a:gd name="T3" fmla="*/ 2276 h 2276"/>
              <a:gd name="T4" fmla="*/ 0 w 1623"/>
              <a:gd name="T5" fmla="*/ 1490 h 2276"/>
              <a:gd name="T6" fmla="*/ 431 w 1623"/>
              <a:gd name="T7" fmla="*/ 673 h 2276"/>
              <a:gd name="T8" fmla="*/ 634 w 1623"/>
              <a:gd name="T9" fmla="*/ 0 h 2276"/>
              <a:gd name="T10" fmla="*/ 1623 w 1623"/>
              <a:gd name="T11" fmla="*/ 1342 h 2276"/>
              <a:gd name="T12" fmla="*/ 993 w 1623"/>
              <a:gd name="T13" fmla="*/ 2260 h 2276"/>
              <a:gd name="T14" fmla="*/ 1093 w 1623"/>
              <a:gd name="T15" fmla="*/ 1875 h 2276"/>
              <a:gd name="T16" fmla="*/ 828 w 1623"/>
              <a:gd name="T17" fmla="*/ 1464 h 2276"/>
              <a:gd name="T18" fmla="*/ 544 w 1623"/>
              <a:gd name="T19" fmla="*/ 2011 h 2276"/>
              <a:gd name="T20" fmla="*/ 670 w 1623"/>
              <a:gd name="T21" fmla="*/ 2276 h 2276"/>
              <a:gd name="T22" fmla="*/ 670 w 1623"/>
              <a:gd name="T23" fmla="*/ 2276 h 2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3" h="2276">
                <a:moveTo>
                  <a:pt x="670" y="2276"/>
                </a:moveTo>
                <a:lnTo>
                  <a:pt x="670" y="2276"/>
                </a:lnTo>
                <a:cubicBezTo>
                  <a:pt x="297" y="2158"/>
                  <a:pt x="0" y="1859"/>
                  <a:pt x="0" y="1490"/>
                </a:cubicBezTo>
                <a:cubicBezTo>
                  <a:pt x="0" y="1120"/>
                  <a:pt x="283" y="956"/>
                  <a:pt x="431" y="673"/>
                </a:cubicBezTo>
                <a:cubicBezTo>
                  <a:pt x="579" y="389"/>
                  <a:pt x="621" y="99"/>
                  <a:pt x="634" y="0"/>
                </a:cubicBezTo>
                <a:cubicBezTo>
                  <a:pt x="962" y="182"/>
                  <a:pt x="1623" y="796"/>
                  <a:pt x="1623" y="1342"/>
                </a:cubicBezTo>
                <a:cubicBezTo>
                  <a:pt x="1623" y="1863"/>
                  <a:pt x="1257" y="2187"/>
                  <a:pt x="993" y="2260"/>
                </a:cubicBezTo>
                <a:cubicBezTo>
                  <a:pt x="1044" y="2149"/>
                  <a:pt x="1093" y="1981"/>
                  <a:pt x="1093" y="1875"/>
                </a:cubicBezTo>
                <a:cubicBezTo>
                  <a:pt x="1093" y="1736"/>
                  <a:pt x="1017" y="1600"/>
                  <a:pt x="828" y="1464"/>
                </a:cubicBezTo>
                <a:cubicBezTo>
                  <a:pt x="756" y="1741"/>
                  <a:pt x="544" y="1840"/>
                  <a:pt x="544" y="2011"/>
                </a:cubicBezTo>
                <a:cubicBezTo>
                  <a:pt x="544" y="2117"/>
                  <a:pt x="640" y="2246"/>
                  <a:pt x="670" y="2276"/>
                </a:cubicBezTo>
                <a:lnTo>
                  <a:pt x="670" y="2276"/>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40" name="Group 39"/>
          <p:cNvGrpSpPr/>
          <p:nvPr/>
        </p:nvGrpSpPr>
        <p:grpSpPr>
          <a:xfrm>
            <a:off x="3255376" y="2442781"/>
            <a:ext cx="421216" cy="421216"/>
            <a:chOff x="6811963" y="1992313"/>
            <a:chExt cx="315912" cy="315912"/>
          </a:xfrm>
        </p:grpSpPr>
        <p:sp>
          <p:nvSpPr>
            <p:cNvPr id="41" name="Freeform 28"/>
            <p:cNvSpPr>
              <a:spLocks/>
            </p:cNvSpPr>
            <p:nvPr/>
          </p:nvSpPr>
          <p:spPr bwMode="auto">
            <a:xfrm>
              <a:off x="6811963" y="2163763"/>
              <a:ext cx="173038" cy="142875"/>
            </a:xfrm>
            <a:custGeom>
              <a:avLst/>
              <a:gdLst>
                <a:gd name="T0" fmla="*/ 1293 w 1293"/>
                <a:gd name="T1" fmla="*/ 1062 h 1067"/>
                <a:gd name="T2" fmla="*/ 1293 w 1293"/>
                <a:gd name="T3" fmla="*/ 1062 h 1067"/>
                <a:gd name="T4" fmla="*/ 1161 w 1293"/>
                <a:gd name="T5" fmla="*/ 0 h 1067"/>
                <a:gd name="T6" fmla="*/ 135 w 1293"/>
                <a:gd name="T7" fmla="*/ 0 h 1067"/>
                <a:gd name="T8" fmla="*/ 0 w 1293"/>
                <a:gd name="T9" fmla="*/ 1067 h 1067"/>
              </a:gdLst>
              <a:ahLst/>
              <a:cxnLst>
                <a:cxn ang="0">
                  <a:pos x="T0" y="T1"/>
                </a:cxn>
                <a:cxn ang="0">
                  <a:pos x="T2" y="T3"/>
                </a:cxn>
                <a:cxn ang="0">
                  <a:pos x="T4" y="T5"/>
                </a:cxn>
                <a:cxn ang="0">
                  <a:pos x="T6" y="T7"/>
                </a:cxn>
                <a:cxn ang="0">
                  <a:pos x="T8" y="T9"/>
                </a:cxn>
              </a:cxnLst>
              <a:rect l="0" t="0" r="r" b="b"/>
              <a:pathLst>
                <a:path w="1293" h="1067">
                  <a:moveTo>
                    <a:pt x="1293" y="1062"/>
                  </a:moveTo>
                  <a:lnTo>
                    <a:pt x="1293" y="1062"/>
                  </a:lnTo>
                  <a:cubicBezTo>
                    <a:pt x="1108" y="802"/>
                    <a:pt x="1074" y="391"/>
                    <a:pt x="1161" y="0"/>
                  </a:cubicBezTo>
                  <a:lnTo>
                    <a:pt x="135" y="0"/>
                  </a:lnTo>
                  <a:cubicBezTo>
                    <a:pt x="222" y="391"/>
                    <a:pt x="185" y="807"/>
                    <a:pt x="0" y="1067"/>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29"/>
            <p:cNvSpPr>
              <a:spLocks/>
            </p:cNvSpPr>
            <p:nvPr/>
          </p:nvSpPr>
          <p:spPr bwMode="auto">
            <a:xfrm>
              <a:off x="6985000" y="2197100"/>
              <a:ext cx="142875" cy="111125"/>
            </a:xfrm>
            <a:custGeom>
              <a:avLst/>
              <a:gdLst>
                <a:gd name="T0" fmla="*/ 1068 w 1068"/>
                <a:gd name="T1" fmla="*/ 835 h 835"/>
                <a:gd name="T2" fmla="*/ 1068 w 1068"/>
                <a:gd name="T3" fmla="*/ 835 h 835"/>
                <a:gd name="T4" fmla="*/ 1048 w 1068"/>
                <a:gd name="T5" fmla="*/ 0 h 835"/>
                <a:gd name="T6" fmla="*/ 47 w 1068"/>
                <a:gd name="T7" fmla="*/ 0 h 835"/>
                <a:gd name="T8" fmla="*/ 0 w 1068"/>
                <a:gd name="T9" fmla="*/ 820 h 835"/>
              </a:gdLst>
              <a:ahLst/>
              <a:cxnLst>
                <a:cxn ang="0">
                  <a:pos x="T0" y="T1"/>
                </a:cxn>
                <a:cxn ang="0">
                  <a:pos x="T2" y="T3"/>
                </a:cxn>
                <a:cxn ang="0">
                  <a:pos x="T4" y="T5"/>
                </a:cxn>
                <a:cxn ang="0">
                  <a:pos x="T6" y="T7"/>
                </a:cxn>
                <a:cxn ang="0">
                  <a:pos x="T8" y="T9"/>
                </a:cxn>
              </a:cxnLst>
              <a:rect l="0" t="0" r="r" b="b"/>
              <a:pathLst>
                <a:path w="1068" h="835">
                  <a:moveTo>
                    <a:pt x="1068" y="835"/>
                  </a:moveTo>
                  <a:lnTo>
                    <a:pt x="1068" y="835"/>
                  </a:lnTo>
                  <a:cubicBezTo>
                    <a:pt x="988" y="592"/>
                    <a:pt x="984" y="290"/>
                    <a:pt x="1048" y="0"/>
                  </a:cubicBezTo>
                  <a:lnTo>
                    <a:pt x="47" y="0"/>
                  </a:lnTo>
                  <a:cubicBezTo>
                    <a:pt x="125" y="279"/>
                    <a:pt x="109" y="575"/>
                    <a:pt x="0" y="82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30"/>
            <p:cNvSpPr>
              <a:spLocks/>
            </p:cNvSpPr>
            <p:nvPr/>
          </p:nvSpPr>
          <p:spPr bwMode="auto">
            <a:xfrm>
              <a:off x="6851650" y="1992313"/>
              <a:ext cx="217488" cy="150813"/>
            </a:xfrm>
            <a:custGeom>
              <a:avLst/>
              <a:gdLst>
                <a:gd name="T0" fmla="*/ 0 w 1625"/>
                <a:gd name="T1" fmla="*/ 1132 h 1132"/>
                <a:gd name="T2" fmla="*/ 0 w 1625"/>
                <a:gd name="T3" fmla="*/ 1132 h 1132"/>
                <a:gd name="T4" fmla="*/ 336 w 1625"/>
                <a:gd name="T5" fmla="*/ 748 h 1132"/>
                <a:gd name="T6" fmla="*/ 321 w 1625"/>
                <a:gd name="T7" fmla="*/ 664 h 1132"/>
                <a:gd name="T8" fmla="*/ 659 w 1625"/>
                <a:gd name="T9" fmla="*/ 329 h 1132"/>
                <a:gd name="T10" fmla="*/ 1243 w 1625"/>
                <a:gd name="T11" fmla="*/ 72 h 1132"/>
                <a:gd name="T12" fmla="*/ 1409 w 1625"/>
                <a:gd name="T13" fmla="*/ 163 h 1132"/>
                <a:gd name="T14" fmla="*/ 1561 w 1625"/>
                <a:gd name="T15" fmla="*/ 692 h 1132"/>
                <a:gd name="T16" fmla="*/ 937 w 1625"/>
                <a:gd name="T17" fmla="*/ 1001 h 1132"/>
                <a:gd name="T18" fmla="*/ 806 w 1625"/>
                <a:gd name="T19" fmla="*/ 1132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5" h="1132">
                  <a:moveTo>
                    <a:pt x="0" y="1132"/>
                  </a:moveTo>
                  <a:lnTo>
                    <a:pt x="0" y="1132"/>
                  </a:lnTo>
                  <a:cubicBezTo>
                    <a:pt x="0" y="880"/>
                    <a:pt x="145" y="748"/>
                    <a:pt x="336" y="748"/>
                  </a:cubicBezTo>
                  <a:cubicBezTo>
                    <a:pt x="329" y="721"/>
                    <a:pt x="321" y="693"/>
                    <a:pt x="321" y="664"/>
                  </a:cubicBezTo>
                  <a:cubicBezTo>
                    <a:pt x="321" y="479"/>
                    <a:pt x="474" y="329"/>
                    <a:pt x="659" y="329"/>
                  </a:cubicBezTo>
                  <a:cubicBezTo>
                    <a:pt x="749" y="69"/>
                    <a:pt x="1017" y="0"/>
                    <a:pt x="1243" y="72"/>
                  </a:cubicBezTo>
                  <a:cubicBezTo>
                    <a:pt x="1306" y="92"/>
                    <a:pt x="1362" y="123"/>
                    <a:pt x="1409" y="163"/>
                  </a:cubicBezTo>
                  <a:cubicBezTo>
                    <a:pt x="1558" y="288"/>
                    <a:pt x="1625" y="496"/>
                    <a:pt x="1561" y="692"/>
                  </a:cubicBezTo>
                  <a:cubicBezTo>
                    <a:pt x="1477" y="951"/>
                    <a:pt x="1197" y="1085"/>
                    <a:pt x="937" y="1001"/>
                  </a:cubicBezTo>
                  <a:cubicBezTo>
                    <a:pt x="937" y="1074"/>
                    <a:pt x="879" y="1132"/>
                    <a:pt x="806" y="1132"/>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4" name="Group 33"/>
          <p:cNvGrpSpPr>
            <a:grpSpLocks noChangeAspect="1"/>
          </p:cNvGrpSpPr>
          <p:nvPr/>
        </p:nvGrpSpPr>
        <p:grpSpPr bwMode="auto">
          <a:xfrm>
            <a:off x="984718" y="3326371"/>
            <a:ext cx="484717" cy="505884"/>
            <a:chOff x="4274" y="832"/>
            <a:chExt cx="229" cy="239"/>
          </a:xfrm>
        </p:grpSpPr>
        <p:sp>
          <p:nvSpPr>
            <p:cNvPr id="45" name="Freeform 34"/>
            <p:cNvSpPr>
              <a:spLocks/>
            </p:cNvSpPr>
            <p:nvPr/>
          </p:nvSpPr>
          <p:spPr bwMode="auto">
            <a:xfrm>
              <a:off x="4365" y="934"/>
              <a:ext cx="44" cy="44"/>
            </a:xfrm>
            <a:custGeom>
              <a:avLst/>
              <a:gdLst>
                <a:gd name="T0" fmla="*/ 461 w 461"/>
                <a:gd name="T1" fmla="*/ 231 h 461"/>
                <a:gd name="T2" fmla="*/ 461 w 461"/>
                <a:gd name="T3" fmla="*/ 231 h 461"/>
                <a:gd name="T4" fmla="*/ 231 w 461"/>
                <a:gd name="T5" fmla="*/ 461 h 461"/>
                <a:gd name="T6" fmla="*/ 0 w 461"/>
                <a:gd name="T7" fmla="*/ 231 h 461"/>
                <a:gd name="T8" fmla="*/ 231 w 461"/>
                <a:gd name="T9" fmla="*/ 0 h 461"/>
                <a:gd name="T10" fmla="*/ 461 w 461"/>
                <a:gd name="T11" fmla="*/ 231 h 461"/>
                <a:gd name="T12" fmla="*/ 461 w 461"/>
                <a:gd name="T13" fmla="*/ 231 h 461"/>
              </a:gdLst>
              <a:ahLst/>
              <a:cxnLst>
                <a:cxn ang="0">
                  <a:pos x="T0" y="T1"/>
                </a:cxn>
                <a:cxn ang="0">
                  <a:pos x="T2" y="T3"/>
                </a:cxn>
                <a:cxn ang="0">
                  <a:pos x="T4" y="T5"/>
                </a:cxn>
                <a:cxn ang="0">
                  <a:pos x="T6" y="T7"/>
                </a:cxn>
                <a:cxn ang="0">
                  <a:pos x="T8" y="T9"/>
                </a:cxn>
                <a:cxn ang="0">
                  <a:pos x="T10" y="T11"/>
                </a:cxn>
                <a:cxn ang="0">
                  <a:pos x="T12" y="T13"/>
                </a:cxn>
              </a:cxnLst>
              <a:rect l="0" t="0" r="r" b="b"/>
              <a:pathLst>
                <a:path w="461" h="461">
                  <a:moveTo>
                    <a:pt x="461" y="231"/>
                  </a:moveTo>
                  <a:lnTo>
                    <a:pt x="461" y="231"/>
                  </a:lnTo>
                  <a:cubicBezTo>
                    <a:pt x="461" y="358"/>
                    <a:pt x="358" y="461"/>
                    <a:pt x="231" y="461"/>
                  </a:cubicBezTo>
                  <a:cubicBezTo>
                    <a:pt x="104" y="461"/>
                    <a:pt x="0" y="358"/>
                    <a:pt x="0" y="231"/>
                  </a:cubicBezTo>
                  <a:cubicBezTo>
                    <a:pt x="0" y="103"/>
                    <a:pt x="104" y="0"/>
                    <a:pt x="231" y="0"/>
                  </a:cubicBezTo>
                  <a:cubicBezTo>
                    <a:pt x="358" y="0"/>
                    <a:pt x="461" y="103"/>
                    <a:pt x="461" y="231"/>
                  </a:cubicBezTo>
                  <a:lnTo>
                    <a:pt x="461" y="231"/>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35"/>
            <p:cNvSpPr>
              <a:spLocks/>
            </p:cNvSpPr>
            <p:nvPr/>
          </p:nvSpPr>
          <p:spPr bwMode="auto">
            <a:xfrm>
              <a:off x="4365" y="832"/>
              <a:ext cx="44" cy="108"/>
            </a:xfrm>
            <a:custGeom>
              <a:avLst/>
              <a:gdLst>
                <a:gd name="T0" fmla="*/ 74 w 461"/>
                <a:gd name="T1" fmla="*/ 1113 h 1113"/>
                <a:gd name="T2" fmla="*/ 74 w 461"/>
                <a:gd name="T3" fmla="*/ 1113 h 1113"/>
                <a:gd name="T4" fmla="*/ 0 w 461"/>
                <a:gd name="T5" fmla="*/ 642 h 1113"/>
                <a:gd name="T6" fmla="*/ 231 w 461"/>
                <a:gd name="T7" fmla="*/ 0 h 1113"/>
                <a:gd name="T8" fmla="*/ 461 w 461"/>
                <a:gd name="T9" fmla="*/ 642 h 1113"/>
                <a:gd name="T10" fmla="*/ 387 w 461"/>
                <a:gd name="T11" fmla="*/ 1113 h 1113"/>
              </a:gdLst>
              <a:ahLst/>
              <a:cxnLst>
                <a:cxn ang="0">
                  <a:pos x="T0" y="T1"/>
                </a:cxn>
                <a:cxn ang="0">
                  <a:pos x="T2" y="T3"/>
                </a:cxn>
                <a:cxn ang="0">
                  <a:pos x="T4" y="T5"/>
                </a:cxn>
                <a:cxn ang="0">
                  <a:pos x="T6" y="T7"/>
                </a:cxn>
                <a:cxn ang="0">
                  <a:pos x="T8" y="T9"/>
                </a:cxn>
                <a:cxn ang="0">
                  <a:pos x="T10" y="T11"/>
                </a:cxn>
              </a:cxnLst>
              <a:rect l="0" t="0" r="r" b="b"/>
              <a:pathLst>
                <a:path w="461" h="1113">
                  <a:moveTo>
                    <a:pt x="74" y="1113"/>
                  </a:moveTo>
                  <a:lnTo>
                    <a:pt x="74" y="1113"/>
                  </a:lnTo>
                  <a:cubicBezTo>
                    <a:pt x="29" y="995"/>
                    <a:pt x="0" y="828"/>
                    <a:pt x="0" y="642"/>
                  </a:cubicBezTo>
                  <a:cubicBezTo>
                    <a:pt x="0" y="287"/>
                    <a:pt x="104" y="0"/>
                    <a:pt x="231" y="0"/>
                  </a:cubicBezTo>
                  <a:cubicBezTo>
                    <a:pt x="358" y="0"/>
                    <a:pt x="461" y="287"/>
                    <a:pt x="461" y="642"/>
                  </a:cubicBezTo>
                  <a:cubicBezTo>
                    <a:pt x="461" y="828"/>
                    <a:pt x="433" y="995"/>
                    <a:pt x="387" y="1113"/>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36"/>
            <p:cNvSpPr>
              <a:spLocks/>
            </p:cNvSpPr>
            <p:nvPr/>
          </p:nvSpPr>
          <p:spPr bwMode="auto">
            <a:xfrm>
              <a:off x="4274" y="951"/>
              <a:ext cx="107" cy="77"/>
            </a:xfrm>
            <a:custGeom>
              <a:avLst/>
              <a:gdLst>
                <a:gd name="T0" fmla="*/ 1104 w 1104"/>
                <a:gd name="T1" fmla="*/ 271 h 802"/>
                <a:gd name="T2" fmla="*/ 1104 w 1104"/>
                <a:gd name="T3" fmla="*/ 271 h 802"/>
                <a:gd name="T4" fmla="*/ 734 w 1104"/>
                <a:gd name="T5" fmla="*/ 570 h 802"/>
                <a:gd name="T6" fmla="*/ 63 w 1104"/>
                <a:gd name="T7" fmla="*/ 691 h 802"/>
                <a:gd name="T8" fmla="*/ 503 w 1104"/>
                <a:gd name="T9" fmla="*/ 171 h 802"/>
                <a:gd name="T10" fmla="*/ 948 w 1104"/>
                <a:gd name="T11" fmla="*/ 0 h 802"/>
              </a:gdLst>
              <a:ahLst/>
              <a:cxnLst>
                <a:cxn ang="0">
                  <a:pos x="T0" y="T1"/>
                </a:cxn>
                <a:cxn ang="0">
                  <a:pos x="T2" y="T3"/>
                </a:cxn>
                <a:cxn ang="0">
                  <a:pos x="T4" y="T5"/>
                </a:cxn>
                <a:cxn ang="0">
                  <a:pos x="T6" y="T7"/>
                </a:cxn>
                <a:cxn ang="0">
                  <a:pos x="T8" y="T9"/>
                </a:cxn>
                <a:cxn ang="0">
                  <a:pos x="T10" y="T11"/>
                </a:cxn>
              </a:cxnLst>
              <a:rect l="0" t="0" r="r" b="b"/>
              <a:pathLst>
                <a:path w="1104" h="802">
                  <a:moveTo>
                    <a:pt x="1104" y="271"/>
                  </a:moveTo>
                  <a:lnTo>
                    <a:pt x="1104" y="271"/>
                  </a:lnTo>
                  <a:cubicBezTo>
                    <a:pt x="1026" y="369"/>
                    <a:pt x="895" y="477"/>
                    <a:pt x="734" y="570"/>
                  </a:cubicBezTo>
                  <a:cubicBezTo>
                    <a:pt x="427" y="747"/>
                    <a:pt x="126" y="802"/>
                    <a:pt x="63" y="691"/>
                  </a:cubicBezTo>
                  <a:cubicBezTo>
                    <a:pt x="0" y="581"/>
                    <a:pt x="196" y="348"/>
                    <a:pt x="503" y="171"/>
                  </a:cubicBezTo>
                  <a:cubicBezTo>
                    <a:pt x="664" y="78"/>
                    <a:pt x="824" y="19"/>
                    <a:pt x="948" y="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37"/>
            <p:cNvSpPr>
              <a:spLocks/>
            </p:cNvSpPr>
            <p:nvPr/>
          </p:nvSpPr>
          <p:spPr bwMode="auto">
            <a:xfrm>
              <a:off x="4394" y="951"/>
              <a:ext cx="106" cy="77"/>
            </a:xfrm>
            <a:custGeom>
              <a:avLst/>
              <a:gdLst>
                <a:gd name="T0" fmla="*/ 156 w 1105"/>
                <a:gd name="T1" fmla="*/ 0 h 802"/>
                <a:gd name="T2" fmla="*/ 156 w 1105"/>
                <a:gd name="T3" fmla="*/ 0 h 802"/>
                <a:gd name="T4" fmla="*/ 601 w 1105"/>
                <a:gd name="T5" fmla="*/ 171 h 802"/>
                <a:gd name="T6" fmla="*/ 1042 w 1105"/>
                <a:gd name="T7" fmla="*/ 691 h 802"/>
                <a:gd name="T8" fmla="*/ 371 w 1105"/>
                <a:gd name="T9" fmla="*/ 570 h 802"/>
                <a:gd name="T10" fmla="*/ 0 w 1105"/>
                <a:gd name="T11" fmla="*/ 271 h 802"/>
              </a:gdLst>
              <a:ahLst/>
              <a:cxnLst>
                <a:cxn ang="0">
                  <a:pos x="T0" y="T1"/>
                </a:cxn>
                <a:cxn ang="0">
                  <a:pos x="T2" y="T3"/>
                </a:cxn>
                <a:cxn ang="0">
                  <a:pos x="T4" y="T5"/>
                </a:cxn>
                <a:cxn ang="0">
                  <a:pos x="T6" y="T7"/>
                </a:cxn>
                <a:cxn ang="0">
                  <a:pos x="T8" y="T9"/>
                </a:cxn>
                <a:cxn ang="0">
                  <a:pos x="T10" y="T11"/>
                </a:cxn>
              </a:cxnLst>
              <a:rect l="0" t="0" r="r" b="b"/>
              <a:pathLst>
                <a:path w="1105" h="802">
                  <a:moveTo>
                    <a:pt x="156" y="0"/>
                  </a:moveTo>
                  <a:lnTo>
                    <a:pt x="156" y="0"/>
                  </a:lnTo>
                  <a:cubicBezTo>
                    <a:pt x="281" y="19"/>
                    <a:pt x="440" y="78"/>
                    <a:pt x="601" y="171"/>
                  </a:cubicBezTo>
                  <a:cubicBezTo>
                    <a:pt x="908" y="348"/>
                    <a:pt x="1105" y="581"/>
                    <a:pt x="1042" y="691"/>
                  </a:cubicBezTo>
                  <a:cubicBezTo>
                    <a:pt x="978" y="802"/>
                    <a:pt x="678" y="747"/>
                    <a:pt x="371" y="570"/>
                  </a:cubicBezTo>
                  <a:cubicBezTo>
                    <a:pt x="210" y="477"/>
                    <a:pt x="79" y="369"/>
                    <a:pt x="0" y="271"/>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38"/>
            <p:cNvSpPr>
              <a:spLocks/>
            </p:cNvSpPr>
            <p:nvPr/>
          </p:nvSpPr>
          <p:spPr bwMode="auto">
            <a:xfrm>
              <a:off x="4337" y="1023"/>
              <a:ext cx="29" cy="14"/>
            </a:xfrm>
            <a:custGeom>
              <a:avLst/>
              <a:gdLst>
                <a:gd name="T0" fmla="*/ 298 w 298"/>
                <a:gd name="T1" fmla="*/ 142 h 142"/>
                <a:gd name="T2" fmla="*/ 298 w 298"/>
                <a:gd name="T3" fmla="*/ 142 h 142"/>
                <a:gd name="T4" fmla="*/ 0 w 298"/>
                <a:gd name="T5" fmla="*/ 0 h 142"/>
              </a:gdLst>
              <a:ahLst/>
              <a:cxnLst>
                <a:cxn ang="0">
                  <a:pos x="T0" y="T1"/>
                </a:cxn>
                <a:cxn ang="0">
                  <a:pos x="T2" y="T3"/>
                </a:cxn>
                <a:cxn ang="0">
                  <a:pos x="T4" y="T5"/>
                </a:cxn>
              </a:cxnLst>
              <a:rect l="0" t="0" r="r" b="b"/>
              <a:pathLst>
                <a:path w="298" h="142">
                  <a:moveTo>
                    <a:pt x="298" y="142"/>
                  </a:moveTo>
                  <a:lnTo>
                    <a:pt x="298" y="142"/>
                  </a:lnTo>
                  <a:cubicBezTo>
                    <a:pt x="189" y="114"/>
                    <a:pt x="88" y="65"/>
                    <a:pt x="0" y="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39"/>
            <p:cNvSpPr>
              <a:spLocks/>
            </p:cNvSpPr>
            <p:nvPr/>
          </p:nvSpPr>
          <p:spPr bwMode="auto">
            <a:xfrm>
              <a:off x="4468" y="934"/>
              <a:ext cx="3" cy="31"/>
            </a:xfrm>
            <a:custGeom>
              <a:avLst/>
              <a:gdLst>
                <a:gd name="T0" fmla="*/ 0 w 31"/>
                <a:gd name="T1" fmla="*/ 0 h 329"/>
                <a:gd name="T2" fmla="*/ 0 w 31"/>
                <a:gd name="T3" fmla="*/ 0 h 329"/>
                <a:gd name="T4" fmla="*/ 31 w 31"/>
                <a:gd name="T5" fmla="*/ 231 h 329"/>
                <a:gd name="T6" fmla="*/ 26 w 31"/>
                <a:gd name="T7" fmla="*/ 329 h 329"/>
              </a:gdLst>
              <a:ahLst/>
              <a:cxnLst>
                <a:cxn ang="0">
                  <a:pos x="T0" y="T1"/>
                </a:cxn>
                <a:cxn ang="0">
                  <a:pos x="T2" y="T3"/>
                </a:cxn>
                <a:cxn ang="0">
                  <a:pos x="T4" y="T5"/>
                </a:cxn>
                <a:cxn ang="0">
                  <a:pos x="T6" y="T7"/>
                </a:cxn>
              </a:cxnLst>
              <a:rect l="0" t="0" r="r" b="b"/>
              <a:pathLst>
                <a:path w="31" h="329">
                  <a:moveTo>
                    <a:pt x="0" y="0"/>
                  </a:moveTo>
                  <a:lnTo>
                    <a:pt x="0" y="0"/>
                  </a:lnTo>
                  <a:cubicBezTo>
                    <a:pt x="21" y="73"/>
                    <a:pt x="31" y="151"/>
                    <a:pt x="31" y="231"/>
                  </a:cubicBezTo>
                  <a:cubicBezTo>
                    <a:pt x="31" y="264"/>
                    <a:pt x="29" y="297"/>
                    <a:pt x="26" y="329"/>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40"/>
            <p:cNvSpPr>
              <a:spLocks/>
            </p:cNvSpPr>
            <p:nvPr/>
          </p:nvSpPr>
          <p:spPr bwMode="auto">
            <a:xfrm>
              <a:off x="4328" y="879"/>
              <a:ext cx="26" cy="18"/>
            </a:xfrm>
            <a:custGeom>
              <a:avLst/>
              <a:gdLst>
                <a:gd name="T0" fmla="*/ 0 w 272"/>
                <a:gd name="T1" fmla="*/ 187 h 187"/>
                <a:gd name="T2" fmla="*/ 0 w 272"/>
                <a:gd name="T3" fmla="*/ 187 h 187"/>
                <a:gd name="T4" fmla="*/ 272 w 272"/>
                <a:gd name="T5" fmla="*/ 0 h 187"/>
              </a:gdLst>
              <a:ahLst/>
              <a:cxnLst>
                <a:cxn ang="0">
                  <a:pos x="T0" y="T1"/>
                </a:cxn>
                <a:cxn ang="0">
                  <a:pos x="T2" y="T3"/>
                </a:cxn>
                <a:cxn ang="0">
                  <a:pos x="T4" y="T5"/>
                </a:cxn>
              </a:cxnLst>
              <a:rect l="0" t="0" r="r" b="b"/>
              <a:pathLst>
                <a:path w="272" h="187">
                  <a:moveTo>
                    <a:pt x="0" y="187"/>
                  </a:moveTo>
                  <a:lnTo>
                    <a:pt x="0" y="187"/>
                  </a:lnTo>
                  <a:cubicBezTo>
                    <a:pt x="78" y="108"/>
                    <a:pt x="170" y="45"/>
                    <a:pt x="272" y="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41"/>
            <p:cNvSpPr>
              <a:spLocks/>
            </p:cNvSpPr>
            <p:nvPr/>
          </p:nvSpPr>
          <p:spPr bwMode="auto">
            <a:xfrm>
              <a:off x="4293" y="843"/>
              <a:ext cx="69" cy="46"/>
            </a:xfrm>
            <a:custGeom>
              <a:avLst/>
              <a:gdLst>
                <a:gd name="T0" fmla="*/ 0 w 711"/>
                <a:gd name="T1" fmla="*/ 473 h 473"/>
                <a:gd name="T2" fmla="*/ 0 w 711"/>
                <a:gd name="T3" fmla="*/ 473 h 473"/>
                <a:gd name="T4" fmla="*/ 711 w 711"/>
                <a:gd name="T5" fmla="*/ 0 h 473"/>
              </a:gdLst>
              <a:ahLst/>
              <a:cxnLst>
                <a:cxn ang="0">
                  <a:pos x="T0" y="T1"/>
                </a:cxn>
                <a:cxn ang="0">
                  <a:pos x="T2" y="T3"/>
                </a:cxn>
                <a:cxn ang="0">
                  <a:pos x="T4" y="T5"/>
                </a:cxn>
              </a:cxnLst>
              <a:rect l="0" t="0" r="r" b="b"/>
              <a:pathLst>
                <a:path w="711" h="473">
                  <a:moveTo>
                    <a:pt x="0" y="473"/>
                  </a:moveTo>
                  <a:lnTo>
                    <a:pt x="0" y="473"/>
                  </a:lnTo>
                  <a:cubicBezTo>
                    <a:pt x="169" y="238"/>
                    <a:pt x="420" y="66"/>
                    <a:pt x="711" y="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42"/>
            <p:cNvSpPr>
              <a:spLocks/>
            </p:cNvSpPr>
            <p:nvPr/>
          </p:nvSpPr>
          <p:spPr bwMode="auto">
            <a:xfrm>
              <a:off x="4302" y="1034"/>
              <a:ext cx="74" cy="37"/>
            </a:xfrm>
            <a:custGeom>
              <a:avLst/>
              <a:gdLst>
                <a:gd name="T0" fmla="*/ 766 w 766"/>
                <a:gd name="T1" fmla="*/ 380 h 380"/>
                <a:gd name="T2" fmla="*/ 766 w 766"/>
                <a:gd name="T3" fmla="*/ 380 h 380"/>
                <a:gd name="T4" fmla="*/ 0 w 766"/>
                <a:gd name="T5" fmla="*/ 0 h 380"/>
              </a:gdLst>
              <a:ahLst/>
              <a:cxnLst>
                <a:cxn ang="0">
                  <a:pos x="T0" y="T1"/>
                </a:cxn>
                <a:cxn ang="0">
                  <a:pos x="T2" y="T3"/>
                </a:cxn>
                <a:cxn ang="0">
                  <a:pos x="T4" y="T5"/>
                </a:cxn>
              </a:cxnLst>
              <a:rect l="0" t="0" r="r" b="b"/>
              <a:pathLst>
                <a:path w="766" h="380">
                  <a:moveTo>
                    <a:pt x="766" y="380"/>
                  </a:moveTo>
                  <a:lnTo>
                    <a:pt x="766" y="380"/>
                  </a:lnTo>
                  <a:cubicBezTo>
                    <a:pt x="464" y="351"/>
                    <a:pt x="195" y="211"/>
                    <a:pt x="0" y="0"/>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43"/>
            <p:cNvSpPr>
              <a:spLocks/>
            </p:cNvSpPr>
            <p:nvPr/>
          </p:nvSpPr>
          <p:spPr bwMode="auto">
            <a:xfrm>
              <a:off x="4492" y="908"/>
              <a:ext cx="11" cy="82"/>
            </a:xfrm>
            <a:custGeom>
              <a:avLst/>
              <a:gdLst>
                <a:gd name="T0" fmla="*/ 0 w 108"/>
                <a:gd name="T1" fmla="*/ 0 h 854"/>
                <a:gd name="T2" fmla="*/ 0 w 108"/>
                <a:gd name="T3" fmla="*/ 0 h 854"/>
                <a:gd name="T4" fmla="*/ 108 w 108"/>
                <a:gd name="T5" fmla="*/ 498 h 854"/>
                <a:gd name="T6" fmla="*/ 54 w 108"/>
                <a:gd name="T7" fmla="*/ 854 h 854"/>
              </a:gdLst>
              <a:ahLst/>
              <a:cxnLst>
                <a:cxn ang="0">
                  <a:pos x="T0" y="T1"/>
                </a:cxn>
                <a:cxn ang="0">
                  <a:pos x="T2" y="T3"/>
                </a:cxn>
                <a:cxn ang="0">
                  <a:pos x="T4" y="T5"/>
                </a:cxn>
                <a:cxn ang="0">
                  <a:pos x="T6" y="T7"/>
                </a:cxn>
              </a:cxnLst>
              <a:rect l="0" t="0" r="r" b="b"/>
              <a:pathLst>
                <a:path w="108" h="854">
                  <a:moveTo>
                    <a:pt x="0" y="0"/>
                  </a:moveTo>
                  <a:lnTo>
                    <a:pt x="0" y="0"/>
                  </a:lnTo>
                  <a:cubicBezTo>
                    <a:pt x="69" y="152"/>
                    <a:pt x="108" y="320"/>
                    <a:pt x="108" y="498"/>
                  </a:cubicBezTo>
                  <a:cubicBezTo>
                    <a:pt x="108" y="622"/>
                    <a:pt x="89" y="741"/>
                    <a:pt x="54" y="854"/>
                  </a:cubicBezTo>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62" name="Straight Connector 61"/>
          <p:cNvCxnSpPr/>
          <p:nvPr/>
        </p:nvCxnSpPr>
        <p:spPr>
          <a:xfrm flipV="1">
            <a:off x="5887323" y="3070184"/>
            <a:ext cx="121920" cy="23184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1413475" y="3070184"/>
            <a:ext cx="121920" cy="231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H="1" flipV="1">
            <a:off x="3634139" y="2948947"/>
            <a:ext cx="121920" cy="23184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flipV="1">
            <a:off x="8152305" y="2948947"/>
            <a:ext cx="121920" cy="2318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10197836" y="1970467"/>
            <a:ext cx="1152128" cy="1152128"/>
          </a:xfrm>
          <a:prstGeom prst="ellipse">
            <a:avLst/>
          </a:prstGeom>
          <a:solidFill>
            <a:schemeClr val="accent5">
              <a:alpha val="69804"/>
            </a:schemeClr>
          </a:solid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a:solidFill>
                  <a:srgbClr val="FFFFFF"/>
                </a:solidFill>
              </a:rPr>
              <a:t>05</a:t>
            </a:r>
          </a:p>
        </p:txBody>
      </p:sp>
      <p:cxnSp>
        <p:nvCxnSpPr>
          <p:cNvPr id="76" name="Straight Connector 75"/>
          <p:cNvCxnSpPr/>
          <p:nvPr/>
        </p:nvCxnSpPr>
        <p:spPr>
          <a:xfrm flipH="1">
            <a:off x="9051444" y="2772417"/>
            <a:ext cx="1182624" cy="67056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9883717" y="3240229"/>
            <a:ext cx="678108" cy="67810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Rectangle 77"/>
          <p:cNvSpPr/>
          <p:nvPr/>
        </p:nvSpPr>
        <p:spPr>
          <a:xfrm>
            <a:off x="10564415" y="3237937"/>
            <a:ext cx="2092747" cy="633122"/>
          </a:xfrm>
          <a:prstGeom prst="rect">
            <a:avLst/>
          </a:prstGeom>
        </p:spPr>
        <p:txBody>
          <a:bodyPr wrap="square">
            <a:spAutoFit/>
          </a:bodyPr>
          <a:lstStyle/>
          <a:p>
            <a:pPr>
              <a:lnSpc>
                <a:spcPct val="85000"/>
              </a:lnSpc>
            </a:pPr>
            <a:r>
              <a:rPr lang="en-US" sz="2667" dirty="0"/>
              <a:t>10%</a:t>
            </a:r>
          </a:p>
          <a:p>
            <a:pPr>
              <a:lnSpc>
                <a:spcPct val="85000"/>
              </a:lnSpc>
            </a:pPr>
            <a:r>
              <a:rPr lang="en-US" sz="1467" dirty="0" err="1"/>
              <a:t>Xxxx</a:t>
            </a:r>
            <a:r>
              <a:rPr lang="en-US" sz="1467" dirty="0"/>
              <a:t> x</a:t>
            </a:r>
          </a:p>
        </p:txBody>
      </p:sp>
      <p:sp>
        <p:nvSpPr>
          <p:cNvPr id="79" name="Freeform 24"/>
          <p:cNvSpPr>
            <a:spLocks/>
          </p:cNvSpPr>
          <p:nvPr/>
        </p:nvSpPr>
        <p:spPr bwMode="auto">
          <a:xfrm>
            <a:off x="10070720" y="3366471"/>
            <a:ext cx="304800" cy="427567"/>
          </a:xfrm>
          <a:custGeom>
            <a:avLst/>
            <a:gdLst>
              <a:gd name="T0" fmla="*/ 670 w 1623"/>
              <a:gd name="T1" fmla="*/ 2276 h 2276"/>
              <a:gd name="T2" fmla="*/ 670 w 1623"/>
              <a:gd name="T3" fmla="*/ 2276 h 2276"/>
              <a:gd name="T4" fmla="*/ 0 w 1623"/>
              <a:gd name="T5" fmla="*/ 1490 h 2276"/>
              <a:gd name="T6" fmla="*/ 431 w 1623"/>
              <a:gd name="T7" fmla="*/ 673 h 2276"/>
              <a:gd name="T8" fmla="*/ 634 w 1623"/>
              <a:gd name="T9" fmla="*/ 0 h 2276"/>
              <a:gd name="T10" fmla="*/ 1623 w 1623"/>
              <a:gd name="T11" fmla="*/ 1342 h 2276"/>
              <a:gd name="T12" fmla="*/ 993 w 1623"/>
              <a:gd name="T13" fmla="*/ 2260 h 2276"/>
              <a:gd name="T14" fmla="*/ 1093 w 1623"/>
              <a:gd name="T15" fmla="*/ 1875 h 2276"/>
              <a:gd name="T16" fmla="*/ 828 w 1623"/>
              <a:gd name="T17" fmla="*/ 1464 h 2276"/>
              <a:gd name="T18" fmla="*/ 544 w 1623"/>
              <a:gd name="T19" fmla="*/ 2011 h 2276"/>
              <a:gd name="T20" fmla="*/ 670 w 1623"/>
              <a:gd name="T21" fmla="*/ 2276 h 2276"/>
              <a:gd name="T22" fmla="*/ 670 w 1623"/>
              <a:gd name="T23" fmla="*/ 2276 h 2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3" h="2276">
                <a:moveTo>
                  <a:pt x="670" y="2276"/>
                </a:moveTo>
                <a:lnTo>
                  <a:pt x="670" y="2276"/>
                </a:lnTo>
                <a:cubicBezTo>
                  <a:pt x="297" y="2158"/>
                  <a:pt x="0" y="1859"/>
                  <a:pt x="0" y="1490"/>
                </a:cubicBezTo>
                <a:cubicBezTo>
                  <a:pt x="0" y="1120"/>
                  <a:pt x="283" y="956"/>
                  <a:pt x="431" y="673"/>
                </a:cubicBezTo>
                <a:cubicBezTo>
                  <a:pt x="579" y="389"/>
                  <a:pt x="621" y="99"/>
                  <a:pt x="634" y="0"/>
                </a:cubicBezTo>
                <a:cubicBezTo>
                  <a:pt x="962" y="182"/>
                  <a:pt x="1623" y="796"/>
                  <a:pt x="1623" y="1342"/>
                </a:cubicBezTo>
                <a:cubicBezTo>
                  <a:pt x="1623" y="1863"/>
                  <a:pt x="1257" y="2187"/>
                  <a:pt x="993" y="2260"/>
                </a:cubicBezTo>
                <a:cubicBezTo>
                  <a:pt x="1044" y="2149"/>
                  <a:pt x="1093" y="1981"/>
                  <a:pt x="1093" y="1875"/>
                </a:cubicBezTo>
                <a:cubicBezTo>
                  <a:pt x="1093" y="1736"/>
                  <a:pt x="1017" y="1600"/>
                  <a:pt x="828" y="1464"/>
                </a:cubicBezTo>
                <a:cubicBezTo>
                  <a:pt x="756" y="1741"/>
                  <a:pt x="544" y="1840"/>
                  <a:pt x="544" y="2011"/>
                </a:cubicBezTo>
                <a:cubicBezTo>
                  <a:pt x="544" y="2117"/>
                  <a:pt x="640" y="2246"/>
                  <a:pt x="670" y="2276"/>
                </a:cubicBezTo>
                <a:lnTo>
                  <a:pt x="670" y="2276"/>
                </a:lnTo>
                <a:close/>
              </a:path>
            </a:pathLst>
          </a:custGeom>
          <a:noFill/>
          <a:ln w="9525"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cxnSp>
        <p:nvCxnSpPr>
          <p:cNvPr id="80" name="Straight Connector 79"/>
          <p:cNvCxnSpPr/>
          <p:nvPr/>
        </p:nvCxnSpPr>
        <p:spPr>
          <a:xfrm flipV="1">
            <a:off x="10388493" y="3070184"/>
            <a:ext cx="121920" cy="23184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a:off x="882772" y="4669220"/>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6" name="Rectangle 55"/>
          <p:cNvSpPr/>
          <p:nvPr/>
        </p:nvSpPr>
        <p:spPr>
          <a:xfrm>
            <a:off x="3485892" y="4669220"/>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7" name="Rectangle 56"/>
          <p:cNvSpPr/>
          <p:nvPr/>
        </p:nvSpPr>
        <p:spPr>
          <a:xfrm>
            <a:off x="7945236" y="4669220"/>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8" name="Rectangle 57"/>
          <p:cNvSpPr/>
          <p:nvPr/>
        </p:nvSpPr>
        <p:spPr>
          <a:xfrm>
            <a:off x="5696666" y="4719056"/>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9" name="Rectangle 58"/>
          <p:cNvSpPr/>
          <p:nvPr/>
        </p:nvSpPr>
        <p:spPr>
          <a:xfrm>
            <a:off x="10234069" y="4669219"/>
            <a:ext cx="1508633" cy="602857"/>
          </a:xfrm>
          <a:prstGeom prst="rect">
            <a:avLst/>
          </a:prstGeom>
        </p:spPr>
        <p:txBody>
          <a:bodyPr wrap="square" lIns="0" tIns="0" rIns="0" bIns="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Tree>
    <p:extLst>
      <p:ext uri="{BB962C8B-B14F-4D97-AF65-F5344CB8AC3E}">
        <p14:creationId xmlns:p14="http://schemas.microsoft.com/office/powerpoint/2010/main" val="310296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
                                        <p:tgtEl>
                                          <p:spTgt spid="6"/>
                                        </p:tgtEl>
                                      </p:cBhvr>
                                    </p:animEffect>
                                  </p:childTnLst>
                                </p:cTn>
                              </p:par>
                            </p:childTnLst>
                          </p:cTn>
                        </p:par>
                        <p:par>
                          <p:cTn id="8" fill="hold">
                            <p:stCondLst>
                              <p:cond delay="100"/>
                            </p:stCondLst>
                            <p:childTnLst>
                              <p:par>
                                <p:cTn id="9" presetID="22" presetClass="entr" presetSubtype="1"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up)">
                                      <p:cBhvr>
                                        <p:cTn id="11" dur="100"/>
                                        <p:tgtEl>
                                          <p:spTgt spid="66"/>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
                                        <p:tgtEl>
                                          <p:spTgt spid="15"/>
                                        </p:tgtEl>
                                      </p:cBhvr>
                                    </p:animEffect>
                                  </p:childTnLst>
                                </p:cTn>
                              </p:par>
                              <p:par>
                                <p:cTn id="16" presetID="10" presetClass="entr" presetSubtype="0" fill="hold"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100"/>
                                        <p:tgtEl>
                                          <p:spTgt spid="4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100"/>
                                        <p:tgtEl>
                                          <p:spTgt spid="1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fade">
                                      <p:cBhvr>
                                        <p:cTn id="24" dur="100"/>
                                        <p:tgtEl>
                                          <p:spTgt spid="5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100"/>
                                        <p:tgtEl>
                                          <p:spTgt spid="11"/>
                                        </p:tgtEl>
                                      </p:cBhvr>
                                    </p:animEffect>
                                  </p:childTnLst>
                                </p:cTn>
                              </p:par>
                            </p:childTnLst>
                          </p:cTn>
                        </p:par>
                        <p:par>
                          <p:cTn id="30" fill="hold">
                            <p:stCondLst>
                              <p:cond delay="100"/>
                            </p:stCondLst>
                            <p:childTnLst>
                              <p:par>
                                <p:cTn id="31" presetID="10"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100"/>
                                        <p:tgtEl>
                                          <p:spTgt spid="7"/>
                                        </p:tgtEl>
                                      </p:cBhvr>
                                    </p:animEffect>
                                  </p:childTnLst>
                                </p:cTn>
                              </p:par>
                            </p:childTnLst>
                          </p:cTn>
                        </p:par>
                        <p:par>
                          <p:cTn id="34" fill="hold">
                            <p:stCondLst>
                              <p:cond delay="200"/>
                            </p:stCondLst>
                            <p:childTnLst>
                              <p:par>
                                <p:cTn id="35" presetID="22" presetClass="entr" presetSubtype="4" fill="hold" nodeType="afterEffect">
                                  <p:stCondLst>
                                    <p:cond delay="0"/>
                                  </p:stCondLst>
                                  <p:childTnLst>
                                    <p:set>
                                      <p:cBhvr>
                                        <p:cTn id="36" dur="1" fill="hold">
                                          <p:stCondLst>
                                            <p:cond delay="0"/>
                                          </p:stCondLst>
                                        </p:cTn>
                                        <p:tgtEl>
                                          <p:spTgt spid="67"/>
                                        </p:tgtEl>
                                        <p:attrNameLst>
                                          <p:attrName>style.visibility</p:attrName>
                                        </p:attrNameLst>
                                      </p:cBhvr>
                                      <p:to>
                                        <p:strVal val="visible"/>
                                      </p:to>
                                    </p:set>
                                    <p:animEffect transition="in" filter="wipe(down)">
                                      <p:cBhvr>
                                        <p:cTn id="37" dur="100"/>
                                        <p:tgtEl>
                                          <p:spTgt spid="67"/>
                                        </p:tgtEl>
                                      </p:cBhvr>
                                    </p:animEffect>
                                  </p:childTnLst>
                                </p:cTn>
                              </p:par>
                            </p:childTnLst>
                          </p:cTn>
                        </p:par>
                        <p:par>
                          <p:cTn id="38" fill="hold">
                            <p:stCondLst>
                              <p:cond delay="300"/>
                            </p:stCondLst>
                            <p:childTnLst>
                              <p:par>
                                <p:cTn id="39" presetID="10"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100"/>
                                        <p:tgtEl>
                                          <p:spTgt spid="16"/>
                                        </p:tgtEl>
                                      </p:cBhvr>
                                    </p:animEffect>
                                  </p:childTnLst>
                                </p:cTn>
                              </p:par>
                              <p:par>
                                <p:cTn id="42" presetID="10" presetClass="entr" presetSubtype="0" fill="hold" nodeType="with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100"/>
                                        <p:tgtEl>
                                          <p:spTgt spid="4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1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fade">
                                      <p:cBhvr>
                                        <p:cTn id="50" dur="100"/>
                                        <p:tgtEl>
                                          <p:spTgt spid="5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down)">
                                      <p:cBhvr>
                                        <p:cTn id="55" dur="100"/>
                                        <p:tgtEl>
                                          <p:spTgt spid="13"/>
                                        </p:tgtEl>
                                      </p:cBhvr>
                                    </p:animEffect>
                                  </p:childTnLst>
                                </p:cTn>
                              </p:par>
                            </p:childTnLst>
                          </p:cTn>
                        </p:par>
                        <p:par>
                          <p:cTn id="56" fill="hold">
                            <p:stCondLst>
                              <p:cond delay="100"/>
                            </p:stCondLst>
                            <p:childTnLst>
                              <p:par>
                                <p:cTn id="57" presetID="10" presetClass="entr" presetSubtype="0"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100"/>
                                        <p:tgtEl>
                                          <p:spTgt spid="8"/>
                                        </p:tgtEl>
                                      </p:cBhvr>
                                    </p:animEffect>
                                  </p:childTnLst>
                                </p:cTn>
                              </p:par>
                            </p:childTnLst>
                          </p:cTn>
                        </p:par>
                        <p:par>
                          <p:cTn id="60" fill="hold">
                            <p:stCondLst>
                              <p:cond delay="200"/>
                            </p:stCondLst>
                            <p:childTnLst>
                              <p:par>
                                <p:cTn id="61" presetID="22" presetClass="entr" presetSubtype="1" fill="hold" nodeType="afterEffect">
                                  <p:stCondLst>
                                    <p:cond delay="0"/>
                                  </p:stCondLst>
                                  <p:childTnLst>
                                    <p:set>
                                      <p:cBhvr>
                                        <p:cTn id="62" dur="1" fill="hold">
                                          <p:stCondLst>
                                            <p:cond delay="0"/>
                                          </p:stCondLst>
                                        </p:cTn>
                                        <p:tgtEl>
                                          <p:spTgt spid="62"/>
                                        </p:tgtEl>
                                        <p:attrNameLst>
                                          <p:attrName>style.visibility</p:attrName>
                                        </p:attrNameLst>
                                      </p:cBhvr>
                                      <p:to>
                                        <p:strVal val="visible"/>
                                      </p:to>
                                    </p:set>
                                    <p:animEffect transition="in" filter="wipe(up)">
                                      <p:cBhvr>
                                        <p:cTn id="63" dur="100"/>
                                        <p:tgtEl>
                                          <p:spTgt spid="62"/>
                                        </p:tgtEl>
                                      </p:cBhvr>
                                    </p:animEffect>
                                  </p:childTnLst>
                                </p:cTn>
                              </p:par>
                            </p:childTnLst>
                          </p:cTn>
                        </p:par>
                        <p:par>
                          <p:cTn id="64" fill="hold">
                            <p:stCondLst>
                              <p:cond delay="3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
                                        <p:tgtEl>
                                          <p:spTgt spid="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100"/>
                                        <p:tgtEl>
                                          <p:spTgt spid="3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fade">
                                      <p:cBhvr>
                                        <p:cTn id="73" dur="100"/>
                                        <p:tgtEl>
                                          <p:spTgt spid="21"/>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fade">
                                      <p:cBhvr>
                                        <p:cTn id="76" dur="100"/>
                                        <p:tgtEl>
                                          <p:spTgt spid="58"/>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nodeType="click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wipe(left)">
                                      <p:cBhvr>
                                        <p:cTn id="81" dur="100"/>
                                        <p:tgtEl>
                                          <p:spTgt spid="12"/>
                                        </p:tgtEl>
                                      </p:cBhvr>
                                    </p:animEffect>
                                  </p:childTnLst>
                                </p:cTn>
                              </p:par>
                            </p:childTnLst>
                          </p:cTn>
                        </p:par>
                        <p:par>
                          <p:cTn id="82" fill="hold">
                            <p:stCondLst>
                              <p:cond delay="100"/>
                            </p:stCondLst>
                            <p:childTnLst>
                              <p:par>
                                <p:cTn id="83" presetID="10" presetClass="entr" presetSubtype="0" fill="hold" grpId="0" nodeType="after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fade">
                                      <p:cBhvr>
                                        <p:cTn id="85" dur="100"/>
                                        <p:tgtEl>
                                          <p:spTgt spid="9"/>
                                        </p:tgtEl>
                                      </p:cBhvr>
                                    </p:animEffect>
                                  </p:childTnLst>
                                </p:cTn>
                              </p:par>
                            </p:childTnLst>
                          </p:cTn>
                        </p:par>
                        <p:par>
                          <p:cTn id="86" fill="hold">
                            <p:stCondLst>
                              <p:cond delay="200"/>
                            </p:stCondLst>
                            <p:childTnLst>
                              <p:par>
                                <p:cTn id="87" presetID="22" presetClass="entr" presetSubtype="4" fill="hold" nodeType="afterEffect">
                                  <p:stCondLst>
                                    <p:cond delay="0"/>
                                  </p:stCondLst>
                                  <p:childTnLst>
                                    <p:set>
                                      <p:cBhvr>
                                        <p:cTn id="88" dur="1" fill="hold">
                                          <p:stCondLst>
                                            <p:cond delay="0"/>
                                          </p:stCondLst>
                                        </p:cTn>
                                        <p:tgtEl>
                                          <p:spTgt spid="68"/>
                                        </p:tgtEl>
                                        <p:attrNameLst>
                                          <p:attrName>style.visibility</p:attrName>
                                        </p:attrNameLst>
                                      </p:cBhvr>
                                      <p:to>
                                        <p:strVal val="visible"/>
                                      </p:to>
                                    </p:set>
                                    <p:animEffect transition="in" filter="wipe(down)">
                                      <p:cBhvr>
                                        <p:cTn id="89" dur="100"/>
                                        <p:tgtEl>
                                          <p:spTgt spid="68"/>
                                        </p:tgtEl>
                                      </p:cBhvr>
                                    </p:animEffect>
                                  </p:childTnLst>
                                </p:cTn>
                              </p:par>
                            </p:childTnLst>
                          </p:cTn>
                        </p:par>
                        <p:par>
                          <p:cTn id="90" fill="hold">
                            <p:stCondLst>
                              <p:cond delay="300"/>
                            </p:stCondLst>
                            <p:childTnLst>
                              <p:par>
                                <p:cTn id="91" presetID="10" presetClass="entr" presetSubtype="0" fill="hold" grpId="0" nodeType="afterEffect">
                                  <p:stCondLst>
                                    <p:cond delay="0"/>
                                  </p:stCondLst>
                                  <p:childTnLst>
                                    <p:set>
                                      <p:cBhvr>
                                        <p:cTn id="92" dur="1" fill="hold">
                                          <p:stCondLst>
                                            <p:cond delay="0"/>
                                          </p:stCondLst>
                                        </p:cTn>
                                        <p:tgtEl>
                                          <p:spTgt spid="14"/>
                                        </p:tgtEl>
                                        <p:attrNameLst>
                                          <p:attrName>style.visibility</p:attrName>
                                        </p:attrNameLst>
                                      </p:cBhvr>
                                      <p:to>
                                        <p:strVal val="visible"/>
                                      </p:to>
                                    </p:set>
                                    <p:animEffect transition="in" filter="fade">
                                      <p:cBhvr>
                                        <p:cTn id="93" dur="100"/>
                                        <p:tgtEl>
                                          <p:spTgt spid="14"/>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2"/>
                                        </p:tgtEl>
                                        <p:attrNameLst>
                                          <p:attrName>style.visibility</p:attrName>
                                        </p:attrNameLst>
                                      </p:cBhvr>
                                      <p:to>
                                        <p:strVal val="visible"/>
                                      </p:to>
                                    </p:set>
                                    <p:animEffect transition="in" filter="fade">
                                      <p:cBhvr>
                                        <p:cTn id="96" dur="100"/>
                                        <p:tgtEl>
                                          <p:spTgt spid="22"/>
                                        </p:tgtEl>
                                      </p:cBhvr>
                                    </p:animEffect>
                                  </p:childTnLst>
                                </p:cTn>
                              </p:par>
                              <p:par>
                                <p:cTn id="97" presetID="10" presetClass="entr" presetSubtype="0" fill="hold"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fade">
                                      <p:cBhvr>
                                        <p:cTn id="99" dur="100"/>
                                        <p:tgtEl>
                                          <p:spTgt spid="2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100"/>
                                        <p:tgtEl>
                                          <p:spTgt spid="57"/>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nodeType="click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wipe(down)">
                                      <p:cBhvr>
                                        <p:cTn id="107" dur="100"/>
                                        <p:tgtEl>
                                          <p:spTgt spid="76"/>
                                        </p:tgtEl>
                                      </p:cBhvr>
                                    </p:animEffect>
                                  </p:childTnLst>
                                </p:cTn>
                              </p:par>
                            </p:childTnLst>
                          </p:cTn>
                        </p:par>
                        <p:par>
                          <p:cTn id="108" fill="hold">
                            <p:stCondLst>
                              <p:cond delay="100"/>
                            </p:stCondLst>
                            <p:childTnLst>
                              <p:par>
                                <p:cTn id="109" presetID="10" presetClass="entr" presetSubtype="0" fill="hold" grpId="0" nodeType="afterEffect">
                                  <p:stCondLst>
                                    <p:cond delay="0"/>
                                  </p:stCondLst>
                                  <p:childTnLst>
                                    <p:set>
                                      <p:cBhvr>
                                        <p:cTn id="110" dur="1" fill="hold">
                                          <p:stCondLst>
                                            <p:cond delay="0"/>
                                          </p:stCondLst>
                                        </p:cTn>
                                        <p:tgtEl>
                                          <p:spTgt spid="75"/>
                                        </p:tgtEl>
                                        <p:attrNameLst>
                                          <p:attrName>style.visibility</p:attrName>
                                        </p:attrNameLst>
                                      </p:cBhvr>
                                      <p:to>
                                        <p:strVal val="visible"/>
                                      </p:to>
                                    </p:set>
                                    <p:animEffect transition="in" filter="fade">
                                      <p:cBhvr>
                                        <p:cTn id="111" dur="100"/>
                                        <p:tgtEl>
                                          <p:spTgt spid="75"/>
                                        </p:tgtEl>
                                      </p:cBhvr>
                                    </p:animEffect>
                                  </p:childTnLst>
                                </p:cTn>
                              </p:par>
                            </p:childTnLst>
                          </p:cTn>
                        </p:par>
                        <p:par>
                          <p:cTn id="112" fill="hold">
                            <p:stCondLst>
                              <p:cond delay="200"/>
                            </p:stCondLst>
                            <p:childTnLst>
                              <p:par>
                                <p:cTn id="113" presetID="22" presetClass="entr" presetSubtype="4" fill="hold" nodeType="afterEffect">
                                  <p:stCondLst>
                                    <p:cond delay="0"/>
                                  </p:stCondLst>
                                  <p:childTnLst>
                                    <p:set>
                                      <p:cBhvr>
                                        <p:cTn id="114" dur="1" fill="hold">
                                          <p:stCondLst>
                                            <p:cond delay="0"/>
                                          </p:stCondLst>
                                        </p:cTn>
                                        <p:tgtEl>
                                          <p:spTgt spid="80"/>
                                        </p:tgtEl>
                                        <p:attrNameLst>
                                          <p:attrName>style.visibility</p:attrName>
                                        </p:attrNameLst>
                                      </p:cBhvr>
                                      <p:to>
                                        <p:strVal val="visible"/>
                                      </p:to>
                                    </p:set>
                                    <p:animEffect transition="in" filter="wipe(down)">
                                      <p:cBhvr>
                                        <p:cTn id="115" dur="100"/>
                                        <p:tgtEl>
                                          <p:spTgt spid="80"/>
                                        </p:tgtEl>
                                      </p:cBhvr>
                                    </p:animEffect>
                                  </p:childTnLst>
                                </p:cTn>
                              </p:par>
                            </p:childTnLst>
                          </p:cTn>
                        </p:par>
                        <p:par>
                          <p:cTn id="116" fill="hold">
                            <p:stCondLst>
                              <p:cond delay="300"/>
                            </p:stCondLst>
                            <p:childTnLst>
                              <p:par>
                                <p:cTn id="117" presetID="10" presetClass="entr" presetSubtype="0" fill="hold" grpId="0" nodeType="afterEffect">
                                  <p:stCondLst>
                                    <p:cond delay="0"/>
                                  </p:stCondLst>
                                  <p:childTnLst>
                                    <p:set>
                                      <p:cBhvr>
                                        <p:cTn id="118" dur="1" fill="hold">
                                          <p:stCondLst>
                                            <p:cond delay="0"/>
                                          </p:stCondLst>
                                        </p:cTn>
                                        <p:tgtEl>
                                          <p:spTgt spid="77"/>
                                        </p:tgtEl>
                                        <p:attrNameLst>
                                          <p:attrName>style.visibility</p:attrName>
                                        </p:attrNameLst>
                                      </p:cBhvr>
                                      <p:to>
                                        <p:strVal val="visible"/>
                                      </p:to>
                                    </p:set>
                                    <p:animEffect transition="in" filter="fade">
                                      <p:cBhvr>
                                        <p:cTn id="119" dur="100"/>
                                        <p:tgtEl>
                                          <p:spTgt spid="77"/>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78"/>
                                        </p:tgtEl>
                                        <p:attrNameLst>
                                          <p:attrName>style.visibility</p:attrName>
                                        </p:attrNameLst>
                                      </p:cBhvr>
                                      <p:to>
                                        <p:strVal val="visible"/>
                                      </p:to>
                                    </p:set>
                                    <p:animEffect transition="in" filter="fade">
                                      <p:cBhvr>
                                        <p:cTn id="122" dur="100"/>
                                        <p:tgtEl>
                                          <p:spTgt spid="78"/>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79"/>
                                        </p:tgtEl>
                                        <p:attrNameLst>
                                          <p:attrName>style.visibility</p:attrName>
                                        </p:attrNameLst>
                                      </p:cBhvr>
                                      <p:to>
                                        <p:strVal val="visible"/>
                                      </p:to>
                                    </p:set>
                                    <p:animEffect transition="in" filter="fade">
                                      <p:cBhvr>
                                        <p:cTn id="125" dur="100"/>
                                        <p:tgtEl>
                                          <p:spTgt spid="79"/>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59"/>
                                        </p:tgtEl>
                                        <p:attrNameLst>
                                          <p:attrName>style.visibility</p:attrName>
                                        </p:attrNameLst>
                                      </p:cBhvr>
                                      <p:to>
                                        <p:strVal val="visible"/>
                                      </p:to>
                                    </p:set>
                                    <p:animEffect transition="in" filter="fade">
                                      <p:cBhvr>
                                        <p:cTn id="128" dur="1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4" grpId="0" animBg="1"/>
      <p:bldP spid="15" grpId="0" animBg="1"/>
      <p:bldP spid="16" grpId="0" animBg="1"/>
      <p:bldP spid="17" grpId="0" animBg="1"/>
      <p:bldP spid="19" grpId="0"/>
      <p:bldP spid="20" grpId="0"/>
      <p:bldP spid="21" grpId="0"/>
      <p:bldP spid="22" grpId="0"/>
      <p:bldP spid="39" grpId="0" animBg="1"/>
      <p:bldP spid="75" grpId="0" animBg="1"/>
      <p:bldP spid="77" grpId="0" animBg="1"/>
      <p:bldP spid="78" grpId="0"/>
      <p:bldP spid="79" grpId="0" animBg="1"/>
      <p:bldP spid="55" grpId="0"/>
      <p:bldP spid="56" grpId="0"/>
      <p:bldP spid="57" grpId="0"/>
      <p:bldP spid="58" grpId="0"/>
      <p:bldP spid="59"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66"/>
          <p:cNvSpPr>
            <a:spLocks noGrp="1"/>
          </p:cNvSpPr>
          <p:nvPr>
            <p:ph type="title"/>
          </p:nvPr>
        </p:nvSpPr>
        <p:spPr/>
        <p:txBody>
          <a:bodyPr/>
          <a:lstStyle/>
          <a:p>
            <a:r>
              <a:rPr lang="en-US" dirty="0"/>
              <a:t>Xx </a:t>
            </a:r>
            <a:r>
              <a:rPr lang="en-US" dirty="0" err="1"/>
              <a:t>xxxxxxxxxxxxxxx</a:t>
            </a:r>
            <a:r>
              <a:rPr lang="en-US" dirty="0"/>
              <a:t> xxx x</a:t>
            </a:r>
          </a:p>
        </p:txBody>
      </p:sp>
      <p:cxnSp>
        <p:nvCxnSpPr>
          <p:cNvPr id="69" name="Straight Connector 68"/>
          <p:cNvCxnSpPr>
            <a:stCxn id="38" idx="7"/>
            <a:endCxn id="41" idx="3"/>
          </p:cNvCxnSpPr>
          <p:nvPr/>
        </p:nvCxnSpPr>
        <p:spPr>
          <a:xfrm flipV="1">
            <a:off x="4634757" y="2223982"/>
            <a:ext cx="2893920" cy="2822501"/>
          </a:xfrm>
          <a:prstGeom prst="line">
            <a:avLst/>
          </a:prstGeom>
          <a:ln w="12700" cmpd="sng">
            <a:solidFill>
              <a:schemeClr val="tx1">
                <a:lumMod val="65000"/>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4839036" y="3613807"/>
            <a:ext cx="1199829" cy="1199829"/>
            <a:chOff x="4839036" y="3613807"/>
            <a:chExt cx="1199829" cy="1199829"/>
          </a:xfrm>
        </p:grpSpPr>
        <p:sp>
          <p:nvSpPr>
            <p:cNvPr id="39" name="Oval 38"/>
            <p:cNvSpPr/>
            <p:nvPr/>
          </p:nvSpPr>
          <p:spPr>
            <a:xfrm>
              <a:off x="4839036" y="3613807"/>
              <a:ext cx="1199829" cy="119982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15" name="Group 8"/>
            <p:cNvGrpSpPr>
              <a:grpSpLocks noChangeAspect="1"/>
            </p:cNvGrpSpPr>
            <p:nvPr/>
          </p:nvGrpSpPr>
          <p:grpSpPr bwMode="auto">
            <a:xfrm>
              <a:off x="5208372" y="3963727"/>
              <a:ext cx="461160" cy="499992"/>
              <a:chOff x="2853" y="1431"/>
              <a:chExt cx="190" cy="206"/>
            </a:xfrm>
          </p:grpSpPr>
          <p:sp>
            <p:nvSpPr>
              <p:cNvPr id="16"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 name="Group 6"/>
          <p:cNvGrpSpPr/>
          <p:nvPr/>
        </p:nvGrpSpPr>
        <p:grpSpPr>
          <a:xfrm>
            <a:off x="7352966" y="1199864"/>
            <a:ext cx="1199829" cy="1199829"/>
            <a:chOff x="7352966" y="1199864"/>
            <a:chExt cx="1199829" cy="1199829"/>
          </a:xfrm>
        </p:grpSpPr>
        <p:sp>
          <p:nvSpPr>
            <p:cNvPr id="41" name="Oval 40"/>
            <p:cNvSpPr/>
            <p:nvPr/>
          </p:nvSpPr>
          <p:spPr>
            <a:xfrm>
              <a:off x="7352966" y="1199864"/>
              <a:ext cx="1199829" cy="119982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22" name="Group 17"/>
            <p:cNvGrpSpPr>
              <a:grpSpLocks noChangeAspect="1"/>
            </p:cNvGrpSpPr>
            <p:nvPr/>
          </p:nvGrpSpPr>
          <p:grpSpPr bwMode="auto">
            <a:xfrm>
              <a:off x="7666189" y="1506826"/>
              <a:ext cx="573385" cy="585908"/>
              <a:chOff x="3263" y="1117"/>
              <a:chExt cx="229" cy="234"/>
            </a:xfrm>
          </p:grpSpPr>
          <p:sp>
            <p:nvSpPr>
              <p:cNvPr id="23"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 name="Group 5"/>
          <p:cNvGrpSpPr/>
          <p:nvPr/>
        </p:nvGrpSpPr>
        <p:grpSpPr>
          <a:xfrm>
            <a:off x="6153135" y="2413978"/>
            <a:ext cx="1199829" cy="1199829"/>
            <a:chOff x="6153135" y="2413978"/>
            <a:chExt cx="1199829" cy="1199829"/>
          </a:xfrm>
        </p:grpSpPr>
        <p:sp>
          <p:nvSpPr>
            <p:cNvPr id="40" name="Oval 39"/>
            <p:cNvSpPr/>
            <p:nvPr/>
          </p:nvSpPr>
          <p:spPr>
            <a:xfrm>
              <a:off x="6153135" y="2413978"/>
              <a:ext cx="1199829" cy="119982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33" name="Group 30"/>
            <p:cNvGrpSpPr>
              <a:grpSpLocks noChangeAspect="1"/>
            </p:cNvGrpSpPr>
            <p:nvPr/>
          </p:nvGrpSpPr>
          <p:grpSpPr bwMode="auto">
            <a:xfrm>
              <a:off x="6512565" y="2746685"/>
              <a:ext cx="480975" cy="534415"/>
              <a:chOff x="3714" y="830"/>
              <a:chExt cx="198" cy="220"/>
            </a:xfrm>
          </p:grpSpPr>
          <p:sp>
            <p:nvSpPr>
              <p:cNvPr id="34"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7" name="Oval 46"/>
          <p:cNvSpPr/>
          <p:nvPr/>
        </p:nvSpPr>
        <p:spPr>
          <a:xfrm>
            <a:off x="5686061" y="4389413"/>
            <a:ext cx="595628" cy="595628"/>
          </a:xfrm>
          <a:prstGeom prst="ellipse">
            <a:avLst/>
          </a:prstGeom>
          <a:solidFill>
            <a:schemeClr val="accent3">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02</a:t>
            </a:r>
          </a:p>
        </p:txBody>
      </p:sp>
      <p:sp>
        <p:nvSpPr>
          <p:cNvPr id="48" name="Oval 47"/>
          <p:cNvSpPr/>
          <p:nvPr/>
        </p:nvSpPr>
        <p:spPr>
          <a:xfrm>
            <a:off x="5971734" y="2271351"/>
            <a:ext cx="595628" cy="595628"/>
          </a:xfrm>
          <a:prstGeom prst="ellipse">
            <a:avLst/>
          </a:prstGeom>
          <a:solidFill>
            <a:schemeClr val="accent4">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03</a:t>
            </a:r>
          </a:p>
        </p:txBody>
      </p:sp>
      <p:sp>
        <p:nvSpPr>
          <p:cNvPr id="50" name="Rectangle 49"/>
          <p:cNvSpPr/>
          <p:nvPr/>
        </p:nvSpPr>
        <p:spPr>
          <a:xfrm>
            <a:off x="4824765" y="5184155"/>
            <a:ext cx="2048128" cy="563231"/>
          </a:xfrm>
          <a:prstGeom prst="rect">
            <a:avLst/>
          </a:prstGeom>
        </p:spPr>
        <p:txBody>
          <a:bodyPr wrap="square">
            <a:spAutoFit/>
          </a:bodyPr>
          <a:lstStyle/>
          <a:p>
            <a:pPr>
              <a:lnSpc>
                <a:spcPct val="85000"/>
              </a:lnSpc>
            </a:pPr>
            <a:r>
              <a:rPr lang="en-US" sz="2133" dirty="0"/>
              <a:t> xx x </a:t>
            </a:r>
            <a:r>
              <a:rPr lang="en-US" sz="2133" dirty="0" err="1"/>
              <a:t>xxxx</a:t>
            </a:r>
            <a:endParaRPr lang="en-US" sz="2133" dirty="0"/>
          </a:p>
          <a:p>
            <a:pPr>
              <a:lnSpc>
                <a:spcPct val="85000"/>
              </a:lnSpc>
            </a:pPr>
            <a:r>
              <a:rPr lang="en-US" sz="1467" dirty="0"/>
              <a:t>X xx x </a:t>
            </a:r>
            <a:r>
              <a:rPr lang="en-US" sz="1467" dirty="0" err="1"/>
              <a:t>xxxx</a:t>
            </a:r>
            <a:endParaRPr lang="en-US" sz="1467" dirty="0"/>
          </a:p>
        </p:txBody>
      </p:sp>
      <p:sp>
        <p:nvSpPr>
          <p:cNvPr id="51" name="Rectangle 50"/>
          <p:cNvSpPr/>
          <p:nvPr/>
        </p:nvSpPr>
        <p:spPr>
          <a:xfrm>
            <a:off x="7372963" y="2788211"/>
            <a:ext cx="2048128" cy="563231"/>
          </a:xfrm>
          <a:prstGeom prst="rect">
            <a:avLst/>
          </a:prstGeom>
        </p:spPr>
        <p:txBody>
          <a:bodyPr wrap="square">
            <a:spAutoFit/>
          </a:bodyPr>
          <a:lstStyle/>
          <a:p>
            <a:pPr>
              <a:lnSpc>
                <a:spcPct val="85000"/>
              </a:lnSpc>
            </a:pPr>
            <a:r>
              <a:rPr lang="en-US" sz="2133" dirty="0"/>
              <a:t> xx x </a:t>
            </a:r>
            <a:r>
              <a:rPr lang="en-US" sz="2133" dirty="0" err="1"/>
              <a:t>xxxx</a:t>
            </a:r>
            <a:endParaRPr lang="en-US" sz="2133" dirty="0"/>
          </a:p>
          <a:p>
            <a:pPr>
              <a:lnSpc>
                <a:spcPct val="85000"/>
              </a:lnSpc>
            </a:pPr>
            <a:r>
              <a:rPr lang="en-US" sz="1467" dirty="0"/>
              <a:t>X xx x </a:t>
            </a:r>
            <a:r>
              <a:rPr lang="en-US" sz="1467" dirty="0" err="1"/>
              <a:t>xxxx</a:t>
            </a:r>
            <a:endParaRPr lang="en-US" sz="1467" dirty="0"/>
          </a:p>
        </p:txBody>
      </p:sp>
      <p:sp>
        <p:nvSpPr>
          <p:cNvPr id="52" name="Rectangle 51"/>
          <p:cNvSpPr/>
          <p:nvPr/>
        </p:nvSpPr>
        <p:spPr>
          <a:xfrm>
            <a:off x="2770909" y="3927191"/>
            <a:ext cx="2048128" cy="563231"/>
          </a:xfrm>
          <a:prstGeom prst="rect">
            <a:avLst/>
          </a:prstGeom>
        </p:spPr>
        <p:txBody>
          <a:bodyPr wrap="square">
            <a:spAutoFit/>
          </a:bodyPr>
          <a:lstStyle/>
          <a:p>
            <a:pPr algn="r">
              <a:lnSpc>
                <a:spcPct val="85000"/>
              </a:lnSpc>
            </a:pPr>
            <a:r>
              <a:rPr lang="en-US" sz="2133" dirty="0"/>
              <a:t> xx x </a:t>
            </a:r>
            <a:r>
              <a:rPr lang="en-US" sz="2133" dirty="0" err="1"/>
              <a:t>xxxx</a:t>
            </a:r>
            <a:endParaRPr lang="en-US" sz="2133" dirty="0"/>
          </a:p>
          <a:p>
            <a:pPr algn="r">
              <a:lnSpc>
                <a:spcPct val="85000"/>
              </a:lnSpc>
            </a:pPr>
            <a:r>
              <a:rPr lang="en-US" sz="1467" dirty="0"/>
              <a:t>X xx x </a:t>
            </a:r>
            <a:r>
              <a:rPr lang="en-US" sz="1467" dirty="0" err="1"/>
              <a:t>xxxx</a:t>
            </a:r>
            <a:endParaRPr lang="en-US" sz="1467" dirty="0"/>
          </a:p>
        </p:txBody>
      </p:sp>
      <p:sp>
        <p:nvSpPr>
          <p:cNvPr id="54" name="Rectangle 53"/>
          <p:cNvSpPr/>
          <p:nvPr/>
        </p:nvSpPr>
        <p:spPr>
          <a:xfrm>
            <a:off x="5287696" y="1513248"/>
            <a:ext cx="2048128" cy="563231"/>
          </a:xfrm>
          <a:prstGeom prst="rect">
            <a:avLst/>
          </a:prstGeom>
        </p:spPr>
        <p:txBody>
          <a:bodyPr wrap="square">
            <a:spAutoFit/>
          </a:bodyPr>
          <a:lstStyle/>
          <a:p>
            <a:pPr algn="r">
              <a:lnSpc>
                <a:spcPct val="85000"/>
              </a:lnSpc>
            </a:pPr>
            <a:r>
              <a:rPr lang="en-US" sz="2133" dirty="0"/>
              <a:t> xx x </a:t>
            </a:r>
            <a:r>
              <a:rPr lang="en-US" sz="2133" dirty="0" err="1"/>
              <a:t>xxxx</a:t>
            </a:r>
            <a:endParaRPr lang="en-US" sz="2133" dirty="0"/>
          </a:p>
          <a:p>
            <a:pPr algn="r">
              <a:lnSpc>
                <a:spcPct val="85000"/>
              </a:lnSpc>
            </a:pPr>
            <a:r>
              <a:rPr lang="en-US" sz="1467" dirty="0"/>
              <a:t>X xx x </a:t>
            </a:r>
            <a:r>
              <a:rPr lang="en-US" sz="1467" dirty="0" err="1"/>
              <a:t>xxxx</a:t>
            </a:r>
            <a:endParaRPr lang="en-US" sz="1467" dirty="0"/>
          </a:p>
        </p:txBody>
      </p:sp>
      <p:sp>
        <p:nvSpPr>
          <p:cNvPr id="55" name="Oval 54"/>
          <p:cNvSpPr/>
          <p:nvPr/>
        </p:nvSpPr>
        <p:spPr>
          <a:xfrm>
            <a:off x="8171422" y="2004037"/>
            <a:ext cx="595628" cy="595628"/>
          </a:xfrm>
          <a:prstGeom prst="ellipse">
            <a:avLst/>
          </a:prstGeom>
          <a:solidFill>
            <a:schemeClr val="tx2">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04</a:t>
            </a:r>
          </a:p>
        </p:txBody>
      </p:sp>
      <p:grpSp>
        <p:nvGrpSpPr>
          <p:cNvPr id="4" name="Group 3"/>
          <p:cNvGrpSpPr/>
          <p:nvPr/>
        </p:nvGrpSpPr>
        <p:grpSpPr>
          <a:xfrm>
            <a:off x="3610639" y="4870771"/>
            <a:ext cx="1199829" cy="1199829"/>
            <a:chOff x="3610639" y="4870771"/>
            <a:chExt cx="1199829" cy="1199829"/>
          </a:xfrm>
        </p:grpSpPr>
        <p:sp>
          <p:nvSpPr>
            <p:cNvPr id="38" name="Oval 37"/>
            <p:cNvSpPr/>
            <p:nvPr/>
          </p:nvSpPr>
          <p:spPr>
            <a:xfrm>
              <a:off x="3610639" y="4870771"/>
              <a:ext cx="1199829" cy="119982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grpSp>
          <p:nvGrpSpPr>
            <p:cNvPr id="56" name="Group 55"/>
            <p:cNvGrpSpPr/>
            <p:nvPr/>
          </p:nvGrpSpPr>
          <p:grpSpPr>
            <a:xfrm>
              <a:off x="3798509" y="5236682"/>
              <a:ext cx="824088" cy="468009"/>
              <a:chOff x="8048185" y="1753515"/>
              <a:chExt cx="1162873" cy="660413"/>
            </a:xfrm>
          </p:grpSpPr>
          <p:sp>
            <p:nvSpPr>
              <p:cNvPr id="57"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9"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0"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6"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72" name="Rectangle 71"/>
          <p:cNvSpPr/>
          <p:nvPr/>
        </p:nvSpPr>
        <p:spPr>
          <a:xfrm>
            <a:off x="883613" y="1498601"/>
            <a:ext cx="4297987" cy="1233286"/>
          </a:xfrm>
          <a:prstGeom prst="rect">
            <a:avLst/>
          </a:prstGeom>
        </p:spPr>
        <p:txBody>
          <a:bodyPr wrap="square" lIns="0" tIns="0" rIns="0" bIns="0">
            <a:spAutoFit/>
          </a:bodyPr>
          <a:lstStyle/>
          <a:p>
            <a:pPr>
              <a:lnSpc>
                <a:spcPct val="85000"/>
              </a:lnSpc>
            </a:pPr>
            <a:r>
              <a:rPr lang="en-US" sz="3733" dirty="0"/>
              <a:t>60% </a:t>
            </a:r>
            <a:r>
              <a:rPr lang="en-US" sz="3733" dirty="0" err="1"/>
              <a:t>xxxx</a:t>
            </a:r>
            <a:endParaRPr lang="en-US" sz="3733" dirty="0"/>
          </a:p>
          <a:p>
            <a:pPr>
              <a:lnSpc>
                <a:spcPct val="110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xxx </a:t>
            </a:r>
            <a:r>
              <a:rPr lang="en-US" sz="1467" dirty="0" err="1"/>
              <a:t>xxxxx</a:t>
            </a:r>
            <a:r>
              <a:rPr lang="en-US" sz="1467" dirty="0"/>
              <a:t> x xxx </a:t>
            </a:r>
            <a:r>
              <a:rPr lang="en-US" sz="1467" dirty="0" err="1"/>
              <a:t>xxxxxxxxxxx</a:t>
            </a:r>
            <a:r>
              <a:rPr lang="en-US" sz="1467" dirty="0"/>
              <a:t> xx </a:t>
            </a:r>
            <a:r>
              <a:rPr lang="en-US" sz="1467" dirty="0" err="1"/>
              <a:t>xxxxxxxx</a:t>
            </a:r>
            <a:r>
              <a:rPr lang="en-US" sz="1467" dirty="0"/>
              <a:t> </a:t>
            </a:r>
            <a:r>
              <a:rPr lang="en-US" sz="1467" dirty="0" err="1"/>
              <a:t>xxxxxxxx</a:t>
            </a:r>
            <a:r>
              <a:rPr lang="en-US" sz="1467" dirty="0"/>
              <a:t> </a:t>
            </a:r>
            <a:r>
              <a:rPr lang="en-US" sz="1467" dirty="0" err="1"/>
              <a:t>Xxxxx</a:t>
            </a:r>
            <a:r>
              <a:rPr lang="en-US" sz="1467" dirty="0"/>
              <a:t> x xxx x </a:t>
            </a:r>
            <a:r>
              <a:rPr lang="en-US" sz="1467" dirty="0" err="1"/>
              <a:t>xxxxxx</a:t>
            </a:r>
            <a:r>
              <a:rPr lang="en-US" sz="1467" dirty="0"/>
              <a:t> xx </a:t>
            </a:r>
            <a:r>
              <a:rPr lang="en-US" sz="1467" dirty="0" err="1"/>
              <a:t>xx</a:t>
            </a:r>
            <a:r>
              <a:rPr lang="en-US" sz="1467" dirty="0"/>
              <a:t> </a:t>
            </a:r>
            <a:r>
              <a:rPr lang="en-US" sz="1467" dirty="0" err="1"/>
              <a:t>xxxxxxx</a:t>
            </a:r>
            <a:r>
              <a:rPr lang="en-US" sz="1467" dirty="0"/>
              <a:t> xx </a:t>
            </a:r>
          </a:p>
        </p:txBody>
      </p:sp>
      <p:sp>
        <p:nvSpPr>
          <p:cNvPr id="78" name="Rectangle 77"/>
          <p:cNvSpPr/>
          <p:nvPr/>
        </p:nvSpPr>
        <p:spPr>
          <a:xfrm>
            <a:off x="6979613" y="4241801"/>
            <a:ext cx="4297987" cy="1255793"/>
          </a:xfrm>
          <a:prstGeom prst="rect">
            <a:avLst/>
          </a:prstGeom>
        </p:spPr>
        <p:txBody>
          <a:bodyPr wrap="square" lIns="0" tIns="0" rIns="0" bIns="0">
            <a:spAutoFit/>
          </a:bodyPr>
          <a:lstStyle/>
          <a:p>
            <a:pPr algn="r">
              <a:lnSpc>
                <a:spcPct val="85000"/>
              </a:lnSpc>
            </a:pPr>
            <a:r>
              <a:rPr lang="en-US" sz="3733" dirty="0"/>
              <a:t>40% </a:t>
            </a:r>
            <a:r>
              <a:rPr lang="en-US" sz="3733" dirty="0" err="1"/>
              <a:t>xxxxx</a:t>
            </a:r>
            <a:endParaRPr lang="en-US" sz="3733" dirty="0"/>
          </a:p>
          <a:p>
            <a:pPr algn="r">
              <a:lnSpc>
                <a:spcPct val="110000"/>
              </a:lnSpc>
            </a:pPr>
            <a:r>
              <a:rPr lang="en-US" sz="1600" dirty="0" err="1"/>
              <a:t>X</a:t>
            </a:r>
            <a:r>
              <a:rPr lang="en-US" sz="1467" dirty="0" err="1"/>
              <a:t>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 </a:t>
            </a:r>
            <a:r>
              <a:rPr lang="en-US" sz="1467" dirty="0" err="1"/>
              <a:t>Xx</a:t>
            </a:r>
            <a:r>
              <a:rPr lang="en-US" sz="1467" dirty="0"/>
              <a:t> xxx </a:t>
            </a:r>
            <a:r>
              <a:rPr lang="en-US" sz="1467" dirty="0" err="1"/>
              <a:t>xxxxx</a:t>
            </a:r>
            <a:r>
              <a:rPr lang="en-US" sz="1467" dirty="0"/>
              <a:t> x xxx </a:t>
            </a:r>
            <a:r>
              <a:rPr lang="en-US" sz="1467" dirty="0" err="1"/>
              <a:t>xxxxxxxxxxx</a:t>
            </a:r>
            <a:r>
              <a:rPr lang="en-US" sz="1467" dirty="0"/>
              <a:t> xx </a:t>
            </a:r>
            <a:r>
              <a:rPr lang="en-US" sz="1467" dirty="0" err="1"/>
              <a:t>xxxxxxxx</a:t>
            </a:r>
            <a:r>
              <a:rPr lang="en-US" sz="1467" dirty="0"/>
              <a:t> </a:t>
            </a:r>
            <a:r>
              <a:rPr lang="en-US" sz="1467" dirty="0" err="1"/>
              <a:t>xxxxxxxx</a:t>
            </a:r>
            <a:r>
              <a:rPr lang="en-US" sz="1467" dirty="0"/>
              <a:t> </a:t>
            </a:r>
            <a:r>
              <a:rPr lang="en-US" sz="1467" dirty="0" err="1"/>
              <a:t>Xxxxx</a:t>
            </a:r>
            <a:r>
              <a:rPr lang="en-US" sz="1467" dirty="0"/>
              <a:t> x xxx x </a:t>
            </a:r>
            <a:r>
              <a:rPr lang="en-US" sz="1467" dirty="0" err="1"/>
              <a:t>xxxxxx</a:t>
            </a:r>
            <a:r>
              <a:rPr lang="en-US" sz="1467" dirty="0"/>
              <a:t> xx </a:t>
            </a:r>
            <a:r>
              <a:rPr lang="en-US" sz="1467" dirty="0" err="1"/>
              <a:t>xx</a:t>
            </a:r>
            <a:r>
              <a:rPr lang="en-US" sz="1467" dirty="0"/>
              <a:t> </a:t>
            </a:r>
            <a:r>
              <a:rPr lang="en-US" sz="1467" dirty="0" err="1"/>
              <a:t>xxxxxxx</a:t>
            </a:r>
            <a:r>
              <a:rPr lang="en-US" sz="1467" dirty="0"/>
              <a:t> xx </a:t>
            </a:r>
          </a:p>
        </p:txBody>
      </p:sp>
      <p:sp>
        <p:nvSpPr>
          <p:cNvPr id="46" name="Oval 45"/>
          <p:cNvSpPr/>
          <p:nvPr/>
        </p:nvSpPr>
        <p:spPr>
          <a:xfrm>
            <a:off x="3428222" y="4742430"/>
            <a:ext cx="595628" cy="595628"/>
          </a:xfrm>
          <a:prstGeom prst="ellipse">
            <a:avLst/>
          </a:prstGeom>
          <a:solidFill>
            <a:schemeClr val="accent1">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dirty="0">
                <a:solidFill>
                  <a:srgbClr val="FFFFFF"/>
                </a:solidFill>
              </a:rPr>
              <a:t>01</a:t>
            </a:r>
          </a:p>
        </p:txBody>
      </p:sp>
    </p:spTree>
    <p:extLst>
      <p:ext uri="{BB962C8B-B14F-4D97-AF65-F5344CB8AC3E}">
        <p14:creationId xmlns:p14="http://schemas.microsoft.com/office/powerpoint/2010/main" val="296098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
                                        <p:tgtEl>
                                          <p:spTgt spid="4"/>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200"/>
                                        <p:tgtEl>
                                          <p:spTgt spid="46"/>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250"/>
                                        <p:tgtEl>
                                          <p:spTgt spid="50"/>
                                        </p:tgtEl>
                                      </p:cBhvr>
                                    </p:animEffect>
                                  </p:childTnLst>
                                </p:cTn>
                              </p:par>
                              <p:par>
                                <p:cTn id="14" presetID="22" presetClass="entr" presetSubtype="4" fill="hold" nodeType="withEffect">
                                  <p:stCondLst>
                                    <p:cond delay="200"/>
                                  </p:stCondLst>
                                  <p:childTnLst>
                                    <p:set>
                                      <p:cBhvr>
                                        <p:cTn id="15" dur="1" fill="hold">
                                          <p:stCondLst>
                                            <p:cond delay="0"/>
                                          </p:stCondLst>
                                        </p:cTn>
                                        <p:tgtEl>
                                          <p:spTgt spid="69"/>
                                        </p:tgtEl>
                                        <p:attrNameLst>
                                          <p:attrName>style.visibility</p:attrName>
                                        </p:attrNameLst>
                                      </p:cBhvr>
                                      <p:to>
                                        <p:strVal val="visible"/>
                                      </p:to>
                                    </p:set>
                                    <p:animEffect transition="in" filter="wipe(down)">
                                      <p:cBhvr>
                                        <p:cTn id="16" dur="1000"/>
                                        <p:tgtEl>
                                          <p:spTgt spid="69"/>
                                        </p:tgtEl>
                                      </p:cBhvr>
                                    </p:animEffect>
                                  </p:childTnLst>
                                </p:cTn>
                              </p:par>
                              <p:par>
                                <p:cTn id="17" presetID="10" presetClass="entr" presetSubtype="0" fill="hold" nodeType="withEffect">
                                  <p:stCondLst>
                                    <p:cond delay="6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
                                        <p:tgtEl>
                                          <p:spTgt spid="5"/>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200"/>
                                        <p:tgtEl>
                                          <p:spTgt spid="47"/>
                                        </p:tgtEl>
                                      </p:cBhvr>
                                    </p:animEffect>
                                  </p:childTnLst>
                                </p:cTn>
                              </p:par>
                              <p:par>
                                <p:cTn id="23" presetID="10" presetClass="entr" presetSubtype="0" fill="hold" grpId="0" nodeType="withEffect">
                                  <p:stCondLst>
                                    <p:cond delay="8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250"/>
                                        <p:tgtEl>
                                          <p:spTgt spid="52"/>
                                        </p:tgtEl>
                                      </p:cBhvr>
                                    </p:animEffect>
                                  </p:childTnLst>
                                </p:cTn>
                              </p:par>
                              <p:par>
                                <p:cTn id="26" presetID="10" presetClass="entr" presetSubtype="0" fill="hold" nodeType="withEffect">
                                  <p:stCondLst>
                                    <p:cond delay="100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200"/>
                                        <p:tgtEl>
                                          <p:spTgt spid="6"/>
                                        </p:tgtEl>
                                      </p:cBhvr>
                                    </p:animEffect>
                                  </p:childTnLst>
                                </p:cTn>
                              </p:par>
                              <p:par>
                                <p:cTn id="29" presetID="10" presetClass="entr" presetSubtype="0" fill="hold" grpId="0" nodeType="withEffect">
                                  <p:stCondLst>
                                    <p:cond delay="12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par>
                                <p:cTn id="32" presetID="10" presetClass="entr" presetSubtype="0" fill="hold" grpId="0" nodeType="withEffect">
                                  <p:stCondLst>
                                    <p:cond delay="120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250"/>
                                        <p:tgtEl>
                                          <p:spTgt spid="51"/>
                                        </p:tgtEl>
                                      </p:cBhvr>
                                    </p:animEffect>
                                  </p:childTnLst>
                                </p:cTn>
                              </p:par>
                              <p:par>
                                <p:cTn id="35" presetID="10" presetClass="entr" presetSubtype="0" fill="hold" nodeType="withEffect">
                                  <p:stCondLst>
                                    <p:cond delay="14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200"/>
                                        <p:tgtEl>
                                          <p:spTgt spid="7"/>
                                        </p:tgtEl>
                                      </p:cBhvr>
                                    </p:animEffect>
                                  </p:childTnLst>
                                </p:cTn>
                              </p:par>
                              <p:par>
                                <p:cTn id="38" presetID="10" presetClass="entr" presetSubtype="0" fill="hold" grpId="0" nodeType="withEffect">
                                  <p:stCondLst>
                                    <p:cond delay="160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200"/>
                                        <p:tgtEl>
                                          <p:spTgt spid="55"/>
                                        </p:tgtEl>
                                      </p:cBhvr>
                                    </p:animEffect>
                                  </p:childTnLst>
                                </p:cTn>
                              </p:par>
                              <p:par>
                                <p:cTn id="41" presetID="10" presetClass="entr" presetSubtype="0" fill="hold" grpId="0" nodeType="withEffect">
                                  <p:stCondLst>
                                    <p:cond delay="160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250"/>
                                        <p:tgtEl>
                                          <p:spTgt spid="54"/>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72"/>
                                        </p:tgtEl>
                                        <p:attrNameLst>
                                          <p:attrName>style.visibility</p:attrName>
                                        </p:attrNameLst>
                                      </p:cBhvr>
                                      <p:to>
                                        <p:strVal val="visible"/>
                                      </p:to>
                                    </p:set>
                                    <p:animEffect transition="in" filter="fade">
                                      <p:cBhvr>
                                        <p:cTn id="46" dur="250"/>
                                        <p:tgtEl>
                                          <p:spTgt spid="72"/>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50" grpId="0"/>
      <p:bldP spid="51" grpId="0"/>
      <p:bldP spid="52" grpId="0"/>
      <p:bldP spid="54" grpId="0"/>
      <p:bldP spid="55" grpId="0" animBg="1"/>
      <p:bldP spid="72" grpId="0"/>
      <p:bldP spid="78" grpId="0"/>
      <p:bldP spid="46"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87"/>
          <p:cNvSpPr>
            <a:spLocks noGrp="1"/>
          </p:cNvSpPr>
          <p:nvPr>
            <p:ph type="title"/>
          </p:nvPr>
        </p:nvSpPr>
        <p:spPr/>
        <p:txBody>
          <a:bodyPr/>
          <a:lstStyle/>
          <a:p>
            <a:r>
              <a:rPr lang="en-US" dirty="0"/>
              <a:t>Xx x </a:t>
            </a:r>
            <a:r>
              <a:rPr lang="en-US" dirty="0" err="1"/>
              <a:t>xxxx</a:t>
            </a:r>
            <a:r>
              <a:rPr lang="en-US" dirty="0"/>
              <a:t> </a:t>
            </a:r>
            <a:r>
              <a:rPr lang="en-US" dirty="0" err="1"/>
              <a:t>xxxxxxx</a:t>
            </a:r>
            <a:r>
              <a:rPr lang="en-US" dirty="0"/>
              <a:t> </a:t>
            </a:r>
            <a:r>
              <a:rPr lang="en-US" dirty="0" err="1"/>
              <a:t>xxxx</a:t>
            </a:r>
            <a:r>
              <a:rPr lang="en-US" dirty="0"/>
              <a:t> xxx x </a:t>
            </a:r>
            <a:r>
              <a:rPr lang="en-US" dirty="0" err="1"/>
              <a:t>xxxxxxxxxx</a:t>
            </a:r>
            <a:endParaRPr lang="en-US" dirty="0"/>
          </a:p>
        </p:txBody>
      </p:sp>
      <p:sp>
        <p:nvSpPr>
          <p:cNvPr id="7" name="Arc 6"/>
          <p:cNvSpPr/>
          <p:nvPr/>
        </p:nvSpPr>
        <p:spPr>
          <a:xfrm>
            <a:off x="5336586" y="2339559"/>
            <a:ext cx="1579789" cy="1579791"/>
          </a:xfrm>
          <a:prstGeom prst="arc">
            <a:avLst>
              <a:gd name="adj1" fmla="val 7914138"/>
              <a:gd name="adj2" fmla="val 2868450"/>
            </a:avLst>
          </a:prstGeom>
          <a:ln w="889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3" name="Arc 12"/>
          <p:cNvSpPr/>
          <p:nvPr/>
        </p:nvSpPr>
        <p:spPr>
          <a:xfrm rot="10800000">
            <a:off x="6408382" y="3503833"/>
            <a:ext cx="1579789" cy="1579791"/>
          </a:xfrm>
          <a:prstGeom prst="arc">
            <a:avLst>
              <a:gd name="adj1" fmla="val 7914138"/>
              <a:gd name="adj2" fmla="val 2868450"/>
            </a:avLst>
          </a:prstGeom>
          <a:ln w="88900">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Arc 13"/>
          <p:cNvSpPr/>
          <p:nvPr/>
        </p:nvSpPr>
        <p:spPr>
          <a:xfrm rot="10800000">
            <a:off x="4268503" y="3503833"/>
            <a:ext cx="1579789" cy="1579791"/>
          </a:xfrm>
          <a:prstGeom prst="arc">
            <a:avLst>
              <a:gd name="adj1" fmla="val 7914138"/>
              <a:gd name="adj2" fmla="val 2868450"/>
            </a:avLst>
          </a:prstGeom>
          <a:ln w="889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5" name="Arc 14"/>
          <p:cNvSpPr/>
          <p:nvPr/>
        </p:nvSpPr>
        <p:spPr>
          <a:xfrm>
            <a:off x="3198083" y="2339559"/>
            <a:ext cx="1579789" cy="1579791"/>
          </a:xfrm>
          <a:prstGeom prst="arc">
            <a:avLst>
              <a:gd name="adj1" fmla="val 7914138"/>
              <a:gd name="adj2" fmla="val 2868450"/>
            </a:avLst>
          </a:prstGeom>
          <a:ln w="88900">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Arc 15"/>
          <p:cNvSpPr/>
          <p:nvPr/>
        </p:nvSpPr>
        <p:spPr>
          <a:xfrm>
            <a:off x="7475088" y="2339559"/>
            <a:ext cx="1579789" cy="1579791"/>
          </a:xfrm>
          <a:prstGeom prst="arc">
            <a:avLst>
              <a:gd name="adj1" fmla="val 7914138"/>
              <a:gd name="adj2" fmla="val 2868450"/>
            </a:avLst>
          </a:prstGeom>
          <a:ln w="8890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7" name="Rectangle 16"/>
          <p:cNvSpPr/>
          <p:nvPr/>
        </p:nvSpPr>
        <p:spPr>
          <a:xfrm>
            <a:off x="472352" y="2608308"/>
            <a:ext cx="2235200" cy="801758"/>
          </a:xfrm>
          <a:prstGeom prst="rect">
            <a:avLst/>
          </a:prstGeom>
        </p:spPr>
        <p:txBody>
          <a:bodyPr wrap="square" lIns="121920" rIns="121920" bIns="60960">
            <a:spAutoFit/>
          </a:bodyPr>
          <a:lstStyle/>
          <a:p>
            <a:pPr algn="r">
              <a:lnSpc>
                <a:spcPct val="89000"/>
              </a:lnSpc>
            </a:pPr>
            <a:r>
              <a:rPr lang="en-US" sz="2133" dirty="0"/>
              <a:t>Xxx </a:t>
            </a:r>
            <a:r>
              <a:rPr lang="en-US" sz="2133" dirty="0" err="1"/>
              <a:t>xxxx</a:t>
            </a:r>
            <a:endParaRPr lang="en-US" sz="2133" dirty="0"/>
          </a:p>
          <a:p>
            <a:pPr algn="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grpSp>
        <p:nvGrpSpPr>
          <p:cNvPr id="5" name="Group 4"/>
          <p:cNvGrpSpPr/>
          <p:nvPr/>
        </p:nvGrpSpPr>
        <p:grpSpPr>
          <a:xfrm>
            <a:off x="4753596" y="4704312"/>
            <a:ext cx="609600" cy="609600"/>
            <a:chOff x="4753596" y="4704312"/>
            <a:chExt cx="609600" cy="609600"/>
          </a:xfrm>
        </p:grpSpPr>
        <p:sp>
          <p:nvSpPr>
            <p:cNvPr id="19" name="Oval 21"/>
            <p:cNvSpPr>
              <a:spLocks noChangeArrowheads="1"/>
            </p:cNvSpPr>
            <p:nvPr/>
          </p:nvSpPr>
          <p:spPr bwMode="auto">
            <a:xfrm>
              <a:off x="4753596" y="4704312"/>
              <a:ext cx="609600" cy="609600"/>
            </a:xfrm>
            <a:prstGeom prst="ellipse">
              <a:avLst/>
            </a:prstGeom>
            <a:solidFill>
              <a:schemeClr val="accent3"/>
            </a:solidFill>
            <a:ln w="19050" cap="rnd" cmpd="sng">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9" name="Group 38"/>
            <p:cNvGrpSpPr/>
            <p:nvPr/>
          </p:nvGrpSpPr>
          <p:grpSpPr>
            <a:xfrm>
              <a:off x="4946197" y="4781240"/>
              <a:ext cx="223865" cy="456277"/>
              <a:chOff x="3973513" y="2216150"/>
              <a:chExt cx="1192212" cy="2428875"/>
            </a:xfrm>
          </p:grpSpPr>
          <p:sp>
            <p:nvSpPr>
              <p:cNvPr id="20" name="Oval 22"/>
              <p:cNvSpPr>
                <a:spLocks noChangeArrowheads="1"/>
              </p:cNvSpPr>
              <p:nvPr/>
            </p:nvSpPr>
            <p:spPr bwMode="auto">
              <a:xfrm>
                <a:off x="4359275" y="2216150"/>
                <a:ext cx="420687" cy="419100"/>
              </a:xfrm>
              <a:prstGeom prst="ellipse">
                <a:avLst/>
              </a:pr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3"/>
              <p:cNvSpPr>
                <a:spLocks/>
              </p:cNvSpPr>
              <p:nvPr/>
            </p:nvSpPr>
            <p:spPr bwMode="auto">
              <a:xfrm>
                <a:off x="3973513" y="2736850"/>
                <a:ext cx="1192212" cy="1908175"/>
              </a:xfrm>
              <a:custGeom>
                <a:avLst/>
                <a:gdLst>
                  <a:gd name="T0" fmla="*/ 159 w 318"/>
                  <a:gd name="T1" fmla="*/ 0 h 509"/>
                  <a:gd name="T2" fmla="*/ 67 w 318"/>
                  <a:gd name="T3" fmla="*/ 37 h 509"/>
                  <a:gd name="T4" fmla="*/ 2 w 318"/>
                  <a:gd name="T5" fmla="*/ 227 h 509"/>
                  <a:gd name="T6" fmla="*/ 15 w 318"/>
                  <a:gd name="T7" fmla="*/ 247 h 509"/>
                  <a:gd name="T8" fmla="*/ 37 w 318"/>
                  <a:gd name="T9" fmla="*/ 239 h 509"/>
                  <a:gd name="T10" fmla="*/ 95 w 318"/>
                  <a:gd name="T11" fmla="*/ 110 h 509"/>
                  <a:gd name="T12" fmla="*/ 86 w 318"/>
                  <a:gd name="T13" fmla="*/ 490 h 509"/>
                  <a:gd name="T14" fmla="*/ 109 w 318"/>
                  <a:gd name="T15" fmla="*/ 509 h 509"/>
                  <a:gd name="T16" fmla="*/ 133 w 318"/>
                  <a:gd name="T17" fmla="*/ 490 h 509"/>
                  <a:gd name="T18" fmla="*/ 159 w 318"/>
                  <a:gd name="T19" fmla="*/ 267 h 509"/>
                  <a:gd name="T20" fmla="*/ 185 w 318"/>
                  <a:gd name="T21" fmla="*/ 490 h 509"/>
                  <a:gd name="T22" fmla="*/ 209 w 318"/>
                  <a:gd name="T23" fmla="*/ 509 h 509"/>
                  <a:gd name="T24" fmla="*/ 233 w 318"/>
                  <a:gd name="T25" fmla="*/ 490 h 509"/>
                  <a:gd name="T26" fmla="*/ 223 w 318"/>
                  <a:gd name="T27" fmla="*/ 110 h 509"/>
                  <a:gd name="T28" fmla="*/ 281 w 318"/>
                  <a:gd name="T29" fmla="*/ 239 h 509"/>
                  <a:gd name="T30" fmla="*/ 304 w 318"/>
                  <a:gd name="T31" fmla="*/ 247 h 509"/>
                  <a:gd name="T32" fmla="*/ 316 w 318"/>
                  <a:gd name="T33" fmla="*/ 227 h 509"/>
                  <a:gd name="T34" fmla="*/ 252 w 318"/>
                  <a:gd name="T35" fmla="*/ 37 h 509"/>
                  <a:gd name="T36" fmla="*/ 159 w 318"/>
                  <a:gd name="T3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8" h="509">
                    <a:moveTo>
                      <a:pt x="159" y="0"/>
                    </a:moveTo>
                    <a:cubicBezTo>
                      <a:pt x="104" y="0"/>
                      <a:pt x="79" y="13"/>
                      <a:pt x="67" y="37"/>
                    </a:cubicBezTo>
                    <a:cubicBezTo>
                      <a:pt x="56" y="60"/>
                      <a:pt x="3" y="227"/>
                      <a:pt x="2" y="227"/>
                    </a:cubicBezTo>
                    <a:cubicBezTo>
                      <a:pt x="0" y="235"/>
                      <a:pt x="6" y="244"/>
                      <a:pt x="15" y="247"/>
                    </a:cubicBezTo>
                    <a:cubicBezTo>
                      <a:pt x="24" y="250"/>
                      <a:pt x="34" y="246"/>
                      <a:pt x="37" y="239"/>
                    </a:cubicBezTo>
                    <a:cubicBezTo>
                      <a:pt x="95" y="110"/>
                      <a:pt x="95" y="110"/>
                      <a:pt x="95" y="110"/>
                    </a:cubicBezTo>
                    <a:cubicBezTo>
                      <a:pt x="95" y="110"/>
                      <a:pt x="86" y="490"/>
                      <a:pt x="86" y="490"/>
                    </a:cubicBezTo>
                    <a:cubicBezTo>
                      <a:pt x="87" y="501"/>
                      <a:pt x="97" y="509"/>
                      <a:pt x="109" y="509"/>
                    </a:cubicBezTo>
                    <a:cubicBezTo>
                      <a:pt x="121" y="509"/>
                      <a:pt x="132" y="501"/>
                      <a:pt x="133" y="490"/>
                    </a:cubicBezTo>
                    <a:cubicBezTo>
                      <a:pt x="159" y="267"/>
                      <a:pt x="159" y="267"/>
                      <a:pt x="159" y="267"/>
                    </a:cubicBezTo>
                    <a:cubicBezTo>
                      <a:pt x="185" y="490"/>
                      <a:pt x="185" y="490"/>
                      <a:pt x="185" y="490"/>
                    </a:cubicBezTo>
                    <a:cubicBezTo>
                      <a:pt x="186" y="501"/>
                      <a:pt x="197" y="509"/>
                      <a:pt x="209" y="509"/>
                    </a:cubicBezTo>
                    <a:cubicBezTo>
                      <a:pt x="221" y="509"/>
                      <a:pt x="232" y="501"/>
                      <a:pt x="233" y="490"/>
                    </a:cubicBezTo>
                    <a:cubicBezTo>
                      <a:pt x="232" y="490"/>
                      <a:pt x="223" y="110"/>
                      <a:pt x="223" y="110"/>
                    </a:cubicBezTo>
                    <a:cubicBezTo>
                      <a:pt x="281" y="239"/>
                      <a:pt x="281" y="239"/>
                      <a:pt x="281" y="239"/>
                    </a:cubicBezTo>
                    <a:cubicBezTo>
                      <a:pt x="285" y="246"/>
                      <a:pt x="295" y="250"/>
                      <a:pt x="304" y="247"/>
                    </a:cubicBezTo>
                    <a:cubicBezTo>
                      <a:pt x="312" y="244"/>
                      <a:pt x="318" y="235"/>
                      <a:pt x="316" y="227"/>
                    </a:cubicBezTo>
                    <a:cubicBezTo>
                      <a:pt x="316" y="227"/>
                      <a:pt x="262" y="60"/>
                      <a:pt x="252" y="37"/>
                    </a:cubicBezTo>
                    <a:cubicBezTo>
                      <a:pt x="240" y="13"/>
                      <a:pt x="215" y="0"/>
                      <a:pt x="159" y="0"/>
                    </a:cubicBezTo>
                    <a:close/>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3683177" y="2051161"/>
            <a:ext cx="609600" cy="609600"/>
            <a:chOff x="3683177" y="2051161"/>
            <a:chExt cx="609600" cy="609600"/>
          </a:xfrm>
        </p:grpSpPr>
        <p:sp>
          <p:nvSpPr>
            <p:cNvPr id="22" name="Oval 6"/>
            <p:cNvSpPr>
              <a:spLocks noChangeArrowheads="1"/>
            </p:cNvSpPr>
            <p:nvPr/>
          </p:nvSpPr>
          <p:spPr bwMode="auto">
            <a:xfrm>
              <a:off x="3683177" y="2051161"/>
              <a:ext cx="609600" cy="60960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3" name="Group 22"/>
            <p:cNvGrpSpPr/>
            <p:nvPr/>
          </p:nvGrpSpPr>
          <p:grpSpPr>
            <a:xfrm>
              <a:off x="3810700" y="2149605"/>
              <a:ext cx="354821" cy="398841"/>
              <a:chOff x="2776765" y="2933860"/>
              <a:chExt cx="837724" cy="941652"/>
            </a:xfrm>
          </p:grpSpPr>
          <p:sp>
            <p:nvSpPr>
              <p:cNvPr id="24" name="Freeform 11"/>
              <p:cNvSpPr>
                <a:spLocks/>
              </p:cNvSpPr>
              <p:nvPr/>
            </p:nvSpPr>
            <p:spPr bwMode="auto">
              <a:xfrm>
                <a:off x="3068394" y="3386105"/>
                <a:ext cx="228642" cy="361544"/>
              </a:xfrm>
              <a:custGeom>
                <a:avLst/>
                <a:gdLst>
                  <a:gd name="T0" fmla="*/ 154 w 154"/>
                  <a:gd name="T1" fmla="*/ 38 h 243"/>
                  <a:gd name="T2" fmla="*/ 89 w 154"/>
                  <a:gd name="T3" fmla="*/ 0 h 243"/>
                  <a:gd name="T4" fmla="*/ 0 w 154"/>
                  <a:gd name="T5" fmla="*/ 121 h 243"/>
                  <a:gd name="T6" fmla="*/ 89 w 154"/>
                  <a:gd name="T7" fmla="*/ 243 h 243"/>
                  <a:gd name="T8" fmla="*/ 154 w 154"/>
                  <a:gd name="T9" fmla="*/ 204 h 243"/>
                </a:gdLst>
                <a:ahLst/>
                <a:cxnLst>
                  <a:cxn ang="0">
                    <a:pos x="T0" y="T1"/>
                  </a:cxn>
                  <a:cxn ang="0">
                    <a:pos x="T2" y="T3"/>
                  </a:cxn>
                  <a:cxn ang="0">
                    <a:pos x="T4" y="T5"/>
                  </a:cxn>
                  <a:cxn ang="0">
                    <a:pos x="T6" y="T7"/>
                  </a:cxn>
                  <a:cxn ang="0">
                    <a:pos x="T8" y="T9"/>
                  </a:cxn>
                </a:cxnLst>
                <a:rect l="0" t="0" r="r" b="b"/>
                <a:pathLst>
                  <a:path w="154" h="243">
                    <a:moveTo>
                      <a:pt x="154" y="38"/>
                    </a:moveTo>
                    <a:cubicBezTo>
                      <a:pt x="138" y="15"/>
                      <a:pt x="118" y="0"/>
                      <a:pt x="89" y="0"/>
                    </a:cubicBezTo>
                    <a:cubicBezTo>
                      <a:pt x="34" y="0"/>
                      <a:pt x="0" y="48"/>
                      <a:pt x="0" y="121"/>
                    </a:cubicBezTo>
                    <a:cubicBezTo>
                      <a:pt x="0" y="194"/>
                      <a:pt x="34" y="243"/>
                      <a:pt x="89" y="243"/>
                    </a:cubicBezTo>
                    <a:cubicBezTo>
                      <a:pt x="118" y="243"/>
                      <a:pt x="138" y="228"/>
                      <a:pt x="154" y="204"/>
                    </a:cubicBezTo>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Line 12"/>
              <p:cNvSpPr>
                <a:spLocks noChangeShapeType="1"/>
              </p:cNvSpPr>
              <p:nvPr/>
            </p:nvSpPr>
            <p:spPr bwMode="auto">
              <a:xfrm>
                <a:off x="3017375" y="3527196"/>
                <a:ext cx="183292" cy="0"/>
              </a:xfrm>
              <a:prstGeom prst="line">
                <a:avLst/>
              </a:prstGeom>
              <a:noFill/>
              <a:ln w="15875"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Line 13"/>
              <p:cNvSpPr>
                <a:spLocks noChangeShapeType="1"/>
              </p:cNvSpPr>
              <p:nvPr/>
            </p:nvSpPr>
            <p:spPr bwMode="auto">
              <a:xfrm>
                <a:off x="3017375" y="3607819"/>
                <a:ext cx="183292" cy="0"/>
              </a:xfrm>
              <a:prstGeom prst="line">
                <a:avLst/>
              </a:prstGeom>
              <a:noFill/>
              <a:ln w="15875"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3093589" y="3247534"/>
                <a:ext cx="203447" cy="30234"/>
              </a:xfrm>
              <a:custGeom>
                <a:avLst/>
                <a:gdLst>
                  <a:gd name="T0" fmla="*/ 137 w 137"/>
                  <a:gd name="T1" fmla="*/ 0 h 20"/>
                  <a:gd name="T2" fmla="*/ 69 w 137"/>
                  <a:gd name="T3" fmla="*/ 20 h 20"/>
                  <a:gd name="T4" fmla="*/ 0 w 137"/>
                  <a:gd name="T5" fmla="*/ 0 h 20"/>
                </a:gdLst>
                <a:ahLst/>
                <a:cxnLst>
                  <a:cxn ang="0">
                    <a:pos x="T0" y="T1"/>
                  </a:cxn>
                  <a:cxn ang="0">
                    <a:pos x="T2" y="T3"/>
                  </a:cxn>
                  <a:cxn ang="0">
                    <a:pos x="T4" y="T5"/>
                  </a:cxn>
                </a:cxnLst>
                <a:rect l="0" t="0" r="r" b="b"/>
                <a:pathLst>
                  <a:path w="137" h="20">
                    <a:moveTo>
                      <a:pt x="137" y="0"/>
                    </a:moveTo>
                    <a:cubicBezTo>
                      <a:pt x="137" y="0"/>
                      <a:pt x="133" y="20"/>
                      <a:pt x="69" y="20"/>
                    </a:cubicBezTo>
                    <a:cubicBezTo>
                      <a:pt x="4" y="20"/>
                      <a:pt x="0" y="0"/>
                      <a:pt x="0" y="0"/>
                    </a:cubicBezTo>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2776765" y="2933860"/>
                <a:ext cx="837724" cy="941652"/>
              </a:xfrm>
              <a:custGeom>
                <a:avLst/>
                <a:gdLst>
                  <a:gd name="T0" fmla="*/ 282 w 563"/>
                  <a:gd name="T1" fmla="*/ 0 h 633"/>
                  <a:gd name="T2" fmla="*/ 332 w 563"/>
                  <a:gd name="T3" fmla="*/ 29 h 633"/>
                  <a:gd name="T4" fmla="*/ 388 w 563"/>
                  <a:gd name="T5" fmla="*/ 46 h 633"/>
                  <a:gd name="T6" fmla="*/ 435 w 563"/>
                  <a:gd name="T7" fmla="*/ 68 h 633"/>
                  <a:gd name="T8" fmla="*/ 350 w 563"/>
                  <a:gd name="T9" fmla="*/ 211 h 633"/>
                  <a:gd name="T10" fmla="*/ 563 w 563"/>
                  <a:gd name="T11" fmla="*/ 455 h 633"/>
                  <a:gd name="T12" fmla="*/ 282 w 563"/>
                  <a:gd name="T13" fmla="*/ 633 h 633"/>
                  <a:gd name="T14" fmla="*/ 0 w 563"/>
                  <a:gd name="T15" fmla="*/ 455 h 633"/>
                  <a:gd name="T16" fmla="*/ 213 w 563"/>
                  <a:gd name="T17" fmla="*/ 211 h 633"/>
                  <a:gd name="T18" fmla="*/ 128 w 563"/>
                  <a:gd name="T19" fmla="*/ 68 h 633"/>
                  <a:gd name="T20" fmla="*/ 175 w 563"/>
                  <a:gd name="T21" fmla="*/ 46 h 633"/>
                  <a:gd name="T22" fmla="*/ 231 w 563"/>
                  <a:gd name="T23" fmla="*/ 29 h 633"/>
                  <a:gd name="T24" fmla="*/ 282 w 563"/>
                  <a:gd name="T25" fmla="*/ 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3" h="633">
                    <a:moveTo>
                      <a:pt x="282" y="0"/>
                    </a:moveTo>
                    <a:cubicBezTo>
                      <a:pt x="306" y="0"/>
                      <a:pt x="319" y="15"/>
                      <a:pt x="332" y="29"/>
                    </a:cubicBezTo>
                    <a:cubicBezTo>
                      <a:pt x="348" y="46"/>
                      <a:pt x="364" y="58"/>
                      <a:pt x="388" y="46"/>
                    </a:cubicBezTo>
                    <a:cubicBezTo>
                      <a:pt x="427" y="28"/>
                      <a:pt x="464" y="41"/>
                      <a:pt x="435" y="68"/>
                    </a:cubicBezTo>
                    <a:cubicBezTo>
                      <a:pt x="430" y="73"/>
                      <a:pt x="350" y="130"/>
                      <a:pt x="350" y="211"/>
                    </a:cubicBezTo>
                    <a:cubicBezTo>
                      <a:pt x="436" y="240"/>
                      <a:pt x="563" y="338"/>
                      <a:pt x="563" y="455"/>
                    </a:cubicBezTo>
                    <a:cubicBezTo>
                      <a:pt x="563" y="572"/>
                      <a:pt x="513" y="633"/>
                      <a:pt x="282" y="633"/>
                    </a:cubicBezTo>
                    <a:cubicBezTo>
                      <a:pt x="50" y="633"/>
                      <a:pt x="0" y="572"/>
                      <a:pt x="0" y="455"/>
                    </a:cubicBezTo>
                    <a:cubicBezTo>
                      <a:pt x="0" y="338"/>
                      <a:pt x="127" y="240"/>
                      <a:pt x="213" y="211"/>
                    </a:cubicBezTo>
                    <a:cubicBezTo>
                      <a:pt x="213" y="130"/>
                      <a:pt x="134" y="73"/>
                      <a:pt x="128" y="68"/>
                    </a:cubicBezTo>
                    <a:cubicBezTo>
                      <a:pt x="99" y="41"/>
                      <a:pt x="136" y="28"/>
                      <a:pt x="175" y="46"/>
                    </a:cubicBezTo>
                    <a:cubicBezTo>
                      <a:pt x="199" y="58"/>
                      <a:pt x="215" y="46"/>
                      <a:pt x="231" y="29"/>
                    </a:cubicBezTo>
                    <a:cubicBezTo>
                      <a:pt x="244" y="15"/>
                      <a:pt x="257" y="0"/>
                      <a:pt x="282" y="0"/>
                    </a:cubicBezTo>
                    <a:close/>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9" name="Group 8"/>
          <p:cNvGrpSpPr/>
          <p:nvPr/>
        </p:nvGrpSpPr>
        <p:grpSpPr>
          <a:xfrm>
            <a:off x="5821680" y="2051161"/>
            <a:ext cx="609600" cy="609600"/>
            <a:chOff x="5821680" y="2051161"/>
            <a:chExt cx="609600" cy="609600"/>
          </a:xfrm>
        </p:grpSpPr>
        <p:sp>
          <p:nvSpPr>
            <p:cNvPr id="30" name="Oval 10"/>
            <p:cNvSpPr>
              <a:spLocks noChangeArrowheads="1"/>
            </p:cNvSpPr>
            <p:nvPr/>
          </p:nvSpPr>
          <p:spPr bwMode="auto">
            <a:xfrm>
              <a:off x="5821680" y="2051161"/>
              <a:ext cx="609600" cy="60960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6000237" y="2181142"/>
              <a:ext cx="257025" cy="348572"/>
              <a:chOff x="5150751" y="1402339"/>
              <a:chExt cx="504790" cy="684585"/>
            </a:xfrm>
          </p:grpSpPr>
          <p:sp>
            <p:nvSpPr>
              <p:cNvPr id="32" name="Freeform 48"/>
              <p:cNvSpPr>
                <a:spLocks/>
              </p:cNvSpPr>
              <p:nvPr/>
            </p:nvSpPr>
            <p:spPr bwMode="auto">
              <a:xfrm>
                <a:off x="5150751" y="1663383"/>
                <a:ext cx="504790" cy="423541"/>
              </a:xfrm>
              <a:custGeom>
                <a:avLst/>
                <a:gdLst>
                  <a:gd name="T0" fmla="*/ 408 w 408"/>
                  <a:gd name="T1" fmla="*/ 298 h 342"/>
                  <a:gd name="T2" fmla="*/ 365 w 408"/>
                  <a:gd name="T3" fmla="*/ 342 h 342"/>
                  <a:gd name="T4" fmla="*/ 44 w 408"/>
                  <a:gd name="T5" fmla="*/ 342 h 342"/>
                  <a:gd name="T6" fmla="*/ 0 w 408"/>
                  <a:gd name="T7" fmla="*/ 298 h 342"/>
                  <a:gd name="T8" fmla="*/ 0 w 408"/>
                  <a:gd name="T9" fmla="*/ 43 h 342"/>
                  <a:gd name="T10" fmla="*/ 44 w 408"/>
                  <a:gd name="T11" fmla="*/ 0 h 342"/>
                  <a:gd name="T12" fmla="*/ 365 w 408"/>
                  <a:gd name="T13" fmla="*/ 0 h 342"/>
                  <a:gd name="T14" fmla="*/ 408 w 408"/>
                  <a:gd name="T15" fmla="*/ 43 h 342"/>
                  <a:gd name="T16" fmla="*/ 408 w 408"/>
                  <a:gd name="T17" fmla="*/ 29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42">
                    <a:moveTo>
                      <a:pt x="408" y="298"/>
                    </a:moveTo>
                    <a:cubicBezTo>
                      <a:pt x="408" y="322"/>
                      <a:pt x="389" y="342"/>
                      <a:pt x="365" y="342"/>
                    </a:cubicBezTo>
                    <a:cubicBezTo>
                      <a:pt x="44" y="342"/>
                      <a:pt x="44" y="342"/>
                      <a:pt x="44" y="342"/>
                    </a:cubicBezTo>
                    <a:cubicBezTo>
                      <a:pt x="20" y="342"/>
                      <a:pt x="0" y="322"/>
                      <a:pt x="0" y="298"/>
                    </a:cubicBezTo>
                    <a:cubicBezTo>
                      <a:pt x="0" y="43"/>
                      <a:pt x="0" y="43"/>
                      <a:pt x="0" y="43"/>
                    </a:cubicBezTo>
                    <a:cubicBezTo>
                      <a:pt x="0" y="19"/>
                      <a:pt x="20" y="0"/>
                      <a:pt x="44" y="0"/>
                    </a:cubicBezTo>
                    <a:cubicBezTo>
                      <a:pt x="365" y="0"/>
                      <a:pt x="365" y="0"/>
                      <a:pt x="365" y="0"/>
                    </a:cubicBezTo>
                    <a:cubicBezTo>
                      <a:pt x="389" y="0"/>
                      <a:pt x="408" y="19"/>
                      <a:pt x="408" y="43"/>
                    </a:cubicBezTo>
                    <a:lnTo>
                      <a:pt x="408" y="298"/>
                    </a:lnTo>
                    <a:close/>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49"/>
              <p:cNvSpPr>
                <a:spLocks/>
              </p:cNvSpPr>
              <p:nvPr/>
            </p:nvSpPr>
            <p:spPr bwMode="auto">
              <a:xfrm>
                <a:off x="5237241" y="1402339"/>
                <a:ext cx="331809" cy="261044"/>
              </a:xfrm>
              <a:custGeom>
                <a:avLst/>
                <a:gdLst>
                  <a:gd name="T0" fmla="*/ 0 w 268"/>
                  <a:gd name="T1" fmla="*/ 211 h 211"/>
                  <a:gd name="T2" fmla="*/ 0 w 268"/>
                  <a:gd name="T3" fmla="*/ 134 h 211"/>
                  <a:gd name="T4" fmla="*/ 134 w 268"/>
                  <a:gd name="T5" fmla="*/ 0 h 211"/>
                  <a:gd name="T6" fmla="*/ 268 w 268"/>
                  <a:gd name="T7" fmla="*/ 134 h 211"/>
                  <a:gd name="T8" fmla="*/ 268 w 268"/>
                  <a:gd name="T9" fmla="*/ 211 h 211"/>
                </a:gdLst>
                <a:ahLst/>
                <a:cxnLst>
                  <a:cxn ang="0">
                    <a:pos x="T0" y="T1"/>
                  </a:cxn>
                  <a:cxn ang="0">
                    <a:pos x="T2" y="T3"/>
                  </a:cxn>
                  <a:cxn ang="0">
                    <a:pos x="T4" y="T5"/>
                  </a:cxn>
                  <a:cxn ang="0">
                    <a:pos x="T6" y="T7"/>
                  </a:cxn>
                  <a:cxn ang="0">
                    <a:pos x="T8" y="T9"/>
                  </a:cxn>
                </a:cxnLst>
                <a:rect l="0" t="0" r="r" b="b"/>
                <a:pathLst>
                  <a:path w="268" h="211">
                    <a:moveTo>
                      <a:pt x="0" y="211"/>
                    </a:moveTo>
                    <a:cubicBezTo>
                      <a:pt x="0" y="134"/>
                      <a:pt x="0" y="134"/>
                      <a:pt x="0" y="134"/>
                    </a:cubicBezTo>
                    <a:cubicBezTo>
                      <a:pt x="0" y="60"/>
                      <a:pt x="60" y="0"/>
                      <a:pt x="134" y="0"/>
                    </a:cubicBezTo>
                    <a:cubicBezTo>
                      <a:pt x="208" y="0"/>
                      <a:pt x="268" y="60"/>
                      <a:pt x="268" y="134"/>
                    </a:cubicBezTo>
                    <a:cubicBezTo>
                      <a:pt x="268" y="211"/>
                      <a:pt x="268" y="211"/>
                      <a:pt x="268" y="211"/>
                    </a:cubicBezTo>
                  </a:path>
                </a:pathLst>
              </a:cu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Oval 50"/>
              <p:cNvSpPr>
                <a:spLocks noChangeArrowheads="1"/>
              </p:cNvSpPr>
              <p:nvPr/>
            </p:nvSpPr>
            <p:spPr bwMode="auto">
              <a:xfrm>
                <a:off x="5377198" y="1815920"/>
                <a:ext cx="52943" cy="52943"/>
              </a:xfrm>
              <a:prstGeom prst="ellipse">
                <a:avLst/>
              </a:prstGeom>
              <a:noFill/>
              <a:ln w="1587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51"/>
              <p:cNvSpPr>
                <a:spLocks noChangeShapeType="1"/>
              </p:cNvSpPr>
              <p:nvPr/>
            </p:nvSpPr>
            <p:spPr bwMode="auto">
              <a:xfrm>
                <a:off x="5402883" y="1868863"/>
                <a:ext cx="0" cy="60805"/>
              </a:xfrm>
              <a:prstGeom prst="line">
                <a:avLst/>
              </a:prstGeom>
              <a:noFill/>
              <a:ln w="15875" cap="rnd" cmpd="sng">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 name="Group 7"/>
          <p:cNvGrpSpPr/>
          <p:nvPr/>
        </p:nvGrpSpPr>
        <p:grpSpPr>
          <a:xfrm>
            <a:off x="7960183" y="2051161"/>
            <a:ext cx="609600" cy="609600"/>
            <a:chOff x="7960183" y="2051161"/>
            <a:chExt cx="609600" cy="609600"/>
          </a:xfrm>
        </p:grpSpPr>
        <p:sp>
          <p:nvSpPr>
            <p:cNvPr id="29" name="Oval 6"/>
            <p:cNvSpPr>
              <a:spLocks noChangeArrowheads="1"/>
            </p:cNvSpPr>
            <p:nvPr/>
          </p:nvSpPr>
          <p:spPr bwMode="auto">
            <a:xfrm>
              <a:off x="7960183" y="2051161"/>
              <a:ext cx="609600" cy="60960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8160091" y="2160323"/>
              <a:ext cx="255156" cy="401419"/>
              <a:chOff x="6507864" y="4896553"/>
              <a:chExt cx="501120" cy="788374"/>
            </a:xfrm>
          </p:grpSpPr>
          <p:sp>
            <p:nvSpPr>
              <p:cNvPr id="37"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4" name="Rectangle 43"/>
          <p:cNvSpPr/>
          <p:nvPr/>
        </p:nvSpPr>
        <p:spPr>
          <a:xfrm>
            <a:off x="3432256" y="2738388"/>
            <a:ext cx="1111443" cy="692113"/>
          </a:xfrm>
          <a:prstGeom prst="rect">
            <a:avLst/>
          </a:prstGeom>
        </p:spPr>
        <p:txBody>
          <a:bodyPr wrap="square" lIns="121920" rIns="121920" bIns="60960">
            <a:spAutoFit/>
          </a:bodyPr>
          <a:lstStyle/>
          <a:p>
            <a:pPr algn="ctr">
              <a:lnSpc>
                <a:spcPct val="89000"/>
              </a:lnSpc>
            </a:pPr>
            <a:r>
              <a:rPr lang="en-US" sz="4267" dirty="0"/>
              <a:t>01</a:t>
            </a:r>
          </a:p>
        </p:txBody>
      </p:sp>
      <p:sp>
        <p:nvSpPr>
          <p:cNvPr id="45" name="Rectangle 44"/>
          <p:cNvSpPr/>
          <p:nvPr/>
        </p:nvSpPr>
        <p:spPr>
          <a:xfrm>
            <a:off x="4502675" y="3965051"/>
            <a:ext cx="1111443" cy="692113"/>
          </a:xfrm>
          <a:prstGeom prst="rect">
            <a:avLst/>
          </a:prstGeom>
        </p:spPr>
        <p:txBody>
          <a:bodyPr wrap="square" lIns="121920" rIns="121920" bIns="60960">
            <a:spAutoFit/>
          </a:bodyPr>
          <a:lstStyle/>
          <a:p>
            <a:pPr algn="ctr">
              <a:lnSpc>
                <a:spcPct val="89000"/>
              </a:lnSpc>
            </a:pPr>
            <a:r>
              <a:rPr lang="en-US" sz="4267" dirty="0"/>
              <a:t>02</a:t>
            </a:r>
          </a:p>
        </p:txBody>
      </p:sp>
      <p:sp>
        <p:nvSpPr>
          <p:cNvPr id="46" name="Rectangle 45"/>
          <p:cNvSpPr/>
          <p:nvPr/>
        </p:nvSpPr>
        <p:spPr>
          <a:xfrm>
            <a:off x="6642553" y="3965051"/>
            <a:ext cx="1111443" cy="692113"/>
          </a:xfrm>
          <a:prstGeom prst="rect">
            <a:avLst/>
          </a:prstGeom>
        </p:spPr>
        <p:txBody>
          <a:bodyPr wrap="square" lIns="121920" rIns="121920" bIns="60960">
            <a:spAutoFit/>
          </a:bodyPr>
          <a:lstStyle/>
          <a:p>
            <a:pPr algn="ctr">
              <a:lnSpc>
                <a:spcPct val="89000"/>
              </a:lnSpc>
            </a:pPr>
            <a:r>
              <a:rPr lang="en-US" sz="4267" dirty="0"/>
              <a:t>04</a:t>
            </a:r>
          </a:p>
        </p:txBody>
      </p:sp>
      <p:sp>
        <p:nvSpPr>
          <p:cNvPr id="47" name="Rectangle 46"/>
          <p:cNvSpPr/>
          <p:nvPr/>
        </p:nvSpPr>
        <p:spPr>
          <a:xfrm>
            <a:off x="5570759" y="2738388"/>
            <a:ext cx="1111443" cy="692113"/>
          </a:xfrm>
          <a:prstGeom prst="rect">
            <a:avLst/>
          </a:prstGeom>
        </p:spPr>
        <p:txBody>
          <a:bodyPr wrap="square" lIns="121920" rIns="121920" bIns="60960">
            <a:spAutoFit/>
          </a:bodyPr>
          <a:lstStyle/>
          <a:p>
            <a:pPr algn="ctr">
              <a:lnSpc>
                <a:spcPct val="89000"/>
              </a:lnSpc>
            </a:pPr>
            <a:r>
              <a:rPr lang="en-US" sz="4267" dirty="0"/>
              <a:t>03</a:t>
            </a:r>
          </a:p>
        </p:txBody>
      </p:sp>
      <p:sp>
        <p:nvSpPr>
          <p:cNvPr id="48" name="Rectangle 47"/>
          <p:cNvSpPr/>
          <p:nvPr/>
        </p:nvSpPr>
        <p:spPr>
          <a:xfrm>
            <a:off x="7709261" y="2738388"/>
            <a:ext cx="1111443" cy="692113"/>
          </a:xfrm>
          <a:prstGeom prst="rect">
            <a:avLst/>
          </a:prstGeom>
        </p:spPr>
        <p:txBody>
          <a:bodyPr wrap="square" lIns="121920" rIns="121920" bIns="60960">
            <a:spAutoFit/>
          </a:bodyPr>
          <a:lstStyle/>
          <a:p>
            <a:pPr algn="ctr">
              <a:lnSpc>
                <a:spcPct val="89000"/>
              </a:lnSpc>
            </a:pPr>
            <a:r>
              <a:rPr lang="en-US" sz="4267" dirty="0"/>
              <a:t>05</a:t>
            </a:r>
          </a:p>
        </p:txBody>
      </p:sp>
      <p:grpSp>
        <p:nvGrpSpPr>
          <p:cNvPr id="6" name="Group 5"/>
          <p:cNvGrpSpPr/>
          <p:nvPr/>
        </p:nvGrpSpPr>
        <p:grpSpPr>
          <a:xfrm>
            <a:off x="6893475" y="4704312"/>
            <a:ext cx="609600" cy="609600"/>
            <a:chOff x="6893475" y="4704312"/>
            <a:chExt cx="609600" cy="609600"/>
          </a:xfrm>
        </p:grpSpPr>
        <p:sp>
          <p:nvSpPr>
            <p:cNvPr id="50" name="Oval 6"/>
            <p:cNvSpPr>
              <a:spLocks noChangeArrowheads="1"/>
            </p:cNvSpPr>
            <p:nvPr/>
          </p:nvSpPr>
          <p:spPr bwMode="auto">
            <a:xfrm>
              <a:off x="6893475" y="4704312"/>
              <a:ext cx="609600" cy="609600"/>
            </a:xfrm>
            <a:prstGeom prst="ellipse">
              <a:avLst/>
            </a:pr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 name="Group 1"/>
            <p:cNvGrpSpPr/>
            <p:nvPr/>
          </p:nvGrpSpPr>
          <p:grpSpPr>
            <a:xfrm>
              <a:off x="7047705" y="4855952"/>
              <a:ext cx="301139" cy="306320"/>
              <a:chOff x="5285779" y="3641964"/>
              <a:chExt cx="225854" cy="229740"/>
            </a:xfrm>
          </p:grpSpPr>
          <p:sp>
            <p:nvSpPr>
              <p:cNvPr id="67" name="Oval 43"/>
              <p:cNvSpPr>
                <a:spLocks noChangeArrowheads="1"/>
              </p:cNvSpPr>
              <p:nvPr/>
            </p:nvSpPr>
            <p:spPr bwMode="auto">
              <a:xfrm>
                <a:off x="5285779" y="3720853"/>
                <a:ext cx="72132" cy="71963"/>
              </a:xfrm>
              <a:prstGeom prst="ellipse">
                <a:avLst/>
              </a:prstGeom>
              <a:noFill/>
              <a:ln w="1587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Oval 44"/>
              <p:cNvSpPr>
                <a:spLocks noChangeArrowheads="1"/>
              </p:cNvSpPr>
              <p:nvPr/>
            </p:nvSpPr>
            <p:spPr bwMode="auto">
              <a:xfrm>
                <a:off x="5439840" y="3799572"/>
                <a:ext cx="71793" cy="72132"/>
              </a:xfrm>
              <a:prstGeom prst="ellipse">
                <a:avLst/>
              </a:prstGeom>
              <a:noFill/>
              <a:ln w="1587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Oval 45"/>
              <p:cNvSpPr>
                <a:spLocks noChangeArrowheads="1"/>
              </p:cNvSpPr>
              <p:nvPr/>
            </p:nvSpPr>
            <p:spPr bwMode="auto">
              <a:xfrm>
                <a:off x="5439840" y="3641964"/>
                <a:ext cx="71793" cy="72132"/>
              </a:xfrm>
              <a:prstGeom prst="ellipse">
                <a:avLst/>
              </a:prstGeom>
              <a:noFill/>
              <a:ln w="1587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Line 46"/>
              <p:cNvSpPr>
                <a:spLocks noChangeShapeType="1"/>
              </p:cNvSpPr>
              <p:nvPr/>
            </p:nvSpPr>
            <p:spPr bwMode="auto">
              <a:xfrm>
                <a:off x="5354025" y="3773220"/>
                <a:ext cx="89700" cy="45779"/>
              </a:xfrm>
              <a:prstGeom prst="line">
                <a:avLst/>
              </a:prstGeom>
              <a:noFill/>
              <a:ln w="15875"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Line 47"/>
              <p:cNvSpPr>
                <a:spLocks noChangeShapeType="1"/>
              </p:cNvSpPr>
              <p:nvPr/>
            </p:nvSpPr>
            <p:spPr bwMode="auto">
              <a:xfrm flipH="1">
                <a:off x="5354025" y="3694669"/>
                <a:ext cx="89700" cy="45779"/>
              </a:xfrm>
              <a:prstGeom prst="line">
                <a:avLst/>
              </a:prstGeom>
              <a:noFill/>
              <a:ln w="15875"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4" name="Straight Connector 73"/>
          <p:cNvCxnSpPr/>
          <p:nvPr/>
        </p:nvCxnSpPr>
        <p:spPr>
          <a:xfrm flipH="1">
            <a:off x="2844800" y="3071868"/>
            <a:ext cx="304800" cy="1"/>
          </a:xfrm>
          <a:prstGeom prst="line">
            <a:avLst/>
          </a:prstGeom>
          <a:ln w="12700" cmpd="sng">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9090528" y="3071868"/>
            <a:ext cx="304800" cy="1"/>
          </a:xfrm>
          <a:prstGeom prst="line">
            <a:avLst/>
          </a:prstGeom>
          <a:ln w="12700" cmpd="sng">
            <a:solidFill>
              <a:schemeClr val="bg2"/>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9616352" y="2608308"/>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1" name="Rectangle 80"/>
          <p:cNvSpPr/>
          <p:nvPr/>
        </p:nvSpPr>
        <p:spPr>
          <a:xfrm>
            <a:off x="8229600" y="5189492"/>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2" name="Rectangle 81"/>
          <p:cNvSpPr/>
          <p:nvPr/>
        </p:nvSpPr>
        <p:spPr>
          <a:xfrm>
            <a:off x="1785148" y="5189492"/>
            <a:ext cx="2235200" cy="801758"/>
          </a:xfrm>
          <a:prstGeom prst="rect">
            <a:avLst/>
          </a:prstGeom>
        </p:spPr>
        <p:txBody>
          <a:bodyPr wrap="square" lIns="121920" rIns="121920" bIns="60960">
            <a:spAutoFit/>
          </a:bodyPr>
          <a:lstStyle/>
          <a:p>
            <a:pPr algn="r">
              <a:lnSpc>
                <a:spcPct val="89000"/>
              </a:lnSpc>
            </a:pPr>
            <a:r>
              <a:rPr lang="en-US" sz="2133" dirty="0"/>
              <a:t>Xxx </a:t>
            </a:r>
            <a:r>
              <a:rPr lang="en-US" sz="2133" dirty="0" err="1"/>
              <a:t>xxxx</a:t>
            </a:r>
            <a:endParaRPr lang="en-US" sz="2133" dirty="0"/>
          </a:p>
          <a:p>
            <a:pPr algn="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
        <p:nvSpPr>
          <p:cNvPr id="83" name="Freeform 82"/>
          <p:cNvSpPr/>
          <p:nvPr/>
        </p:nvSpPr>
        <p:spPr>
          <a:xfrm>
            <a:off x="7204447"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5" name="Freeform 84"/>
          <p:cNvSpPr/>
          <p:nvPr/>
        </p:nvSpPr>
        <p:spPr>
          <a:xfrm flipH="1">
            <a:off x="4170029"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6" name="Freeform 85"/>
          <p:cNvSpPr/>
          <p:nvPr/>
        </p:nvSpPr>
        <p:spPr>
          <a:xfrm flipV="1">
            <a:off x="6120749" y="1823879"/>
            <a:ext cx="2616852" cy="248964"/>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7" name="Rectangle 86"/>
          <p:cNvSpPr/>
          <p:nvPr/>
        </p:nvSpPr>
        <p:spPr>
          <a:xfrm>
            <a:off x="8817099" y="1348468"/>
            <a:ext cx="2235200" cy="801758"/>
          </a:xfrm>
          <a:prstGeom prst="rect">
            <a:avLst/>
          </a:prstGeom>
        </p:spPr>
        <p:txBody>
          <a:bodyPr wrap="square" lIns="121920" rIns="121920" bIns="60960">
            <a:spAutoFit/>
          </a:bodyPr>
          <a:lstStyle/>
          <a:p>
            <a:pPr>
              <a:lnSpc>
                <a:spcPct val="89000"/>
              </a:lnSpc>
            </a:pPr>
            <a:r>
              <a:rPr lang="en-US" sz="2133" dirty="0"/>
              <a:t>Xxx </a:t>
            </a:r>
            <a:r>
              <a:rPr lang="en-US" sz="2133" dirty="0" err="1"/>
              <a:t>xxxx</a:t>
            </a:r>
            <a:endParaRPr lang="en-US" sz="2133" dirty="0"/>
          </a:p>
          <a:p>
            <a:pPr>
              <a:lnSpc>
                <a:spcPct val="89000"/>
              </a:lnSpc>
            </a:pPr>
            <a:r>
              <a:rPr lang="en-US" sz="1467" dirty="0" err="1"/>
              <a:t>Xxxxxxxxxx</a:t>
            </a:r>
            <a:r>
              <a:rPr lang="en-US" sz="1467" dirty="0"/>
              <a:t> </a:t>
            </a:r>
            <a:r>
              <a:rPr lang="en-US" sz="1467" dirty="0" err="1"/>
              <a:t>xxxxxx</a:t>
            </a:r>
            <a:r>
              <a:rPr lang="en-US" sz="1467" dirty="0"/>
              <a:t> xx x </a:t>
            </a:r>
            <a:r>
              <a:rPr lang="en-US" sz="1467" dirty="0" err="1"/>
              <a:t>xxxxxx</a:t>
            </a:r>
            <a:endParaRPr lang="en-US" sz="1467" dirty="0"/>
          </a:p>
        </p:txBody>
      </p:sp>
    </p:spTree>
    <p:extLst>
      <p:ext uri="{BB962C8B-B14F-4D97-AF65-F5344CB8AC3E}">
        <p14:creationId xmlns:p14="http://schemas.microsoft.com/office/powerpoint/2010/main" val="233445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50"/>
                                        <p:tgtEl>
                                          <p:spTgt spid="15"/>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250"/>
                                        <p:tgtEl>
                                          <p:spTgt spid="14"/>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50"/>
                                        <p:tgtEl>
                                          <p:spTgt spid="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250"/>
                                        <p:tgtEl>
                                          <p:spTgt spid="13"/>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50"/>
                                        <p:tgtEl>
                                          <p:spTgt spid="16"/>
                                        </p:tgtEl>
                                      </p:cBhvr>
                                    </p:animEffect>
                                  </p:childTnLst>
                                </p:cTn>
                              </p:par>
                              <p:par>
                                <p:cTn id="20" presetID="22" presetClass="entr" presetSubtype="2" fill="hold" nodeType="withEffect">
                                  <p:stCondLst>
                                    <p:cond delay="95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250"/>
                                        <p:tgtEl>
                                          <p:spTgt spid="74"/>
                                        </p:tgtEl>
                                      </p:cBhvr>
                                    </p:animEffect>
                                  </p:childTnLst>
                                </p:cTn>
                              </p:par>
                              <p:par>
                                <p:cTn id="23" presetID="10" presetClass="entr" presetSubtype="0" fill="hold" grpId="0" nodeType="withEffect">
                                  <p:stCondLst>
                                    <p:cond delay="11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250"/>
                                        <p:tgtEl>
                                          <p:spTgt spid="44"/>
                                        </p:tgtEl>
                                      </p:cBhvr>
                                    </p:animEffect>
                                  </p:childTnLst>
                                </p:cTn>
                              </p:par>
                              <p:par>
                                <p:cTn id="29" presetID="10" presetClass="entr" presetSubtype="0" fill="hold" nodeType="withEffect">
                                  <p:stCondLst>
                                    <p:cond delay="11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250"/>
                                        <p:tgtEl>
                                          <p:spTgt spid="3"/>
                                        </p:tgtEl>
                                      </p:cBhvr>
                                    </p:animEffect>
                                  </p:childTnLst>
                                </p:cTn>
                              </p:par>
                              <p:par>
                                <p:cTn id="32" presetID="22" presetClass="entr" presetSubtype="2" fill="hold" grpId="0" nodeType="withEffect">
                                  <p:stCondLst>
                                    <p:cond delay="1350"/>
                                  </p:stCondLst>
                                  <p:childTnLst>
                                    <p:set>
                                      <p:cBhvr>
                                        <p:cTn id="33" dur="1" fill="hold">
                                          <p:stCondLst>
                                            <p:cond delay="0"/>
                                          </p:stCondLst>
                                        </p:cTn>
                                        <p:tgtEl>
                                          <p:spTgt spid="85"/>
                                        </p:tgtEl>
                                        <p:attrNameLst>
                                          <p:attrName>style.visibility</p:attrName>
                                        </p:attrNameLst>
                                      </p:cBhvr>
                                      <p:to>
                                        <p:strVal val="visible"/>
                                      </p:to>
                                    </p:set>
                                    <p:animEffect transition="in" filter="wipe(right)">
                                      <p:cBhvr>
                                        <p:cTn id="34" dur="250"/>
                                        <p:tgtEl>
                                          <p:spTgt spid="85"/>
                                        </p:tgtEl>
                                      </p:cBhvr>
                                    </p:animEffect>
                                  </p:childTnLst>
                                </p:cTn>
                              </p:par>
                              <p:par>
                                <p:cTn id="35" presetID="10" presetClass="entr" presetSubtype="0" fill="hold" grpId="0" nodeType="withEffect">
                                  <p:stCondLst>
                                    <p:cond delay="145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250"/>
                                        <p:tgtEl>
                                          <p:spTgt spid="82"/>
                                        </p:tgtEl>
                                      </p:cBhvr>
                                    </p:animEffect>
                                  </p:childTnLst>
                                </p:cTn>
                              </p:par>
                              <p:par>
                                <p:cTn id="38" presetID="10" presetClass="entr" presetSubtype="0" fill="hold" grpId="0" nodeType="withEffect">
                                  <p:stCondLst>
                                    <p:cond delay="145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250"/>
                                        <p:tgtEl>
                                          <p:spTgt spid="45"/>
                                        </p:tgtEl>
                                      </p:cBhvr>
                                    </p:animEffect>
                                  </p:childTnLst>
                                </p:cTn>
                              </p:par>
                              <p:par>
                                <p:cTn id="41" presetID="10" presetClass="entr" presetSubtype="0" fill="hold" nodeType="withEffect">
                                  <p:stCondLst>
                                    <p:cond delay="14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250"/>
                                        <p:tgtEl>
                                          <p:spTgt spid="5"/>
                                        </p:tgtEl>
                                      </p:cBhvr>
                                    </p:animEffect>
                                  </p:childTnLst>
                                </p:cTn>
                              </p:par>
                              <p:par>
                                <p:cTn id="44" presetID="22" presetClass="entr" presetSubtype="8" fill="hold" grpId="0" nodeType="withEffect">
                                  <p:stCondLst>
                                    <p:cond delay="1650"/>
                                  </p:stCondLst>
                                  <p:childTnLst>
                                    <p:set>
                                      <p:cBhvr>
                                        <p:cTn id="45" dur="1" fill="hold">
                                          <p:stCondLst>
                                            <p:cond delay="0"/>
                                          </p:stCondLst>
                                        </p:cTn>
                                        <p:tgtEl>
                                          <p:spTgt spid="86"/>
                                        </p:tgtEl>
                                        <p:attrNameLst>
                                          <p:attrName>style.visibility</p:attrName>
                                        </p:attrNameLst>
                                      </p:cBhvr>
                                      <p:to>
                                        <p:strVal val="visible"/>
                                      </p:to>
                                    </p:set>
                                    <p:animEffect transition="in" filter="wipe(left)">
                                      <p:cBhvr>
                                        <p:cTn id="46" dur="250"/>
                                        <p:tgtEl>
                                          <p:spTgt spid="86"/>
                                        </p:tgtEl>
                                      </p:cBhvr>
                                    </p:animEffect>
                                  </p:childTnLst>
                                </p:cTn>
                              </p:par>
                              <p:par>
                                <p:cTn id="47" presetID="10" presetClass="entr" presetSubtype="0" fill="hold" nodeType="withEffect">
                                  <p:stCondLst>
                                    <p:cond delay="16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childTnLst>
                                </p:cTn>
                              </p:par>
                              <p:par>
                                <p:cTn id="50" presetID="10" presetClass="entr" presetSubtype="0" fill="hold" grpId="0" nodeType="withEffect">
                                  <p:stCondLst>
                                    <p:cond delay="195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250"/>
                                        <p:tgtEl>
                                          <p:spTgt spid="47"/>
                                        </p:tgtEl>
                                      </p:cBhvr>
                                    </p:animEffect>
                                  </p:childTnLst>
                                </p:cTn>
                              </p:par>
                              <p:par>
                                <p:cTn id="53" presetID="10" presetClass="entr" presetSubtype="0" fill="hold" grpId="0" nodeType="withEffect">
                                  <p:stCondLst>
                                    <p:cond delay="19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250"/>
                                        <p:tgtEl>
                                          <p:spTgt spid="87"/>
                                        </p:tgtEl>
                                      </p:cBhvr>
                                    </p:animEffect>
                                  </p:childTnLst>
                                </p:cTn>
                              </p:par>
                              <p:par>
                                <p:cTn id="56" presetID="10" presetClass="entr" presetSubtype="0" fill="hold" nodeType="withEffect">
                                  <p:stCondLst>
                                    <p:cond delay="195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250"/>
                                        <p:tgtEl>
                                          <p:spTgt spid="6"/>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83"/>
                                        </p:tgtEl>
                                        <p:attrNameLst>
                                          <p:attrName>style.visibility</p:attrName>
                                        </p:attrNameLst>
                                      </p:cBhvr>
                                      <p:to>
                                        <p:strVal val="visible"/>
                                      </p:to>
                                    </p:set>
                                    <p:animEffect transition="in" filter="wipe(left)">
                                      <p:cBhvr>
                                        <p:cTn id="61" dur="250"/>
                                        <p:tgtEl>
                                          <p:spTgt spid="83"/>
                                        </p:tgtEl>
                                      </p:cBhvr>
                                    </p:animEffect>
                                  </p:childTnLst>
                                </p:cTn>
                              </p:par>
                              <p:par>
                                <p:cTn id="62" presetID="10" presetClass="entr" presetSubtype="0" fill="hold" grpId="0" nodeType="withEffect">
                                  <p:stCondLst>
                                    <p:cond delay="21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250"/>
                                        <p:tgtEl>
                                          <p:spTgt spid="46"/>
                                        </p:tgtEl>
                                      </p:cBhvr>
                                    </p:animEffect>
                                  </p:childTnLst>
                                </p:cTn>
                              </p:par>
                              <p:par>
                                <p:cTn id="65" presetID="10" presetClass="entr" presetSubtype="0" fill="hold" grpId="0" nodeType="withEffect">
                                  <p:stCondLst>
                                    <p:cond delay="215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250"/>
                                        <p:tgtEl>
                                          <p:spTgt spid="81"/>
                                        </p:tgtEl>
                                      </p:cBhvr>
                                    </p:animEffect>
                                  </p:childTnLst>
                                </p:cTn>
                              </p:par>
                              <p:par>
                                <p:cTn id="68" presetID="22" presetClass="entr" presetSubtype="8" fill="hold" nodeType="withEffect">
                                  <p:stCondLst>
                                    <p:cond delay="2250"/>
                                  </p:stCondLst>
                                  <p:childTnLst>
                                    <p:set>
                                      <p:cBhvr>
                                        <p:cTn id="69" dur="1" fill="hold">
                                          <p:stCondLst>
                                            <p:cond delay="0"/>
                                          </p:stCondLst>
                                        </p:cTn>
                                        <p:tgtEl>
                                          <p:spTgt spid="76"/>
                                        </p:tgtEl>
                                        <p:attrNameLst>
                                          <p:attrName>style.visibility</p:attrName>
                                        </p:attrNameLst>
                                      </p:cBhvr>
                                      <p:to>
                                        <p:strVal val="visible"/>
                                      </p:to>
                                    </p:set>
                                    <p:animEffect transition="in" filter="wipe(left)">
                                      <p:cBhvr>
                                        <p:cTn id="70" dur="250"/>
                                        <p:tgtEl>
                                          <p:spTgt spid="76"/>
                                        </p:tgtEl>
                                      </p:cBhvr>
                                    </p:animEffect>
                                  </p:childTnLst>
                                </p:cTn>
                              </p:par>
                              <p:par>
                                <p:cTn id="71" presetID="10" presetClass="entr" presetSubtype="0" fill="hold" grpId="0" nodeType="withEffect">
                                  <p:stCondLst>
                                    <p:cond delay="240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250"/>
                                        <p:tgtEl>
                                          <p:spTgt spid="48"/>
                                        </p:tgtEl>
                                      </p:cBhvr>
                                    </p:animEffect>
                                  </p:childTnLst>
                                </p:cTn>
                              </p:par>
                              <p:par>
                                <p:cTn id="74" presetID="10" presetClass="entr" presetSubtype="0" fill="hold" nodeType="withEffect">
                                  <p:stCondLst>
                                    <p:cond delay="240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250"/>
                                        <p:tgtEl>
                                          <p:spTgt spid="8"/>
                                        </p:tgtEl>
                                      </p:cBhvr>
                                    </p:animEffect>
                                  </p:childTnLst>
                                </p:cTn>
                              </p:par>
                              <p:par>
                                <p:cTn id="77" presetID="10" presetClass="entr" presetSubtype="0" fill="hold" grpId="0" nodeType="withEffect">
                                  <p:stCondLst>
                                    <p:cond delay="2400"/>
                                  </p:stCondLst>
                                  <p:childTnLst>
                                    <p:set>
                                      <p:cBhvr>
                                        <p:cTn id="78" dur="1" fill="hold">
                                          <p:stCondLst>
                                            <p:cond delay="0"/>
                                          </p:stCondLst>
                                        </p:cTn>
                                        <p:tgtEl>
                                          <p:spTgt spid="77"/>
                                        </p:tgtEl>
                                        <p:attrNameLst>
                                          <p:attrName>style.visibility</p:attrName>
                                        </p:attrNameLst>
                                      </p:cBhvr>
                                      <p:to>
                                        <p:strVal val="visible"/>
                                      </p:to>
                                    </p:set>
                                    <p:animEffect transition="in" filter="fade">
                                      <p:cBhvr>
                                        <p:cTn id="79" dur="25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16" grpId="0" animBg="1"/>
      <p:bldP spid="17" grpId="0"/>
      <p:bldP spid="44" grpId="0"/>
      <p:bldP spid="45" grpId="0"/>
      <p:bldP spid="46" grpId="0"/>
      <p:bldP spid="47" grpId="0"/>
      <p:bldP spid="48" grpId="0"/>
      <p:bldP spid="77" grpId="0"/>
      <p:bldP spid="81" grpId="0"/>
      <p:bldP spid="82" grpId="0"/>
      <p:bldP spid="83" grpId="0" animBg="1"/>
      <p:bldP spid="85" grpId="0" animBg="1"/>
      <p:bldP spid="86" grpId="0" animBg="1"/>
      <p:bldP spid="87" grpId="0"/>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0" y="279961"/>
            <a:ext cx="10363200" cy="817561"/>
          </a:xfrm>
        </p:spPr>
        <p:txBody>
          <a:bodyPr/>
          <a:lstStyle/>
          <a:p>
            <a:pPr algn="r"/>
            <a:r>
              <a:rPr lang="en-US" dirty="0" err="1"/>
              <a:t>Xxxxx</a:t>
            </a:r>
            <a:r>
              <a:rPr lang="en-US" dirty="0"/>
              <a:t> </a:t>
            </a:r>
            <a:r>
              <a:rPr lang="en-US" dirty="0" err="1"/>
              <a:t>xxxx</a:t>
            </a:r>
            <a:r>
              <a:rPr lang="en-US" dirty="0"/>
              <a:t> </a:t>
            </a:r>
            <a:r>
              <a:rPr lang="en-US" dirty="0" err="1"/>
              <a:t>xxxx</a:t>
            </a:r>
            <a:endParaRPr lang="en-US" dirty="0"/>
          </a:p>
        </p:txBody>
      </p:sp>
      <p:sp>
        <p:nvSpPr>
          <p:cNvPr id="3" name="Text Placeholder 2"/>
          <p:cNvSpPr>
            <a:spLocks noGrp="1"/>
          </p:cNvSpPr>
          <p:nvPr>
            <p:ph type="body" sz="quarter" idx="10"/>
          </p:nvPr>
        </p:nvSpPr>
        <p:spPr>
          <a:xfrm>
            <a:off x="889000" y="990600"/>
            <a:ext cx="10363200" cy="406400"/>
          </a:xfrm>
        </p:spPr>
        <p:txBody>
          <a:bodyPr/>
          <a:lstStyle/>
          <a:p>
            <a:pPr algn="r"/>
            <a:r>
              <a:rPr lang="en-US" dirty="0"/>
              <a:t>Xx xxx x xxx </a:t>
            </a:r>
            <a:r>
              <a:rPr lang="en-US" dirty="0" err="1"/>
              <a:t>xxxx</a:t>
            </a:r>
            <a:r>
              <a:rPr lang="en-US" dirty="0"/>
              <a:t> x </a:t>
            </a:r>
            <a:r>
              <a:rPr lang="en-US" dirty="0" err="1"/>
              <a:t>xxxx</a:t>
            </a:r>
            <a:endParaRPr lang="en-US" dirty="0"/>
          </a:p>
        </p:txBody>
      </p:sp>
      <p:sp>
        <p:nvSpPr>
          <p:cNvPr id="8" name="Pentagon 7"/>
          <p:cNvSpPr/>
          <p:nvPr/>
        </p:nvSpPr>
        <p:spPr>
          <a:xfrm>
            <a:off x="2700990" y="2814478"/>
            <a:ext cx="6582949" cy="732973"/>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Pentagon 8"/>
          <p:cNvSpPr/>
          <p:nvPr/>
        </p:nvSpPr>
        <p:spPr>
          <a:xfrm>
            <a:off x="2700989" y="3514775"/>
            <a:ext cx="7315200" cy="732973"/>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Pentagon 9"/>
          <p:cNvSpPr/>
          <p:nvPr/>
        </p:nvSpPr>
        <p:spPr>
          <a:xfrm>
            <a:off x="2700989" y="4239063"/>
            <a:ext cx="5283200" cy="732973"/>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Pentagon 16"/>
          <p:cNvSpPr/>
          <p:nvPr/>
        </p:nvSpPr>
        <p:spPr>
          <a:xfrm>
            <a:off x="2700989" y="2098491"/>
            <a:ext cx="8576611" cy="732973"/>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8" name="Group 27"/>
          <p:cNvGrpSpPr/>
          <p:nvPr/>
        </p:nvGrpSpPr>
        <p:grpSpPr>
          <a:xfrm>
            <a:off x="1286487" y="931334"/>
            <a:ext cx="1420160" cy="5202149"/>
            <a:chOff x="2897280" y="214999"/>
            <a:chExt cx="1065120" cy="4867342"/>
          </a:xfrm>
        </p:grpSpPr>
        <p:grpSp>
          <p:nvGrpSpPr>
            <p:cNvPr id="19" name="Group 18"/>
            <p:cNvGrpSpPr/>
            <p:nvPr/>
          </p:nvGrpSpPr>
          <p:grpSpPr>
            <a:xfrm>
              <a:off x="2897280" y="214999"/>
              <a:ext cx="1065120" cy="2439102"/>
              <a:chOff x="2897280" y="204839"/>
              <a:chExt cx="1065120" cy="2439102"/>
            </a:xfrm>
          </p:grpSpPr>
          <p:sp>
            <p:nvSpPr>
              <p:cNvPr id="16"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20" name="Group 19"/>
            <p:cNvGrpSpPr/>
            <p:nvPr/>
          </p:nvGrpSpPr>
          <p:grpSpPr>
            <a:xfrm flipV="1">
              <a:off x="2897280" y="2643239"/>
              <a:ext cx="1065120" cy="2439102"/>
              <a:chOff x="2897280" y="204839"/>
              <a:chExt cx="1065120" cy="2439102"/>
            </a:xfrm>
          </p:grpSpPr>
          <p:sp>
            <p:nvSpPr>
              <p:cNvPr id="21"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sp>
        <p:nvSpPr>
          <p:cNvPr id="23" name="Rectangle 22"/>
          <p:cNvSpPr/>
          <p:nvPr/>
        </p:nvSpPr>
        <p:spPr>
          <a:xfrm>
            <a:off x="-21167" y="2223522"/>
            <a:ext cx="1318093"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02</a:t>
            </a:r>
          </a:p>
        </p:txBody>
      </p:sp>
      <p:sp>
        <p:nvSpPr>
          <p:cNvPr id="24" name="Rectangle 23"/>
          <p:cNvSpPr/>
          <p:nvPr/>
        </p:nvSpPr>
        <p:spPr>
          <a:xfrm>
            <a:off x="-21167" y="3502366"/>
            <a:ext cx="1318093"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03</a:t>
            </a:r>
          </a:p>
        </p:txBody>
      </p:sp>
      <p:sp>
        <p:nvSpPr>
          <p:cNvPr id="25" name="Rectangle 24"/>
          <p:cNvSpPr/>
          <p:nvPr/>
        </p:nvSpPr>
        <p:spPr>
          <a:xfrm>
            <a:off x="-21167" y="4817487"/>
            <a:ext cx="1318093"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04</a:t>
            </a:r>
          </a:p>
        </p:txBody>
      </p:sp>
      <p:sp>
        <p:nvSpPr>
          <p:cNvPr id="26" name="Rectangle 25"/>
          <p:cNvSpPr/>
          <p:nvPr/>
        </p:nvSpPr>
        <p:spPr>
          <a:xfrm>
            <a:off x="-21167" y="931334"/>
            <a:ext cx="1318093"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01</a:t>
            </a:r>
          </a:p>
        </p:txBody>
      </p:sp>
      <p:sp>
        <p:nvSpPr>
          <p:cNvPr id="31" name="Freeform 41"/>
          <p:cNvSpPr>
            <a:spLocks noChangeAspect="1" noEditPoints="1"/>
          </p:cNvSpPr>
          <p:nvPr/>
        </p:nvSpPr>
        <p:spPr bwMode="auto">
          <a:xfrm>
            <a:off x="2932655" y="3683867"/>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3" name="Freeform 147"/>
          <p:cNvSpPr>
            <a:spLocks noChangeAspect="1" noEditPoints="1"/>
          </p:cNvSpPr>
          <p:nvPr/>
        </p:nvSpPr>
        <p:spPr bwMode="auto">
          <a:xfrm>
            <a:off x="2939555" y="2259288"/>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5" name="Freeform 33"/>
          <p:cNvSpPr>
            <a:spLocks noChangeAspect="1" noEditPoints="1"/>
          </p:cNvSpPr>
          <p:nvPr/>
        </p:nvSpPr>
        <p:spPr bwMode="auto">
          <a:xfrm>
            <a:off x="2890644" y="2975275"/>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6" name="Freeform 21"/>
          <p:cNvSpPr>
            <a:spLocks noEditPoints="1"/>
          </p:cNvSpPr>
          <p:nvPr/>
        </p:nvSpPr>
        <p:spPr bwMode="auto">
          <a:xfrm>
            <a:off x="2897004" y="4413216"/>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43" name="Rectangle 42"/>
          <p:cNvSpPr/>
          <p:nvPr/>
        </p:nvSpPr>
        <p:spPr>
          <a:xfrm>
            <a:off x="7289800" y="2888577"/>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60%</a:t>
            </a:r>
          </a:p>
        </p:txBody>
      </p:sp>
      <p:sp>
        <p:nvSpPr>
          <p:cNvPr id="44" name="Rectangle 43"/>
          <p:cNvSpPr/>
          <p:nvPr/>
        </p:nvSpPr>
        <p:spPr>
          <a:xfrm>
            <a:off x="8022051" y="3597169"/>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75%</a:t>
            </a:r>
          </a:p>
        </p:txBody>
      </p:sp>
      <p:sp>
        <p:nvSpPr>
          <p:cNvPr id="45" name="Rectangle 44"/>
          <p:cNvSpPr/>
          <p:nvPr/>
        </p:nvSpPr>
        <p:spPr>
          <a:xfrm>
            <a:off x="5990051" y="4313163"/>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45%</a:t>
            </a:r>
          </a:p>
        </p:txBody>
      </p:sp>
      <p:sp>
        <p:nvSpPr>
          <p:cNvPr id="46" name="Rectangle 45"/>
          <p:cNvSpPr/>
          <p:nvPr/>
        </p:nvSpPr>
        <p:spPr>
          <a:xfrm>
            <a:off x="9283461" y="2172591"/>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dirty="0"/>
              <a:t>90%</a:t>
            </a:r>
          </a:p>
        </p:txBody>
      </p:sp>
      <p:sp>
        <p:nvSpPr>
          <p:cNvPr id="48" name="Rectangle 47"/>
          <p:cNvSpPr/>
          <p:nvPr/>
        </p:nvSpPr>
        <p:spPr>
          <a:xfrm>
            <a:off x="3578728" y="2151813"/>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49" name="Rectangle 48"/>
          <p:cNvSpPr/>
          <p:nvPr/>
        </p:nvSpPr>
        <p:spPr>
          <a:xfrm>
            <a:off x="3578728" y="2867799"/>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0" name="Rectangle 49"/>
          <p:cNvSpPr/>
          <p:nvPr/>
        </p:nvSpPr>
        <p:spPr>
          <a:xfrm>
            <a:off x="3578728" y="3568097"/>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1" name="Rectangle 50"/>
          <p:cNvSpPr/>
          <p:nvPr/>
        </p:nvSpPr>
        <p:spPr>
          <a:xfrm>
            <a:off x="3578728" y="4292385"/>
            <a:ext cx="3454400" cy="563231"/>
          </a:xfrm>
          <a:prstGeom prst="rect">
            <a:avLst/>
          </a:prstGeom>
        </p:spPr>
        <p:txBody>
          <a:bodyPr wrap="square" lIns="0" rIns="0">
            <a:spAutoFit/>
          </a:bodyPr>
          <a:lstStyle/>
          <a:p>
            <a:pPr>
              <a:lnSpc>
                <a:spcPct val="85000"/>
              </a:lnSpc>
            </a:pPr>
            <a:r>
              <a:rPr lang="en-US" sz="2133" dirty="0" err="1">
                <a:solidFill>
                  <a:srgbClr val="FFFFFF"/>
                </a:solidFill>
              </a:rPr>
              <a:t>Xxxxxx</a:t>
            </a:r>
            <a:endParaRPr lang="en-US" sz="2133" dirty="0">
              <a:solidFill>
                <a:srgbClr val="FFFFFF"/>
              </a:solidFill>
            </a:endParaRPr>
          </a:p>
          <a:p>
            <a:pPr>
              <a:lnSpc>
                <a:spcPct val="85000"/>
              </a:lnSpc>
            </a:pPr>
            <a:r>
              <a:rPr lang="en-US" sz="1467" dirty="0" err="1">
                <a:solidFill>
                  <a:srgbClr val="FFFFFF"/>
                </a:solidFill>
              </a:rPr>
              <a:t>Xxxxx</a:t>
            </a:r>
            <a:r>
              <a:rPr lang="en-US" sz="1467" dirty="0">
                <a:solidFill>
                  <a:srgbClr val="FFFFFF"/>
                </a:solidFill>
              </a:rPr>
              <a:t> </a:t>
            </a:r>
            <a:r>
              <a:rPr lang="en-US" sz="1467" dirty="0" err="1">
                <a:solidFill>
                  <a:srgbClr val="FFFFFF"/>
                </a:solidFill>
              </a:rPr>
              <a:t>xxxxx</a:t>
            </a:r>
            <a:r>
              <a:rPr lang="en-US" sz="1467" dirty="0">
                <a:solidFill>
                  <a:srgbClr val="FFFFFF"/>
                </a:solidFill>
              </a:rPr>
              <a:t> </a:t>
            </a:r>
            <a:r>
              <a:rPr lang="en-US" sz="1467" dirty="0" err="1">
                <a:solidFill>
                  <a:srgbClr val="FFFFFF"/>
                </a:solidFill>
              </a:rPr>
              <a:t>xxxxxx</a:t>
            </a:r>
            <a:r>
              <a:rPr lang="en-US" sz="1467" dirty="0">
                <a:solidFill>
                  <a:srgbClr val="FFFFFF"/>
                </a:solidFill>
              </a:rPr>
              <a:t> xxx</a:t>
            </a:r>
          </a:p>
        </p:txBody>
      </p:sp>
      <p:sp>
        <p:nvSpPr>
          <p:cNvPr id="52" name="Rectangle 51"/>
          <p:cNvSpPr/>
          <p:nvPr/>
        </p:nvSpPr>
        <p:spPr>
          <a:xfrm>
            <a:off x="3578728" y="5245321"/>
            <a:ext cx="5689600" cy="740203"/>
          </a:xfrm>
          <a:prstGeom prst="rect">
            <a:avLst/>
          </a:prstGeom>
        </p:spPr>
        <p:txBody>
          <a:bodyPr wrap="square" lIns="0" rIns="0" bIns="0">
            <a:spAutoFit/>
          </a:bodyPr>
          <a:lstStyle/>
          <a:p>
            <a:pPr>
              <a:lnSpc>
                <a:spcPct val="89000"/>
              </a:lnSpc>
            </a:pPr>
            <a:r>
              <a:rPr lang="en-US" sz="2133" dirty="0"/>
              <a:t>Xx </a:t>
            </a:r>
            <a:r>
              <a:rPr lang="en-US" sz="2133" dirty="0" err="1"/>
              <a:t>x’x</a:t>
            </a:r>
            <a:r>
              <a:rPr lang="en-US" sz="2133" dirty="0"/>
              <a:t> </a:t>
            </a:r>
            <a:r>
              <a:rPr lang="en-US" sz="2133" dirty="0" err="1"/>
              <a:t>xxxxxx</a:t>
            </a:r>
            <a:r>
              <a:rPr lang="en-US" sz="2133" dirty="0"/>
              <a:t> x</a:t>
            </a:r>
          </a:p>
          <a:p>
            <a:pPr>
              <a:lnSpc>
                <a:spcPct val="89000"/>
              </a:lnSpc>
            </a:pPr>
            <a:r>
              <a:rPr lang="en-US" sz="1467" dirty="0" err="1"/>
              <a:t>xxxxxxxxxxxx</a:t>
            </a:r>
            <a:r>
              <a:rPr lang="en-US" sz="1467" dirty="0"/>
              <a:t> x xxx x </a:t>
            </a:r>
            <a:r>
              <a:rPr lang="en-US" sz="1467" dirty="0" err="1"/>
              <a:t>xxxxxxxx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a:t>
            </a:r>
            <a:r>
              <a:rPr lang="en-US" sz="1467" dirty="0"/>
              <a:t> </a:t>
            </a:r>
            <a:r>
              <a:rPr lang="en-US" sz="1467" dirty="0" err="1"/>
              <a:t>xxxx</a:t>
            </a:r>
            <a:r>
              <a:rPr lang="en-US" sz="1467" dirty="0"/>
              <a:t> </a:t>
            </a:r>
            <a:r>
              <a:rPr lang="en-US" sz="1467" dirty="0" err="1"/>
              <a:t>Xxxxxxxxxxxx</a:t>
            </a:r>
            <a:r>
              <a:rPr lang="en-US" sz="1467" dirty="0"/>
              <a:t> </a:t>
            </a:r>
            <a:r>
              <a:rPr lang="en-US" sz="1467" dirty="0" err="1"/>
              <a:t>xxxxx</a:t>
            </a:r>
            <a:r>
              <a:rPr lang="en-US" sz="1467" dirty="0"/>
              <a:t> xx “</a:t>
            </a:r>
            <a:r>
              <a:rPr lang="en-US" sz="1467" dirty="0" err="1"/>
              <a:t>Xxxxx</a:t>
            </a:r>
            <a:r>
              <a:rPr lang="en-US" sz="1467" dirty="0"/>
              <a:t> </a:t>
            </a:r>
            <a:r>
              <a:rPr lang="en-US" sz="1467" dirty="0" err="1"/>
              <a:t>xxxxx</a:t>
            </a:r>
            <a:r>
              <a:rPr lang="en-US" sz="1467" dirty="0"/>
              <a:t> x xx </a:t>
            </a:r>
          </a:p>
        </p:txBody>
      </p:sp>
    </p:spTree>
    <p:extLst>
      <p:ext uri="{BB962C8B-B14F-4D97-AF65-F5344CB8AC3E}">
        <p14:creationId xmlns:p14="http://schemas.microsoft.com/office/powerpoint/2010/main" val="3011535680"/>
      </p:ext>
    </p:extLst>
  </p:cSld>
  <p:clrMapOvr>
    <a:masterClrMapping/>
  </p:clrMapOvr>
  <p:transition spd="slow">
    <p:push/>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1361440" y="3996267"/>
            <a:ext cx="5256107" cy="34713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8514927" y="1456267"/>
            <a:ext cx="5532967" cy="34713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TextBox 12"/>
          <p:cNvSpPr txBox="1"/>
          <p:nvPr/>
        </p:nvSpPr>
        <p:spPr>
          <a:xfrm>
            <a:off x="8573427" y="647001"/>
            <a:ext cx="4406901" cy="735009"/>
          </a:xfrm>
          <a:prstGeom prst="rect">
            <a:avLst/>
          </a:prstGeom>
          <a:noFill/>
        </p:spPr>
        <p:txBody>
          <a:bodyPr wrap="square" rtlCol="0">
            <a:spAutoFit/>
          </a:bodyPr>
          <a:lstStyle/>
          <a:p>
            <a:pPr>
              <a:lnSpc>
                <a:spcPct val="87000"/>
              </a:lnSpc>
            </a:pPr>
            <a:r>
              <a:rPr lang="en-US" sz="3200" dirty="0"/>
              <a:t>90% </a:t>
            </a:r>
            <a:r>
              <a:rPr lang="en-US" sz="3200" dirty="0" err="1"/>
              <a:t>xxxxx</a:t>
            </a:r>
            <a:endParaRPr lang="en-US" sz="3200" dirty="0"/>
          </a:p>
          <a:p>
            <a:pPr>
              <a:lnSpc>
                <a:spcPct val="87000"/>
              </a:lnSpc>
            </a:pPr>
            <a:r>
              <a:rPr lang="en-US" sz="1600" dirty="0" err="1">
                <a:solidFill>
                  <a:schemeClr val="tx1">
                    <a:lumMod val="75000"/>
                  </a:schemeClr>
                </a:solidFill>
              </a:rPr>
              <a:t>Xxxxxx</a:t>
            </a:r>
            <a:r>
              <a:rPr lang="en-US" sz="1600" dirty="0">
                <a:solidFill>
                  <a:schemeClr val="tx1">
                    <a:lumMod val="75000"/>
                  </a:schemeClr>
                </a:solidFill>
              </a:rPr>
              <a:t> xx </a:t>
            </a:r>
          </a:p>
        </p:txBody>
      </p:sp>
      <p:sp>
        <p:nvSpPr>
          <p:cNvPr id="46" name="TextBox 45"/>
          <p:cNvSpPr txBox="1"/>
          <p:nvPr/>
        </p:nvSpPr>
        <p:spPr>
          <a:xfrm>
            <a:off x="-555341" y="3182767"/>
            <a:ext cx="4406901" cy="735009"/>
          </a:xfrm>
          <a:prstGeom prst="rect">
            <a:avLst/>
          </a:prstGeom>
          <a:noFill/>
        </p:spPr>
        <p:txBody>
          <a:bodyPr wrap="square" rtlCol="0">
            <a:spAutoFit/>
          </a:bodyPr>
          <a:lstStyle/>
          <a:p>
            <a:pPr algn="r">
              <a:lnSpc>
                <a:spcPct val="87000"/>
              </a:lnSpc>
            </a:pPr>
            <a:r>
              <a:rPr lang="en-US" sz="3200" dirty="0" err="1"/>
              <a:t>Xxxx</a:t>
            </a:r>
            <a:r>
              <a:rPr lang="en-US" sz="3200" dirty="0"/>
              <a:t> xx </a:t>
            </a:r>
          </a:p>
          <a:p>
            <a:pPr algn="r">
              <a:lnSpc>
                <a:spcPct val="87000"/>
              </a:lnSpc>
            </a:pPr>
            <a:r>
              <a:rPr lang="en-US" sz="1600" dirty="0" err="1">
                <a:solidFill>
                  <a:schemeClr val="tx1">
                    <a:lumMod val="75000"/>
                  </a:schemeClr>
                </a:solidFill>
              </a:rPr>
              <a:t>Xxxxxx</a:t>
            </a:r>
            <a:r>
              <a:rPr lang="en-US" sz="1600" dirty="0">
                <a:solidFill>
                  <a:schemeClr val="tx1">
                    <a:lumMod val="75000"/>
                  </a:schemeClr>
                </a:solidFill>
              </a:rPr>
              <a:t> xx </a:t>
            </a:r>
          </a:p>
        </p:txBody>
      </p:sp>
      <p:sp>
        <p:nvSpPr>
          <p:cNvPr id="48" name="TextBox 47"/>
          <p:cNvSpPr txBox="1"/>
          <p:nvPr/>
        </p:nvSpPr>
        <p:spPr>
          <a:xfrm>
            <a:off x="826348" y="875454"/>
            <a:ext cx="3996273" cy="1159228"/>
          </a:xfrm>
          <a:prstGeom prst="rect">
            <a:avLst/>
          </a:prstGeom>
          <a:noFill/>
        </p:spPr>
        <p:txBody>
          <a:bodyPr wrap="square" rtlCol="0">
            <a:spAutoFit/>
          </a:bodyPr>
          <a:lstStyle/>
          <a:p>
            <a:r>
              <a:rPr lang="en-US" sz="2133" dirty="0" err="1"/>
              <a:t>Xxxxxxxxxx</a:t>
            </a:r>
            <a:r>
              <a:rPr lang="en-US" sz="2133" dirty="0"/>
              <a:t> </a:t>
            </a:r>
            <a:r>
              <a:rPr lang="en-US" sz="2133" dirty="0" err="1"/>
              <a:t>xxxx</a:t>
            </a:r>
            <a:r>
              <a:rPr lang="en-US" sz="2133" dirty="0"/>
              <a:t> x </a:t>
            </a:r>
          </a:p>
          <a:p>
            <a:r>
              <a:rPr lang="en-US" sz="1600" dirty="0">
                <a:solidFill>
                  <a:schemeClr val="tx1">
                    <a:lumMod val="75000"/>
                  </a:schemeClr>
                </a:solidFill>
              </a:rPr>
              <a:t>Xx xxx x </a:t>
            </a:r>
            <a:r>
              <a:rPr lang="en-US" sz="1600" dirty="0" err="1">
                <a:solidFill>
                  <a:schemeClr val="tx1">
                    <a:lumMod val="75000"/>
                  </a:schemeClr>
                </a:solidFill>
              </a:rPr>
              <a:t>xxxxxxxx</a:t>
            </a:r>
            <a:r>
              <a:rPr lang="en-US" sz="1600" dirty="0">
                <a:solidFill>
                  <a:schemeClr val="tx1">
                    <a:lumMod val="75000"/>
                  </a:schemeClr>
                </a:solidFill>
              </a:rPr>
              <a:t> xx xxx </a:t>
            </a:r>
            <a:r>
              <a:rPr lang="en-US" sz="1600" dirty="0" err="1">
                <a:solidFill>
                  <a:schemeClr val="tx1">
                    <a:lumMod val="75000"/>
                  </a:schemeClr>
                </a:solidFill>
              </a:rPr>
              <a:t>xxxxx</a:t>
            </a:r>
            <a:r>
              <a:rPr lang="en-US" sz="1600" dirty="0">
                <a:solidFill>
                  <a:schemeClr val="tx1">
                    <a:lumMod val="75000"/>
                  </a:schemeClr>
                </a:solidFill>
              </a:rPr>
              <a:t> xx </a:t>
            </a:r>
            <a:r>
              <a:rPr lang="en-US" sz="1600" dirty="0" err="1">
                <a:solidFill>
                  <a:schemeClr val="tx1">
                    <a:lumMod val="75000"/>
                  </a:schemeClr>
                </a:solidFill>
              </a:rPr>
              <a:t>xxxx</a:t>
            </a:r>
            <a:r>
              <a:rPr lang="en-US" sz="1600" dirty="0">
                <a:solidFill>
                  <a:schemeClr val="tx1">
                    <a:lumMod val="75000"/>
                  </a:schemeClr>
                </a:solidFill>
              </a:rPr>
              <a:t> x xx </a:t>
            </a:r>
            <a:r>
              <a:rPr lang="en-US" sz="1600" dirty="0" err="1">
                <a:solidFill>
                  <a:schemeClr val="tx1">
                    <a:lumMod val="75000"/>
                  </a:schemeClr>
                </a:solidFill>
              </a:rPr>
              <a:t>Xx</a:t>
            </a:r>
            <a:r>
              <a:rPr lang="en-US" sz="1600" dirty="0">
                <a:solidFill>
                  <a:schemeClr val="tx1">
                    <a:lumMod val="75000"/>
                  </a:schemeClr>
                </a:solidFill>
              </a:rPr>
              <a:t> x </a:t>
            </a:r>
            <a:r>
              <a:rPr lang="en-US" sz="1600" dirty="0" err="1">
                <a:solidFill>
                  <a:schemeClr val="tx1">
                    <a:lumMod val="75000"/>
                  </a:schemeClr>
                </a:solidFill>
              </a:rPr>
              <a:t>xxxxxxxxxxxx</a:t>
            </a:r>
            <a:r>
              <a:rPr lang="en-US" sz="1600" dirty="0">
                <a:solidFill>
                  <a:schemeClr val="tx1">
                    <a:lumMod val="75000"/>
                  </a:schemeClr>
                </a:solidFill>
              </a:rPr>
              <a:t> xxx </a:t>
            </a:r>
            <a:r>
              <a:rPr lang="en-US" sz="1600" dirty="0" err="1">
                <a:solidFill>
                  <a:schemeClr val="tx1">
                    <a:lumMod val="75000"/>
                  </a:schemeClr>
                </a:solidFill>
              </a:rPr>
              <a:t>xxx</a:t>
            </a:r>
            <a:r>
              <a:rPr lang="en-US" sz="1600" dirty="0">
                <a:solidFill>
                  <a:schemeClr val="tx1">
                    <a:lumMod val="75000"/>
                  </a:schemeClr>
                </a:solidFill>
              </a:rPr>
              <a:t> x xxx xx x </a:t>
            </a:r>
            <a:r>
              <a:rPr lang="en-US" sz="1600" dirty="0" err="1">
                <a:solidFill>
                  <a:schemeClr val="tx1">
                    <a:lumMod val="75000"/>
                  </a:schemeClr>
                </a:solidFill>
              </a:rPr>
              <a:t>xxxxxxx</a:t>
            </a:r>
            <a:r>
              <a:rPr lang="en-US" sz="1600" dirty="0">
                <a:solidFill>
                  <a:schemeClr val="tx1">
                    <a:lumMod val="75000"/>
                  </a:schemeClr>
                </a:solidFill>
              </a:rPr>
              <a:t> </a:t>
            </a:r>
            <a:r>
              <a:rPr lang="en-US" sz="1600" dirty="0" err="1">
                <a:solidFill>
                  <a:schemeClr val="tx1">
                    <a:lumMod val="75000"/>
                  </a:schemeClr>
                </a:solidFill>
              </a:rPr>
              <a:t>xxxx</a:t>
            </a:r>
            <a:r>
              <a:rPr lang="en-US" sz="1600" dirty="0">
                <a:solidFill>
                  <a:schemeClr val="tx1">
                    <a:lumMod val="75000"/>
                  </a:schemeClr>
                </a:solidFill>
              </a:rPr>
              <a:t> </a:t>
            </a:r>
            <a:r>
              <a:rPr lang="en-US" sz="1600" dirty="0" err="1">
                <a:solidFill>
                  <a:schemeClr val="tx1">
                    <a:lumMod val="75000"/>
                  </a:schemeClr>
                </a:solidFill>
              </a:rPr>
              <a:t>xxxxx</a:t>
            </a:r>
            <a:r>
              <a:rPr lang="en-US" sz="1600" dirty="0">
                <a:solidFill>
                  <a:schemeClr val="tx1">
                    <a:lumMod val="75000"/>
                  </a:schemeClr>
                </a:solidFill>
              </a:rPr>
              <a:t> </a:t>
            </a:r>
          </a:p>
        </p:txBody>
      </p:sp>
      <p:sp>
        <p:nvSpPr>
          <p:cNvPr id="65" name="Rounded Rectangle 64"/>
          <p:cNvSpPr/>
          <p:nvPr/>
        </p:nvSpPr>
        <p:spPr>
          <a:xfrm>
            <a:off x="3887896" y="3081397"/>
            <a:ext cx="956701" cy="2176404"/>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01</a:t>
            </a:r>
          </a:p>
        </p:txBody>
      </p:sp>
      <p:sp>
        <p:nvSpPr>
          <p:cNvPr id="66" name="Rounded Rectangle 65"/>
          <p:cNvSpPr/>
          <p:nvPr/>
        </p:nvSpPr>
        <p:spPr>
          <a:xfrm>
            <a:off x="5732798" y="1832798"/>
            <a:ext cx="956701" cy="2176404"/>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03</a:t>
            </a:r>
          </a:p>
        </p:txBody>
      </p:sp>
      <p:sp>
        <p:nvSpPr>
          <p:cNvPr id="67" name="Rounded Rectangle 66"/>
          <p:cNvSpPr/>
          <p:nvPr/>
        </p:nvSpPr>
        <p:spPr>
          <a:xfrm>
            <a:off x="7577699" y="584201"/>
            <a:ext cx="956701" cy="2176404"/>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05</a:t>
            </a:r>
          </a:p>
        </p:txBody>
      </p:sp>
      <p:sp>
        <p:nvSpPr>
          <p:cNvPr id="68" name="Rounded Rectangle 67"/>
          <p:cNvSpPr/>
          <p:nvPr/>
        </p:nvSpPr>
        <p:spPr>
          <a:xfrm>
            <a:off x="6655248" y="1208499"/>
            <a:ext cx="956701" cy="2176404"/>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04</a:t>
            </a:r>
          </a:p>
        </p:txBody>
      </p:sp>
      <p:sp>
        <p:nvSpPr>
          <p:cNvPr id="69" name="Rounded Rectangle 68"/>
          <p:cNvSpPr/>
          <p:nvPr/>
        </p:nvSpPr>
        <p:spPr>
          <a:xfrm>
            <a:off x="4810347" y="2457098"/>
            <a:ext cx="956701" cy="2176404"/>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dirty="0">
                <a:solidFill>
                  <a:srgbClr val="FFFFFF"/>
                </a:solidFill>
              </a:rPr>
              <a:t>02</a:t>
            </a:r>
          </a:p>
        </p:txBody>
      </p:sp>
      <p:sp>
        <p:nvSpPr>
          <p:cNvPr id="70" name="TextBox 69"/>
          <p:cNvSpPr txBox="1"/>
          <p:nvPr/>
        </p:nvSpPr>
        <p:spPr>
          <a:xfrm>
            <a:off x="7545488" y="3442573"/>
            <a:ext cx="3996273" cy="666786"/>
          </a:xfrm>
          <a:prstGeom prst="rect">
            <a:avLst/>
          </a:prstGeom>
          <a:noFill/>
        </p:spPr>
        <p:txBody>
          <a:bodyPr wrap="square" rtlCol="0">
            <a:spAutoFit/>
          </a:bodyPr>
          <a:lstStyle/>
          <a:p>
            <a:r>
              <a:rPr lang="en-US" sz="2133" dirty="0" err="1"/>
              <a:t>Xxxxxxxxxx</a:t>
            </a:r>
            <a:r>
              <a:rPr lang="en-US" sz="2133" dirty="0"/>
              <a:t> </a:t>
            </a:r>
            <a:r>
              <a:rPr lang="en-US" sz="2133" dirty="0" err="1"/>
              <a:t>xxxx</a:t>
            </a:r>
            <a:r>
              <a:rPr lang="en-US" sz="2133" dirty="0"/>
              <a:t> x </a:t>
            </a:r>
          </a:p>
          <a:p>
            <a:r>
              <a:rPr lang="en-US" sz="1600" dirty="0">
                <a:solidFill>
                  <a:schemeClr val="tx1">
                    <a:lumMod val="75000"/>
                  </a:schemeClr>
                </a:solidFill>
              </a:rPr>
              <a:t>Xx xxx x xxx xx</a:t>
            </a:r>
          </a:p>
        </p:txBody>
      </p:sp>
      <p:sp>
        <p:nvSpPr>
          <p:cNvPr id="71" name="TextBox 70"/>
          <p:cNvSpPr txBox="1"/>
          <p:nvPr/>
        </p:nvSpPr>
        <p:spPr>
          <a:xfrm>
            <a:off x="6570134" y="4196671"/>
            <a:ext cx="2814013" cy="666786"/>
          </a:xfrm>
          <a:prstGeom prst="rect">
            <a:avLst/>
          </a:prstGeom>
          <a:noFill/>
        </p:spPr>
        <p:txBody>
          <a:bodyPr wrap="square" rtlCol="0">
            <a:spAutoFit/>
          </a:bodyPr>
          <a:lstStyle/>
          <a:p>
            <a:r>
              <a:rPr lang="en-US" sz="2133" dirty="0" err="1"/>
              <a:t>Xxxxxxxxxxxxxx</a:t>
            </a:r>
            <a:endParaRPr lang="en-US" sz="2133" dirty="0"/>
          </a:p>
          <a:p>
            <a:r>
              <a:rPr lang="en-US" sz="1600" dirty="0">
                <a:solidFill>
                  <a:schemeClr val="tx1">
                    <a:lumMod val="75000"/>
                  </a:schemeClr>
                </a:solidFill>
              </a:rPr>
              <a:t>Xx xxx x xxx xx</a:t>
            </a:r>
          </a:p>
        </p:txBody>
      </p:sp>
      <p:sp>
        <p:nvSpPr>
          <p:cNvPr id="72" name="TextBox 71"/>
          <p:cNvSpPr txBox="1"/>
          <p:nvPr/>
        </p:nvSpPr>
        <p:spPr>
          <a:xfrm>
            <a:off x="5696373" y="4950769"/>
            <a:ext cx="2032000" cy="666786"/>
          </a:xfrm>
          <a:prstGeom prst="rect">
            <a:avLst/>
          </a:prstGeom>
          <a:noFill/>
        </p:spPr>
        <p:txBody>
          <a:bodyPr wrap="square" rtlCol="0">
            <a:spAutoFit/>
          </a:bodyPr>
          <a:lstStyle/>
          <a:p>
            <a:r>
              <a:rPr lang="en-US" sz="2133" dirty="0" err="1"/>
              <a:t>Xxxxxxx</a:t>
            </a:r>
            <a:endParaRPr lang="en-US" sz="2133" dirty="0"/>
          </a:p>
          <a:p>
            <a:r>
              <a:rPr lang="en-US" sz="1600" dirty="0">
                <a:solidFill>
                  <a:schemeClr val="tx1">
                    <a:lumMod val="75000"/>
                  </a:schemeClr>
                </a:solidFill>
              </a:rPr>
              <a:t>Xx xxx x xxx xx</a:t>
            </a:r>
          </a:p>
        </p:txBody>
      </p:sp>
      <p:sp>
        <p:nvSpPr>
          <p:cNvPr id="73" name="TextBox 72"/>
          <p:cNvSpPr txBox="1"/>
          <p:nvPr/>
        </p:nvSpPr>
        <p:spPr>
          <a:xfrm>
            <a:off x="4768427" y="5704867"/>
            <a:ext cx="2032000" cy="666786"/>
          </a:xfrm>
          <a:prstGeom prst="rect">
            <a:avLst/>
          </a:prstGeom>
          <a:noFill/>
        </p:spPr>
        <p:txBody>
          <a:bodyPr wrap="square" rtlCol="0">
            <a:spAutoFit/>
          </a:bodyPr>
          <a:lstStyle/>
          <a:p>
            <a:r>
              <a:rPr lang="en-US" sz="2133" dirty="0" err="1"/>
              <a:t>Xxxxx</a:t>
            </a:r>
            <a:r>
              <a:rPr lang="en-US" sz="2133" dirty="0"/>
              <a:t> </a:t>
            </a:r>
            <a:r>
              <a:rPr lang="en-US" sz="2133" dirty="0" err="1"/>
              <a:t>xxxxx</a:t>
            </a:r>
            <a:endParaRPr lang="en-US" sz="2133" dirty="0"/>
          </a:p>
          <a:p>
            <a:r>
              <a:rPr lang="en-US" sz="1600" dirty="0">
                <a:solidFill>
                  <a:schemeClr val="tx1">
                    <a:lumMod val="75000"/>
                  </a:schemeClr>
                </a:solidFill>
              </a:rPr>
              <a:t>Xx xxx x xxx xx</a:t>
            </a:r>
          </a:p>
        </p:txBody>
      </p:sp>
      <p:cxnSp>
        <p:nvCxnSpPr>
          <p:cNvPr id="74" name="Elbow Connector 73"/>
          <p:cNvCxnSpPr>
            <a:stCxn id="68" idx="2"/>
            <a:endCxn id="70" idx="1"/>
          </p:cNvCxnSpPr>
          <p:nvPr/>
        </p:nvCxnSpPr>
        <p:spPr>
          <a:xfrm rot="16200000" flipH="1">
            <a:off x="7144012" y="3374489"/>
            <a:ext cx="391063" cy="411889"/>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Elbow Connector 74"/>
          <p:cNvCxnSpPr>
            <a:stCxn id="66" idx="2"/>
            <a:endCxn id="71" idx="1"/>
          </p:cNvCxnSpPr>
          <p:nvPr/>
        </p:nvCxnSpPr>
        <p:spPr>
          <a:xfrm rot="16200000" flipH="1">
            <a:off x="6130210" y="4090140"/>
            <a:ext cx="520862" cy="35898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Elbow Connector 75"/>
          <p:cNvCxnSpPr>
            <a:stCxn id="69" idx="2"/>
            <a:endCxn id="72" idx="1"/>
          </p:cNvCxnSpPr>
          <p:nvPr/>
        </p:nvCxnSpPr>
        <p:spPr>
          <a:xfrm rot="16200000" flipH="1">
            <a:off x="5167205" y="4754994"/>
            <a:ext cx="650660" cy="40767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Elbow Connector 76"/>
          <p:cNvCxnSpPr>
            <a:stCxn id="65" idx="2"/>
            <a:endCxn id="73" idx="1"/>
          </p:cNvCxnSpPr>
          <p:nvPr/>
        </p:nvCxnSpPr>
        <p:spPr>
          <a:xfrm rot="16200000" flipH="1">
            <a:off x="4177108" y="5446940"/>
            <a:ext cx="780459" cy="402180"/>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p:nvGrpSpPr>
        <p:grpSpPr>
          <a:xfrm rot="16200000" flipH="1">
            <a:off x="4062505" y="4473134"/>
            <a:ext cx="607483" cy="351367"/>
            <a:chOff x="5256213" y="3154363"/>
            <a:chExt cx="455612" cy="263525"/>
          </a:xfrm>
        </p:grpSpPr>
        <p:sp>
          <p:nvSpPr>
            <p:cNvPr id="79" name="Freeform 12"/>
            <p:cNvSpPr>
              <a:spLocks/>
            </p:cNvSpPr>
            <p:nvPr/>
          </p:nvSpPr>
          <p:spPr bwMode="auto">
            <a:xfrm>
              <a:off x="5256213" y="3205163"/>
              <a:ext cx="287337" cy="60325"/>
            </a:xfrm>
            <a:custGeom>
              <a:avLst/>
              <a:gdLst>
                <a:gd name="T0" fmla="*/ 1416 w 1416"/>
                <a:gd name="T1" fmla="*/ 0 h 292"/>
                <a:gd name="T2" fmla="*/ 1416 w 1416"/>
                <a:gd name="T3" fmla="*/ 0 h 292"/>
                <a:gd name="T4" fmla="*/ 146 w 1416"/>
                <a:gd name="T5" fmla="*/ 0 h 292"/>
                <a:gd name="T6" fmla="*/ 0 w 1416"/>
                <a:gd name="T7" fmla="*/ 146 h 292"/>
                <a:gd name="T8" fmla="*/ 146 w 1416"/>
                <a:gd name="T9" fmla="*/ 292 h 292"/>
                <a:gd name="T10" fmla="*/ 904 w 1416"/>
                <a:gd name="T11" fmla="*/ 292 h 292"/>
              </a:gdLst>
              <a:ahLst/>
              <a:cxnLst>
                <a:cxn ang="0">
                  <a:pos x="T0" y="T1"/>
                </a:cxn>
                <a:cxn ang="0">
                  <a:pos x="T2" y="T3"/>
                </a:cxn>
                <a:cxn ang="0">
                  <a:pos x="T4" y="T5"/>
                </a:cxn>
                <a:cxn ang="0">
                  <a:pos x="T6" y="T7"/>
                </a:cxn>
                <a:cxn ang="0">
                  <a:pos x="T8" y="T9"/>
                </a:cxn>
                <a:cxn ang="0">
                  <a:pos x="T10" y="T11"/>
                </a:cxn>
              </a:cxnLst>
              <a:rect l="0" t="0" r="r" b="b"/>
              <a:pathLst>
                <a:path w="1416" h="292">
                  <a:moveTo>
                    <a:pt x="1416" y="0"/>
                  </a:moveTo>
                  <a:lnTo>
                    <a:pt x="1416" y="0"/>
                  </a:lnTo>
                  <a:lnTo>
                    <a:pt x="146" y="0"/>
                  </a:lnTo>
                  <a:cubicBezTo>
                    <a:pt x="65" y="0"/>
                    <a:pt x="0" y="65"/>
                    <a:pt x="0" y="146"/>
                  </a:cubicBezTo>
                  <a:cubicBezTo>
                    <a:pt x="0" y="227"/>
                    <a:pt x="65" y="292"/>
                    <a:pt x="146" y="292"/>
                  </a:cubicBezTo>
                  <a:lnTo>
                    <a:pt x="904" y="292"/>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13"/>
            <p:cNvSpPr>
              <a:spLocks/>
            </p:cNvSpPr>
            <p:nvPr/>
          </p:nvSpPr>
          <p:spPr bwMode="auto">
            <a:xfrm>
              <a:off x="5368925" y="3265488"/>
              <a:ext cx="87312" cy="50800"/>
            </a:xfrm>
            <a:custGeom>
              <a:avLst/>
              <a:gdLst>
                <a:gd name="T0" fmla="*/ 50 w 426"/>
                <a:gd name="T1" fmla="*/ 0 h 256"/>
                <a:gd name="T2" fmla="*/ 50 w 426"/>
                <a:gd name="T3" fmla="*/ 0 h 256"/>
                <a:gd name="T4" fmla="*/ 0 w 426"/>
                <a:gd name="T5" fmla="*/ 110 h 256"/>
                <a:gd name="T6" fmla="*/ 146 w 426"/>
                <a:gd name="T7" fmla="*/ 256 h 256"/>
                <a:gd name="T8" fmla="*/ 426 w 426"/>
                <a:gd name="T9" fmla="*/ 256 h 256"/>
              </a:gdLst>
              <a:ahLst/>
              <a:cxnLst>
                <a:cxn ang="0">
                  <a:pos x="T0" y="T1"/>
                </a:cxn>
                <a:cxn ang="0">
                  <a:pos x="T2" y="T3"/>
                </a:cxn>
                <a:cxn ang="0">
                  <a:pos x="T4" y="T5"/>
                </a:cxn>
                <a:cxn ang="0">
                  <a:pos x="T6" y="T7"/>
                </a:cxn>
                <a:cxn ang="0">
                  <a:pos x="T8" y="T9"/>
                </a:cxn>
              </a:cxnLst>
              <a:rect l="0" t="0" r="r" b="b"/>
              <a:pathLst>
                <a:path w="426" h="256">
                  <a:moveTo>
                    <a:pt x="50" y="0"/>
                  </a:moveTo>
                  <a:lnTo>
                    <a:pt x="50" y="0"/>
                  </a:lnTo>
                  <a:cubicBezTo>
                    <a:pt x="19" y="27"/>
                    <a:pt x="0" y="66"/>
                    <a:pt x="0" y="110"/>
                  </a:cubicBezTo>
                  <a:cubicBezTo>
                    <a:pt x="0" y="191"/>
                    <a:pt x="65" y="256"/>
                    <a:pt x="146" y="256"/>
                  </a:cubicBezTo>
                  <a:lnTo>
                    <a:pt x="426" y="256"/>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14"/>
            <p:cNvSpPr>
              <a:spLocks/>
            </p:cNvSpPr>
            <p:nvPr/>
          </p:nvSpPr>
          <p:spPr bwMode="auto">
            <a:xfrm>
              <a:off x="5405438" y="3316288"/>
              <a:ext cx="66675" cy="50800"/>
            </a:xfrm>
            <a:custGeom>
              <a:avLst/>
              <a:gdLst>
                <a:gd name="T0" fmla="*/ 40 w 330"/>
                <a:gd name="T1" fmla="*/ 0 h 247"/>
                <a:gd name="T2" fmla="*/ 40 w 330"/>
                <a:gd name="T3" fmla="*/ 0 h 247"/>
                <a:gd name="T4" fmla="*/ 0 w 330"/>
                <a:gd name="T5" fmla="*/ 101 h 247"/>
                <a:gd name="T6" fmla="*/ 146 w 330"/>
                <a:gd name="T7" fmla="*/ 247 h 247"/>
                <a:gd name="T8" fmla="*/ 330 w 330"/>
                <a:gd name="T9" fmla="*/ 247 h 247"/>
              </a:gdLst>
              <a:ahLst/>
              <a:cxnLst>
                <a:cxn ang="0">
                  <a:pos x="T0" y="T1"/>
                </a:cxn>
                <a:cxn ang="0">
                  <a:pos x="T2" y="T3"/>
                </a:cxn>
                <a:cxn ang="0">
                  <a:pos x="T4" y="T5"/>
                </a:cxn>
                <a:cxn ang="0">
                  <a:pos x="T6" y="T7"/>
                </a:cxn>
                <a:cxn ang="0">
                  <a:pos x="T8" y="T9"/>
                </a:cxn>
              </a:cxnLst>
              <a:rect l="0" t="0" r="r" b="b"/>
              <a:pathLst>
                <a:path w="330" h="247">
                  <a:moveTo>
                    <a:pt x="40" y="0"/>
                  </a:moveTo>
                  <a:lnTo>
                    <a:pt x="40" y="0"/>
                  </a:lnTo>
                  <a:cubicBezTo>
                    <a:pt x="15" y="27"/>
                    <a:pt x="0" y="62"/>
                    <a:pt x="0" y="101"/>
                  </a:cubicBezTo>
                  <a:cubicBezTo>
                    <a:pt x="0" y="182"/>
                    <a:pt x="65" y="247"/>
                    <a:pt x="146" y="247"/>
                  </a:cubicBezTo>
                  <a:lnTo>
                    <a:pt x="330" y="247"/>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Freeform 15"/>
            <p:cNvSpPr>
              <a:spLocks/>
            </p:cNvSpPr>
            <p:nvPr/>
          </p:nvSpPr>
          <p:spPr bwMode="auto">
            <a:xfrm>
              <a:off x="5432425" y="3154363"/>
              <a:ext cx="279400" cy="263525"/>
            </a:xfrm>
            <a:custGeom>
              <a:avLst/>
              <a:gdLst>
                <a:gd name="T0" fmla="*/ 92 w 1378"/>
                <a:gd name="T1" fmla="*/ 1047 h 1297"/>
                <a:gd name="T2" fmla="*/ 92 w 1378"/>
                <a:gd name="T3" fmla="*/ 1047 h 1297"/>
                <a:gd name="T4" fmla="*/ 49 w 1378"/>
                <a:gd name="T5" fmla="*/ 1151 h 1297"/>
                <a:gd name="T6" fmla="*/ 195 w 1378"/>
                <a:gd name="T7" fmla="*/ 1297 h 1297"/>
                <a:gd name="T8" fmla="*/ 729 w 1378"/>
                <a:gd name="T9" fmla="*/ 1297 h 1297"/>
                <a:gd name="T10" fmla="*/ 1378 w 1378"/>
                <a:gd name="T11" fmla="*/ 648 h 1297"/>
                <a:gd name="T12" fmla="*/ 729 w 1378"/>
                <a:gd name="T13" fmla="*/ 0 h 1297"/>
                <a:gd name="T14" fmla="*/ 147 w 1378"/>
                <a:gd name="T15" fmla="*/ 0 h 1297"/>
                <a:gd name="T16" fmla="*/ 0 w 1378"/>
                <a:gd name="T17" fmla="*/ 146 h 1297"/>
                <a:gd name="T18" fmla="*/ 43 w 1378"/>
                <a:gd name="T19" fmla="*/ 249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8" h="1297">
                  <a:moveTo>
                    <a:pt x="92" y="1047"/>
                  </a:moveTo>
                  <a:lnTo>
                    <a:pt x="92" y="1047"/>
                  </a:lnTo>
                  <a:cubicBezTo>
                    <a:pt x="65" y="1074"/>
                    <a:pt x="49" y="1111"/>
                    <a:pt x="49" y="1151"/>
                  </a:cubicBezTo>
                  <a:cubicBezTo>
                    <a:pt x="49" y="1232"/>
                    <a:pt x="114" y="1297"/>
                    <a:pt x="195" y="1297"/>
                  </a:cubicBezTo>
                  <a:lnTo>
                    <a:pt x="729" y="1297"/>
                  </a:lnTo>
                  <a:cubicBezTo>
                    <a:pt x="1087" y="1297"/>
                    <a:pt x="1378" y="1007"/>
                    <a:pt x="1378" y="648"/>
                  </a:cubicBezTo>
                  <a:cubicBezTo>
                    <a:pt x="1378" y="290"/>
                    <a:pt x="1087" y="0"/>
                    <a:pt x="729" y="0"/>
                  </a:cubicBezTo>
                  <a:lnTo>
                    <a:pt x="147" y="0"/>
                  </a:lnTo>
                  <a:cubicBezTo>
                    <a:pt x="66" y="0"/>
                    <a:pt x="0" y="65"/>
                    <a:pt x="0" y="146"/>
                  </a:cubicBezTo>
                  <a:cubicBezTo>
                    <a:pt x="0" y="186"/>
                    <a:pt x="17" y="223"/>
                    <a:pt x="43" y="249"/>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83" name="Freeform 5"/>
          <p:cNvSpPr>
            <a:spLocks noEditPoints="1"/>
          </p:cNvSpPr>
          <p:nvPr/>
        </p:nvSpPr>
        <p:spPr bwMode="auto">
          <a:xfrm>
            <a:off x="5044025" y="3636433"/>
            <a:ext cx="503767" cy="480483"/>
          </a:xfrm>
          <a:custGeom>
            <a:avLst/>
            <a:gdLst>
              <a:gd name="T0" fmla="*/ 1437 w 1835"/>
              <a:gd name="T1" fmla="*/ 908 h 1745"/>
              <a:gd name="T2" fmla="*/ 1437 w 1835"/>
              <a:gd name="T3" fmla="*/ 908 h 1745"/>
              <a:gd name="T4" fmla="*/ 1230 w 1835"/>
              <a:gd name="T5" fmla="*/ 908 h 1745"/>
              <a:gd name="T6" fmla="*/ 1230 w 1835"/>
              <a:gd name="T7" fmla="*/ 344 h 1745"/>
              <a:gd name="T8" fmla="*/ 1437 w 1835"/>
              <a:gd name="T9" fmla="*/ 344 h 1745"/>
              <a:gd name="T10" fmla="*/ 1437 w 1835"/>
              <a:gd name="T11" fmla="*/ 908 h 1745"/>
              <a:gd name="T12" fmla="*/ 1097 w 1835"/>
              <a:gd name="T13" fmla="*/ 1477 h 1745"/>
              <a:gd name="T14" fmla="*/ 1097 w 1835"/>
              <a:gd name="T15" fmla="*/ 1477 h 1745"/>
              <a:gd name="T16" fmla="*/ 737 w 1835"/>
              <a:gd name="T17" fmla="*/ 1477 h 1745"/>
              <a:gd name="T18" fmla="*/ 737 w 1835"/>
              <a:gd name="T19" fmla="*/ 1288 h 1745"/>
              <a:gd name="T20" fmla="*/ 917 w 1835"/>
              <a:gd name="T21" fmla="*/ 1108 h 1745"/>
              <a:gd name="T22" fmla="*/ 1097 w 1835"/>
              <a:gd name="T23" fmla="*/ 1288 h 1745"/>
              <a:gd name="T24" fmla="*/ 1097 w 1835"/>
              <a:gd name="T25" fmla="*/ 1477 h 1745"/>
              <a:gd name="T26" fmla="*/ 1097 w 1835"/>
              <a:gd name="T27" fmla="*/ 1477 h 1745"/>
              <a:gd name="T28" fmla="*/ 605 w 1835"/>
              <a:gd name="T29" fmla="*/ 908 h 1745"/>
              <a:gd name="T30" fmla="*/ 605 w 1835"/>
              <a:gd name="T31" fmla="*/ 908 h 1745"/>
              <a:gd name="T32" fmla="*/ 398 w 1835"/>
              <a:gd name="T33" fmla="*/ 908 h 1745"/>
              <a:gd name="T34" fmla="*/ 398 w 1835"/>
              <a:gd name="T35" fmla="*/ 344 h 1745"/>
              <a:gd name="T36" fmla="*/ 605 w 1835"/>
              <a:gd name="T37" fmla="*/ 344 h 1745"/>
              <a:gd name="T38" fmla="*/ 605 w 1835"/>
              <a:gd name="T39" fmla="*/ 908 h 1745"/>
              <a:gd name="T40" fmla="*/ 1375 w 1835"/>
              <a:gd name="T41" fmla="*/ 0 h 1745"/>
              <a:gd name="T42" fmla="*/ 1375 w 1835"/>
              <a:gd name="T43" fmla="*/ 0 h 1745"/>
              <a:gd name="T44" fmla="*/ 460 w 1835"/>
              <a:gd name="T45" fmla="*/ 0 h 1745"/>
              <a:gd name="T46" fmla="*/ 0 w 1835"/>
              <a:gd name="T47" fmla="*/ 460 h 1745"/>
              <a:gd name="T48" fmla="*/ 0 w 1835"/>
              <a:gd name="T49" fmla="*/ 1285 h 1745"/>
              <a:gd name="T50" fmla="*/ 460 w 1835"/>
              <a:gd name="T51" fmla="*/ 1745 h 1745"/>
              <a:gd name="T52" fmla="*/ 1375 w 1835"/>
              <a:gd name="T53" fmla="*/ 1745 h 1745"/>
              <a:gd name="T54" fmla="*/ 1835 w 1835"/>
              <a:gd name="T55" fmla="*/ 1285 h 1745"/>
              <a:gd name="T56" fmla="*/ 1835 w 1835"/>
              <a:gd name="T57" fmla="*/ 460 h 1745"/>
              <a:gd name="T58" fmla="*/ 1375 w 1835"/>
              <a:gd name="T59" fmla="*/ 0 h 1745"/>
              <a:gd name="T60" fmla="*/ 1375 w 1835"/>
              <a:gd name="T61" fmla="*/ 0 h 1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35" h="1745">
                <a:moveTo>
                  <a:pt x="1437" y="908"/>
                </a:moveTo>
                <a:lnTo>
                  <a:pt x="1437" y="908"/>
                </a:lnTo>
                <a:lnTo>
                  <a:pt x="1230" y="908"/>
                </a:lnTo>
                <a:lnTo>
                  <a:pt x="1230" y="344"/>
                </a:lnTo>
                <a:lnTo>
                  <a:pt x="1437" y="344"/>
                </a:lnTo>
                <a:lnTo>
                  <a:pt x="1437" y="908"/>
                </a:lnTo>
                <a:close/>
                <a:moveTo>
                  <a:pt x="1097" y="1477"/>
                </a:moveTo>
                <a:lnTo>
                  <a:pt x="1097" y="1477"/>
                </a:lnTo>
                <a:lnTo>
                  <a:pt x="737" y="1477"/>
                </a:lnTo>
                <a:lnTo>
                  <a:pt x="737" y="1288"/>
                </a:lnTo>
                <a:cubicBezTo>
                  <a:pt x="737" y="1189"/>
                  <a:pt x="818" y="1108"/>
                  <a:pt x="917" y="1108"/>
                </a:cubicBezTo>
                <a:cubicBezTo>
                  <a:pt x="1017" y="1108"/>
                  <a:pt x="1097" y="1189"/>
                  <a:pt x="1097" y="1288"/>
                </a:cubicBezTo>
                <a:lnTo>
                  <a:pt x="1097" y="1477"/>
                </a:lnTo>
                <a:lnTo>
                  <a:pt x="1097" y="1477"/>
                </a:lnTo>
                <a:close/>
                <a:moveTo>
                  <a:pt x="605" y="908"/>
                </a:moveTo>
                <a:lnTo>
                  <a:pt x="605" y="908"/>
                </a:lnTo>
                <a:lnTo>
                  <a:pt x="398" y="908"/>
                </a:lnTo>
                <a:lnTo>
                  <a:pt x="398" y="344"/>
                </a:lnTo>
                <a:lnTo>
                  <a:pt x="605" y="344"/>
                </a:lnTo>
                <a:lnTo>
                  <a:pt x="605" y="908"/>
                </a:lnTo>
                <a:close/>
                <a:moveTo>
                  <a:pt x="1375" y="0"/>
                </a:moveTo>
                <a:lnTo>
                  <a:pt x="1375" y="0"/>
                </a:lnTo>
                <a:lnTo>
                  <a:pt x="460" y="0"/>
                </a:lnTo>
                <a:cubicBezTo>
                  <a:pt x="206" y="0"/>
                  <a:pt x="0" y="206"/>
                  <a:pt x="0" y="460"/>
                </a:cubicBezTo>
                <a:lnTo>
                  <a:pt x="0" y="1285"/>
                </a:lnTo>
                <a:cubicBezTo>
                  <a:pt x="0" y="1539"/>
                  <a:pt x="206" y="1745"/>
                  <a:pt x="460" y="1745"/>
                </a:cubicBezTo>
                <a:lnTo>
                  <a:pt x="1375" y="1745"/>
                </a:lnTo>
                <a:cubicBezTo>
                  <a:pt x="1629" y="1745"/>
                  <a:pt x="1835" y="1539"/>
                  <a:pt x="1835" y="1285"/>
                </a:cubicBezTo>
                <a:lnTo>
                  <a:pt x="1835" y="460"/>
                </a:lnTo>
                <a:cubicBezTo>
                  <a:pt x="1835" y="206"/>
                  <a:pt x="1629" y="0"/>
                  <a:pt x="1375" y="0"/>
                </a:cubicBezTo>
                <a:lnTo>
                  <a:pt x="1375" y="0"/>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84" name="Group 8"/>
          <p:cNvGrpSpPr>
            <a:grpSpLocks noChangeAspect="1"/>
          </p:cNvGrpSpPr>
          <p:nvPr/>
        </p:nvGrpSpPr>
        <p:grpSpPr bwMode="auto">
          <a:xfrm>
            <a:off x="6038851" y="3028952"/>
            <a:ext cx="402167" cy="436033"/>
            <a:chOff x="2853" y="1431"/>
            <a:chExt cx="190" cy="206"/>
          </a:xfrm>
        </p:grpSpPr>
        <p:sp>
          <p:nvSpPr>
            <p:cNvPr id="85"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91" name="Group 17"/>
          <p:cNvGrpSpPr>
            <a:grpSpLocks noChangeAspect="1"/>
          </p:cNvGrpSpPr>
          <p:nvPr/>
        </p:nvGrpSpPr>
        <p:grpSpPr bwMode="auto">
          <a:xfrm>
            <a:off x="6906685" y="2364346"/>
            <a:ext cx="484716" cy="495305"/>
            <a:chOff x="3263" y="1117"/>
            <a:chExt cx="229" cy="234"/>
          </a:xfrm>
        </p:grpSpPr>
        <p:sp>
          <p:nvSpPr>
            <p:cNvPr id="92"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3"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4"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5"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6"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7"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8"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9"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0"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1"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02" name="Group 30"/>
          <p:cNvGrpSpPr>
            <a:grpSpLocks noChangeAspect="1"/>
          </p:cNvGrpSpPr>
          <p:nvPr/>
        </p:nvGrpSpPr>
        <p:grpSpPr bwMode="auto">
          <a:xfrm>
            <a:off x="7861314" y="1756835"/>
            <a:ext cx="419100" cy="465667"/>
            <a:chOff x="3714" y="830"/>
            <a:chExt cx="198" cy="220"/>
          </a:xfrm>
        </p:grpSpPr>
        <p:sp>
          <p:nvSpPr>
            <p:cNvPr id="103"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4"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5"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6"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978582905"/>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14:presetBounceEnd="68182">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14:bounceEnd="68182">
                                          <p:cBhvr additive="base">
                                            <p:cTn id="18" dur="1100" fill="hold"/>
                                            <p:tgtEl>
                                              <p:spTgt spid="65"/>
                                            </p:tgtEl>
                                            <p:attrNameLst>
                                              <p:attrName>ppt_x</p:attrName>
                                            </p:attrNameLst>
                                          </p:cBhvr>
                                          <p:tavLst>
                                            <p:tav tm="0">
                                              <p:val>
                                                <p:strVal val="#ppt_x"/>
                                              </p:val>
                                            </p:tav>
                                            <p:tav tm="100000">
                                              <p:val>
                                                <p:strVal val="#ppt_x"/>
                                              </p:val>
                                            </p:tav>
                                          </p:tavLst>
                                        </p:anim>
                                        <p:anim calcmode="lin" valueType="num" p14:bounceEnd="68182">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14:presetBounceEnd="68182">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14:bounceEnd="68182">
                                          <p:cBhvr additive="base">
                                            <p:cTn id="31" dur="1100" fill="hold"/>
                                            <p:tgtEl>
                                              <p:spTgt spid="69"/>
                                            </p:tgtEl>
                                            <p:attrNameLst>
                                              <p:attrName>ppt_x</p:attrName>
                                            </p:attrNameLst>
                                          </p:cBhvr>
                                          <p:tavLst>
                                            <p:tav tm="0">
                                              <p:val>
                                                <p:strVal val="#ppt_x"/>
                                              </p:val>
                                            </p:tav>
                                            <p:tav tm="100000">
                                              <p:val>
                                                <p:strVal val="#ppt_x"/>
                                              </p:val>
                                            </p:tav>
                                          </p:tavLst>
                                        </p:anim>
                                        <p:anim calcmode="lin" valueType="num" p14:bounceEnd="68182">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14:presetBounceEnd="68182">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14:bounceEnd="68182">
                                          <p:cBhvr additive="base">
                                            <p:cTn id="44" dur="1100" fill="hold"/>
                                            <p:tgtEl>
                                              <p:spTgt spid="66"/>
                                            </p:tgtEl>
                                            <p:attrNameLst>
                                              <p:attrName>ppt_x</p:attrName>
                                            </p:attrNameLst>
                                          </p:cBhvr>
                                          <p:tavLst>
                                            <p:tav tm="0">
                                              <p:val>
                                                <p:strVal val="#ppt_x"/>
                                              </p:val>
                                            </p:tav>
                                            <p:tav tm="100000">
                                              <p:val>
                                                <p:strVal val="#ppt_x"/>
                                              </p:val>
                                            </p:tav>
                                          </p:tavLst>
                                        </p:anim>
                                        <p:anim calcmode="lin" valueType="num" p14:bounceEnd="68182">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14:presetBounceEnd="68182">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14:bounceEnd="68182">
                                          <p:cBhvr additive="base">
                                            <p:cTn id="57" dur="1100" fill="hold"/>
                                            <p:tgtEl>
                                              <p:spTgt spid="68"/>
                                            </p:tgtEl>
                                            <p:attrNameLst>
                                              <p:attrName>ppt_x</p:attrName>
                                            </p:attrNameLst>
                                          </p:cBhvr>
                                          <p:tavLst>
                                            <p:tav tm="0">
                                              <p:val>
                                                <p:strVal val="#ppt_x"/>
                                              </p:val>
                                            </p:tav>
                                            <p:tav tm="100000">
                                              <p:val>
                                                <p:strVal val="#ppt_x"/>
                                              </p:val>
                                            </p:tav>
                                          </p:tavLst>
                                        </p:anim>
                                        <p:anim calcmode="lin" valueType="num" p14:bounceEnd="68182">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14:presetBounceEnd="68182">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14:bounceEnd="68182">
                                          <p:cBhvr additive="base">
                                            <p:cTn id="70" dur="1100" fill="hold"/>
                                            <p:tgtEl>
                                              <p:spTgt spid="67"/>
                                            </p:tgtEl>
                                            <p:attrNameLst>
                                              <p:attrName>ppt_x</p:attrName>
                                            </p:attrNameLst>
                                          </p:cBhvr>
                                          <p:tavLst>
                                            <p:tav tm="0">
                                              <p:val>
                                                <p:strVal val="#ppt_x"/>
                                              </p:val>
                                            </p:tav>
                                            <p:tav tm="100000">
                                              <p:val>
                                                <p:strVal val="#ppt_x"/>
                                              </p:val>
                                            </p:tav>
                                          </p:tavLst>
                                        </p:anim>
                                        <p:anim calcmode="lin" valueType="num" p14:bounceEnd="68182">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cBhvr additive="base">
                                            <p:cTn id="18" dur="1100" fill="hold"/>
                                            <p:tgtEl>
                                              <p:spTgt spid="65"/>
                                            </p:tgtEl>
                                            <p:attrNameLst>
                                              <p:attrName>ppt_x</p:attrName>
                                            </p:attrNameLst>
                                          </p:cBhvr>
                                          <p:tavLst>
                                            <p:tav tm="0">
                                              <p:val>
                                                <p:strVal val="#ppt_x"/>
                                              </p:val>
                                            </p:tav>
                                            <p:tav tm="100000">
                                              <p:val>
                                                <p:strVal val="#ppt_x"/>
                                              </p:val>
                                            </p:tav>
                                          </p:tavLst>
                                        </p:anim>
                                        <p:anim calcmode="lin" valueType="num">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cBhvr additive="base">
                                            <p:cTn id="31" dur="1100" fill="hold"/>
                                            <p:tgtEl>
                                              <p:spTgt spid="69"/>
                                            </p:tgtEl>
                                            <p:attrNameLst>
                                              <p:attrName>ppt_x</p:attrName>
                                            </p:attrNameLst>
                                          </p:cBhvr>
                                          <p:tavLst>
                                            <p:tav tm="0">
                                              <p:val>
                                                <p:strVal val="#ppt_x"/>
                                              </p:val>
                                            </p:tav>
                                            <p:tav tm="100000">
                                              <p:val>
                                                <p:strVal val="#ppt_x"/>
                                              </p:val>
                                            </p:tav>
                                          </p:tavLst>
                                        </p:anim>
                                        <p:anim calcmode="lin" valueType="num">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cBhvr additive="base">
                                            <p:cTn id="44" dur="1100" fill="hold"/>
                                            <p:tgtEl>
                                              <p:spTgt spid="66"/>
                                            </p:tgtEl>
                                            <p:attrNameLst>
                                              <p:attrName>ppt_x</p:attrName>
                                            </p:attrNameLst>
                                          </p:cBhvr>
                                          <p:tavLst>
                                            <p:tav tm="0">
                                              <p:val>
                                                <p:strVal val="#ppt_x"/>
                                              </p:val>
                                            </p:tav>
                                            <p:tav tm="100000">
                                              <p:val>
                                                <p:strVal val="#ppt_x"/>
                                              </p:val>
                                            </p:tav>
                                          </p:tavLst>
                                        </p:anim>
                                        <p:anim calcmode="lin" valueType="num">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cBhvr additive="base">
                                            <p:cTn id="57" dur="1100" fill="hold"/>
                                            <p:tgtEl>
                                              <p:spTgt spid="68"/>
                                            </p:tgtEl>
                                            <p:attrNameLst>
                                              <p:attrName>ppt_x</p:attrName>
                                            </p:attrNameLst>
                                          </p:cBhvr>
                                          <p:tavLst>
                                            <p:tav tm="0">
                                              <p:val>
                                                <p:strVal val="#ppt_x"/>
                                              </p:val>
                                            </p:tav>
                                            <p:tav tm="100000">
                                              <p:val>
                                                <p:strVal val="#ppt_x"/>
                                              </p:val>
                                            </p:tav>
                                          </p:tavLst>
                                        </p:anim>
                                        <p:anim calcmode="lin" valueType="num">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cBhvr additive="base">
                                            <p:cTn id="70" dur="1100" fill="hold"/>
                                            <p:tgtEl>
                                              <p:spTgt spid="67"/>
                                            </p:tgtEl>
                                            <p:attrNameLst>
                                              <p:attrName>ppt_x</p:attrName>
                                            </p:attrNameLst>
                                          </p:cBhvr>
                                          <p:tavLst>
                                            <p:tav tm="0">
                                              <p:val>
                                                <p:strVal val="#ppt_x"/>
                                              </p:val>
                                            </p:tav>
                                            <p:tav tm="100000">
                                              <p:val>
                                                <p:strVal val="#ppt_x"/>
                                              </p:val>
                                            </p:tav>
                                          </p:tavLst>
                                        </p:anim>
                                        <p:anim calcmode="lin" valueType="num">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466167" y="2594625"/>
            <a:ext cx="1358056" cy="1358056"/>
            <a:chOff x="3994149" y="2298699"/>
            <a:chExt cx="1018542" cy="1018542"/>
          </a:xfrm>
        </p:grpSpPr>
        <p:sp>
          <p:nvSpPr>
            <p:cNvPr id="7" name="Oval 6"/>
            <p:cNvSpPr>
              <a:spLocks noChangeAspect="1"/>
            </p:cNvSpPr>
            <p:nvPr/>
          </p:nvSpPr>
          <p:spPr>
            <a:xfrm>
              <a:off x="3994149" y="2298699"/>
              <a:ext cx="1018542" cy="1018542"/>
            </a:xfrm>
            <a:prstGeom prst="ellipse">
              <a:avLst/>
            </a:prstGeom>
            <a:solidFill>
              <a:schemeClr val="accent3">
                <a:alpha val="91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8" name="Group 17"/>
            <p:cNvGrpSpPr/>
            <p:nvPr/>
          </p:nvGrpSpPr>
          <p:grpSpPr>
            <a:xfrm>
              <a:off x="4244342" y="2545759"/>
              <a:ext cx="518158" cy="524424"/>
              <a:chOff x="4525886" y="4183659"/>
              <a:chExt cx="558217" cy="564967"/>
            </a:xfrm>
          </p:grpSpPr>
          <p:sp>
            <p:nvSpPr>
              <p:cNvPr id="19" name="Oval 55"/>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3" name="Oval 59"/>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Line 60"/>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1" name="Group 10"/>
          <p:cNvGrpSpPr/>
          <p:nvPr/>
        </p:nvGrpSpPr>
        <p:grpSpPr>
          <a:xfrm>
            <a:off x="2787649" y="3569052"/>
            <a:ext cx="1358056" cy="1358053"/>
            <a:chOff x="2412999" y="2813051"/>
            <a:chExt cx="1018542" cy="1018540"/>
          </a:xfrm>
        </p:grpSpPr>
        <p:sp>
          <p:nvSpPr>
            <p:cNvPr id="6" name="Oval 5"/>
            <p:cNvSpPr>
              <a:spLocks noChangeAspect="1"/>
            </p:cNvSpPr>
            <p:nvPr/>
          </p:nvSpPr>
          <p:spPr>
            <a:xfrm>
              <a:off x="2412999" y="2813051"/>
              <a:ext cx="1018542" cy="1018540"/>
            </a:xfrm>
            <a:prstGeom prst="ellipse">
              <a:avLst/>
            </a:prstGeom>
            <a:solidFill>
              <a:schemeClr val="accent2">
                <a:alpha val="91000"/>
              </a:schemeClr>
            </a:solidFill>
            <a:ln w="952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9" name="Group 28"/>
            <p:cNvGrpSpPr/>
            <p:nvPr/>
          </p:nvGrpSpPr>
          <p:grpSpPr>
            <a:xfrm>
              <a:off x="2744884" y="3025141"/>
              <a:ext cx="354772" cy="530860"/>
              <a:chOff x="1068574" y="2664703"/>
              <a:chExt cx="461594" cy="690703"/>
            </a:xfrm>
          </p:grpSpPr>
          <p:sp>
            <p:nvSpPr>
              <p:cNvPr id="30"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2" name="Group 11"/>
          <p:cNvGrpSpPr/>
          <p:nvPr/>
        </p:nvGrpSpPr>
        <p:grpSpPr>
          <a:xfrm>
            <a:off x="7823200" y="645778"/>
            <a:ext cx="1358056" cy="1358053"/>
            <a:chOff x="6511020" y="404125"/>
            <a:chExt cx="1018542" cy="1018540"/>
          </a:xfrm>
        </p:grpSpPr>
        <p:sp>
          <p:nvSpPr>
            <p:cNvPr id="9" name="Oval 8"/>
            <p:cNvSpPr>
              <a:spLocks noChangeAspect="1"/>
            </p:cNvSpPr>
            <p:nvPr/>
          </p:nvSpPr>
          <p:spPr>
            <a:xfrm>
              <a:off x="6511020" y="404125"/>
              <a:ext cx="1018542" cy="1018540"/>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Freeform 29"/>
            <p:cNvSpPr>
              <a:spLocks/>
            </p:cNvSpPr>
            <p:nvPr/>
          </p:nvSpPr>
          <p:spPr bwMode="auto">
            <a:xfrm>
              <a:off x="6705600" y="666750"/>
              <a:ext cx="629382" cy="398038"/>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 name="Group 3"/>
          <p:cNvGrpSpPr/>
          <p:nvPr/>
        </p:nvGrpSpPr>
        <p:grpSpPr>
          <a:xfrm>
            <a:off x="1109132" y="4543476"/>
            <a:ext cx="1358056" cy="1358056"/>
            <a:chOff x="807765" y="1727021"/>
            <a:chExt cx="1229366" cy="1229366"/>
          </a:xfrm>
        </p:grpSpPr>
        <p:sp>
          <p:nvSpPr>
            <p:cNvPr id="5" name="Oval 4"/>
            <p:cNvSpPr>
              <a:spLocks noChangeAspect="1"/>
            </p:cNvSpPr>
            <p:nvPr/>
          </p:nvSpPr>
          <p:spPr>
            <a:xfrm>
              <a:off x="807765" y="1727021"/>
              <a:ext cx="1229366" cy="1229366"/>
            </a:xfrm>
            <a:prstGeom prst="ellipse">
              <a:avLst/>
            </a:prstGeom>
            <a:solidFill>
              <a:schemeClr val="accent1">
                <a:alpha val="91000"/>
              </a:schemeClr>
            </a:solidFill>
            <a:ln w="952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5" name="Group 34"/>
            <p:cNvGrpSpPr/>
            <p:nvPr/>
          </p:nvGrpSpPr>
          <p:grpSpPr>
            <a:xfrm>
              <a:off x="1154010" y="2064698"/>
              <a:ext cx="536876" cy="554012"/>
              <a:chOff x="4224785" y="1773473"/>
              <a:chExt cx="381476" cy="393651"/>
            </a:xfrm>
          </p:grpSpPr>
          <p:sp>
            <p:nvSpPr>
              <p:cNvPr id="36" name="Rectangle 49"/>
              <p:cNvSpPr>
                <a:spLocks noChangeArrowheads="1"/>
              </p:cNvSpPr>
              <p:nvPr/>
            </p:nvSpPr>
            <p:spPr bwMode="auto">
              <a:xfrm>
                <a:off x="4333778" y="1773473"/>
                <a:ext cx="158852" cy="38264"/>
              </a:xfrm>
              <a:prstGeom prst="rect">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2" name="Rectangle 51"/>
          <p:cNvSpPr/>
          <p:nvPr/>
        </p:nvSpPr>
        <p:spPr>
          <a:xfrm>
            <a:off x="2349500" y="5443352"/>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7" name="Rectangle 56"/>
          <p:cNvSpPr/>
          <p:nvPr/>
        </p:nvSpPr>
        <p:spPr>
          <a:xfrm>
            <a:off x="4043946" y="4469685"/>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8" name="Rectangle 57"/>
          <p:cNvSpPr/>
          <p:nvPr/>
        </p:nvSpPr>
        <p:spPr>
          <a:xfrm>
            <a:off x="5738391" y="3496019"/>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9" name="Rectangle 58"/>
          <p:cNvSpPr/>
          <p:nvPr/>
        </p:nvSpPr>
        <p:spPr>
          <a:xfrm>
            <a:off x="7432836" y="2522352"/>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60" name="Rectangle 59"/>
          <p:cNvSpPr/>
          <p:nvPr/>
        </p:nvSpPr>
        <p:spPr>
          <a:xfrm>
            <a:off x="9127283" y="1548685"/>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61" name="Oval 60"/>
          <p:cNvSpPr/>
          <p:nvPr/>
        </p:nvSpPr>
        <p:spPr>
          <a:xfrm>
            <a:off x="1009920" y="4511997"/>
            <a:ext cx="513387" cy="513387"/>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01</a:t>
            </a:r>
          </a:p>
        </p:txBody>
      </p:sp>
      <p:sp>
        <p:nvSpPr>
          <p:cNvPr id="62" name="Oval 61"/>
          <p:cNvSpPr/>
          <p:nvPr/>
        </p:nvSpPr>
        <p:spPr>
          <a:xfrm>
            <a:off x="2769856" y="3484221"/>
            <a:ext cx="513387" cy="513387"/>
          </a:xfrm>
          <a:prstGeom prst="ellipse">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02</a:t>
            </a:r>
          </a:p>
        </p:txBody>
      </p:sp>
      <p:sp>
        <p:nvSpPr>
          <p:cNvPr id="63" name="Oval 62"/>
          <p:cNvSpPr/>
          <p:nvPr/>
        </p:nvSpPr>
        <p:spPr>
          <a:xfrm>
            <a:off x="4455847" y="2477971"/>
            <a:ext cx="513387" cy="513387"/>
          </a:xfrm>
          <a:prstGeom prst="ellipse">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03</a:t>
            </a:r>
          </a:p>
        </p:txBody>
      </p:sp>
      <p:sp>
        <p:nvSpPr>
          <p:cNvPr id="65" name="Oval 64"/>
          <p:cNvSpPr/>
          <p:nvPr/>
        </p:nvSpPr>
        <p:spPr>
          <a:xfrm>
            <a:off x="7792341" y="571403"/>
            <a:ext cx="513387" cy="513387"/>
          </a:xfrm>
          <a:prstGeom prst="ellipse">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05</a:t>
            </a:r>
          </a:p>
        </p:txBody>
      </p:sp>
      <p:cxnSp>
        <p:nvCxnSpPr>
          <p:cNvPr id="42" name="Straight Arrow Connector 41"/>
          <p:cNvCxnSpPr/>
          <p:nvPr/>
        </p:nvCxnSpPr>
        <p:spPr>
          <a:xfrm flipV="1">
            <a:off x="2371121" y="4612421"/>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flipV="1">
            <a:off x="4070503" y="3632706"/>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5744241" y="2648154"/>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7443623" y="1668439"/>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819925" y="665754"/>
            <a:ext cx="4577355" cy="1148841"/>
          </a:xfrm>
          <a:prstGeom prst="rect">
            <a:avLst/>
          </a:prstGeom>
        </p:spPr>
        <p:txBody>
          <a:bodyPr wrap="square" lIns="121920" rIns="121920" bIns="60960">
            <a:spAutoFit/>
          </a:bodyPr>
          <a:lstStyle/>
          <a:p>
            <a:pPr>
              <a:lnSpc>
                <a:spcPct val="89000"/>
              </a:lnSpc>
            </a:pPr>
            <a:r>
              <a:rPr lang="en-US" sz="3200" dirty="0" err="1"/>
              <a:t>Xxxxxxx</a:t>
            </a:r>
            <a:r>
              <a:rPr lang="en-US" sz="3200" dirty="0"/>
              <a:t> </a:t>
            </a:r>
            <a:r>
              <a:rPr lang="en-US" sz="3200" dirty="0" err="1"/>
              <a:t>xxxxxxx</a:t>
            </a:r>
            <a:endParaRPr lang="en-US" sz="3200" dirty="0"/>
          </a:p>
          <a:p>
            <a:pPr>
              <a:lnSpc>
                <a:spcPct val="89000"/>
              </a:lnSpc>
            </a:pPr>
            <a:r>
              <a:rPr lang="en-US" sz="1467" dirty="0" err="1"/>
              <a:t>xxxxxxxxxxxx</a:t>
            </a:r>
            <a:r>
              <a:rPr lang="en-US" sz="1467" dirty="0"/>
              <a:t> </a:t>
            </a:r>
            <a:r>
              <a:rPr lang="en-US" sz="1467" dirty="0" err="1"/>
              <a:t>Xxxxx</a:t>
            </a:r>
            <a:r>
              <a:rPr lang="en-US" sz="1467" dirty="0"/>
              <a:t> </a:t>
            </a:r>
            <a:r>
              <a:rPr lang="en-US" sz="1467" dirty="0" err="1"/>
              <a:t>xxxx</a:t>
            </a:r>
            <a:r>
              <a:rPr lang="en-US" sz="1467" dirty="0"/>
              <a:t> </a:t>
            </a:r>
            <a:r>
              <a:rPr lang="en-US" sz="1467" dirty="0" err="1"/>
              <a:t>xxxx</a:t>
            </a:r>
            <a:r>
              <a:rPr lang="en-US" sz="1467" dirty="0"/>
              <a:t> </a:t>
            </a:r>
            <a:r>
              <a:rPr lang="en-US" sz="1467" dirty="0" err="1"/>
              <a:t>xxxxxxxxxxxxxx</a:t>
            </a:r>
            <a:r>
              <a:rPr lang="en-US" sz="1467" dirty="0"/>
              <a:t> xxx </a:t>
            </a:r>
            <a:r>
              <a:rPr lang="en-US" sz="1467" dirty="0" err="1"/>
              <a:t>xxxxxx</a:t>
            </a:r>
            <a:r>
              <a:rPr lang="en-US" sz="1467" dirty="0"/>
              <a:t> </a:t>
            </a:r>
            <a:r>
              <a:rPr lang="en-US" sz="1467" dirty="0" err="1"/>
              <a:t>Xxxxx</a:t>
            </a:r>
            <a:r>
              <a:rPr lang="en-US" sz="1467" dirty="0"/>
              <a:t> </a:t>
            </a:r>
            <a:r>
              <a:rPr lang="en-US" sz="1467" dirty="0" err="1"/>
              <a:t>xxxxxxxx</a:t>
            </a:r>
            <a:r>
              <a:rPr lang="en-US" sz="1467" dirty="0"/>
              <a:t> </a:t>
            </a:r>
            <a:r>
              <a:rPr lang="en-US" sz="1467" dirty="0" err="1"/>
              <a:t>xxxxxxxxxx</a:t>
            </a:r>
            <a:r>
              <a:rPr lang="en-US" sz="1467" dirty="0"/>
              <a:t> x xx </a:t>
            </a:r>
            <a:r>
              <a:rPr lang="en-US" sz="1467" dirty="0" err="1"/>
              <a:t>xxxxxxx</a:t>
            </a:r>
            <a:r>
              <a:rPr lang="en-US" sz="1467" dirty="0"/>
              <a:t> x “</a:t>
            </a:r>
            <a:r>
              <a:rPr lang="en-US" sz="1467" dirty="0" err="1"/>
              <a:t>xxxxxx</a:t>
            </a:r>
            <a:r>
              <a:rPr lang="en-US" sz="1467" dirty="0"/>
              <a:t> </a:t>
            </a:r>
            <a:r>
              <a:rPr lang="en-US" sz="1467" dirty="0" err="1"/>
              <a:t>xxxxxxx</a:t>
            </a:r>
            <a:r>
              <a:rPr lang="en-US" sz="1467" dirty="0"/>
              <a:t>” </a:t>
            </a:r>
            <a:r>
              <a:rPr lang="en-US" sz="1467" dirty="0" err="1"/>
              <a:t>xxxx</a:t>
            </a:r>
            <a:r>
              <a:rPr lang="en-US" sz="1467" dirty="0"/>
              <a:t> Xx </a:t>
            </a:r>
            <a:r>
              <a:rPr lang="en-US" sz="1467" dirty="0" err="1"/>
              <a:t>xx</a:t>
            </a:r>
            <a:r>
              <a:rPr lang="en-US" sz="1467" dirty="0"/>
              <a:t> </a:t>
            </a:r>
            <a:r>
              <a:rPr lang="en-US" sz="1467" dirty="0" err="1"/>
              <a:t>xxxxxxxx</a:t>
            </a:r>
            <a:r>
              <a:rPr lang="en-US" sz="1467" dirty="0"/>
              <a:t>…</a:t>
            </a:r>
          </a:p>
        </p:txBody>
      </p:sp>
      <p:grpSp>
        <p:nvGrpSpPr>
          <p:cNvPr id="2" name="Group 1"/>
          <p:cNvGrpSpPr/>
          <p:nvPr/>
        </p:nvGrpSpPr>
        <p:grpSpPr>
          <a:xfrm>
            <a:off x="6144684" y="1620202"/>
            <a:ext cx="1358056" cy="1358053"/>
            <a:chOff x="6144684" y="1620202"/>
            <a:chExt cx="1358056" cy="1358053"/>
          </a:xfrm>
        </p:grpSpPr>
        <p:sp>
          <p:nvSpPr>
            <p:cNvPr id="8" name="Oval 7"/>
            <p:cNvSpPr>
              <a:spLocks noChangeAspect="1"/>
            </p:cNvSpPr>
            <p:nvPr/>
          </p:nvSpPr>
          <p:spPr>
            <a:xfrm>
              <a:off x="6144684" y="1620202"/>
              <a:ext cx="1358056" cy="1358053"/>
            </a:xfrm>
            <a:prstGeom prst="ellipse">
              <a:avLst/>
            </a:prstGeom>
            <a:solidFill>
              <a:schemeClr val="accent4">
                <a:alpha val="91000"/>
              </a:schemeClr>
            </a:solidFill>
            <a:ln w="952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0" name="Group 69"/>
            <p:cNvGrpSpPr/>
            <p:nvPr/>
          </p:nvGrpSpPr>
          <p:grpSpPr>
            <a:xfrm>
              <a:off x="6428004" y="1924704"/>
              <a:ext cx="814133" cy="766805"/>
              <a:chOff x="6493350" y="2532947"/>
              <a:chExt cx="493658" cy="464960"/>
            </a:xfrm>
          </p:grpSpPr>
          <p:sp>
            <p:nvSpPr>
              <p:cNvPr id="71" name="Freeform 272"/>
              <p:cNvSpPr>
                <a:spLocks/>
              </p:cNvSpPr>
              <p:nvPr/>
            </p:nvSpPr>
            <p:spPr bwMode="auto">
              <a:xfrm>
                <a:off x="6493350" y="2697886"/>
                <a:ext cx="493658" cy="134792"/>
              </a:xfrm>
              <a:custGeom>
                <a:avLst/>
                <a:gdLst>
                  <a:gd name="T0" fmla="*/ 624 w 721"/>
                  <a:gd name="T1" fmla="*/ 166 h 197"/>
                  <a:gd name="T2" fmla="*/ 360 w 721"/>
                  <a:gd name="T3" fmla="*/ 197 h 197"/>
                  <a:gd name="T4" fmla="*/ 0 w 721"/>
                  <a:gd name="T5" fmla="*/ 99 h 197"/>
                  <a:gd name="T6" fmla="*/ 360 w 721"/>
                  <a:gd name="T7" fmla="*/ 0 h 197"/>
                  <a:gd name="T8" fmla="*/ 721 w 721"/>
                  <a:gd name="T9" fmla="*/ 99 h 197"/>
                  <a:gd name="T10" fmla="*/ 669 w 721"/>
                  <a:gd name="T11" fmla="*/ 149 h 197"/>
                </a:gdLst>
                <a:ahLst/>
                <a:cxnLst>
                  <a:cxn ang="0">
                    <a:pos x="T0" y="T1"/>
                  </a:cxn>
                  <a:cxn ang="0">
                    <a:pos x="T2" y="T3"/>
                  </a:cxn>
                  <a:cxn ang="0">
                    <a:pos x="T4" y="T5"/>
                  </a:cxn>
                  <a:cxn ang="0">
                    <a:pos x="T6" y="T7"/>
                  </a:cxn>
                  <a:cxn ang="0">
                    <a:pos x="T8" y="T9"/>
                  </a:cxn>
                  <a:cxn ang="0">
                    <a:pos x="T10" y="T11"/>
                  </a:cxn>
                </a:cxnLst>
                <a:rect l="0" t="0" r="r" b="b"/>
                <a:pathLst>
                  <a:path w="721" h="197">
                    <a:moveTo>
                      <a:pt x="624" y="166"/>
                    </a:moveTo>
                    <a:cubicBezTo>
                      <a:pt x="558" y="185"/>
                      <a:pt x="465" y="197"/>
                      <a:pt x="360" y="197"/>
                    </a:cubicBezTo>
                    <a:cubicBezTo>
                      <a:pt x="161" y="197"/>
                      <a:pt x="0" y="153"/>
                      <a:pt x="0" y="99"/>
                    </a:cubicBezTo>
                    <a:cubicBezTo>
                      <a:pt x="0" y="44"/>
                      <a:pt x="161" y="0"/>
                      <a:pt x="360" y="0"/>
                    </a:cubicBezTo>
                    <a:cubicBezTo>
                      <a:pt x="559" y="0"/>
                      <a:pt x="721" y="44"/>
                      <a:pt x="721" y="99"/>
                    </a:cubicBezTo>
                    <a:cubicBezTo>
                      <a:pt x="721" y="117"/>
                      <a:pt x="702" y="135"/>
                      <a:pt x="669" y="149"/>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273"/>
              <p:cNvSpPr>
                <a:spLocks/>
              </p:cNvSpPr>
              <p:nvPr/>
            </p:nvSpPr>
            <p:spPr bwMode="auto">
              <a:xfrm>
                <a:off x="6600314" y="2532947"/>
                <a:ext cx="295673" cy="464960"/>
              </a:xfrm>
              <a:custGeom>
                <a:avLst/>
                <a:gdLst>
                  <a:gd name="T0" fmla="*/ 26 w 432"/>
                  <a:gd name="T1" fmla="*/ 494 h 679"/>
                  <a:gd name="T2" fmla="*/ 119 w 432"/>
                  <a:gd name="T3" fmla="*/ 290 h 679"/>
                  <a:gd name="T4" fmla="*/ 385 w 432"/>
                  <a:gd name="T5" fmla="*/ 28 h 679"/>
                  <a:gd name="T6" fmla="*/ 290 w 432"/>
                  <a:gd name="T7" fmla="*/ 389 h 679"/>
                  <a:gd name="T8" fmla="*/ 24 w 432"/>
                  <a:gd name="T9" fmla="*/ 652 h 679"/>
                  <a:gd name="T10" fmla="*/ 13 w 432"/>
                  <a:gd name="T11" fmla="*/ 540 h 679"/>
                </a:gdLst>
                <a:ahLst/>
                <a:cxnLst>
                  <a:cxn ang="0">
                    <a:pos x="T0" y="T1"/>
                  </a:cxn>
                  <a:cxn ang="0">
                    <a:pos x="T2" y="T3"/>
                  </a:cxn>
                  <a:cxn ang="0">
                    <a:pos x="T4" y="T5"/>
                  </a:cxn>
                  <a:cxn ang="0">
                    <a:pos x="T6" y="T7"/>
                  </a:cxn>
                  <a:cxn ang="0">
                    <a:pos x="T8" y="T9"/>
                  </a:cxn>
                  <a:cxn ang="0">
                    <a:pos x="T10" y="T11"/>
                  </a:cxn>
                </a:cxnLst>
                <a:rect l="0" t="0" r="r" b="b"/>
                <a:pathLst>
                  <a:path w="432" h="679">
                    <a:moveTo>
                      <a:pt x="26" y="494"/>
                    </a:moveTo>
                    <a:cubicBezTo>
                      <a:pt x="45" y="434"/>
                      <a:pt x="77" y="363"/>
                      <a:pt x="119" y="290"/>
                    </a:cubicBezTo>
                    <a:cubicBezTo>
                      <a:pt x="219" y="118"/>
                      <a:pt x="338" y="0"/>
                      <a:pt x="385" y="28"/>
                    </a:cubicBezTo>
                    <a:cubicBezTo>
                      <a:pt x="432" y="55"/>
                      <a:pt x="389" y="217"/>
                      <a:pt x="290" y="389"/>
                    </a:cubicBezTo>
                    <a:cubicBezTo>
                      <a:pt x="190" y="561"/>
                      <a:pt x="71" y="679"/>
                      <a:pt x="24" y="652"/>
                    </a:cubicBezTo>
                    <a:cubicBezTo>
                      <a:pt x="2" y="639"/>
                      <a:pt x="0" y="598"/>
                      <a:pt x="13" y="54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74"/>
              <p:cNvSpPr>
                <a:spLocks/>
              </p:cNvSpPr>
              <p:nvPr/>
            </p:nvSpPr>
            <p:spPr bwMode="auto">
              <a:xfrm>
                <a:off x="6584371" y="2543962"/>
                <a:ext cx="311616" cy="453945"/>
              </a:xfrm>
              <a:custGeom>
                <a:avLst/>
                <a:gdLst>
                  <a:gd name="T0" fmla="*/ 173 w 455"/>
                  <a:gd name="T1" fmla="*/ 81 h 663"/>
                  <a:gd name="T2" fmla="*/ 313 w 455"/>
                  <a:gd name="T3" fmla="*/ 274 h 663"/>
                  <a:gd name="T4" fmla="*/ 408 w 455"/>
                  <a:gd name="T5" fmla="*/ 636 h 663"/>
                  <a:gd name="T6" fmla="*/ 142 w 455"/>
                  <a:gd name="T7" fmla="*/ 373 h 663"/>
                  <a:gd name="T8" fmla="*/ 47 w 455"/>
                  <a:gd name="T9" fmla="*/ 12 h 663"/>
                  <a:gd name="T10" fmla="*/ 138 w 455"/>
                  <a:gd name="T11" fmla="*/ 48 h 663"/>
                </a:gdLst>
                <a:ahLst/>
                <a:cxnLst>
                  <a:cxn ang="0">
                    <a:pos x="T0" y="T1"/>
                  </a:cxn>
                  <a:cxn ang="0">
                    <a:pos x="T2" y="T3"/>
                  </a:cxn>
                  <a:cxn ang="0">
                    <a:pos x="T4" y="T5"/>
                  </a:cxn>
                  <a:cxn ang="0">
                    <a:pos x="T6" y="T7"/>
                  </a:cxn>
                  <a:cxn ang="0">
                    <a:pos x="T8" y="T9"/>
                  </a:cxn>
                  <a:cxn ang="0">
                    <a:pos x="T10" y="T11"/>
                  </a:cxn>
                </a:cxnLst>
                <a:rect l="0" t="0" r="r" b="b"/>
                <a:pathLst>
                  <a:path w="455" h="663">
                    <a:moveTo>
                      <a:pt x="173" y="81"/>
                    </a:moveTo>
                    <a:cubicBezTo>
                      <a:pt x="218" y="128"/>
                      <a:pt x="267" y="196"/>
                      <a:pt x="313" y="274"/>
                    </a:cubicBezTo>
                    <a:cubicBezTo>
                      <a:pt x="412" y="447"/>
                      <a:pt x="455" y="609"/>
                      <a:pt x="408" y="636"/>
                    </a:cubicBezTo>
                    <a:cubicBezTo>
                      <a:pt x="361" y="663"/>
                      <a:pt x="242" y="545"/>
                      <a:pt x="142" y="373"/>
                    </a:cubicBezTo>
                    <a:cubicBezTo>
                      <a:pt x="43" y="201"/>
                      <a:pt x="0" y="39"/>
                      <a:pt x="47" y="12"/>
                    </a:cubicBezTo>
                    <a:cubicBezTo>
                      <a:pt x="67" y="0"/>
                      <a:pt x="100" y="14"/>
                      <a:pt x="138" y="48"/>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Oval 275"/>
              <p:cNvSpPr>
                <a:spLocks noChangeArrowheads="1"/>
              </p:cNvSpPr>
              <p:nvPr/>
            </p:nvSpPr>
            <p:spPr bwMode="auto">
              <a:xfrm>
                <a:off x="6920047" y="2789776"/>
                <a:ext cx="32756" cy="32756"/>
              </a:xfrm>
              <a:prstGeom prst="ellipse">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Oval 276"/>
              <p:cNvSpPr>
                <a:spLocks noChangeArrowheads="1"/>
              </p:cNvSpPr>
              <p:nvPr/>
            </p:nvSpPr>
            <p:spPr bwMode="auto">
              <a:xfrm>
                <a:off x="6596836" y="2870362"/>
                <a:ext cx="32756" cy="33046"/>
              </a:xfrm>
              <a:prstGeom prst="ellipse">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277"/>
              <p:cNvSpPr>
                <a:spLocks/>
              </p:cNvSpPr>
              <p:nvPr/>
            </p:nvSpPr>
            <p:spPr bwMode="auto">
              <a:xfrm>
                <a:off x="6674812" y="2571210"/>
                <a:ext cx="32756" cy="32756"/>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64" name="Oval 63"/>
          <p:cNvSpPr/>
          <p:nvPr/>
        </p:nvSpPr>
        <p:spPr>
          <a:xfrm>
            <a:off x="6073921" y="1499600"/>
            <a:ext cx="513387" cy="513387"/>
          </a:xfrm>
          <a:prstGeom prst="ellipse">
            <a:avLst/>
          </a:prstGeom>
          <a:solidFill>
            <a:schemeClr val="accent4">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dirty="0"/>
              <a:t>04</a:t>
            </a:r>
          </a:p>
        </p:txBody>
      </p:sp>
    </p:spTree>
    <p:extLst>
      <p:ext uri="{BB962C8B-B14F-4D97-AF65-F5344CB8AC3E}">
        <p14:creationId xmlns:p14="http://schemas.microsoft.com/office/powerpoint/2010/main" val="854459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250"/>
                                        <p:tgtEl>
                                          <p:spTgt spid="61"/>
                                        </p:tgtEl>
                                      </p:cBhvr>
                                    </p:animEffect>
                                  </p:childTnLst>
                                </p:cTn>
                              </p:par>
                              <p:par>
                                <p:cTn id="8" presetID="10" presetClass="entr" presetSubtype="0"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50"/>
                                        <p:tgtEl>
                                          <p:spTgt spid="4"/>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250"/>
                                        <p:tgtEl>
                                          <p:spTgt spid="52"/>
                                        </p:tgtEl>
                                      </p:cBhvr>
                                    </p:animEffect>
                                  </p:childTnLst>
                                </p:cTn>
                              </p:par>
                              <p:par>
                                <p:cTn id="14" presetID="22" presetClass="entr" presetSubtype="8" fill="hold" nodeType="withEffect">
                                  <p:stCondLst>
                                    <p:cond delay="500"/>
                                  </p:stCondLst>
                                  <p:childTnLst>
                                    <p:set>
                                      <p:cBhvr>
                                        <p:cTn id="15" dur="1" fill="hold">
                                          <p:stCondLst>
                                            <p:cond delay="0"/>
                                          </p:stCondLst>
                                        </p:cTn>
                                        <p:tgtEl>
                                          <p:spTgt spid="42"/>
                                        </p:tgtEl>
                                        <p:attrNameLst>
                                          <p:attrName>style.visibility</p:attrName>
                                        </p:attrNameLst>
                                      </p:cBhvr>
                                      <p:to>
                                        <p:strVal val="visible"/>
                                      </p:to>
                                    </p:set>
                                    <p:animEffect transition="in" filter="wipe(left)">
                                      <p:cBhvr>
                                        <p:cTn id="16" dur="250"/>
                                        <p:tgtEl>
                                          <p:spTgt spid="42"/>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250"/>
                                        <p:tgtEl>
                                          <p:spTgt spid="62"/>
                                        </p:tgtEl>
                                      </p:cBhvr>
                                    </p:animEffect>
                                  </p:childTnLst>
                                </p:cTn>
                              </p:par>
                              <p:par>
                                <p:cTn id="20" presetID="10" presetClass="entr" presetSubtype="0" fill="hold" nodeType="withEffect">
                                  <p:stCondLst>
                                    <p:cond delay="7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250"/>
                                        <p:tgtEl>
                                          <p:spTgt spid="11"/>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250"/>
                                        <p:tgtEl>
                                          <p:spTgt spid="57"/>
                                        </p:tgtEl>
                                      </p:cBhvr>
                                    </p:animEffect>
                                  </p:childTnLst>
                                </p:cTn>
                              </p:par>
                              <p:par>
                                <p:cTn id="26" presetID="22" presetClass="entr" presetSubtype="8" fill="hold" nodeType="withEffect">
                                  <p:stCondLst>
                                    <p:cond delay="1000"/>
                                  </p:stCondLst>
                                  <p:childTnLst>
                                    <p:set>
                                      <p:cBhvr>
                                        <p:cTn id="27" dur="1" fill="hold">
                                          <p:stCondLst>
                                            <p:cond delay="0"/>
                                          </p:stCondLst>
                                        </p:cTn>
                                        <p:tgtEl>
                                          <p:spTgt spid="66"/>
                                        </p:tgtEl>
                                        <p:attrNameLst>
                                          <p:attrName>style.visibility</p:attrName>
                                        </p:attrNameLst>
                                      </p:cBhvr>
                                      <p:to>
                                        <p:strVal val="visible"/>
                                      </p:to>
                                    </p:set>
                                    <p:animEffect transition="in" filter="wipe(left)">
                                      <p:cBhvr>
                                        <p:cTn id="28" dur="250"/>
                                        <p:tgtEl>
                                          <p:spTgt spid="66"/>
                                        </p:tgtEl>
                                      </p:cBhvr>
                                    </p:animEffect>
                                  </p:childTnLst>
                                </p:cTn>
                              </p:par>
                              <p:par>
                                <p:cTn id="29" presetID="10" presetClass="entr" presetSubtype="0" fill="hold" grpId="0" nodeType="withEffect">
                                  <p:stCondLst>
                                    <p:cond delay="1250"/>
                                  </p:stCondLst>
                                  <p:childTnLst>
                                    <p:set>
                                      <p:cBhvr>
                                        <p:cTn id="30" dur="1" fill="hold">
                                          <p:stCondLst>
                                            <p:cond delay="0"/>
                                          </p:stCondLst>
                                        </p:cTn>
                                        <p:tgtEl>
                                          <p:spTgt spid="63"/>
                                        </p:tgtEl>
                                        <p:attrNameLst>
                                          <p:attrName>style.visibility</p:attrName>
                                        </p:attrNameLst>
                                      </p:cBhvr>
                                      <p:to>
                                        <p:strVal val="visible"/>
                                      </p:to>
                                    </p:set>
                                    <p:animEffect transition="in" filter="fade">
                                      <p:cBhvr>
                                        <p:cTn id="31" dur="250"/>
                                        <p:tgtEl>
                                          <p:spTgt spid="63"/>
                                        </p:tgtEl>
                                      </p:cBhvr>
                                    </p:animEffect>
                                  </p:childTnLst>
                                </p:cTn>
                              </p:par>
                              <p:par>
                                <p:cTn id="32" presetID="10" presetClass="entr" presetSubtype="0" fill="hold" nodeType="withEffect">
                                  <p:stCondLst>
                                    <p:cond delay="150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250"/>
                                        <p:tgtEl>
                                          <p:spTgt spid="1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250"/>
                                        <p:tgtEl>
                                          <p:spTgt spid="58"/>
                                        </p:tgtEl>
                                      </p:cBhvr>
                                    </p:animEffect>
                                  </p:childTnLst>
                                </p:cTn>
                              </p:par>
                              <p:par>
                                <p:cTn id="38" presetID="22" presetClass="entr" presetSubtype="8" fill="hold" nodeType="withEffect">
                                  <p:stCondLst>
                                    <p:cond delay="1750"/>
                                  </p:stCondLst>
                                  <p:childTnLst>
                                    <p:set>
                                      <p:cBhvr>
                                        <p:cTn id="39" dur="1" fill="hold">
                                          <p:stCondLst>
                                            <p:cond delay="0"/>
                                          </p:stCondLst>
                                        </p:cTn>
                                        <p:tgtEl>
                                          <p:spTgt spid="67"/>
                                        </p:tgtEl>
                                        <p:attrNameLst>
                                          <p:attrName>style.visibility</p:attrName>
                                        </p:attrNameLst>
                                      </p:cBhvr>
                                      <p:to>
                                        <p:strVal val="visible"/>
                                      </p:to>
                                    </p:set>
                                    <p:animEffect transition="in" filter="wipe(left)">
                                      <p:cBhvr>
                                        <p:cTn id="40" dur="250"/>
                                        <p:tgtEl>
                                          <p:spTgt spid="67"/>
                                        </p:tgtEl>
                                      </p:cBhvr>
                                    </p:animEffect>
                                  </p:childTnLst>
                                </p:cTn>
                              </p:par>
                              <p:par>
                                <p:cTn id="41" presetID="10" presetClass="entr" presetSubtype="0" fill="hold" grpId="0" nodeType="withEffect">
                                  <p:stCondLst>
                                    <p:cond delay="200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250"/>
                                        <p:tgtEl>
                                          <p:spTgt spid="64"/>
                                        </p:tgtEl>
                                      </p:cBhvr>
                                    </p:animEffect>
                                  </p:childTnLst>
                                </p:cTn>
                              </p:par>
                              <p:par>
                                <p:cTn id="44" presetID="10" presetClass="entr" presetSubtype="0" fill="hold" nodeType="withEffect">
                                  <p:stCondLst>
                                    <p:cond delay="2250"/>
                                  </p:stCondLst>
                                  <p:childTnLst>
                                    <p:set>
                                      <p:cBhvr>
                                        <p:cTn id="45" dur="1" fill="hold">
                                          <p:stCondLst>
                                            <p:cond delay="0"/>
                                          </p:stCondLst>
                                        </p:cTn>
                                        <p:tgtEl>
                                          <p:spTgt spid="2"/>
                                        </p:tgtEl>
                                        <p:attrNameLst>
                                          <p:attrName>style.visibility</p:attrName>
                                        </p:attrNameLst>
                                      </p:cBhvr>
                                      <p:to>
                                        <p:strVal val="visible"/>
                                      </p:to>
                                    </p:set>
                                    <p:animEffect transition="in" filter="fade">
                                      <p:cBhvr>
                                        <p:cTn id="46" dur="250"/>
                                        <p:tgtEl>
                                          <p:spTgt spid="2"/>
                                        </p:tgtEl>
                                      </p:cBhvr>
                                    </p:animEffect>
                                  </p:childTnLst>
                                </p:cTn>
                              </p:par>
                              <p:par>
                                <p:cTn id="47" presetID="10" presetClass="entr" presetSubtype="0" fill="hold" grpId="0" nodeType="withEffect">
                                  <p:stCondLst>
                                    <p:cond delay="225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250"/>
                                        <p:tgtEl>
                                          <p:spTgt spid="59"/>
                                        </p:tgtEl>
                                      </p:cBhvr>
                                    </p:animEffect>
                                  </p:childTnLst>
                                </p:cTn>
                              </p:par>
                              <p:par>
                                <p:cTn id="50" presetID="22" presetClass="entr" presetSubtype="8" fill="hold" nodeType="withEffect">
                                  <p:stCondLst>
                                    <p:cond delay="2500"/>
                                  </p:stCondLst>
                                  <p:childTnLst>
                                    <p:set>
                                      <p:cBhvr>
                                        <p:cTn id="51" dur="1" fill="hold">
                                          <p:stCondLst>
                                            <p:cond delay="0"/>
                                          </p:stCondLst>
                                        </p:cTn>
                                        <p:tgtEl>
                                          <p:spTgt spid="68"/>
                                        </p:tgtEl>
                                        <p:attrNameLst>
                                          <p:attrName>style.visibility</p:attrName>
                                        </p:attrNameLst>
                                      </p:cBhvr>
                                      <p:to>
                                        <p:strVal val="visible"/>
                                      </p:to>
                                    </p:set>
                                    <p:animEffect transition="in" filter="wipe(left)">
                                      <p:cBhvr>
                                        <p:cTn id="52" dur="250"/>
                                        <p:tgtEl>
                                          <p:spTgt spid="68"/>
                                        </p:tgtEl>
                                      </p:cBhvr>
                                    </p:animEffect>
                                  </p:childTnLst>
                                </p:cTn>
                              </p:par>
                              <p:par>
                                <p:cTn id="53" presetID="10" presetClass="entr" presetSubtype="0" fill="hold" grpId="0" nodeType="withEffect">
                                  <p:stCondLst>
                                    <p:cond delay="2750"/>
                                  </p:stCondLst>
                                  <p:childTnLst>
                                    <p:set>
                                      <p:cBhvr>
                                        <p:cTn id="54" dur="1" fill="hold">
                                          <p:stCondLst>
                                            <p:cond delay="0"/>
                                          </p:stCondLst>
                                        </p:cTn>
                                        <p:tgtEl>
                                          <p:spTgt spid="65"/>
                                        </p:tgtEl>
                                        <p:attrNameLst>
                                          <p:attrName>style.visibility</p:attrName>
                                        </p:attrNameLst>
                                      </p:cBhvr>
                                      <p:to>
                                        <p:strVal val="visible"/>
                                      </p:to>
                                    </p:set>
                                    <p:animEffect transition="in" filter="fade">
                                      <p:cBhvr>
                                        <p:cTn id="55" dur="250"/>
                                        <p:tgtEl>
                                          <p:spTgt spid="65"/>
                                        </p:tgtEl>
                                      </p:cBhvr>
                                    </p:animEffect>
                                  </p:childTnLst>
                                </p:cTn>
                              </p:par>
                              <p:par>
                                <p:cTn id="56" presetID="10" presetClass="entr" presetSubtype="0" fill="hold" nodeType="withEffect">
                                  <p:stCondLst>
                                    <p:cond delay="300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250"/>
                                        <p:tgtEl>
                                          <p:spTgt spid="12"/>
                                        </p:tgtEl>
                                      </p:cBhvr>
                                    </p:animEffect>
                                  </p:childTnLst>
                                </p:cTn>
                              </p:par>
                              <p:par>
                                <p:cTn id="59" presetID="10" presetClass="entr" presetSubtype="0" fill="hold" grpId="0" nodeType="withEffect">
                                  <p:stCondLst>
                                    <p:cond delay="30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250"/>
                                        <p:tgtEl>
                                          <p:spTgt spid="60"/>
                                        </p:tgtEl>
                                      </p:cBhvr>
                                    </p:animEffect>
                                  </p:childTnLst>
                                </p:cTn>
                              </p:par>
                              <p:par>
                                <p:cTn id="62" presetID="10" presetClass="entr" presetSubtype="0" fill="hold" grpId="0" nodeType="withEffect">
                                  <p:stCondLst>
                                    <p:cond delay="300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25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7" grpId="0"/>
      <p:bldP spid="58" grpId="0"/>
      <p:bldP spid="59" grpId="0"/>
      <p:bldP spid="60" grpId="0"/>
      <p:bldP spid="61" grpId="0" animBg="1"/>
      <p:bldP spid="62" grpId="0" animBg="1"/>
      <p:bldP spid="63" grpId="0" animBg="1"/>
      <p:bldP spid="65" grpId="0" animBg="1"/>
      <p:bldP spid="69" grpId="0"/>
      <p:bldP spid="64"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a:t>Xxxxx</a:t>
            </a:r>
            <a:r>
              <a:rPr lang="en-US" dirty="0"/>
              <a:t> xx </a:t>
            </a:r>
            <a:r>
              <a:rPr lang="en-US" dirty="0" err="1"/>
              <a:t>xxxx</a:t>
            </a:r>
            <a:r>
              <a:rPr lang="en-US" dirty="0"/>
              <a:t> </a:t>
            </a:r>
            <a:r>
              <a:rPr lang="en-US" dirty="0" err="1"/>
              <a:t>xxxx</a:t>
            </a:r>
            <a:endParaRPr lang="en-US" dirty="0"/>
          </a:p>
        </p:txBody>
      </p:sp>
      <p:grpSp>
        <p:nvGrpSpPr>
          <p:cNvPr id="49" name="Group 48"/>
          <p:cNvGrpSpPr/>
          <p:nvPr/>
        </p:nvGrpSpPr>
        <p:grpSpPr>
          <a:xfrm>
            <a:off x="1146789" y="3226531"/>
            <a:ext cx="3598979" cy="2184400"/>
            <a:chOff x="860092" y="2419898"/>
            <a:chExt cx="2699234" cy="1638300"/>
          </a:xfrm>
        </p:grpSpPr>
        <p:sp>
          <p:nvSpPr>
            <p:cNvPr id="6" name="Rounded Rectangle 5"/>
            <p:cNvSpPr/>
            <p:nvPr/>
          </p:nvSpPr>
          <p:spPr>
            <a:xfrm>
              <a:off x="1600017" y="241989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ounded Rectangle 6"/>
            <p:cNvSpPr/>
            <p:nvPr/>
          </p:nvSpPr>
          <p:spPr>
            <a:xfrm rot="5400000">
              <a:off x="2152467" y="297234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ounded Rectangle 7"/>
            <p:cNvSpPr/>
            <p:nvPr/>
          </p:nvSpPr>
          <p:spPr>
            <a:xfrm rot="18900000">
              <a:off x="860092" y="3181441"/>
              <a:ext cx="2699234"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12" name="Oval 11"/>
            <p:cNvSpPr/>
            <p:nvPr/>
          </p:nvSpPr>
          <p:spPr>
            <a:xfrm>
              <a:off x="2743017" y="2461044"/>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9" name="Picture 8"/>
            <p:cNvPicPr>
              <a:picLocks noChangeAspect="1"/>
            </p:cNvPicPr>
            <p:nvPr/>
          </p:nvPicPr>
          <p:blipFill>
            <a:blip r:embed="rId2" cstate="screen">
              <a:duotone>
                <a:prstClr val="black"/>
                <a:schemeClr val="tx2">
                  <a:tint val="45000"/>
                  <a:satMod val="400000"/>
                </a:schemeClr>
              </a:duotone>
              <a:lum bright="-40000" contrast="-40000"/>
              <a:extLst>
                <a:ext uri="{28A0092B-C50C-407E-A947-70E740481C1C}">
                  <a14:useLocalDpi xmlns:a14="http://schemas.microsoft.com/office/drawing/2010/main"/>
                </a:ext>
              </a:extLst>
            </a:blip>
            <a:stretch>
              <a:fillRect/>
            </a:stretch>
          </p:blipFill>
          <p:spPr>
            <a:xfrm>
              <a:off x="2741074" y="2622963"/>
              <a:ext cx="337530" cy="196040"/>
            </a:xfrm>
            <a:prstGeom prst="rect">
              <a:avLst/>
            </a:prstGeom>
          </p:spPr>
        </p:pic>
      </p:grpSp>
      <p:grpSp>
        <p:nvGrpSpPr>
          <p:cNvPr id="53" name="Group 52"/>
          <p:cNvGrpSpPr/>
          <p:nvPr/>
        </p:nvGrpSpPr>
        <p:grpSpPr>
          <a:xfrm>
            <a:off x="3178791" y="2663112"/>
            <a:ext cx="3598979" cy="2184400"/>
            <a:chOff x="2384093" y="1997334"/>
            <a:chExt cx="2699234" cy="1638300"/>
          </a:xfrm>
        </p:grpSpPr>
        <p:sp>
          <p:nvSpPr>
            <p:cNvPr id="25" name="Rounded Rectangle 24"/>
            <p:cNvSpPr/>
            <p:nvPr/>
          </p:nvSpPr>
          <p:spPr>
            <a:xfrm rot="18900000">
              <a:off x="2384093" y="2758877"/>
              <a:ext cx="2699234"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p:nvSpPr>
            <p:cNvPr id="23" name="Rounded Rectangle 22"/>
            <p:cNvSpPr/>
            <p:nvPr/>
          </p:nvSpPr>
          <p:spPr>
            <a:xfrm>
              <a:off x="3124018" y="199733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ounded Rectangle 23"/>
            <p:cNvSpPr/>
            <p:nvPr/>
          </p:nvSpPr>
          <p:spPr>
            <a:xfrm rot="5400000">
              <a:off x="3676468" y="254978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6" name="Oval 25"/>
            <p:cNvSpPr/>
            <p:nvPr/>
          </p:nvSpPr>
          <p:spPr>
            <a:xfrm>
              <a:off x="4267018" y="2038480"/>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0" name="Picture 9"/>
            <p:cNvPicPr>
              <a:picLocks noChangeAspect="1"/>
            </p:cNvPicPr>
            <p:nvPr/>
          </p:nvPicPr>
          <p:blipFill>
            <a:blip r:embed="rId3" cstate="screen">
              <a:lum bright="-40000" contrast="-40000"/>
              <a:extLst>
                <a:ext uri="{28A0092B-C50C-407E-A947-70E740481C1C}">
                  <a14:useLocalDpi xmlns:a14="http://schemas.microsoft.com/office/drawing/2010/main"/>
                </a:ext>
              </a:extLst>
            </a:blip>
            <a:stretch>
              <a:fillRect/>
            </a:stretch>
          </p:blipFill>
          <p:spPr>
            <a:xfrm>
              <a:off x="4392666" y="2114239"/>
              <a:ext cx="205904" cy="294146"/>
            </a:xfrm>
            <a:prstGeom prst="rect">
              <a:avLst/>
            </a:prstGeom>
          </p:spPr>
        </p:pic>
      </p:grpSp>
      <p:grpSp>
        <p:nvGrpSpPr>
          <p:cNvPr id="51" name="Group 50"/>
          <p:cNvGrpSpPr/>
          <p:nvPr/>
        </p:nvGrpSpPr>
        <p:grpSpPr>
          <a:xfrm>
            <a:off x="5210788" y="2099219"/>
            <a:ext cx="3598979" cy="2184400"/>
            <a:chOff x="3908091" y="1598229"/>
            <a:chExt cx="2699234" cy="1638300"/>
          </a:xfrm>
        </p:grpSpPr>
        <p:sp>
          <p:nvSpPr>
            <p:cNvPr id="28" name="Rounded Rectangle 27"/>
            <p:cNvSpPr/>
            <p:nvPr/>
          </p:nvSpPr>
          <p:spPr>
            <a:xfrm>
              <a:off x="4648016" y="159822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ounded Rectangle 28"/>
            <p:cNvSpPr/>
            <p:nvPr/>
          </p:nvSpPr>
          <p:spPr>
            <a:xfrm rot="5400000">
              <a:off x="5200466" y="215067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ounded Rectangle 29"/>
            <p:cNvSpPr/>
            <p:nvPr/>
          </p:nvSpPr>
          <p:spPr>
            <a:xfrm rot="18900000">
              <a:off x="3908091" y="2359772"/>
              <a:ext cx="2699234"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31" name="Oval 30"/>
            <p:cNvSpPr/>
            <p:nvPr/>
          </p:nvSpPr>
          <p:spPr>
            <a:xfrm>
              <a:off x="5791016" y="1639375"/>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1" name="Picture 10"/>
            <p:cNvPicPr>
              <a:picLocks noChangeAspect="1"/>
            </p:cNvPicPr>
            <p:nvPr/>
          </p:nvPicPr>
          <p:blipFill>
            <a:blip r:embed="rId4" cstate="screen">
              <a:lum bright="-40000" contrast="-40000"/>
              <a:extLst>
                <a:ext uri="{28A0092B-C50C-407E-A947-70E740481C1C}">
                  <a14:useLocalDpi xmlns:a14="http://schemas.microsoft.com/office/drawing/2010/main"/>
                </a:ext>
              </a:extLst>
            </a:blip>
            <a:stretch>
              <a:fillRect/>
            </a:stretch>
          </p:blipFill>
          <p:spPr>
            <a:xfrm>
              <a:off x="5899166" y="1734127"/>
              <a:ext cx="234251" cy="264650"/>
            </a:xfrm>
            <a:prstGeom prst="rect">
              <a:avLst/>
            </a:prstGeom>
          </p:spPr>
        </p:pic>
      </p:grpSp>
      <p:grpSp>
        <p:nvGrpSpPr>
          <p:cNvPr id="52" name="Group 51"/>
          <p:cNvGrpSpPr/>
          <p:nvPr/>
        </p:nvGrpSpPr>
        <p:grpSpPr>
          <a:xfrm>
            <a:off x="7259772" y="1537187"/>
            <a:ext cx="3598979" cy="2184400"/>
            <a:chOff x="5449592" y="1162416"/>
            <a:chExt cx="2699234" cy="1638300"/>
          </a:xfrm>
        </p:grpSpPr>
        <p:sp>
          <p:nvSpPr>
            <p:cNvPr id="36" name="Rounded Rectangle 35"/>
            <p:cNvSpPr/>
            <p:nvPr/>
          </p:nvSpPr>
          <p:spPr>
            <a:xfrm>
              <a:off x="6189517" y="116241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ounded Rectangle 36"/>
            <p:cNvSpPr/>
            <p:nvPr/>
          </p:nvSpPr>
          <p:spPr>
            <a:xfrm rot="5400000">
              <a:off x="6741967" y="171486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ounded Rectangle 37"/>
            <p:cNvSpPr/>
            <p:nvPr/>
          </p:nvSpPr>
          <p:spPr>
            <a:xfrm rot="18900000">
              <a:off x="5449592" y="1923959"/>
              <a:ext cx="2699234"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dirty="0" err="1"/>
                <a:t>Xxxxx</a:t>
              </a:r>
              <a:r>
                <a:rPr lang="en-US" sz="2133" dirty="0"/>
                <a:t> </a:t>
              </a:r>
              <a:r>
                <a:rPr lang="en-US" sz="2133" dirty="0" err="1"/>
                <a:t>xxxxx</a:t>
              </a:r>
              <a:endParaRPr lang="en-US" sz="2133" dirty="0"/>
            </a:p>
          </p:txBody>
        </p:sp>
        <p:sp useBgFill="1">
          <p:nvSpPr>
            <p:cNvPr id="39" name="Oval 38"/>
            <p:cNvSpPr/>
            <p:nvPr/>
          </p:nvSpPr>
          <p:spPr>
            <a:xfrm>
              <a:off x="7332517" y="1203562"/>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41" name="Picture 40"/>
            <p:cNvPicPr>
              <a:picLocks noChangeAspect="1"/>
            </p:cNvPicPr>
            <p:nvPr/>
          </p:nvPicPr>
          <p:blipFill>
            <a:blip r:embed="rId5" cstate="screen">
              <a:lum bright="-40000" contrast="-40000"/>
              <a:extLst>
                <a:ext uri="{28A0092B-C50C-407E-A947-70E740481C1C}">
                  <a14:useLocalDpi xmlns:a14="http://schemas.microsoft.com/office/drawing/2010/main"/>
                </a:ext>
              </a:extLst>
            </a:blip>
            <a:stretch>
              <a:fillRect/>
            </a:stretch>
          </p:blipFill>
          <p:spPr>
            <a:xfrm>
              <a:off x="7393031" y="1335486"/>
              <a:ext cx="329524" cy="190306"/>
            </a:xfrm>
            <a:prstGeom prst="rect">
              <a:avLst/>
            </a:prstGeom>
          </p:spPr>
        </p:pic>
      </p:grpSp>
      <p:sp>
        <p:nvSpPr>
          <p:cNvPr id="43" name="Rectangle 42"/>
          <p:cNvSpPr/>
          <p:nvPr/>
        </p:nvSpPr>
        <p:spPr>
          <a:xfrm>
            <a:off x="1105803" y="2525256"/>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4" name="Rectangle 43"/>
          <p:cNvSpPr/>
          <p:nvPr/>
        </p:nvSpPr>
        <p:spPr>
          <a:xfrm>
            <a:off x="3165207" y="1983433"/>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5" name="Rectangle 44"/>
          <p:cNvSpPr/>
          <p:nvPr/>
        </p:nvSpPr>
        <p:spPr>
          <a:xfrm>
            <a:off x="5224611" y="1441611"/>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6" name="Rectangle 45"/>
          <p:cNvSpPr/>
          <p:nvPr/>
        </p:nvSpPr>
        <p:spPr>
          <a:xfrm>
            <a:off x="7552483" y="899788"/>
            <a:ext cx="3064717" cy="509627"/>
          </a:xfrm>
          <a:prstGeom prst="rect">
            <a:avLst/>
          </a:prstGeom>
        </p:spPr>
        <p:txBody>
          <a:bodyPr wrap="square" lIns="243840" rIns="243840" bIns="60960">
            <a:spAutoFit/>
          </a:bodyPr>
          <a:lstStyle/>
          <a:p>
            <a:pPr algn="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54" name="Oval 53"/>
          <p:cNvSpPr/>
          <p:nvPr/>
        </p:nvSpPr>
        <p:spPr>
          <a:xfrm>
            <a:off x="7479608" y="4648200"/>
            <a:ext cx="1242349" cy="1240339"/>
          </a:xfrm>
          <a:prstGeom prst="ellipse">
            <a:avLst/>
          </a:prstGeom>
          <a:solidFill>
            <a:schemeClr val="accent1"/>
          </a:solidFill>
          <a:ln w="28575">
            <a:solidFill>
              <a:schemeClr val="accent1">
                <a:lumMod val="60000"/>
                <a:lumOff val="40000"/>
              </a:schemeClr>
            </a:solidFill>
          </a:ln>
        </p:spPr>
        <p:txBody>
          <a:bodyPr wrap="none" anchor="ctr" anchorCtr="0">
            <a:noAutofit/>
          </a:bodyPr>
          <a:lstStyle/>
          <a:p>
            <a:pPr algn="ctr"/>
            <a:r>
              <a:rPr lang="en-US" sz="5333" dirty="0">
                <a:solidFill>
                  <a:srgbClr val="FFFFFF"/>
                </a:solidFill>
              </a:rPr>
              <a:t>04</a:t>
            </a:r>
          </a:p>
        </p:txBody>
      </p:sp>
      <p:sp>
        <p:nvSpPr>
          <p:cNvPr id="47" name="Rectangle 46"/>
          <p:cNvSpPr/>
          <p:nvPr/>
        </p:nvSpPr>
        <p:spPr>
          <a:xfrm>
            <a:off x="8619283" y="5575964"/>
            <a:ext cx="3064717" cy="509627"/>
          </a:xfrm>
          <a:prstGeom prst="rect">
            <a:avLst/>
          </a:prstGeom>
        </p:spPr>
        <p:txBody>
          <a:bodyPr wrap="square" lIns="243840" rIns="243840" bIns="60960">
            <a:spAutoFit/>
          </a:bodyPr>
          <a:lstStyle/>
          <a:p>
            <a:pPr>
              <a:lnSpc>
                <a:spcPct val="89000"/>
              </a:lnSpc>
            </a:pPr>
            <a:r>
              <a:rPr lang="en-US" sz="1467" dirty="0" err="1"/>
              <a:t>Xxxxx</a:t>
            </a:r>
            <a:r>
              <a:rPr lang="en-US" sz="1467" dirty="0"/>
              <a:t> </a:t>
            </a:r>
            <a:r>
              <a:rPr lang="en-US" sz="1467" dirty="0" err="1"/>
              <a:t>xxxxx</a:t>
            </a:r>
            <a:r>
              <a:rPr lang="en-US" sz="1467" dirty="0"/>
              <a:t> </a:t>
            </a:r>
            <a:r>
              <a:rPr lang="en-US" sz="1467" dirty="0" err="1"/>
              <a:t>xxxxxx</a:t>
            </a:r>
            <a:r>
              <a:rPr lang="en-US" sz="1467" dirty="0"/>
              <a:t> xxx xx </a:t>
            </a:r>
            <a:r>
              <a:rPr lang="en-US" sz="1467" dirty="0" err="1"/>
              <a:t>xxxxxxxx</a:t>
            </a:r>
            <a:r>
              <a:rPr lang="en-US" sz="1467" dirty="0"/>
              <a:t> </a:t>
            </a:r>
            <a:r>
              <a:rPr lang="en-US" sz="1467" dirty="0" err="1"/>
              <a:t>xxxxxx</a:t>
            </a:r>
            <a:r>
              <a:rPr lang="en-US" sz="1467" dirty="0"/>
              <a:t> x xx</a:t>
            </a:r>
          </a:p>
        </p:txBody>
      </p:sp>
      <p:sp>
        <p:nvSpPr>
          <p:cNvPr id="48" name="Rectangle 47"/>
          <p:cNvSpPr/>
          <p:nvPr/>
        </p:nvSpPr>
        <p:spPr>
          <a:xfrm>
            <a:off x="8619283" y="4891785"/>
            <a:ext cx="3064717" cy="838115"/>
          </a:xfrm>
          <a:prstGeom prst="rect">
            <a:avLst/>
          </a:prstGeom>
        </p:spPr>
        <p:txBody>
          <a:bodyPr wrap="square" lIns="243840" rIns="243840" bIns="60960">
            <a:spAutoFit/>
          </a:bodyPr>
          <a:lstStyle/>
          <a:p>
            <a:pPr>
              <a:lnSpc>
                <a:spcPct val="89000"/>
              </a:lnSpc>
            </a:pPr>
            <a:r>
              <a:rPr lang="en-US" sz="5333" dirty="0"/>
              <a:t>XXXXX</a:t>
            </a:r>
          </a:p>
        </p:txBody>
      </p:sp>
    </p:spTree>
    <p:extLst>
      <p:ext uri="{BB962C8B-B14F-4D97-AF65-F5344CB8AC3E}">
        <p14:creationId xmlns:p14="http://schemas.microsoft.com/office/powerpoint/2010/main" val="11874599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14:presetBounceEnd="64286">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64286">
                                          <p:cBhvr additive="base">
                                            <p:cTn id="7" dur="700" fill="hold"/>
                                            <p:tgtEl>
                                              <p:spTgt spid="49"/>
                                            </p:tgtEl>
                                            <p:attrNameLst>
                                              <p:attrName>ppt_x</p:attrName>
                                            </p:attrNameLst>
                                          </p:cBhvr>
                                          <p:tavLst>
                                            <p:tav tm="0">
                                              <p:val>
                                                <p:strVal val="0-#ppt_w/2"/>
                                              </p:val>
                                            </p:tav>
                                            <p:tav tm="100000">
                                              <p:val>
                                                <p:strVal val="#ppt_x"/>
                                              </p:val>
                                            </p:tav>
                                          </p:tavLst>
                                        </p:anim>
                                        <p:anim calcmode="lin" valueType="num" p14:bounceEnd="64286">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14:presetBounceEnd="64286">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14:bounceEnd="64286">
                                          <p:cBhvr additive="base">
                                            <p:cTn id="11" dur="700" fill="hold"/>
                                            <p:tgtEl>
                                              <p:spTgt spid="53"/>
                                            </p:tgtEl>
                                            <p:attrNameLst>
                                              <p:attrName>ppt_x</p:attrName>
                                            </p:attrNameLst>
                                          </p:cBhvr>
                                          <p:tavLst>
                                            <p:tav tm="0">
                                              <p:val>
                                                <p:strVal val="0-#ppt_w/2"/>
                                              </p:val>
                                            </p:tav>
                                            <p:tav tm="100000">
                                              <p:val>
                                                <p:strVal val="#ppt_x"/>
                                              </p:val>
                                            </p:tav>
                                          </p:tavLst>
                                        </p:anim>
                                        <p:anim calcmode="lin" valueType="num" p14:bounceEnd="64286">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14:presetBounceEnd="64286">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14:bounceEnd="64286">
                                          <p:cBhvr additive="base">
                                            <p:cTn id="15" dur="700" fill="hold"/>
                                            <p:tgtEl>
                                              <p:spTgt spid="51"/>
                                            </p:tgtEl>
                                            <p:attrNameLst>
                                              <p:attrName>ppt_x</p:attrName>
                                            </p:attrNameLst>
                                          </p:cBhvr>
                                          <p:tavLst>
                                            <p:tav tm="0">
                                              <p:val>
                                                <p:strVal val="0-#ppt_w/2"/>
                                              </p:val>
                                            </p:tav>
                                            <p:tav tm="100000">
                                              <p:val>
                                                <p:strVal val="#ppt_x"/>
                                              </p:val>
                                            </p:tav>
                                          </p:tavLst>
                                        </p:anim>
                                        <p:anim calcmode="lin" valueType="num" p14:bounceEnd="64286">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14:presetBounceEnd="64286">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14:bounceEnd="64286">
                                          <p:cBhvr additive="base">
                                            <p:cTn id="19" dur="700" fill="hold"/>
                                            <p:tgtEl>
                                              <p:spTgt spid="52"/>
                                            </p:tgtEl>
                                            <p:attrNameLst>
                                              <p:attrName>ppt_x</p:attrName>
                                            </p:attrNameLst>
                                          </p:cBhvr>
                                          <p:tavLst>
                                            <p:tav tm="0">
                                              <p:val>
                                                <p:strVal val="0-#ppt_w/2"/>
                                              </p:val>
                                            </p:tav>
                                            <p:tav tm="100000">
                                              <p:val>
                                                <p:strVal val="#ppt_x"/>
                                              </p:val>
                                            </p:tav>
                                          </p:tavLst>
                                        </p:anim>
                                        <p:anim calcmode="lin" valueType="num" p14:bounceEnd="64286">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700" fill="hold"/>
                                            <p:tgtEl>
                                              <p:spTgt spid="49"/>
                                            </p:tgtEl>
                                            <p:attrNameLst>
                                              <p:attrName>ppt_x</p:attrName>
                                            </p:attrNameLst>
                                          </p:cBhvr>
                                          <p:tavLst>
                                            <p:tav tm="0">
                                              <p:val>
                                                <p:strVal val="0-#ppt_w/2"/>
                                              </p:val>
                                            </p:tav>
                                            <p:tav tm="100000">
                                              <p:val>
                                                <p:strVal val="#ppt_x"/>
                                              </p:val>
                                            </p:tav>
                                          </p:tavLst>
                                        </p:anim>
                                        <p:anim calcmode="lin" valueType="num">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700" fill="hold"/>
                                            <p:tgtEl>
                                              <p:spTgt spid="53"/>
                                            </p:tgtEl>
                                            <p:attrNameLst>
                                              <p:attrName>ppt_x</p:attrName>
                                            </p:attrNameLst>
                                          </p:cBhvr>
                                          <p:tavLst>
                                            <p:tav tm="0">
                                              <p:val>
                                                <p:strVal val="0-#ppt_w/2"/>
                                              </p:val>
                                            </p:tav>
                                            <p:tav tm="100000">
                                              <p:val>
                                                <p:strVal val="#ppt_x"/>
                                              </p:val>
                                            </p:tav>
                                          </p:tavLst>
                                        </p:anim>
                                        <p:anim calcmode="lin" valueType="num">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700" fill="hold"/>
                                            <p:tgtEl>
                                              <p:spTgt spid="51"/>
                                            </p:tgtEl>
                                            <p:attrNameLst>
                                              <p:attrName>ppt_x</p:attrName>
                                            </p:attrNameLst>
                                          </p:cBhvr>
                                          <p:tavLst>
                                            <p:tav tm="0">
                                              <p:val>
                                                <p:strVal val="0-#ppt_w/2"/>
                                              </p:val>
                                            </p:tav>
                                            <p:tav tm="100000">
                                              <p:val>
                                                <p:strVal val="#ppt_x"/>
                                              </p:val>
                                            </p:tav>
                                          </p:tavLst>
                                        </p:anim>
                                        <p:anim calcmode="lin" valueType="num">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700" fill="hold"/>
                                            <p:tgtEl>
                                              <p:spTgt spid="52"/>
                                            </p:tgtEl>
                                            <p:attrNameLst>
                                              <p:attrName>ppt_x</p:attrName>
                                            </p:attrNameLst>
                                          </p:cBhvr>
                                          <p:tavLst>
                                            <p:tav tm="0">
                                              <p:val>
                                                <p:strVal val="0-#ppt_w/2"/>
                                              </p:val>
                                            </p:tav>
                                            <p:tav tm="100000">
                                              <p:val>
                                                <p:strVal val="#ppt_x"/>
                                              </p:val>
                                            </p:tav>
                                          </p:tavLst>
                                        </p:anim>
                                        <p:anim calcmode="lin" valueType="num">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Fallback>
  </mc:AlternateContent>
</p:sld>
</file>

<file path=ppt/theme/theme1.xml><?xml version="1.0" encoding="utf-8"?>
<a:theme xmlns:a="http://schemas.openxmlformats.org/drawingml/2006/main" name="Spectrum - 16x9">
  <a:themeElements>
    <a:clrScheme name="i9_Multicolored Dark">
      <a:dk1>
        <a:srgbClr val="FFFFFF"/>
      </a:dk1>
      <a:lt1>
        <a:srgbClr val="2B2B2D"/>
      </a:lt1>
      <a:dk2>
        <a:srgbClr val="21B169"/>
      </a:dk2>
      <a:lt2>
        <a:srgbClr val="CF423F"/>
      </a:lt2>
      <a:accent1>
        <a:srgbClr val="4DB3C7"/>
      </a:accent1>
      <a:accent2>
        <a:srgbClr val="85CA46"/>
      </a:accent2>
      <a:accent3>
        <a:srgbClr val="F49D00"/>
      </a:accent3>
      <a:accent4>
        <a:srgbClr val="D2326B"/>
      </a:accent4>
      <a:accent5>
        <a:srgbClr val="1D6E9B"/>
      </a:accent5>
      <a:accent6>
        <a:srgbClr val="6F4EA4"/>
      </a:accent6>
      <a:hlink>
        <a:srgbClr val="7030A0"/>
      </a:hlink>
      <a:folHlink>
        <a:srgbClr val="00B0F0"/>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2.xml><?xml version="1.0" encoding="utf-8"?>
<a:theme xmlns:a="http://schemas.openxmlformats.org/drawingml/2006/main" name="2_Office Theme">
  <a:themeElements>
    <a:clrScheme name="i9_Multicolored">
      <a:dk1>
        <a:srgbClr val="57565A"/>
      </a:dk1>
      <a:lt1>
        <a:sysClr val="window" lastClr="FFFFFF"/>
      </a:lt1>
      <a:dk2>
        <a:srgbClr val="21B169"/>
      </a:dk2>
      <a:lt2>
        <a:srgbClr val="CF423F"/>
      </a:lt2>
      <a:accent1>
        <a:srgbClr val="4DB3C7"/>
      </a:accent1>
      <a:accent2>
        <a:srgbClr val="85CA46"/>
      </a:accent2>
      <a:accent3>
        <a:srgbClr val="F49D00"/>
      </a:accent3>
      <a:accent4>
        <a:srgbClr val="D2326B"/>
      </a:accent4>
      <a:accent5>
        <a:srgbClr val="1D6E9B"/>
      </a:accent5>
      <a:accent6>
        <a:srgbClr val="6850B4"/>
      </a:accent6>
      <a:hlink>
        <a:srgbClr val="7030A0"/>
      </a:hlink>
      <a:folHlink>
        <a:srgbClr val="00B0F0"/>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151513</TotalTime>
  <Words>7592</Words>
  <Application>Microsoft Office PowerPoint</Application>
  <PresentationFormat>Widescreen</PresentationFormat>
  <Paragraphs>1780</Paragraphs>
  <Slides>135</Slides>
  <Notes>34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135</vt:i4>
      </vt:variant>
    </vt:vector>
  </HeadingPairs>
  <TitlesOfParts>
    <vt:vector size="145" baseType="lpstr">
      <vt:lpstr>Arial</vt:lpstr>
      <vt:lpstr>Calibri</vt:lpstr>
      <vt:lpstr>Gotham Light</vt:lpstr>
      <vt:lpstr>Lato</vt:lpstr>
      <vt:lpstr>Lucida Grande</vt:lpstr>
      <vt:lpstr>Open Sans</vt:lpstr>
      <vt:lpstr>Open Sans Light</vt:lpstr>
      <vt:lpstr>Raleway</vt:lpstr>
      <vt:lpstr>Spectrum - 16x9</vt:lpstr>
      <vt:lpstr>2_Office Theme</vt:lpstr>
      <vt:lpstr>Application des bandits stochastiques sur distributions de pertes à queue lourde</vt:lpstr>
      <vt:lpstr>PowerPoint Presentation</vt:lpstr>
      <vt:lpstr>Utilisation des mesures de risques dans la littérature</vt:lpstr>
      <vt:lpstr>Application d’assurance</vt:lpstr>
      <vt:lpstr>Environnement d’assurance</vt:lpstr>
      <vt:lpstr>PowerPoint Presentation</vt:lpstr>
      <vt:lpstr>Use of Big Data and Predictive Analytics</vt:lpstr>
      <vt:lpstr>Why People Like Accelerated Underwriting</vt:lpstr>
      <vt:lpstr>Problems With the Current Underwriting Process</vt:lpstr>
      <vt:lpstr>Multinomial Logistic Regression</vt:lpstr>
      <vt:lpstr>Multinomial Logistic Regression (cont.)</vt:lpstr>
      <vt:lpstr>Prediction Process</vt:lpstr>
      <vt:lpstr>Prediction Process (cont.)</vt:lpstr>
      <vt:lpstr>Assumptions</vt:lpstr>
      <vt:lpstr>Most Valuable Variables</vt:lpstr>
      <vt:lpstr>Model Accuracy (cont.)</vt:lpstr>
      <vt:lpstr>Application for Reserve Calculations</vt:lpstr>
      <vt:lpstr>Investment in Life Insurance</vt:lpstr>
      <vt:lpstr>Possibilities</vt:lpstr>
      <vt:lpstr>Reasons to Surrender</vt:lpstr>
      <vt:lpstr>How Modelling Surrenders Helps</vt:lpstr>
      <vt:lpstr>Random Forests for Survival Analysis</vt:lpstr>
      <vt:lpstr>Most valuable variables</vt:lpstr>
      <vt:lpstr>Strategic Objectives</vt:lpstr>
      <vt:lpstr>PowerPoint Presentation</vt:lpstr>
      <vt:lpstr>PowerPoint Presentation</vt:lpstr>
      <vt:lpstr>PowerPoint Presentation</vt:lpstr>
      <vt:lpstr>PowerPoint Presentation</vt:lpstr>
      <vt:lpstr>How it All Connects</vt:lpstr>
      <vt:lpstr>How the Models Fit in 7evenLife’s Processes</vt:lpstr>
      <vt:lpstr>Implementation Challenges</vt:lpstr>
      <vt:lpstr>Implementation timeline</vt:lpstr>
      <vt:lpstr>Expected Results</vt:lpstr>
      <vt:lpstr>Strategic Objectives</vt:lpstr>
      <vt:lpstr>PROBLEM</vt:lpstr>
      <vt:lpstr>LANDSCAPE</vt:lpstr>
      <vt:lpstr>MARKET SIZE</vt:lpstr>
      <vt:lpstr>XXXXXXX &amp; XXXXX</vt:lpstr>
      <vt:lpstr>MIND DEVELOPMENT (RIAI)</vt:lpstr>
      <vt:lpstr>OUR USERS DESIRE KNOWLEDGE</vt:lpstr>
      <vt:lpstr>POSSIBLE SALES TEAM</vt:lpstr>
      <vt:lpstr>EXAMPLES</vt:lpstr>
      <vt:lpstr>MATRIX OF SERVICES</vt:lpstr>
      <vt:lpstr>MARKET PERSONAS</vt:lpstr>
      <vt:lpstr>REVENUES</vt:lpstr>
      <vt:lpstr>PowerPoint Presentation</vt:lpstr>
      <vt:lpstr>MARKETING STRATEGY</vt:lpstr>
      <vt:lpstr>THE FIRST THREE YEARS</vt:lpstr>
      <vt:lpstr>PowerPoint Presentation</vt:lpstr>
      <vt:lpstr>TRAFFIC BY REFERER</vt:lpstr>
      <vt:lpstr>EFFECTIVENESS</vt:lpstr>
      <vt:lpstr>GENDER USAGE DISTRIBUTION</vt:lpstr>
      <vt:lpstr>Xxx xxx xxx </vt:lpstr>
      <vt:lpstr>Xxxxx xxx xxx xxxxx</vt:lpstr>
      <vt:lpstr>Xx xx </vt:lpstr>
      <vt:lpstr>Xxx xxx xxx </vt:lpstr>
      <vt:lpstr>Xx xxxxxxxxxxxx</vt:lpstr>
      <vt:lpstr>Xxx xxx xxxxxxxxxxxxxxxxxxxxxxxx x xx</vt:lpstr>
      <vt:lpstr>Xxxxx x xxxx xxxx xxxxx</vt:lpstr>
      <vt:lpstr>Xx xxx xxxxxxxxx xx</vt:lpstr>
      <vt:lpstr>Xxxxxxx xxx</vt:lpstr>
      <vt:lpstr>X xx xxx xxxxx x xxxxx xxxxx</vt:lpstr>
      <vt:lpstr>Xx xxxxxx xx x xxxx xxxxxxxxx </vt:lpstr>
      <vt:lpstr>Xx xxxxx xxxxxxx xx</vt:lpstr>
      <vt:lpstr>Xxxxx xx xxx x</vt:lpstr>
      <vt:lpstr>Xxxx xxxx x xxx x</vt:lpstr>
      <vt:lpstr>Xxxxxxxxxx xx xxx x</vt:lpstr>
      <vt:lpstr>Xxxxxxx xx xxx x</vt:lpstr>
      <vt:lpstr>PowerPoint Presentation</vt:lpstr>
      <vt:lpstr>30 000 xxxx xxxxxx xxx x</vt:lpstr>
      <vt:lpstr>X x xxxx xxx x</vt:lpstr>
      <vt:lpstr>Xxxx xxxx xx xxxx xxx x</vt:lpstr>
      <vt:lpstr>Xx xxxxx xx xxxxxxxxxxxx</vt:lpstr>
      <vt:lpstr>Xxxx xxx xxxxxxxxxxxx xxxxx</vt:lpstr>
      <vt:lpstr>Xxxx xxxx xxxxxxxx xxxxx xxxxxxx xxxxx </vt:lpstr>
      <vt:lpstr>Xxxxx xxxxx xxx xxxxx x</vt:lpstr>
      <vt:lpstr>Xxxxxxxxxxx xxxxxxxx </vt:lpstr>
      <vt:lpstr>PowerPoint Presentation</vt:lpstr>
      <vt:lpstr>Xxxx xxxxxxxxxxxxxxxxx</vt:lpstr>
      <vt:lpstr>Xxxx xx 3 xxx xxx xx</vt:lpstr>
      <vt:lpstr>Xxxxxxxxxxx xx xxx xxxx xxxxx</vt:lpstr>
      <vt:lpstr>PowerPoint Presentation</vt:lpstr>
      <vt:lpstr>Xx x xxx xx xxxx xxxxxxx xx</vt:lpstr>
      <vt:lpstr>Xxxxxxxxxxxxxxxxxxx xxxxxxx x xxxxxxx</vt:lpstr>
      <vt:lpstr>Xxxxxxxxxxxx xxxxx xxxxxxxxxxxxxxx xxx x</vt:lpstr>
      <vt:lpstr>Xxxxxx xxxx xxxxxxxx x</vt:lpstr>
      <vt:lpstr>Xxxxx Xxxx Xxxxxxxx x xxxx</vt:lpstr>
      <vt:lpstr>Xxxxxxx xxxxx xxxx xxx x</vt:lpstr>
      <vt:lpstr>X xx xxx xxxxxxxxxx xxxx</vt:lpstr>
      <vt:lpstr> xxxxx xxxx xxx xxx xxxxxx xxxxx</vt:lpstr>
      <vt:lpstr>Xxxxxxx xxxx xxx x</vt:lpstr>
      <vt:lpstr>Xxx x xxxx xxxx</vt:lpstr>
      <vt:lpstr>Xx xx xxxxxxxxx xxxxx</vt:lpstr>
      <vt:lpstr>Xx xxxxxxxxxxxxxxx xxx x</vt:lpstr>
      <vt:lpstr>Xx x xxxx xxxxxxx xxxx xxx x xxxxxxxxxx</vt:lpstr>
      <vt:lpstr>Xxxxx xxxx xxxx</vt:lpstr>
      <vt:lpstr>PowerPoint Presentation</vt:lpstr>
      <vt:lpstr>PowerPoint Presentation</vt:lpstr>
      <vt:lpstr>Xxxxx xx xxxx xxxx</vt:lpstr>
      <vt:lpstr>Xxxxxx xxxxxx xxxx xxxx</vt:lpstr>
      <vt:lpstr>Xxxxxxxx xxxx</vt:lpstr>
      <vt:lpstr>Xxxxxxxxxxx xxxx xxxxxxxxx</vt:lpstr>
      <vt:lpstr>Xxxxxxx xxxxx</vt:lpstr>
      <vt:lpstr>Xxxxx xx xxxx xxxx</vt:lpstr>
      <vt:lpstr>Xxxx xxxxxxx x xxxx xxxx x x</vt:lpstr>
      <vt:lpstr>Xxxxxxx x xxxxxxx x xxx xxxxxxx xxxxxx xx</vt:lpstr>
      <vt:lpstr>Xxxxxx xxxx xxxx xxxxxxxxxxxx xxxx </vt:lpstr>
      <vt:lpstr>X xx xxx xxxxx xxx xxxx xxxx</vt:lpstr>
      <vt:lpstr>Xxxxx xxxx xxxx</vt:lpstr>
      <vt:lpstr>Xxxx xxxx xxxxxxxxxx x xxx </vt:lpstr>
      <vt:lpstr>PowerPoint Presentation</vt:lpstr>
      <vt:lpstr>Xxxxxxxxx</vt:lpstr>
      <vt:lpstr>3 x xx Xx xx xxxxxxx xxxxxxxxx </vt:lpstr>
      <vt:lpstr>Xxx xxxxxxxxxxxx x x</vt:lpstr>
      <vt:lpstr>PowerPoint Presentation</vt:lpstr>
      <vt:lpstr>PowerPoint Presentation</vt:lpstr>
      <vt:lpstr>PowerPoint Presentation</vt:lpstr>
      <vt:lpstr>x x xxxx xxxx x xxxx xxxx</vt:lpstr>
      <vt:lpstr>Main References</vt:lpstr>
      <vt:lpstr>PowerPoint Presentation</vt:lpstr>
      <vt:lpstr>PowerPoint Presentation</vt:lpstr>
      <vt:lpstr>PowerPoint Presentation</vt:lpstr>
      <vt:lpstr>PowerPoint Presentation</vt:lpstr>
      <vt:lpstr>PowerPoint Presentation</vt:lpstr>
      <vt:lpstr> xxxxx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 Exec (youexec.com) Pitch Deck</dc:title>
  <dc:creator>You Exec (youexec.com)</dc:creator>
  <cp:lastModifiedBy>Maxime Poulin-Bellisle</cp:lastModifiedBy>
  <cp:revision>1478</cp:revision>
  <dcterms:created xsi:type="dcterms:W3CDTF">2014-10-08T23:03:32Z</dcterms:created>
  <dcterms:modified xsi:type="dcterms:W3CDTF">2021-11-26T00:37:52Z</dcterms:modified>
</cp:coreProperties>
</file>